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9"/>
  </p:notesMasterIdLst>
  <p:sldIdLst>
    <p:sldId id="259" r:id="rId2"/>
    <p:sldId id="263" r:id="rId3"/>
    <p:sldId id="273" r:id="rId4"/>
    <p:sldId id="261" r:id="rId5"/>
    <p:sldId id="292" r:id="rId6"/>
    <p:sldId id="293" r:id="rId7"/>
    <p:sldId id="286" r:id="rId8"/>
    <p:sldId id="275" r:id="rId9"/>
    <p:sldId id="264" r:id="rId10"/>
    <p:sldId id="282" r:id="rId11"/>
    <p:sldId id="285" r:id="rId12"/>
    <p:sldId id="274" r:id="rId13"/>
    <p:sldId id="276" r:id="rId14"/>
    <p:sldId id="265" r:id="rId15"/>
    <p:sldId id="280" r:id="rId16"/>
    <p:sldId id="290" r:id="rId17"/>
    <p:sldId id="281" r:id="rId18"/>
    <p:sldId id="288" r:id="rId19"/>
    <p:sldId id="289" r:id="rId20"/>
    <p:sldId id="266" r:id="rId21"/>
    <p:sldId id="279" r:id="rId22"/>
    <p:sldId id="278" r:id="rId23"/>
    <p:sldId id="295" r:id="rId24"/>
    <p:sldId id="294" r:id="rId25"/>
    <p:sldId id="260" r:id="rId26"/>
    <p:sldId id="283" r:id="rId27"/>
    <p:sldId id="284" r:id="rId28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605448"/>
    <a:srgbClr val="A0CAE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3801" autoAdjust="0"/>
  </p:normalViewPr>
  <p:slideViewPr>
    <p:cSldViewPr snapToGrid="0">
      <p:cViewPr varScale="1">
        <p:scale>
          <a:sx n="98" d="100"/>
          <a:sy n="98" d="100"/>
        </p:scale>
        <p:origin x="82" y="9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AF70169-495D-48B3-BE05-8B2E3E0A97CE}" type="datetimeFigureOut">
              <a:rPr lang="zh-CN" altLang="en-US" smtClean="0"/>
              <a:t>2020/2/9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E09C2CE-DC2E-43D4-B4A4-8112D647E35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4194556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Man's Material Shop Taobao Store:</a:t>
            </a:r>
            <a:r>
              <a:rPr lang="en-US" altLang="zh-CN" dirty="0"/>
              <a:t>https://dxpu.taobao.com/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E09C2CE-DC2E-43D4-B4A4-8112D647E359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114274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Man's Material Shop Taobao Store:</a:t>
            </a:r>
            <a:r>
              <a:rPr lang="en-US" altLang="zh-CN" dirty="0"/>
              <a:t>https://dxpu.taobao.com/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E09C2CE-DC2E-43D4-B4A4-8112D647E359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4457076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Man's Material Shop Taobao Store:</a:t>
            </a:r>
            <a:r>
              <a:rPr lang="en-US" altLang="zh-CN" dirty="0"/>
              <a:t>https://dxpu.taobao.com/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E09C2CE-DC2E-43D4-B4A4-8112D647E359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369384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  <a:t>2020/2/9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  <a:t>2020/2/9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  <a:t>2020/2/9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5167"/>
            <a:ext cx="10972800" cy="1143000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460CB959-3F8B-4280-A93D-18E6E9FD2942}" type="datetime1">
              <a:rPr lang="zh-CN" altLang="en-US"/>
              <a:t>2020/2/9</a:t>
            </a:fld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84805DCF-1577-42CE-B254-4FF01F8E256C}" type="slidenum">
              <a:rPr lang="zh-CN" altLang="en-US"/>
              <a:t>‹#›</a:t>
            </a:fld>
            <a:endParaRPr lang="en-US" sz="2400">
              <a:solidFill>
                <a:schemeClr val="tx1"/>
              </a:solidFill>
            </a:endParaRPr>
          </a:p>
        </p:txBody>
      </p:sp>
    </p:spTree>
  </p:cSld>
  <p:clrMapOvr>
    <a:masterClrMapping/>
  </p:clrMapOvr>
  <p:transition spd="slow">
    <p:randomBar dir="vert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  <a:t>2020/2/9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  <a:t>2020/2/9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  <a:t>2020/2/9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  <a:t>2020/2/9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  <a:t>2020/2/9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  <a:t>2020/2/9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  <a:t>2020/2/9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  <a:t>2020/2/9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27F733-D177-4D19-8AB5-134CCC040D5A}" type="datetimeFigureOut">
              <a:rPr lang="zh-CN" altLang="en-US" smtClean="0"/>
              <a:t>2020/2/9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6B1832B-D6C7-446D-88C8-21504B865CF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ransition spd="slow">
    <p:randomBar dir="vert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emf"/><Relationship Id="rId4" Type="http://schemas.openxmlformats.org/officeDocument/2006/relationships/image" Target="../media/image2.emf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jpe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9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146" t="-4501" r="2146" b="60915"/>
          <a:stretch>
            <a:fillRect/>
          </a:stretch>
        </p:blipFill>
        <p:spPr>
          <a:xfrm>
            <a:off x="922031" y="1512983"/>
            <a:ext cx="10296461" cy="5351842"/>
          </a:xfrm>
          <a:prstGeom prst="rect">
            <a:avLst/>
          </a:prstGeom>
        </p:spPr>
      </p:pic>
      <p:grpSp>
        <p:nvGrpSpPr>
          <p:cNvPr id="4" name="组合 3"/>
          <p:cNvGrpSpPr/>
          <p:nvPr/>
        </p:nvGrpSpPr>
        <p:grpSpPr>
          <a:xfrm rot="18337499">
            <a:off x="8024479" y="2967463"/>
            <a:ext cx="2096120" cy="2600335"/>
            <a:chOff x="6255413" y="3126269"/>
            <a:chExt cx="1564754" cy="1935794"/>
          </a:xfrm>
        </p:grpSpPr>
        <p:sp>
          <p:nvSpPr>
            <p:cNvPr id="5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7" name="组合 76"/>
          <p:cNvGrpSpPr/>
          <p:nvPr/>
        </p:nvGrpSpPr>
        <p:grpSpPr>
          <a:xfrm rot="513201">
            <a:off x="9753096" y="2278382"/>
            <a:ext cx="1408502" cy="1387253"/>
            <a:chOff x="5881332" y="267437"/>
            <a:chExt cx="1140491" cy="1049252"/>
          </a:xfrm>
        </p:grpSpPr>
        <p:sp>
          <p:nvSpPr>
            <p:cNvPr id="78" name="Freeform 265"/>
            <p:cNvSpPr/>
            <p:nvPr/>
          </p:nvSpPr>
          <p:spPr bwMode="auto">
            <a:xfrm>
              <a:off x="6036438" y="396693"/>
              <a:ext cx="790741" cy="798344"/>
            </a:xfrm>
            <a:custGeom>
              <a:avLst/>
              <a:gdLst>
                <a:gd name="T0" fmla="*/ 157 w 220"/>
                <a:gd name="T1" fmla="*/ 25 h 222"/>
                <a:gd name="T2" fmla="*/ 214 w 220"/>
                <a:gd name="T3" fmla="*/ 117 h 222"/>
                <a:gd name="T4" fmla="*/ 61 w 220"/>
                <a:gd name="T5" fmla="*/ 179 h 222"/>
                <a:gd name="T6" fmla="*/ 38 w 220"/>
                <a:gd name="T7" fmla="*/ 37 h 222"/>
                <a:gd name="T8" fmla="*/ 157 w 220"/>
                <a:gd name="T9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222">
                  <a:moveTo>
                    <a:pt x="157" y="25"/>
                  </a:moveTo>
                  <a:cubicBezTo>
                    <a:pt x="157" y="25"/>
                    <a:pt x="220" y="47"/>
                    <a:pt x="214" y="117"/>
                  </a:cubicBezTo>
                  <a:cubicBezTo>
                    <a:pt x="207" y="187"/>
                    <a:pt x="122" y="222"/>
                    <a:pt x="61" y="179"/>
                  </a:cubicBezTo>
                  <a:cubicBezTo>
                    <a:pt x="0" y="136"/>
                    <a:pt x="3" y="74"/>
                    <a:pt x="38" y="37"/>
                  </a:cubicBezTo>
                  <a:cubicBezTo>
                    <a:pt x="73" y="0"/>
                    <a:pt x="132" y="12"/>
                    <a:pt x="157" y="25"/>
                  </a:cubicBez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66"/>
            <p:cNvSpPr/>
            <p:nvPr/>
          </p:nvSpPr>
          <p:spPr bwMode="auto">
            <a:xfrm>
              <a:off x="6042521" y="402775"/>
              <a:ext cx="742080" cy="719270"/>
            </a:xfrm>
            <a:custGeom>
              <a:avLst/>
              <a:gdLst>
                <a:gd name="T0" fmla="*/ 153 w 206"/>
                <a:gd name="T1" fmla="*/ 40 h 200"/>
                <a:gd name="T2" fmla="*/ 188 w 206"/>
                <a:gd name="T3" fmla="*/ 123 h 200"/>
                <a:gd name="T4" fmla="*/ 40 w 206"/>
                <a:gd name="T5" fmla="*/ 132 h 200"/>
                <a:gd name="T6" fmla="*/ 153 w 206"/>
                <a:gd name="T7" fmla="*/ 4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200">
                  <a:moveTo>
                    <a:pt x="153" y="40"/>
                  </a:moveTo>
                  <a:cubicBezTo>
                    <a:pt x="153" y="40"/>
                    <a:pt x="206" y="65"/>
                    <a:pt x="188" y="123"/>
                  </a:cubicBezTo>
                  <a:cubicBezTo>
                    <a:pt x="171" y="181"/>
                    <a:pt x="78" y="200"/>
                    <a:pt x="40" y="132"/>
                  </a:cubicBezTo>
                  <a:cubicBezTo>
                    <a:pt x="0" y="59"/>
                    <a:pt x="94" y="0"/>
                    <a:pt x="153" y="40"/>
                  </a:cubicBezTo>
                  <a:close/>
                </a:path>
              </a:pathLst>
            </a:custGeom>
            <a:solidFill>
              <a:srgbClr val="F27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267"/>
            <p:cNvSpPr/>
            <p:nvPr/>
          </p:nvSpPr>
          <p:spPr bwMode="auto">
            <a:xfrm>
              <a:off x="6586916" y="726675"/>
              <a:ext cx="53223" cy="65388"/>
            </a:xfrm>
            <a:custGeom>
              <a:avLst/>
              <a:gdLst>
                <a:gd name="T0" fmla="*/ 11 w 15"/>
                <a:gd name="T1" fmla="*/ 3 h 18"/>
                <a:gd name="T2" fmla="*/ 14 w 15"/>
                <a:gd name="T3" fmla="*/ 12 h 18"/>
                <a:gd name="T4" fmla="*/ 1 w 15"/>
                <a:gd name="T5" fmla="*/ 13 h 18"/>
                <a:gd name="T6" fmla="*/ 11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1" y="3"/>
                  </a:moveTo>
                  <a:cubicBezTo>
                    <a:pt x="11" y="3"/>
                    <a:pt x="15" y="7"/>
                    <a:pt x="14" y="12"/>
                  </a:cubicBezTo>
                  <a:cubicBezTo>
                    <a:pt x="13" y="17"/>
                    <a:pt x="3" y="18"/>
                    <a:pt x="1" y="13"/>
                  </a:cubicBezTo>
                  <a:cubicBezTo>
                    <a:pt x="0" y="7"/>
                    <a:pt x="5" y="0"/>
                    <a:pt x="11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268"/>
            <p:cNvSpPr/>
            <p:nvPr/>
          </p:nvSpPr>
          <p:spPr bwMode="auto">
            <a:xfrm>
              <a:off x="6284305" y="618708"/>
              <a:ext cx="50182" cy="62347"/>
            </a:xfrm>
            <a:custGeom>
              <a:avLst/>
              <a:gdLst>
                <a:gd name="T0" fmla="*/ 10 w 14"/>
                <a:gd name="T1" fmla="*/ 3 h 17"/>
                <a:gd name="T2" fmla="*/ 12 w 14"/>
                <a:gd name="T3" fmla="*/ 12 h 17"/>
                <a:gd name="T4" fmla="*/ 1 w 14"/>
                <a:gd name="T5" fmla="*/ 12 h 17"/>
                <a:gd name="T6" fmla="*/ 10 w 14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0" y="3"/>
                  </a:moveTo>
                  <a:cubicBezTo>
                    <a:pt x="10" y="3"/>
                    <a:pt x="14" y="7"/>
                    <a:pt x="12" y="12"/>
                  </a:cubicBezTo>
                  <a:cubicBezTo>
                    <a:pt x="11" y="17"/>
                    <a:pt x="2" y="17"/>
                    <a:pt x="1" y="12"/>
                  </a:cubicBezTo>
                  <a:cubicBezTo>
                    <a:pt x="0" y="7"/>
                    <a:pt x="4" y="0"/>
                    <a:pt x="10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269"/>
            <p:cNvSpPr/>
            <p:nvPr/>
          </p:nvSpPr>
          <p:spPr bwMode="auto">
            <a:xfrm>
              <a:off x="6553461" y="813352"/>
              <a:ext cx="97322" cy="82115"/>
            </a:xfrm>
            <a:custGeom>
              <a:avLst/>
              <a:gdLst>
                <a:gd name="T0" fmla="*/ 19 w 27"/>
                <a:gd name="T1" fmla="*/ 4 h 23"/>
                <a:gd name="T2" fmla="*/ 24 w 27"/>
                <a:gd name="T3" fmla="*/ 15 h 23"/>
                <a:gd name="T4" fmla="*/ 3 w 27"/>
                <a:gd name="T5" fmla="*/ 13 h 23"/>
                <a:gd name="T6" fmla="*/ 19 w 27"/>
                <a:gd name="T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9" y="4"/>
                  </a:moveTo>
                  <a:cubicBezTo>
                    <a:pt x="19" y="4"/>
                    <a:pt x="27" y="6"/>
                    <a:pt x="24" y="15"/>
                  </a:cubicBezTo>
                  <a:cubicBezTo>
                    <a:pt x="20" y="23"/>
                    <a:pt x="6" y="22"/>
                    <a:pt x="3" y="13"/>
                  </a:cubicBezTo>
                  <a:cubicBezTo>
                    <a:pt x="0" y="4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270"/>
            <p:cNvSpPr/>
            <p:nvPr/>
          </p:nvSpPr>
          <p:spPr bwMode="auto">
            <a:xfrm>
              <a:off x="6212834" y="694741"/>
              <a:ext cx="89719" cy="79074"/>
            </a:xfrm>
            <a:custGeom>
              <a:avLst/>
              <a:gdLst>
                <a:gd name="T0" fmla="*/ 17 w 25"/>
                <a:gd name="T1" fmla="*/ 4 h 22"/>
                <a:gd name="T2" fmla="*/ 22 w 25"/>
                <a:gd name="T3" fmla="*/ 14 h 22"/>
                <a:gd name="T4" fmla="*/ 2 w 25"/>
                <a:gd name="T5" fmla="*/ 13 h 22"/>
                <a:gd name="T6" fmla="*/ 17 w 25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2">
                  <a:moveTo>
                    <a:pt x="17" y="4"/>
                  </a:moveTo>
                  <a:cubicBezTo>
                    <a:pt x="17" y="4"/>
                    <a:pt x="25" y="7"/>
                    <a:pt x="22" y="14"/>
                  </a:cubicBezTo>
                  <a:cubicBezTo>
                    <a:pt x="19" y="22"/>
                    <a:pt x="5" y="21"/>
                    <a:pt x="2" y="13"/>
                  </a:cubicBezTo>
                  <a:cubicBezTo>
                    <a:pt x="0" y="5"/>
                    <a:pt x="10" y="0"/>
                    <a:pt x="17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271"/>
            <p:cNvSpPr/>
            <p:nvPr/>
          </p:nvSpPr>
          <p:spPr bwMode="auto">
            <a:xfrm>
              <a:off x="6255413" y="734278"/>
              <a:ext cx="337585" cy="218974"/>
            </a:xfrm>
            <a:custGeom>
              <a:avLst/>
              <a:gdLst>
                <a:gd name="T0" fmla="*/ 41 w 94"/>
                <a:gd name="T1" fmla="*/ 58 h 61"/>
                <a:gd name="T2" fmla="*/ 0 w 94"/>
                <a:gd name="T3" fmla="*/ 12 h 61"/>
                <a:gd name="T4" fmla="*/ 0 w 94"/>
                <a:gd name="T5" fmla="*/ 12 h 61"/>
                <a:gd name="T6" fmla="*/ 1 w 94"/>
                <a:gd name="T7" fmla="*/ 2 h 61"/>
                <a:gd name="T8" fmla="*/ 1 w 94"/>
                <a:gd name="T9" fmla="*/ 2 h 61"/>
                <a:gd name="T10" fmla="*/ 4 w 94"/>
                <a:gd name="T11" fmla="*/ 1 h 61"/>
                <a:gd name="T12" fmla="*/ 4 w 94"/>
                <a:gd name="T13" fmla="*/ 1 h 61"/>
                <a:gd name="T14" fmla="*/ 5 w 94"/>
                <a:gd name="T15" fmla="*/ 3 h 61"/>
                <a:gd name="T16" fmla="*/ 5 w 94"/>
                <a:gd name="T17" fmla="*/ 3 h 61"/>
                <a:gd name="T18" fmla="*/ 4 w 94"/>
                <a:gd name="T19" fmla="*/ 12 h 61"/>
                <a:gd name="T20" fmla="*/ 4 w 94"/>
                <a:gd name="T21" fmla="*/ 12 h 61"/>
                <a:gd name="T22" fmla="*/ 42 w 94"/>
                <a:gd name="T23" fmla="*/ 54 h 61"/>
                <a:gd name="T24" fmla="*/ 42 w 94"/>
                <a:gd name="T25" fmla="*/ 54 h 61"/>
                <a:gd name="T26" fmla="*/ 58 w 94"/>
                <a:gd name="T27" fmla="*/ 57 h 61"/>
                <a:gd name="T28" fmla="*/ 58 w 94"/>
                <a:gd name="T29" fmla="*/ 57 h 61"/>
                <a:gd name="T30" fmla="*/ 83 w 94"/>
                <a:gd name="T31" fmla="*/ 46 h 61"/>
                <a:gd name="T32" fmla="*/ 83 w 94"/>
                <a:gd name="T33" fmla="*/ 46 h 61"/>
                <a:gd name="T34" fmla="*/ 90 w 94"/>
                <a:gd name="T35" fmla="*/ 35 h 61"/>
                <a:gd name="T36" fmla="*/ 90 w 94"/>
                <a:gd name="T37" fmla="*/ 35 h 61"/>
                <a:gd name="T38" fmla="*/ 90 w 94"/>
                <a:gd name="T39" fmla="*/ 35 h 61"/>
                <a:gd name="T40" fmla="*/ 92 w 94"/>
                <a:gd name="T41" fmla="*/ 33 h 61"/>
                <a:gd name="T42" fmla="*/ 92 w 94"/>
                <a:gd name="T43" fmla="*/ 33 h 61"/>
                <a:gd name="T44" fmla="*/ 93 w 94"/>
                <a:gd name="T45" fmla="*/ 36 h 61"/>
                <a:gd name="T46" fmla="*/ 93 w 94"/>
                <a:gd name="T47" fmla="*/ 36 h 61"/>
                <a:gd name="T48" fmla="*/ 58 w 94"/>
                <a:gd name="T49" fmla="*/ 61 h 61"/>
                <a:gd name="T50" fmla="*/ 58 w 94"/>
                <a:gd name="T51" fmla="*/ 61 h 61"/>
                <a:gd name="T52" fmla="*/ 58 w 94"/>
                <a:gd name="T53" fmla="*/ 61 h 61"/>
                <a:gd name="T54" fmla="*/ 58 w 94"/>
                <a:gd name="T55" fmla="*/ 61 h 61"/>
                <a:gd name="T56" fmla="*/ 41 w 94"/>
                <a:gd name="T57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1">
                  <a:moveTo>
                    <a:pt x="41" y="58"/>
                  </a:moveTo>
                  <a:cubicBezTo>
                    <a:pt x="8" y="49"/>
                    <a:pt x="0" y="2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0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6"/>
                    <a:pt x="4" y="9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26"/>
                    <a:pt x="11" y="45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8" y="56"/>
                    <a:pt x="53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71" y="57"/>
                    <a:pt x="78" y="51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8" y="40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3" y="34"/>
                    <a:pt x="94" y="35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3" y="36"/>
                    <a:pt x="86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3" y="61"/>
                    <a:pt x="47" y="60"/>
                    <a:pt x="41" y="5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272"/>
            <p:cNvSpPr/>
            <p:nvPr/>
          </p:nvSpPr>
          <p:spPr bwMode="auto">
            <a:xfrm>
              <a:off x="6039480" y="1071864"/>
              <a:ext cx="60826" cy="79074"/>
            </a:xfrm>
            <a:custGeom>
              <a:avLst/>
              <a:gdLst>
                <a:gd name="T0" fmla="*/ 15 w 17"/>
                <a:gd name="T1" fmla="*/ 0 h 22"/>
                <a:gd name="T2" fmla="*/ 0 w 17"/>
                <a:gd name="T3" fmla="*/ 22 h 22"/>
                <a:gd name="T4" fmla="*/ 16 w 17"/>
                <a:gd name="T5" fmla="*/ 1 h 22"/>
                <a:gd name="T6" fmla="*/ 12 w 17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15" y="0"/>
                  </a:moveTo>
                  <a:cubicBezTo>
                    <a:pt x="8" y="3"/>
                    <a:pt x="1" y="14"/>
                    <a:pt x="0" y="22"/>
                  </a:cubicBezTo>
                  <a:cubicBezTo>
                    <a:pt x="9" y="20"/>
                    <a:pt x="17" y="10"/>
                    <a:pt x="16" y="1"/>
                  </a:cubicBezTo>
                  <a:cubicBezTo>
                    <a:pt x="14" y="0"/>
                    <a:pt x="14" y="1"/>
                    <a:pt x="12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273"/>
            <p:cNvSpPr/>
            <p:nvPr/>
          </p:nvSpPr>
          <p:spPr bwMode="auto">
            <a:xfrm>
              <a:off x="6600601" y="291767"/>
              <a:ext cx="54744" cy="89719"/>
            </a:xfrm>
            <a:custGeom>
              <a:avLst/>
              <a:gdLst>
                <a:gd name="T0" fmla="*/ 5 w 15"/>
                <a:gd name="T1" fmla="*/ 25 h 25"/>
                <a:gd name="T2" fmla="*/ 14 w 15"/>
                <a:gd name="T3" fmla="*/ 0 h 25"/>
                <a:gd name="T4" fmla="*/ 3 w 15"/>
                <a:gd name="T5" fmla="*/ 24 h 25"/>
                <a:gd name="T6" fmla="*/ 7 w 15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5">
                  <a:moveTo>
                    <a:pt x="5" y="25"/>
                  </a:moveTo>
                  <a:cubicBezTo>
                    <a:pt x="11" y="20"/>
                    <a:pt x="15" y="8"/>
                    <a:pt x="14" y="0"/>
                  </a:cubicBezTo>
                  <a:cubicBezTo>
                    <a:pt x="5" y="4"/>
                    <a:pt x="0" y="15"/>
                    <a:pt x="3" y="24"/>
                  </a:cubicBezTo>
                  <a:cubicBezTo>
                    <a:pt x="5" y="25"/>
                    <a:pt x="5" y="24"/>
                    <a:pt x="7" y="23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274"/>
            <p:cNvSpPr/>
            <p:nvPr/>
          </p:nvSpPr>
          <p:spPr bwMode="auto">
            <a:xfrm>
              <a:off x="5881332" y="662807"/>
              <a:ext cx="92760" cy="50182"/>
            </a:xfrm>
            <a:custGeom>
              <a:avLst/>
              <a:gdLst>
                <a:gd name="T0" fmla="*/ 26 w 26"/>
                <a:gd name="T1" fmla="*/ 10 h 14"/>
                <a:gd name="T2" fmla="*/ 0 w 26"/>
                <a:gd name="T3" fmla="*/ 4 h 14"/>
                <a:gd name="T4" fmla="*/ 24 w 26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4">
                  <a:moveTo>
                    <a:pt x="26" y="10"/>
                  </a:moveTo>
                  <a:cubicBezTo>
                    <a:pt x="20" y="6"/>
                    <a:pt x="6" y="0"/>
                    <a:pt x="0" y="4"/>
                  </a:cubicBezTo>
                  <a:cubicBezTo>
                    <a:pt x="3" y="11"/>
                    <a:pt x="19" y="14"/>
                    <a:pt x="24" y="9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275"/>
            <p:cNvSpPr/>
            <p:nvPr/>
          </p:nvSpPr>
          <p:spPr bwMode="auto">
            <a:xfrm>
              <a:off x="6507842" y="1226970"/>
              <a:ext cx="45620" cy="89719"/>
            </a:xfrm>
            <a:custGeom>
              <a:avLst/>
              <a:gdLst>
                <a:gd name="T0" fmla="*/ 1 w 13"/>
                <a:gd name="T1" fmla="*/ 0 h 25"/>
                <a:gd name="T2" fmla="*/ 9 w 13"/>
                <a:gd name="T3" fmla="*/ 25 h 25"/>
                <a:gd name="T4" fmla="*/ 1 w 13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5">
                  <a:moveTo>
                    <a:pt x="1" y="0"/>
                  </a:moveTo>
                  <a:cubicBezTo>
                    <a:pt x="0" y="7"/>
                    <a:pt x="3" y="21"/>
                    <a:pt x="9" y="25"/>
                  </a:cubicBezTo>
                  <a:cubicBezTo>
                    <a:pt x="13" y="19"/>
                    <a:pt x="8" y="4"/>
                    <a:pt x="1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276"/>
            <p:cNvSpPr/>
            <p:nvPr/>
          </p:nvSpPr>
          <p:spPr bwMode="auto">
            <a:xfrm>
              <a:off x="6766353" y="1115963"/>
              <a:ext cx="65388" cy="74512"/>
            </a:xfrm>
            <a:custGeom>
              <a:avLst/>
              <a:gdLst>
                <a:gd name="T0" fmla="*/ 2 w 18"/>
                <a:gd name="T1" fmla="*/ 0 h 21"/>
                <a:gd name="T2" fmla="*/ 18 w 18"/>
                <a:gd name="T3" fmla="*/ 21 h 21"/>
                <a:gd name="T4" fmla="*/ 0 w 18"/>
                <a:gd name="T5" fmla="*/ 2 h 21"/>
                <a:gd name="T6" fmla="*/ 5 w 18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2" y="0"/>
                  </a:moveTo>
                  <a:cubicBezTo>
                    <a:pt x="9" y="3"/>
                    <a:pt x="16" y="14"/>
                    <a:pt x="18" y="21"/>
                  </a:cubicBezTo>
                  <a:cubicBezTo>
                    <a:pt x="8" y="20"/>
                    <a:pt x="0" y="11"/>
                    <a:pt x="0" y="2"/>
                  </a:cubicBezTo>
                  <a:cubicBezTo>
                    <a:pt x="2" y="0"/>
                    <a:pt x="3" y="1"/>
                    <a:pt x="5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277"/>
            <p:cNvSpPr/>
            <p:nvPr/>
          </p:nvSpPr>
          <p:spPr bwMode="auto">
            <a:xfrm>
              <a:off x="6916898" y="608064"/>
              <a:ext cx="104925" cy="57785"/>
            </a:xfrm>
            <a:custGeom>
              <a:avLst/>
              <a:gdLst>
                <a:gd name="T0" fmla="*/ 0 w 29"/>
                <a:gd name="T1" fmla="*/ 6 h 16"/>
                <a:gd name="T2" fmla="*/ 29 w 29"/>
                <a:gd name="T3" fmla="*/ 5 h 16"/>
                <a:gd name="T4" fmla="*/ 0 w 29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6">
                  <a:moveTo>
                    <a:pt x="0" y="6"/>
                  </a:moveTo>
                  <a:cubicBezTo>
                    <a:pt x="7" y="0"/>
                    <a:pt x="21" y="1"/>
                    <a:pt x="29" y="5"/>
                  </a:cubicBezTo>
                  <a:cubicBezTo>
                    <a:pt x="28" y="16"/>
                    <a:pt x="0" y="14"/>
                    <a:pt x="0" y="6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278"/>
            <p:cNvSpPr/>
            <p:nvPr/>
          </p:nvSpPr>
          <p:spPr bwMode="auto">
            <a:xfrm>
              <a:off x="6118554" y="267437"/>
              <a:ext cx="76033" cy="106446"/>
            </a:xfrm>
            <a:custGeom>
              <a:avLst/>
              <a:gdLst>
                <a:gd name="T0" fmla="*/ 19 w 21"/>
                <a:gd name="T1" fmla="*/ 28 h 30"/>
                <a:gd name="T2" fmla="*/ 10 w 21"/>
                <a:gd name="T3" fmla="*/ 0 h 30"/>
                <a:gd name="T4" fmla="*/ 19 w 21"/>
                <a:gd name="T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0">
                  <a:moveTo>
                    <a:pt x="19" y="28"/>
                  </a:moveTo>
                  <a:cubicBezTo>
                    <a:pt x="21" y="19"/>
                    <a:pt x="16" y="6"/>
                    <a:pt x="10" y="0"/>
                  </a:cubicBezTo>
                  <a:cubicBezTo>
                    <a:pt x="0" y="4"/>
                    <a:pt x="10" y="30"/>
                    <a:pt x="19" y="28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97" name="图片 9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96795" y="176231"/>
            <a:ext cx="828392" cy="773166"/>
          </a:xfrm>
          <a:prstGeom prst="rect">
            <a:avLst/>
          </a:prstGeom>
        </p:spPr>
      </p:pic>
      <p:sp>
        <p:nvSpPr>
          <p:cNvPr id="95" name="文本框 94"/>
          <p:cNvSpPr txBox="1"/>
          <p:nvPr/>
        </p:nvSpPr>
        <p:spPr>
          <a:xfrm>
            <a:off x="1132453" y="1463299"/>
            <a:ext cx="95639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GREEN EARTH CREATIVE HAND-PAINTED UNIVERSAL TEMPLATE</a:t>
            </a:r>
          </a:p>
        </p:txBody>
      </p:sp>
      <p:pic>
        <p:nvPicPr>
          <p:cNvPr id="98" name="图片 9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369047" y="698981"/>
            <a:ext cx="3321262" cy="533467"/>
          </a:xfrm>
          <a:prstGeom prst="rect">
            <a:avLst/>
          </a:prstGeom>
          <a:noFill/>
        </p:spPr>
      </p:pic>
      <p:sp>
        <p:nvSpPr>
          <p:cNvPr id="100" name="任意多边形 99"/>
          <p:cNvSpPr/>
          <p:nvPr/>
        </p:nvSpPr>
        <p:spPr>
          <a:xfrm rot="19579453">
            <a:off x="1688079" y="2935503"/>
            <a:ext cx="999629" cy="47567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noFill/>
          <a:ln w="25400">
            <a:solidFill>
              <a:srgbClr val="6054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01" name="任意多边形 100"/>
          <p:cNvSpPr/>
          <p:nvPr/>
        </p:nvSpPr>
        <p:spPr>
          <a:xfrm rot="18620737">
            <a:off x="416183" y="4212516"/>
            <a:ext cx="1339241" cy="644827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noFill/>
          <a:ln w="25400">
            <a:solidFill>
              <a:srgbClr val="6054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02" name="任意多边形 101"/>
          <p:cNvSpPr/>
          <p:nvPr/>
        </p:nvSpPr>
        <p:spPr>
          <a:xfrm rot="2263533">
            <a:off x="10454049" y="4069002"/>
            <a:ext cx="999629" cy="47567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noFill/>
          <a:ln w="25400">
            <a:solidFill>
              <a:srgbClr val="6054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文本框 49"/>
          <p:cNvSpPr txBox="1">
            <a:spLocks noChangeArrowheads="1"/>
          </p:cNvSpPr>
          <p:nvPr/>
        </p:nvSpPr>
        <p:spPr bwMode="auto">
          <a:xfrm>
            <a:off x="1984403" y="2778319"/>
            <a:ext cx="4256137" cy="1938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12" tIns="45719" rIns="91412" bIns="45719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20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 A designer can use text text to simulate what text will will look look like. If it is not real text. </a:t>
            </a:r>
          </a:p>
        </p:txBody>
      </p:sp>
      <p:sp>
        <p:nvSpPr>
          <p:cNvPr id="72" name="任意多边形 71"/>
          <p:cNvSpPr/>
          <p:nvPr/>
        </p:nvSpPr>
        <p:spPr>
          <a:xfrm>
            <a:off x="1585411" y="2295547"/>
            <a:ext cx="5583562" cy="3030686"/>
          </a:xfrm>
          <a:custGeom>
            <a:avLst/>
            <a:gdLst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-1" fmla="*/ 6111936 w 6416813"/>
              <a:gd name="connsiteY0-2" fmla="*/ 519638 h 3001581"/>
              <a:gd name="connsiteX1-3" fmla="*/ 3290358 w 6416813"/>
              <a:gd name="connsiteY1-4" fmla="*/ 23250 h 3001581"/>
              <a:gd name="connsiteX2-5" fmla="*/ 103021 w 6416813"/>
              <a:gd name="connsiteY2-6" fmla="*/ 1029090 h 3001581"/>
              <a:gd name="connsiteX3-7" fmla="*/ 769227 w 6416813"/>
              <a:gd name="connsiteY3-8" fmla="*/ 2531318 h 3001581"/>
              <a:gd name="connsiteX4-9" fmla="*/ 272838 w 6416813"/>
              <a:gd name="connsiteY4-10" fmla="*/ 3001581 h 3001581"/>
              <a:gd name="connsiteX5-11" fmla="*/ 1539936 w 6416813"/>
              <a:gd name="connsiteY5-12" fmla="*/ 2688072 h 3001581"/>
              <a:gd name="connsiteX6-13" fmla="*/ 5824553 w 6416813"/>
              <a:gd name="connsiteY6-14" fmla="*/ 2648884 h 3001581"/>
              <a:gd name="connsiteX7-15" fmla="*/ 6111936 w 6416813"/>
              <a:gd name="connsiteY7-16" fmla="*/ 519638 h 3001581"/>
              <a:gd name="connsiteX0-17" fmla="*/ 6111936 w 6416813"/>
              <a:gd name="connsiteY0-18" fmla="*/ 519638 h 3001581"/>
              <a:gd name="connsiteX1-19" fmla="*/ 3290358 w 6416813"/>
              <a:gd name="connsiteY1-20" fmla="*/ 23250 h 3001581"/>
              <a:gd name="connsiteX2-21" fmla="*/ 103021 w 6416813"/>
              <a:gd name="connsiteY2-22" fmla="*/ 1029090 h 3001581"/>
              <a:gd name="connsiteX3-23" fmla="*/ 769227 w 6416813"/>
              <a:gd name="connsiteY3-24" fmla="*/ 2531318 h 3001581"/>
              <a:gd name="connsiteX4-25" fmla="*/ 272838 w 6416813"/>
              <a:gd name="connsiteY4-26" fmla="*/ 3001581 h 3001581"/>
              <a:gd name="connsiteX5-27" fmla="*/ 1539936 w 6416813"/>
              <a:gd name="connsiteY5-28" fmla="*/ 2688072 h 3001581"/>
              <a:gd name="connsiteX6-29" fmla="*/ 5824553 w 6416813"/>
              <a:gd name="connsiteY6-30" fmla="*/ 2648884 h 3001581"/>
              <a:gd name="connsiteX7-31" fmla="*/ 6111936 w 6416813"/>
              <a:gd name="connsiteY7-32" fmla="*/ 519638 h 3001581"/>
              <a:gd name="connsiteX0-33" fmla="*/ 6072123 w 6377000"/>
              <a:gd name="connsiteY0-34" fmla="*/ 519638 h 3001581"/>
              <a:gd name="connsiteX1-35" fmla="*/ 3250545 w 6377000"/>
              <a:gd name="connsiteY1-36" fmla="*/ 23250 h 3001581"/>
              <a:gd name="connsiteX2-37" fmla="*/ 63208 w 6377000"/>
              <a:gd name="connsiteY2-38" fmla="*/ 1029090 h 3001581"/>
              <a:gd name="connsiteX3-39" fmla="*/ 729414 w 6377000"/>
              <a:gd name="connsiteY3-40" fmla="*/ 2531318 h 3001581"/>
              <a:gd name="connsiteX4-41" fmla="*/ 233025 w 6377000"/>
              <a:gd name="connsiteY4-42" fmla="*/ 3001581 h 3001581"/>
              <a:gd name="connsiteX5-43" fmla="*/ 1500123 w 6377000"/>
              <a:gd name="connsiteY5-44" fmla="*/ 2688072 h 3001581"/>
              <a:gd name="connsiteX6-45" fmla="*/ 5784740 w 6377000"/>
              <a:gd name="connsiteY6-46" fmla="*/ 2648884 h 3001581"/>
              <a:gd name="connsiteX7-47" fmla="*/ 6072123 w 6377000"/>
              <a:gd name="connsiteY7-48" fmla="*/ 519638 h 3001581"/>
              <a:gd name="connsiteX0-49" fmla="*/ 6202752 w 6463800"/>
              <a:gd name="connsiteY0-50" fmla="*/ 673348 h 2985474"/>
              <a:gd name="connsiteX1-51" fmla="*/ 3250545 w 6463800"/>
              <a:gd name="connsiteY1-52" fmla="*/ 7143 h 2985474"/>
              <a:gd name="connsiteX2-53" fmla="*/ 63208 w 6463800"/>
              <a:gd name="connsiteY2-54" fmla="*/ 1012983 h 2985474"/>
              <a:gd name="connsiteX3-55" fmla="*/ 729414 w 6463800"/>
              <a:gd name="connsiteY3-56" fmla="*/ 2515211 h 2985474"/>
              <a:gd name="connsiteX4-57" fmla="*/ 233025 w 6463800"/>
              <a:gd name="connsiteY4-58" fmla="*/ 2985474 h 2985474"/>
              <a:gd name="connsiteX5-59" fmla="*/ 1500123 w 6463800"/>
              <a:gd name="connsiteY5-60" fmla="*/ 2671965 h 2985474"/>
              <a:gd name="connsiteX6-61" fmla="*/ 5784740 w 6463800"/>
              <a:gd name="connsiteY6-62" fmla="*/ 2632777 h 2985474"/>
              <a:gd name="connsiteX7-63" fmla="*/ 6202752 w 6463800"/>
              <a:gd name="connsiteY7-64" fmla="*/ 673348 h 2985474"/>
              <a:gd name="connsiteX0-65" fmla="*/ 6202752 w 6463800"/>
              <a:gd name="connsiteY0-66" fmla="*/ 673348 h 3037725"/>
              <a:gd name="connsiteX1-67" fmla="*/ 3250545 w 6463800"/>
              <a:gd name="connsiteY1-68" fmla="*/ 7143 h 3037725"/>
              <a:gd name="connsiteX2-69" fmla="*/ 63208 w 6463800"/>
              <a:gd name="connsiteY2-70" fmla="*/ 1012983 h 3037725"/>
              <a:gd name="connsiteX3-71" fmla="*/ 729414 w 6463800"/>
              <a:gd name="connsiteY3-72" fmla="*/ 2515211 h 3037725"/>
              <a:gd name="connsiteX4-73" fmla="*/ 533471 w 6463800"/>
              <a:gd name="connsiteY4-74" fmla="*/ 3037725 h 3037725"/>
              <a:gd name="connsiteX5-75" fmla="*/ 1500123 w 6463800"/>
              <a:gd name="connsiteY5-76" fmla="*/ 2671965 h 3037725"/>
              <a:gd name="connsiteX6-77" fmla="*/ 5784740 w 6463800"/>
              <a:gd name="connsiteY6-78" fmla="*/ 2632777 h 3037725"/>
              <a:gd name="connsiteX7-79" fmla="*/ 6202752 w 6463800"/>
              <a:gd name="connsiteY7-80" fmla="*/ 673348 h 3037725"/>
              <a:gd name="connsiteX0-81" fmla="*/ 6202752 w 6399662"/>
              <a:gd name="connsiteY0-82" fmla="*/ 673568 h 3037945"/>
              <a:gd name="connsiteX1-83" fmla="*/ 3250545 w 6399662"/>
              <a:gd name="connsiteY1-84" fmla="*/ 7363 h 3037945"/>
              <a:gd name="connsiteX2-85" fmla="*/ 63208 w 6399662"/>
              <a:gd name="connsiteY2-86" fmla="*/ 1013203 h 3037945"/>
              <a:gd name="connsiteX3-87" fmla="*/ 729414 w 6399662"/>
              <a:gd name="connsiteY3-88" fmla="*/ 2515431 h 3037945"/>
              <a:gd name="connsiteX4-89" fmla="*/ 533471 w 6399662"/>
              <a:gd name="connsiteY4-90" fmla="*/ 3037945 h 3037945"/>
              <a:gd name="connsiteX5-91" fmla="*/ 1500123 w 6399662"/>
              <a:gd name="connsiteY5-92" fmla="*/ 2672185 h 3037945"/>
              <a:gd name="connsiteX6-93" fmla="*/ 5614923 w 6399662"/>
              <a:gd name="connsiteY6-94" fmla="*/ 2698311 h 3037945"/>
              <a:gd name="connsiteX7-95" fmla="*/ 6202752 w 6399662"/>
              <a:gd name="connsiteY7-96" fmla="*/ 673568 h 3037945"/>
              <a:gd name="connsiteX0-97" fmla="*/ 6202752 w 6427727"/>
              <a:gd name="connsiteY0-98" fmla="*/ 673568 h 3037945"/>
              <a:gd name="connsiteX1-99" fmla="*/ 3250545 w 6427727"/>
              <a:gd name="connsiteY1-100" fmla="*/ 7363 h 3037945"/>
              <a:gd name="connsiteX2-101" fmla="*/ 63208 w 6427727"/>
              <a:gd name="connsiteY2-102" fmla="*/ 1013203 h 3037945"/>
              <a:gd name="connsiteX3-103" fmla="*/ 729414 w 6427727"/>
              <a:gd name="connsiteY3-104" fmla="*/ 2515431 h 3037945"/>
              <a:gd name="connsiteX4-105" fmla="*/ 533471 w 6427727"/>
              <a:gd name="connsiteY4-106" fmla="*/ 3037945 h 3037945"/>
              <a:gd name="connsiteX5-107" fmla="*/ 1500123 w 6427727"/>
              <a:gd name="connsiteY5-108" fmla="*/ 2672185 h 3037945"/>
              <a:gd name="connsiteX6-109" fmla="*/ 5614923 w 6427727"/>
              <a:gd name="connsiteY6-110" fmla="*/ 2698311 h 3037945"/>
              <a:gd name="connsiteX7-111" fmla="*/ 6202752 w 6427727"/>
              <a:gd name="connsiteY7-112" fmla="*/ 673568 h 3037945"/>
              <a:gd name="connsiteX0-113" fmla="*/ 6202752 w 6427727"/>
              <a:gd name="connsiteY0-114" fmla="*/ 666268 h 3030645"/>
              <a:gd name="connsiteX1-115" fmla="*/ 3250545 w 6427727"/>
              <a:gd name="connsiteY1-116" fmla="*/ 63 h 3030645"/>
              <a:gd name="connsiteX2-117" fmla="*/ 63208 w 6427727"/>
              <a:gd name="connsiteY2-118" fmla="*/ 1005903 h 3030645"/>
              <a:gd name="connsiteX3-119" fmla="*/ 729414 w 6427727"/>
              <a:gd name="connsiteY3-120" fmla="*/ 2508131 h 3030645"/>
              <a:gd name="connsiteX4-121" fmla="*/ 533471 w 6427727"/>
              <a:gd name="connsiteY4-122" fmla="*/ 3030645 h 3030645"/>
              <a:gd name="connsiteX5-123" fmla="*/ 1500123 w 6427727"/>
              <a:gd name="connsiteY5-124" fmla="*/ 2664885 h 3030645"/>
              <a:gd name="connsiteX6-125" fmla="*/ 5614923 w 6427727"/>
              <a:gd name="connsiteY6-126" fmla="*/ 2691011 h 3030645"/>
              <a:gd name="connsiteX7-127" fmla="*/ 6202752 w 6427727"/>
              <a:gd name="connsiteY7-128" fmla="*/ 666268 h 3030645"/>
              <a:gd name="connsiteX0-129" fmla="*/ 6202752 w 6445028"/>
              <a:gd name="connsiteY0-130" fmla="*/ 666309 h 3030686"/>
              <a:gd name="connsiteX1-131" fmla="*/ 3250545 w 6445028"/>
              <a:gd name="connsiteY1-132" fmla="*/ 104 h 3030686"/>
              <a:gd name="connsiteX2-133" fmla="*/ 63208 w 6445028"/>
              <a:gd name="connsiteY2-134" fmla="*/ 1005944 h 3030686"/>
              <a:gd name="connsiteX3-135" fmla="*/ 729414 w 6445028"/>
              <a:gd name="connsiteY3-136" fmla="*/ 2508172 h 3030686"/>
              <a:gd name="connsiteX4-137" fmla="*/ 533471 w 6445028"/>
              <a:gd name="connsiteY4-138" fmla="*/ 3030686 h 3030686"/>
              <a:gd name="connsiteX5-139" fmla="*/ 1500123 w 6445028"/>
              <a:gd name="connsiteY5-140" fmla="*/ 2664926 h 3030686"/>
              <a:gd name="connsiteX6-141" fmla="*/ 5614923 w 6445028"/>
              <a:gd name="connsiteY6-142" fmla="*/ 2691052 h 3030686"/>
              <a:gd name="connsiteX7-143" fmla="*/ 6202752 w 6445028"/>
              <a:gd name="connsiteY7-144" fmla="*/ 666309 h 303068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6445028" h="3030686">
                <a:moveTo>
                  <a:pt x="6202752" y="666309"/>
                </a:moveTo>
                <a:cubicBezTo>
                  <a:pt x="5769501" y="126378"/>
                  <a:pt x="4286865" y="-4250"/>
                  <a:pt x="3250545" y="104"/>
                </a:cubicBezTo>
                <a:cubicBezTo>
                  <a:pt x="2214225" y="4458"/>
                  <a:pt x="365830" y="169922"/>
                  <a:pt x="63208" y="1005944"/>
                </a:cubicBezTo>
                <a:cubicBezTo>
                  <a:pt x="-239414" y="1841966"/>
                  <a:pt x="637974" y="2244738"/>
                  <a:pt x="729414" y="2508172"/>
                </a:cubicBezTo>
                <a:lnTo>
                  <a:pt x="533471" y="3030686"/>
                </a:lnTo>
                <a:lnTo>
                  <a:pt x="1500123" y="2664926"/>
                </a:lnTo>
                <a:cubicBezTo>
                  <a:pt x="2242529" y="2749835"/>
                  <a:pt x="4713586" y="2919652"/>
                  <a:pt x="5614923" y="2691052"/>
                </a:cubicBezTo>
                <a:cubicBezTo>
                  <a:pt x="6516260" y="2462452"/>
                  <a:pt x="6636003" y="1206240"/>
                  <a:pt x="6202752" y="666309"/>
                </a:cubicBezTo>
                <a:close/>
              </a:path>
            </a:pathLst>
          </a:custGeom>
          <a:noFill/>
          <a:ln w="25400" cap="rnd">
            <a:solidFill>
              <a:srgbClr val="605448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grpSp>
        <p:nvGrpSpPr>
          <p:cNvPr id="73" name="组合 72"/>
          <p:cNvGrpSpPr/>
          <p:nvPr/>
        </p:nvGrpSpPr>
        <p:grpSpPr>
          <a:xfrm rot="12682256">
            <a:off x="6511457" y="2429328"/>
            <a:ext cx="4851460" cy="3234268"/>
            <a:chOff x="4185801" y="5539549"/>
            <a:chExt cx="2548618" cy="1640787"/>
          </a:xfrm>
        </p:grpSpPr>
        <p:sp>
          <p:nvSpPr>
            <p:cNvPr id="74" name="Freeform 282"/>
            <p:cNvSpPr/>
            <p:nvPr/>
          </p:nvSpPr>
          <p:spPr bwMode="auto">
            <a:xfrm>
              <a:off x="4873137" y="5618623"/>
              <a:ext cx="827236" cy="889583"/>
            </a:xfrm>
            <a:custGeom>
              <a:avLst/>
              <a:gdLst>
                <a:gd name="T0" fmla="*/ 230 w 230"/>
                <a:gd name="T1" fmla="*/ 180 h 247"/>
                <a:gd name="T2" fmla="*/ 204 w 230"/>
                <a:gd name="T3" fmla="*/ 122 h 247"/>
                <a:gd name="T4" fmla="*/ 188 w 230"/>
                <a:gd name="T5" fmla="*/ 81 h 247"/>
                <a:gd name="T6" fmla="*/ 162 w 230"/>
                <a:gd name="T7" fmla="*/ 0 h 247"/>
                <a:gd name="T8" fmla="*/ 78 w 230"/>
                <a:gd name="T9" fmla="*/ 44 h 247"/>
                <a:gd name="T10" fmla="*/ 0 w 230"/>
                <a:gd name="T11" fmla="*/ 98 h 247"/>
                <a:gd name="T12" fmla="*/ 72 w 230"/>
                <a:gd name="T13" fmla="*/ 185 h 247"/>
                <a:gd name="T14" fmla="*/ 122 w 230"/>
                <a:gd name="T15" fmla="*/ 247 h 247"/>
                <a:gd name="T16" fmla="*/ 125 w 230"/>
                <a:gd name="T17" fmla="*/ 234 h 247"/>
                <a:gd name="T18" fmla="*/ 96 w 230"/>
                <a:gd name="T19" fmla="*/ 185 h 247"/>
                <a:gd name="T20" fmla="*/ 97 w 230"/>
                <a:gd name="T21" fmla="*/ 176 h 247"/>
                <a:gd name="T22" fmla="*/ 185 w 230"/>
                <a:gd name="T23" fmla="*/ 122 h 247"/>
                <a:gd name="T24" fmla="*/ 193 w 230"/>
                <a:gd name="T25" fmla="*/ 127 h 247"/>
                <a:gd name="T26" fmla="*/ 215 w 230"/>
                <a:gd name="T27" fmla="*/ 176 h 247"/>
                <a:gd name="T28" fmla="*/ 230 w 230"/>
                <a:gd name="T29" fmla="*/ 1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0" h="247">
                  <a:moveTo>
                    <a:pt x="230" y="180"/>
                  </a:moveTo>
                  <a:cubicBezTo>
                    <a:pt x="204" y="122"/>
                    <a:pt x="204" y="122"/>
                    <a:pt x="204" y="122"/>
                  </a:cubicBezTo>
                  <a:cubicBezTo>
                    <a:pt x="204" y="122"/>
                    <a:pt x="189" y="84"/>
                    <a:pt x="188" y="81"/>
                  </a:cubicBezTo>
                  <a:cubicBezTo>
                    <a:pt x="186" y="77"/>
                    <a:pt x="162" y="0"/>
                    <a:pt x="162" y="0"/>
                  </a:cubicBezTo>
                  <a:cubicBezTo>
                    <a:pt x="162" y="0"/>
                    <a:pt x="128" y="15"/>
                    <a:pt x="78" y="44"/>
                  </a:cubicBezTo>
                  <a:cubicBezTo>
                    <a:pt x="27" y="73"/>
                    <a:pt x="0" y="98"/>
                    <a:pt x="0" y="98"/>
                  </a:cubicBezTo>
                  <a:cubicBezTo>
                    <a:pt x="72" y="185"/>
                    <a:pt x="72" y="185"/>
                    <a:pt x="72" y="185"/>
                  </a:cubicBezTo>
                  <a:cubicBezTo>
                    <a:pt x="122" y="247"/>
                    <a:pt x="122" y="247"/>
                    <a:pt x="122" y="247"/>
                  </a:cubicBezTo>
                  <a:cubicBezTo>
                    <a:pt x="125" y="234"/>
                    <a:pt x="125" y="234"/>
                    <a:pt x="125" y="234"/>
                  </a:cubicBezTo>
                  <a:cubicBezTo>
                    <a:pt x="96" y="185"/>
                    <a:pt x="96" y="185"/>
                    <a:pt x="96" y="185"/>
                  </a:cubicBezTo>
                  <a:cubicBezTo>
                    <a:pt x="96" y="185"/>
                    <a:pt x="92" y="179"/>
                    <a:pt x="97" y="176"/>
                  </a:cubicBezTo>
                  <a:cubicBezTo>
                    <a:pt x="185" y="122"/>
                    <a:pt x="185" y="122"/>
                    <a:pt x="185" y="122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215" y="176"/>
                    <a:pt x="215" y="176"/>
                    <a:pt x="215" y="176"/>
                  </a:cubicBezTo>
                  <a:cubicBezTo>
                    <a:pt x="215" y="176"/>
                    <a:pt x="228" y="178"/>
                    <a:pt x="230" y="180"/>
                  </a:cubicBezTo>
                  <a:close/>
                </a:path>
              </a:pathLst>
            </a:custGeom>
            <a:solidFill>
              <a:srgbClr val="F18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75" name="组合 74"/>
            <p:cNvGrpSpPr/>
            <p:nvPr/>
          </p:nvGrpSpPr>
          <p:grpSpPr>
            <a:xfrm>
              <a:off x="4185801" y="5539549"/>
              <a:ext cx="2548618" cy="1640787"/>
              <a:chOff x="4185801" y="5539549"/>
              <a:chExt cx="2548618" cy="1640787"/>
            </a:xfrm>
          </p:grpSpPr>
          <p:sp>
            <p:nvSpPr>
              <p:cNvPr id="76" name="Freeform 279"/>
              <p:cNvSpPr/>
              <p:nvPr/>
            </p:nvSpPr>
            <p:spPr bwMode="auto">
              <a:xfrm>
                <a:off x="5359747" y="6503644"/>
                <a:ext cx="787699" cy="676692"/>
              </a:xfrm>
              <a:custGeom>
                <a:avLst/>
                <a:gdLst>
                  <a:gd name="T0" fmla="*/ 15 w 219"/>
                  <a:gd name="T1" fmla="*/ 100 h 188"/>
                  <a:gd name="T2" fmla="*/ 77 w 219"/>
                  <a:gd name="T3" fmla="*/ 53 h 188"/>
                  <a:gd name="T4" fmla="*/ 160 w 219"/>
                  <a:gd name="T5" fmla="*/ 45 h 188"/>
                  <a:gd name="T6" fmla="*/ 161 w 219"/>
                  <a:gd name="T7" fmla="*/ 3 h 188"/>
                  <a:gd name="T8" fmla="*/ 200 w 219"/>
                  <a:gd name="T9" fmla="*/ 1 h 188"/>
                  <a:gd name="T10" fmla="*/ 218 w 219"/>
                  <a:gd name="T11" fmla="*/ 59 h 188"/>
                  <a:gd name="T12" fmla="*/ 208 w 219"/>
                  <a:gd name="T13" fmla="*/ 91 h 188"/>
                  <a:gd name="T14" fmla="*/ 200 w 219"/>
                  <a:gd name="T15" fmla="*/ 123 h 188"/>
                  <a:gd name="T16" fmla="*/ 126 w 219"/>
                  <a:gd name="T17" fmla="*/ 176 h 188"/>
                  <a:gd name="T18" fmla="*/ 35 w 219"/>
                  <a:gd name="T19" fmla="*/ 163 h 188"/>
                  <a:gd name="T20" fmla="*/ 0 w 219"/>
                  <a:gd name="T21" fmla="*/ 121 h 188"/>
                  <a:gd name="T22" fmla="*/ 15 w 219"/>
                  <a:gd name="T23" fmla="*/ 10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9" h="188">
                    <a:moveTo>
                      <a:pt x="15" y="100"/>
                    </a:moveTo>
                    <a:cubicBezTo>
                      <a:pt x="15" y="100"/>
                      <a:pt x="41" y="65"/>
                      <a:pt x="77" y="53"/>
                    </a:cubicBezTo>
                    <a:cubicBezTo>
                      <a:pt x="113" y="41"/>
                      <a:pt x="138" y="39"/>
                      <a:pt x="160" y="45"/>
                    </a:cubicBezTo>
                    <a:cubicBezTo>
                      <a:pt x="160" y="45"/>
                      <a:pt x="146" y="16"/>
                      <a:pt x="161" y="3"/>
                    </a:cubicBezTo>
                    <a:cubicBezTo>
                      <a:pt x="161" y="3"/>
                      <a:pt x="198" y="0"/>
                      <a:pt x="200" y="1"/>
                    </a:cubicBezTo>
                    <a:cubicBezTo>
                      <a:pt x="202" y="3"/>
                      <a:pt x="218" y="36"/>
                      <a:pt x="218" y="59"/>
                    </a:cubicBezTo>
                    <a:cubicBezTo>
                      <a:pt x="219" y="81"/>
                      <a:pt x="208" y="91"/>
                      <a:pt x="208" y="91"/>
                    </a:cubicBezTo>
                    <a:cubicBezTo>
                      <a:pt x="208" y="91"/>
                      <a:pt x="211" y="105"/>
                      <a:pt x="200" y="123"/>
                    </a:cubicBezTo>
                    <a:cubicBezTo>
                      <a:pt x="189" y="140"/>
                      <a:pt x="169" y="164"/>
                      <a:pt x="126" y="176"/>
                    </a:cubicBezTo>
                    <a:cubicBezTo>
                      <a:pt x="83" y="188"/>
                      <a:pt x="55" y="177"/>
                      <a:pt x="35" y="163"/>
                    </a:cubicBezTo>
                    <a:cubicBezTo>
                      <a:pt x="15" y="148"/>
                      <a:pt x="0" y="121"/>
                      <a:pt x="0" y="121"/>
                    </a:cubicBezTo>
                    <a:lnTo>
                      <a:pt x="15" y="100"/>
                    </a:lnTo>
                    <a:close/>
                  </a:path>
                </a:pathLst>
              </a:custGeom>
              <a:solidFill>
                <a:srgbClr val="816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80"/>
              <p:cNvSpPr/>
              <p:nvPr/>
            </p:nvSpPr>
            <p:spPr bwMode="auto">
              <a:xfrm>
                <a:off x="5668440" y="6140208"/>
                <a:ext cx="421222" cy="413618"/>
              </a:xfrm>
              <a:custGeom>
                <a:avLst/>
                <a:gdLst>
                  <a:gd name="T0" fmla="*/ 47 w 117"/>
                  <a:gd name="T1" fmla="*/ 61 h 115"/>
                  <a:gd name="T2" fmla="*/ 54 w 117"/>
                  <a:gd name="T3" fmla="*/ 56 h 115"/>
                  <a:gd name="T4" fmla="*/ 75 w 117"/>
                  <a:gd name="T5" fmla="*/ 72 h 115"/>
                  <a:gd name="T6" fmla="*/ 65 w 117"/>
                  <a:gd name="T7" fmla="*/ 85 h 115"/>
                  <a:gd name="T8" fmla="*/ 75 w 117"/>
                  <a:gd name="T9" fmla="*/ 105 h 115"/>
                  <a:gd name="T10" fmla="*/ 90 w 117"/>
                  <a:gd name="T11" fmla="*/ 115 h 115"/>
                  <a:gd name="T12" fmla="*/ 117 w 117"/>
                  <a:gd name="T13" fmla="*/ 109 h 115"/>
                  <a:gd name="T14" fmla="*/ 87 w 117"/>
                  <a:gd name="T15" fmla="*/ 64 h 115"/>
                  <a:gd name="T16" fmla="*/ 64 w 117"/>
                  <a:gd name="T17" fmla="*/ 34 h 115"/>
                  <a:gd name="T18" fmla="*/ 72 w 117"/>
                  <a:gd name="T19" fmla="*/ 26 h 115"/>
                  <a:gd name="T20" fmla="*/ 67 w 117"/>
                  <a:gd name="T21" fmla="*/ 14 h 115"/>
                  <a:gd name="T22" fmla="*/ 55 w 117"/>
                  <a:gd name="T23" fmla="*/ 17 h 115"/>
                  <a:gd name="T24" fmla="*/ 51 w 117"/>
                  <a:gd name="T25" fmla="*/ 4 h 115"/>
                  <a:gd name="T26" fmla="*/ 42 w 117"/>
                  <a:gd name="T27" fmla="*/ 11 h 115"/>
                  <a:gd name="T28" fmla="*/ 30 w 117"/>
                  <a:gd name="T29" fmla="*/ 2 h 115"/>
                  <a:gd name="T30" fmla="*/ 22 w 117"/>
                  <a:gd name="T31" fmla="*/ 18 h 115"/>
                  <a:gd name="T32" fmla="*/ 15 w 117"/>
                  <a:gd name="T33" fmla="*/ 16 h 115"/>
                  <a:gd name="T34" fmla="*/ 10 w 117"/>
                  <a:gd name="T35" fmla="*/ 5 h 115"/>
                  <a:gd name="T36" fmla="*/ 2 w 117"/>
                  <a:gd name="T37" fmla="*/ 9 h 115"/>
                  <a:gd name="T38" fmla="*/ 0 w 117"/>
                  <a:gd name="T39" fmla="*/ 16 h 115"/>
                  <a:gd name="T40" fmla="*/ 7 w 117"/>
                  <a:gd name="T41" fmla="*/ 33 h 115"/>
                  <a:gd name="T42" fmla="*/ 47 w 117"/>
                  <a:gd name="T43" fmla="*/ 6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7" h="115">
                    <a:moveTo>
                      <a:pt x="47" y="61"/>
                    </a:moveTo>
                    <a:cubicBezTo>
                      <a:pt x="47" y="61"/>
                      <a:pt x="48" y="58"/>
                      <a:pt x="54" y="56"/>
                    </a:cubicBezTo>
                    <a:cubicBezTo>
                      <a:pt x="61" y="54"/>
                      <a:pt x="72" y="60"/>
                      <a:pt x="75" y="72"/>
                    </a:cubicBezTo>
                    <a:cubicBezTo>
                      <a:pt x="78" y="83"/>
                      <a:pt x="65" y="85"/>
                      <a:pt x="65" y="8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117" y="109"/>
                      <a:pt x="117" y="109"/>
                      <a:pt x="117" y="109"/>
                    </a:cubicBezTo>
                    <a:cubicBezTo>
                      <a:pt x="112" y="94"/>
                      <a:pt x="93" y="70"/>
                      <a:pt x="87" y="64"/>
                    </a:cubicBezTo>
                    <a:cubicBezTo>
                      <a:pt x="82" y="58"/>
                      <a:pt x="64" y="34"/>
                      <a:pt x="64" y="34"/>
                    </a:cubicBezTo>
                    <a:cubicBezTo>
                      <a:pt x="64" y="34"/>
                      <a:pt x="69" y="30"/>
                      <a:pt x="72" y="26"/>
                    </a:cubicBezTo>
                    <a:cubicBezTo>
                      <a:pt x="76" y="22"/>
                      <a:pt x="70" y="15"/>
                      <a:pt x="67" y="14"/>
                    </a:cubicBezTo>
                    <a:cubicBezTo>
                      <a:pt x="64" y="13"/>
                      <a:pt x="58" y="20"/>
                      <a:pt x="55" y="17"/>
                    </a:cubicBezTo>
                    <a:cubicBezTo>
                      <a:pt x="51" y="15"/>
                      <a:pt x="55" y="7"/>
                      <a:pt x="51" y="4"/>
                    </a:cubicBezTo>
                    <a:cubicBezTo>
                      <a:pt x="48" y="0"/>
                      <a:pt x="42" y="11"/>
                      <a:pt x="42" y="11"/>
                    </a:cubicBezTo>
                    <a:cubicBezTo>
                      <a:pt x="41" y="12"/>
                      <a:pt x="36" y="2"/>
                      <a:pt x="30" y="2"/>
                    </a:cubicBezTo>
                    <a:cubicBezTo>
                      <a:pt x="24" y="2"/>
                      <a:pt x="24" y="16"/>
                      <a:pt x="22" y="18"/>
                    </a:cubicBezTo>
                    <a:cubicBezTo>
                      <a:pt x="20" y="21"/>
                      <a:pt x="15" y="16"/>
                      <a:pt x="15" y="16"/>
                    </a:cubicBezTo>
                    <a:cubicBezTo>
                      <a:pt x="15" y="16"/>
                      <a:pt x="12" y="7"/>
                      <a:pt x="10" y="5"/>
                    </a:cubicBezTo>
                    <a:cubicBezTo>
                      <a:pt x="8" y="2"/>
                      <a:pt x="4" y="4"/>
                      <a:pt x="2" y="9"/>
                    </a:cubicBezTo>
                    <a:cubicBezTo>
                      <a:pt x="0" y="13"/>
                      <a:pt x="0" y="16"/>
                      <a:pt x="0" y="16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24" y="39"/>
                      <a:pt x="47" y="61"/>
                    </a:cubicBezTo>
                  </a:path>
                </a:pathLst>
              </a:custGeom>
              <a:solidFill>
                <a:srgbClr val="816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81"/>
              <p:cNvSpPr/>
              <p:nvPr/>
            </p:nvSpPr>
            <p:spPr bwMode="auto">
              <a:xfrm>
                <a:off x="5657795" y="6140208"/>
                <a:ext cx="281321" cy="129256"/>
              </a:xfrm>
              <a:custGeom>
                <a:avLst/>
                <a:gdLst>
                  <a:gd name="T0" fmla="*/ 66 w 78"/>
                  <a:gd name="T1" fmla="*/ 32 h 36"/>
                  <a:gd name="T2" fmla="*/ 74 w 78"/>
                  <a:gd name="T3" fmla="*/ 22 h 36"/>
                  <a:gd name="T4" fmla="*/ 73 w 78"/>
                  <a:gd name="T5" fmla="*/ 19 h 36"/>
                  <a:gd name="T6" fmla="*/ 70 w 78"/>
                  <a:gd name="T7" fmla="*/ 16 h 36"/>
                  <a:gd name="T8" fmla="*/ 60 w 78"/>
                  <a:gd name="T9" fmla="*/ 20 h 36"/>
                  <a:gd name="T10" fmla="*/ 59 w 78"/>
                  <a:gd name="T11" fmla="*/ 20 h 36"/>
                  <a:gd name="T12" fmla="*/ 54 w 78"/>
                  <a:gd name="T13" fmla="*/ 14 h 36"/>
                  <a:gd name="T14" fmla="*/ 55 w 78"/>
                  <a:gd name="T15" fmla="*/ 8 h 36"/>
                  <a:gd name="T16" fmla="*/ 54 w 78"/>
                  <a:gd name="T17" fmla="*/ 6 h 36"/>
                  <a:gd name="T18" fmla="*/ 53 w 78"/>
                  <a:gd name="T19" fmla="*/ 5 h 36"/>
                  <a:gd name="T20" fmla="*/ 50 w 78"/>
                  <a:gd name="T21" fmla="*/ 8 h 36"/>
                  <a:gd name="T22" fmla="*/ 44 w 78"/>
                  <a:gd name="T23" fmla="*/ 13 h 36"/>
                  <a:gd name="T24" fmla="*/ 42 w 78"/>
                  <a:gd name="T25" fmla="*/ 12 h 36"/>
                  <a:gd name="T26" fmla="*/ 34 w 78"/>
                  <a:gd name="T27" fmla="*/ 4 h 36"/>
                  <a:gd name="T28" fmla="*/ 32 w 78"/>
                  <a:gd name="T29" fmla="*/ 6 h 36"/>
                  <a:gd name="T30" fmla="*/ 29 w 78"/>
                  <a:gd name="T31" fmla="*/ 13 h 36"/>
                  <a:gd name="T32" fmla="*/ 23 w 78"/>
                  <a:gd name="T33" fmla="*/ 21 h 36"/>
                  <a:gd name="T34" fmla="*/ 17 w 78"/>
                  <a:gd name="T35" fmla="*/ 19 h 36"/>
                  <a:gd name="T36" fmla="*/ 13 w 78"/>
                  <a:gd name="T37" fmla="*/ 11 h 36"/>
                  <a:gd name="T38" fmla="*/ 11 w 78"/>
                  <a:gd name="T39" fmla="*/ 5 h 36"/>
                  <a:gd name="T40" fmla="*/ 11 w 78"/>
                  <a:gd name="T41" fmla="*/ 5 h 36"/>
                  <a:gd name="T42" fmla="*/ 10 w 78"/>
                  <a:gd name="T43" fmla="*/ 6 h 36"/>
                  <a:gd name="T44" fmla="*/ 7 w 78"/>
                  <a:gd name="T45" fmla="*/ 10 h 36"/>
                  <a:gd name="T46" fmla="*/ 6 w 78"/>
                  <a:gd name="T47" fmla="*/ 12 h 36"/>
                  <a:gd name="T48" fmla="*/ 6 w 78"/>
                  <a:gd name="T49" fmla="*/ 13 h 36"/>
                  <a:gd name="T50" fmla="*/ 5 w 78"/>
                  <a:gd name="T51" fmla="*/ 15 h 36"/>
                  <a:gd name="T52" fmla="*/ 3 w 78"/>
                  <a:gd name="T53" fmla="*/ 16 h 36"/>
                  <a:gd name="T54" fmla="*/ 1 w 78"/>
                  <a:gd name="T55" fmla="*/ 16 h 36"/>
                  <a:gd name="T56" fmla="*/ 0 w 78"/>
                  <a:gd name="T57" fmla="*/ 14 h 36"/>
                  <a:gd name="T58" fmla="*/ 2 w 78"/>
                  <a:gd name="T59" fmla="*/ 12 h 36"/>
                  <a:gd name="T60" fmla="*/ 2 w 78"/>
                  <a:gd name="T61" fmla="*/ 12 h 36"/>
                  <a:gd name="T62" fmla="*/ 4 w 78"/>
                  <a:gd name="T63" fmla="*/ 8 h 36"/>
                  <a:gd name="T64" fmla="*/ 11 w 78"/>
                  <a:gd name="T65" fmla="*/ 1 h 36"/>
                  <a:gd name="T66" fmla="*/ 17 w 78"/>
                  <a:gd name="T67" fmla="*/ 8 h 36"/>
                  <a:gd name="T68" fmla="*/ 20 w 78"/>
                  <a:gd name="T69" fmla="*/ 16 h 36"/>
                  <a:gd name="T70" fmla="*/ 23 w 78"/>
                  <a:gd name="T71" fmla="*/ 17 h 36"/>
                  <a:gd name="T72" fmla="*/ 24 w 78"/>
                  <a:gd name="T73" fmla="*/ 16 h 36"/>
                  <a:gd name="T74" fmla="*/ 25 w 78"/>
                  <a:gd name="T75" fmla="*/ 12 h 36"/>
                  <a:gd name="T76" fmla="*/ 29 w 78"/>
                  <a:gd name="T77" fmla="*/ 3 h 36"/>
                  <a:gd name="T78" fmla="*/ 34 w 78"/>
                  <a:gd name="T79" fmla="*/ 0 h 36"/>
                  <a:gd name="T80" fmla="*/ 44 w 78"/>
                  <a:gd name="T81" fmla="*/ 8 h 36"/>
                  <a:gd name="T82" fmla="*/ 47 w 78"/>
                  <a:gd name="T83" fmla="*/ 5 h 36"/>
                  <a:gd name="T84" fmla="*/ 53 w 78"/>
                  <a:gd name="T85" fmla="*/ 1 h 36"/>
                  <a:gd name="T86" fmla="*/ 57 w 78"/>
                  <a:gd name="T87" fmla="*/ 2 h 36"/>
                  <a:gd name="T88" fmla="*/ 59 w 78"/>
                  <a:gd name="T89" fmla="*/ 8 h 36"/>
                  <a:gd name="T90" fmla="*/ 58 w 78"/>
                  <a:gd name="T91" fmla="*/ 14 h 36"/>
                  <a:gd name="T92" fmla="*/ 60 w 78"/>
                  <a:gd name="T93" fmla="*/ 16 h 36"/>
                  <a:gd name="T94" fmla="*/ 60 w 78"/>
                  <a:gd name="T95" fmla="*/ 16 h 36"/>
                  <a:gd name="T96" fmla="*/ 70 w 78"/>
                  <a:gd name="T97" fmla="*/ 12 h 36"/>
                  <a:gd name="T98" fmla="*/ 77 w 78"/>
                  <a:gd name="T99" fmla="*/ 18 h 36"/>
                  <a:gd name="T100" fmla="*/ 78 w 78"/>
                  <a:gd name="T101" fmla="*/ 22 h 36"/>
                  <a:gd name="T102" fmla="*/ 68 w 78"/>
                  <a:gd name="T103" fmla="*/ 36 h 36"/>
                  <a:gd name="T104" fmla="*/ 67 w 78"/>
                  <a:gd name="T105" fmla="*/ 36 h 36"/>
                  <a:gd name="T106" fmla="*/ 65 w 78"/>
                  <a:gd name="T107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36">
                    <a:moveTo>
                      <a:pt x="65" y="35"/>
                    </a:moveTo>
                    <a:cubicBezTo>
                      <a:pt x="64" y="34"/>
                      <a:pt x="65" y="33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70" y="30"/>
                      <a:pt x="74" y="26"/>
                      <a:pt x="74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22"/>
                      <a:pt x="74" y="20"/>
                      <a:pt x="73" y="19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2" y="16"/>
                      <a:pt x="71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69" y="16"/>
                      <a:pt x="65" y="20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59" y="20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6" y="19"/>
                      <a:pt x="54" y="16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2"/>
                      <a:pt x="55" y="9"/>
                      <a:pt x="55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6"/>
                      <a:pt x="55" y="6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5"/>
                      <a:pt x="54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5"/>
                      <a:pt x="51" y="6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10"/>
                      <a:pt x="47" y="12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2" y="13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0" y="9"/>
                      <a:pt x="36" y="3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3" y="4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1" y="6"/>
                      <a:pt x="30" y="10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8" y="17"/>
                      <a:pt x="27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1" y="21"/>
                      <a:pt x="19" y="20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7"/>
                      <a:pt x="14" y="14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8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7"/>
                      <a:pt x="8" y="8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4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5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3" y="9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4"/>
                      <a:pt x="8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2"/>
                      <a:pt x="15" y="5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8" y="11"/>
                      <a:pt x="19" y="15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1" y="17"/>
                      <a:pt x="22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5"/>
                      <a:pt x="25" y="14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9"/>
                      <a:pt x="27" y="5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0" y="1"/>
                      <a:pt x="32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9" y="0"/>
                      <a:pt x="42" y="5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5" y="8"/>
                      <a:pt x="46" y="6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9" y="3"/>
                      <a:pt x="50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5" y="1"/>
                      <a:pt x="56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9" y="4"/>
                      <a:pt x="59" y="6"/>
                      <a:pt x="59" y="8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9" y="10"/>
                      <a:pt x="58" y="13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9" y="15"/>
                      <a:pt x="58" y="15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3" y="16"/>
                      <a:pt x="66" y="12"/>
                      <a:pt x="70" y="12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3" y="12"/>
                      <a:pt x="75" y="14"/>
                      <a:pt x="77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8" y="19"/>
                      <a:pt x="78" y="21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9"/>
                      <a:pt x="72" y="33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6" y="36"/>
                      <a:pt x="65" y="36"/>
                      <a:pt x="65" y="35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83"/>
              <p:cNvSpPr/>
              <p:nvPr/>
            </p:nvSpPr>
            <p:spPr bwMode="auto">
              <a:xfrm>
                <a:off x="5676043" y="6208637"/>
                <a:ext cx="406015" cy="547436"/>
              </a:xfrm>
              <a:custGeom>
                <a:avLst/>
                <a:gdLst>
                  <a:gd name="T0" fmla="*/ 107 w 113"/>
                  <a:gd name="T1" fmla="*/ 150 h 152"/>
                  <a:gd name="T2" fmla="*/ 109 w 113"/>
                  <a:gd name="T3" fmla="*/ 137 h 152"/>
                  <a:gd name="T4" fmla="*/ 109 w 113"/>
                  <a:gd name="T5" fmla="*/ 136 h 152"/>
                  <a:gd name="T6" fmla="*/ 106 w 113"/>
                  <a:gd name="T7" fmla="*/ 125 h 152"/>
                  <a:gd name="T8" fmla="*/ 101 w 113"/>
                  <a:gd name="T9" fmla="*/ 97 h 152"/>
                  <a:gd name="T10" fmla="*/ 83 w 113"/>
                  <a:gd name="T11" fmla="*/ 56 h 152"/>
                  <a:gd name="T12" fmla="*/ 69 w 113"/>
                  <a:gd name="T13" fmla="*/ 38 h 152"/>
                  <a:gd name="T14" fmla="*/ 53 w 113"/>
                  <a:gd name="T15" fmla="*/ 27 h 152"/>
                  <a:gd name="T16" fmla="*/ 49 w 113"/>
                  <a:gd name="T17" fmla="*/ 22 h 152"/>
                  <a:gd name="T18" fmla="*/ 52 w 113"/>
                  <a:gd name="T19" fmla="*/ 15 h 152"/>
                  <a:gd name="T20" fmla="*/ 52 w 113"/>
                  <a:gd name="T21" fmla="*/ 14 h 152"/>
                  <a:gd name="T22" fmla="*/ 49 w 113"/>
                  <a:gd name="T23" fmla="*/ 13 h 152"/>
                  <a:gd name="T24" fmla="*/ 39 w 113"/>
                  <a:gd name="T25" fmla="*/ 17 h 152"/>
                  <a:gd name="T26" fmla="*/ 36 w 113"/>
                  <a:gd name="T27" fmla="*/ 17 h 152"/>
                  <a:gd name="T28" fmla="*/ 28 w 113"/>
                  <a:gd name="T29" fmla="*/ 4 h 152"/>
                  <a:gd name="T30" fmla="*/ 27 w 113"/>
                  <a:gd name="T31" fmla="*/ 4 h 152"/>
                  <a:gd name="T32" fmla="*/ 27 w 113"/>
                  <a:gd name="T33" fmla="*/ 4 h 152"/>
                  <a:gd name="T34" fmla="*/ 27 w 113"/>
                  <a:gd name="T35" fmla="*/ 4 h 152"/>
                  <a:gd name="T36" fmla="*/ 25 w 113"/>
                  <a:gd name="T37" fmla="*/ 5 h 152"/>
                  <a:gd name="T38" fmla="*/ 22 w 113"/>
                  <a:gd name="T39" fmla="*/ 9 h 152"/>
                  <a:gd name="T40" fmla="*/ 20 w 113"/>
                  <a:gd name="T41" fmla="*/ 11 h 152"/>
                  <a:gd name="T42" fmla="*/ 19 w 113"/>
                  <a:gd name="T43" fmla="*/ 11 h 152"/>
                  <a:gd name="T44" fmla="*/ 13 w 113"/>
                  <a:gd name="T45" fmla="*/ 8 h 152"/>
                  <a:gd name="T46" fmla="*/ 11 w 113"/>
                  <a:gd name="T47" fmla="*/ 5 h 152"/>
                  <a:gd name="T48" fmla="*/ 8 w 113"/>
                  <a:gd name="T49" fmla="*/ 5 h 152"/>
                  <a:gd name="T50" fmla="*/ 4 w 113"/>
                  <a:gd name="T51" fmla="*/ 6 h 152"/>
                  <a:gd name="T52" fmla="*/ 1 w 113"/>
                  <a:gd name="T53" fmla="*/ 7 h 152"/>
                  <a:gd name="T54" fmla="*/ 0 w 113"/>
                  <a:gd name="T55" fmla="*/ 4 h 152"/>
                  <a:gd name="T56" fmla="*/ 8 w 113"/>
                  <a:gd name="T57" fmla="*/ 1 h 152"/>
                  <a:gd name="T58" fmla="*/ 12 w 113"/>
                  <a:gd name="T59" fmla="*/ 2 h 152"/>
                  <a:gd name="T60" fmla="*/ 17 w 113"/>
                  <a:gd name="T61" fmla="*/ 5 h 152"/>
                  <a:gd name="T62" fmla="*/ 19 w 113"/>
                  <a:gd name="T63" fmla="*/ 7 h 152"/>
                  <a:gd name="T64" fmla="*/ 19 w 113"/>
                  <a:gd name="T65" fmla="*/ 7 h 152"/>
                  <a:gd name="T66" fmla="*/ 20 w 113"/>
                  <a:gd name="T67" fmla="*/ 5 h 152"/>
                  <a:gd name="T68" fmla="*/ 23 w 113"/>
                  <a:gd name="T69" fmla="*/ 2 h 152"/>
                  <a:gd name="T70" fmla="*/ 27 w 113"/>
                  <a:gd name="T71" fmla="*/ 0 h 152"/>
                  <a:gd name="T72" fmla="*/ 30 w 113"/>
                  <a:gd name="T73" fmla="*/ 1 h 152"/>
                  <a:gd name="T74" fmla="*/ 38 w 113"/>
                  <a:gd name="T75" fmla="*/ 13 h 152"/>
                  <a:gd name="T76" fmla="*/ 49 w 113"/>
                  <a:gd name="T77" fmla="*/ 9 h 152"/>
                  <a:gd name="T78" fmla="*/ 55 w 113"/>
                  <a:gd name="T79" fmla="*/ 13 h 152"/>
                  <a:gd name="T80" fmla="*/ 56 w 113"/>
                  <a:gd name="T81" fmla="*/ 15 h 152"/>
                  <a:gd name="T82" fmla="*/ 53 w 113"/>
                  <a:gd name="T83" fmla="*/ 22 h 152"/>
                  <a:gd name="T84" fmla="*/ 55 w 113"/>
                  <a:gd name="T85" fmla="*/ 24 h 152"/>
                  <a:gd name="T86" fmla="*/ 72 w 113"/>
                  <a:gd name="T87" fmla="*/ 35 h 152"/>
                  <a:gd name="T88" fmla="*/ 86 w 113"/>
                  <a:gd name="T89" fmla="*/ 54 h 152"/>
                  <a:gd name="T90" fmla="*/ 105 w 113"/>
                  <a:gd name="T91" fmla="*/ 96 h 152"/>
                  <a:gd name="T92" fmla="*/ 110 w 113"/>
                  <a:gd name="T93" fmla="*/ 124 h 152"/>
                  <a:gd name="T94" fmla="*/ 113 w 113"/>
                  <a:gd name="T95" fmla="*/ 136 h 152"/>
                  <a:gd name="T96" fmla="*/ 113 w 113"/>
                  <a:gd name="T97" fmla="*/ 138 h 152"/>
                  <a:gd name="T98" fmla="*/ 111 w 113"/>
                  <a:gd name="T99" fmla="*/ 150 h 152"/>
                  <a:gd name="T100" fmla="*/ 111 w 113"/>
                  <a:gd name="T101" fmla="*/ 150 h 152"/>
                  <a:gd name="T102" fmla="*/ 111 w 113"/>
                  <a:gd name="T103" fmla="*/ 150 h 152"/>
                  <a:gd name="T104" fmla="*/ 110 w 113"/>
                  <a:gd name="T105" fmla="*/ 152 h 152"/>
                  <a:gd name="T106" fmla="*/ 109 w 113"/>
                  <a:gd name="T107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3" h="152">
                    <a:moveTo>
                      <a:pt x="107" y="151"/>
                    </a:moveTo>
                    <a:cubicBezTo>
                      <a:pt x="107" y="150"/>
                      <a:pt x="107" y="150"/>
                      <a:pt x="107" y="150"/>
                    </a:cubicBezTo>
                    <a:cubicBezTo>
                      <a:pt x="107" y="150"/>
                      <a:pt x="107" y="150"/>
                      <a:pt x="107" y="150"/>
                    </a:cubicBezTo>
                    <a:cubicBezTo>
                      <a:pt x="107" y="147"/>
                      <a:pt x="109" y="140"/>
                      <a:pt x="109" y="137"/>
                    </a:cubicBezTo>
                    <a:cubicBezTo>
                      <a:pt x="109" y="137"/>
                      <a:pt x="109" y="137"/>
                      <a:pt x="109" y="137"/>
                    </a:cubicBezTo>
                    <a:cubicBezTo>
                      <a:pt x="109" y="137"/>
                      <a:pt x="109" y="137"/>
                      <a:pt x="109" y="136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07" y="130"/>
                      <a:pt x="106" y="125"/>
                    </a:cubicBezTo>
                    <a:cubicBezTo>
                      <a:pt x="106" y="125"/>
                      <a:pt x="106" y="125"/>
                      <a:pt x="106" y="125"/>
                    </a:cubicBezTo>
                    <a:cubicBezTo>
                      <a:pt x="105" y="115"/>
                      <a:pt x="104" y="106"/>
                      <a:pt x="101" y="97"/>
                    </a:cubicBezTo>
                    <a:cubicBezTo>
                      <a:pt x="101" y="97"/>
                      <a:pt x="101" y="97"/>
                      <a:pt x="101" y="97"/>
                    </a:cubicBezTo>
                    <a:cubicBezTo>
                      <a:pt x="98" y="83"/>
                      <a:pt x="90" y="69"/>
                      <a:pt x="83" y="56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79" y="50"/>
                      <a:pt x="74" y="44"/>
                      <a:pt x="69" y="38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4" y="33"/>
                      <a:pt x="59" y="31"/>
                      <a:pt x="53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1" y="26"/>
                      <a:pt x="49" y="24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50" y="18"/>
                      <a:pt x="52" y="17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1" y="13"/>
                      <a:pt x="51" y="13"/>
                      <a:pt x="49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6" y="13"/>
                      <a:pt x="41" y="16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8" y="18"/>
                      <a:pt x="37" y="18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3" y="13"/>
                      <a:pt x="31" y="5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3" y="8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10"/>
                      <a:pt x="21" y="10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6" y="11"/>
                      <a:pt x="15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7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2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1"/>
                      <a:pt x="5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11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2"/>
                      <a:pt x="15" y="4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8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4"/>
                      <a:pt x="22" y="3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1"/>
                      <a:pt x="25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8" y="0"/>
                      <a:pt x="29" y="0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4" y="4"/>
                      <a:pt x="36" y="10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41" y="11"/>
                      <a:pt x="45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2" y="9"/>
                      <a:pt x="54" y="10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6" y="14"/>
                      <a:pt x="56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5" y="19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5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61" y="27"/>
                      <a:pt x="66" y="29"/>
                      <a:pt x="72" y="35"/>
                    </a:cubicBezTo>
                    <a:cubicBezTo>
                      <a:pt x="72" y="35"/>
                      <a:pt x="72" y="35"/>
                      <a:pt x="72" y="35"/>
                    </a:cubicBezTo>
                    <a:cubicBezTo>
                      <a:pt x="77" y="41"/>
                      <a:pt x="82" y="47"/>
                      <a:pt x="86" y="54"/>
                    </a:cubicBezTo>
                    <a:cubicBezTo>
                      <a:pt x="86" y="54"/>
                      <a:pt x="86" y="54"/>
                      <a:pt x="86" y="54"/>
                    </a:cubicBezTo>
                    <a:cubicBezTo>
                      <a:pt x="94" y="67"/>
                      <a:pt x="101" y="81"/>
                      <a:pt x="105" y="96"/>
                    </a:cubicBezTo>
                    <a:cubicBezTo>
                      <a:pt x="105" y="96"/>
                      <a:pt x="105" y="96"/>
                      <a:pt x="105" y="96"/>
                    </a:cubicBezTo>
                    <a:cubicBezTo>
                      <a:pt x="108" y="105"/>
                      <a:pt x="109" y="115"/>
                      <a:pt x="110" y="124"/>
                    </a:cubicBezTo>
                    <a:cubicBezTo>
                      <a:pt x="110" y="124"/>
                      <a:pt x="110" y="124"/>
                      <a:pt x="110" y="124"/>
                    </a:cubicBezTo>
                    <a:cubicBezTo>
                      <a:pt x="111" y="128"/>
                      <a:pt x="113" y="131"/>
                      <a:pt x="113" y="136"/>
                    </a:cubicBezTo>
                    <a:cubicBezTo>
                      <a:pt x="113" y="136"/>
                      <a:pt x="113" y="136"/>
                      <a:pt x="113" y="136"/>
                    </a:cubicBezTo>
                    <a:cubicBezTo>
                      <a:pt x="113" y="137"/>
                      <a:pt x="113" y="137"/>
                      <a:pt x="113" y="138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3" y="140"/>
                      <a:pt x="111" y="148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2"/>
                      <a:pt x="110" y="152"/>
                    </a:cubicBezTo>
                    <a:cubicBezTo>
                      <a:pt x="110" y="152"/>
                      <a:pt x="110" y="152"/>
                      <a:pt x="110" y="152"/>
                    </a:cubicBezTo>
                    <a:cubicBezTo>
                      <a:pt x="110" y="152"/>
                      <a:pt x="109" y="152"/>
                      <a:pt x="109" y="152"/>
                    </a:cubicBezTo>
                    <a:cubicBezTo>
                      <a:pt x="109" y="152"/>
                      <a:pt x="109" y="152"/>
                      <a:pt x="109" y="152"/>
                    </a:cubicBezTo>
                    <a:cubicBezTo>
                      <a:pt x="108" y="152"/>
                      <a:pt x="108" y="152"/>
                      <a:pt x="107" y="15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84"/>
              <p:cNvSpPr/>
              <p:nvPr/>
            </p:nvSpPr>
            <p:spPr bwMode="auto">
              <a:xfrm>
                <a:off x="5762720" y="6284670"/>
                <a:ext cx="97322" cy="65388"/>
              </a:xfrm>
              <a:custGeom>
                <a:avLst/>
                <a:gdLst>
                  <a:gd name="T0" fmla="*/ 16 w 27"/>
                  <a:gd name="T1" fmla="*/ 11 h 18"/>
                  <a:gd name="T2" fmla="*/ 14 w 27"/>
                  <a:gd name="T3" fmla="*/ 5 h 18"/>
                  <a:gd name="T4" fmla="*/ 14 w 27"/>
                  <a:gd name="T5" fmla="*/ 5 h 18"/>
                  <a:gd name="T6" fmla="*/ 13 w 27"/>
                  <a:gd name="T7" fmla="*/ 4 h 18"/>
                  <a:gd name="T8" fmla="*/ 13 w 27"/>
                  <a:gd name="T9" fmla="*/ 4 h 18"/>
                  <a:gd name="T10" fmla="*/ 10 w 27"/>
                  <a:gd name="T11" fmla="*/ 7 h 18"/>
                  <a:gd name="T12" fmla="*/ 10 w 27"/>
                  <a:gd name="T13" fmla="*/ 7 h 18"/>
                  <a:gd name="T14" fmla="*/ 6 w 27"/>
                  <a:gd name="T15" fmla="*/ 8 h 18"/>
                  <a:gd name="T16" fmla="*/ 6 w 27"/>
                  <a:gd name="T17" fmla="*/ 8 h 18"/>
                  <a:gd name="T18" fmla="*/ 1 w 27"/>
                  <a:gd name="T19" fmla="*/ 6 h 18"/>
                  <a:gd name="T20" fmla="*/ 1 w 27"/>
                  <a:gd name="T21" fmla="*/ 6 h 18"/>
                  <a:gd name="T22" fmla="*/ 1 w 27"/>
                  <a:gd name="T23" fmla="*/ 3 h 18"/>
                  <a:gd name="T24" fmla="*/ 1 w 27"/>
                  <a:gd name="T25" fmla="*/ 3 h 18"/>
                  <a:gd name="T26" fmla="*/ 4 w 27"/>
                  <a:gd name="T27" fmla="*/ 2 h 18"/>
                  <a:gd name="T28" fmla="*/ 4 w 27"/>
                  <a:gd name="T29" fmla="*/ 2 h 18"/>
                  <a:gd name="T30" fmla="*/ 6 w 27"/>
                  <a:gd name="T31" fmla="*/ 4 h 18"/>
                  <a:gd name="T32" fmla="*/ 6 w 27"/>
                  <a:gd name="T33" fmla="*/ 4 h 18"/>
                  <a:gd name="T34" fmla="*/ 6 w 27"/>
                  <a:gd name="T35" fmla="*/ 4 h 18"/>
                  <a:gd name="T36" fmla="*/ 6 w 27"/>
                  <a:gd name="T37" fmla="*/ 4 h 18"/>
                  <a:gd name="T38" fmla="*/ 6 w 27"/>
                  <a:gd name="T39" fmla="*/ 4 h 18"/>
                  <a:gd name="T40" fmla="*/ 6 w 27"/>
                  <a:gd name="T41" fmla="*/ 4 h 18"/>
                  <a:gd name="T42" fmla="*/ 8 w 27"/>
                  <a:gd name="T43" fmla="*/ 3 h 18"/>
                  <a:gd name="T44" fmla="*/ 8 w 27"/>
                  <a:gd name="T45" fmla="*/ 3 h 18"/>
                  <a:gd name="T46" fmla="*/ 13 w 27"/>
                  <a:gd name="T47" fmla="*/ 0 h 18"/>
                  <a:gd name="T48" fmla="*/ 13 w 27"/>
                  <a:gd name="T49" fmla="*/ 0 h 18"/>
                  <a:gd name="T50" fmla="*/ 17 w 27"/>
                  <a:gd name="T51" fmla="*/ 1 h 18"/>
                  <a:gd name="T52" fmla="*/ 17 w 27"/>
                  <a:gd name="T53" fmla="*/ 1 h 18"/>
                  <a:gd name="T54" fmla="*/ 20 w 27"/>
                  <a:gd name="T55" fmla="*/ 10 h 18"/>
                  <a:gd name="T56" fmla="*/ 20 w 27"/>
                  <a:gd name="T57" fmla="*/ 10 h 18"/>
                  <a:gd name="T58" fmla="*/ 24 w 27"/>
                  <a:gd name="T59" fmla="*/ 14 h 18"/>
                  <a:gd name="T60" fmla="*/ 24 w 27"/>
                  <a:gd name="T61" fmla="*/ 14 h 18"/>
                  <a:gd name="T62" fmla="*/ 24 w 27"/>
                  <a:gd name="T63" fmla="*/ 14 h 18"/>
                  <a:gd name="T64" fmla="*/ 24 w 27"/>
                  <a:gd name="T65" fmla="*/ 14 h 18"/>
                  <a:gd name="T66" fmla="*/ 24 w 27"/>
                  <a:gd name="T67" fmla="*/ 14 h 18"/>
                  <a:gd name="T68" fmla="*/ 27 w 27"/>
                  <a:gd name="T69" fmla="*/ 16 h 18"/>
                  <a:gd name="T70" fmla="*/ 27 w 27"/>
                  <a:gd name="T71" fmla="*/ 16 h 18"/>
                  <a:gd name="T72" fmla="*/ 25 w 27"/>
                  <a:gd name="T73" fmla="*/ 18 h 18"/>
                  <a:gd name="T74" fmla="*/ 25 w 27"/>
                  <a:gd name="T75" fmla="*/ 18 h 18"/>
                  <a:gd name="T76" fmla="*/ 24 w 27"/>
                  <a:gd name="T77" fmla="*/ 18 h 18"/>
                  <a:gd name="T78" fmla="*/ 24 w 27"/>
                  <a:gd name="T79" fmla="*/ 18 h 18"/>
                  <a:gd name="T80" fmla="*/ 24 w 27"/>
                  <a:gd name="T81" fmla="*/ 18 h 18"/>
                  <a:gd name="T82" fmla="*/ 24 w 27"/>
                  <a:gd name="T83" fmla="*/ 18 h 18"/>
                  <a:gd name="T84" fmla="*/ 16 w 27"/>
                  <a:gd name="T85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" h="18">
                    <a:moveTo>
                      <a:pt x="16" y="11"/>
                    </a:moveTo>
                    <a:cubicBezTo>
                      <a:pt x="16" y="8"/>
                      <a:pt x="15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5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8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8"/>
                      <a:pt x="3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0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10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20" y="4"/>
                      <a:pt x="20" y="8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3"/>
                      <a:pt x="21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6" y="14"/>
                      <a:pt x="27" y="15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7"/>
                      <a:pt x="26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19" y="18"/>
                      <a:pt x="17" y="14"/>
                      <a:pt x="16" y="1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86"/>
              <p:cNvSpPr/>
              <p:nvPr/>
            </p:nvSpPr>
            <p:spPr bwMode="auto">
              <a:xfrm>
                <a:off x="5654754" y="5842159"/>
                <a:ext cx="416660" cy="431866"/>
              </a:xfrm>
              <a:custGeom>
                <a:avLst/>
                <a:gdLst>
                  <a:gd name="T0" fmla="*/ 116 w 116"/>
                  <a:gd name="T1" fmla="*/ 29 h 120"/>
                  <a:gd name="T2" fmla="*/ 112 w 116"/>
                  <a:gd name="T3" fmla="*/ 43 h 120"/>
                  <a:gd name="T4" fmla="*/ 107 w 116"/>
                  <a:gd name="T5" fmla="*/ 48 h 120"/>
                  <a:gd name="T6" fmla="*/ 71 w 116"/>
                  <a:gd name="T7" fmla="*/ 34 h 120"/>
                  <a:gd name="T8" fmla="*/ 35 w 116"/>
                  <a:gd name="T9" fmla="*/ 30 h 120"/>
                  <a:gd name="T10" fmla="*/ 24 w 116"/>
                  <a:gd name="T11" fmla="*/ 77 h 120"/>
                  <a:gd name="T12" fmla="*/ 19 w 116"/>
                  <a:gd name="T13" fmla="*/ 120 h 120"/>
                  <a:gd name="T14" fmla="*/ 12 w 116"/>
                  <a:gd name="T15" fmla="*/ 117 h 120"/>
                  <a:gd name="T16" fmla="*/ 0 w 116"/>
                  <a:gd name="T17" fmla="*/ 91 h 120"/>
                  <a:gd name="T18" fmla="*/ 9 w 116"/>
                  <a:gd name="T19" fmla="*/ 38 h 120"/>
                  <a:gd name="T20" fmla="*/ 24 w 116"/>
                  <a:gd name="T21" fmla="*/ 5 h 120"/>
                  <a:gd name="T22" fmla="*/ 91 w 116"/>
                  <a:gd name="T23" fmla="*/ 19 h 120"/>
                  <a:gd name="T24" fmla="*/ 116 w 116"/>
                  <a:gd name="T25" fmla="*/ 2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6" h="120">
                    <a:moveTo>
                      <a:pt x="116" y="29"/>
                    </a:moveTo>
                    <a:cubicBezTo>
                      <a:pt x="116" y="29"/>
                      <a:pt x="114" y="40"/>
                      <a:pt x="112" y="43"/>
                    </a:cubicBezTo>
                    <a:cubicBezTo>
                      <a:pt x="109" y="47"/>
                      <a:pt x="107" y="48"/>
                      <a:pt x="107" y="48"/>
                    </a:cubicBezTo>
                    <a:cubicBezTo>
                      <a:pt x="107" y="48"/>
                      <a:pt x="78" y="37"/>
                      <a:pt x="71" y="34"/>
                    </a:cubicBezTo>
                    <a:cubicBezTo>
                      <a:pt x="65" y="31"/>
                      <a:pt x="40" y="23"/>
                      <a:pt x="35" y="30"/>
                    </a:cubicBezTo>
                    <a:cubicBezTo>
                      <a:pt x="30" y="37"/>
                      <a:pt x="26" y="62"/>
                      <a:pt x="24" y="77"/>
                    </a:cubicBezTo>
                    <a:cubicBezTo>
                      <a:pt x="22" y="91"/>
                      <a:pt x="19" y="120"/>
                      <a:pt x="19" y="120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1"/>
                      <a:pt x="3" y="62"/>
                      <a:pt x="9" y="38"/>
                    </a:cubicBezTo>
                    <a:cubicBezTo>
                      <a:pt x="15" y="14"/>
                      <a:pt x="17" y="10"/>
                      <a:pt x="24" y="5"/>
                    </a:cubicBezTo>
                    <a:cubicBezTo>
                      <a:pt x="30" y="0"/>
                      <a:pt x="71" y="11"/>
                      <a:pt x="91" y="19"/>
                    </a:cubicBezTo>
                    <a:cubicBezTo>
                      <a:pt x="111" y="27"/>
                      <a:pt x="116" y="29"/>
                      <a:pt x="116" y="29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87"/>
              <p:cNvSpPr/>
              <p:nvPr/>
            </p:nvSpPr>
            <p:spPr bwMode="auto">
              <a:xfrm>
                <a:off x="6042521" y="5953167"/>
                <a:ext cx="107967" cy="118611"/>
              </a:xfrm>
              <a:custGeom>
                <a:avLst/>
                <a:gdLst>
                  <a:gd name="T0" fmla="*/ 0 w 30"/>
                  <a:gd name="T1" fmla="*/ 17 h 33"/>
                  <a:gd name="T2" fmla="*/ 11 w 30"/>
                  <a:gd name="T3" fmla="*/ 31 h 33"/>
                  <a:gd name="T4" fmla="*/ 10 w 30"/>
                  <a:gd name="T5" fmla="*/ 24 h 33"/>
                  <a:gd name="T6" fmla="*/ 22 w 30"/>
                  <a:gd name="T7" fmla="*/ 28 h 33"/>
                  <a:gd name="T8" fmla="*/ 19 w 30"/>
                  <a:gd name="T9" fmla="*/ 21 h 33"/>
                  <a:gd name="T10" fmla="*/ 28 w 30"/>
                  <a:gd name="T11" fmla="*/ 20 h 33"/>
                  <a:gd name="T12" fmla="*/ 19 w 30"/>
                  <a:gd name="T13" fmla="*/ 13 h 33"/>
                  <a:gd name="T14" fmla="*/ 30 w 30"/>
                  <a:gd name="T15" fmla="*/ 12 h 33"/>
                  <a:gd name="T16" fmla="*/ 21 w 30"/>
                  <a:gd name="T17" fmla="*/ 7 h 33"/>
                  <a:gd name="T18" fmla="*/ 27 w 30"/>
                  <a:gd name="T19" fmla="*/ 2 h 33"/>
                  <a:gd name="T20" fmla="*/ 8 w 30"/>
                  <a:gd name="T21" fmla="*/ 0 h 33"/>
                  <a:gd name="T22" fmla="*/ 0 w 30"/>
                  <a:gd name="T23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33">
                    <a:moveTo>
                      <a:pt x="0" y="17"/>
                    </a:moveTo>
                    <a:cubicBezTo>
                      <a:pt x="0" y="17"/>
                      <a:pt x="9" y="33"/>
                      <a:pt x="11" y="31"/>
                    </a:cubicBezTo>
                    <a:cubicBezTo>
                      <a:pt x="13" y="29"/>
                      <a:pt x="10" y="24"/>
                      <a:pt x="10" y="24"/>
                    </a:cubicBezTo>
                    <a:cubicBezTo>
                      <a:pt x="10" y="24"/>
                      <a:pt x="21" y="30"/>
                      <a:pt x="22" y="28"/>
                    </a:cubicBezTo>
                    <a:cubicBezTo>
                      <a:pt x="24" y="25"/>
                      <a:pt x="19" y="21"/>
                      <a:pt x="19" y="21"/>
                    </a:cubicBezTo>
                    <a:cubicBezTo>
                      <a:pt x="19" y="21"/>
                      <a:pt x="28" y="23"/>
                      <a:pt x="28" y="20"/>
                    </a:cubicBezTo>
                    <a:cubicBezTo>
                      <a:pt x="29" y="18"/>
                      <a:pt x="19" y="13"/>
                      <a:pt x="19" y="13"/>
                    </a:cubicBezTo>
                    <a:cubicBezTo>
                      <a:pt x="19" y="13"/>
                      <a:pt x="29" y="15"/>
                      <a:pt x="30" y="12"/>
                    </a:cubicBezTo>
                    <a:cubicBezTo>
                      <a:pt x="30" y="9"/>
                      <a:pt x="21" y="7"/>
                      <a:pt x="21" y="7"/>
                    </a:cubicBezTo>
                    <a:cubicBezTo>
                      <a:pt x="21" y="7"/>
                      <a:pt x="28" y="5"/>
                      <a:pt x="27" y="2"/>
                    </a:cubicBezTo>
                    <a:cubicBezTo>
                      <a:pt x="26" y="0"/>
                      <a:pt x="8" y="0"/>
                      <a:pt x="8" y="0"/>
                    </a:cubicBezTo>
                    <a:cubicBezTo>
                      <a:pt x="8" y="0"/>
                      <a:pt x="3" y="15"/>
                      <a:pt x="0" y="17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88"/>
              <p:cNvSpPr/>
              <p:nvPr/>
            </p:nvSpPr>
            <p:spPr bwMode="auto">
              <a:xfrm>
                <a:off x="5647151" y="5845201"/>
                <a:ext cx="428825" cy="431866"/>
              </a:xfrm>
              <a:custGeom>
                <a:avLst/>
                <a:gdLst>
                  <a:gd name="T0" fmla="*/ 21 w 119"/>
                  <a:gd name="T1" fmla="*/ 120 h 120"/>
                  <a:gd name="T2" fmla="*/ 19 w 119"/>
                  <a:gd name="T3" fmla="*/ 117 h 120"/>
                  <a:gd name="T4" fmla="*/ 19 w 119"/>
                  <a:gd name="T5" fmla="*/ 117 h 120"/>
                  <a:gd name="T6" fmla="*/ 29 w 119"/>
                  <a:gd name="T7" fmla="*/ 46 h 120"/>
                  <a:gd name="T8" fmla="*/ 29 w 119"/>
                  <a:gd name="T9" fmla="*/ 46 h 120"/>
                  <a:gd name="T10" fmla="*/ 36 w 119"/>
                  <a:gd name="T11" fmla="*/ 27 h 120"/>
                  <a:gd name="T12" fmla="*/ 36 w 119"/>
                  <a:gd name="T13" fmla="*/ 27 h 120"/>
                  <a:gd name="T14" fmla="*/ 44 w 119"/>
                  <a:gd name="T15" fmla="*/ 24 h 120"/>
                  <a:gd name="T16" fmla="*/ 44 w 119"/>
                  <a:gd name="T17" fmla="*/ 24 h 120"/>
                  <a:gd name="T18" fmla="*/ 108 w 119"/>
                  <a:gd name="T19" fmla="*/ 46 h 120"/>
                  <a:gd name="T20" fmla="*/ 108 w 119"/>
                  <a:gd name="T21" fmla="*/ 46 h 120"/>
                  <a:gd name="T22" fmla="*/ 112 w 119"/>
                  <a:gd name="T23" fmla="*/ 41 h 120"/>
                  <a:gd name="T24" fmla="*/ 112 w 119"/>
                  <a:gd name="T25" fmla="*/ 41 h 120"/>
                  <a:gd name="T26" fmla="*/ 115 w 119"/>
                  <a:gd name="T27" fmla="*/ 29 h 120"/>
                  <a:gd name="T28" fmla="*/ 115 w 119"/>
                  <a:gd name="T29" fmla="*/ 29 h 120"/>
                  <a:gd name="T30" fmla="*/ 85 w 119"/>
                  <a:gd name="T31" fmla="*/ 17 h 120"/>
                  <a:gd name="T32" fmla="*/ 85 w 119"/>
                  <a:gd name="T33" fmla="*/ 17 h 120"/>
                  <a:gd name="T34" fmla="*/ 34 w 119"/>
                  <a:gd name="T35" fmla="*/ 4 h 120"/>
                  <a:gd name="T36" fmla="*/ 34 w 119"/>
                  <a:gd name="T37" fmla="*/ 4 h 120"/>
                  <a:gd name="T38" fmla="*/ 26 w 119"/>
                  <a:gd name="T39" fmla="*/ 6 h 120"/>
                  <a:gd name="T40" fmla="*/ 26 w 119"/>
                  <a:gd name="T41" fmla="*/ 6 h 120"/>
                  <a:gd name="T42" fmla="*/ 10 w 119"/>
                  <a:gd name="T43" fmla="*/ 52 h 120"/>
                  <a:gd name="T44" fmla="*/ 10 w 119"/>
                  <a:gd name="T45" fmla="*/ 52 h 120"/>
                  <a:gd name="T46" fmla="*/ 4 w 119"/>
                  <a:gd name="T47" fmla="*/ 91 h 120"/>
                  <a:gd name="T48" fmla="*/ 4 w 119"/>
                  <a:gd name="T49" fmla="*/ 91 h 120"/>
                  <a:gd name="T50" fmla="*/ 2 w 119"/>
                  <a:gd name="T51" fmla="*/ 92 h 120"/>
                  <a:gd name="T52" fmla="*/ 2 w 119"/>
                  <a:gd name="T53" fmla="*/ 92 h 120"/>
                  <a:gd name="T54" fmla="*/ 0 w 119"/>
                  <a:gd name="T55" fmla="*/ 90 h 120"/>
                  <a:gd name="T56" fmla="*/ 0 w 119"/>
                  <a:gd name="T57" fmla="*/ 90 h 120"/>
                  <a:gd name="T58" fmla="*/ 6 w 119"/>
                  <a:gd name="T59" fmla="*/ 51 h 120"/>
                  <a:gd name="T60" fmla="*/ 6 w 119"/>
                  <a:gd name="T61" fmla="*/ 51 h 120"/>
                  <a:gd name="T62" fmla="*/ 24 w 119"/>
                  <a:gd name="T63" fmla="*/ 3 h 120"/>
                  <a:gd name="T64" fmla="*/ 24 w 119"/>
                  <a:gd name="T65" fmla="*/ 3 h 120"/>
                  <a:gd name="T66" fmla="*/ 34 w 119"/>
                  <a:gd name="T67" fmla="*/ 0 h 120"/>
                  <a:gd name="T68" fmla="*/ 34 w 119"/>
                  <a:gd name="T69" fmla="*/ 0 h 120"/>
                  <a:gd name="T70" fmla="*/ 118 w 119"/>
                  <a:gd name="T71" fmla="*/ 26 h 120"/>
                  <a:gd name="T72" fmla="*/ 118 w 119"/>
                  <a:gd name="T73" fmla="*/ 26 h 120"/>
                  <a:gd name="T74" fmla="*/ 119 w 119"/>
                  <a:gd name="T75" fmla="*/ 28 h 120"/>
                  <a:gd name="T76" fmla="*/ 119 w 119"/>
                  <a:gd name="T77" fmla="*/ 28 h 120"/>
                  <a:gd name="T78" fmla="*/ 119 w 119"/>
                  <a:gd name="T79" fmla="*/ 29 h 120"/>
                  <a:gd name="T80" fmla="*/ 119 w 119"/>
                  <a:gd name="T81" fmla="*/ 29 h 120"/>
                  <a:gd name="T82" fmla="*/ 110 w 119"/>
                  <a:gd name="T83" fmla="*/ 50 h 120"/>
                  <a:gd name="T84" fmla="*/ 110 w 119"/>
                  <a:gd name="T85" fmla="*/ 50 h 120"/>
                  <a:gd name="T86" fmla="*/ 108 w 119"/>
                  <a:gd name="T87" fmla="*/ 50 h 120"/>
                  <a:gd name="T88" fmla="*/ 108 w 119"/>
                  <a:gd name="T89" fmla="*/ 50 h 120"/>
                  <a:gd name="T90" fmla="*/ 83 w 119"/>
                  <a:gd name="T91" fmla="*/ 39 h 120"/>
                  <a:gd name="T92" fmla="*/ 83 w 119"/>
                  <a:gd name="T93" fmla="*/ 39 h 120"/>
                  <a:gd name="T94" fmla="*/ 44 w 119"/>
                  <a:gd name="T95" fmla="*/ 28 h 120"/>
                  <a:gd name="T96" fmla="*/ 44 w 119"/>
                  <a:gd name="T97" fmla="*/ 28 h 120"/>
                  <a:gd name="T98" fmla="*/ 39 w 119"/>
                  <a:gd name="T99" fmla="*/ 30 h 120"/>
                  <a:gd name="T100" fmla="*/ 39 w 119"/>
                  <a:gd name="T101" fmla="*/ 30 h 120"/>
                  <a:gd name="T102" fmla="*/ 33 w 119"/>
                  <a:gd name="T103" fmla="*/ 47 h 120"/>
                  <a:gd name="T104" fmla="*/ 33 w 119"/>
                  <a:gd name="T105" fmla="*/ 47 h 120"/>
                  <a:gd name="T106" fmla="*/ 28 w 119"/>
                  <a:gd name="T107" fmla="*/ 77 h 120"/>
                  <a:gd name="T108" fmla="*/ 28 w 119"/>
                  <a:gd name="T109" fmla="*/ 77 h 120"/>
                  <a:gd name="T110" fmla="*/ 23 w 119"/>
                  <a:gd name="T111" fmla="*/ 118 h 120"/>
                  <a:gd name="T112" fmla="*/ 23 w 119"/>
                  <a:gd name="T113" fmla="*/ 118 h 120"/>
                  <a:gd name="T114" fmla="*/ 21 w 119"/>
                  <a:gd name="T115" fmla="*/ 120 h 120"/>
                  <a:gd name="T116" fmla="*/ 21 w 119"/>
                  <a:gd name="T117" fmla="*/ 120 h 120"/>
                  <a:gd name="T118" fmla="*/ 21 w 119"/>
                  <a:gd name="T119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9" h="120">
                    <a:moveTo>
                      <a:pt x="21" y="120"/>
                    </a:moveTo>
                    <a:cubicBezTo>
                      <a:pt x="19" y="120"/>
                      <a:pt x="19" y="119"/>
                      <a:pt x="19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9" y="117"/>
                      <a:pt x="23" y="73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1" y="37"/>
                      <a:pt x="33" y="30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8" y="25"/>
                      <a:pt x="41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62" y="24"/>
                      <a:pt x="101" y="42"/>
                      <a:pt x="108" y="46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9" y="45"/>
                      <a:pt x="110" y="43"/>
                      <a:pt x="112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6" y="33"/>
                      <a:pt x="115" y="29"/>
                    </a:cubicBezTo>
                    <a:cubicBezTo>
                      <a:pt x="115" y="29"/>
                      <a:pt x="115" y="29"/>
                      <a:pt x="115" y="29"/>
                    </a:cubicBezTo>
                    <a:cubicBezTo>
                      <a:pt x="112" y="28"/>
                      <a:pt x="99" y="22"/>
                      <a:pt x="85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67" y="11"/>
                      <a:pt x="46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7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19" y="10"/>
                      <a:pt x="13" y="32"/>
                      <a:pt x="10" y="52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6" y="72"/>
                      <a:pt x="4" y="91"/>
                      <a:pt x="4" y="91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4" y="92"/>
                      <a:pt x="3" y="92"/>
                      <a:pt x="2" y="92"/>
                    </a:cubicBezTo>
                    <a:cubicBezTo>
                      <a:pt x="2" y="92"/>
                      <a:pt x="2" y="92"/>
                      <a:pt x="2" y="92"/>
                    </a:cubicBezTo>
                    <a:cubicBezTo>
                      <a:pt x="1" y="92"/>
                      <a:pt x="0" y="91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2" y="71"/>
                      <a:pt x="6" y="51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10" y="31"/>
                      <a:pt x="15" y="9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6" y="1"/>
                      <a:pt x="30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60" y="0"/>
                      <a:pt x="118" y="26"/>
                      <a:pt x="118" y="26"/>
                    </a:cubicBezTo>
                    <a:cubicBezTo>
                      <a:pt x="118" y="26"/>
                      <a:pt x="118" y="26"/>
                      <a:pt x="118" y="26"/>
                    </a:cubicBezTo>
                    <a:cubicBezTo>
                      <a:pt x="119" y="26"/>
                      <a:pt x="119" y="27"/>
                      <a:pt x="119" y="28"/>
                    </a:cubicBezTo>
                    <a:cubicBezTo>
                      <a:pt x="119" y="28"/>
                      <a:pt x="119" y="28"/>
                      <a:pt x="119" y="28"/>
                    </a:cubicBezTo>
                    <a:cubicBezTo>
                      <a:pt x="119" y="28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40"/>
                      <a:pt x="110" y="49"/>
                      <a:pt x="110" y="50"/>
                    </a:cubicBezTo>
                    <a:cubicBezTo>
                      <a:pt x="110" y="50"/>
                      <a:pt x="110" y="50"/>
                      <a:pt x="110" y="50"/>
                    </a:cubicBezTo>
                    <a:cubicBezTo>
                      <a:pt x="110" y="50"/>
                      <a:pt x="109" y="50"/>
                      <a:pt x="108" y="50"/>
                    </a:cubicBezTo>
                    <a:cubicBezTo>
                      <a:pt x="108" y="50"/>
                      <a:pt x="108" y="50"/>
                      <a:pt x="108" y="50"/>
                    </a:cubicBezTo>
                    <a:cubicBezTo>
                      <a:pt x="108" y="50"/>
                      <a:pt x="97" y="45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69" y="34"/>
                      <a:pt x="53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1" y="28"/>
                      <a:pt x="40" y="29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7" y="31"/>
                      <a:pt x="35" y="38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1" y="56"/>
                      <a:pt x="29" y="67"/>
                      <a:pt x="28" y="77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25" y="98"/>
                      <a:pt x="23" y="118"/>
                      <a:pt x="23" y="118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23" y="119"/>
                      <a:pt x="22" y="120"/>
                      <a:pt x="21" y="120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21" y="120"/>
                      <a:pt x="21" y="120"/>
                      <a:pt x="21" y="120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89"/>
              <p:cNvSpPr>
                <a:spLocks noEditPoints="1"/>
              </p:cNvSpPr>
              <p:nvPr/>
            </p:nvSpPr>
            <p:spPr bwMode="auto">
              <a:xfrm>
                <a:off x="6036438" y="5947085"/>
                <a:ext cx="121652" cy="124694"/>
              </a:xfrm>
              <a:custGeom>
                <a:avLst/>
                <a:gdLst>
                  <a:gd name="T0" fmla="*/ 8 w 34"/>
                  <a:gd name="T1" fmla="*/ 32 h 35"/>
                  <a:gd name="T2" fmla="*/ 5 w 34"/>
                  <a:gd name="T3" fmla="*/ 28 h 35"/>
                  <a:gd name="T4" fmla="*/ 1 w 34"/>
                  <a:gd name="T5" fmla="*/ 21 h 35"/>
                  <a:gd name="T6" fmla="*/ 1 w 34"/>
                  <a:gd name="T7" fmla="*/ 18 h 35"/>
                  <a:gd name="T8" fmla="*/ 4 w 34"/>
                  <a:gd name="T9" fmla="*/ 19 h 35"/>
                  <a:gd name="T10" fmla="*/ 8 w 34"/>
                  <a:gd name="T11" fmla="*/ 25 h 35"/>
                  <a:gd name="T12" fmla="*/ 11 w 34"/>
                  <a:gd name="T13" fmla="*/ 30 h 35"/>
                  <a:gd name="T14" fmla="*/ 11 w 34"/>
                  <a:gd name="T15" fmla="*/ 28 h 35"/>
                  <a:gd name="T16" fmla="*/ 10 w 34"/>
                  <a:gd name="T17" fmla="*/ 26 h 35"/>
                  <a:gd name="T18" fmla="*/ 10 w 34"/>
                  <a:gd name="T19" fmla="*/ 24 h 35"/>
                  <a:gd name="T20" fmla="*/ 12 w 34"/>
                  <a:gd name="T21" fmla="*/ 23 h 35"/>
                  <a:gd name="T22" fmla="*/ 17 w 34"/>
                  <a:gd name="T23" fmla="*/ 26 h 35"/>
                  <a:gd name="T24" fmla="*/ 23 w 34"/>
                  <a:gd name="T25" fmla="*/ 28 h 35"/>
                  <a:gd name="T26" fmla="*/ 21 w 34"/>
                  <a:gd name="T27" fmla="*/ 26 h 35"/>
                  <a:gd name="T28" fmla="*/ 18 w 34"/>
                  <a:gd name="T29" fmla="*/ 23 h 35"/>
                  <a:gd name="T30" fmla="*/ 17 w 34"/>
                  <a:gd name="T31" fmla="*/ 21 h 35"/>
                  <a:gd name="T32" fmla="*/ 20 w 34"/>
                  <a:gd name="T33" fmla="*/ 20 h 35"/>
                  <a:gd name="T34" fmla="*/ 22 w 34"/>
                  <a:gd name="T35" fmla="*/ 21 h 35"/>
                  <a:gd name="T36" fmla="*/ 27 w 34"/>
                  <a:gd name="T37" fmla="*/ 21 h 35"/>
                  <a:gd name="T38" fmla="*/ 27 w 34"/>
                  <a:gd name="T39" fmla="*/ 21 h 35"/>
                  <a:gd name="T40" fmla="*/ 27 w 34"/>
                  <a:gd name="T41" fmla="*/ 21 h 35"/>
                  <a:gd name="T42" fmla="*/ 24 w 34"/>
                  <a:gd name="T43" fmla="*/ 19 h 35"/>
                  <a:gd name="T44" fmla="*/ 19 w 34"/>
                  <a:gd name="T45" fmla="*/ 17 h 35"/>
                  <a:gd name="T46" fmla="*/ 18 w 34"/>
                  <a:gd name="T47" fmla="*/ 15 h 35"/>
                  <a:gd name="T48" fmla="*/ 20 w 34"/>
                  <a:gd name="T49" fmla="*/ 13 h 35"/>
                  <a:gd name="T50" fmla="*/ 26 w 34"/>
                  <a:gd name="T51" fmla="*/ 13 h 35"/>
                  <a:gd name="T52" fmla="*/ 28 w 34"/>
                  <a:gd name="T53" fmla="*/ 13 h 35"/>
                  <a:gd name="T54" fmla="*/ 26 w 34"/>
                  <a:gd name="T55" fmla="*/ 12 h 35"/>
                  <a:gd name="T56" fmla="*/ 21 w 34"/>
                  <a:gd name="T57" fmla="*/ 11 h 35"/>
                  <a:gd name="T58" fmla="*/ 19 w 34"/>
                  <a:gd name="T59" fmla="*/ 9 h 35"/>
                  <a:gd name="T60" fmla="*/ 21 w 34"/>
                  <a:gd name="T61" fmla="*/ 7 h 35"/>
                  <a:gd name="T62" fmla="*/ 24 w 34"/>
                  <a:gd name="T63" fmla="*/ 6 h 35"/>
                  <a:gd name="T64" fmla="*/ 27 w 34"/>
                  <a:gd name="T65" fmla="*/ 5 h 35"/>
                  <a:gd name="T66" fmla="*/ 22 w 34"/>
                  <a:gd name="T67" fmla="*/ 4 h 35"/>
                  <a:gd name="T68" fmla="*/ 12 w 34"/>
                  <a:gd name="T69" fmla="*/ 4 h 35"/>
                  <a:gd name="T70" fmla="*/ 10 w 34"/>
                  <a:gd name="T71" fmla="*/ 4 h 35"/>
                  <a:gd name="T72" fmla="*/ 8 w 34"/>
                  <a:gd name="T73" fmla="*/ 2 h 35"/>
                  <a:gd name="T74" fmla="*/ 10 w 34"/>
                  <a:gd name="T75" fmla="*/ 0 h 35"/>
                  <a:gd name="T76" fmla="*/ 12 w 34"/>
                  <a:gd name="T77" fmla="*/ 0 h 35"/>
                  <a:gd name="T78" fmla="*/ 28 w 34"/>
                  <a:gd name="T79" fmla="*/ 1 h 35"/>
                  <a:gd name="T80" fmla="*/ 31 w 34"/>
                  <a:gd name="T81" fmla="*/ 4 h 35"/>
                  <a:gd name="T82" fmla="*/ 31 w 34"/>
                  <a:gd name="T83" fmla="*/ 5 h 35"/>
                  <a:gd name="T84" fmla="*/ 28 w 34"/>
                  <a:gd name="T85" fmla="*/ 9 h 35"/>
                  <a:gd name="T86" fmla="*/ 31 w 34"/>
                  <a:gd name="T87" fmla="*/ 10 h 35"/>
                  <a:gd name="T88" fmla="*/ 34 w 34"/>
                  <a:gd name="T89" fmla="*/ 14 h 35"/>
                  <a:gd name="T90" fmla="*/ 34 w 34"/>
                  <a:gd name="T91" fmla="*/ 14 h 35"/>
                  <a:gd name="T92" fmla="*/ 31 w 34"/>
                  <a:gd name="T93" fmla="*/ 17 h 35"/>
                  <a:gd name="T94" fmla="*/ 29 w 34"/>
                  <a:gd name="T95" fmla="*/ 17 h 35"/>
                  <a:gd name="T96" fmla="*/ 32 w 34"/>
                  <a:gd name="T97" fmla="*/ 22 h 35"/>
                  <a:gd name="T98" fmla="*/ 31 w 34"/>
                  <a:gd name="T99" fmla="*/ 23 h 35"/>
                  <a:gd name="T100" fmla="*/ 27 w 34"/>
                  <a:gd name="T101" fmla="*/ 25 h 35"/>
                  <a:gd name="T102" fmla="*/ 26 w 34"/>
                  <a:gd name="T103" fmla="*/ 25 h 35"/>
                  <a:gd name="T104" fmla="*/ 27 w 34"/>
                  <a:gd name="T105" fmla="*/ 29 h 35"/>
                  <a:gd name="T106" fmla="*/ 26 w 34"/>
                  <a:gd name="T107" fmla="*/ 31 h 35"/>
                  <a:gd name="T108" fmla="*/ 23 w 34"/>
                  <a:gd name="T109" fmla="*/ 32 h 35"/>
                  <a:gd name="T110" fmla="*/ 15 w 34"/>
                  <a:gd name="T111" fmla="*/ 30 h 35"/>
                  <a:gd name="T112" fmla="*/ 16 w 34"/>
                  <a:gd name="T113" fmla="*/ 31 h 35"/>
                  <a:gd name="T114" fmla="*/ 14 w 34"/>
                  <a:gd name="T115" fmla="*/ 35 h 35"/>
                  <a:gd name="T116" fmla="*/ 12 w 34"/>
                  <a:gd name="T117" fmla="*/ 35 h 35"/>
                  <a:gd name="T118" fmla="*/ 12 w 34"/>
                  <a:gd name="T119" fmla="*/ 35 h 35"/>
                  <a:gd name="T120" fmla="*/ 28 w 34"/>
                  <a:gd name="T121" fmla="*/ 21 h 35"/>
                  <a:gd name="T122" fmla="*/ 28 w 34"/>
                  <a:gd name="T123" fmla="*/ 2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" h="35">
                    <a:moveTo>
                      <a:pt x="12" y="35"/>
                    </a:moveTo>
                    <a:cubicBezTo>
                      <a:pt x="10" y="35"/>
                      <a:pt x="10" y="34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7" y="31"/>
                      <a:pt x="6" y="29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2" y="24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7"/>
                      <a:pt x="4" y="18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6" y="22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9" y="27"/>
                      <a:pt x="10" y="28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29"/>
                      <a:pt x="11" y="29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0" y="27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5"/>
                      <a:pt x="9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4" y="25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9" y="27"/>
                      <a:pt x="22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7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4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7" y="22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1" y="20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4" y="21"/>
                      <a:pt x="25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0"/>
                      <a:pt x="25" y="20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1" y="18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8" y="17"/>
                      <a:pt x="17" y="16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4"/>
                      <a:pt x="19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3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7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3" y="12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19" y="10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8"/>
                      <a:pt x="20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2" y="7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6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4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9" y="4"/>
                      <a:pt x="15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8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6" y="0"/>
                      <a:pt x="24" y="0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9" y="2"/>
                      <a:pt x="30" y="2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7"/>
                      <a:pt x="29" y="8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9"/>
                      <a:pt x="30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2" y="11"/>
                      <a:pt x="34" y="12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3" y="16"/>
                      <a:pt x="32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0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30" y="18"/>
                      <a:pt x="31" y="20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5"/>
                      <a:pt x="28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6"/>
                      <a:pt x="27" y="27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30"/>
                      <a:pt x="27" y="30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1" y="32"/>
                      <a:pt x="18" y="31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3"/>
                      <a:pt x="15" y="34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90"/>
              <p:cNvSpPr/>
              <p:nvPr/>
            </p:nvSpPr>
            <p:spPr bwMode="auto">
              <a:xfrm>
                <a:off x="5057136" y="5747879"/>
                <a:ext cx="334544" cy="291966"/>
              </a:xfrm>
              <a:custGeom>
                <a:avLst/>
                <a:gdLst>
                  <a:gd name="T0" fmla="*/ 93 w 93"/>
                  <a:gd name="T1" fmla="*/ 39 h 81"/>
                  <a:gd name="T2" fmla="*/ 69 w 93"/>
                  <a:gd name="T3" fmla="*/ 1 h 81"/>
                  <a:gd name="T4" fmla="*/ 0 w 93"/>
                  <a:gd name="T5" fmla="*/ 43 h 81"/>
                  <a:gd name="T6" fmla="*/ 21 w 93"/>
                  <a:gd name="T7" fmla="*/ 81 h 81"/>
                  <a:gd name="T8" fmla="*/ 93 w 93"/>
                  <a:gd name="T9" fmla="*/ 3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1">
                    <a:moveTo>
                      <a:pt x="93" y="39"/>
                    </a:moveTo>
                    <a:cubicBezTo>
                      <a:pt x="93" y="39"/>
                      <a:pt x="71" y="1"/>
                      <a:pt x="69" y="1"/>
                    </a:cubicBezTo>
                    <a:cubicBezTo>
                      <a:pt x="68" y="0"/>
                      <a:pt x="22" y="21"/>
                      <a:pt x="0" y="43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1" y="81"/>
                      <a:pt x="80" y="42"/>
                      <a:pt x="93" y="39"/>
                    </a:cubicBezTo>
                    <a:close/>
                  </a:path>
                </a:pathLst>
              </a:custGeom>
              <a:solidFill>
                <a:srgbClr val="FFBE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91"/>
              <p:cNvSpPr/>
              <p:nvPr/>
            </p:nvSpPr>
            <p:spPr bwMode="auto">
              <a:xfrm>
                <a:off x="5207681" y="6047448"/>
                <a:ext cx="442511" cy="413618"/>
              </a:xfrm>
              <a:custGeom>
                <a:avLst/>
                <a:gdLst>
                  <a:gd name="T0" fmla="*/ 33 w 123"/>
                  <a:gd name="T1" fmla="*/ 115 h 115"/>
                  <a:gd name="T2" fmla="*/ 0 w 123"/>
                  <a:gd name="T3" fmla="*/ 61 h 115"/>
                  <a:gd name="T4" fmla="*/ 96 w 123"/>
                  <a:gd name="T5" fmla="*/ 2 h 115"/>
                  <a:gd name="T6" fmla="*/ 123 w 123"/>
                  <a:gd name="T7" fmla="*/ 57 h 115"/>
                  <a:gd name="T8" fmla="*/ 73 w 123"/>
                  <a:gd name="T9" fmla="*/ 69 h 115"/>
                  <a:gd name="T10" fmla="*/ 33 w 123"/>
                  <a:gd name="T1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3" h="115">
                    <a:moveTo>
                      <a:pt x="33" y="115"/>
                    </a:moveTo>
                    <a:cubicBezTo>
                      <a:pt x="33" y="115"/>
                      <a:pt x="1" y="64"/>
                      <a:pt x="0" y="61"/>
                    </a:cubicBezTo>
                    <a:cubicBezTo>
                      <a:pt x="0" y="58"/>
                      <a:pt x="93" y="0"/>
                      <a:pt x="96" y="2"/>
                    </a:cubicBezTo>
                    <a:cubicBezTo>
                      <a:pt x="99" y="3"/>
                      <a:pt x="123" y="57"/>
                      <a:pt x="123" y="57"/>
                    </a:cubicBezTo>
                    <a:cubicBezTo>
                      <a:pt x="123" y="57"/>
                      <a:pt x="103" y="51"/>
                      <a:pt x="73" y="69"/>
                    </a:cubicBezTo>
                    <a:cubicBezTo>
                      <a:pt x="44" y="86"/>
                      <a:pt x="35" y="106"/>
                      <a:pt x="33" y="1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92"/>
              <p:cNvSpPr/>
              <p:nvPr/>
            </p:nvSpPr>
            <p:spPr bwMode="auto">
              <a:xfrm>
                <a:off x="5326292" y="6184307"/>
                <a:ext cx="313255" cy="284363"/>
              </a:xfrm>
              <a:custGeom>
                <a:avLst/>
                <a:gdLst>
                  <a:gd name="T0" fmla="*/ 0 w 87"/>
                  <a:gd name="T1" fmla="*/ 79 h 79"/>
                  <a:gd name="T2" fmla="*/ 10 w 87"/>
                  <a:gd name="T3" fmla="*/ 25 h 79"/>
                  <a:gd name="T4" fmla="*/ 37 w 87"/>
                  <a:gd name="T5" fmla="*/ 32 h 79"/>
                  <a:gd name="T6" fmla="*/ 45 w 87"/>
                  <a:gd name="T7" fmla="*/ 27 h 79"/>
                  <a:gd name="T8" fmla="*/ 55 w 87"/>
                  <a:gd name="T9" fmla="*/ 3 h 79"/>
                  <a:gd name="T10" fmla="*/ 87 w 87"/>
                  <a:gd name="T11" fmla="*/ 18 h 79"/>
                  <a:gd name="T12" fmla="*/ 50 w 87"/>
                  <a:gd name="T13" fmla="*/ 25 h 79"/>
                  <a:gd name="T14" fmla="*/ 0 w 87"/>
                  <a:gd name="T15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79">
                    <a:moveTo>
                      <a:pt x="0" y="79"/>
                    </a:moveTo>
                    <a:cubicBezTo>
                      <a:pt x="0" y="79"/>
                      <a:pt x="2" y="28"/>
                      <a:pt x="10" y="25"/>
                    </a:cubicBezTo>
                    <a:cubicBezTo>
                      <a:pt x="19" y="22"/>
                      <a:pt x="37" y="32"/>
                      <a:pt x="37" y="32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7" y="6"/>
                      <a:pt x="55" y="3"/>
                    </a:cubicBezTo>
                    <a:cubicBezTo>
                      <a:pt x="63" y="0"/>
                      <a:pt x="85" y="14"/>
                      <a:pt x="87" y="18"/>
                    </a:cubicBezTo>
                    <a:cubicBezTo>
                      <a:pt x="87" y="18"/>
                      <a:pt x="68" y="15"/>
                      <a:pt x="50" y="25"/>
                    </a:cubicBezTo>
                    <a:cubicBezTo>
                      <a:pt x="32" y="34"/>
                      <a:pt x="4" y="54"/>
                      <a:pt x="0" y="79"/>
                    </a:cubicBezTo>
                    <a:close/>
                  </a:path>
                </a:pathLst>
              </a:custGeom>
              <a:solidFill>
                <a:srgbClr val="F185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93"/>
              <p:cNvSpPr/>
              <p:nvPr/>
            </p:nvSpPr>
            <p:spPr bwMode="auto">
              <a:xfrm>
                <a:off x="5481399" y="6184307"/>
                <a:ext cx="173355" cy="97322"/>
              </a:xfrm>
              <a:custGeom>
                <a:avLst/>
                <a:gdLst>
                  <a:gd name="T0" fmla="*/ 1 w 48"/>
                  <a:gd name="T1" fmla="*/ 27 h 27"/>
                  <a:gd name="T2" fmla="*/ 0 w 48"/>
                  <a:gd name="T3" fmla="*/ 25 h 27"/>
                  <a:gd name="T4" fmla="*/ 0 w 48"/>
                  <a:gd name="T5" fmla="*/ 25 h 27"/>
                  <a:gd name="T6" fmla="*/ 3 w 48"/>
                  <a:gd name="T7" fmla="*/ 11 h 27"/>
                  <a:gd name="T8" fmla="*/ 3 w 48"/>
                  <a:gd name="T9" fmla="*/ 11 h 27"/>
                  <a:gd name="T10" fmla="*/ 12 w 48"/>
                  <a:gd name="T11" fmla="*/ 0 h 27"/>
                  <a:gd name="T12" fmla="*/ 12 w 48"/>
                  <a:gd name="T13" fmla="*/ 0 h 27"/>
                  <a:gd name="T14" fmla="*/ 14 w 48"/>
                  <a:gd name="T15" fmla="*/ 0 h 27"/>
                  <a:gd name="T16" fmla="*/ 14 w 48"/>
                  <a:gd name="T17" fmla="*/ 0 h 27"/>
                  <a:gd name="T18" fmla="*/ 29 w 48"/>
                  <a:gd name="T19" fmla="*/ 4 h 27"/>
                  <a:gd name="T20" fmla="*/ 29 w 48"/>
                  <a:gd name="T21" fmla="*/ 4 h 27"/>
                  <a:gd name="T22" fmla="*/ 48 w 48"/>
                  <a:gd name="T23" fmla="*/ 17 h 27"/>
                  <a:gd name="T24" fmla="*/ 48 w 48"/>
                  <a:gd name="T25" fmla="*/ 17 h 27"/>
                  <a:gd name="T26" fmla="*/ 48 w 48"/>
                  <a:gd name="T27" fmla="*/ 20 h 27"/>
                  <a:gd name="T28" fmla="*/ 48 w 48"/>
                  <a:gd name="T29" fmla="*/ 20 h 27"/>
                  <a:gd name="T30" fmla="*/ 45 w 48"/>
                  <a:gd name="T31" fmla="*/ 20 h 27"/>
                  <a:gd name="T32" fmla="*/ 45 w 48"/>
                  <a:gd name="T33" fmla="*/ 20 h 27"/>
                  <a:gd name="T34" fmla="*/ 27 w 48"/>
                  <a:gd name="T35" fmla="*/ 8 h 27"/>
                  <a:gd name="T36" fmla="*/ 27 w 48"/>
                  <a:gd name="T37" fmla="*/ 8 h 27"/>
                  <a:gd name="T38" fmla="*/ 14 w 48"/>
                  <a:gd name="T39" fmla="*/ 4 h 27"/>
                  <a:gd name="T40" fmla="*/ 14 w 48"/>
                  <a:gd name="T41" fmla="*/ 4 h 27"/>
                  <a:gd name="T42" fmla="*/ 13 w 48"/>
                  <a:gd name="T43" fmla="*/ 4 h 27"/>
                  <a:gd name="T44" fmla="*/ 13 w 48"/>
                  <a:gd name="T45" fmla="*/ 4 h 27"/>
                  <a:gd name="T46" fmla="*/ 6 w 48"/>
                  <a:gd name="T47" fmla="*/ 12 h 27"/>
                  <a:gd name="T48" fmla="*/ 6 w 48"/>
                  <a:gd name="T49" fmla="*/ 12 h 27"/>
                  <a:gd name="T50" fmla="*/ 4 w 48"/>
                  <a:gd name="T51" fmla="*/ 25 h 27"/>
                  <a:gd name="T52" fmla="*/ 4 w 48"/>
                  <a:gd name="T53" fmla="*/ 25 h 27"/>
                  <a:gd name="T54" fmla="*/ 4 w 48"/>
                  <a:gd name="T55" fmla="*/ 25 h 27"/>
                  <a:gd name="T56" fmla="*/ 2 w 48"/>
                  <a:gd name="T57" fmla="*/ 27 h 27"/>
                  <a:gd name="T58" fmla="*/ 2 w 48"/>
                  <a:gd name="T59" fmla="*/ 27 h 27"/>
                  <a:gd name="T60" fmla="*/ 1 w 48"/>
                  <a:gd name="T6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8" h="27">
                    <a:moveTo>
                      <a:pt x="1" y="27"/>
                    </a:moveTo>
                    <a:cubicBezTo>
                      <a:pt x="0" y="27"/>
                      <a:pt x="0" y="26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2"/>
                      <a:pt x="1" y="16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6"/>
                      <a:pt x="7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9" y="0"/>
                      <a:pt x="25" y="3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34" y="7"/>
                      <a:pt x="39" y="10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8"/>
                      <a:pt x="48" y="19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7" y="21"/>
                      <a:pt x="46" y="21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37" y="14"/>
                      <a:pt x="32" y="10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4" y="6"/>
                      <a:pt x="17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8" y="8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7"/>
                      <a:pt x="4" y="22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6"/>
                      <a:pt x="3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1" y="2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94"/>
              <p:cNvSpPr/>
              <p:nvPr/>
            </p:nvSpPr>
            <p:spPr bwMode="auto">
              <a:xfrm>
                <a:off x="5320210" y="6266422"/>
                <a:ext cx="142942" cy="197685"/>
              </a:xfrm>
              <a:custGeom>
                <a:avLst/>
                <a:gdLst>
                  <a:gd name="T0" fmla="*/ 1 w 40"/>
                  <a:gd name="T1" fmla="*/ 54 h 55"/>
                  <a:gd name="T2" fmla="*/ 0 w 40"/>
                  <a:gd name="T3" fmla="*/ 46 h 55"/>
                  <a:gd name="T4" fmla="*/ 0 w 40"/>
                  <a:gd name="T5" fmla="*/ 46 h 55"/>
                  <a:gd name="T6" fmla="*/ 3 w 40"/>
                  <a:gd name="T7" fmla="*/ 20 h 55"/>
                  <a:gd name="T8" fmla="*/ 3 w 40"/>
                  <a:gd name="T9" fmla="*/ 20 h 55"/>
                  <a:gd name="T10" fmla="*/ 12 w 40"/>
                  <a:gd name="T11" fmla="*/ 1 h 55"/>
                  <a:gd name="T12" fmla="*/ 12 w 40"/>
                  <a:gd name="T13" fmla="*/ 1 h 55"/>
                  <a:gd name="T14" fmla="*/ 17 w 40"/>
                  <a:gd name="T15" fmla="*/ 0 h 55"/>
                  <a:gd name="T16" fmla="*/ 17 w 40"/>
                  <a:gd name="T17" fmla="*/ 0 h 55"/>
                  <a:gd name="T18" fmla="*/ 38 w 40"/>
                  <a:gd name="T19" fmla="*/ 6 h 55"/>
                  <a:gd name="T20" fmla="*/ 38 w 40"/>
                  <a:gd name="T21" fmla="*/ 6 h 55"/>
                  <a:gd name="T22" fmla="*/ 39 w 40"/>
                  <a:gd name="T23" fmla="*/ 9 h 55"/>
                  <a:gd name="T24" fmla="*/ 39 w 40"/>
                  <a:gd name="T25" fmla="*/ 9 h 55"/>
                  <a:gd name="T26" fmla="*/ 37 w 40"/>
                  <a:gd name="T27" fmla="*/ 10 h 55"/>
                  <a:gd name="T28" fmla="*/ 37 w 40"/>
                  <a:gd name="T29" fmla="*/ 10 h 55"/>
                  <a:gd name="T30" fmla="*/ 30 w 40"/>
                  <a:gd name="T31" fmla="*/ 7 h 55"/>
                  <a:gd name="T32" fmla="*/ 30 w 40"/>
                  <a:gd name="T33" fmla="*/ 7 h 55"/>
                  <a:gd name="T34" fmla="*/ 17 w 40"/>
                  <a:gd name="T35" fmla="*/ 4 h 55"/>
                  <a:gd name="T36" fmla="*/ 17 w 40"/>
                  <a:gd name="T37" fmla="*/ 4 h 55"/>
                  <a:gd name="T38" fmla="*/ 13 w 40"/>
                  <a:gd name="T39" fmla="*/ 5 h 55"/>
                  <a:gd name="T40" fmla="*/ 13 w 40"/>
                  <a:gd name="T41" fmla="*/ 5 h 55"/>
                  <a:gd name="T42" fmla="*/ 7 w 40"/>
                  <a:gd name="T43" fmla="*/ 21 h 55"/>
                  <a:gd name="T44" fmla="*/ 7 w 40"/>
                  <a:gd name="T45" fmla="*/ 21 h 55"/>
                  <a:gd name="T46" fmla="*/ 4 w 40"/>
                  <a:gd name="T47" fmla="*/ 46 h 55"/>
                  <a:gd name="T48" fmla="*/ 4 w 40"/>
                  <a:gd name="T49" fmla="*/ 46 h 55"/>
                  <a:gd name="T50" fmla="*/ 5 w 40"/>
                  <a:gd name="T51" fmla="*/ 52 h 55"/>
                  <a:gd name="T52" fmla="*/ 5 w 40"/>
                  <a:gd name="T53" fmla="*/ 52 h 55"/>
                  <a:gd name="T54" fmla="*/ 5 w 40"/>
                  <a:gd name="T55" fmla="*/ 52 h 55"/>
                  <a:gd name="T56" fmla="*/ 4 w 40"/>
                  <a:gd name="T57" fmla="*/ 54 h 55"/>
                  <a:gd name="T58" fmla="*/ 4 w 40"/>
                  <a:gd name="T59" fmla="*/ 54 h 55"/>
                  <a:gd name="T60" fmla="*/ 3 w 40"/>
                  <a:gd name="T61" fmla="*/ 55 h 55"/>
                  <a:gd name="T62" fmla="*/ 3 w 40"/>
                  <a:gd name="T63" fmla="*/ 55 h 55"/>
                  <a:gd name="T64" fmla="*/ 1 w 40"/>
                  <a:gd name="T65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55">
                    <a:moveTo>
                      <a:pt x="1" y="54"/>
                    </a:moveTo>
                    <a:cubicBezTo>
                      <a:pt x="0" y="52"/>
                      <a:pt x="0" y="50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39"/>
                      <a:pt x="1" y="2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5" y="11"/>
                      <a:pt x="7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0"/>
                      <a:pt x="15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7"/>
                      <a:pt x="40" y="8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10"/>
                      <a:pt x="38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4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6" y="5"/>
                      <a:pt x="21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4"/>
                      <a:pt x="14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8" y="13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5" y="30"/>
                      <a:pt x="4" y="40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9"/>
                      <a:pt x="4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3"/>
                      <a:pt x="5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2" y="55"/>
                      <a:pt x="1" y="54"/>
                      <a:pt x="1" y="5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95"/>
              <p:cNvSpPr/>
              <p:nvPr/>
            </p:nvSpPr>
            <p:spPr bwMode="auto">
              <a:xfrm>
                <a:off x="5201599" y="6047448"/>
                <a:ext cx="456197" cy="424263"/>
              </a:xfrm>
              <a:custGeom>
                <a:avLst/>
                <a:gdLst>
                  <a:gd name="T0" fmla="*/ 33 w 127"/>
                  <a:gd name="T1" fmla="*/ 117 h 118"/>
                  <a:gd name="T2" fmla="*/ 6 w 127"/>
                  <a:gd name="T3" fmla="*/ 71 h 118"/>
                  <a:gd name="T4" fmla="*/ 6 w 127"/>
                  <a:gd name="T5" fmla="*/ 71 h 118"/>
                  <a:gd name="T6" fmla="*/ 0 w 127"/>
                  <a:gd name="T7" fmla="*/ 60 h 118"/>
                  <a:gd name="T8" fmla="*/ 0 w 127"/>
                  <a:gd name="T9" fmla="*/ 60 h 118"/>
                  <a:gd name="T10" fmla="*/ 2 w 127"/>
                  <a:gd name="T11" fmla="*/ 58 h 118"/>
                  <a:gd name="T12" fmla="*/ 2 w 127"/>
                  <a:gd name="T13" fmla="*/ 58 h 118"/>
                  <a:gd name="T14" fmla="*/ 39 w 127"/>
                  <a:gd name="T15" fmla="*/ 34 h 118"/>
                  <a:gd name="T16" fmla="*/ 39 w 127"/>
                  <a:gd name="T17" fmla="*/ 34 h 118"/>
                  <a:gd name="T18" fmla="*/ 91 w 127"/>
                  <a:gd name="T19" fmla="*/ 2 h 118"/>
                  <a:gd name="T20" fmla="*/ 91 w 127"/>
                  <a:gd name="T21" fmla="*/ 2 h 118"/>
                  <a:gd name="T22" fmla="*/ 97 w 127"/>
                  <a:gd name="T23" fmla="*/ 0 h 118"/>
                  <a:gd name="T24" fmla="*/ 97 w 127"/>
                  <a:gd name="T25" fmla="*/ 0 h 118"/>
                  <a:gd name="T26" fmla="*/ 98 w 127"/>
                  <a:gd name="T27" fmla="*/ 0 h 118"/>
                  <a:gd name="T28" fmla="*/ 98 w 127"/>
                  <a:gd name="T29" fmla="*/ 0 h 118"/>
                  <a:gd name="T30" fmla="*/ 101 w 127"/>
                  <a:gd name="T31" fmla="*/ 3 h 118"/>
                  <a:gd name="T32" fmla="*/ 101 w 127"/>
                  <a:gd name="T33" fmla="*/ 3 h 118"/>
                  <a:gd name="T34" fmla="*/ 105 w 127"/>
                  <a:gd name="T35" fmla="*/ 10 h 118"/>
                  <a:gd name="T36" fmla="*/ 105 w 127"/>
                  <a:gd name="T37" fmla="*/ 10 h 118"/>
                  <a:gd name="T38" fmla="*/ 114 w 127"/>
                  <a:gd name="T39" fmla="*/ 29 h 118"/>
                  <a:gd name="T40" fmla="*/ 114 w 127"/>
                  <a:gd name="T41" fmla="*/ 29 h 118"/>
                  <a:gd name="T42" fmla="*/ 126 w 127"/>
                  <a:gd name="T43" fmla="*/ 56 h 118"/>
                  <a:gd name="T44" fmla="*/ 126 w 127"/>
                  <a:gd name="T45" fmla="*/ 56 h 118"/>
                  <a:gd name="T46" fmla="*/ 125 w 127"/>
                  <a:gd name="T47" fmla="*/ 59 h 118"/>
                  <a:gd name="T48" fmla="*/ 125 w 127"/>
                  <a:gd name="T49" fmla="*/ 59 h 118"/>
                  <a:gd name="T50" fmla="*/ 122 w 127"/>
                  <a:gd name="T51" fmla="*/ 58 h 118"/>
                  <a:gd name="T52" fmla="*/ 122 w 127"/>
                  <a:gd name="T53" fmla="*/ 58 h 118"/>
                  <a:gd name="T54" fmla="*/ 111 w 127"/>
                  <a:gd name="T55" fmla="*/ 32 h 118"/>
                  <a:gd name="T56" fmla="*/ 111 w 127"/>
                  <a:gd name="T57" fmla="*/ 32 h 118"/>
                  <a:gd name="T58" fmla="*/ 97 w 127"/>
                  <a:gd name="T59" fmla="*/ 4 h 118"/>
                  <a:gd name="T60" fmla="*/ 97 w 127"/>
                  <a:gd name="T61" fmla="*/ 4 h 118"/>
                  <a:gd name="T62" fmla="*/ 96 w 127"/>
                  <a:gd name="T63" fmla="*/ 4 h 118"/>
                  <a:gd name="T64" fmla="*/ 96 w 127"/>
                  <a:gd name="T65" fmla="*/ 4 h 118"/>
                  <a:gd name="T66" fmla="*/ 93 w 127"/>
                  <a:gd name="T67" fmla="*/ 6 h 118"/>
                  <a:gd name="T68" fmla="*/ 93 w 127"/>
                  <a:gd name="T69" fmla="*/ 6 h 118"/>
                  <a:gd name="T70" fmla="*/ 82 w 127"/>
                  <a:gd name="T71" fmla="*/ 12 h 118"/>
                  <a:gd name="T72" fmla="*/ 82 w 127"/>
                  <a:gd name="T73" fmla="*/ 12 h 118"/>
                  <a:gd name="T74" fmla="*/ 50 w 127"/>
                  <a:gd name="T75" fmla="*/ 32 h 118"/>
                  <a:gd name="T76" fmla="*/ 50 w 127"/>
                  <a:gd name="T77" fmla="*/ 32 h 118"/>
                  <a:gd name="T78" fmla="*/ 5 w 127"/>
                  <a:gd name="T79" fmla="*/ 61 h 118"/>
                  <a:gd name="T80" fmla="*/ 5 w 127"/>
                  <a:gd name="T81" fmla="*/ 61 h 118"/>
                  <a:gd name="T82" fmla="*/ 6 w 127"/>
                  <a:gd name="T83" fmla="*/ 63 h 118"/>
                  <a:gd name="T84" fmla="*/ 6 w 127"/>
                  <a:gd name="T85" fmla="*/ 63 h 118"/>
                  <a:gd name="T86" fmla="*/ 9 w 127"/>
                  <a:gd name="T87" fmla="*/ 69 h 118"/>
                  <a:gd name="T88" fmla="*/ 9 w 127"/>
                  <a:gd name="T89" fmla="*/ 69 h 118"/>
                  <a:gd name="T90" fmla="*/ 20 w 127"/>
                  <a:gd name="T91" fmla="*/ 88 h 118"/>
                  <a:gd name="T92" fmla="*/ 20 w 127"/>
                  <a:gd name="T93" fmla="*/ 88 h 118"/>
                  <a:gd name="T94" fmla="*/ 37 w 127"/>
                  <a:gd name="T95" fmla="*/ 115 h 118"/>
                  <a:gd name="T96" fmla="*/ 37 w 127"/>
                  <a:gd name="T97" fmla="*/ 115 h 118"/>
                  <a:gd name="T98" fmla="*/ 36 w 127"/>
                  <a:gd name="T99" fmla="*/ 117 h 118"/>
                  <a:gd name="T100" fmla="*/ 36 w 127"/>
                  <a:gd name="T101" fmla="*/ 117 h 118"/>
                  <a:gd name="T102" fmla="*/ 35 w 127"/>
                  <a:gd name="T103" fmla="*/ 118 h 118"/>
                  <a:gd name="T104" fmla="*/ 35 w 127"/>
                  <a:gd name="T105" fmla="*/ 118 h 118"/>
                  <a:gd name="T106" fmla="*/ 33 w 127"/>
                  <a:gd name="T107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118">
                    <a:moveTo>
                      <a:pt x="33" y="117"/>
                    </a:moveTo>
                    <a:cubicBezTo>
                      <a:pt x="33" y="117"/>
                      <a:pt x="15" y="88"/>
                      <a:pt x="6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3" y="66"/>
                      <a:pt x="1" y="63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1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0" y="46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59" y="22"/>
                      <a:pt x="81" y="8"/>
                      <a:pt x="91" y="2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94" y="1"/>
                      <a:pt x="95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0" y="1"/>
                      <a:pt x="100" y="2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2" y="5"/>
                      <a:pt x="104" y="7"/>
                      <a:pt x="105" y="10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8" y="15"/>
                      <a:pt x="111" y="22"/>
                      <a:pt x="114" y="29"/>
                    </a:cubicBezTo>
                    <a:cubicBezTo>
                      <a:pt x="114" y="29"/>
                      <a:pt x="114" y="29"/>
                      <a:pt x="114" y="29"/>
                    </a:cubicBezTo>
                    <a:cubicBezTo>
                      <a:pt x="120" y="43"/>
                      <a:pt x="126" y="56"/>
                      <a:pt x="126" y="56"/>
                    </a:cubicBezTo>
                    <a:cubicBezTo>
                      <a:pt x="126" y="56"/>
                      <a:pt x="126" y="56"/>
                      <a:pt x="126" y="56"/>
                    </a:cubicBezTo>
                    <a:cubicBezTo>
                      <a:pt x="127" y="57"/>
                      <a:pt x="126" y="58"/>
                      <a:pt x="125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4" y="59"/>
                      <a:pt x="123" y="59"/>
                      <a:pt x="122" y="58"/>
                    </a:cubicBezTo>
                    <a:cubicBezTo>
                      <a:pt x="122" y="58"/>
                      <a:pt x="122" y="58"/>
                      <a:pt x="122" y="58"/>
                    </a:cubicBezTo>
                    <a:cubicBezTo>
                      <a:pt x="122" y="58"/>
                      <a:pt x="117" y="45"/>
                      <a:pt x="111" y="32"/>
                    </a:cubicBezTo>
                    <a:cubicBezTo>
                      <a:pt x="111" y="32"/>
                      <a:pt x="111" y="32"/>
                      <a:pt x="111" y="32"/>
                    </a:cubicBezTo>
                    <a:cubicBezTo>
                      <a:pt x="105" y="20"/>
                      <a:pt x="99" y="7"/>
                      <a:pt x="97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7" y="4"/>
                      <a:pt x="96" y="4"/>
                      <a:pt x="96" y="4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5" y="5"/>
                      <a:pt x="94" y="5"/>
                      <a:pt x="93" y="6"/>
                    </a:cubicBezTo>
                    <a:cubicBezTo>
                      <a:pt x="93" y="6"/>
                      <a:pt x="93" y="6"/>
                      <a:pt x="93" y="6"/>
                    </a:cubicBezTo>
                    <a:cubicBezTo>
                      <a:pt x="90" y="7"/>
                      <a:pt x="86" y="10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73" y="18"/>
                      <a:pt x="61" y="2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30" y="45"/>
                      <a:pt x="10" y="57"/>
                      <a:pt x="5" y="61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1"/>
                      <a:pt x="5" y="62"/>
                      <a:pt x="6" y="63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6" y="64"/>
                      <a:pt x="8" y="67"/>
                      <a:pt x="9" y="69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12" y="75"/>
                      <a:pt x="16" y="82"/>
                      <a:pt x="20" y="88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8" y="102"/>
                      <a:pt x="37" y="114"/>
                      <a:pt x="37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7" y="115"/>
                      <a:pt x="37" y="117"/>
                      <a:pt x="36" y="117"/>
                    </a:cubicBezTo>
                    <a:cubicBezTo>
                      <a:pt x="36" y="117"/>
                      <a:pt x="36" y="117"/>
                      <a:pt x="36" y="117"/>
                    </a:cubicBezTo>
                    <a:cubicBezTo>
                      <a:pt x="36" y="117"/>
                      <a:pt x="35" y="118"/>
                      <a:pt x="35" y="118"/>
                    </a:cubicBezTo>
                    <a:cubicBezTo>
                      <a:pt x="35" y="118"/>
                      <a:pt x="35" y="118"/>
                      <a:pt x="35" y="118"/>
                    </a:cubicBezTo>
                    <a:cubicBezTo>
                      <a:pt x="34" y="118"/>
                      <a:pt x="34" y="117"/>
                      <a:pt x="33" y="11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Line 296"/>
              <p:cNvSpPr>
                <a:spLocks noChangeShapeType="1"/>
              </p:cNvSpPr>
              <p:nvPr/>
            </p:nvSpPr>
            <p:spPr bwMode="auto">
              <a:xfrm>
                <a:off x="5315648" y="6496041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Line 297"/>
              <p:cNvSpPr>
                <a:spLocks noChangeShapeType="1"/>
              </p:cNvSpPr>
              <p:nvPr/>
            </p:nvSpPr>
            <p:spPr bwMode="auto">
              <a:xfrm>
                <a:off x="5315648" y="6496041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98"/>
              <p:cNvSpPr/>
              <p:nvPr/>
            </p:nvSpPr>
            <p:spPr bwMode="auto">
              <a:xfrm>
                <a:off x="5133169" y="6237530"/>
                <a:ext cx="95801" cy="94281"/>
              </a:xfrm>
              <a:custGeom>
                <a:avLst/>
                <a:gdLst>
                  <a:gd name="T0" fmla="*/ 27 w 27"/>
                  <a:gd name="T1" fmla="*/ 13 h 26"/>
                  <a:gd name="T2" fmla="*/ 19 w 27"/>
                  <a:gd name="T3" fmla="*/ 0 h 26"/>
                  <a:gd name="T4" fmla="*/ 1 w 27"/>
                  <a:gd name="T5" fmla="*/ 12 h 26"/>
                  <a:gd name="T6" fmla="*/ 9 w 27"/>
                  <a:gd name="T7" fmla="*/ 25 h 26"/>
                  <a:gd name="T8" fmla="*/ 27 w 27"/>
                  <a:gd name="T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27" y="13"/>
                    </a:moveTo>
                    <a:cubicBezTo>
                      <a:pt x="27" y="13"/>
                      <a:pt x="21" y="1"/>
                      <a:pt x="19" y="0"/>
                    </a:cubicBezTo>
                    <a:cubicBezTo>
                      <a:pt x="17" y="0"/>
                      <a:pt x="1" y="10"/>
                      <a:pt x="1" y="12"/>
                    </a:cubicBezTo>
                    <a:cubicBezTo>
                      <a:pt x="0" y="13"/>
                      <a:pt x="8" y="24"/>
                      <a:pt x="9" y="25"/>
                    </a:cubicBezTo>
                    <a:cubicBezTo>
                      <a:pt x="10" y="26"/>
                      <a:pt x="27" y="13"/>
                      <a:pt x="27" y="13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99"/>
              <p:cNvSpPr>
                <a:spLocks noEditPoints="1"/>
              </p:cNvSpPr>
              <p:nvPr/>
            </p:nvSpPr>
            <p:spPr bwMode="auto">
              <a:xfrm>
                <a:off x="5128607" y="6229926"/>
                <a:ext cx="112528" cy="104925"/>
              </a:xfrm>
              <a:custGeom>
                <a:avLst/>
                <a:gdLst>
                  <a:gd name="T0" fmla="*/ 9 w 31"/>
                  <a:gd name="T1" fmla="*/ 29 h 29"/>
                  <a:gd name="T2" fmla="*/ 4 w 31"/>
                  <a:gd name="T3" fmla="*/ 22 h 29"/>
                  <a:gd name="T4" fmla="*/ 4 w 31"/>
                  <a:gd name="T5" fmla="*/ 22 h 29"/>
                  <a:gd name="T6" fmla="*/ 0 w 31"/>
                  <a:gd name="T7" fmla="*/ 14 h 29"/>
                  <a:gd name="T8" fmla="*/ 0 w 31"/>
                  <a:gd name="T9" fmla="*/ 14 h 29"/>
                  <a:gd name="T10" fmla="*/ 0 w 31"/>
                  <a:gd name="T11" fmla="*/ 13 h 29"/>
                  <a:gd name="T12" fmla="*/ 0 w 31"/>
                  <a:gd name="T13" fmla="*/ 13 h 29"/>
                  <a:gd name="T14" fmla="*/ 1 w 31"/>
                  <a:gd name="T15" fmla="*/ 11 h 29"/>
                  <a:gd name="T16" fmla="*/ 1 w 31"/>
                  <a:gd name="T17" fmla="*/ 11 h 29"/>
                  <a:gd name="T18" fmla="*/ 3 w 31"/>
                  <a:gd name="T19" fmla="*/ 10 h 29"/>
                  <a:gd name="T20" fmla="*/ 3 w 31"/>
                  <a:gd name="T21" fmla="*/ 10 h 29"/>
                  <a:gd name="T22" fmla="*/ 9 w 31"/>
                  <a:gd name="T23" fmla="*/ 6 h 29"/>
                  <a:gd name="T24" fmla="*/ 9 w 31"/>
                  <a:gd name="T25" fmla="*/ 6 h 29"/>
                  <a:gd name="T26" fmla="*/ 20 w 31"/>
                  <a:gd name="T27" fmla="*/ 0 h 29"/>
                  <a:gd name="T28" fmla="*/ 20 w 31"/>
                  <a:gd name="T29" fmla="*/ 0 h 29"/>
                  <a:gd name="T30" fmla="*/ 21 w 31"/>
                  <a:gd name="T31" fmla="*/ 1 h 29"/>
                  <a:gd name="T32" fmla="*/ 21 w 31"/>
                  <a:gd name="T33" fmla="*/ 1 h 29"/>
                  <a:gd name="T34" fmla="*/ 24 w 31"/>
                  <a:gd name="T35" fmla="*/ 4 h 29"/>
                  <a:gd name="T36" fmla="*/ 24 w 31"/>
                  <a:gd name="T37" fmla="*/ 4 h 29"/>
                  <a:gd name="T38" fmla="*/ 27 w 31"/>
                  <a:gd name="T39" fmla="*/ 8 h 29"/>
                  <a:gd name="T40" fmla="*/ 27 w 31"/>
                  <a:gd name="T41" fmla="*/ 8 h 29"/>
                  <a:gd name="T42" fmla="*/ 30 w 31"/>
                  <a:gd name="T43" fmla="*/ 14 h 29"/>
                  <a:gd name="T44" fmla="*/ 30 w 31"/>
                  <a:gd name="T45" fmla="*/ 14 h 29"/>
                  <a:gd name="T46" fmla="*/ 28 w 31"/>
                  <a:gd name="T47" fmla="*/ 15 h 29"/>
                  <a:gd name="T48" fmla="*/ 30 w 31"/>
                  <a:gd name="T49" fmla="*/ 14 h 29"/>
                  <a:gd name="T50" fmla="*/ 30 w 31"/>
                  <a:gd name="T51" fmla="*/ 17 h 29"/>
                  <a:gd name="T52" fmla="*/ 30 w 31"/>
                  <a:gd name="T53" fmla="*/ 17 h 29"/>
                  <a:gd name="T54" fmla="*/ 15 w 31"/>
                  <a:gd name="T55" fmla="*/ 27 h 29"/>
                  <a:gd name="T56" fmla="*/ 15 w 31"/>
                  <a:gd name="T57" fmla="*/ 27 h 29"/>
                  <a:gd name="T58" fmla="*/ 10 w 31"/>
                  <a:gd name="T59" fmla="*/ 29 h 29"/>
                  <a:gd name="T60" fmla="*/ 10 w 31"/>
                  <a:gd name="T61" fmla="*/ 29 h 29"/>
                  <a:gd name="T62" fmla="*/ 9 w 31"/>
                  <a:gd name="T63" fmla="*/ 29 h 29"/>
                  <a:gd name="T64" fmla="*/ 5 w 31"/>
                  <a:gd name="T65" fmla="*/ 16 h 29"/>
                  <a:gd name="T66" fmla="*/ 7 w 31"/>
                  <a:gd name="T67" fmla="*/ 19 h 29"/>
                  <a:gd name="T68" fmla="*/ 7 w 31"/>
                  <a:gd name="T69" fmla="*/ 19 h 29"/>
                  <a:gd name="T70" fmla="*/ 11 w 31"/>
                  <a:gd name="T71" fmla="*/ 25 h 29"/>
                  <a:gd name="T72" fmla="*/ 11 w 31"/>
                  <a:gd name="T73" fmla="*/ 25 h 29"/>
                  <a:gd name="T74" fmla="*/ 13 w 31"/>
                  <a:gd name="T75" fmla="*/ 24 h 29"/>
                  <a:gd name="T76" fmla="*/ 13 w 31"/>
                  <a:gd name="T77" fmla="*/ 24 h 29"/>
                  <a:gd name="T78" fmla="*/ 19 w 31"/>
                  <a:gd name="T79" fmla="*/ 19 h 29"/>
                  <a:gd name="T80" fmla="*/ 19 w 31"/>
                  <a:gd name="T81" fmla="*/ 19 h 29"/>
                  <a:gd name="T82" fmla="*/ 26 w 31"/>
                  <a:gd name="T83" fmla="*/ 14 h 29"/>
                  <a:gd name="T84" fmla="*/ 26 w 31"/>
                  <a:gd name="T85" fmla="*/ 14 h 29"/>
                  <a:gd name="T86" fmla="*/ 24 w 31"/>
                  <a:gd name="T87" fmla="*/ 11 h 29"/>
                  <a:gd name="T88" fmla="*/ 24 w 31"/>
                  <a:gd name="T89" fmla="*/ 11 h 29"/>
                  <a:gd name="T90" fmla="*/ 20 w 31"/>
                  <a:gd name="T91" fmla="*/ 5 h 29"/>
                  <a:gd name="T92" fmla="*/ 20 w 31"/>
                  <a:gd name="T93" fmla="*/ 5 h 29"/>
                  <a:gd name="T94" fmla="*/ 19 w 31"/>
                  <a:gd name="T95" fmla="*/ 5 h 29"/>
                  <a:gd name="T96" fmla="*/ 19 w 31"/>
                  <a:gd name="T97" fmla="*/ 5 h 29"/>
                  <a:gd name="T98" fmla="*/ 17 w 31"/>
                  <a:gd name="T99" fmla="*/ 6 h 29"/>
                  <a:gd name="T100" fmla="*/ 17 w 31"/>
                  <a:gd name="T101" fmla="*/ 6 h 29"/>
                  <a:gd name="T102" fmla="*/ 12 w 31"/>
                  <a:gd name="T103" fmla="*/ 9 h 29"/>
                  <a:gd name="T104" fmla="*/ 12 w 31"/>
                  <a:gd name="T105" fmla="*/ 9 h 29"/>
                  <a:gd name="T106" fmla="*/ 4 w 31"/>
                  <a:gd name="T107" fmla="*/ 14 h 29"/>
                  <a:gd name="T108" fmla="*/ 4 w 31"/>
                  <a:gd name="T109" fmla="*/ 14 h 29"/>
                  <a:gd name="T110" fmla="*/ 5 w 31"/>
                  <a:gd name="T111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1" h="29">
                    <a:moveTo>
                      <a:pt x="9" y="29"/>
                    </a:moveTo>
                    <a:cubicBezTo>
                      <a:pt x="8" y="28"/>
                      <a:pt x="6" y="25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2" y="19"/>
                      <a:pt x="0" y="17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5" y="9"/>
                      <a:pt x="7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3" y="3"/>
                      <a:pt x="17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1" y="0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1"/>
                      <a:pt x="23" y="2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5" y="5"/>
                      <a:pt x="26" y="6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9" y="11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1" y="15"/>
                      <a:pt x="30" y="16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20" y="23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8"/>
                      <a:pt x="12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9" y="29"/>
                    </a:cubicBezTo>
                    <a:close/>
                    <a:moveTo>
                      <a:pt x="5" y="16"/>
                    </a:moveTo>
                    <a:cubicBezTo>
                      <a:pt x="5" y="17"/>
                      <a:pt x="6" y="18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1"/>
                      <a:pt x="10" y="24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2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5" y="22"/>
                      <a:pt x="17" y="21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2" y="17"/>
                      <a:pt x="24" y="16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4" y="12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2" y="8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8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4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9" y="11"/>
                      <a:pt x="5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5" y="1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300"/>
              <p:cNvSpPr/>
              <p:nvPr/>
            </p:nvSpPr>
            <p:spPr bwMode="auto">
              <a:xfrm>
                <a:off x="5528539" y="6007911"/>
                <a:ext cx="86677" cy="74512"/>
              </a:xfrm>
              <a:custGeom>
                <a:avLst/>
                <a:gdLst>
                  <a:gd name="T0" fmla="*/ 24 w 24"/>
                  <a:gd name="T1" fmla="*/ 12 h 21"/>
                  <a:gd name="T2" fmla="*/ 18 w 24"/>
                  <a:gd name="T3" fmla="*/ 0 h 21"/>
                  <a:gd name="T4" fmla="*/ 2 w 24"/>
                  <a:gd name="T5" fmla="*/ 8 h 21"/>
                  <a:gd name="T6" fmla="*/ 8 w 24"/>
                  <a:gd name="T7" fmla="*/ 21 h 21"/>
                  <a:gd name="T8" fmla="*/ 24 w 24"/>
                  <a:gd name="T9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24" y="12"/>
                    </a:moveTo>
                    <a:cubicBezTo>
                      <a:pt x="24" y="12"/>
                      <a:pt x="19" y="1"/>
                      <a:pt x="18" y="0"/>
                    </a:cubicBezTo>
                    <a:cubicBezTo>
                      <a:pt x="17" y="0"/>
                      <a:pt x="3" y="7"/>
                      <a:pt x="2" y="8"/>
                    </a:cubicBezTo>
                    <a:cubicBezTo>
                      <a:pt x="0" y="9"/>
                      <a:pt x="8" y="21"/>
                      <a:pt x="8" y="21"/>
                    </a:cubicBez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301"/>
              <p:cNvSpPr>
                <a:spLocks noEditPoints="1"/>
              </p:cNvSpPr>
              <p:nvPr/>
            </p:nvSpPr>
            <p:spPr bwMode="auto">
              <a:xfrm>
                <a:off x="5528539" y="6000307"/>
                <a:ext cx="92760" cy="89719"/>
              </a:xfrm>
              <a:custGeom>
                <a:avLst/>
                <a:gdLst>
                  <a:gd name="T0" fmla="*/ 6 w 26"/>
                  <a:gd name="T1" fmla="*/ 24 h 25"/>
                  <a:gd name="T2" fmla="*/ 3 w 26"/>
                  <a:gd name="T3" fmla="*/ 18 h 25"/>
                  <a:gd name="T4" fmla="*/ 3 w 26"/>
                  <a:gd name="T5" fmla="*/ 18 h 25"/>
                  <a:gd name="T6" fmla="*/ 0 w 26"/>
                  <a:gd name="T7" fmla="*/ 10 h 25"/>
                  <a:gd name="T8" fmla="*/ 0 w 26"/>
                  <a:gd name="T9" fmla="*/ 10 h 25"/>
                  <a:gd name="T10" fmla="*/ 0 w 26"/>
                  <a:gd name="T11" fmla="*/ 8 h 25"/>
                  <a:gd name="T12" fmla="*/ 0 w 26"/>
                  <a:gd name="T13" fmla="*/ 8 h 25"/>
                  <a:gd name="T14" fmla="*/ 9 w 26"/>
                  <a:gd name="T15" fmla="*/ 4 h 25"/>
                  <a:gd name="T16" fmla="*/ 9 w 26"/>
                  <a:gd name="T17" fmla="*/ 4 h 25"/>
                  <a:gd name="T18" fmla="*/ 18 w 26"/>
                  <a:gd name="T19" fmla="*/ 0 h 25"/>
                  <a:gd name="T20" fmla="*/ 18 w 26"/>
                  <a:gd name="T21" fmla="*/ 0 h 25"/>
                  <a:gd name="T22" fmla="*/ 19 w 26"/>
                  <a:gd name="T23" fmla="*/ 0 h 25"/>
                  <a:gd name="T24" fmla="*/ 19 w 26"/>
                  <a:gd name="T25" fmla="*/ 0 h 25"/>
                  <a:gd name="T26" fmla="*/ 21 w 26"/>
                  <a:gd name="T27" fmla="*/ 3 h 25"/>
                  <a:gd name="T28" fmla="*/ 21 w 26"/>
                  <a:gd name="T29" fmla="*/ 3 h 25"/>
                  <a:gd name="T30" fmla="*/ 23 w 26"/>
                  <a:gd name="T31" fmla="*/ 7 h 25"/>
                  <a:gd name="T32" fmla="*/ 23 w 26"/>
                  <a:gd name="T33" fmla="*/ 7 h 25"/>
                  <a:gd name="T34" fmla="*/ 26 w 26"/>
                  <a:gd name="T35" fmla="*/ 13 h 25"/>
                  <a:gd name="T36" fmla="*/ 26 w 26"/>
                  <a:gd name="T37" fmla="*/ 13 h 25"/>
                  <a:gd name="T38" fmla="*/ 24 w 26"/>
                  <a:gd name="T39" fmla="*/ 14 h 25"/>
                  <a:gd name="T40" fmla="*/ 26 w 26"/>
                  <a:gd name="T41" fmla="*/ 13 h 25"/>
                  <a:gd name="T42" fmla="*/ 25 w 26"/>
                  <a:gd name="T43" fmla="*/ 16 h 25"/>
                  <a:gd name="T44" fmla="*/ 25 w 26"/>
                  <a:gd name="T45" fmla="*/ 16 h 25"/>
                  <a:gd name="T46" fmla="*/ 9 w 26"/>
                  <a:gd name="T47" fmla="*/ 24 h 25"/>
                  <a:gd name="T48" fmla="*/ 8 w 26"/>
                  <a:gd name="T49" fmla="*/ 25 h 25"/>
                  <a:gd name="T50" fmla="*/ 8 w 26"/>
                  <a:gd name="T51" fmla="*/ 25 h 25"/>
                  <a:gd name="T52" fmla="*/ 6 w 26"/>
                  <a:gd name="T53" fmla="*/ 24 h 25"/>
                  <a:gd name="T54" fmla="*/ 4 w 26"/>
                  <a:gd name="T55" fmla="*/ 12 h 25"/>
                  <a:gd name="T56" fmla="*/ 6 w 26"/>
                  <a:gd name="T57" fmla="*/ 16 h 25"/>
                  <a:gd name="T58" fmla="*/ 6 w 26"/>
                  <a:gd name="T59" fmla="*/ 16 h 25"/>
                  <a:gd name="T60" fmla="*/ 9 w 26"/>
                  <a:gd name="T61" fmla="*/ 20 h 25"/>
                  <a:gd name="T62" fmla="*/ 9 w 26"/>
                  <a:gd name="T63" fmla="*/ 20 h 25"/>
                  <a:gd name="T64" fmla="*/ 21 w 26"/>
                  <a:gd name="T65" fmla="*/ 13 h 25"/>
                  <a:gd name="T66" fmla="*/ 20 w 26"/>
                  <a:gd name="T67" fmla="*/ 10 h 25"/>
                  <a:gd name="T68" fmla="*/ 20 w 26"/>
                  <a:gd name="T69" fmla="*/ 10 h 25"/>
                  <a:gd name="T70" fmla="*/ 17 w 26"/>
                  <a:gd name="T71" fmla="*/ 5 h 25"/>
                  <a:gd name="T72" fmla="*/ 17 w 26"/>
                  <a:gd name="T73" fmla="*/ 5 h 25"/>
                  <a:gd name="T74" fmla="*/ 16 w 26"/>
                  <a:gd name="T75" fmla="*/ 5 h 25"/>
                  <a:gd name="T76" fmla="*/ 16 w 26"/>
                  <a:gd name="T77" fmla="*/ 5 h 25"/>
                  <a:gd name="T78" fmla="*/ 10 w 26"/>
                  <a:gd name="T79" fmla="*/ 8 h 25"/>
                  <a:gd name="T80" fmla="*/ 10 w 26"/>
                  <a:gd name="T81" fmla="*/ 8 h 25"/>
                  <a:gd name="T82" fmla="*/ 4 w 26"/>
                  <a:gd name="T83" fmla="*/ 11 h 25"/>
                  <a:gd name="T84" fmla="*/ 4 w 26"/>
                  <a:gd name="T85" fmla="*/ 11 h 25"/>
                  <a:gd name="T86" fmla="*/ 4 w 26"/>
                  <a:gd name="T8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" h="25">
                    <a:moveTo>
                      <a:pt x="6" y="24"/>
                    </a:moveTo>
                    <a:cubicBezTo>
                      <a:pt x="6" y="24"/>
                      <a:pt x="5" y="21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1" y="15"/>
                      <a:pt x="0" y="13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5" y="6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3" y="2"/>
                      <a:pt x="16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1" y="1"/>
                      <a:pt x="20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5"/>
                      <a:pt x="23" y="6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5" y="10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4"/>
                      <a:pt x="26" y="15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5"/>
                      <a:pt x="7" y="24"/>
                      <a:pt x="6" y="24"/>
                    </a:cubicBezTo>
                    <a:close/>
                    <a:moveTo>
                      <a:pt x="4" y="12"/>
                    </a:moveTo>
                    <a:cubicBezTo>
                      <a:pt x="5" y="14"/>
                      <a:pt x="6" y="15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8"/>
                      <a:pt x="8" y="19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2"/>
                      <a:pt x="20" y="11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9" y="8"/>
                      <a:pt x="18" y="6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6"/>
                      <a:pt x="12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9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4" y="1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304"/>
              <p:cNvSpPr/>
              <p:nvPr/>
            </p:nvSpPr>
            <p:spPr bwMode="auto">
              <a:xfrm>
                <a:off x="5133169" y="5881696"/>
                <a:ext cx="279801" cy="200726"/>
              </a:xfrm>
              <a:custGeom>
                <a:avLst/>
                <a:gdLst>
                  <a:gd name="T0" fmla="*/ 78 w 78"/>
                  <a:gd name="T1" fmla="*/ 13 h 56"/>
                  <a:gd name="T2" fmla="*/ 72 w 78"/>
                  <a:gd name="T3" fmla="*/ 1 h 56"/>
                  <a:gd name="T4" fmla="*/ 0 w 78"/>
                  <a:gd name="T5" fmla="*/ 44 h 56"/>
                  <a:gd name="T6" fmla="*/ 8 w 78"/>
                  <a:gd name="T7" fmla="*/ 56 h 56"/>
                  <a:gd name="T8" fmla="*/ 78 w 78"/>
                  <a:gd name="T9" fmla="*/ 1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56">
                    <a:moveTo>
                      <a:pt x="78" y="13"/>
                    </a:moveTo>
                    <a:cubicBezTo>
                      <a:pt x="78" y="13"/>
                      <a:pt x="73" y="2"/>
                      <a:pt x="72" y="1"/>
                    </a:cubicBezTo>
                    <a:cubicBezTo>
                      <a:pt x="71" y="0"/>
                      <a:pt x="12" y="34"/>
                      <a:pt x="0" y="44"/>
                    </a:cubicBezTo>
                    <a:cubicBezTo>
                      <a:pt x="8" y="56"/>
                      <a:pt x="8" y="56"/>
                      <a:pt x="8" y="56"/>
                    </a:cubicBez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305"/>
              <p:cNvSpPr>
                <a:spLocks noEditPoints="1"/>
              </p:cNvSpPr>
              <p:nvPr/>
            </p:nvSpPr>
            <p:spPr bwMode="auto">
              <a:xfrm>
                <a:off x="5125566" y="5878655"/>
                <a:ext cx="298048" cy="211371"/>
              </a:xfrm>
              <a:custGeom>
                <a:avLst/>
                <a:gdLst>
                  <a:gd name="T0" fmla="*/ 9 w 83"/>
                  <a:gd name="T1" fmla="*/ 59 h 59"/>
                  <a:gd name="T2" fmla="*/ 8 w 83"/>
                  <a:gd name="T3" fmla="*/ 58 h 59"/>
                  <a:gd name="T4" fmla="*/ 8 w 83"/>
                  <a:gd name="T5" fmla="*/ 58 h 59"/>
                  <a:gd name="T6" fmla="*/ 0 w 83"/>
                  <a:gd name="T7" fmla="*/ 46 h 59"/>
                  <a:gd name="T8" fmla="*/ 1 w 83"/>
                  <a:gd name="T9" fmla="*/ 44 h 59"/>
                  <a:gd name="T10" fmla="*/ 1 w 83"/>
                  <a:gd name="T11" fmla="*/ 44 h 59"/>
                  <a:gd name="T12" fmla="*/ 70 w 83"/>
                  <a:gd name="T13" fmla="*/ 2 h 59"/>
                  <a:gd name="T14" fmla="*/ 70 w 83"/>
                  <a:gd name="T15" fmla="*/ 2 h 59"/>
                  <a:gd name="T16" fmla="*/ 74 w 83"/>
                  <a:gd name="T17" fmla="*/ 0 h 59"/>
                  <a:gd name="T18" fmla="*/ 74 w 83"/>
                  <a:gd name="T19" fmla="*/ 0 h 59"/>
                  <a:gd name="T20" fmla="*/ 76 w 83"/>
                  <a:gd name="T21" fmla="*/ 1 h 59"/>
                  <a:gd name="T22" fmla="*/ 76 w 83"/>
                  <a:gd name="T23" fmla="*/ 1 h 59"/>
                  <a:gd name="T24" fmla="*/ 77 w 83"/>
                  <a:gd name="T25" fmla="*/ 3 h 59"/>
                  <a:gd name="T26" fmla="*/ 77 w 83"/>
                  <a:gd name="T27" fmla="*/ 3 h 59"/>
                  <a:gd name="T28" fmla="*/ 79 w 83"/>
                  <a:gd name="T29" fmla="*/ 7 h 59"/>
                  <a:gd name="T30" fmla="*/ 79 w 83"/>
                  <a:gd name="T31" fmla="*/ 7 h 59"/>
                  <a:gd name="T32" fmla="*/ 82 w 83"/>
                  <a:gd name="T33" fmla="*/ 13 h 59"/>
                  <a:gd name="T34" fmla="*/ 82 w 83"/>
                  <a:gd name="T35" fmla="*/ 13 h 59"/>
                  <a:gd name="T36" fmla="*/ 80 w 83"/>
                  <a:gd name="T37" fmla="*/ 14 h 59"/>
                  <a:gd name="T38" fmla="*/ 82 w 83"/>
                  <a:gd name="T39" fmla="*/ 13 h 59"/>
                  <a:gd name="T40" fmla="*/ 81 w 83"/>
                  <a:gd name="T41" fmla="*/ 15 h 59"/>
                  <a:gd name="T42" fmla="*/ 81 w 83"/>
                  <a:gd name="T43" fmla="*/ 15 h 59"/>
                  <a:gd name="T44" fmla="*/ 11 w 83"/>
                  <a:gd name="T45" fmla="*/ 59 h 59"/>
                  <a:gd name="T46" fmla="*/ 10 w 83"/>
                  <a:gd name="T47" fmla="*/ 59 h 59"/>
                  <a:gd name="T48" fmla="*/ 10 w 83"/>
                  <a:gd name="T49" fmla="*/ 59 h 59"/>
                  <a:gd name="T50" fmla="*/ 9 w 83"/>
                  <a:gd name="T51" fmla="*/ 59 h 59"/>
                  <a:gd name="T52" fmla="*/ 10 w 83"/>
                  <a:gd name="T53" fmla="*/ 55 h 59"/>
                  <a:gd name="T54" fmla="*/ 78 w 83"/>
                  <a:gd name="T55" fmla="*/ 13 h 59"/>
                  <a:gd name="T56" fmla="*/ 76 w 83"/>
                  <a:gd name="T57" fmla="*/ 9 h 59"/>
                  <a:gd name="T58" fmla="*/ 76 w 83"/>
                  <a:gd name="T59" fmla="*/ 9 h 59"/>
                  <a:gd name="T60" fmla="*/ 73 w 83"/>
                  <a:gd name="T61" fmla="*/ 5 h 59"/>
                  <a:gd name="T62" fmla="*/ 73 w 83"/>
                  <a:gd name="T63" fmla="*/ 5 h 59"/>
                  <a:gd name="T64" fmla="*/ 72 w 83"/>
                  <a:gd name="T65" fmla="*/ 5 h 59"/>
                  <a:gd name="T66" fmla="*/ 72 w 83"/>
                  <a:gd name="T67" fmla="*/ 5 h 59"/>
                  <a:gd name="T68" fmla="*/ 64 w 83"/>
                  <a:gd name="T69" fmla="*/ 9 h 59"/>
                  <a:gd name="T70" fmla="*/ 64 w 83"/>
                  <a:gd name="T71" fmla="*/ 9 h 59"/>
                  <a:gd name="T72" fmla="*/ 43 w 83"/>
                  <a:gd name="T73" fmla="*/ 22 h 59"/>
                  <a:gd name="T74" fmla="*/ 43 w 83"/>
                  <a:gd name="T75" fmla="*/ 22 h 59"/>
                  <a:gd name="T76" fmla="*/ 5 w 83"/>
                  <a:gd name="T77" fmla="*/ 46 h 59"/>
                  <a:gd name="T78" fmla="*/ 5 w 83"/>
                  <a:gd name="T79" fmla="*/ 46 h 59"/>
                  <a:gd name="T80" fmla="*/ 10 w 83"/>
                  <a:gd name="T81" fmla="*/ 5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3" h="59">
                    <a:moveTo>
                      <a:pt x="9" y="59"/>
                    </a:moveTo>
                    <a:cubicBezTo>
                      <a:pt x="9" y="59"/>
                      <a:pt x="8" y="59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5"/>
                      <a:pt x="0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1" y="34"/>
                      <a:pt x="57" y="8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2" y="1"/>
                      <a:pt x="73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6" y="1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6" y="2"/>
                      <a:pt x="77" y="2"/>
                      <a:pt x="77" y="3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8" y="5"/>
                      <a:pt x="79" y="6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81" y="10"/>
                      <a:pt x="82" y="13"/>
                      <a:pt x="82" y="13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3" y="14"/>
                      <a:pt x="82" y="15"/>
                      <a:pt x="81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9" y="59"/>
                      <a:pt x="9" y="59"/>
                      <a:pt x="9" y="59"/>
                    </a:cubicBezTo>
                    <a:close/>
                    <a:moveTo>
                      <a:pt x="10" y="55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7" y="12"/>
                      <a:pt x="77" y="11"/>
                      <a:pt x="76" y="9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75" y="8"/>
                      <a:pt x="74" y="6"/>
                      <a:pt x="73" y="5"/>
                    </a:cubicBezTo>
                    <a:cubicBezTo>
                      <a:pt x="73" y="5"/>
                      <a:pt x="73" y="5"/>
                      <a:pt x="73" y="5"/>
                    </a:cubicBezTo>
                    <a:cubicBezTo>
                      <a:pt x="73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0" y="6"/>
                      <a:pt x="67" y="8"/>
                      <a:pt x="64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59" y="12"/>
                      <a:pt x="51" y="17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28" y="30"/>
                      <a:pt x="11" y="40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10" y="55"/>
                      <a:pt x="10" y="55"/>
                      <a:pt x="10" y="55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306"/>
              <p:cNvSpPr/>
              <p:nvPr/>
            </p:nvSpPr>
            <p:spPr bwMode="auto">
              <a:xfrm>
                <a:off x="5049533" y="5741796"/>
                <a:ext cx="349751" cy="305652"/>
              </a:xfrm>
              <a:custGeom>
                <a:avLst/>
                <a:gdLst>
                  <a:gd name="T0" fmla="*/ 21 w 97"/>
                  <a:gd name="T1" fmla="*/ 84 h 85"/>
                  <a:gd name="T2" fmla="*/ 0 w 97"/>
                  <a:gd name="T3" fmla="*/ 46 h 85"/>
                  <a:gd name="T4" fmla="*/ 0 w 97"/>
                  <a:gd name="T5" fmla="*/ 44 h 85"/>
                  <a:gd name="T6" fmla="*/ 0 w 97"/>
                  <a:gd name="T7" fmla="*/ 44 h 85"/>
                  <a:gd name="T8" fmla="*/ 60 w 97"/>
                  <a:gd name="T9" fmla="*/ 5 h 85"/>
                  <a:gd name="T10" fmla="*/ 60 w 97"/>
                  <a:gd name="T11" fmla="*/ 5 h 85"/>
                  <a:gd name="T12" fmla="*/ 72 w 97"/>
                  <a:gd name="T13" fmla="*/ 0 h 85"/>
                  <a:gd name="T14" fmla="*/ 72 w 97"/>
                  <a:gd name="T15" fmla="*/ 0 h 85"/>
                  <a:gd name="T16" fmla="*/ 73 w 97"/>
                  <a:gd name="T17" fmla="*/ 0 h 85"/>
                  <a:gd name="T18" fmla="*/ 73 w 97"/>
                  <a:gd name="T19" fmla="*/ 0 h 85"/>
                  <a:gd name="T20" fmla="*/ 75 w 97"/>
                  <a:gd name="T21" fmla="*/ 3 h 85"/>
                  <a:gd name="T22" fmla="*/ 75 w 97"/>
                  <a:gd name="T23" fmla="*/ 3 h 85"/>
                  <a:gd name="T24" fmla="*/ 78 w 97"/>
                  <a:gd name="T25" fmla="*/ 7 h 85"/>
                  <a:gd name="T26" fmla="*/ 78 w 97"/>
                  <a:gd name="T27" fmla="*/ 7 h 85"/>
                  <a:gd name="T28" fmla="*/ 86 w 97"/>
                  <a:gd name="T29" fmla="*/ 21 h 85"/>
                  <a:gd name="T30" fmla="*/ 86 w 97"/>
                  <a:gd name="T31" fmla="*/ 21 h 85"/>
                  <a:gd name="T32" fmla="*/ 97 w 97"/>
                  <a:gd name="T33" fmla="*/ 39 h 85"/>
                  <a:gd name="T34" fmla="*/ 97 w 97"/>
                  <a:gd name="T35" fmla="*/ 39 h 85"/>
                  <a:gd name="T36" fmla="*/ 97 w 97"/>
                  <a:gd name="T37" fmla="*/ 39 h 85"/>
                  <a:gd name="T38" fmla="*/ 96 w 97"/>
                  <a:gd name="T39" fmla="*/ 42 h 85"/>
                  <a:gd name="T40" fmla="*/ 96 w 97"/>
                  <a:gd name="T41" fmla="*/ 42 h 85"/>
                  <a:gd name="T42" fmla="*/ 93 w 97"/>
                  <a:gd name="T43" fmla="*/ 41 h 85"/>
                  <a:gd name="T44" fmla="*/ 93 w 97"/>
                  <a:gd name="T45" fmla="*/ 41 h 85"/>
                  <a:gd name="T46" fmla="*/ 83 w 97"/>
                  <a:gd name="T47" fmla="*/ 23 h 85"/>
                  <a:gd name="T48" fmla="*/ 83 w 97"/>
                  <a:gd name="T49" fmla="*/ 23 h 85"/>
                  <a:gd name="T50" fmla="*/ 71 w 97"/>
                  <a:gd name="T51" fmla="*/ 4 h 85"/>
                  <a:gd name="T52" fmla="*/ 71 w 97"/>
                  <a:gd name="T53" fmla="*/ 4 h 85"/>
                  <a:gd name="T54" fmla="*/ 69 w 97"/>
                  <a:gd name="T55" fmla="*/ 5 h 85"/>
                  <a:gd name="T56" fmla="*/ 69 w 97"/>
                  <a:gd name="T57" fmla="*/ 5 h 85"/>
                  <a:gd name="T58" fmla="*/ 62 w 97"/>
                  <a:gd name="T59" fmla="*/ 8 h 85"/>
                  <a:gd name="T60" fmla="*/ 62 w 97"/>
                  <a:gd name="T61" fmla="*/ 8 h 85"/>
                  <a:gd name="T62" fmla="*/ 42 w 97"/>
                  <a:gd name="T63" fmla="*/ 19 h 85"/>
                  <a:gd name="T64" fmla="*/ 42 w 97"/>
                  <a:gd name="T65" fmla="*/ 19 h 85"/>
                  <a:gd name="T66" fmla="*/ 4 w 97"/>
                  <a:gd name="T67" fmla="*/ 45 h 85"/>
                  <a:gd name="T68" fmla="*/ 4 w 97"/>
                  <a:gd name="T69" fmla="*/ 45 h 85"/>
                  <a:gd name="T70" fmla="*/ 25 w 97"/>
                  <a:gd name="T71" fmla="*/ 82 h 85"/>
                  <a:gd name="T72" fmla="*/ 24 w 97"/>
                  <a:gd name="T73" fmla="*/ 85 h 85"/>
                  <a:gd name="T74" fmla="*/ 24 w 97"/>
                  <a:gd name="T75" fmla="*/ 85 h 85"/>
                  <a:gd name="T76" fmla="*/ 23 w 97"/>
                  <a:gd name="T77" fmla="*/ 85 h 85"/>
                  <a:gd name="T78" fmla="*/ 23 w 97"/>
                  <a:gd name="T79" fmla="*/ 85 h 85"/>
                  <a:gd name="T80" fmla="*/ 21 w 97"/>
                  <a:gd name="T81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85">
                    <a:moveTo>
                      <a:pt x="21" y="84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0" y="45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2" y="30"/>
                      <a:pt x="44" y="13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6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3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4" y="1"/>
                      <a:pt x="74" y="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6" y="4"/>
                      <a:pt x="77" y="6"/>
                      <a:pt x="78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80" y="11"/>
                      <a:pt x="83" y="16"/>
                      <a:pt x="86" y="21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92" y="30"/>
                      <a:pt x="97" y="39"/>
                      <a:pt x="97" y="39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7" y="40"/>
                      <a:pt x="97" y="41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5" y="43"/>
                      <a:pt x="94" y="42"/>
                      <a:pt x="93" y="41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3" y="41"/>
                      <a:pt x="88" y="33"/>
                      <a:pt x="83" y="23"/>
                    </a:cubicBezTo>
                    <a:cubicBezTo>
                      <a:pt x="83" y="23"/>
                      <a:pt x="83" y="23"/>
                      <a:pt x="83" y="23"/>
                    </a:cubicBezTo>
                    <a:cubicBezTo>
                      <a:pt x="78" y="15"/>
                      <a:pt x="73" y="7"/>
                      <a:pt x="71" y="4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1" y="5"/>
                      <a:pt x="70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7" y="6"/>
                      <a:pt x="65" y="7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57" y="11"/>
                      <a:pt x="49" y="14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27" y="27"/>
                      <a:pt x="12" y="37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5" y="83"/>
                      <a:pt x="25" y="84"/>
                      <a:pt x="24" y="85"/>
                    </a:cubicBezTo>
                    <a:cubicBezTo>
                      <a:pt x="24" y="85"/>
                      <a:pt x="24" y="85"/>
                      <a:pt x="24" y="85"/>
                    </a:cubicBezTo>
                    <a:cubicBezTo>
                      <a:pt x="24" y="85"/>
                      <a:pt x="23" y="85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2" y="85"/>
                      <a:pt x="22" y="85"/>
                      <a:pt x="21" y="8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307"/>
              <p:cNvSpPr/>
              <p:nvPr/>
            </p:nvSpPr>
            <p:spPr bwMode="auto">
              <a:xfrm>
                <a:off x="6576271" y="5697697"/>
                <a:ext cx="158148" cy="123173"/>
              </a:xfrm>
              <a:custGeom>
                <a:avLst/>
                <a:gdLst>
                  <a:gd name="T0" fmla="*/ 0 w 44"/>
                  <a:gd name="T1" fmla="*/ 15 h 34"/>
                  <a:gd name="T2" fmla="*/ 41 w 44"/>
                  <a:gd name="T3" fmla="*/ 17 h 34"/>
                  <a:gd name="T4" fmla="*/ 2 w 44"/>
                  <a:gd name="T5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0" y="15"/>
                    </a:moveTo>
                    <a:cubicBezTo>
                      <a:pt x="0" y="15"/>
                      <a:pt x="44" y="0"/>
                      <a:pt x="41" y="17"/>
                    </a:cubicBezTo>
                    <a:cubicBezTo>
                      <a:pt x="38" y="34"/>
                      <a:pt x="16" y="19"/>
                      <a:pt x="2" y="16"/>
                    </a:cubicBezTo>
                  </a:path>
                </a:pathLst>
              </a:custGeom>
              <a:solidFill>
                <a:srgbClr val="FFE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308"/>
              <p:cNvSpPr>
                <a:spLocks noEditPoints="1"/>
              </p:cNvSpPr>
              <p:nvPr/>
            </p:nvSpPr>
            <p:spPr bwMode="auto">
              <a:xfrm>
                <a:off x="6568668" y="5723548"/>
                <a:ext cx="161189" cy="71471"/>
              </a:xfrm>
              <a:custGeom>
                <a:avLst/>
                <a:gdLst>
                  <a:gd name="T0" fmla="*/ 34 w 45"/>
                  <a:gd name="T1" fmla="*/ 20 h 20"/>
                  <a:gd name="T2" fmla="*/ 4 w 45"/>
                  <a:gd name="T3" fmla="*/ 11 h 20"/>
                  <a:gd name="T4" fmla="*/ 4 w 45"/>
                  <a:gd name="T5" fmla="*/ 11 h 20"/>
                  <a:gd name="T6" fmla="*/ 2 w 45"/>
                  <a:gd name="T7" fmla="*/ 10 h 20"/>
                  <a:gd name="T8" fmla="*/ 2 w 45"/>
                  <a:gd name="T9" fmla="*/ 10 h 20"/>
                  <a:gd name="T10" fmla="*/ 0 w 45"/>
                  <a:gd name="T11" fmla="*/ 9 h 20"/>
                  <a:gd name="T12" fmla="*/ 0 w 45"/>
                  <a:gd name="T13" fmla="*/ 9 h 20"/>
                  <a:gd name="T14" fmla="*/ 1 w 45"/>
                  <a:gd name="T15" fmla="*/ 6 h 20"/>
                  <a:gd name="T16" fmla="*/ 1 w 45"/>
                  <a:gd name="T17" fmla="*/ 6 h 20"/>
                  <a:gd name="T18" fmla="*/ 32 w 45"/>
                  <a:gd name="T19" fmla="*/ 0 h 20"/>
                  <a:gd name="T20" fmla="*/ 32 w 45"/>
                  <a:gd name="T21" fmla="*/ 0 h 20"/>
                  <a:gd name="T22" fmla="*/ 41 w 45"/>
                  <a:gd name="T23" fmla="*/ 2 h 20"/>
                  <a:gd name="T24" fmla="*/ 41 w 45"/>
                  <a:gd name="T25" fmla="*/ 2 h 20"/>
                  <a:gd name="T26" fmla="*/ 45 w 45"/>
                  <a:gd name="T27" fmla="*/ 9 h 20"/>
                  <a:gd name="T28" fmla="*/ 45 w 45"/>
                  <a:gd name="T29" fmla="*/ 9 h 20"/>
                  <a:gd name="T30" fmla="*/ 45 w 45"/>
                  <a:gd name="T31" fmla="*/ 11 h 20"/>
                  <a:gd name="T32" fmla="*/ 45 w 45"/>
                  <a:gd name="T33" fmla="*/ 11 h 20"/>
                  <a:gd name="T34" fmla="*/ 35 w 45"/>
                  <a:gd name="T35" fmla="*/ 20 h 20"/>
                  <a:gd name="T36" fmla="*/ 35 w 45"/>
                  <a:gd name="T37" fmla="*/ 20 h 20"/>
                  <a:gd name="T38" fmla="*/ 34 w 45"/>
                  <a:gd name="T39" fmla="*/ 20 h 20"/>
                  <a:gd name="T40" fmla="*/ 34 w 45"/>
                  <a:gd name="T41" fmla="*/ 16 h 20"/>
                  <a:gd name="T42" fmla="*/ 41 w 45"/>
                  <a:gd name="T43" fmla="*/ 10 h 20"/>
                  <a:gd name="T44" fmla="*/ 41 w 45"/>
                  <a:gd name="T45" fmla="*/ 10 h 20"/>
                  <a:gd name="T46" fmla="*/ 41 w 45"/>
                  <a:gd name="T47" fmla="*/ 9 h 20"/>
                  <a:gd name="T48" fmla="*/ 41 w 45"/>
                  <a:gd name="T49" fmla="*/ 9 h 20"/>
                  <a:gd name="T50" fmla="*/ 39 w 45"/>
                  <a:gd name="T51" fmla="*/ 5 h 20"/>
                  <a:gd name="T52" fmla="*/ 39 w 45"/>
                  <a:gd name="T53" fmla="*/ 5 h 20"/>
                  <a:gd name="T54" fmla="*/ 32 w 45"/>
                  <a:gd name="T55" fmla="*/ 4 h 20"/>
                  <a:gd name="T56" fmla="*/ 32 w 45"/>
                  <a:gd name="T57" fmla="*/ 4 h 20"/>
                  <a:gd name="T58" fmla="*/ 8 w 45"/>
                  <a:gd name="T59" fmla="*/ 8 h 20"/>
                  <a:gd name="T60" fmla="*/ 8 w 45"/>
                  <a:gd name="T61" fmla="*/ 8 h 20"/>
                  <a:gd name="T62" fmla="*/ 34 w 45"/>
                  <a:gd name="T63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5" h="20">
                    <a:moveTo>
                      <a:pt x="34" y="20"/>
                    </a:moveTo>
                    <a:cubicBezTo>
                      <a:pt x="25" y="20"/>
                      <a:pt x="13" y="13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9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5" y="0"/>
                      <a:pt x="38" y="1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3" y="3"/>
                      <a:pt x="45" y="6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10"/>
                      <a:pt x="45" y="10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4" y="17"/>
                      <a:pt x="40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4" y="20"/>
                    </a:cubicBezTo>
                    <a:close/>
                    <a:moveTo>
                      <a:pt x="34" y="16"/>
                    </a:moveTo>
                    <a:cubicBezTo>
                      <a:pt x="38" y="16"/>
                      <a:pt x="40" y="15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7"/>
                      <a:pt x="40" y="6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7" y="5"/>
                      <a:pt x="35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4" y="4"/>
                      <a:pt x="15" y="6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7" y="11"/>
                      <a:pt x="28" y="16"/>
                      <a:pt x="34" y="1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309"/>
              <p:cNvSpPr/>
              <p:nvPr/>
            </p:nvSpPr>
            <p:spPr bwMode="auto">
              <a:xfrm>
                <a:off x="6524569" y="5539549"/>
                <a:ext cx="152066" cy="173355"/>
              </a:xfrm>
              <a:custGeom>
                <a:avLst/>
                <a:gdLst>
                  <a:gd name="T0" fmla="*/ 7 w 42"/>
                  <a:gd name="T1" fmla="*/ 48 h 48"/>
                  <a:gd name="T2" fmla="*/ 21 w 42"/>
                  <a:gd name="T3" fmla="*/ 4 h 48"/>
                  <a:gd name="T4" fmla="*/ 7 w 42"/>
                  <a:gd name="T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48">
                    <a:moveTo>
                      <a:pt x="7" y="48"/>
                    </a:moveTo>
                    <a:cubicBezTo>
                      <a:pt x="7" y="46"/>
                      <a:pt x="42" y="7"/>
                      <a:pt x="21" y="4"/>
                    </a:cubicBezTo>
                    <a:cubicBezTo>
                      <a:pt x="0" y="0"/>
                      <a:pt x="7" y="48"/>
                      <a:pt x="7" y="48"/>
                    </a:cubicBezTo>
                    <a:close/>
                  </a:path>
                </a:pathLst>
              </a:custGeom>
              <a:solidFill>
                <a:srgbClr val="FFE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310"/>
              <p:cNvSpPr>
                <a:spLocks noEditPoints="1"/>
              </p:cNvSpPr>
              <p:nvPr/>
            </p:nvSpPr>
            <p:spPr bwMode="auto">
              <a:xfrm>
                <a:off x="6539775" y="5544111"/>
                <a:ext cx="92760" cy="176396"/>
              </a:xfrm>
              <a:custGeom>
                <a:avLst/>
                <a:gdLst>
                  <a:gd name="T0" fmla="*/ 1 w 26"/>
                  <a:gd name="T1" fmla="*/ 47 h 49"/>
                  <a:gd name="T2" fmla="*/ 0 w 26"/>
                  <a:gd name="T3" fmla="*/ 30 h 49"/>
                  <a:gd name="T4" fmla="*/ 0 w 26"/>
                  <a:gd name="T5" fmla="*/ 30 h 49"/>
                  <a:gd name="T6" fmla="*/ 2 w 26"/>
                  <a:gd name="T7" fmla="*/ 11 h 49"/>
                  <a:gd name="T8" fmla="*/ 2 w 26"/>
                  <a:gd name="T9" fmla="*/ 11 h 49"/>
                  <a:gd name="T10" fmla="*/ 15 w 26"/>
                  <a:gd name="T11" fmla="*/ 0 h 49"/>
                  <a:gd name="T12" fmla="*/ 15 w 26"/>
                  <a:gd name="T13" fmla="*/ 0 h 49"/>
                  <a:gd name="T14" fmla="*/ 17 w 26"/>
                  <a:gd name="T15" fmla="*/ 1 h 49"/>
                  <a:gd name="T16" fmla="*/ 17 w 26"/>
                  <a:gd name="T17" fmla="*/ 1 h 49"/>
                  <a:gd name="T18" fmla="*/ 26 w 26"/>
                  <a:gd name="T19" fmla="*/ 10 h 49"/>
                  <a:gd name="T20" fmla="*/ 26 w 26"/>
                  <a:gd name="T21" fmla="*/ 10 h 49"/>
                  <a:gd name="T22" fmla="*/ 16 w 26"/>
                  <a:gd name="T23" fmla="*/ 33 h 49"/>
                  <a:gd name="T24" fmla="*/ 16 w 26"/>
                  <a:gd name="T25" fmla="*/ 33 h 49"/>
                  <a:gd name="T26" fmla="*/ 5 w 26"/>
                  <a:gd name="T27" fmla="*/ 47 h 49"/>
                  <a:gd name="T28" fmla="*/ 5 w 26"/>
                  <a:gd name="T29" fmla="*/ 47 h 49"/>
                  <a:gd name="T30" fmla="*/ 3 w 26"/>
                  <a:gd name="T31" fmla="*/ 49 h 49"/>
                  <a:gd name="T32" fmla="*/ 3 w 26"/>
                  <a:gd name="T33" fmla="*/ 49 h 49"/>
                  <a:gd name="T34" fmla="*/ 3 w 26"/>
                  <a:gd name="T35" fmla="*/ 49 h 49"/>
                  <a:gd name="T36" fmla="*/ 3 w 26"/>
                  <a:gd name="T37" fmla="*/ 49 h 49"/>
                  <a:gd name="T38" fmla="*/ 1 w 26"/>
                  <a:gd name="T39" fmla="*/ 47 h 49"/>
                  <a:gd name="T40" fmla="*/ 3 w 26"/>
                  <a:gd name="T41" fmla="*/ 47 h 49"/>
                  <a:gd name="T42" fmla="*/ 5 w 26"/>
                  <a:gd name="T43" fmla="*/ 46 h 49"/>
                  <a:gd name="T44" fmla="*/ 3 w 26"/>
                  <a:gd name="T45" fmla="*/ 47 h 49"/>
                  <a:gd name="T46" fmla="*/ 6 w 26"/>
                  <a:gd name="T47" fmla="*/ 12 h 49"/>
                  <a:gd name="T48" fmla="*/ 4 w 26"/>
                  <a:gd name="T49" fmla="*/ 30 h 49"/>
                  <a:gd name="T50" fmla="*/ 4 w 26"/>
                  <a:gd name="T51" fmla="*/ 30 h 49"/>
                  <a:gd name="T52" fmla="*/ 4 w 26"/>
                  <a:gd name="T53" fmla="*/ 41 h 49"/>
                  <a:gd name="T54" fmla="*/ 4 w 26"/>
                  <a:gd name="T55" fmla="*/ 41 h 49"/>
                  <a:gd name="T56" fmla="*/ 5 w 26"/>
                  <a:gd name="T57" fmla="*/ 41 h 49"/>
                  <a:gd name="T58" fmla="*/ 5 w 26"/>
                  <a:gd name="T59" fmla="*/ 41 h 49"/>
                  <a:gd name="T60" fmla="*/ 12 w 26"/>
                  <a:gd name="T61" fmla="*/ 31 h 49"/>
                  <a:gd name="T62" fmla="*/ 12 w 26"/>
                  <a:gd name="T63" fmla="*/ 31 h 49"/>
                  <a:gd name="T64" fmla="*/ 22 w 26"/>
                  <a:gd name="T65" fmla="*/ 10 h 49"/>
                  <a:gd name="T66" fmla="*/ 22 w 26"/>
                  <a:gd name="T67" fmla="*/ 10 h 49"/>
                  <a:gd name="T68" fmla="*/ 17 w 26"/>
                  <a:gd name="T69" fmla="*/ 5 h 49"/>
                  <a:gd name="T70" fmla="*/ 17 w 26"/>
                  <a:gd name="T71" fmla="*/ 5 h 49"/>
                  <a:gd name="T72" fmla="*/ 15 w 26"/>
                  <a:gd name="T73" fmla="*/ 4 h 49"/>
                  <a:gd name="T74" fmla="*/ 15 w 26"/>
                  <a:gd name="T75" fmla="*/ 4 h 49"/>
                  <a:gd name="T76" fmla="*/ 6 w 26"/>
                  <a:gd name="T77" fmla="*/ 1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6" h="49">
                    <a:moveTo>
                      <a:pt x="1" y="47"/>
                    </a:moveTo>
                    <a:cubicBezTo>
                      <a:pt x="1" y="47"/>
                      <a:pt x="0" y="39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4"/>
                      <a:pt x="0" y="17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5"/>
                      <a:pt x="8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23" y="1"/>
                      <a:pt x="26" y="5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7"/>
                      <a:pt x="21" y="25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1" y="40"/>
                      <a:pt x="5" y="46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8"/>
                      <a:pt x="4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2" y="49"/>
                      <a:pt x="1" y="48"/>
                      <a:pt x="1" y="47"/>
                    </a:cubicBezTo>
                    <a:close/>
                    <a:moveTo>
                      <a:pt x="3" y="47"/>
                    </a:moveTo>
                    <a:cubicBezTo>
                      <a:pt x="5" y="46"/>
                      <a:pt x="5" y="46"/>
                      <a:pt x="5" y="46"/>
                    </a:cubicBezTo>
                    <a:cubicBezTo>
                      <a:pt x="3" y="47"/>
                      <a:pt x="3" y="47"/>
                      <a:pt x="3" y="47"/>
                    </a:cubicBezTo>
                    <a:close/>
                    <a:moveTo>
                      <a:pt x="6" y="12"/>
                    </a:moveTo>
                    <a:cubicBezTo>
                      <a:pt x="4" y="17"/>
                      <a:pt x="4" y="24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5"/>
                      <a:pt x="4" y="38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7" y="38"/>
                      <a:pt x="9" y="35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7" y="24"/>
                      <a:pt x="22" y="15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7"/>
                      <a:pt x="21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4"/>
                      <a:pt x="8" y="7"/>
                      <a:pt x="6" y="1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311"/>
              <p:cNvSpPr/>
              <p:nvPr/>
            </p:nvSpPr>
            <p:spPr bwMode="auto">
              <a:xfrm>
                <a:off x="4185801" y="5950126"/>
                <a:ext cx="1713779" cy="597618"/>
              </a:xfrm>
              <a:custGeom>
                <a:avLst/>
                <a:gdLst>
                  <a:gd name="T0" fmla="*/ 474 w 476"/>
                  <a:gd name="T1" fmla="*/ 16 h 166"/>
                  <a:gd name="T2" fmla="*/ 283 w 476"/>
                  <a:gd name="T3" fmla="*/ 55 h 166"/>
                  <a:gd name="T4" fmla="*/ 19 w 476"/>
                  <a:gd name="T5" fmla="*/ 93 h 166"/>
                  <a:gd name="T6" fmla="*/ 2 w 476"/>
                  <a:gd name="T7" fmla="*/ 97 h 166"/>
                  <a:gd name="T8" fmla="*/ 14 w 476"/>
                  <a:gd name="T9" fmla="*/ 110 h 166"/>
                  <a:gd name="T10" fmla="*/ 244 w 476"/>
                  <a:gd name="T11" fmla="*/ 104 h 166"/>
                  <a:gd name="T12" fmla="*/ 476 w 476"/>
                  <a:gd name="T13" fmla="*/ 2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6" h="166">
                    <a:moveTo>
                      <a:pt x="474" y="16"/>
                    </a:moveTo>
                    <a:cubicBezTo>
                      <a:pt x="474" y="16"/>
                      <a:pt x="355" y="0"/>
                      <a:pt x="283" y="55"/>
                    </a:cubicBezTo>
                    <a:cubicBezTo>
                      <a:pt x="211" y="109"/>
                      <a:pt x="138" y="135"/>
                      <a:pt x="19" y="93"/>
                    </a:cubicBezTo>
                    <a:cubicBezTo>
                      <a:pt x="19" y="93"/>
                      <a:pt x="4" y="88"/>
                      <a:pt x="2" y="97"/>
                    </a:cubicBezTo>
                    <a:cubicBezTo>
                      <a:pt x="0" y="106"/>
                      <a:pt x="14" y="110"/>
                      <a:pt x="14" y="110"/>
                    </a:cubicBezTo>
                    <a:cubicBezTo>
                      <a:pt x="14" y="110"/>
                      <a:pt x="150" y="166"/>
                      <a:pt x="244" y="104"/>
                    </a:cubicBezTo>
                    <a:cubicBezTo>
                      <a:pt x="337" y="43"/>
                      <a:pt x="353" y="20"/>
                      <a:pt x="476" y="26"/>
                    </a:cubicBezTo>
                  </a:path>
                </a:pathLst>
              </a:custGeom>
              <a:solidFill>
                <a:srgbClr val="CFD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312"/>
              <p:cNvSpPr/>
              <p:nvPr/>
            </p:nvSpPr>
            <p:spPr bwMode="auto">
              <a:xfrm>
                <a:off x="6305594" y="5726590"/>
                <a:ext cx="241784" cy="176396"/>
              </a:xfrm>
              <a:custGeom>
                <a:avLst/>
                <a:gdLst>
                  <a:gd name="T0" fmla="*/ 0 w 67"/>
                  <a:gd name="T1" fmla="*/ 31 h 49"/>
                  <a:gd name="T2" fmla="*/ 27 w 67"/>
                  <a:gd name="T3" fmla="*/ 26 h 49"/>
                  <a:gd name="T4" fmla="*/ 53 w 67"/>
                  <a:gd name="T5" fmla="*/ 0 h 49"/>
                  <a:gd name="T6" fmla="*/ 64 w 67"/>
                  <a:gd name="T7" fmla="*/ 13 h 49"/>
                  <a:gd name="T8" fmla="*/ 34 w 67"/>
                  <a:gd name="T9" fmla="*/ 43 h 49"/>
                  <a:gd name="T10" fmla="*/ 4 w 67"/>
                  <a:gd name="T11" fmla="*/ 49 h 49"/>
                  <a:gd name="T12" fmla="*/ 0 w 67"/>
                  <a:gd name="T13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49">
                    <a:moveTo>
                      <a:pt x="0" y="31"/>
                    </a:moveTo>
                    <a:cubicBezTo>
                      <a:pt x="0" y="31"/>
                      <a:pt x="27" y="27"/>
                      <a:pt x="27" y="26"/>
                    </a:cubicBezTo>
                    <a:cubicBezTo>
                      <a:pt x="26" y="25"/>
                      <a:pt x="53" y="0"/>
                      <a:pt x="53" y="0"/>
                    </a:cubicBezTo>
                    <a:cubicBezTo>
                      <a:pt x="53" y="0"/>
                      <a:pt x="67" y="7"/>
                      <a:pt x="64" y="1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4" y="49"/>
                      <a:pt x="4" y="49"/>
                      <a:pt x="4" y="49"/>
                    </a:cubicBez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C3C0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313"/>
              <p:cNvSpPr/>
              <p:nvPr/>
            </p:nvSpPr>
            <p:spPr bwMode="auto">
              <a:xfrm>
                <a:off x="6255413" y="5831515"/>
                <a:ext cx="57785" cy="97322"/>
              </a:xfrm>
              <a:custGeom>
                <a:avLst/>
                <a:gdLst>
                  <a:gd name="T0" fmla="*/ 0 w 16"/>
                  <a:gd name="T1" fmla="*/ 0 h 27"/>
                  <a:gd name="T2" fmla="*/ 4 w 16"/>
                  <a:gd name="T3" fmla="*/ 27 h 27"/>
                  <a:gd name="T4" fmla="*/ 16 w 16"/>
                  <a:gd name="T5" fmla="*/ 20 h 27"/>
                  <a:gd name="T6" fmla="*/ 14 w 16"/>
                  <a:gd name="T7" fmla="*/ 2 h 27"/>
                  <a:gd name="T8" fmla="*/ 0 w 16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7">
                    <a:moveTo>
                      <a:pt x="0" y="0"/>
                    </a:moveTo>
                    <a:cubicBezTo>
                      <a:pt x="0" y="0"/>
                      <a:pt x="2" y="25"/>
                      <a:pt x="4" y="27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4" y="2"/>
                      <a:pt x="14" y="2"/>
                      <a:pt x="14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314"/>
              <p:cNvSpPr/>
              <p:nvPr/>
            </p:nvSpPr>
            <p:spPr bwMode="auto">
              <a:xfrm>
                <a:off x="6092703" y="5776771"/>
                <a:ext cx="176396" cy="252429"/>
              </a:xfrm>
              <a:custGeom>
                <a:avLst/>
                <a:gdLst>
                  <a:gd name="T0" fmla="*/ 0 w 49"/>
                  <a:gd name="T1" fmla="*/ 1 h 70"/>
                  <a:gd name="T2" fmla="*/ 2 w 49"/>
                  <a:gd name="T3" fmla="*/ 37 h 70"/>
                  <a:gd name="T4" fmla="*/ 10 w 49"/>
                  <a:gd name="T5" fmla="*/ 70 h 70"/>
                  <a:gd name="T6" fmla="*/ 49 w 49"/>
                  <a:gd name="T7" fmla="*/ 43 h 70"/>
                  <a:gd name="T8" fmla="*/ 45 w 49"/>
                  <a:gd name="T9" fmla="*/ 14 h 70"/>
                  <a:gd name="T10" fmla="*/ 0 w 49"/>
                  <a:gd name="T11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70">
                    <a:moveTo>
                      <a:pt x="0" y="1"/>
                    </a:moveTo>
                    <a:cubicBezTo>
                      <a:pt x="0" y="0"/>
                      <a:pt x="0" y="24"/>
                      <a:pt x="2" y="37"/>
                    </a:cubicBezTo>
                    <a:cubicBezTo>
                      <a:pt x="5" y="51"/>
                      <a:pt x="10" y="70"/>
                      <a:pt x="10" y="70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5" y="14"/>
                      <a:pt x="45" y="14"/>
                      <a:pt x="45" y="1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18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315"/>
              <p:cNvSpPr/>
              <p:nvPr/>
            </p:nvSpPr>
            <p:spPr bwMode="auto">
              <a:xfrm>
                <a:off x="5902621" y="5787416"/>
                <a:ext cx="194644" cy="194644"/>
              </a:xfrm>
              <a:custGeom>
                <a:avLst/>
                <a:gdLst>
                  <a:gd name="T0" fmla="*/ 54 w 54"/>
                  <a:gd name="T1" fmla="*/ 21 h 54"/>
                  <a:gd name="T2" fmla="*/ 17 w 54"/>
                  <a:gd name="T3" fmla="*/ 26 h 54"/>
                  <a:gd name="T4" fmla="*/ 19 w 54"/>
                  <a:gd name="T5" fmla="*/ 53 h 54"/>
                  <a:gd name="T6" fmla="*/ 4 w 54"/>
                  <a:gd name="T7" fmla="*/ 54 h 54"/>
                  <a:gd name="T8" fmla="*/ 1 w 54"/>
                  <a:gd name="T9" fmla="*/ 10 h 54"/>
                  <a:gd name="T10" fmla="*/ 52 w 54"/>
                  <a:gd name="T11" fmla="*/ 0 h 54"/>
                  <a:gd name="T12" fmla="*/ 54 w 54"/>
                  <a:gd name="T13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4">
                    <a:moveTo>
                      <a:pt x="54" y="21"/>
                    </a:moveTo>
                    <a:cubicBezTo>
                      <a:pt x="54" y="21"/>
                      <a:pt x="17" y="25"/>
                      <a:pt x="17" y="26"/>
                    </a:cubicBezTo>
                    <a:cubicBezTo>
                      <a:pt x="17" y="27"/>
                      <a:pt x="19" y="53"/>
                      <a:pt x="19" y="53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0" y="11"/>
                      <a:pt x="1" y="10"/>
                    </a:cubicBezTo>
                    <a:cubicBezTo>
                      <a:pt x="2" y="8"/>
                      <a:pt x="52" y="0"/>
                      <a:pt x="52" y="0"/>
                    </a:cubicBezTo>
                    <a:lnTo>
                      <a:pt x="54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316"/>
              <p:cNvSpPr/>
              <p:nvPr/>
            </p:nvSpPr>
            <p:spPr bwMode="auto">
              <a:xfrm>
                <a:off x="5895017" y="5953167"/>
                <a:ext cx="231140" cy="115570"/>
              </a:xfrm>
              <a:custGeom>
                <a:avLst/>
                <a:gdLst>
                  <a:gd name="T0" fmla="*/ 59 w 64"/>
                  <a:gd name="T1" fmla="*/ 0 h 32"/>
                  <a:gd name="T2" fmla="*/ 1 w 64"/>
                  <a:gd name="T3" fmla="*/ 10 h 32"/>
                  <a:gd name="T4" fmla="*/ 1 w 64"/>
                  <a:gd name="T5" fmla="*/ 25 h 32"/>
                  <a:gd name="T6" fmla="*/ 3 w 64"/>
                  <a:gd name="T7" fmla="*/ 32 h 32"/>
                  <a:gd name="T8" fmla="*/ 64 w 64"/>
                  <a:gd name="T9" fmla="*/ 19 h 32"/>
                  <a:gd name="T10" fmla="*/ 59 w 64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32">
                    <a:moveTo>
                      <a:pt x="59" y="0"/>
                    </a:moveTo>
                    <a:cubicBezTo>
                      <a:pt x="59" y="0"/>
                      <a:pt x="1" y="10"/>
                      <a:pt x="1" y="10"/>
                    </a:cubicBezTo>
                    <a:cubicBezTo>
                      <a:pt x="0" y="10"/>
                      <a:pt x="0" y="21"/>
                      <a:pt x="1" y="25"/>
                    </a:cubicBezTo>
                    <a:cubicBezTo>
                      <a:pt x="2" y="29"/>
                      <a:pt x="3" y="32"/>
                      <a:pt x="3" y="32"/>
                    </a:cubicBezTo>
                    <a:cubicBezTo>
                      <a:pt x="64" y="19"/>
                      <a:pt x="64" y="19"/>
                      <a:pt x="64" y="19"/>
                    </a:cubicBez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99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317"/>
              <p:cNvSpPr>
                <a:spLocks noEditPoints="1"/>
              </p:cNvSpPr>
              <p:nvPr/>
            </p:nvSpPr>
            <p:spPr bwMode="auto">
              <a:xfrm>
                <a:off x="6297991" y="5720507"/>
                <a:ext cx="249387" cy="190082"/>
              </a:xfrm>
              <a:custGeom>
                <a:avLst/>
                <a:gdLst>
                  <a:gd name="T0" fmla="*/ 4 w 69"/>
                  <a:gd name="T1" fmla="*/ 53 h 53"/>
                  <a:gd name="T2" fmla="*/ 3 w 69"/>
                  <a:gd name="T3" fmla="*/ 52 h 53"/>
                  <a:gd name="T4" fmla="*/ 3 w 69"/>
                  <a:gd name="T5" fmla="*/ 52 h 53"/>
                  <a:gd name="T6" fmla="*/ 0 w 69"/>
                  <a:gd name="T7" fmla="*/ 33 h 53"/>
                  <a:gd name="T8" fmla="*/ 0 w 69"/>
                  <a:gd name="T9" fmla="*/ 33 h 53"/>
                  <a:gd name="T10" fmla="*/ 2 w 69"/>
                  <a:gd name="T11" fmla="*/ 31 h 53"/>
                  <a:gd name="T12" fmla="*/ 2 w 69"/>
                  <a:gd name="T13" fmla="*/ 31 h 53"/>
                  <a:gd name="T14" fmla="*/ 27 w 69"/>
                  <a:gd name="T15" fmla="*/ 26 h 53"/>
                  <a:gd name="T16" fmla="*/ 53 w 69"/>
                  <a:gd name="T17" fmla="*/ 0 h 53"/>
                  <a:gd name="T18" fmla="*/ 55 w 69"/>
                  <a:gd name="T19" fmla="*/ 0 h 53"/>
                  <a:gd name="T20" fmla="*/ 55 w 69"/>
                  <a:gd name="T21" fmla="*/ 0 h 53"/>
                  <a:gd name="T22" fmla="*/ 68 w 69"/>
                  <a:gd name="T23" fmla="*/ 15 h 53"/>
                  <a:gd name="T24" fmla="*/ 68 w 69"/>
                  <a:gd name="T25" fmla="*/ 15 h 53"/>
                  <a:gd name="T26" fmla="*/ 68 w 69"/>
                  <a:gd name="T27" fmla="*/ 17 h 53"/>
                  <a:gd name="T28" fmla="*/ 68 w 69"/>
                  <a:gd name="T29" fmla="*/ 17 h 53"/>
                  <a:gd name="T30" fmla="*/ 36 w 69"/>
                  <a:gd name="T31" fmla="*/ 46 h 53"/>
                  <a:gd name="T32" fmla="*/ 35 w 69"/>
                  <a:gd name="T33" fmla="*/ 46 h 53"/>
                  <a:gd name="T34" fmla="*/ 5 w 69"/>
                  <a:gd name="T35" fmla="*/ 53 h 53"/>
                  <a:gd name="T36" fmla="*/ 5 w 69"/>
                  <a:gd name="T37" fmla="*/ 53 h 53"/>
                  <a:gd name="T38" fmla="*/ 5 w 69"/>
                  <a:gd name="T39" fmla="*/ 53 h 53"/>
                  <a:gd name="T40" fmla="*/ 4 w 69"/>
                  <a:gd name="T41" fmla="*/ 53 h 53"/>
                  <a:gd name="T42" fmla="*/ 7 w 69"/>
                  <a:gd name="T43" fmla="*/ 49 h 53"/>
                  <a:gd name="T44" fmla="*/ 34 w 69"/>
                  <a:gd name="T45" fmla="*/ 43 h 53"/>
                  <a:gd name="T46" fmla="*/ 64 w 69"/>
                  <a:gd name="T47" fmla="*/ 15 h 53"/>
                  <a:gd name="T48" fmla="*/ 62 w 69"/>
                  <a:gd name="T49" fmla="*/ 11 h 53"/>
                  <a:gd name="T50" fmla="*/ 62 w 69"/>
                  <a:gd name="T51" fmla="*/ 11 h 53"/>
                  <a:gd name="T52" fmla="*/ 55 w 69"/>
                  <a:gd name="T53" fmla="*/ 4 h 53"/>
                  <a:gd name="T54" fmla="*/ 55 w 69"/>
                  <a:gd name="T55" fmla="*/ 4 h 53"/>
                  <a:gd name="T56" fmla="*/ 30 w 69"/>
                  <a:gd name="T57" fmla="*/ 29 h 53"/>
                  <a:gd name="T58" fmla="*/ 29 w 69"/>
                  <a:gd name="T59" fmla="*/ 29 h 53"/>
                  <a:gd name="T60" fmla="*/ 4 w 69"/>
                  <a:gd name="T61" fmla="*/ 35 h 53"/>
                  <a:gd name="T62" fmla="*/ 7 w 69"/>
                  <a:gd name="T63" fmla="*/ 4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9" h="53">
                    <a:moveTo>
                      <a:pt x="4" y="53"/>
                    </a:moveTo>
                    <a:cubicBezTo>
                      <a:pt x="3" y="53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2" y="47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2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4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66" y="4"/>
                      <a:pt x="68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9" y="15"/>
                      <a:pt x="68" y="16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4" y="53"/>
                      <a:pt x="4" y="53"/>
                    </a:cubicBezTo>
                    <a:close/>
                    <a:moveTo>
                      <a:pt x="7" y="49"/>
                    </a:moveTo>
                    <a:cubicBezTo>
                      <a:pt x="34" y="43"/>
                      <a:pt x="34" y="43"/>
                      <a:pt x="34" y="43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4"/>
                      <a:pt x="63" y="12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1" y="8"/>
                      <a:pt x="59" y="6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5" y="38"/>
                      <a:pt x="6" y="45"/>
                      <a:pt x="7" y="4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318"/>
              <p:cNvSpPr/>
              <p:nvPr/>
            </p:nvSpPr>
            <p:spPr bwMode="auto">
              <a:xfrm>
                <a:off x="6244768" y="5816308"/>
                <a:ext cx="79074" cy="123173"/>
              </a:xfrm>
              <a:custGeom>
                <a:avLst/>
                <a:gdLst>
                  <a:gd name="T0" fmla="*/ 6 w 22"/>
                  <a:gd name="T1" fmla="*/ 34 h 34"/>
                  <a:gd name="T2" fmla="*/ 5 w 22"/>
                  <a:gd name="T3" fmla="*/ 33 h 34"/>
                  <a:gd name="T4" fmla="*/ 5 w 22"/>
                  <a:gd name="T5" fmla="*/ 33 h 34"/>
                  <a:gd name="T6" fmla="*/ 0 w 22"/>
                  <a:gd name="T7" fmla="*/ 3 h 34"/>
                  <a:gd name="T8" fmla="*/ 0 w 22"/>
                  <a:gd name="T9" fmla="*/ 3 h 34"/>
                  <a:gd name="T10" fmla="*/ 1 w 22"/>
                  <a:gd name="T11" fmla="*/ 1 h 34"/>
                  <a:gd name="T12" fmla="*/ 1 w 22"/>
                  <a:gd name="T13" fmla="*/ 1 h 34"/>
                  <a:gd name="T14" fmla="*/ 3 w 22"/>
                  <a:gd name="T15" fmla="*/ 1 h 34"/>
                  <a:gd name="T16" fmla="*/ 3 w 22"/>
                  <a:gd name="T17" fmla="*/ 1 h 34"/>
                  <a:gd name="T18" fmla="*/ 18 w 22"/>
                  <a:gd name="T19" fmla="*/ 4 h 34"/>
                  <a:gd name="T20" fmla="*/ 18 w 22"/>
                  <a:gd name="T21" fmla="*/ 4 h 34"/>
                  <a:gd name="T22" fmla="*/ 19 w 22"/>
                  <a:gd name="T23" fmla="*/ 7 h 34"/>
                  <a:gd name="T24" fmla="*/ 19 w 22"/>
                  <a:gd name="T25" fmla="*/ 7 h 34"/>
                  <a:gd name="T26" fmla="*/ 17 w 22"/>
                  <a:gd name="T27" fmla="*/ 8 h 34"/>
                  <a:gd name="T28" fmla="*/ 17 w 22"/>
                  <a:gd name="T29" fmla="*/ 8 h 34"/>
                  <a:gd name="T30" fmla="*/ 5 w 22"/>
                  <a:gd name="T31" fmla="*/ 5 h 34"/>
                  <a:gd name="T32" fmla="*/ 6 w 22"/>
                  <a:gd name="T33" fmla="*/ 15 h 34"/>
                  <a:gd name="T34" fmla="*/ 6 w 22"/>
                  <a:gd name="T35" fmla="*/ 15 h 34"/>
                  <a:gd name="T36" fmla="*/ 8 w 22"/>
                  <a:gd name="T37" fmla="*/ 29 h 34"/>
                  <a:gd name="T38" fmla="*/ 8 w 22"/>
                  <a:gd name="T39" fmla="*/ 29 h 34"/>
                  <a:gd name="T40" fmla="*/ 19 w 22"/>
                  <a:gd name="T41" fmla="*/ 23 h 34"/>
                  <a:gd name="T42" fmla="*/ 22 w 22"/>
                  <a:gd name="T43" fmla="*/ 23 h 34"/>
                  <a:gd name="T44" fmla="*/ 22 w 22"/>
                  <a:gd name="T45" fmla="*/ 23 h 34"/>
                  <a:gd name="T46" fmla="*/ 21 w 22"/>
                  <a:gd name="T47" fmla="*/ 26 h 34"/>
                  <a:gd name="T48" fmla="*/ 21 w 22"/>
                  <a:gd name="T49" fmla="*/ 26 h 34"/>
                  <a:gd name="T50" fmla="*/ 8 w 22"/>
                  <a:gd name="T51" fmla="*/ 34 h 34"/>
                  <a:gd name="T52" fmla="*/ 7 w 22"/>
                  <a:gd name="T53" fmla="*/ 34 h 34"/>
                  <a:gd name="T54" fmla="*/ 7 w 22"/>
                  <a:gd name="T55" fmla="*/ 34 h 34"/>
                  <a:gd name="T56" fmla="*/ 6 w 22"/>
                  <a:gd name="T5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34">
                    <a:moveTo>
                      <a:pt x="6" y="34"/>
                    </a:moveTo>
                    <a:cubicBezTo>
                      <a:pt x="6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27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5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8"/>
                      <a:pt x="18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8"/>
                      <a:pt x="5" y="11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20"/>
                      <a:pt x="7" y="26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1" y="22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4"/>
                      <a:pt x="22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6" y="34"/>
                      <a:pt x="6" y="3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319"/>
              <p:cNvSpPr/>
              <p:nvPr/>
            </p:nvSpPr>
            <p:spPr bwMode="auto">
              <a:xfrm>
                <a:off x="6082058" y="5770689"/>
                <a:ext cx="194644" cy="266115"/>
              </a:xfrm>
              <a:custGeom>
                <a:avLst/>
                <a:gdLst>
                  <a:gd name="T0" fmla="*/ 13 w 54"/>
                  <a:gd name="T1" fmla="*/ 74 h 74"/>
                  <a:gd name="T2" fmla="*/ 11 w 54"/>
                  <a:gd name="T3" fmla="*/ 73 h 74"/>
                  <a:gd name="T4" fmla="*/ 11 w 54"/>
                  <a:gd name="T5" fmla="*/ 73 h 74"/>
                  <a:gd name="T6" fmla="*/ 0 w 54"/>
                  <a:gd name="T7" fmla="*/ 5 h 74"/>
                  <a:gd name="T8" fmla="*/ 0 w 54"/>
                  <a:gd name="T9" fmla="*/ 5 h 74"/>
                  <a:gd name="T10" fmla="*/ 1 w 54"/>
                  <a:gd name="T11" fmla="*/ 2 h 74"/>
                  <a:gd name="T12" fmla="*/ 1 w 54"/>
                  <a:gd name="T13" fmla="*/ 2 h 74"/>
                  <a:gd name="T14" fmla="*/ 2 w 54"/>
                  <a:gd name="T15" fmla="*/ 0 h 74"/>
                  <a:gd name="T16" fmla="*/ 2 w 54"/>
                  <a:gd name="T17" fmla="*/ 0 h 74"/>
                  <a:gd name="T18" fmla="*/ 2 w 54"/>
                  <a:gd name="T19" fmla="*/ 0 h 74"/>
                  <a:gd name="T20" fmla="*/ 3 w 54"/>
                  <a:gd name="T21" fmla="*/ 0 h 74"/>
                  <a:gd name="T22" fmla="*/ 3 w 54"/>
                  <a:gd name="T23" fmla="*/ 0 h 74"/>
                  <a:gd name="T24" fmla="*/ 3 w 54"/>
                  <a:gd name="T25" fmla="*/ 0 h 74"/>
                  <a:gd name="T26" fmla="*/ 3 w 54"/>
                  <a:gd name="T27" fmla="*/ 0 h 74"/>
                  <a:gd name="T28" fmla="*/ 28 w 54"/>
                  <a:gd name="T29" fmla="*/ 7 h 74"/>
                  <a:gd name="T30" fmla="*/ 28 w 54"/>
                  <a:gd name="T31" fmla="*/ 7 h 74"/>
                  <a:gd name="T32" fmla="*/ 48 w 54"/>
                  <a:gd name="T33" fmla="*/ 14 h 74"/>
                  <a:gd name="T34" fmla="*/ 48 w 54"/>
                  <a:gd name="T35" fmla="*/ 14 h 74"/>
                  <a:gd name="T36" fmla="*/ 48 w 54"/>
                  <a:gd name="T37" fmla="*/ 14 h 74"/>
                  <a:gd name="T38" fmla="*/ 49 w 54"/>
                  <a:gd name="T39" fmla="*/ 16 h 74"/>
                  <a:gd name="T40" fmla="*/ 49 w 54"/>
                  <a:gd name="T41" fmla="*/ 16 h 74"/>
                  <a:gd name="T42" fmla="*/ 47 w 54"/>
                  <a:gd name="T43" fmla="*/ 17 h 74"/>
                  <a:gd name="T44" fmla="*/ 47 w 54"/>
                  <a:gd name="T45" fmla="*/ 17 h 74"/>
                  <a:gd name="T46" fmla="*/ 26 w 54"/>
                  <a:gd name="T47" fmla="*/ 10 h 74"/>
                  <a:gd name="T48" fmla="*/ 26 w 54"/>
                  <a:gd name="T49" fmla="*/ 10 h 74"/>
                  <a:gd name="T50" fmla="*/ 5 w 54"/>
                  <a:gd name="T51" fmla="*/ 4 h 74"/>
                  <a:gd name="T52" fmla="*/ 5 w 54"/>
                  <a:gd name="T53" fmla="*/ 4 h 74"/>
                  <a:gd name="T54" fmla="*/ 4 w 54"/>
                  <a:gd name="T55" fmla="*/ 5 h 74"/>
                  <a:gd name="T56" fmla="*/ 4 w 54"/>
                  <a:gd name="T57" fmla="*/ 5 h 74"/>
                  <a:gd name="T58" fmla="*/ 14 w 54"/>
                  <a:gd name="T59" fmla="*/ 69 h 74"/>
                  <a:gd name="T60" fmla="*/ 14 w 54"/>
                  <a:gd name="T61" fmla="*/ 69 h 74"/>
                  <a:gd name="T62" fmla="*/ 51 w 54"/>
                  <a:gd name="T63" fmla="*/ 43 h 74"/>
                  <a:gd name="T64" fmla="*/ 53 w 54"/>
                  <a:gd name="T65" fmla="*/ 44 h 74"/>
                  <a:gd name="T66" fmla="*/ 53 w 54"/>
                  <a:gd name="T67" fmla="*/ 44 h 74"/>
                  <a:gd name="T68" fmla="*/ 53 w 54"/>
                  <a:gd name="T69" fmla="*/ 46 h 74"/>
                  <a:gd name="T70" fmla="*/ 53 w 54"/>
                  <a:gd name="T71" fmla="*/ 46 h 74"/>
                  <a:gd name="T72" fmla="*/ 14 w 54"/>
                  <a:gd name="T73" fmla="*/ 74 h 74"/>
                  <a:gd name="T74" fmla="*/ 13 w 54"/>
                  <a:gd name="T75" fmla="*/ 74 h 74"/>
                  <a:gd name="T76" fmla="*/ 13 w 54"/>
                  <a:gd name="T77" fmla="*/ 74 h 74"/>
                  <a:gd name="T78" fmla="*/ 13 w 54"/>
                  <a:gd name="T79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" h="74">
                    <a:moveTo>
                      <a:pt x="13" y="74"/>
                    </a:moveTo>
                    <a:cubicBezTo>
                      <a:pt x="12" y="74"/>
                      <a:pt x="12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6" y="59"/>
                      <a:pt x="1" y="19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0"/>
                      <a:pt x="17" y="3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8" y="10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9" y="14"/>
                      <a:pt x="50" y="15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7"/>
                      <a:pt x="48" y="18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37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8"/>
                      <a:pt x="8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17"/>
                      <a:pt x="9" y="54"/>
                      <a:pt x="14" y="69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2" y="42"/>
                      <a:pt x="53" y="43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4" y="45"/>
                      <a:pt x="54" y="46"/>
                      <a:pt x="53" y="46"/>
                    </a:cubicBezTo>
                    <a:cubicBezTo>
                      <a:pt x="53" y="46"/>
                      <a:pt x="53" y="46"/>
                      <a:pt x="53" y="46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3" y="74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3" y="74"/>
                      <a:pt x="13" y="74"/>
                      <a:pt x="13" y="7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320"/>
              <p:cNvSpPr/>
              <p:nvPr/>
            </p:nvSpPr>
            <p:spPr bwMode="auto">
              <a:xfrm>
                <a:off x="5888935" y="5942523"/>
                <a:ext cx="243305" cy="133818"/>
              </a:xfrm>
              <a:custGeom>
                <a:avLst/>
                <a:gdLst>
                  <a:gd name="T0" fmla="*/ 4 w 68"/>
                  <a:gd name="T1" fmla="*/ 36 h 37"/>
                  <a:gd name="T2" fmla="*/ 0 w 68"/>
                  <a:gd name="T3" fmla="*/ 19 h 37"/>
                  <a:gd name="T4" fmla="*/ 0 w 68"/>
                  <a:gd name="T5" fmla="*/ 19 h 37"/>
                  <a:gd name="T6" fmla="*/ 0 w 68"/>
                  <a:gd name="T7" fmla="*/ 13 h 37"/>
                  <a:gd name="T8" fmla="*/ 0 w 68"/>
                  <a:gd name="T9" fmla="*/ 13 h 37"/>
                  <a:gd name="T10" fmla="*/ 2 w 68"/>
                  <a:gd name="T11" fmla="*/ 12 h 37"/>
                  <a:gd name="T12" fmla="*/ 2 w 68"/>
                  <a:gd name="T13" fmla="*/ 12 h 37"/>
                  <a:gd name="T14" fmla="*/ 61 w 68"/>
                  <a:gd name="T15" fmla="*/ 0 h 37"/>
                  <a:gd name="T16" fmla="*/ 61 w 68"/>
                  <a:gd name="T17" fmla="*/ 0 h 37"/>
                  <a:gd name="T18" fmla="*/ 63 w 68"/>
                  <a:gd name="T19" fmla="*/ 2 h 37"/>
                  <a:gd name="T20" fmla="*/ 63 w 68"/>
                  <a:gd name="T21" fmla="*/ 2 h 37"/>
                  <a:gd name="T22" fmla="*/ 61 w 68"/>
                  <a:gd name="T23" fmla="*/ 4 h 37"/>
                  <a:gd name="T24" fmla="*/ 61 w 68"/>
                  <a:gd name="T25" fmla="*/ 4 h 37"/>
                  <a:gd name="T26" fmla="*/ 4 w 68"/>
                  <a:gd name="T27" fmla="*/ 15 h 37"/>
                  <a:gd name="T28" fmla="*/ 4 w 68"/>
                  <a:gd name="T29" fmla="*/ 19 h 37"/>
                  <a:gd name="T30" fmla="*/ 4 w 68"/>
                  <a:gd name="T31" fmla="*/ 19 h 37"/>
                  <a:gd name="T32" fmla="*/ 6 w 68"/>
                  <a:gd name="T33" fmla="*/ 33 h 37"/>
                  <a:gd name="T34" fmla="*/ 6 w 68"/>
                  <a:gd name="T35" fmla="*/ 33 h 37"/>
                  <a:gd name="T36" fmla="*/ 66 w 68"/>
                  <a:gd name="T37" fmla="*/ 19 h 37"/>
                  <a:gd name="T38" fmla="*/ 68 w 68"/>
                  <a:gd name="T39" fmla="*/ 21 h 37"/>
                  <a:gd name="T40" fmla="*/ 68 w 68"/>
                  <a:gd name="T41" fmla="*/ 21 h 37"/>
                  <a:gd name="T42" fmla="*/ 66 w 68"/>
                  <a:gd name="T43" fmla="*/ 23 h 37"/>
                  <a:gd name="T44" fmla="*/ 66 w 68"/>
                  <a:gd name="T45" fmla="*/ 23 h 37"/>
                  <a:gd name="T46" fmla="*/ 6 w 68"/>
                  <a:gd name="T47" fmla="*/ 37 h 37"/>
                  <a:gd name="T48" fmla="*/ 6 w 68"/>
                  <a:gd name="T49" fmla="*/ 37 h 37"/>
                  <a:gd name="T50" fmla="*/ 6 w 68"/>
                  <a:gd name="T51" fmla="*/ 37 h 37"/>
                  <a:gd name="T52" fmla="*/ 4 w 68"/>
                  <a:gd name="T53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8" h="37">
                    <a:moveTo>
                      <a:pt x="4" y="36"/>
                    </a:moveTo>
                    <a:cubicBezTo>
                      <a:pt x="0" y="32"/>
                      <a:pt x="0" y="25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6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2" y="0"/>
                      <a:pt x="63" y="1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2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6"/>
                      <a:pt x="4" y="18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4"/>
                      <a:pt x="4" y="29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19"/>
                      <a:pt x="68" y="20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2"/>
                      <a:pt x="68" y="23"/>
                      <a:pt x="66" y="23"/>
                    </a:cubicBezTo>
                    <a:cubicBezTo>
                      <a:pt x="66" y="23"/>
                      <a:pt x="66" y="23"/>
                      <a:pt x="66" y="23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5" y="37"/>
                      <a:pt x="4" y="3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321"/>
              <p:cNvSpPr>
                <a:spLocks noEditPoints="1"/>
              </p:cNvSpPr>
              <p:nvPr/>
            </p:nvSpPr>
            <p:spPr bwMode="auto">
              <a:xfrm>
                <a:off x="5895017" y="5776771"/>
                <a:ext cx="205288" cy="220495"/>
              </a:xfrm>
              <a:custGeom>
                <a:avLst/>
                <a:gdLst>
                  <a:gd name="T0" fmla="*/ 5 w 57"/>
                  <a:gd name="T1" fmla="*/ 59 h 61"/>
                  <a:gd name="T2" fmla="*/ 1 w 57"/>
                  <a:gd name="T3" fmla="*/ 17 h 61"/>
                  <a:gd name="T4" fmla="*/ 1 w 57"/>
                  <a:gd name="T5" fmla="*/ 17 h 61"/>
                  <a:gd name="T6" fmla="*/ 2 w 57"/>
                  <a:gd name="T7" fmla="*/ 11 h 61"/>
                  <a:gd name="T8" fmla="*/ 2 w 57"/>
                  <a:gd name="T9" fmla="*/ 11 h 61"/>
                  <a:gd name="T10" fmla="*/ 6 w 57"/>
                  <a:gd name="T11" fmla="*/ 9 h 61"/>
                  <a:gd name="T12" fmla="*/ 6 w 57"/>
                  <a:gd name="T13" fmla="*/ 9 h 61"/>
                  <a:gd name="T14" fmla="*/ 12 w 57"/>
                  <a:gd name="T15" fmla="*/ 7 h 61"/>
                  <a:gd name="T16" fmla="*/ 12 w 57"/>
                  <a:gd name="T17" fmla="*/ 7 h 61"/>
                  <a:gd name="T18" fmla="*/ 30 w 57"/>
                  <a:gd name="T19" fmla="*/ 4 h 61"/>
                  <a:gd name="T20" fmla="*/ 30 w 57"/>
                  <a:gd name="T21" fmla="*/ 4 h 61"/>
                  <a:gd name="T22" fmla="*/ 54 w 57"/>
                  <a:gd name="T23" fmla="*/ 1 h 61"/>
                  <a:gd name="T24" fmla="*/ 54 w 57"/>
                  <a:gd name="T25" fmla="*/ 1 h 61"/>
                  <a:gd name="T26" fmla="*/ 54 w 57"/>
                  <a:gd name="T27" fmla="*/ 1 h 61"/>
                  <a:gd name="T28" fmla="*/ 56 w 57"/>
                  <a:gd name="T29" fmla="*/ 2 h 61"/>
                  <a:gd name="T30" fmla="*/ 56 w 57"/>
                  <a:gd name="T31" fmla="*/ 2 h 61"/>
                  <a:gd name="T32" fmla="*/ 55 w 57"/>
                  <a:gd name="T33" fmla="*/ 5 h 61"/>
                  <a:gd name="T34" fmla="*/ 55 w 57"/>
                  <a:gd name="T35" fmla="*/ 5 h 61"/>
                  <a:gd name="T36" fmla="*/ 31 w 57"/>
                  <a:gd name="T37" fmla="*/ 8 h 61"/>
                  <a:gd name="T38" fmla="*/ 31 w 57"/>
                  <a:gd name="T39" fmla="*/ 8 h 61"/>
                  <a:gd name="T40" fmla="*/ 5 w 57"/>
                  <a:gd name="T41" fmla="*/ 13 h 61"/>
                  <a:gd name="T42" fmla="*/ 5 w 57"/>
                  <a:gd name="T43" fmla="*/ 13 h 61"/>
                  <a:gd name="T44" fmla="*/ 5 w 57"/>
                  <a:gd name="T45" fmla="*/ 14 h 61"/>
                  <a:gd name="T46" fmla="*/ 5 w 57"/>
                  <a:gd name="T47" fmla="*/ 14 h 61"/>
                  <a:gd name="T48" fmla="*/ 5 w 57"/>
                  <a:gd name="T49" fmla="*/ 17 h 61"/>
                  <a:gd name="T50" fmla="*/ 5 w 57"/>
                  <a:gd name="T51" fmla="*/ 17 h 61"/>
                  <a:gd name="T52" fmla="*/ 9 w 57"/>
                  <a:gd name="T53" fmla="*/ 59 h 61"/>
                  <a:gd name="T54" fmla="*/ 9 w 57"/>
                  <a:gd name="T55" fmla="*/ 59 h 61"/>
                  <a:gd name="T56" fmla="*/ 7 w 57"/>
                  <a:gd name="T57" fmla="*/ 61 h 61"/>
                  <a:gd name="T58" fmla="*/ 7 w 57"/>
                  <a:gd name="T59" fmla="*/ 61 h 61"/>
                  <a:gd name="T60" fmla="*/ 7 w 57"/>
                  <a:gd name="T61" fmla="*/ 61 h 61"/>
                  <a:gd name="T62" fmla="*/ 7 w 57"/>
                  <a:gd name="T63" fmla="*/ 61 h 61"/>
                  <a:gd name="T64" fmla="*/ 5 w 57"/>
                  <a:gd name="T65" fmla="*/ 59 h 61"/>
                  <a:gd name="T66" fmla="*/ 5 w 57"/>
                  <a:gd name="T67" fmla="*/ 14 h 61"/>
                  <a:gd name="T68" fmla="*/ 5 w 57"/>
                  <a:gd name="T69" fmla="*/ 14 h 61"/>
                  <a:gd name="T70" fmla="*/ 5 w 57"/>
                  <a:gd name="T71" fmla="*/ 1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" h="61">
                    <a:moveTo>
                      <a:pt x="5" y="59"/>
                    </a:moveTo>
                    <a:cubicBezTo>
                      <a:pt x="5" y="59"/>
                      <a:pt x="1" y="29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4"/>
                      <a:pt x="0" y="13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4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8"/>
                      <a:pt x="9" y="8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7" y="6"/>
                      <a:pt x="23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42" y="2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5" y="0"/>
                      <a:pt x="56" y="1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7" y="3"/>
                      <a:pt x="56" y="4"/>
                      <a:pt x="55" y="5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5" y="5"/>
                      <a:pt x="43" y="6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0" y="10"/>
                      <a:pt x="7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29"/>
                      <a:pt x="9" y="58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60"/>
                      <a:pt x="8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6" y="61"/>
                      <a:pt x="5" y="60"/>
                      <a:pt x="5" y="59"/>
                    </a:cubicBezTo>
                    <a:close/>
                    <a:moveTo>
                      <a:pt x="5" y="14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322"/>
              <p:cNvSpPr/>
              <p:nvPr/>
            </p:nvSpPr>
            <p:spPr bwMode="auto">
              <a:xfrm>
                <a:off x="5952802" y="5852804"/>
                <a:ext cx="147504" cy="129256"/>
              </a:xfrm>
              <a:custGeom>
                <a:avLst/>
                <a:gdLst>
                  <a:gd name="T0" fmla="*/ 2 w 41"/>
                  <a:gd name="T1" fmla="*/ 34 h 36"/>
                  <a:gd name="T2" fmla="*/ 0 w 41"/>
                  <a:gd name="T3" fmla="*/ 7 h 36"/>
                  <a:gd name="T4" fmla="*/ 2 w 41"/>
                  <a:gd name="T5" fmla="*/ 5 h 36"/>
                  <a:gd name="T6" fmla="*/ 2 w 41"/>
                  <a:gd name="T7" fmla="*/ 5 h 36"/>
                  <a:gd name="T8" fmla="*/ 39 w 41"/>
                  <a:gd name="T9" fmla="*/ 0 h 36"/>
                  <a:gd name="T10" fmla="*/ 39 w 41"/>
                  <a:gd name="T11" fmla="*/ 0 h 36"/>
                  <a:gd name="T12" fmla="*/ 41 w 41"/>
                  <a:gd name="T13" fmla="*/ 2 h 36"/>
                  <a:gd name="T14" fmla="*/ 41 w 41"/>
                  <a:gd name="T15" fmla="*/ 2 h 36"/>
                  <a:gd name="T16" fmla="*/ 39 w 41"/>
                  <a:gd name="T17" fmla="*/ 4 h 36"/>
                  <a:gd name="T18" fmla="*/ 39 w 41"/>
                  <a:gd name="T19" fmla="*/ 4 h 36"/>
                  <a:gd name="T20" fmla="*/ 4 w 41"/>
                  <a:gd name="T21" fmla="*/ 8 h 36"/>
                  <a:gd name="T22" fmla="*/ 6 w 41"/>
                  <a:gd name="T23" fmla="*/ 34 h 36"/>
                  <a:gd name="T24" fmla="*/ 4 w 41"/>
                  <a:gd name="T25" fmla="*/ 36 h 36"/>
                  <a:gd name="T26" fmla="*/ 4 w 41"/>
                  <a:gd name="T27" fmla="*/ 36 h 36"/>
                  <a:gd name="T28" fmla="*/ 4 w 41"/>
                  <a:gd name="T29" fmla="*/ 36 h 36"/>
                  <a:gd name="T30" fmla="*/ 4 w 41"/>
                  <a:gd name="T31" fmla="*/ 36 h 36"/>
                  <a:gd name="T32" fmla="*/ 2 w 41"/>
                  <a:gd name="T33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36">
                    <a:moveTo>
                      <a:pt x="2" y="34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0"/>
                      <a:pt x="41" y="1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3"/>
                      <a:pt x="40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5"/>
                      <a:pt x="5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3" y="36"/>
                      <a:pt x="2" y="35"/>
                      <a:pt x="2" y="3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323"/>
              <p:cNvSpPr/>
              <p:nvPr/>
            </p:nvSpPr>
            <p:spPr bwMode="auto">
              <a:xfrm>
                <a:off x="4243586" y="5992704"/>
                <a:ext cx="1655994" cy="374081"/>
              </a:xfrm>
              <a:custGeom>
                <a:avLst/>
                <a:gdLst>
                  <a:gd name="T0" fmla="*/ 111 w 460"/>
                  <a:gd name="T1" fmla="*/ 104 h 104"/>
                  <a:gd name="T2" fmla="*/ 2 w 460"/>
                  <a:gd name="T3" fmla="*/ 83 h 104"/>
                  <a:gd name="T4" fmla="*/ 2 w 460"/>
                  <a:gd name="T5" fmla="*/ 83 h 104"/>
                  <a:gd name="T6" fmla="*/ 1 w 460"/>
                  <a:gd name="T7" fmla="*/ 80 h 104"/>
                  <a:gd name="T8" fmla="*/ 1 w 460"/>
                  <a:gd name="T9" fmla="*/ 80 h 104"/>
                  <a:gd name="T10" fmla="*/ 3 w 460"/>
                  <a:gd name="T11" fmla="*/ 79 h 104"/>
                  <a:gd name="T12" fmla="*/ 3 w 460"/>
                  <a:gd name="T13" fmla="*/ 79 h 104"/>
                  <a:gd name="T14" fmla="*/ 111 w 460"/>
                  <a:gd name="T15" fmla="*/ 100 h 104"/>
                  <a:gd name="T16" fmla="*/ 111 w 460"/>
                  <a:gd name="T17" fmla="*/ 100 h 104"/>
                  <a:gd name="T18" fmla="*/ 266 w 460"/>
                  <a:gd name="T19" fmla="*/ 41 h 104"/>
                  <a:gd name="T20" fmla="*/ 266 w 460"/>
                  <a:gd name="T21" fmla="*/ 41 h 104"/>
                  <a:gd name="T22" fmla="*/ 417 w 460"/>
                  <a:gd name="T23" fmla="*/ 0 h 104"/>
                  <a:gd name="T24" fmla="*/ 417 w 460"/>
                  <a:gd name="T25" fmla="*/ 0 h 104"/>
                  <a:gd name="T26" fmla="*/ 458 w 460"/>
                  <a:gd name="T27" fmla="*/ 2 h 104"/>
                  <a:gd name="T28" fmla="*/ 458 w 460"/>
                  <a:gd name="T29" fmla="*/ 2 h 104"/>
                  <a:gd name="T30" fmla="*/ 458 w 460"/>
                  <a:gd name="T31" fmla="*/ 2 h 104"/>
                  <a:gd name="T32" fmla="*/ 460 w 460"/>
                  <a:gd name="T33" fmla="*/ 5 h 104"/>
                  <a:gd name="T34" fmla="*/ 460 w 460"/>
                  <a:gd name="T35" fmla="*/ 5 h 104"/>
                  <a:gd name="T36" fmla="*/ 457 w 460"/>
                  <a:gd name="T37" fmla="*/ 6 h 104"/>
                  <a:gd name="T38" fmla="*/ 457 w 460"/>
                  <a:gd name="T39" fmla="*/ 6 h 104"/>
                  <a:gd name="T40" fmla="*/ 417 w 460"/>
                  <a:gd name="T41" fmla="*/ 4 h 104"/>
                  <a:gd name="T42" fmla="*/ 417 w 460"/>
                  <a:gd name="T43" fmla="*/ 4 h 104"/>
                  <a:gd name="T44" fmla="*/ 268 w 460"/>
                  <a:gd name="T45" fmla="*/ 44 h 104"/>
                  <a:gd name="T46" fmla="*/ 268 w 460"/>
                  <a:gd name="T47" fmla="*/ 44 h 104"/>
                  <a:gd name="T48" fmla="*/ 111 w 460"/>
                  <a:gd name="T49" fmla="*/ 104 h 104"/>
                  <a:gd name="T50" fmla="*/ 111 w 460"/>
                  <a:gd name="T51" fmla="*/ 104 h 104"/>
                  <a:gd name="T52" fmla="*/ 111 w 460"/>
                  <a:gd name="T53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0" h="104">
                    <a:moveTo>
                      <a:pt x="111" y="104"/>
                    </a:moveTo>
                    <a:cubicBezTo>
                      <a:pt x="79" y="104"/>
                      <a:pt x="43" y="98"/>
                      <a:pt x="2" y="83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1" y="83"/>
                      <a:pt x="0" y="81"/>
                      <a:pt x="1" y="80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9"/>
                      <a:pt x="2" y="79"/>
                      <a:pt x="3" y="79"/>
                    </a:cubicBezTo>
                    <a:cubicBezTo>
                      <a:pt x="3" y="79"/>
                      <a:pt x="3" y="79"/>
                      <a:pt x="3" y="79"/>
                    </a:cubicBezTo>
                    <a:cubicBezTo>
                      <a:pt x="44" y="94"/>
                      <a:pt x="79" y="100"/>
                      <a:pt x="111" y="100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72" y="100"/>
                      <a:pt x="219" y="77"/>
                      <a:pt x="266" y="41"/>
                    </a:cubicBezTo>
                    <a:cubicBezTo>
                      <a:pt x="266" y="41"/>
                      <a:pt x="266" y="41"/>
                      <a:pt x="266" y="41"/>
                    </a:cubicBezTo>
                    <a:cubicBezTo>
                      <a:pt x="311" y="6"/>
                      <a:pt x="375" y="0"/>
                      <a:pt x="417" y="0"/>
                    </a:cubicBezTo>
                    <a:cubicBezTo>
                      <a:pt x="417" y="0"/>
                      <a:pt x="417" y="0"/>
                      <a:pt x="417" y="0"/>
                    </a:cubicBezTo>
                    <a:cubicBezTo>
                      <a:pt x="441" y="0"/>
                      <a:pt x="458" y="2"/>
                      <a:pt x="458" y="2"/>
                    </a:cubicBezTo>
                    <a:cubicBezTo>
                      <a:pt x="458" y="2"/>
                      <a:pt x="458" y="2"/>
                      <a:pt x="458" y="2"/>
                    </a:cubicBezTo>
                    <a:cubicBezTo>
                      <a:pt x="458" y="2"/>
                      <a:pt x="458" y="2"/>
                      <a:pt x="458" y="2"/>
                    </a:cubicBezTo>
                    <a:cubicBezTo>
                      <a:pt x="459" y="3"/>
                      <a:pt x="460" y="4"/>
                      <a:pt x="460" y="5"/>
                    </a:cubicBezTo>
                    <a:cubicBezTo>
                      <a:pt x="460" y="5"/>
                      <a:pt x="460" y="5"/>
                      <a:pt x="460" y="5"/>
                    </a:cubicBezTo>
                    <a:cubicBezTo>
                      <a:pt x="459" y="6"/>
                      <a:pt x="458" y="6"/>
                      <a:pt x="457" y="6"/>
                    </a:cubicBezTo>
                    <a:cubicBezTo>
                      <a:pt x="457" y="6"/>
                      <a:pt x="457" y="6"/>
                      <a:pt x="457" y="6"/>
                    </a:cubicBezTo>
                    <a:cubicBezTo>
                      <a:pt x="457" y="6"/>
                      <a:pt x="441" y="4"/>
                      <a:pt x="417" y="4"/>
                    </a:cubicBezTo>
                    <a:cubicBezTo>
                      <a:pt x="417" y="4"/>
                      <a:pt x="417" y="4"/>
                      <a:pt x="417" y="4"/>
                    </a:cubicBezTo>
                    <a:cubicBezTo>
                      <a:pt x="376" y="4"/>
                      <a:pt x="312" y="11"/>
                      <a:pt x="268" y="44"/>
                    </a:cubicBezTo>
                    <a:cubicBezTo>
                      <a:pt x="268" y="44"/>
                      <a:pt x="268" y="44"/>
                      <a:pt x="268" y="44"/>
                    </a:cubicBezTo>
                    <a:cubicBezTo>
                      <a:pt x="221" y="80"/>
                      <a:pt x="173" y="104"/>
                      <a:pt x="111" y="104"/>
                    </a:cubicBezTo>
                    <a:cubicBezTo>
                      <a:pt x="111" y="104"/>
                      <a:pt x="111" y="104"/>
                      <a:pt x="111" y="104"/>
                    </a:cubicBezTo>
                    <a:cubicBezTo>
                      <a:pt x="111" y="104"/>
                      <a:pt x="111" y="104"/>
                      <a:pt x="111" y="10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324"/>
              <p:cNvSpPr/>
              <p:nvPr/>
            </p:nvSpPr>
            <p:spPr bwMode="auto">
              <a:xfrm>
                <a:off x="4225338" y="6032241"/>
                <a:ext cx="1680324" cy="402974"/>
              </a:xfrm>
              <a:custGeom>
                <a:avLst/>
                <a:gdLst>
                  <a:gd name="T0" fmla="*/ 2 w 467"/>
                  <a:gd name="T1" fmla="*/ 89 h 112"/>
                  <a:gd name="T2" fmla="*/ 2 w 467"/>
                  <a:gd name="T3" fmla="*/ 89 h 112"/>
                  <a:gd name="T4" fmla="*/ 1 w 467"/>
                  <a:gd name="T5" fmla="*/ 86 h 112"/>
                  <a:gd name="T6" fmla="*/ 1 w 467"/>
                  <a:gd name="T7" fmla="*/ 86 h 112"/>
                  <a:gd name="T8" fmla="*/ 3 w 467"/>
                  <a:gd name="T9" fmla="*/ 85 h 112"/>
                  <a:gd name="T10" fmla="*/ 3 w 467"/>
                  <a:gd name="T11" fmla="*/ 85 h 112"/>
                  <a:gd name="T12" fmla="*/ 39 w 467"/>
                  <a:gd name="T13" fmla="*/ 97 h 112"/>
                  <a:gd name="T14" fmla="*/ 39 w 467"/>
                  <a:gd name="T15" fmla="*/ 97 h 112"/>
                  <a:gd name="T16" fmla="*/ 124 w 467"/>
                  <a:gd name="T17" fmla="*/ 108 h 112"/>
                  <a:gd name="T18" fmla="*/ 124 w 467"/>
                  <a:gd name="T19" fmla="*/ 108 h 112"/>
                  <a:gd name="T20" fmla="*/ 232 w 467"/>
                  <a:gd name="T21" fmla="*/ 79 h 112"/>
                  <a:gd name="T22" fmla="*/ 232 w 467"/>
                  <a:gd name="T23" fmla="*/ 79 h 112"/>
                  <a:gd name="T24" fmla="*/ 432 w 467"/>
                  <a:gd name="T25" fmla="*/ 0 h 112"/>
                  <a:gd name="T26" fmla="*/ 432 w 467"/>
                  <a:gd name="T27" fmla="*/ 0 h 112"/>
                  <a:gd name="T28" fmla="*/ 465 w 467"/>
                  <a:gd name="T29" fmla="*/ 1 h 112"/>
                  <a:gd name="T30" fmla="*/ 465 w 467"/>
                  <a:gd name="T31" fmla="*/ 1 h 112"/>
                  <a:gd name="T32" fmla="*/ 467 w 467"/>
                  <a:gd name="T33" fmla="*/ 3 h 112"/>
                  <a:gd name="T34" fmla="*/ 467 w 467"/>
                  <a:gd name="T35" fmla="*/ 3 h 112"/>
                  <a:gd name="T36" fmla="*/ 465 w 467"/>
                  <a:gd name="T37" fmla="*/ 5 h 112"/>
                  <a:gd name="T38" fmla="*/ 465 w 467"/>
                  <a:gd name="T39" fmla="*/ 5 h 112"/>
                  <a:gd name="T40" fmla="*/ 432 w 467"/>
                  <a:gd name="T41" fmla="*/ 4 h 112"/>
                  <a:gd name="T42" fmla="*/ 432 w 467"/>
                  <a:gd name="T43" fmla="*/ 4 h 112"/>
                  <a:gd name="T44" fmla="*/ 234 w 467"/>
                  <a:gd name="T45" fmla="*/ 83 h 112"/>
                  <a:gd name="T46" fmla="*/ 234 w 467"/>
                  <a:gd name="T47" fmla="*/ 83 h 112"/>
                  <a:gd name="T48" fmla="*/ 124 w 467"/>
                  <a:gd name="T49" fmla="*/ 112 h 112"/>
                  <a:gd name="T50" fmla="*/ 124 w 467"/>
                  <a:gd name="T51" fmla="*/ 112 h 112"/>
                  <a:gd name="T52" fmla="*/ 2 w 467"/>
                  <a:gd name="T53" fmla="*/ 89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7" h="112">
                    <a:moveTo>
                      <a:pt x="2" y="89"/>
                    </a:moveTo>
                    <a:cubicBezTo>
                      <a:pt x="2" y="89"/>
                      <a:pt x="2" y="89"/>
                      <a:pt x="2" y="89"/>
                    </a:cubicBezTo>
                    <a:cubicBezTo>
                      <a:pt x="1" y="89"/>
                      <a:pt x="0" y="87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1" y="85"/>
                      <a:pt x="2" y="85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85"/>
                      <a:pt x="17" y="91"/>
                      <a:pt x="39" y="97"/>
                    </a:cubicBezTo>
                    <a:cubicBezTo>
                      <a:pt x="39" y="97"/>
                      <a:pt x="39" y="97"/>
                      <a:pt x="39" y="97"/>
                    </a:cubicBezTo>
                    <a:cubicBezTo>
                      <a:pt x="62" y="102"/>
                      <a:pt x="92" y="108"/>
                      <a:pt x="124" y="108"/>
                    </a:cubicBezTo>
                    <a:cubicBezTo>
                      <a:pt x="124" y="108"/>
                      <a:pt x="124" y="108"/>
                      <a:pt x="124" y="108"/>
                    </a:cubicBezTo>
                    <a:cubicBezTo>
                      <a:pt x="160" y="108"/>
                      <a:pt x="198" y="101"/>
                      <a:pt x="232" y="79"/>
                    </a:cubicBezTo>
                    <a:cubicBezTo>
                      <a:pt x="232" y="79"/>
                      <a:pt x="232" y="79"/>
                      <a:pt x="232" y="79"/>
                    </a:cubicBezTo>
                    <a:cubicBezTo>
                      <a:pt x="316" y="24"/>
                      <a:pt x="338" y="0"/>
                      <a:pt x="432" y="0"/>
                    </a:cubicBezTo>
                    <a:cubicBezTo>
                      <a:pt x="432" y="0"/>
                      <a:pt x="432" y="0"/>
                      <a:pt x="432" y="0"/>
                    </a:cubicBezTo>
                    <a:cubicBezTo>
                      <a:pt x="442" y="0"/>
                      <a:pt x="453" y="0"/>
                      <a:pt x="465" y="1"/>
                    </a:cubicBezTo>
                    <a:cubicBezTo>
                      <a:pt x="465" y="1"/>
                      <a:pt x="465" y="1"/>
                      <a:pt x="465" y="1"/>
                    </a:cubicBezTo>
                    <a:cubicBezTo>
                      <a:pt x="466" y="1"/>
                      <a:pt x="467" y="2"/>
                      <a:pt x="467" y="3"/>
                    </a:cubicBezTo>
                    <a:cubicBezTo>
                      <a:pt x="467" y="3"/>
                      <a:pt x="467" y="3"/>
                      <a:pt x="467" y="3"/>
                    </a:cubicBezTo>
                    <a:cubicBezTo>
                      <a:pt x="467" y="4"/>
                      <a:pt x="466" y="5"/>
                      <a:pt x="465" y="5"/>
                    </a:cubicBezTo>
                    <a:cubicBezTo>
                      <a:pt x="465" y="5"/>
                      <a:pt x="465" y="5"/>
                      <a:pt x="465" y="5"/>
                    </a:cubicBezTo>
                    <a:cubicBezTo>
                      <a:pt x="453" y="4"/>
                      <a:pt x="442" y="4"/>
                      <a:pt x="432" y="4"/>
                    </a:cubicBezTo>
                    <a:cubicBezTo>
                      <a:pt x="432" y="4"/>
                      <a:pt x="432" y="4"/>
                      <a:pt x="432" y="4"/>
                    </a:cubicBezTo>
                    <a:cubicBezTo>
                      <a:pt x="338" y="4"/>
                      <a:pt x="319" y="27"/>
                      <a:pt x="234" y="83"/>
                    </a:cubicBezTo>
                    <a:cubicBezTo>
                      <a:pt x="234" y="83"/>
                      <a:pt x="234" y="83"/>
                      <a:pt x="234" y="83"/>
                    </a:cubicBezTo>
                    <a:cubicBezTo>
                      <a:pt x="200" y="105"/>
                      <a:pt x="161" y="112"/>
                      <a:pt x="124" y="112"/>
                    </a:cubicBezTo>
                    <a:cubicBezTo>
                      <a:pt x="124" y="112"/>
                      <a:pt x="124" y="112"/>
                      <a:pt x="124" y="112"/>
                    </a:cubicBezTo>
                    <a:cubicBezTo>
                      <a:pt x="59" y="112"/>
                      <a:pt x="2" y="89"/>
                      <a:pt x="2" y="8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325"/>
              <p:cNvSpPr/>
              <p:nvPr/>
            </p:nvSpPr>
            <p:spPr bwMode="auto">
              <a:xfrm>
                <a:off x="4865534" y="5963812"/>
                <a:ext cx="457717" cy="550477"/>
              </a:xfrm>
              <a:custGeom>
                <a:avLst/>
                <a:gdLst>
                  <a:gd name="T0" fmla="*/ 123 w 127"/>
                  <a:gd name="T1" fmla="*/ 153 h 153"/>
                  <a:gd name="T2" fmla="*/ 0 w 127"/>
                  <a:gd name="T3" fmla="*/ 4 h 153"/>
                  <a:gd name="T4" fmla="*/ 1 w 127"/>
                  <a:gd name="T5" fmla="*/ 1 h 153"/>
                  <a:gd name="T6" fmla="*/ 1 w 127"/>
                  <a:gd name="T7" fmla="*/ 1 h 153"/>
                  <a:gd name="T8" fmla="*/ 4 w 127"/>
                  <a:gd name="T9" fmla="*/ 1 h 153"/>
                  <a:gd name="T10" fmla="*/ 4 w 127"/>
                  <a:gd name="T11" fmla="*/ 1 h 153"/>
                  <a:gd name="T12" fmla="*/ 126 w 127"/>
                  <a:gd name="T13" fmla="*/ 150 h 153"/>
                  <a:gd name="T14" fmla="*/ 126 w 127"/>
                  <a:gd name="T15" fmla="*/ 153 h 153"/>
                  <a:gd name="T16" fmla="*/ 126 w 127"/>
                  <a:gd name="T17" fmla="*/ 153 h 153"/>
                  <a:gd name="T18" fmla="*/ 124 w 127"/>
                  <a:gd name="T19" fmla="*/ 153 h 153"/>
                  <a:gd name="T20" fmla="*/ 124 w 127"/>
                  <a:gd name="T21" fmla="*/ 153 h 153"/>
                  <a:gd name="T22" fmla="*/ 123 w 127"/>
                  <a:gd name="T23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7" h="153">
                    <a:moveTo>
                      <a:pt x="123" y="15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26" y="150"/>
                      <a:pt x="126" y="150"/>
                      <a:pt x="126" y="150"/>
                    </a:cubicBezTo>
                    <a:cubicBezTo>
                      <a:pt x="127" y="151"/>
                      <a:pt x="127" y="152"/>
                      <a:pt x="126" y="153"/>
                    </a:cubicBezTo>
                    <a:cubicBezTo>
                      <a:pt x="126" y="153"/>
                      <a:pt x="126" y="153"/>
                      <a:pt x="126" y="153"/>
                    </a:cubicBezTo>
                    <a:cubicBezTo>
                      <a:pt x="125" y="153"/>
                      <a:pt x="125" y="153"/>
                      <a:pt x="124" y="153"/>
                    </a:cubicBezTo>
                    <a:cubicBezTo>
                      <a:pt x="124" y="153"/>
                      <a:pt x="124" y="153"/>
                      <a:pt x="124" y="153"/>
                    </a:cubicBezTo>
                    <a:cubicBezTo>
                      <a:pt x="124" y="153"/>
                      <a:pt x="123" y="153"/>
                      <a:pt x="123" y="153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326"/>
              <p:cNvSpPr/>
              <p:nvPr/>
            </p:nvSpPr>
            <p:spPr bwMode="auto">
              <a:xfrm>
                <a:off x="5017599" y="6076340"/>
                <a:ext cx="355833" cy="521585"/>
              </a:xfrm>
              <a:custGeom>
                <a:avLst/>
                <a:gdLst>
                  <a:gd name="T0" fmla="*/ 83 w 99"/>
                  <a:gd name="T1" fmla="*/ 142 h 145"/>
                  <a:gd name="T2" fmla="*/ 45 w 99"/>
                  <a:gd name="T3" fmla="*/ 96 h 145"/>
                  <a:gd name="T4" fmla="*/ 32 w 99"/>
                  <a:gd name="T5" fmla="*/ 68 h 145"/>
                  <a:gd name="T6" fmla="*/ 99 w 99"/>
                  <a:gd name="T7" fmla="*/ 18 h 145"/>
                  <a:gd name="T8" fmla="*/ 85 w 99"/>
                  <a:gd name="T9" fmla="*/ 0 h 145"/>
                  <a:gd name="T10" fmla="*/ 34 w 99"/>
                  <a:gd name="T11" fmla="*/ 35 h 145"/>
                  <a:gd name="T12" fmla="*/ 2 w 99"/>
                  <a:gd name="T13" fmla="*/ 66 h 145"/>
                  <a:gd name="T14" fmla="*/ 51 w 99"/>
                  <a:gd name="T15" fmla="*/ 145 h 145"/>
                  <a:gd name="T16" fmla="*/ 79 w 99"/>
                  <a:gd name="T17" fmla="*/ 145 h 145"/>
                  <a:gd name="T18" fmla="*/ 83 w 99"/>
                  <a:gd name="T19" fmla="*/ 14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9" h="145">
                    <a:moveTo>
                      <a:pt x="83" y="142"/>
                    </a:moveTo>
                    <a:cubicBezTo>
                      <a:pt x="83" y="142"/>
                      <a:pt x="51" y="106"/>
                      <a:pt x="45" y="96"/>
                    </a:cubicBezTo>
                    <a:cubicBezTo>
                      <a:pt x="39" y="86"/>
                      <a:pt x="29" y="72"/>
                      <a:pt x="32" y="68"/>
                    </a:cubicBezTo>
                    <a:cubicBezTo>
                      <a:pt x="35" y="64"/>
                      <a:pt x="91" y="21"/>
                      <a:pt x="99" y="18"/>
                    </a:cubicBezTo>
                    <a:cubicBezTo>
                      <a:pt x="99" y="18"/>
                      <a:pt x="92" y="4"/>
                      <a:pt x="85" y="0"/>
                    </a:cubicBezTo>
                    <a:cubicBezTo>
                      <a:pt x="85" y="0"/>
                      <a:pt x="51" y="22"/>
                      <a:pt x="34" y="35"/>
                    </a:cubicBezTo>
                    <a:cubicBezTo>
                      <a:pt x="17" y="49"/>
                      <a:pt x="4" y="58"/>
                      <a:pt x="2" y="66"/>
                    </a:cubicBezTo>
                    <a:cubicBezTo>
                      <a:pt x="0" y="74"/>
                      <a:pt x="34" y="132"/>
                      <a:pt x="51" y="145"/>
                    </a:cubicBezTo>
                    <a:cubicBezTo>
                      <a:pt x="79" y="145"/>
                      <a:pt x="79" y="145"/>
                      <a:pt x="79" y="145"/>
                    </a:cubicBezTo>
                    <a:lnTo>
                      <a:pt x="83" y="142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327"/>
              <p:cNvSpPr/>
              <p:nvPr/>
            </p:nvSpPr>
            <p:spPr bwMode="auto">
              <a:xfrm>
                <a:off x="5323251" y="6000307"/>
                <a:ext cx="136859" cy="139900"/>
              </a:xfrm>
              <a:custGeom>
                <a:avLst/>
                <a:gdLst>
                  <a:gd name="T0" fmla="*/ 14 w 38"/>
                  <a:gd name="T1" fmla="*/ 39 h 39"/>
                  <a:gd name="T2" fmla="*/ 28 w 38"/>
                  <a:gd name="T3" fmla="*/ 35 h 39"/>
                  <a:gd name="T4" fmla="*/ 21 w 38"/>
                  <a:gd name="T5" fmla="*/ 31 h 39"/>
                  <a:gd name="T6" fmla="*/ 36 w 38"/>
                  <a:gd name="T7" fmla="*/ 21 h 39"/>
                  <a:gd name="T8" fmla="*/ 25 w 38"/>
                  <a:gd name="T9" fmla="*/ 22 h 39"/>
                  <a:gd name="T10" fmla="*/ 32 w 38"/>
                  <a:gd name="T11" fmla="*/ 12 h 39"/>
                  <a:gd name="T12" fmla="*/ 22 w 38"/>
                  <a:gd name="T13" fmla="*/ 16 h 39"/>
                  <a:gd name="T14" fmla="*/ 28 w 38"/>
                  <a:gd name="T15" fmla="*/ 3 h 39"/>
                  <a:gd name="T16" fmla="*/ 15 w 38"/>
                  <a:gd name="T17" fmla="*/ 10 h 39"/>
                  <a:gd name="T18" fmla="*/ 15 w 38"/>
                  <a:gd name="T19" fmla="*/ 1 h 39"/>
                  <a:gd name="T20" fmla="*/ 0 w 38"/>
                  <a:gd name="T21" fmla="*/ 21 h 39"/>
                  <a:gd name="T22" fmla="*/ 14 w 38"/>
                  <a:gd name="T2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9">
                    <a:moveTo>
                      <a:pt x="14" y="39"/>
                    </a:moveTo>
                    <a:cubicBezTo>
                      <a:pt x="14" y="39"/>
                      <a:pt x="28" y="38"/>
                      <a:pt x="28" y="35"/>
                    </a:cubicBezTo>
                    <a:cubicBezTo>
                      <a:pt x="28" y="32"/>
                      <a:pt x="21" y="31"/>
                      <a:pt x="21" y="31"/>
                    </a:cubicBezTo>
                    <a:cubicBezTo>
                      <a:pt x="21" y="31"/>
                      <a:pt x="38" y="23"/>
                      <a:pt x="36" y="21"/>
                    </a:cubicBezTo>
                    <a:cubicBezTo>
                      <a:pt x="34" y="19"/>
                      <a:pt x="25" y="22"/>
                      <a:pt x="25" y="22"/>
                    </a:cubicBezTo>
                    <a:cubicBezTo>
                      <a:pt x="25" y="22"/>
                      <a:pt x="35" y="14"/>
                      <a:pt x="32" y="12"/>
                    </a:cubicBezTo>
                    <a:cubicBezTo>
                      <a:pt x="30" y="10"/>
                      <a:pt x="22" y="16"/>
                      <a:pt x="22" y="16"/>
                    </a:cubicBezTo>
                    <a:cubicBezTo>
                      <a:pt x="22" y="16"/>
                      <a:pt x="30" y="5"/>
                      <a:pt x="28" y="3"/>
                    </a:cubicBezTo>
                    <a:cubicBezTo>
                      <a:pt x="25" y="2"/>
                      <a:pt x="15" y="10"/>
                      <a:pt x="15" y="10"/>
                    </a:cubicBezTo>
                    <a:cubicBezTo>
                      <a:pt x="15" y="10"/>
                      <a:pt x="17" y="2"/>
                      <a:pt x="15" y="1"/>
                    </a:cubicBezTo>
                    <a:cubicBezTo>
                      <a:pt x="13" y="0"/>
                      <a:pt x="5" y="9"/>
                      <a:pt x="0" y="21"/>
                    </a:cubicBezTo>
                    <a:cubicBezTo>
                      <a:pt x="0" y="21"/>
                      <a:pt x="10" y="31"/>
                      <a:pt x="14" y="39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328"/>
              <p:cNvSpPr/>
              <p:nvPr/>
            </p:nvSpPr>
            <p:spPr bwMode="auto">
              <a:xfrm>
                <a:off x="5017599" y="6068737"/>
                <a:ext cx="363437" cy="529188"/>
              </a:xfrm>
              <a:custGeom>
                <a:avLst/>
                <a:gdLst>
                  <a:gd name="T0" fmla="*/ 81 w 101"/>
                  <a:gd name="T1" fmla="*/ 146 h 147"/>
                  <a:gd name="T2" fmla="*/ 55 w 101"/>
                  <a:gd name="T3" fmla="*/ 115 h 147"/>
                  <a:gd name="T4" fmla="*/ 55 w 101"/>
                  <a:gd name="T5" fmla="*/ 115 h 147"/>
                  <a:gd name="T6" fmla="*/ 29 w 101"/>
                  <a:gd name="T7" fmla="*/ 73 h 147"/>
                  <a:gd name="T8" fmla="*/ 29 w 101"/>
                  <a:gd name="T9" fmla="*/ 73 h 147"/>
                  <a:gd name="T10" fmla="*/ 29 w 101"/>
                  <a:gd name="T11" fmla="*/ 71 h 147"/>
                  <a:gd name="T12" fmla="*/ 29 w 101"/>
                  <a:gd name="T13" fmla="*/ 71 h 147"/>
                  <a:gd name="T14" fmla="*/ 42 w 101"/>
                  <a:gd name="T15" fmla="*/ 58 h 147"/>
                  <a:gd name="T16" fmla="*/ 42 w 101"/>
                  <a:gd name="T17" fmla="*/ 58 h 147"/>
                  <a:gd name="T18" fmla="*/ 65 w 101"/>
                  <a:gd name="T19" fmla="*/ 41 h 147"/>
                  <a:gd name="T20" fmla="*/ 65 w 101"/>
                  <a:gd name="T21" fmla="*/ 41 h 147"/>
                  <a:gd name="T22" fmla="*/ 96 w 101"/>
                  <a:gd name="T23" fmla="*/ 19 h 147"/>
                  <a:gd name="T24" fmla="*/ 96 w 101"/>
                  <a:gd name="T25" fmla="*/ 19 h 147"/>
                  <a:gd name="T26" fmla="*/ 93 w 101"/>
                  <a:gd name="T27" fmla="*/ 14 h 147"/>
                  <a:gd name="T28" fmla="*/ 93 w 101"/>
                  <a:gd name="T29" fmla="*/ 14 h 147"/>
                  <a:gd name="T30" fmla="*/ 85 w 101"/>
                  <a:gd name="T31" fmla="*/ 5 h 147"/>
                  <a:gd name="T32" fmla="*/ 85 w 101"/>
                  <a:gd name="T33" fmla="*/ 5 h 147"/>
                  <a:gd name="T34" fmla="*/ 47 w 101"/>
                  <a:gd name="T35" fmla="*/ 30 h 147"/>
                  <a:gd name="T36" fmla="*/ 47 w 101"/>
                  <a:gd name="T37" fmla="*/ 30 h 147"/>
                  <a:gd name="T38" fmla="*/ 5 w 101"/>
                  <a:gd name="T39" fmla="*/ 67 h 147"/>
                  <a:gd name="T40" fmla="*/ 5 w 101"/>
                  <a:gd name="T41" fmla="*/ 67 h 147"/>
                  <a:gd name="T42" fmla="*/ 4 w 101"/>
                  <a:gd name="T43" fmla="*/ 70 h 147"/>
                  <a:gd name="T44" fmla="*/ 4 w 101"/>
                  <a:gd name="T45" fmla="*/ 70 h 147"/>
                  <a:gd name="T46" fmla="*/ 26 w 101"/>
                  <a:gd name="T47" fmla="*/ 112 h 147"/>
                  <a:gd name="T48" fmla="*/ 26 w 101"/>
                  <a:gd name="T49" fmla="*/ 112 h 147"/>
                  <a:gd name="T50" fmla="*/ 47 w 101"/>
                  <a:gd name="T51" fmla="*/ 141 h 147"/>
                  <a:gd name="T52" fmla="*/ 47 w 101"/>
                  <a:gd name="T53" fmla="*/ 141 h 147"/>
                  <a:gd name="T54" fmla="*/ 47 w 101"/>
                  <a:gd name="T55" fmla="*/ 144 h 147"/>
                  <a:gd name="T56" fmla="*/ 47 w 101"/>
                  <a:gd name="T57" fmla="*/ 144 h 147"/>
                  <a:gd name="T58" fmla="*/ 44 w 101"/>
                  <a:gd name="T59" fmla="*/ 144 h 147"/>
                  <a:gd name="T60" fmla="*/ 44 w 101"/>
                  <a:gd name="T61" fmla="*/ 144 h 147"/>
                  <a:gd name="T62" fmla="*/ 22 w 101"/>
                  <a:gd name="T63" fmla="*/ 114 h 147"/>
                  <a:gd name="T64" fmla="*/ 22 w 101"/>
                  <a:gd name="T65" fmla="*/ 114 h 147"/>
                  <a:gd name="T66" fmla="*/ 0 w 101"/>
                  <a:gd name="T67" fmla="*/ 70 h 147"/>
                  <a:gd name="T68" fmla="*/ 0 w 101"/>
                  <a:gd name="T69" fmla="*/ 70 h 147"/>
                  <a:gd name="T70" fmla="*/ 1 w 101"/>
                  <a:gd name="T71" fmla="*/ 66 h 147"/>
                  <a:gd name="T72" fmla="*/ 1 w 101"/>
                  <a:gd name="T73" fmla="*/ 66 h 147"/>
                  <a:gd name="T74" fmla="*/ 45 w 101"/>
                  <a:gd name="T75" fmla="*/ 27 h 147"/>
                  <a:gd name="T76" fmla="*/ 45 w 101"/>
                  <a:gd name="T77" fmla="*/ 27 h 147"/>
                  <a:gd name="T78" fmla="*/ 84 w 101"/>
                  <a:gd name="T79" fmla="*/ 1 h 147"/>
                  <a:gd name="T80" fmla="*/ 84 w 101"/>
                  <a:gd name="T81" fmla="*/ 1 h 147"/>
                  <a:gd name="T82" fmla="*/ 86 w 101"/>
                  <a:gd name="T83" fmla="*/ 1 h 147"/>
                  <a:gd name="T84" fmla="*/ 86 w 101"/>
                  <a:gd name="T85" fmla="*/ 1 h 147"/>
                  <a:gd name="T86" fmla="*/ 101 w 101"/>
                  <a:gd name="T87" fmla="*/ 19 h 147"/>
                  <a:gd name="T88" fmla="*/ 101 w 101"/>
                  <a:gd name="T89" fmla="*/ 19 h 147"/>
                  <a:gd name="T90" fmla="*/ 100 w 101"/>
                  <a:gd name="T91" fmla="*/ 22 h 147"/>
                  <a:gd name="T92" fmla="*/ 100 w 101"/>
                  <a:gd name="T93" fmla="*/ 22 h 147"/>
                  <a:gd name="T94" fmla="*/ 44 w 101"/>
                  <a:gd name="T95" fmla="*/ 61 h 147"/>
                  <a:gd name="T96" fmla="*/ 44 w 101"/>
                  <a:gd name="T97" fmla="*/ 61 h 147"/>
                  <a:gd name="T98" fmla="*/ 33 w 101"/>
                  <a:gd name="T99" fmla="*/ 72 h 147"/>
                  <a:gd name="T100" fmla="*/ 33 w 101"/>
                  <a:gd name="T101" fmla="*/ 72 h 147"/>
                  <a:gd name="T102" fmla="*/ 33 w 101"/>
                  <a:gd name="T103" fmla="*/ 73 h 147"/>
                  <a:gd name="T104" fmla="*/ 33 w 101"/>
                  <a:gd name="T105" fmla="*/ 73 h 147"/>
                  <a:gd name="T106" fmla="*/ 58 w 101"/>
                  <a:gd name="T107" fmla="*/ 112 h 147"/>
                  <a:gd name="T108" fmla="*/ 58 w 101"/>
                  <a:gd name="T109" fmla="*/ 112 h 147"/>
                  <a:gd name="T110" fmla="*/ 84 w 101"/>
                  <a:gd name="T111" fmla="*/ 143 h 147"/>
                  <a:gd name="T112" fmla="*/ 84 w 101"/>
                  <a:gd name="T113" fmla="*/ 143 h 147"/>
                  <a:gd name="T114" fmla="*/ 84 w 101"/>
                  <a:gd name="T115" fmla="*/ 143 h 147"/>
                  <a:gd name="T116" fmla="*/ 83 w 101"/>
                  <a:gd name="T117" fmla="*/ 146 h 147"/>
                  <a:gd name="T118" fmla="*/ 83 w 101"/>
                  <a:gd name="T119" fmla="*/ 146 h 147"/>
                  <a:gd name="T120" fmla="*/ 82 w 101"/>
                  <a:gd name="T121" fmla="*/ 147 h 147"/>
                  <a:gd name="T122" fmla="*/ 82 w 101"/>
                  <a:gd name="T123" fmla="*/ 147 h 147"/>
                  <a:gd name="T124" fmla="*/ 81 w 101"/>
                  <a:gd name="T125" fmla="*/ 14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" h="147">
                    <a:moveTo>
                      <a:pt x="81" y="146"/>
                    </a:moveTo>
                    <a:cubicBezTo>
                      <a:pt x="81" y="146"/>
                      <a:pt x="68" y="131"/>
                      <a:pt x="55" y="115"/>
                    </a:cubicBezTo>
                    <a:cubicBezTo>
                      <a:pt x="55" y="115"/>
                      <a:pt x="55" y="115"/>
                      <a:pt x="55" y="115"/>
                    </a:cubicBezTo>
                    <a:cubicBezTo>
                      <a:pt x="42" y="98"/>
                      <a:pt x="29" y="81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2"/>
                      <a:pt x="29" y="72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30" y="67"/>
                      <a:pt x="35" y="63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8" y="53"/>
                      <a:pt x="57" y="46"/>
                      <a:pt x="65" y="41"/>
                    </a:cubicBezTo>
                    <a:cubicBezTo>
                      <a:pt x="65" y="41"/>
                      <a:pt x="65" y="41"/>
                      <a:pt x="65" y="41"/>
                    </a:cubicBezTo>
                    <a:cubicBezTo>
                      <a:pt x="79" y="31"/>
                      <a:pt x="92" y="22"/>
                      <a:pt x="96" y="19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6" y="18"/>
                      <a:pt x="94" y="16"/>
                      <a:pt x="93" y="14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1" y="11"/>
                      <a:pt x="88" y="7"/>
                      <a:pt x="85" y="5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1" y="8"/>
                      <a:pt x="64" y="18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28" y="44"/>
                      <a:pt x="7" y="61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4" y="68"/>
                      <a:pt x="4" y="69"/>
                      <a:pt x="4" y="70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4" y="78"/>
                      <a:pt x="15" y="96"/>
                      <a:pt x="26" y="112"/>
                    </a:cubicBezTo>
                    <a:cubicBezTo>
                      <a:pt x="26" y="112"/>
                      <a:pt x="26" y="112"/>
                      <a:pt x="26" y="112"/>
                    </a:cubicBezTo>
                    <a:cubicBezTo>
                      <a:pt x="36" y="128"/>
                      <a:pt x="47" y="141"/>
                      <a:pt x="47" y="141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48" y="142"/>
                      <a:pt x="48" y="143"/>
                      <a:pt x="47" y="144"/>
                    </a:cubicBezTo>
                    <a:cubicBezTo>
                      <a:pt x="47" y="144"/>
                      <a:pt x="47" y="144"/>
                      <a:pt x="47" y="144"/>
                    </a:cubicBezTo>
                    <a:cubicBezTo>
                      <a:pt x="46" y="145"/>
                      <a:pt x="45" y="145"/>
                      <a:pt x="44" y="144"/>
                    </a:cubicBezTo>
                    <a:cubicBezTo>
                      <a:pt x="44" y="144"/>
                      <a:pt x="44" y="144"/>
                      <a:pt x="44" y="144"/>
                    </a:cubicBezTo>
                    <a:cubicBezTo>
                      <a:pt x="44" y="144"/>
                      <a:pt x="33" y="130"/>
                      <a:pt x="22" y="114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11" y="98"/>
                      <a:pt x="1" y="8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68"/>
                      <a:pt x="1" y="67"/>
                      <a:pt x="1" y="66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57"/>
                      <a:pt x="25" y="42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65" y="13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5" y="0"/>
                      <a:pt x="86" y="0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93" y="6"/>
                      <a:pt x="101" y="19"/>
                      <a:pt x="101" y="19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1" y="20"/>
                      <a:pt x="101" y="21"/>
                      <a:pt x="100" y="22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0" y="22"/>
                      <a:pt x="64" y="45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38" y="66"/>
                      <a:pt x="33" y="71"/>
                      <a:pt x="33" y="72"/>
                    </a:cubicBezTo>
                    <a:cubicBezTo>
                      <a:pt x="33" y="72"/>
                      <a:pt x="33" y="72"/>
                      <a:pt x="33" y="72"/>
                    </a:cubicBezTo>
                    <a:cubicBezTo>
                      <a:pt x="33" y="72"/>
                      <a:pt x="33" y="72"/>
                      <a:pt x="33" y="73"/>
                    </a:cubicBezTo>
                    <a:cubicBezTo>
                      <a:pt x="33" y="73"/>
                      <a:pt x="33" y="73"/>
                      <a:pt x="33" y="73"/>
                    </a:cubicBezTo>
                    <a:cubicBezTo>
                      <a:pt x="32" y="77"/>
                      <a:pt x="45" y="96"/>
                      <a:pt x="58" y="112"/>
                    </a:cubicBezTo>
                    <a:cubicBezTo>
                      <a:pt x="58" y="112"/>
                      <a:pt x="58" y="112"/>
                      <a:pt x="58" y="112"/>
                    </a:cubicBezTo>
                    <a:cubicBezTo>
                      <a:pt x="71" y="129"/>
                      <a:pt x="84" y="143"/>
                      <a:pt x="84" y="143"/>
                    </a:cubicBezTo>
                    <a:cubicBezTo>
                      <a:pt x="84" y="143"/>
                      <a:pt x="84" y="143"/>
                      <a:pt x="84" y="143"/>
                    </a:cubicBezTo>
                    <a:cubicBezTo>
                      <a:pt x="84" y="143"/>
                      <a:pt x="84" y="143"/>
                      <a:pt x="84" y="143"/>
                    </a:cubicBezTo>
                    <a:cubicBezTo>
                      <a:pt x="84" y="144"/>
                      <a:pt x="84" y="145"/>
                      <a:pt x="83" y="146"/>
                    </a:cubicBezTo>
                    <a:cubicBezTo>
                      <a:pt x="83" y="146"/>
                      <a:pt x="83" y="146"/>
                      <a:pt x="83" y="146"/>
                    </a:cubicBezTo>
                    <a:cubicBezTo>
                      <a:pt x="83" y="146"/>
                      <a:pt x="83" y="147"/>
                      <a:pt x="82" y="147"/>
                    </a:cubicBezTo>
                    <a:cubicBezTo>
                      <a:pt x="82" y="147"/>
                      <a:pt x="82" y="147"/>
                      <a:pt x="82" y="147"/>
                    </a:cubicBezTo>
                    <a:cubicBezTo>
                      <a:pt x="82" y="147"/>
                      <a:pt x="81" y="146"/>
                      <a:pt x="81" y="14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329"/>
              <p:cNvSpPr/>
              <p:nvPr/>
            </p:nvSpPr>
            <p:spPr bwMode="auto">
              <a:xfrm>
                <a:off x="5315648" y="5997266"/>
                <a:ext cx="144462" cy="150545"/>
              </a:xfrm>
              <a:custGeom>
                <a:avLst/>
                <a:gdLst>
                  <a:gd name="T0" fmla="*/ 16 w 40"/>
                  <a:gd name="T1" fmla="*/ 38 h 42"/>
                  <a:gd name="T2" fmla="*/ 28 w 40"/>
                  <a:gd name="T3" fmla="*/ 36 h 42"/>
                  <a:gd name="T4" fmla="*/ 27 w 40"/>
                  <a:gd name="T5" fmla="*/ 36 h 42"/>
                  <a:gd name="T6" fmla="*/ 21 w 40"/>
                  <a:gd name="T7" fmla="*/ 34 h 42"/>
                  <a:gd name="T8" fmla="*/ 19 w 40"/>
                  <a:gd name="T9" fmla="*/ 33 h 42"/>
                  <a:gd name="T10" fmla="*/ 28 w 40"/>
                  <a:gd name="T11" fmla="*/ 27 h 42"/>
                  <a:gd name="T12" fmla="*/ 35 w 40"/>
                  <a:gd name="T13" fmla="*/ 23 h 42"/>
                  <a:gd name="T14" fmla="*/ 29 w 40"/>
                  <a:gd name="T15" fmla="*/ 24 h 42"/>
                  <a:gd name="T16" fmla="*/ 26 w 40"/>
                  <a:gd name="T17" fmla="*/ 26 h 42"/>
                  <a:gd name="T18" fmla="*/ 24 w 40"/>
                  <a:gd name="T19" fmla="*/ 22 h 42"/>
                  <a:gd name="T20" fmla="*/ 32 w 40"/>
                  <a:gd name="T21" fmla="*/ 16 h 42"/>
                  <a:gd name="T22" fmla="*/ 32 w 40"/>
                  <a:gd name="T23" fmla="*/ 14 h 42"/>
                  <a:gd name="T24" fmla="*/ 27 w 40"/>
                  <a:gd name="T25" fmla="*/ 17 h 42"/>
                  <a:gd name="T26" fmla="*/ 21 w 40"/>
                  <a:gd name="T27" fmla="*/ 19 h 42"/>
                  <a:gd name="T28" fmla="*/ 21 w 40"/>
                  <a:gd name="T29" fmla="*/ 16 h 42"/>
                  <a:gd name="T30" fmla="*/ 28 w 40"/>
                  <a:gd name="T31" fmla="*/ 6 h 42"/>
                  <a:gd name="T32" fmla="*/ 28 w 40"/>
                  <a:gd name="T33" fmla="*/ 6 h 42"/>
                  <a:gd name="T34" fmla="*/ 18 w 40"/>
                  <a:gd name="T35" fmla="*/ 14 h 42"/>
                  <a:gd name="T36" fmla="*/ 15 w 40"/>
                  <a:gd name="T37" fmla="*/ 15 h 42"/>
                  <a:gd name="T38" fmla="*/ 16 w 40"/>
                  <a:gd name="T39" fmla="*/ 5 h 42"/>
                  <a:gd name="T40" fmla="*/ 16 w 40"/>
                  <a:gd name="T41" fmla="*/ 4 h 42"/>
                  <a:gd name="T42" fmla="*/ 14 w 40"/>
                  <a:gd name="T43" fmla="*/ 6 h 42"/>
                  <a:gd name="T44" fmla="*/ 9 w 40"/>
                  <a:gd name="T45" fmla="*/ 13 h 42"/>
                  <a:gd name="T46" fmla="*/ 1 w 40"/>
                  <a:gd name="T47" fmla="*/ 24 h 42"/>
                  <a:gd name="T48" fmla="*/ 0 w 40"/>
                  <a:gd name="T49" fmla="*/ 22 h 42"/>
                  <a:gd name="T50" fmla="*/ 16 w 40"/>
                  <a:gd name="T51" fmla="*/ 0 h 42"/>
                  <a:gd name="T52" fmla="*/ 16 w 40"/>
                  <a:gd name="T53" fmla="*/ 0 h 42"/>
                  <a:gd name="T54" fmla="*/ 20 w 40"/>
                  <a:gd name="T55" fmla="*/ 5 h 42"/>
                  <a:gd name="T56" fmla="*/ 20 w 40"/>
                  <a:gd name="T57" fmla="*/ 6 h 42"/>
                  <a:gd name="T58" fmla="*/ 30 w 40"/>
                  <a:gd name="T59" fmla="*/ 2 h 42"/>
                  <a:gd name="T60" fmla="*/ 32 w 40"/>
                  <a:gd name="T61" fmla="*/ 6 h 42"/>
                  <a:gd name="T62" fmla="*/ 32 w 40"/>
                  <a:gd name="T63" fmla="*/ 10 h 42"/>
                  <a:gd name="T64" fmla="*/ 36 w 40"/>
                  <a:gd name="T65" fmla="*/ 12 h 42"/>
                  <a:gd name="T66" fmla="*/ 34 w 40"/>
                  <a:gd name="T67" fmla="*/ 19 h 42"/>
                  <a:gd name="T68" fmla="*/ 35 w 40"/>
                  <a:gd name="T69" fmla="*/ 19 h 42"/>
                  <a:gd name="T70" fmla="*/ 40 w 40"/>
                  <a:gd name="T71" fmla="*/ 22 h 42"/>
                  <a:gd name="T72" fmla="*/ 36 w 40"/>
                  <a:gd name="T73" fmla="*/ 27 h 42"/>
                  <a:gd name="T74" fmla="*/ 28 w 40"/>
                  <a:gd name="T75" fmla="*/ 32 h 42"/>
                  <a:gd name="T76" fmla="*/ 32 w 40"/>
                  <a:gd name="T77" fmla="*/ 36 h 42"/>
                  <a:gd name="T78" fmla="*/ 32 w 40"/>
                  <a:gd name="T79" fmla="*/ 36 h 42"/>
                  <a:gd name="T80" fmla="*/ 29 w 40"/>
                  <a:gd name="T81" fmla="*/ 40 h 42"/>
                  <a:gd name="T82" fmla="*/ 23 w 40"/>
                  <a:gd name="T83" fmla="*/ 41 h 42"/>
                  <a:gd name="T84" fmla="*/ 16 w 40"/>
                  <a:gd name="T85" fmla="*/ 42 h 42"/>
                  <a:gd name="T86" fmla="*/ 14 w 40"/>
                  <a:gd name="T8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" h="42">
                    <a:moveTo>
                      <a:pt x="14" y="40"/>
                    </a:moveTo>
                    <a:cubicBezTo>
                      <a:pt x="14" y="39"/>
                      <a:pt x="15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9" y="38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4" y="37"/>
                      <a:pt x="27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5"/>
                      <a:pt x="26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3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0" y="34"/>
                      <a:pt x="19" y="34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2"/>
                      <a:pt x="19" y="31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4" y="29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1" y="26"/>
                      <a:pt x="34" y="24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3"/>
                      <a:pt x="31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7" y="25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5" y="26"/>
                      <a:pt x="24" y="26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4"/>
                      <a:pt x="23" y="23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9" y="19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5"/>
                      <a:pt x="32" y="15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1" y="14"/>
                      <a:pt x="29" y="15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5" y="18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20"/>
                      <a:pt x="22" y="20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8"/>
                      <a:pt x="20" y="17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3" y="14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7" y="10"/>
                      <a:pt x="28" y="7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6"/>
                      <a:pt x="24" y="8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2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7" y="15"/>
                      <a:pt x="16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4"/>
                      <a:pt x="14" y="13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6" y="8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2" y="8"/>
                      <a:pt x="11" y="11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8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3" y="24"/>
                      <a:pt x="2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3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6" y="10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2"/>
                      <a:pt x="13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8" y="0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2" y="4"/>
                      <a:pt x="25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9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1" y="3"/>
                      <a:pt x="32" y="5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8"/>
                      <a:pt x="31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3" y="10"/>
                      <a:pt x="35" y="11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7" y="13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6" y="16"/>
                      <a:pt x="35" y="18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6" y="19"/>
                      <a:pt x="38" y="19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40" y="21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5"/>
                      <a:pt x="38" y="26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5" y="28"/>
                      <a:pt x="33" y="29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1"/>
                      <a:pt x="29" y="31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2"/>
                      <a:pt x="31" y="33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8"/>
                      <a:pt x="30" y="39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7" y="40"/>
                      <a:pt x="25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0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5" y="42"/>
                      <a:pt x="14" y="41"/>
                      <a:pt x="14" y="40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330"/>
              <p:cNvSpPr/>
              <p:nvPr/>
            </p:nvSpPr>
            <p:spPr bwMode="auto">
              <a:xfrm>
                <a:off x="5165103" y="6442818"/>
                <a:ext cx="252429" cy="503337"/>
              </a:xfrm>
              <a:custGeom>
                <a:avLst/>
                <a:gdLst>
                  <a:gd name="T0" fmla="*/ 55 w 70"/>
                  <a:gd name="T1" fmla="*/ 140 h 140"/>
                  <a:gd name="T2" fmla="*/ 23 w 70"/>
                  <a:gd name="T3" fmla="*/ 90 h 140"/>
                  <a:gd name="T4" fmla="*/ 13 w 70"/>
                  <a:gd name="T5" fmla="*/ 76 h 140"/>
                  <a:gd name="T6" fmla="*/ 0 w 70"/>
                  <a:gd name="T7" fmla="*/ 71 h 140"/>
                  <a:gd name="T8" fmla="*/ 7 w 70"/>
                  <a:gd name="T9" fmla="*/ 60 h 140"/>
                  <a:gd name="T10" fmla="*/ 8 w 70"/>
                  <a:gd name="T11" fmla="*/ 51 h 140"/>
                  <a:gd name="T12" fmla="*/ 6 w 70"/>
                  <a:gd name="T13" fmla="*/ 41 h 140"/>
                  <a:gd name="T14" fmla="*/ 14 w 70"/>
                  <a:gd name="T15" fmla="*/ 37 h 140"/>
                  <a:gd name="T16" fmla="*/ 22 w 70"/>
                  <a:gd name="T17" fmla="*/ 38 h 140"/>
                  <a:gd name="T18" fmla="*/ 20 w 70"/>
                  <a:gd name="T19" fmla="*/ 26 h 140"/>
                  <a:gd name="T20" fmla="*/ 15 w 70"/>
                  <a:gd name="T21" fmla="*/ 20 h 140"/>
                  <a:gd name="T22" fmla="*/ 22 w 70"/>
                  <a:gd name="T23" fmla="*/ 18 h 140"/>
                  <a:gd name="T24" fmla="*/ 28 w 70"/>
                  <a:gd name="T25" fmla="*/ 18 h 140"/>
                  <a:gd name="T26" fmla="*/ 25 w 70"/>
                  <a:gd name="T27" fmla="*/ 9 h 140"/>
                  <a:gd name="T28" fmla="*/ 22 w 70"/>
                  <a:gd name="T29" fmla="*/ 5 h 140"/>
                  <a:gd name="T30" fmla="*/ 29 w 70"/>
                  <a:gd name="T31" fmla="*/ 0 h 140"/>
                  <a:gd name="T32" fmla="*/ 42 w 70"/>
                  <a:gd name="T33" fmla="*/ 17 h 140"/>
                  <a:gd name="T34" fmla="*/ 43 w 70"/>
                  <a:gd name="T35" fmla="*/ 48 h 140"/>
                  <a:gd name="T36" fmla="*/ 70 w 70"/>
                  <a:gd name="T37" fmla="*/ 118 h 140"/>
                  <a:gd name="T38" fmla="*/ 65 w 70"/>
                  <a:gd name="T39" fmla="*/ 134 h 140"/>
                  <a:gd name="T40" fmla="*/ 55 w 70"/>
                  <a:gd name="T41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40">
                    <a:moveTo>
                      <a:pt x="55" y="140"/>
                    </a:moveTo>
                    <a:cubicBezTo>
                      <a:pt x="55" y="140"/>
                      <a:pt x="25" y="95"/>
                      <a:pt x="23" y="90"/>
                    </a:cubicBezTo>
                    <a:cubicBezTo>
                      <a:pt x="21" y="85"/>
                      <a:pt x="16" y="76"/>
                      <a:pt x="13" y="76"/>
                    </a:cubicBezTo>
                    <a:cubicBezTo>
                      <a:pt x="11" y="76"/>
                      <a:pt x="0" y="78"/>
                      <a:pt x="0" y="71"/>
                    </a:cubicBezTo>
                    <a:cubicBezTo>
                      <a:pt x="0" y="63"/>
                      <a:pt x="5" y="62"/>
                      <a:pt x="7" y="60"/>
                    </a:cubicBezTo>
                    <a:cubicBezTo>
                      <a:pt x="9" y="58"/>
                      <a:pt x="10" y="53"/>
                      <a:pt x="8" y="51"/>
                    </a:cubicBezTo>
                    <a:cubicBezTo>
                      <a:pt x="7" y="48"/>
                      <a:pt x="3" y="44"/>
                      <a:pt x="6" y="41"/>
                    </a:cubicBezTo>
                    <a:cubicBezTo>
                      <a:pt x="8" y="38"/>
                      <a:pt x="11" y="35"/>
                      <a:pt x="14" y="37"/>
                    </a:cubicBezTo>
                    <a:cubicBezTo>
                      <a:pt x="16" y="40"/>
                      <a:pt x="21" y="42"/>
                      <a:pt x="22" y="38"/>
                    </a:cubicBezTo>
                    <a:cubicBezTo>
                      <a:pt x="23" y="34"/>
                      <a:pt x="22" y="29"/>
                      <a:pt x="20" y="26"/>
                    </a:cubicBezTo>
                    <a:cubicBezTo>
                      <a:pt x="18" y="24"/>
                      <a:pt x="13" y="23"/>
                      <a:pt x="15" y="20"/>
                    </a:cubicBezTo>
                    <a:cubicBezTo>
                      <a:pt x="17" y="18"/>
                      <a:pt x="20" y="16"/>
                      <a:pt x="22" y="18"/>
                    </a:cubicBezTo>
                    <a:cubicBezTo>
                      <a:pt x="24" y="19"/>
                      <a:pt x="28" y="21"/>
                      <a:pt x="28" y="18"/>
                    </a:cubicBezTo>
                    <a:cubicBezTo>
                      <a:pt x="27" y="16"/>
                      <a:pt x="27" y="11"/>
                      <a:pt x="25" y="9"/>
                    </a:cubicBezTo>
                    <a:cubicBezTo>
                      <a:pt x="24" y="8"/>
                      <a:pt x="22" y="7"/>
                      <a:pt x="22" y="5"/>
                    </a:cubicBezTo>
                    <a:cubicBezTo>
                      <a:pt x="23" y="4"/>
                      <a:pt x="29" y="0"/>
                      <a:pt x="29" y="0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7"/>
                      <a:pt x="41" y="32"/>
                      <a:pt x="43" y="48"/>
                    </a:cubicBezTo>
                    <a:cubicBezTo>
                      <a:pt x="44" y="64"/>
                      <a:pt x="52" y="91"/>
                      <a:pt x="70" y="118"/>
                    </a:cubicBezTo>
                    <a:cubicBezTo>
                      <a:pt x="65" y="134"/>
                      <a:pt x="65" y="134"/>
                      <a:pt x="65" y="134"/>
                    </a:cubicBezTo>
                    <a:lnTo>
                      <a:pt x="55" y="140"/>
                    </a:lnTo>
                    <a:close/>
                  </a:path>
                </a:pathLst>
              </a:custGeom>
              <a:solidFill>
                <a:srgbClr val="816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331"/>
              <p:cNvSpPr/>
              <p:nvPr/>
            </p:nvSpPr>
            <p:spPr bwMode="auto">
              <a:xfrm>
                <a:off x="5157500" y="6439777"/>
                <a:ext cx="118611" cy="287404"/>
              </a:xfrm>
              <a:custGeom>
                <a:avLst/>
                <a:gdLst>
                  <a:gd name="T0" fmla="*/ 11 w 33"/>
                  <a:gd name="T1" fmla="*/ 78 h 80"/>
                  <a:gd name="T2" fmla="*/ 9 w 33"/>
                  <a:gd name="T3" fmla="*/ 78 h 80"/>
                  <a:gd name="T4" fmla="*/ 3 w 33"/>
                  <a:gd name="T5" fmla="*/ 77 h 80"/>
                  <a:gd name="T6" fmla="*/ 0 w 33"/>
                  <a:gd name="T7" fmla="*/ 68 h 80"/>
                  <a:gd name="T8" fmla="*/ 0 w 33"/>
                  <a:gd name="T9" fmla="*/ 67 h 80"/>
                  <a:gd name="T10" fmla="*/ 4 w 33"/>
                  <a:gd name="T11" fmla="*/ 61 h 80"/>
                  <a:gd name="T12" fmla="*/ 8 w 33"/>
                  <a:gd name="T13" fmla="*/ 56 h 80"/>
                  <a:gd name="T14" fmla="*/ 9 w 33"/>
                  <a:gd name="T15" fmla="*/ 53 h 80"/>
                  <a:gd name="T16" fmla="*/ 7 w 33"/>
                  <a:gd name="T17" fmla="*/ 50 h 80"/>
                  <a:gd name="T18" fmla="*/ 5 w 33"/>
                  <a:gd name="T19" fmla="*/ 44 h 80"/>
                  <a:gd name="T20" fmla="*/ 8 w 33"/>
                  <a:gd name="T21" fmla="*/ 38 h 80"/>
                  <a:gd name="T22" fmla="*/ 13 w 33"/>
                  <a:gd name="T23" fmla="*/ 36 h 80"/>
                  <a:gd name="T24" fmla="*/ 19 w 33"/>
                  <a:gd name="T25" fmla="*/ 38 h 80"/>
                  <a:gd name="T26" fmla="*/ 20 w 33"/>
                  <a:gd name="T27" fmla="*/ 38 h 80"/>
                  <a:gd name="T28" fmla="*/ 22 w 33"/>
                  <a:gd name="T29" fmla="*/ 36 h 80"/>
                  <a:gd name="T30" fmla="*/ 15 w 33"/>
                  <a:gd name="T31" fmla="*/ 23 h 80"/>
                  <a:gd name="T32" fmla="*/ 15 w 33"/>
                  <a:gd name="T33" fmla="*/ 20 h 80"/>
                  <a:gd name="T34" fmla="*/ 22 w 33"/>
                  <a:gd name="T35" fmla="*/ 16 h 80"/>
                  <a:gd name="T36" fmla="*/ 28 w 33"/>
                  <a:gd name="T37" fmla="*/ 18 h 80"/>
                  <a:gd name="T38" fmla="*/ 21 w 33"/>
                  <a:gd name="T39" fmla="*/ 7 h 80"/>
                  <a:gd name="T40" fmla="*/ 21 w 33"/>
                  <a:gd name="T41" fmla="*/ 6 h 80"/>
                  <a:gd name="T42" fmla="*/ 22 w 33"/>
                  <a:gd name="T43" fmla="*/ 5 h 80"/>
                  <a:gd name="T44" fmla="*/ 30 w 33"/>
                  <a:gd name="T45" fmla="*/ 0 h 80"/>
                  <a:gd name="T46" fmla="*/ 32 w 33"/>
                  <a:gd name="T47" fmla="*/ 1 h 80"/>
                  <a:gd name="T48" fmla="*/ 32 w 33"/>
                  <a:gd name="T49" fmla="*/ 4 h 80"/>
                  <a:gd name="T50" fmla="*/ 26 w 33"/>
                  <a:gd name="T51" fmla="*/ 7 h 80"/>
                  <a:gd name="T52" fmla="*/ 32 w 33"/>
                  <a:gd name="T53" fmla="*/ 19 h 80"/>
                  <a:gd name="T54" fmla="*/ 31 w 33"/>
                  <a:gd name="T55" fmla="*/ 22 h 80"/>
                  <a:gd name="T56" fmla="*/ 29 w 33"/>
                  <a:gd name="T57" fmla="*/ 23 h 80"/>
                  <a:gd name="T58" fmla="*/ 22 w 33"/>
                  <a:gd name="T59" fmla="*/ 20 h 80"/>
                  <a:gd name="T60" fmla="*/ 19 w 33"/>
                  <a:gd name="T61" fmla="*/ 22 h 80"/>
                  <a:gd name="T62" fmla="*/ 26 w 33"/>
                  <a:gd name="T63" fmla="*/ 36 h 80"/>
                  <a:gd name="T64" fmla="*/ 21 w 33"/>
                  <a:gd name="T65" fmla="*/ 42 h 80"/>
                  <a:gd name="T66" fmla="*/ 19 w 33"/>
                  <a:gd name="T67" fmla="*/ 42 h 80"/>
                  <a:gd name="T68" fmla="*/ 13 w 33"/>
                  <a:gd name="T69" fmla="*/ 40 h 80"/>
                  <a:gd name="T70" fmla="*/ 11 w 33"/>
                  <a:gd name="T71" fmla="*/ 41 h 80"/>
                  <a:gd name="T72" fmla="*/ 9 w 33"/>
                  <a:gd name="T73" fmla="*/ 44 h 80"/>
                  <a:gd name="T74" fmla="*/ 10 w 33"/>
                  <a:gd name="T75" fmla="*/ 48 h 80"/>
                  <a:gd name="T76" fmla="*/ 13 w 33"/>
                  <a:gd name="T77" fmla="*/ 53 h 80"/>
                  <a:gd name="T78" fmla="*/ 12 w 33"/>
                  <a:gd name="T79" fmla="*/ 57 h 80"/>
                  <a:gd name="T80" fmla="*/ 7 w 33"/>
                  <a:gd name="T81" fmla="*/ 64 h 80"/>
                  <a:gd name="T82" fmla="*/ 4 w 33"/>
                  <a:gd name="T83" fmla="*/ 67 h 80"/>
                  <a:gd name="T84" fmla="*/ 4 w 33"/>
                  <a:gd name="T85" fmla="*/ 68 h 80"/>
                  <a:gd name="T86" fmla="*/ 5 w 33"/>
                  <a:gd name="T87" fmla="*/ 74 h 80"/>
                  <a:gd name="T88" fmla="*/ 9 w 33"/>
                  <a:gd name="T89" fmla="*/ 74 h 80"/>
                  <a:gd name="T90" fmla="*/ 11 w 33"/>
                  <a:gd name="T91" fmla="*/ 74 h 80"/>
                  <a:gd name="T92" fmla="*/ 18 w 33"/>
                  <a:gd name="T93" fmla="*/ 77 h 80"/>
                  <a:gd name="T94" fmla="*/ 18 w 33"/>
                  <a:gd name="T95" fmla="*/ 77 h 80"/>
                  <a:gd name="T96" fmla="*/ 18 w 33"/>
                  <a:gd name="T97" fmla="*/ 80 h 80"/>
                  <a:gd name="T98" fmla="*/ 17 w 33"/>
                  <a:gd name="T99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3" h="80">
                    <a:moveTo>
                      <a:pt x="15" y="80"/>
                    </a:moveTo>
                    <a:cubicBezTo>
                      <a:pt x="15" y="79"/>
                      <a:pt x="13" y="78"/>
                      <a:pt x="11" y="78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8"/>
                      <a:pt x="10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7" y="78"/>
                      <a:pt x="5" y="78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1" y="75"/>
                      <a:pt x="0" y="72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8"/>
                      <a:pt x="0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4"/>
                      <a:pt x="2" y="62"/>
                      <a:pt x="4" y="61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6" y="59"/>
                      <a:pt x="8" y="58"/>
                      <a:pt x="8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5"/>
                      <a:pt x="9" y="54"/>
                      <a:pt x="9" y="53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9" y="53"/>
                      <a:pt x="8" y="52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6" y="48"/>
                      <a:pt x="5" y="46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2"/>
                      <a:pt x="6" y="40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10" y="37"/>
                      <a:pt x="11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7" y="36"/>
                      <a:pt x="18" y="39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2" y="38"/>
                      <a:pt x="22" y="38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3"/>
                      <a:pt x="17" y="25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5" y="21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7" y="18"/>
                      <a:pt x="20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4" y="16"/>
                      <a:pt x="26" y="17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5"/>
                      <a:pt x="24" y="10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1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4" y="3"/>
                      <a:pt x="25" y="3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1" y="0"/>
                      <a:pt x="32" y="0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2"/>
                      <a:pt x="33" y="3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9" y="6"/>
                      <a:pt x="27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8" y="10"/>
                      <a:pt x="32" y="14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20"/>
                      <a:pt x="32" y="21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3"/>
                      <a:pt x="30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5" y="22"/>
                      <a:pt x="23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0"/>
                      <a:pt x="21" y="20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2" y="25"/>
                      <a:pt x="26" y="31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9"/>
                      <a:pt x="24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0" y="42"/>
                      <a:pt x="20" y="42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5" y="42"/>
                      <a:pt x="14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2" y="40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9" y="43"/>
                      <a:pt x="9" y="43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5"/>
                      <a:pt x="9" y="46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1" y="50"/>
                      <a:pt x="13" y="50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4"/>
                      <a:pt x="13" y="56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1" y="61"/>
                      <a:pt x="8" y="62"/>
                      <a:pt x="7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5" y="66"/>
                      <a:pt x="4" y="67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72"/>
                      <a:pt x="5" y="73"/>
                      <a:pt x="5" y="74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6" y="74"/>
                      <a:pt x="7" y="74"/>
                      <a:pt x="9" y="74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10" y="74"/>
                      <a:pt x="10" y="74"/>
                      <a:pt x="11" y="74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4" y="74"/>
                      <a:pt x="16" y="75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78"/>
                      <a:pt x="19" y="79"/>
                      <a:pt x="18" y="80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18" y="80"/>
                      <a:pt x="17" y="80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6" y="80"/>
                      <a:pt x="16" y="80"/>
                      <a:pt x="15" y="80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332"/>
              <p:cNvSpPr/>
              <p:nvPr/>
            </p:nvSpPr>
            <p:spPr bwMode="auto">
              <a:xfrm>
                <a:off x="5207681" y="6503644"/>
                <a:ext cx="197685" cy="421222"/>
              </a:xfrm>
              <a:custGeom>
                <a:avLst/>
                <a:gdLst>
                  <a:gd name="T0" fmla="*/ 16 w 55"/>
                  <a:gd name="T1" fmla="*/ 73 h 117"/>
                  <a:gd name="T2" fmla="*/ 12 w 55"/>
                  <a:gd name="T3" fmla="*/ 63 h 117"/>
                  <a:gd name="T4" fmla="*/ 12 w 55"/>
                  <a:gd name="T5" fmla="*/ 61 h 117"/>
                  <a:gd name="T6" fmla="*/ 13 w 55"/>
                  <a:gd name="T7" fmla="*/ 55 h 117"/>
                  <a:gd name="T8" fmla="*/ 13 w 55"/>
                  <a:gd name="T9" fmla="*/ 54 h 117"/>
                  <a:gd name="T10" fmla="*/ 10 w 55"/>
                  <a:gd name="T11" fmla="*/ 52 h 117"/>
                  <a:gd name="T12" fmla="*/ 4 w 55"/>
                  <a:gd name="T13" fmla="*/ 50 h 117"/>
                  <a:gd name="T14" fmla="*/ 0 w 55"/>
                  <a:gd name="T15" fmla="*/ 46 h 117"/>
                  <a:gd name="T16" fmla="*/ 0 w 55"/>
                  <a:gd name="T17" fmla="*/ 44 h 117"/>
                  <a:gd name="T18" fmla="*/ 3 w 55"/>
                  <a:gd name="T19" fmla="*/ 39 h 117"/>
                  <a:gd name="T20" fmla="*/ 9 w 55"/>
                  <a:gd name="T21" fmla="*/ 38 h 117"/>
                  <a:gd name="T22" fmla="*/ 16 w 55"/>
                  <a:gd name="T23" fmla="*/ 37 h 117"/>
                  <a:gd name="T24" fmla="*/ 17 w 55"/>
                  <a:gd name="T25" fmla="*/ 36 h 117"/>
                  <a:gd name="T26" fmla="*/ 14 w 55"/>
                  <a:gd name="T27" fmla="*/ 31 h 117"/>
                  <a:gd name="T28" fmla="*/ 11 w 55"/>
                  <a:gd name="T29" fmla="*/ 25 h 117"/>
                  <a:gd name="T30" fmla="*/ 14 w 55"/>
                  <a:gd name="T31" fmla="*/ 19 h 117"/>
                  <a:gd name="T32" fmla="*/ 23 w 55"/>
                  <a:gd name="T33" fmla="*/ 15 h 117"/>
                  <a:gd name="T34" fmla="*/ 21 w 55"/>
                  <a:gd name="T35" fmla="*/ 12 h 117"/>
                  <a:gd name="T36" fmla="*/ 17 w 55"/>
                  <a:gd name="T37" fmla="*/ 6 h 117"/>
                  <a:gd name="T38" fmla="*/ 17 w 55"/>
                  <a:gd name="T39" fmla="*/ 5 h 117"/>
                  <a:gd name="T40" fmla="*/ 25 w 55"/>
                  <a:gd name="T41" fmla="*/ 0 h 117"/>
                  <a:gd name="T42" fmla="*/ 27 w 55"/>
                  <a:gd name="T43" fmla="*/ 0 h 117"/>
                  <a:gd name="T44" fmla="*/ 29 w 55"/>
                  <a:gd name="T45" fmla="*/ 1 h 117"/>
                  <a:gd name="T46" fmla="*/ 31 w 55"/>
                  <a:gd name="T47" fmla="*/ 4 h 117"/>
                  <a:gd name="T48" fmla="*/ 29 w 55"/>
                  <a:gd name="T49" fmla="*/ 6 h 117"/>
                  <a:gd name="T50" fmla="*/ 27 w 55"/>
                  <a:gd name="T51" fmla="*/ 4 h 117"/>
                  <a:gd name="T52" fmla="*/ 25 w 55"/>
                  <a:gd name="T53" fmla="*/ 4 h 117"/>
                  <a:gd name="T54" fmla="*/ 25 w 55"/>
                  <a:gd name="T55" fmla="*/ 4 h 117"/>
                  <a:gd name="T56" fmla="*/ 21 w 55"/>
                  <a:gd name="T57" fmla="*/ 5 h 117"/>
                  <a:gd name="T58" fmla="*/ 21 w 55"/>
                  <a:gd name="T59" fmla="*/ 6 h 117"/>
                  <a:gd name="T60" fmla="*/ 21 w 55"/>
                  <a:gd name="T61" fmla="*/ 6 h 117"/>
                  <a:gd name="T62" fmla="*/ 21 w 55"/>
                  <a:gd name="T63" fmla="*/ 6 h 117"/>
                  <a:gd name="T64" fmla="*/ 24 w 55"/>
                  <a:gd name="T65" fmla="*/ 10 h 117"/>
                  <a:gd name="T66" fmla="*/ 27 w 55"/>
                  <a:gd name="T67" fmla="*/ 16 h 117"/>
                  <a:gd name="T68" fmla="*/ 25 w 55"/>
                  <a:gd name="T69" fmla="*/ 19 h 117"/>
                  <a:gd name="T70" fmla="*/ 22 w 55"/>
                  <a:gd name="T71" fmla="*/ 20 h 117"/>
                  <a:gd name="T72" fmla="*/ 17 w 55"/>
                  <a:gd name="T73" fmla="*/ 22 h 117"/>
                  <a:gd name="T74" fmla="*/ 15 w 55"/>
                  <a:gd name="T75" fmla="*/ 25 h 117"/>
                  <a:gd name="T76" fmla="*/ 17 w 55"/>
                  <a:gd name="T77" fmla="*/ 29 h 117"/>
                  <a:gd name="T78" fmla="*/ 21 w 55"/>
                  <a:gd name="T79" fmla="*/ 36 h 117"/>
                  <a:gd name="T80" fmla="*/ 20 w 55"/>
                  <a:gd name="T81" fmla="*/ 39 h 117"/>
                  <a:gd name="T82" fmla="*/ 12 w 55"/>
                  <a:gd name="T83" fmla="*/ 42 h 117"/>
                  <a:gd name="T84" fmla="*/ 5 w 55"/>
                  <a:gd name="T85" fmla="*/ 43 h 117"/>
                  <a:gd name="T86" fmla="*/ 4 w 55"/>
                  <a:gd name="T87" fmla="*/ 44 h 117"/>
                  <a:gd name="T88" fmla="*/ 4 w 55"/>
                  <a:gd name="T89" fmla="*/ 45 h 117"/>
                  <a:gd name="T90" fmla="*/ 5 w 55"/>
                  <a:gd name="T91" fmla="*/ 47 h 117"/>
                  <a:gd name="T92" fmla="*/ 9 w 55"/>
                  <a:gd name="T93" fmla="*/ 47 h 117"/>
                  <a:gd name="T94" fmla="*/ 17 w 55"/>
                  <a:gd name="T95" fmla="*/ 53 h 117"/>
                  <a:gd name="T96" fmla="*/ 17 w 55"/>
                  <a:gd name="T97" fmla="*/ 55 h 117"/>
                  <a:gd name="T98" fmla="*/ 16 w 55"/>
                  <a:gd name="T99" fmla="*/ 61 h 117"/>
                  <a:gd name="T100" fmla="*/ 16 w 55"/>
                  <a:gd name="T101" fmla="*/ 62 h 117"/>
                  <a:gd name="T102" fmla="*/ 19 w 55"/>
                  <a:gd name="T103" fmla="*/ 71 h 117"/>
                  <a:gd name="T104" fmla="*/ 55 w 55"/>
                  <a:gd name="T105" fmla="*/ 114 h 117"/>
                  <a:gd name="T106" fmla="*/ 54 w 55"/>
                  <a:gd name="T107" fmla="*/ 117 h 117"/>
                  <a:gd name="T108" fmla="*/ 53 w 55"/>
                  <a:gd name="T109" fmla="*/ 117 h 117"/>
                  <a:gd name="T110" fmla="*/ 51 w 55"/>
                  <a:gd name="T111" fmla="*/ 11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5" h="117">
                    <a:moveTo>
                      <a:pt x="51" y="116"/>
                    </a:moveTo>
                    <a:cubicBezTo>
                      <a:pt x="46" y="99"/>
                      <a:pt x="25" y="89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4" y="70"/>
                      <a:pt x="13" y="66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2" y="62"/>
                      <a:pt x="12" y="62"/>
                      <a:pt x="12" y="61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2" y="59"/>
                      <a:pt x="13" y="56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2" y="52"/>
                      <a:pt x="12" y="52"/>
                      <a:pt x="10" y="52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1"/>
                      <a:pt x="6" y="51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2" y="50"/>
                      <a:pt x="1" y="48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5"/>
                      <a:pt x="0" y="45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2"/>
                      <a:pt x="2" y="40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5" y="38"/>
                      <a:pt x="7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3" y="38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6" y="33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3" y="30"/>
                      <a:pt x="11" y="28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3"/>
                      <a:pt x="12" y="21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8" y="17"/>
                      <a:pt x="22" y="16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2" y="14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1"/>
                      <a:pt x="17" y="9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8" y="1"/>
                      <a:pt x="22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6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8" y="0"/>
                      <a:pt x="28" y="0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1"/>
                      <a:pt x="31" y="2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5"/>
                      <a:pt x="30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8" y="6"/>
                      <a:pt x="27" y="5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6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2" y="4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2" y="8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2"/>
                      <a:pt x="27" y="14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7"/>
                      <a:pt x="26" y="18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4" y="19"/>
                      <a:pt x="23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19" y="21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5" y="24"/>
                      <a:pt x="15" y="24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6"/>
                      <a:pt x="16" y="27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9" y="31"/>
                      <a:pt x="21" y="33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7"/>
                      <a:pt x="20" y="38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8" y="42"/>
                      <a:pt x="15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9" y="42"/>
                      <a:pt x="6" y="42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4" y="43"/>
                      <a:pt x="4" y="43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5" y="46"/>
                      <a:pt x="5" y="46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6" y="47"/>
                      <a:pt x="7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1" y="47"/>
                      <a:pt x="16" y="48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7" y="54"/>
                      <a:pt x="17" y="54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7"/>
                      <a:pt x="16" y="60"/>
                      <a:pt x="16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6" y="65"/>
                      <a:pt x="18" y="68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27" y="86"/>
                      <a:pt x="48" y="96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5"/>
                      <a:pt x="55" y="117"/>
                      <a:pt x="54" y="117"/>
                    </a:cubicBezTo>
                    <a:cubicBezTo>
                      <a:pt x="54" y="117"/>
                      <a:pt x="54" y="117"/>
                      <a:pt x="54" y="117"/>
                    </a:cubicBezTo>
                    <a:cubicBezTo>
                      <a:pt x="53" y="117"/>
                      <a:pt x="53" y="117"/>
                      <a:pt x="53" y="117"/>
                    </a:cubicBezTo>
                    <a:cubicBezTo>
                      <a:pt x="53" y="117"/>
                      <a:pt x="53" y="117"/>
                      <a:pt x="53" y="117"/>
                    </a:cubicBezTo>
                    <a:cubicBezTo>
                      <a:pt x="52" y="117"/>
                      <a:pt x="51" y="117"/>
                      <a:pt x="51" y="11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333"/>
              <p:cNvSpPr/>
              <p:nvPr/>
            </p:nvSpPr>
            <p:spPr bwMode="auto">
              <a:xfrm>
                <a:off x="5276111" y="6608570"/>
                <a:ext cx="39537" cy="82115"/>
              </a:xfrm>
              <a:custGeom>
                <a:avLst/>
                <a:gdLst>
                  <a:gd name="T0" fmla="*/ 8 w 11"/>
                  <a:gd name="T1" fmla="*/ 23 h 23"/>
                  <a:gd name="T2" fmla="*/ 1 w 11"/>
                  <a:gd name="T3" fmla="*/ 18 h 23"/>
                  <a:gd name="T4" fmla="*/ 1 w 11"/>
                  <a:gd name="T5" fmla="*/ 18 h 23"/>
                  <a:gd name="T6" fmla="*/ 0 w 11"/>
                  <a:gd name="T7" fmla="*/ 16 h 23"/>
                  <a:gd name="T8" fmla="*/ 0 w 11"/>
                  <a:gd name="T9" fmla="*/ 16 h 23"/>
                  <a:gd name="T10" fmla="*/ 2 w 11"/>
                  <a:gd name="T11" fmla="*/ 12 h 23"/>
                  <a:gd name="T12" fmla="*/ 2 w 11"/>
                  <a:gd name="T13" fmla="*/ 12 h 23"/>
                  <a:gd name="T14" fmla="*/ 5 w 11"/>
                  <a:gd name="T15" fmla="*/ 10 h 23"/>
                  <a:gd name="T16" fmla="*/ 5 w 11"/>
                  <a:gd name="T17" fmla="*/ 10 h 23"/>
                  <a:gd name="T18" fmla="*/ 6 w 11"/>
                  <a:gd name="T19" fmla="*/ 9 h 23"/>
                  <a:gd name="T20" fmla="*/ 6 w 11"/>
                  <a:gd name="T21" fmla="*/ 9 h 23"/>
                  <a:gd name="T22" fmla="*/ 6 w 11"/>
                  <a:gd name="T23" fmla="*/ 8 h 23"/>
                  <a:gd name="T24" fmla="*/ 6 w 11"/>
                  <a:gd name="T25" fmla="*/ 8 h 23"/>
                  <a:gd name="T26" fmla="*/ 6 w 11"/>
                  <a:gd name="T27" fmla="*/ 6 h 23"/>
                  <a:gd name="T28" fmla="*/ 6 w 11"/>
                  <a:gd name="T29" fmla="*/ 6 h 23"/>
                  <a:gd name="T30" fmla="*/ 6 w 11"/>
                  <a:gd name="T31" fmla="*/ 6 h 23"/>
                  <a:gd name="T32" fmla="*/ 6 w 11"/>
                  <a:gd name="T33" fmla="*/ 6 h 23"/>
                  <a:gd name="T34" fmla="*/ 5 w 11"/>
                  <a:gd name="T35" fmla="*/ 4 h 23"/>
                  <a:gd name="T36" fmla="*/ 5 w 11"/>
                  <a:gd name="T37" fmla="*/ 4 h 23"/>
                  <a:gd name="T38" fmla="*/ 8 w 11"/>
                  <a:gd name="T39" fmla="*/ 0 h 23"/>
                  <a:gd name="T40" fmla="*/ 8 w 11"/>
                  <a:gd name="T41" fmla="*/ 0 h 23"/>
                  <a:gd name="T42" fmla="*/ 11 w 11"/>
                  <a:gd name="T43" fmla="*/ 2 h 23"/>
                  <a:gd name="T44" fmla="*/ 11 w 11"/>
                  <a:gd name="T45" fmla="*/ 2 h 23"/>
                  <a:gd name="T46" fmla="*/ 10 w 11"/>
                  <a:gd name="T47" fmla="*/ 4 h 23"/>
                  <a:gd name="T48" fmla="*/ 10 w 11"/>
                  <a:gd name="T49" fmla="*/ 4 h 23"/>
                  <a:gd name="T50" fmla="*/ 10 w 11"/>
                  <a:gd name="T51" fmla="*/ 6 h 23"/>
                  <a:gd name="T52" fmla="*/ 10 w 11"/>
                  <a:gd name="T53" fmla="*/ 6 h 23"/>
                  <a:gd name="T54" fmla="*/ 10 w 11"/>
                  <a:gd name="T55" fmla="*/ 7 h 23"/>
                  <a:gd name="T56" fmla="*/ 10 w 11"/>
                  <a:gd name="T57" fmla="*/ 7 h 23"/>
                  <a:gd name="T58" fmla="*/ 10 w 11"/>
                  <a:gd name="T59" fmla="*/ 8 h 23"/>
                  <a:gd name="T60" fmla="*/ 10 w 11"/>
                  <a:gd name="T61" fmla="*/ 8 h 23"/>
                  <a:gd name="T62" fmla="*/ 10 w 11"/>
                  <a:gd name="T63" fmla="*/ 9 h 23"/>
                  <a:gd name="T64" fmla="*/ 10 w 11"/>
                  <a:gd name="T65" fmla="*/ 9 h 23"/>
                  <a:gd name="T66" fmla="*/ 9 w 11"/>
                  <a:gd name="T67" fmla="*/ 11 h 23"/>
                  <a:gd name="T68" fmla="*/ 9 w 11"/>
                  <a:gd name="T69" fmla="*/ 11 h 23"/>
                  <a:gd name="T70" fmla="*/ 8 w 11"/>
                  <a:gd name="T71" fmla="*/ 13 h 23"/>
                  <a:gd name="T72" fmla="*/ 8 w 11"/>
                  <a:gd name="T73" fmla="*/ 13 h 23"/>
                  <a:gd name="T74" fmla="*/ 5 w 11"/>
                  <a:gd name="T75" fmla="*/ 15 h 23"/>
                  <a:gd name="T76" fmla="*/ 5 w 11"/>
                  <a:gd name="T77" fmla="*/ 15 h 23"/>
                  <a:gd name="T78" fmla="*/ 4 w 11"/>
                  <a:gd name="T79" fmla="*/ 16 h 23"/>
                  <a:gd name="T80" fmla="*/ 4 w 11"/>
                  <a:gd name="T81" fmla="*/ 16 h 23"/>
                  <a:gd name="T82" fmla="*/ 5 w 11"/>
                  <a:gd name="T83" fmla="*/ 17 h 23"/>
                  <a:gd name="T84" fmla="*/ 5 w 11"/>
                  <a:gd name="T85" fmla="*/ 17 h 23"/>
                  <a:gd name="T86" fmla="*/ 9 w 11"/>
                  <a:gd name="T87" fmla="*/ 19 h 23"/>
                  <a:gd name="T88" fmla="*/ 9 w 11"/>
                  <a:gd name="T89" fmla="*/ 19 h 23"/>
                  <a:gd name="T90" fmla="*/ 9 w 11"/>
                  <a:gd name="T91" fmla="*/ 19 h 23"/>
                  <a:gd name="T92" fmla="*/ 10 w 11"/>
                  <a:gd name="T93" fmla="*/ 22 h 23"/>
                  <a:gd name="T94" fmla="*/ 10 w 11"/>
                  <a:gd name="T95" fmla="*/ 22 h 23"/>
                  <a:gd name="T96" fmla="*/ 8 w 11"/>
                  <a:gd name="T97" fmla="*/ 23 h 23"/>
                  <a:gd name="T98" fmla="*/ 8 w 11"/>
                  <a:gd name="T99" fmla="*/ 23 h 23"/>
                  <a:gd name="T100" fmla="*/ 8 w 11"/>
                  <a:gd name="T10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23">
                    <a:moveTo>
                      <a:pt x="8" y="23"/>
                    </a:moveTo>
                    <a:cubicBezTo>
                      <a:pt x="5" y="23"/>
                      <a:pt x="2" y="21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4"/>
                      <a:pt x="2" y="13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4" y="11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2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8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4"/>
                      <a:pt x="6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5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5" y="16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7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20"/>
                      <a:pt x="10" y="21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3"/>
                      <a:pt x="9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334"/>
              <p:cNvSpPr/>
              <p:nvPr/>
            </p:nvSpPr>
            <p:spPr bwMode="auto">
              <a:xfrm>
                <a:off x="5294359" y="6216241"/>
                <a:ext cx="644758" cy="650840"/>
              </a:xfrm>
              <a:custGeom>
                <a:avLst/>
                <a:gdLst>
                  <a:gd name="T0" fmla="*/ 33 w 179"/>
                  <a:gd name="T1" fmla="*/ 181 h 181"/>
                  <a:gd name="T2" fmla="*/ 8 w 179"/>
                  <a:gd name="T3" fmla="*/ 119 h 181"/>
                  <a:gd name="T4" fmla="*/ 40 w 179"/>
                  <a:gd name="T5" fmla="*/ 27 h 181"/>
                  <a:gd name="T6" fmla="*/ 128 w 179"/>
                  <a:gd name="T7" fmla="*/ 20 h 181"/>
                  <a:gd name="T8" fmla="*/ 179 w 179"/>
                  <a:gd name="T9" fmla="*/ 84 h 181"/>
                  <a:gd name="T10" fmla="*/ 177 w 179"/>
                  <a:gd name="T11" fmla="*/ 126 h 181"/>
                  <a:gd name="T12" fmla="*/ 98 w 179"/>
                  <a:gd name="T13" fmla="*/ 132 h 181"/>
                  <a:gd name="T14" fmla="*/ 33 w 179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81">
                    <a:moveTo>
                      <a:pt x="33" y="181"/>
                    </a:moveTo>
                    <a:cubicBezTo>
                      <a:pt x="33" y="181"/>
                      <a:pt x="15" y="149"/>
                      <a:pt x="8" y="119"/>
                    </a:cubicBezTo>
                    <a:cubicBezTo>
                      <a:pt x="0" y="89"/>
                      <a:pt x="4" y="54"/>
                      <a:pt x="40" y="27"/>
                    </a:cubicBezTo>
                    <a:cubicBezTo>
                      <a:pt x="75" y="0"/>
                      <a:pt x="110" y="9"/>
                      <a:pt x="128" y="20"/>
                    </a:cubicBezTo>
                    <a:cubicBezTo>
                      <a:pt x="146" y="31"/>
                      <a:pt x="170" y="63"/>
                      <a:pt x="179" y="84"/>
                    </a:cubicBezTo>
                    <a:cubicBezTo>
                      <a:pt x="179" y="84"/>
                      <a:pt x="166" y="95"/>
                      <a:pt x="177" y="126"/>
                    </a:cubicBezTo>
                    <a:cubicBezTo>
                      <a:pt x="177" y="126"/>
                      <a:pt x="140" y="114"/>
                      <a:pt x="98" y="132"/>
                    </a:cubicBezTo>
                    <a:cubicBezTo>
                      <a:pt x="56" y="150"/>
                      <a:pt x="37" y="175"/>
                      <a:pt x="33" y="181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335"/>
              <p:cNvSpPr/>
              <p:nvPr/>
            </p:nvSpPr>
            <p:spPr bwMode="auto">
              <a:xfrm>
                <a:off x="5276111" y="6669396"/>
                <a:ext cx="94281" cy="139900"/>
              </a:xfrm>
              <a:custGeom>
                <a:avLst/>
                <a:gdLst>
                  <a:gd name="T0" fmla="*/ 26 w 26"/>
                  <a:gd name="T1" fmla="*/ 31 h 39"/>
                  <a:gd name="T2" fmla="*/ 8 w 26"/>
                  <a:gd name="T3" fmla="*/ 28 h 39"/>
                  <a:gd name="T4" fmla="*/ 14 w 26"/>
                  <a:gd name="T5" fmla="*/ 0 h 39"/>
                  <a:gd name="T6" fmla="*/ 26 w 26"/>
                  <a:gd name="T7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39">
                    <a:moveTo>
                      <a:pt x="26" y="31"/>
                    </a:moveTo>
                    <a:cubicBezTo>
                      <a:pt x="26" y="31"/>
                      <a:pt x="15" y="39"/>
                      <a:pt x="8" y="28"/>
                    </a:cubicBezTo>
                    <a:cubicBezTo>
                      <a:pt x="0" y="18"/>
                      <a:pt x="5" y="7"/>
                      <a:pt x="14" y="0"/>
                    </a:cubicBezTo>
                    <a:cubicBezTo>
                      <a:pt x="14" y="0"/>
                      <a:pt x="21" y="19"/>
                      <a:pt x="26" y="31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336"/>
              <p:cNvSpPr/>
              <p:nvPr/>
            </p:nvSpPr>
            <p:spPr bwMode="auto">
              <a:xfrm>
                <a:off x="5837233" y="6313562"/>
                <a:ext cx="112528" cy="132297"/>
              </a:xfrm>
              <a:custGeom>
                <a:avLst/>
                <a:gdLst>
                  <a:gd name="T0" fmla="*/ 16 w 31"/>
                  <a:gd name="T1" fmla="*/ 37 h 37"/>
                  <a:gd name="T2" fmla="*/ 28 w 31"/>
                  <a:gd name="T3" fmla="*/ 24 h 37"/>
                  <a:gd name="T4" fmla="*/ 0 w 31"/>
                  <a:gd name="T5" fmla="*/ 13 h 37"/>
                  <a:gd name="T6" fmla="*/ 16 w 31"/>
                  <a:gd name="T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37">
                    <a:moveTo>
                      <a:pt x="16" y="37"/>
                    </a:moveTo>
                    <a:cubicBezTo>
                      <a:pt x="16" y="37"/>
                      <a:pt x="31" y="37"/>
                      <a:pt x="28" y="24"/>
                    </a:cubicBezTo>
                    <a:cubicBezTo>
                      <a:pt x="24" y="10"/>
                      <a:pt x="6" y="0"/>
                      <a:pt x="0" y="13"/>
                    </a:cubicBezTo>
                    <a:cubicBezTo>
                      <a:pt x="0" y="13"/>
                      <a:pt x="12" y="31"/>
                      <a:pt x="16" y="37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337"/>
              <p:cNvSpPr/>
              <p:nvPr/>
            </p:nvSpPr>
            <p:spPr bwMode="auto">
              <a:xfrm>
                <a:off x="5305003" y="6242092"/>
                <a:ext cx="640196" cy="632593"/>
              </a:xfrm>
              <a:custGeom>
                <a:avLst/>
                <a:gdLst>
                  <a:gd name="T0" fmla="*/ 29 w 178"/>
                  <a:gd name="T1" fmla="*/ 175 h 176"/>
                  <a:gd name="T2" fmla="*/ 0 w 178"/>
                  <a:gd name="T3" fmla="*/ 88 h 176"/>
                  <a:gd name="T4" fmla="*/ 0 w 178"/>
                  <a:gd name="T5" fmla="*/ 88 h 176"/>
                  <a:gd name="T6" fmla="*/ 40 w 178"/>
                  <a:gd name="T7" fmla="*/ 15 h 176"/>
                  <a:gd name="T8" fmla="*/ 40 w 178"/>
                  <a:gd name="T9" fmla="*/ 15 h 176"/>
                  <a:gd name="T10" fmla="*/ 86 w 178"/>
                  <a:gd name="T11" fmla="*/ 0 h 176"/>
                  <a:gd name="T12" fmla="*/ 86 w 178"/>
                  <a:gd name="T13" fmla="*/ 0 h 176"/>
                  <a:gd name="T14" fmla="*/ 178 w 178"/>
                  <a:gd name="T15" fmla="*/ 76 h 176"/>
                  <a:gd name="T16" fmla="*/ 178 w 178"/>
                  <a:gd name="T17" fmla="*/ 76 h 176"/>
                  <a:gd name="T18" fmla="*/ 176 w 178"/>
                  <a:gd name="T19" fmla="*/ 79 h 176"/>
                  <a:gd name="T20" fmla="*/ 176 w 178"/>
                  <a:gd name="T21" fmla="*/ 79 h 176"/>
                  <a:gd name="T22" fmla="*/ 174 w 178"/>
                  <a:gd name="T23" fmla="*/ 78 h 176"/>
                  <a:gd name="T24" fmla="*/ 174 w 178"/>
                  <a:gd name="T25" fmla="*/ 78 h 176"/>
                  <a:gd name="T26" fmla="*/ 151 w 178"/>
                  <a:gd name="T27" fmla="*/ 41 h 176"/>
                  <a:gd name="T28" fmla="*/ 151 w 178"/>
                  <a:gd name="T29" fmla="*/ 41 h 176"/>
                  <a:gd name="T30" fmla="*/ 86 w 178"/>
                  <a:gd name="T31" fmla="*/ 4 h 176"/>
                  <a:gd name="T32" fmla="*/ 86 w 178"/>
                  <a:gd name="T33" fmla="*/ 4 h 176"/>
                  <a:gd name="T34" fmla="*/ 42 w 178"/>
                  <a:gd name="T35" fmla="*/ 18 h 176"/>
                  <a:gd name="T36" fmla="*/ 42 w 178"/>
                  <a:gd name="T37" fmla="*/ 18 h 176"/>
                  <a:gd name="T38" fmla="*/ 4 w 178"/>
                  <a:gd name="T39" fmla="*/ 88 h 176"/>
                  <a:gd name="T40" fmla="*/ 4 w 178"/>
                  <a:gd name="T41" fmla="*/ 88 h 176"/>
                  <a:gd name="T42" fmla="*/ 33 w 178"/>
                  <a:gd name="T43" fmla="*/ 173 h 176"/>
                  <a:gd name="T44" fmla="*/ 33 w 178"/>
                  <a:gd name="T45" fmla="*/ 173 h 176"/>
                  <a:gd name="T46" fmla="*/ 32 w 178"/>
                  <a:gd name="T47" fmla="*/ 176 h 176"/>
                  <a:gd name="T48" fmla="*/ 32 w 178"/>
                  <a:gd name="T49" fmla="*/ 176 h 176"/>
                  <a:gd name="T50" fmla="*/ 31 w 178"/>
                  <a:gd name="T51" fmla="*/ 176 h 176"/>
                  <a:gd name="T52" fmla="*/ 31 w 178"/>
                  <a:gd name="T53" fmla="*/ 176 h 176"/>
                  <a:gd name="T54" fmla="*/ 29 w 178"/>
                  <a:gd name="T55" fmla="*/ 17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8" h="176">
                    <a:moveTo>
                      <a:pt x="29" y="175"/>
                    </a:moveTo>
                    <a:cubicBezTo>
                      <a:pt x="24" y="167"/>
                      <a:pt x="0" y="12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62"/>
                      <a:pt x="10" y="3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57" y="4"/>
                      <a:pt x="72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145" y="0"/>
                      <a:pt x="177" y="76"/>
                      <a:pt x="178" y="76"/>
                    </a:cubicBezTo>
                    <a:cubicBezTo>
                      <a:pt x="178" y="76"/>
                      <a:pt x="178" y="76"/>
                      <a:pt x="178" y="76"/>
                    </a:cubicBezTo>
                    <a:cubicBezTo>
                      <a:pt x="178" y="77"/>
                      <a:pt x="177" y="78"/>
                      <a:pt x="176" y="79"/>
                    </a:cubicBezTo>
                    <a:cubicBezTo>
                      <a:pt x="176" y="79"/>
                      <a:pt x="176" y="79"/>
                      <a:pt x="176" y="79"/>
                    </a:cubicBezTo>
                    <a:cubicBezTo>
                      <a:pt x="175" y="79"/>
                      <a:pt x="174" y="79"/>
                      <a:pt x="174" y="78"/>
                    </a:cubicBezTo>
                    <a:cubicBezTo>
                      <a:pt x="174" y="78"/>
                      <a:pt x="174" y="78"/>
                      <a:pt x="174" y="78"/>
                    </a:cubicBezTo>
                    <a:cubicBezTo>
                      <a:pt x="174" y="78"/>
                      <a:pt x="166" y="59"/>
                      <a:pt x="151" y="41"/>
                    </a:cubicBezTo>
                    <a:cubicBezTo>
                      <a:pt x="151" y="41"/>
                      <a:pt x="151" y="41"/>
                      <a:pt x="151" y="41"/>
                    </a:cubicBezTo>
                    <a:cubicBezTo>
                      <a:pt x="136" y="22"/>
                      <a:pt x="114" y="4"/>
                      <a:pt x="86" y="4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73" y="4"/>
                      <a:pt x="59" y="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13" y="37"/>
                      <a:pt x="4" y="63"/>
                      <a:pt x="4" y="88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4" y="127"/>
                      <a:pt x="27" y="165"/>
                      <a:pt x="33" y="173"/>
                    </a:cubicBezTo>
                    <a:cubicBezTo>
                      <a:pt x="33" y="173"/>
                      <a:pt x="33" y="173"/>
                      <a:pt x="33" y="173"/>
                    </a:cubicBezTo>
                    <a:cubicBezTo>
                      <a:pt x="33" y="174"/>
                      <a:pt x="33" y="175"/>
                      <a:pt x="32" y="176"/>
                    </a:cubicBezTo>
                    <a:cubicBezTo>
                      <a:pt x="32" y="176"/>
                      <a:pt x="32" y="176"/>
                      <a:pt x="32" y="176"/>
                    </a:cubicBezTo>
                    <a:cubicBezTo>
                      <a:pt x="32" y="176"/>
                      <a:pt x="31" y="176"/>
                      <a:pt x="31" y="176"/>
                    </a:cubicBezTo>
                    <a:cubicBezTo>
                      <a:pt x="31" y="176"/>
                      <a:pt x="31" y="176"/>
                      <a:pt x="31" y="176"/>
                    </a:cubicBezTo>
                    <a:cubicBezTo>
                      <a:pt x="30" y="176"/>
                      <a:pt x="30" y="176"/>
                      <a:pt x="29" y="175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338"/>
              <p:cNvSpPr/>
              <p:nvPr/>
            </p:nvSpPr>
            <p:spPr bwMode="auto">
              <a:xfrm>
                <a:off x="5831150" y="6331810"/>
                <a:ext cx="118611" cy="121652"/>
              </a:xfrm>
              <a:custGeom>
                <a:avLst/>
                <a:gdLst>
                  <a:gd name="T0" fmla="*/ 20 w 33"/>
                  <a:gd name="T1" fmla="*/ 32 h 34"/>
                  <a:gd name="T2" fmla="*/ 21 w 33"/>
                  <a:gd name="T3" fmla="*/ 30 h 34"/>
                  <a:gd name="T4" fmla="*/ 21 w 33"/>
                  <a:gd name="T5" fmla="*/ 30 h 34"/>
                  <a:gd name="T6" fmla="*/ 29 w 33"/>
                  <a:gd name="T7" fmla="*/ 22 h 34"/>
                  <a:gd name="T8" fmla="*/ 29 w 33"/>
                  <a:gd name="T9" fmla="*/ 22 h 34"/>
                  <a:gd name="T10" fmla="*/ 22 w 33"/>
                  <a:gd name="T11" fmla="*/ 10 h 34"/>
                  <a:gd name="T12" fmla="*/ 22 w 33"/>
                  <a:gd name="T13" fmla="*/ 10 h 34"/>
                  <a:gd name="T14" fmla="*/ 10 w 33"/>
                  <a:gd name="T15" fmla="*/ 4 h 34"/>
                  <a:gd name="T16" fmla="*/ 10 w 33"/>
                  <a:gd name="T17" fmla="*/ 4 h 34"/>
                  <a:gd name="T18" fmla="*/ 4 w 33"/>
                  <a:gd name="T19" fmla="*/ 8 h 34"/>
                  <a:gd name="T20" fmla="*/ 4 w 33"/>
                  <a:gd name="T21" fmla="*/ 8 h 34"/>
                  <a:gd name="T22" fmla="*/ 1 w 33"/>
                  <a:gd name="T23" fmla="*/ 9 h 34"/>
                  <a:gd name="T24" fmla="*/ 1 w 33"/>
                  <a:gd name="T25" fmla="*/ 9 h 34"/>
                  <a:gd name="T26" fmla="*/ 0 w 33"/>
                  <a:gd name="T27" fmla="*/ 6 h 34"/>
                  <a:gd name="T28" fmla="*/ 0 w 33"/>
                  <a:gd name="T29" fmla="*/ 6 h 34"/>
                  <a:gd name="T30" fmla="*/ 10 w 33"/>
                  <a:gd name="T31" fmla="*/ 0 h 34"/>
                  <a:gd name="T32" fmla="*/ 10 w 33"/>
                  <a:gd name="T33" fmla="*/ 0 h 34"/>
                  <a:gd name="T34" fmla="*/ 33 w 33"/>
                  <a:gd name="T35" fmla="*/ 22 h 34"/>
                  <a:gd name="T36" fmla="*/ 33 w 33"/>
                  <a:gd name="T37" fmla="*/ 22 h 34"/>
                  <a:gd name="T38" fmla="*/ 22 w 33"/>
                  <a:gd name="T39" fmla="*/ 34 h 34"/>
                  <a:gd name="T40" fmla="*/ 22 w 33"/>
                  <a:gd name="T41" fmla="*/ 34 h 34"/>
                  <a:gd name="T42" fmla="*/ 22 w 33"/>
                  <a:gd name="T43" fmla="*/ 34 h 34"/>
                  <a:gd name="T44" fmla="*/ 22 w 33"/>
                  <a:gd name="T45" fmla="*/ 34 h 34"/>
                  <a:gd name="T46" fmla="*/ 22 w 33"/>
                  <a:gd name="T47" fmla="*/ 34 h 34"/>
                  <a:gd name="T48" fmla="*/ 20 w 33"/>
                  <a:gd name="T4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" h="34">
                    <a:moveTo>
                      <a:pt x="20" y="32"/>
                    </a:moveTo>
                    <a:cubicBezTo>
                      <a:pt x="20" y="31"/>
                      <a:pt x="20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7" y="28"/>
                      <a:pt x="28" y="25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19"/>
                      <a:pt x="26" y="14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7"/>
                      <a:pt x="14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4"/>
                      <a:pt x="6" y="5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2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2"/>
                      <a:pt x="7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1" y="1"/>
                      <a:pt x="32" y="1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7"/>
                      <a:pt x="29" y="32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1" y="34"/>
                      <a:pt x="20" y="33"/>
                      <a:pt x="20" y="3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339"/>
              <p:cNvSpPr/>
              <p:nvPr/>
            </p:nvSpPr>
            <p:spPr bwMode="auto">
              <a:xfrm>
                <a:off x="5283714" y="6666355"/>
                <a:ext cx="89719" cy="129256"/>
              </a:xfrm>
              <a:custGeom>
                <a:avLst/>
                <a:gdLst>
                  <a:gd name="T0" fmla="*/ 2 w 25"/>
                  <a:gd name="T1" fmla="*/ 27 h 36"/>
                  <a:gd name="T2" fmla="*/ 0 w 25"/>
                  <a:gd name="T3" fmla="*/ 18 h 36"/>
                  <a:gd name="T4" fmla="*/ 0 w 25"/>
                  <a:gd name="T5" fmla="*/ 18 h 36"/>
                  <a:gd name="T6" fmla="*/ 12 w 25"/>
                  <a:gd name="T7" fmla="*/ 0 h 36"/>
                  <a:gd name="T8" fmla="*/ 12 w 25"/>
                  <a:gd name="T9" fmla="*/ 0 h 36"/>
                  <a:gd name="T10" fmla="*/ 14 w 25"/>
                  <a:gd name="T11" fmla="*/ 1 h 36"/>
                  <a:gd name="T12" fmla="*/ 14 w 25"/>
                  <a:gd name="T13" fmla="*/ 1 h 36"/>
                  <a:gd name="T14" fmla="*/ 13 w 25"/>
                  <a:gd name="T15" fmla="*/ 4 h 36"/>
                  <a:gd name="T16" fmla="*/ 13 w 25"/>
                  <a:gd name="T17" fmla="*/ 4 h 36"/>
                  <a:gd name="T18" fmla="*/ 4 w 25"/>
                  <a:gd name="T19" fmla="*/ 18 h 36"/>
                  <a:gd name="T20" fmla="*/ 4 w 25"/>
                  <a:gd name="T21" fmla="*/ 18 h 36"/>
                  <a:gd name="T22" fmla="*/ 6 w 25"/>
                  <a:gd name="T23" fmla="*/ 25 h 36"/>
                  <a:gd name="T24" fmla="*/ 6 w 25"/>
                  <a:gd name="T25" fmla="*/ 25 h 36"/>
                  <a:gd name="T26" fmla="*/ 15 w 25"/>
                  <a:gd name="T27" fmla="*/ 32 h 36"/>
                  <a:gd name="T28" fmla="*/ 15 w 25"/>
                  <a:gd name="T29" fmla="*/ 32 h 36"/>
                  <a:gd name="T30" fmla="*/ 20 w 25"/>
                  <a:gd name="T31" fmla="*/ 31 h 36"/>
                  <a:gd name="T32" fmla="*/ 20 w 25"/>
                  <a:gd name="T33" fmla="*/ 31 h 36"/>
                  <a:gd name="T34" fmla="*/ 22 w 25"/>
                  <a:gd name="T35" fmla="*/ 30 h 36"/>
                  <a:gd name="T36" fmla="*/ 22 w 25"/>
                  <a:gd name="T37" fmla="*/ 30 h 36"/>
                  <a:gd name="T38" fmla="*/ 25 w 25"/>
                  <a:gd name="T39" fmla="*/ 31 h 36"/>
                  <a:gd name="T40" fmla="*/ 25 w 25"/>
                  <a:gd name="T41" fmla="*/ 31 h 36"/>
                  <a:gd name="T42" fmla="*/ 24 w 25"/>
                  <a:gd name="T43" fmla="*/ 34 h 36"/>
                  <a:gd name="T44" fmla="*/ 24 w 25"/>
                  <a:gd name="T45" fmla="*/ 34 h 36"/>
                  <a:gd name="T46" fmla="*/ 15 w 25"/>
                  <a:gd name="T47" fmla="*/ 36 h 36"/>
                  <a:gd name="T48" fmla="*/ 15 w 25"/>
                  <a:gd name="T49" fmla="*/ 36 h 36"/>
                  <a:gd name="T50" fmla="*/ 15 w 25"/>
                  <a:gd name="T51" fmla="*/ 36 h 36"/>
                  <a:gd name="T52" fmla="*/ 15 w 25"/>
                  <a:gd name="T53" fmla="*/ 36 h 36"/>
                  <a:gd name="T54" fmla="*/ 2 w 25"/>
                  <a:gd name="T55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5" h="36">
                    <a:moveTo>
                      <a:pt x="2" y="27"/>
                    </a:moveTo>
                    <a:cubicBezTo>
                      <a:pt x="1" y="24"/>
                      <a:pt x="0" y="20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7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2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5"/>
                      <a:pt x="4" y="10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20"/>
                      <a:pt x="5" y="23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8" y="31"/>
                      <a:pt x="12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2"/>
                      <a:pt x="18" y="32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31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3" y="30"/>
                      <a:pt x="24" y="30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2"/>
                      <a:pt x="25" y="33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0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0" y="36"/>
                      <a:pt x="5" y="34"/>
                      <a:pt x="2" y="2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340"/>
              <p:cNvSpPr/>
              <p:nvPr/>
            </p:nvSpPr>
            <p:spPr bwMode="auto">
              <a:xfrm>
                <a:off x="5496606" y="6763676"/>
                <a:ext cx="71471" cy="45620"/>
              </a:xfrm>
              <a:custGeom>
                <a:avLst/>
                <a:gdLst>
                  <a:gd name="T0" fmla="*/ 1 w 20"/>
                  <a:gd name="T1" fmla="*/ 12 h 13"/>
                  <a:gd name="T2" fmla="*/ 0 w 20"/>
                  <a:gd name="T3" fmla="*/ 9 h 13"/>
                  <a:gd name="T4" fmla="*/ 0 w 20"/>
                  <a:gd name="T5" fmla="*/ 9 h 13"/>
                  <a:gd name="T6" fmla="*/ 3 w 20"/>
                  <a:gd name="T7" fmla="*/ 8 h 13"/>
                  <a:gd name="T8" fmla="*/ 3 w 20"/>
                  <a:gd name="T9" fmla="*/ 8 h 13"/>
                  <a:gd name="T10" fmla="*/ 6 w 20"/>
                  <a:gd name="T11" fmla="*/ 9 h 13"/>
                  <a:gd name="T12" fmla="*/ 6 w 20"/>
                  <a:gd name="T13" fmla="*/ 9 h 13"/>
                  <a:gd name="T14" fmla="*/ 13 w 20"/>
                  <a:gd name="T15" fmla="*/ 7 h 13"/>
                  <a:gd name="T16" fmla="*/ 13 w 20"/>
                  <a:gd name="T17" fmla="*/ 7 h 13"/>
                  <a:gd name="T18" fmla="*/ 16 w 20"/>
                  <a:gd name="T19" fmla="*/ 2 h 13"/>
                  <a:gd name="T20" fmla="*/ 16 w 20"/>
                  <a:gd name="T21" fmla="*/ 2 h 13"/>
                  <a:gd name="T22" fmla="*/ 16 w 20"/>
                  <a:gd name="T23" fmla="*/ 2 h 13"/>
                  <a:gd name="T24" fmla="*/ 18 w 20"/>
                  <a:gd name="T25" fmla="*/ 1 h 13"/>
                  <a:gd name="T26" fmla="*/ 18 w 20"/>
                  <a:gd name="T27" fmla="*/ 1 h 13"/>
                  <a:gd name="T28" fmla="*/ 20 w 20"/>
                  <a:gd name="T29" fmla="*/ 3 h 13"/>
                  <a:gd name="T30" fmla="*/ 20 w 20"/>
                  <a:gd name="T31" fmla="*/ 3 h 13"/>
                  <a:gd name="T32" fmla="*/ 6 w 20"/>
                  <a:gd name="T33" fmla="*/ 13 h 13"/>
                  <a:gd name="T34" fmla="*/ 6 w 20"/>
                  <a:gd name="T35" fmla="*/ 13 h 13"/>
                  <a:gd name="T36" fmla="*/ 1 w 20"/>
                  <a:gd name="T37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3">
                    <a:moveTo>
                      <a:pt x="1" y="12"/>
                    </a:moveTo>
                    <a:cubicBezTo>
                      <a:pt x="0" y="11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8" y="9"/>
                      <a:pt x="11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6" y="4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7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9" y="1"/>
                      <a:pt x="20" y="1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9"/>
                      <a:pt x="12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3"/>
                      <a:pt x="2" y="13"/>
                      <a:pt x="1" y="1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341"/>
              <p:cNvSpPr/>
              <p:nvPr/>
            </p:nvSpPr>
            <p:spPr bwMode="auto">
              <a:xfrm>
                <a:off x="5444903" y="6666355"/>
                <a:ext cx="76033" cy="71471"/>
              </a:xfrm>
              <a:custGeom>
                <a:avLst/>
                <a:gdLst>
                  <a:gd name="T0" fmla="*/ 14 w 21"/>
                  <a:gd name="T1" fmla="*/ 17 h 20"/>
                  <a:gd name="T2" fmla="*/ 18 w 21"/>
                  <a:gd name="T3" fmla="*/ 7 h 20"/>
                  <a:gd name="T4" fmla="*/ 4 w 21"/>
                  <a:gd name="T5" fmla="*/ 5 h 20"/>
                  <a:gd name="T6" fmla="*/ 14 w 21"/>
                  <a:gd name="T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0">
                    <a:moveTo>
                      <a:pt x="14" y="17"/>
                    </a:moveTo>
                    <a:cubicBezTo>
                      <a:pt x="14" y="17"/>
                      <a:pt x="21" y="14"/>
                      <a:pt x="18" y="7"/>
                    </a:cubicBezTo>
                    <a:cubicBezTo>
                      <a:pt x="14" y="1"/>
                      <a:pt x="7" y="0"/>
                      <a:pt x="4" y="5"/>
                    </a:cubicBezTo>
                    <a:cubicBezTo>
                      <a:pt x="0" y="11"/>
                      <a:pt x="6" y="20"/>
                      <a:pt x="14" y="1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342"/>
              <p:cNvSpPr/>
              <p:nvPr/>
            </p:nvSpPr>
            <p:spPr bwMode="auto">
              <a:xfrm>
                <a:off x="5673002" y="6337893"/>
                <a:ext cx="121652" cy="126214"/>
              </a:xfrm>
              <a:custGeom>
                <a:avLst/>
                <a:gdLst>
                  <a:gd name="T0" fmla="*/ 24 w 34"/>
                  <a:gd name="T1" fmla="*/ 26 h 35"/>
                  <a:gd name="T2" fmla="*/ 26 w 34"/>
                  <a:gd name="T3" fmla="*/ 8 h 35"/>
                  <a:gd name="T4" fmla="*/ 1 w 34"/>
                  <a:gd name="T5" fmla="*/ 19 h 35"/>
                  <a:gd name="T6" fmla="*/ 24 w 34"/>
                  <a:gd name="T7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35">
                    <a:moveTo>
                      <a:pt x="24" y="26"/>
                    </a:moveTo>
                    <a:cubicBezTo>
                      <a:pt x="24" y="26"/>
                      <a:pt x="34" y="17"/>
                      <a:pt x="26" y="8"/>
                    </a:cubicBezTo>
                    <a:cubicBezTo>
                      <a:pt x="19" y="0"/>
                      <a:pt x="0" y="2"/>
                      <a:pt x="1" y="19"/>
                    </a:cubicBezTo>
                    <a:cubicBezTo>
                      <a:pt x="1" y="35"/>
                      <a:pt x="18" y="33"/>
                      <a:pt x="24" y="26"/>
                    </a:cubicBezTo>
                    <a:close/>
                  </a:path>
                </a:pathLst>
              </a:custGeom>
              <a:solidFill>
                <a:srgbClr val="F9A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343"/>
              <p:cNvSpPr/>
              <p:nvPr/>
            </p:nvSpPr>
            <p:spPr bwMode="auto">
              <a:xfrm>
                <a:off x="5381036" y="6511248"/>
                <a:ext cx="118611" cy="126214"/>
              </a:xfrm>
              <a:custGeom>
                <a:avLst/>
                <a:gdLst>
                  <a:gd name="T0" fmla="*/ 23 w 33"/>
                  <a:gd name="T1" fmla="*/ 27 h 35"/>
                  <a:gd name="T2" fmla="*/ 26 w 33"/>
                  <a:gd name="T3" fmla="*/ 9 h 35"/>
                  <a:gd name="T4" fmla="*/ 0 w 33"/>
                  <a:gd name="T5" fmla="*/ 19 h 35"/>
                  <a:gd name="T6" fmla="*/ 23 w 33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35">
                    <a:moveTo>
                      <a:pt x="23" y="27"/>
                    </a:moveTo>
                    <a:cubicBezTo>
                      <a:pt x="23" y="27"/>
                      <a:pt x="33" y="18"/>
                      <a:pt x="26" y="9"/>
                    </a:cubicBezTo>
                    <a:cubicBezTo>
                      <a:pt x="18" y="0"/>
                      <a:pt x="0" y="3"/>
                      <a:pt x="0" y="19"/>
                    </a:cubicBezTo>
                    <a:cubicBezTo>
                      <a:pt x="1" y="35"/>
                      <a:pt x="18" y="33"/>
                      <a:pt x="23" y="27"/>
                    </a:cubicBezTo>
                    <a:close/>
                  </a:path>
                </a:pathLst>
              </a:custGeom>
              <a:solidFill>
                <a:srgbClr val="F9A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344"/>
              <p:cNvSpPr/>
              <p:nvPr/>
            </p:nvSpPr>
            <p:spPr bwMode="auto">
              <a:xfrm>
                <a:off x="5812902" y="6553826"/>
                <a:ext cx="71471" cy="47140"/>
              </a:xfrm>
              <a:custGeom>
                <a:avLst/>
                <a:gdLst>
                  <a:gd name="T0" fmla="*/ 1 w 20"/>
                  <a:gd name="T1" fmla="*/ 11 h 13"/>
                  <a:gd name="T2" fmla="*/ 1 w 20"/>
                  <a:gd name="T3" fmla="*/ 9 h 13"/>
                  <a:gd name="T4" fmla="*/ 1 w 20"/>
                  <a:gd name="T5" fmla="*/ 9 h 13"/>
                  <a:gd name="T6" fmla="*/ 4 w 20"/>
                  <a:gd name="T7" fmla="*/ 8 h 13"/>
                  <a:gd name="T8" fmla="*/ 4 w 20"/>
                  <a:gd name="T9" fmla="*/ 8 h 13"/>
                  <a:gd name="T10" fmla="*/ 6 w 20"/>
                  <a:gd name="T11" fmla="*/ 9 h 13"/>
                  <a:gd name="T12" fmla="*/ 6 w 20"/>
                  <a:gd name="T13" fmla="*/ 9 h 13"/>
                  <a:gd name="T14" fmla="*/ 13 w 20"/>
                  <a:gd name="T15" fmla="*/ 7 h 13"/>
                  <a:gd name="T16" fmla="*/ 13 w 20"/>
                  <a:gd name="T17" fmla="*/ 7 h 13"/>
                  <a:gd name="T18" fmla="*/ 16 w 20"/>
                  <a:gd name="T19" fmla="*/ 2 h 13"/>
                  <a:gd name="T20" fmla="*/ 16 w 20"/>
                  <a:gd name="T21" fmla="*/ 2 h 13"/>
                  <a:gd name="T22" fmla="*/ 16 w 20"/>
                  <a:gd name="T23" fmla="*/ 2 h 13"/>
                  <a:gd name="T24" fmla="*/ 18 w 20"/>
                  <a:gd name="T25" fmla="*/ 0 h 13"/>
                  <a:gd name="T26" fmla="*/ 18 w 20"/>
                  <a:gd name="T27" fmla="*/ 0 h 13"/>
                  <a:gd name="T28" fmla="*/ 20 w 20"/>
                  <a:gd name="T29" fmla="*/ 2 h 13"/>
                  <a:gd name="T30" fmla="*/ 20 w 20"/>
                  <a:gd name="T31" fmla="*/ 2 h 13"/>
                  <a:gd name="T32" fmla="*/ 6 w 20"/>
                  <a:gd name="T33" fmla="*/ 13 h 13"/>
                  <a:gd name="T34" fmla="*/ 6 w 20"/>
                  <a:gd name="T35" fmla="*/ 13 h 13"/>
                  <a:gd name="T36" fmla="*/ 1 w 20"/>
                  <a:gd name="T3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3">
                    <a:moveTo>
                      <a:pt x="1" y="11"/>
                    </a:moveTo>
                    <a:cubicBezTo>
                      <a:pt x="0" y="11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3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8" y="9"/>
                      <a:pt x="11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7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8"/>
                      <a:pt x="12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3" y="12"/>
                      <a:pt x="1" y="1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345"/>
              <p:cNvSpPr/>
              <p:nvPr/>
            </p:nvSpPr>
            <p:spPr bwMode="auto">
              <a:xfrm>
                <a:off x="5765762" y="6456504"/>
                <a:ext cx="71471" cy="72991"/>
              </a:xfrm>
              <a:custGeom>
                <a:avLst/>
                <a:gdLst>
                  <a:gd name="T0" fmla="*/ 13 w 20"/>
                  <a:gd name="T1" fmla="*/ 17 h 20"/>
                  <a:gd name="T2" fmla="*/ 17 w 20"/>
                  <a:gd name="T3" fmla="*/ 7 h 20"/>
                  <a:gd name="T4" fmla="*/ 3 w 20"/>
                  <a:gd name="T5" fmla="*/ 5 h 20"/>
                  <a:gd name="T6" fmla="*/ 13 w 20"/>
                  <a:gd name="T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3" y="17"/>
                    </a:moveTo>
                    <a:cubicBezTo>
                      <a:pt x="13" y="17"/>
                      <a:pt x="20" y="14"/>
                      <a:pt x="17" y="7"/>
                    </a:cubicBezTo>
                    <a:cubicBezTo>
                      <a:pt x="14" y="1"/>
                      <a:pt x="6" y="0"/>
                      <a:pt x="3" y="5"/>
                    </a:cubicBezTo>
                    <a:cubicBezTo>
                      <a:pt x="0" y="10"/>
                      <a:pt x="6" y="20"/>
                      <a:pt x="13" y="1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346"/>
              <p:cNvSpPr/>
              <p:nvPr/>
            </p:nvSpPr>
            <p:spPr bwMode="auto">
              <a:xfrm>
                <a:off x="5618258" y="6485397"/>
                <a:ext cx="57785" cy="126214"/>
              </a:xfrm>
              <a:custGeom>
                <a:avLst/>
                <a:gdLst>
                  <a:gd name="T0" fmla="*/ 13 w 16"/>
                  <a:gd name="T1" fmla="*/ 34 h 35"/>
                  <a:gd name="T2" fmla="*/ 0 w 16"/>
                  <a:gd name="T3" fmla="*/ 15 h 35"/>
                  <a:gd name="T4" fmla="*/ 0 w 16"/>
                  <a:gd name="T5" fmla="*/ 15 h 35"/>
                  <a:gd name="T6" fmla="*/ 0 w 16"/>
                  <a:gd name="T7" fmla="*/ 13 h 35"/>
                  <a:gd name="T8" fmla="*/ 0 w 16"/>
                  <a:gd name="T9" fmla="*/ 13 h 35"/>
                  <a:gd name="T10" fmla="*/ 2 w 16"/>
                  <a:gd name="T11" fmla="*/ 12 h 35"/>
                  <a:gd name="T12" fmla="*/ 2 w 16"/>
                  <a:gd name="T13" fmla="*/ 12 h 35"/>
                  <a:gd name="T14" fmla="*/ 2 w 16"/>
                  <a:gd name="T15" fmla="*/ 12 h 35"/>
                  <a:gd name="T16" fmla="*/ 2 w 16"/>
                  <a:gd name="T17" fmla="*/ 12 h 35"/>
                  <a:gd name="T18" fmla="*/ 6 w 16"/>
                  <a:gd name="T19" fmla="*/ 9 h 35"/>
                  <a:gd name="T20" fmla="*/ 6 w 16"/>
                  <a:gd name="T21" fmla="*/ 9 h 35"/>
                  <a:gd name="T22" fmla="*/ 2 w 16"/>
                  <a:gd name="T23" fmla="*/ 4 h 35"/>
                  <a:gd name="T24" fmla="*/ 2 w 16"/>
                  <a:gd name="T25" fmla="*/ 4 h 35"/>
                  <a:gd name="T26" fmla="*/ 0 w 16"/>
                  <a:gd name="T27" fmla="*/ 2 h 35"/>
                  <a:gd name="T28" fmla="*/ 0 w 16"/>
                  <a:gd name="T29" fmla="*/ 2 h 35"/>
                  <a:gd name="T30" fmla="*/ 2 w 16"/>
                  <a:gd name="T31" fmla="*/ 0 h 35"/>
                  <a:gd name="T32" fmla="*/ 2 w 16"/>
                  <a:gd name="T33" fmla="*/ 0 h 35"/>
                  <a:gd name="T34" fmla="*/ 10 w 16"/>
                  <a:gd name="T35" fmla="*/ 9 h 35"/>
                  <a:gd name="T36" fmla="*/ 10 w 16"/>
                  <a:gd name="T37" fmla="*/ 9 h 35"/>
                  <a:gd name="T38" fmla="*/ 8 w 16"/>
                  <a:gd name="T39" fmla="*/ 14 h 35"/>
                  <a:gd name="T40" fmla="*/ 8 w 16"/>
                  <a:gd name="T41" fmla="*/ 14 h 35"/>
                  <a:gd name="T42" fmla="*/ 4 w 16"/>
                  <a:gd name="T43" fmla="*/ 16 h 35"/>
                  <a:gd name="T44" fmla="*/ 4 w 16"/>
                  <a:gd name="T45" fmla="*/ 16 h 35"/>
                  <a:gd name="T46" fmla="*/ 16 w 16"/>
                  <a:gd name="T47" fmla="*/ 32 h 35"/>
                  <a:gd name="T48" fmla="*/ 16 w 16"/>
                  <a:gd name="T49" fmla="*/ 32 h 35"/>
                  <a:gd name="T50" fmla="*/ 16 w 16"/>
                  <a:gd name="T51" fmla="*/ 34 h 35"/>
                  <a:gd name="T52" fmla="*/ 16 w 16"/>
                  <a:gd name="T53" fmla="*/ 34 h 35"/>
                  <a:gd name="T54" fmla="*/ 14 w 16"/>
                  <a:gd name="T55" fmla="*/ 35 h 35"/>
                  <a:gd name="T56" fmla="*/ 14 w 16"/>
                  <a:gd name="T57" fmla="*/ 35 h 35"/>
                  <a:gd name="T58" fmla="*/ 13 w 16"/>
                  <a:gd name="T5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" h="35">
                    <a:moveTo>
                      <a:pt x="13" y="34"/>
                    </a:moveTo>
                    <a:cubicBezTo>
                      <a:pt x="2" y="23"/>
                      <a:pt x="1" y="21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5" y="12"/>
                      <a:pt x="6" y="11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6"/>
                      <a:pt x="4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10" y="5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1"/>
                      <a:pt x="10" y="12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5"/>
                      <a:pt x="6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20"/>
                      <a:pt x="7" y="2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35"/>
                      <a:pt x="15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3" y="35"/>
                      <a:pt x="13" y="3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347"/>
              <p:cNvSpPr/>
              <p:nvPr/>
            </p:nvSpPr>
            <p:spPr bwMode="auto">
              <a:xfrm>
                <a:off x="5460110" y="6377430"/>
                <a:ext cx="244826" cy="183999"/>
              </a:xfrm>
              <a:custGeom>
                <a:avLst/>
                <a:gdLst>
                  <a:gd name="T0" fmla="*/ 2 w 68"/>
                  <a:gd name="T1" fmla="*/ 49 h 51"/>
                  <a:gd name="T2" fmla="*/ 0 w 68"/>
                  <a:gd name="T3" fmla="*/ 40 h 51"/>
                  <a:gd name="T4" fmla="*/ 0 w 68"/>
                  <a:gd name="T5" fmla="*/ 40 h 51"/>
                  <a:gd name="T6" fmla="*/ 23 w 68"/>
                  <a:gd name="T7" fmla="*/ 7 h 51"/>
                  <a:gd name="T8" fmla="*/ 23 w 68"/>
                  <a:gd name="T9" fmla="*/ 7 h 51"/>
                  <a:gd name="T10" fmla="*/ 47 w 68"/>
                  <a:gd name="T11" fmla="*/ 0 h 51"/>
                  <a:gd name="T12" fmla="*/ 47 w 68"/>
                  <a:gd name="T13" fmla="*/ 0 h 51"/>
                  <a:gd name="T14" fmla="*/ 67 w 68"/>
                  <a:gd name="T15" fmla="*/ 11 h 51"/>
                  <a:gd name="T16" fmla="*/ 67 w 68"/>
                  <a:gd name="T17" fmla="*/ 11 h 51"/>
                  <a:gd name="T18" fmla="*/ 67 w 68"/>
                  <a:gd name="T19" fmla="*/ 11 h 51"/>
                  <a:gd name="T20" fmla="*/ 66 w 68"/>
                  <a:gd name="T21" fmla="*/ 13 h 51"/>
                  <a:gd name="T22" fmla="*/ 66 w 68"/>
                  <a:gd name="T23" fmla="*/ 13 h 51"/>
                  <a:gd name="T24" fmla="*/ 64 w 68"/>
                  <a:gd name="T25" fmla="*/ 13 h 51"/>
                  <a:gd name="T26" fmla="*/ 64 w 68"/>
                  <a:gd name="T27" fmla="*/ 13 h 51"/>
                  <a:gd name="T28" fmla="*/ 63 w 68"/>
                  <a:gd name="T29" fmla="*/ 11 h 51"/>
                  <a:gd name="T30" fmla="*/ 63 w 68"/>
                  <a:gd name="T31" fmla="*/ 11 h 51"/>
                  <a:gd name="T32" fmla="*/ 60 w 68"/>
                  <a:gd name="T33" fmla="*/ 8 h 51"/>
                  <a:gd name="T34" fmla="*/ 60 w 68"/>
                  <a:gd name="T35" fmla="*/ 8 h 51"/>
                  <a:gd name="T36" fmla="*/ 47 w 68"/>
                  <a:gd name="T37" fmla="*/ 4 h 51"/>
                  <a:gd name="T38" fmla="*/ 47 w 68"/>
                  <a:gd name="T39" fmla="*/ 4 h 51"/>
                  <a:gd name="T40" fmla="*/ 25 w 68"/>
                  <a:gd name="T41" fmla="*/ 11 h 51"/>
                  <a:gd name="T42" fmla="*/ 25 w 68"/>
                  <a:gd name="T43" fmla="*/ 11 h 51"/>
                  <a:gd name="T44" fmla="*/ 4 w 68"/>
                  <a:gd name="T45" fmla="*/ 40 h 51"/>
                  <a:gd name="T46" fmla="*/ 4 w 68"/>
                  <a:gd name="T47" fmla="*/ 40 h 51"/>
                  <a:gd name="T48" fmla="*/ 5 w 68"/>
                  <a:gd name="T49" fmla="*/ 46 h 51"/>
                  <a:gd name="T50" fmla="*/ 5 w 68"/>
                  <a:gd name="T51" fmla="*/ 46 h 51"/>
                  <a:gd name="T52" fmla="*/ 5 w 68"/>
                  <a:gd name="T53" fmla="*/ 48 h 51"/>
                  <a:gd name="T54" fmla="*/ 5 w 68"/>
                  <a:gd name="T55" fmla="*/ 48 h 51"/>
                  <a:gd name="T56" fmla="*/ 4 w 68"/>
                  <a:gd name="T57" fmla="*/ 50 h 51"/>
                  <a:gd name="T58" fmla="*/ 4 w 68"/>
                  <a:gd name="T59" fmla="*/ 50 h 51"/>
                  <a:gd name="T60" fmla="*/ 4 w 68"/>
                  <a:gd name="T61" fmla="*/ 51 h 51"/>
                  <a:gd name="T62" fmla="*/ 4 w 68"/>
                  <a:gd name="T63" fmla="*/ 51 h 51"/>
                  <a:gd name="T64" fmla="*/ 2 w 68"/>
                  <a:gd name="T65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51">
                    <a:moveTo>
                      <a:pt x="2" y="49"/>
                    </a:moveTo>
                    <a:cubicBezTo>
                      <a:pt x="2" y="49"/>
                      <a:pt x="0" y="45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31"/>
                      <a:pt x="4" y="18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32" y="2"/>
                      <a:pt x="40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61" y="0"/>
                      <a:pt x="67" y="10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8" y="12"/>
                      <a:pt x="67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5" y="14"/>
                      <a:pt x="64" y="14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3" y="12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2" y="10"/>
                      <a:pt x="61" y="9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7" y="6"/>
                      <a:pt x="53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1" y="4"/>
                      <a:pt x="34" y="5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7" y="21"/>
                      <a:pt x="4" y="32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2"/>
                      <a:pt x="4" y="44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7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6" y="49"/>
                      <a:pt x="5" y="50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3" y="51"/>
                      <a:pt x="2" y="50"/>
                      <a:pt x="2" y="4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348"/>
              <p:cNvSpPr/>
              <p:nvPr/>
            </p:nvSpPr>
            <p:spPr bwMode="auto">
              <a:xfrm>
                <a:off x="5212243" y="6648107"/>
                <a:ext cx="898707" cy="510940"/>
              </a:xfrm>
              <a:custGeom>
                <a:avLst/>
                <a:gdLst>
                  <a:gd name="T0" fmla="*/ 128 w 250"/>
                  <a:gd name="T1" fmla="*/ 142 h 142"/>
                  <a:gd name="T2" fmla="*/ 118 w 250"/>
                  <a:gd name="T3" fmla="*/ 142 h 142"/>
                  <a:gd name="T4" fmla="*/ 118 w 250"/>
                  <a:gd name="T5" fmla="*/ 142 h 142"/>
                  <a:gd name="T6" fmla="*/ 44 w 250"/>
                  <a:gd name="T7" fmla="*/ 92 h 142"/>
                  <a:gd name="T8" fmla="*/ 44 w 250"/>
                  <a:gd name="T9" fmla="*/ 92 h 142"/>
                  <a:gd name="T10" fmla="*/ 0 w 250"/>
                  <a:gd name="T11" fmla="*/ 21 h 142"/>
                  <a:gd name="T12" fmla="*/ 0 w 250"/>
                  <a:gd name="T13" fmla="*/ 21 h 142"/>
                  <a:gd name="T14" fmla="*/ 1 w 250"/>
                  <a:gd name="T15" fmla="*/ 19 h 142"/>
                  <a:gd name="T16" fmla="*/ 1 w 250"/>
                  <a:gd name="T17" fmla="*/ 19 h 142"/>
                  <a:gd name="T18" fmla="*/ 4 w 250"/>
                  <a:gd name="T19" fmla="*/ 19 h 142"/>
                  <a:gd name="T20" fmla="*/ 4 w 250"/>
                  <a:gd name="T21" fmla="*/ 19 h 142"/>
                  <a:gd name="T22" fmla="*/ 48 w 250"/>
                  <a:gd name="T23" fmla="*/ 90 h 142"/>
                  <a:gd name="T24" fmla="*/ 48 w 250"/>
                  <a:gd name="T25" fmla="*/ 90 h 142"/>
                  <a:gd name="T26" fmla="*/ 94 w 250"/>
                  <a:gd name="T27" fmla="*/ 132 h 142"/>
                  <a:gd name="T28" fmla="*/ 94 w 250"/>
                  <a:gd name="T29" fmla="*/ 132 h 142"/>
                  <a:gd name="T30" fmla="*/ 118 w 250"/>
                  <a:gd name="T31" fmla="*/ 138 h 142"/>
                  <a:gd name="T32" fmla="*/ 118 w 250"/>
                  <a:gd name="T33" fmla="*/ 138 h 142"/>
                  <a:gd name="T34" fmla="*/ 128 w 250"/>
                  <a:gd name="T35" fmla="*/ 138 h 142"/>
                  <a:gd name="T36" fmla="*/ 128 w 250"/>
                  <a:gd name="T37" fmla="*/ 138 h 142"/>
                  <a:gd name="T38" fmla="*/ 240 w 250"/>
                  <a:gd name="T39" fmla="*/ 79 h 142"/>
                  <a:gd name="T40" fmla="*/ 240 w 250"/>
                  <a:gd name="T41" fmla="*/ 79 h 142"/>
                  <a:gd name="T42" fmla="*/ 245 w 250"/>
                  <a:gd name="T43" fmla="*/ 69 h 142"/>
                  <a:gd name="T44" fmla="*/ 245 w 250"/>
                  <a:gd name="T45" fmla="*/ 69 h 142"/>
                  <a:gd name="T46" fmla="*/ 246 w 250"/>
                  <a:gd name="T47" fmla="*/ 66 h 142"/>
                  <a:gd name="T48" fmla="*/ 246 w 250"/>
                  <a:gd name="T49" fmla="*/ 66 h 142"/>
                  <a:gd name="T50" fmla="*/ 246 w 250"/>
                  <a:gd name="T51" fmla="*/ 59 h 142"/>
                  <a:gd name="T52" fmla="*/ 246 w 250"/>
                  <a:gd name="T53" fmla="*/ 59 h 142"/>
                  <a:gd name="T54" fmla="*/ 228 w 250"/>
                  <a:gd name="T55" fmla="*/ 20 h 142"/>
                  <a:gd name="T56" fmla="*/ 228 w 250"/>
                  <a:gd name="T57" fmla="*/ 20 h 142"/>
                  <a:gd name="T58" fmla="*/ 174 w 250"/>
                  <a:gd name="T59" fmla="*/ 4 h 142"/>
                  <a:gd name="T60" fmla="*/ 174 w 250"/>
                  <a:gd name="T61" fmla="*/ 4 h 142"/>
                  <a:gd name="T62" fmla="*/ 56 w 250"/>
                  <a:gd name="T63" fmla="*/ 65 h 142"/>
                  <a:gd name="T64" fmla="*/ 56 w 250"/>
                  <a:gd name="T65" fmla="*/ 65 h 142"/>
                  <a:gd name="T66" fmla="*/ 56 w 250"/>
                  <a:gd name="T67" fmla="*/ 65 h 142"/>
                  <a:gd name="T68" fmla="*/ 53 w 250"/>
                  <a:gd name="T69" fmla="*/ 65 h 142"/>
                  <a:gd name="T70" fmla="*/ 53 w 250"/>
                  <a:gd name="T71" fmla="*/ 65 h 142"/>
                  <a:gd name="T72" fmla="*/ 53 w 250"/>
                  <a:gd name="T73" fmla="*/ 63 h 142"/>
                  <a:gd name="T74" fmla="*/ 53 w 250"/>
                  <a:gd name="T75" fmla="*/ 63 h 142"/>
                  <a:gd name="T76" fmla="*/ 174 w 250"/>
                  <a:gd name="T77" fmla="*/ 0 h 142"/>
                  <a:gd name="T78" fmla="*/ 174 w 250"/>
                  <a:gd name="T79" fmla="*/ 0 h 142"/>
                  <a:gd name="T80" fmla="*/ 230 w 250"/>
                  <a:gd name="T81" fmla="*/ 18 h 142"/>
                  <a:gd name="T82" fmla="*/ 230 w 250"/>
                  <a:gd name="T83" fmla="*/ 18 h 142"/>
                  <a:gd name="T84" fmla="*/ 250 w 250"/>
                  <a:gd name="T85" fmla="*/ 59 h 142"/>
                  <a:gd name="T86" fmla="*/ 250 w 250"/>
                  <a:gd name="T87" fmla="*/ 59 h 142"/>
                  <a:gd name="T88" fmla="*/ 249 w 250"/>
                  <a:gd name="T89" fmla="*/ 70 h 142"/>
                  <a:gd name="T90" fmla="*/ 249 w 250"/>
                  <a:gd name="T91" fmla="*/ 70 h 142"/>
                  <a:gd name="T92" fmla="*/ 128 w 250"/>
                  <a:gd name="T93" fmla="*/ 142 h 142"/>
                  <a:gd name="T94" fmla="*/ 128 w 250"/>
                  <a:gd name="T95" fmla="*/ 142 h 142"/>
                  <a:gd name="T96" fmla="*/ 128 w 250"/>
                  <a:gd name="T97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0" h="142">
                    <a:moveTo>
                      <a:pt x="128" y="142"/>
                    </a:moveTo>
                    <a:cubicBezTo>
                      <a:pt x="125" y="142"/>
                      <a:pt x="121" y="142"/>
                      <a:pt x="118" y="142"/>
                    </a:cubicBezTo>
                    <a:cubicBezTo>
                      <a:pt x="118" y="142"/>
                      <a:pt x="118" y="142"/>
                      <a:pt x="118" y="142"/>
                    </a:cubicBezTo>
                    <a:cubicBezTo>
                      <a:pt x="118" y="142"/>
                      <a:pt x="75" y="141"/>
                      <a:pt x="44" y="92"/>
                    </a:cubicBezTo>
                    <a:cubicBezTo>
                      <a:pt x="44" y="92"/>
                      <a:pt x="44" y="92"/>
                      <a:pt x="44" y="92"/>
                    </a:cubicBezTo>
                    <a:cubicBezTo>
                      <a:pt x="17" y="48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8"/>
                      <a:pt x="3" y="18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21" y="46"/>
                      <a:pt x="48" y="90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63" y="113"/>
                      <a:pt x="80" y="125"/>
                      <a:pt x="94" y="132"/>
                    </a:cubicBezTo>
                    <a:cubicBezTo>
                      <a:pt x="94" y="132"/>
                      <a:pt x="94" y="132"/>
                      <a:pt x="94" y="132"/>
                    </a:cubicBezTo>
                    <a:cubicBezTo>
                      <a:pt x="108" y="138"/>
                      <a:pt x="118" y="138"/>
                      <a:pt x="118" y="138"/>
                    </a:cubicBezTo>
                    <a:cubicBezTo>
                      <a:pt x="118" y="138"/>
                      <a:pt x="118" y="138"/>
                      <a:pt x="118" y="138"/>
                    </a:cubicBezTo>
                    <a:cubicBezTo>
                      <a:pt x="121" y="138"/>
                      <a:pt x="125" y="138"/>
                      <a:pt x="128" y="138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98" y="138"/>
                      <a:pt x="229" y="99"/>
                      <a:pt x="240" y="79"/>
                    </a:cubicBezTo>
                    <a:cubicBezTo>
                      <a:pt x="240" y="79"/>
                      <a:pt x="240" y="79"/>
                      <a:pt x="240" y="79"/>
                    </a:cubicBezTo>
                    <a:cubicBezTo>
                      <a:pt x="243" y="73"/>
                      <a:pt x="245" y="69"/>
                      <a:pt x="245" y="69"/>
                    </a:cubicBezTo>
                    <a:cubicBezTo>
                      <a:pt x="245" y="69"/>
                      <a:pt x="245" y="69"/>
                      <a:pt x="245" y="69"/>
                    </a:cubicBezTo>
                    <a:cubicBezTo>
                      <a:pt x="245" y="69"/>
                      <a:pt x="245" y="68"/>
                      <a:pt x="246" y="66"/>
                    </a:cubicBezTo>
                    <a:cubicBezTo>
                      <a:pt x="246" y="66"/>
                      <a:pt x="246" y="66"/>
                      <a:pt x="246" y="66"/>
                    </a:cubicBezTo>
                    <a:cubicBezTo>
                      <a:pt x="246" y="65"/>
                      <a:pt x="246" y="62"/>
                      <a:pt x="246" y="59"/>
                    </a:cubicBezTo>
                    <a:cubicBezTo>
                      <a:pt x="246" y="59"/>
                      <a:pt x="246" y="59"/>
                      <a:pt x="246" y="59"/>
                    </a:cubicBezTo>
                    <a:cubicBezTo>
                      <a:pt x="246" y="51"/>
                      <a:pt x="243" y="37"/>
                      <a:pt x="228" y="20"/>
                    </a:cubicBezTo>
                    <a:cubicBezTo>
                      <a:pt x="228" y="20"/>
                      <a:pt x="228" y="20"/>
                      <a:pt x="228" y="20"/>
                    </a:cubicBezTo>
                    <a:cubicBezTo>
                      <a:pt x="218" y="10"/>
                      <a:pt x="198" y="4"/>
                      <a:pt x="174" y="4"/>
                    </a:cubicBezTo>
                    <a:cubicBezTo>
                      <a:pt x="174" y="4"/>
                      <a:pt x="174" y="4"/>
                      <a:pt x="174" y="4"/>
                    </a:cubicBezTo>
                    <a:cubicBezTo>
                      <a:pt x="135" y="4"/>
                      <a:pt x="86" y="21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5" y="66"/>
                      <a:pt x="54" y="66"/>
                      <a:pt x="53" y="65"/>
                    </a:cubicBezTo>
                    <a:cubicBezTo>
                      <a:pt x="53" y="65"/>
                      <a:pt x="53" y="65"/>
                      <a:pt x="53" y="65"/>
                    </a:cubicBezTo>
                    <a:cubicBezTo>
                      <a:pt x="52" y="65"/>
                      <a:pt x="52" y="63"/>
                      <a:pt x="53" y="63"/>
                    </a:cubicBezTo>
                    <a:cubicBezTo>
                      <a:pt x="53" y="63"/>
                      <a:pt x="53" y="63"/>
                      <a:pt x="53" y="63"/>
                    </a:cubicBezTo>
                    <a:cubicBezTo>
                      <a:pt x="83" y="18"/>
                      <a:pt x="134" y="0"/>
                      <a:pt x="174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99" y="0"/>
                      <a:pt x="219" y="6"/>
                      <a:pt x="230" y="18"/>
                    </a:cubicBezTo>
                    <a:cubicBezTo>
                      <a:pt x="230" y="18"/>
                      <a:pt x="230" y="18"/>
                      <a:pt x="230" y="18"/>
                    </a:cubicBezTo>
                    <a:cubicBezTo>
                      <a:pt x="247" y="35"/>
                      <a:pt x="250" y="50"/>
                      <a:pt x="250" y="59"/>
                    </a:cubicBezTo>
                    <a:cubicBezTo>
                      <a:pt x="250" y="59"/>
                      <a:pt x="250" y="59"/>
                      <a:pt x="250" y="59"/>
                    </a:cubicBezTo>
                    <a:cubicBezTo>
                      <a:pt x="250" y="66"/>
                      <a:pt x="249" y="70"/>
                      <a:pt x="249" y="70"/>
                    </a:cubicBezTo>
                    <a:cubicBezTo>
                      <a:pt x="249" y="70"/>
                      <a:pt x="249" y="70"/>
                      <a:pt x="249" y="70"/>
                    </a:cubicBezTo>
                    <a:cubicBezTo>
                      <a:pt x="249" y="70"/>
                      <a:pt x="224" y="142"/>
                      <a:pt x="128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49"/>
              <p:cNvSpPr/>
              <p:nvPr/>
            </p:nvSpPr>
            <p:spPr bwMode="auto">
              <a:xfrm>
                <a:off x="5905662" y="6511248"/>
                <a:ext cx="36496" cy="158148"/>
              </a:xfrm>
              <a:custGeom>
                <a:avLst/>
                <a:gdLst>
                  <a:gd name="T0" fmla="*/ 6 w 10"/>
                  <a:gd name="T1" fmla="*/ 43 h 44"/>
                  <a:gd name="T2" fmla="*/ 0 w 10"/>
                  <a:gd name="T3" fmla="*/ 20 h 44"/>
                  <a:gd name="T4" fmla="*/ 0 w 10"/>
                  <a:gd name="T5" fmla="*/ 20 h 44"/>
                  <a:gd name="T6" fmla="*/ 6 w 10"/>
                  <a:gd name="T7" fmla="*/ 1 h 44"/>
                  <a:gd name="T8" fmla="*/ 6 w 10"/>
                  <a:gd name="T9" fmla="*/ 1 h 44"/>
                  <a:gd name="T10" fmla="*/ 9 w 10"/>
                  <a:gd name="T11" fmla="*/ 0 h 44"/>
                  <a:gd name="T12" fmla="*/ 9 w 10"/>
                  <a:gd name="T13" fmla="*/ 0 h 44"/>
                  <a:gd name="T14" fmla="*/ 9 w 10"/>
                  <a:gd name="T15" fmla="*/ 3 h 44"/>
                  <a:gd name="T16" fmla="*/ 9 w 10"/>
                  <a:gd name="T17" fmla="*/ 3 h 44"/>
                  <a:gd name="T18" fmla="*/ 4 w 10"/>
                  <a:gd name="T19" fmla="*/ 20 h 44"/>
                  <a:gd name="T20" fmla="*/ 4 w 10"/>
                  <a:gd name="T21" fmla="*/ 20 h 44"/>
                  <a:gd name="T22" fmla="*/ 7 w 10"/>
                  <a:gd name="T23" fmla="*/ 35 h 44"/>
                  <a:gd name="T24" fmla="*/ 7 w 10"/>
                  <a:gd name="T25" fmla="*/ 35 h 44"/>
                  <a:gd name="T26" fmla="*/ 9 w 10"/>
                  <a:gd name="T27" fmla="*/ 41 h 44"/>
                  <a:gd name="T28" fmla="*/ 9 w 10"/>
                  <a:gd name="T29" fmla="*/ 41 h 44"/>
                  <a:gd name="T30" fmla="*/ 8 w 10"/>
                  <a:gd name="T31" fmla="*/ 43 h 44"/>
                  <a:gd name="T32" fmla="*/ 8 w 10"/>
                  <a:gd name="T33" fmla="*/ 43 h 44"/>
                  <a:gd name="T34" fmla="*/ 7 w 10"/>
                  <a:gd name="T35" fmla="*/ 44 h 44"/>
                  <a:gd name="T36" fmla="*/ 7 w 10"/>
                  <a:gd name="T37" fmla="*/ 44 h 44"/>
                  <a:gd name="T38" fmla="*/ 6 w 10"/>
                  <a:gd name="T3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44">
                    <a:moveTo>
                      <a:pt x="6" y="43"/>
                    </a:moveTo>
                    <a:cubicBezTo>
                      <a:pt x="6" y="42"/>
                      <a:pt x="0" y="32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2" y="7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10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6" y="8"/>
                      <a:pt x="4" y="14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6" y="31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8" y="38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2"/>
                      <a:pt x="9" y="43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6" y="43"/>
                      <a:pt x="6" y="43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50"/>
              <p:cNvSpPr/>
              <p:nvPr/>
            </p:nvSpPr>
            <p:spPr bwMode="auto">
              <a:xfrm>
                <a:off x="5888935" y="6255778"/>
                <a:ext cx="261553" cy="582411"/>
              </a:xfrm>
              <a:custGeom>
                <a:avLst/>
                <a:gdLst>
                  <a:gd name="T0" fmla="*/ 58 w 73"/>
                  <a:gd name="T1" fmla="*/ 161 h 162"/>
                  <a:gd name="T2" fmla="*/ 59 w 73"/>
                  <a:gd name="T3" fmla="*/ 158 h 162"/>
                  <a:gd name="T4" fmla="*/ 59 w 73"/>
                  <a:gd name="T5" fmla="*/ 158 h 162"/>
                  <a:gd name="T6" fmla="*/ 60 w 73"/>
                  <a:gd name="T7" fmla="*/ 157 h 162"/>
                  <a:gd name="T8" fmla="*/ 60 w 73"/>
                  <a:gd name="T9" fmla="*/ 157 h 162"/>
                  <a:gd name="T10" fmla="*/ 64 w 73"/>
                  <a:gd name="T11" fmla="*/ 151 h 162"/>
                  <a:gd name="T12" fmla="*/ 64 w 73"/>
                  <a:gd name="T13" fmla="*/ 151 h 162"/>
                  <a:gd name="T14" fmla="*/ 69 w 73"/>
                  <a:gd name="T15" fmla="*/ 130 h 162"/>
                  <a:gd name="T16" fmla="*/ 69 w 73"/>
                  <a:gd name="T17" fmla="*/ 130 h 162"/>
                  <a:gd name="T18" fmla="*/ 68 w 73"/>
                  <a:gd name="T19" fmla="*/ 119 h 162"/>
                  <a:gd name="T20" fmla="*/ 68 w 73"/>
                  <a:gd name="T21" fmla="*/ 119 h 162"/>
                  <a:gd name="T22" fmla="*/ 1 w 73"/>
                  <a:gd name="T23" fmla="*/ 3 h 162"/>
                  <a:gd name="T24" fmla="*/ 1 w 73"/>
                  <a:gd name="T25" fmla="*/ 3 h 162"/>
                  <a:gd name="T26" fmla="*/ 1 w 73"/>
                  <a:gd name="T27" fmla="*/ 1 h 162"/>
                  <a:gd name="T28" fmla="*/ 1 w 73"/>
                  <a:gd name="T29" fmla="*/ 1 h 162"/>
                  <a:gd name="T30" fmla="*/ 4 w 73"/>
                  <a:gd name="T31" fmla="*/ 1 h 162"/>
                  <a:gd name="T32" fmla="*/ 4 w 73"/>
                  <a:gd name="T33" fmla="*/ 1 h 162"/>
                  <a:gd name="T34" fmla="*/ 72 w 73"/>
                  <a:gd name="T35" fmla="*/ 119 h 162"/>
                  <a:gd name="T36" fmla="*/ 72 w 73"/>
                  <a:gd name="T37" fmla="*/ 119 h 162"/>
                  <a:gd name="T38" fmla="*/ 73 w 73"/>
                  <a:gd name="T39" fmla="*/ 130 h 162"/>
                  <a:gd name="T40" fmla="*/ 73 w 73"/>
                  <a:gd name="T41" fmla="*/ 130 h 162"/>
                  <a:gd name="T42" fmla="*/ 61 w 73"/>
                  <a:gd name="T43" fmla="*/ 161 h 162"/>
                  <a:gd name="T44" fmla="*/ 61 w 73"/>
                  <a:gd name="T45" fmla="*/ 161 h 162"/>
                  <a:gd name="T46" fmla="*/ 61 w 73"/>
                  <a:gd name="T47" fmla="*/ 161 h 162"/>
                  <a:gd name="T48" fmla="*/ 60 w 73"/>
                  <a:gd name="T49" fmla="*/ 162 h 162"/>
                  <a:gd name="T50" fmla="*/ 60 w 73"/>
                  <a:gd name="T51" fmla="*/ 162 h 162"/>
                  <a:gd name="T52" fmla="*/ 58 w 73"/>
                  <a:gd name="T53" fmla="*/ 16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162">
                    <a:moveTo>
                      <a:pt x="58" y="161"/>
                    </a:moveTo>
                    <a:cubicBezTo>
                      <a:pt x="58" y="160"/>
                      <a:pt x="58" y="159"/>
                      <a:pt x="59" y="158"/>
                    </a:cubicBezTo>
                    <a:cubicBezTo>
                      <a:pt x="59" y="158"/>
                      <a:pt x="59" y="158"/>
                      <a:pt x="59" y="158"/>
                    </a:cubicBezTo>
                    <a:cubicBezTo>
                      <a:pt x="59" y="158"/>
                      <a:pt x="59" y="158"/>
                      <a:pt x="60" y="157"/>
                    </a:cubicBezTo>
                    <a:cubicBezTo>
                      <a:pt x="60" y="157"/>
                      <a:pt x="60" y="157"/>
                      <a:pt x="60" y="157"/>
                    </a:cubicBezTo>
                    <a:cubicBezTo>
                      <a:pt x="61" y="155"/>
                      <a:pt x="62" y="154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6" y="147"/>
                      <a:pt x="69" y="140"/>
                      <a:pt x="69" y="130"/>
                    </a:cubicBezTo>
                    <a:cubicBezTo>
                      <a:pt x="69" y="130"/>
                      <a:pt x="69" y="130"/>
                      <a:pt x="69" y="130"/>
                    </a:cubicBezTo>
                    <a:cubicBezTo>
                      <a:pt x="69" y="127"/>
                      <a:pt x="69" y="123"/>
                      <a:pt x="68" y="119"/>
                    </a:cubicBezTo>
                    <a:cubicBezTo>
                      <a:pt x="68" y="119"/>
                      <a:pt x="68" y="119"/>
                      <a:pt x="68" y="119"/>
                    </a:cubicBezTo>
                    <a:cubicBezTo>
                      <a:pt x="62" y="86"/>
                      <a:pt x="48" y="58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1" y="55"/>
                      <a:pt x="66" y="84"/>
                      <a:pt x="72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3" y="123"/>
                      <a:pt x="73" y="126"/>
                      <a:pt x="73" y="130"/>
                    </a:cubicBezTo>
                    <a:cubicBezTo>
                      <a:pt x="73" y="130"/>
                      <a:pt x="73" y="130"/>
                      <a:pt x="73" y="130"/>
                    </a:cubicBezTo>
                    <a:cubicBezTo>
                      <a:pt x="73" y="151"/>
                      <a:pt x="62" y="161"/>
                      <a:pt x="61" y="161"/>
                    </a:cubicBezTo>
                    <a:cubicBezTo>
                      <a:pt x="61" y="161"/>
                      <a:pt x="61" y="161"/>
                      <a:pt x="61" y="161"/>
                    </a:cubicBezTo>
                    <a:cubicBezTo>
                      <a:pt x="61" y="161"/>
                      <a:pt x="61" y="161"/>
                      <a:pt x="61" y="161"/>
                    </a:cubicBezTo>
                    <a:cubicBezTo>
                      <a:pt x="61" y="162"/>
                      <a:pt x="60" y="162"/>
                      <a:pt x="60" y="162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9" y="162"/>
                      <a:pt x="59" y="161"/>
                      <a:pt x="58" y="16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51"/>
              <p:cNvSpPr/>
              <p:nvPr/>
            </p:nvSpPr>
            <p:spPr bwMode="auto">
              <a:xfrm>
                <a:off x="5686688" y="6403281"/>
                <a:ext cx="31934" cy="42578"/>
              </a:xfrm>
              <a:custGeom>
                <a:avLst/>
                <a:gdLst>
                  <a:gd name="T0" fmla="*/ 0 w 9"/>
                  <a:gd name="T1" fmla="*/ 11 h 12"/>
                  <a:gd name="T2" fmla="*/ 0 w 9"/>
                  <a:gd name="T3" fmla="*/ 10 h 12"/>
                  <a:gd name="T4" fmla="*/ 0 w 9"/>
                  <a:gd name="T5" fmla="*/ 10 h 12"/>
                  <a:gd name="T6" fmla="*/ 6 w 9"/>
                  <a:gd name="T7" fmla="*/ 0 h 12"/>
                  <a:gd name="T8" fmla="*/ 6 w 9"/>
                  <a:gd name="T9" fmla="*/ 0 h 12"/>
                  <a:gd name="T10" fmla="*/ 7 w 9"/>
                  <a:gd name="T11" fmla="*/ 0 h 12"/>
                  <a:gd name="T12" fmla="*/ 9 w 9"/>
                  <a:gd name="T13" fmla="*/ 1 h 12"/>
                  <a:gd name="T14" fmla="*/ 9 w 9"/>
                  <a:gd name="T15" fmla="*/ 1 h 12"/>
                  <a:gd name="T16" fmla="*/ 8 w 9"/>
                  <a:gd name="T17" fmla="*/ 4 h 12"/>
                  <a:gd name="T18" fmla="*/ 8 w 9"/>
                  <a:gd name="T19" fmla="*/ 4 h 12"/>
                  <a:gd name="T20" fmla="*/ 7 w 9"/>
                  <a:gd name="T21" fmla="*/ 4 h 12"/>
                  <a:gd name="T22" fmla="*/ 7 w 9"/>
                  <a:gd name="T23" fmla="*/ 4 h 12"/>
                  <a:gd name="T24" fmla="*/ 6 w 9"/>
                  <a:gd name="T25" fmla="*/ 5 h 12"/>
                  <a:gd name="T26" fmla="*/ 6 w 9"/>
                  <a:gd name="T27" fmla="*/ 5 h 12"/>
                  <a:gd name="T28" fmla="*/ 4 w 9"/>
                  <a:gd name="T29" fmla="*/ 10 h 12"/>
                  <a:gd name="T30" fmla="*/ 4 w 9"/>
                  <a:gd name="T31" fmla="*/ 10 h 12"/>
                  <a:gd name="T32" fmla="*/ 4 w 9"/>
                  <a:gd name="T33" fmla="*/ 10 h 12"/>
                  <a:gd name="T34" fmla="*/ 4 w 9"/>
                  <a:gd name="T35" fmla="*/ 10 h 12"/>
                  <a:gd name="T36" fmla="*/ 2 w 9"/>
                  <a:gd name="T37" fmla="*/ 12 h 12"/>
                  <a:gd name="T38" fmla="*/ 2 w 9"/>
                  <a:gd name="T39" fmla="*/ 12 h 12"/>
                  <a:gd name="T40" fmla="*/ 2 w 9"/>
                  <a:gd name="T41" fmla="*/ 12 h 12"/>
                  <a:gd name="T42" fmla="*/ 2 w 9"/>
                  <a:gd name="T43" fmla="*/ 12 h 12"/>
                  <a:gd name="T44" fmla="*/ 0 w 9"/>
                  <a:gd name="T4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2">
                    <a:moveTo>
                      <a:pt x="0" y="11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4" y="7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2"/>
                      <a:pt x="0" y="1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52"/>
              <p:cNvSpPr/>
              <p:nvPr/>
            </p:nvSpPr>
            <p:spPr bwMode="auto">
              <a:xfrm>
                <a:off x="5444903" y="6547743"/>
                <a:ext cx="54744" cy="24330"/>
              </a:xfrm>
              <a:custGeom>
                <a:avLst/>
                <a:gdLst>
                  <a:gd name="T0" fmla="*/ 11 w 15"/>
                  <a:gd name="T1" fmla="*/ 7 h 7"/>
                  <a:gd name="T2" fmla="*/ 10 w 15"/>
                  <a:gd name="T3" fmla="*/ 5 h 7"/>
                  <a:gd name="T4" fmla="*/ 10 w 15"/>
                  <a:gd name="T5" fmla="*/ 5 h 7"/>
                  <a:gd name="T6" fmla="*/ 7 w 15"/>
                  <a:gd name="T7" fmla="*/ 4 h 7"/>
                  <a:gd name="T8" fmla="*/ 7 w 15"/>
                  <a:gd name="T9" fmla="*/ 4 h 7"/>
                  <a:gd name="T10" fmla="*/ 3 w 15"/>
                  <a:gd name="T11" fmla="*/ 5 h 7"/>
                  <a:gd name="T12" fmla="*/ 3 w 15"/>
                  <a:gd name="T13" fmla="*/ 5 h 7"/>
                  <a:gd name="T14" fmla="*/ 1 w 15"/>
                  <a:gd name="T15" fmla="*/ 5 h 7"/>
                  <a:gd name="T16" fmla="*/ 1 w 15"/>
                  <a:gd name="T17" fmla="*/ 5 h 7"/>
                  <a:gd name="T18" fmla="*/ 1 w 15"/>
                  <a:gd name="T19" fmla="*/ 2 h 7"/>
                  <a:gd name="T20" fmla="*/ 1 w 15"/>
                  <a:gd name="T21" fmla="*/ 2 h 7"/>
                  <a:gd name="T22" fmla="*/ 7 w 15"/>
                  <a:gd name="T23" fmla="*/ 0 h 7"/>
                  <a:gd name="T24" fmla="*/ 7 w 15"/>
                  <a:gd name="T25" fmla="*/ 0 h 7"/>
                  <a:gd name="T26" fmla="*/ 15 w 15"/>
                  <a:gd name="T27" fmla="*/ 4 h 7"/>
                  <a:gd name="T28" fmla="*/ 15 w 15"/>
                  <a:gd name="T29" fmla="*/ 4 h 7"/>
                  <a:gd name="T30" fmla="*/ 15 w 15"/>
                  <a:gd name="T31" fmla="*/ 4 h 7"/>
                  <a:gd name="T32" fmla="*/ 14 w 15"/>
                  <a:gd name="T33" fmla="*/ 7 h 7"/>
                  <a:gd name="T34" fmla="*/ 14 w 15"/>
                  <a:gd name="T35" fmla="*/ 7 h 7"/>
                  <a:gd name="T36" fmla="*/ 13 w 15"/>
                  <a:gd name="T37" fmla="*/ 7 h 7"/>
                  <a:gd name="T38" fmla="*/ 13 w 15"/>
                  <a:gd name="T39" fmla="*/ 7 h 7"/>
                  <a:gd name="T40" fmla="*/ 11 w 15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7">
                    <a:moveTo>
                      <a:pt x="11" y="7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4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5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" y="0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5"/>
                      <a:pt x="15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1" y="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53"/>
              <p:cNvSpPr/>
              <p:nvPr/>
            </p:nvSpPr>
            <p:spPr bwMode="auto">
              <a:xfrm>
                <a:off x="5820505" y="6479314"/>
                <a:ext cx="45620" cy="21289"/>
              </a:xfrm>
              <a:custGeom>
                <a:avLst/>
                <a:gdLst>
                  <a:gd name="T0" fmla="*/ 9 w 13"/>
                  <a:gd name="T1" fmla="*/ 6 h 6"/>
                  <a:gd name="T2" fmla="*/ 6 w 13"/>
                  <a:gd name="T3" fmla="*/ 4 h 6"/>
                  <a:gd name="T4" fmla="*/ 6 w 13"/>
                  <a:gd name="T5" fmla="*/ 4 h 6"/>
                  <a:gd name="T6" fmla="*/ 4 w 13"/>
                  <a:gd name="T7" fmla="*/ 5 h 6"/>
                  <a:gd name="T8" fmla="*/ 4 w 13"/>
                  <a:gd name="T9" fmla="*/ 5 h 6"/>
                  <a:gd name="T10" fmla="*/ 3 w 13"/>
                  <a:gd name="T11" fmla="*/ 6 h 6"/>
                  <a:gd name="T12" fmla="*/ 3 w 13"/>
                  <a:gd name="T13" fmla="*/ 6 h 6"/>
                  <a:gd name="T14" fmla="*/ 3 w 13"/>
                  <a:gd name="T15" fmla="*/ 6 h 6"/>
                  <a:gd name="T16" fmla="*/ 0 w 13"/>
                  <a:gd name="T17" fmla="*/ 5 h 6"/>
                  <a:gd name="T18" fmla="*/ 0 w 13"/>
                  <a:gd name="T19" fmla="*/ 5 h 6"/>
                  <a:gd name="T20" fmla="*/ 1 w 13"/>
                  <a:gd name="T21" fmla="*/ 2 h 6"/>
                  <a:gd name="T22" fmla="*/ 1 w 13"/>
                  <a:gd name="T23" fmla="*/ 2 h 6"/>
                  <a:gd name="T24" fmla="*/ 6 w 13"/>
                  <a:gd name="T25" fmla="*/ 0 h 6"/>
                  <a:gd name="T26" fmla="*/ 6 w 13"/>
                  <a:gd name="T27" fmla="*/ 0 h 6"/>
                  <a:gd name="T28" fmla="*/ 12 w 13"/>
                  <a:gd name="T29" fmla="*/ 3 h 6"/>
                  <a:gd name="T30" fmla="*/ 12 w 13"/>
                  <a:gd name="T31" fmla="*/ 3 h 6"/>
                  <a:gd name="T32" fmla="*/ 12 w 13"/>
                  <a:gd name="T33" fmla="*/ 6 h 6"/>
                  <a:gd name="T34" fmla="*/ 12 w 13"/>
                  <a:gd name="T35" fmla="*/ 6 h 6"/>
                  <a:gd name="T36" fmla="*/ 11 w 13"/>
                  <a:gd name="T37" fmla="*/ 6 h 6"/>
                  <a:gd name="T38" fmla="*/ 11 w 13"/>
                  <a:gd name="T39" fmla="*/ 6 h 6"/>
                  <a:gd name="T40" fmla="*/ 9 w 13"/>
                  <a:gd name="T4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6">
                    <a:moveTo>
                      <a:pt x="9" y="6"/>
                    </a:moveTo>
                    <a:cubicBezTo>
                      <a:pt x="8" y="5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1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10" y="1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4"/>
                      <a:pt x="13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9" y="6"/>
                      <a:pt x="9" y="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54"/>
              <p:cNvSpPr/>
              <p:nvPr/>
            </p:nvSpPr>
            <p:spPr bwMode="auto">
              <a:xfrm>
                <a:off x="5457069" y="6711974"/>
                <a:ext cx="24330" cy="51702"/>
              </a:xfrm>
              <a:custGeom>
                <a:avLst/>
                <a:gdLst>
                  <a:gd name="T0" fmla="*/ 1 w 7"/>
                  <a:gd name="T1" fmla="*/ 12 h 14"/>
                  <a:gd name="T2" fmla="*/ 0 w 7"/>
                  <a:gd name="T3" fmla="*/ 9 h 14"/>
                  <a:gd name="T4" fmla="*/ 0 w 7"/>
                  <a:gd name="T5" fmla="*/ 9 h 14"/>
                  <a:gd name="T6" fmla="*/ 4 w 7"/>
                  <a:gd name="T7" fmla="*/ 1 h 14"/>
                  <a:gd name="T8" fmla="*/ 4 w 7"/>
                  <a:gd name="T9" fmla="*/ 1 h 14"/>
                  <a:gd name="T10" fmla="*/ 7 w 7"/>
                  <a:gd name="T11" fmla="*/ 1 h 14"/>
                  <a:gd name="T12" fmla="*/ 7 w 7"/>
                  <a:gd name="T13" fmla="*/ 1 h 14"/>
                  <a:gd name="T14" fmla="*/ 7 w 7"/>
                  <a:gd name="T15" fmla="*/ 4 h 14"/>
                  <a:gd name="T16" fmla="*/ 7 w 7"/>
                  <a:gd name="T17" fmla="*/ 4 h 14"/>
                  <a:gd name="T18" fmla="*/ 5 w 7"/>
                  <a:gd name="T19" fmla="*/ 6 h 14"/>
                  <a:gd name="T20" fmla="*/ 5 w 7"/>
                  <a:gd name="T21" fmla="*/ 6 h 14"/>
                  <a:gd name="T22" fmla="*/ 4 w 7"/>
                  <a:gd name="T23" fmla="*/ 9 h 14"/>
                  <a:gd name="T24" fmla="*/ 4 w 7"/>
                  <a:gd name="T25" fmla="*/ 9 h 14"/>
                  <a:gd name="T26" fmla="*/ 4 w 7"/>
                  <a:gd name="T27" fmla="*/ 11 h 14"/>
                  <a:gd name="T28" fmla="*/ 4 w 7"/>
                  <a:gd name="T29" fmla="*/ 11 h 14"/>
                  <a:gd name="T30" fmla="*/ 3 w 7"/>
                  <a:gd name="T31" fmla="*/ 13 h 14"/>
                  <a:gd name="T32" fmla="*/ 3 w 7"/>
                  <a:gd name="T33" fmla="*/ 13 h 14"/>
                  <a:gd name="T34" fmla="*/ 3 w 7"/>
                  <a:gd name="T35" fmla="*/ 14 h 14"/>
                  <a:gd name="T36" fmla="*/ 3 w 7"/>
                  <a:gd name="T37" fmla="*/ 14 h 14"/>
                  <a:gd name="T38" fmla="*/ 1 w 7"/>
                  <a:gd name="T3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14">
                    <a:moveTo>
                      <a:pt x="1" y="12"/>
                    </a:moveTo>
                    <a:cubicBezTo>
                      <a:pt x="0" y="11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5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2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1" y="13"/>
                      <a:pt x="1" y="1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55"/>
              <p:cNvSpPr/>
              <p:nvPr/>
            </p:nvSpPr>
            <p:spPr bwMode="auto">
              <a:xfrm>
                <a:off x="5377995" y="6727181"/>
                <a:ext cx="726873" cy="244826"/>
              </a:xfrm>
              <a:custGeom>
                <a:avLst/>
                <a:gdLst>
                  <a:gd name="T0" fmla="*/ 1 w 202"/>
                  <a:gd name="T1" fmla="*/ 68 h 68"/>
                  <a:gd name="T2" fmla="*/ 0 w 202"/>
                  <a:gd name="T3" fmla="*/ 66 h 68"/>
                  <a:gd name="T4" fmla="*/ 0 w 202"/>
                  <a:gd name="T5" fmla="*/ 66 h 68"/>
                  <a:gd name="T6" fmla="*/ 12 w 202"/>
                  <a:gd name="T7" fmla="*/ 51 h 68"/>
                  <a:gd name="T8" fmla="*/ 12 w 202"/>
                  <a:gd name="T9" fmla="*/ 51 h 68"/>
                  <a:gd name="T10" fmla="*/ 89 w 202"/>
                  <a:gd name="T11" fmla="*/ 8 h 68"/>
                  <a:gd name="T12" fmla="*/ 89 w 202"/>
                  <a:gd name="T13" fmla="*/ 8 h 68"/>
                  <a:gd name="T14" fmla="*/ 132 w 202"/>
                  <a:gd name="T15" fmla="*/ 0 h 68"/>
                  <a:gd name="T16" fmla="*/ 132 w 202"/>
                  <a:gd name="T17" fmla="*/ 0 h 68"/>
                  <a:gd name="T18" fmla="*/ 155 w 202"/>
                  <a:gd name="T19" fmla="*/ 4 h 68"/>
                  <a:gd name="T20" fmla="*/ 155 w 202"/>
                  <a:gd name="T21" fmla="*/ 4 h 68"/>
                  <a:gd name="T22" fmla="*/ 183 w 202"/>
                  <a:gd name="T23" fmla="*/ 24 h 68"/>
                  <a:gd name="T24" fmla="*/ 183 w 202"/>
                  <a:gd name="T25" fmla="*/ 24 h 68"/>
                  <a:gd name="T26" fmla="*/ 195 w 202"/>
                  <a:gd name="T27" fmla="*/ 37 h 68"/>
                  <a:gd name="T28" fmla="*/ 195 w 202"/>
                  <a:gd name="T29" fmla="*/ 37 h 68"/>
                  <a:gd name="T30" fmla="*/ 201 w 202"/>
                  <a:gd name="T31" fmla="*/ 44 h 68"/>
                  <a:gd name="T32" fmla="*/ 201 w 202"/>
                  <a:gd name="T33" fmla="*/ 44 h 68"/>
                  <a:gd name="T34" fmla="*/ 201 w 202"/>
                  <a:gd name="T35" fmla="*/ 44 h 68"/>
                  <a:gd name="T36" fmla="*/ 202 w 202"/>
                  <a:gd name="T37" fmla="*/ 47 h 68"/>
                  <a:gd name="T38" fmla="*/ 202 w 202"/>
                  <a:gd name="T39" fmla="*/ 47 h 68"/>
                  <a:gd name="T40" fmla="*/ 199 w 202"/>
                  <a:gd name="T41" fmla="*/ 47 h 68"/>
                  <a:gd name="T42" fmla="*/ 199 w 202"/>
                  <a:gd name="T43" fmla="*/ 47 h 68"/>
                  <a:gd name="T44" fmla="*/ 192 w 202"/>
                  <a:gd name="T45" fmla="*/ 39 h 68"/>
                  <a:gd name="T46" fmla="*/ 192 w 202"/>
                  <a:gd name="T47" fmla="*/ 39 h 68"/>
                  <a:gd name="T48" fmla="*/ 180 w 202"/>
                  <a:gd name="T49" fmla="*/ 26 h 68"/>
                  <a:gd name="T50" fmla="*/ 180 w 202"/>
                  <a:gd name="T51" fmla="*/ 26 h 68"/>
                  <a:gd name="T52" fmla="*/ 154 w 202"/>
                  <a:gd name="T53" fmla="*/ 8 h 68"/>
                  <a:gd name="T54" fmla="*/ 154 w 202"/>
                  <a:gd name="T55" fmla="*/ 8 h 68"/>
                  <a:gd name="T56" fmla="*/ 132 w 202"/>
                  <a:gd name="T57" fmla="*/ 4 h 68"/>
                  <a:gd name="T58" fmla="*/ 132 w 202"/>
                  <a:gd name="T59" fmla="*/ 4 h 68"/>
                  <a:gd name="T60" fmla="*/ 91 w 202"/>
                  <a:gd name="T61" fmla="*/ 12 h 68"/>
                  <a:gd name="T62" fmla="*/ 91 w 202"/>
                  <a:gd name="T63" fmla="*/ 12 h 68"/>
                  <a:gd name="T64" fmla="*/ 15 w 202"/>
                  <a:gd name="T65" fmla="*/ 55 h 68"/>
                  <a:gd name="T66" fmla="*/ 15 w 202"/>
                  <a:gd name="T67" fmla="*/ 55 h 68"/>
                  <a:gd name="T68" fmla="*/ 4 w 202"/>
                  <a:gd name="T69" fmla="*/ 67 h 68"/>
                  <a:gd name="T70" fmla="*/ 4 w 202"/>
                  <a:gd name="T71" fmla="*/ 67 h 68"/>
                  <a:gd name="T72" fmla="*/ 2 w 202"/>
                  <a:gd name="T73" fmla="*/ 68 h 68"/>
                  <a:gd name="T74" fmla="*/ 2 w 202"/>
                  <a:gd name="T75" fmla="*/ 68 h 68"/>
                  <a:gd name="T76" fmla="*/ 1 w 202"/>
                  <a:gd name="T77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2" h="68">
                    <a:moveTo>
                      <a:pt x="1" y="68"/>
                    </a:moveTo>
                    <a:cubicBezTo>
                      <a:pt x="0" y="68"/>
                      <a:pt x="0" y="67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2" y="60"/>
                      <a:pt x="8" y="55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35" y="33"/>
                      <a:pt x="60" y="16"/>
                      <a:pt x="89" y="8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103" y="4"/>
                      <a:pt x="118" y="0"/>
                      <a:pt x="132" y="0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40" y="0"/>
                      <a:pt x="148" y="1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67" y="8"/>
                      <a:pt x="175" y="15"/>
                      <a:pt x="183" y="24"/>
                    </a:cubicBezTo>
                    <a:cubicBezTo>
                      <a:pt x="183" y="24"/>
                      <a:pt x="183" y="24"/>
                      <a:pt x="183" y="24"/>
                    </a:cubicBezTo>
                    <a:cubicBezTo>
                      <a:pt x="187" y="28"/>
                      <a:pt x="191" y="32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9"/>
                      <a:pt x="199" y="43"/>
                      <a:pt x="201" y="44"/>
                    </a:cubicBezTo>
                    <a:cubicBezTo>
                      <a:pt x="201" y="44"/>
                      <a:pt x="201" y="44"/>
                      <a:pt x="201" y="44"/>
                    </a:cubicBezTo>
                    <a:cubicBezTo>
                      <a:pt x="201" y="44"/>
                      <a:pt x="201" y="44"/>
                      <a:pt x="201" y="44"/>
                    </a:cubicBezTo>
                    <a:cubicBezTo>
                      <a:pt x="202" y="44"/>
                      <a:pt x="202" y="46"/>
                      <a:pt x="202" y="47"/>
                    </a:cubicBezTo>
                    <a:cubicBezTo>
                      <a:pt x="202" y="47"/>
                      <a:pt x="202" y="47"/>
                      <a:pt x="202" y="47"/>
                    </a:cubicBezTo>
                    <a:cubicBezTo>
                      <a:pt x="201" y="48"/>
                      <a:pt x="200" y="48"/>
                      <a:pt x="199" y="47"/>
                    </a:cubicBezTo>
                    <a:cubicBezTo>
                      <a:pt x="199" y="47"/>
                      <a:pt x="199" y="47"/>
                      <a:pt x="199" y="47"/>
                    </a:cubicBezTo>
                    <a:cubicBezTo>
                      <a:pt x="196" y="45"/>
                      <a:pt x="194" y="42"/>
                      <a:pt x="192" y="39"/>
                    </a:cubicBezTo>
                    <a:cubicBezTo>
                      <a:pt x="192" y="39"/>
                      <a:pt x="192" y="39"/>
                      <a:pt x="192" y="39"/>
                    </a:cubicBezTo>
                    <a:cubicBezTo>
                      <a:pt x="188" y="35"/>
                      <a:pt x="184" y="31"/>
                      <a:pt x="180" y="26"/>
                    </a:cubicBezTo>
                    <a:cubicBezTo>
                      <a:pt x="180" y="26"/>
                      <a:pt x="180" y="26"/>
                      <a:pt x="180" y="26"/>
                    </a:cubicBezTo>
                    <a:cubicBezTo>
                      <a:pt x="172" y="18"/>
                      <a:pt x="165" y="11"/>
                      <a:pt x="154" y="8"/>
                    </a:cubicBezTo>
                    <a:cubicBezTo>
                      <a:pt x="154" y="8"/>
                      <a:pt x="154" y="8"/>
                      <a:pt x="154" y="8"/>
                    </a:cubicBezTo>
                    <a:cubicBezTo>
                      <a:pt x="147" y="5"/>
                      <a:pt x="140" y="4"/>
                      <a:pt x="132" y="4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18" y="4"/>
                      <a:pt x="104" y="8"/>
                      <a:pt x="91" y="12"/>
                    </a:cubicBezTo>
                    <a:cubicBezTo>
                      <a:pt x="91" y="12"/>
                      <a:pt x="91" y="12"/>
                      <a:pt x="91" y="12"/>
                    </a:cubicBezTo>
                    <a:cubicBezTo>
                      <a:pt x="62" y="20"/>
                      <a:pt x="38" y="36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0" y="58"/>
                      <a:pt x="5" y="63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3" y="68"/>
                      <a:pt x="3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1" y="68"/>
                      <a:pt x="1" y="68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56"/>
              <p:cNvSpPr/>
              <p:nvPr/>
            </p:nvSpPr>
            <p:spPr bwMode="auto">
              <a:xfrm>
                <a:off x="5412970" y="6816899"/>
                <a:ext cx="655402" cy="215933"/>
              </a:xfrm>
              <a:custGeom>
                <a:avLst/>
                <a:gdLst>
                  <a:gd name="T0" fmla="*/ 1 w 182"/>
                  <a:gd name="T1" fmla="*/ 59 h 60"/>
                  <a:gd name="T2" fmla="*/ 1 w 182"/>
                  <a:gd name="T3" fmla="*/ 56 h 60"/>
                  <a:gd name="T4" fmla="*/ 1 w 182"/>
                  <a:gd name="T5" fmla="*/ 56 h 60"/>
                  <a:gd name="T6" fmla="*/ 4 w 182"/>
                  <a:gd name="T7" fmla="*/ 52 h 60"/>
                  <a:gd name="T8" fmla="*/ 4 w 182"/>
                  <a:gd name="T9" fmla="*/ 52 h 60"/>
                  <a:gd name="T10" fmla="*/ 14 w 182"/>
                  <a:gd name="T11" fmla="*/ 41 h 60"/>
                  <a:gd name="T12" fmla="*/ 14 w 182"/>
                  <a:gd name="T13" fmla="*/ 41 h 60"/>
                  <a:gd name="T14" fmla="*/ 40 w 182"/>
                  <a:gd name="T15" fmla="*/ 22 h 60"/>
                  <a:gd name="T16" fmla="*/ 40 w 182"/>
                  <a:gd name="T17" fmla="*/ 22 h 60"/>
                  <a:gd name="T18" fmla="*/ 63 w 182"/>
                  <a:gd name="T19" fmla="*/ 12 h 60"/>
                  <a:gd name="T20" fmla="*/ 63 w 182"/>
                  <a:gd name="T21" fmla="*/ 12 h 60"/>
                  <a:gd name="T22" fmla="*/ 87 w 182"/>
                  <a:gd name="T23" fmla="*/ 2 h 60"/>
                  <a:gd name="T24" fmla="*/ 87 w 182"/>
                  <a:gd name="T25" fmla="*/ 2 h 60"/>
                  <a:gd name="T26" fmla="*/ 104 w 182"/>
                  <a:gd name="T27" fmla="*/ 0 h 60"/>
                  <a:gd name="T28" fmla="*/ 104 w 182"/>
                  <a:gd name="T29" fmla="*/ 0 h 60"/>
                  <a:gd name="T30" fmla="*/ 162 w 182"/>
                  <a:gd name="T31" fmla="*/ 19 h 60"/>
                  <a:gd name="T32" fmla="*/ 162 w 182"/>
                  <a:gd name="T33" fmla="*/ 19 h 60"/>
                  <a:gd name="T34" fmla="*/ 181 w 182"/>
                  <a:gd name="T35" fmla="*/ 37 h 60"/>
                  <a:gd name="T36" fmla="*/ 181 w 182"/>
                  <a:gd name="T37" fmla="*/ 37 h 60"/>
                  <a:gd name="T38" fmla="*/ 181 w 182"/>
                  <a:gd name="T39" fmla="*/ 40 h 60"/>
                  <a:gd name="T40" fmla="*/ 181 w 182"/>
                  <a:gd name="T41" fmla="*/ 40 h 60"/>
                  <a:gd name="T42" fmla="*/ 178 w 182"/>
                  <a:gd name="T43" fmla="*/ 40 h 60"/>
                  <a:gd name="T44" fmla="*/ 178 w 182"/>
                  <a:gd name="T45" fmla="*/ 40 h 60"/>
                  <a:gd name="T46" fmla="*/ 160 w 182"/>
                  <a:gd name="T47" fmla="*/ 23 h 60"/>
                  <a:gd name="T48" fmla="*/ 160 w 182"/>
                  <a:gd name="T49" fmla="*/ 23 h 60"/>
                  <a:gd name="T50" fmla="*/ 104 w 182"/>
                  <a:gd name="T51" fmla="*/ 4 h 60"/>
                  <a:gd name="T52" fmla="*/ 104 w 182"/>
                  <a:gd name="T53" fmla="*/ 4 h 60"/>
                  <a:gd name="T54" fmla="*/ 88 w 182"/>
                  <a:gd name="T55" fmla="*/ 6 h 60"/>
                  <a:gd name="T56" fmla="*/ 88 w 182"/>
                  <a:gd name="T57" fmla="*/ 6 h 60"/>
                  <a:gd name="T58" fmla="*/ 65 w 182"/>
                  <a:gd name="T59" fmla="*/ 16 h 60"/>
                  <a:gd name="T60" fmla="*/ 65 w 182"/>
                  <a:gd name="T61" fmla="*/ 16 h 60"/>
                  <a:gd name="T62" fmla="*/ 42 w 182"/>
                  <a:gd name="T63" fmla="*/ 26 h 60"/>
                  <a:gd name="T64" fmla="*/ 42 w 182"/>
                  <a:gd name="T65" fmla="*/ 26 h 60"/>
                  <a:gd name="T66" fmla="*/ 17 w 182"/>
                  <a:gd name="T67" fmla="*/ 44 h 60"/>
                  <a:gd name="T68" fmla="*/ 17 w 182"/>
                  <a:gd name="T69" fmla="*/ 44 h 60"/>
                  <a:gd name="T70" fmla="*/ 7 w 182"/>
                  <a:gd name="T71" fmla="*/ 54 h 60"/>
                  <a:gd name="T72" fmla="*/ 7 w 182"/>
                  <a:gd name="T73" fmla="*/ 54 h 60"/>
                  <a:gd name="T74" fmla="*/ 4 w 182"/>
                  <a:gd name="T75" fmla="*/ 59 h 60"/>
                  <a:gd name="T76" fmla="*/ 4 w 182"/>
                  <a:gd name="T77" fmla="*/ 59 h 60"/>
                  <a:gd name="T78" fmla="*/ 4 w 182"/>
                  <a:gd name="T79" fmla="*/ 59 h 60"/>
                  <a:gd name="T80" fmla="*/ 2 w 182"/>
                  <a:gd name="T81" fmla="*/ 60 h 60"/>
                  <a:gd name="T82" fmla="*/ 2 w 182"/>
                  <a:gd name="T83" fmla="*/ 60 h 60"/>
                  <a:gd name="T84" fmla="*/ 1 w 182"/>
                  <a:gd name="T85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2" h="60">
                    <a:moveTo>
                      <a:pt x="1" y="59"/>
                    </a:moveTo>
                    <a:cubicBezTo>
                      <a:pt x="0" y="58"/>
                      <a:pt x="0" y="57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3" y="55"/>
                      <a:pt x="2" y="55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7"/>
                      <a:pt x="10" y="44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22" y="33"/>
                      <a:pt x="31" y="27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8" y="18"/>
                      <a:pt x="56" y="16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70" y="9"/>
                      <a:pt x="78" y="4"/>
                      <a:pt x="87" y="2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92" y="1"/>
                      <a:pt x="98" y="0"/>
                      <a:pt x="104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24" y="0"/>
                      <a:pt x="145" y="8"/>
                      <a:pt x="162" y="19"/>
                    </a:cubicBezTo>
                    <a:cubicBezTo>
                      <a:pt x="162" y="19"/>
                      <a:pt x="162" y="19"/>
                      <a:pt x="162" y="19"/>
                    </a:cubicBezTo>
                    <a:cubicBezTo>
                      <a:pt x="170" y="25"/>
                      <a:pt x="175" y="30"/>
                      <a:pt x="181" y="37"/>
                    </a:cubicBezTo>
                    <a:cubicBezTo>
                      <a:pt x="181" y="37"/>
                      <a:pt x="181" y="37"/>
                      <a:pt x="181" y="37"/>
                    </a:cubicBezTo>
                    <a:cubicBezTo>
                      <a:pt x="182" y="38"/>
                      <a:pt x="182" y="40"/>
                      <a:pt x="181" y="40"/>
                    </a:cubicBezTo>
                    <a:cubicBezTo>
                      <a:pt x="181" y="40"/>
                      <a:pt x="181" y="40"/>
                      <a:pt x="181" y="40"/>
                    </a:cubicBezTo>
                    <a:cubicBezTo>
                      <a:pt x="180" y="41"/>
                      <a:pt x="179" y="41"/>
                      <a:pt x="178" y="40"/>
                    </a:cubicBezTo>
                    <a:cubicBezTo>
                      <a:pt x="178" y="40"/>
                      <a:pt x="178" y="40"/>
                      <a:pt x="178" y="40"/>
                    </a:cubicBezTo>
                    <a:cubicBezTo>
                      <a:pt x="172" y="33"/>
                      <a:pt x="167" y="28"/>
                      <a:pt x="160" y="23"/>
                    </a:cubicBezTo>
                    <a:cubicBezTo>
                      <a:pt x="160" y="23"/>
                      <a:pt x="160" y="23"/>
                      <a:pt x="160" y="23"/>
                    </a:cubicBezTo>
                    <a:cubicBezTo>
                      <a:pt x="144" y="12"/>
                      <a:pt x="123" y="4"/>
                      <a:pt x="104" y="4"/>
                    </a:cubicBezTo>
                    <a:cubicBezTo>
                      <a:pt x="104" y="4"/>
                      <a:pt x="104" y="4"/>
                      <a:pt x="104" y="4"/>
                    </a:cubicBezTo>
                    <a:cubicBezTo>
                      <a:pt x="98" y="4"/>
                      <a:pt x="93" y="5"/>
                      <a:pt x="88" y="6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0" y="8"/>
                      <a:pt x="72" y="12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57" y="20"/>
                      <a:pt x="49" y="22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33" y="31"/>
                      <a:pt x="24" y="37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3" y="47"/>
                      <a:pt x="10" y="50"/>
                      <a:pt x="7" y="54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6" y="55"/>
                      <a:pt x="6" y="57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3" y="59"/>
                      <a:pt x="3" y="60"/>
                      <a:pt x="2" y="60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2" y="60"/>
                      <a:pt x="1" y="59"/>
                      <a:pt x="1" y="5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57"/>
              <p:cNvSpPr/>
              <p:nvPr/>
            </p:nvSpPr>
            <p:spPr bwMode="auto">
              <a:xfrm>
                <a:off x="5463151" y="6906618"/>
                <a:ext cx="561122" cy="173355"/>
              </a:xfrm>
              <a:custGeom>
                <a:avLst/>
                <a:gdLst>
                  <a:gd name="T0" fmla="*/ 0 w 156"/>
                  <a:gd name="T1" fmla="*/ 47 h 48"/>
                  <a:gd name="T2" fmla="*/ 1 w 156"/>
                  <a:gd name="T3" fmla="*/ 45 h 48"/>
                  <a:gd name="T4" fmla="*/ 1 w 156"/>
                  <a:gd name="T5" fmla="*/ 45 h 48"/>
                  <a:gd name="T6" fmla="*/ 12 w 156"/>
                  <a:gd name="T7" fmla="*/ 33 h 48"/>
                  <a:gd name="T8" fmla="*/ 12 w 156"/>
                  <a:gd name="T9" fmla="*/ 33 h 48"/>
                  <a:gd name="T10" fmla="*/ 29 w 156"/>
                  <a:gd name="T11" fmla="*/ 21 h 48"/>
                  <a:gd name="T12" fmla="*/ 29 w 156"/>
                  <a:gd name="T13" fmla="*/ 21 h 48"/>
                  <a:gd name="T14" fmla="*/ 71 w 156"/>
                  <a:gd name="T15" fmla="*/ 4 h 48"/>
                  <a:gd name="T16" fmla="*/ 71 w 156"/>
                  <a:gd name="T17" fmla="*/ 4 h 48"/>
                  <a:gd name="T18" fmla="*/ 96 w 156"/>
                  <a:gd name="T19" fmla="*/ 0 h 48"/>
                  <a:gd name="T20" fmla="*/ 96 w 156"/>
                  <a:gd name="T21" fmla="*/ 0 h 48"/>
                  <a:gd name="T22" fmla="*/ 147 w 156"/>
                  <a:gd name="T23" fmla="*/ 18 h 48"/>
                  <a:gd name="T24" fmla="*/ 147 w 156"/>
                  <a:gd name="T25" fmla="*/ 18 h 48"/>
                  <a:gd name="T26" fmla="*/ 156 w 156"/>
                  <a:gd name="T27" fmla="*/ 28 h 48"/>
                  <a:gd name="T28" fmla="*/ 156 w 156"/>
                  <a:gd name="T29" fmla="*/ 28 h 48"/>
                  <a:gd name="T30" fmla="*/ 155 w 156"/>
                  <a:gd name="T31" fmla="*/ 30 h 48"/>
                  <a:gd name="T32" fmla="*/ 155 w 156"/>
                  <a:gd name="T33" fmla="*/ 30 h 48"/>
                  <a:gd name="T34" fmla="*/ 153 w 156"/>
                  <a:gd name="T35" fmla="*/ 30 h 48"/>
                  <a:gd name="T36" fmla="*/ 153 w 156"/>
                  <a:gd name="T37" fmla="*/ 30 h 48"/>
                  <a:gd name="T38" fmla="*/ 144 w 156"/>
                  <a:gd name="T39" fmla="*/ 21 h 48"/>
                  <a:gd name="T40" fmla="*/ 144 w 156"/>
                  <a:gd name="T41" fmla="*/ 21 h 48"/>
                  <a:gd name="T42" fmla="*/ 96 w 156"/>
                  <a:gd name="T43" fmla="*/ 4 h 48"/>
                  <a:gd name="T44" fmla="*/ 96 w 156"/>
                  <a:gd name="T45" fmla="*/ 4 h 48"/>
                  <a:gd name="T46" fmla="*/ 72 w 156"/>
                  <a:gd name="T47" fmla="*/ 8 h 48"/>
                  <a:gd name="T48" fmla="*/ 72 w 156"/>
                  <a:gd name="T49" fmla="*/ 8 h 48"/>
                  <a:gd name="T50" fmla="*/ 31 w 156"/>
                  <a:gd name="T51" fmla="*/ 24 h 48"/>
                  <a:gd name="T52" fmla="*/ 31 w 156"/>
                  <a:gd name="T53" fmla="*/ 24 h 48"/>
                  <a:gd name="T54" fmla="*/ 15 w 156"/>
                  <a:gd name="T55" fmla="*/ 36 h 48"/>
                  <a:gd name="T56" fmla="*/ 15 w 156"/>
                  <a:gd name="T57" fmla="*/ 36 h 48"/>
                  <a:gd name="T58" fmla="*/ 3 w 156"/>
                  <a:gd name="T59" fmla="*/ 48 h 48"/>
                  <a:gd name="T60" fmla="*/ 3 w 156"/>
                  <a:gd name="T61" fmla="*/ 48 h 48"/>
                  <a:gd name="T62" fmla="*/ 3 w 156"/>
                  <a:gd name="T63" fmla="*/ 48 h 48"/>
                  <a:gd name="T64" fmla="*/ 2 w 156"/>
                  <a:gd name="T65" fmla="*/ 48 h 48"/>
                  <a:gd name="T66" fmla="*/ 2 w 156"/>
                  <a:gd name="T67" fmla="*/ 48 h 48"/>
                  <a:gd name="T68" fmla="*/ 0 w 156"/>
                  <a:gd name="T69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6" h="48">
                    <a:moveTo>
                      <a:pt x="0" y="47"/>
                    </a:moveTo>
                    <a:cubicBezTo>
                      <a:pt x="0" y="46"/>
                      <a:pt x="0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5" y="43"/>
                      <a:pt x="8" y="37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8" y="29"/>
                      <a:pt x="23" y="24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42" y="13"/>
                      <a:pt x="57" y="9"/>
                      <a:pt x="71" y="4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9" y="2"/>
                      <a:pt x="88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14" y="0"/>
                      <a:pt x="132" y="7"/>
                      <a:pt x="147" y="18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50" y="21"/>
                      <a:pt x="154" y="24"/>
                      <a:pt x="156" y="28"/>
                    </a:cubicBezTo>
                    <a:cubicBezTo>
                      <a:pt x="156" y="28"/>
                      <a:pt x="156" y="28"/>
                      <a:pt x="156" y="28"/>
                    </a:cubicBezTo>
                    <a:cubicBezTo>
                      <a:pt x="156" y="29"/>
                      <a:pt x="156" y="30"/>
                      <a:pt x="155" y="30"/>
                    </a:cubicBezTo>
                    <a:cubicBezTo>
                      <a:pt x="155" y="30"/>
                      <a:pt x="155" y="30"/>
                      <a:pt x="155" y="30"/>
                    </a:cubicBezTo>
                    <a:cubicBezTo>
                      <a:pt x="154" y="31"/>
                      <a:pt x="153" y="31"/>
                      <a:pt x="153" y="30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1" y="27"/>
                      <a:pt x="147" y="24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30" y="10"/>
                      <a:pt x="113" y="4"/>
                      <a:pt x="96" y="4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88" y="4"/>
                      <a:pt x="80" y="6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58" y="13"/>
                      <a:pt x="44" y="17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25" y="27"/>
                      <a:pt x="20" y="32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1" y="39"/>
                      <a:pt x="8" y="45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2" y="48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1" y="48"/>
                      <a:pt x="1" y="48"/>
                      <a:pt x="0" y="4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58"/>
              <p:cNvSpPr/>
              <p:nvPr/>
            </p:nvSpPr>
            <p:spPr bwMode="auto">
              <a:xfrm>
                <a:off x="5531581" y="7014585"/>
                <a:ext cx="431866" cy="115570"/>
              </a:xfrm>
              <a:custGeom>
                <a:avLst/>
                <a:gdLst>
                  <a:gd name="T0" fmla="*/ 1 w 120"/>
                  <a:gd name="T1" fmla="*/ 31 h 32"/>
                  <a:gd name="T2" fmla="*/ 1 w 120"/>
                  <a:gd name="T3" fmla="*/ 28 h 32"/>
                  <a:gd name="T4" fmla="*/ 1 w 120"/>
                  <a:gd name="T5" fmla="*/ 28 h 32"/>
                  <a:gd name="T6" fmla="*/ 32 w 120"/>
                  <a:gd name="T7" fmla="*/ 8 h 32"/>
                  <a:gd name="T8" fmla="*/ 32 w 120"/>
                  <a:gd name="T9" fmla="*/ 8 h 32"/>
                  <a:gd name="T10" fmla="*/ 78 w 120"/>
                  <a:gd name="T11" fmla="*/ 0 h 32"/>
                  <a:gd name="T12" fmla="*/ 78 w 120"/>
                  <a:gd name="T13" fmla="*/ 0 h 32"/>
                  <a:gd name="T14" fmla="*/ 79 w 120"/>
                  <a:gd name="T15" fmla="*/ 0 h 32"/>
                  <a:gd name="T16" fmla="*/ 79 w 120"/>
                  <a:gd name="T17" fmla="*/ 0 h 32"/>
                  <a:gd name="T18" fmla="*/ 119 w 120"/>
                  <a:gd name="T19" fmla="*/ 13 h 32"/>
                  <a:gd name="T20" fmla="*/ 119 w 120"/>
                  <a:gd name="T21" fmla="*/ 13 h 32"/>
                  <a:gd name="T22" fmla="*/ 119 w 120"/>
                  <a:gd name="T23" fmla="*/ 16 h 32"/>
                  <a:gd name="T24" fmla="*/ 119 w 120"/>
                  <a:gd name="T25" fmla="*/ 16 h 32"/>
                  <a:gd name="T26" fmla="*/ 117 w 120"/>
                  <a:gd name="T27" fmla="*/ 16 h 32"/>
                  <a:gd name="T28" fmla="*/ 117 w 120"/>
                  <a:gd name="T29" fmla="*/ 16 h 32"/>
                  <a:gd name="T30" fmla="*/ 79 w 120"/>
                  <a:gd name="T31" fmla="*/ 4 h 32"/>
                  <a:gd name="T32" fmla="*/ 79 w 120"/>
                  <a:gd name="T33" fmla="*/ 4 h 32"/>
                  <a:gd name="T34" fmla="*/ 78 w 120"/>
                  <a:gd name="T35" fmla="*/ 4 h 32"/>
                  <a:gd name="T36" fmla="*/ 78 w 120"/>
                  <a:gd name="T37" fmla="*/ 4 h 32"/>
                  <a:gd name="T38" fmla="*/ 33 w 120"/>
                  <a:gd name="T39" fmla="*/ 12 h 32"/>
                  <a:gd name="T40" fmla="*/ 33 w 120"/>
                  <a:gd name="T41" fmla="*/ 12 h 32"/>
                  <a:gd name="T42" fmla="*/ 4 w 120"/>
                  <a:gd name="T43" fmla="*/ 31 h 32"/>
                  <a:gd name="T44" fmla="*/ 4 w 120"/>
                  <a:gd name="T45" fmla="*/ 31 h 32"/>
                  <a:gd name="T46" fmla="*/ 4 w 120"/>
                  <a:gd name="T47" fmla="*/ 31 h 32"/>
                  <a:gd name="T48" fmla="*/ 2 w 120"/>
                  <a:gd name="T49" fmla="*/ 32 h 32"/>
                  <a:gd name="T50" fmla="*/ 2 w 120"/>
                  <a:gd name="T51" fmla="*/ 32 h 32"/>
                  <a:gd name="T52" fmla="*/ 1 w 120"/>
                  <a:gd name="T5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0" h="32">
                    <a:moveTo>
                      <a:pt x="1" y="31"/>
                    </a:moveTo>
                    <a:cubicBezTo>
                      <a:pt x="0" y="30"/>
                      <a:pt x="0" y="29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0" y="20"/>
                      <a:pt x="19" y="12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48" y="3"/>
                      <a:pt x="61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93" y="0"/>
                      <a:pt x="110" y="3"/>
                      <a:pt x="119" y="13"/>
                    </a:cubicBezTo>
                    <a:cubicBezTo>
                      <a:pt x="119" y="13"/>
                      <a:pt x="119" y="13"/>
                      <a:pt x="119" y="13"/>
                    </a:cubicBezTo>
                    <a:cubicBezTo>
                      <a:pt x="120" y="14"/>
                      <a:pt x="120" y="15"/>
                      <a:pt x="119" y="16"/>
                    </a:cubicBezTo>
                    <a:cubicBezTo>
                      <a:pt x="119" y="16"/>
                      <a:pt x="119" y="16"/>
                      <a:pt x="119" y="16"/>
                    </a:cubicBezTo>
                    <a:cubicBezTo>
                      <a:pt x="119" y="17"/>
                      <a:pt x="117" y="17"/>
                      <a:pt x="117" y="16"/>
                    </a:cubicBezTo>
                    <a:cubicBezTo>
                      <a:pt x="117" y="16"/>
                      <a:pt x="117" y="16"/>
                      <a:pt x="117" y="16"/>
                    </a:cubicBezTo>
                    <a:cubicBezTo>
                      <a:pt x="108" y="7"/>
                      <a:pt x="92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62" y="4"/>
                      <a:pt x="49" y="7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21" y="15"/>
                      <a:pt x="13" y="23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1"/>
                      <a:pt x="3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1" y="31"/>
                      <a:pt x="1" y="3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59"/>
              <p:cNvSpPr/>
              <p:nvPr/>
            </p:nvSpPr>
            <p:spPr bwMode="auto">
              <a:xfrm>
                <a:off x="5621299" y="7083014"/>
                <a:ext cx="263073" cy="71471"/>
              </a:xfrm>
              <a:custGeom>
                <a:avLst/>
                <a:gdLst>
                  <a:gd name="T0" fmla="*/ 0 w 73"/>
                  <a:gd name="T1" fmla="*/ 19 h 20"/>
                  <a:gd name="T2" fmla="*/ 1 w 73"/>
                  <a:gd name="T3" fmla="*/ 16 h 20"/>
                  <a:gd name="T4" fmla="*/ 1 w 73"/>
                  <a:gd name="T5" fmla="*/ 16 h 20"/>
                  <a:gd name="T6" fmla="*/ 50 w 73"/>
                  <a:gd name="T7" fmla="*/ 0 h 20"/>
                  <a:gd name="T8" fmla="*/ 50 w 73"/>
                  <a:gd name="T9" fmla="*/ 0 h 20"/>
                  <a:gd name="T10" fmla="*/ 72 w 73"/>
                  <a:gd name="T11" fmla="*/ 5 h 20"/>
                  <a:gd name="T12" fmla="*/ 72 w 73"/>
                  <a:gd name="T13" fmla="*/ 5 h 20"/>
                  <a:gd name="T14" fmla="*/ 73 w 73"/>
                  <a:gd name="T15" fmla="*/ 8 h 20"/>
                  <a:gd name="T16" fmla="*/ 73 w 73"/>
                  <a:gd name="T17" fmla="*/ 8 h 20"/>
                  <a:gd name="T18" fmla="*/ 70 w 73"/>
                  <a:gd name="T19" fmla="*/ 8 h 20"/>
                  <a:gd name="T20" fmla="*/ 70 w 73"/>
                  <a:gd name="T21" fmla="*/ 8 h 20"/>
                  <a:gd name="T22" fmla="*/ 50 w 73"/>
                  <a:gd name="T23" fmla="*/ 4 h 20"/>
                  <a:gd name="T24" fmla="*/ 50 w 73"/>
                  <a:gd name="T25" fmla="*/ 4 h 20"/>
                  <a:gd name="T26" fmla="*/ 3 w 73"/>
                  <a:gd name="T27" fmla="*/ 19 h 20"/>
                  <a:gd name="T28" fmla="*/ 3 w 73"/>
                  <a:gd name="T29" fmla="*/ 19 h 20"/>
                  <a:gd name="T30" fmla="*/ 3 w 73"/>
                  <a:gd name="T31" fmla="*/ 19 h 20"/>
                  <a:gd name="T32" fmla="*/ 2 w 73"/>
                  <a:gd name="T33" fmla="*/ 20 h 20"/>
                  <a:gd name="T34" fmla="*/ 2 w 73"/>
                  <a:gd name="T35" fmla="*/ 20 h 20"/>
                  <a:gd name="T36" fmla="*/ 0 w 73"/>
                  <a:gd name="T3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20">
                    <a:moveTo>
                      <a:pt x="0" y="19"/>
                    </a:moveTo>
                    <a:cubicBezTo>
                      <a:pt x="0" y="18"/>
                      <a:pt x="0" y="17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2" y="7"/>
                      <a:pt x="32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8" y="0"/>
                      <a:pt x="66" y="1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5"/>
                      <a:pt x="73" y="7"/>
                      <a:pt x="73" y="8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2" y="9"/>
                      <a:pt x="71" y="9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5" y="5"/>
                      <a:pt x="57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33" y="4"/>
                      <a:pt x="13" y="11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19"/>
                      <a:pt x="0" y="1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60"/>
              <p:cNvSpPr/>
              <p:nvPr/>
            </p:nvSpPr>
            <p:spPr bwMode="auto">
              <a:xfrm>
                <a:off x="5931513" y="6424570"/>
                <a:ext cx="68429" cy="263073"/>
              </a:xfrm>
              <a:custGeom>
                <a:avLst/>
                <a:gdLst>
                  <a:gd name="T0" fmla="*/ 15 w 19"/>
                  <a:gd name="T1" fmla="*/ 71 h 73"/>
                  <a:gd name="T2" fmla="*/ 12 w 19"/>
                  <a:gd name="T3" fmla="*/ 50 h 73"/>
                  <a:gd name="T4" fmla="*/ 12 w 19"/>
                  <a:gd name="T5" fmla="*/ 50 h 73"/>
                  <a:gd name="T6" fmla="*/ 13 w 19"/>
                  <a:gd name="T7" fmla="*/ 45 h 73"/>
                  <a:gd name="T8" fmla="*/ 13 w 19"/>
                  <a:gd name="T9" fmla="*/ 45 h 73"/>
                  <a:gd name="T10" fmla="*/ 14 w 19"/>
                  <a:gd name="T11" fmla="*/ 34 h 73"/>
                  <a:gd name="T12" fmla="*/ 14 w 19"/>
                  <a:gd name="T13" fmla="*/ 34 h 73"/>
                  <a:gd name="T14" fmla="*/ 13 w 19"/>
                  <a:gd name="T15" fmla="*/ 27 h 73"/>
                  <a:gd name="T16" fmla="*/ 13 w 19"/>
                  <a:gd name="T17" fmla="*/ 27 h 73"/>
                  <a:gd name="T18" fmla="*/ 0 w 19"/>
                  <a:gd name="T19" fmla="*/ 4 h 73"/>
                  <a:gd name="T20" fmla="*/ 0 w 19"/>
                  <a:gd name="T21" fmla="*/ 4 h 73"/>
                  <a:gd name="T22" fmla="*/ 1 w 19"/>
                  <a:gd name="T23" fmla="*/ 1 h 73"/>
                  <a:gd name="T24" fmla="*/ 1 w 19"/>
                  <a:gd name="T25" fmla="*/ 1 h 73"/>
                  <a:gd name="T26" fmla="*/ 4 w 19"/>
                  <a:gd name="T27" fmla="*/ 1 h 73"/>
                  <a:gd name="T28" fmla="*/ 4 w 19"/>
                  <a:gd name="T29" fmla="*/ 1 h 73"/>
                  <a:gd name="T30" fmla="*/ 16 w 19"/>
                  <a:gd name="T31" fmla="*/ 26 h 73"/>
                  <a:gd name="T32" fmla="*/ 16 w 19"/>
                  <a:gd name="T33" fmla="*/ 26 h 73"/>
                  <a:gd name="T34" fmla="*/ 18 w 19"/>
                  <a:gd name="T35" fmla="*/ 34 h 73"/>
                  <a:gd name="T36" fmla="*/ 18 w 19"/>
                  <a:gd name="T37" fmla="*/ 34 h 73"/>
                  <a:gd name="T38" fmla="*/ 17 w 19"/>
                  <a:gd name="T39" fmla="*/ 46 h 73"/>
                  <a:gd name="T40" fmla="*/ 17 w 19"/>
                  <a:gd name="T41" fmla="*/ 46 h 73"/>
                  <a:gd name="T42" fmla="*/ 16 w 19"/>
                  <a:gd name="T43" fmla="*/ 50 h 73"/>
                  <a:gd name="T44" fmla="*/ 16 w 19"/>
                  <a:gd name="T45" fmla="*/ 50 h 73"/>
                  <a:gd name="T46" fmla="*/ 19 w 19"/>
                  <a:gd name="T47" fmla="*/ 70 h 73"/>
                  <a:gd name="T48" fmla="*/ 19 w 19"/>
                  <a:gd name="T49" fmla="*/ 70 h 73"/>
                  <a:gd name="T50" fmla="*/ 19 w 19"/>
                  <a:gd name="T51" fmla="*/ 70 h 73"/>
                  <a:gd name="T52" fmla="*/ 17 w 19"/>
                  <a:gd name="T53" fmla="*/ 73 h 73"/>
                  <a:gd name="T54" fmla="*/ 17 w 19"/>
                  <a:gd name="T55" fmla="*/ 73 h 73"/>
                  <a:gd name="T56" fmla="*/ 17 w 19"/>
                  <a:gd name="T57" fmla="*/ 73 h 73"/>
                  <a:gd name="T58" fmla="*/ 17 w 19"/>
                  <a:gd name="T59" fmla="*/ 73 h 73"/>
                  <a:gd name="T60" fmla="*/ 15 w 19"/>
                  <a:gd name="T61" fmla="*/ 7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" h="73">
                    <a:moveTo>
                      <a:pt x="15" y="71"/>
                    </a:moveTo>
                    <a:cubicBezTo>
                      <a:pt x="14" y="65"/>
                      <a:pt x="12" y="57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48"/>
                      <a:pt x="12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1"/>
                      <a:pt x="14" y="38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2"/>
                      <a:pt x="13" y="30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0" y="19"/>
                      <a:pt x="5" y="1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9" y="8"/>
                      <a:pt x="14" y="18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9"/>
                      <a:pt x="18" y="32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8"/>
                      <a:pt x="17" y="42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7"/>
                      <a:pt x="16" y="48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6" y="56"/>
                      <a:pt x="18" y="64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2"/>
                      <a:pt x="18" y="73"/>
                      <a:pt x="17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6" y="73"/>
                      <a:pt x="15" y="72"/>
                      <a:pt x="15" y="7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54" name="组合 153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155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157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56" name="文本框 155"/>
            <p:cNvSpPr txBox="1"/>
            <p:nvPr/>
          </p:nvSpPr>
          <p:spPr>
            <a:xfrm>
              <a:off x="4755105" y="952047"/>
              <a:ext cx="2482703" cy="4001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subheading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Freeform 101"/>
          <p:cNvSpPr>
            <a:spLocks noEditPoints="1"/>
          </p:cNvSpPr>
          <p:nvPr/>
        </p:nvSpPr>
        <p:spPr bwMode="auto">
          <a:xfrm>
            <a:off x="3705219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0" name="Freeform 105"/>
          <p:cNvSpPr>
            <a:spLocks noEditPoints="1"/>
          </p:cNvSpPr>
          <p:nvPr/>
        </p:nvSpPr>
        <p:spPr bwMode="auto">
          <a:xfrm>
            <a:off x="2749715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3" name="Freeform 101"/>
          <p:cNvSpPr>
            <a:spLocks noEditPoints="1"/>
          </p:cNvSpPr>
          <p:nvPr/>
        </p:nvSpPr>
        <p:spPr bwMode="auto">
          <a:xfrm>
            <a:off x="322596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4" name="Freeform 101"/>
          <p:cNvSpPr>
            <a:spLocks noEditPoints="1"/>
          </p:cNvSpPr>
          <p:nvPr/>
        </p:nvSpPr>
        <p:spPr bwMode="auto">
          <a:xfrm>
            <a:off x="465472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5" name="Freeform 101"/>
          <p:cNvSpPr>
            <a:spLocks noEditPoints="1"/>
          </p:cNvSpPr>
          <p:nvPr/>
        </p:nvSpPr>
        <p:spPr bwMode="auto">
          <a:xfrm>
            <a:off x="417547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6" name="Freeform 105"/>
          <p:cNvSpPr>
            <a:spLocks noEditPoints="1"/>
          </p:cNvSpPr>
          <p:nvPr/>
        </p:nvSpPr>
        <p:spPr bwMode="auto">
          <a:xfrm>
            <a:off x="2270464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7" name="Freeform 105"/>
          <p:cNvSpPr>
            <a:spLocks noEditPoints="1"/>
          </p:cNvSpPr>
          <p:nvPr/>
        </p:nvSpPr>
        <p:spPr bwMode="auto">
          <a:xfrm>
            <a:off x="1800206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8" name="Freeform 105"/>
          <p:cNvSpPr>
            <a:spLocks noEditPoints="1"/>
          </p:cNvSpPr>
          <p:nvPr/>
        </p:nvSpPr>
        <p:spPr bwMode="auto">
          <a:xfrm>
            <a:off x="1320955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9" name="Freeform 101"/>
          <p:cNvSpPr>
            <a:spLocks noEditPoints="1"/>
          </p:cNvSpPr>
          <p:nvPr/>
        </p:nvSpPr>
        <p:spPr bwMode="auto">
          <a:xfrm>
            <a:off x="560423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90" name="Freeform 101"/>
          <p:cNvSpPr>
            <a:spLocks noEditPoints="1"/>
          </p:cNvSpPr>
          <p:nvPr/>
        </p:nvSpPr>
        <p:spPr bwMode="auto">
          <a:xfrm>
            <a:off x="5124987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01" name="文本框 18"/>
          <p:cNvSpPr txBox="1">
            <a:spLocks noChangeArrowheads="1"/>
          </p:cNvSpPr>
          <p:nvPr/>
        </p:nvSpPr>
        <p:spPr bwMode="auto">
          <a:xfrm>
            <a:off x="6344657" y="1838739"/>
            <a:ext cx="1737783" cy="83099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48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40%</a:t>
            </a:r>
            <a:endParaRPr lang="zh-CN" altLang="en-US" sz="48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02" name="组合 43"/>
          <p:cNvGrpSpPr/>
          <p:nvPr/>
        </p:nvGrpSpPr>
        <p:grpSpPr bwMode="auto">
          <a:xfrm>
            <a:off x="7773130" y="1980366"/>
            <a:ext cx="3856162" cy="1353303"/>
            <a:chOff x="344486" y="1261515"/>
            <a:chExt cx="2630599" cy="1013854"/>
          </a:xfrm>
        </p:grpSpPr>
        <p:sp>
          <p:nvSpPr>
            <p:cNvPr id="503" name="TextBox 19"/>
            <p:cNvSpPr>
              <a:spLocks noChangeArrowheads="1"/>
            </p:cNvSpPr>
            <p:nvPr/>
          </p:nvSpPr>
          <p:spPr bwMode="auto">
            <a:xfrm>
              <a:off x="344486" y="1514465"/>
              <a:ext cx="2630599" cy="760904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000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text to simulate what text will will look look like. </a:t>
              </a:r>
            </a:p>
          </p:txBody>
        </p:sp>
        <p:sp>
          <p:nvSpPr>
            <p:cNvPr id="504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226075" cy="34586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06" name="Freeform 105"/>
          <p:cNvSpPr>
            <a:spLocks noEditPoints="1"/>
          </p:cNvSpPr>
          <p:nvPr/>
        </p:nvSpPr>
        <p:spPr bwMode="auto">
          <a:xfrm>
            <a:off x="2752712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08" name="Freeform 101"/>
          <p:cNvSpPr>
            <a:spLocks noEditPoints="1"/>
          </p:cNvSpPr>
          <p:nvPr/>
        </p:nvSpPr>
        <p:spPr bwMode="auto">
          <a:xfrm>
            <a:off x="4657726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09" name="Freeform 101"/>
          <p:cNvSpPr>
            <a:spLocks noEditPoints="1"/>
          </p:cNvSpPr>
          <p:nvPr/>
        </p:nvSpPr>
        <p:spPr bwMode="auto">
          <a:xfrm>
            <a:off x="4178475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0" name="Freeform 105"/>
          <p:cNvSpPr>
            <a:spLocks noEditPoints="1"/>
          </p:cNvSpPr>
          <p:nvPr/>
        </p:nvSpPr>
        <p:spPr bwMode="auto">
          <a:xfrm>
            <a:off x="2273462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1" name="Freeform 105"/>
          <p:cNvSpPr>
            <a:spLocks noEditPoints="1"/>
          </p:cNvSpPr>
          <p:nvPr/>
        </p:nvSpPr>
        <p:spPr bwMode="auto">
          <a:xfrm>
            <a:off x="1803203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2" name="Freeform 105"/>
          <p:cNvSpPr>
            <a:spLocks noEditPoints="1"/>
          </p:cNvSpPr>
          <p:nvPr/>
        </p:nvSpPr>
        <p:spPr bwMode="auto">
          <a:xfrm>
            <a:off x="1323952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3" name="Freeform 101"/>
          <p:cNvSpPr>
            <a:spLocks noEditPoints="1"/>
          </p:cNvSpPr>
          <p:nvPr/>
        </p:nvSpPr>
        <p:spPr bwMode="auto">
          <a:xfrm>
            <a:off x="5607235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4" name="Freeform 101"/>
          <p:cNvSpPr>
            <a:spLocks noEditPoints="1"/>
          </p:cNvSpPr>
          <p:nvPr/>
        </p:nvSpPr>
        <p:spPr bwMode="auto">
          <a:xfrm>
            <a:off x="5127984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5" name="文本框 18"/>
          <p:cNvSpPr txBox="1">
            <a:spLocks noChangeArrowheads="1"/>
          </p:cNvSpPr>
          <p:nvPr/>
        </p:nvSpPr>
        <p:spPr bwMode="auto">
          <a:xfrm>
            <a:off x="6347654" y="3138935"/>
            <a:ext cx="1737783" cy="83099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48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60%</a:t>
            </a:r>
            <a:endParaRPr lang="zh-CN" altLang="en-US" sz="48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16" name="组合 43"/>
          <p:cNvGrpSpPr/>
          <p:nvPr/>
        </p:nvGrpSpPr>
        <p:grpSpPr bwMode="auto">
          <a:xfrm>
            <a:off x="7776128" y="3294209"/>
            <a:ext cx="3728118" cy="1353303"/>
            <a:chOff x="344487" y="1261515"/>
            <a:chExt cx="2543250" cy="1013854"/>
          </a:xfrm>
        </p:grpSpPr>
        <p:sp>
          <p:nvSpPr>
            <p:cNvPr id="517" name="TextBox 19"/>
            <p:cNvSpPr>
              <a:spLocks noChangeArrowheads="1"/>
            </p:cNvSpPr>
            <p:nvPr/>
          </p:nvSpPr>
          <p:spPr bwMode="auto">
            <a:xfrm>
              <a:off x="344487" y="1514465"/>
              <a:ext cx="2543250" cy="760904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000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text to simulate what text will will look look like. </a:t>
              </a:r>
            </a:p>
          </p:txBody>
        </p:sp>
        <p:sp>
          <p:nvSpPr>
            <p:cNvPr id="518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226075" cy="34586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20" name="Freeform 105"/>
          <p:cNvSpPr>
            <a:spLocks noEditPoints="1"/>
          </p:cNvSpPr>
          <p:nvPr/>
        </p:nvSpPr>
        <p:spPr bwMode="auto">
          <a:xfrm>
            <a:off x="2752712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2" name="Freeform 101"/>
          <p:cNvSpPr>
            <a:spLocks noEditPoints="1"/>
          </p:cNvSpPr>
          <p:nvPr/>
        </p:nvSpPr>
        <p:spPr bwMode="auto">
          <a:xfrm>
            <a:off x="4657726" y="5146827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4" name="Freeform 105"/>
          <p:cNvSpPr>
            <a:spLocks noEditPoints="1"/>
          </p:cNvSpPr>
          <p:nvPr/>
        </p:nvSpPr>
        <p:spPr bwMode="auto">
          <a:xfrm>
            <a:off x="2273462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5" name="Freeform 105"/>
          <p:cNvSpPr>
            <a:spLocks noEditPoints="1"/>
          </p:cNvSpPr>
          <p:nvPr/>
        </p:nvSpPr>
        <p:spPr bwMode="auto">
          <a:xfrm>
            <a:off x="1803203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6" name="Freeform 105"/>
          <p:cNvSpPr>
            <a:spLocks noEditPoints="1"/>
          </p:cNvSpPr>
          <p:nvPr/>
        </p:nvSpPr>
        <p:spPr bwMode="auto">
          <a:xfrm>
            <a:off x="1323952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7" name="Freeform 101"/>
          <p:cNvSpPr>
            <a:spLocks noEditPoints="1"/>
          </p:cNvSpPr>
          <p:nvPr/>
        </p:nvSpPr>
        <p:spPr bwMode="auto">
          <a:xfrm>
            <a:off x="5607235" y="5146827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8" name="Freeform 101"/>
          <p:cNvSpPr>
            <a:spLocks noEditPoints="1"/>
          </p:cNvSpPr>
          <p:nvPr/>
        </p:nvSpPr>
        <p:spPr bwMode="auto">
          <a:xfrm>
            <a:off x="5127984" y="5146827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9" name="文本框 18"/>
          <p:cNvSpPr txBox="1">
            <a:spLocks noChangeArrowheads="1"/>
          </p:cNvSpPr>
          <p:nvPr/>
        </p:nvSpPr>
        <p:spPr bwMode="auto">
          <a:xfrm>
            <a:off x="6347654" y="4554616"/>
            <a:ext cx="1737783" cy="83099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48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70%</a:t>
            </a:r>
            <a:endParaRPr lang="zh-CN" altLang="en-US" sz="48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30" name="组合 43"/>
          <p:cNvGrpSpPr/>
          <p:nvPr/>
        </p:nvGrpSpPr>
        <p:grpSpPr bwMode="auto">
          <a:xfrm>
            <a:off x="7776128" y="4696243"/>
            <a:ext cx="3853164" cy="1353303"/>
            <a:chOff x="344487" y="1261515"/>
            <a:chExt cx="2628554" cy="1013854"/>
          </a:xfrm>
        </p:grpSpPr>
        <p:sp>
          <p:nvSpPr>
            <p:cNvPr id="531" name="TextBox 19"/>
            <p:cNvSpPr>
              <a:spLocks noChangeArrowheads="1"/>
            </p:cNvSpPr>
            <p:nvPr/>
          </p:nvSpPr>
          <p:spPr bwMode="auto">
            <a:xfrm>
              <a:off x="344487" y="1514465"/>
              <a:ext cx="2628554" cy="760904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000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text to simulate what text will will look look like. </a:t>
              </a:r>
            </a:p>
          </p:txBody>
        </p:sp>
        <p:sp>
          <p:nvSpPr>
            <p:cNvPr id="532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226075" cy="34586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47" name="Freeform 105"/>
          <p:cNvSpPr>
            <a:spLocks noEditPoints="1"/>
          </p:cNvSpPr>
          <p:nvPr/>
        </p:nvSpPr>
        <p:spPr bwMode="auto">
          <a:xfrm>
            <a:off x="3699224" y="3726631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48" name="Freeform 105"/>
          <p:cNvSpPr>
            <a:spLocks noEditPoints="1"/>
          </p:cNvSpPr>
          <p:nvPr/>
        </p:nvSpPr>
        <p:spPr bwMode="auto">
          <a:xfrm>
            <a:off x="3219974" y="3726631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49" name="Freeform 105"/>
          <p:cNvSpPr>
            <a:spLocks noEditPoints="1"/>
          </p:cNvSpPr>
          <p:nvPr/>
        </p:nvSpPr>
        <p:spPr bwMode="auto">
          <a:xfrm>
            <a:off x="4175478" y="51384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50" name="Freeform 105"/>
          <p:cNvSpPr>
            <a:spLocks noEditPoints="1"/>
          </p:cNvSpPr>
          <p:nvPr/>
        </p:nvSpPr>
        <p:spPr bwMode="auto">
          <a:xfrm>
            <a:off x="3696227" y="51384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51" name="Freeform 105"/>
          <p:cNvSpPr>
            <a:spLocks noEditPoints="1"/>
          </p:cNvSpPr>
          <p:nvPr/>
        </p:nvSpPr>
        <p:spPr bwMode="auto">
          <a:xfrm>
            <a:off x="3225968" y="51384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grpSp>
        <p:nvGrpSpPr>
          <p:cNvPr id="58" name="组合 57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3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5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6" name="文本框 145"/>
            <p:cNvSpPr txBox="1"/>
            <p:nvPr/>
          </p:nvSpPr>
          <p:spPr>
            <a:xfrm>
              <a:off x="4755105" y="952047"/>
              <a:ext cx="2482703" cy="4001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subheading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组合 191"/>
          <p:cNvGrpSpPr/>
          <p:nvPr/>
        </p:nvGrpSpPr>
        <p:grpSpPr>
          <a:xfrm>
            <a:off x="900750" y="873464"/>
            <a:ext cx="7453822" cy="5319965"/>
            <a:chOff x="2000997" y="1143325"/>
            <a:chExt cx="4268759" cy="2641227"/>
          </a:xfrm>
          <a:solidFill>
            <a:srgbClr val="605448"/>
          </a:solidFill>
        </p:grpSpPr>
        <p:sp>
          <p:nvSpPr>
            <p:cNvPr id="193" name="Freeform 51"/>
            <p:cNvSpPr>
              <a:spLocks noEditPoints="1"/>
            </p:cNvSpPr>
            <p:nvPr/>
          </p:nvSpPr>
          <p:spPr bwMode="auto">
            <a:xfrm>
              <a:off x="5892039" y="3505427"/>
              <a:ext cx="377717" cy="279125"/>
            </a:xfrm>
            <a:custGeom>
              <a:avLst/>
              <a:gdLst>
                <a:gd name="T0" fmla="*/ 186 w 188"/>
                <a:gd name="T1" fmla="*/ 58 h 156"/>
                <a:gd name="T2" fmla="*/ 153 w 188"/>
                <a:gd name="T3" fmla="*/ 21 h 156"/>
                <a:gd name="T4" fmla="*/ 107 w 188"/>
                <a:gd name="T5" fmla="*/ 2 h 156"/>
                <a:gd name="T6" fmla="*/ 53 w 188"/>
                <a:gd name="T7" fmla="*/ 4 h 156"/>
                <a:gd name="T8" fmla="*/ 48 w 188"/>
                <a:gd name="T9" fmla="*/ 12 h 156"/>
                <a:gd name="T10" fmla="*/ 56 w 188"/>
                <a:gd name="T11" fmla="*/ 18 h 156"/>
                <a:gd name="T12" fmla="*/ 33 w 188"/>
                <a:gd name="T13" fmla="*/ 38 h 156"/>
                <a:gd name="T14" fmla="*/ 15 w 188"/>
                <a:gd name="T15" fmla="*/ 67 h 156"/>
                <a:gd name="T16" fmla="*/ 4 w 188"/>
                <a:gd name="T17" fmla="*/ 97 h 156"/>
                <a:gd name="T18" fmla="*/ 0 w 188"/>
                <a:gd name="T19" fmla="*/ 106 h 156"/>
                <a:gd name="T20" fmla="*/ 11 w 188"/>
                <a:gd name="T21" fmla="*/ 115 h 156"/>
                <a:gd name="T22" fmla="*/ 15 w 188"/>
                <a:gd name="T23" fmla="*/ 127 h 156"/>
                <a:gd name="T24" fmla="*/ 24 w 188"/>
                <a:gd name="T25" fmla="*/ 127 h 156"/>
                <a:gd name="T26" fmla="*/ 53 w 188"/>
                <a:gd name="T27" fmla="*/ 143 h 156"/>
                <a:gd name="T28" fmla="*/ 62 w 188"/>
                <a:gd name="T29" fmla="*/ 146 h 156"/>
                <a:gd name="T30" fmla="*/ 129 w 188"/>
                <a:gd name="T31" fmla="*/ 155 h 156"/>
                <a:gd name="T32" fmla="*/ 162 w 188"/>
                <a:gd name="T33" fmla="*/ 138 h 156"/>
                <a:gd name="T34" fmla="*/ 181 w 188"/>
                <a:gd name="T35" fmla="*/ 111 h 156"/>
                <a:gd name="T36" fmla="*/ 181 w 188"/>
                <a:gd name="T37" fmla="*/ 102 h 156"/>
                <a:gd name="T38" fmla="*/ 188 w 188"/>
                <a:gd name="T39" fmla="*/ 76 h 156"/>
                <a:gd name="T40" fmla="*/ 26 w 188"/>
                <a:gd name="T41" fmla="*/ 82 h 156"/>
                <a:gd name="T42" fmla="*/ 24 w 188"/>
                <a:gd name="T43" fmla="*/ 110 h 156"/>
                <a:gd name="T44" fmla="*/ 35 w 188"/>
                <a:gd name="T45" fmla="*/ 98 h 156"/>
                <a:gd name="T46" fmla="*/ 46 w 188"/>
                <a:gd name="T47" fmla="*/ 129 h 156"/>
                <a:gd name="T48" fmla="*/ 46 w 188"/>
                <a:gd name="T49" fmla="*/ 129 h 156"/>
                <a:gd name="T50" fmla="*/ 36 w 188"/>
                <a:gd name="T51" fmla="*/ 118 h 156"/>
                <a:gd name="T52" fmla="*/ 52 w 188"/>
                <a:gd name="T53" fmla="*/ 111 h 156"/>
                <a:gd name="T54" fmla="*/ 65 w 188"/>
                <a:gd name="T55" fmla="*/ 121 h 156"/>
                <a:gd name="T56" fmla="*/ 66 w 188"/>
                <a:gd name="T57" fmla="*/ 118 h 156"/>
                <a:gd name="T58" fmla="*/ 74 w 188"/>
                <a:gd name="T59" fmla="*/ 140 h 156"/>
                <a:gd name="T60" fmla="*/ 74 w 188"/>
                <a:gd name="T61" fmla="*/ 140 h 156"/>
                <a:gd name="T62" fmla="*/ 80 w 188"/>
                <a:gd name="T63" fmla="*/ 126 h 156"/>
                <a:gd name="T64" fmla="*/ 70 w 188"/>
                <a:gd name="T65" fmla="*/ 129 h 156"/>
                <a:gd name="T66" fmla="*/ 76 w 188"/>
                <a:gd name="T67" fmla="*/ 122 h 156"/>
                <a:gd name="T68" fmla="*/ 93 w 188"/>
                <a:gd name="T69" fmla="*/ 144 h 156"/>
                <a:gd name="T70" fmla="*/ 95 w 188"/>
                <a:gd name="T71" fmla="*/ 140 h 156"/>
                <a:gd name="T72" fmla="*/ 98 w 188"/>
                <a:gd name="T73" fmla="*/ 134 h 156"/>
                <a:gd name="T74" fmla="*/ 89 w 188"/>
                <a:gd name="T75" fmla="*/ 132 h 156"/>
                <a:gd name="T76" fmla="*/ 107 w 188"/>
                <a:gd name="T77" fmla="*/ 127 h 156"/>
                <a:gd name="T78" fmla="*/ 111 w 188"/>
                <a:gd name="T79" fmla="*/ 146 h 156"/>
                <a:gd name="T80" fmla="*/ 111 w 188"/>
                <a:gd name="T81" fmla="*/ 145 h 156"/>
                <a:gd name="T82" fmla="*/ 117 w 188"/>
                <a:gd name="T83" fmla="*/ 127 h 156"/>
                <a:gd name="T84" fmla="*/ 117 w 188"/>
                <a:gd name="T85" fmla="*/ 128 h 156"/>
                <a:gd name="T86" fmla="*/ 127 w 188"/>
                <a:gd name="T87" fmla="*/ 145 h 156"/>
                <a:gd name="T88" fmla="*/ 133 w 188"/>
                <a:gd name="T89" fmla="*/ 128 h 156"/>
                <a:gd name="T90" fmla="*/ 136 w 188"/>
                <a:gd name="T91" fmla="*/ 124 h 156"/>
                <a:gd name="T92" fmla="*/ 164 w 188"/>
                <a:gd name="T93" fmla="*/ 118 h 156"/>
                <a:gd name="T94" fmla="*/ 153 w 188"/>
                <a:gd name="T95" fmla="*/ 120 h 156"/>
                <a:gd name="T96" fmla="*/ 164 w 188"/>
                <a:gd name="T97" fmla="*/ 118 h 156"/>
                <a:gd name="T98" fmla="*/ 174 w 188"/>
                <a:gd name="T99" fmla="*/ 90 h 156"/>
                <a:gd name="T100" fmla="*/ 127 w 188"/>
                <a:gd name="T101" fmla="*/ 114 h 156"/>
                <a:gd name="T102" fmla="*/ 65 w 188"/>
                <a:gd name="T103" fmla="*/ 104 h 156"/>
                <a:gd name="T104" fmla="*/ 34 w 188"/>
                <a:gd name="T105" fmla="*/ 70 h 156"/>
                <a:gd name="T106" fmla="*/ 39 w 188"/>
                <a:gd name="T107" fmla="*/ 50 h 156"/>
                <a:gd name="T108" fmla="*/ 86 w 188"/>
                <a:gd name="T109" fmla="*/ 22 h 156"/>
                <a:gd name="T110" fmla="*/ 141 w 188"/>
                <a:gd name="T111" fmla="*/ 29 h 156"/>
                <a:gd name="T112" fmla="*/ 176 w 188"/>
                <a:gd name="T113" fmla="*/ 64 h 156"/>
                <a:gd name="T114" fmla="*/ 178 w 188"/>
                <a:gd name="T115" fmla="*/ 8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" h="156">
                  <a:moveTo>
                    <a:pt x="188" y="76"/>
                  </a:moveTo>
                  <a:lnTo>
                    <a:pt x="188" y="76"/>
                  </a:lnTo>
                  <a:lnTo>
                    <a:pt x="188" y="70"/>
                  </a:lnTo>
                  <a:lnTo>
                    <a:pt x="188" y="64"/>
                  </a:lnTo>
                  <a:lnTo>
                    <a:pt x="186" y="58"/>
                  </a:lnTo>
                  <a:lnTo>
                    <a:pt x="183" y="52"/>
                  </a:lnTo>
                  <a:lnTo>
                    <a:pt x="176" y="41"/>
                  </a:lnTo>
                  <a:lnTo>
                    <a:pt x="165" y="29"/>
                  </a:lnTo>
                  <a:lnTo>
                    <a:pt x="165" y="29"/>
                  </a:lnTo>
                  <a:lnTo>
                    <a:pt x="153" y="21"/>
                  </a:lnTo>
                  <a:lnTo>
                    <a:pt x="137" y="10"/>
                  </a:lnTo>
                  <a:lnTo>
                    <a:pt x="129" y="6"/>
                  </a:lnTo>
                  <a:lnTo>
                    <a:pt x="121" y="3"/>
                  </a:lnTo>
                  <a:lnTo>
                    <a:pt x="113" y="2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94" y="0"/>
                  </a:lnTo>
                  <a:lnTo>
                    <a:pt x="72" y="2"/>
                  </a:lnTo>
                  <a:lnTo>
                    <a:pt x="62" y="3"/>
                  </a:lnTo>
                  <a:lnTo>
                    <a:pt x="53" y="4"/>
                  </a:lnTo>
                  <a:lnTo>
                    <a:pt x="51" y="6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7" y="16"/>
                  </a:lnTo>
                  <a:lnTo>
                    <a:pt x="47" y="17"/>
                  </a:lnTo>
                  <a:lnTo>
                    <a:pt x="50" y="18"/>
                  </a:lnTo>
                  <a:lnTo>
                    <a:pt x="51" y="18"/>
                  </a:lnTo>
                  <a:lnTo>
                    <a:pt x="56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47" y="25"/>
                  </a:lnTo>
                  <a:lnTo>
                    <a:pt x="36" y="33"/>
                  </a:lnTo>
                  <a:lnTo>
                    <a:pt x="33" y="38"/>
                  </a:lnTo>
                  <a:lnTo>
                    <a:pt x="29" y="44"/>
                  </a:lnTo>
                  <a:lnTo>
                    <a:pt x="26" y="50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15" y="67"/>
                  </a:lnTo>
                  <a:lnTo>
                    <a:pt x="11" y="71"/>
                  </a:lnTo>
                  <a:lnTo>
                    <a:pt x="7" y="78"/>
                  </a:lnTo>
                  <a:lnTo>
                    <a:pt x="5" y="84"/>
                  </a:lnTo>
                  <a:lnTo>
                    <a:pt x="4" y="91"/>
                  </a:lnTo>
                  <a:lnTo>
                    <a:pt x="4" y="97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0" y="121"/>
                  </a:lnTo>
                  <a:lnTo>
                    <a:pt x="10" y="123"/>
                  </a:lnTo>
                  <a:lnTo>
                    <a:pt x="11" y="126"/>
                  </a:lnTo>
                  <a:lnTo>
                    <a:pt x="12" y="126"/>
                  </a:lnTo>
                  <a:lnTo>
                    <a:pt x="15" y="127"/>
                  </a:lnTo>
                  <a:lnTo>
                    <a:pt x="17" y="126"/>
                  </a:lnTo>
                  <a:lnTo>
                    <a:pt x="21" y="124"/>
                  </a:lnTo>
                  <a:lnTo>
                    <a:pt x="21" y="124"/>
                  </a:lnTo>
                  <a:lnTo>
                    <a:pt x="24" y="127"/>
                  </a:lnTo>
                  <a:lnTo>
                    <a:pt x="24" y="127"/>
                  </a:lnTo>
                  <a:lnTo>
                    <a:pt x="27" y="131"/>
                  </a:lnTo>
                  <a:lnTo>
                    <a:pt x="29" y="131"/>
                  </a:lnTo>
                  <a:lnTo>
                    <a:pt x="29" y="131"/>
                  </a:lnTo>
                  <a:lnTo>
                    <a:pt x="41" y="138"/>
                  </a:lnTo>
                  <a:lnTo>
                    <a:pt x="53" y="143"/>
                  </a:lnTo>
                  <a:lnTo>
                    <a:pt x="53" y="143"/>
                  </a:lnTo>
                  <a:lnTo>
                    <a:pt x="54" y="145"/>
                  </a:lnTo>
                  <a:lnTo>
                    <a:pt x="57" y="146"/>
                  </a:lnTo>
                  <a:lnTo>
                    <a:pt x="62" y="146"/>
                  </a:lnTo>
                  <a:lnTo>
                    <a:pt x="62" y="146"/>
                  </a:lnTo>
                  <a:lnTo>
                    <a:pt x="76" y="150"/>
                  </a:lnTo>
                  <a:lnTo>
                    <a:pt x="92" y="153"/>
                  </a:lnTo>
                  <a:lnTo>
                    <a:pt x="107" y="156"/>
                  </a:lnTo>
                  <a:lnTo>
                    <a:pt x="122" y="156"/>
                  </a:lnTo>
                  <a:lnTo>
                    <a:pt x="129" y="155"/>
                  </a:lnTo>
                  <a:lnTo>
                    <a:pt x="136" y="152"/>
                  </a:lnTo>
                  <a:lnTo>
                    <a:pt x="142" y="150"/>
                  </a:lnTo>
                  <a:lnTo>
                    <a:pt x="150" y="146"/>
                  </a:lnTo>
                  <a:lnTo>
                    <a:pt x="156" y="143"/>
                  </a:lnTo>
                  <a:lnTo>
                    <a:pt x="162" y="138"/>
                  </a:lnTo>
                  <a:lnTo>
                    <a:pt x="166" y="132"/>
                  </a:lnTo>
                  <a:lnTo>
                    <a:pt x="171" y="124"/>
                  </a:lnTo>
                  <a:lnTo>
                    <a:pt x="171" y="124"/>
                  </a:lnTo>
                  <a:lnTo>
                    <a:pt x="178" y="116"/>
                  </a:lnTo>
                  <a:lnTo>
                    <a:pt x="181" y="111"/>
                  </a:lnTo>
                  <a:lnTo>
                    <a:pt x="181" y="109"/>
                  </a:lnTo>
                  <a:lnTo>
                    <a:pt x="180" y="106"/>
                  </a:lnTo>
                  <a:lnTo>
                    <a:pt x="180" y="106"/>
                  </a:lnTo>
                  <a:lnTo>
                    <a:pt x="181" y="104"/>
                  </a:lnTo>
                  <a:lnTo>
                    <a:pt x="181" y="102"/>
                  </a:lnTo>
                  <a:lnTo>
                    <a:pt x="181" y="102"/>
                  </a:lnTo>
                  <a:lnTo>
                    <a:pt x="184" y="96"/>
                  </a:lnTo>
                  <a:lnTo>
                    <a:pt x="187" y="90"/>
                  </a:lnTo>
                  <a:lnTo>
                    <a:pt x="188" y="84"/>
                  </a:lnTo>
                  <a:lnTo>
                    <a:pt x="188" y="76"/>
                  </a:lnTo>
                  <a:lnTo>
                    <a:pt x="188" y="76"/>
                  </a:lnTo>
                  <a:close/>
                  <a:moveTo>
                    <a:pt x="24" y="84"/>
                  </a:moveTo>
                  <a:lnTo>
                    <a:pt x="24" y="84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4" y="84"/>
                  </a:lnTo>
                  <a:lnTo>
                    <a:pt x="24" y="84"/>
                  </a:lnTo>
                  <a:close/>
                  <a:moveTo>
                    <a:pt x="24" y="110"/>
                  </a:moveTo>
                  <a:lnTo>
                    <a:pt x="24" y="110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29" y="104"/>
                  </a:lnTo>
                  <a:lnTo>
                    <a:pt x="24" y="110"/>
                  </a:lnTo>
                  <a:lnTo>
                    <a:pt x="24" y="110"/>
                  </a:lnTo>
                  <a:close/>
                  <a:moveTo>
                    <a:pt x="46" y="129"/>
                  </a:moveTo>
                  <a:lnTo>
                    <a:pt x="46" y="129"/>
                  </a:lnTo>
                  <a:lnTo>
                    <a:pt x="44" y="128"/>
                  </a:lnTo>
                  <a:lnTo>
                    <a:pt x="44" y="128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46" y="129"/>
                  </a:lnTo>
                  <a:lnTo>
                    <a:pt x="46" y="129"/>
                  </a:lnTo>
                  <a:close/>
                  <a:moveTo>
                    <a:pt x="36" y="121"/>
                  </a:moveTo>
                  <a:lnTo>
                    <a:pt x="36" y="121"/>
                  </a:lnTo>
                  <a:lnTo>
                    <a:pt x="36" y="118"/>
                  </a:lnTo>
                  <a:lnTo>
                    <a:pt x="36" y="118"/>
                  </a:lnTo>
                  <a:lnTo>
                    <a:pt x="39" y="111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52" y="111"/>
                  </a:lnTo>
                  <a:lnTo>
                    <a:pt x="52" y="111"/>
                  </a:lnTo>
                  <a:lnTo>
                    <a:pt x="44" y="117"/>
                  </a:lnTo>
                  <a:lnTo>
                    <a:pt x="36" y="121"/>
                  </a:lnTo>
                  <a:lnTo>
                    <a:pt x="36" y="121"/>
                  </a:lnTo>
                  <a:close/>
                  <a:moveTo>
                    <a:pt x="65" y="121"/>
                  </a:moveTo>
                  <a:lnTo>
                    <a:pt x="65" y="121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62" y="116"/>
                  </a:lnTo>
                  <a:lnTo>
                    <a:pt x="62" y="116"/>
                  </a:lnTo>
                  <a:lnTo>
                    <a:pt x="66" y="118"/>
                  </a:lnTo>
                  <a:lnTo>
                    <a:pt x="66" y="118"/>
                  </a:lnTo>
                  <a:lnTo>
                    <a:pt x="65" y="121"/>
                  </a:lnTo>
                  <a:lnTo>
                    <a:pt x="65" y="121"/>
                  </a:lnTo>
                  <a:close/>
                  <a:moveTo>
                    <a:pt x="74" y="140"/>
                  </a:moveTo>
                  <a:lnTo>
                    <a:pt x="74" y="140"/>
                  </a:lnTo>
                  <a:lnTo>
                    <a:pt x="72" y="139"/>
                  </a:lnTo>
                  <a:lnTo>
                    <a:pt x="72" y="139"/>
                  </a:lnTo>
                  <a:lnTo>
                    <a:pt x="74" y="138"/>
                  </a:lnTo>
                  <a:lnTo>
                    <a:pt x="74" y="138"/>
                  </a:lnTo>
                  <a:lnTo>
                    <a:pt x="74" y="140"/>
                  </a:lnTo>
                  <a:lnTo>
                    <a:pt x="74" y="140"/>
                  </a:lnTo>
                  <a:close/>
                  <a:moveTo>
                    <a:pt x="81" y="127"/>
                  </a:moveTo>
                  <a:lnTo>
                    <a:pt x="81" y="127"/>
                  </a:lnTo>
                  <a:lnTo>
                    <a:pt x="80" y="126"/>
                  </a:lnTo>
                  <a:lnTo>
                    <a:pt x="80" y="126"/>
                  </a:lnTo>
                  <a:lnTo>
                    <a:pt x="77" y="126"/>
                  </a:lnTo>
                  <a:lnTo>
                    <a:pt x="75" y="126"/>
                  </a:lnTo>
                  <a:lnTo>
                    <a:pt x="72" y="127"/>
                  </a:lnTo>
                  <a:lnTo>
                    <a:pt x="70" y="129"/>
                  </a:lnTo>
                  <a:lnTo>
                    <a:pt x="70" y="129"/>
                  </a:lnTo>
                  <a:lnTo>
                    <a:pt x="71" y="127"/>
                  </a:lnTo>
                  <a:lnTo>
                    <a:pt x="71" y="127"/>
                  </a:lnTo>
                  <a:lnTo>
                    <a:pt x="75" y="124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83" y="123"/>
                  </a:lnTo>
                  <a:lnTo>
                    <a:pt x="83" y="123"/>
                  </a:lnTo>
                  <a:lnTo>
                    <a:pt x="81" y="127"/>
                  </a:lnTo>
                  <a:lnTo>
                    <a:pt x="81" y="127"/>
                  </a:lnTo>
                  <a:close/>
                  <a:moveTo>
                    <a:pt x="93" y="144"/>
                  </a:moveTo>
                  <a:lnTo>
                    <a:pt x="93" y="144"/>
                  </a:lnTo>
                  <a:lnTo>
                    <a:pt x="91" y="144"/>
                  </a:lnTo>
                  <a:lnTo>
                    <a:pt x="91" y="144"/>
                  </a:lnTo>
                  <a:lnTo>
                    <a:pt x="95" y="140"/>
                  </a:lnTo>
                  <a:lnTo>
                    <a:pt x="95" y="140"/>
                  </a:lnTo>
                  <a:lnTo>
                    <a:pt x="93" y="144"/>
                  </a:lnTo>
                  <a:lnTo>
                    <a:pt x="93" y="144"/>
                  </a:lnTo>
                  <a:close/>
                  <a:moveTo>
                    <a:pt x="98" y="137"/>
                  </a:moveTo>
                  <a:lnTo>
                    <a:pt x="98" y="137"/>
                  </a:lnTo>
                  <a:lnTo>
                    <a:pt x="98" y="134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94" y="132"/>
                  </a:lnTo>
                  <a:lnTo>
                    <a:pt x="92" y="132"/>
                  </a:lnTo>
                  <a:lnTo>
                    <a:pt x="89" y="132"/>
                  </a:lnTo>
                  <a:lnTo>
                    <a:pt x="87" y="134"/>
                  </a:lnTo>
                  <a:lnTo>
                    <a:pt x="87" y="134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103" y="132"/>
                  </a:lnTo>
                  <a:lnTo>
                    <a:pt x="98" y="137"/>
                  </a:lnTo>
                  <a:lnTo>
                    <a:pt x="98" y="137"/>
                  </a:lnTo>
                  <a:close/>
                  <a:moveTo>
                    <a:pt x="111" y="146"/>
                  </a:moveTo>
                  <a:lnTo>
                    <a:pt x="111" y="146"/>
                  </a:lnTo>
                  <a:lnTo>
                    <a:pt x="110" y="146"/>
                  </a:lnTo>
                  <a:lnTo>
                    <a:pt x="110" y="146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111" y="146"/>
                  </a:lnTo>
                  <a:lnTo>
                    <a:pt x="111" y="146"/>
                  </a:lnTo>
                  <a:close/>
                  <a:moveTo>
                    <a:pt x="117" y="128"/>
                  </a:moveTo>
                  <a:lnTo>
                    <a:pt x="117" y="128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7" y="128"/>
                  </a:lnTo>
                  <a:lnTo>
                    <a:pt x="117" y="128"/>
                  </a:lnTo>
                  <a:close/>
                  <a:moveTo>
                    <a:pt x="127" y="146"/>
                  </a:moveTo>
                  <a:lnTo>
                    <a:pt x="127" y="146"/>
                  </a:lnTo>
                  <a:lnTo>
                    <a:pt x="127" y="145"/>
                  </a:lnTo>
                  <a:lnTo>
                    <a:pt x="127" y="145"/>
                  </a:lnTo>
                  <a:lnTo>
                    <a:pt x="127" y="145"/>
                  </a:lnTo>
                  <a:lnTo>
                    <a:pt x="127" y="145"/>
                  </a:lnTo>
                  <a:lnTo>
                    <a:pt x="127" y="146"/>
                  </a:lnTo>
                  <a:lnTo>
                    <a:pt x="127" y="146"/>
                  </a:lnTo>
                  <a:close/>
                  <a:moveTo>
                    <a:pt x="133" y="128"/>
                  </a:moveTo>
                  <a:lnTo>
                    <a:pt x="133" y="128"/>
                  </a:lnTo>
                  <a:lnTo>
                    <a:pt x="134" y="127"/>
                  </a:lnTo>
                  <a:lnTo>
                    <a:pt x="134" y="127"/>
                  </a:lnTo>
                  <a:lnTo>
                    <a:pt x="135" y="126"/>
                  </a:lnTo>
                  <a:lnTo>
                    <a:pt x="135" y="126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3" y="128"/>
                  </a:lnTo>
                  <a:lnTo>
                    <a:pt x="133" y="128"/>
                  </a:lnTo>
                  <a:close/>
                  <a:moveTo>
                    <a:pt x="164" y="118"/>
                  </a:moveTo>
                  <a:lnTo>
                    <a:pt x="164" y="118"/>
                  </a:lnTo>
                  <a:lnTo>
                    <a:pt x="156" y="126"/>
                  </a:lnTo>
                  <a:lnTo>
                    <a:pt x="146" y="132"/>
                  </a:lnTo>
                  <a:lnTo>
                    <a:pt x="146" y="132"/>
                  </a:lnTo>
                  <a:lnTo>
                    <a:pt x="151" y="127"/>
                  </a:lnTo>
                  <a:lnTo>
                    <a:pt x="153" y="120"/>
                  </a:lnTo>
                  <a:lnTo>
                    <a:pt x="153" y="120"/>
                  </a:lnTo>
                  <a:lnTo>
                    <a:pt x="160" y="116"/>
                  </a:lnTo>
                  <a:lnTo>
                    <a:pt x="166" y="114"/>
                  </a:lnTo>
                  <a:lnTo>
                    <a:pt x="166" y="114"/>
                  </a:lnTo>
                  <a:lnTo>
                    <a:pt x="164" y="118"/>
                  </a:lnTo>
                  <a:lnTo>
                    <a:pt x="164" y="118"/>
                  </a:lnTo>
                  <a:close/>
                  <a:moveTo>
                    <a:pt x="178" y="80"/>
                  </a:moveTo>
                  <a:lnTo>
                    <a:pt x="178" y="80"/>
                  </a:lnTo>
                  <a:lnTo>
                    <a:pt x="176" y="85"/>
                  </a:lnTo>
                  <a:lnTo>
                    <a:pt x="174" y="90"/>
                  </a:lnTo>
                  <a:lnTo>
                    <a:pt x="168" y="97"/>
                  </a:lnTo>
                  <a:lnTo>
                    <a:pt x="159" y="104"/>
                  </a:lnTo>
                  <a:lnTo>
                    <a:pt x="150" y="108"/>
                  </a:lnTo>
                  <a:lnTo>
                    <a:pt x="139" y="111"/>
                  </a:lnTo>
                  <a:lnTo>
                    <a:pt x="127" y="114"/>
                  </a:lnTo>
                  <a:lnTo>
                    <a:pt x="115" y="114"/>
                  </a:lnTo>
                  <a:lnTo>
                    <a:pt x="101" y="114"/>
                  </a:lnTo>
                  <a:lnTo>
                    <a:pt x="89" y="111"/>
                  </a:lnTo>
                  <a:lnTo>
                    <a:pt x="77" y="109"/>
                  </a:lnTo>
                  <a:lnTo>
                    <a:pt x="65" y="104"/>
                  </a:lnTo>
                  <a:lnTo>
                    <a:pt x="56" y="98"/>
                  </a:lnTo>
                  <a:lnTo>
                    <a:pt x="47" y="92"/>
                  </a:lnTo>
                  <a:lnTo>
                    <a:pt x="40" y="85"/>
                  </a:lnTo>
                  <a:lnTo>
                    <a:pt x="35" y="75"/>
                  </a:lnTo>
                  <a:lnTo>
                    <a:pt x="34" y="70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4" y="61"/>
                  </a:lnTo>
                  <a:lnTo>
                    <a:pt x="36" y="55"/>
                  </a:lnTo>
                  <a:lnTo>
                    <a:pt x="39" y="50"/>
                  </a:lnTo>
                  <a:lnTo>
                    <a:pt x="42" y="45"/>
                  </a:lnTo>
                  <a:lnTo>
                    <a:pt x="51" y="38"/>
                  </a:lnTo>
                  <a:lnTo>
                    <a:pt x="62" y="32"/>
                  </a:lnTo>
                  <a:lnTo>
                    <a:pt x="74" y="26"/>
                  </a:lnTo>
                  <a:lnTo>
                    <a:pt x="86" y="22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18" y="20"/>
                  </a:lnTo>
                  <a:lnTo>
                    <a:pt x="130" y="23"/>
                  </a:lnTo>
                  <a:lnTo>
                    <a:pt x="141" y="29"/>
                  </a:lnTo>
                  <a:lnTo>
                    <a:pt x="152" y="37"/>
                  </a:lnTo>
                  <a:lnTo>
                    <a:pt x="163" y="45"/>
                  </a:lnTo>
                  <a:lnTo>
                    <a:pt x="170" y="53"/>
                  </a:lnTo>
                  <a:lnTo>
                    <a:pt x="174" y="59"/>
                  </a:lnTo>
                  <a:lnTo>
                    <a:pt x="176" y="64"/>
                  </a:lnTo>
                  <a:lnTo>
                    <a:pt x="177" y="70"/>
                  </a:lnTo>
                  <a:lnTo>
                    <a:pt x="178" y="76"/>
                  </a:lnTo>
                  <a:lnTo>
                    <a:pt x="178" y="76"/>
                  </a:lnTo>
                  <a:lnTo>
                    <a:pt x="178" y="80"/>
                  </a:lnTo>
                  <a:lnTo>
                    <a:pt x="178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52"/>
            <p:cNvSpPr>
              <a:spLocks noEditPoints="1"/>
            </p:cNvSpPr>
            <p:nvPr/>
          </p:nvSpPr>
          <p:spPr bwMode="auto">
            <a:xfrm>
              <a:off x="2000997" y="1143325"/>
              <a:ext cx="3485932" cy="2168245"/>
            </a:xfrm>
            <a:custGeom>
              <a:avLst/>
              <a:gdLst>
                <a:gd name="T0" fmla="*/ 129 w 1647"/>
                <a:gd name="T1" fmla="*/ 862 h 1092"/>
                <a:gd name="T2" fmla="*/ 301 w 1647"/>
                <a:gd name="T3" fmla="*/ 927 h 1092"/>
                <a:gd name="T4" fmla="*/ 375 w 1647"/>
                <a:gd name="T5" fmla="*/ 1018 h 1092"/>
                <a:gd name="T6" fmla="*/ 596 w 1647"/>
                <a:gd name="T7" fmla="*/ 1088 h 1092"/>
                <a:gd name="T8" fmla="*/ 1151 w 1647"/>
                <a:gd name="T9" fmla="*/ 935 h 1092"/>
                <a:gd name="T10" fmla="*/ 1472 w 1647"/>
                <a:gd name="T11" fmla="*/ 961 h 1092"/>
                <a:gd name="T12" fmla="*/ 1629 w 1647"/>
                <a:gd name="T13" fmla="*/ 469 h 1092"/>
                <a:gd name="T14" fmla="*/ 1258 w 1647"/>
                <a:gd name="T15" fmla="*/ 81 h 1092"/>
                <a:gd name="T16" fmla="*/ 741 w 1647"/>
                <a:gd name="T17" fmla="*/ 169 h 1092"/>
                <a:gd name="T18" fmla="*/ 328 w 1647"/>
                <a:gd name="T19" fmla="*/ 233 h 1092"/>
                <a:gd name="T20" fmla="*/ 147 w 1647"/>
                <a:gd name="T21" fmla="*/ 469 h 1092"/>
                <a:gd name="T22" fmla="*/ 21 w 1647"/>
                <a:gd name="T23" fmla="*/ 735 h 1092"/>
                <a:gd name="T24" fmla="*/ 97 w 1647"/>
                <a:gd name="T25" fmla="*/ 575 h 1092"/>
                <a:gd name="T26" fmla="*/ 230 w 1647"/>
                <a:gd name="T27" fmla="*/ 831 h 1092"/>
                <a:gd name="T28" fmla="*/ 136 w 1647"/>
                <a:gd name="T29" fmla="*/ 764 h 1092"/>
                <a:gd name="T30" fmla="*/ 117 w 1647"/>
                <a:gd name="T31" fmla="*/ 713 h 1092"/>
                <a:gd name="T32" fmla="*/ 91 w 1647"/>
                <a:gd name="T33" fmla="*/ 665 h 1092"/>
                <a:gd name="T34" fmla="*/ 38 w 1647"/>
                <a:gd name="T35" fmla="*/ 771 h 1092"/>
                <a:gd name="T36" fmla="*/ 165 w 1647"/>
                <a:gd name="T37" fmla="*/ 806 h 1092"/>
                <a:gd name="T38" fmla="*/ 247 w 1647"/>
                <a:gd name="T39" fmla="*/ 851 h 1092"/>
                <a:gd name="T40" fmla="*/ 345 w 1647"/>
                <a:gd name="T41" fmla="*/ 851 h 1092"/>
                <a:gd name="T42" fmla="*/ 299 w 1647"/>
                <a:gd name="T43" fmla="*/ 870 h 1092"/>
                <a:gd name="T44" fmla="*/ 331 w 1647"/>
                <a:gd name="T45" fmla="*/ 896 h 1092"/>
                <a:gd name="T46" fmla="*/ 352 w 1647"/>
                <a:gd name="T47" fmla="*/ 918 h 1092"/>
                <a:gd name="T48" fmla="*/ 355 w 1647"/>
                <a:gd name="T49" fmla="*/ 986 h 1092"/>
                <a:gd name="T50" fmla="*/ 423 w 1647"/>
                <a:gd name="T51" fmla="*/ 971 h 1092"/>
                <a:gd name="T52" fmla="*/ 491 w 1647"/>
                <a:gd name="T53" fmla="*/ 1018 h 1092"/>
                <a:gd name="T54" fmla="*/ 460 w 1647"/>
                <a:gd name="T55" fmla="*/ 1039 h 1092"/>
                <a:gd name="T56" fmla="*/ 537 w 1647"/>
                <a:gd name="T57" fmla="*/ 1018 h 1092"/>
                <a:gd name="T58" fmla="*/ 564 w 1647"/>
                <a:gd name="T59" fmla="*/ 1042 h 1092"/>
                <a:gd name="T60" fmla="*/ 614 w 1647"/>
                <a:gd name="T61" fmla="*/ 1077 h 1092"/>
                <a:gd name="T62" fmla="*/ 665 w 1647"/>
                <a:gd name="T63" fmla="*/ 1061 h 1092"/>
                <a:gd name="T64" fmla="*/ 727 w 1647"/>
                <a:gd name="T65" fmla="*/ 1063 h 1092"/>
                <a:gd name="T66" fmla="*/ 761 w 1647"/>
                <a:gd name="T67" fmla="*/ 1075 h 1092"/>
                <a:gd name="T68" fmla="*/ 816 w 1647"/>
                <a:gd name="T69" fmla="*/ 1064 h 1092"/>
                <a:gd name="T70" fmla="*/ 899 w 1647"/>
                <a:gd name="T71" fmla="*/ 1041 h 1092"/>
                <a:gd name="T72" fmla="*/ 985 w 1647"/>
                <a:gd name="T73" fmla="*/ 980 h 1092"/>
                <a:gd name="T74" fmla="*/ 1087 w 1647"/>
                <a:gd name="T75" fmla="*/ 906 h 1092"/>
                <a:gd name="T76" fmla="*/ 1129 w 1647"/>
                <a:gd name="T77" fmla="*/ 905 h 1092"/>
                <a:gd name="T78" fmla="*/ 1186 w 1647"/>
                <a:gd name="T79" fmla="*/ 927 h 1092"/>
                <a:gd name="T80" fmla="*/ 1215 w 1647"/>
                <a:gd name="T81" fmla="*/ 935 h 1092"/>
                <a:gd name="T82" fmla="*/ 1310 w 1647"/>
                <a:gd name="T83" fmla="*/ 922 h 1092"/>
                <a:gd name="T84" fmla="*/ 1273 w 1647"/>
                <a:gd name="T85" fmla="*/ 969 h 1092"/>
                <a:gd name="T86" fmla="*/ 1440 w 1647"/>
                <a:gd name="T87" fmla="*/ 928 h 1092"/>
                <a:gd name="T88" fmla="*/ 1416 w 1647"/>
                <a:gd name="T89" fmla="*/ 965 h 1092"/>
                <a:gd name="T90" fmla="*/ 1521 w 1647"/>
                <a:gd name="T91" fmla="*/ 906 h 1092"/>
                <a:gd name="T92" fmla="*/ 843 w 1647"/>
                <a:gd name="T93" fmla="*/ 114 h 1092"/>
                <a:gd name="T94" fmla="*/ 813 w 1647"/>
                <a:gd name="T95" fmla="*/ 246 h 1092"/>
                <a:gd name="T96" fmla="*/ 774 w 1647"/>
                <a:gd name="T97" fmla="*/ 220 h 1092"/>
                <a:gd name="T98" fmla="*/ 316 w 1647"/>
                <a:gd name="T99" fmla="*/ 271 h 1092"/>
                <a:gd name="T100" fmla="*/ 288 w 1647"/>
                <a:gd name="T101" fmla="*/ 400 h 1092"/>
                <a:gd name="T102" fmla="*/ 253 w 1647"/>
                <a:gd name="T103" fmla="*/ 315 h 1092"/>
                <a:gd name="T104" fmla="*/ 314 w 1647"/>
                <a:gd name="T105" fmla="*/ 418 h 1092"/>
                <a:gd name="T106" fmla="*/ 418 w 1647"/>
                <a:gd name="T107" fmla="*/ 174 h 1092"/>
                <a:gd name="T108" fmla="*/ 827 w 1647"/>
                <a:gd name="T109" fmla="*/ 194 h 1092"/>
                <a:gd name="T110" fmla="*/ 1306 w 1647"/>
                <a:gd name="T111" fmla="*/ 174 h 1092"/>
                <a:gd name="T112" fmla="*/ 1581 w 1647"/>
                <a:gd name="T113" fmla="*/ 501 h 1092"/>
                <a:gd name="T114" fmla="*/ 1523 w 1647"/>
                <a:gd name="T115" fmla="*/ 880 h 1092"/>
                <a:gd name="T116" fmla="*/ 1066 w 1647"/>
                <a:gd name="T117" fmla="*/ 907 h 1092"/>
                <a:gd name="T118" fmla="*/ 360 w 1647"/>
                <a:gd name="T119" fmla="*/ 815 h 1092"/>
                <a:gd name="T120" fmla="*/ 1563 w 1647"/>
                <a:gd name="T121" fmla="*/ 558 h 1092"/>
                <a:gd name="T122" fmla="*/ 70 w 1647"/>
                <a:gd name="T123" fmla="*/ 536 h 1092"/>
                <a:gd name="T124" fmla="*/ 14 w 1647"/>
                <a:gd name="T125" fmla="*/ 687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47" h="1092">
                  <a:moveTo>
                    <a:pt x="5" y="717"/>
                  </a:moveTo>
                  <a:lnTo>
                    <a:pt x="5" y="717"/>
                  </a:lnTo>
                  <a:lnTo>
                    <a:pt x="5" y="721"/>
                  </a:lnTo>
                  <a:lnTo>
                    <a:pt x="6" y="724"/>
                  </a:lnTo>
                  <a:lnTo>
                    <a:pt x="6" y="724"/>
                  </a:lnTo>
                  <a:lnTo>
                    <a:pt x="9" y="729"/>
                  </a:lnTo>
                  <a:lnTo>
                    <a:pt x="9" y="729"/>
                  </a:lnTo>
                  <a:lnTo>
                    <a:pt x="4" y="734"/>
                  </a:lnTo>
                  <a:lnTo>
                    <a:pt x="3" y="739"/>
                  </a:lnTo>
                  <a:lnTo>
                    <a:pt x="4" y="741"/>
                  </a:lnTo>
                  <a:lnTo>
                    <a:pt x="5" y="741"/>
                  </a:lnTo>
                  <a:lnTo>
                    <a:pt x="8" y="741"/>
                  </a:lnTo>
                  <a:lnTo>
                    <a:pt x="11" y="740"/>
                  </a:lnTo>
                  <a:lnTo>
                    <a:pt x="11" y="740"/>
                  </a:lnTo>
                  <a:lnTo>
                    <a:pt x="20" y="759"/>
                  </a:lnTo>
                  <a:lnTo>
                    <a:pt x="30" y="777"/>
                  </a:lnTo>
                  <a:lnTo>
                    <a:pt x="30" y="777"/>
                  </a:lnTo>
                  <a:lnTo>
                    <a:pt x="28" y="778"/>
                  </a:lnTo>
                  <a:lnTo>
                    <a:pt x="27" y="781"/>
                  </a:lnTo>
                  <a:lnTo>
                    <a:pt x="27" y="782"/>
                  </a:lnTo>
                  <a:lnTo>
                    <a:pt x="28" y="783"/>
                  </a:lnTo>
                  <a:lnTo>
                    <a:pt x="32" y="786"/>
                  </a:lnTo>
                  <a:lnTo>
                    <a:pt x="35" y="786"/>
                  </a:lnTo>
                  <a:lnTo>
                    <a:pt x="35" y="786"/>
                  </a:lnTo>
                  <a:lnTo>
                    <a:pt x="42" y="794"/>
                  </a:lnTo>
                  <a:lnTo>
                    <a:pt x="42" y="794"/>
                  </a:lnTo>
                  <a:lnTo>
                    <a:pt x="40" y="796"/>
                  </a:lnTo>
                  <a:lnTo>
                    <a:pt x="40" y="799"/>
                  </a:lnTo>
                  <a:lnTo>
                    <a:pt x="40" y="801"/>
                  </a:lnTo>
                  <a:lnTo>
                    <a:pt x="41" y="803"/>
                  </a:lnTo>
                  <a:lnTo>
                    <a:pt x="45" y="804"/>
                  </a:lnTo>
                  <a:lnTo>
                    <a:pt x="50" y="803"/>
                  </a:lnTo>
                  <a:lnTo>
                    <a:pt x="50" y="803"/>
                  </a:lnTo>
                  <a:lnTo>
                    <a:pt x="58" y="811"/>
                  </a:lnTo>
                  <a:lnTo>
                    <a:pt x="68" y="819"/>
                  </a:lnTo>
                  <a:lnTo>
                    <a:pt x="76" y="827"/>
                  </a:lnTo>
                  <a:lnTo>
                    <a:pt x="87" y="834"/>
                  </a:lnTo>
                  <a:lnTo>
                    <a:pt x="97" y="840"/>
                  </a:lnTo>
                  <a:lnTo>
                    <a:pt x="109" y="846"/>
                  </a:lnTo>
                  <a:lnTo>
                    <a:pt x="119" y="851"/>
                  </a:lnTo>
                  <a:lnTo>
                    <a:pt x="131" y="856"/>
                  </a:lnTo>
                  <a:lnTo>
                    <a:pt x="131" y="856"/>
                  </a:lnTo>
                  <a:lnTo>
                    <a:pt x="129" y="859"/>
                  </a:lnTo>
                  <a:lnTo>
                    <a:pt x="129" y="862"/>
                  </a:lnTo>
                  <a:lnTo>
                    <a:pt x="131" y="862"/>
                  </a:lnTo>
                  <a:lnTo>
                    <a:pt x="135" y="863"/>
                  </a:lnTo>
                  <a:lnTo>
                    <a:pt x="146" y="860"/>
                  </a:lnTo>
                  <a:lnTo>
                    <a:pt x="146" y="860"/>
                  </a:lnTo>
                  <a:lnTo>
                    <a:pt x="158" y="864"/>
                  </a:lnTo>
                  <a:lnTo>
                    <a:pt x="158" y="864"/>
                  </a:lnTo>
                  <a:lnTo>
                    <a:pt x="158" y="866"/>
                  </a:lnTo>
                  <a:lnTo>
                    <a:pt x="159" y="868"/>
                  </a:lnTo>
                  <a:lnTo>
                    <a:pt x="160" y="869"/>
                  </a:lnTo>
                  <a:lnTo>
                    <a:pt x="163" y="869"/>
                  </a:lnTo>
                  <a:lnTo>
                    <a:pt x="166" y="868"/>
                  </a:lnTo>
                  <a:lnTo>
                    <a:pt x="170" y="866"/>
                  </a:lnTo>
                  <a:lnTo>
                    <a:pt x="170" y="866"/>
                  </a:lnTo>
                  <a:lnTo>
                    <a:pt x="184" y="869"/>
                  </a:lnTo>
                  <a:lnTo>
                    <a:pt x="199" y="870"/>
                  </a:lnTo>
                  <a:lnTo>
                    <a:pt x="213" y="870"/>
                  </a:lnTo>
                  <a:lnTo>
                    <a:pt x="228" y="870"/>
                  </a:lnTo>
                  <a:lnTo>
                    <a:pt x="242" y="869"/>
                  </a:lnTo>
                  <a:lnTo>
                    <a:pt x="255" y="866"/>
                  </a:lnTo>
                  <a:lnTo>
                    <a:pt x="270" y="864"/>
                  </a:lnTo>
                  <a:lnTo>
                    <a:pt x="283" y="859"/>
                  </a:lnTo>
                  <a:lnTo>
                    <a:pt x="283" y="859"/>
                  </a:lnTo>
                  <a:lnTo>
                    <a:pt x="283" y="863"/>
                  </a:lnTo>
                  <a:lnTo>
                    <a:pt x="283" y="863"/>
                  </a:lnTo>
                  <a:lnTo>
                    <a:pt x="283" y="864"/>
                  </a:lnTo>
                  <a:lnTo>
                    <a:pt x="283" y="864"/>
                  </a:lnTo>
                  <a:lnTo>
                    <a:pt x="283" y="868"/>
                  </a:lnTo>
                  <a:lnTo>
                    <a:pt x="286" y="870"/>
                  </a:lnTo>
                  <a:lnTo>
                    <a:pt x="286" y="870"/>
                  </a:lnTo>
                  <a:lnTo>
                    <a:pt x="293" y="899"/>
                  </a:lnTo>
                  <a:lnTo>
                    <a:pt x="293" y="899"/>
                  </a:lnTo>
                  <a:lnTo>
                    <a:pt x="292" y="902"/>
                  </a:lnTo>
                  <a:lnTo>
                    <a:pt x="290" y="907"/>
                  </a:lnTo>
                  <a:lnTo>
                    <a:pt x="290" y="910"/>
                  </a:lnTo>
                  <a:lnTo>
                    <a:pt x="292" y="911"/>
                  </a:lnTo>
                  <a:lnTo>
                    <a:pt x="294" y="912"/>
                  </a:lnTo>
                  <a:lnTo>
                    <a:pt x="296" y="912"/>
                  </a:lnTo>
                  <a:lnTo>
                    <a:pt x="296" y="912"/>
                  </a:lnTo>
                  <a:lnTo>
                    <a:pt x="299" y="919"/>
                  </a:lnTo>
                  <a:lnTo>
                    <a:pt x="299" y="919"/>
                  </a:lnTo>
                  <a:lnTo>
                    <a:pt x="299" y="922"/>
                  </a:lnTo>
                  <a:lnTo>
                    <a:pt x="299" y="924"/>
                  </a:lnTo>
                  <a:lnTo>
                    <a:pt x="300" y="925"/>
                  </a:lnTo>
                  <a:lnTo>
                    <a:pt x="301" y="927"/>
                  </a:lnTo>
                  <a:lnTo>
                    <a:pt x="301" y="927"/>
                  </a:lnTo>
                  <a:lnTo>
                    <a:pt x="308" y="942"/>
                  </a:lnTo>
                  <a:lnTo>
                    <a:pt x="308" y="942"/>
                  </a:lnTo>
                  <a:lnTo>
                    <a:pt x="306" y="946"/>
                  </a:lnTo>
                  <a:lnTo>
                    <a:pt x="306" y="949"/>
                  </a:lnTo>
                  <a:lnTo>
                    <a:pt x="308" y="951"/>
                  </a:lnTo>
                  <a:lnTo>
                    <a:pt x="311" y="952"/>
                  </a:lnTo>
                  <a:lnTo>
                    <a:pt x="313" y="951"/>
                  </a:lnTo>
                  <a:lnTo>
                    <a:pt x="313" y="951"/>
                  </a:lnTo>
                  <a:lnTo>
                    <a:pt x="317" y="957"/>
                  </a:lnTo>
                  <a:lnTo>
                    <a:pt x="317" y="957"/>
                  </a:lnTo>
                  <a:lnTo>
                    <a:pt x="314" y="959"/>
                  </a:lnTo>
                  <a:lnTo>
                    <a:pt x="313" y="961"/>
                  </a:lnTo>
                  <a:lnTo>
                    <a:pt x="313" y="963"/>
                  </a:lnTo>
                  <a:lnTo>
                    <a:pt x="314" y="964"/>
                  </a:lnTo>
                  <a:lnTo>
                    <a:pt x="317" y="966"/>
                  </a:lnTo>
                  <a:lnTo>
                    <a:pt x="323" y="965"/>
                  </a:lnTo>
                  <a:lnTo>
                    <a:pt x="323" y="965"/>
                  </a:lnTo>
                  <a:lnTo>
                    <a:pt x="326" y="971"/>
                  </a:lnTo>
                  <a:lnTo>
                    <a:pt x="326" y="971"/>
                  </a:lnTo>
                  <a:lnTo>
                    <a:pt x="322" y="981"/>
                  </a:lnTo>
                  <a:lnTo>
                    <a:pt x="320" y="983"/>
                  </a:lnTo>
                  <a:lnTo>
                    <a:pt x="320" y="986"/>
                  </a:lnTo>
                  <a:lnTo>
                    <a:pt x="322" y="987"/>
                  </a:lnTo>
                  <a:lnTo>
                    <a:pt x="325" y="986"/>
                  </a:lnTo>
                  <a:lnTo>
                    <a:pt x="325" y="986"/>
                  </a:lnTo>
                  <a:lnTo>
                    <a:pt x="336" y="981"/>
                  </a:lnTo>
                  <a:lnTo>
                    <a:pt x="336" y="981"/>
                  </a:lnTo>
                  <a:lnTo>
                    <a:pt x="339" y="984"/>
                  </a:lnTo>
                  <a:lnTo>
                    <a:pt x="339" y="984"/>
                  </a:lnTo>
                  <a:lnTo>
                    <a:pt x="337" y="986"/>
                  </a:lnTo>
                  <a:lnTo>
                    <a:pt x="337" y="988"/>
                  </a:lnTo>
                  <a:lnTo>
                    <a:pt x="339" y="989"/>
                  </a:lnTo>
                  <a:lnTo>
                    <a:pt x="340" y="990"/>
                  </a:lnTo>
                  <a:lnTo>
                    <a:pt x="342" y="992"/>
                  </a:lnTo>
                  <a:lnTo>
                    <a:pt x="346" y="990"/>
                  </a:lnTo>
                  <a:lnTo>
                    <a:pt x="346" y="990"/>
                  </a:lnTo>
                  <a:lnTo>
                    <a:pt x="359" y="1001"/>
                  </a:lnTo>
                  <a:lnTo>
                    <a:pt x="373" y="1011"/>
                  </a:lnTo>
                  <a:lnTo>
                    <a:pt x="373" y="1011"/>
                  </a:lnTo>
                  <a:lnTo>
                    <a:pt x="372" y="1013"/>
                  </a:lnTo>
                  <a:lnTo>
                    <a:pt x="371" y="1016"/>
                  </a:lnTo>
                  <a:lnTo>
                    <a:pt x="372" y="1018"/>
                  </a:lnTo>
                  <a:lnTo>
                    <a:pt x="375" y="1018"/>
                  </a:lnTo>
                  <a:lnTo>
                    <a:pt x="379" y="1018"/>
                  </a:lnTo>
                  <a:lnTo>
                    <a:pt x="384" y="1017"/>
                  </a:lnTo>
                  <a:lnTo>
                    <a:pt x="384" y="1017"/>
                  </a:lnTo>
                  <a:lnTo>
                    <a:pt x="393" y="1022"/>
                  </a:lnTo>
                  <a:lnTo>
                    <a:pt x="393" y="1022"/>
                  </a:lnTo>
                  <a:lnTo>
                    <a:pt x="393" y="1025"/>
                  </a:lnTo>
                  <a:lnTo>
                    <a:pt x="395" y="1027"/>
                  </a:lnTo>
                  <a:lnTo>
                    <a:pt x="399" y="1027"/>
                  </a:lnTo>
                  <a:lnTo>
                    <a:pt x="401" y="1025"/>
                  </a:lnTo>
                  <a:lnTo>
                    <a:pt x="401" y="1025"/>
                  </a:lnTo>
                  <a:lnTo>
                    <a:pt x="424" y="1035"/>
                  </a:lnTo>
                  <a:lnTo>
                    <a:pt x="448" y="1045"/>
                  </a:lnTo>
                  <a:lnTo>
                    <a:pt x="495" y="1059"/>
                  </a:lnTo>
                  <a:lnTo>
                    <a:pt x="495" y="1059"/>
                  </a:lnTo>
                  <a:lnTo>
                    <a:pt x="496" y="1061"/>
                  </a:lnTo>
                  <a:lnTo>
                    <a:pt x="499" y="1063"/>
                  </a:lnTo>
                  <a:lnTo>
                    <a:pt x="500" y="1063"/>
                  </a:lnTo>
                  <a:lnTo>
                    <a:pt x="502" y="1061"/>
                  </a:lnTo>
                  <a:lnTo>
                    <a:pt x="502" y="1061"/>
                  </a:lnTo>
                  <a:lnTo>
                    <a:pt x="509" y="1064"/>
                  </a:lnTo>
                  <a:lnTo>
                    <a:pt x="509" y="1064"/>
                  </a:lnTo>
                  <a:lnTo>
                    <a:pt x="507" y="1069"/>
                  </a:lnTo>
                  <a:lnTo>
                    <a:pt x="506" y="1071"/>
                  </a:lnTo>
                  <a:lnTo>
                    <a:pt x="507" y="1073"/>
                  </a:lnTo>
                  <a:lnTo>
                    <a:pt x="509" y="1073"/>
                  </a:lnTo>
                  <a:lnTo>
                    <a:pt x="517" y="1072"/>
                  </a:lnTo>
                  <a:lnTo>
                    <a:pt x="524" y="1067"/>
                  </a:lnTo>
                  <a:lnTo>
                    <a:pt x="524" y="1067"/>
                  </a:lnTo>
                  <a:lnTo>
                    <a:pt x="536" y="1071"/>
                  </a:lnTo>
                  <a:lnTo>
                    <a:pt x="536" y="1071"/>
                  </a:lnTo>
                  <a:lnTo>
                    <a:pt x="537" y="1073"/>
                  </a:lnTo>
                  <a:lnTo>
                    <a:pt x="538" y="1075"/>
                  </a:lnTo>
                  <a:lnTo>
                    <a:pt x="541" y="1075"/>
                  </a:lnTo>
                  <a:lnTo>
                    <a:pt x="543" y="1073"/>
                  </a:lnTo>
                  <a:lnTo>
                    <a:pt x="544" y="1073"/>
                  </a:lnTo>
                  <a:lnTo>
                    <a:pt x="544" y="1073"/>
                  </a:lnTo>
                  <a:lnTo>
                    <a:pt x="567" y="1078"/>
                  </a:lnTo>
                  <a:lnTo>
                    <a:pt x="590" y="1083"/>
                  </a:lnTo>
                  <a:lnTo>
                    <a:pt x="590" y="1083"/>
                  </a:lnTo>
                  <a:lnTo>
                    <a:pt x="588" y="1086"/>
                  </a:lnTo>
                  <a:lnTo>
                    <a:pt x="587" y="1088"/>
                  </a:lnTo>
                  <a:lnTo>
                    <a:pt x="588" y="1089"/>
                  </a:lnTo>
                  <a:lnTo>
                    <a:pt x="590" y="1089"/>
                  </a:lnTo>
                  <a:lnTo>
                    <a:pt x="596" y="1088"/>
                  </a:lnTo>
                  <a:lnTo>
                    <a:pt x="602" y="1084"/>
                  </a:lnTo>
                  <a:lnTo>
                    <a:pt x="602" y="1084"/>
                  </a:lnTo>
                  <a:lnTo>
                    <a:pt x="641" y="1089"/>
                  </a:lnTo>
                  <a:lnTo>
                    <a:pt x="660" y="1092"/>
                  </a:lnTo>
                  <a:lnTo>
                    <a:pt x="679" y="1092"/>
                  </a:lnTo>
                  <a:lnTo>
                    <a:pt x="698" y="1092"/>
                  </a:lnTo>
                  <a:lnTo>
                    <a:pt x="718" y="1090"/>
                  </a:lnTo>
                  <a:lnTo>
                    <a:pt x="737" y="1089"/>
                  </a:lnTo>
                  <a:lnTo>
                    <a:pt x="756" y="1086"/>
                  </a:lnTo>
                  <a:lnTo>
                    <a:pt x="756" y="1086"/>
                  </a:lnTo>
                  <a:lnTo>
                    <a:pt x="782" y="1083"/>
                  </a:lnTo>
                  <a:lnTo>
                    <a:pt x="806" y="1078"/>
                  </a:lnTo>
                  <a:lnTo>
                    <a:pt x="830" y="1075"/>
                  </a:lnTo>
                  <a:lnTo>
                    <a:pt x="854" y="1069"/>
                  </a:lnTo>
                  <a:lnTo>
                    <a:pt x="878" y="1061"/>
                  </a:lnTo>
                  <a:lnTo>
                    <a:pt x="902" y="1054"/>
                  </a:lnTo>
                  <a:lnTo>
                    <a:pt x="925" y="1046"/>
                  </a:lnTo>
                  <a:lnTo>
                    <a:pt x="948" y="1035"/>
                  </a:lnTo>
                  <a:lnTo>
                    <a:pt x="948" y="1035"/>
                  </a:lnTo>
                  <a:lnTo>
                    <a:pt x="968" y="1023"/>
                  </a:lnTo>
                  <a:lnTo>
                    <a:pt x="987" y="1011"/>
                  </a:lnTo>
                  <a:lnTo>
                    <a:pt x="1005" y="996"/>
                  </a:lnTo>
                  <a:lnTo>
                    <a:pt x="1023" y="981"/>
                  </a:lnTo>
                  <a:lnTo>
                    <a:pt x="1057" y="948"/>
                  </a:lnTo>
                  <a:lnTo>
                    <a:pt x="1074" y="933"/>
                  </a:lnTo>
                  <a:lnTo>
                    <a:pt x="1092" y="917"/>
                  </a:lnTo>
                  <a:lnTo>
                    <a:pt x="1092" y="917"/>
                  </a:lnTo>
                  <a:lnTo>
                    <a:pt x="1096" y="917"/>
                  </a:lnTo>
                  <a:lnTo>
                    <a:pt x="1096" y="917"/>
                  </a:lnTo>
                  <a:lnTo>
                    <a:pt x="1096" y="921"/>
                  </a:lnTo>
                  <a:lnTo>
                    <a:pt x="1096" y="922"/>
                  </a:lnTo>
                  <a:lnTo>
                    <a:pt x="1097" y="923"/>
                  </a:lnTo>
                  <a:lnTo>
                    <a:pt x="1099" y="923"/>
                  </a:lnTo>
                  <a:lnTo>
                    <a:pt x="1104" y="922"/>
                  </a:lnTo>
                  <a:lnTo>
                    <a:pt x="1107" y="921"/>
                  </a:lnTo>
                  <a:lnTo>
                    <a:pt x="1107" y="921"/>
                  </a:lnTo>
                  <a:lnTo>
                    <a:pt x="1137" y="930"/>
                  </a:lnTo>
                  <a:lnTo>
                    <a:pt x="1137" y="930"/>
                  </a:lnTo>
                  <a:lnTo>
                    <a:pt x="1138" y="933"/>
                  </a:lnTo>
                  <a:lnTo>
                    <a:pt x="1140" y="934"/>
                  </a:lnTo>
                  <a:lnTo>
                    <a:pt x="1143" y="934"/>
                  </a:lnTo>
                  <a:lnTo>
                    <a:pt x="1145" y="933"/>
                  </a:lnTo>
                  <a:lnTo>
                    <a:pt x="1145" y="933"/>
                  </a:lnTo>
                  <a:lnTo>
                    <a:pt x="1151" y="935"/>
                  </a:lnTo>
                  <a:lnTo>
                    <a:pt x="1151" y="935"/>
                  </a:lnTo>
                  <a:lnTo>
                    <a:pt x="1151" y="937"/>
                  </a:lnTo>
                  <a:lnTo>
                    <a:pt x="1151" y="940"/>
                  </a:lnTo>
                  <a:lnTo>
                    <a:pt x="1152" y="940"/>
                  </a:lnTo>
                  <a:lnTo>
                    <a:pt x="1155" y="941"/>
                  </a:lnTo>
                  <a:lnTo>
                    <a:pt x="1159" y="940"/>
                  </a:lnTo>
                  <a:lnTo>
                    <a:pt x="1162" y="940"/>
                  </a:lnTo>
                  <a:lnTo>
                    <a:pt x="1162" y="940"/>
                  </a:lnTo>
                  <a:lnTo>
                    <a:pt x="1173" y="943"/>
                  </a:lnTo>
                  <a:lnTo>
                    <a:pt x="1173" y="943"/>
                  </a:lnTo>
                  <a:lnTo>
                    <a:pt x="1170" y="948"/>
                  </a:lnTo>
                  <a:lnTo>
                    <a:pt x="1170" y="951"/>
                  </a:lnTo>
                  <a:lnTo>
                    <a:pt x="1172" y="952"/>
                  </a:lnTo>
                  <a:lnTo>
                    <a:pt x="1174" y="953"/>
                  </a:lnTo>
                  <a:lnTo>
                    <a:pt x="1181" y="952"/>
                  </a:lnTo>
                  <a:lnTo>
                    <a:pt x="1187" y="949"/>
                  </a:lnTo>
                  <a:lnTo>
                    <a:pt x="1187" y="949"/>
                  </a:lnTo>
                  <a:lnTo>
                    <a:pt x="1202" y="954"/>
                  </a:lnTo>
                  <a:lnTo>
                    <a:pt x="1202" y="954"/>
                  </a:lnTo>
                  <a:lnTo>
                    <a:pt x="1202" y="957"/>
                  </a:lnTo>
                  <a:lnTo>
                    <a:pt x="1202" y="958"/>
                  </a:lnTo>
                  <a:lnTo>
                    <a:pt x="1204" y="959"/>
                  </a:lnTo>
                  <a:lnTo>
                    <a:pt x="1208" y="959"/>
                  </a:lnTo>
                  <a:lnTo>
                    <a:pt x="1211" y="958"/>
                  </a:lnTo>
                  <a:lnTo>
                    <a:pt x="1211" y="958"/>
                  </a:lnTo>
                  <a:lnTo>
                    <a:pt x="1224" y="963"/>
                  </a:lnTo>
                  <a:lnTo>
                    <a:pt x="1224" y="963"/>
                  </a:lnTo>
                  <a:lnTo>
                    <a:pt x="1226" y="965"/>
                  </a:lnTo>
                  <a:lnTo>
                    <a:pt x="1229" y="968"/>
                  </a:lnTo>
                  <a:lnTo>
                    <a:pt x="1239" y="972"/>
                  </a:lnTo>
                  <a:lnTo>
                    <a:pt x="1253" y="977"/>
                  </a:lnTo>
                  <a:lnTo>
                    <a:pt x="1269" y="981"/>
                  </a:lnTo>
                  <a:lnTo>
                    <a:pt x="1299" y="986"/>
                  </a:lnTo>
                  <a:lnTo>
                    <a:pt x="1321" y="989"/>
                  </a:lnTo>
                  <a:lnTo>
                    <a:pt x="1321" y="989"/>
                  </a:lnTo>
                  <a:lnTo>
                    <a:pt x="1346" y="992"/>
                  </a:lnTo>
                  <a:lnTo>
                    <a:pt x="1373" y="990"/>
                  </a:lnTo>
                  <a:lnTo>
                    <a:pt x="1399" y="987"/>
                  </a:lnTo>
                  <a:lnTo>
                    <a:pt x="1424" y="981"/>
                  </a:lnTo>
                  <a:lnTo>
                    <a:pt x="1424" y="981"/>
                  </a:lnTo>
                  <a:lnTo>
                    <a:pt x="1436" y="977"/>
                  </a:lnTo>
                  <a:lnTo>
                    <a:pt x="1450" y="972"/>
                  </a:lnTo>
                  <a:lnTo>
                    <a:pt x="1460" y="968"/>
                  </a:lnTo>
                  <a:lnTo>
                    <a:pt x="1472" y="961"/>
                  </a:lnTo>
                  <a:lnTo>
                    <a:pt x="1483" y="954"/>
                  </a:lnTo>
                  <a:lnTo>
                    <a:pt x="1493" y="947"/>
                  </a:lnTo>
                  <a:lnTo>
                    <a:pt x="1503" y="939"/>
                  </a:lnTo>
                  <a:lnTo>
                    <a:pt x="1512" y="929"/>
                  </a:lnTo>
                  <a:lnTo>
                    <a:pt x="1512" y="929"/>
                  </a:lnTo>
                  <a:lnTo>
                    <a:pt x="1545" y="895"/>
                  </a:lnTo>
                  <a:lnTo>
                    <a:pt x="1562" y="875"/>
                  </a:lnTo>
                  <a:lnTo>
                    <a:pt x="1566" y="868"/>
                  </a:lnTo>
                  <a:lnTo>
                    <a:pt x="1568" y="866"/>
                  </a:lnTo>
                  <a:lnTo>
                    <a:pt x="1568" y="865"/>
                  </a:lnTo>
                  <a:lnTo>
                    <a:pt x="1568" y="865"/>
                  </a:lnTo>
                  <a:lnTo>
                    <a:pt x="1581" y="849"/>
                  </a:lnTo>
                  <a:lnTo>
                    <a:pt x="1592" y="834"/>
                  </a:lnTo>
                  <a:lnTo>
                    <a:pt x="1601" y="816"/>
                  </a:lnTo>
                  <a:lnTo>
                    <a:pt x="1608" y="798"/>
                  </a:lnTo>
                  <a:lnTo>
                    <a:pt x="1613" y="778"/>
                  </a:lnTo>
                  <a:lnTo>
                    <a:pt x="1617" y="759"/>
                  </a:lnTo>
                  <a:lnTo>
                    <a:pt x="1618" y="739"/>
                  </a:lnTo>
                  <a:lnTo>
                    <a:pt x="1619" y="718"/>
                  </a:lnTo>
                  <a:lnTo>
                    <a:pt x="1617" y="699"/>
                  </a:lnTo>
                  <a:lnTo>
                    <a:pt x="1615" y="678"/>
                  </a:lnTo>
                  <a:lnTo>
                    <a:pt x="1610" y="658"/>
                  </a:lnTo>
                  <a:lnTo>
                    <a:pt x="1605" y="639"/>
                  </a:lnTo>
                  <a:lnTo>
                    <a:pt x="1598" y="619"/>
                  </a:lnTo>
                  <a:lnTo>
                    <a:pt x="1589" y="601"/>
                  </a:lnTo>
                  <a:lnTo>
                    <a:pt x="1581" y="585"/>
                  </a:lnTo>
                  <a:lnTo>
                    <a:pt x="1571" y="569"/>
                  </a:lnTo>
                  <a:lnTo>
                    <a:pt x="1571" y="569"/>
                  </a:lnTo>
                  <a:lnTo>
                    <a:pt x="1571" y="566"/>
                  </a:lnTo>
                  <a:lnTo>
                    <a:pt x="1571" y="566"/>
                  </a:lnTo>
                  <a:lnTo>
                    <a:pt x="1581" y="562"/>
                  </a:lnTo>
                  <a:lnTo>
                    <a:pt x="1589" y="554"/>
                  </a:lnTo>
                  <a:lnTo>
                    <a:pt x="1596" y="547"/>
                  </a:lnTo>
                  <a:lnTo>
                    <a:pt x="1602" y="539"/>
                  </a:lnTo>
                  <a:lnTo>
                    <a:pt x="1602" y="539"/>
                  </a:lnTo>
                  <a:lnTo>
                    <a:pt x="1605" y="539"/>
                  </a:lnTo>
                  <a:lnTo>
                    <a:pt x="1607" y="536"/>
                  </a:lnTo>
                  <a:lnTo>
                    <a:pt x="1608" y="534"/>
                  </a:lnTo>
                  <a:lnTo>
                    <a:pt x="1610" y="532"/>
                  </a:lnTo>
                  <a:lnTo>
                    <a:pt x="1611" y="526"/>
                  </a:lnTo>
                  <a:lnTo>
                    <a:pt x="1611" y="522"/>
                  </a:lnTo>
                  <a:lnTo>
                    <a:pt x="1611" y="522"/>
                  </a:lnTo>
                  <a:lnTo>
                    <a:pt x="1618" y="503"/>
                  </a:lnTo>
                  <a:lnTo>
                    <a:pt x="1629" y="469"/>
                  </a:lnTo>
                  <a:lnTo>
                    <a:pt x="1639" y="436"/>
                  </a:lnTo>
                  <a:lnTo>
                    <a:pt x="1641" y="426"/>
                  </a:lnTo>
                  <a:lnTo>
                    <a:pt x="1641" y="422"/>
                  </a:lnTo>
                  <a:lnTo>
                    <a:pt x="1641" y="421"/>
                  </a:lnTo>
                  <a:lnTo>
                    <a:pt x="1641" y="421"/>
                  </a:lnTo>
                  <a:lnTo>
                    <a:pt x="1645" y="405"/>
                  </a:lnTo>
                  <a:lnTo>
                    <a:pt x="1647" y="388"/>
                  </a:lnTo>
                  <a:lnTo>
                    <a:pt x="1647" y="373"/>
                  </a:lnTo>
                  <a:lnTo>
                    <a:pt x="1647" y="356"/>
                  </a:lnTo>
                  <a:lnTo>
                    <a:pt x="1645" y="340"/>
                  </a:lnTo>
                  <a:lnTo>
                    <a:pt x="1641" y="324"/>
                  </a:lnTo>
                  <a:lnTo>
                    <a:pt x="1636" y="310"/>
                  </a:lnTo>
                  <a:lnTo>
                    <a:pt x="1630" y="295"/>
                  </a:lnTo>
                  <a:lnTo>
                    <a:pt x="1624" y="281"/>
                  </a:lnTo>
                  <a:lnTo>
                    <a:pt x="1616" y="267"/>
                  </a:lnTo>
                  <a:lnTo>
                    <a:pt x="1607" y="253"/>
                  </a:lnTo>
                  <a:lnTo>
                    <a:pt x="1596" y="240"/>
                  </a:lnTo>
                  <a:lnTo>
                    <a:pt x="1587" y="228"/>
                  </a:lnTo>
                  <a:lnTo>
                    <a:pt x="1575" y="217"/>
                  </a:lnTo>
                  <a:lnTo>
                    <a:pt x="1563" y="205"/>
                  </a:lnTo>
                  <a:lnTo>
                    <a:pt x="1550" y="196"/>
                  </a:lnTo>
                  <a:lnTo>
                    <a:pt x="1536" y="186"/>
                  </a:lnTo>
                  <a:lnTo>
                    <a:pt x="1522" y="177"/>
                  </a:lnTo>
                  <a:lnTo>
                    <a:pt x="1507" y="169"/>
                  </a:lnTo>
                  <a:lnTo>
                    <a:pt x="1493" y="162"/>
                  </a:lnTo>
                  <a:lnTo>
                    <a:pt x="1477" y="156"/>
                  </a:lnTo>
                  <a:lnTo>
                    <a:pt x="1462" y="151"/>
                  </a:lnTo>
                  <a:lnTo>
                    <a:pt x="1446" y="146"/>
                  </a:lnTo>
                  <a:lnTo>
                    <a:pt x="1430" y="143"/>
                  </a:lnTo>
                  <a:lnTo>
                    <a:pt x="1413" y="141"/>
                  </a:lnTo>
                  <a:lnTo>
                    <a:pt x="1398" y="140"/>
                  </a:lnTo>
                  <a:lnTo>
                    <a:pt x="1381" y="140"/>
                  </a:lnTo>
                  <a:lnTo>
                    <a:pt x="1365" y="141"/>
                  </a:lnTo>
                  <a:lnTo>
                    <a:pt x="1350" y="144"/>
                  </a:lnTo>
                  <a:lnTo>
                    <a:pt x="1334" y="147"/>
                  </a:lnTo>
                  <a:lnTo>
                    <a:pt x="1318" y="152"/>
                  </a:lnTo>
                  <a:lnTo>
                    <a:pt x="1304" y="159"/>
                  </a:lnTo>
                  <a:lnTo>
                    <a:pt x="1304" y="159"/>
                  </a:lnTo>
                  <a:lnTo>
                    <a:pt x="1299" y="144"/>
                  </a:lnTo>
                  <a:lnTo>
                    <a:pt x="1293" y="130"/>
                  </a:lnTo>
                  <a:lnTo>
                    <a:pt x="1286" y="117"/>
                  </a:lnTo>
                  <a:lnTo>
                    <a:pt x="1277" y="104"/>
                  </a:lnTo>
                  <a:lnTo>
                    <a:pt x="1269" y="92"/>
                  </a:lnTo>
                  <a:lnTo>
                    <a:pt x="1258" y="81"/>
                  </a:lnTo>
                  <a:lnTo>
                    <a:pt x="1247" y="70"/>
                  </a:lnTo>
                  <a:lnTo>
                    <a:pt x="1237" y="61"/>
                  </a:lnTo>
                  <a:lnTo>
                    <a:pt x="1224" y="51"/>
                  </a:lnTo>
                  <a:lnTo>
                    <a:pt x="1211" y="43"/>
                  </a:lnTo>
                  <a:lnTo>
                    <a:pt x="1198" y="35"/>
                  </a:lnTo>
                  <a:lnTo>
                    <a:pt x="1185" y="28"/>
                  </a:lnTo>
                  <a:lnTo>
                    <a:pt x="1170" y="22"/>
                  </a:lnTo>
                  <a:lnTo>
                    <a:pt x="1155" y="17"/>
                  </a:lnTo>
                  <a:lnTo>
                    <a:pt x="1140" y="12"/>
                  </a:lnTo>
                  <a:lnTo>
                    <a:pt x="1125" y="9"/>
                  </a:lnTo>
                  <a:lnTo>
                    <a:pt x="1109" y="5"/>
                  </a:lnTo>
                  <a:lnTo>
                    <a:pt x="1093" y="3"/>
                  </a:lnTo>
                  <a:lnTo>
                    <a:pt x="1078" y="2"/>
                  </a:lnTo>
                  <a:lnTo>
                    <a:pt x="1062" y="0"/>
                  </a:lnTo>
                  <a:lnTo>
                    <a:pt x="1046" y="0"/>
                  </a:lnTo>
                  <a:lnTo>
                    <a:pt x="1031" y="2"/>
                  </a:lnTo>
                  <a:lnTo>
                    <a:pt x="1015" y="3"/>
                  </a:lnTo>
                  <a:lnTo>
                    <a:pt x="999" y="5"/>
                  </a:lnTo>
                  <a:lnTo>
                    <a:pt x="985" y="9"/>
                  </a:lnTo>
                  <a:lnTo>
                    <a:pt x="971" y="12"/>
                  </a:lnTo>
                  <a:lnTo>
                    <a:pt x="956" y="17"/>
                  </a:lnTo>
                  <a:lnTo>
                    <a:pt x="942" y="23"/>
                  </a:lnTo>
                  <a:lnTo>
                    <a:pt x="928" y="31"/>
                  </a:lnTo>
                  <a:lnTo>
                    <a:pt x="916" y="38"/>
                  </a:lnTo>
                  <a:lnTo>
                    <a:pt x="904" y="46"/>
                  </a:lnTo>
                  <a:lnTo>
                    <a:pt x="892" y="55"/>
                  </a:lnTo>
                  <a:lnTo>
                    <a:pt x="892" y="55"/>
                  </a:lnTo>
                  <a:lnTo>
                    <a:pt x="890" y="55"/>
                  </a:lnTo>
                  <a:lnTo>
                    <a:pt x="886" y="56"/>
                  </a:lnTo>
                  <a:lnTo>
                    <a:pt x="875" y="61"/>
                  </a:lnTo>
                  <a:lnTo>
                    <a:pt x="862" y="68"/>
                  </a:lnTo>
                  <a:lnTo>
                    <a:pt x="848" y="77"/>
                  </a:lnTo>
                  <a:lnTo>
                    <a:pt x="802" y="109"/>
                  </a:lnTo>
                  <a:lnTo>
                    <a:pt x="802" y="109"/>
                  </a:lnTo>
                  <a:lnTo>
                    <a:pt x="790" y="117"/>
                  </a:lnTo>
                  <a:lnTo>
                    <a:pt x="778" y="127"/>
                  </a:lnTo>
                  <a:lnTo>
                    <a:pt x="768" y="137"/>
                  </a:lnTo>
                  <a:lnTo>
                    <a:pt x="759" y="149"/>
                  </a:lnTo>
                  <a:lnTo>
                    <a:pt x="759" y="149"/>
                  </a:lnTo>
                  <a:lnTo>
                    <a:pt x="753" y="152"/>
                  </a:lnTo>
                  <a:lnTo>
                    <a:pt x="744" y="161"/>
                  </a:lnTo>
                  <a:lnTo>
                    <a:pt x="742" y="164"/>
                  </a:lnTo>
                  <a:lnTo>
                    <a:pt x="741" y="168"/>
                  </a:lnTo>
                  <a:lnTo>
                    <a:pt x="741" y="169"/>
                  </a:lnTo>
                  <a:lnTo>
                    <a:pt x="742" y="169"/>
                  </a:lnTo>
                  <a:lnTo>
                    <a:pt x="748" y="169"/>
                  </a:lnTo>
                  <a:lnTo>
                    <a:pt x="748" y="169"/>
                  </a:lnTo>
                  <a:lnTo>
                    <a:pt x="747" y="171"/>
                  </a:lnTo>
                  <a:lnTo>
                    <a:pt x="747" y="171"/>
                  </a:lnTo>
                  <a:lnTo>
                    <a:pt x="739" y="176"/>
                  </a:lnTo>
                  <a:lnTo>
                    <a:pt x="732" y="182"/>
                  </a:lnTo>
                  <a:lnTo>
                    <a:pt x="731" y="186"/>
                  </a:lnTo>
                  <a:lnTo>
                    <a:pt x="732" y="187"/>
                  </a:lnTo>
                  <a:lnTo>
                    <a:pt x="736" y="187"/>
                  </a:lnTo>
                  <a:lnTo>
                    <a:pt x="742" y="186"/>
                  </a:lnTo>
                  <a:lnTo>
                    <a:pt x="742" y="186"/>
                  </a:lnTo>
                  <a:lnTo>
                    <a:pt x="739" y="198"/>
                  </a:lnTo>
                  <a:lnTo>
                    <a:pt x="739" y="198"/>
                  </a:lnTo>
                  <a:lnTo>
                    <a:pt x="718" y="185"/>
                  </a:lnTo>
                  <a:lnTo>
                    <a:pt x="694" y="173"/>
                  </a:lnTo>
                  <a:lnTo>
                    <a:pt x="668" y="162"/>
                  </a:lnTo>
                  <a:lnTo>
                    <a:pt x="643" y="153"/>
                  </a:lnTo>
                  <a:lnTo>
                    <a:pt x="617" y="145"/>
                  </a:lnTo>
                  <a:lnTo>
                    <a:pt x="589" y="139"/>
                  </a:lnTo>
                  <a:lnTo>
                    <a:pt x="561" y="134"/>
                  </a:lnTo>
                  <a:lnTo>
                    <a:pt x="534" y="133"/>
                  </a:lnTo>
                  <a:lnTo>
                    <a:pt x="507" y="133"/>
                  </a:lnTo>
                  <a:lnTo>
                    <a:pt x="479" y="135"/>
                  </a:lnTo>
                  <a:lnTo>
                    <a:pt x="466" y="138"/>
                  </a:lnTo>
                  <a:lnTo>
                    <a:pt x="454" y="141"/>
                  </a:lnTo>
                  <a:lnTo>
                    <a:pt x="441" y="145"/>
                  </a:lnTo>
                  <a:lnTo>
                    <a:pt x="429" y="150"/>
                  </a:lnTo>
                  <a:lnTo>
                    <a:pt x="417" y="155"/>
                  </a:lnTo>
                  <a:lnTo>
                    <a:pt x="405" y="161"/>
                  </a:lnTo>
                  <a:lnTo>
                    <a:pt x="394" y="168"/>
                  </a:lnTo>
                  <a:lnTo>
                    <a:pt x="382" y="175"/>
                  </a:lnTo>
                  <a:lnTo>
                    <a:pt x="372" y="185"/>
                  </a:lnTo>
                  <a:lnTo>
                    <a:pt x="361" y="194"/>
                  </a:lnTo>
                  <a:lnTo>
                    <a:pt x="352" y="204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1" y="216"/>
                  </a:lnTo>
                  <a:lnTo>
                    <a:pt x="339" y="217"/>
                  </a:lnTo>
                  <a:lnTo>
                    <a:pt x="333" y="222"/>
                  </a:lnTo>
                  <a:lnTo>
                    <a:pt x="329" y="228"/>
                  </a:lnTo>
                  <a:lnTo>
                    <a:pt x="328" y="230"/>
                  </a:lnTo>
                  <a:lnTo>
                    <a:pt x="328" y="233"/>
                  </a:lnTo>
                  <a:lnTo>
                    <a:pt x="328" y="233"/>
                  </a:lnTo>
                  <a:lnTo>
                    <a:pt x="318" y="242"/>
                  </a:lnTo>
                  <a:lnTo>
                    <a:pt x="308" y="251"/>
                  </a:lnTo>
                  <a:lnTo>
                    <a:pt x="287" y="267"/>
                  </a:lnTo>
                  <a:lnTo>
                    <a:pt x="276" y="274"/>
                  </a:lnTo>
                  <a:lnTo>
                    <a:pt x="266" y="282"/>
                  </a:lnTo>
                  <a:lnTo>
                    <a:pt x="257" y="292"/>
                  </a:lnTo>
                  <a:lnTo>
                    <a:pt x="248" y="303"/>
                  </a:lnTo>
                  <a:lnTo>
                    <a:pt x="248" y="303"/>
                  </a:lnTo>
                  <a:lnTo>
                    <a:pt x="243" y="306"/>
                  </a:lnTo>
                  <a:lnTo>
                    <a:pt x="242" y="310"/>
                  </a:lnTo>
                  <a:lnTo>
                    <a:pt x="243" y="312"/>
                  </a:lnTo>
                  <a:lnTo>
                    <a:pt x="243" y="312"/>
                  </a:lnTo>
                  <a:lnTo>
                    <a:pt x="237" y="327"/>
                  </a:lnTo>
                  <a:lnTo>
                    <a:pt x="237" y="327"/>
                  </a:lnTo>
                  <a:lnTo>
                    <a:pt x="235" y="329"/>
                  </a:lnTo>
                  <a:lnTo>
                    <a:pt x="230" y="334"/>
                  </a:lnTo>
                  <a:lnTo>
                    <a:pt x="229" y="336"/>
                  </a:lnTo>
                  <a:lnTo>
                    <a:pt x="229" y="338"/>
                  </a:lnTo>
                  <a:lnTo>
                    <a:pt x="230" y="340"/>
                  </a:lnTo>
                  <a:lnTo>
                    <a:pt x="234" y="341"/>
                  </a:lnTo>
                  <a:lnTo>
                    <a:pt x="234" y="341"/>
                  </a:lnTo>
                  <a:lnTo>
                    <a:pt x="230" y="358"/>
                  </a:lnTo>
                  <a:lnTo>
                    <a:pt x="229" y="368"/>
                  </a:lnTo>
                  <a:lnTo>
                    <a:pt x="229" y="371"/>
                  </a:lnTo>
                  <a:lnTo>
                    <a:pt x="230" y="374"/>
                  </a:lnTo>
                  <a:lnTo>
                    <a:pt x="230" y="374"/>
                  </a:lnTo>
                  <a:lnTo>
                    <a:pt x="231" y="393"/>
                  </a:lnTo>
                  <a:lnTo>
                    <a:pt x="231" y="393"/>
                  </a:lnTo>
                  <a:lnTo>
                    <a:pt x="229" y="397"/>
                  </a:lnTo>
                  <a:lnTo>
                    <a:pt x="228" y="400"/>
                  </a:lnTo>
                  <a:lnTo>
                    <a:pt x="228" y="401"/>
                  </a:lnTo>
                  <a:lnTo>
                    <a:pt x="228" y="403"/>
                  </a:lnTo>
                  <a:lnTo>
                    <a:pt x="230" y="404"/>
                  </a:lnTo>
                  <a:lnTo>
                    <a:pt x="233" y="404"/>
                  </a:lnTo>
                  <a:lnTo>
                    <a:pt x="233" y="404"/>
                  </a:lnTo>
                  <a:lnTo>
                    <a:pt x="234" y="416"/>
                  </a:lnTo>
                  <a:lnTo>
                    <a:pt x="234" y="416"/>
                  </a:lnTo>
                  <a:lnTo>
                    <a:pt x="218" y="424"/>
                  </a:lnTo>
                  <a:lnTo>
                    <a:pt x="204" y="434"/>
                  </a:lnTo>
                  <a:lnTo>
                    <a:pt x="189" y="445"/>
                  </a:lnTo>
                  <a:lnTo>
                    <a:pt x="175" y="456"/>
                  </a:lnTo>
                  <a:lnTo>
                    <a:pt x="175" y="456"/>
                  </a:lnTo>
                  <a:lnTo>
                    <a:pt x="157" y="464"/>
                  </a:lnTo>
                  <a:lnTo>
                    <a:pt x="147" y="469"/>
                  </a:lnTo>
                  <a:lnTo>
                    <a:pt x="139" y="474"/>
                  </a:lnTo>
                  <a:lnTo>
                    <a:pt x="139" y="474"/>
                  </a:lnTo>
                  <a:lnTo>
                    <a:pt x="116" y="488"/>
                  </a:lnTo>
                  <a:lnTo>
                    <a:pt x="93" y="504"/>
                  </a:lnTo>
                  <a:lnTo>
                    <a:pt x="71" y="521"/>
                  </a:lnTo>
                  <a:lnTo>
                    <a:pt x="62" y="530"/>
                  </a:lnTo>
                  <a:lnTo>
                    <a:pt x="52" y="540"/>
                  </a:lnTo>
                  <a:lnTo>
                    <a:pt x="44" y="551"/>
                  </a:lnTo>
                  <a:lnTo>
                    <a:pt x="35" y="562"/>
                  </a:lnTo>
                  <a:lnTo>
                    <a:pt x="28" y="574"/>
                  </a:lnTo>
                  <a:lnTo>
                    <a:pt x="21" y="586"/>
                  </a:lnTo>
                  <a:lnTo>
                    <a:pt x="15" y="598"/>
                  </a:lnTo>
                  <a:lnTo>
                    <a:pt x="10" y="611"/>
                  </a:lnTo>
                  <a:lnTo>
                    <a:pt x="6" y="625"/>
                  </a:lnTo>
                  <a:lnTo>
                    <a:pt x="3" y="640"/>
                  </a:lnTo>
                  <a:lnTo>
                    <a:pt x="3" y="640"/>
                  </a:lnTo>
                  <a:lnTo>
                    <a:pt x="1" y="642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64"/>
                  </a:lnTo>
                  <a:lnTo>
                    <a:pt x="0" y="682"/>
                  </a:lnTo>
                  <a:lnTo>
                    <a:pt x="1" y="700"/>
                  </a:lnTo>
                  <a:lnTo>
                    <a:pt x="5" y="717"/>
                  </a:lnTo>
                  <a:lnTo>
                    <a:pt x="5" y="717"/>
                  </a:lnTo>
                  <a:close/>
                  <a:moveTo>
                    <a:pt x="14" y="709"/>
                  </a:moveTo>
                  <a:lnTo>
                    <a:pt x="14" y="709"/>
                  </a:lnTo>
                  <a:lnTo>
                    <a:pt x="24" y="703"/>
                  </a:lnTo>
                  <a:lnTo>
                    <a:pt x="24" y="703"/>
                  </a:lnTo>
                  <a:lnTo>
                    <a:pt x="14" y="710"/>
                  </a:lnTo>
                  <a:lnTo>
                    <a:pt x="14" y="710"/>
                  </a:lnTo>
                  <a:lnTo>
                    <a:pt x="14" y="709"/>
                  </a:lnTo>
                  <a:lnTo>
                    <a:pt x="14" y="709"/>
                  </a:lnTo>
                  <a:close/>
                  <a:moveTo>
                    <a:pt x="16" y="723"/>
                  </a:moveTo>
                  <a:lnTo>
                    <a:pt x="16" y="723"/>
                  </a:lnTo>
                  <a:lnTo>
                    <a:pt x="16" y="722"/>
                  </a:lnTo>
                  <a:lnTo>
                    <a:pt x="16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6" y="723"/>
                  </a:lnTo>
                  <a:lnTo>
                    <a:pt x="16" y="723"/>
                  </a:lnTo>
                  <a:close/>
                  <a:moveTo>
                    <a:pt x="30" y="759"/>
                  </a:moveTo>
                  <a:lnTo>
                    <a:pt x="30" y="759"/>
                  </a:lnTo>
                  <a:lnTo>
                    <a:pt x="26" y="747"/>
                  </a:lnTo>
                  <a:lnTo>
                    <a:pt x="21" y="735"/>
                  </a:lnTo>
                  <a:lnTo>
                    <a:pt x="21" y="735"/>
                  </a:lnTo>
                  <a:lnTo>
                    <a:pt x="48" y="724"/>
                  </a:lnTo>
                  <a:lnTo>
                    <a:pt x="48" y="724"/>
                  </a:lnTo>
                  <a:lnTo>
                    <a:pt x="42" y="728"/>
                  </a:lnTo>
                  <a:lnTo>
                    <a:pt x="34" y="736"/>
                  </a:lnTo>
                  <a:lnTo>
                    <a:pt x="29" y="740"/>
                  </a:lnTo>
                  <a:lnTo>
                    <a:pt x="28" y="745"/>
                  </a:lnTo>
                  <a:lnTo>
                    <a:pt x="27" y="746"/>
                  </a:lnTo>
                  <a:lnTo>
                    <a:pt x="28" y="747"/>
                  </a:lnTo>
                  <a:lnTo>
                    <a:pt x="29" y="747"/>
                  </a:lnTo>
                  <a:lnTo>
                    <a:pt x="32" y="748"/>
                  </a:lnTo>
                  <a:lnTo>
                    <a:pt x="32" y="748"/>
                  </a:lnTo>
                  <a:lnTo>
                    <a:pt x="38" y="747"/>
                  </a:lnTo>
                  <a:lnTo>
                    <a:pt x="45" y="745"/>
                  </a:lnTo>
                  <a:lnTo>
                    <a:pt x="59" y="737"/>
                  </a:lnTo>
                  <a:lnTo>
                    <a:pt x="73" y="730"/>
                  </a:lnTo>
                  <a:lnTo>
                    <a:pt x="85" y="723"/>
                  </a:lnTo>
                  <a:lnTo>
                    <a:pt x="85" y="723"/>
                  </a:lnTo>
                  <a:lnTo>
                    <a:pt x="58" y="741"/>
                  </a:lnTo>
                  <a:lnTo>
                    <a:pt x="44" y="750"/>
                  </a:lnTo>
                  <a:lnTo>
                    <a:pt x="30" y="759"/>
                  </a:lnTo>
                  <a:lnTo>
                    <a:pt x="30" y="759"/>
                  </a:lnTo>
                  <a:close/>
                  <a:moveTo>
                    <a:pt x="85" y="603"/>
                  </a:moveTo>
                  <a:lnTo>
                    <a:pt x="85" y="603"/>
                  </a:lnTo>
                  <a:lnTo>
                    <a:pt x="82" y="601"/>
                  </a:lnTo>
                  <a:lnTo>
                    <a:pt x="79" y="601"/>
                  </a:lnTo>
                  <a:lnTo>
                    <a:pt x="74" y="604"/>
                  </a:lnTo>
                  <a:lnTo>
                    <a:pt x="68" y="606"/>
                  </a:lnTo>
                  <a:lnTo>
                    <a:pt x="58" y="612"/>
                  </a:lnTo>
                  <a:lnTo>
                    <a:pt x="51" y="617"/>
                  </a:lnTo>
                  <a:lnTo>
                    <a:pt x="51" y="617"/>
                  </a:lnTo>
                  <a:lnTo>
                    <a:pt x="64" y="606"/>
                  </a:lnTo>
                  <a:lnTo>
                    <a:pt x="81" y="591"/>
                  </a:lnTo>
                  <a:lnTo>
                    <a:pt x="86" y="585"/>
                  </a:lnTo>
                  <a:lnTo>
                    <a:pt x="87" y="582"/>
                  </a:lnTo>
                  <a:lnTo>
                    <a:pt x="86" y="580"/>
                  </a:lnTo>
                  <a:lnTo>
                    <a:pt x="85" y="580"/>
                  </a:lnTo>
                  <a:lnTo>
                    <a:pt x="81" y="580"/>
                  </a:lnTo>
                  <a:lnTo>
                    <a:pt x="69" y="585"/>
                  </a:lnTo>
                  <a:lnTo>
                    <a:pt x="69" y="585"/>
                  </a:lnTo>
                  <a:lnTo>
                    <a:pt x="86" y="571"/>
                  </a:lnTo>
                  <a:lnTo>
                    <a:pt x="101" y="559"/>
                  </a:lnTo>
                  <a:lnTo>
                    <a:pt x="101" y="559"/>
                  </a:lnTo>
                  <a:lnTo>
                    <a:pt x="97" y="575"/>
                  </a:lnTo>
                  <a:lnTo>
                    <a:pt x="93" y="591"/>
                  </a:lnTo>
                  <a:lnTo>
                    <a:pt x="91" y="606"/>
                  </a:lnTo>
                  <a:lnTo>
                    <a:pt x="91" y="622"/>
                  </a:lnTo>
                  <a:lnTo>
                    <a:pt x="91" y="622"/>
                  </a:lnTo>
                  <a:lnTo>
                    <a:pt x="89" y="621"/>
                  </a:lnTo>
                  <a:lnTo>
                    <a:pt x="88" y="621"/>
                  </a:lnTo>
                  <a:lnTo>
                    <a:pt x="81" y="623"/>
                  </a:lnTo>
                  <a:lnTo>
                    <a:pt x="71" y="627"/>
                  </a:lnTo>
                  <a:lnTo>
                    <a:pt x="60" y="633"/>
                  </a:lnTo>
                  <a:lnTo>
                    <a:pt x="28" y="652"/>
                  </a:lnTo>
                  <a:lnTo>
                    <a:pt x="28" y="652"/>
                  </a:lnTo>
                  <a:lnTo>
                    <a:pt x="40" y="644"/>
                  </a:lnTo>
                  <a:lnTo>
                    <a:pt x="62" y="629"/>
                  </a:lnTo>
                  <a:lnTo>
                    <a:pt x="71" y="621"/>
                  </a:lnTo>
                  <a:lnTo>
                    <a:pt x="80" y="613"/>
                  </a:lnTo>
                  <a:lnTo>
                    <a:pt x="85" y="607"/>
                  </a:lnTo>
                  <a:lnTo>
                    <a:pt x="86" y="605"/>
                  </a:lnTo>
                  <a:lnTo>
                    <a:pt x="85" y="603"/>
                  </a:lnTo>
                  <a:lnTo>
                    <a:pt x="85" y="603"/>
                  </a:lnTo>
                  <a:close/>
                  <a:moveTo>
                    <a:pt x="166" y="841"/>
                  </a:moveTo>
                  <a:lnTo>
                    <a:pt x="166" y="841"/>
                  </a:lnTo>
                  <a:lnTo>
                    <a:pt x="174" y="835"/>
                  </a:lnTo>
                  <a:lnTo>
                    <a:pt x="174" y="835"/>
                  </a:lnTo>
                  <a:lnTo>
                    <a:pt x="184" y="828"/>
                  </a:lnTo>
                  <a:lnTo>
                    <a:pt x="201" y="817"/>
                  </a:lnTo>
                  <a:lnTo>
                    <a:pt x="209" y="811"/>
                  </a:lnTo>
                  <a:lnTo>
                    <a:pt x="216" y="805"/>
                  </a:lnTo>
                  <a:lnTo>
                    <a:pt x="219" y="800"/>
                  </a:lnTo>
                  <a:lnTo>
                    <a:pt x="221" y="798"/>
                  </a:lnTo>
                  <a:lnTo>
                    <a:pt x="222" y="795"/>
                  </a:lnTo>
                  <a:lnTo>
                    <a:pt x="222" y="795"/>
                  </a:lnTo>
                  <a:lnTo>
                    <a:pt x="237" y="801"/>
                  </a:lnTo>
                  <a:lnTo>
                    <a:pt x="237" y="801"/>
                  </a:lnTo>
                  <a:lnTo>
                    <a:pt x="219" y="811"/>
                  </a:lnTo>
                  <a:lnTo>
                    <a:pt x="201" y="821"/>
                  </a:lnTo>
                  <a:lnTo>
                    <a:pt x="184" y="831"/>
                  </a:lnTo>
                  <a:lnTo>
                    <a:pt x="166" y="841"/>
                  </a:lnTo>
                  <a:lnTo>
                    <a:pt x="166" y="841"/>
                  </a:lnTo>
                  <a:close/>
                  <a:moveTo>
                    <a:pt x="246" y="805"/>
                  </a:moveTo>
                  <a:lnTo>
                    <a:pt x="246" y="805"/>
                  </a:lnTo>
                  <a:lnTo>
                    <a:pt x="271" y="812"/>
                  </a:lnTo>
                  <a:lnTo>
                    <a:pt x="271" y="812"/>
                  </a:lnTo>
                  <a:lnTo>
                    <a:pt x="251" y="822"/>
                  </a:lnTo>
                  <a:lnTo>
                    <a:pt x="230" y="831"/>
                  </a:lnTo>
                  <a:lnTo>
                    <a:pt x="188" y="848"/>
                  </a:lnTo>
                  <a:lnTo>
                    <a:pt x="188" y="848"/>
                  </a:lnTo>
                  <a:lnTo>
                    <a:pt x="211" y="833"/>
                  </a:lnTo>
                  <a:lnTo>
                    <a:pt x="211" y="833"/>
                  </a:lnTo>
                  <a:lnTo>
                    <a:pt x="231" y="821"/>
                  </a:lnTo>
                  <a:lnTo>
                    <a:pt x="242" y="812"/>
                  </a:lnTo>
                  <a:lnTo>
                    <a:pt x="245" y="809"/>
                  </a:lnTo>
                  <a:lnTo>
                    <a:pt x="246" y="805"/>
                  </a:lnTo>
                  <a:lnTo>
                    <a:pt x="246" y="805"/>
                  </a:lnTo>
                  <a:close/>
                  <a:moveTo>
                    <a:pt x="142" y="807"/>
                  </a:moveTo>
                  <a:lnTo>
                    <a:pt x="142" y="807"/>
                  </a:lnTo>
                  <a:lnTo>
                    <a:pt x="164" y="792"/>
                  </a:lnTo>
                  <a:lnTo>
                    <a:pt x="186" y="777"/>
                  </a:lnTo>
                  <a:lnTo>
                    <a:pt x="186" y="777"/>
                  </a:lnTo>
                  <a:lnTo>
                    <a:pt x="186" y="777"/>
                  </a:lnTo>
                  <a:lnTo>
                    <a:pt x="186" y="777"/>
                  </a:lnTo>
                  <a:lnTo>
                    <a:pt x="196" y="782"/>
                  </a:lnTo>
                  <a:lnTo>
                    <a:pt x="196" y="782"/>
                  </a:lnTo>
                  <a:lnTo>
                    <a:pt x="169" y="794"/>
                  </a:lnTo>
                  <a:lnTo>
                    <a:pt x="142" y="807"/>
                  </a:lnTo>
                  <a:lnTo>
                    <a:pt x="142" y="807"/>
                  </a:lnTo>
                  <a:close/>
                  <a:moveTo>
                    <a:pt x="206" y="789"/>
                  </a:moveTo>
                  <a:lnTo>
                    <a:pt x="206" y="789"/>
                  </a:lnTo>
                  <a:lnTo>
                    <a:pt x="206" y="788"/>
                  </a:lnTo>
                  <a:lnTo>
                    <a:pt x="206" y="788"/>
                  </a:lnTo>
                  <a:lnTo>
                    <a:pt x="213" y="792"/>
                  </a:lnTo>
                  <a:lnTo>
                    <a:pt x="213" y="792"/>
                  </a:lnTo>
                  <a:lnTo>
                    <a:pt x="177" y="810"/>
                  </a:lnTo>
                  <a:lnTo>
                    <a:pt x="177" y="810"/>
                  </a:lnTo>
                  <a:lnTo>
                    <a:pt x="206" y="789"/>
                  </a:lnTo>
                  <a:lnTo>
                    <a:pt x="206" y="789"/>
                  </a:lnTo>
                  <a:close/>
                  <a:moveTo>
                    <a:pt x="156" y="781"/>
                  </a:moveTo>
                  <a:lnTo>
                    <a:pt x="156" y="781"/>
                  </a:lnTo>
                  <a:lnTo>
                    <a:pt x="175" y="770"/>
                  </a:lnTo>
                  <a:lnTo>
                    <a:pt x="175" y="770"/>
                  </a:lnTo>
                  <a:lnTo>
                    <a:pt x="176" y="771"/>
                  </a:lnTo>
                  <a:lnTo>
                    <a:pt x="176" y="771"/>
                  </a:lnTo>
                  <a:lnTo>
                    <a:pt x="156" y="781"/>
                  </a:lnTo>
                  <a:lnTo>
                    <a:pt x="156" y="781"/>
                  </a:lnTo>
                  <a:close/>
                  <a:moveTo>
                    <a:pt x="94" y="795"/>
                  </a:moveTo>
                  <a:lnTo>
                    <a:pt x="94" y="795"/>
                  </a:lnTo>
                  <a:lnTo>
                    <a:pt x="107" y="784"/>
                  </a:lnTo>
                  <a:lnTo>
                    <a:pt x="122" y="775"/>
                  </a:lnTo>
                  <a:lnTo>
                    <a:pt x="136" y="764"/>
                  </a:lnTo>
                  <a:lnTo>
                    <a:pt x="152" y="756"/>
                  </a:lnTo>
                  <a:lnTo>
                    <a:pt x="152" y="756"/>
                  </a:lnTo>
                  <a:lnTo>
                    <a:pt x="153" y="753"/>
                  </a:lnTo>
                  <a:lnTo>
                    <a:pt x="153" y="753"/>
                  </a:lnTo>
                  <a:lnTo>
                    <a:pt x="165" y="763"/>
                  </a:lnTo>
                  <a:lnTo>
                    <a:pt x="165" y="763"/>
                  </a:lnTo>
                  <a:lnTo>
                    <a:pt x="129" y="778"/>
                  </a:lnTo>
                  <a:lnTo>
                    <a:pt x="94" y="795"/>
                  </a:lnTo>
                  <a:lnTo>
                    <a:pt x="94" y="795"/>
                  </a:lnTo>
                  <a:close/>
                  <a:moveTo>
                    <a:pt x="68" y="784"/>
                  </a:moveTo>
                  <a:lnTo>
                    <a:pt x="68" y="784"/>
                  </a:lnTo>
                  <a:lnTo>
                    <a:pt x="105" y="762"/>
                  </a:lnTo>
                  <a:lnTo>
                    <a:pt x="116" y="753"/>
                  </a:lnTo>
                  <a:lnTo>
                    <a:pt x="125" y="746"/>
                  </a:lnTo>
                  <a:lnTo>
                    <a:pt x="130" y="740"/>
                  </a:lnTo>
                  <a:lnTo>
                    <a:pt x="131" y="737"/>
                  </a:lnTo>
                  <a:lnTo>
                    <a:pt x="131" y="735"/>
                  </a:lnTo>
                  <a:lnTo>
                    <a:pt x="131" y="735"/>
                  </a:lnTo>
                  <a:lnTo>
                    <a:pt x="130" y="735"/>
                  </a:lnTo>
                  <a:lnTo>
                    <a:pt x="128" y="735"/>
                  </a:lnTo>
                  <a:lnTo>
                    <a:pt x="122" y="737"/>
                  </a:lnTo>
                  <a:lnTo>
                    <a:pt x="103" y="746"/>
                  </a:lnTo>
                  <a:lnTo>
                    <a:pt x="71" y="763"/>
                  </a:lnTo>
                  <a:lnTo>
                    <a:pt x="71" y="763"/>
                  </a:lnTo>
                  <a:lnTo>
                    <a:pt x="85" y="756"/>
                  </a:lnTo>
                  <a:lnTo>
                    <a:pt x="101" y="746"/>
                  </a:lnTo>
                  <a:lnTo>
                    <a:pt x="110" y="740"/>
                  </a:lnTo>
                  <a:lnTo>
                    <a:pt x="116" y="733"/>
                  </a:lnTo>
                  <a:lnTo>
                    <a:pt x="121" y="727"/>
                  </a:lnTo>
                  <a:lnTo>
                    <a:pt x="122" y="724"/>
                  </a:lnTo>
                  <a:lnTo>
                    <a:pt x="122" y="721"/>
                  </a:lnTo>
                  <a:lnTo>
                    <a:pt x="122" y="721"/>
                  </a:lnTo>
                  <a:lnTo>
                    <a:pt x="134" y="734"/>
                  </a:lnTo>
                  <a:lnTo>
                    <a:pt x="146" y="747"/>
                  </a:lnTo>
                  <a:lnTo>
                    <a:pt x="146" y="747"/>
                  </a:lnTo>
                  <a:lnTo>
                    <a:pt x="106" y="766"/>
                  </a:lnTo>
                  <a:lnTo>
                    <a:pt x="68" y="784"/>
                  </a:lnTo>
                  <a:lnTo>
                    <a:pt x="68" y="784"/>
                  </a:lnTo>
                  <a:close/>
                  <a:moveTo>
                    <a:pt x="83" y="739"/>
                  </a:moveTo>
                  <a:lnTo>
                    <a:pt x="83" y="739"/>
                  </a:lnTo>
                  <a:lnTo>
                    <a:pt x="82" y="736"/>
                  </a:lnTo>
                  <a:lnTo>
                    <a:pt x="82" y="736"/>
                  </a:lnTo>
                  <a:lnTo>
                    <a:pt x="100" y="725"/>
                  </a:lnTo>
                  <a:lnTo>
                    <a:pt x="117" y="713"/>
                  </a:lnTo>
                  <a:lnTo>
                    <a:pt x="117" y="713"/>
                  </a:lnTo>
                  <a:lnTo>
                    <a:pt x="119" y="717"/>
                  </a:lnTo>
                  <a:lnTo>
                    <a:pt x="119" y="717"/>
                  </a:lnTo>
                  <a:lnTo>
                    <a:pt x="116" y="718"/>
                  </a:lnTo>
                  <a:lnTo>
                    <a:pt x="107" y="723"/>
                  </a:lnTo>
                  <a:lnTo>
                    <a:pt x="83" y="739"/>
                  </a:lnTo>
                  <a:lnTo>
                    <a:pt x="83" y="739"/>
                  </a:lnTo>
                  <a:close/>
                  <a:moveTo>
                    <a:pt x="110" y="707"/>
                  </a:moveTo>
                  <a:lnTo>
                    <a:pt x="110" y="707"/>
                  </a:lnTo>
                  <a:lnTo>
                    <a:pt x="106" y="706"/>
                  </a:lnTo>
                  <a:lnTo>
                    <a:pt x="103" y="706"/>
                  </a:lnTo>
                  <a:lnTo>
                    <a:pt x="93" y="710"/>
                  </a:lnTo>
                  <a:lnTo>
                    <a:pt x="76" y="717"/>
                  </a:lnTo>
                  <a:lnTo>
                    <a:pt x="76" y="717"/>
                  </a:lnTo>
                  <a:lnTo>
                    <a:pt x="93" y="706"/>
                  </a:lnTo>
                  <a:lnTo>
                    <a:pt x="101" y="700"/>
                  </a:lnTo>
                  <a:lnTo>
                    <a:pt x="105" y="697"/>
                  </a:lnTo>
                  <a:lnTo>
                    <a:pt x="106" y="694"/>
                  </a:lnTo>
                  <a:lnTo>
                    <a:pt x="106" y="694"/>
                  </a:lnTo>
                  <a:lnTo>
                    <a:pt x="112" y="705"/>
                  </a:lnTo>
                  <a:lnTo>
                    <a:pt x="112" y="705"/>
                  </a:lnTo>
                  <a:lnTo>
                    <a:pt x="110" y="707"/>
                  </a:lnTo>
                  <a:lnTo>
                    <a:pt x="110" y="707"/>
                  </a:lnTo>
                  <a:close/>
                  <a:moveTo>
                    <a:pt x="42" y="716"/>
                  </a:moveTo>
                  <a:lnTo>
                    <a:pt x="42" y="716"/>
                  </a:lnTo>
                  <a:lnTo>
                    <a:pt x="73" y="698"/>
                  </a:lnTo>
                  <a:lnTo>
                    <a:pt x="82" y="692"/>
                  </a:lnTo>
                  <a:lnTo>
                    <a:pt x="89" y="686"/>
                  </a:lnTo>
                  <a:lnTo>
                    <a:pt x="94" y="681"/>
                  </a:lnTo>
                  <a:lnTo>
                    <a:pt x="95" y="678"/>
                  </a:lnTo>
                  <a:lnTo>
                    <a:pt x="94" y="677"/>
                  </a:lnTo>
                  <a:lnTo>
                    <a:pt x="94" y="677"/>
                  </a:lnTo>
                  <a:lnTo>
                    <a:pt x="93" y="676"/>
                  </a:lnTo>
                  <a:lnTo>
                    <a:pt x="92" y="676"/>
                  </a:lnTo>
                  <a:lnTo>
                    <a:pt x="87" y="676"/>
                  </a:lnTo>
                  <a:lnTo>
                    <a:pt x="82" y="678"/>
                  </a:lnTo>
                  <a:lnTo>
                    <a:pt x="75" y="682"/>
                  </a:lnTo>
                  <a:lnTo>
                    <a:pt x="56" y="694"/>
                  </a:lnTo>
                  <a:lnTo>
                    <a:pt x="56" y="694"/>
                  </a:lnTo>
                  <a:lnTo>
                    <a:pt x="73" y="682"/>
                  </a:lnTo>
                  <a:lnTo>
                    <a:pt x="88" y="669"/>
                  </a:lnTo>
                  <a:lnTo>
                    <a:pt x="88" y="669"/>
                  </a:lnTo>
                  <a:lnTo>
                    <a:pt x="89" y="666"/>
                  </a:lnTo>
                  <a:lnTo>
                    <a:pt x="91" y="665"/>
                  </a:lnTo>
                  <a:lnTo>
                    <a:pt x="91" y="663"/>
                  </a:lnTo>
                  <a:lnTo>
                    <a:pt x="89" y="662"/>
                  </a:lnTo>
                  <a:lnTo>
                    <a:pt x="88" y="660"/>
                  </a:lnTo>
                  <a:lnTo>
                    <a:pt x="86" y="660"/>
                  </a:lnTo>
                  <a:lnTo>
                    <a:pt x="83" y="660"/>
                  </a:lnTo>
                  <a:lnTo>
                    <a:pt x="82" y="662"/>
                  </a:lnTo>
                  <a:lnTo>
                    <a:pt x="82" y="662"/>
                  </a:lnTo>
                  <a:lnTo>
                    <a:pt x="34" y="687"/>
                  </a:lnTo>
                  <a:lnTo>
                    <a:pt x="34" y="687"/>
                  </a:lnTo>
                  <a:lnTo>
                    <a:pt x="48" y="675"/>
                  </a:lnTo>
                  <a:lnTo>
                    <a:pt x="63" y="664"/>
                  </a:lnTo>
                  <a:lnTo>
                    <a:pt x="92" y="646"/>
                  </a:lnTo>
                  <a:lnTo>
                    <a:pt x="92" y="646"/>
                  </a:lnTo>
                  <a:lnTo>
                    <a:pt x="93" y="657"/>
                  </a:lnTo>
                  <a:lnTo>
                    <a:pt x="97" y="669"/>
                  </a:lnTo>
                  <a:lnTo>
                    <a:pt x="99" y="678"/>
                  </a:lnTo>
                  <a:lnTo>
                    <a:pt x="104" y="689"/>
                  </a:lnTo>
                  <a:lnTo>
                    <a:pt x="104" y="689"/>
                  </a:lnTo>
                  <a:lnTo>
                    <a:pt x="103" y="689"/>
                  </a:lnTo>
                  <a:lnTo>
                    <a:pt x="100" y="689"/>
                  </a:lnTo>
                  <a:lnTo>
                    <a:pt x="93" y="692"/>
                  </a:lnTo>
                  <a:lnTo>
                    <a:pt x="74" y="700"/>
                  </a:lnTo>
                  <a:lnTo>
                    <a:pt x="42" y="716"/>
                  </a:lnTo>
                  <a:lnTo>
                    <a:pt x="42" y="716"/>
                  </a:lnTo>
                  <a:close/>
                  <a:moveTo>
                    <a:pt x="63" y="646"/>
                  </a:moveTo>
                  <a:lnTo>
                    <a:pt x="63" y="646"/>
                  </a:lnTo>
                  <a:lnTo>
                    <a:pt x="81" y="633"/>
                  </a:lnTo>
                  <a:lnTo>
                    <a:pt x="88" y="627"/>
                  </a:lnTo>
                  <a:lnTo>
                    <a:pt x="89" y="624"/>
                  </a:lnTo>
                  <a:lnTo>
                    <a:pt x="91" y="622"/>
                  </a:lnTo>
                  <a:lnTo>
                    <a:pt x="91" y="622"/>
                  </a:lnTo>
                  <a:lnTo>
                    <a:pt x="91" y="636"/>
                  </a:lnTo>
                  <a:lnTo>
                    <a:pt x="91" y="636"/>
                  </a:lnTo>
                  <a:lnTo>
                    <a:pt x="86" y="638"/>
                  </a:lnTo>
                  <a:lnTo>
                    <a:pt x="80" y="641"/>
                  </a:lnTo>
                  <a:lnTo>
                    <a:pt x="70" y="648"/>
                  </a:lnTo>
                  <a:lnTo>
                    <a:pt x="70" y="648"/>
                  </a:lnTo>
                  <a:lnTo>
                    <a:pt x="70" y="648"/>
                  </a:lnTo>
                  <a:lnTo>
                    <a:pt x="70" y="648"/>
                  </a:lnTo>
                  <a:lnTo>
                    <a:pt x="69" y="646"/>
                  </a:lnTo>
                  <a:lnTo>
                    <a:pt x="66" y="646"/>
                  </a:lnTo>
                  <a:lnTo>
                    <a:pt x="63" y="646"/>
                  </a:lnTo>
                  <a:lnTo>
                    <a:pt x="63" y="646"/>
                  </a:lnTo>
                  <a:close/>
                  <a:moveTo>
                    <a:pt x="38" y="771"/>
                  </a:moveTo>
                  <a:lnTo>
                    <a:pt x="38" y="771"/>
                  </a:lnTo>
                  <a:lnTo>
                    <a:pt x="35" y="768"/>
                  </a:lnTo>
                  <a:lnTo>
                    <a:pt x="35" y="768"/>
                  </a:lnTo>
                  <a:lnTo>
                    <a:pt x="53" y="760"/>
                  </a:lnTo>
                  <a:lnTo>
                    <a:pt x="53" y="760"/>
                  </a:lnTo>
                  <a:lnTo>
                    <a:pt x="38" y="771"/>
                  </a:lnTo>
                  <a:lnTo>
                    <a:pt x="38" y="771"/>
                  </a:lnTo>
                  <a:close/>
                  <a:moveTo>
                    <a:pt x="50" y="787"/>
                  </a:moveTo>
                  <a:lnTo>
                    <a:pt x="50" y="787"/>
                  </a:lnTo>
                  <a:lnTo>
                    <a:pt x="45" y="782"/>
                  </a:lnTo>
                  <a:lnTo>
                    <a:pt x="45" y="782"/>
                  </a:lnTo>
                  <a:lnTo>
                    <a:pt x="64" y="776"/>
                  </a:lnTo>
                  <a:lnTo>
                    <a:pt x="64" y="776"/>
                  </a:lnTo>
                  <a:lnTo>
                    <a:pt x="50" y="787"/>
                  </a:lnTo>
                  <a:lnTo>
                    <a:pt x="50" y="787"/>
                  </a:lnTo>
                  <a:close/>
                  <a:moveTo>
                    <a:pt x="59" y="799"/>
                  </a:moveTo>
                  <a:lnTo>
                    <a:pt x="59" y="799"/>
                  </a:lnTo>
                  <a:lnTo>
                    <a:pt x="92" y="783"/>
                  </a:lnTo>
                  <a:lnTo>
                    <a:pt x="92" y="783"/>
                  </a:lnTo>
                  <a:lnTo>
                    <a:pt x="79" y="795"/>
                  </a:lnTo>
                  <a:lnTo>
                    <a:pt x="66" y="806"/>
                  </a:lnTo>
                  <a:lnTo>
                    <a:pt x="66" y="806"/>
                  </a:lnTo>
                  <a:lnTo>
                    <a:pt x="59" y="799"/>
                  </a:lnTo>
                  <a:lnTo>
                    <a:pt x="59" y="799"/>
                  </a:lnTo>
                  <a:close/>
                  <a:moveTo>
                    <a:pt x="75" y="813"/>
                  </a:moveTo>
                  <a:lnTo>
                    <a:pt x="75" y="813"/>
                  </a:lnTo>
                  <a:lnTo>
                    <a:pt x="105" y="800"/>
                  </a:lnTo>
                  <a:lnTo>
                    <a:pt x="105" y="800"/>
                  </a:lnTo>
                  <a:lnTo>
                    <a:pt x="93" y="810"/>
                  </a:lnTo>
                  <a:lnTo>
                    <a:pt x="82" y="818"/>
                  </a:lnTo>
                  <a:lnTo>
                    <a:pt x="82" y="818"/>
                  </a:lnTo>
                  <a:lnTo>
                    <a:pt x="75" y="813"/>
                  </a:lnTo>
                  <a:lnTo>
                    <a:pt x="75" y="813"/>
                  </a:lnTo>
                  <a:close/>
                  <a:moveTo>
                    <a:pt x="92" y="825"/>
                  </a:moveTo>
                  <a:lnTo>
                    <a:pt x="92" y="825"/>
                  </a:lnTo>
                  <a:lnTo>
                    <a:pt x="122" y="810"/>
                  </a:lnTo>
                  <a:lnTo>
                    <a:pt x="122" y="810"/>
                  </a:lnTo>
                  <a:lnTo>
                    <a:pt x="98" y="829"/>
                  </a:lnTo>
                  <a:lnTo>
                    <a:pt x="98" y="829"/>
                  </a:lnTo>
                  <a:lnTo>
                    <a:pt x="92" y="825"/>
                  </a:lnTo>
                  <a:lnTo>
                    <a:pt x="92" y="825"/>
                  </a:lnTo>
                  <a:close/>
                  <a:moveTo>
                    <a:pt x="107" y="835"/>
                  </a:moveTo>
                  <a:lnTo>
                    <a:pt x="107" y="835"/>
                  </a:lnTo>
                  <a:lnTo>
                    <a:pt x="165" y="806"/>
                  </a:lnTo>
                  <a:lnTo>
                    <a:pt x="165" y="806"/>
                  </a:lnTo>
                  <a:lnTo>
                    <a:pt x="140" y="822"/>
                  </a:lnTo>
                  <a:lnTo>
                    <a:pt x="128" y="830"/>
                  </a:lnTo>
                  <a:lnTo>
                    <a:pt x="116" y="839"/>
                  </a:lnTo>
                  <a:lnTo>
                    <a:pt x="116" y="839"/>
                  </a:lnTo>
                  <a:lnTo>
                    <a:pt x="107" y="835"/>
                  </a:lnTo>
                  <a:lnTo>
                    <a:pt x="107" y="835"/>
                  </a:lnTo>
                  <a:close/>
                  <a:moveTo>
                    <a:pt x="140" y="848"/>
                  </a:moveTo>
                  <a:lnTo>
                    <a:pt x="140" y="848"/>
                  </a:lnTo>
                  <a:lnTo>
                    <a:pt x="128" y="843"/>
                  </a:lnTo>
                  <a:lnTo>
                    <a:pt x="128" y="843"/>
                  </a:lnTo>
                  <a:lnTo>
                    <a:pt x="154" y="833"/>
                  </a:lnTo>
                  <a:lnTo>
                    <a:pt x="180" y="819"/>
                  </a:lnTo>
                  <a:lnTo>
                    <a:pt x="180" y="819"/>
                  </a:lnTo>
                  <a:lnTo>
                    <a:pt x="160" y="834"/>
                  </a:lnTo>
                  <a:lnTo>
                    <a:pt x="140" y="848"/>
                  </a:lnTo>
                  <a:lnTo>
                    <a:pt x="140" y="848"/>
                  </a:lnTo>
                  <a:close/>
                  <a:moveTo>
                    <a:pt x="164" y="856"/>
                  </a:moveTo>
                  <a:lnTo>
                    <a:pt x="164" y="856"/>
                  </a:lnTo>
                  <a:lnTo>
                    <a:pt x="160" y="854"/>
                  </a:lnTo>
                  <a:lnTo>
                    <a:pt x="160" y="854"/>
                  </a:lnTo>
                  <a:lnTo>
                    <a:pt x="170" y="849"/>
                  </a:lnTo>
                  <a:lnTo>
                    <a:pt x="170" y="849"/>
                  </a:lnTo>
                  <a:lnTo>
                    <a:pt x="164" y="856"/>
                  </a:lnTo>
                  <a:lnTo>
                    <a:pt x="164" y="856"/>
                  </a:lnTo>
                  <a:close/>
                  <a:moveTo>
                    <a:pt x="210" y="860"/>
                  </a:moveTo>
                  <a:lnTo>
                    <a:pt x="210" y="860"/>
                  </a:lnTo>
                  <a:lnTo>
                    <a:pt x="187" y="859"/>
                  </a:lnTo>
                  <a:lnTo>
                    <a:pt x="187" y="859"/>
                  </a:lnTo>
                  <a:lnTo>
                    <a:pt x="213" y="848"/>
                  </a:lnTo>
                  <a:lnTo>
                    <a:pt x="213" y="848"/>
                  </a:lnTo>
                  <a:lnTo>
                    <a:pt x="239" y="839"/>
                  </a:lnTo>
                  <a:lnTo>
                    <a:pt x="239" y="839"/>
                  </a:lnTo>
                  <a:lnTo>
                    <a:pt x="222" y="848"/>
                  </a:lnTo>
                  <a:lnTo>
                    <a:pt x="213" y="854"/>
                  </a:lnTo>
                  <a:lnTo>
                    <a:pt x="210" y="858"/>
                  </a:lnTo>
                  <a:lnTo>
                    <a:pt x="210" y="860"/>
                  </a:lnTo>
                  <a:lnTo>
                    <a:pt x="210" y="860"/>
                  </a:lnTo>
                  <a:close/>
                  <a:moveTo>
                    <a:pt x="241" y="859"/>
                  </a:moveTo>
                  <a:lnTo>
                    <a:pt x="241" y="859"/>
                  </a:lnTo>
                  <a:lnTo>
                    <a:pt x="227" y="860"/>
                  </a:lnTo>
                  <a:lnTo>
                    <a:pt x="227" y="860"/>
                  </a:lnTo>
                  <a:lnTo>
                    <a:pt x="247" y="851"/>
                  </a:lnTo>
                  <a:lnTo>
                    <a:pt x="247" y="851"/>
                  </a:lnTo>
                  <a:lnTo>
                    <a:pt x="243" y="854"/>
                  </a:lnTo>
                  <a:lnTo>
                    <a:pt x="241" y="859"/>
                  </a:lnTo>
                  <a:lnTo>
                    <a:pt x="241" y="859"/>
                  </a:lnTo>
                  <a:close/>
                  <a:moveTo>
                    <a:pt x="286" y="816"/>
                  </a:moveTo>
                  <a:lnTo>
                    <a:pt x="286" y="816"/>
                  </a:lnTo>
                  <a:lnTo>
                    <a:pt x="289" y="816"/>
                  </a:lnTo>
                  <a:lnTo>
                    <a:pt x="289" y="816"/>
                  </a:lnTo>
                  <a:lnTo>
                    <a:pt x="271" y="827"/>
                  </a:lnTo>
                  <a:lnTo>
                    <a:pt x="271" y="827"/>
                  </a:lnTo>
                  <a:lnTo>
                    <a:pt x="278" y="821"/>
                  </a:lnTo>
                  <a:lnTo>
                    <a:pt x="286" y="816"/>
                  </a:lnTo>
                  <a:lnTo>
                    <a:pt x="286" y="816"/>
                  </a:lnTo>
                  <a:close/>
                  <a:moveTo>
                    <a:pt x="306" y="819"/>
                  </a:moveTo>
                  <a:lnTo>
                    <a:pt x="306" y="819"/>
                  </a:lnTo>
                  <a:lnTo>
                    <a:pt x="324" y="822"/>
                  </a:lnTo>
                  <a:lnTo>
                    <a:pt x="324" y="822"/>
                  </a:lnTo>
                  <a:lnTo>
                    <a:pt x="278" y="841"/>
                  </a:lnTo>
                  <a:lnTo>
                    <a:pt x="278" y="841"/>
                  </a:lnTo>
                  <a:lnTo>
                    <a:pt x="293" y="831"/>
                  </a:lnTo>
                  <a:lnTo>
                    <a:pt x="300" y="825"/>
                  </a:lnTo>
                  <a:lnTo>
                    <a:pt x="306" y="819"/>
                  </a:lnTo>
                  <a:lnTo>
                    <a:pt x="306" y="819"/>
                  </a:lnTo>
                  <a:close/>
                  <a:moveTo>
                    <a:pt x="329" y="836"/>
                  </a:moveTo>
                  <a:lnTo>
                    <a:pt x="331" y="833"/>
                  </a:lnTo>
                  <a:lnTo>
                    <a:pt x="331" y="833"/>
                  </a:lnTo>
                  <a:lnTo>
                    <a:pt x="330" y="831"/>
                  </a:lnTo>
                  <a:lnTo>
                    <a:pt x="330" y="831"/>
                  </a:lnTo>
                  <a:lnTo>
                    <a:pt x="343" y="827"/>
                  </a:lnTo>
                  <a:lnTo>
                    <a:pt x="343" y="827"/>
                  </a:lnTo>
                  <a:lnTo>
                    <a:pt x="345" y="843"/>
                  </a:lnTo>
                  <a:lnTo>
                    <a:pt x="345" y="843"/>
                  </a:lnTo>
                  <a:lnTo>
                    <a:pt x="342" y="841"/>
                  </a:lnTo>
                  <a:lnTo>
                    <a:pt x="340" y="840"/>
                  </a:lnTo>
                  <a:lnTo>
                    <a:pt x="336" y="841"/>
                  </a:lnTo>
                  <a:lnTo>
                    <a:pt x="333" y="842"/>
                  </a:lnTo>
                  <a:lnTo>
                    <a:pt x="325" y="847"/>
                  </a:lnTo>
                  <a:lnTo>
                    <a:pt x="320" y="851"/>
                  </a:lnTo>
                  <a:lnTo>
                    <a:pt x="320" y="851"/>
                  </a:lnTo>
                  <a:lnTo>
                    <a:pt x="333" y="840"/>
                  </a:lnTo>
                  <a:lnTo>
                    <a:pt x="329" y="836"/>
                  </a:lnTo>
                  <a:close/>
                  <a:moveTo>
                    <a:pt x="345" y="845"/>
                  </a:moveTo>
                  <a:lnTo>
                    <a:pt x="345" y="845"/>
                  </a:lnTo>
                  <a:lnTo>
                    <a:pt x="345" y="851"/>
                  </a:lnTo>
                  <a:lnTo>
                    <a:pt x="345" y="851"/>
                  </a:lnTo>
                  <a:lnTo>
                    <a:pt x="337" y="856"/>
                  </a:lnTo>
                  <a:lnTo>
                    <a:pt x="333" y="862"/>
                  </a:lnTo>
                  <a:lnTo>
                    <a:pt x="333" y="862"/>
                  </a:lnTo>
                  <a:lnTo>
                    <a:pt x="331" y="860"/>
                  </a:lnTo>
                  <a:lnTo>
                    <a:pt x="329" y="860"/>
                  </a:lnTo>
                  <a:lnTo>
                    <a:pt x="329" y="860"/>
                  </a:lnTo>
                  <a:lnTo>
                    <a:pt x="337" y="853"/>
                  </a:lnTo>
                  <a:lnTo>
                    <a:pt x="342" y="849"/>
                  </a:lnTo>
                  <a:lnTo>
                    <a:pt x="343" y="847"/>
                  </a:lnTo>
                  <a:lnTo>
                    <a:pt x="345" y="845"/>
                  </a:lnTo>
                  <a:lnTo>
                    <a:pt x="345" y="845"/>
                  </a:lnTo>
                  <a:close/>
                  <a:moveTo>
                    <a:pt x="308" y="847"/>
                  </a:moveTo>
                  <a:lnTo>
                    <a:pt x="308" y="847"/>
                  </a:lnTo>
                  <a:lnTo>
                    <a:pt x="307" y="843"/>
                  </a:lnTo>
                  <a:lnTo>
                    <a:pt x="307" y="843"/>
                  </a:lnTo>
                  <a:lnTo>
                    <a:pt x="323" y="836"/>
                  </a:lnTo>
                  <a:lnTo>
                    <a:pt x="323" y="836"/>
                  </a:lnTo>
                  <a:lnTo>
                    <a:pt x="308" y="847"/>
                  </a:lnTo>
                  <a:lnTo>
                    <a:pt x="308" y="847"/>
                  </a:lnTo>
                  <a:close/>
                  <a:moveTo>
                    <a:pt x="282" y="849"/>
                  </a:moveTo>
                  <a:lnTo>
                    <a:pt x="282" y="849"/>
                  </a:lnTo>
                  <a:lnTo>
                    <a:pt x="289" y="847"/>
                  </a:lnTo>
                  <a:lnTo>
                    <a:pt x="289" y="847"/>
                  </a:lnTo>
                  <a:lnTo>
                    <a:pt x="289" y="847"/>
                  </a:lnTo>
                  <a:lnTo>
                    <a:pt x="289" y="847"/>
                  </a:lnTo>
                  <a:lnTo>
                    <a:pt x="282" y="849"/>
                  </a:lnTo>
                  <a:lnTo>
                    <a:pt x="282" y="849"/>
                  </a:lnTo>
                  <a:close/>
                  <a:moveTo>
                    <a:pt x="294" y="863"/>
                  </a:moveTo>
                  <a:lnTo>
                    <a:pt x="294" y="863"/>
                  </a:lnTo>
                  <a:lnTo>
                    <a:pt x="294" y="863"/>
                  </a:lnTo>
                  <a:lnTo>
                    <a:pt x="294" y="863"/>
                  </a:lnTo>
                  <a:lnTo>
                    <a:pt x="294" y="859"/>
                  </a:lnTo>
                  <a:lnTo>
                    <a:pt x="293" y="857"/>
                  </a:lnTo>
                  <a:lnTo>
                    <a:pt x="293" y="857"/>
                  </a:lnTo>
                  <a:lnTo>
                    <a:pt x="302" y="852"/>
                  </a:lnTo>
                  <a:lnTo>
                    <a:pt x="302" y="852"/>
                  </a:lnTo>
                  <a:lnTo>
                    <a:pt x="298" y="858"/>
                  </a:lnTo>
                  <a:lnTo>
                    <a:pt x="294" y="863"/>
                  </a:lnTo>
                  <a:lnTo>
                    <a:pt x="294" y="863"/>
                  </a:lnTo>
                  <a:close/>
                  <a:moveTo>
                    <a:pt x="296" y="874"/>
                  </a:moveTo>
                  <a:lnTo>
                    <a:pt x="296" y="874"/>
                  </a:lnTo>
                  <a:lnTo>
                    <a:pt x="295" y="869"/>
                  </a:lnTo>
                  <a:lnTo>
                    <a:pt x="295" y="869"/>
                  </a:lnTo>
                  <a:lnTo>
                    <a:pt x="299" y="870"/>
                  </a:lnTo>
                  <a:lnTo>
                    <a:pt x="302" y="869"/>
                  </a:lnTo>
                  <a:lnTo>
                    <a:pt x="302" y="869"/>
                  </a:lnTo>
                  <a:lnTo>
                    <a:pt x="296" y="874"/>
                  </a:lnTo>
                  <a:lnTo>
                    <a:pt x="296" y="874"/>
                  </a:lnTo>
                  <a:close/>
                  <a:moveTo>
                    <a:pt x="301" y="890"/>
                  </a:moveTo>
                  <a:lnTo>
                    <a:pt x="301" y="890"/>
                  </a:lnTo>
                  <a:lnTo>
                    <a:pt x="300" y="888"/>
                  </a:lnTo>
                  <a:lnTo>
                    <a:pt x="300" y="888"/>
                  </a:lnTo>
                  <a:lnTo>
                    <a:pt x="300" y="886"/>
                  </a:lnTo>
                  <a:lnTo>
                    <a:pt x="300" y="886"/>
                  </a:lnTo>
                  <a:lnTo>
                    <a:pt x="311" y="881"/>
                  </a:lnTo>
                  <a:lnTo>
                    <a:pt x="311" y="881"/>
                  </a:lnTo>
                  <a:lnTo>
                    <a:pt x="301" y="890"/>
                  </a:lnTo>
                  <a:lnTo>
                    <a:pt x="301" y="890"/>
                  </a:lnTo>
                  <a:close/>
                  <a:moveTo>
                    <a:pt x="306" y="910"/>
                  </a:moveTo>
                  <a:lnTo>
                    <a:pt x="306" y="910"/>
                  </a:lnTo>
                  <a:lnTo>
                    <a:pt x="305" y="906"/>
                  </a:lnTo>
                  <a:lnTo>
                    <a:pt x="305" y="906"/>
                  </a:lnTo>
                  <a:lnTo>
                    <a:pt x="305" y="904"/>
                  </a:lnTo>
                  <a:lnTo>
                    <a:pt x="304" y="901"/>
                  </a:lnTo>
                  <a:lnTo>
                    <a:pt x="304" y="901"/>
                  </a:lnTo>
                  <a:lnTo>
                    <a:pt x="314" y="890"/>
                  </a:lnTo>
                  <a:lnTo>
                    <a:pt x="325" y="881"/>
                  </a:lnTo>
                  <a:lnTo>
                    <a:pt x="336" y="872"/>
                  </a:lnTo>
                  <a:lnTo>
                    <a:pt x="346" y="862"/>
                  </a:lnTo>
                  <a:lnTo>
                    <a:pt x="346" y="862"/>
                  </a:lnTo>
                  <a:lnTo>
                    <a:pt x="347" y="868"/>
                  </a:lnTo>
                  <a:lnTo>
                    <a:pt x="347" y="868"/>
                  </a:lnTo>
                  <a:lnTo>
                    <a:pt x="345" y="869"/>
                  </a:lnTo>
                  <a:lnTo>
                    <a:pt x="340" y="872"/>
                  </a:lnTo>
                  <a:lnTo>
                    <a:pt x="326" y="886"/>
                  </a:lnTo>
                  <a:lnTo>
                    <a:pt x="306" y="910"/>
                  </a:lnTo>
                  <a:lnTo>
                    <a:pt x="306" y="910"/>
                  </a:lnTo>
                  <a:close/>
                  <a:moveTo>
                    <a:pt x="331" y="896"/>
                  </a:moveTo>
                  <a:lnTo>
                    <a:pt x="331" y="896"/>
                  </a:lnTo>
                  <a:lnTo>
                    <a:pt x="342" y="887"/>
                  </a:lnTo>
                  <a:lnTo>
                    <a:pt x="346" y="881"/>
                  </a:lnTo>
                  <a:lnTo>
                    <a:pt x="349" y="875"/>
                  </a:lnTo>
                  <a:lnTo>
                    <a:pt x="349" y="875"/>
                  </a:lnTo>
                  <a:lnTo>
                    <a:pt x="352" y="886"/>
                  </a:lnTo>
                  <a:lnTo>
                    <a:pt x="352" y="886"/>
                  </a:lnTo>
                  <a:lnTo>
                    <a:pt x="341" y="890"/>
                  </a:lnTo>
                  <a:lnTo>
                    <a:pt x="331" y="896"/>
                  </a:lnTo>
                  <a:lnTo>
                    <a:pt x="331" y="896"/>
                  </a:lnTo>
                  <a:close/>
                  <a:moveTo>
                    <a:pt x="355" y="894"/>
                  </a:moveTo>
                  <a:lnTo>
                    <a:pt x="355" y="894"/>
                  </a:lnTo>
                  <a:lnTo>
                    <a:pt x="358" y="899"/>
                  </a:lnTo>
                  <a:lnTo>
                    <a:pt x="358" y="899"/>
                  </a:lnTo>
                  <a:lnTo>
                    <a:pt x="352" y="900"/>
                  </a:lnTo>
                  <a:lnTo>
                    <a:pt x="347" y="904"/>
                  </a:lnTo>
                  <a:lnTo>
                    <a:pt x="347" y="904"/>
                  </a:lnTo>
                  <a:lnTo>
                    <a:pt x="355" y="894"/>
                  </a:lnTo>
                  <a:lnTo>
                    <a:pt x="355" y="894"/>
                  </a:lnTo>
                  <a:close/>
                  <a:moveTo>
                    <a:pt x="311" y="924"/>
                  </a:moveTo>
                  <a:lnTo>
                    <a:pt x="311" y="924"/>
                  </a:lnTo>
                  <a:lnTo>
                    <a:pt x="311" y="923"/>
                  </a:lnTo>
                  <a:lnTo>
                    <a:pt x="311" y="923"/>
                  </a:lnTo>
                  <a:lnTo>
                    <a:pt x="317" y="919"/>
                  </a:lnTo>
                  <a:lnTo>
                    <a:pt x="317" y="919"/>
                  </a:lnTo>
                  <a:lnTo>
                    <a:pt x="311" y="924"/>
                  </a:lnTo>
                  <a:lnTo>
                    <a:pt x="311" y="924"/>
                  </a:lnTo>
                  <a:close/>
                  <a:moveTo>
                    <a:pt x="316" y="936"/>
                  </a:moveTo>
                  <a:lnTo>
                    <a:pt x="316" y="936"/>
                  </a:lnTo>
                  <a:lnTo>
                    <a:pt x="316" y="935"/>
                  </a:lnTo>
                  <a:lnTo>
                    <a:pt x="316" y="935"/>
                  </a:lnTo>
                  <a:lnTo>
                    <a:pt x="319" y="934"/>
                  </a:lnTo>
                  <a:lnTo>
                    <a:pt x="319" y="934"/>
                  </a:lnTo>
                  <a:lnTo>
                    <a:pt x="316" y="936"/>
                  </a:lnTo>
                  <a:lnTo>
                    <a:pt x="316" y="936"/>
                  </a:lnTo>
                  <a:close/>
                  <a:moveTo>
                    <a:pt x="324" y="949"/>
                  </a:moveTo>
                  <a:lnTo>
                    <a:pt x="324" y="949"/>
                  </a:lnTo>
                  <a:lnTo>
                    <a:pt x="322" y="947"/>
                  </a:lnTo>
                  <a:lnTo>
                    <a:pt x="322" y="947"/>
                  </a:lnTo>
                  <a:lnTo>
                    <a:pt x="331" y="943"/>
                  </a:lnTo>
                  <a:lnTo>
                    <a:pt x="331" y="943"/>
                  </a:lnTo>
                  <a:lnTo>
                    <a:pt x="324" y="949"/>
                  </a:lnTo>
                  <a:lnTo>
                    <a:pt x="324" y="949"/>
                  </a:lnTo>
                  <a:close/>
                  <a:moveTo>
                    <a:pt x="334" y="964"/>
                  </a:moveTo>
                  <a:lnTo>
                    <a:pt x="334" y="964"/>
                  </a:lnTo>
                  <a:lnTo>
                    <a:pt x="333" y="961"/>
                  </a:lnTo>
                  <a:lnTo>
                    <a:pt x="333" y="961"/>
                  </a:lnTo>
                  <a:lnTo>
                    <a:pt x="341" y="957"/>
                  </a:lnTo>
                  <a:lnTo>
                    <a:pt x="341" y="957"/>
                  </a:lnTo>
                  <a:lnTo>
                    <a:pt x="334" y="964"/>
                  </a:lnTo>
                  <a:lnTo>
                    <a:pt x="334" y="964"/>
                  </a:lnTo>
                  <a:close/>
                  <a:moveTo>
                    <a:pt x="340" y="929"/>
                  </a:moveTo>
                  <a:lnTo>
                    <a:pt x="340" y="929"/>
                  </a:lnTo>
                  <a:lnTo>
                    <a:pt x="352" y="918"/>
                  </a:lnTo>
                  <a:lnTo>
                    <a:pt x="360" y="906"/>
                  </a:lnTo>
                  <a:lnTo>
                    <a:pt x="360" y="906"/>
                  </a:lnTo>
                  <a:lnTo>
                    <a:pt x="361" y="906"/>
                  </a:lnTo>
                  <a:lnTo>
                    <a:pt x="361" y="906"/>
                  </a:lnTo>
                  <a:lnTo>
                    <a:pt x="366" y="915"/>
                  </a:lnTo>
                  <a:lnTo>
                    <a:pt x="366" y="915"/>
                  </a:lnTo>
                  <a:lnTo>
                    <a:pt x="360" y="917"/>
                  </a:lnTo>
                  <a:lnTo>
                    <a:pt x="353" y="921"/>
                  </a:lnTo>
                  <a:lnTo>
                    <a:pt x="340" y="929"/>
                  </a:lnTo>
                  <a:lnTo>
                    <a:pt x="340" y="929"/>
                  </a:lnTo>
                  <a:close/>
                  <a:moveTo>
                    <a:pt x="345" y="976"/>
                  </a:moveTo>
                  <a:lnTo>
                    <a:pt x="345" y="976"/>
                  </a:lnTo>
                  <a:lnTo>
                    <a:pt x="345" y="976"/>
                  </a:lnTo>
                  <a:lnTo>
                    <a:pt x="345" y="976"/>
                  </a:lnTo>
                  <a:lnTo>
                    <a:pt x="346" y="976"/>
                  </a:lnTo>
                  <a:lnTo>
                    <a:pt x="346" y="976"/>
                  </a:lnTo>
                  <a:lnTo>
                    <a:pt x="345" y="976"/>
                  </a:lnTo>
                  <a:lnTo>
                    <a:pt x="345" y="976"/>
                  </a:lnTo>
                  <a:close/>
                  <a:moveTo>
                    <a:pt x="345" y="945"/>
                  </a:moveTo>
                  <a:lnTo>
                    <a:pt x="345" y="945"/>
                  </a:lnTo>
                  <a:lnTo>
                    <a:pt x="349" y="941"/>
                  </a:lnTo>
                  <a:lnTo>
                    <a:pt x="349" y="941"/>
                  </a:lnTo>
                  <a:lnTo>
                    <a:pt x="361" y="931"/>
                  </a:lnTo>
                  <a:lnTo>
                    <a:pt x="367" y="927"/>
                  </a:lnTo>
                  <a:lnTo>
                    <a:pt x="371" y="922"/>
                  </a:lnTo>
                  <a:lnTo>
                    <a:pt x="371" y="922"/>
                  </a:lnTo>
                  <a:lnTo>
                    <a:pt x="373" y="925"/>
                  </a:lnTo>
                  <a:lnTo>
                    <a:pt x="373" y="925"/>
                  </a:lnTo>
                  <a:lnTo>
                    <a:pt x="359" y="935"/>
                  </a:lnTo>
                  <a:lnTo>
                    <a:pt x="345" y="945"/>
                  </a:lnTo>
                  <a:lnTo>
                    <a:pt x="345" y="945"/>
                  </a:lnTo>
                  <a:close/>
                  <a:moveTo>
                    <a:pt x="351" y="961"/>
                  </a:moveTo>
                  <a:lnTo>
                    <a:pt x="351" y="961"/>
                  </a:lnTo>
                  <a:lnTo>
                    <a:pt x="365" y="948"/>
                  </a:lnTo>
                  <a:lnTo>
                    <a:pt x="379" y="933"/>
                  </a:lnTo>
                  <a:lnTo>
                    <a:pt x="379" y="933"/>
                  </a:lnTo>
                  <a:lnTo>
                    <a:pt x="387" y="941"/>
                  </a:lnTo>
                  <a:lnTo>
                    <a:pt x="387" y="941"/>
                  </a:lnTo>
                  <a:lnTo>
                    <a:pt x="367" y="953"/>
                  </a:lnTo>
                  <a:lnTo>
                    <a:pt x="348" y="964"/>
                  </a:lnTo>
                  <a:lnTo>
                    <a:pt x="348" y="964"/>
                  </a:lnTo>
                  <a:lnTo>
                    <a:pt x="351" y="961"/>
                  </a:lnTo>
                  <a:lnTo>
                    <a:pt x="351" y="961"/>
                  </a:lnTo>
                  <a:close/>
                  <a:moveTo>
                    <a:pt x="355" y="986"/>
                  </a:moveTo>
                  <a:lnTo>
                    <a:pt x="355" y="986"/>
                  </a:lnTo>
                  <a:lnTo>
                    <a:pt x="370" y="977"/>
                  </a:lnTo>
                  <a:lnTo>
                    <a:pt x="370" y="977"/>
                  </a:lnTo>
                  <a:lnTo>
                    <a:pt x="366" y="981"/>
                  </a:lnTo>
                  <a:lnTo>
                    <a:pt x="365" y="984"/>
                  </a:lnTo>
                  <a:lnTo>
                    <a:pt x="364" y="988"/>
                  </a:lnTo>
                  <a:lnTo>
                    <a:pt x="364" y="993"/>
                  </a:lnTo>
                  <a:lnTo>
                    <a:pt x="364" y="993"/>
                  </a:lnTo>
                  <a:lnTo>
                    <a:pt x="355" y="986"/>
                  </a:lnTo>
                  <a:lnTo>
                    <a:pt x="355" y="986"/>
                  </a:lnTo>
                  <a:close/>
                  <a:moveTo>
                    <a:pt x="370" y="996"/>
                  </a:moveTo>
                  <a:lnTo>
                    <a:pt x="370" y="996"/>
                  </a:lnTo>
                  <a:lnTo>
                    <a:pt x="366" y="994"/>
                  </a:lnTo>
                  <a:lnTo>
                    <a:pt x="366" y="994"/>
                  </a:lnTo>
                  <a:lnTo>
                    <a:pt x="369" y="994"/>
                  </a:lnTo>
                  <a:lnTo>
                    <a:pt x="372" y="993"/>
                  </a:lnTo>
                  <a:lnTo>
                    <a:pt x="377" y="989"/>
                  </a:lnTo>
                  <a:lnTo>
                    <a:pt x="377" y="989"/>
                  </a:lnTo>
                  <a:lnTo>
                    <a:pt x="370" y="996"/>
                  </a:lnTo>
                  <a:lnTo>
                    <a:pt x="370" y="996"/>
                  </a:lnTo>
                  <a:close/>
                  <a:moveTo>
                    <a:pt x="367" y="969"/>
                  </a:moveTo>
                  <a:lnTo>
                    <a:pt x="367" y="969"/>
                  </a:lnTo>
                  <a:lnTo>
                    <a:pt x="389" y="952"/>
                  </a:lnTo>
                  <a:lnTo>
                    <a:pt x="393" y="949"/>
                  </a:lnTo>
                  <a:lnTo>
                    <a:pt x="393" y="949"/>
                  </a:lnTo>
                  <a:lnTo>
                    <a:pt x="394" y="948"/>
                  </a:lnTo>
                  <a:lnTo>
                    <a:pt x="394" y="948"/>
                  </a:lnTo>
                  <a:lnTo>
                    <a:pt x="396" y="951"/>
                  </a:lnTo>
                  <a:lnTo>
                    <a:pt x="396" y="951"/>
                  </a:lnTo>
                  <a:lnTo>
                    <a:pt x="367" y="969"/>
                  </a:lnTo>
                  <a:lnTo>
                    <a:pt x="367" y="969"/>
                  </a:lnTo>
                  <a:close/>
                  <a:moveTo>
                    <a:pt x="405" y="958"/>
                  </a:moveTo>
                  <a:lnTo>
                    <a:pt x="405" y="958"/>
                  </a:lnTo>
                  <a:lnTo>
                    <a:pt x="410" y="961"/>
                  </a:lnTo>
                  <a:lnTo>
                    <a:pt x="410" y="961"/>
                  </a:lnTo>
                  <a:lnTo>
                    <a:pt x="405" y="968"/>
                  </a:lnTo>
                  <a:lnTo>
                    <a:pt x="405" y="968"/>
                  </a:lnTo>
                  <a:lnTo>
                    <a:pt x="399" y="968"/>
                  </a:lnTo>
                  <a:lnTo>
                    <a:pt x="393" y="970"/>
                  </a:lnTo>
                  <a:lnTo>
                    <a:pt x="393" y="970"/>
                  </a:lnTo>
                  <a:lnTo>
                    <a:pt x="405" y="958"/>
                  </a:lnTo>
                  <a:lnTo>
                    <a:pt x="405" y="958"/>
                  </a:lnTo>
                  <a:close/>
                  <a:moveTo>
                    <a:pt x="423" y="971"/>
                  </a:moveTo>
                  <a:lnTo>
                    <a:pt x="423" y="971"/>
                  </a:lnTo>
                  <a:lnTo>
                    <a:pt x="432" y="977"/>
                  </a:lnTo>
                  <a:lnTo>
                    <a:pt x="432" y="977"/>
                  </a:lnTo>
                  <a:lnTo>
                    <a:pt x="429" y="977"/>
                  </a:lnTo>
                  <a:lnTo>
                    <a:pt x="424" y="980"/>
                  </a:lnTo>
                  <a:lnTo>
                    <a:pt x="414" y="986"/>
                  </a:lnTo>
                  <a:lnTo>
                    <a:pt x="398" y="998"/>
                  </a:lnTo>
                  <a:lnTo>
                    <a:pt x="398" y="998"/>
                  </a:lnTo>
                  <a:lnTo>
                    <a:pt x="408" y="988"/>
                  </a:lnTo>
                  <a:lnTo>
                    <a:pt x="408" y="988"/>
                  </a:lnTo>
                  <a:lnTo>
                    <a:pt x="417" y="981"/>
                  </a:lnTo>
                  <a:lnTo>
                    <a:pt x="422" y="975"/>
                  </a:lnTo>
                  <a:lnTo>
                    <a:pt x="423" y="972"/>
                  </a:lnTo>
                  <a:lnTo>
                    <a:pt x="423" y="971"/>
                  </a:lnTo>
                  <a:lnTo>
                    <a:pt x="423" y="971"/>
                  </a:lnTo>
                  <a:close/>
                  <a:moveTo>
                    <a:pt x="437" y="980"/>
                  </a:moveTo>
                  <a:lnTo>
                    <a:pt x="437" y="980"/>
                  </a:lnTo>
                  <a:lnTo>
                    <a:pt x="446" y="984"/>
                  </a:lnTo>
                  <a:lnTo>
                    <a:pt x="446" y="984"/>
                  </a:lnTo>
                  <a:lnTo>
                    <a:pt x="417" y="1005"/>
                  </a:lnTo>
                  <a:lnTo>
                    <a:pt x="417" y="1005"/>
                  </a:lnTo>
                  <a:lnTo>
                    <a:pt x="423" y="1000"/>
                  </a:lnTo>
                  <a:lnTo>
                    <a:pt x="423" y="1000"/>
                  </a:lnTo>
                  <a:lnTo>
                    <a:pt x="432" y="990"/>
                  </a:lnTo>
                  <a:lnTo>
                    <a:pt x="437" y="984"/>
                  </a:lnTo>
                  <a:lnTo>
                    <a:pt x="437" y="982"/>
                  </a:lnTo>
                  <a:lnTo>
                    <a:pt x="437" y="980"/>
                  </a:lnTo>
                  <a:lnTo>
                    <a:pt x="437" y="980"/>
                  </a:lnTo>
                  <a:close/>
                  <a:moveTo>
                    <a:pt x="464" y="1016"/>
                  </a:moveTo>
                  <a:lnTo>
                    <a:pt x="464" y="1016"/>
                  </a:lnTo>
                  <a:lnTo>
                    <a:pt x="470" y="1010"/>
                  </a:lnTo>
                  <a:lnTo>
                    <a:pt x="470" y="1010"/>
                  </a:lnTo>
                  <a:lnTo>
                    <a:pt x="478" y="999"/>
                  </a:lnTo>
                  <a:lnTo>
                    <a:pt x="478" y="999"/>
                  </a:lnTo>
                  <a:lnTo>
                    <a:pt x="485" y="1001"/>
                  </a:lnTo>
                  <a:lnTo>
                    <a:pt x="485" y="1001"/>
                  </a:lnTo>
                  <a:lnTo>
                    <a:pt x="464" y="1016"/>
                  </a:lnTo>
                  <a:lnTo>
                    <a:pt x="464" y="1016"/>
                  </a:lnTo>
                  <a:close/>
                  <a:moveTo>
                    <a:pt x="493" y="1007"/>
                  </a:moveTo>
                  <a:lnTo>
                    <a:pt x="493" y="1007"/>
                  </a:lnTo>
                  <a:lnTo>
                    <a:pt x="494" y="1004"/>
                  </a:lnTo>
                  <a:lnTo>
                    <a:pt x="494" y="1004"/>
                  </a:lnTo>
                  <a:lnTo>
                    <a:pt x="506" y="1008"/>
                  </a:lnTo>
                  <a:lnTo>
                    <a:pt x="506" y="1008"/>
                  </a:lnTo>
                  <a:lnTo>
                    <a:pt x="491" y="1018"/>
                  </a:lnTo>
                  <a:lnTo>
                    <a:pt x="475" y="1029"/>
                  </a:lnTo>
                  <a:lnTo>
                    <a:pt x="475" y="1029"/>
                  </a:lnTo>
                  <a:lnTo>
                    <a:pt x="484" y="1018"/>
                  </a:lnTo>
                  <a:lnTo>
                    <a:pt x="493" y="1007"/>
                  </a:lnTo>
                  <a:lnTo>
                    <a:pt x="493" y="1007"/>
                  </a:lnTo>
                  <a:close/>
                  <a:moveTo>
                    <a:pt x="435" y="1013"/>
                  </a:moveTo>
                  <a:lnTo>
                    <a:pt x="435" y="1013"/>
                  </a:lnTo>
                  <a:lnTo>
                    <a:pt x="446" y="1001"/>
                  </a:lnTo>
                  <a:lnTo>
                    <a:pt x="452" y="994"/>
                  </a:lnTo>
                  <a:lnTo>
                    <a:pt x="453" y="990"/>
                  </a:lnTo>
                  <a:lnTo>
                    <a:pt x="454" y="988"/>
                  </a:lnTo>
                  <a:lnTo>
                    <a:pt x="454" y="988"/>
                  </a:lnTo>
                  <a:lnTo>
                    <a:pt x="467" y="994"/>
                  </a:lnTo>
                  <a:lnTo>
                    <a:pt x="467" y="994"/>
                  </a:lnTo>
                  <a:lnTo>
                    <a:pt x="452" y="1005"/>
                  </a:lnTo>
                  <a:lnTo>
                    <a:pt x="435" y="1013"/>
                  </a:lnTo>
                  <a:lnTo>
                    <a:pt x="435" y="1013"/>
                  </a:lnTo>
                  <a:close/>
                  <a:moveTo>
                    <a:pt x="398" y="1013"/>
                  </a:moveTo>
                  <a:lnTo>
                    <a:pt x="398" y="1013"/>
                  </a:lnTo>
                  <a:lnTo>
                    <a:pt x="394" y="1011"/>
                  </a:lnTo>
                  <a:lnTo>
                    <a:pt x="394" y="1011"/>
                  </a:lnTo>
                  <a:lnTo>
                    <a:pt x="402" y="1006"/>
                  </a:lnTo>
                  <a:lnTo>
                    <a:pt x="402" y="1006"/>
                  </a:lnTo>
                  <a:lnTo>
                    <a:pt x="398" y="1013"/>
                  </a:lnTo>
                  <a:lnTo>
                    <a:pt x="398" y="1013"/>
                  </a:lnTo>
                  <a:close/>
                  <a:moveTo>
                    <a:pt x="417" y="1022"/>
                  </a:moveTo>
                  <a:lnTo>
                    <a:pt x="417" y="1022"/>
                  </a:lnTo>
                  <a:lnTo>
                    <a:pt x="412" y="1019"/>
                  </a:lnTo>
                  <a:lnTo>
                    <a:pt x="412" y="1019"/>
                  </a:lnTo>
                  <a:lnTo>
                    <a:pt x="424" y="1011"/>
                  </a:lnTo>
                  <a:lnTo>
                    <a:pt x="424" y="1011"/>
                  </a:lnTo>
                  <a:lnTo>
                    <a:pt x="417" y="1022"/>
                  </a:lnTo>
                  <a:lnTo>
                    <a:pt x="417" y="1022"/>
                  </a:lnTo>
                  <a:close/>
                  <a:moveTo>
                    <a:pt x="440" y="1031"/>
                  </a:moveTo>
                  <a:lnTo>
                    <a:pt x="440" y="1031"/>
                  </a:lnTo>
                  <a:lnTo>
                    <a:pt x="429" y="1027"/>
                  </a:lnTo>
                  <a:lnTo>
                    <a:pt x="429" y="1027"/>
                  </a:lnTo>
                  <a:lnTo>
                    <a:pt x="440" y="1022"/>
                  </a:lnTo>
                  <a:lnTo>
                    <a:pt x="450" y="1016"/>
                  </a:lnTo>
                  <a:lnTo>
                    <a:pt x="450" y="1016"/>
                  </a:lnTo>
                  <a:lnTo>
                    <a:pt x="440" y="1031"/>
                  </a:lnTo>
                  <a:lnTo>
                    <a:pt x="440" y="1031"/>
                  </a:lnTo>
                  <a:close/>
                  <a:moveTo>
                    <a:pt x="460" y="1039"/>
                  </a:moveTo>
                  <a:lnTo>
                    <a:pt x="460" y="1039"/>
                  </a:lnTo>
                  <a:lnTo>
                    <a:pt x="453" y="1035"/>
                  </a:lnTo>
                  <a:lnTo>
                    <a:pt x="453" y="1035"/>
                  </a:lnTo>
                  <a:lnTo>
                    <a:pt x="465" y="1028"/>
                  </a:lnTo>
                  <a:lnTo>
                    <a:pt x="465" y="1028"/>
                  </a:lnTo>
                  <a:lnTo>
                    <a:pt x="461" y="1033"/>
                  </a:lnTo>
                  <a:lnTo>
                    <a:pt x="460" y="1039"/>
                  </a:lnTo>
                  <a:lnTo>
                    <a:pt x="460" y="1039"/>
                  </a:lnTo>
                  <a:close/>
                  <a:moveTo>
                    <a:pt x="499" y="1051"/>
                  </a:moveTo>
                  <a:lnTo>
                    <a:pt x="499" y="1051"/>
                  </a:lnTo>
                  <a:lnTo>
                    <a:pt x="470" y="1041"/>
                  </a:lnTo>
                  <a:lnTo>
                    <a:pt x="470" y="1041"/>
                  </a:lnTo>
                  <a:lnTo>
                    <a:pt x="478" y="1037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483" y="1039"/>
                  </a:lnTo>
                  <a:lnTo>
                    <a:pt x="483" y="1043"/>
                  </a:lnTo>
                  <a:lnTo>
                    <a:pt x="484" y="1045"/>
                  </a:lnTo>
                  <a:lnTo>
                    <a:pt x="485" y="1045"/>
                  </a:lnTo>
                  <a:lnTo>
                    <a:pt x="489" y="1045"/>
                  </a:lnTo>
                  <a:lnTo>
                    <a:pt x="500" y="1041"/>
                  </a:lnTo>
                  <a:lnTo>
                    <a:pt x="508" y="1036"/>
                  </a:lnTo>
                  <a:lnTo>
                    <a:pt x="508" y="1036"/>
                  </a:lnTo>
                  <a:lnTo>
                    <a:pt x="499" y="1051"/>
                  </a:lnTo>
                  <a:lnTo>
                    <a:pt x="499" y="1051"/>
                  </a:lnTo>
                  <a:close/>
                  <a:moveTo>
                    <a:pt x="514" y="1055"/>
                  </a:moveTo>
                  <a:lnTo>
                    <a:pt x="514" y="1055"/>
                  </a:lnTo>
                  <a:lnTo>
                    <a:pt x="512" y="1054"/>
                  </a:lnTo>
                  <a:lnTo>
                    <a:pt x="512" y="1054"/>
                  </a:lnTo>
                  <a:lnTo>
                    <a:pt x="517" y="1051"/>
                  </a:lnTo>
                  <a:lnTo>
                    <a:pt x="517" y="1051"/>
                  </a:lnTo>
                  <a:lnTo>
                    <a:pt x="514" y="1055"/>
                  </a:lnTo>
                  <a:lnTo>
                    <a:pt x="514" y="1055"/>
                  </a:lnTo>
                  <a:close/>
                  <a:moveTo>
                    <a:pt x="501" y="1029"/>
                  </a:moveTo>
                  <a:lnTo>
                    <a:pt x="501" y="1029"/>
                  </a:lnTo>
                  <a:lnTo>
                    <a:pt x="509" y="1020"/>
                  </a:lnTo>
                  <a:lnTo>
                    <a:pt x="519" y="1012"/>
                  </a:lnTo>
                  <a:lnTo>
                    <a:pt x="519" y="1012"/>
                  </a:lnTo>
                  <a:lnTo>
                    <a:pt x="528" y="1014"/>
                  </a:lnTo>
                  <a:lnTo>
                    <a:pt x="528" y="1014"/>
                  </a:lnTo>
                  <a:lnTo>
                    <a:pt x="501" y="1029"/>
                  </a:lnTo>
                  <a:lnTo>
                    <a:pt x="501" y="1029"/>
                  </a:lnTo>
                  <a:close/>
                  <a:moveTo>
                    <a:pt x="536" y="1020"/>
                  </a:moveTo>
                  <a:lnTo>
                    <a:pt x="536" y="1020"/>
                  </a:lnTo>
                  <a:lnTo>
                    <a:pt x="537" y="1018"/>
                  </a:lnTo>
                  <a:lnTo>
                    <a:pt x="537" y="1017"/>
                  </a:lnTo>
                  <a:lnTo>
                    <a:pt x="537" y="1017"/>
                  </a:lnTo>
                  <a:lnTo>
                    <a:pt x="543" y="1018"/>
                  </a:lnTo>
                  <a:lnTo>
                    <a:pt x="543" y="1018"/>
                  </a:lnTo>
                  <a:lnTo>
                    <a:pt x="524" y="1033"/>
                  </a:lnTo>
                  <a:lnTo>
                    <a:pt x="524" y="1033"/>
                  </a:lnTo>
                  <a:lnTo>
                    <a:pt x="536" y="1020"/>
                  </a:lnTo>
                  <a:lnTo>
                    <a:pt x="536" y="1020"/>
                  </a:lnTo>
                  <a:close/>
                  <a:moveTo>
                    <a:pt x="538" y="1061"/>
                  </a:moveTo>
                  <a:lnTo>
                    <a:pt x="538" y="1061"/>
                  </a:lnTo>
                  <a:lnTo>
                    <a:pt x="532" y="1060"/>
                  </a:lnTo>
                  <a:lnTo>
                    <a:pt x="532" y="1060"/>
                  </a:lnTo>
                  <a:lnTo>
                    <a:pt x="540" y="1054"/>
                  </a:lnTo>
                  <a:lnTo>
                    <a:pt x="540" y="1054"/>
                  </a:lnTo>
                  <a:lnTo>
                    <a:pt x="544" y="1049"/>
                  </a:lnTo>
                  <a:lnTo>
                    <a:pt x="544" y="1049"/>
                  </a:lnTo>
                  <a:lnTo>
                    <a:pt x="541" y="1055"/>
                  </a:lnTo>
                  <a:lnTo>
                    <a:pt x="538" y="1061"/>
                  </a:lnTo>
                  <a:lnTo>
                    <a:pt x="538" y="1061"/>
                  </a:lnTo>
                  <a:close/>
                  <a:moveTo>
                    <a:pt x="530" y="1049"/>
                  </a:moveTo>
                  <a:lnTo>
                    <a:pt x="530" y="1049"/>
                  </a:lnTo>
                  <a:lnTo>
                    <a:pt x="544" y="1034"/>
                  </a:lnTo>
                  <a:lnTo>
                    <a:pt x="544" y="1034"/>
                  </a:lnTo>
                  <a:lnTo>
                    <a:pt x="550" y="1028"/>
                  </a:lnTo>
                  <a:lnTo>
                    <a:pt x="554" y="1020"/>
                  </a:lnTo>
                  <a:lnTo>
                    <a:pt x="554" y="1020"/>
                  </a:lnTo>
                  <a:lnTo>
                    <a:pt x="565" y="1023"/>
                  </a:lnTo>
                  <a:lnTo>
                    <a:pt x="565" y="1023"/>
                  </a:lnTo>
                  <a:lnTo>
                    <a:pt x="556" y="1029"/>
                  </a:lnTo>
                  <a:lnTo>
                    <a:pt x="547" y="1035"/>
                  </a:lnTo>
                  <a:lnTo>
                    <a:pt x="530" y="1049"/>
                  </a:lnTo>
                  <a:lnTo>
                    <a:pt x="530" y="1049"/>
                  </a:lnTo>
                  <a:close/>
                  <a:moveTo>
                    <a:pt x="564" y="1042"/>
                  </a:moveTo>
                  <a:lnTo>
                    <a:pt x="564" y="1042"/>
                  </a:lnTo>
                  <a:lnTo>
                    <a:pt x="572" y="1034"/>
                  </a:lnTo>
                  <a:lnTo>
                    <a:pt x="576" y="1029"/>
                  </a:lnTo>
                  <a:lnTo>
                    <a:pt x="578" y="1025"/>
                  </a:lnTo>
                  <a:lnTo>
                    <a:pt x="578" y="1025"/>
                  </a:lnTo>
                  <a:lnTo>
                    <a:pt x="593" y="1028"/>
                  </a:lnTo>
                  <a:lnTo>
                    <a:pt x="593" y="1028"/>
                  </a:lnTo>
                  <a:lnTo>
                    <a:pt x="552" y="1057"/>
                  </a:lnTo>
                  <a:lnTo>
                    <a:pt x="552" y="1057"/>
                  </a:lnTo>
                  <a:lnTo>
                    <a:pt x="556" y="1049"/>
                  </a:lnTo>
                  <a:lnTo>
                    <a:pt x="564" y="1042"/>
                  </a:lnTo>
                  <a:lnTo>
                    <a:pt x="564" y="1042"/>
                  </a:lnTo>
                  <a:close/>
                  <a:moveTo>
                    <a:pt x="559" y="1066"/>
                  </a:moveTo>
                  <a:lnTo>
                    <a:pt x="559" y="1066"/>
                  </a:lnTo>
                  <a:lnTo>
                    <a:pt x="555" y="1065"/>
                  </a:lnTo>
                  <a:lnTo>
                    <a:pt x="555" y="1065"/>
                  </a:lnTo>
                  <a:lnTo>
                    <a:pt x="568" y="1057"/>
                  </a:lnTo>
                  <a:lnTo>
                    <a:pt x="568" y="1057"/>
                  </a:lnTo>
                  <a:lnTo>
                    <a:pt x="559" y="1066"/>
                  </a:lnTo>
                  <a:lnTo>
                    <a:pt x="559" y="1066"/>
                  </a:lnTo>
                  <a:close/>
                  <a:moveTo>
                    <a:pt x="583" y="1071"/>
                  </a:moveTo>
                  <a:lnTo>
                    <a:pt x="583" y="1071"/>
                  </a:lnTo>
                  <a:lnTo>
                    <a:pt x="573" y="1070"/>
                  </a:lnTo>
                  <a:lnTo>
                    <a:pt x="573" y="1070"/>
                  </a:lnTo>
                  <a:lnTo>
                    <a:pt x="594" y="1054"/>
                  </a:lnTo>
                  <a:lnTo>
                    <a:pt x="594" y="1054"/>
                  </a:lnTo>
                  <a:lnTo>
                    <a:pt x="583" y="1071"/>
                  </a:lnTo>
                  <a:lnTo>
                    <a:pt x="583" y="1071"/>
                  </a:lnTo>
                  <a:close/>
                  <a:moveTo>
                    <a:pt x="601" y="1063"/>
                  </a:moveTo>
                  <a:lnTo>
                    <a:pt x="601" y="1063"/>
                  </a:lnTo>
                  <a:lnTo>
                    <a:pt x="612" y="1047"/>
                  </a:lnTo>
                  <a:lnTo>
                    <a:pt x="624" y="1034"/>
                  </a:lnTo>
                  <a:lnTo>
                    <a:pt x="624" y="1034"/>
                  </a:lnTo>
                  <a:lnTo>
                    <a:pt x="625" y="1031"/>
                  </a:lnTo>
                  <a:lnTo>
                    <a:pt x="625" y="1031"/>
                  </a:lnTo>
                  <a:lnTo>
                    <a:pt x="642" y="1034"/>
                  </a:lnTo>
                  <a:lnTo>
                    <a:pt x="642" y="1034"/>
                  </a:lnTo>
                  <a:lnTo>
                    <a:pt x="621" y="1048"/>
                  </a:lnTo>
                  <a:lnTo>
                    <a:pt x="601" y="1063"/>
                  </a:lnTo>
                  <a:lnTo>
                    <a:pt x="601" y="1063"/>
                  </a:lnTo>
                  <a:close/>
                  <a:moveTo>
                    <a:pt x="599" y="1039"/>
                  </a:moveTo>
                  <a:lnTo>
                    <a:pt x="599" y="1039"/>
                  </a:lnTo>
                  <a:lnTo>
                    <a:pt x="608" y="1030"/>
                  </a:lnTo>
                  <a:lnTo>
                    <a:pt x="608" y="1030"/>
                  </a:lnTo>
                  <a:lnTo>
                    <a:pt x="612" y="1030"/>
                  </a:lnTo>
                  <a:lnTo>
                    <a:pt x="612" y="1030"/>
                  </a:lnTo>
                  <a:lnTo>
                    <a:pt x="599" y="1039"/>
                  </a:lnTo>
                  <a:lnTo>
                    <a:pt x="599" y="1039"/>
                  </a:lnTo>
                  <a:close/>
                  <a:moveTo>
                    <a:pt x="611" y="1076"/>
                  </a:moveTo>
                  <a:lnTo>
                    <a:pt x="611" y="1076"/>
                  </a:lnTo>
                  <a:lnTo>
                    <a:pt x="613" y="1073"/>
                  </a:lnTo>
                  <a:lnTo>
                    <a:pt x="613" y="1073"/>
                  </a:lnTo>
                  <a:lnTo>
                    <a:pt x="613" y="1075"/>
                  </a:lnTo>
                  <a:lnTo>
                    <a:pt x="614" y="1077"/>
                  </a:lnTo>
                  <a:lnTo>
                    <a:pt x="614" y="1077"/>
                  </a:lnTo>
                  <a:lnTo>
                    <a:pt x="611" y="1076"/>
                  </a:lnTo>
                  <a:lnTo>
                    <a:pt x="611" y="1076"/>
                  </a:lnTo>
                  <a:close/>
                  <a:moveTo>
                    <a:pt x="654" y="1035"/>
                  </a:moveTo>
                  <a:lnTo>
                    <a:pt x="654" y="1035"/>
                  </a:lnTo>
                  <a:lnTo>
                    <a:pt x="670" y="1036"/>
                  </a:lnTo>
                  <a:lnTo>
                    <a:pt x="670" y="1036"/>
                  </a:lnTo>
                  <a:lnTo>
                    <a:pt x="659" y="1051"/>
                  </a:lnTo>
                  <a:lnTo>
                    <a:pt x="659" y="1051"/>
                  </a:lnTo>
                  <a:lnTo>
                    <a:pt x="656" y="1048"/>
                  </a:lnTo>
                  <a:lnTo>
                    <a:pt x="656" y="1048"/>
                  </a:lnTo>
                  <a:lnTo>
                    <a:pt x="654" y="1048"/>
                  </a:lnTo>
                  <a:lnTo>
                    <a:pt x="650" y="1049"/>
                  </a:lnTo>
                  <a:lnTo>
                    <a:pt x="638" y="1057"/>
                  </a:lnTo>
                  <a:lnTo>
                    <a:pt x="625" y="1065"/>
                  </a:lnTo>
                  <a:lnTo>
                    <a:pt x="618" y="1070"/>
                  </a:lnTo>
                  <a:lnTo>
                    <a:pt x="618" y="1070"/>
                  </a:lnTo>
                  <a:lnTo>
                    <a:pt x="626" y="1063"/>
                  </a:lnTo>
                  <a:lnTo>
                    <a:pt x="637" y="1053"/>
                  </a:lnTo>
                  <a:lnTo>
                    <a:pt x="648" y="1043"/>
                  </a:lnTo>
                  <a:lnTo>
                    <a:pt x="652" y="1039"/>
                  </a:lnTo>
                  <a:lnTo>
                    <a:pt x="654" y="1035"/>
                  </a:lnTo>
                  <a:lnTo>
                    <a:pt x="654" y="1035"/>
                  </a:lnTo>
                  <a:close/>
                  <a:moveTo>
                    <a:pt x="643" y="1081"/>
                  </a:moveTo>
                  <a:lnTo>
                    <a:pt x="643" y="1081"/>
                  </a:lnTo>
                  <a:lnTo>
                    <a:pt x="623" y="1078"/>
                  </a:lnTo>
                  <a:lnTo>
                    <a:pt x="623" y="1078"/>
                  </a:lnTo>
                  <a:lnTo>
                    <a:pt x="633" y="1072"/>
                  </a:lnTo>
                  <a:lnTo>
                    <a:pt x="642" y="1067"/>
                  </a:lnTo>
                  <a:lnTo>
                    <a:pt x="650" y="1063"/>
                  </a:lnTo>
                  <a:lnTo>
                    <a:pt x="650" y="1063"/>
                  </a:lnTo>
                  <a:lnTo>
                    <a:pt x="644" y="1072"/>
                  </a:lnTo>
                  <a:lnTo>
                    <a:pt x="643" y="1077"/>
                  </a:lnTo>
                  <a:lnTo>
                    <a:pt x="643" y="1081"/>
                  </a:lnTo>
                  <a:lnTo>
                    <a:pt x="643" y="1081"/>
                  </a:lnTo>
                  <a:close/>
                  <a:moveTo>
                    <a:pt x="659" y="1082"/>
                  </a:moveTo>
                  <a:lnTo>
                    <a:pt x="659" y="1082"/>
                  </a:lnTo>
                  <a:lnTo>
                    <a:pt x="655" y="1081"/>
                  </a:lnTo>
                  <a:lnTo>
                    <a:pt x="655" y="1081"/>
                  </a:lnTo>
                  <a:lnTo>
                    <a:pt x="661" y="1077"/>
                  </a:lnTo>
                  <a:lnTo>
                    <a:pt x="661" y="1077"/>
                  </a:lnTo>
                  <a:lnTo>
                    <a:pt x="659" y="1082"/>
                  </a:lnTo>
                  <a:lnTo>
                    <a:pt x="659" y="1082"/>
                  </a:lnTo>
                  <a:close/>
                  <a:moveTo>
                    <a:pt x="665" y="1061"/>
                  </a:moveTo>
                  <a:lnTo>
                    <a:pt x="665" y="1061"/>
                  </a:lnTo>
                  <a:lnTo>
                    <a:pt x="680" y="1037"/>
                  </a:lnTo>
                  <a:lnTo>
                    <a:pt x="680" y="1037"/>
                  </a:lnTo>
                  <a:lnTo>
                    <a:pt x="695" y="1037"/>
                  </a:lnTo>
                  <a:lnTo>
                    <a:pt x="695" y="1037"/>
                  </a:lnTo>
                  <a:lnTo>
                    <a:pt x="679" y="1052"/>
                  </a:lnTo>
                  <a:lnTo>
                    <a:pt x="671" y="1059"/>
                  </a:lnTo>
                  <a:lnTo>
                    <a:pt x="661" y="1066"/>
                  </a:lnTo>
                  <a:lnTo>
                    <a:pt x="661" y="1066"/>
                  </a:lnTo>
                  <a:lnTo>
                    <a:pt x="665" y="1061"/>
                  </a:lnTo>
                  <a:lnTo>
                    <a:pt x="665" y="1061"/>
                  </a:lnTo>
                  <a:close/>
                  <a:moveTo>
                    <a:pt x="674" y="1082"/>
                  </a:moveTo>
                  <a:lnTo>
                    <a:pt x="674" y="1082"/>
                  </a:lnTo>
                  <a:lnTo>
                    <a:pt x="688" y="1073"/>
                  </a:lnTo>
                  <a:lnTo>
                    <a:pt x="701" y="1063"/>
                  </a:lnTo>
                  <a:lnTo>
                    <a:pt x="701" y="1063"/>
                  </a:lnTo>
                  <a:lnTo>
                    <a:pt x="694" y="1072"/>
                  </a:lnTo>
                  <a:lnTo>
                    <a:pt x="691" y="1077"/>
                  </a:lnTo>
                  <a:lnTo>
                    <a:pt x="691" y="1081"/>
                  </a:lnTo>
                  <a:lnTo>
                    <a:pt x="691" y="1082"/>
                  </a:lnTo>
                  <a:lnTo>
                    <a:pt x="691" y="1082"/>
                  </a:lnTo>
                  <a:lnTo>
                    <a:pt x="674" y="1082"/>
                  </a:lnTo>
                  <a:lnTo>
                    <a:pt x="674" y="1082"/>
                  </a:lnTo>
                  <a:close/>
                  <a:moveTo>
                    <a:pt x="701" y="1049"/>
                  </a:moveTo>
                  <a:lnTo>
                    <a:pt x="701" y="1049"/>
                  </a:lnTo>
                  <a:lnTo>
                    <a:pt x="708" y="1039"/>
                  </a:lnTo>
                  <a:lnTo>
                    <a:pt x="708" y="1039"/>
                  </a:lnTo>
                  <a:lnTo>
                    <a:pt x="708" y="1039"/>
                  </a:lnTo>
                  <a:lnTo>
                    <a:pt x="708" y="1039"/>
                  </a:lnTo>
                  <a:lnTo>
                    <a:pt x="713" y="1039"/>
                  </a:lnTo>
                  <a:lnTo>
                    <a:pt x="713" y="1039"/>
                  </a:lnTo>
                  <a:lnTo>
                    <a:pt x="701" y="1049"/>
                  </a:lnTo>
                  <a:lnTo>
                    <a:pt x="701" y="1049"/>
                  </a:lnTo>
                  <a:close/>
                  <a:moveTo>
                    <a:pt x="718" y="1076"/>
                  </a:moveTo>
                  <a:lnTo>
                    <a:pt x="718" y="1076"/>
                  </a:lnTo>
                  <a:lnTo>
                    <a:pt x="717" y="1078"/>
                  </a:lnTo>
                  <a:lnTo>
                    <a:pt x="717" y="1078"/>
                  </a:lnTo>
                  <a:lnTo>
                    <a:pt x="713" y="1078"/>
                  </a:lnTo>
                  <a:lnTo>
                    <a:pt x="709" y="1078"/>
                  </a:lnTo>
                  <a:lnTo>
                    <a:pt x="707" y="1080"/>
                  </a:lnTo>
                  <a:lnTo>
                    <a:pt x="703" y="1082"/>
                  </a:lnTo>
                  <a:lnTo>
                    <a:pt x="703" y="1082"/>
                  </a:lnTo>
                  <a:lnTo>
                    <a:pt x="700" y="1082"/>
                  </a:lnTo>
                  <a:lnTo>
                    <a:pt x="700" y="1082"/>
                  </a:lnTo>
                  <a:lnTo>
                    <a:pt x="727" y="1063"/>
                  </a:lnTo>
                  <a:lnTo>
                    <a:pt x="727" y="1063"/>
                  </a:lnTo>
                  <a:lnTo>
                    <a:pt x="732" y="1059"/>
                  </a:lnTo>
                  <a:lnTo>
                    <a:pt x="732" y="1059"/>
                  </a:lnTo>
                  <a:lnTo>
                    <a:pt x="718" y="1076"/>
                  </a:lnTo>
                  <a:lnTo>
                    <a:pt x="718" y="1076"/>
                  </a:lnTo>
                  <a:close/>
                  <a:moveTo>
                    <a:pt x="714" y="1060"/>
                  </a:moveTo>
                  <a:lnTo>
                    <a:pt x="714" y="1060"/>
                  </a:lnTo>
                  <a:lnTo>
                    <a:pt x="721" y="1051"/>
                  </a:lnTo>
                  <a:lnTo>
                    <a:pt x="721" y="1051"/>
                  </a:lnTo>
                  <a:lnTo>
                    <a:pt x="730" y="1040"/>
                  </a:lnTo>
                  <a:lnTo>
                    <a:pt x="730" y="1040"/>
                  </a:lnTo>
                  <a:lnTo>
                    <a:pt x="742" y="1040"/>
                  </a:lnTo>
                  <a:lnTo>
                    <a:pt x="742" y="1040"/>
                  </a:lnTo>
                  <a:lnTo>
                    <a:pt x="714" y="1060"/>
                  </a:lnTo>
                  <a:lnTo>
                    <a:pt x="714" y="1060"/>
                  </a:lnTo>
                  <a:close/>
                  <a:moveTo>
                    <a:pt x="748" y="1071"/>
                  </a:moveTo>
                  <a:lnTo>
                    <a:pt x="748" y="1071"/>
                  </a:lnTo>
                  <a:lnTo>
                    <a:pt x="745" y="1073"/>
                  </a:lnTo>
                  <a:lnTo>
                    <a:pt x="744" y="1077"/>
                  </a:lnTo>
                  <a:lnTo>
                    <a:pt x="744" y="1077"/>
                  </a:lnTo>
                  <a:lnTo>
                    <a:pt x="733" y="1077"/>
                  </a:lnTo>
                  <a:lnTo>
                    <a:pt x="733" y="1077"/>
                  </a:lnTo>
                  <a:lnTo>
                    <a:pt x="744" y="1070"/>
                  </a:lnTo>
                  <a:lnTo>
                    <a:pt x="755" y="1060"/>
                  </a:lnTo>
                  <a:lnTo>
                    <a:pt x="755" y="1060"/>
                  </a:lnTo>
                  <a:lnTo>
                    <a:pt x="748" y="1071"/>
                  </a:lnTo>
                  <a:lnTo>
                    <a:pt x="748" y="1071"/>
                  </a:lnTo>
                  <a:close/>
                  <a:moveTo>
                    <a:pt x="747" y="1054"/>
                  </a:moveTo>
                  <a:lnTo>
                    <a:pt x="747" y="1054"/>
                  </a:lnTo>
                  <a:lnTo>
                    <a:pt x="747" y="1055"/>
                  </a:lnTo>
                  <a:lnTo>
                    <a:pt x="747" y="1055"/>
                  </a:lnTo>
                  <a:lnTo>
                    <a:pt x="751" y="1048"/>
                  </a:lnTo>
                  <a:lnTo>
                    <a:pt x="754" y="1043"/>
                  </a:lnTo>
                  <a:lnTo>
                    <a:pt x="755" y="1040"/>
                  </a:lnTo>
                  <a:lnTo>
                    <a:pt x="755" y="1040"/>
                  </a:lnTo>
                  <a:lnTo>
                    <a:pt x="766" y="1040"/>
                  </a:lnTo>
                  <a:lnTo>
                    <a:pt x="766" y="1040"/>
                  </a:lnTo>
                  <a:lnTo>
                    <a:pt x="756" y="1047"/>
                  </a:lnTo>
                  <a:lnTo>
                    <a:pt x="747" y="1054"/>
                  </a:lnTo>
                  <a:lnTo>
                    <a:pt x="747" y="1054"/>
                  </a:lnTo>
                  <a:close/>
                  <a:moveTo>
                    <a:pt x="774" y="1073"/>
                  </a:moveTo>
                  <a:lnTo>
                    <a:pt x="774" y="1073"/>
                  </a:lnTo>
                  <a:lnTo>
                    <a:pt x="761" y="1075"/>
                  </a:lnTo>
                  <a:lnTo>
                    <a:pt x="761" y="1075"/>
                  </a:lnTo>
                  <a:lnTo>
                    <a:pt x="771" y="1069"/>
                  </a:lnTo>
                  <a:lnTo>
                    <a:pt x="780" y="1063"/>
                  </a:lnTo>
                  <a:lnTo>
                    <a:pt x="780" y="1063"/>
                  </a:lnTo>
                  <a:lnTo>
                    <a:pt x="775" y="1067"/>
                  </a:lnTo>
                  <a:lnTo>
                    <a:pt x="774" y="1073"/>
                  </a:lnTo>
                  <a:lnTo>
                    <a:pt x="774" y="1073"/>
                  </a:lnTo>
                  <a:close/>
                  <a:moveTo>
                    <a:pt x="804" y="1040"/>
                  </a:moveTo>
                  <a:lnTo>
                    <a:pt x="804" y="1040"/>
                  </a:lnTo>
                  <a:lnTo>
                    <a:pt x="803" y="1039"/>
                  </a:lnTo>
                  <a:lnTo>
                    <a:pt x="801" y="1039"/>
                  </a:lnTo>
                  <a:lnTo>
                    <a:pt x="796" y="1039"/>
                  </a:lnTo>
                  <a:lnTo>
                    <a:pt x="791" y="1042"/>
                  </a:lnTo>
                  <a:lnTo>
                    <a:pt x="785" y="1046"/>
                  </a:lnTo>
                  <a:lnTo>
                    <a:pt x="767" y="1060"/>
                  </a:lnTo>
                  <a:lnTo>
                    <a:pt x="767" y="1060"/>
                  </a:lnTo>
                  <a:lnTo>
                    <a:pt x="774" y="1051"/>
                  </a:lnTo>
                  <a:lnTo>
                    <a:pt x="778" y="1045"/>
                  </a:lnTo>
                  <a:lnTo>
                    <a:pt x="779" y="1039"/>
                  </a:lnTo>
                  <a:lnTo>
                    <a:pt x="779" y="1039"/>
                  </a:lnTo>
                  <a:lnTo>
                    <a:pt x="801" y="1037"/>
                  </a:lnTo>
                  <a:lnTo>
                    <a:pt x="822" y="1035"/>
                  </a:lnTo>
                  <a:lnTo>
                    <a:pt x="822" y="1035"/>
                  </a:lnTo>
                  <a:lnTo>
                    <a:pt x="800" y="1054"/>
                  </a:lnTo>
                  <a:lnTo>
                    <a:pt x="800" y="1054"/>
                  </a:lnTo>
                  <a:lnTo>
                    <a:pt x="802" y="1051"/>
                  </a:lnTo>
                  <a:lnTo>
                    <a:pt x="804" y="1047"/>
                  </a:lnTo>
                  <a:lnTo>
                    <a:pt x="804" y="1043"/>
                  </a:lnTo>
                  <a:lnTo>
                    <a:pt x="804" y="1040"/>
                  </a:lnTo>
                  <a:lnTo>
                    <a:pt x="804" y="1040"/>
                  </a:lnTo>
                  <a:close/>
                  <a:moveTo>
                    <a:pt x="830" y="1057"/>
                  </a:moveTo>
                  <a:lnTo>
                    <a:pt x="830" y="1057"/>
                  </a:lnTo>
                  <a:lnTo>
                    <a:pt x="827" y="1060"/>
                  </a:lnTo>
                  <a:lnTo>
                    <a:pt x="826" y="1063"/>
                  </a:lnTo>
                  <a:lnTo>
                    <a:pt x="827" y="1065"/>
                  </a:lnTo>
                  <a:lnTo>
                    <a:pt x="827" y="1065"/>
                  </a:lnTo>
                  <a:lnTo>
                    <a:pt x="791" y="1071"/>
                  </a:lnTo>
                  <a:lnTo>
                    <a:pt x="791" y="1071"/>
                  </a:lnTo>
                  <a:lnTo>
                    <a:pt x="802" y="1065"/>
                  </a:lnTo>
                  <a:lnTo>
                    <a:pt x="810" y="1058"/>
                  </a:lnTo>
                  <a:lnTo>
                    <a:pt x="810" y="1058"/>
                  </a:lnTo>
                  <a:lnTo>
                    <a:pt x="809" y="1061"/>
                  </a:lnTo>
                  <a:lnTo>
                    <a:pt x="810" y="1064"/>
                  </a:lnTo>
                  <a:lnTo>
                    <a:pt x="813" y="1064"/>
                  </a:lnTo>
                  <a:lnTo>
                    <a:pt x="816" y="1064"/>
                  </a:lnTo>
                  <a:lnTo>
                    <a:pt x="824" y="1060"/>
                  </a:lnTo>
                  <a:lnTo>
                    <a:pt x="830" y="1057"/>
                  </a:lnTo>
                  <a:lnTo>
                    <a:pt x="830" y="1057"/>
                  </a:lnTo>
                  <a:lnTo>
                    <a:pt x="830" y="1057"/>
                  </a:lnTo>
                  <a:lnTo>
                    <a:pt x="830" y="1057"/>
                  </a:lnTo>
                  <a:close/>
                  <a:moveTo>
                    <a:pt x="833" y="1034"/>
                  </a:moveTo>
                  <a:lnTo>
                    <a:pt x="833" y="1034"/>
                  </a:lnTo>
                  <a:lnTo>
                    <a:pt x="848" y="1031"/>
                  </a:lnTo>
                  <a:lnTo>
                    <a:pt x="848" y="1031"/>
                  </a:lnTo>
                  <a:lnTo>
                    <a:pt x="828" y="1046"/>
                  </a:lnTo>
                  <a:lnTo>
                    <a:pt x="828" y="1046"/>
                  </a:lnTo>
                  <a:lnTo>
                    <a:pt x="832" y="1039"/>
                  </a:lnTo>
                  <a:lnTo>
                    <a:pt x="832" y="1039"/>
                  </a:lnTo>
                  <a:lnTo>
                    <a:pt x="833" y="1036"/>
                  </a:lnTo>
                  <a:lnTo>
                    <a:pt x="833" y="1034"/>
                  </a:lnTo>
                  <a:lnTo>
                    <a:pt x="833" y="1034"/>
                  </a:lnTo>
                  <a:close/>
                  <a:moveTo>
                    <a:pt x="860" y="1057"/>
                  </a:moveTo>
                  <a:lnTo>
                    <a:pt x="860" y="1057"/>
                  </a:lnTo>
                  <a:lnTo>
                    <a:pt x="838" y="1063"/>
                  </a:lnTo>
                  <a:lnTo>
                    <a:pt x="838" y="1063"/>
                  </a:lnTo>
                  <a:lnTo>
                    <a:pt x="860" y="1048"/>
                  </a:lnTo>
                  <a:lnTo>
                    <a:pt x="860" y="1048"/>
                  </a:lnTo>
                  <a:lnTo>
                    <a:pt x="867" y="1043"/>
                  </a:lnTo>
                  <a:lnTo>
                    <a:pt x="867" y="1043"/>
                  </a:lnTo>
                  <a:lnTo>
                    <a:pt x="863" y="1049"/>
                  </a:lnTo>
                  <a:lnTo>
                    <a:pt x="860" y="1057"/>
                  </a:lnTo>
                  <a:lnTo>
                    <a:pt x="860" y="1057"/>
                  </a:lnTo>
                  <a:close/>
                  <a:moveTo>
                    <a:pt x="857" y="1039"/>
                  </a:moveTo>
                  <a:lnTo>
                    <a:pt x="857" y="1039"/>
                  </a:lnTo>
                  <a:lnTo>
                    <a:pt x="863" y="1030"/>
                  </a:lnTo>
                  <a:lnTo>
                    <a:pt x="863" y="1030"/>
                  </a:lnTo>
                  <a:lnTo>
                    <a:pt x="865" y="1028"/>
                  </a:lnTo>
                  <a:lnTo>
                    <a:pt x="865" y="1028"/>
                  </a:lnTo>
                  <a:lnTo>
                    <a:pt x="879" y="1024"/>
                  </a:lnTo>
                  <a:lnTo>
                    <a:pt x="879" y="1024"/>
                  </a:lnTo>
                  <a:lnTo>
                    <a:pt x="857" y="1039"/>
                  </a:lnTo>
                  <a:lnTo>
                    <a:pt x="857" y="1039"/>
                  </a:lnTo>
                  <a:close/>
                  <a:moveTo>
                    <a:pt x="899" y="1045"/>
                  </a:moveTo>
                  <a:lnTo>
                    <a:pt x="899" y="1045"/>
                  </a:lnTo>
                  <a:lnTo>
                    <a:pt x="887" y="1048"/>
                  </a:lnTo>
                  <a:lnTo>
                    <a:pt x="887" y="1048"/>
                  </a:lnTo>
                  <a:lnTo>
                    <a:pt x="901" y="1037"/>
                  </a:lnTo>
                  <a:lnTo>
                    <a:pt x="901" y="1037"/>
                  </a:lnTo>
                  <a:lnTo>
                    <a:pt x="899" y="1041"/>
                  </a:lnTo>
                  <a:lnTo>
                    <a:pt x="899" y="1045"/>
                  </a:lnTo>
                  <a:lnTo>
                    <a:pt x="899" y="1045"/>
                  </a:lnTo>
                  <a:close/>
                  <a:moveTo>
                    <a:pt x="880" y="1041"/>
                  </a:moveTo>
                  <a:lnTo>
                    <a:pt x="880" y="1041"/>
                  </a:lnTo>
                  <a:lnTo>
                    <a:pt x="890" y="1031"/>
                  </a:lnTo>
                  <a:lnTo>
                    <a:pt x="895" y="1025"/>
                  </a:lnTo>
                  <a:lnTo>
                    <a:pt x="895" y="1022"/>
                  </a:lnTo>
                  <a:lnTo>
                    <a:pt x="895" y="1019"/>
                  </a:lnTo>
                  <a:lnTo>
                    <a:pt x="895" y="1019"/>
                  </a:lnTo>
                  <a:lnTo>
                    <a:pt x="912" y="1014"/>
                  </a:lnTo>
                  <a:lnTo>
                    <a:pt x="912" y="1014"/>
                  </a:lnTo>
                  <a:lnTo>
                    <a:pt x="897" y="1029"/>
                  </a:lnTo>
                  <a:lnTo>
                    <a:pt x="880" y="1041"/>
                  </a:lnTo>
                  <a:lnTo>
                    <a:pt x="880" y="1041"/>
                  </a:lnTo>
                  <a:close/>
                  <a:moveTo>
                    <a:pt x="933" y="1031"/>
                  </a:moveTo>
                  <a:lnTo>
                    <a:pt x="933" y="1031"/>
                  </a:lnTo>
                  <a:lnTo>
                    <a:pt x="920" y="1036"/>
                  </a:lnTo>
                  <a:lnTo>
                    <a:pt x="920" y="1036"/>
                  </a:lnTo>
                  <a:lnTo>
                    <a:pt x="933" y="1027"/>
                  </a:lnTo>
                  <a:lnTo>
                    <a:pt x="933" y="1027"/>
                  </a:lnTo>
                  <a:lnTo>
                    <a:pt x="932" y="1028"/>
                  </a:lnTo>
                  <a:lnTo>
                    <a:pt x="933" y="1031"/>
                  </a:lnTo>
                  <a:lnTo>
                    <a:pt x="933" y="1031"/>
                  </a:lnTo>
                  <a:close/>
                  <a:moveTo>
                    <a:pt x="920" y="1024"/>
                  </a:moveTo>
                  <a:lnTo>
                    <a:pt x="920" y="1024"/>
                  </a:lnTo>
                  <a:lnTo>
                    <a:pt x="925" y="1013"/>
                  </a:lnTo>
                  <a:lnTo>
                    <a:pt x="925" y="1013"/>
                  </a:lnTo>
                  <a:lnTo>
                    <a:pt x="926" y="1011"/>
                  </a:lnTo>
                  <a:lnTo>
                    <a:pt x="926" y="1008"/>
                  </a:lnTo>
                  <a:lnTo>
                    <a:pt x="926" y="1008"/>
                  </a:lnTo>
                  <a:lnTo>
                    <a:pt x="950" y="998"/>
                  </a:lnTo>
                  <a:lnTo>
                    <a:pt x="950" y="998"/>
                  </a:lnTo>
                  <a:lnTo>
                    <a:pt x="936" y="1011"/>
                  </a:lnTo>
                  <a:lnTo>
                    <a:pt x="920" y="1024"/>
                  </a:lnTo>
                  <a:lnTo>
                    <a:pt x="920" y="1024"/>
                  </a:lnTo>
                  <a:close/>
                  <a:moveTo>
                    <a:pt x="951" y="1016"/>
                  </a:moveTo>
                  <a:lnTo>
                    <a:pt x="951" y="1016"/>
                  </a:lnTo>
                  <a:lnTo>
                    <a:pt x="958" y="1005"/>
                  </a:lnTo>
                  <a:lnTo>
                    <a:pt x="966" y="995"/>
                  </a:lnTo>
                  <a:lnTo>
                    <a:pt x="966" y="995"/>
                  </a:lnTo>
                  <a:lnTo>
                    <a:pt x="967" y="993"/>
                  </a:lnTo>
                  <a:lnTo>
                    <a:pt x="966" y="989"/>
                  </a:lnTo>
                  <a:lnTo>
                    <a:pt x="966" y="989"/>
                  </a:lnTo>
                  <a:lnTo>
                    <a:pt x="985" y="980"/>
                  </a:lnTo>
                  <a:lnTo>
                    <a:pt x="1004" y="968"/>
                  </a:lnTo>
                  <a:lnTo>
                    <a:pt x="1004" y="968"/>
                  </a:lnTo>
                  <a:lnTo>
                    <a:pt x="1001" y="971"/>
                  </a:lnTo>
                  <a:lnTo>
                    <a:pt x="1001" y="971"/>
                  </a:lnTo>
                  <a:lnTo>
                    <a:pt x="995" y="976"/>
                  </a:lnTo>
                  <a:lnTo>
                    <a:pt x="987" y="982"/>
                  </a:lnTo>
                  <a:lnTo>
                    <a:pt x="975" y="994"/>
                  </a:lnTo>
                  <a:lnTo>
                    <a:pt x="963" y="1006"/>
                  </a:lnTo>
                  <a:lnTo>
                    <a:pt x="957" y="1011"/>
                  </a:lnTo>
                  <a:lnTo>
                    <a:pt x="951" y="1016"/>
                  </a:lnTo>
                  <a:lnTo>
                    <a:pt x="951" y="1016"/>
                  </a:lnTo>
                  <a:close/>
                  <a:moveTo>
                    <a:pt x="996" y="992"/>
                  </a:moveTo>
                  <a:lnTo>
                    <a:pt x="996" y="992"/>
                  </a:lnTo>
                  <a:lnTo>
                    <a:pt x="997" y="990"/>
                  </a:lnTo>
                  <a:lnTo>
                    <a:pt x="997" y="990"/>
                  </a:lnTo>
                  <a:lnTo>
                    <a:pt x="1011" y="975"/>
                  </a:lnTo>
                  <a:lnTo>
                    <a:pt x="1011" y="975"/>
                  </a:lnTo>
                  <a:lnTo>
                    <a:pt x="1014" y="975"/>
                  </a:lnTo>
                  <a:lnTo>
                    <a:pt x="1017" y="974"/>
                  </a:lnTo>
                  <a:lnTo>
                    <a:pt x="1017" y="974"/>
                  </a:lnTo>
                  <a:lnTo>
                    <a:pt x="996" y="992"/>
                  </a:lnTo>
                  <a:lnTo>
                    <a:pt x="996" y="992"/>
                  </a:lnTo>
                  <a:close/>
                  <a:moveTo>
                    <a:pt x="1032" y="949"/>
                  </a:moveTo>
                  <a:lnTo>
                    <a:pt x="1032" y="949"/>
                  </a:lnTo>
                  <a:lnTo>
                    <a:pt x="1032" y="949"/>
                  </a:lnTo>
                  <a:lnTo>
                    <a:pt x="1032" y="949"/>
                  </a:lnTo>
                  <a:lnTo>
                    <a:pt x="1036" y="947"/>
                  </a:lnTo>
                  <a:lnTo>
                    <a:pt x="1036" y="947"/>
                  </a:lnTo>
                  <a:lnTo>
                    <a:pt x="1032" y="949"/>
                  </a:lnTo>
                  <a:lnTo>
                    <a:pt x="1032" y="949"/>
                  </a:lnTo>
                  <a:close/>
                  <a:moveTo>
                    <a:pt x="1079" y="916"/>
                  </a:moveTo>
                  <a:lnTo>
                    <a:pt x="1079" y="916"/>
                  </a:lnTo>
                  <a:lnTo>
                    <a:pt x="1078" y="915"/>
                  </a:lnTo>
                  <a:lnTo>
                    <a:pt x="1078" y="915"/>
                  </a:lnTo>
                  <a:lnTo>
                    <a:pt x="1079" y="913"/>
                  </a:lnTo>
                  <a:lnTo>
                    <a:pt x="1079" y="913"/>
                  </a:lnTo>
                  <a:lnTo>
                    <a:pt x="1080" y="915"/>
                  </a:lnTo>
                  <a:lnTo>
                    <a:pt x="1080" y="915"/>
                  </a:lnTo>
                  <a:lnTo>
                    <a:pt x="1079" y="916"/>
                  </a:lnTo>
                  <a:lnTo>
                    <a:pt x="1079" y="916"/>
                  </a:lnTo>
                  <a:close/>
                  <a:moveTo>
                    <a:pt x="1090" y="906"/>
                  </a:moveTo>
                  <a:lnTo>
                    <a:pt x="1090" y="906"/>
                  </a:lnTo>
                  <a:lnTo>
                    <a:pt x="1087" y="906"/>
                  </a:lnTo>
                  <a:lnTo>
                    <a:pt x="1087" y="906"/>
                  </a:lnTo>
                  <a:lnTo>
                    <a:pt x="1091" y="901"/>
                  </a:lnTo>
                  <a:lnTo>
                    <a:pt x="1091" y="901"/>
                  </a:lnTo>
                  <a:lnTo>
                    <a:pt x="1090" y="906"/>
                  </a:lnTo>
                  <a:lnTo>
                    <a:pt x="1090" y="906"/>
                  </a:lnTo>
                  <a:close/>
                  <a:moveTo>
                    <a:pt x="1109" y="889"/>
                  </a:moveTo>
                  <a:lnTo>
                    <a:pt x="1109" y="889"/>
                  </a:lnTo>
                  <a:lnTo>
                    <a:pt x="1114" y="882"/>
                  </a:lnTo>
                  <a:lnTo>
                    <a:pt x="1114" y="882"/>
                  </a:lnTo>
                  <a:lnTo>
                    <a:pt x="1123" y="866"/>
                  </a:lnTo>
                  <a:lnTo>
                    <a:pt x="1132" y="851"/>
                  </a:lnTo>
                  <a:lnTo>
                    <a:pt x="1132" y="851"/>
                  </a:lnTo>
                  <a:lnTo>
                    <a:pt x="1135" y="854"/>
                  </a:lnTo>
                  <a:lnTo>
                    <a:pt x="1140" y="856"/>
                  </a:lnTo>
                  <a:lnTo>
                    <a:pt x="1140" y="856"/>
                  </a:lnTo>
                  <a:lnTo>
                    <a:pt x="1135" y="858"/>
                  </a:lnTo>
                  <a:lnTo>
                    <a:pt x="1132" y="862"/>
                  </a:lnTo>
                  <a:lnTo>
                    <a:pt x="1123" y="871"/>
                  </a:lnTo>
                  <a:lnTo>
                    <a:pt x="1116" y="882"/>
                  </a:lnTo>
                  <a:lnTo>
                    <a:pt x="1109" y="889"/>
                  </a:lnTo>
                  <a:lnTo>
                    <a:pt x="1109" y="889"/>
                  </a:lnTo>
                  <a:close/>
                  <a:moveTo>
                    <a:pt x="1127" y="887"/>
                  </a:moveTo>
                  <a:lnTo>
                    <a:pt x="1127" y="887"/>
                  </a:lnTo>
                  <a:lnTo>
                    <a:pt x="1139" y="875"/>
                  </a:lnTo>
                  <a:lnTo>
                    <a:pt x="1145" y="866"/>
                  </a:lnTo>
                  <a:lnTo>
                    <a:pt x="1146" y="863"/>
                  </a:lnTo>
                  <a:lnTo>
                    <a:pt x="1146" y="859"/>
                  </a:lnTo>
                  <a:lnTo>
                    <a:pt x="1146" y="859"/>
                  </a:lnTo>
                  <a:lnTo>
                    <a:pt x="1157" y="865"/>
                  </a:lnTo>
                  <a:lnTo>
                    <a:pt x="1157" y="865"/>
                  </a:lnTo>
                  <a:lnTo>
                    <a:pt x="1151" y="869"/>
                  </a:lnTo>
                  <a:lnTo>
                    <a:pt x="1145" y="874"/>
                  </a:lnTo>
                  <a:lnTo>
                    <a:pt x="1134" y="886"/>
                  </a:lnTo>
                  <a:lnTo>
                    <a:pt x="1122" y="898"/>
                  </a:lnTo>
                  <a:lnTo>
                    <a:pt x="1116" y="902"/>
                  </a:lnTo>
                  <a:lnTo>
                    <a:pt x="1110" y="907"/>
                  </a:lnTo>
                  <a:lnTo>
                    <a:pt x="1110" y="907"/>
                  </a:lnTo>
                  <a:lnTo>
                    <a:pt x="1119" y="898"/>
                  </a:lnTo>
                  <a:lnTo>
                    <a:pt x="1127" y="887"/>
                  </a:lnTo>
                  <a:lnTo>
                    <a:pt x="1127" y="887"/>
                  </a:lnTo>
                  <a:close/>
                  <a:moveTo>
                    <a:pt x="1123" y="916"/>
                  </a:moveTo>
                  <a:lnTo>
                    <a:pt x="1123" y="916"/>
                  </a:lnTo>
                  <a:lnTo>
                    <a:pt x="1119" y="913"/>
                  </a:lnTo>
                  <a:lnTo>
                    <a:pt x="1119" y="913"/>
                  </a:lnTo>
                  <a:lnTo>
                    <a:pt x="1129" y="905"/>
                  </a:lnTo>
                  <a:lnTo>
                    <a:pt x="1129" y="905"/>
                  </a:lnTo>
                  <a:lnTo>
                    <a:pt x="1123" y="916"/>
                  </a:lnTo>
                  <a:lnTo>
                    <a:pt x="1123" y="916"/>
                  </a:lnTo>
                  <a:close/>
                  <a:moveTo>
                    <a:pt x="1141" y="922"/>
                  </a:moveTo>
                  <a:lnTo>
                    <a:pt x="1141" y="922"/>
                  </a:lnTo>
                  <a:lnTo>
                    <a:pt x="1137" y="919"/>
                  </a:lnTo>
                  <a:lnTo>
                    <a:pt x="1137" y="919"/>
                  </a:lnTo>
                  <a:lnTo>
                    <a:pt x="1150" y="911"/>
                  </a:lnTo>
                  <a:lnTo>
                    <a:pt x="1150" y="911"/>
                  </a:lnTo>
                  <a:lnTo>
                    <a:pt x="1141" y="922"/>
                  </a:lnTo>
                  <a:lnTo>
                    <a:pt x="1141" y="922"/>
                  </a:lnTo>
                  <a:close/>
                  <a:moveTo>
                    <a:pt x="1140" y="906"/>
                  </a:moveTo>
                  <a:lnTo>
                    <a:pt x="1140" y="906"/>
                  </a:lnTo>
                  <a:lnTo>
                    <a:pt x="1155" y="886"/>
                  </a:lnTo>
                  <a:lnTo>
                    <a:pt x="1155" y="886"/>
                  </a:lnTo>
                  <a:lnTo>
                    <a:pt x="1158" y="882"/>
                  </a:lnTo>
                  <a:lnTo>
                    <a:pt x="1161" y="878"/>
                  </a:lnTo>
                  <a:lnTo>
                    <a:pt x="1163" y="874"/>
                  </a:lnTo>
                  <a:lnTo>
                    <a:pt x="1164" y="869"/>
                  </a:lnTo>
                  <a:lnTo>
                    <a:pt x="1164" y="869"/>
                  </a:lnTo>
                  <a:lnTo>
                    <a:pt x="1176" y="875"/>
                  </a:lnTo>
                  <a:lnTo>
                    <a:pt x="1176" y="875"/>
                  </a:lnTo>
                  <a:lnTo>
                    <a:pt x="1159" y="890"/>
                  </a:lnTo>
                  <a:lnTo>
                    <a:pt x="1140" y="906"/>
                  </a:lnTo>
                  <a:lnTo>
                    <a:pt x="1140" y="906"/>
                  </a:lnTo>
                  <a:close/>
                  <a:moveTo>
                    <a:pt x="1186" y="880"/>
                  </a:moveTo>
                  <a:lnTo>
                    <a:pt x="1186" y="880"/>
                  </a:lnTo>
                  <a:lnTo>
                    <a:pt x="1190" y="881"/>
                  </a:lnTo>
                  <a:lnTo>
                    <a:pt x="1190" y="881"/>
                  </a:lnTo>
                  <a:lnTo>
                    <a:pt x="1186" y="883"/>
                  </a:lnTo>
                  <a:lnTo>
                    <a:pt x="1182" y="886"/>
                  </a:lnTo>
                  <a:lnTo>
                    <a:pt x="1176" y="894"/>
                  </a:lnTo>
                  <a:lnTo>
                    <a:pt x="1169" y="902"/>
                  </a:lnTo>
                  <a:lnTo>
                    <a:pt x="1163" y="910"/>
                  </a:lnTo>
                  <a:lnTo>
                    <a:pt x="1163" y="910"/>
                  </a:lnTo>
                  <a:lnTo>
                    <a:pt x="1175" y="895"/>
                  </a:lnTo>
                  <a:lnTo>
                    <a:pt x="1186" y="880"/>
                  </a:lnTo>
                  <a:lnTo>
                    <a:pt x="1186" y="880"/>
                  </a:lnTo>
                  <a:close/>
                  <a:moveTo>
                    <a:pt x="1179" y="935"/>
                  </a:moveTo>
                  <a:lnTo>
                    <a:pt x="1179" y="935"/>
                  </a:lnTo>
                  <a:lnTo>
                    <a:pt x="1175" y="934"/>
                  </a:lnTo>
                  <a:lnTo>
                    <a:pt x="1175" y="934"/>
                  </a:lnTo>
                  <a:lnTo>
                    <a:pt x="1186" y="927"/>
                  </a:lnTo>
                  <a:lnTo>
                    <a:pt x="1186" y="927"/>
                  </a:lnTo>
                  <a:lnTo>
                    <a:pt x="1179" y="935"/>
                  </a:lnTo>
                  <a:lnTo>
                    <a:pt x="1179" y="935"/>
                  </a:lnTo>
                  <a:close/>
                  <a:moveTo>
                    <a:pt x="1166" y="928"/>
                  </a:moveTo>
                  <a:lnTo>
                    <a:pt x="1166" y="928"/>
                  </a:lnTo>
                  <a:lnTo>
                    <a:pt x="1172" y="917"/>
                  </a:lnTo>
                  <a:lnTo>
                    <a:pt x="1180" y="906"/>
                  </a:lnTo>
                  <a:lnTo>
                    <a:pt x="1180" y="906"/>
                  </a:lnTo>
                  <a:lnTo>
                    <a:pt x="1190" y="896"/>
                  </a:lnTo>
                  <a:lnTo>
                    <a:pt x="1194" y="889"/>
                  </a:lnTo>
                  <a:lnTo>
                    <a:pt x="1196" y="887"/>
                  </a:lnTo>
                  <a:lnTo>
                    <a:pt x="1196" y="884"/>
                  </a:lnTo>
                  <a:lnTo>
                    <a:pt x="1196" y="884"/>
                  </a:lnTo>
                  <a:lnTo>
                    <a:pt x="1211" y="890"/>
                  </a:lnTo>
                  <a:lnTo>
                    <a:pt x="1211" y="890"/>
                  </a:lnTo>
                  <a:lnTo>
                    <a:pt x="1200" y="901"/>
                  </a:lnTo>
                  <a:lnTo>
                    <a:pt x="1190" y="912"/>
                  </a:lnTo>
                  <a:lnTo>
                    <a:pt x="1178" y="921"/>
                  </a:lnTo>
                  <a:lnTo>
                    <a:pt x="1166" y="928"/>
                  </a:lnTo>
                  <a:lnTo>
                    <a:pt x="1166" y="928"/>
                  </a:lnTo>
                  <a:close/>
                  <a:moveTo>
                    <a:pt x="1206" y="946"/>
                  </a:moveTo>
                  <a:lnTo>
                    <a:pt x="1206" y="946"/>
                  </a:lnTo>
                  <a:lnTo>
                    <a:pt x="1198" y="942"/>
                  </a:lnTo>
                  <a:lnTo>
                    <a:pt x="1198" y="942"/>
                  </a:lnTo>
                  <a:lnTo>
                    <a:pt x="1209" y="936"/>
                  </a:lnTo>
                  <a:lnTo>
                    <a:pt x="1212" y="931"/>
                  </a:lnTo>
                  <a:lnTo>
                    <a:pt x="1214" y="929"/>
                  </a:lnTo>
                  <a:lnTo>
                    <a:pt x="1212" y="927"/>
                  </a:lnTo>
                  <a:lnTo>
                    <a:pt x="1212" y="927"/>
                  </a:lnTo>
                  <a:lnTo>
                    <a:pt x="1211" y="925"/>
                  </a:lnTo>
                  <a:lnTo>
                    <a:pt x="1208" y="925"/>
                  </a:lnTo>
                  <a:lnTo>
                    <a:pt x="1204" y="927"/>
                  </a:lnTo>
                  <a:lnTo>
                    <a:pt x="1202" y="928"/>
                  </a:lnTo>
                  <a:lnTo>
                    <a:pt x="1191" y="936"/>
                  </a:lnTo>
                  <a:lnTo>
                    <a:pt x="1191" y="936"/>
                  </a:lnTo>
                  <a:lnTo>
                    <a:pt x="1208" y="916"/>
                  </a:lnTo>
                  <a:lnTo>
                    <a:pt x="1215" y="905"/>
                  </a:lnTo>
                  <a:lnTo>
                    <a:pt x="1220" y="894"/>
                  </a:lnTo>
                  <a:lnTo>
                    <a:pt x="1220" y="894"/>
                  </a:lnTo>
                  <a:lnTo>
                    <a:pt x="1243" y="902"/>
                  </a:lnTo>
                  <a:lnTo>
                    <a:pt x="1243" y="902"/>
                  </a:lnTo>
                  <a:lnTo>
                    <a:pt x="1239" y="908"/>
                  </a:lnTo>
                  <a:lnTo>
                    <a:pt x="1235" y="915"/>
                  </a:lnTo>
                  <a:lnTo>
                    <a:pt x="1224" y="924"/>
                  </a:lnTo>
                  <a:lnTo>
                    <a:pt x="1215" y="935"/>
                  </a:lnTo>
                  <a:lnTo>
                    <a:pt x="1206" y="946"/>
                  </a:lnTo>
                  <a:lnTo>
                    <a:pt x="1206" y="946"/>
                  </a:lnTo>
                  <a:close/>
                  <a:moveTo>
                    <a:pt x="1252" y="906"/>
                  </a:moveTo>
                  <a:lnTo>
                    <a:pt x="1252" y="906"/>
                  </a:lnTo>
                  <a:lnTo>
                    <a:pt x="1267" y="911"/>
                  </a:lnTo>
                  <a:lnTo>
                    <a:pt x="1267" y="911"/>
                  </a:lnTo>
                  <a:lnTo>
                    <a:pt x="1255" y="918"/>
                  </a:lnTo>
                  <a:lnTo>
                    <a:pt x="1244" y="927"/>
                  </a:lnTo>
                  <a:lnTo>
                    <a:pt x="1233" y="935"/>
                  </a:lnTo>
                  <a:lnTo>
                    <a:pt x="1221" y="942"/>
                  </a:lnTo>
                  <a:lnTo>
                    <a:pt x="1221" y="942"/>
                  </a:lnTo>
                  <a:lnTo>
                    <a:pt x="1229" y="934"/>
                  </a:lnTo>
                  <a:lnTo>
                    <a:pt x="1238" y="925"/>
                  </a:lnTo>
                  <a:lnTo>
                    <a:pt x="1246" y="916"/>
                  </a:lnTo>
                  <a:lnTo>
                    <a:pt x="1250" y="911"/>
                  </a:lnTo>
                  <a:lnTo>
                    <a:pt x="1252" y="906"/>
                  </a:lnTo>
                  <a:lnTo>
                    <a:pt x="1252" y="906"/>
                  </a:lnTo>
                  <a:close/>
                  <a:moveTo>
                    <a:pt x="1273" y="912"/>
                  </a:moveTo>
                  <a:lnTo>
                    <a:pt x="1273" y="912"/>
                  </a:lnTo>
                  <a:lnTo>
                    <a:pt x="1289" y="917"/>
                  </a:lnTo>
                  <a:lnTo>
                    <a:pt x="1289" y="917"/>
                  </a:lnTo>
                  <a:lnTo>
                    <a:pt x="1279" y="927"/>
                  </a:lnTo>
                  <a:lnTo>
                    <a:pt x="1268" y="935"/>
                  </a:lnTo>
                  <a:lnTo>
                    <a:pt x="1256" y="941"/>
                  </a:lnTo>
                  <a:lnTo>
                    <a:pt x="1243" y="948"/>
                  </a:lnTo>
                  <a:lnTo>
                    <a:pt x="1243" y="948"/>
                  </a:lnTo>
                  <a:lnTo>
                    <a:pt x="1258" y="931"/>
                  </a:lnTo>
                  <a:lnTo>
                    <a:pt x="1258" y="931"/>
                  </a:lnTo>
                  <a:lnTo>
                    <a:pt x="1268" y="923"/>
                  </a:lnTo>
                  <a:lnTo>
                    <a:pt x="1273" y="918"/>
                  </a:lnTo>
                  <a:lnTo>
                    <a:pt x="1274" y="916"/>
                  </a:lnTo>
                  <a:lnTo>
                    <a:pt x="1273" y="912"/>
                  </a:lnTo>
                  <a:lnTo>
                    <a:pt x="1273" y="912"/>
                  </a:lnTo>
                  <a:close/>
                  <a:moveTo>
                    <a:pt x="1297" y="935"/>
                  </a:moveTo>
                  <a:lnTo>
                    <a:pt x="1297" y="935"/>
                  </a:lnTo>
                  <a:lnTo>
                    <a:pt x="1276" y="949"/>
                  </a:lnTo>
                  <a:lnTo>
                    <a:pt x="1276" y="949"/>
                  </a:lnTo>
                  <a:lnTo>
                    <a:pt x="1289" y="935"/>
                  </a:lnTo>
                  <a:lnTo>
                    <a:pt x="1296" y="927"/>
                  </a:lnTo>
                  <a:lnTo>
                    <a:pt x="1298" y="923"/>
                  </a:lnTo>
                  <a:lnTo>
                    <a:pt x="1299" y="919"/>
                  </a:lnTo>
                  <a:lnTo>
                    <a:pt x="1299" y="919"/>
                  </a:lnTo>
                  <a:lnTo>
                    <a:pt x="1310" y="922"/>
                  </a:lnTo>
                  <a:lnTo>
                    <a:pt x="1310" y="922"/>
                  </a:lnTo>
                  <a:lnTo>
                    <a:pt x="1297" y="935"/>
                  </a:lnTo>
                  <a:lnTo>
                    <a:pt x="1297" y="935"/>
                  </a:lnTo>
                  <a:close/>
                  <a:moveTo>
                    <a:pt x="1322" y="924"/>
                  </a:moveTo>
                  <a:lnTo>
                    <a:pt x="1322" y="924"/>
                  </a:lnTo>
                  <a:lnTo>
                    <a:pt x="1340" y="928"/>
                  </a:lnTo>
                  <a:lnTo>
                    <a:pt x="1340" y="928"/>
                  </a:lnTo>
                  <a:lnTo>
                    <a:pt x="1315" y="946"/>
                  </a:lnTo>
                  <a:lnTo>
                    <a:pt x="1302" y="954"/>
                  </a:lnTo>
                  <a:lnTo>
                    <a:pt x="1287" y="960"/>
                  </a:lnTo>
                  <a:lnTo>
                    <a:pt x="1287" y="960"/>
                  </a:lnTo>
                  <a:lnTo>
                    <a:pt x="1294" y="951"/>
                  </a:lnTo>
                  <a:lnTo>
                    <a:pt x="1303" y="942"/>
                  </a:lnTo>
                  <a:lnTo>
                    <a:pt x="1303" y="942"/>
                  </a:lnTo>
                  <a:lnTo>
                    <a:pt x="1312" y="934"/>
                  </a:lnTo>
                  <a:lnTo>
                    <a:pt x="1322" y="924"/>
                  </a:lnTo>
                  <a:lnTo>
                    <a:pt x="1322" y="924"/>
                  </a:lnTo>
                  <a:close/>
                  <a:moveTo>
                    <a:pt x="1227" y="953"/>
                  </a:moveTo>
                  <a:lnTo>
                    <a:pt x="1227" y="953"/>
                  </a:lnTo>
                  <a:lnTo>
                    <a:pt x="1223" y="952"/>
                  </a:lnTo>
                  <a:lnTo>
                    <a:pt x="1223" y="952"/>
                  </a:lnTo>
                  <a:lnTo>
                    <a:pt x="1231" y="947"/>
                  </a:lnTo>
                  <a:lnTo>
                    <a:pt x="1231" y="947"/>
                  </a:lnTo>
                  <a:lnTo>
                    <a:pt x="1227" y="953"/>
                  </a:lnTo>
                  <a:lnTo>
                    <a:pt x="1227" y="953"/>
                  </a:lnTo>
                  <a:close/>
                  <a:moveTo>
                    <a:pt x="1243" y="959"/>
                  </a:moveTo>
                  <a:lnTo>
                    <a:pt x="1243" y="959"/>
                  </a:lnTo>
                  <a:lnTo>
                    <a:pt x="1246" y="958"/>
                  </a:lnTo>
                  <a:lnTo>
                    <a:pt x="1246" y="958"/>
                  </a:lnTo>
                  <a:lnTo>
                    <a:pt x="1265" y="947"/>
                  </a:lnTo>
                  <a:lnTo>
                    <a:pt x="1265" y="947"/>
                  </a:lnTo>
                  <a:lnTo>
                    <a:pt x="1259" y="954"/>
                  </a:lnTo>
                  <a:lnTo>
                    <a:pt x="1256" y="959"/>
                  </a:lnTo>
                  <a:lnTo>
                    <a:pt x="1255" y="963"/>
                  </a:lnTo>
                  <a:lnTo>
                    <a:pt x="1255" y="963"/>
                  </a:lnTo>
                  <a:lnTo>
                    <a:pt x="1243" y="959"/>
                  </a:lnTo>
                  <a:lnTo>
                    <a:pt x="1243" y="959"/>
                  </a:lnTo>
                  <a:close/>
                  <a:moveTo>
                    <a:pt x="1273" y="969"/>
                  </a:moveTo>
                  <a:lnTo>
                    <a:pt x="1273" y="969"/>
                  </a:lnTo>
                  <a:lnTo>
                    <a:pt x="1264" y="966"/>
                  </a:lnTo>
                  <a:lnTo>
                    <a:pt x="1264" y="966"/>
                  </a:lnTo>
                  <a:lnTo>
                    <a:pt x="1276" y="960"/>
                  </a:lnTo>
                  <a:lnTo>
                    <a:pt x="1276" y="960"/>
                  </a:lnTo>
                  <a:lnTo>
                    <a:pt x="1274" y="964"/>
                  </a:lnTo>
                  <a:lnTo>
                    <a:pt x="1273" y="969"/>
                  </a:lnTo>
                  <a:lnTo>
                    <a:pt x="1273" y="969"/>
                  </a:lnTo>
                  <a:close/>
                  <a:moveTo>
                    <a:pt x="1302" y="976"/>
                  </a:moveTo>
                  <a:lnTo>
                    <a:pt x="1302" y="976"/>
                  </a:lnTo>
                  <a:lnTo>
                    <a:pt x="1285" y="972"/>
                  </a:lnTo>
                  <a:lnTo>
                    <a:pt x="1285" y="972"/>
                  </a:lnTo>
                  <a:lnTo>
                    <a:pt x="1300" y="965"/>
                  </a:lnTo>
                  <a:lnTo>
                    <a:pt x="1316" y="957"/>
                  </a:lnTo>
                  <a:lnTo>
                    <a:pt x="1316" y="957"/>
                  </a:lnTo>
                  <a:lnTo>
                    <a:pt x="1309" y="965"/>
                  </a:lnTo>
                  <a:lnTo>
                    <a:pt x="1304" y="971"/>
                  </a:lnTo>
                  <a:lnTo>
                    <a:pt x="1302" y="976"/>
                  </a:lnTo>
                  <a:lnTo>
                    <a:pt x="1302" y="976"/>
                  </a:lnTo>
                  <a:close/>
                  <a:moveTo>
                    <a:pt x="1346" y="935"/>
                  </a:moveTo>
                  <a:lnTo>
                    <a:pt x="1346" y="935"/>
                  </a:lnTo>
                  <a:lnTo>
                    <a:pt x="1348" y="933"/>
                  </a:lnTo>
                  <a:lnTo>
                    <a:pt x="1347" y="929"/>
                  </a:lnTo>
                  <a:lnTo>
                    <a:pt x="1347" y="929"/>
                  </a:lnTo>
                  <a:lnTo>
                    <a:pt x="1373" y="931"/>
                  </a:lnTo>
                  <a:lnTo>
                    <a:pt x="1373" y="931"/>
                  </a:lnTo>
                  <a:lnTo>
                    <a:pt x="1346" y="952"/>
                  </a:lnTo>
                  <a:lnTo>
                    <a:pt x="1333" y="961"/>
                  </a:lnTo>
                  <a:lnTo>
                    <a:pt x="1326" y="965"/>
                  </a:lnTo>
                  <a:lnTo>
                    <a:pt x="1318" y="969"/>
                  </a:lnTo>
                  <a:lnTo>
                    <a:pt x="1318" y="969"/>
                  </a:lnTo>
                  <a:lnTo>
                    <a:pt x="1333" y="951"/>
                  </a:lnTo>
                  <a:lnTo>
                    <a:pt x="1346" y="935"/>
                  </a:lnTo>
                  <a:lnTo>
                    <a:pt x="1346" y="935"/>
                  </a:lnTo>
                  <a:close/>
                  <a:moveTo>
                    <a:pt x="1352" y="966"/>
                  </a:moveTo>
                  <a:lnTo>
                    <a:pt x="1352" y="966"/>
                  </a:lnTo>
                  <a:lnTo>
                    <a:pt x="1370" y="948"/>
                  </a:lnTo>
                  <a:lnTo>
                    <a:pt x="1370" y="948"/>
                  </a:lnTo>
                  <a:lnTo>
                    <a:pt x="1375" y="945"/>
                  </a:lnTo>
                  <a:lnTo>
                    <a:pt x="1379" y="941"/>
                  </a:lnTo>
                  <a:lnTo>
                    <a:pt x="1381" y="937"/>
                  </a:lnTo>
                  <a:lnTo>
                    <a:pt x="1382" y="931"/>
                  </a:lnTo>
                  <a:lnTo>
                    <a:pt x="1382" y="931"/>
                  </a:lnTo>
                  <a:lnTo>
                    <a:pt x="1398" y="933"/>
                  </a:lnTo>
                  <a:lnTo>
                    <a:pt x="1398" y="933"/>
                  </a:lnTo>
                  <a:lnTo>
                    <a:pt x="1375" y="951"/>
                  </a:lnTo>
                  <a:lnTo>
                    <a:pt x="1352" y="966"/>
                  </a:lnTo>
                  <a:lnTo>
                    <a:pt x="1352" y="966"/>
                  </a:lnTo>
                  <a:close/>
                  <a:moveTo>
                    <a:pt x="1413" y="931"/>
                  </a:moveTo>
                  <a:lnTo>
                    <a:pt x="1413" y="931"/>
                  </a:lnTo>
                  <a:lnTo>
                    <a:pt x="1440" y="928"/>
                  </a:lnTo>
                  <a:lnTo>
                    <a:pt x="1440" y="928"/>
                  </a:lnTo>
                  <a:lnTo>
                    <a:pt x="1430" y="936"/>
                  </a:lnTo>
                  <a:lnTo>
                    <a:pt x="1421" y="946"/>
                  </a:lnTo>
                  <a:lnTo>
                    <a:pt x="1421" y="946"/>
                  </a:lnTo>
                  <a:lnTo>
                    <a:pt x="1399" y="959"/>
                  </a:lnTo>
                  <a:lnTo>
                    <a:pt x="1379" y="969"/>
                  </a:lnTo>
                  <a:lnTo>
                    <a:pt x="1379" y="969"/>
                  </a:lnTo>
                  <a:lnTo>
                    <a:pt x="1394" y="952"/>
                  </a:lnTo>
                  <a:lnTo>
                    <a:pt x="1394" y="952"/>
                  </a:lnTo>
                  <a:lnTo>
                    <a:pt x="1404" y="942"/>
                  </a:lnTo>
                  <a:lnTo>
                    <a:pt x="1413" y="931"/>
                  </a:lnTo>
                  <a:lnTo>
                    <a:pt x="1413" y="931"/>
                  </a:lnTo>
                  <a:close/>
                  <a:moveTo>
                    <a:pt x="1330" y="981"/>
                  </a:moveTo>
                  <a:lnTo>
                    <a:pt x="1330" y="981"/>
                  </a:lnTo>
                  <a:lnTo>
                    <a:pt x="1320" y="980"/>
                  </a:lnTo>
                  <a:lnTo>
                    <a:pt x="1320" y="980"/>
                  </a:lnTo>
                  <a:lnTo>
                    <a:pt x="1328" y="975"/>
                  </a:lnTo>
                  <a:lnTo>
                    <a:pt x="1336" y="970"/>
                  </a:lnTo>
                  <a:lnTo>
                    <a:pt x="1336" y="970"/>
                  </a:lnTo>
                  <a:lnTo>
                    <a:pt x="1333" y="975"/>
                  </a:lnTo>
                  <a:lnTo>
                    <a:pt x="1330" y="981"/>
                  </a:lnTo>
                  <a:lnTo>
                    <a:pt x="1330" y="981"/>
                  </a:lnTo>
                  <a:close/>
                  <a:moveTo>
                    <a:pt x="1359" y="982"/>
                  </a:moveTo>
                  <a:lnTo>
                    <a:pt x="1359" y="982"/>
                  </a:lnTo>
                  <a:lnTo>
                    <a:pt x="1346" y="982"/>
                  </a:lnTo>
                  <a:lnTo>
                    <a:pt x="1346" y="982"/>
                  </a:lnTo>
                  <a:lnTo>
                    <a:pt x="1367" y="969"/>
                  </a:lnTo>
                  <a:lnTo>
                    <a:pt x="1367" y="969"/>
                  </a:lnTo>
                  <a:lnTo>
                    <a:pt x="1362" y="975"/>
                  </a:lnTo>
                  <a:lnTo>
                    <a:pt x="1361" y="978"/>
                  </a:lnTo>
                  <a:lnTo>
                    <a:pt x="1359" y="982"/>
                  </a:lnTo>
                  <a:lnTo>
                    <a:pt x="1359" y="982"/>
                  </a:lnTo>
                  <a:close/>
                  <a:moveTo>
                    <a:pt x="1395" y="975"/>
                  </a:moveTo>
                  <a:lnTo>
                    <a:pt x="1395" y="975"/>
                  </a:lnTo>
                  <a:lnTo>
                    <a:pt x="1394" y="976"/>
                  </a:lnTo>
                  <a:lnTo>
                    <a:pt x="1394" y="978"/>
                  </a:lnTo>
                  <a:lnTo>
                    <a:pt x="1394" y="978"/>
                  </a:lnTo>
                  <a:lnTo>
                    <a:pt x="1377" y="981"/>
                  </a:lnTo>
                  <a:lnTo>
                    <a:pt x="1377" y="981"/>
                  </a:lnTo>
                  <a:lnTo>
                    <a:pt x="1399" y="970"/>
                  </a:lnTo>
                  <a:lnTo>
                    <a:pt x="1399" y="970"/>
                  </a:lnTo>
                  <a:lnTo>
                    <a:pt x="1395" y="975"/>
                  </a:lnTo>
                  <a:lnTo>
                    <a:pt x="1395" y="975"/>
                  </a:lnTo>
                  <a:close/>
                  <a:moveTo>
                    <a:pt x="1416" y="965"/>
                  </a:moveTo>
                  <a:lnTo>
                    <a:pt x="1416" y="965"/>
                  </a:lnTo>
                  <a:lnTo>
                    <a:pt x="1427" y="953"/>
                  </a:lnTo>
                  <a:lnTo>
                    <a:pt x="1427" y="953"/>
                  </a:lnTo>
                  <a:lnTo>
                    <a:pt x="1434" y="948"/>
                  </a:lnTo>
                  <a:lnTo>
                    <a:pt x="1444" y="941"/>
                  </a:lnTo>
                  <a:lnTo>
                    <a:pt x="1448" y="937"/>
                  </a:lnTo>
                  <a:lnTo>
                    <a:pt x="1452" y="933"/>
                  </a:lnTo>
                  <a:lnTo>
                    <a:pt x="1453" y="929"/>
                  </a:lnTo>
                  <a:lnTo>
                    <a:pt x="1453" y="925"/>
                  </a:lnTo>
                  <a:lnTo>
                    <a:pt x="1453" y="925"/>
                  </a:lnTo>
                  <a:lnTo>
                    <a:pt x="1465" y="922"/>
                  </a:lnTo>
                  <a:lnTo>
                    <a:pt x="1478" y="918"/>
                  </a:lnTo>
                  <a:lnTo>
                    <a:pt x="1478" y="918"/>
                  </a:lnTo>
                  <a:lnTo>
                    <a:pt x="1477" y="921"/>
                  </a:lnTo>
                  <a:lnTo>
                    <a:pt x="1477" y="921"/>
                  </a:lnTo>
                  <a:lnTo>
                    <a:pt x="1464" y="933"/>
                  </a:lnTo>
                  <a:lnTo>
                    <a:pt x="1450" y="945"/>
                  </a:lnTo>
                  <a:lnTo>
                    <a:pt x="1433" y="955"/>
                  </a:lnTo>
                  <a:lnTo>
                    <a:pt x="1416" y="965"/>
                  </a:lnTo>
                  <a:lnTo>
                    <a:pt x="1416" y="965"/>
                  </a:lnTo>
                  <a:close/>
                  <a:moveTo>
                    <a:pt x="1432" y="969"/>
                  </a:moveTo>
                  <a:lnTo>
                    <a:pt x="1432" y="969"/>
                  </a:lnTo>
                  <a:lnTo>
                    <a:pt x="1426" y="971"/>
                  </a:lnTo>
                  <a:lnTo>
                    <a:pt x="1426" y="971"/>
                  </a:lnTo>
                  <a:lnTo>
                    <a:pt x="1433" y="968"/>
                  </a:lnTo>
                  <a:lnTo>
                    <a:pt x="1433" y="968"/>
                  </a:lnTo>
                  <a:lnTo>
                    <a:pt x="1432" y="969"/>
                  </a:lnTo>
                  <a:lnTo>
                    <a:pt x="1432" y="969"/>
                  </a:lnTo>
                  <a:close/>
                  <a:moveTo>
                    <a:pt x="1486" y="916"/>
                  </a:moveTo>
                  <a:lnTo>
                    <a:pt x="1486" y="916"/>
                  </a:lnTo>
                  <a:lnTo>
                    <a:pt x="1504" y="907"/>
                  </a:lnTo>
                  <a:lnTo>
                    <a:pt x="1504" y="907"/>
                  </a:lnTo>
                  <a:lnTo>
                    <a:pt x="1497" y="917"/>
                  </a:lnTo>
                  <a:lnTo>
                    <a:pt x="1488" y="925"/>
                  </a:lnTo>
                  <a:lnTo>
                    <a:pt x="1470" y="942"/>
                  </a:lnTo>
                  <a:lnTo>
                    <a:pt x="1470" y="942"/>
                  </a:lnTo>
                  <a:lnTo>
                    <a:pt x="1475" y="937"/>
                  </a:lnTo>
                  <a:lnTo>
                    <a:pt x="1482" y="930"/>
                  </a:lnTo>
                  <a:lnTo>
                    <a:pt x="1486" y="925"/>
                  </a:lnTo>
                  <a:lnTo>
                    <a:pt x="1487" y="922"/>
                  </a:lnTo>
                  <a:lnTo>
                    <a:pt x="1488" y="918"/>
                  </a:lnTo>
                  <a:lnTo>
                    <a:pt x="1486" y="916"/>
                  </a:lnTo>
                  <a:lnTo>
                    <a:pt x="1486" y="916"/>
                  </a:lnTo>
                  <a:close/>
                  <a:moveTo>
                    <a:pt x="1521" y="906"/>
                  </a:moveTo>
                  <a:lnTo>
                    <a:pt x="1521" y="906"/>
                  </a:lnTo>
                  <a:lnTo>
                    <a:pt x="1504" y="924"/>
                  </a:lnTo>
                  <a:lnTo>
                    <a:pt x="1495" y="933"/>
                  </a:lnTo>
                  <a:lnTo>
                    <a:pt x="1486" y="941"/>
                  </a:lnTo>
                  <a:lnTo>
                    <a:pt x="1486" y="941"/>
                  </a:lnTo>
                  <a:lnTo>
                    <a:pt x="1495" y="931"/>
                  </a:lnTo>
                  <a:lnTo>
                    <a:pt x="1505" y="921"/>
                  </a:lnTo>
                  <a:lnTo>
                    <a:pt x="1515" y="910"/>
                  </a:lnTo>
                  <a:lnTo>
                    <a:pt x="1522" y="899"/>
                  </a:lnTo>
                  <a:lnTo>
                    <a:pt x="1522" y="899"/>
                  </a:lnTo>
                  <a:lnTo>
                    <a:pt x="1534" y="892"/>
                  </a:lnTo>
                  <a:lnTo>
                    <a:pt x="1534" y="892"/>
                  </a:lnTo>
                  <a:lnTo>
                    <a:pt x="1521" y="906"/>
                  </a:lnTo>
                  <a:lnTo>
                    <a:pt x="1521" y="906"/>
                  </a:lnTo>
                  <a:close/>
                  <a:moveTo>
                    <a:pt x="1599" y="526"/>
                  </a:moveTo>
                  <a:lnTo>
                    <a:pt x="1599" y="526"/>
                  </a:lnTo>
                  <a:lnTo>
                    <a:pt x="1593" y="535"/>
                  </a:lnTo>
                  <a:lnTo>
                    <a:pt x="1586" y="545"/>
                  </a:lnTo>
                  <a:lnTo>
                    <a:pt x="1586" y="545"/>
                  </a:lnTo>
                  <a:lnTo>
                    <a:pt x="1592" y="532"/>
                  </a:lnTo>
                  <a:lnTo>
                    <a:pt x="1600" y="517"/>
                  </a:lnTo>
                  <a:lnTo>
                    <a:pt x="1600" y="517"/>
                  </a:lnTo>
                  <a:lnTo>
                    <a:pt x="1599" y="526"/>
                  </a:lnTo>
                  <a:lnTo>
                    <a:pt x="1599" y="526"/>
                  </a:lnTo>
                  <a:close/>
                  <a:moveTo>
                    <a:pt x="838" y="99"/>
                  </a:moveTo>
                  <a:lnTo>
                    <a:pt x="838" y="99"/>
                  </a:lnTo>
                  <a:lnTo>
                    <a:pt x="854" y="90"/>
                  </a:lnTo>
                  <a:lnTo>
                    <a:pt x="854" y="90"/>
                  </a:lnTo>
                  <a:lnTo>
                    <a:pt x="842" y="98"/>
                  </a:lnTo>
                  <a:lnTo>
                    <a:pt x="828" y="106"/>
                  </a:lnTo>
                  <a:lnTo>
                    <a:pt x="802" y="121"/>
                  </a:lnTo>
                  <a:lnTo>
                    <a:pt x="802" y="121"/>
                  </a:lnTo>
                  <a:lnTo>
                    <a:pt x="819" y="110"/>
                  </a:lnTo>
                  <a:lnTo>
                    <a:pt x="838" y="99"/>
                  </a:lnTo>
                  <a:lnTo>
                    <a:pt x="838" y="99"/>
                  </a:lnTo>
                  <a:close/>
                  <a:moveTo>
                    <a:pt x="816" y="140"/>
                  </a:moveTo>
                  <a:lnTo>
                    <a:pt x="816" y="140"/>
                  </a:lnTo>
                  <a:lnTo>
                    <a:pt x="825" y="132"/>
                  </a:lnTo>
                  <a:lnTo>
                    <a:pt x="827" y="127"/>
                  </a:lnTo>
                  <a:lnTo>
                    <a:pt x="828" y="124"/>
                  </a:lnTo>
                  <a:lnTo>
                    <a:pt x="827" y="122"/>
                  </a:lnTo>
                  <a:lnTo>
                    <a:pt x="827" y="122"/>
                  </a:lnTo>
                  <a:lnTo>
                    <a:pt x="843" y="114"/>
                  </a:lnTo>
                  <a:lnTo>
                    <a:pt x="843" y="114"/>
                  </a:lnTo>
                  <a:lnTo>
                    <a:pt x="837" y="124"/>
                  </a:lnTo>
                  <a:lnTo>
                    <a:pt x="832" y="137"/>
                  </a:lnTo>
                  <a:lnTo>
                    <a:pt x="832" y="137"/>
                  </a:lnTo>
                  <a:lnTo>
                    <a:pt x="827" y="135"/>
                  </a:lnTo>
                  <a:lnTo>
                    <a:pt x="824" y="137"/>
                  </a:lnTo>
                  <a:lnTo>
                    <a:pt x="820" y="138"/>
                  </a:lnTo>
                  <a:lnTo>
                    <a:pt x="816" y="140"/>
                  </a:lnTo>
                  <a:lnTo>
                    <a:pt x="816" y="140"/>
                  </a:lnTo>
                  <a:close/>
                  <a:moveTo>
                    <a:pt x="827" y="147"/>
                  </a:moveTo>
                  <a:lnTo>
                    <a:pt x="827" y="147"/>
                  </a:lnTo>
                  <a:lnTo>
                    <a:pt x="824" y="158"/>
                  </a:lnTo>
                  <a:lnTo>
                    <a:pt x="824" y="158"/>
                  </a:lnTo>
                  <a:lnTo>
                    <a:pt x="821" y="156"/>
                  </a:lnTo>
                  <a:lnTo>
                    <a:pt x="819" y="156"/>
                  </a:lnTo>
                  <a:lnTo>
                    <a:pt x="815" y="157"/>
                  </a:lnTo>
                  <a:lnTo>
                    <a:pt x="810" y="158"/>
                  </a:lnTo>
                  <a:lnTo>
                    <a:pt x="810" y="158"/>
                  </a:lnTo>
                  <a:lnTo>
                    <a:pt x="827" y="147"/>
                  </a:lnTo>
                  <a:lnTo>
                    <a:pt x="827" y="147"/>
                  </a:lnTo>
                  <a:close/>
                  <a:moveTo>
                    <a:pt x="822" y="164"/>
                  </a:moveTo>
                  <a:lnTo>
                    <a:pt x="822" y="164"/>
                  </a:lnTo>
                  <a:lnTo>
                    <a:pt x="821" y="168"/>
                  </a:lnTo>
                  <a:lnTo>
                    <a:pt x="821" y="168"/>
                  </a:lnTo>
                  <a:lnTo>
                    <a:pt x="820" y="175"/>
                  </a:lnTo>
                  <a:lnTo>
                    <a:pt x="820" y="175"/>
                  </a:lnTo>
                  <a:lnTo>
                    <a:pt x="774" y="193"/>
                  </a:lnTo>
                  <a:lnTo>
                    <a:pt x="774" y="193"/>
                  </a:lnTo>
                  <a:lnTo>
                    <a:pt x="786" y="186"/>
                  </a:lnTo>
                  <a:lnTo>
                    <a:pt x="798" y="179"/>
                  </a:lnTo>
                  <a:lnTo>
                    <a:pt x="810" y="171"/>
                  </a:lnTo>
                  <a:lnTo>
                    <a:pt x="822" y="164"/>
                  </a:lnTo>
                  <a:lnTo>
                    <a:pt x="822" y="164"/>
                  </a:lnTo>
                  <a:close/>
                  <a:moveTo>
                    <a:pt x="809" y="228"/>
                  </a:moveTo>
                  <a:lnTo>
                    <a:pt x="809" y="228"/>
                  </a:lnTo>
                  <a:lnTo>
                    <a:pt x="815" y="222"/>
                  </a:lnTo>
                  <a:lnTo>
                    <a:pt x="815" y="222"/>
                  </a:lnTo>
                  <a:lnTo>
                    <a:pt x="815" y="229"/>
                  </a:lnTo>
                  <a:lnTo>
                    <a:pt x="815" y="229"/>
                  </a:lnTo>
                  <a:lnTo>
                    <a:pt x="812" y="228"/>
                  </a:lnTo>
                  <a:lnTo>
                    <a:pt x="809" y="228"/>
                  </a:lnTo>
                  <a:lnTo>
                    <a:pt x="809" y="228"/>
                  </a:lnTo>
                  <a:close/>
                  <a:moveTo>
                    <a:pt x="813" y="244"/>
                  </a:moveTo>
                  <a:lnTo>
                    <a:pt x="813" y="244"/>
                  </a:lnTo>
                  <a:lnTo>
                    <a:pt x="813" y="246"/>
                  </a:lnTo>
                  <a:lnTo>
                    <a:pt x="813" y="246"/>
                  </a:lnTo>
                  <a:lnTo>
                    <a:pt x="802" y="239"/>
                  </a:lnTo>
                  <a:lnTo>
                    <a:pt x="802" y="239"/>
                  </a:lnTo>
                  <a:lnTo>
                    <a:pt x="806" y="239"/>
                  </a:lnTo>
                  <a:lnTo>
                    <a:pt x="806" y="239"/>
                  </a:lnTo>
                  <a:lnTo>
                    <a:pt x="807" y="241"/>
                  </a:lnTo>
                  <a:lnTo>
                    <a:pt x="808" y="242"/>
                  </a:lnTo>
                  <a:lnTo>
                    <a:pt x="810" y="244"/>
                  </a:lnTo>
                  <a:lnTo>
                    <a:pt x="813" y="244"/>
                  </a:lnTo>
                  <a:lnTo>
                    <a:pt x="813" y="244"/>
                  </a:lnTo>
                  <a:close/>
                  <a:moveTo>
                    <a:pt x="803" y="216"/>
                  </a:moveTo>
                  <a:lnTo>
                    <a:pt x="803" y="216"/>
                  </a:lnTo>
                  <a:lnTo>
                    <a:pt x="816" y="208"/>
                  </a:lnTo>
                  <a:lnTo>
                    <a:pt x="816" y="208"/>
                  </a:lnTo>
                  <a:lnTo>
                    <a:pt x="816" y="214"/>
                  </a:lnTo>
                  <a:lnTo>
                    <a:pt x="816" y="214"/>
                  </a:lnTo>
                  <a:lnTo>
                    <a:pt x="813" y="212"/>
                  </a:lnTo>
                  <a:lnTo>
                    <a:pt x="809" y="212"/>
                  </a:lnTo>
                  <a:lnTo>
                    <a:pt x="807" y="214"/>
                  </a:lnTo>
                  <a:lnTo>
                    <a:pt x="803" y="216"/>
                  </a:lnTo>
                  <a:lnTo>
                    <a:pt x="803" y="216"/>
                  </a:lnTo>
                  <a:close/>
                  <a:moveTo>
                    <a:pt x="791" y="205"/>
                  </a:moveTo>
                  <a:lnTo>
                    <a:pt x="791" y="205"/>
                  </a:lnTo>
                  <a:lnTo>
                    <a:pt x="804" y="197"/>
                  </a:lnTo>
                  <a:lnTo>
                    <a:pt x="818" y="188"/>
                  </a:lnTo>
                  <a:lnTo>
                    <a:pt x="818" y="188"/>
                  </a:lnTo>
                  <a:lnTo>
                    <a:pt x="818" y="194"/>
                  </a:lnTo>
                  <a:lnTo>
                    <a:pt x="818" y="194"/>
                  </a:lnTo>
                  <a:lnTo>
                    <a:pt x="791" y="205"/>
                  </a:lnTo>
                  <a:lnTo>
                    <a:pt x="791" y="205"/>
                  </a:lnTo>
                  <a:close/>
                  <a:moveTo>
                    <a:pt x="794" y="229"/>
                  </a:moveTo>
                  <a:lnTo>
                    <a:pt x="794" y="229"/>
                  </a:lnTo>
                  <a:lnTo>
                    <a:pt x="791" y="232"/>
                  </a:lnTo>
                  <a:lnTo>
                    <a:pt x="791" y="232"/>
                  </a:lnTo>
                  <a:lnTo>
                    <a:pt x="790" y="230"/>
                  </a:lnTo>
                  <a:lnTo>
                    <a:pt x="790" y="230"/>
                  </a:lnTo>
                  <a:lnTo>
                    <a:pt x="794" y="229"/>
                  </a:lnTo>
                  <a:lnTo>
                    <a:pt x="794" y="229"/>
                  </a:lnTo>
                  <a:close/>
                  <a:moveTo>
                    <a:pt x="784" y="217"/>
                  </a:moveTo>
                  <a:lnTo>
                    <a:pt x="784" y="217"/>
                  </a:lnTo>
                  <a:lnTo>
                    <a:pt x="778" y="223"/>
                  </a:lnTo>
                  <a:lnTo>
                    <a:pt x="778" y="223"/>
                  </a:lnTo>
                  <a:lnTo>
                    <a:pt x="774" y="220"/>
                  </a:lnTo>
                  <a:lnTo>
                    <a:pt x="774" y="220"/>
                  </a:lnTo>
                  <a:lnTo>
                    <a:pt x="784" y="217"/>
                  </a:lnTo>
                  <a:lnTo>
                    <a:pt x="784" y="217"/>
                  </a:lnTo>
                  <a:close/>
                  <a:moveTo>
                    <a:pt x="801" y="164"/>
                  </a:moveTo>
                  <a:lnTo>
                    <a:pt x="801" y="164"/>
                  </a:lnTo>
                  <a:lnTo>
                    <a:pt x="798" y="167"/>
                  </a:lnTo>
                  <a:lnTo>
                    <a:pt x="798" y="167"/>
                  </a:lnTo>
                  <a:lnTo>
                    <a:pt x="801" y="164"/>
                  </a:lnTo>
                  <a:lnTo>
                    <a:pt x="801" y="164"/>
                  </a:lnTo>
                  <a:close/>
                  <a:moveTo>
                    <a:pt x="796" y="138"/>
                  </a:moveTo>
                  <a:lnTo>
                    <a:pt x="796" y="138"/>
                  </a:lnTo>
                  <a:lnTo>
                    <a:pt x="784" y="145"/>
                  </a:lnTo>
                  <a:lnTo>
                    <a:pt x="772" y="151"/>
                  </a:lnTo>
                  <a:lnTo>
                    <a:pt x="772" y="151"/>
                  </a:lnTo>
                  <a:lnTo>
                    <a:pt x="796" y="138"/>
                  </a:lnTo>
                  <a:lnTo>
                    <a:pt x="796" y="138"/>
                  </a:lnTo>
                  <a:close/>
                  <a:moveTo>
                    <a:pt x="772" y="205"/>
                  </a:moveTo>
                  <a:lnTo>
                    <a:pt x="772" y="205"/>
                  </a:lnTo>
                  <a:lnTo>
                    <a:pt x="762" y="211"/>
                  </a:lnTo>
                  <a:lnTo>
                    <a:pt x="762" y="211"/>
                  </a:lnTo>
                  <a:lnTo>
                    <a:pt x="759" y="210"/>
                  </a:lnTo>
                  <a:lnTo>
                    <a:pt x="759" y="210"/>
                  </a:lnTo>
                  <a:lnTo>
                    <a:pt x="772" y="205"/>
                  </a:lnTo>
                  <a:lnTo>
                    <a:pt x="772" y="205"/>
                  </a:lnTo>
                  <a:close/>
                  <a:moveTo>
                    <a:pt x="753" y="182"/>
                  </a:moveTo>
                  <a:lnTo>
                    <a:pt x="753" y="182"/>
                  </a:lnTo>
                  <a:lnTo>
                    <a:pt x="755" y="182"/>
                  </a:lnTo>
                  <a:lnTo>
                    <a:pt x="755" y="182"/>
                  </a:lnTo>
                  <a:lnTo>
                    <a:pt x="753" y="183"/>
                  </a:lnTo>
                  <a:lnTo>
                    <a:pt x="753" y="183"/>
                  </a:lnTo>
                  <a:lnTo>
                    <a:pt x="753" y="182"/>
                  </a:lnTo>
                  <a:lnTo>
                    <a:pt x="753" y="182"/>
                  </a:lnTo>
                  <a:close/>
                  <a:moveTo>
                    <a:pt x="750" y="192"/>
                  </a:moveTo>
                  <a:lnTo>
                    <a:pt x="750" y="192"/>
                  </a:lnTo>
                  <a:lnTo>
                    <a:pt x="755" y="193"/>
                  </a:lnTo>
                  <a:lnTo>
                    <a:pt x="761" y="191"/>
                  </a:lnTo>
                  <a:lnTo>
                    <a:pt x="761" y="191"/>
                  </a:lnTo>
                  <a:lnTo>
                    <a:pt x="749" y="199"/>
                  </a:lnTo>
                  <a:lnTo>
                    <a:pt x="749" y="199"/>
                  </a:lnTo>
                  <a:lnTo>
                    <a:pt x="750" y="192"/>
                  </a:lnTo>
                  <a:lnTo>
                    <a:pt x="750" y="192"/>
                  </a:lnTo>
                  <a:close/>
                  <a:moveTo>
                    <a:pt x="320" y="257"/>
                  </a:moveTo>
                  <a:lnTo>
                    <a:pt x="320" y="257"/>
                  </a:lnTo>
                  <a:lnTo>
                    <a:pt x="316" y="271"/>
                  </a:lnTo>
                  <a:lnTo>
                    <a:pt x="316" y="271"/>
                  </a:lnTo>
                  <a:lnTo>
                    <a:pt x="307" y="277"/>
                  </a:lnTo>
                  <a:lnTo>
                    <a:pt x="307" y="277"/>
                  </a:lnTo>
                  <a:lnTo>
                    <a:pt x="305" y="276"/>
                  </a:lnTo>
                  <a:lnTo>
                    <a:pt x="301" y="276"/>
                  </a:lnTo>
                  <a:lnTo>
                    <a:pt x="294" y="280"/>
                  </a:lnTo>
                  <a:lnTo>
                    <a:pt x="283" y="287"/>
                  </a:lnTo>
                  <a:lnTo>
                    <a:pt x="283" y="287"/>
                  </a:lnTo>
                  <a:lnTo>
                    <a:pt x="301" y="271"/>
                  </a:lnTo>
                  <a:lnTo>
                    <a:pt x="320" y="257"/>
                  </a:lnTo>
                  <a:lnTo>
                    <a:pt x="320" y="257"/>
                  </a:lnTo>
                  <a:close/>
                  <a:moveTo>
                    <a:pt x="304" y="364"/>
                  </a:moveTo>
                  <a:lnTo>
                    <a:pt x="304" y="364"/>
                  </a:lnTo>
                  <a:lnTo>
                    <a:pt x="305" y="375"/>
                  </a:lnTo>
                  <a:lnTo>
                    <a:pt x="305" y="375"/>
                  </a:lnTo>
                  <a:lnTo>
                    <a:pt x="299" y="377"/>
                  </a:lnTo>
                  <a:lnTo>
                    <a:pt x="293" y="381"/>
                  </a:lnTo>
                  <a:lnTo>
                    <a:pt x="282" y="389"/>
                  </a:lnTo>
                  <a:lnTo>
                    <a:pt x="270" y="398"/>
                  </a:lnTo>
                  <a:lnTo>
                    <a:pt x="264" y="401"/>
                  </a:lnTo>
                  <a:lnTo>
                    <a:pt x="258" y="405"/>
                  </a:lnTo>
                  <a:lnTo>
                    <a:pt x="258" y="405"/>
                  </a:lnTo>
                  <a:lnTo>
                    <a:pt x="281" y="385"/>
                  </a:lnTo>
                  <a:lnTo>
                    <a:pt x="293" y="375"/>
                  </a:lnTo>
                  <a:lnTo>
                    <a:pt x="304" y="364"/>
                  </a:lnTo>
                  <a:lnTo>
                    <a:pt x="304" y="364"/>
                  </a:lnTo>
                  <a:close/>
                  <a:moveTo>
                    <a:pt x="242" y="406"/>
                  </a:moveTo>
                  <a:lnTo>
                    <a:pt x="242" y="406"/>
                  </a:lnTo>
                  <a:lnTo>
                    <a:pt x="241" y="400"/>
                  </a:lnTo>
                  <a:lnTo>
                    <a:pt x="241" y="400"/>
                  </a:lnTo>
                  <a:lnTo>
                    <a:pt x="261" y="389"/>
                  </a:lnTo>
                  <a:lnTo>
                    <a:pt x="261" y="389"/>
                  </a:lnTo>
                  <a:lnTo>
                    <a:pt x="242" y="406"/>
                  </a:lnTo>
                  <a:lnTo>
                    <a:pt x="242" y="406"/>
                  </a:lnTo>
                  <a:close/>
                  <a:moveTo>
                    <a:pt x="306" y="386"/>
                  </a:moveTo>
                  <a:lnTo>
                    <a:pt x="306" y="386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8" y="401"/>
                  </a:lnTo>
                  <a:lnTo>
                    <a:pt x="308" y="401"/>
                  </a:lnTo>
                  <a:lnTo>
                    <a:pt x="307" y="399"/>
                  </a:lnTo>
                  <a:lnTo>
                    <a:pt x="304" y="398"/>
                  </a:lnTo>
                  <a:lnTo>
                    <a:pt x="304" y="398"/>
                  </a:lnTo>
                  <a:lnTo>
                    <a:pt x="298" y="399"/>
                  </a:lnTo>
                  <a:lnTo>
                    <a:pt x="288" y="400"/>
                  </a:lnTo>
                  <a:lnTo>
                    <a:pt x="288" y="400"/>
                  </a:lnTo>
                  <a:lnTo>
                    <a:pt x="306" y="386"/>
                  </a:lnTo>
                  <a:lnTo>
                    <a:pt x="306" y="386"/>
                  </a:lnTo>
                  <a:close/>
                  <a:moveTo>
                    <a:pt x="304" y="311"/>
                  </a:moveTo>
                  <a:lnTo>
                    <a:pt x="304" y="311"/>
                  </a:lnTo>
                  <a:lnTo>
                    <a:pt x="293" y="318"/>
                  </a:lnTo>
                  <a:lnTo>
                    <a:pt x="293" y="318"/>
                  </a:lnTo>
                  <a:lnTo>
                    <a:pt x="306" y="306"/>
                  </a:lnTo>
                  <a:lnTo>
                    <a:pt x="306" y="306"/>
                  </a:lnTo>
                  <a:lnTo>
                    <a:pt x="306" y="311"/>
                  </a:lnTo>
                  <a:lnTo>
                    <a:pt x="306" y="311"/>
                  </a:lnTo>
                  <a:lnTo>
                    <a:pt x="304" y="311"/>
                  </a:lnTo>
                  <a:lnTo>
                    <a:pt x="304" y="311"/>
                  </a:lnTo>
                  <a:close/>
                  <a:moveTo>
                    <a:pt x="304" y="323"/>
                  </a:moveTo>
                  <a:lnTo>
                    <a:pt x="304" y="323"/>
                  </a:lnTo>
                  <a:lnTo>
                    <a:pt x="304" y="328"/>
                  </a:lnTo>
                  <a:lnTo>
                    <a:pt x="304" y="328"/>
                  </a:lnTo>
                  <a:lnTo>
                    <a:pt x="299" y="329"/>
                  </a:lnTo>
                  <a:lnTo>
                    <a:pt x="294" y="334"/>
                  </a:lnTo>
                  <a:lnTo>
                    <a:pt x="294" y="334"/>
                  </a:lnTo>
                  <a:lnTo>
                    <a:pt x="292" y="334"/>
                  </a:lnTo>
                  <a:lnTo>
                    <a:pt x="292" y="334"/>
                  </a:lnTo>
                  <a:lnTo>
                    <a:pt x="282" y="340"/>
                  </a:lnTo>
                  <a:lnTo>
                    <a:pt x="282" y="340"/>
                  </a:lnTo>
                  <a:lnTo>
                    <a:pt x="304" y="323"/>
                  </a:lnTo>
                  <a:lnTo>
                    <a:pt x="304" y="323"/>
                  </a:lnTo>
                  <a:close/>
                  <a:moveTo>
                    <a:pt x="302" y="339"/>
                  </a:moveTo>
                  <a:lnTo>
                    <a:pt x="302" y="339"/>
                  </a:lnTo>
                  <a:lnTo>
                    <a:pt x="302" y="353"/>
                  </a:lnTo>
                  <a:lnTo>
                    <a:pt x="302" y="353"/>
                  </a:lnTo>
                  <a:lnTo>
                    <a:pt x="298" y="353"/>
                  </a:lnTo>
                  <a:lnTo>
                    <a:pt x="292" y="356"/>
                  </a:lnTo>
                  <a:lnTo>
                    <a:pt x="278" y="364"/>
                  </a:lnTo>
                  <a:lnTo>
                    <a:pt x="265" y="374"/>
                  </a:lnTo>
                  <a:lnTo>
                    <a:pt x="255" y="381"/>
                  </a:lnTo>
                  <a:lnTo>
                    <a:pt x="255" y="381"/>
                  </a:lnTo>
                  <a:lnTo>
                    <a:pt x="278" y="361"/>
                  </a:lnTo>
                  <a:lnTo>
                    <a:pt x="302" y="339"/>
                  </a:lnTo>
                  <a:lnTo>
                    <a:pt x="302" y="339"/>
                  </a:lnTo>
                  <a:close/>
                  <a:moveTo>
                    <a:pt x="254" y="312"/>
                  </a:moveTo>
                  <a:lnTo>
                    <a:pt x="254" y="312"/>
                  </a:lnTo>
                  <a:lnTo>
                    <a:pt x="260" y="309"/>
                  </a:lnTo>
                  <a:lnTo>
                    <a:pt x="260" y="309"/>
                  </a:lnTo>
                  <a:lnTo>
                    <a:pt x="253" y="315"/>
                  </a:lnTo>
                  <a:lnTo>
                    <a:pt x="253" y="315"/>
                  </a:lnTo>
                  <a:lnTo>
                    <a:pt x="254" y="312"/>
                  </a:lnTo>
                  <a:lnTo>
                    <a:pt x="254" y="312"/>
                  </a:lnTo>
                  <a:close/>
                  <a:moveTo>
                    <a:pt x="245" y="336"/>
                  </a:moveTo>
                  <a:lnTo>
                    <a:pt x="245" y="336"/>
                  </a:lnTo>
                  <a:lnTo>
                    <a:pt x="253" y="333"/>
                  </a:lnTo>
                  <a:lnTo>
                    <a:pt x="253" y="333"/>
                  </a:lnTo>
                  <a:lnTo>
                    <a:pt x="243" y="339"/>
                  </a:lnTo>
                  <a:lnTo>
                    <a:pt x="243" y="339"/>
                  </a:lnTo>
                  <a:lnTo>
                    <a:pt x="245" y="336"/>
                  </a:lnTo>
                  <a:lnTo>
                    <a:pt x="245" y="336"/>
                  </a:lnTo>
                  <a:close/>
                  <a:moveTo>
                    <a:pt x="241" y="354"/>
                  </a:moveTo>
                  <a:lnTo>
                    <a:pt x="241" y="354"/>
                  </a:lnTo>
                  <a:lnTo>
                    <a:pt x="255" y="350"/>
                  </a:lnTo>
                  <a:lnTo>
                    <a:pt x="255" y="350"/>
                  </a:lnTo>
                  <a:lnTo>
                    <a:pt x="240" y="361"/>
                  </a:lnTo>
                  <a:lnTo>
                    <a:pt x="240" y="361"/>
                  </a:lnTo>
                  <a:lnTo>
                    <a:pt x="241" y="354"/>
                  </a:lnTo>
                  <a:lnTo>
                    <a:pt x="241" y="354"/>
                  </a:lnTo>
                  <a:close/>
                  <a:moveTo>
                    <a:pt x="255" y="368"/>
                  </a:moveTo>
                  <a:lnTo>
                    <a:pt x="255" y="368"/>
                  </a:lnTo>
                  <a:lnTo>
                    <a:pt x="240" y="383"/>
                  </a:lnTo>
                  <a:lnTo>
                    <a:pt x="240" y="383"/>
                  </a:lnTo>
                  <a:lnTo>
                    <a:pt x="240" y="375"/>
                  </a:lnTo>
                  <a:lnTo>
                    <a:pt x="240" y="375"/>
                  </a:lnTo>
                  <a:lnTo>
                    <a:pt x="248" y="371"/>
                  </a:lnTo>
                  <a:lnTo>
                    <a:pt x="255" y="368"/>
                  </a:lnTo>
                  <a:lnTo>
                    <a:pt x="255" y="368"/>
                  </a:lnTo>
                  <a:close/>
                  <a:moveTo>
                    <a:pt x="192" y="459"/>
                  </a:moveTo>
                  <a:lnTo>
                    <a:pt x="192" y="459"/>
                  </a:lnTo>
                  <a:lnTo>
                    <a:pt x="193" y="459"/>
                  </a:lnTo>
                  <a:lnTo>
                    <a:pt x="193" y="459"/>
                  </a:lnTo>
                  <a:lnTo>
                    <a:pt x="194" y="458"/>
                  </a:lnTo>
                  <a:lnTo>
                    <a:pt x="195" y="456"/>
                  </a:lnTo>
                  <a:lnTo>
                    <a:pt x="195" y="456"/>
                  </a:lnTo>
                  <a:lnTo>
                    <a:pt x="209" y="447"/>
                  </a:lnTo>
                  <a:lnTo>
                    <a:pt x="222" y="438"/>
                  </a:lnTo>
                  <a:lnTo>
                    <a:pt x="236" y="430"/>
                  </a:lnTo>
                  <a:lnTo>
                    <a:pt x="252" y="423"/>
                  </a:lnTo>
                  <a:lnTo>
                    <a:pt x="268" y="418"/>
                  </a:lnTo>
                  <a:lnTo>
                    <a:pt x="283" y="416"/>
                  </a:lnTo>
                  <a:lnTo>
                    <a:pt x="299" y="415"/>
                  </a:lnTo>
                  <a:lnTo>
                    <a:pt x="307" y="416"/>
                  </a:lnTo>
                  <a:lnTo>
                    <a:pt x="314" y="418"/>
                  </a:lnTo>
                  <a:lnTo>
                    <a:pt x="314" y="418"/>
                  </a:lnTo>
                  <a:lnTo>
                    <a:pt x="318" y="422"/>
                  </a:lnTo>
                  <a:lnTo>
                    <a:pt x="324" y="427"/>
                  </a:lnTo>
                  <a:lnTo>
                    <a:pt x="326" y="427"/>
                  </a:lnTo>
                  <a:lnTo>
                    <a:pt x="328" y="427"/>
                  </a:lnTo>
                  <a:lnTo>
                    <a:pt x="328" y="426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31" y="423"/>
                  </a:lnTo>
                  <a:lnTo>
                    <a:pt x="336" y="424"/>
                  </a:lnTo>
                  <a:lnTo>
                    <a:pt x="339" y="424"/>
                  </a:lnTo>
                  <a:lnTo>
                    <a:pt x="341" y="423"/>
                  </a:lnTo>
                  <a:lnTo>
                    <a:pt x="341" y="422"/>
                  </a:lnTo>
                  <a:lnTo>
                    <a:pt x="340" y="418"/>
                  </a:lnTo>
                  <a:lnTo>
                    <a:pt x="340" y="418"/>
                  </a:lnTo>
                  <a:lnTo>
                    <a:pt x="341" y="416"/>
                  </a:lnTo>
                  <a:lnTo>
                    <a:pt x="340" y="414"/>
                  </a:lnTo>
                  <a:lnTo>
                    <a:pt x="337" y="411"/>
                  </a:lnTo>
                  <a:lnTo>
                    <a:pt x="334" y="409"/>
                  </a:lnTo>
                  <a:lnTo>
                    <a:pt x="328" y="406"/>
                  </a:lnTo>
                  <a:lnTo>
                    <a:pt x="322" y="405"/>
                  </a:lnTo>
                  <a:lnTo>
                    <a:pt x="322" y="405"/>
                  </a:lnTo>
                  <a:lnTo>
                    <a:pt x="317" y="389"/>
                  </a:lnTo>
                  <a:lnTo>
                    <a:pt x="314" y="373"/>
                  </a:lnTo>
                  <a:lnTo>
                    <a:pt x="313" y="357"/>
                  </a:lnTo>
                  <a:lnTo>
                    <a:pt x="313" y="340"/>
                  </a:lnTo>
                  <a:lnTo>
                    <a:pt x="314" y="323"/>
                  </a:lnTo>
                  <a:lnTo>
                    <a:pt x="317" y="308"/>
                  </a:lnTo>
                  <a:lnTo>
                    <a:pt x="320" y="291"/>
                  </a:lnTo>
                  <a:lnTo>
                    <a:pt x="325" y="275"/>
                  </a:lnTo>
                  <a:lnTo>
                    <a:pt x="325" y="275"/>
                  </a:lnTo>
                  <a:lnTo>
                    <a:pt x="328" y="273"/>
                  </a:lnTo>
                  <a:lnTo>
                    <a:pt x="328" y="270"/>
                  </a:lnTo>
                  <a:lnTo>
                    <a:pt x="328" y="270"/>
                  </a:lnTo>
                  <a:lnTo>
                    <a:pt x="333" y="257"/>
                  </a:lnTo>
                  <a:lnTo>
                    <a:pt x="340" y="245"/>
                  </a:lnTo>
                  <a:lnTo>
                    <a:pt x="347" y="233"/>
                  </a:lnTo>
                  <a:lnTo>
                    <a:pt x="355" y="222"/>
                  </a:lnTo>
                  <a:lnTo>
                    <a:pt x="364" y="212"/>
                  </a:lnTo>
                  <a:lnTo>
                    <a:pt x="373" y="204"/>
                  </a:lnTo>
                  <a:lnTo>
                    <a:pt x="383" y="194"/>
                  </a:lnTo>
                  <a:lnTo>
                    <a:pt x="394" y="187"/>
                  </a:lnTo>
                  <a:lnTo>
                    <a:pt x="406" y="180"/>
                  </a:lnTo>
                  <a:lnTo>
                    <a:pt x="418" y="174"/>
                  </a:lnTo>
                  <a:lnTo>
                    <a:pt x="430" y="168"/>
                  </a:lnTo>
                  <a:lnTo>
                    <a:pt x="442" y="163"/>
                  </a:lnTo>
                  <a:lnTo>
                    <a:pt x="469" y="155"/>
                  </a:lnTo>
                  <a:lnTo>
                    <a:pt x="496" y="150"/>
                  </a:lnTo>
                  <a:lnTo>
                    <a:pt x="496" y="150"/>
                  </a:lnTo>
                  <a:lnTo>
                    <a:pt x="512" y="147"/>
                  </a:lnTo>
                  <a:lnTo>
                    <a:pt x="528" y="146"/>
                  </a:lnTo>
                  <a:lnTo>
                    <a:pt x="544" y="146"/>
                  </a:lnTo>
                  <a:lnTo>
                    <a:pt x="560" y="147"/>
                  </a:lnTo>
                  <a:lnTo>
                    <a:pt x="576" y="149"/>
                  </a:lnTo>
                  <a:lnTo>
                    <a:pt x="590" y="151"/>
                  </a:lnTo>
                  <a:lnTo>
                    <a:pt x="606" y="155"/>
                  </a:lnTo>
                  <a:lnTo>
                    <a:pt x="621" y="158"/>
                  </a:lnTo>
                  <a:lnTo>
                    <a:pt x="650" y="169"/>
                  </a:lnTo>
                  <a:lnTo>
                    <a:pt x="680" y="181"/>
                  </a:lnTo>
                  <a:lnTo>
                    <a:pt x="708" y="196"/>
                  </a:lnTo>
                  <a:lnTo>
                    <a:pt x="736" y="211"/>
                  </a:lnTo>
                  <a:lnTo>
                    <a:pt x="736" y="211"/>
                  </a:lnTo>
                  <a:lnTo>
                    <a:pt x="737" y="214"/>
                  </a:lnTo>
                  <a:lnTo>
                    <a:pt x="738" y="215"/>
                  </a:lnTo>
                  <a:lnTo>
                    <a:pt x="741" y="216"/>
                  </a:lnTo>
                  <a:lnTo>
                    <a:pt x="743" y="216"/>
                  </a:lnTo>
                  <a:lnTo>
                    <a:pt x="743" y="216"/>
                  </a:lnTo>
                  <a:lnTo>
                    <a:pt x="777" y="238"/>
                  </a:lnTo>
                  <a:lnTo>
                    <a:pt x="809" y="262"/>
                  </a:lnTo>
                  <a:lnTo>
                    <a:pt x="809" y="262"/>
                  </a:lnTo>
                  <a:lnTo>
                    <a:pt x="809" y="264"/>
                  </a:lnTo>
                  <a:lnTo>
                    <a:pt x="812" y="267"/>
                  </a:lnTo>
                  <a:lnTo>
                    <a:pt x="814" y="268"/>
                  </a:lnTo>
                  <a:lnTo>
                    <a:pt x="818" y="267"/>
                  </a:lnTo>
                  <a:lnTo>
                    <a:pt x="818" y="267"/>
                  </a:lnTo>
                  <a:lnTo>
                    <a:pt x="820" y="268"/>
                  </a:lnTo>
                  <a:lnTo>
                    <a:pt x="824" y="267"/>
                  </a:lnTo>
                  <a:lnTo>
                    <a:pt x="825" y="264"/>
                  </a:lnTo>
                  <a:lnTo>
                    <a:pt x="825" y="263"/>
                  </a:lnTo>
                  <a:lnTo>
                    <a:pt x="825" y="261"/>
                  </a:lnTo>
                  <a:lnTo>
                    <a:pt x="825" y="261"/>
                  </a:lnTo>
                  <a:lnTo>
                    <a:pt x="825" y="256"/>
                  </a:lnTo>
                  <a:lnTo>
                    <a:pt x="824" y="255"/>
                  </a:lnTo>
                  <a:lnTo>
                    <a:pt x="821" y="253"/>
                  </a:lnTo>
                  <a:lnTo>
                    <a:pt x="821" y="253"/>
                  </a:lnTo>
                  <a:lnTo>
                    <a:pt x="825" y="234"/>
                  </a:lnTo>
                  <a:lnTo>
                    <a:pt x="826" y="214"/>
                  </a:lnTo>
                  <a:lnTo>
                    <a:pt x="827" y="194"/>
                  </a:lnTo>
                  <a:lnTo>
                    <a:pt x="828" y="185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33" y="163"/>
                  </a:lnTo>
                  <a:lnTo>
                    <a:pt x="838" y="152"/>
                  </a:lnTo>
                  <a:lnTo>
                    <a:pt x="848" y="130"/>
                  </a:lnTo>
                  <a:lnTo>
                    <a:pt x="860" y="110"/>
                  </a:lnTo>
                  <a:lnTo>
                    <a:pt x="874" y="92"/>
                  </a:lnTo>
                  <a:lnTo>
                    <a:pt x="874" y="92"/>
                  </a:lnTo>
                  <a:lnTo>
                    <a:pt x="891" y="74"/>
                  </a:lnTo>
                  <a:lnTo>
                    <a:pt x="910" y="58"/>
                  </a:lnTo>
                  <a:lnTo>
                    <a:pt x="930" y="44"/>
                  </a:lnTo>
                  <a:lnTo>
                    <a:pt x="950" y="33"/>
                  </a:lnTo>
                  <a:lnTo>
                    <a:pt x="972" y="25"/>
                  </a:lnTo>
                  <a:lnTo>
                    <a:pt x="995" y="18"/>
                  </a:lnTo>
                  <a:lnTo>
                    <a:pt x="1019" y="14"/>
                  </a:lnTo>
                  <a:lnTo>
                    <a:pt x="1044" y="14"/>
                  </a:lnTo>
                  <a:lnTo>
                    <a:pt x="1044" y="14"/>
                  </a:lnTo>
                  <a:lnTo>
                    <a:pt x="1069" y="15"/>
                  </a:lnTo>
                  <a:lnTo>
                    <a:pt x="1094" y="18"/>
                  </a:lnTo>
                  <a:lnTo>
                    <a:pt x="1121" y="23"/>
                  </a:lnTo>
                  <a:lnTo>
                    <a:pt x="1146" y="32"/>
                  </a:lnTo>
                  <a:lnTo>
                    <a:pt x="1170" y="41"/>
                  </a:lnTo>
                  <a:lnTo>
                    <a:pt x="1193" y="53"/>
                  </a:lnTo>
                  <a:lnTo>
                    <a:pt x="1216" y="67"/>
                  </a:lnTo>
                  <a:lnTo>
                    <a:pt x="1237" y="82"/>
                  </a:lnTo>
                  <a:lnTo>
                    <a:pt x="1237" y="82"/>
                  </a:lnTo>
                  <a:lnTo>
                    <a:pt x="1252" y="97"/>
                  </a:lnTo>
                  <a:lnTo>
                    <a:pt x="1267" y="112"/>
                  </a:lnTo>
                  <a:lnTo>
                    <a:pt x="1279" y="130"/>
                  </a:lnTo>
                  <a:lnTo>
                    <a:pt x="1283" y="140"/>
                  </a:lnTo>
                  <a:lnTo>
                    <a:pt x="1288" y="150"/>
                  </a:lnTo>
                  <a:lnTo>
                    <a:pt x="1288" y="150"/>
                  </a:lnTo>
                  <a:lnTo>
                    <a:pt x="1291" y="157"/>
                  </a:lnTo>
                  <a:lnTo>
                    <a:pt x="1293" y="165"/>
                  </a:lnTo>
                  <a:lnTo>
                    <a:pt x="1296" y="175"/>
                  </a:lnTo>
                  <a:lnTo>
                    <a:pt x="1297" y="179"/>
                  </a:lnTo>
                  <a:lnTo>
                    <a:pt x="1299" y="181"/>
                  </a:lnTo>
                  <a:lnTo>
                    <a:pt x="1299" y="181"/>
                  </a:lnTo>
                  <a:lnTo>
                    <a:pt x="1302" y="181"/>
                  </a:lnTo>
                  <a:lnTo>
                    <a:pt x="1303" y="181"/>
                  </a:lnTo>
                  <a:lnTo>
                    <a:pt x="1305" y="180"/>
                  </a:lnTo>
                  <a:lnTo>
                    <a:pt x="1306" y="177"/>
                  </a:lnTo>
                  <a:lnTo>
                    <a:pt x="1306" y="174"/>
                  </a:lnTo>
                  <a:lnTo>
                    <a:pt x="1306" y="174"/>
                  </a:lnTo>
                  <a:lnTo>
                    <a:pt x="1306" y="174"/>
                  </a:lnTo>
                  <a:lnTo>
                    <a:pt x="1306" y="174"/>
                  </a:lnTo>
                  <a:lnTo>
                    <a:pt x="1318" y="168"/>
                  </a:lnTo>
                  <a:lnTo>
                    <a:pt x="1332" y="163"/>
                  </a:lnTo>
                  <a:lnTo>
                    <a:pt x="1344" y="159"/>
                  </a:lnTo>
                  <a:lnTo>
                    <a:pt x="1357" y="157"/>
                  </a:lnTo>
                  <a:lnTo>
                    <a:pt x="1370" y="156"/>
                  </a:lnTo>
                  <a:lnTo>
                    <a:pt x="1385" y="155"/>
                  </a:lnTo>
                  <a:lnTo>
                    <a:pt x="1398" y="155"/>
                  </a:lnTo>
                  <a:lnTo>
                    <a:pt x="1412" y="156"/>
                  </a:lnTo>
                  <a:lnTo>
                    <a:pt x="1426" y="158"/>
                  </a:lnTo>
                  <a:lnTo>
                    <a:pt x="1440" y="161"/>
                  </a:lnTo>
                  <a:lnTo>
                    <a:pt x="1453" y="164"/>
                  </a:lnTo>
                  <a:lnTo>
                    <a:pt x="1468" y="168"/>
                  </a:lnTo>
                  <a:lnTo>
                    <a:pt x="1481" y="173"/>
                  </a:lnTo>
                  <a:lnTo>
                    <a:pt x="1494" y="179"/>
                  </a:lnTo>
                  <a:lnTo>
                    <a:pt x="1521" y="192"/>
                  </a:lnTo>
                  <a:lnTo>
                    <a:pt x="1533" y="199"/>
                  </a:lnTo>
                  <a:lnTo>
                    <a:pt x="1545" y="208"/>
                  </a:lnTo>
                  <a:lnTo>
                    <a:pt x="1556" y="216"/>
                  </a:lnTo>
                  <a:lnTo>
                    <a:pt x="1566" y="226"/>
                  </a:lnTo>
                  <a:lnTo>
                    <a:pt x="1577" y="235"/>
                  </a:lnTo>
                  <a:lnTo>
                    <a:pt x="1587" y="245"/>
                  </a:lnTo>
                  <a:lnTo>
                    <a:pt x="1596" y="256"/>
                  </a:lnTo>
                  <a:lnTo>
                    <a:pt x="1605" y="267"/>
                  </a:lnTo>
                  <a:lnTo>
                    <a:pt x="1612" y="279"/>
                  </a:lnTo>
                  <a:lnTo>
                    <a:pt x="1618" y="291"/>
                  </a:lnTo>
                  <a:lnTo>
                    <a:pt x="1624" y="303"/>
                  </a:lnTo>
                  <a:lnTo>
                    <a:pt x="1629" y="316"/>
                  </a:lnTo>
                  <a:lnTo>
                    <a:pt x="1634" y="328"/>
                  </a:lnTo>
                  <a:lnTo>
                    <a:pt x="1636" y="341"/>
                  </a:lnTo>
                  <a:lnTo>
                    <a:pt x="1637" y="356"/>
                  </a:lnTo>
                  <a:lnTo>
                    <a:pt x="1639" y="369"/>
                  </a:lnTo>
                  <a:lnTo>
                    <a:pt x="1639" y="369"/>
                  </a:lnTo>
                  <a:lnTo>
                    <a:pt x="1637" y="382"/>
                  </a:lnTo>
                  <a:lnTo>
                    <a:pt x="1636" y="395"/>
                  </a:lnTo>
                  <a:lnTo>
                    <a:pt x="1633" y="407"/>
                  </a:lnTo>
                  <a:lnTo>
                    <a:pt x="1629" y="420"/>
                  </a:lnTo>
                  <a:lnTo>
                    <a:pt x="1625" y="430"/>
                  </a:lnTo>
                  <a:lnTo>
                    <a:pt x="1621" y="441"/>
                  </a:lnTo>
                  <a:lnTo>
                    <a:pt x="1608" y="462"/>
                  </a:lnTo>
                  <a:lnTo>
                    <a:pt x="1595" y="482"/>
                  </a:lnTo>
                  <a:lnTo>
                    <a:pt x="1581" y="501"/>
                  </a:lnTo>
                  <a:lnTo>
                    <a:pt x="1566" y="521"/>
                  </a:lnTo>
                  <a:lnTo>
                    <a:pt x="1552" y="542"/>
                  </a:lnTo>
                  <a:lnTo>
                    <a:pt x="1552" y="542"/>
                  </a:lnTo>
                  <a:lnTo>
                    <a:pt x="1550" y="540"/>
                  </a:lnTo>
                  <a:lnTo>
                    <a:pt x="1541" y="535"/>
                  </a:lnTo>
                  <a:lnTo>
                    <a:pt x="1537" y="533"/>
                  </a:lnTo>
                  <a:lnTo>
                    <a:pt x="1534" y="532"/>
                  </a:lnTo>
                  <a:lnTo>
                    <a:pt x="1534" y="532"/>
                  </a:lnTo>
                  <a:lnTo>
                    <a:pt x="1534" y="533"/>
                  </a:lnTo>
                  <a:lnTo>
                    <a:pt x="1535" y="538"/>
                  </a:lnTo>
                  <a:lnTo>
                    <a:pt x="1535" y="538"/>
                  </a:lnTo>
                  <a:lnTo>
                    <a:pt x="1535" y="540"/>
                  </a:lnTo>
                  <a:lnTo>
                    <a:pt x="1536" y="544"/>
                  </a:lnTo>
                  <a:lnTo>
                    <a:pt x="1541" y="551"/>
                  </a:lnTo>
                  <a:lnTo>
                    <a:pt x="1551" y="562"/>
                  </a:lnTo>
                  <a:lnTo>
                    <a:pt x="1551" y="562"/>
                  </a:lnTo>
                  <a:lnTo>
                    <a:pt x="1548" y="563"/>
                  </a:lnTo>
                  <a:lnTo>
                    <a:pt x="1547" y="564"/>
                  </a:lnTo>
                  <a:lnTo>
                    <a:pt x="1547" y="566"/>
                  </a:lnTo>
                  <a:lnTo>
                    <a:pt x="1548" y="568"/>
                  </a:lnTo>
                  <a:lnTo>
                    <a:pt x="1553" y="570"/>
                  </a:lnTo>
                  <a:lnTo>
                    <a:pt x="1558" y="570"/>
                  </a:lnTo>
                  <a:lnTo>
                    <a:pt x="1558" y="570"/>
                  </a:lnTo>
                  <a:lnTo>
                    <a:pt x="1569" y="588"/>
                  </a:lnTo>
                  <a:lnTo>
                    <a:pt x="1580" y="607"/>
                  </a:lnTo>
                  <a:lnTo>
                    <a:pt x="1588" y="628"/>
                  </a:lnTo>
                  <a:lnTo>
                    <a:pt x="1595" y="648"/>
                  </a:lnTo>
                  <a:lnTo>
                    <a:pt x="1601" y="670"/>
                  </a:lnTo>
                  <a:lnTo>
                    <a:pt x="1605" y="692"/>
                  </a:lnTo>
                  <a:lnTo>
                    <a:pt x="1607" y="713"/>
                  </a:lnTo>
                  <a:lnTo>
                    <a:pt x="1607" y="735"/>
                  </a:lnTo>
                  <a:lnTo>
                    <a:pt x="1605" y="757"/>
                  </a:lnTo>
                  <a:lnTo>
                    <a:pt x="1601" y="778"/>
                  </a:lnTo>
                  <a:lnTo>
                    <a:pt x="1594" y="798"/>
                  </a:lnTo>
                  <a:lnTo>
                    <a:pt x="1586" y="817"/>
                  </a:lnTo>
                  <a:lnTo>
                    <a:pt x="1575" y="835"/>
                  </a:lnTo>
                  <a:lnTo>
                    <a:pt x="1568" y="843"/>
                  </a:lnTo>
                  <a:lnTo>
                    <a:pt x="1560" y="852"/>
                  </a:lnTo>
                  <a:lnTo>
                    <a:pt x="1553" y="859"/>
                  </a:lnTo>
                  <a:lnTo>
                    <a:pt x="1545" y="868"/>
                  </a:lnTo>
                  <a:lnTo>
                    <a:pt x="1535" y="874"/>
                  </a:lnTo>
                  <a:lnTo>
                    <a:pt x="1525" y="881"/>
                  </a:lnTo>
                  <a:lnTo>
                    <a:pt x="1525" y="881"/>
                  </a:lnTo>
                  <a:lnTo>
                    <a:pt x="1523" y="880"/>
                  </a:lnTo>
                  <a:lnTo>
                    <a:pt x="1521" y="881"/>
                  </a:lnTo>
                  <a:lnTo>
                    <a:pt x="1518" y="884"/>
                  </a:lnTo>
                  <a:lnTo>
                    <a:pt x="1518" y="884"/>
                  </a:lnTo>
                  <a:lnTo>
                    <a:pt x="1505" y="892"/>
                  </a:lnTo>
                  <a:lnTo>
                    <a:pt x="1493" y="896"/>
                  </a:lnTo>
                  <a:lnTo>
                    <a:pt x="1480" y="902"/>
                  </a:lnTo>
                  <a:lnTo>
                    <a:pt x="1466" y="906"/>
                  </a:lnTo>
                  <a:lnTo>
                    <a:pt x="1453" y="910"/>
                  </a:lnTo>
                  <a:lnTo>
                    <a:pt x="1440" y="912"/>
                  </a:lnTo>
                  <a:lnTo>
                    <a:pt x="1412" y="916"/>
                  </a:lnTo>
                  <a:lnTo>
                    <a:pt x="1386" y="917"/>
                  </a:lnTo>
                  <a:lnTo>
                    <a:pt x="1358" y="916"/>
                  </a:lnTo>
                  <a:lnTo>
                    <a:pt x="1330" y="912"/>
                  </a:lnTo>
                  <a:lnTo>
                    <a:pt x="1303" y="906"/>
                  </a:lnTo>
                  <a:lnTo>
                    <a:pt x="1303" y="906"/>
                  </a:lnTo>
                  <a:lnTo>
                    <a:pt x="1277" y="899"/>
                  </a:lnTo>
                  <a:lnTo>
                    <a:pt x="1253" y="892"/>
                  </a:lnTo>
                  <a:lnTo>
                    <a:pt x="1231" y="883"/>
                  </a:lnTo>
                  <a:lnTo>
                    <a:pt x="1206" y="874"/>
                  </a:lnTo>
                  <a:lnTo>
                    <a:pt x="1206" y="874"/>
                  </a:lnTo>
                  <a:lnTo>
                    <a:pt x="1192" y="865"/>
                  </a:lnTo>
                  <a:lnTo>
                    <a:pt x="1170" y="852"/>
                  </a:lnTo>
                  <a:lnTo>
                    <a:pt x="1158" y="846"/>
                  </a:lnTo>
                  <a:lnTo>
                    <a:pt x="1147" y="841"/>
                  </a:lnTo>
                  <a:lnTo>
                    <a:pt x="1139" y="839"/>
                  </a:lnTo>
                  <a:lnTo>
                    <a:pt x="1135" y="839"/>
                  </a:lnTo>
                  <a:lnTo>
                    <a:pt x="1133" y="839"/>
                  </a:lnTo>
                  <a:lnTo>
                    <a:pt x="1133" y="839"/>
                  </a:lnTo>
                  <a:lnTo>
                    <a:pt x="1132" y="835"/>
                  </a:lnTo>
                  <a:lnTo>
                    <a:pt x="1129" y="834"/>
                  </a:lnTo>
                  <a:lnTo>
                    <a:pt x="1127" y="836"/>
                  </a:lnTo>
                  <a:lnTo>
                    <a:pt x="1125" y="839"/>
                  </a:lnTo>
                  <a:lnTo>
                    <a:pt x="1120" y="846"/>
                  </a:lnTo>
                  <a:lnTo>
                    <a:pt x="1119" y="848"/>
                  </a:lnTo>
                  <a:lnTo>
                    <a:pt x="1119" y="848"/>
                  </a:lnTo>
                  <a:lnTo>
                    <a:pt x="1108" y="864"/>
                  </a:lnTo>
                  <a:lnTo>
                    <a:pt x="1097" y="877"/>
                  </a:lnTo>
                  <a:lnTo>
                    <a:pt x="1085" y="890"/>
                  </a:lnTo>
                  <a:lnTo>
                    <a:pt x="1072" y="902"/>
                  </a:lnTo>
                  <a:lnTo>
                    <a:pt x="1072" y="902"/>
                  </a:lnTo>
                  <a:lnTo>
                    <a:pt x="1067" y="904"/>
                  </a:lnTo>
                  <a:lnTo>
                    <a:pt x="1067" y="905"/>
                  </a:lnTo>
                  <a:lnTo>
                    <a:pt x="1066" y="907"/>
                  </a:lnTo>
                  <a:lnTo>
                    <a:pt x="1066" y="907"/>
                  </a:lnTo>
                  <a:lnTo>
                    <a:pt x="1040" y="927"/>
                  </a:lnTo>
                  <a:lnTo>
                    <a:pt x="1015" y="945"/>
                  </a:lnTo>
                  <a:lnTo>
                    <a:pt x="989" y="960"/>
                  </a:lnTo>
                  <a:lnTo>
                    <a:pt x="962" y="975"/>
                  </a:lnTo>
                  <a:lnTo>
                    <a:pt x="936" y="987"/>
                  </a:lnTo>
                  <a:lnTo>
                    <a:pt x="908" y="996"/>
                  </a:lnTo>
                  <a:lnTo>
                    <a:pt x="879" y="1005"/>
                  </a:lnTo>
                  <a:lnTo>
                    <a:pt x="850" y="1012"/>
                  </a:lnTo>
                  <a:lnTo>
                    <a:pt x="821" y="1017"/>
                  </a:lnTo>
                  <a:lnTo>
                    <a:pt x="792" y="1020"/>
                  </a:lnTo>
                  <a:lnTo>
                    <a:pt x="762" y="1023"/>
                  </a:lnTo>
                  <a:lnTo>
                    <a:pt x="732" y="1024"/>
                  </a:lnTo>
                  <a:lnTo>
                    <a:pt x="702" y="1023"/>
                  </a:lnTo>
                  <a:lnTo>
                    <a:pt x="672" y="1022"/>
                  </a:lnTo>
                  <a:lnTo>
                    <a:pt x="641" y="1019"/>
                  </a:lnTo>
                  <a:lnTo>
                    <a:pt x="611" y="1016"/>
                  </a:lnTo>
                  <a:lnTo>
                    <a:pt x="611" y="1016"/>
                  </a:lnTo>
                  <a:lnTo>
                    <a:pt x="568" y="1008"/>
                  </a:lnTo>
                  <a:lnTo>
                    <a:pt x="546" y="1004"/>
                  </a:lnTo>
                  <a:lnTo>
                    <a:pt x="524" y="998"/>
                  </a:lnTo>
                  <a:lnTo>
                    <a:pt x="502" y="992"/>
                  </a:lnTo>
                  <a:lnTo>
                    <a:pt x="481" y="983"/>
                  </a:lnTo>
                  <a:lnTo>
                    <a:pt x="460" y="975"/>
                  </a:lnTo>
                  <a:lnTo>
                    <a:pt x="441" y="964"/>
                  </a:lnTo>
                  <a:lnTo>
                    <a:pt x="422" y="953"/>
                  </a:lnTo>
                  <a:lnTo>
                    <a:pt x="405" y="940"/>
                  </a:lnTo>
                  <a:lnTo>
                    <a:pt x="390" y="925"/>
                  </a:lnTo>
                  <a:lnTo>
                    <a:pt x="383" y="917"/>
                  </a:lnTo>
                  <a:lnTo>
                    <a:pt x="377" y="908"/>
                  </a:lnTo>
                  <a:lnTo>
                    <a:pt x="372" y="899"/>
                  </a:lnTo>
                  <a:lnTo>
                    <a:pt x="367" y="890"/>
                  </a:lnTo>
                  <a:lnTo>
                    <a:pt x="363" y="881"/>
                  </a:lnTo>
                  <a:lnTo>
                    <a:pt x="359" y="870"/>
                  </a:lnTo>
                  <a:lnTo>
                    <a:pt x="357" y="859"/>
                  </a:lnTo>
                  <a:lnTo>
                    <a:pt x="354" y="848"/>
                  </a:lnTo>
                  <a:lnTo>
                    <a:pt x="353" y="836"/>
                  </a:lnTo>
                  <a:lnTo>
                    <a:pt x="353" y="824"/>
                  </a:lnTo>
                  <a:lnTo>
                    <a:pt x="353" y="824"/>
                  </a:lnTo>
                  <a:lnTo>
                    <a:pt x="357" y="823"/>
                  </a:lnTo>
                  <a:lnTo>
                    <a:pt x="359" y="822"/>
                  </a:lnTo>
                  <a:lnTo>
                    <a:pt x="360" y="819"/>
                  </a:lnTo>
                  <a:lnTo>
                    <a:pt x="359" y="817"/>
                  </a:lnTo>
                  <a:lnTo>
                    <a:pt x="359" y="817"/>
                  </a:lnTo>
                  <a:lnTo>
                    <a:pt x="360" y="815"/>
                  </a:lnTo>
                  <a:lnTo>
                    <a:pt x="359" y="813"/>
                  </a:lnTo>
                  <a:lnTo>
                    <a:pt x="355" y="811"/>
                  </a:lnTo>
                  <a:lnTo>
                    <a:pt x="349" y="809"/>
                  </a:lnTo>
                  <a:lnTo>
                    <a:pt x="342" y="807"/>
                  </a:lnTo>
                  <a:lnTo>
                    <a:pt x="325" y="806"/>
                  </a:lnTo>
                  <a:lnTo>
                    <a:pt x="316" y="806"/>
                  </a:lnTo>
                  <a:lnTo>
                    <a:pt x="316" y="806"/>
                  </a:lnTo>
                  <a:lnTo>
                    <a:pt x="296" y="804"/>
                  </a:lnTo>
                  <a:lnTo>
                    <a:pt x="278" y="799"/>
                  </a:lnTo>
                  <a:lnTo>
                    <a:pt x="260" y="794"/>
                  </a:lnTo>
                  <a:lnTo>
                    <a:pt x="242" y="788"/>
                  </a:lnTo>
                  <a:lnTo>
                    <a:pt x="242" y="788"/>
                  </a:lnTo>
                  <a:lnTo>
                    <a:pt x="225" y="781"/>
                  </a:lnTo>
                  <a:lnTo>
                    <a:pt x="209" y="774"/>
                  </a:lnTo>
                  <a:lnTo>
                    <a:pt x="192" y="765"/>
                  </a:lnTo>
                  <a:lnTo>
                    <a:pt x="177" y="754"/>
                  </a:lnTo>
                  <a:lnTo>
                    <a:pt x="162" y="743"/>
                  </a:lnTo>
                  <a:lnTo>
                    <a:pt x="148" y="731"/>
                  </a:lnTo>
                  <a:lnTo>
                    <a:pt x="136" y="718"/>
                  </a:lnTo>
                  <a:lnTo>
                    <a:pt x="125" y="704"/>
                  </a:lnTo>
                  <a:lnTo>
                    <a:pt x="125" y="704"/>
                  </a:lnTo>
                  <a:lnTo>
                    <a:pt x="124" y="701"/>
                  </a:lnTo>
                  <a:lnTo>
                    <a:pt x="124" y="701"/>
                  </a:lnTo>
                  <a:lnTo>
                    <a:pt x="115" y="686"/>
                  </a:lnTo>
                  <a:lnTo>
                    <a:pt x="107" y="669"/>
                  </a:lnTo>
                  <a:lnTo>
                    <a:pt x="104" y="652"/>
                  </a:lnTo>
                  <a:lnTo>
                    <a:pt x="101" y="635"/>
                  </a:lnTo>
                  <a:lnTo>
                    <a:pt x="100" y="619"/>
                  </a:lnTo>
                  <a:lnTo>
                    <a:pt x="103" y="603"/>
                  </a:lnTo>
                  <a:lnTo>
                    <a:pt x="105" y="586"/>
                  </a:lnTo>
                  <a:lnTo>
                    <a:pt x="110" y="570"/>
                  </a:lnTo>
                  <a:lnTo>
                    <a:pt x="117" y="554"/>
                  </a:lnTo>
                  <a:lnTo>
                    <a:pt x="124" y="539"/>
                  </a:lnTo>
                  <a:lnTo>
                    <a:pt x="133" y="523"/>
                  </a:lnTo>
                  <a:lnTo>
                    <a:pt x="144" y="510"/>
                  </a:lnTo>
                  <a:lnTo>
                    <a:pt x="154" y="495"/>
                  </a:lnTo>
                  <a:lnTo>
                    <a:pt x="166" y="482"/>
                  </a:lnTo>
                  <a:lnTo>
                    <a:pt x="178" y="470"/>
                  </a:lnTo>
                  <a:lnTo>
                    <a:pt x="192" y="459"/>
                  </a:lnTo>
                  <a:lnTo>
                    <a:pt x="192" y="459"/>
                  </a:lnTo>
                  <a:close/>
                  <a:moveTo>
                    <a:pt x="1566" y="542"/>
                  </a:moveTo>
                  <a:lnTo>
                    <a:pt x="1566" y="542"/>
                  </a:lnTo>
                  <a:lnTo>
                    <a:pt x="1563" y="558"/>
                  </a:lnTo>
                  <a:lnTo>
                    <a:pt x="1563" y="558"/>
                  </a:lnTo>
                  <a:lnTo>
                    <a:pt x="1559" y="553"/>
                  </a:lnTo>
                  <a:lnTo>
                    <a:pt x="1559" y="553"/>
                  </a:lnTo>
                  <a:lnTo>
                    <a:pt x="1566" y="542"/>
                  </a:lnTo>
                  <a:lnTo>
                    <a:pt x="1566" y="542"/>
                  </a:lnTo>
                  <a:close/>
                  <a:moveTo>
                    <a:pt x="144" y="482"/>
                  </a:moveTo>
                  <a:lnTo>
                    <a:pt x="144" y="482"/>
                  </a:lnTo>
                  <a:lnTo>
                    <a:pt x="153" y="477"/>
                  </a:lnTo>
                  <a:lnTo>
                    <a:pt x="153" y="477"/>
                  </a:lnTo>
                  <a:lnTo>
                    <a:pt x="139" y="493"/>
                  </a:lnTo>
                  <a:lnTo>
                    <a:pt x="139" y="493"/>
                  </a:lnTo>
                  <a:lnTo>
                    <a:pt x="136" y="493"/>
                  </a:lnTo>
                  <a:lnTo>
                    <a:pt x="134" y="493"/>
                  </a:lnTo>
                  <a:lnTo>
                    <a:pt x="127" y="497"/>
                  </a:lnTo>
                  <a:lnTo>
                    <a:pt x="116" y="504"/>
                  </a:lnTo>
                  <a:lnTo>
                    <a:pt x="116" y="504"/>
                  </a:lnTo>
                  <a:lnTo>
                    <a:pt x="144" y="482"/>
                  </a:lnTo>
                  <a:lnTo>
                    <a:pt x="144" y="482"/>
                  </a:lnTo>
                  <a:close/>
                  <a:moveTo>
                    <a:pt x="110" y="524"/>
                  </a:moveTo>
                  <a:lnTo>
                    <a:pt x="110" y="524"/>
                  </a:lnTo>
                  <a:lnTo>
                    <a:pt x="110" y="524"/>
                  </a:lnTo>
                  <a:lnTo>
                    <a:pt x="110" y="524"/>
                  </a:lnTo>
                  <a:lnTo>
                    <a:pt x="124" y="512"/>
                  </a:lnTo>
                  <a:lnTo>
                    <a:pt x="124" y="512"/>
                  </a:lnTo>
                  <a:lnTo>
                    <a:pt x="118" y="522"/>
                  </a:lnTo>
                  <a:lnTo>
                    <a:pt x="112" y="533"/>
                  </a:lnTo>
                  <a:lnTo>
                    <a:pt x="104" y="554"/>
                  </a:lnTo>
                  <a:lnTo>
                    <a:pt x="104" y="554"/>
                  </a:lnTo>
                  <a:lnTo>
                    <a:pt x="103" y="553"/>
                  </a:lnTo>
                  <a:lnTo>
                    <a:pt x="101" y="552"/>
                  </a:lnTo>
                  <a:lnTo>
                    <a:pt x="98" y="551"/>
                  </a:lnTo>
                  <a:lnTo>
                    <a:pt x="93" y="552"/>
                  </a:lnTo>
                  <a:lnTo>
                    <a:pt x="87" y="553"/>
                  </a:lnTo>
                  <a:lnTo>
                    <a:pt x="76" y="559"/>
                  </a:lnTo>
                  <a:lnTo>
                    <a:pt x="70" y="562"/>
                  </a:lnTo>
                  <a:lnTo>
                    <a:pt x="70" y="562"/>
                  </a:lnTo>
                  <a:lnTo>
                    <a:pt x="80" y="556"/>
                  </a:lnTo>
                  <a:lnTo>
                    <a:pt x="95" y="545"/>
                  </a:lnTo>
                  <a:lnTo>
                    <a:pt x="101" y="539"/>
                  </a:lnTo>
                  <a:lnTo>
                    <a:pt x="107" y="533"/>
                  </a:lnTo>
                  <a:lnTo>
                    <a:pt x="111" y="528"/>
                  </a:lnTo>
                  <a:lnTo>
                    <a:pt x="111" y="527"/>
                  </a:lnTo>
                  <a:lnTo>
                    <a:pt x="110" y="524"/>
                  </a:lnTo>
                  <a:lnTo>
                    <a:pt x="110" y="524"/>
                  </a:lnTo>
                  <a:close/>
                  <a:moveTo>
                    <a:pt x="70" y="536"/>
                  </a:moveTo>
                  <a:lnTo>
                    <a:pt x="70" y="536"/>
                  </a:lnTo>
                  <a:lnTo>
                    <a:pt x="77" y="535"/>
                  </a:lnTo>
                  <a:lnTo>
                    <a:pt x="85" y="532"/>
                  </a:lnTo>
                  <a:lnTo>
                    <a:pt x="85" y="532"/>
                  </a:lnTo>
                  <a:lnTo>
                    <a:pt x="65" y="546"/>
                  </a:lnTo>
                  <a:lnTo>
                    <a:pt x="48" y="560"/>
                  </a:lnTo>
                  <a:lnTo>
                    <a:pt x="48" y="560"/>
                  </a:lnTo>
                  <a:lnTo>
                    <a:pt x="58" y="548"/>
                  </a:lnTo>
                  <a:lnTo>
                    <a:pt x="70" y="536"/>
                  </a:lnTo>
                  <a:lnTo>
                    <a:pt x="70" y="536"/>
                  </a:lnTo>
                  <a:close/>
                  <a:moveTo>
                    <a:pt x="28" y="594"/>
                  </a:moveTo>
                  <a:lnTo>
                    <a:pt x="28" y="594"/>
                  </a:lnTo>
                  <a:lnTo>
                    <a:pt x="65" y="575"/>
                  </a:lnTo>
                  <a:lnTo>
                    <a:pt x="65" y="575"/>
                  </a:lnTo>
                  <a:lnTo>
                    <a:pt x="23" y="604"/>
                  </a:lnTo>
                  <a:lnTo>
                    <a:pt x="23" y="604"/>
                  </a:lnTo>
                  <a:lnTo>
                    <a:pt x="28" y="594"/>
                  </a:lnTo>
                  <a:lnTo>
                    <a:pt x="28" y="594"/>
                  </a:lnTo>
                  <a:close/>
                  <a:moveTo>
                    <a:pt x="17" y="619"/>
                  </a:moveTo>
                  <a:lnTo>
                    <a:pt x="17" y="619"/>
                  </a:lnTo>
                  <a:lnTo>
                    <a:pt x="38" y="610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36" y="615"/>
                  </a:lnTo>
                  <a:lnTo>
                    <a:pt x="15" y="630"/>
                  </a:lnTo>
                  <a:lnTo>
                    <a:pt x="15" y="630"/>
                  </a:lnTo>
                  <a:lnTo>
                    <a:pt x="17" y="619"/>
                  </a:lnTo>
                  <a:lnTo>
                    <a:pt x="17" y="619"/>
                  </a:lnTo>
                  <a:close/>
                  <a:moveTo>
                    <a:pt x="12" y="647"/>
                  </a:moveTo>
                  <a:lnTo>
                    <a:pt x="12" y="647"/>
                  </a:lnTo>
                  <a:lnTo>
                    <a:pt x="27" y="641"/>
                  </a:lnTo>
                  <a:lnTo>
                    <a:pt x="27" y="641"/>
                  </a:lnTo>
                  <a:lnTo>
                    <a:pt x="11" y="653"/>
                  </a:lnTo>
                  <a:lnTo>
                    <a:pt x="11" y="653"/>
                  </a:lnTo>
                  <a:lnTo>
                    <a:pt x="12" y="647"/>
                  </a:lnTo>
                  <a:lnTo>
                    <a:pt x="12" y="647"/>
                  </a:lnTo>
                  <a:close/>
                  <a:moveTo>
                    <a:pt x="27" y="663"/>
                  </a:moveTo>
                  <a:lnTo>
                    <a:pt x="27" y="663"/>
                  </a:lnTo>
                  <a:lnTo>
                    <a:pt x="16" y="672"/>
                  </a:lnTo>
                  <a:lnTo>
                    <a:pt x="11" y="678"/>
                  </a:lnTo>
                  <a:lnTo>
                    <a:pt x="10" y="682"/>
                  </a:lnTo>
                  <a:lnTo>
                    <a:pt x="11" y="684"/>
                  </a:lnTo>
                  <a:lnTo>
                    <a:pt x="11" y="684"/>
                  </a:lnTo>
                  <a:lnTo>
                    <a:pt x="14" y="687"/>
                  </a:lnTo>
                  <a:lnTo>
                    <a:pt x="16" y="687"/>
                  </a:lnTo>
                  <a:lnTo>
                    <a:pt x="22" y="684"/>
                  </a:lnTo>
                  <a:lnTo>
                    <a:pt x="22" y="684"/>
                  </a:lnTo>
                  <a:lnTo>
                    <a:pt x="11" y="695"/>
                  </a:lnTo>
                  <a:lnTo>
                    <a:pt x="11" y="695"/>
                  </a:lnTo>
                  <a:lnTo>
                    <a:pt x="10" y="682"/>
                  </a:lnTo>
                  <a:lnTo>
                    <a:pt x="10" y="668"/>
                  </a:lnTo>
                  <a:lnTo>
                    <a:pt x="10" y="668"/>
                  </a:lnTo>
                  <a:lnTo>
                    <a:pt x="18" y="665"/>
                  </a:lnTo>
                  <a:lnTo>
                    <a:pt x="27" y="663"/>
                  </a:lnTo>
                  <a:lnTo>
                    <a:pt x="27" y="6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53"/>
            <p:cNvSpPr>
              <a:spLocks noEditPoints="1"/>
            </p:cNvSpPr>
            <p:nvPr/>
          </p:nvSpPr>
          <p:spPr bwMode="auto">
            <a:xfrm>
              <a:off x="4902860" y="3069955"/>
              <a:ext cx="888038" cy="507497"/>
            </a:xfrm>
            <a:custGeom>
              <a:avLst/>
              <a:gdLst>
                <a:gd name="T0" fmla="*/ 443 w 443"/>
                <a:gd name="T1" fmla="*/ 123 h 278"/>
                <a:gd name="T2" fmla="*/ 389 w 443"/>
                <a:gd name="T3" fmla="*/ 31 h 278"/>
                <a:gd name="T4" fmla="*/ 237 w 443"/>
                <a:gd name="T5" fmla="*/ 3 h 278"/>
                <a:gd name="T6" fmla="*/ 147 w 443"/>
                <a:gd name="T7" fmla="*/ 35 h 278"/>
                <a:gd name="T8" fmla="*/ 67 w 443"/>
                <a:gd name="T9" fmla="*/ 84 h 278"/>
                <a:gd name="T10" fmla="*/ 18 w 443"/>
                <a:gd name="T11" fmla="*/ 154 h 278"/>
                <a:gd name="T12" fmla="*/ 8 w 443"/>
                <a:gd name="T13" fmla="*/ 217 h 278"/>
                <a:gd name="T14" fmla="*/ 35 w 443"/>
                <a:gd name="T15" fmla="*/ 255 h 278"/>
                <a:gd name="T16" fmla="*/ 175 w 443"/>
                <a:gd name="T17" fmla="*/ 266 h 278"/>
                <a:gd name="T18" fmla="*/ 208 w 443"/>
                <a:gd name="T19" fmla="*/ 267 h 278"/>
                <a:gd name="T20" fmla="*/ 242 w 443"/>
                <a:gd name="T21" fmla="*/ 272 h 278"/>
                <a:gd name="T22" fmla="*/ 358 w 443"/>
                <a:gd name="T23" fmla="*/ 255 h 278"/>
                <a:gd name="T24" fmla="*/ 129 w 443"/>
                <a:gd name="T25" fmla="*/ 62 h 278"/>
                <a:gd name="T26" fmla="*/ 208 w 443"/>
                <a:gd name="T27" fmla="*/ 34 h 278"/>
                <a:gd name="T28" fmla="*/ 231 w 443"/>
                <a:gd name="T29" fmla="*/ 19 h 278"/>
                <a:gd name="T30" fmla="*/ 396 w 443"/>
                <a:gd name="T31" fmla="*/ 55 h 278"/>
                <a:gd name="T32" fmla="*/ 433 w 443"/>
                <a:gd name="T33" fmla="*/ 129 h 278"/>
                <a:gd name="T34" fmla="*/ 411 w 443"/>
                <a:gd name="T35" fmla="*/ 159 h 278"/>
                <a:gd name="T36" fmla="*/ 260 w 443"/>
                <a:gd name="T37" fmla="*/ 209 h 278"/>
                <a:gd name="T38" fmla="*/ 127 w 443"/>
                <a:gd name="T39" fmla="*/ 199 h 278"/>
                <a:gd name="T40" fmla="*/ 76 w 443"/>
                <a:gd name="T41" fmla="*/ 174 h 278"/>
                <a:gd name="T42" fmla="*/ 61 w 443"/>
                <a:gd name="T43" fmla="*/ 166 h 278"/>
                <a:gd name="T44" fmla="*/ 53 w 443"/>
                <a:gd name="T45" fmla="*/ 140 h 278"/>
                <a:gd name="T46" fmla="*/ 129 w 443"/>
                <a:gd name="T47" fmla="*/ 62 h 278"/>
                <a:gd name="T48" fmla="*/ 333 w 443"/>
                <a:gd name="T49" fmla="*/ 207 h 278"/>
                <a:gd name="T50" fmla="*/ 284 w 443"/>
                <a:gd name="T51" fmla="*/ 217 h 278"/>
                <a:gd name="T52" fmla="*/ 187 w 443"/>
                <a:gd name="T53" fmla="*/ 223 h 278"/>
                <a:gd name="T54" fmla="*/ 115 w 443"/>
                <a:gd name="T55" fmla="*/ 227 h 278"/>
                <a:gd name="T56" fmla="*/ 73 w 443"/>
                <a:gd name="T57" fmla="*/ 196 h 278"/>
                <a:gd name="T58" fmla="*/ 57 w 443"/>
                <a:gd name="T59" fmla="*/ 182 h 278"/>
                <a:gd name="T60" fmla="*/ 43 w 443"/>
                <a:gd name="T61" fmla="*/ 147 h 278"/>
                <a:gd name="T62" fmla="*/ 14 w 443"/>
                <a:gd name="T63" fmla="*/ 185 h 278"/>
                <a:gd name="T64" fmla="*/ 18 w 443"/>
                <a:gd name="T65" fmla="*/ 215 h 278"/>
                <a:gd name="T66" fmla="*/ 47 w 443"/>
                <a:gd name="T67" fmla="*/ 162 h 278"/>
                <a:gd name="T68" fmla="*/ 45 w 443"/>
                <a:gd name="T69" fmla="*/ 165 h 278"/>
                <a:gd name="T70" fmla="*/ 25 w 443"/>
                <a:gd name="T71" fmla="*/ 224 h 278"/>
                <a:gd name="T72" fmla="*/ 36 w 443"/>
                <a:gd name="T73" fmla="*/ 231 h 278"/>
                <a:gd name="T74" fmla="*/ 90 w 443"/>
                <a:gd name="T75" fmla="*/ 205 h 278"/>
                <a:gd name="T76" fmla="*/ 110 w 443"/>
                <a:gd name="T77" fmla="*/ 213 h 278"/>
                <a:gd name="T78" fmla="*/ 78 w 443"/>
                <a:gd name="T79" fmla="*/ 246 h 278"/>
                <a:gd name="T80" fmla="*/ 115 w 443"/>
                <a:gd name="T81" fmla="*/ 252 h 278"/>
                <a:gd name="T82" fmla="*/ 173 w 443"/>
                <a:gd name="T83" fmla="*/ 223 h 278"/>
                <a:gd name="T84" fmla="*/ 153 w 443"/>
                <a:gd name="T85" fmla="*/ 255 h 278"/>
                <a:gd name="T86" fmla="*/ 178 w 443"/>
                <a:gd name="T87" fmla="*/ 256 h 278"/>
                <a:gd name="T88" fmla="*/ 178 w 443"/>
                <a:gd name="T89" fmla="*/ 256 h 278"/>
                <a:gd name="T90" fmla="*/ 198 w 443"/>
                <a:gd name="T91" fmla="*/ 248 h 278"/>
                <a:gd name="T92" fmla="*/ 202 w 443"/>
                <a:gd name="T93" fmla="*/ 258 h 278"/>
                <a:gd name="T94" fmla="*/ 269 w 443"/>
                <a:gd name="T95" fmla="*/ 219 h 278"/>
                <a:gd name="T96" fmla="*/ 260 w 443"/>
                <a:gd name="T97" fmla="*/ 241 h 278"/>
                <a:gd name="T98" fmla="*/ 297 w 443"/>
                <a:gd name="T99" fmla="*/ 225 h 278"/>
                <a:gd name="T100" fmla="*/ 292 w 443"/>
                <a:gd name="T101" fmla="*/ 260 h 278"/>
                <a:gd name="T102" fmla="*/ 322 w 443"/>
                <a:gd name="T103" fmla="*/ 250 h 278"/>
                <a:gd name="T104" fmla="*/ 349 w 443"/>
                <a:gd name="T105" fmla="*/ 203 h 278"/>
                <a:gd name="T106" fmla="*/ 334 w 443"/>
                <a:gd name="T107" fmla="*/ 254 h 278"/>
                <a:gd name="T108" fmla="*/ 345 w 443"/>
                <a:gd name="T109" fmla="*/ 250 h 278"/>
                <a:gd name="T110" fmla="*/ 378 w 443"/>
                <a:gd name="T111" fmla="*/ 194 h 278"/>
                <a:gd name="T112" fmla="*/ 398 w 443"/>
                <a:gd name="T113" fmla="*/ 194 h 278"/>
                <a:gd name="T114" fmla="*/ 378 w 443"/>
                <a:gd name="T115" fmla="*/ 21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3" h="278">
                  <a:moveTo>
                    <a:pt x="417" y="172"/>
                  </a:moveTo>
                  <a:lnTo>
                    <a:pt x="417" y="172"/>
                  </a:lnTo>
                  <a:lnTo>
                    <a:pt x="428" y="162"/>
                  </a:lnTo>
                  <a:lnTo>
                    <a:pt x="432" y="156"/>
                  </a:lnTo>
                  <a:lnTo>
                    <a:pt x="437" y="150"/>
                  </a:lnTo>
                  <a:lnTo>
                    <a:pt x="439" y="144"/>
                  </a:lnTo>
                  <a:lnTo>
                    <a:pt x="441" y="137"/>
                  </a:lnTo>
                  <a:lnTo>
                    <a:pt x="443" y="131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12"/>
                  </a:lnTo>
                  <a:lnTo>
                    <a:pt x="441" y="101"/>
                  </a:lnTo>
                  <a:lnTo>
                    <a:pt x="438" y="91"/>
                  </a:lnTo>
                  <a:lnTo>
                    <a:pt x="434" y="82"/>
                  </a:lnTo>
                  <a:lnTo>
                    <a:pt x="428" y="72"/>
                  </a:lnTo>
                  <a:lnTo>
                    <a:pt x="422" y="62"/>
                  </a:lnTo>
                  <a:lnTo>
                    <a:pt x="415" y="54"/>
                  </a:lnTo>
                  <a:lnTo>
                    <a:pt x="407" y="46"/>
                  </a:lnTo>
                  <a:lnTo>
                    <a:pt x="398" y="38"/>
                  </a:lnTo>
                  <a:lnTo>
                    <a:pt x="389" y="31"/>
                  </a:lnTo>
                  <a:lnTo>
                    <a:pt x="379" y="25"/>
                  </a:lnTo>
                  <a:lnTo>
                    <a:pt x="368" y="19"/>
                  </a:lnTo>
                  <a:lnTo>
                    <a:pt x="349" y="11"/>
                  </a:lnTo>
                  <a:lnTo>
                    <a:pt x="338" y="7"/>
                  </a:lnTo>
                  <a:lnTo>
                    <a:pt x="328" y="5"/>
                  </a:lnTo>
                  <a:lnTo>
                    <a:pt x="328" y="5"/>
                  </a:lnTo>
                  <a:lnTo>
                    <a:pt x="305" y="1"/>
                  </a:lnTo>
                  <a:lnTo>
                    <a:pt x="283" y="0"/>
                  </a:lnTo>
                  <a:lnTo>
                    <a:pt x="260" y="1"/>
                  </a:lnTo>
                  <a:lnTo>
                    <a:pt x="237" y="3"/>
                  </a:lnTo>
                  <a:lnTo>
                    <a:pt x="237" y="3"/>
                  </a:lnTo>
                  <a:lnTo>
                    <a:pt x="218" y="7"/>
                  </a:lnTo>
                  <a:lnTo>
                    <a:pt x="185" y="15"/>
                  </a:lnTo>
                  <a:lnTo>
                    <a:pt x="169" y="19"/>
                  </a:lnTo>
                  <a:lnTo>
                    <a:pt x="157" y="24"/>
                  </a:lnTo>
                  <a:lnTo>
                    <a:pt x="149" y="29"/>
                  </a:lnTo>
                  <a:lnTo>
                    <a:pt x="147" y="31"/>
                  </a:lnTo>
                  <a:lnTo>
                    <a:pt x="147" y="32"/>
                  </a:lnTo>
                  <a:lnTo>
                    <a:pt x="147" y="32"/>
                  </a:lnTo>
                  <a:lnTo>
                    <a:pt x="147" y="35"/>
                  </a:lnTo>
                  <a:lnTo>
                    <a:pt x="147" y="37"/>
                  </a:lnTo>
                  <a:lnTo>
                    <a:pt x="148" y="38"/>
                  </a:lnTo>
                  <a:lnTo>
                    <a:pt x="150" y="40"/>
                  </a:lnTo>
                  <a:lnTo>
                    <a:pt x="150" y="40"/>
                  </a:lnTo>
                  <a:lnTo>
                    <a:pt x="136" y="44"/>
                  </a:lnTo>
                  <a:lnTo>
                    <a:pt x="121" y="50"/>
                  </a:lnTo>
                  <a:lnTo>
                    <a:pt x="107" y="56"/>
                  </a:lnTo>
                  <a:lnTo>
                    <a:pt x="92" y="65"/>
                  </a:lnTo>
                  <a:lnTo>
                    <a:pt x="79" y="73"/>
                  </a:lnTo>
                  <a:lnTo>
                    <a:pt x="67" y="84"/>
                  </a:lnTo>
                  <a:lnTo>
                    <a:pt x="56" y="96"/>
                  </a:lnTo>
                  <a:lnTo>
                    <a:pt x="53" y="102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5" y="112"/>
                  </a:lnTo>
                  <a:lnTo>
                    <a:pt x="42" y="117"/>
                  </a:lnTo>
                  <a:lnTo>
                    <a:pt x="35" y="125"/>
                  </a:lnTo>
                  <a:lnTo>
                    <a:pt x="24" y="144"/>
                  </a:lnTo>
                  <a:lnTo>
                    <a:pt x="24" y="144"/>
                  </a:lnTo>
                  <a:lnTo>
                    <a:pt x="18" y="154"/>
                  </a:lnTo>
                  <a:lnTo>
                    <a:pt x="7" y="171"/>
                  </a:lnTo>
                  <a:lnTo>
                    <a:pt x="3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1" y="193"/>
                  </a:lnTo>
                  <a:lnTo>
                    <a:pt x="3" y="191"/>
                  </a:lnTo>
                  <a:lnTo>
                    <a:pt x="3" y="191"/>
                  </a:lnTo>
                  <a:lnTo>
                    <a:pt x="3" y="201"/>
                  </a:lnTo>
                  <a:lnTo>
                    <a:pt x="5" y="209"/>
                  </a:lnTo>
                  <a:lnTo>
                    <a:pt x="8" y="217"/>
                  </a:lnTo>
                  <a:lnTo>
                    <a:pt x="12" y="224"/>
                  </a:lnTo>
                  <a:lnTo>
                    <a:pt x="18" y="230"/>
                  </a:lnTo>
                  <a:lnTo>
                    <a:pt x="24" y="235"/>
                  </a:lnTo>
                  <a:lnTo>
                    <a:pt x="31" y="239"/>
                  </a:lnTo>
                  <a:lnTo>
                    <a:pt x="39" y="244"/>
                  </a:lnTo>
                  <a:lnTo>
                    <a:pt x="39" y="244"/>
                  </a:lnTo>
                  <a:lnTo>
                    <a:pt x="36" y="249"/>
                  </a:lnTo>
                  <a:lnTo>
                    <a:pt x="36" y="249"/>
                  </a:lnTo>
                  <a:lnTo>
                    <a:pt x="35" y="253"/>
                  </a:lnTo>
                  <a:lnTo>
                    <a:pt x="35" y="255"/>
                  </a:lnTo>
                  <a:lnTo>
                    <a:pt x="38" y="255"/>
                  </a:lnTo>
                  <a:lnTo>
                    <a:pt x="42" y="255"/>
                  </a:lnTo>
                  <a:lnTo>
                    <a:pt x="50" y="253"/>
                  </a:lnTo>
                  <a:lnTo>
                    <a:pt x="56" y="250"/>
                  </a:lnTo>
                  <a:lnTo>
                    <a:pt x="56" y="250"/>
                  </a:lnTo>
                  <a:lnTo>
                    <a:pt x="70" y="254"/>
                  </a:lnTo>
                  <a:lnTo>
                    <a:pt x="85" y="258"/>
                  </a:lnTo>
                  <a:lnTo>
                    <a:pt x="116" y="261"/>
                  </a:lnTo>
                  <a:lnTo>
                    <a:pt x="148" y="265"/>
                  </a:lnTo>
                  <a:lnTo>
                    <a:pt x="175" y="266"/>
                  </a:lnTo>
                  <a:lnTo>
                    <a:pt x="175" y="266"/>
                  </a:lnTo>
                  <a:lnTo>
                    <a:pt x="175" y="270"/>
                  </a:lnTo>
                  <a:lnTo>
                    <a:pt x="177" y="271"/>
                  </a:lnTo>
                  <a:lnTo>
                    <a:pt x="179" y="271"/>
                  </a:lnTo>
                  <a:lnTo>
                    <a:pt x="181" y="271"/>
                  </a:lnTo>
                  <a:lnTo>
                    <a:pt x="186" y="268"/>
                  </a:lnTo>
                  <a:lnTo>
                    <a:pt x="190" y="267"/>
                  </a:lnTo>
                  <a:lnTo>
                    <a:pt x="190" y="267"/>
                  </a:lnTo>
                  <a:lnTo>
                    <a:pt x="208" y="267"/>
                  </a:lnTo>
                  <a:lnTo>
                    <a:pt x="208" y="267"/>
                  </a:lnTo>
                  <a:lnTo>
                    <a:pt x="206" y="273"/>
                  </a:lnTo>
                  <a:lnTo>
                    <a:pt x="206" y="277"/>
                  </a:lnTo>
                  <a:lnTo>
                    <a:pt x="208" y="278"/>
                  </a:lnTo>
                  <a:lnTo>
                    <a:pt x="212" y="278"/>
                  </a:lnTo>
                  <a:lnTo>
                    <a:pt x="220" y="273"/>
                  </a:lnTo>
                  <a:lnTo>
                    <a:pt x="227" y="268"/>
                  </a:lnTo>
                  <a:lnTo>
                    <a:pt x="227" y="268"/>
                  </a:lnTo>
                  <a:lnTo>
                    <a:pt x="239" y="270"/>
                  </a:lnTo>
                  <a:lnTo>
                    <a:pt x="239" y="270"/>
                  </a:lnTo>
                  <a:lnTo>
                    <a:pt x="242" y="272"/>
                  </a:lnTo>
                  <a:lnTo>
                    <a:pt x="244" y="272"/>
                  </a:lnTo>
                  <a:lnTo>
                    <a:pt x="248" y="271"/>
                  </a:lnTo>
                  <a:lnTo>
                    <a:pt x="250" y="270"/>
                  </a:lnTo>
                  <a:lnTo>
                    <a:pt x="250" y="270"/>
                  </a:lnTo>
                  <a:lnTo>
                    <a:pt x="277" y="270"/>
                  </a:lnTo>
                  <a:lnTo>
                    <a:pt x="305" y="270"/>
                  </a:lnTo>
                  <a:lnTo>
                    <a:pt x="319" y="267"/>
                  </a:lnTo>
                  <a:lnTo>
                    <a:pt x="333" y="265"/>
                  </a:lnTo>
                  <a:lnTo>
                    <a:pt x="345" y="261"/>
                  </a:lnTo>
                  <a:lnTo>
                    <a:pt x="358" y="255"/>
                  </a:lnTo>
                  <a:lnTo>
                    <a:pt x="358" y="255"/>
                  </a:lnTo>
                  <a:lnTo>
                    <a:pt x="369" y="249"/>
                  </a:lnTo>
                  <a:lnTo>
                    <a:pt x="380" y="241"/>
                  </a:lnTo>
                  <a:lnTo>
                    <a:pt x="389" y="231"/>
                  </a:lnTo>
                  <a:lnTo>
                    <a:pt x="396" y="220"/>
                  </a:lnTo>
                  <a:lnTo>
                    <a:pt x="402" y="208"/>
                  </a:lnTo>
                  <a:lnTo>
                    <a:pt x="408" y="196"/>
                  </a:lnTo>
                  <a:lnTo>
                    <a:pt x="417" y="172"/>
                  </a:lnTo>
                  <a:lnTo>
                    <a:pt x="417" y="172"/>
                  </a:lnTo>
                  <a:close/>
                  <a:moveTo>
                    <a:pt x="129" y="62"/>
                  </a:moveTo>
                  <a:lnTo>
                    <a:pt x="129" y="62"/>
                  </a:lnTo>
                  <a:lnTo>
                    <a:pt x="145" y="58"/>
                  </a:lnTo>
                  <a:lnTo>
                    <a:pt x="173" y="50"/>
                  </a:lnTo>
                  <a:lnTo>
                    <a:pt x="198" y="42"/>
                  </a:lnTo>
                  <a:lnTo>
                    <a:pt x="206" y="40"/>
                  </a:lnTo>
                  <a:lnTo>
                    <a:pt x="208" y="38"/>
                  </a:lnTo>
                  <a:lnTo>
                    <a:pt x="208" y="37"/>
                  </a:lnTo>
                  <a:lnTo>
                    <a:pt x="208" y="37"/>
                  </a:lnTo>
                  <a:lnTo>
                    <a:pt x="209" y="35"/>
                  </a:lnTo>
                  <a:lnTo>
                    <a:pt x="208" y="34"/>
                  </a:lnTo>
                  <a:lnTo>
                    <a:pt x="207" y="32"/>
                  </a:lnTo>
                  <a:lnTo>
                    <a:pt x="204" y="31"/>
                  </a:lnTo>
                  <a:lnTo>
                    <a:pt x="197" y="31"/>
                  </a:lnTo>
                  <a:lnTo>
                    <a:pt x="189" y="32"/>
                  </a:lnTo>
                  <a:lnTo>
                    <a:pt x="171" y="35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5" y="30"/>
                  </a:lnTo>
                  <a:lnTo>
                    <a:pt x="209" y="24"/>
                  </a:lnTo>
                  <a:lnTo>
                    <a:pt x="231" y="19"/>
                  </a:lnTo>
                  <a:lnTo>
                    <a:pt x="252" y="17"/>
                  </a:lnTo>
                  <a:lnTo>
                    <a:pt x="273" y="15"/>
                  </a:lnTo>
                  <a:lnTo>
                    <a:pt x="292" y="15"/>
                  </a:lnTo>
                  <a:lnTo>
                    <a:pt x="310" y="17"/>
                  </a:lnTo>
                  <a:lnTo>
                    <a:pt x="327" y="19"/>
                  </a:lnTo>
                  <a:lnTo>
                    <a:pt x="343" y="24"/>
                  </a:lnTo>
                  <a:lnTo>
                    <a:pt x="358" y="29"/>
                  </a:lnTo>
                  <a:lnTo>
                    <a:pt x="372" y="36"/>
                  </a:lnTo>
                  <a:lnTo>
                    <a:pt x="385" y="44"/>
                  </a:lnTo>
                  <a:lnTo>
                    <a:pt x="396" y="55"/>
                  </a:lnTo>
                  <a:lnTo>
                    <a:pt x="407" y="66"/>
                  </a:lnTo>
                  <a:lnTo>
                    <a:pt x="416" y="79"/>
                  </a:lnTo>
                  <a:lnTo>
                    <a:pt x="425" y="94"/>
                  </a:lnTo>
                  <a:lnTo>
                    <a:pt x="425" y="94"/>
                  </a:lnTo>
                  <a:lnTo>
                    <a:pt x="428" y="101"/>
                  </a:lnTo>
                  <a:lnTo>
                    <a:pt x="431" y="108"/>
                  </a:lnTo>
                  <a:lnTo>
                    <a:pt x="433" y="115"/>
                  </a:lnTo>
                  <a:lnTo>
                    <a:pt x="433" y="123"/>
                  </a:lnTo>
                  <a:lnTo>
                    <a:pt x="433" y="123"/>
                  </a:lnTo>
                  <a:lnTo>
                    <a:pt x="433" y="129"/>
                  </a:lnTo>
                  <a:lnTo>
                    <a:pt x="431" y="135"/>
                  </a:lnTo>
                  <a:lnTo>
                    <a:pt x="428" y="141"/>
                  </a:lnTo>
                  <a:lnTo>
                    <a:pt x="425" y="147"/>
                  </a:lnTo>
                  <a:lnTo>
                    <a:pt x="425" y="147"/>
                  </a:lnTo>
                  <a:lnTo>
                    <a:pt x="422" y="144"/>
                  </a:lnTo>
                  <a:lnTo>
                    <a:pt x="420" y="144"/>
                  </a:lnTo>
                  <a:lnTo>
                    <a:pt x="417" y="146"/>
                  </a:lnTo>
                  <a:lnTo>
                    <a:pt x="415" y="149"/>
                  </a:lnTo>
                  <a:lnTo>
                    <a:pt x="413" y="156"/>
                  </a:lnTo>
                  <a:lnTo>
                    <a:pt x="411" y="159"/>
                  </a:lnTo>
                  <a:lnTo>
                    <a:pt x="411" y="159"/>
                  </a:lnTo>
                  <a:lnTo>
                    <a:pt x="398" y="168"/>
                  </a:lnTo>
                  <a:lnTo>
                    <a:pt x="384" y="177"/>
                  </a:lnTo>
                  <a:lnTo>
                    <a:pt x="368" y="184"/>
                  </a:lnTo>
                  <a:lnTo>
                    <a:pt x="351" y="191"/>
                  </a:lnTo>
                  <a:lnTo>
                    <a:pt x="334" y="196"/>
                  </a:lnTo>
                  <a:lnTo>
                    <a:pt x="316" y="201"/>
                  </a:lnTo>
                  <a:lnTo>
                    <a:pt x="297" y="205"/>
                  </a:lnTo>
                  <a:lnTo>
                    <a:pt x="278" y="207"/>
                  </a:lnTo>
                  <a:lnTo>
                    <a:pt x="260" y="209"/>
                  </a:lnTo>
                  <a:lnTo>
                    <a:pt x="240" y="209"/>
                  </a:lnTo>
                  <a:lnTo>
                    <a:pt x="203" y="211"/>
                  </a:lnTo>
                  <a:lnTo>
                    <a:pt x="167" y="208"/>
                  </a:lnTo>
                  <a:lnTo>
                    <a:pt x="136" y="203"/>
                  </a:lnTo>
                  <a:lnTo>
                    <a:pt x="136" y="203"/>
                  </a:lnTo>
                  <a:lnTo>
                    <a:pt x="137" y="200"/>
                  </a:lnTo>
                  <a:lnTo>
                    <a:pt x="137" y="199"/>
                  </a:lnTo>
                  <a:lnTo>
                    <a:pt x="136" y="197"/>
                  </a:lnTo>
                  <a:lnTo>
                    <a:pt x="133" y="197"/>
                  </a:lnTo>
                  <a:lnTo>
                    <a:pt x="127" y="199"/>
                  </a:lnTo>
                  <a:lnTo>
                    <a:pt x="124" y="201"/>
                  </a:lnTo>
                  <a:lnTo>
                    <a:pt x="124" y="201"/>
                  </a:lnTo>
                  <a:lnTo>
                    <a:pt x="110" y="197"/>
                  </a:lnTo>
                  <a:lnTo>
                    <a:pt x="98" y="193"/>
                  </a:lnTo>
                  <a:lnTo>
                    <a:pt x="86" y="188"/>
                  </a:lnTo>
                  <a:lnTo>
                    <a:pt x="77" y="182"/>
                  </a:lnTo>
                  <a:lnTo>
                    <a:pt x="77" y="182"/>
                  </a:lnTo>
                  <a:lnTo>
                    <a:pt x="77" y="179"/>
                  </a:lnTo>
                  <a:lnTo>
                    <a:pt x="78" y="178"/>
                  </a:lnTo>
                  <a:lnTo>
                    <a:pt x="76" y="174"/>
                  </a:lnTo>
                  <a:lnTo>
                    <a:pt x="73" y="173"/>
                  </a:lnTo>
                  <a:lnTo>
                    <a:pt x="71" y="173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65" y="167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57" y="159"/>
                  </a:lnTo>
                  <a:lnTo>
                    <a:pt x="55" y="150"/>
                  </a:lnTo>
                  <a:lnTo>
                    <a:pt x="55" y="150"/>
                  </a:lnTo>
                  <a:lnTo>
                    <a:pt x="56" y="148"/>
                  </a:lnTo>
                  <a:lnTo>
                    <a:pt x="57" y="143"/>
                  </a:lnTo>
                  <a:lnTo>
                    <a:pt x="57" y="141"/>
                  </a:lnTo>
                  <a:lnTo>
                    <a:pt x="56" y="140"/>
                  </a:lnTo>
                  <a:lnTo>
                    <a:pt x="55" y="140"/>
                  </a:lnTo>
                  <a:lnTo>
                    <a:pt x="53" y="140"/>
                  </a:lnTo>
                  <a:lnTo>
                    <a:pt x="53" y="140"/>
                  </a:lnTo>
                  <a:lnTo>
                    <a:pt x="54" y="132"/>
                  </a:lnTo>
                  <a:lnTo>
                    <a:pt x="55" y="125"/>
                  </a:lnTo>
                  <a:lnTo>
                    <a:pt x="57" y="118"/>
                  </a:lnTo>
                  <a:lnTo>
                    <a:pt x="61" y="112"/>
                  </a:lnTo>
                  <a:lnTo>
                    <a:pt x="70" y="101"/>
                  </a:lnTo>
                  <a:lnTo>
                    <a:pt x="79" y="90"/>
                  </a:lnTo>
                  <a:lnTo>
                    <a:pt x="91" y="82"/>
                  </a:lnTo>
                  <a:lnTo>
                    <a:pt x="103" y="74"/>
                  </a:lnTo>
                  <a:lnTo>
                    <a:pt x="116" y="67"/>
                  </a:lnTo>
                  <a:lnTo>
                    <a:pt x="129" y="62"/>
                  </a:lnTo>
                  <a:lnTo>
                    <a:pt x="129" y="62"/>
                  </a:lnTo>
                  <a:close/>
                  <a:moveTo>
                    <a:pt x="333" y="207"/>
                  </a:moveTo>
                  <a:lnTo>
                    <a:pt x="333" y="207"/>
                  </a:lnTo>
                  <a:lnTo>
                    <a:pt x="316" y="226"/>
                  </a:lnTo>
                  <a:lnTo>
                    <a:pt x="298" y="243"/>
                  </a:lnTo>
                  <a:lnTo>
                    <a:pt x="298" y="243"/>
                  </a:lnTo>
                  <a:lnTo>
                    <a:pt x="307" y="227"/>
                  </a:lnTo>
                  <a:lnTo>
                    <a:pt x="314" y="212"/>
                  </a:lnTo>
                  <a:lnTo>
                    <a:pt x="314" y="212"/>
                  </a:lnTo>
                  <a:lnTo>
                    <a:pt x="333" y="207"/>
                  </a:lnTo>
                  <a:lnTo>
                    <a:pt x="333" y="207"/>
                  </a:lnTo>
                  <a:close/>
                  <a:moveTo>
                    <a:pt x="293" y="215"/>
                  </a:moveTo>
                  <a:lnTo>
                    <a:pt x="293" y="215"/>
                  </a:lnTo>
                  <a:lnTo>
                    <a:pt x="280" y="227"/>
                  </a:lnTo>
                  <a:lnTo>
                    <a:pt x="280" y="227"/>
                  </a:lnTo>
                  <a:lnTo>
                    <a:pt x="283" y="223"/>
                  </a:lnTo>
                  <a:lnTo>
                    <a:pt x="284" y="218"/>
                  </a:lnTo>
                  <a:lnTo>
                    <a:pt x="284" y="218"/>
                  </a:lnTo>
                  <a:lnTo>
                    <a:pt x="284" y="217"/>
                  </a:lnTo>
                  <a:lnTo>
                    <a:pt x="284" y="217"/>
                  </a:lnTo>
                  <a:lnTo>
                    <a:pt x="293" y="215"/>
                  </a:lnTo>
                  <a:lnTo>
                    <a:pt x="293" y="215"/>
                  </a:lnTo>
                  <a:close/>
                  <a:moveTo>
                    <a:pt x="190" y="223"/>
                  </a:moveTo>
                  <a:lnTo>
                    <a:pt x="190" y="223"/>
                  </a:lnTo>
                  <a:lnTo>
                    <a:pt x="172" y="241"/>
                  </a:lnTo>
                  <a:lnTo>
                    <a:pt x="172" y="241"/>
                  </a:lnTo>
                  <a:lnTo>
                    <a:pt x="178" y="232"/>
                  </a:lnTo>
                  <a:lnTo>
                    <a:pt x="185" y="225"/>
                  </a:lnTo>
                  <a:lnTo>
                    <a:pt x="185" y="225"/>
                  </a:lnTo>
                  <a:lnTo>
                    <a:pt x="187" y="223"/>
                  </a:lnTo>
                  <a:lnTo>
                    <a:pt x="187" y="223"/>
                  </a:lnTo>
                  <a:lnTo>
                    <a:pt x="190" y="223"/>
                  </a:lnTo>
                  <a:lnTo>
                    <a:pt x="190" y="223"/>
                  </a:lnTo>
                  <a:close/>
                  <a:moveTo>
                    <a:pt x="139" y="219"/>
                  </a:moveTo>
                  <a:lnTo>
                    <a:pt x="139" y="219"/>
                  </a:lnTo>
                  <a:lnTo>
                    <a:pt x="124" y="231"/>
                  </a:lnTo>
                  <a:lnTo>
                    <a:pt x="116" y="236"/>
                  </a:lnTo>
                  <a:lnTo>
                    <a:pt x="108" y="239"/>
                  </a:lnTo>
                  <a:lnTo>
                    <a:pt x="108" y="239"/>
                  </a:lnTo>
                  <a:lnTo>
                    <a:pt x="115" y="227"/>
                  </a:lnTo>
                  <a:lnTo>
                    <a:pt x="125" y="217"/>
                  </a:lnTo>
                  <a:lnTo>
                    <a:pt x="125" y="217"/>
                  </a:lnTo>
                  <a:lnTo>
                    <a:pt x="139" y="219"/>
                  </a:lnTo>
                  <a:lnTo>
                    <a:pt x="139" y="219"/>
                  </a:lnTo>
                  <a:close/>
                  <a:moveTo>
                    <a:pt x="65" y="196"/>
                  </a:moveTo>
                  <a:lnTo>
                    <a:pt x="65" y="196"/>
                  </a:lnTo>
                  <a:lnTo>
                    <a:pt x="68" y="193"/>
                  </a:lnTo>
                  <a:lnTo>
                    <a:pt x="68" y="193"/>
                  </a:lnTo>
                  <a:lnTo>
                    <a:pt x="73" y="196"/>
                  </a:lnTo>
                  <a:lnTo>
                    <a:pt x="73" y="196"/>
                  </a:lnTo>
                  <a:lnTo>
                    <a:pt x="64" y="205"/>
                  </a:lnTo>
                  <a:lnTo>
                    <a:pt x="51" y="212"/>
                  </a:lnTo>
                  <a:lnTo>
                    <a:pt x="51" y="212"/>
                  </a:lnTo>
                  <a:lnTo>
                    <a:pt x="65" y="196"/>
                  </a:lnTo>
                  <a:lnTo>
                    <a:pt x="65" y="196"/>
                  </a:lnTo>
                  <a:close/>
                  <a:moveTo>
                    <a:pt x="32" y="208"/>
                  </a:moveTo>
                  <a:lnTo>
                    <a:pt x="32" y="208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57" y="182"/>
                  </a:lnTo>
                  <a:lnTo>
                    <a:pt x="57" y="182"/>
                  </a:lnTo>
                  <a:lnTo>
                    <a:pt x="60" y="184"/>
                  </a:lnTo>
                  <a:lnTo>
                    <a:pt x="60" y="184"/>
                  </a:lnTo>
                  <a:lnTo>
                    <a:pt x="47" y="197"/>
                  </a:lnTo>
                  <a:lnTo>
                    <a:pt x="32" y="208"/>
                  </a:lnTo>
                  <a:lnTo>
                    <a:pt x="32" y="208"/>
                  </a:lnTo>
                  <a:close/>
                  <a:moveTo>
                    <a:pt x="43" y="134"/>
                  </a:moveTo>
                  <a:lnTo>
                    <a:pt x="43" y="134"/>
                  </a:lnTo>
                  <a:lnTo>
                    <a:pt x="43" y="147"/>
                  </a:lnTo>
                  <a:lnTo>
                    <a:pt x="43" y="147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8"/>
                  </a:lnTo>
                  <a:lnTo>
                    <a:pt x="39" y="146"/>
                  </a:lnTo>
                  <a:lnTo>
                    <a:pt x="37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43" y="134"/>
                  </a:lnTo>
                  <a:lnTo>
                    <a:pt x="43" y="134"/>
                  </a:lnTo>
                  <a:close/>
                  <a:moveTo>
                    <a:pt x="14" y="185"/>
                  </a:moveTo>
                  <a:lnTo>
                    <a:pt x="14" y="185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3" y="191"/>
                  </a:lnTo>
                  <a:lnTo>
                    <a:pt x="14" y="185"/>
                  </a:lnTo>
                  <a:lnTo>
                    <a:pt x="14" y="185"/>
                  </a:lnTo>
                  <a:close/>
                  <a:moveTo>
                    <a:pt x="18" y="215"/>
                  </a:moveTo>
                  <a:lnTo>
                    <a:pt x="18" y="215"/>
                  </a:lnTo>
                  <a:lnTo>
                    <a:pt x="15" y="211"/>
                  </a:lnTo>
                  <a:lnTo>
                    <a:pt x="15" y="211"/>
                  </a:lnTo>
                  <a:lnTo>
                    <a:pt x="21" y="208"/>
                  </a:lnTo>
                  <a:lnTo>
                    <a:pt x="21" y="208"/>
                  </a:lnTo>
                  <a:lnTo>
                    <a:pt x="18" y="215"/>
                  </a:lnTo>
                  <a:lnTo>
                    <a:pt x="18" y="215"/>
                  </a:lnTo>
                  <a:close/>
                  <a:moveTo>
                    <a:pt x="45" y="165"/>
                  </a:moveTo>
                  <a:lnTo>
                    <a:pt x="45" y="165"/>
                  </a:lnTo>
                  <a:lnTo>
                    <a:pt x="47" y="162"/>
                  </a:lnTo>
                  <a:lnTo>
                    <a:pt x="47" y="162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43" y="179"/>
                  </a:lnTo>
                  <a:lnTo>
                    <a:pt x="35" y="189"/>
                  </a:lnTo>
                  <a:lnTo>
                    <a:pt x="35" y="189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35" y="179"/>
                  </a:lnTo>
                  <a:lnTo>
                    <a:pt x="45" y="165"/>
                  </a:lnTo>
                  <a:lnTo>
                    <a:pt x="45" y="165"/>
                  </a:lnTo>
                  <a:close/>
                  <a:moveTo>
                    <a:pt x="25" y="224"/>
                  </a:moveTo>
                  <a:lnTo>
                    <a:pt x="25" y="224"/>
                  </a:lnTo>
                  <a:lnTo>
                    <a:pt x="37" y="218"/>
                  </a:lnTo>
                  <a:lnTo>
                    <a:pt x="37" y="218"/>
                  </a:lnTo>
                  <a:lnTo>
                    <a:pt x="35" y="220"/>
                  </a:lnTo>
                  <a:lnTo>
                    <a:pt x="32" y="223"/>
                  </a:lnTo>
                  <a:lnTo>
                    <a:pt x="32" y="226"/>
                  </a:lnTo>
                  <a:lnTo>
                    <a:pt x="33" y="230"/>
                  </a:lnTo>
                  <a:lnTo>
                    <a:pt x="33" y="230"/>
                  </a:lnTo>
                  <a:lnTo>
                    <a:pt x="25" y="224"/>
                  </a:lnTo>
                  <a:lnTo>
                    <a:pt x="25" y="224"/>
                  </a:lnTo>
                  <a:close/>
                  <a:moveTo>
                    <a:pt x="36" y="231"/>
                  </a:moveTo>
                  <a:lnTo>
                    <a:pt x="36" y="231"/>
                  </a:lnTo>
                  <a:lnTo>
                    <a:pt x="41" y="231"/>
                  </a:lnTo>
                  <a:lnTo>
                    <a:pt x="45" y="227"/>
                  </a:lnTo>
                  <a:lnTo>
                    <a:pt x="54" y="223"/>
                  </a:lnTo>
                  <a:lnTo>
                    <a:pt x="54" y="223"/>
                  </a:lnTo>
                  <a:lnTo>
                    <a:pt x="44" y="236"/>
                  </a:lnTo>
                  <a:lnTo>
                    <a:pt x="44" y="236"/>
                  </a:lnTo>
                  <a:lnTo>
                    <a:pt x="36" y="231"/>
                  </a:lnTo>
                  <a:lnTo>
                    <a:pt x="36" y="231"/>
                  </a:lnTo>
                  <a:close/>
                  <a:moveTo>
                    <a:pt x="54" y="239"/>
                  </a:moveTo>
                  <a:lnTo>
                    <a:pt x="54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67" y="220"/>
                  </a:lnTo>
                  <a:lnTo>
                    <a:pt x="83" y="201"/>
                  </a:lnTo>
                  <a:lnTo>
                    <a:pt x="83" y="201"/>
                  </a:lnTo>
                  <a:lnTo>
                    <a:pt x="90" y="205"/>
                  </a:lnTo>
                  <a:lnTo>
                    <a:pt x="90" y="205"/>
                  </a:lnTo>
                  <a:lnTo>
                    <a:pt x="80" y="213"/>
                  </a:lnTo>
                  <a:lnTo>
                    <a:pt x="72" y="223"/>
                  </a:lnTo>
                  <a:lnTo>
                    <a:pt x="64" y="231"/>
                  </a:lnTo>
                  <a:lnTo>
                    <a:pt x="54" y="239"/>
                  </a:lnTo>
                  <a:lnTo>
                    <a:pt x="54" y="239"/>
                  </a:lnTo>
                  <a:close/>
                  <a:moveTo>
                    <a:pt x="82" y="227"/>
                  </a:moveTo>
                  <a:lnTo>
                    <a:pt x="82" y="227"/>
                  </a:lnTo>
                  <a:lnTo>
                    <a:pt x="100" y="209"/>
                  </a:lnTo>
                  <a:lnTo>
                    <a:pt x="100" y="209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94" y="226"/>
                  </a:lnTo>
                  <a:lnTo>
                    <a:pt x="84" y="232"/>
                  </a:lnTo>
                  <a:lnTo>
                    <a:pt x="74" y="237"/>
                  </a:lnTo>
                  <a:lnTo>
                    <a:pt x="74" y="237"/>
                  </a:lnTo>
                  <a:lnTo>
                    <a:pt x="82" y="227"/>
                  </a:lnTo>
                  <a:lnTo>
                    <a:pt x="82" y="227"/>
                  </a:lnTo>
                  <a:close/>
                  <a:moveTo>
                    <a:pt x="95" y="249"/>
                  </a:moveTo>
                  <a:lnTo>
                    <a:pt x="95" y="249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90" y="241"/>
                  </a:lnTo>
                  <a:lnTo>
                    <a:pt x="101" y="233"/>
                  </a:lnTo>
                  <a:lnTo>
                    <a:pt x="101" y="233"/>
                  </a:lnTo>
                  <a:lnTo>
                    <a:pt x="97" y="241"/>
                  </a:lnTo>
                  <a:lnTo>
                    <a:pt x="96" y="246"/>
                  </a:lnTo>
                  <a:lnTo>
                    <a:pt x="95" y="249"/>
                  </a:lnTo>
                  <a:lnTo>
                    <a:pt x="95" y="249"/>
                  </a:lnTo>
                  <a:close/>
                  <a:moveTo>
                    <a:pt x="115" y="252"/>
                  </a:moveTo>
                  <a:lnTo>
                    <a:pt x="115" y="252"/>
                  </a:lnTo>
                  <a:lnTo>
                    <a:pt x="107" y="250"/>
                  </a:lnTo>
                  <a:lnTo>
                    <a:pt x="107" y="250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15" y="252"/>
                  </a:lnTo>
                  <a:lnTo>
                    <a:pt x="115" y="252"/>
                  </a:lnTo>
                  <a:close/>
                  <a:moveTo>
                    <a:pt x="153" y="220"/>
                  </a:moveTo>
                  <a:lnTo>
                    <a:pt x="153" y="220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63" y="229"/>
                  </a:lnTo>
                  <a:lnTo>
                    <a:pt x="153" y="236"/>
                  </a:lnTo>
                  <a:lnTo>
                    <a:pt x="141" y="242"/>
                  </a:lnTo>
                  <a:lnTo>
                    <a:pt x="130" y="247"/>
                  </a:lnTo>
                  <a:lnTo>
                    <a:pt x="130" y="247"/>
                  </a:lnTo>
                  <a:lnTo>
                    <a:pt x="141" y="233"/>
                  </a:lnTo>
                  <a:lnTo>
                    <a:pt x="153" y="220"/>
                  </a:lnTo>
                  <a:lnTo>
                    <a:pt x="153" y="220"/>
                  </a:lnTo>
                  <a:close/>
                  <a:moveTo>
                    <a:pt x="153" y="255"/>
                  </a:moveTo>
                  <a:lnTo>
                    <a:pt x="153" y="255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37" y="254"/>
                  </a:lnTo>
                  <a:lnTo>
                    <a:pt x="137" y="254"/>
                  </a:lnTo>
                  <a:lnTo>
                    <a:pt x="148" y="249"/>
                  </a:lnTo>
                  <a:lnTo>
                    <a:pt x="159" y="243"/>
                  </a:lnTo>
                  <a:lnTo>
                    <a:pt x="159" y="243"/>
                  </a:lnTo>
                  <a:lnTo>
                    <a:pt x="153" y="255"/>
                  </a:lnTo>
                  <a:lnTo>
                    <a:pt x="153" y="255"/>
                  </a:lnTo>
                  <a:close/>
                  <a:moveTo>
                    <a:pt x="178" y="256"/>
                  </a:moveTo>
                  <a:lnTo>
                    <a:pt x="177" y="256"/>
                  </a:lnTo>
                  <a:lnTo>
                    <a:pt x="177" y="256"/>
                  </a:lnTo>
                  <a:lnTo>
                    <a:pt x="168" y="256"/>
                  </a:lnTo>
                  <a:lnTo>
                    <a:pt x="168" y="256"/>
                  </a:lnTo>
                  <a:lnTo>
                    <a:pt x="177" y="249"/>
                  </a:lnTo>
                  <a:lnTo>
                    <a:pt x="184" y="243"/>
                  </a:lnTo>
                  <a:lnTo>
                    <a:pt x="184" y="243"/>
                  </a:lnTo>
                  <a:lnTo>
                    <a:pt x="180" y="249"/>
                  </a:lnTo>
                  <a:lnTo>
                    <a:pt x="178" y="256"/>
                  </a:lnTo>
                  <a:lnTo>
                    <a:pt x="178" y="256"/>
                  </a:lnTo>
                  <a:close/>
                  <a:moveTo>
                    <a:pt x="187" y="256"/>
                  </a:moveTo>
                  <a:lnTo>
                    <a:pt x="187" y="256"/>
                  </a:lnTo>
                  <a:lnTo>
                    <a:pt x="192" y="248"/>
                  </a:lnTo>
                  <a:lnTo>
                    <a:pt x="197" y="239"/>
                  </a:lnTo>
                  <a:lnTo>
                    <a:pt x="208" y="223"/>
                  </a:lnTo>
                  <a:lnTo>
                    <a:pt x="208" y="223"/>
                  </a:lnTo>
                  <a:lnTo>
                    <a:pt x="227" y="223"/>
                  </a:lnTo>
                  <a:lnTo>
                    <a:pt x="227" y="223"/>
                  </a:lnTo>
                  <a:lnTo>
                    <a:pt x="208" y="239"/>
                  </a:lnTo>
                  <a:lnTo>
                    <a:pt x="198" y="248"/>
                  </a:lnTo>
                  <a:lnTo>
                    <a:pt x="187" y="256"/>
                  </a:lnTo>
                  <a:lnTo>
                    <a:pt x="187" y="256"/>
                  </a:lnTo>
                  <a:close/>
                  <a:moveTo>
                    <a:pt x="202" y="258"/>
                  </a:moveTo>
                  <a:lnTo>
                    <a:pt x="202" y="258"/>
                  </a:lnTo>
                  <a:lnTo>
                    <a:pt x="215" y="246"/>
                  </a:lnTo>
                  <a:lnTo>
                    <a:pt x="228" y="233"/>
                  </a:lnTo>
                  <a:lnTo>
                    <a:pt x="228" y="233"/>
                  </a:lnTo>
                  <a:lnTo>
                    <a:pt x="213" y="259"/>
                  </a:lnTo>
                  <a:lnTo>
                    <a:pt x="213" y="259"/>
                  </a:lnTo>
                  <a:lnTo>
                    <a:pt x="202" y="258"/>
                  </a:lnTo>
                  <a:lnTo>
                    <a:pt x="202" y="258"/>
                  </a:lnTo>
                  <a:close/>
                  <a:moveTo>
                    <a:pt x="225" y="259"/>
                  </a:moveTo>
                  <a:lnTo>
                    <a:pt x="225" y="259"/>
                  </a:lnTo>
                  <a:lnTo>
                    <a:pt x="224" y="259"/>
                  </a:lnTo>
                  <a:lnTo>
                    <a:pt x="224" y="259"/>
                  </a:lnTo>
                  <a:lnTo>
                    <a:pt x="236" y="241"/>
                  </a:lnTo>
                  <a:lnTo>
                    <a:pt x="242" y="231"/>
                  </a:lnTo>
                  <a:lnTo>
                    <a:pt x="246" y="221"/>
                  </a:lnTo>
                  <a:lnTo>
                    <a:pt x="246" y="221"/>
                  </a:lnTo>
                  <a:lnTo>
                    <a:pt x="269" y="219"/>
                  </a:lnTo>
                  <a:lnTo>
                    <a:pt x="269" y="219"/>
                  </a:lnTo>
                  <a:lnTo>
                    <a:pt x="248" y="239"/>
                  </a:lnTo>
                  <a:lnTo>
                    <a:pt x="236" y="249"/>
                  </a:lnTo>
                  <a:lnTo>
                    <a:pt x="225" y="259"/>
                  </a:lnTo>
                  <a:lnTo>
                    <a:pt x="225" y="259"/>
                  </a:lnTo>
                  <a:close/>
                  <a:moveTo>
                    <a:pt x="244" y="260"/>
                  </a:moveTo>
                  <a:lnTo>
                    <a:pt x="244" y="260"/>
                  </a:lnTo>
                  <a:lnTo>
                    <a:pt x="239" y="260"/>
                  </a:lnTo>
                  <a:lnTo>
                    <a:pt x="239" y="260"/>
                  </a:lnTo>
                  <a:lnTo>
                    <a:pt x="260" y="241"/>
                  </a:lnTo>
                  <a:lnTo>
                    <a:pt x="260" y="241"/>
                  </a:lnTo>
                  <a:lnTo>
                    <a:pt x="251" y="250"/>
                  </a:lnTo>
                  <a:lnTo>
                    <a:pt x="244" y="260"/>
                  </a:lnTo>
                  <a:lnTo>
                    <a:pt x="244" y="260"/>
                  </a:lnTo>
                  <a:close/>
                  <a:moveTo>
                    <a:pt x="275" y="260"/>
                  </a:moveTo>
                  <a:lnTo>
                    <a:pt x="275" y="260"/>
                  </a:lnTo>
                  <a:lnTo>
                    <a:pt x="261" y="260"/>
                  </a:lnTo>
                  <a:lnTo>
                    <a:pt x="261" y="260"/>
                  </a:lnTo>
                  <a:lnTo>
                    <a:pt x="279" y="242"/>
                  </a:lnTo>
                  <a:lnTo>
                    <a:pt x="297" y="225"/>
                  </a:lnTo>
                  <a:lnTo>
                    <a:pt x="297" y="225"/>
                  </a:lnTo>
                  <a:lnTo>
                    <a:pt x="292" y="233"/>
                  </a:lnTo>
                  <a:lnTo>
                    <a:pt x="285" y="242"/>
                  </a:lnTo>
                  <a:lnTo>
                    <a:pt x="279" y="252"/>
                  </a:lnTo>
                  <a:lnTo>
                    <a:pt x="275" y="260"/>
                  </a:lnTo>
                  <a:lnTo>
                    <a:pt x="275" y="260"/>
                  </a:lnTo>
                  <a:close/>
                  <a:moveTo>
                    <a:pt x="321" y="256"/>
                  </a:moveTo>
                  <a:lnTo>
                    <a:pt x="321" y="256"/>
                  </a:lnTo>
                  <a:lnTo>
                    <a:pt x="307" y="259"/>
                  </a:lnTo>
                  <a:lnTo>
                    <a:pt x="292" y="260"/>
                  </a:lnTo>
                  <a:lnTo>
                    <a:pt x="292" y="260"/>
                  </a:lnTo>
                  <a:lnTo>
                    <a:pt x="305" y="250"/>
                  </a:lnTo>
                  <a:lnTo>
                    <a:pt x="305" y="250"/>
                  </a:lnTo>
                  <a:lnTo>
                    <a:pt x="304" y="254"/>
                  </a:lnTo>
                  <a:lnTo>
                    <a:pt x="307" y="255"/>
                  </a:lnTo>
                  <a:lnTo>
                    <a:pt x="309" y="256"/>
                  </a:lnTo>
                  <a:lnTo>
                    <a:pt x="313" y="255"/>
                  </a:lnTo>
                  <a:lnTo>
                    <a:pt x="320" y="253"/>
                  </a:lnTo>
                  <a:lnTo>
                    <a:pt x="322" y="250"/>
                  </a:lnTo>
                  <a:lnTo>
                    <a:pt x="322" y="250"/>
                  </a:lnTo>
                  <a:lnTo>
                    <a:pt x="321" y="254"/>
                  </a:lnTo>
                  <a:lnTo>
                    <a:pt x="321" y="256"/>
                  </a:lnTo>
                  <a:lnTo>
                    <a:pt x="321" y="256"/>
                  </a:lnTo>
                  <a:close/>
                  <a:moveTo>
                    <a:pt x="320" y="241"/>
                  </a:moveTo>
                  <a:lnTo>
                    <a:pt x="320" y="241"/>
                  </a:lnTo>
                  <a:lnTo>
                    <a:pt x="327" y="231"/>
                  </a:lnTo>
                  <a:lnTo>
                    <a:pt x="336" y="223"/>
                  </a:lnTo>
                  <a:lnTo>
                    <a:pt x="343" y="213"/>
                  </a:lnTo>
                  <a:lnTo>
                    <a:pt x="346" y="208"/>
                  </a:lnTo>
                  <a:lnTo>
                    <a:pt x="349" y="203"/>
                  </a:lnTo>
                  <a:lnTo>
                    <a:pt x="349" y="203"/>
                  </a:lnTo>
                  <a:lnTo>
                    <a:pt x="356" y="201"/>
                  </a:lnTo>
                  <a:lnTo>
                    <a:pt x="356" y="201"/>
                  </a:lnTo>
                  <a:lnTo>
                    <a:pt x="350" y="209"/>
                  </a:lnTo>
                  <a:lnTo>
                    <a:pt x="350" y="209"/>
                  </a:lnTo>
                  <a:lnTo>
                    <a:pt x="336" y="226"/>
                  </a:lnTo>
                  <a:lnTo>
                    <a:pt x="328" y="235"/>
                  </a:lnTo>
                  <a:lnTo>
                    <a:pt x="320" y="241"/>
                  </a:lnTo>
                  <a:lnTo>
                    <a:pt x="320" y="241"/>
                  </a:lnTo>
                  <a:close/>
                  <a:moveTo>
                    <a:pt x="334" y="254"/>
                  </a:moveTo>
                  <a:lnTo>
                    <a:pt x="334" y="254"/>
                  </a:lnTo>
                  <a:lnTo>
                    <a:pt x="344" y="247"/>
                  </a:lnTo>
                  <a:lnTo>
                    <a:pt x="352" y="238"/>
                  </a:lnTo>
                  <a:lnTo>
                    <a:pt x="352" y="238"/>
                  </a:lnTo>
                  <a:lnTo>
                    <a:pt x="352" y="241"/>
                  </a:lnTo>
                  <a:lnTo>
                    <a:pt x="352" y="243"/>
                  </a:lnTo>
                  <a:lnTo>
                    <a:pt x="354" y="246"/>
                  </a:lnTo>
                  <a:lnTo>
                    <a:pt x="355" y="247"/>
                  </a:lnTo>
                  <a:lnTo>
                    <a:pt x="355" y="247"/>
                  </a:lnTo>
                  <a:lnTo>
                    <a:pt x="345" y="250"/>
                  </a:lnTo>
                  <a:lnTo>
                    <a:pt x="334" y="254"/>
                  </a:lnTo>
                  <a:lnTo>
                    <a:pt x="334" y="254"/>
                  </a:lnTo>
                  <a:close/>
                  <a:moveTo>
                    <a:pt x="346" y="231"/>
                  </a:moveTo>
                  <a:lnTo>
                    <a:pt x="346" y="231"/>
                  </a:lnTo>
                  <a:lnTo>
                    <a:pt x="357" y="215"/>
                  </a:lnTo>
                  <a:lnTo>
                    <a:pt x="357" y="215"/>
                  </a:lnTo>
                  <a:lnTo>
                    <a:pt x="373" y="195"/>
                  </a:lnTo>
                  <a:lnTo>
                    <a:pt x="373" y="195"/>
                  </a:lnTo>
                  <a:lnTo>
                    <a:pt x="378" y="194"/>
                  </a:lnTo>
                  <a:lnTo>
                    <a:pt x="378" y="194"/>
                  </a:lnTo>
                  <a:lnTo>
                    <a:pt x="369" y="207"/>
                  </a:lnTo>
                  <a:lnTo>
                    <a:pt x="369" y="207"/>
                  </a:lnTo>
                  <a:lnTo>
                    <a:pt x="357" y="220"/>
                  </a:lnTo>
                  <a:lnTo>
                    <a:pt x="346" y="231"/>
                  </a:lnTo>
                  <a:lnTo>
                    <a:pt x="346" y="231"/>
                  </a:lnTo>
                  <a:close/>
                  <a:moveTo>
                    <a:pt x="396" y="185"/>
                  </a:moveTo>
                  <a:lnTo>
                    <a:pt x="396" y="185"/>
                  </a:lnTo>
                  <a:lnTo>
                    <a:pt x="403" y="182"/>
                  </a:lnTo>
                  <a:lnTo>
                    <a:pt x="403" y="182"/>
                  </a:lnTo>
                  <a:lnTo>
                    <a:pt x="398" y="194"/>
                  </a:lnTo>
                  <a:lnTo>
                    <a:pt x="393" y="205"/>
                  </a:lnTo>
                  <a:lnTo>
                    <a:pt x="387" y="215"/>
                  </a:lnTo>
                  <a:lnTo>
                    <a:pt x="380" y="225"/>
                  </a:lnTo>
                  <a:lnTo>
                    <a:pt x="380" y="225"/>
                  </a:lnTo>
                  <a:lnTo>
                    <a:pt x="381" y="221"/>
                  </a:lnTo>
                  <a:lnTo>
                    <a:pt x="382" y="217"/>
                  </a:lnTo>
                  <a:lnTo>
                    <a:pt x="382" y="214"/>
                  </a:lnTo>
                  <a:lnTo>
                    <a:pt x="382" y="212"/>
                  </a:lnTo>
                  <a:lnTo>
                    <a:pt x="380" y="212"/>
                  </a:lnTo>
                  <a:lnTo>
                    <a:pt x="378" y="212"/>
                  </a:lnTo>
                  <a:lnTo>
                    <a:pt x="378" y="212"/>
                  </a:lnTo>
                  <a:lnTo>
                    <a:pt x="389" y="200"/>
                  </a:lnTo>
                  <a:lnTo>
                    <a:pt x="393" y="193"/>
                  </a:lnTo>
                  <a:lnTo>
                    <a:pt x="396" y="189"/>
                  </a:lnTo>
                  <a:lnTo>
                    <a:pt x="396" y="185"/>
                  </a:lnTo>
                  <a:lnTo>
                    <a:pt x="396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04" name="矩形 47"/>
          <p:cNvSpPr>
            <a:spLocks noChangeArrowheads="1"/>
          </p:cNvSpPr>
          <p:nvPr/>
        </p:nvSpPr>
        <p:spPr bwMode="auto">
          <a:xfrm>
            <a:off x="2282494" y="2568754"/>
            <a:ext cx="3997692" cy="1938992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 A designer can use text text to simulate what text will will look look like. If it is not real text.</a:t>
            </a:r>
            <a:endParaRPr lang="zh-CN" altLang="en-US" sz="20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  <a:p>
            <a:endParaRPr lang="zh-CN" altLang="en-US" sz="20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05" name="文本框 48"/>
          <p:cNvSpPr>
            <a:spLocks noChangeArrowheads="1"/>
          </p:cNvSpPr>
          <p:nvPr/>
        </p:nvSpPr>
        <p:spPr bwMode="auto">
          <a:xfrm>
            <a:off x="2444972" y="2070556"/>
            <a:ext cx="3740992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8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rPr>
              <a:t>Add your title here</a:t>
            </a:r>
          </a:p>
        </p:txBody>
      </p:sp>
      <p:grpSp>
        <p:nvGrpSpPr>
          <p:cNvPr id="370" name="组合 369"/>
          <p:cNvGrpSpPr/>
          <p:nvPr/>
        </p:nvGrpSpPr>
        <p:grpSpPr>
          <a:xfrm rot="2875011">
            <a:off x="8603210" y="3641182"/>
            <a:ext cx="2345607" cy="2600988"/>
            <a:chOff x="1736025" y="1824588"/>
            <a:chExt cx="869814" cy="938244"/>
          </a:xfrm>
        </p:grpSpPr>
        <p:sp>
          <p:nvSpPr>
            <p:cNvPr id="371" name="Freeform 73"/>
            <p:cNvSpPr/>
            <p:nvPr/>
          </p:nvSpPr>
          <p:spPr bwMode="auto">
            <a:xfrm>
              <a:off x="2196783" y="2654866"/>
              <a:ext cx="118611" cy="100363"/>
            </a:xfrm>
            <a:custGeom>
              <a:avLst/>
              <a:gdLst>
                <a:gd name="T0" fmla="*/ 0 w 78"/>
                <a:gd name="T1" fmla="*/ 21 h 66"/>
                <a:gd name="T2" fmla="*/ 52 w 78"/>
                <a:gd name="T3" fmla="*/ 66 h 66"/>
                <a:gd name="T4" fmla="*/ 78 w 78"/>
                <a:gd name="T5" fmla="*/ 26 h 66"/>
                <a:gd name="T6" fmla="*/ 14 w 78"/>
                <a:gd name="T7" fmla="*/ 0 h 66"/>
                <a:gd name="T8" fmla="*/ 0 w 78"/>
                <a:gd name="T9" fmla="*/ 2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66">
                  <a:moveTo>
                    <a:pt x="0" y="21"/>
                  </a:moveTo>
                  <a:lnTo>
                    <a:pt x="52" y="66"/>
                  </a:lnTo>
                  <a:lnTo>
                    <a:pt x="78" y="26"/>
                  </a:lnTo>
                  <a:lnTo>
                    <a:pt x="14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C59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74"/>
            <p:cNvSpPr>
              <a:spLocks noEditPoints="1"/>
            </p:cNvSpPr>
            <p:nvPr/>
          </p:nvSpPr>
          <p:spPr bwMode="auto">
            <a:xfrm>
              <a:off x="2207428" y="2659428"/>
              <a:ext cx="39537" cy="50182"/>
            </a:xfrm>
            <a:custGeom>
              <a:avLst/>
              <a:gdLst>
                <a:gd name="T0" fmla="*/ 1 w 11"/>
                <a:gd name="T1" fmla="*/ 14 h 14"/>
                <a:gd name="T2" fmla="*/ 1 w 11"/>
                <a:gd name="T3" fmla="*/ 11 h 14"/>
                <a:gd name="T4" fmla="*/ 1 w 11"/>
                <a:gd name="T5" fmla="*/ 11 h 14"/>
                <a:gd name="T6" fmla="*/ 5 w 11"/>
                <a:gd name="T7" fmla="*/ 5 h 14"/>
                <a:gd name="T8" fmla="*/ 5 w 11"/>
                <a:gd name="T9" fmla="*/ 5 h 14"/>
                <a:gd name="T10" fmla="*/ 7 w 11"/>
                <a:gd name="T11" fmla="*/ 1 h 14"/>
                <a:gd name="T12" fmla="*/ 7 w 11"/>
                <a:gd name="T13" fmla="*/ 1 h 14"/>
                <a:gd name="T14" fmla="*/ 9 w 11"/>
                <a:gd name="T15" fmla="*/ 0 h 14"/>
                <a:gd name="T16" fmla="*/ 9 w 11"/>
                <a:gd name="T17" fmla="*/ 0 h 14"/>
                <a:gd name="T18" fmla="*/ 11 w 11"/>
                <a:gd name="T19" fmla="*/ 2 h 14"/>
                <a:gd name="T20" fmla="*/ 11 w 11"/>
                <a:gd name="T21" fmla="*/ 2 h 14"/>
                <a:gd name="T22" fmla="*/ 10 w 11"/>
                <a:gd name="T23" fmla="*/ 5 h 14"/>
                <a:gd name="T24" fmla="*/ 10 w 11"/>
                <a:gd name="T25" fmla="*/ 5 h 14"/>
                <a:gd name="T26" fmla="*/ 8 w 11"/>
                <a:gd name="T27" fmla="*/ 7 h 14"/>
                <a:gd name="T28" fmla="*/ 8 w 11"/>
                <a:gd name="T29" fmla="*/ 7 h 14"/>
                <a:gd name="T30" fmla="*/ 4 w 11"/>
                <a:gd name="T31" fmla="*/ 13 h 14"/>
                <a:gd name="T32" fmla="*/ 4 w 11"/>
                <a:gd name="T33" fmla="*/ 13 h 14"/>
                <a:gd name="T34" fmla="*/ 2 w 11"/>
                <a:gd name="T35" fmla="*/ 14 h 14"/>
                <a:gd name="T36" fmla="*/ 2 w 11"/>
                <a:gd name="T37" fmla="*/ 14 h 14"/>
                <a:gd name="T38" fmla="*/ 1 w 11"/>
                <a:gd name="T39" fmla="*/ 14 h 14"/>
                <a:gd name="T40" fmla="*/ 7 w 11"/>
                <a:gd name="T41" fmla="*/ 1 h 14"/>
                <a:gd name="T42" fmla="*/ 7 w 11"/>
                <a:gd name="T43" fmla="*/ 1 h 14"/>
                <a:gd name="T44" fmla="*/ 7 w 11"/>
                <a:gd name="T45" fmla="*/ 1 h 14"/>
                <a:gd name="T46" fmla="*/ 7 w 11"/>
                <a:gd name="T4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14">
                  <a:moveTo>
                    <a:pt x="1" y="14"/>
                  </a:moveTo>
                  <a:cubicBezTo>
                    <a:pt x="0" y="13"/>
                    <a:pt x="0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8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9"/>
                    <a:pt x="5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1" y="14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75"/>
            <p:cNvSpPr/>
            <p:nvPr/>
          </p:nvSpPr>
          <p:spPr bwMode="auto">
            <a:xfrm>
              <a:off x="2225676" y="2665510"/>
              <a:ext cx="42578" cy="57785"/>
            </a:xfrm>
            <a:custGeom>
              <a:avLst/>
              <a:gdLst>
                <a:gd name="T0" fmla="*/ 1 w 12"/>
                <a:gd name="T1" fmla="*/ 16 h 16"/>
                <a:gd name="T2" fmla="*/ 1 w 12"/>
                <a:gd name="T3" fmla="*/ 13 h 16"/>
                <a:gd name="T4" fmla="*/ 1 w 12"/>
                <a:gd name="T5" fmla="*/ 13 h 16"/>
                <a:gd name="T6" fmla="*/ 6 w 12"/>
                <a:gd name="T7" fmla="*/ 6 h 16"/>
                <a:gd name="T8" fmla="*/ 6 w 12"/>
                <a:gd name="T9" fmla="*/ 6 h 16"/>
                <a:gd name="T10" fmla="*/ 8 w 12"/>
                <a:gd name="T11" fmla="*/ 2 h 16"/>
                <a:gd name="T12" fmla="*/ 8 w 12"/>
                <a:gd name="T13" fmla="*/ 2 h 16"/>
                <a:gd name="T14" fmla="*/ 10 w 12"/>
                <a:gd name="T15" fmla="*/ 0 h 16"/>
                <a:gd name="T16" fmla="*/ 10 w 12"/>
                <a:gd name="T17" fmla="*/ 0 h 16"/>
                <a:gd name="T18" fmla="*/ 12 w 12"/>
                <a:gd name="T19" fmla="*/ 3 h 16"/>
                <a:gd name="T20" fmla="*/ 12 w 12"/>
                <a:gd name="T21" fmla="*/ 3 h 16"/>
                <a:gd name="T22" fmla="*/ 9 w 12"/>
                <a:gd name="T23" fmla="*/ 8 h 16"/>
                <a:gd name="T24" fmla="*/ 9 w 12"/>
                <a:gd name="T25" fmla="*/ 8 h 16"/>
                <a:gd name="T26" fmla="*/ 4 w 12"/>
                <a:gd name="T27" fmla="*/ 16 h 16"/>
                <a:gd name="T28" fmla="*/ 4 w 12"/>
                <a:gd name="T29" fmla="*/ 16 h 16"/>
                <a:gd name="T30" fmla="*/ 4 w 12"/>
                <a:gd name="T31" fmla="*/ 16 h 16"/>
                <a:gd name="T32" fmla="*/ 2 w 12"/>
                <a:gd name="T33" fmla="*/ 16 h 16"/>
                <a:gd name="T34" fmla="*/ 2 w 12"/>
                <a:gd name="T35" fmla="*/ 16 h 16"/>
                <a:gd name="T36" fmla="*/ 1 w 12"/>
                <a:gd name="T3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6">
                  <a:moveTo>
                    <a:pt x="1" y="16"/>
                  </a:moveTo>
                  <a:cubicBezTo>
                    <a:pt x="0" y="15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1"/>
                    <a:pt x="4" y="9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1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5"/>
                    <a:pt x="10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11"/>
                    <a:pt x="6" y="13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3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1" y="16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76"/>
            <p:cNvSpPr/>
            <p:nvPr/>
          </p:nvSpPr>
          <p:spPr bwMode="auto">
            <a:xfrm>
              <a:off x="2250006" y="2680717"/>
              <a:ext cx="47140" cy="60826"/>
            </a:xfrm>
            <a:custGeom>
              <a:avLst/>
              <a:gdLst>
                <a:gd name="T0" fmla="*/ 1 w 13"/>
                <a:gd name="T1" fmla="*/ 17 h 17"/>
                <a:gd name="T2" fmla="*/ 0 w 13"/>
                <a:gd name="T3" fmla="*/ 14 h 17"/>
                <a:gd name="T4" fmla="*/ 0 w 13"/>
                <a:gd name="T5" fmla="*/ 14 h 17"/>
                <a:gd name="T6" fmla="*/ 9 w 13"/>
                <a:gd name="T7" fmla="*/ 1 h 17"/>
                <a:gd name="T8" fmla="*/ 9 w 13"/>
                <a:gd name="T9" fmla="*/ 1 h 17"/>
                <a:gd name="T10" fmla="*/ 12 w 13"/>
                <a:gd name="T11" fmla="*/ 1 h 17"/>
                <a:gd name="T12" fmla="*/ 12 w 13"/>
                <a:gd name="T13" fmla="*/ 1 h 17"/>
                <a:gd name="T14" fmla="*/ 12 w 13"/>
                <a:gd name="T15" fmla="*/ 3 h 17"/>
                <a:gd name="T16" fmla="*/ 12 w 13"/>
                <a:gd name="T17" fmla="*/ 3 h 17"/>
                <a:gd name="T18" fmla="*/ 4 w 13"/>
                <a:gd name="T19" fmla="*/ 17 h 17"/>
                <a:gd name="T20" fmla="*/ 4 w 13"/>
                <a:gd name="T21" fmla="*/ 17 h 17"/>
                <a:gd name="T22" fmla="*/ 2 w 13"/>
                <a:gd name="T23" fmla="*/ 17 h 17"/>
                <a:gd name="T24" fmla="*/ 2 w 13"/>
                <a:gd name="T25" fmla="*/ 17 h 17"/>
                <a:gd name="T26" fmla="*/ 1 w 13"/>
                <a:gd name="T2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7">
                  <a:moveTo>
                    <a:pt x="1" y="17"/>
                  </a:moveTo>
                  <a:cubicBezTo>
                    <a:pt x="0" y="16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0"/>
                    <a:pt x="6" y="6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9" y="8"/>
                    <a:pt x="7" y="12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77"/>
            <p:cNvSpPr/>
            <p:nvPr/>
          </p:nvSpPr>
          <p:spPr bwMode="auto">
            <a:xfrm>
              <a:off x="1839429" y="2356817"/>
              <a:ext cx="428825" cy="398412"/>
            </a:xfrm>
            <a:custGeom>
              <a:avLst/>
              <a:gdLst>
                <a:gd name="T0" fmla="*/ 18 w 119"/>
                <a:gd name="T1" fmla="*/ 30 h 111"/>
                <a:gd name="T2" fmla="*/ 25 w 119"/>
                <a:gd name="T3" fmla="*/ 83 h 111"/>
                <a:gd name="T4" fmla="*/ 100 w 119"/>
                <a:gd name="T5" fmla="*/ 91 h 111"/>
                <a:gd name="T6" fmla="*/ 79 w 119"/>
                <a:gd name="T7" fmla="*/ 19 h 111"/>
                <a:gd name="T8" fmla="*/ 18 w 119"/>
                <a:gd name="T9" fmla="*/ 3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11">
                  <a:moveTo>
                    <a:pt x="18" y="30"/>
                  </a:moveTo>
                  <a:cubicBezTo>
                    <a:pt x="18" y="30"/>
                    <a:pt x="0" y="58"/>
                    <a:pt x="25" y="83"/>
                  </a:cubicBezTo>
                  <a:cubicBezTo>
                    <a:pt x="50" y="108"/>
                    <a:pt x="82" y="111"/>
                    <a:pt x="100" y="91"/>
                  </a:cubicBezTo>
                  <a:cubicBezTo>
                    <a:pt x="119" y="70"/>
                    <a:pt x="116" y="38"/>
                    <a:pt x="79" y="19"/>
                  </a:cubicBezTo>
                  <a:cubicBezTo>
                    <a:pt x="42" y="0"/>
                    <a:pt x="23" y="22"/>
                    <a:pt x="18" y="30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78"/>
            <p:cNvSpPr>
              <a:spLocks noEditPoints="1"/>
            </p:cNvSpPr>
            <p:nvPr/>
          </p:nvSpPr>
          <p:spPr bwMode="auto">
            <a:xfrm>
              <a:off x="1875925" y="2388751"/>
              <a:ext cx="371040" cy="349751"/>
            </a:xfrm>
            <a:custGeom>
              <a:avLst/>
              <a:gdLst>
                <a:gd name="T0" fmla="*/ 60 w 103"/>
                <a:gd name="T1" fmla="*/ 97 h 97"/>
                <a:gd name="T2" fmla="*/ 14 w 103"/>
                <a:gd name="T3" fmla="*/ 76 h 97"/>
                <a:gd name="T4" fmla="*/ 14 w 103"/>
                <a:gd name="T5" fmla="*/ 76 h 97"/>
                <a:gd name="T6" fmla="*/ 0 w 103"/>
                <a:gd name="T7" fmla="*/ 44 h 97"/>
                <a:gd name="T8" fmla="*/ 0 w 103"/>
                <a:gd name="T9" fmla="*/ 44 h 97"/>
                <a:gd name="T10" fmla="*/ 7 w 103"/>
                <a:gd name="T11" fmla="*/ 20 h 97"/>
                <a:gd name="T12" fmla="*/ 7 w 103"/>
                <a:gd name="T13" fmla="*/ 20 h 97"/>
                <a:gd name="T14" fmla="*/ 42 w 103"/>
                <a:gd name="T15" fmla="*/ 0 h 97"/>
                <a:gd name="T16" fmla="*/ 42 w 103"/>
                <a:gd name="T17" fmla="*/ 0 h 97"/>
                <a:gd name="T18" fmla="*/ 70 w 103"/>
                <a:gd name="T19" fmla="*/ 8 h 97"/>
                <a:gd name="T20" fmla="*/ 70 w 103"/>
                <a:gd name="T21" fmla="*/ 8 h 97"/>
                <a:gd name="T22" fmla="*/ 103 w 103"/>
                <a:gd name="T23" fmla="*/ 54 h 97"/>
                <a:gd name="T24" fmla="*/ 103 w 103"/>
                <a:gd name="T25" fmla="*/ 54 h 97"/>
                <a:gd name="T26" fmla="*/ 92 w 103"/>
                <a:gd name="T27" fmla="*/ 83 h 97"/>
                <a:gd name="T28" fmla="*/ 92 w 103"/>
                <a:gd name="T29" fmla="*/ 83 h 97"/>
                <a:gd name="T30" fmla="*/ 60 w 103"/>
                <a:gd name="T31" fmla="*/ 97 h 97"/>
                <a:gd name="T32" fmla="*/ 60 w 103"/>
                <a:gd name="T33" fmla="*/ 97 h 97"/>
                <a:gd name="T34" fmla="*/ 60 w 103"/>
                <a:gd name="T35" fmla="*/ 97 h 97"/>
                <a:gd name="T36" fmla="*/ 10 w 103"/>
                <a:gd name="T37" fmla="*/ 22 h 97"/>
                <a:gd name="T38" fmla="*/ 7 w 103"/>
                <a:gd name="T39" fmla="*/ 29 h 97"/>
                <a:gd name="T40" fmla="*/ 7 w 103"/>
                <a:gd name="T41" fmla="*/ 29 h 97"/>
                <a:gd name="T42" fmla="*/ 4 w 103"/>
                <a:gd name="T43" fmla="*/ 44 h 97"/>
                <a:gd name="T44" fmla="*/ 4 w 103"/>
                <a:gd name="T45" fmla="*/ 44 h 97"/>
                <a:gd name="T46" fmla="*/ 16 w 103"/>
                <a:gd name="T47" fmla="*/ 73 h 97"/>
                <a:gd name="T48" fmla="*/ 16 w 103"/>
                <a:gd name="T49" fmla="*/ 73 h 97"/>
                <a:gd name="T50" fmla="*/ 60 w 103"/>
                <a:gd name="T51" fmla="*/ 93 h 97"/>
                <a:gd name="T52" fmla="*/ 60 w 103"/>
                <a:gd name="T53" fmla="*/ 93 h 97"/>
                <a:gd name="T54" fmla="*/ 89 w 103"/>
                <a:gd name="T55" fmla="*/ 81 h 97"/>
                <a:gd name="T56" fmla="*/ 89 w 103"/>
                <a:gd name="T57" fmla="*/ 81 h 97"/>
                <a:gd name="T58" fmla="*/ 99 w 103"/>
                <a:gd name="T59" fmla="*/ 54 h 97"/>
                <a:gd name="T60" fmla="*/ 99 w 103"/>
                <a:gd name="T61" fmla="*/ 54 h 97"/>
                <a:gd name="T62" fmla="*/ 68 w 103"/>
                <a:gd name="T63" fmla="*/ 12 h 97"/>
                <a:gd name="T64" fmla="*/ 68 w 103"/>
                <a:gd name="T65" fmla="*/ 12 h 97"/>
                <a:gd name="T66" fmla="*/ 42 w 103"/>
                <a:gd name="T67" fmla="*/ 4 h 97"/>
                <a:gd name="T68" fmla="*/ 42 w 103"/>
                <a:gd name="T69" fmla="*/ 4 h 97"/>
                <a:gd name="T70" fmla="*/ 10 w 103"/>
                <a:gd name="T71" fmla="*/ 22 h 97"/>
                <a:gd name="T72" fmla="*/ 10 w 103"/>
                <a:gd name="T73" fmla="*/ 22 h 97"/>
                <a:gd name="T74" fmla="*/ 8 w 103"/>
                <a:gd name="T75" fmla="*/ 21 h 97"/>
                <a:gd name="T76" fmla="*/ 10 w 103"/>
                <a:gd name="T77" fmla="*/ 2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3" h="97">
                  <a:moveTo>
                    <a:pt x="60" y="97"/>
                  </a:moveTo>
                  <a:cubicBezTo>
                    <a:pt x="44" y="97"/>
                    <a:pt x="28" y="90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3" y="65"/>
                    <a:pt x="0" y="5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31"/>
                    <a:pt x="6" y="21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10" y="14"/>
                    <a:pt x="22" y="1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9" y="3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93" y="20"/>
                    <a:pt x="103" y="37"/>
                    <a:pt x="103" y="54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3" y="65"/>
                    <a:pt x="99" y="75"/>
                    <a:pt x="92" y="83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83" y="93"/>
                    <a:pt x="72" y="97"/>
                    <a:pt x="60" y="97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60" y="97"/>
                    <a:pt x="60" y="97"/>
                    <a:pt x="60" y="97"/>
                  </a:cubicBezTo>
                  <a:close/>
                  <a:moveTo>
                    <a:pt x="10" y="22"/>
                  </a:moveTo>
                  <a:cubicBezTo>
                    <a:pt x="10" y="22"/>
                    <a:pt x="8" y="25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5" y="33"/>
                    <a:pt x="4" y="38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53"/>
                    <a:pt x="7" y="6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30" y="87"/>
                    <a:pt x="46" y="93"/>
                    <a:pt x="60" y="93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71" y="93"/>
                    <a:pt x="81" y="89"/>
                    <a:pt x="89" y="81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96" y="73"/>
                    <a:pt x="99" y="64"/>
                    <a:pt x="99" y="54"/>
                  </a:cubicBezTo>
                  <a:cubicBezTo>
                    <a:pt x="99" y="54"/>
                    <a:pt x="99" y="54"/>
                    <a:pt x="99" y="54"/>
                  </a:cubicBezTo>
                  <a:cubicBezTo>
                    <a:pt x="99" y="39"/>
                    <a:pt x="90" y="23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58" y="6"/>
                    <a:pt x="49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23" y="4"/>
                    <a:pt x="13" y="17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2"/>
                    <a:pt x="10" y="22"/>
                    <a:pt x="10" y="2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79"/>
            <p:cNvSpPr/>
            <p:nvPr/>
          </p:nvSpPr>
          <p:spPr bwMode="auto">
            <a:xfrm>
              <a:off x="2189180" y="2647262"/>
              <a:ext cx="132297" cy="115570"/>
            </a:xfrm>
            <a:custGeom>
              <a:avLst/>
              <a:gdLst>
                <a:gd name="T0" fmla="*/ 23 w 37"/>
                <a:gd name="T1" fmla="*/ 31 h 32"/>
                <a:gd name="T2" fmla="*/ 1 w 37"/>
                <a:gd name="T3" fmla="*/ 12 h 32"/>
                <a:gd name="T4" fmla="*/ 1 w 37"/>
                <a:gd name="T5" fmla="*/ 10 h 32"/>
                <a:gd name="T6" fmla="*/ 1 w 37"/>
                <a:gd name="T7" fmla="*/ 10 h 32"/>
                <a:gd name="T8" fmla="*/ 4 w 37"/>
                <a:gd name="T9" fmla="*/ 9 h 32"/>
                <a:gd name="T10" fmla="*/ 4 w 37"/>
                <a:gd name="T11" fmla="*/ 9 h 32"/>
                <a:gd name="T12" fmla="*/ 24 w 37"/>
                <a:gd name="T13" fmla="*/ 27 h 32"/>
                <a:gd name="T14" fmla="*/ 32 w 37"/>
                <a:gd name="T15" fmla="*/ 15 h 32"/>
                <a:gd name="T16" fmla="*/ 8 w 37"/>
                <a:gd name="T17" fmla="*/ 4 h 32"/>
                <a:gd name="T18" fmla="*/ 7 w 37"/>
                <a:gd name="T19" fmla="*/ 1 h 32"/>
                <a:gd name="T20" fmla="*/ 7 w 37"/>
                <a:gd name="T21" fmla="*/ 1 h 32"/>
                <a:gd name="T22" fmla="*/ 10 w 37"/>
                <a:gd name="T23" fmla="*/ 0 h 32"/>
                <a:gd name="T24" fmla="*/ 10 w 37"/>
                <a:gd name="T25" fmla="*/ 0 h 32"/>
                <a:gd name="T26" fmla="*/ 36 w 37"/>
                <a:gd name="T27" fmla="*/ 12 h 32"/>
                <a:gd name="T28" fmla="*/ 37 w 37"/>
                <a:gd name="T29" fmla="*/ 13 h 32"/>
                <a:gd name="T30" fmla="*/ 37 w 37"/>
                <a:gd name="T31" fmla="*/ 13 h 32"/>
                <a:gd name="T32" fmla="*/ 37 w 37"/>
                <a:gd name="T33" fmla="*/ 15 h 32"/>
                <a:gd name="T34" fmla="*/ 37 w 37"/>
                <a:gd name="T35" fmla="*/ 15 h 32"/>
                <a:gd name="T36" fmla="*/ 26 w 37"/>
                <a:gd name="T37" fmla="*/ 31 h 32"/>
                <a:gd name="T38" fmla="*/ 24 w 37"/>
                <a:gd name="T39" fmla="*/ 32 h 32"/>
                <a:gd name="T40" fmla="*/ 24 w 37"/>
                <a:gd name="T41" fmla="*/ 32 h 32"/>
                <a:gd name="T42" fmla="*/ 24 w 37"/>
                <a:gd name="T43" fmla="*/ 32 h 32"/>
                <a:gd name="T44" fmla="*/ 24 w 37"/>
                <a:gd name="T45" fmla="*/ 32 h 32"/>
                <a:gd name="T46" fmla="*/ 23 w 37"/>
                <a:gd name="T47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" h="32">
                  <a:moveTo>
                    <a:pt x="23" y="3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4"/>
                    <a:pt x="37" y="14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3" y="32"/>
                    <a:pt x="23" y="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80"/>
            <p:cNvSpPr/>
            <p:nvPr/>
          </p:nvSpPr>
          <p:spPr bwMode="auto">
            <a:xfrm>
              <a:off x="1926107" y="2612287"/>
              <a:ext cx="21289" cy="13686"/>
            </a:xfrm>
            <a:custGeom>
              <a:avLst/>
              <a:gdLst>
                <a:gd name="T0" fmla="*/ 5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4 w 6"/>
                <a:gd name="T7" fmla="*/ 4 h 4"/>
                <a:gd name="T8" fmla="*/ 4 w 6"/>
                <a:gd name="T9" fmla="*/ 4 h 4"/>
                <a:gd name="T10" fmla="*/ 1 w 6"/>
                <a:gd name="T11" fmla="*/ 2 h 4"/>
                <a:gd name="T12" fmla="*/ 1 w 6"/>
                <a:gd name="T13" fmla="*/ 2 h 4"/>
                <a:gd name="T14" fmla="*/ 0 w 6"/>
                <a:gd name="T15" fmla="*/ 1 h 4"/>
                <a:gd name="T16" fmla="*/ 0 w 6"/>
                <a:gd name="T17" fmla="*/ 1 h 4"/>
                <a:gd name="T18" fmla="*/ 2 w 6"/>
                <a:gd name="T19" fmla="*/ 0 h 4"/>
                <a:gd name="T20" fmla="*/ 2 w 6"/>
                <a:gd name="T21" fmla="*/ 0 h 4"/>
                <a:gd name="T22" fmla="*/ 5 w 6"/>
                <a:gd name="T23" fmla="*/ 2 h 4"/>
                <a:gd name="T24" fmla="*/ 5 w 6"/>
                <a:gd name="T25" fmla="*/ 2 h 4"/>
                <a:gd name="T26" fmla="*/ 5 w 6"/>
                <a:gd name="T27" fmla="*/ 2 h 4"/>
                <a:gd name="T28" fmla="*/ 5 w 6"/>
                <a:gd name="T29" fmla="*/ 2 h 4"/>
                <a:gd name="T30" fmla="*/ 5 w 6"/>
                <a:gd name="T31" fmla="*/ 4 h 4"/>
                <a:gd name="T32" fmla="*/ 5 w 6"/>
                <a:gd name="T33" fmla="*/ 4 h 4"/>
                <a:gd name="T34" fmla="*/ 5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81"/>
            <p:cNvSpPr/>
            <p:nvPr/>
          </p:nvSpPr>
          <p:spPr bwMode="auto">
            <a:xfrm>
              <a:off x="1907859" y="2551461"/>
              <a:ext cx="21289" cy="13686"/>
            </a:xfrm>
            <a:custGeom>
              <a:avLst/>
              <a:gdLst>
                <a:gd name="T0" fmla="*/ 5 w 6"/>
                <a:gd name="T1" fmla="*/ 4 h 4"/>
                <a:gd name="T2" fmla="*/ 0 w 6"/>
                <a:gd name="T3" fmla="*/ 2 h 4"/>
                <a:gd name="T4" fmla="*/ 0 w 6"/>
                <a:gd name="T5" fmla="*/ 2 h 4"/>
                <a:gd name="T6" fmla="*/ 0 w 6"/>
                <a:gd name="T7" fmla="*/ 2 h 4"/>
                <a:gd name="T8" fmla="*/ 0 w 6"/>
                <a:gd name="T9" fmla="*/ 2 h 4"/>
                <a:gd name="T10" fmla="*/ 0 w 6"/>
                <a:gd name="T11" fmla="*/ 0 h 4"/>
                <a:gd name="T12" fmla="*/ 0 w 6"/>
                <a:gd name="T13" fmla="*/ 0 h 4"/>
                <a:gd name="T14" fmla="*/ 2 w 6"/>
                <a:gd name="T15" fmla="*/ 0 h 4"/>
                <a:gd name="T16" fmla="*/ 2 w 6"/>
                <a:gd name="T17" fmla="*/ 0 h 4"/>
                <a:gd name="T18" fmla="*/ 2 w 6"/>
                <a:gd name="T19" fmla="*/ 0 h 4"/>
                <a:gd name="T20" fmla="*/ 2 w 6"/>
                <a:gd name="T21" fmla="*/ 0 h 4"/>
                <a:gd name="T22" fmla="*/ 5 w 6"/>
                <a:gd name="T23" fmla="*/ 2 h 4"/>
                <a:gd name="T24" fmla="*/ 5 w 6"/>
                <a:gd name="T25" fmla="*/ 2 h 4"/>
                <a:gd name="T26" fmla="*/ 6 w 6"/>
                <a:gd name="T27" fmla="*/ 3 h 4"/>
                <a:gd name="T28" fmla="*/ 6 w 6"/>
                <a:gd name="T29" fmla="*/ 3 h 4"/>
                <a:gd name="T30" fmla="*/ 6 w 6"/>
                <a:gd name="T31" fmla="*/ 4 h 4"/>
                <a:gd name="T32" fmla="*/ 6 w 6"/>
                <a:gd name="T33" fmla="*/ 4 h 4"/>
                <a:gd name="T34" fmla="*/ 5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3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82"/>
            <p:cNvSpPr/>
            <p:nvPr/>
          </p:nvSpPr>
          <p:spPr bwMode="auto">
            <a:xfrm>
              <a:off x="1980850" y="2594039"/>
              <a:ext cx="21289" cy="18248"/>
            </a:xfrm>
            <a:custGeom>
              <a:avLst/>
              <a:gdLst>
                <a:gd name="T0" fmla="*/ 4 w 6"/>
                <a:gd name="T1" fmla="*/ 4 h 5"/>
                <a:gd name="T2" fmla="*/ 0 w 6"/>
                <a:gd name="T3" fmla="*/ 2 h 5"/>
                <a:gd name="T4" fmla="*/ 0 w 6"/>
                <a:gd name="T5" fmla="*/ 2 h 5"/>
                <a:gd name="T6" fmla="*/ 0 w 6"/>
                <a:gd name="T7" fmla="*/ 2 h 5"/>
                <a:gd name="T8" fmla="*/ 0 w 6"/>
                <a:gd name="T9" fmla="*/ 2 h 5"/>
                <a:gd name="T10" fmla="*/ 0 w 6"/>
                <a:gd name="T11" fmla="*/ 1 h 5"/>
                <a:gd name="T12" fmla="*/ 0 w 6"/>
                <a:gd name="T13" fmla="*/ 1 h 5"/>
                <a:gd name="T14" fmla="*/ 1 w 6"/>
                <a:gd name="T15" fmla="*/ 1 h 5"/>
                <a:gd name="T16" fmla="*/ 1 w 6"/>
                <a:gd name="T17" fmla="*/ 1 h 5"/>
                <a:gd name="T18" fmla="*/ 2 w 6"/>
                <a:gd name="T19" fmla="*/ 1 h 5"/>
                <a:gd name="T20" fmla="*/ 2 w 6"/>
                <a:gd name="T21" fmla="*/ 1 h 5"/>
                <a:gd name="T22" fmla="*/ 5 w 6"/>
                <a:gd name="T23" fmla="*/ 3 h 5"/>
                <a:gd name="T24" fmla="*/ 5 w 6"/>
                <a:gd name="T25" fmla="*/ 3 h 5"/>
                <a:gd name="T26" fmla="*/ 5 w 6"/>
                <a:gd name="T27" fmla="*/ 4 h 5"/>
                <a:gd name="T28" fmla="*/ 5 w 6"/>
                <a:gd name="T29" fmla="*/ 4 h 5"/>
                <a:gd name="T30" fmla="*/ 5 w 6"/>
                <a:gd name="T31" fmla="*/ 4 h 5"/>
                <a:gd name="T32" fmla="*/ 5 w 6"/>
                <a:gd name="T33" fmla="*/ 4 h 5"/>
                <a:gd name="T34" fmla="*/ 4 w 6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83"/>
            <p:cNvSpPr/>
            <p:nvPr/>
          </p:nvSpPr>
          <p:spPr bwMode="auto">
            <a:xfrm>
              <a:off x="1983891" y="2514965"/>
              <a:ext cx="21289" cy="13686"/>
            </a:xfrm>
            <a:custGeom>
              <a:avLst/>
              <a:gdLst>
                <a:gd name="T0" fmla="*/ 6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4 w 6"/>
                <a:gd name="T7" fmla="*/ 4 h 4"/>
                <a:gd name="T8" fmla="*/ 4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0 w 6"/>
                <a:gd name="T15" fmla="*/ 2 h 4"/>
                <a:gd name="T16" fmla="*/ 0 w 6"/>
                <a:gd name="T17" fmla="*/ 2 h 4"/>
                <a:gd name="T18" fmla="*/ 0 w 6"/>
                <a:gd name="T19" fmla="*/ 0 h 4"/>
                <a:gd name="T20" fmla="*/ 0 w 6"/>
                <a:gd name="T21" fmla="*/ 0 h 4"/>
                <a:gd name="T22" fmla="*/ 2 w 6"/>
                <a:gd name="T23" fmla="*/ 0 h 4"/>
                <a:gd name="T24" fmla="*/ 2 w 6"/>
                <a:gd name="T25" fmla="*/ 0 h 4"/>
                <a:gd name="T26" fmla="*/ 2 w 6"/>
                <a:gd name="T27" fmla="*/ 0 h 4"/>
                <a:gd name="T28" fmla="*/ 2 w 6"/>
                <a:gd name="T29" fmla="*/ 0 h 4"/>
                <a:gd name="T30" fmla="*/ 5 w 6"/>
                <a:gd name="T31" fmla="*/ 2 h 4"/>
                <a:gd name="T32" fmla="*/ 5 w 6"/>
                <a:gd name="T33" fmla="*/ 2 h 4"/>
                <a:gd name="T34" fmla="*/ 6 w 6"/>
                <a:gd name="T35" fmla="*/ 2 h 4"/>
                <a:gd name="T36" fmla="*/ 6 w 6"/>
                <a:gd name="T37" fmla="*/ 2 h 4"/>
                <a:gd name="T38" fmla="*/ 6 w 6"/>
                <a:gd name="T39" fmla="*/ 4 h 4"/>
                <a:gd name="T40" fmla="*/ 6 w 6"/>
                <a:gd name="T41" fmla="*/ 4 h 4"/>
                <a:gd name="T42" fmla="*/ 6 w 6"/>
                <a:gd name="T4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84"/>
            <p:cNvSpPr/>
            <p:nvPr/>
          </p:nvSpPr>
          <p:spPr bwMode="auto">
            <a:xfrm>
              <a:off x="1929148" y="2449577"/>
              <a:ext cx="22810" cy="15207"/>
            </a:xfrm>
            <a:custGeom>
              <a:avLst/>
              <a:gdLst>
                <a:gd name="T0" fmla="*/ 5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3 w 6"/>
                <a:gd name="T7" fmla="*/ 3 h 4"/>
                <a:gd name="T8" fmla="*/ 3 w 6"/>
                <a:gd name="T9" fmla="*/ 3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0 w 6"/>
                <a:gd name="T17" fmla="*/ 1 h 4"/>
                <a:gd name="T18" fmla="*/ 0 w 6"/>
                <a:gd name="T19" fmla="*/ 1 h 4"/>
                <a:gd name="T20" fmla="*/ 2 w 6"/>
                <a:gd name="T21" fmla="*/ 0 h 4"/>
                <a:gd name="T22" fmla="*/ 2 w 6"/>
                <a:gd name="T23" fmla="*/ 0 h 4"/>
                <a:gd name="T24" fmla="*/ 5 w 6"/>
                <a:gd name="T25" fmla="*/ 2 h 4"/>
                <a:gd name="T26" fmla="*/ 5 w 6"/>
                <a:gd name="T27" fmla="*/ 2 h 4"/>
                <a:gd name="T28" fmla="*/ 5 w 6"/>
                <a:gd name="T29" fmla="*/ 2 h 4"/>
                <a:gd name="T30" fmla="*/ 5 w 6"/>
                <a:gd name="T31" fmla="*/ 2 h 4"/>
                <a:gd name="T32" fmla="*/ 5 w 6"/>
                <a:gd name="T33" fmla="*/ 3 h 4"/>
                <a:gd name="T34" fmla="*/ 5 w 6"/>
                <a:gd name="T35" fmla="*/ 3 h 4"/>
                <a:gd name="T36" fmla="*/ 5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85"/>
            <p:cNvSpPr/>
            <p:nvPr/>
          </p:nvSpPr>
          <p:spPr bwMode="auto">
            <a:xfrm>
              <a:off x="2015825" y="2449577"/>
              <a:ext cx="25851" cy="18248"/>
            </a:xfrm>
            <a:custGeom>
              <a:avLst/>
              <a:gdLst>
                <a:gd name="T0" fmla="*/ 5 w 7"/>
                <a:gd name="T1" fmla="*/ 5 h 5"/>
                <a:gd name="T2" fmla="*/ 0 w 7"/>
                <a:gd name="T3" fmla="*/ 2 h 5"/>
                <a:gd name="T4" fmla="*/ 0 w 7"/>
                <a:gd name="T5" fmla="*/ 2 h 5"/>
                <a:gd name="T6" fmla="*/ 0 w 7"/>
                <a:gd name="T7" fmla="*/ 2 h 5"/>
                <a:gd name="T8" fmla="*/ 0 w 7"/>
                <a:gd name="T9" fmla="*/ 1 h 5"/>
                <a:gd name="T10" fmla="*/ 0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7 w 7"/>
                <a:gd name="T17" fmla="*/ 3 h 5"/>
                <a:gd name="T18" fmla="*/ 7 w 7"/>
                <a:gd name="T19" fmla="*/ 3 h 5"/>
                <a:gd name="T20" fmla="*/ 7 w 7"/>
                <a:gd name="T21" fmla="*/ 5 h 5"/>
                <a:gd name="T22" fmla="*/ 7 w 7"/>
                <a:gd name="T23" fmla="*/ 5 h 5"/>
                <a:gd name="T24" fmla="*/ 7 w 7"/>
                <a:gd name="T25" fmla="*/ 5 h 5"/>
                <a:gd name="T26" fmla="*/ 7 w 7"/>
                <a:gd name="T27" fmla="*/ 5 h 5"/>
                <a:gd name="T28" fmla="*/ 5 w 7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2"/>
                    <a:pt x="5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86"/>
            <p:cNvSpPr/>
            <p:nvPr/>
          </p:nvSpPr>
          <p:spPr bwMode="auto">
            <a:xfrm>
              <a:off x="1991495" y="2417643"/>
              <a:ext cx="18248" cy="1520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1 h 4"/>
                <a:gd name="T8" fmla="*/ 0 w 5"/>
                <a:gd name="T9" fmla="*/ 1 h 4"/>
                <a:gd name="T10" fmla="*/ 2 w 5"/>
                <a:gd name="T11" fmla="*/ 1 h 4"/>
                <a:gd name="T12" fmla="*/ 2 w 5"/>
                <a:gd name="T13" fmla="*/ 1 h 4"/>
                <a:gd name="T14" fmla="*/ 4 w 5"/>
                <a:gd name="T15" fmla="*/ 2 h 4"/>
                <a:gd name="T16" fmla="*/ 4 w 5"/>
                <a:gd name="T17" fmla="*/ 2 h 4"/>
                <a:gd name="T18" fmla="*/ 5 w 5"/>
                <a:gd name="T19" fmla="*/ 3 h 4"/>
                <a:gd name="T20" fmla="*/ 5 w 5"/>
                <a:gd name="T21" fmla="*/ 3 h 4"/>
                <a:gd name="T22" fmla="*/ 5 w 5"/>
                <a:gd name="T23" fmla="*/ 4 h 4"/>
                <a:gd name="T24" fmla="*/ 5 w 5"/>
                <a:gd name="T25" fmla="*/ 4 h 4"/>
                <a:gd name="T26" fmla="*/ 3 w 5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87"/>
            <p:cNvSpPr/>
            <p:nvPr/>
          </p:nvSpPr>
          <p:spPr bwMode="auto">
            <a:xfrm>
              <a:off x="1929148" y="2493676"/>
              <a:ext cx="15207" cy="13686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4 h 4"/>
                <a:gd name="T4" fmla="*/ 2 w 4"/>
                <a:gd name="T5" fmla="*/ 4 h 4"/>
                <a:gd name="T6" fmla="*/ 2 w 4"/>
                <a:gd name="T7" fmla="*/ 3 h 4"/>
                <a:gd name="T8" fmla="*/ 2 w 4"/>
                <a:gd name="T9" fmla="*/ 3 h 4"/>
                <a:gd name="T10" fmla="*/ 1 w 4"/>
                <a:gd name="T11" fmla="*/ 3 h 4"/>
                <a:gd name="T12" fmla="*/ 1 w 4"/>
                <a:gd name="T13" fmla="*/ 3 h 4"/>
                <a:gd name="T14" fmla="*/ 0 w 4"/>
                <a:gd name="T15" fmla="*/ 1 h 4"/>
                <a:gd name="T16" fmla="*/ 0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3 w 4"/>
                <a:gd name="T23" fmla="*/ 1 h 4"/>
                <a:gd name="T24" fmla="*/ 3 w 4"/>
                <a:gd name="T25" fmla="*/ 1 h 4"/>
                <a:gd name="T26" fmla="*/ 3 w 4"/>
                <a:gd name="T27" fmla="*/ 2 h 4"/>
                <a:gd name="T28" fmla="*/ 3 w 4"/>
                <a:gd name="T29" fmla="*/ 2 h 4"/>
                <a:gd name="T30" fmla="*/ 4 w 4"/>
                <a:gd name="T31" fmla="*/ 3 h 4"/>
                <a:gd name="T32" fmla="*/ 4 w 4"/>
                <a:gd name="T33" fmla="*/ 3 h 4"/>
                <a:gd name="T34" fmla="*/ 4 w 4"/>
                <a:gd name="T3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88"/>
            <p:cNvSpPr/>
            <p:nvPr/>
          </p:nvSpPr>
          <p:spPr bwMode="auto">
            <a:xfrm>
              <a:off x="2052321" y="2572750"/>
              <a:ext cx="21289" cy="13686"/>
            </a:xfrm>
            <a:custGeom>
              <a:avLst/>
              <a:gdLst>
                <a:gd name="T0" fmla="*/ 5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4 w 6"/>
                <a:gd name="T7" fmla="*/ 3 h 4"/>
                <a:gd name="T8" fmla="*/ 4 w 6"/>
                <a:gd name="T9" fmla="*/ 3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1 w 6"/>
                <a:gd name="T17" fmla="*/ 2 h 4"/>
                <a:gd name="T18" fmla="*/ 1 w 6"/>
                <a:gd name="T19" fmla="*/ 2 h 4"/>
                <a:gd name="T20" fmla="*/ 1 w 6"/>
                <a:gd name="T21" fmla="*/ 0 h 4"/>
                <a:gd name="T22" fmla="*/ 1 w 6"/>
                <a:gd name="T23" fmla="*/ 0 h 4"/>
                <a:gd name="T24" fmla="*/ 2 w 6"/>
                <a:gd name="T25" fmla="*/ 0 h 4"/>
                <a:gd name="T26" fmla="*/ 2 w 6"/>
                <a:gd name="T27" fmla="*/ 0 h 4"/>
                <a:gd name="T28" fmla="*/ 3 w 6"/>
                <a:gd name="T29" fmla="*/ 0 h 4"/>
                <a:gd name="T30" fmla="*/ 3 w 6"/>
                <a:gd name="T31" fmla="*/ 0 h 4"/>
                <a:gd name="T32" fmla="*/ 5 w 6"/>
                <a:gd name="T33" fmla="*/ 2 h 4"/>
                <a:gd name="T34" fmla="*/ 5 w 6"/>
                <a:gd name="T35" fmla="*/ 2 h 4"/>
                <a:gd name="T36" fmla="*/ 6 w 6"/>
                <a:gd name="T37" fmla="*/ 3 h 4"/>
                <a:gd name="T38" fmla="*/ 6 w 6"/>
                <a:gd name="T39" fmla="*/ 3 h 4"/>
                <a:gd name="T40" fmla="*/ 6 w 6"/>
                <a:gd name="T41" fmla="*/ 3 h 4"/>
                <a:gd name="T42" fmla="*/ 6 w 6"/>
                <a:gd name="T43" fmla="*/ 3 h 4"/>
                <a:gd name="T44" fmla="*/ 5 w 6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89"/>
            <p:cNvSpPr/>
            <p:nvPr/>
          </p:nvSpPr>
          <p:spPr bwMode="auto">
            <a:xfrm>
              <a:off x="2088817" y="2496718"/>
              <a:ext cx="21289" cy="18248"/>
            </a:xfrm>
            <a:custGeom>
              <a:avLst/>
              <a:gdLst>
                <a:gd name="T0" fmla="*/ 4 w 6"/>
                <a:gd name="T1" fmla="*/ 4 h 5"/>
                <a:gd name="T2" fmla="*/ 2 w 6"/>
                <a:gd name="T3" fmla="*/ 3 h 5"/>
                <a:gd name="T4" fmla="*/ 2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1 h 5"/>
                <a:gd name="T12" fmla="*/ 1 w 6"/>
                <a:gd name="T13" fmla="*/ 1 h 5"/>
                <a:gd name="T14" fmla="*/ 2 w 6"/>
                <a:gd name="T15" fmla="*/ 1 h 5"/>
                <a:gd name="T16" fmla="*/ 2 w 6"/>
                <a:gd name="T17" fmla="*/ 1 h 5"/>
                <a:gd name="T18" fmla="*/ 3 w 6"/>
                <a:gd name="T19" fmla="*/ 1 h 5"/>
                <a:gd name="T20" fmla="*/ 3 w 6"/>
                <a:gd name="T21" fmla="*/ 1 h 5"/>
                <a:gd name="T22" fmla="*/ 5 w 6"/>
                <a:gd name="T23" fmla="*/ 2 h 5"/>
                <a:gd name="T24" fmla="*/ 5 w 6"/>
                <a:gd name="T25" fmla="*/ 2 h 5"/>
                <a:gd name="T26" fmla="*/ 6 w 6"/>
                <a:gd name="T27" fmla="*/ 4 h 5"/>
                <a:gd name="T28" fmla="*/ 6 w 6"/>
                <a:gd name="T29" fmla="*/ 4 h 5"/>
                <a:gd name="T30" fmla="*/ 6 w 6"/>
                <a:gd name="T31" fmla="*/ 4 h 5"/>
                <a:gd name="T32" fmla="*/ 6 w 6"/>
                <a:gd name="T33" fmla="*/ 4 h 5"/>
                <a:gd name="T34" fmla="*/ 4 w 6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90"/>
            <p:cNvSpPr/>
            <p:nvPr/>
          </p:nvSpPr>
          <p:spPr bwMode="auto">
            <a:xfrm>
              <a:off x="2081213" y="2446536"/>
              <a:ext cx="18248" cy="18248"/>
            </a:xfrm>
            <a:custGeom>
              <a:avLst/>
              <a:gdLst>
                <a:gd name="T0" fmla="*/ 3 w 5"/>
                <a:gd name="T1" fmla="*/ 4 h 5"/>
                <a:gd name="T2" fmla="*/ 3 w 5"/>
                <a:gd name="T3" fmla="*/ 4 h 5"/>
                <a:gd name="T4" fmla="*/ 3 w 5"/>
                <a:gd name="T5" fmla="*/ 4 h 5"/>
                <a:gd name="T6" fmla="*/ 2 w 5"/>
                <a:gd name="T7" fmla="*/ 3 h 5"/>
                <a:gd name="T8" fmla="*/ 2 w 5"/>
                <a:gd name="T9" fmla="*/ 3 h 5"/>
                <a:gd name="T10" fmla="*/ 0 w 5"/>
                <a:gd name="T11" fmla="*/ 2 h 5"/>
                <a:gd name="T12" fmla="*/ 0 w 5"/>
                <a:gd name="T13" fmla="*/ 2 h 5"/>
                <a:gd name="T14" fmla="*/ 0 w 5"/>
                <a:gd name="T15" fmla="*/ 2 h 5"/>
                <a:gd name="T16" fmla="*/ 0 w 5"/>
                <a:gd name="T17" fmla="*/ 0 h 5"/>
                <a:gd name="T18" fmla="*/ 0 w 5"/>
                <a:gd name="T19" fmla="*/ 0 h 5"/>
                <a:gd name="T20" fmla="*/ 2 w 5"/>
                <a:gd name="T21" fmla="*/ 0 h 5"/>
                <a:gd name="T22" fmla="*/ 2 w 5"/>
                <a:gd name="T23" fmla="*/ 0 h 5"/>
                <a:gd name="T24" fmla="*/ 3 w 5"/>
                <a:gd name="T25" fmla="*/ 2 h 5"/>
                <a:gd name="T26" fmla="*/ 3 w 5"/>
                <a:gd name="T27" fmla="*/ 2 h 5"/>
                <a:gd name="T28" fmla="*/ 4 w 5"/>
                <a:gd name="T29" fmla="*/ 2 h 5"/>
                <a:gd name="T30" fmla="*/ 4 w 5"/>
                <a:gd name="T31" fmla="*/ 2 h 5"/>
                <a:gd name="T32" fmla="*/ 4 w 5"/>
                <a:gd name="T33" fmla="*/ 2 h 5"/>
                <a:gd name="T34" fmla="*/ 4 w 5"/>
                <a:gd name="T35" fmla="*/ 2 h 5"/>
                <a:gd name="T36" fmla="*/ 5 w 5"/>
                <a:gd name="T37" fmla="*/ 4 h 5"/>
                <a:gd name="T38" fmla="*/ 5 w 5"/>
                <a:gd name="T39" fmla="*/ 4 h 5"/>
                <a:gd name="T40" fmla="*/ 5 w 5"/>
                <a:gd name="T41" fmla="*/ 4 h 5"/>
                <a:gd name="T42" fmla="*/ 5 w 5"/>
                <a:gd name="T43" fmla="*/ 4 h 5"/>
                <a:gd name="T44" fmla="*/ 3 w 5"/>
                <a:gd name="T4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91"/>
            <p:cNvSpPr/>
            <p:nvPr/>
          </p:nvSpPr>
          <p:spPr bwMode="auto">
            <a:xfrm>
              <a:off x="2044718" y="2504321"/>
              <a:ext cx="15207" cy="10645"/>
            </a:xfrm>
            <a:custGeom>
              <a:avLst/>
              <a:gdLst>
                <a:gd name="T0" fmla="*/ 4 w 4"/>
                <a:gd name="T1" fmla="*/ 3 h 3"/>
                <a:gd name="T2" fmla="*/ 2 w 4"/>
                <a:gd name="T3" fmla="*/ 3 h 3"/>
                <a:gd name="T4" fmla="*/ 2 w 4"/>
                <a:gd name="T5" fmla="*/ 3 h 3"/>
                <a:gd name="T6" fmla="*/ 2 w 4"/>
                <a:gd name="T7" fmla="*/ 3 h 3"/>
                <a:gd name="T8" fmla="*/ 2 w 4"/>
                <a:gd name="T9" fmla="*/ 3 h 3"/>
                <a:gd name="T10" fmla="*/ 0 w 4"/>
                <a:gd name="T11" fmla="*/ 2 h 3"/>
                <a:gd name="T12" fmla="*/ 0 w 4"/>
                <a:gd name="T13" fmla="*/ 2 h 3"/>
                <a:gd name="T14" fmla="*/ 0 w 4"/>
                <a:gd name="T15" fmla="*/ 0 h 3"/>
                <a:gd name="T16" fmla="*/ 0 w 4"/>
                <a:gd name="T17" fmla="*/ 0 h 3"/>
                <a:gd name="T18" fmla="*/ 1 w 4"/>
                <a:gd name="T19" fmla="*/ 0 h 3"/>
                <a:gd name="T20" fmla="*/ 1 w 4"/>
                <a:gd name="T21" fmla="*/ 0 h 3"/>
                <a:gd name="T22" fmla="*/ 3 w 4"/>
                <a:gd name="T23" fmla="*/ 1 h 3"/>
                <a:gd name="T24" fmla="*/ 3 w 4"/>
                <a:gd name="T25" fmla="*/ 1 h 3"/>
                <a:gd name="T26" fmla="*/ 4 w 4"/>
                <a:gd name="T27" fmla="*/ 1 h 3"/>
                <a:gd name="T28" fmla="*/ 4 w 4"/>
                <a:gd name="T29" fmla="*/ 1 h 3"/>
                <a:gd name="T30" fmla="*/ 4 w 4"/>
                <a:gd name="T31" fmla="*/ 3 h 3"/>
                <a:gd name="T32" fmla="*/ 4 w 4"/>
                <a:gd name="T33" fmla="*/ 3 h 3"/>
                <a:gd name="T34" fmla="*/ 4 w 4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92"/>
            <p:cNvSpPr/>
            <p:nvPr/>
          </p:nvSpPr>
          <p:spPr bwMode="auto">
            <a:xfrm>
              <a:off x="2015825" y="2665510"/>
              <a:ext cx="18248" cy="1520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1 w 5"/>
                <a:gd name="T17" fmla="*/ 0 h 4"/>
                <a:gd name="T18" fmla="*/ 1 w 5"/>
                <a:gd name="T19" fmla="*/ 0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3 h 4"/>
                <a:gd name="T34" fmla="*/ 5 w 5"/>
                <a:gd name="T35" fmla="*/ 3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93"/>
            <p:cNvSpPr/>
            <p:nvPr/>
          </p:nvSpPr>
          <p:spPr bwMode="auto">
            <a:xfrm>
              <a:off x="2088817" y="2686799"/>
              <a:ext cx="21289" cy="15207"/>
            </a:xfrm>
            <a:custGeom>
              <a:avLst/>
              <a:gdLst>
                <a:gd name="T0" fmla="*/ 4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1 w 6"/>
                <a:gd name="T7" fmla="*/ 2 h 4"/>
                <a:gd name="T8" fmla="*/ 1 w 6"/>
                <a:gd name="T9" fmla="*/ 2 h 4"/>
                <a:gd name="T10" fmla="*/ 1 w 6"/>
                <a:gd name="T11" fmla="*/ 2 h 4"/>
                <a:gd name="T12" fmla="*/ 0 w 6"/>
                <a:gd name="T13" fmla="*/ 1 h 4"/>
                <a:gd name="T14" fmla="*/ 0 w 6"/>
                <a:gd name="T15" fmla="*/ 1 h 4"/>
                <a:gd name="T16" fmla="*/ 2 w 6"/>
                <a:gd name="T17" fmla="*/ 0 h 4"/>
                <a:gd name="T18" fmla="*/ 2 w 6"/>
                <a:gd name="T19" fmla="*/ 0 h 4"/>
                <a:gd name="T20" fmla="*/ 5 w 6"/>
                <a:gd name="T21" fmla="*/ 2 h 4"/>
                <a:gd name="T22" fmla="*/ 5 w 6"/>
                <a:gd name="T23" fmla="*/ 2 h 4"/>
                <a:gd name="T24" fmla="*/ 5 w 6"/>
                <a:gd name="T25" fmla="*/ 2 h 4"/>
                <a:gd name="T26" fmla="*/ 5 w 6"/>
                <a:gd name="T27" fmla="*/ 2 h 4"/>
                <a:gd name="T28" fmla="*/ 6 w 6"/>
                <a:gd name="T29" fmla="*/ 3 h 4"/>
                <a:gd name="T30" fmla="*/ 6 w 6"/>
                <a:gd name="T31" fmla="*/ 3 h 4"/>
                <a:gd name="T32" fmla="*/ 6 w 6"/>
                <a:gd name="T33" fmla="*/ 3 h 4"/>
                <a:gd name="T34" fmla="*/ 6 w 6"/>
                <a:gd name="T35" fmla="*/ 3 h 4"/>
                <a:gd name="T36" fmla="*/ 4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94"/>
            <p:cNvSpPr/>
            <p:nvPr/>
          </p:nvSpPr>
          <p:spPr bwMode="auto">
            <a:xfrm>
              <a:off x="2066007" y="2630535"/>
              <a:ext cx="18248" cy="13686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0 h 4"/>
                <a:gd name="T14" fmla="*/ 1 w 5"/>
                <a:gd name="T15" fmla="*/ 0 h 4"/>
                <a:gd name="T16" fmla="*/ 2 w 5"/>
                <a:gd name="T17" fmla="*/ 0 h 4"/>
                <a:gd name="T18" fmla="*/ 2 w 5"/>
                <a:gd name="T19" fmla="*/ 0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1 h 4"/>
                <a:gd name="T26" fmla="*/ 4 w 5"/>
                <a:gd name="T27" fmla="*/ 1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3 h 4"/>
                <a:gd name="T34" fmla="*/ 5 w 5"/>
                <a:gd name="T35" fmla="*/ 3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95"/>
            <p:cNvSpPr/>
            <p:nvPr/>
          </p:nvSpPr>
          <p:spPr bwMode="auto">
            <a:xfrm>
              <a:off x="2157246" y="2673114"/>
              <a:ext cx="16727" cy="13686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1 h 4"/>
                <a:gd name="T8" fmla="*/ 0 w 5"/>
                <a:gd name="T9" fmla="*/ 1 h 4"/>
                <a:gd name="T10" fmla="*/ 1 w 5"/>
                <a:gd name="T11" fmla="*/ 0 h 4"/>
                <a:gd name="T12" fmla="*/ 1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5 w 5"/>
                <a:gd name="T19" fmla="*/ 3 h 4"/>
                <a:gd name="T20" fmla="*/ 5 w 5"/>
                <a:gd name="T21" fmla="*/ 3 h 4"/>
                <a:gd name="T22" fmla="*/ 4 w 5"/>
                <a:gd name="T23" fmla="*/ 3 h 4"/>
                <a:gd name="T24" fmla="*/ 4 w 5"/>
                <a:gd name="T25" fmla="*/ 3 h 4"/>
                <a:gd name="T26" fmla="*/ 3 w 5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96"/>
            <p:cNvSpPr/>
            <p:nvPr/>
          </p:nvSpPr>
          <p:spPr bwMode="auto">
            <a:xfrm>
              <a:off x="2134436" y="2580354"/>
              <a:ext cx="22810" cy="13686"/>
            </a:xfrm>
            <a:custGeom>
              <a:avLst/>
              <a:gdLst>
                <a:gd name="T0" fmla="*/ 5 w 6"/>
                <a:gd name="T1" fmla="*/ 3 h 4"/>
                <a:gd name="T2" fmla="*/ 4 w 6"/>
                <a:gd name="T3" fmla="*/ 3 h 4"/>
                <a:gd name="T4" fmla="*/ 4 w 6"/>
                <a:gd name="T5" fmla="*/ 3 h 4"/>
                <a:gd name="T6" fmla="*/ 3 w 6"/>
                <a:gd name="T7" fmla="*/ 3 h 4"/>
                <a:gd name="T8" fmla="*/ 3 w 6"/>
                <a:gd name="T9" fmla="*/ 3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0 w 6"/>
                <a:gd name="T17" fmla="*/ 0 h 4"/>
                <a:gd name="T18" fmla="*/ 0 w 6"/>
                <a:gd name="T19" fmla="*/ 0 h 4"/>
                <a:gd name="T20" fmla="*/ 2 w 6"/>
                <a:gd name="T21" fmla="*/ 0 h 4"/>
                <a:gd name="T22" fmla="*/ 2 w 6"/>
                <a:gd name="T23" fmla="*/ 0 h 4"/>
                <a:gd name="T24" fmla="*/ 5 w 6"/>
                <a:gd name="T25" fmla="*/ 1 h 4"/>
                <a:gd name="T26" fmla="*/ 5 w 6"/>
                <a:gd name="T27" fmla="*/ 1 h 4"/>
                <a:gd name="T28" fmla="*/ 5 w 6"/>
                <a:gd name="T29" fmla="*/ 2 h 4"/>
                <a:gd name="T30" fmla="*/ 5 w 6"/>
                <a:gd name="T31" fmla="*/ 2 h 4"/>
                <a:gd name="T32" fmla="*/ 5 w 6"/>
                <a:gd name="T33" fmla="*/ 3 h 4"/>
                <a:gd name="T34" fmla="*/ 5 w 6"/>
                <a:gd name="T35" fmla="*/ 3 h 4"/>
                <a:gd name="T36" fmla="*/ 5 w 6"/>
                <a:gd name="T3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5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97"/>
            <p:cNvSpPr/>
            <p:nvPr/>
          </p:nvSpPr>
          <p:spPr bwMode="auto">
            <a:xfrm>
              <a:off x="2142040" y="2615329"/>
              <a:ext cx="18248" cy="15207"/>
            </a:xfrm>
            <a:custGeom>
              <a:avLst/>
              <a:gdLst>
                <a:gd name="T0" fmla="*/ 3 w 5"/>
                <a:gd name="T1" fmla="*/ 3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0 h 4"/>
                <a:gd name="T14" fmla="*/ 2 w 5"/>
                <a:gd name="T15" fmla="*/ 0 h 4"/>
                <a:gd name="T16" fmla="*/ 4 w 5"/>
                <a:gd name="T17" fmla="*/ 1 h 4"/>
                <a:gd name="T18" fmla="*/ 4 w 5"/>
                <a:gd name="T19" fmla="*/ 1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3 h 4"/>
                <a:gd name="T26" fmla="*/ 5 w 5"/>
                <a:gd name="T27" fmla="*/ 3 h 4"/>
                <a:gd name="T28" fmla="*/ 3 w 5"/>
                <a:gd name="T2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4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98"/>
            <p:cNvSpPr/>
            <p:nvPr/>
          </p:nvSpPr>
          <p:spPr bwMode="auto">
            <a:xfrm>
              <a:off x="2199825" y="2597081"/>
              <a:ext cx="13686" cy="10645"/>
            </a:xfrm>
            <a:custGeom>
              <a:avLst/>
              <a:gdLst>
                <a:gd name="T0" fmla="*/ 2 w 4"/>
                <a:gd name="T1" fmla="*/ 3 h 3"/>
                <a:gd name="T2" fmla="*/ 1 w 4"/>
                <a:gd name="T3" fmla="*/ 2 h 3"/>
                <a:gd name="T4" fmla="*/ 1 w 4"/>
                <a:gd name="T5" fmla="*/ 2 h 3"/>
                <a:gd name="T6" fmla="*/ 0 w 4"/>
                <a:gd name="T7" fmla="*/ 0 h 3"/>
                <a:gd name="T8" fmla="*/ 0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4 w 4"/>
                <a:gd name="T15" fmla="*/ 1 h 3"/>
                <a:gd name="T16" fmla="*/ 4 w 4"/>
                <a:gd name="T17" fmla="*/ 1 h 3"/>
                <a:gd name="T18" fmla="*/ 4 w 4"/>
                <a:gd name="T19" fmla="*/ 3 h 3"/>
                <a:gd name="T20" fmla="*/ 4 w 4"/>
                <a:gd name="T21" fmla="*/ 3 h 3"/>
                <a:gd name="T22" fmla="*/ 2 w 4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99"/>
            <p:cNvSpPr/>
            <p:nvPr/>
          </p:nvSpPr>
          <p:spPr bwMode="auto">
            <a:xfrm>
              <a:off x="2138998" y="2489114"/>
              <a:ext cx="24330" cy="18248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2 h 5"/>
                <a:gd name="T8" fmla="*/ 1 w 7"/>
                <a:gd name="T9" fmla="*/ 1 h 5"/>
                <a:gd name="T10" fmla="*/ 1 w 7"/>
                <a:gd name="T11" fmla="*/ 1 h 5"/>
                <a:gd name="T12" fmla="*/ 2 w 7"/>
                <a:gd name="T13" fmla="*/ 0 h 5"/>
                <a:gd name="T14" fmla="*/ 2 w 7"/>
                <a:gd name="T15" fmla="*/ 0 h 5"/>
                <a:gd name="T16" fmla="*/ 6 w 7"/>
                <a:gd name="T17" fmla="*/ 2 h 5"/>
                <a:gd name="T18" fmla="*/ 6 w 7"/>
                <a:gd name="T19" fmla="*/ 2 h 5"/>
                <a:gd name="T20" fmla="*/ 7 w 7"/>
                <a:gd name="T21" fmla="*/ 4 h 5"/>
                <a:gd name="T22" fmla="*/ 7 w 7"/>
                <a:gd name="T23" fmla="*/ 4 h 5"/>
                <a:gd name="T24" fmla="*/ 6 w 7"/>
                <a:gd name="T25" fmla="*/ 4 h 5"/>
                <a:gd name="T26" fmla="*/ 6 w 7"/>
                <a:gd name="T27" fmla="*/ 4 h 5"/>
                <a:gd name="T28" fmla="*/ 5 w 7"/>
                <a:gd name="T2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4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100"/>
            <p:cNvSpPr/>
            <p:nvPr/>
          </p:nvSpPr>
          <p:spPr bwMode="auto">
            <a:xfrm>
              <a:off x="2142040" y="2518007"/>
              <a:ext cx="25851" cy="18248"/>
            </a:xfrm>
            <a:custGeom>
              <a:avLst/>
              <a:gdLst>
                <a:gd name="T0" fmla="*/ 5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1 w 7"/>
                <a:gd name="T7" fmla="*/ 2 h 5"/>
                <a:gd name="T8" fmla="*/ 1 w 7"/>
                <a:gd name="T9" fmla="*/ 2 h 5"/>
                <a:gd name="T10" fmla="*/ 1 w 7"/>
                <a:gd name="T11" fmla="*/ 2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4 w 7"/>
                <a:gd name="T21" fmla="*/ 2 h 5"/>
                <a:gd name="T22" fmla="*/ 4 w 7"/>
                <a:gd name="T23" fmla="*/ 2 h 5"/>
                <a:gd name="T24" fmla="*/ 6 w 7"/>
                <a:gd name="T25" fmla="*/ 3 h 5"/>
                <a:gd name="T26" fmla="*/ 6 w 7"/>
                <a:gd name="T27" fmla="*/ 3 h 5"/>
                <a:gd name="T28" fmla="*/ 6 w 7"/>
                <a:gd name="T29" fmla="*/ 4 h 5"/>
                <a:gd name="T30" fmla="*/ 6 w 7"/>
                <a:gd name="T31" fmla="*/ 4 h 5"/>
                <a:gd name="T32" fmla="*/ 6 w 7"/>
                <a:gd name="T33" fmla="*/ 4 h 5"/>
                <a:gd name="T34" fmla="*/ 6 w 7"/>
                <a:gd name="T35" fmla="*/ 4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101"/>
            <p:cNvSpPr/>
            <p:nvPr/>
          </p:nvSpPr>
          <p:spPr bwMode="auto">
            <a:xfrm>
              <a:off x="2196783" y="2533213"/>
              <a:ext cx="16727" cy="13686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0 w 5"/>
                <a:gd name="T7" fmla="*/ 1 h 4"/>
                <a:gd name="T8" fmla="*/ 0 w 5"/>
                <a:gd name="T9" fmla="*/ 1 h 4"/>
                <a:gd name="T10" fmla="*/ 2 w 5"/>
                <a:gd name="T11" fmla="*/ 0 h 4"/>
                <a:gd name="T12" fmla="*/ 2 w 5"/>
                <a:gd name="T13" fmla="*/ 0 h 4"/>
                <a:gd name="T14" fmla="*/ 5 w 5"/>
                <a:gd name="T15" fmla="*/ 2 h 4"/>
                <a:gd name="T16" fmla="*/ 5 w 5"/>
                <a:gd name="T17" fmla="*/ 2 h 4"/>
                <a:gd name="T18" fmla="*/ 5 w 5"/>
                <a:gd name="T19" fmla="*/ 4 h 4"/>
                <a:gd name="T20" fmla="*/ 5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131"/>
            <p:cNvSpPr/>
            <p:nvPr/>
          </p:nvSpPr>
          <p:spPr bwMode="auto">
            <a:xfrm>
              <a:off x="2437047" y="2299032"/>
              <a:ext cx="165751" cy="161189"/>
            </a:xfrm>
            <a:custGeom>
              <a:avLst/>
              <a:gdLst>
                <a:gd name="T0" fmla="*/ 0 w 109"/>
                <a:gd name="T1" fmla="*/ 26 h 106"/>
                <a:gd name="T2" fmla="*/ 66 w 109"/>
                <a:gd name="T3" fmla="*/ 106 h 106"/>
                <a:gd name="T4" fmla="*/ 109 w 109"/>
                <a:gd name="T5" fmla="*/ 64 h 106"/>
                <a:gd name="T6" fmla="*/ 21 w 109"/>
                <a:gd name="T7" fmla="*/ 0 h 106"/>
                <a:gd name="T8" fmla="*/ 0 w 109"/>
                <a:gd name="T9" fmla="*/ 2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06">
                  <a:moveTo>
                    <a:pt x="0" y="26"/>
                  </a:moveTo>
                  <a:lnTo>
                    <a:pt x="66" y="106"/>
                  </a:lnTo>
                  <a:lnTo>
                    <a:pt x="109" y="64"/>
                  </a:lnTo>
                  <a:lnTo>
                    <a:pt x="21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59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132"/>
            <p:cNvSpPr/>
            <p:nvPr/>
          </p:nvSpPr>
          <p:spPr bwMode="auto">
            <a:xfrm>
              <a:off x="1951958" y="1824588"/>
              <a:ext cx="608262" cy="593056"/>
            </a:xfrm>
            <a:custGeom>
              <a:avLst/>
              <a:gdLst>
                <a:gd name="T0" fmla="*/ 32 w 169"/>
                <a:gd name="T1" fmla="*/ 34 h 165"/>
                <a:gd name="T2" fmla="*/ 39 w 169"/>
                <a:gd name="T3" fmla="*/ 118 h 165"/>
                <a:gd name="T4" fmla="*/ 140 w 169"/>
                <a:gd name="T5" fmla="*/ 138 h 165"/>
                <a:gd name="T6" fmla="*/ 122 w 169"/>
                <a:gd name="T7" fmla="*/ 34 h 165"/>
                <a:gd name="T8" fmla="*/ 32 w 169"/>
                <a:gd name="T9" fmla="*/ 3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65">
                  <a:moveTo>
                    <a:pt x="32" y="34"/>
                  </a:moveTo>
                  <a:cubicBezTo>
                    <a:pt x="32" y="34"/>
                    <a:pt x="0" y="80"/>
                    <a:pt x="39" y="118"/>
                  </a:cubicBezTo>
                  <a:cubicBezTo>
                    <a:pt x="78" y="157"/>
                    <a:pt x="111" y="165"/>
                    <a:pt x="140" y="138"/>
                  </a:cubicBezTo>
                  <a:cubicBezTo>
                    <a:pt x="169" y="112"/>
                    <a:pt x="158" y="68"/>
                    <a:pt x="122" y="34"/>
                  </a:cubicBezTo>
                  <a:cubicBezTo>
                    <a:pt x="87" y="0"/>
                    <a:pt x="46" y="12"/>
                    <a:pt x="32" y="34"/>
                  </a:cubicBezTo>
                  <a:close/>
                </a:path>
              </a:pathLst>
            </a:custGeom>
            <a:solidFill>
              <a:srgbClr val="C5D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133"/>
            <p:cNvSpPr>
              <a:spLocks noEditPoints="1"/>
            </p:cNvSpPr>
            <p:nvPr/>
          </p:nvSpPr>
          <p:spPr bwMode="auto">
            <a:xfrm>
              <a:off x="2015825" y="1864125"/>
              <a:ext cx="504858" cy="521585"/>
            </a:xfrm>
            <a:custGeom>
              <a:avLst/>
              <a:gdLst>
                <a:gd name="T0" fmla="*/ 86 w 140"/>
                <a:gd name="T1" fmla="*/ 145 h 145"/>
                <a:gd name="T2" fmla="*/ 20 w 140"/>
                <a:gd name="T3" fmla="*/ 109 h 145"/>
                <a:gd name="T4" fmla="*/ 20 w 140"/>
                <a:gd name="T5" fmla="*/ 109 h 145"/>
                <a:gd name="T6" fmla="*/ 0 w 140"/>
                <a:gd name="T7" fmla="*/ 63 h 145"/>
                <a:gd name="T8" fmla="*/ 0 w 140"/>
                <a:gd name="T9" fmla="*/ 63 h 145"/>
                <a:gd name="T10" fmla="*/ 12 w 140"/>
                <a:gd name="T11" fmla="*/ 22 h 145"/>
                <a:gd name="T12" fmla="*/ 12 w 140"/>
                <a:gd name="T13" fmla="*/ 22 h 145"/>
                <a:gd name="T14" fmla="*/ 12 w 140"/>
                <a:gd name="T15" fmla="*/ 22 h 145"/>
                <a:gd name="T16" fmla="*/ 56 w 140"/>
                <a:gd name="T17" fmla="*/ 0 h 145"/>
                <a:gd name="T18" fmla="*/ 56 w 140"/>
                <a:gd name="T19" fmla="*/ 0 h 145"/>
                <a:gd name="T20" fmla="*/ 106 w 140"/>
                <a:gd name="T21" fmla="*/ 21 h 145"/>
                <a:gd name="T22" fmla="*/ 106 w 140"/>
                <a:gd name="T23" fmla="*/ 21 h 145"/>
                <a:gd name="T24" fmla="*/ 140 w 140"/>
                <a:gd name="T25" fmla="*/ 89 h 145"/>
                <a:gd name="T26" fmla="*/ 140 w 140"/>
                <a:gd name="T27" fmla="*/ 89 h 145"/>
                <a:gd name="T28" fmla="*/ 123 w 140"/>
                <a:gd name="T29" fmla="*/ 129 h 145"/>
                <a:gd name="T30" fmla="*/ 123 w 140"/>
                <a:gd name="T31" fmla="*/ 129 h 145"/>
                <a:gd name="T32" fmla="*/ 86 w 140"/>
                <a:gd name="T33" fmla="*/ 145 h 145"/>
                <a:gd name="T34" fmla="*/ 86 w 140"/>
                <a:gd name="T35" fmla="*/ 145 h 145"/>
                <a:gd name="T36" fmla="*/ 86 w 140"/>
                <a:gd name="T37" fmla="*/ 145 h 145"/>
                <a:gd name="T38" fmla="*/ 15 w 140"/>
                <a:gd name="T39" fmla="*/ 24 h 145"/>
                <a:gd name="T40" fmla="*/ 9 w 140"/>
                <a:gd name="T41" fmla="*/ 35 h 145"/>
                <a:gd name="T42" fmla="*/ 9 w 140"/>
                <a:gd name="T43" fmla="*/ 35 h 145"/>
                <a:gd name="T44" fmla="*/ 4 w 140"/>
                <a:gd name="T45" fmla="*/ 63 h 145"/>
                <a:gd name="T46" fmla="*/ 4 w 140"/>
                <a:gd name="T47" fmla="*/ 63 h 145"/>
                <a:gd name="T48" fmla="*/ 23 w 140"/>
                <a:gd name="T49" fmla="*/ 106 h 145"/>
                <a:gd name="T50" fmla="*/ 23 w 140"/>
                <a:gd name="T51" fmla="*/ 106 h 145"/>
                <a:gd name="T52" fmla="*/ 86 w 140"/>
                <a:gd name="T53" fmla="*/ 141 h 145"/>
                <a:gd name="T54" fmla="*/ 86 w 140"/>
                <a:gd name="T55" fmla="*/ 141 h 145"/>
                <a:gd name="T56" fmla="*/ 120 w 140"/>
                <a:gd name="T57" fmla="*/ 126 h 145"/>
                <a:gd name="T58" fmla="*/ 120 w 140"/>
                <a:gd name="T59" fmla="*/ 126 h 145"/>
                <a:gd name="T60" fmla="*/ 136 w 140"/>
                <a:gd name="T61" fmla="*/ 89 h 145"/>
                <a:gd name="T62" fmla="*/ 136 w 140"/>
                <a:gd name="T63" fmla="*/ 89 h 145"/>
                <a:gd name="T64" fmla="*/ 103 w 140"/>
                <a:gd name="T65" fmla="*/ 24 h 145"/>
                <a:gd name="T66" fmla="*/ 103 w 140"/>
                <a:gd name="T67" fmla="*/ 24 h 145"/>
                <a:gd name="T68" fmla="*/ 56 w 140"/>
                <a:gd name="T69" fmla="*/ 4 h 145"/>
                <a:gd name="T70" fmla="*/ 56 w 140"/>
                <a:gd name="T71" fmla="*/ 4 h 145"/>
                <a:gd name="T72" fmla="*/ 15 w 140"/>
                <a:gd name="T73" fmla="*/ 24 h 145"/>
                <a:gd name="T74" fmla="*/ 15 w 140"/>
                <a:gd name="T75" fmla="*/ 24 h 145"/>
                <a:gd name="T76" fmla="*/ 14 w 140"/>
                <a:gd name="T77" fmla="*/ 23 h 145"/>
                <a:gd name="T78" fmla="*/ 15 w 140"/>
                <a:gd name="T79" fmla="*/ 2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" h="145">
                  <a:moveTo>
                    <a:pt x="86" y="145"/>
                  </a:moveTo>
                  <a:cubicBezTo>
                    <a:pt x="65" y="145"/>
                    <a:pt x="43" y="132"/>
                    <a:pt x="20" y="109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4" y="94"/>
                    <a:pt x="0" y="77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40"/>
                    <a:pt x="11" y="23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20" y="9"/>
                    <a:pt x="37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72" y="0"/>
                    <a:pt x="90" y="6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28" y="42"/>
                    <a:pt x="140" y="67"/>
                    <a:pt x="140" y="89"/>
                  </a:cubicBezTo>
                  <a:cubicBezTo>
                    <a:pt x="140" y="89"/>
                    <a:pt x="140" y="89"/>
                    <a:pt x="140" y="89"/>
                  </a:cubicBezTo>
                  <a:cubicBezTo>
                    <a:pt x="140" y="104"/>
                    <a:pt x="135" y="118"/>
                    <a:pt x="123" y="129"/>
                  </a:cubicBezTo>
                  <a:cubicBezTo>
                    <a:pt x="123" y="129"/>
                    <a:pt x="123" y="129"/>
                    <a:pt x="123" y="129"/>
                  </a:cubicBezTo>
                  <a:cubicBezTo>
                    <a:pt x="112" y="139"/>
                    <a:pt x="99" y="145"/>
                    <a:pt x="86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86" y="145"/>
                    <a:pt x="86" y="145"/>
                    <a:pt x="86" y="145"/>
                  </a:cubicBezTo>
                  <a:close/>
                  <a:moveTo>
                    <a:pt x="15" y="24"/>
                  </a:moveTo>
                  <a:cubicBezTo>
                    <a:pt x="15" y="24"/>
                    <a:pt x="12" y="29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6" y="42"/>
                    <a:pt x="4" y="5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76"/>
                    <a:pt x="8" y="91"/>
                    <a:pt x="23" y="106"/>
                  </a:cubicBezTo>
                  <a:cubicBezTo>
                    <a:pt x="23" y="106"/>
                    <a:pt x="23" y="106"/>
                    <a:pt x="23" y="106"/>
                  </a:cubicBezTo>
                  <a:cubicBezTo>
                    <a:pt x="46" y="129"/>
                    <a:pt x="67" y="141"/>
                    <a:pt x="86" y="141"/>
                  </a:cubicBezTo>
                  <a:cubicBezTo>
                    <a:pt x="86" y="141"/>
                    <a:pt x="86" y="141"/>
                    <a:pt x="86" y="141"/>
                  </a:cubicBezTo>
                  <a:cubicBezTo>
                    <a:pt x="98" y="141"/>
                    <a:pt x="109" y="136"/>
                    <a:pt x="120" y="126"/>
                  </a:cubicBezTo>
                  <a:cubicBezTo>
                    <a:pt x="120" y="126"/>
                    <a:pt x="120" y="126"/>
                    <a:pt x="120" y="126"/>
                  </a:cubicBezTo>
                  <a:cubicBezTo>
                    <a:pt x="131" y="116"/>
                    <a:pt x="136" y="103"/>
                    <a:pt x="136" y="89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6" y="68"/>
                    <a:pt x="124" y="4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87" y="10"/>
                    <a:pt x="71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38" y="4"/>
                    <a:pt x="23" y="13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4"/>
                    <a:pt x="15" y="24"/>
                    <a:pt x="15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134"/>
            <p:cNvSpPr/>
            <p:nvPr/>
          </p:nvSpPr>
          <p:spPr bwMode="auto">
            <a:xfrm>
              <a:off x="2163329" y="2267099"/>
              <a:ext cx="18248" cy="18248"/>
            </a:xfrm>
            <a:custGeom>
              <a:avLst/>
              <a:gdLst>
                <a:gd name="T0" fmla="*/ 3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135"/>
            <p:cNvSpPr/>
            <p:nvPr/>
          </p:nvSpPr>
          <p:spPr bwMode="auto">
            <a:xfrm>
              <a:off x="2213510" y="2262537"/>
              <a:ext cx="22810" cy="15207"/>
            </a:xfrm>
            <a:custGeom>
              <a:avLst/>
              <a:gdLst>
                <a:gd name="T0" fmla="*/ 4 w 6"/>
                <a:gd name="T1" fmla="*/ 4 h 4"/>
                <a:gd name="T2" fmla="*/ 2 w 6"/>
                <a:gd name="T3" fmla="*/ 2 h 4"/>
                <a:gd name="T4" fmla="*/ 2 w 6"/>
                <a:gd name="T5" fmla="*/ 2 h 4"/>
                <a:gd name="T6" fmla="*/ 1 w 6"/>
                <a:gd name="T7" fmla="*/ 2 h 4"/>
                <a:gd name="T8" fmla="*/ 1 w 6"/>
                <a:gd name="T9" fmla="*/ 2 h 4"/>
                <a:gd name="T10" fmla="*/ 1 w 6"/>
                <a:gd name="T11" fmla="*/ 0 h 4"/>
                <a:gd name="T12" fmla="*/ 1 w 6"/>
                <a:gd name="T13" fmla="*/ 0 h 4"/>
                <a:gd name="T14" fmla="*/ 3 w 6"/>
                <a:gd name="T15" fmla="*/ 0 h 4"/>
                <a:gd name="T16" fmla="*/ 3 w 6"/>
                <a:gd name="T17" fmla="*/ 0 h 4"/>
                <a:gd name="T18" fmla="*/ 3 w 6"/>
                <a:gd name="T19" fmla="*/ 1 h 4"/>
                <a:gd name="T20" fmla="*/ 3 w 6"/>
                <a:gd name="T21" fmla="*/ 1 h 4"/>
                <a:gd name="T22" fmla="*/ 5 w 6"/>
                <a:gd name="T23" fmla="*/ 2 h 4"/>
                <a:gd name="T24" fmla="*/ 5 w 6"/>
                <a:gd name="T25" fmla="*/ 2 h 4"/>
                <a:gd name="T26" fmla="*/ 6 w 6"/>
                <a:gd name="T27" fmla="*/ 4 h 4"/>
                <a:gd name="T28" fmla="*/ 6 w 6"/>
                <a:gd name="T29" fmla="*/ 4 h 4"/>
                <a:gd name="T30" fmla="*/ 5 w 6"/>
                <a:gd name="T31" fmla="*/ 4 h 4"/>
                <a:gd name="T32" fmla="*/ 5 w 6"/>
                <a:gd name="T33" fmla="*/ 4 h 4"/>
                <a:gd name="T34" fmla="*/ 4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136"/>
            <p:cNvSpPr/>
            <p:nvPr/>
          </p:nvSpPr>
          <p:spPr bwMode="auto">
            <a:xfrm>
              <a:off x="2167891" y="2180421"/>
              <a:ext cx="21289" cy="18248"/>
            </a:xfrm>
            <a:custGeom>
              <a:avLst/>
              <a:gdLst>
                <a:gd name="T0" fmla="*/ 4 w 6"/>
                <a:gd name="T1" fmla="*/ 5 h 5"/>
                <a:gd name="T2" fmla="*/ 1 w 6"/>
                <a:gd name="T3" fmla="*/ 3 h 5"/>
                <a:gd name="T4" fmla="*/ 1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2 h 5"/>
                <a:gd name="T12" fmla="*/ 1 w 6"/>
                <a:gd name="T13" fmla="*/ 1 h 5"/>
                <a:gd name="T14" fmla="*/ 1 w 6"/>
                <a:gd name="T15" fmla="*/ 1 h 5"/>
                <a:gd name="T16" fmla="*/ 2 w 6"/>
                <a:gd name="T17" fmla="*/ 1 h 5"/>
                <a:gd name="T18" fmla="*/ 2 w 6"/>
                <a:gd name="T19" fmla="*/ 1 h 5"/>
                <a:gd name="T20" fmla="*/ 3 w 6"/>
                <a:gd name="T21" fmla="*/ 2 h 5"/>
                <a:gd name="T22" fmla="*/ 3 w 6"/>
                <a:gd name="T23" fmla="*/ 2 h 5"/>
                <a:gd name="T24" fmla="*/ 5 w 6"/>
                <a:gd name="T25" fmla="*/ 3 h 5"/>
                <a:gd name="T26" fmla="*/ 5 w 6"/>
                <a:gd name="T27" fmla="*/ 3 h 5"/>
                <a:gd name="T28" fmla="*/ 6 w 6"/>
                <a:gd name="T29" fmla="*/ 5 h 5"/>
                <a:gd name="T30" fmla="*/ 6 w 6"/>
                <a:gd name="T31" fmla="*/ 5 h 5"/>
                <a:gd name="T32" fmla="*/ 5 w 6"/>
                <a:gd name="T33" fmla="*/ 5 h 5"/>
                <a:gd name="T34" fmla="*/ 5 w 6"/>
                <a:gd name="T35" fmla="*/ 5 h 5"/>
                <a:gd name="T36" fmla="*/ 4 w 6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3" y="5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137"/>
            <p:cNvSpPr/>
            <p:nvPr/>
          </p:nvSpPr>
          <p:spPr bwMode="auto">
            <a:xfrm>
              <a:off x="2257609" y="2194107"/>
              <a:ext cx="21289" cy="18248"/>
            </a:xfrm>
            <a:custGeom>
              <a:avLst/>
              <a:gdLst>
                <a:gd name="T0" fmla="*/ 5 w 6"/>
                <a:gd name="T1" fmla="*/ 5 h 5"/>
                <a:gd name="T2" fmla="*/ 2 w 6"/>
                <a:gd name="T3" fmla="*/ 3 h 5"/>
                <a:gd name="T4" fmla="*/ 2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2 h 5"/>
                <a:gd name="T12" fmla="*/ 1 w 6"/>
                <a:gd name="T13" fmla="*/ 1 h 5"/>
                <a:gd name="T14" fmla="*/ 1 w 6"/>
                <a:gd name="T15" fmla="*/ 1 h 5"/>
                <a:gd name="T16" fmla="*/ 2 w 6"/>
                <a:gd name="T17" fmla="*/ 1 h 5"/>
                <a:gd name="T18" fmla="*/ 2 w 6"/>
                <a:gd name="T19" fmla="*/ 1 h 5"/>
                <a:gd name="T20" fmla="*/ 3 w 6"/>
                <a:gd name="T21" fmla="*/ 2 h 5"/>
                <a:gd name="T22" fmla="*/ 3 w 6"/>
                <a:gd name="T23" fmla="*/ 2 h 5"/>
                <a:gd name="T24" fmla="*/ 5 w 6"/>
                <a:gd name="T25" fmla="*/ 3 h 5"/>
                <a:gd name="T26" fmla="*/ 5 w 6"/>
                <a:gd name="T27" fmla="*/ 3 h 5"/>
                <a:gd name="T28" fmla="*/ 6 w 6"/>
                <a:gd name="T29" fmla="*/ 4 h 5"/>
                <a:gd name="T30" fmla="*/ 6 w 6"/>
                <a:gd name="T31" fmla="*/ 4 h 5"/>
                <a:gd name="T32" fmla="*/ 6 w 6"/>
                <a:gd name="T33" fmla="*/ 5 h 5"/>
                <a:gd name="T34" fmla="*/ 6 w 6"/>
                <a:gd name="T35" fmla="*/ 5 h 5"/>
                <a:gd name="T36" fmla="*/ 5 w 6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5" y="5"/>
                  </a:moveTo>
                  <a:cubicBezTo>
                    <a:pt x="4" y="5"/>
                    <a:pt x="3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141"/>
            <p:cNvSpPr/>
            <p:nvPr/>
          </p:nvSpPr>
          <p:spPr bwMode="auto">
            <a:xfrm>
              <a:off x="2376221" y="2212355"/>
              <a:ext cx="18248" cy="18248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1 h 5"/>
                <a:gd name="T8" fmla="*/ 0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144"/>
            <p:cNvSpPr/>
            <p:nvPr/>
          </p:nvSpPr>
          <p:spPr bwMode="auto">
            <a:xfrm>
              <a:off x="2434005" y="2241247"/>
              <a:ext cx="18248" cy="18248"/>
            </a:xfrm>
            <a:custGeom>
              <a:avLst/>
              <a:gdLst>
                <a:gd name="T0" fmla="*/ 3 w 5"/>
                <a:gd name="T1" fmla="*/ 4 h 5"/>
                <a:gd name="T2" fmla="*/ 2 w 5"/>
                <a:gd name="T3" fmla="*/ 4 h 5"/>
                <a:gd name="T4" fmla="*/ 2 w 5"/>
                <a:gd name="T5" fmla="*/ 4 h 5"/>
                <a:gd name="T6" fmla="*/ 0 w 5"/>
                <a:gd name="T7" fmla="*/ 1 h 5"/>
                <a:gd name="T8" fmla="*/ 0 w 5"/>
                <a:gd name="T9" fmla="*/ 1 h 5"/>
                <a:gd name="T10" fmla="*/ 0 w 5"/>
                <a:gd name="T11" fmla="*/ 1 h 5"/>
                <a:gd name="T12" fmla="*/ 1 w 5"/>
                <a:gd name="T13" fmla="*/ 0 h 5"/>
                <a:gd name="T14" fmla="*/ 1 w 5"/>
                <a:gd name="T15" fmla="*/ 0 h 5"/>
                <a:gd name="T16" fmla="*/ 2 w 5"/>
                <a:gd name="T17" fmla="*/ 0 h 5"/>
                <a:gd name="T18" fmla="*/ 2 w 5"/>
                <a:gd name="T19" fmla="*/ 0 h 5"/>
                <a:gd name="T20" fmla="*/ 3 w 5"/>
                <a:gd name="T21" fmla="*/ 2 h 5"/>
                <a:gd name="T22" fmla="*/ 3 w 5"/>
                <a:gd name="T23" fmla="*/ 2 h 5"/>
                <a:gd name="T24" fmla="*/ 4 w 5"/>
                <a:gd name="T25" fmla="*/ 2 h 5"/>
                <a:gd name="T26" fmla="*/ 4 w 5"/>
                <a:gd name="T27" fmla="*/ 2 h 5"/>
                <a:gd name="T28" fmla="*/ 4 w 5"/>
                <a:gd name="T29" fmla="*/ 4 h 5"/>
                <a:gd name="T30" fmla="*/ 4 w 5"/>
                <a:gd name="T31" fmla="*/ 4 h 5"/>
                <a:gd name="T32" fmla="*/ 4 w 5"/>
                <a:gd name="T33" fmla="*/ 4 h 5"/>
                <a:gd name="T34" fmla="*/ 4 w 5"/>
                <a:gd name="T35" fmla="*/ 4 h 5"/>
                <a:gd name="T36" fmla="*/ 3 w 5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145"/>
            <p:cNvSpPr/>
            <p:nvPr/>
          </p:nvSpPr>
          <p:spPr bwMode="auto">
            <a:xfrm>
              <a:off x="2394468" y="2291429"/>
              <a:ext cx="21289" cy="18248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3 h 5"/>
                <a:gd name="T4" fmla="*/ 1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2 h 5"/>
                <a:gd name="T12" fmla="*/ 1 w 6"/>
                <a:gd name="T13" fmla="*/ 0 h 5"/>
                <a:gd name="T14" fmla="*/ 1 w 6"/>
                <a:gd name="T15" fmla="*/ 0 h 5"/>
                <a:gd name="T16" fmla="*/ 2 w 6"/>
                <a:gd name="T17" fmla="*/ 0 h 5"/>
                <a:gd name="T18" fmla="*/ 2 w 6"/>
                <a:gd name="T19" fmla="*/ 0 h 5"/>
                <a:gd name="T20" fmla="*/ 3 w 6"/>
                <a:gd name="T21" fmla="*/ 1 h 5"/>
                <a:gd name="T22" fmla="*/ 3 w 6"/>
                <a:gd name="T23" fmla="*/ 1 h 5"/>
                <a:gd name="T24" fmla="*/ 5 w 6"/>
                <a:gd name="T25" fmla="*/ 3 h 5"/>
                <a:gd name="T26" fmla="*/ 5 w 6"/>
                <a:gd name="T27" fmla="*/ 3 h 5"/>
                <a:gd name="T28" fmla="*/ 5 w 6"/>
                <a:gd name="T29" fmla="*/ 4 h 5"/>
                <a:gd name="T30" fmla="*/ 5 w 6"/>
                <a:gd name="T31" fmla="*/ 4 h 5"/>
                <a:gd name="T32" fmla="*/ 5 w 6"/>
                <a:gd name="T33" fmla="*/ 4 h 5"/>
                <a:gd name="T34" fmla="*/ 5 w 6"/>
                <a:gd name="T35" fmla="*/ 4 h 5"/>
                <a:gd name="T36" fmla="*/ 4 w 6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146"/>
            <p:cNvSpPr/>
            <p:nvPr/>
          </p:nvSpPr>
          <p:spPr bwMode="auto">
            <a:xfrm>
              <a:off x="2347328" y="2338569"/>
              <a:ext cx="13686" cy="13686"/>
            </a:xfrm>
            <a:custGeom>
              <a:avLst/>
              <a:gdLst>
                <a:gd name="T0" fmla="*/ 2 w 4"/>
                <a:gd name="T1" fmla="*/ 3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0 h 4"/>
                <a:gd name="T10" fmla="*/ 0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4 w 4"/>
                <a:gd name="T17" fmla="*/ 2 h 4"/>
                <a:gd name="T18" fmla="*/ 4 w 4"/>
                <a:gd name="T19" fmla="*/ 2 h 4"/>
                <a:gd name="T20" fmla="*/ 4 w 4"/>
                <a:gd name="T21" fmla="*/ 3 h 4"/>
                <a:gd name="T22" fmla="*/ 4 w 4"/>
                <a:gd name="T23" fmla="*/ 3 h 4"/>
                <a:gd name="T24" fmla="*/ 2 w 4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2" y="3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147"/>
            <p:cNvSpPr/>
            <p:nvPr/>
          </p:nvSpPr>
          <p:spPr bwMode="auto">
            <a:xfrm>
              <a:off x="2300188" y="2267099"/>
              <a:ext cx="18248" cy="18248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4 h 5"/>
                <a:gd name="T4" fmla="*/ 3 w 5"/>
                <a:gd name="T5" fmla="*/ 4 h 5"/>
                <a:gd name="T6" fmla="*/ 2 w 5"/>
                <a:gd name="T7" fmla="*/ 3 h 5"/>
                <a:gd name="T8" fmla="*/ 2 w 5"/>
                <a:gd name="T9" fmla="*/ 3 h 5"/>
                <a:gd name="T10" fmla="*/ 1 w 5"/>
                <a:gd name="T11" fmla="*/ 2 h 5"/>
                <a:gd name="T12" fmla="*/ 1 w 5"/>
                <a:gd name="T13" fmla="*/ 2 h 5"/>
                <a:gd name="T14" fmla="*/ 1 w 5"/>
                <a:gd name="T15" fmla="*/ 1 h 5"/>
                <a:gd name="T16" fmla="*/ 1 w 5"/>
                <a:gd name="T17" fmla="*/ 1 h 5"/>
                <a:gd name="T18" fmla="*/ 2 w 5"/>
                <a:gd name="T19" fmla="*/ 0 h 5"/>
                <a:gd name="T20" fmla="*/ 2 w 5"/>
                <a:gd name="T21" fmla="*/ 0 h 5"/>
                <a:gd name="T22" fmla="*/ 4 w 5"/>
                <a:gd name="T23" fmla="*/ 2 h 5"/>
                <a:gd name="T24" fmla="*/ 4 w 5"/>
                <a:gd name="T25" fmla="*/ 2 h 5"/>
                <a:gd name="T26" fmla="*/ 5 w 5"/>
                <a:gd name="T27" fmla="*/ 3 h 5"/>
                <a:gd name="T28" fmla="*/ 5 w 5"/>
                <a:gd name="T29" fmla="*/ 3 h 5"/>
                <a:gd name="T30" fmla="*/ 5 w 5"/>
                <a:gd name="T31" fmla="*/ 4 h 5"/>
                <a:gd name="T32" fmla="*/ 5 w 5"/>
                <a:gd name="T33" fmla="*/ 4 h 5"/>
                <a:gd name="T34" fmla="*/ 5 w 5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148"/>
            <p:cNvSpPr/>
            <p:nvPr/>
          </p:nvSpPr>
          <p:spPr bwMode="auto">
            <a:xfrm>
              <a:off x="2250006" y="2320322"/>
              <a:ext cx="25851" cy="18248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5 h 5"/>
                <a:gd name="T30" fmla="*/ 7 w 7"/>
                <a:gd name="T31" fmla="*/ 5 h 5"/>
                <a:gd name="T32" fmla="*/ 7 w 7"/>
                <a:gd name="T33" fmla="*/ 5 h 5"/>
                <a:gd name="T34" fmla="*/ 7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156"/>
            <p:cNvSpPr/>
            <p:nvPr/>
          </p:nvSpPr>
          <p:spPr bwMode="auto">
            <a:xfrm>
              <a:off x="2094899" y="2223000"/>
              <a:ext cx="18248" cy="18248"/>
            </a:xfrm>
            <a:custGeom>
              <a:avLst/>
              <a:gdLst>
                <a:gd name="T0" fmla="*/ 5 w 5"/>
                <a:gd name="T1" fmla="*/ 4 h 5"/>
                <a:gd name="T2" fmla="*/ 3 w 5"/>
                <a:gd name="T3" fmla="*/ 4 h 5"/>
                <a:gd name="T4" fmla="*/ 3 w 5"/>
                <a:gd name="T5" fmla="*/ 4 h 5"/>
                <a:gd name="T6" fmla="*/ 3 w 5"/>
                <a:gd name="T7" fmla="*/ 3 h 5"/>
                <a:gd name="T8" fmla="*/ 3 w 5"/>
                <a:gd name="T9" fmla="*/ 3 h 5"/>
                <a:gd name="T10" fmla="*/ 1 w 5"/>
                <a:gd name="T11" fmla="*/ 2 h 5"/>
                <a:gd name="T12" fmla="*/ 1 w 5"/>
                <a:gd name="T13" fmla="*/ 2 h 5"/>
                <a:gd name="T14" fmla="*/ 0 w 5"/>
                <a:gd name="T15" fmla="*/ 1 h 5"/>
                <a:gd name="T16" fmla="*/ 0 w 5"/>
                <a:gd name="T17" fmla="*/ 1 h 5"/>
                <a:gd name="T18" fmla="*/ 2 w 5"/>
                <a:gd name="T19" fmla="*/ 0 h 5"/>
                <a:gd name="T20" fmla="*/ 2 w 5"/>
                <a:gd name="T21" fmla="*/ 0 h 5"/>
                <a:gd name="T22" fmla="*/ 4 w 5"/>
                <a:gd name="T23" fmla="*/ 2 h 5"/>
                <a:gd name="T24" fmla="*/ 4 w 5"/>
                <a:gd name="T25" fmla="*/ 2 h 5"/>
                <a:gd name="T26" fmla="*/ 5 w 5"/>
                <a:gd name="T27" fmla="*/ 3 h 5"/>
                <a:gd name="T28" fmla="*/ 5 w 5"/>
                <a:gd name="T29" fmla="*/ 3 h 5"/>
                <a:gd name="T30" fmla="*/ 5 w 5"/>
                <a:gd name="T31" fmla="*/ 4 h 5"/>
                <a:gd name="T32" fmla="*/ 5 w 5"/>
                <a:gd name="T33" fmla="*/ 4 h 5"/>
                <a:gd name="T34" fmla="*/ 5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5"/>
                    <a:pt x="4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160"/>
            <p:cNvSpPr/>
            <p:nvPr/>
          </p:nvSpPr>
          <p:spPr bwMode="auto">
            <a:xfrm>
              <a:off x="2468981" y="2191066"/>
              <a:ext cx="15207" cy="18248"/>
            </a:xfrm>
            <a:custGeom>
              <a:avLst/>
              <a:gdLst>
                <a:gd name="T0" fmla="*/ 3 w 4"/>
                <a:gd name="T1" fmla="*/ 5 h 5"/>
                <a:gd name="T2" fmla="*/ 1 w 4"/>
                <a:gd name="T3" fmla="*/ 4 h 5"/>
                <a:gd name="T4" fmla="*/ 1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0 w 4"/>
                <a:gd name="T13" fmla="*/ 1 h 5"/>
                <a:gd name="T14" fmla="*/ 0 w 4"/>
                <a:gd name="T15" fmla="*/ 1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3 w 4"/>
                <a:gd name="T25" fmla="*/ 5 h 5"/>
                <a:gd name="T26" fmla="*/ 3 w 4"/>
                <a:gd name="T27" fmla="*/ 5 h 5"/>
                <a:gd name="T28" fmla="*/ 3 w 4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167"/>
            <p:cNvSpPr/>
            <p:nvPr/>
          </p:nvSpPr>
          <p:spPr bwMode="auto">
            <a:xfrm>
              <a:off x="2441609" y="2306636"/>
              <a:ext cx="53223" cy="53223"/>
            </a:xfrm>
            <a:custGeom>
              <a:avLst/>
              <a:gdLst>
                <a:gd name="T0" fmla="*/ 1 w 15"/>
                <a:gd name="T1" fmla="*/ 15 h 15"/>
                <a:gd name="T2" fmla="*/ 1 w 15"/>
                <a:gd name="T3" fmla="*/ 12 h 15"/>
                <a:gd name="T4" fmla="*/ 1 w 15"/>
                <a:gd name="T5" fmla="*/ 12 h 15"/>
                <a:gd name="T6" fmla="*/ 11 w 15"/>
                <a:gd name="T7" fmla="*/ 1 h 15"/>
                <a:gd name="T8" fmla="*/ 11 w 15"/>
                <a:gd name="T9" fmla="*/ 1 h 15"/>
                <a:gd name="T10" fmla="*/ 14 w 15"/>
                <a:gd name="T11" fmla="*/ 1 h 15"/>
                <a:gd name="T12" fmla="*/ 14 w 15"/>
                <a:gd name="T13" fmla="*/ 1 h 15"/>
                <a:gd name="T14" fmla="*/ 14 w 15"/>
                <a:gd name="T15" fmla="*/ 4 h 15"/>
                <a:gd name="T16" fmla="*/ 14 w 15"/>
                <a:gd name="T17" fmla="*/ 4 h 15"/>
                <a:gd name="T18" fmla="*/ 4 w 15"/>
                <a:gd name="T19" fmla="*/ 15 h 15"/>
                <a:gd name="T20" fmla="*/ 4 w 15"/>
                <a:gd name="T21" fmla="*/ 15 h 15"/>
                <a:gd name="T22" fmla="*/ 4 w 15"/>
                <a:gd name="T23" fmla="*/ 15 h 15"/>
                <a:gd name="T24" fmla="*/ 2 w 15"/>
                <a:gd name="T25" fmla="*/ 15 h 15"/>
                <a:gd name="T26" fmla="*/ 2 w 15"/>
                <a:gd name="T27" fmla="*/ 15 h 15"/>
                <a:gd name="T28" fmla="*/ 1 w 15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5">
                  <a:moveTo>
                    <a:pt x="1" y="15"/>
                  </a:move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4" y="9"/>
                    <a:pt x="8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2"/>
                    <a:pt x="15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1" y="7"/>
                    <a:pt x="7" y="11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168"/>
            <p:cNvSpPr/>
            <p:nvPr/>
          </p:nvSpPr>
          <p:spPr bwMode="auto">
            <a:xfrm>
              <a:off x="2462898" y="2324883"/>
              <a:ext cx="60826" cy="60826"/>
            </a:xfrm>
            <a:custGeom>
              <a:avLst/>
              <a:gdLst>
                <a:gd name="T0" fmla="*/ 1 w 17"/>
                <a:gd name="T1" fmla="*/ 17 h 17"/>
                <a:gd name="T2" fmla="*/ 1 w 17"/>
                <a:gd name="T3" fmla="*/ 14 h 17"/>
                <a:gd name="T4" fmla="*/ 1 w 17"/>
                <a:gd name="T5" fmla="*/ 14 h 17"/>
                <a:gd name="T6" fmla="*/ 8 w 17"/>
                <a:gd name="T7" fmla="*/ 6 h 17"/>
                <a:gd name="T8" fmla="*/ 8 w 17"/>
                <a:gd name="T9" fmla="*/ 6 h 17"/>
                <a:gd name="T10" fmla="*/ 13 w 17"/>
                <a:gd name="T11" fmla="*/ 2 h 17"/>
                <a:gd name="T12" fmla="*/ 13 w 17"/>
                <a:gd name="T13" fmla="*/ 2 h 17"/>
                <a:gd name="T14" fmla="*/ 16 w 17"/>
                <a:gd name="T15" fmla="*/ 1 h 17"/>
                <a:gd name="T16" fmla="*/ 16 w 17"/>
                <a:gd name="T17" fmla="*/ 1 h 17"/>
                <a:gd name="T18" fmla="*/ 16 w 17"/>
                <a:gd name="T19" fmla="*/ 4 h 17"/>
                <a:gd name="T20" fmla="*/ 16 w 17"/>
                <a:gd name="T21" fmla="*/ 4 h 17"/>
                <a:gd name="T22" fmla="*/ 11 w 17"/>
                <a:gd name="T23" fmla="*/ 9 h 17"/>
                <a:gd name="T24" fmla="*/ 11 w 17"/>
                <a:gd name="T25" fmla="*/ 9 h 17"/>
                <a:gd name="T26" fmla="*/ 3 w 17"/>
                <a:gd name="T27" fmla="*/ 17 h 17"/>
                <a:gd name="T28" fmla="*/ 3 w 17"/>
                <a:gd name="T29" fmla="*/ 17 h 17"/>
                <a:gd name="T30" fmla="*/ 2 w 17"/>
                <a:gd name="T31" fmla="*/ 17 h 17"/>
                <a:gd name="T32" fmla="*/ 2 w 17"/>
                <a:gd name="T33" fmla="*/ 17 h 17"/>
                <a:gd name="T34" fmla="*/ 1 w 17"/>
                <a:gd name="T3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17">
                  <a:moveTo>
                    <a:pt x="1" y="17"/>
                  </a:moveTo>
                  <a:cubicBezTo>
                    <a:pt x="0" y="16"/>
                    <a:pt x="0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1"/>
                    <a:pt x="5" y="9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2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6"/>
                    <a:pt x="12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8" y="11"/>
                    <a:pt x="6" y="14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169"/>
            <p:cNvSpPr/>
            <p:nvPr/>
          </p:nvSpPr>
          <p:spPr bwMode="auto">
            <a:xfrm>
              <a:off x="2484187" y="2346173"/>
              <a:ext cx="60826" cy="63868"/>
            </a:xfrm>
            <a:custGeom>
              <a:avLst/>
              <a:gdLst>
                <a:gd name="T0" fmla="*/ 0 w 17"/>
                <a:gd name="T1" fmla="*/ 18 h 18"/>
                <a:gd name="T2" fmla="*/ 0 w 17"/>
                <a:gd name="T3" fmla="*/ 15 h 18"/>
                <a:gd name="T4" fmla="*/ 0 w 17"/>
                <a:gd name="T5" fmla="*/ 15 h 18"/>
                <a:gd name="T6" fmla="*/ 13 w 17"/>
                <a:gd name="T7" fmla="*/ 1 h 18"/>
                <a:gd name="T8" fmla="*/ 13 w 17"/>
                <a:gd name="T9" fmla="*/ 1 h 18"/>
                <a:gd name="T10" fmla="*/ 16 w 17"/>
                <a:gd name="T11" fmla="*/ 1 h 18"/>
                <a:gd name="T12" fmla="*/ 16 w 17"/>
                <a:gd name="T13" fmla="*/ 1 h 18"/>
                <a:gd name="T14" fmla="*/ 16 w 17"/>
                <a:gd name="T15" fmla="*/ 4 h 18"/>
                <a:gd name="T16" fmla="*/ 16 w 17"/>
                <a:gd name="T17" fmla="*/ 4 h 18"/>
                <a:gd name="T18" fmla="*/ 3 w 17"/>
                <a:gd name="T19" fmla="*/ 18 h 18"/>
                <a:gd name="T20" fmla="*/ 3 w 17"/>
                <a:gd name="T21" fmla="*/ 18 h 18"/>
                <a:gd name="T22" fmla="*/ 3 w 17"/>
                <a:gd name="T23" fmla="*/ 18 h 18"/>
                <a:gd name="T24" fmla="*/ 2 w 17"/>
                <a:gd name="T25" fmla="*/ 18 h 18"/>
                <a:gd name="T26" fmla="*/ 2 w 17"/>
                <a:gd name="T27" fmla="*/ 18 h 18"/>
                <a:gd name="T28" fmla="*/ 0 w 17"/>
                <a:gd name="T2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8">
                  <a:moveTo>
                    <a:pt x="0" y="18"/>
                  </a:move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0"/>
                    <a:pt x="9" y="5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2" y="8"/>
                    <a:pt x="8" y="13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1" y="18"/>
                    <a:pt x="0" y="18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170"/>
            <p:cNvSpPr/>
            <p:nvPr/>
          </p:nvSpPr>
          <p:spPr bwMode="auto">
            <a:xfrm>
              <a:off x="2508518" y="2367462"/>
              <a:ext cx="72991" cy="76033"/>
            </a:xfrm>
            <a:custGeom>
              <a:avLst/>
              <a:gdLst>
                <a:gd name="T0" fmla="*/ 1 w 20"/>
                <a:gd name="T1" fmla="*/ 21 h 21"/>
                <a:gd name="T2" fmla="*/ 1 w 20"/>
                <a:gd name="T3" fmla="*/ 18 h 21"/>
                <a:gd name="T4" fmla="*/ 1 w 20"/>
                <a:gd name="T5" fmla="*/ 18 h 21"/>
                <a:gd name="T6" fmla="*/ 16 w 20"/>
                <a:gd name="T7" fmla="*/ 1 h 21"/>
                <a:gd name="T8" fmla="*/ 16 w 20"/>
                <a:gd name="T9" fmla="*/ 1 h 21"/>
                <a:gd name="T10" fmla="*/ 19 w 20"/>
                <a:gd name="T11" fmla="*/ 1 h 21"/>
                <a:gd name="T12" fmla="*/ 19 w 20"/>
                <a:gd name="T13" fmla="*/ 1 h 21"/>
                <a:gd name="T14" fmla="*/ 19 w 20"/>
                <a:gd name="T15" fmla="*/ 4 h 21"/>
                <a:gd name="T16" fmla="*/ 19 w 20"/>
                <a:gd name="T17" fmla="*/ 4 h 21"/>
                <a:gd name="T18" fmla="*/ 4 w 20"/>
                <a:gd name="T19" fmla="*/ 21 h 21"/>
                <a:gd name="T20" fmla="*/ 4 w 20"/>
                <a:gd name="T21" fmla="*/ 21 h 21"/>
                <a:gd name="T22" fmla="*/ 4 w 20"/>
                <a:gd name="T23" fmla="*/ 21 h 21"/>
                <a:gd name="T24" fmla="*/ 2 w 20"/>
                <a:gd name="T25" fmla="*/ 21 h 21"/>
                <a:gd name="T26" fmla="*/ 2 w 20"/>
                <a:gd name="T27" fmla="*/ 21 h 21"/>
                <a:gd name="T28" fmla="*/ 1 w 20"/>
                <a:gd name="T2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1">
                  <a:moveTo>
                    <a:pt x="1" y="21"/>
                  </a:moveTo>
                  <a:cubicBezTo>
                    <a:pt x="0" y="20"/>
                    <a:pt x="0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6" y="13"/>
                    <a:pt x="10" y="6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2"/>
                    <a:pt x="20" y="3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4" y="9"/>
                    <a:pt x="9" y="15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171"/>
            <p:cNvSpPr/>
            <p:nvPr/>
          </p:nvSpPr>
          <p:spPr bwMode="auto">
            <a:xfrm>
              <a:off x="2426402" y="2295991"/>
              <a:ext cx="179437" cy="171834"/>
            </a:xfrm>
            <a:custGeom>
              <a:avLst/>
              <a:gdLst>
                <a:gd name="T0" fmla="*/ 31 w 50"/>
                <a:gd name="T1" fmla="*/ 48 h 48"/>
                <a:gd name="T2" fmla="*/ 29 w 50"/>
                <a:gd name="T3" fmla="*/ 47 h 48"/>
                <a:gd name="T4" fmla="*/ 29 w 50"/>
                <a:gd name="T5" fmla="*/ 47 h 48"/>
                <a:gd name="T6" fmla="*/ 1 w 50"/>
                <a:gd name="T7" fmla="*/ 13 h 48"/>
                <a:gd name="T8" fmla="*/ 1 w 50"/>
                <a:gd name="T9" fmla="*/ 13 h 48"/>
                <a:gd name="T10" fmla="*/ 1 w 50"/>
                <a:gd name="T11" fmla="*/ 10 h 48"/>
                <a:gd name="T12" fmla="*/ 1 w 50"/>
                <a:gd name="T13" fmla="*/ 10 h 48"/>
                <a:gd name="T14" fmla="*/ 4 w 50"/>
                <a:gd name="T15" fmla="*/ 11 h 48"/>
                <a:gd name="T16" fmla="*/ 4 w 50"/>
                <a:gd name="T17" fmla="*/ 11 h 48"/>
                <a:gd name="T18" fmla="*/ 31 w 50"/>
                <a:gd name="T19" fmla="*/ 43 h 48"/>
                <a:gd name="T20" fmla="*/ 45 w 50"/>
                <a:gd name="T21" fmla="*/ 29 h 48"/>
                <a:gd name="T22" fmla="*/ 12 w 50"/>
                <a:gd name="T23" fmla="*/ 4 h 48"/>
                <a:gd name="T24" fmla="*/ 11 w 50"/>
                <a:gd name="T25" fmla="*/ 1 h 48"/>
                <a:gd name="T26" fmla="*/ 11 w 50"/>
                <a:gd name="T27" fmla="*/ 1 h 48"/>
                <a:gd name="T28" fmla="*/ 14 w 50"/>
                <a:gd name="T29" fmla="*/ 0 h 48"/>
                <a:gd name="T30" fmla="*/ 14 w 50"/>
                <a:gd name="T31" fmla="*/ 0 h 48"/>
                <a:gd name="T32" fmla="*/ 50 w 50"/>
                <a:gd name="T33" fmla="*/ 27 h 48"/>
                <a:gd name="T34" fmla="*/ 50 w 50"/>
                <a:gd name="T35" fmla="*/ 28 h 48"/>
                <a:gd name="T36" fmla="*/ 50 w 50"/>
                <a:gd name="T37" fmla="*/ 28 h 48"/>
                <a:gd name="T38" fmla="*/ 50 w 50"/>
                <a:gd name="T39" fmla="*/ 30 h 48"/>
                <a:gd name="T40" fmla="*/ 50 w 50"/>
                <a:gd name="T41" fmla="*/ 30 h 48"/>
                <a:gd name="T42" fmla="*/ 32 w 50"/>
                <a:gd name="T43" fmla="*/ 47 h 48"/>
                <a:gd name="T44" fmla="*/ 31 w 50"/>
                <a:gd name="T45" fmla="*/ 48 h 48"/>
                <a:gd name="T46" fmla="*/ 31 w 50"/>
                <a:gd name="T47" fmla="*/ 48 h 48"/>
                <a:gd name="T48" fmla="*/ 31 w 50"/>
                <a:gd name="T4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8">
                  <a:moveTo>
                    <a:pt x="31" y="48"/>
                  </a:moveTo>
                  <a:cubicBezTo>
                    <a:pt x="30" y="48"/>
                    <a:pt x="30" y="48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3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9"/>
                    <a:pt x="50" y="29"/>
                    <a:pt x="50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8"/>
                    <a:pt x="32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641"/>
            <p:cNvSpPr/>
            <p:nvPr/>
          </p:nvSpPr>
          <p:spPr bwMode="auto">
            <a:xfrm>
              <a:off x="1868322" y="2198669"/>
              <a:ext cx="83636" cy="74512"/>
            </a:xfrm>
            <a:custGeom>
              <a:avLst/>
              <a:gdLst>
                <a:gd name="T0" fmla="*/ 0 w 23"/>
                <a:gd name="T1" fmla="*/ 16 h 21"/>
                <a:gd name="T2" fmla="*/ 14 w 23"/>
                <a:gd name="T3" fmla="*/ 5 h 21"/>
                <a:gd name="T4" fmla="*/ 5 w 23"/>
                <a:gd name="T5" fmla="*/ 21 h 21"/>
                <a:gd name="T6" fmla="*/ 0 w 23"/>
                <a:gd name="T7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16"/>
                  </a:moveTo>
                  <a:cubicBezTo>
                    <a:pt x="0" y="16"/>
                    <a:pt x="7" y="0"/>
                    <a:pt x="14" y="5"/>
                  </a:cubicBezTo>
                  <a:cubicBezTo>
                    <a:pt x="23" y="11"/>
                    <a:pt x="10" y="19"/>
                    <a:pt x="5" y="21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642"/>
            <p:cNvSpPr>
              <a:spLocks noEditPoints="1"/>
            </p:cNvSpPr>
            <p:nvPr/>
          </p:nvSpPr>
          <p:spPr bwMode="auto">
            <a:xfrm>
              <a:off x="1862239" y="2204752"/>
              <a:ext cx="74512" cy="76033"/>
            </a:xfrm>
            <a:custGeom>
              <a:avLst/>
              <a:gdLst>
                <a:gd name="T0" fmla="*/ 5 w 21"/>
                <a:gd name="T1" fmla="*/ 20 h 21"/>
                <a:gd name="T2" fmla="*/ 1 w 21"/>
                <a:gd name="T3" fmla="*/ 15 h 21"/>
                <a:gd name="T4" fmla="*/ 2 w 21"/>
                <a:gd name="T5" fmla="*/ 14 h 21"/>
                <a:gd name="T6" fmla="*/ 4 w 21"/>
                <a:gd name="T7" fmla="*/ 14 h 21"/>
                <a:gd name="T8" fmla="*/ 2 w 21"/>
                <a:gd name="T9" fmla="*/ 14 h 21"/>
                <a:gd name="T10" fmla="*/ 1 w 21"/>
                <a:gd name="T11" fmla="*/ 15 h 21"/>
                <a:gd name="T12" fmla="*/ 1 w 21"/>
                <a:gd name="T13" fmla="*/ 13 h 21"/>
                <a:gd name="T14" fmla="*/ 1 w 21"/>
                <a:gd name="T15" fmla="*/ 13 h 21"/>
                <a:gd name="T16" fmla="*/ 4 w 21"/>
                <a:gd name="T17" fmla="*/ 7 h 21"/>
                <a:gd name="T18" fmla="*/ 4 w 21"/>
                <a:gd name="T19" fmla="*/ 7 h 21"/>
                <a:gd name="T20" fmla="*/ 13 w 21"/>
                <a:gd name="T21" fmla="*/ 0 h 21"/>
                <a:gd name="T22" fmla="*/ 13 w 21"/>
                <a:gd name="T23" fmla="*/ 0 h 21"/>
                <a:gd name="T24" fmla="*/ 18 w 21"/>
                <a:gd name="T25" fmla="*/ 2 h 21"/>
                <a:gd name="T26" fmla="*/ 18 w 21"/>
                <a:gd name="T27" fmla="*/ 2 h 21"/>
                <a:gd name="T28" fmla="*/ 21 w 21"/>
                <a:gd name="T29" fmla="*/ 8 h 21"/>
                <a:gd name="T30" fmla="*/ 21 w 21"/>
                <a:gd name="T31" fmla="*/ 8 h 21"/>
                <a:gd name="T32" fmla="*/ 7 w 21"/>
                <a:gd name="T33" fmla="*/ 21 h 21"/>
                <a:gd name="T34" fmla="*/ 7 w 21"/>
                <a:gd name="T35" fmla="*/ 21 h 21"/>
                <a:gd name="T36" fmla="*/ 7 w 21"/>
                <a:gd name="T37" fmla="*/ 21 h 21"/>
                <a:gd name="T38" fmla="*/ 7 w 21"/>
                <a:gd name="T39" fmla="*/ 21 h 21"/>
                <a:gd name="T40" fmla="*/ 5 w 21"/>
                <a:gd name="T41" fmla="*/ 20 h 21"/>
                <a:gd name="T42" fmla="*/ 7 w 21"/>
                <a:gd name="T43" fmla="*/ 16 h 21"/>
                <a:gd name="T44" fmla="*/ 17 w 21"/>
                <a:gd name="T45" fmla="*/ 8 h 21"/>
                <a:gd name="T46" fmla="*/ 17 w 21"/>
                <a:gd name="T47" fmla="*/ 8 h 21"/>
                <a:gd name="T48" fmla="*/ 15 w 21"/>
                <a:gd name="T49" fmla="*/ 5 h 21"/>
                <a:gd name="T50" fmla="*/ 15 w 21"/>
                <a:gd name="T51" fmla="*/ 5 h 21"/>
                <a:gd name="T52" fmla="*/ 13 w 21"/>
                <a:gd name="T53" fmla="*/ 4 h 21"/>
                <a:gd name="T54" fmla="*/ 13 w 21"/>
                <a:gd name="T55" fmla="*/ 4 h 21"/>
                <a:gd name="T56" fmla="*/ 7 w 21"/>
                <a:gd name="T57" fmla="*/ 9 h 21"/>
                <a:gd name="T58" fmla="*/ 7 w 21"/>
                <a:gd name="T59" fmla="*/ 9 h 21"/>
                <a:gd name="T60" fmla="*/ 5 w 21"/>
                <a:gd name="T61" fmla="*/ 13 h 21"/>
                <a:gd name="T62" fmla="*/ 5 w 21"/>
                <a:gd name="T63" fmla="*/ 13 h 21"/>
                <a:gd name="T64" fmla="*/ 7 w 21"/>
                <a:gd name="T6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1">
                  <a:moveTo>
                    <a:pt x="5" y="20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2" y="10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4"/>
                    <a:pt x="9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6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3"/>
                    <a:pt x="21" y="5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15"/>
                    <a:pt x="12" y="19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0"/>
                    <a:pt x="5" y="20"/>
                  </a:cubicBezTo>
                  <a:close/>
                  <a:moveTo>
                    <a:pt x="7" y="16"/>
                  </a:moveTo>
                  <a:cubicBezTo>
                    <a:pt x="11" y="15"/>
                    <a:pt x="18" y="10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9" y="6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1"/>
                    <a:pt x="5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6"/>
                    <a:pt x="7" y="16"/>
                    <a:pt x="7" y="1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643"/>
            <p:cNvSpPr/>
            <p:nvPr/>
          </p:nvSpPr>
          <p:spPr bwMode="auto">
            <a:xfrm>
              <a:off x="1815099" y="2183463"/>
              <a:ext cx="68429" cy="68429"/>
            </a:xfrm>
            <a:custGeom>
              <a:avLst/>
              <a:gdLst>
                <a:gd name="T0" fmla="*/ 6 w 19"/>
                <a:gd name="T1" fmla="*/ 19 h 19"/>
                <a:gd name="T2" fmla="*/ 8 w 19"/>
                <a:gd name="T3" fmla="*/ 1 h 19"/>
                <a:gd name="T4" fmla="*/ 12 w 19"/>
                <a:gd name="T5" fmla="*/ 19 h 19"/>
                <a:gd name="T6" fmla="*/ 6 w 19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6" y="19"/>
                  </a:moveTo>
                  <a:cubicBezTo>
                    <a:pt x="6" y="19"/>
                    <a:pt x="0" y="3"/>
                    <a:pt x="8" y="1"/>
                  </a:cubicBezTo>
                  <a:cubicBezTo>
                    <a:pt x="19" y="0"/>
                    <a:pt x="16" y="14"/>
                    <a:pt x="12" y="19"/>
                  </a:cubicBezTo>
                  <a:lnTo>
                    <a:pt x="6" y="19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644"/>
            <p:cNvSpPr>
              <a:spLocks noEditPoints="1"/>
            </p:cNvSpPr>
            <p:nvPr/>
          </p:nvSpPr>
          <p:spPr bwMode="auto">
            <a:xfrm>
              <a:off x="1822702" y="2180421"/>
              <a:ext cx="53223" cy="79074"/>
            </a:xfrm>
            <a:custGeom>
              <a:avLst/>
              <a:gdLst>
                <a:gd name="T0" fmla="*/ 10 w 15"/>
                <a:gd name="T1" fmla="*/ 22 h 22"/>
                <a:gd name="T2" fmla="*/ 4 w 15"/>
                <a:gd name="T3" fmla="*/ 22 h 22"/>
                <a:gd name="T4" fmla="*/ 4 w 15"/>
                <a:gd name="T5" fmla="*/ 20 h 22"/>
                <a:gd name="T6" fmla="*/ 6 w 15"/>
                <a:gd name="T7" fmla="*/ 19 h 22"/>
                <a:gd name="T8" fmla="*/ 4 w 15"/>
                <a:gd name="T9" fmla="*/ 20 h 22"/>
                <a:gd name="T10" fmla="*/ 4 w 15"/>
                <a:gd name="T11" fmla="*/ 22 h 22"/>
                <a:gd name="T12" fmla="*/ 2 w 15"/>
                <a:gd name="T13" fmla="*/ 20 h 22"/>
                <a:gd name="T14" fmla="*/ 2 w 15"/>
                <a:gd name="T15" fmla="*/ 20 h 22"/>
                <a:gd name="T16" fmla="*/ 0 w 15"/>
                <a:gd name="T17" fmla="*/ 9 h 22"/>
                <a:gd name="T18" fmla="*/ 0 w 15"/>
                <a:gd name="T19" fmla="*/ 9 h 22"/>
                <a:gd name="T20" fmla="*/ 6 w 15"/>
                <a:gd name="T21" fmla="*/ 0 h 22"/>
                <a:gd name="T22" fmla="*/ 6 w 15"/>
                <a:gd name="T23" fmla="*/ 0 h 22"/>
                <a:gd name="T24" fmla="*/ 8 w 15"/>
                <a:gd name="T25" fmla="*/ 0 h 22"/>
                <a:gd name="T26" fmla="*/ 8 w 15"/>
                <a:gd name="T27" fmla="*/ 0 h 22"/>
                <a:gd name="T28" fmla="*/ 14 w 15"/>
                <a:gd name="T29" fmla="*/ 3 h 22"/>
                <a:gd name="T30" fmla="*/ 14 w 15"/>
                <a:gd name="T31" fmla="*/ 3 h 22"/>
                <a:gd name="T32" fmla="*/ 15 w 15"/>
                <a:gd name="T33" fmla="*/ 9 h 22"/>
                <a:gd name="T34" fmla="*/ 15 w 15"/>
                <a:gd name="T35" fmla="*/ 9 h 22"/>
                <a:gd name="T36" fmla="*/ 12 w 15"/>
                <a:gd name="T37" fmla="*/ 21 h 22"/>
                <a:gd name="T38" fmla="*/ 12 w 15"/>
                <a:gd name="T39" fmla="*/ 21 h 22"/>
                <a:gd name="T40" fmla="*/ 10 w 15"/>
                <a:gd name="T41" fmla="*/ 22 h 22"/>
                <a:gd name="T42" fmla="*/ 10 w 15"/>
                <a:gd name="T43" fmla="*/ 22 h 22"/>
                <a:gd name="T44" fmla="*/ 10 w 15"/>
                <a:gd name="T45" fmla="*/ 22 h 22"/>
                <a:gd name="T46" fmla="*/ 9 w 15"/>
                <a:gd name="T47" fmla="*/ 18 h 22"/>
                <a:gd name="T48" fmla="*/ 11 w 15"/>
                <a:gd name="T49" fmla="*/ 9 h 22"/>
                <a:gd name="T50" fmla="*/ 11 w 15"/>
                <a:gd name="T51" fmla="*/ 9 h 22"/>
                <a:gd name="T52" fmla="*/ 8 w 15"/>
                <a:gd name="T53" fmla="*/ 4 h 22"/>
                <a:gd name="T54" fmla="*/ 8 w 15"/>
                <a:gd name="T55" fmla="*/ 4 h 22"/>
                <a:gd name="T56" fmla="*/ 7 w 15"/>
                <a:gd name="T57" fmla="*/ 4 h 22"/>
                <a:gd name="T58" fmla="*/ 7 w 15"/>
                <a:gd name="T59" fmla="*/ 4 h 22"/>
                <a:gd name="T60" fmla="*/ 4 w 15"/>
                <a:gd name="T61" fmla="*/ 9 h 22"/>
                <a:gd name="T62" fmla="*/ 4 w 15"/>
                <a:gd name="T63" fmla="*/ 9 h 22"/>
                <a:gd name="T64" fmla="*/ 5 w 15"/>
                <a:gd name="T65" fmla="*/ 18 h 22"/>
                <a:gd name="T66" fmla="*/ 5 w 15"/>
                <a:gd name="T67" fmla="*/ 18 h 22"/>
                <a:gd name="T68" fmla="*/ 9 w 15"/>
                <a:gd name="T6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2">
                  <a:moveTo>
                    <a:pt x="10" y="22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0" y="15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3" y="1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5"/>
                    <a:pt x="15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4"/>
                    <a:pt x="14" y="18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1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9" y="18"/>
                  </a:moveTo>
                  <a:cubicBezTo>
                    <a:pt x="10" y="16"/>
                    <a:pt x="11" y="12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6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5"/>
                    <a:pt x="4" y="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5" y="16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645"/>
            <p:cNvSpPr/>
            <p:nvPr/>
          </p:nvSpPr>
          <p:spPr bwMode="auto">
            <a:xfrm>
              <a:off x="1754273" y="2194107"/>
              <a:ext cx="71471" cy="79074"/>
            </a:xfrm>
            <a:custGeom>
              <a:avLst/>
              <a:gdLst>
                <a:gd name="T0" fmla="*/ 16 w 20"/>
                <a:gd name="T1" fmla="*/ 22 h 22"/>
                <a:gd name="T2" fmla="*/ 5 w 20"/>
                <a:gd name="T3" fmla="*/ 8 h 22"/>
                <a:gd name="T4" fmla="*/ 20 w 20"/>
                <a:gd name="T5" fmla="*/ 17 h 22"/>
                <a:gd name="T6" fmla="*/ 16 w 20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2">
                  <a:moveTo>
                    <a:pt x="16" y="22"/>
                  </a:moveTo>
                  <a:cubicBezTo>
                    <a:pt x="16" y="22"/>
                    <a:pt x="0" y="15"/>
                    <a:pt x="5" y="8"/>
                  </a:cubicBezTo>
                  <a:cubicBezTo>
                    <a:pt x="11" y="0"/>
                    <a:pt x="19" y="12"/>
                    <a:pt x="20" y="17"/>
                  </a:cubicBezTo>
                  <a:lnTo>
                    <a:pt x="16" y="22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646"/>
            <p:cNvSpPr>
              <a:spLocks noEditPoints="1"/>
            </p:cNvSpPr>
            <p:nvPr/>
          </p:nvSpPr>
          <p:spPr bwMode="auto">
            <a:xfrm>
              <a:off x="1760355" y="2204752"/>
              <a:ext cx="76033" cy="76033"/>
            </a:xfrm>
            <a:custGeom>
              <a:avLst/>
              <a:gdLst>
                <a:gd name="T0" fmla="*/ 13 w 21"/>
                <a:gd name="T1" fmla="*/ 21 h 21"/>
                <a:gd name="T2" fmla="*/ 7 w 21"/>
                <a:gd name="T3" fmla="*/ 17 h 21"/>
                <a:gd name="T4" fmla="*/ 7 w 21"/>
                <a:gd name="T5" fmla="*/ 17 h 21"/>
                <a:gd name="T6" fmla="*/ 0 w 21"/>
                <a:gd name="T7" fmla="*/ 8 h 21"/>
                <a:gd name="T8" fmla="*/ 0 w 21"/>
                <a:gd name="T9" fmla="*/ 8 h 21"/>
                <a:gd name="T10" fmla="*/ 1 w 21"/>
                <a:gd name="T11" fmla="*/ 3 h 21"/>
                <a:gd name="T12" fmla="*/ 1 w 21"/>
                <a:gd name="T13" fmla="*/ 3 h 21"/>
                <a:gd name="T14" fmla="*/ 8 w 21"/>
                <a:gd name="T15" fmla="*/ 0 h 21"/>
                <a:gd name="T16" fmla="*/ 8 w 21"/>
                <a:gd name="T17" fmla="*/ 0 h 21"/>
                <a:gd name="T18" fmla="*/ 20 w 21"/>
                <a:gd name="T19" fmla="*/ 14 h 21"/>
                <a:gd name="T20" fmla="*/ 20 w 21"/>
                <a:gd name="T21" fmla="*/ 14 h 21"/>
                <a:gd name="T22" fmla="*/ 20 w 21"/>
                <a:gd name="T23" fmla="*/ 16 h 21"/>
                <a:gd name="T24" fmla="*/ 20 w 21"/>
                <a:gd name="T25" fmla="*/ 16 h 21"/>
                <a:gd name="T26" fmla="*/ 15 w 21"/>
                <a:gd name="T27" fmla="*/ 20 h 21"/>
                <a:gd name="T28" fmla="*/ 14 w 21"/>
                <a:gd name="T29" fmla="*/ 21 h 21"/>
                <a:gd name="T30" fmla="*/ 14 w 21"/>
                <a:gd name="T31" fmla="*/ 21 h 21"/>
                <a:gd name="T32" fmla="*/ 13 w 21"/>
                <a:gd name="T33" fmla="*/ 21 h 21"/>
                <a:gd name="T34" fmla="*/ 14 w 21"/>
                <a:gd name="T35" fmla="*/ 19 h 21"/>
                <a:gd name="T36" fmla="*/ 14 w 21"/>
                <a:gd name="T37" fmla="*/ 17 h 21"/>
                <a:gd name="T38" fmla="*/ 14 w 21"/>
                <a:gd name="T39" fmla="*/ 19 h 21"/>
                <a:gd name="T40" fmla="*/ 8 w 21"/>
                <a:gd name="T41" fmla="*/ 4 h 21"/>
                <a:gd name="T42" fmla="*/ 5 w 21"/>
                <a:gd name="T43" fmla="*/ 6 h 21"/>
                <a:gd name="T44" fmla="*/ 5 w 21"/>
                <a:gd name="T45" fmla="*/ 6 h 21"/>
                <a:gd name="T46" fmla="*/ 4 w 21"/>
                <a:gd name="T47" fmla="*/ 8 h 21"/>
                <a:gd name="T48" fmla="*/ 4 w 21"/>
                <a:gd name="T49" fmla="*/ 8 h 21"/>
                <a:gd name="T50" fmla="*/ 9 w 21"/>
                <a:gd name="T51" fmla="*/ 14 h 21"/>
                <a:gd name="T52" fmla="*/ 9 w 21"/>
                <a:gd name="T53" fmla="*/ 14 h 21"/>
                <a:gd name="T54" fmla="*/ 13 w 21"/>
                <a:gd name="T55" fmla="*/ 16 h 21"/>
                <a:gd name="T56" fmla="*/ 13 w 21"/>
                <a:gd name="T57" fmla="*/ 16 h 21"/>
                <a:gd name="T58" fmla="*/ 16 w 21"/>
                <a:gd name="T59" fmla="*/ 14 h 21"/>
                <a:gd name="T60" fmla="*/ 8 w 21"/>
                <a:gd name="T61" fmla="*/ 4 h 21"/>
                <a:gd name="T62" fmla="*/ 8 w 21"/>
                <a:gd name="T63" fmla="*/ 4 h 21"/>
                <a:gd name="T64" fmla="*/ 8 w 21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cubicBezTo>
                    <a:pt x="13" y="21"/>
                    <a:pt x="10" y="19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4" y="15"/>
                    <a:pt x="0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5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5" y="0"/>
                    <a:pt x="19" y="9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4" y="19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9"/>
                    <a:pt x="14" y="19"/>
                    <a:pt x="14" y="19"/>
                  </a:cubicBezTo>
                  <a:close/>
                  <a:moveTo>
                    <a:pt x="8" y="4"/>
                  </a:moveTo>
                  <a:cubicBezTo>
                    <a:pt x="7" y="4"/>
                    <a:pt x="6" y="4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6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2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0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647"/>
            <p:cNvSpPr/>
            <p:nvPr/>
          </p:nvSpPr>
          <p:spPr bwMode="auto">
            <a:xfrm>
              <a:off x="1739066" y="2262537"/>
              <a:ext cx="68429" cy="68429"/>
            </a:xfrm>
            <a:custGeom>
              <a:avLst/>
              <a:gdLst>
                <a:gd name="T0" fmla="*/ 19 w 19"/>
                <a:gd name="T1" fmla="*/ 12 h 19"/>
                <a:gd name="T2" fmla="*/ 1 w 19"/>
                <a:gd name="T3" fmla="*/ 10 h 19"/>
                <a:gd name="T4" fmla="*/ 19 w 19"/>
                <a:gd name="T5" fmla="*/ 6 h 19"/>
                <a:gd name="T6" fmla="*/ 19 w 19"/>
                <a:gd name="T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9" y="12"/>
                  </a:moveTo>
                  <a:cubicBezTo>
                    <a:pt x="19" y="12"/>
                    <a:pt x="2" y="19"/>
                    <a:pt x="1" y="10"/>
                  </a:cubicBezTo>
                  <a:cubicBezTo>
                    <a:pt x="0" y="0"/>
                    <a:pt x="14" y="2"/>
                    <a:pt x="19" y="6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648"/>
            <p:cNvSpPr>
              <a:spLocks noEditPoints="1"/>
            </p:cNvSpPr>
            <p:nvPr/>
          </p:nvSpPr>
          <p:spPr bwMode="auto">
            <a:xfrm>
              <a:off x="1736025" y="2267099"/>
              <a:ext cx="79074" cy="53223"/>
            </a:xfrm>
            <a:custGeom>
              <a:avLst/>
              <a:gdLst>
                <a:gd name="T0" fmla="*/ 0 w 22"/>
                <a:gd name="T1" fmla="*/ 9 h 15"/>
                <a:gd name="T2" fmla="*/ 0 w 22"/>
                <a:gd name="T3" fmla="*/ 7 h 15"/>
                <a:gd name="T4" fmla="*/ 0 w 22"/>
                <a:gd name="T5" fmla="*/ 7 h 15"/>
                <a:gd name="T6" fmla="*/ 3 w 22"/>
                <a:gd name="T7" fmla="*/ 1 h 15"/>
                <a:gd name="T8" fmla="*/ 3 w 22"/>
                <a:gd name="T9" fmla="*/ 1 h 15"/>
                <a:gd name="T10" fmla="*/ 9 w 22"/>
                <a:gd name="T11" fmla="*/ 0 h 15"/>
                <a:gd name="T12" fmla="*/ 9 w 22"/>
                <a:gd name="T13" fmla="*/ 0 h 15"/>
                <a:gd name="T14" fmla="*/ 21 w 22"/>
                <a:gd name="T15" fmla="*/ 3 h 15"/>
                <a:gd name="T16" fmla="*/ 21 w 22"/>
                <a:gd name="T17" fmla="*/ 3 h 15"/>
                <a:gd name="T18" fmla="*/ 22 w 22"/>
                <a:gd name="T19" fmla="*/ 5 h 15"/>
                <a:gd name="T20" fmla="*/ 22 w 22"/>
                <a:gd name="T21" fmla="*/ 5 h 15"/>
                <a:gd name="T22" fmla="*/ 22 w 22"/>
                <a:gd name="T23" fmla="*/ 11 h 15"/>
                <a:gd name="T24" fmla="*/ 20 w 22"/>
                <a:gd name="T25" fmla="*/ 13 h 15"/>
                <a:gd name="T26" fmla="*/ 20 w 22"/>
                <a:gd name="T27" fmla="*/ 13 h 15"/>
                <a:gd name="T28" fmla="*/ 9 w 22"/>
                <a:gd name="T29" fmla="*/ 15 h 15"/>
                <a:gd name="T30" fmla="*/ 9 w 22"/>
                <a:gd name="T31" fmla="*/ 15 h 15"/>
                <a:gd name="T32" fmla="*/ 9 w 22"/>
                <a:gd name="T33" fmla="*/ 15 h 15"/>
                <a:gd name="T34" fmla="*/ 9 w 22"/>
                <a:gd name="T35" fmla="*/ 15 h 15"/>
                <a:gd name="T36" fmla="*/ 0 w 22"/>
                <a:gd name="T37" fmla="*/ 9 h 15"/>
                <a:gd name="T38" fmla="*/ 9 w 22"/>
                <a:gd name="T39" fmla="*/ 4 h 15"/>
                <a:gd name="T40" fmla="*/ 4 w 22"/>
                <a:gd name="T41" fmla="*/ 7 h 15"/>
                <a:gd name="T42" fmla="*/ 4 w 22"/>
                <a:gd name="T43" fmla="*/ 7 h 15"/>
                <a:gd name="T44" fmla="*/ 4 w 22"/>
                <a:gd name="T45" fmla="*/ 8 h 15"/>
                <a:gd name="T46" fmla="*/ 4 w 22"/>
                <a:gd name="T47" fmla="*/ 8 h 15"/>
                <a:gd name="T48" fmla="*/ 9 w 22"/>
                <a:gd name="T49" fmla="*/ 11 h 15"/>
                <a:gd name="T50" fmla="*/ 9 w 22"/>
                <a:gd name="T51" fmla="*/ 11 h 15"/>
                <a:gd name="T52" fmla="*/ 18 w 22"/>
                <a:gd name="T53" fmla="*/ 10 h 15"/>
                <a:gd name="T54" fmla="*/ 18 w 22"/>
                <a:gd name="T55" fmla="*/ 10 h 15"/>
                <a:gd name="T56" fmla="*/ 18 w 22"/>
                <a:gd name="T57" fmla="*/ 6 h 15"/>
                <a:gd name="T58" fmla="*/ 9 w 22"/>
                <a:gd name="T59" fmla="*/ 4 h 15"/>
                <a:gd name="T60" fmla="*/ 9 w 22"/>
                <a:gd name="T61" fmla="*/ 4 h 15"/>
                <a:gd name="T62" fmla="*/ 9 w 22"/>
                <a:gd name="T6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15">
                  <a:moveTo>
                    <a:pt x="0" y="9"/>
                  </a:move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1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0"/>
                    <a:pt x="7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1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2"/>
                    <a:pt x="2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5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5" y="15"/>
                    <a:pt x="1" y="14"/>
                    <a:pt x="0" y="9"/>
                  </a:cubicBezTo>
                  <a:close/>
                  <a:moveTo>
                    <a:pt x="9" y="4"/>
                  </a:moveTo>
                  <a:cubicBezTo>
                    <a:pt x="6" y="4"/>
                    <a:pt x="4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1"/>
                    <a:pt x="6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2" y="11"/>
                    <a:pt x="16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5"/>
                    <a:pt x="12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649"/>
            <p:cNvSpPr/>
            <p:nvPr/>
          </p:nvSpPr>
          <p:spPr bwMode="auto">
            <a:xfrm>
              <a:off x="1746670" y="2317280"/>
              <a:ext cx="82115" cy="76033"/>
            </a:xfrm>
            <a:custGeom>
              <a:avLst/>
              <a:gdLst>
                <a:gd name="T0" fmla="*/ 23 w 23"/>
                <a:gd name="T1" fmla="*/ 5 h 21"/>
                <a:gd name="T2" fmla="*/ 9 w 23"/>
                <a:gd name="T3" fmla="*/ 15 h 21"/>
                <a:gd name="T4" fmla="*/ 18 w 23"/>
                <a:gd name="T5" fmla="*/ 0 h 21"/>
                <a:gd name="T6" fmla="*/ 23 w 2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5"/>
                  </a:moveTo>
                  <a:cubicBezTo>
                    <a:pt x="23" y="5"/>
                    <a:pt x="16" y="21"/>
                    <a:pt x="9" y="15"/>
                  </a:cubicBezTo>
                  <a:cubicBezTo>
                    <a:pt x="0" y="9"/>
                    <a:pt x="13" y="1"/>
                    <a:pt x="18" y="0"/>
                  </a:cubicBezTo>
                  <a:lnTo>
                    <a:pt x="23" y="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650"/>
            <p:cNvSpPr>
              <a:spLocks noEditPoints="1"/>
            </p:cNvSpPr>
            <p:nvPr/>
          </p:nvSpPr>
          <p:spPr bwMode="auto">
            <a:xfrm>
              <a:off x="1760355" y="2309677"/>
              <a:ext cx="76033" cy="71471"/>
            </a:xfrm>
            <a:custGeom>
              <a:avLst/>
              <a:gdLst>
                <a:gd name="T0" fmla="*/ 3 w 21"/>
                <a:gd name="T1" fmla="*/ 19 h 20"/>
                <a:gd name="T2" fmla="*/ 0 w 21"/>
                <a:gd name="T3" fmla="*/ 13 h 20"/>
                <a:gd name="T4" fmla="*/ 0 w 21"/>
                <a:gd name="T5" fmla="*/ 13 h 20"/>
                <a:gd name="T6" fmla="*/ 14 w 21"/>
                <a:gd name="T7" fmla="*/ 0 h 20"/>
                <a:gd name="T8" fmla="*/ 14 w 21"/>
                <a:gd name="T9" fmla="*/ 0 h 20"/>
                <a:gd name="T10" fmla="*/ 16 w 21"/>
                <a:gd name="T11" fmla="*/ 0 h 20"/>
                <a:gd name="T12" fmla="*/ 16 w 21"/>
                <a:gd name="T13" fmla="*/ 0 h 20"/>
                <a:gd name="T14" fmla="*/ 20 w 21"/>
                <a:gd name="T15" fmla="*/ 5 h 20"/>
                <a:gd name="T16" fmla="*/ 19 w 21"/>
                <a:gd name="T17" fmla="*/ 7 h 20"/>
                <a:gd name="T18" fmla="*/ 20 w 21"/>
                <a:gd name="T19" fmla="*/ 5 h 20"/>
                <a:gd name="T20" fmla="*/ 20 w 21"/>
                <a:gd name="T21" fmla="*/ 7 h 20"/>
                <a:gd name="T22" fmla="*/ 20 w 21"/>
                <a:gd name="T23" fmla="*/ 7 h 20"/>
                <a:gd name="T24" fmla="*/ 17 w 21"/>
                <a:gd name="T25" fmla="*/ 14 h 20"/>
                <a:gd name="T26" fmla="*/ 17 w 21"/>
                <a:gd name="T27" fmla="*/ 14 h 20"/>
                <a:gd name="T28" fmla="*/ 8 w 21"/>
                <a:gd name="T29" fmla="*/ 20 h 20"/>
                <a:gd name="T30" fmla="*/ 8 w 21"/>
                <a:gd name="T31" fmla="*/ 20 h 20"/>
                <a:gd name="T32" fmla="*/ 8 w 21"/>
                <a:gd name="T33" fmla="*/ 20 h 20"/>
                <a:gd name="T34" fmla="*/ 8 w 21"/>
                <a:gd name="T35" fmla="*/ 20 h 20"/>
                <a:gd name="T36" fmla="*/ 3 w 21"/>
                <a:gd name="T37" fmla="*/ 19 h 20"/>
                <a:gd name="T38" fmla="*/ 4 w 21"/>
                <a:gd name="T39" fmla="*/ 13 h 20"/>
                <a:gd name="T40" fmla="*/ 6 w 21"/>
                <a:gd name="T41" fmla="*/ 16 h 20"/>
                <a:gd name="T42" fmla="*/ 6 w 21"/>
                <a:gd name="T43" fmla="*/ 16 h 20"/>
                <a:gd name="T44" fmla="*/ 8 w 21"/>
                <a:gd name="T45" fmla="*/ 16 h 20"/>
                <a:gd name="T46" fmla="*/ 8 w 21"/>
                <a:gd name="T47" fmla="*/ 16 h 20"/>
                <a:gd name="T48" fmla="*/ 14 w 21"/>
                <a:gd name="T49" fmla="*/ 11 h 20"/>
                <a:gd name="T50" fmla="*/ 14 w 21"/>
                <a:gd name="T51" fmla="*/ 11 h 20"/>
                <a:gd name="T52" fmla="*/ 16 w 21"/>
                <a:gd name="T53" fmla="*/ 7 h 20"/>
                <a:gd name="T54" fmla="*/ 16 w 21"/>
                <a:gd name="T55" fmla="*/ 7 h 20"/>
                <a:gd name="T56" fmla="*/ 14 w 21"/>
                <a:gd name="T57" fmla="*/ 4 h 20"/>
                <a:gd name="T58" fmla="*/ 4 w 21"/>
                <a:gd name="T5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0">
                  <a:moveTo>
                    <a:pt x="3" y="19"/>
                  </a:moveTo>
                  <a:cubicBezTo>
                    <a:pt x="1" y="17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5"/>
                    <a:pt x="9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6"/>
                    <a:pt x="21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10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5" y="17"/>
                    <a:pt x="12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0"/>
                    <a:pt x="5" y="20"/>
                    <a:pt x="3" y="19"/>
                  </a:cubicBezTo>
                  <a:close/>
                  <a:moveTo>
                    <a:pt x="4" y="13"/>
                  </a:moveTo>
                  <a:cubicBezTo>
                    <a:pt x="4" y="13"/>
                    <a:pt x="4" y="14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2" y="14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5"/>
                    <a:pt x="3" y="10"/>
                    <a:pt x="4" y="1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651"/>
            <p:cNvSpPr/>
            <p:nvPr/>
          </p:nvSpPr>
          <p:spPr bwMode="auto">
            <a:xfrm>
              <a:off x="1815099" y="2335528"/>
              <a:ext cx="68429" cy="68429"/>
            </a:xfrm>
            <a:custGeom>
              <a:avLst/>
              <a:gdLst>
                <a:gd name="T0" fmla="*/ 13 w 19"/>
                <a:gd name="T1" fmla="*/ 1 h 19"/>
                <a:gd name="T2" fmla="*/ 11 w 19"/>
                <a:gd name="T3" fmla="*/ 18 h 19"/>
                <a:gd name="T4" fmla="*/ 7 w 19"/>
                <a:gd name="T5" fmla="*/ 0 h 19"/>
                <a:gd name="T6" fmla="*/ 13 w 19"/>
                <a:gd name="T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3" y="1"/>
                  </a:moveTo>
                  <a:cubicBezTo>
                    <a:pt x="13" y="1"/>
                    <a:pt x="19" y="17"/>
                    <a:pt x="11" y="18"/>
                  </a:cubicBezTo>
                  <a:cubicBezTo>
                    <a:pt x="0" y="19"/>
                    <a:pt x="3" y="5"/>
                    <a:pt x="7" y="0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652"/>
            <p:cNvSpPr>
              <a:spLocks noEditPoints="1"/>
            </p:cNvSpPr>
            <p:nvPr/>
          </p:nvSpPr>
          <p:spPr bwMode="auto">
            <a:xfrm>
              <a:off x="1822702" y="2327925"/>
              <a:ext cx="53223" cy="79074"/>
            </a:xfrm>
            <a:custGeom>
              <a:avLst/>
              <a:gdLst>
                <a:gd name="T0" fmla="*/ 1 w 15"/>
                <a:gd name="T1" fmla="*/ 19 h 22"/>
                <a:gd name="T2" fmla="*/ 0 w 15"/>
                <a:gd name="T3" fmla="*/ 13 h 22"/>
                <a:gd name="T4" fmla="*/ 0 w 15"/>
                <a:gd name="T5" fmla="*/ 13 h 22"/>
                <a:gd name="T6" fmla="*/ 3 w 15"/>
                <a:gd name="T7" fmla="*/ 1 h 22"/>
                <a:gd name="T8" fmla="*/ 3 w 15"/>
                <a:gd name="T9" fmla="*/ 1 h 22"/>
                <a:gd name="T10" fmla="*/ 5 w 15"/>
                <a:gd name="T11" fmla="*/ 0 h 22"/>
                <a:gd name="T12" fmla="*/ 5 w 15"/>
                <a:gd name="T13" fmla="*/ 0 h 22"/>
                <a:gd name="T14" fmla="*/ 11 w 15"/>
                <a:gd name="T15" fmla="*/ 1 h 22"/>
                <a:gd name="T16" fmla="*/ 11 w 15"/>
                <a:gd name="T17" fmla="*/ 3 h 22"/>
                <a:gd name="T18" fmla="*/ 11 w 15"/>
                <a:gd name="T19" fmla="*/ 1 h 22"/>
                <a:gd name="T20" fmla="*/ 13 w 15"/>
                <a:gd name="T21" fmla="*/ 2 h 22"/>
                <a:gd name="T22" fmla="*/ 13 w 15"/>
                <a:gd name="T23" fmla="*/ 2 h 22"/>
                <a:gd name="T24" fmla="*/ 15 w 15"/>
                <a:gd name="T25" fmla="*/ 13 h 22"/>
                <a:gd name="T26" fmla="*/ 15 w 15"/>
                <a:gd name="T27" fmla="*/ 13 h 22"/>
                <a:gd name="T28" fmla="*/ 9 w 15"/>
                <a:gd name="T29" fmla="*/ 22 h 22"/>
                <a:gd name="T30" fmla="*/ 9 w 15"/>
                <a:gd name="T31" fmla="*/ 22 h 22"/>
                <a:gd name="T32" fmla="*/ 7 w 15"/>
                <a:gd name="T33" fmla="*/ 22 h 22"/>
                <a:gd name="T34" fmla="*/ 7 w 15"/>
                <a:gd name="T35" fmla="*/ 22 h 22"/>
                <a:gd name="T36" fmla="*/ 7 w 15"/>
                <a:gd name="T37" fmla="*/ 22 h 22"/>
                <a:gd name="T38" fmla="*/ 7 w 15"/>
                <a:gd name="T39" fmla="*/ 22 h 22"/>
                <a:gd name="T40" fmla="*/ 1 w 15"/>
                <a:gd name="T41" fmla="*/ 19 h 22"/>
                <a:gd name="T42" fmla="*/ 4 w 15"/>
                <a:gd name="T43" fmla="*/ 13 h 22"/>
                <a:gd name="T44" fmla="*/ 7 w 15"/>
                <a:gd name="T45" fmla="*/ 18 h 22"/>
                <a:gd name="T46" fmla="*/ 7 w 15"/>
                <a:gd name="T47" fmla="*/ 18 h 22"/>
                <a:gd name="T48" fmla="*/ 8 w 15"/>
                <a:gd name="T49" fmla="*/ 18 h 22"/>
                <a:gd name="T50" fmla="*/ 8 w 15"/>
                <a:gd name="T51" fmla="*/ 18 h 22"/>
                <a:gd name="T52" fmla="*/ 11 w 15"/>
                <a:gd name="T53" fmla="*/ 13 h 22"/>
                <a:gd name="T54" fmla="*/ 11 w 15"/>
                <a:gd name="T55" fmla="*/ 13 h 22"/>
                <a:gd name="T56" fmla="*/ 10 w 15"/>
                <a:gd name="T57" fmla="*/ 4 h 22"/>
                <a:gd name="T58" fmla="*/ 10 w 15"/>
                <a:gd name="T59" fmla="*/ 4 h 22"/>
                <a:gd name="T60" fmla="*/ 6 w 15"/>
                <a:gd name="T61" fmla="*/ 4 h 22"/>
                <a:gd name="T62" fmla="*/ 4 w 15"/>
                <a:gd name="T6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2">
                  <a:moveTo>
                    <a:pt x="1" y="19"/>
                  </a:moveTo>
                  <a:cubicBezTo>
                    <a:pt x="0" y="17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" y="4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5" y="8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7"/>
                    <a:pt x="14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2"/>
                    <a:pt x="2" y="21"/>
                    <a:pt x="1" y="19"/>
                  </a:cubicBezTo>
                  <a:close/>
                  <a:moveTo>
                    <a:pt x="4" y="13"/>
                  </a:moveTo>
                  <a:cubicBezTo>
                    <a:pt x="4" y="16"/>
                    <a:pt x="4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18"/>
                    <a:pt x="11" y="16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0"/>
                    <a:pt x="10" y="6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4" y="10"/>
                    <a:pt x="4" y="1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653"/>
            <p:cNvSpPr/>
            <p:nvPr/>
          </p:nvSpPr>
          <p:spPr bwMode="auto">
            <a:xfrm>
              <a:off x="1868322" y="2312718"/>
              <a:ext cx="76033" cy="83636"/>
            </a:xfrm>
            <a:custGeom>
              <a:avLst/>
              <a:gdLst>
                <a:gd name="T0" fmla="*/ 5 w 21"/>
                <a:gd name="T1" fmla="*/ 0 h 23"/>
                <a:gd name="T2" fmla="*/ 16 w 21"/>
                <a:gd name="T3" fmla="*/ 15 h 23"/>
                <a:gd name="T4" fmla="*/ 0 w 21"/>
                <a:gd name="T5" fmla="*/ 5 h 23"/>
                <a:gd name="T6" fmla="*/ 5 w 21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3">
                  <a:moveTo>
                    <a:pt x="5" y="0"/>
                  </a:moveTo>
                  <a:cubicBezTo>
                    <a:pt x="5" y="0"/>
                    <a:pt x="21" y="8"/>
                    <a:pt x="16" y="15"/>
                  </a:cubicBezTo>
                  <a:cubicBezTo>
                    <a:pt x="10" y="23"/>
                    <a:pt x="2" y="10"/>
                    <a:pt x="0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654"/>
            <p:cNvSpPr>
              <a:spLocks noEditPoints="1"/>
            </p:cNvSpPr>
            <p:nvPr/>
          </p:nvSpPr>
          <p:spPr bwMode="auto">
            <a:xfrm>
              <a:off x="1862239" y="2306636"/>
              <a:ext cx="74512" cy="74512"/>
            </a:xfrm>
            <a:custGeom>
              <a:avLst/>
              <a:gdLst>
                <a:gd name="T0" fmla="*/ 13 w 21"/>
                <a:gd name="T1" fmla="*/ 21 h 21"/>
                <a:gd name="T2" fmla="*/ 1 w 21"/>
                <a:gd name="T3" fmla="*/ 7 h 21"/>
                <a:gd name="T4" fmla="*/ 1 w 21"/>
                <a:gd name="T5" fmla="*/ 7 h 21"/>
                <a:gd name="T6" fmla="*/ 1 w 21"/>
                <a:gd name="T7" fmla="*/ 5 h 21"/>
                <a:gd name="T8" fmla="*/ 1 w 21"/>
                <a:gd name="T9" fmla="*/ 5 h 21"/>
                <a:gd name="T10" fmla="*/ 6 w 21"/>
                <a:gd name="T11" fmla="*/ 1 h 21"/>
                <a:gd name="T12" fmla="*/ 8 w 21"/>
                <a:gd name="T13" fmla="*/ 1 h 21"/>
                <a:gd name="T14" fmla="*/ 8 w 21"/>
                <a:gd name="T15" fmla="*/ 1 h 21"/>
                <a:gd name="T16" fmla="*/ 14 w 21"/>
                <a:gd name="T17" fmla="*/ 4 h 21"/>
                <a:gd name="T18" fmla="*/ 14 w 21"/>
                <a:gd name="T19" fmla="*/ 4 h 21"/>
                <a:gd name="T20" fmla="*/ 21 w 21"/>
                <a:gd name="T21" fmla="*/ 14 h 21"/>
                <a:gd name="T22" fmla="*/ 21 w 21"/>
                <a:gd name="T23" fmla="*/ 14 h 21"/>
                <a:gd name="T24" fmla="*/ 20 w 21"/>
                <a:gd name="T25" fmla="*/ 18 h 21"/>
                <a:gd name="T26" fmla="*/ 20 w 21"/>
                <a:gd name="T27" fmla="*/ 18 h 21"/>
                <a:gd name="T28" fmla="*/ 13 w 21"/>
                <a:gd name="T29" fmla="*/ 21 h 21"/>
                <a:gd name="T30" fmla="*/ 13 w 21"/>
                <a:gd name="T31" fmla="*/ 21 h 21"/>
                <a:gd name="T32" fmla="*/ 13 w 21"/>
                <a:gd name="T33" fmla="*/ 21 h 21"/>
                <a:gd name="T34" fmla="*/ 13 w 21"/>
                <a:gd name="T35" fmla="*/ 17 h 21"/>
                <a:gd name="T36" fmla="*/ 16 w 21"/>
                <a:gd name="T37" fmla="*/ 15 h 21"/>
                <a:gd name="T38" fmla="*/ 16 w 21"/>
                <a:gd name="T39" fmla="*/ 15 h 21"/>
                <a:gd name="T40" fmla="*/ 17 w 21"/>
                <a:gd name="T41" fmla="*/ 14 h 21"/>
                <a:gd name="T42" fmla="*/ 17 w 21"/>
                <a:gd name="T43" fmla="*/ 14 h 21"/>
                <a:gd name="T44" fmla="*/ 12 w 21"/>
                <a:gd name="T45" fmla="*/ 7 h 21"/>
                <a:gd name="T46" fmla="*/ 12 w 21"/>
                <a:gd name="T47" fmla="*/ 7 h 21"/>
                <a:gd name="T48" fmla="*/ 8 w 21"/>
                <a:gd name="T49" fmla="*/ 5 h 21"/>
                <a:gd name="T50" fmla="*/ 8 w 21"/>
                <a:gd name="T51" fmla="*/ 5 h 21"/>
                <a:gd name="T52" fmla="*/ 5 w 21"/>
                <a:gd name="T53" fmla="*/ 8 h 21"/>
                <a:gd name="T54" fmla="*/ 13 w 21"/>
                <a:gd name="T5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cubicBezTo>
                    <a:pt x="6" y="21"/>
                    <a:pt x="2" y="12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11" y="2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7" y="6"/>
                    <a:pt x="21" y="9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20"/>
                    <a:pt x="16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3" y="17"/>
                  </a:moveTo>
                  <a:cubicBezTo>
                    <a:pt x="14" y="17"/>
                    <a:pt x="15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2"/>
                    <a:pt x="15" y="9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6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1"/>
                    <a:pt x="11" y="18"/>
                    <a:pt x="1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655"/>
            <p:cNvSpPr/>
            <p:nvPr/>
          </p:nvSpPr>
          <p:spPr bwMode="auto">
            <a:xfrm>
              <a:off x="1889611" y="2259495"/>
              <a:ext cx="68429" cy="68429"/>
            </a:xfrm>
            <a:custGeom>
              <a:avLst/>
              <a:gdLst>
                <a:gd name="T0" fmla="*/ 0 w 19"/>
                <a:gd name="T1" fmla="*/ 6 h 19"/>
                <a:gd name="T2" fmla="*/ 18 w 19"/>
                <a:gd name="T3" fmla="*/ 9 h 19"/>
                <a:gd name="T4" fmla="*/ 0 w 19"/>
                <a:gd name="T5" fmla="*/ 13 h 19"/>
                <a:gd name="T6" fmla="*/ 0 w 19"/>
                <a:gd name="T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0" y="6"/>
                  </a:moveTo>
                  <a:cubicBezTo>
                    <a:pt x="0" y="6"/>
                    <a:pt x="17" y="0"/>
                    <a:pt x="18" y="9"/>
                  </a:cubicBezTo>
                  <a:cubicBezTo>
                    <a:pt x="19" y="19"/>
                    <a:pt x="5" y="16"/>
                    <a:pt x="0" y="1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656"/>
            <p:cNvSpPr>
              <a:spLocks noEditPoints="1"/>
            </p:cNvSpPr>
            <p:nvPr/>
          </p:nvSpPr>
          <p:spPr bwMode="auto">
            <a:xfrm>
              <a:off x="1883529" y="2267099"/>
              <a:ext cx="79074" cy="57785"/>
            </a:xfrm>
            <a:custGeom>
              <a:avLst/>
              <a:gdLst>
                <a:gd name="T0" fmla="*/ 1 w 22"/>
                <a:gd name="T1" fmla="*/ 12 h 16"/>
                <a:gd name="T2" fmla="*/ 0 w 22"/>
                <a:gd name="T3" fmla="*/ 10 h 16"/>
                <a:gd name="T4" fmla="*/ 0 w 22"/>
                <a:gd name="T5" fmla="*/ 10 h 16"/>
                <a:gd name="T6" fmla="*/ 0 w 22"/>
                <a:gd name="T7" fmla="*/ 4 h 16"/>
                <a:gd name="T8" fmla="*/ 2 w 22"/>
                <a:gd name="T9" fmla="*/ 2 h 16"/>
                <a:gd name="T10" fmla="*/ 2 w 22"/>
                <a:gd name="T11" fmla="*/ 2 h 16"/>
                <a:gd name="T12" fmla="*/ 13 w 22"/>
                <a:gd name="T13" fmla="*/ 0 h 16"/>
                <a:gd name="T14" fmla="*/ 13 w 22"/>
                <a:gd name="T15" fmla="*/ 0 h 16"/>
                <a:gd name="T16" fmla="*/ 22 w 22"/>
                <a:gd name="T17" fmla="*/ 6 h 16"/>
                <a:gd name="T18" fmla="*/ 22 w 22"/>
                <a:gd name="T19" fmla="*/ 6 h 16"/>
                <a:gd name="T20" fmla="*/ 22 w 22"/>
                <a:gd name="T21" fmla="*/ 8 h 16"/>
                <a:gd name="T22" fmla="*/ 22 w 22"/>
                <a:gd name="T23" fmla="*/ 8 h 16"/>
                <a:gd name="T24" fmla="*/ 19 w 22"/>
                <a:gd name="T25" fmla="*/ 14 h 16"/>
                <a:gd name="T26" fmla="*/ 19 w 22"/>
                <a:gd name="T27" fmla="*/ 14 h 16"/>
                <a:gd name="T28" fmla="*/ 13 w 22"/>
                <a:gd name="T29" fmla="*/ 16 h 16"/>
                <a:gd name="T30" fmla="*/ 13 w 22"/>
                <a:gd name="T31" fmla="*/ 16 h 16"/>
                <a:gd name="T32" fmla="*/ 1 w 22"/>
                <a:gd name="T33" fmla="*/ 12 h 16"/>
                <a:gd name="T34" fmla="*/ 13 w 22"/>
                <a:gd name="T35" fmla="*/ 12 h 16"/>
                <a:gd name="T36" fmla="*/ 18 w 22"/>
                <a:gd name="T37" fmla="*/ 8 h 16"/>
                <a:gd name="T38" fmla="*/ 18 w 22"/>
                <a:gd name="T39" fmla="*/ 8 h 16"/>
                <a:gd name="T40" fmla="*/ 18 w 22"/>
                <a:gd name="T41" fmla="*/ 7 h 16"/>
                <a:gd name="T42" fmla="*/ 18 w 22"/>
                <a:gd name="T43" fmla="*/ 7 h 16"/>
                <a:gd name="T44" fmla="*/ 13 w 22"/>
                <a:gd name="T45" fmla="*/ 4 h 16"/>
                <a:gd name="T46" fmla="*/ 13 w 22"/>
                <a:gd name="T47" fmla="*/ 4 h 16"/>
                <a:gd name="T48" fmla="*/ 4 w 22"/>
                <a:gd name="T49" fmla="*/ 5 h 16"/>
                <a:gd name="T50" fmla="*/ 4 w 22"/>
                <a:gd name="T51" fmla="*/ 5 h 16"/>
                <a:gd name="T52" fmla="*/ 4 w 22"/>
                <a:gd name="T53" fmla="*/ 9 h 16"/>
                <a:gd name="T54" fmla="*/ 13 w 22"/>
                <a:gd name="T5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16">
                  <a:moveTo>
                    <a:pt x="1" y="12"/>
                  </a:move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7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21" y="1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2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10"/>
                    <a:pt x="21" y="13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5"/>
                    <a:pt x="15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8" y="16"/>
                    <a:pt x="4" y="14"/>
                    <a:pt x="1" y="12"/>
                  </a:cubicBezTo>
                  <a:close/>
                  <a:moveTo>
                    <a:pt x="13" y="12"/>
                  </a:moveTo>
                  <a:cubicBezTo>
                    <a:pt x="16" y="11"/>
                    <a:pt x="18" y="11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5"/>
                    <a:pt x="16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6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11"/>
                    <a:pt x="10" y="12"/>
                    <a:pt x="13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657"/>
            <p:cNvSpPr/>
            <p:nvPr/>
          </p:nvSpPr>
          <p:spPr bwMode="auto">
            <a:xfrm>
              <a:off x="1775562" y="2227562"/>
              <a:ext cx="139900" cy="118611"/>
            </a:xfrm>
            <a:custGeom>
              <a:avLst/>
              <a:gdLst>
                <a:gd name="T0" fmla="*/ 29 w 39"/>
                <a:gd name="T1" fmla="*/ 10 h 33"/>
                <a:gd name="T2" fmla="*/ 11 w 39"/>
                <a:gd name="T3" fmla="*/ 10 h 33"/>
                <a:gd name="T4" fmla="*/ 20 w 39"/>
                <a:gd name="T5" fmla="*/ 33 h 33"/>
                <a:gd name="T6" fmla="*/ 29 w 39"/>
                <a:gd name="T7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29" y="10"/>
                  </a:moveTo>
                  <a:cubicBezTo>
                    <a:pt x="29" y="10"/>
                    <a:pt x="22" y="0"/>
                    <a:pt x="11" y="10"/>
                  </a:cubicBezTo>
                  <a:cubicBezTo>
                    <a:pt x="0" y="20"/>
                    <a:pt x="12" y="33"/>
                    <a:pt x="20" y="33"/>
                  </a:cubicBezTo>
                  <a:cubicBezTo>
                    <a:pt x="28" y="33"/>
                    <a:pt x="39" y="20"/>
                    <a:pt x="2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658"/>
            <p:cNvSpPr>
              <a:spLocks noEditPoints="1"/>
            </p:cNvSpPr>
            <p:nvPr/>
          </p:nvSpPr>
          <p:spPr bwMode="auto">
            <a:xfrm>
              <a:off x="1789248" y="2241248"/>
              <a:ext cx="112529" cy="111008"/>
            </a:xfrm>
            <a:custGeom>
              <a:avLst/>
              <a:gdLst>
                <a:gd name="T0" fmla="*/ 0 w 31"/>
                <a:gd name="T1" fmla="*/ 15 h 31"/>
                <a:gd name="T2" fmla="*/ 6 w 31"/>
                <a:gd name="T3" fmla="*/ 5 h 31"/>
                <a:gd name="T4" fmla="*/ 6 w 31"/>
                <a:gd name="T5" fmla="*/ 5 h 31"/>
                <a:gd name="T6" fmla="*/ 17 w 31"/>
                <a:gd name="T7" fmla="*/ 0 h 31"/>
                <a:gd name="T8" fmla="*/ 17 w 31"/>
                <a:gd name="T9" fmla="*/ 0 h 31"/>
                <a:gd name="T10" fmla="*/ 26 w 31"/>
                <a:gd name="T11" fmla="*/ 5 h 31"/>
                <a:gd name="T12" fmla="*/ 26 w 31"/>
                <a:gd name="T13" fmla="*/ 5 h 31"/>
                <a:gd name="T14" fmla="*/ 31 w 31"/>
                <a:gd name="T15" fmla="*/ 15 h 31"/>
                <a:gd name="T16" fmla="*/ 31 w 31"/>
                <a:gd name="T17" fmla="*/ 15 h 31"/>
                <a:gd name="T18" fmla="*/ 16 w 31"/>
                <a:gd name="T19" fmla="*/ 31 h 31"/>
                <a:gd name="T20" fmla="*/ 16 w 31"/>
                <a:gd name="T21" fmla="*/ 31 h 31"/>
                <a:gd name="T22" fmla="*/ 16 w 31"/>
                <a:gd name="T23" fmla="*/ 31 h 31"/>
                <a:gd name="T24" fmla="*/ 16 w 31"/>
                <a:gd name="T25" fmla="*/ 31 h 31"/>
                <a:gd name="T26" fmla="*/ 0 w 31"/>
                <a:gd name="T27" fmla="*/ 15 h 31"/>
                <a:gd name="T28" fmla="*/ 8 w 31"/>
                <a:gd name="T29" fmla="*/ 8 h 31"/>
                <a:gd name="T30" fmla="*/ 4 w 31"/>
                <a:gd name="T31" fmla="*/ 15 h 31"/>
                <a:gd name="T32" fmla="*/ 4 w 31"/>
                <a:gd name="T33" fmla="*/ 15 h 31"/>
                <a:gd name="T34" fmla="*/ 8 w 31"/>
                <a:gd name="T35" fmla="*/ 23 h 31"/>
                <a:gd name="T36" fmla="*/ 8 w 31"/>
                <a:gd name="T37" fmla="*/ 23 h 31"/>
                <a:gd name="T38" fmla="*/ 16 w 31"/>
                <a:gd name="T39" fmla="*/ 27 h 31"/>
                <a:gd name="T40" fmla="*/ 16 w 31"/>
                <a:gd name="T41" fmla="*/ 27 h 31"/>
                <a:gd name="T42" fmla="*/ 16 w 31"/>
                <a:gd name="T43" fmla="*/ 27 h 31"/>
                <a:gd name="T44" fmla="*/ 16 w 31"/>
                <a:gd name="T45" fmla="*/ 27 h 31"/>
                <a:gd name="T46" fmla="*/ 27 w 31"/>
                <a:gd name="T47" fmla="*/ 15 h 31"/>
                <a:gd name="T48" fmla="*/ 27 w 31"/>
                <a:gd name="T49" fmla="*/ 15 h 31"/>
                <a:gd name="T50" fmla="*/ 24 w 31"/>
                <a:gd name="T51" fmla="*/ 7 h 31"/>
                <a:gd name="T52" fmla="*/ 24 w 31"/>
                <a:gd name="T53" fmla="*/ 7 h 31"/>
                <a:gd name="T54" fmla="*/ 25 w 31"/>
                <a:gd name="T55" fmla="*/ 6 h 31"/>
                <a:gd name="T56" fmla="*/ 23 w 31"/>
                <a:gd name="T57" fmla="*/ 7 h 31"/>
                <a:gd name="T58" fmla="*/ 22 w 31"/>
                <a:gd name="T59" fmla="*/ 5 h 31"/>
                <a:gd name="T60" fmla="*/ 22 w 31"/>
                <a:gd name="T61" fmla="*/ 5 h 31"/>
                <a:gd name="T62" fmla="*/ 17 w 31"/>
                <a:gd name="T63" fmla="*/ 4 h 31"/>
                <a:gd name="T64" fmla="*/ 17 w 31"/>
                <a:gd name="T65" fmla="*/ 4 h 31"/>
                <a:gd name="T66" fmla="*/ 8 w 31"/>
                <a:gd name="T67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31">
                  <a:moveTo>
                    <a:pt x="0" y="15"/>
                  </a:moveTo>
                  <a:cubicBezTo>
                    <a:pt x="0" y="11"/>
                    <a:pt x="2" y="8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1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2" y="0"/>
                    <a:pt x="26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0" y="8"/>
                    <a:pt x="31" y="11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23"/>
                    <a:pt x="23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8" y="31"/>
                    <a:pt x="1" y="24"/>
                    <a:pt x="0" y="15"/>
                  </a:cubicBezTo>
                  <a:close/>
                  <a:moveTo>
                    <a:pt x="8" y="8"/>
                  </a:moveTo>
                  <a:cubicBezTo>
                    <a:pt x="5" y="10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8"/>
                    <a:pt x="6" y="21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1" y="26"/>
                    <a:pt x="14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21" y="27"/>
                    <a:pt x="27" y="2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2"/>
                    <a:pt x="26" y="10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6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19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4"/>
                    <a:pt x="12" y="5"/>
                    <a:pt x="8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43"/>
          <p:cNvGrpSpPr/>
          <p:nvPr/>
        </p:nvGrpSpPr>
        <p:grpSpPr bwMode="auto">
          <a:xfrm>
            <a:off x="861986" y="1977761"/>
            <a:ext cx="2952729" cy="930815"/>
            <a:chOff x="162550" y="1269256"/>
            <a:chExt cx="2892425" cy="697339"/>
          </a:xfrm>
        </p:grpSpPr>
        <p:sp>
          <p:nvSpPr>
            <p:cNvPr id="19488" name="TextBox 19"/>
            <p:cNvSpPr>
              <a:spLocks noChangeArrowheads="1"/>
            </p:cNvSpPr>
            <p:nvPr/>
          </p:nvSpPr>
          <p:spPr bwMode="auto">
            <a:xfrm>
              <a:off x="162550" y="1528499"/>
              <a:ext cx="2892425" cy="43809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r>
                <a:rPr lang="en-US" altLang="zh-CN" sz="1600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</a:t>
              </a:r>
              <a:r>
                <a:rPr lang="en-US" altLang="zh-CN" sz="1600" dirty="0" err="1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text</a:t>
              </a:r>
              <a:r>
                <a:rPr lang="en-US" altLang="zh-CN" sz="1600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to simulate what text will </a:t>
              </a:r>
              <a:r>
                <a:rPr lang="en-US" altLang="zh-CN" sz="1600" dirty="0" err="1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will</a:t>
              </a:r>
              <a:r>
                <a:rPr lang="en-US" altLang="zh-CN" sz="1600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look </a:t>
              </a:r>
              <a:r>
                <a:rPr lang="en-US" altLang="zh-CN" sz="1600" dirty="0" err="1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look</a:t>
              </a:r>
              <a:r>
                <a:rPr lang="en-US" altLang="zh-CN" sz="1600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like. </a:t>
              </a:r>
            </a:p>
          </p:txBody>
        </p:sp>
        <p:sp>
          <p:nvSpPr>
            <p:cNvPr id="19489" name="矩形 42"/>
            <p:cNvSpPr>
              <a:spLocks noChangeArrowheads="1"/>
            </p:cNvSpPr>
            <p:nvPr/>
          </p:nvSpPr>
          <p:spPr bwMode="auto">
            <a:xfrm>
              <a:off x="251139" y="1269256"/>
              <a:ext cx="1760581" cy="34586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3" name="组合 46"/>
          <p:cNvGrpSpPr/>
          <p:nvPr/>
        </p:nvGrpSpPr>
        <p:grpSpPr bwMode="auto">
          <a:xfrm>
            <a:off x="861987" y="3365312"/>
            <a:ext cx="2682178" cy="1215583"/>
            <a:chOff x="108076" y="1225752"/>
            <a:chExt cx="3128837" cy="912548"/>
          </a:xfrm>
        </p:grpSpPr>
        <p:sp>
          <p:nvSpPr>
            <p:cNvPr id="19486" name="TextBox 19"/>
            <p:cNvSpPr>
              <a:spLocks noChangeArrowheads="1"/>
            </p:cNvSpPr>
            <p:nvPr/>
          </p:nvSpPr>
          <p:spPr bwMode="auto">
            <a:xfrm>
              <a:off x="108076" y="1514464"/>
              <a:ext cx="3128837" cy="62383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1600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</a:t>
              </a:r>
              <a:r>
                <a:rPr lang="en-US" altLang="zh-CN" sz="1600" dirty="0" err="1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text</a:t>
              </a:r>
              <a:r>
                <a:rPr lang="en-US" altLang="zh-CN" sz="1600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to simulate what text will </a:t>
              </a:r>
              <a:r>
                <a:rPr lang="en-US" altLang="zh-CN" sz="1600" dirty="0" err="1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will</a:t>
              </a:r>
              <a:r>
                <a:rPr lang="en-US" altLang="zh-CN" sz="1600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look </a:t>
              </a:r>
              <a:r>
                <a:rPr lang="en-US" altLang="zh-CN" sz="1600" dirty="0" err="1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look</a:t>
              </a:r>
              <a:r>
                <a:rPr lang="en-US" altLang="zh-CN" sz="1600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like. </a:t>
              </a:r>
            </a:p>
          </p:txBody>
        </p:sp>
        <p:sp>
          <p:nvSpPr>
            <p:cNvPr id="19487" name="矩形 52"/>
            <p:cNvSpPr>
              <a:spLocks noChangeArrowheads="1"/>
            </p:cNvSpPr>
            <p:nvPr/>
          </p:nvSpPr>
          <p:spPr bwMode="auto">
            <a:xfrm>
              <a:off x="176187" y="1225752"/>
              <a:ext cx="2096587" cy="34657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4" name="组合 55"/>
          <p:cNvGrpSpPr/>
          <p:nvPr/>
        </p:nvGrpSpPr>
        <p:grpSpPr bwMode="auto">
          <a:xfrm>
            <a:off x="483106" y="4826264"/>
            <a:ext cx="3313993" cy="1238974"/>
            <a:chOff x="-225179" y="1237215"/>
            <a:chExt cx="3246311" cy="930108"/>
          </a:xfrm>
        </p:grpSpPr>
        <p:sp>
          <p:nvSpPr>
            <p:cNvPr id="19484" name="TextBox 19"/>
            <p:cNvSpPr>
              <a:spLocks noChangeArrowheads="1"/>
            </p:cNvSpPr>
            <p:nvPr/>
          </p:nvSpPr>
          <p:spPr bwMode="auto">
            <a:xfrm>
              <a:off x="-225179" y="1543487"/>
              <a:ext cx="3246311" cy="62383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1600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</a:t>
              </a:r>
              <a:r>
                <a:rPr lang="en-US" altLang="zh-CN" sz="1600" dirty="0" err="1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text</a:t>
              </a:r>
              <a:r>
                <a:rPr lang="en-US" altLang="zh-CN" sz="1600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to simulate what text will </a:t>
              </a:r>
              <a:r>
                <a:rPr lang="en-US" altLang="zh-CN" sz="1600" dirty="0" err="1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will</a:t>
              </a:r>
              <a:r>
                <a:rPr lang="en-US" altLang="zh-CN" sz="1600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look </a:t>
              </a:r>
              <a:r>
                <a:rPr lang="en-US" altLang="zh-CN" sz="1600" dirty="0" err="1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look</a:t>
              </a:r>
              <a:r>
                <a:rPr lang="en-US" altLang="zh-CN" sz="1600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like. </a:t>
              </a:r>
            </a:p>
          </p:txBody>
        </p:sp>
        <p:sp>
          <p:nvSpPr>
            <p:cNvPr id="19485" name="矩形 61"/>
            <p:cNvSpPr>
              <a:spLocks noChangeArrowheads="1"/>
            </p:cNvSpPr>
            <p:nvPr/>
          </p:nvSpPr>
          <p:spPr bwMode="auto">
            <a:xfrm>
              <a:off x="326247" y="1237215"/>
              <a:ext cx="1760581" cy="34657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5" name="组合 62"/>
          <p:cNvGrpSpPr/>
          <p:nvPr/>
        </p:nvGrpSpPr>
        <p:grpSpPr bwMode="auto">
          <a:xfrm>
            <a:off x="8382060" y="1810025"/>
            <a:ext cx="2952729" cy="1000619"/>
            <a:chOff x="344487" y="1202286"/>
            <a:chExt cx="2892425" cy="751173"/>
          </a:xfrm>
        </p:grpSpPr>
        <p:sp>
          <p:nvSpPr>
            <p:cNvPr id="19482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9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r>
                <a:rPr lang="en-US" altLang="zh-CN" sz="160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text to simulate what text will will look look like. </a:t>
              </a:r>
            </a:p>
          </p:txBody>
        </p:sp>
        <p:sp>
          <p:nvSpPr>
            <p:cNvPr id="19483" name="矩形 64"/>
            <p:cNvSpPr>
              <a:spLocks noChangeArrowheads="1"/>
            </p:cNvSpPr>
            <p:nvPr/>
          </p:nvSpPr>
          <p:spPr bwMode="auto">
            <a:xfrm>
              <a:off x="357157" y="1202286"/>
              <a:ext cx="1760581" cy="34657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6" name="组合 65"/>
          <p:cNvGrpSpPr/>
          <p:nvPr/>
        </p:nvGrpSpPr>
        <p:grpSpPr bwMode="auto">
          <a:xfrm>
            <a:off x="8477309" y="4684458"/>
            <a:ext cx="2952729" cy="1000619"/>
            <a:chOff x="344487" y="1202286"/>
            <a:chExt cx="2892425" cy="751173"/>
          </a:xfrm>
        </p:grpSpPr>
        <p:sp>
          <p:nvSpPr>
            <p:cNvPr id="19480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9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r>
                <a:rPr lang="en-US" altLang="zh-CN" sz="160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text to simulate what text will will look look like. </a:t>
              </a:r>
            </a:p>
          </p:txBody>
        </p:sp>
        <p:sp>
          <p:nvSpPr>
            <p:cNvPr id="19481" name="矩形 67"/>
            <p:cNvSpPr>
              <a:spLocks noChangeArrowheads="1"/>
            </p:cNvSpPr>
            <p:nvPr/>
          </p:nvSpPr>
          <p:spPr bwMode="auto">
            <a:xfrm>
              <a:off x="357157" y="1202286"/>
              <a:ext cx="1760581" cy="34657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7" name="组合 68"/>
          <p:cNvGrpSpPr/>
          <p:nvPr/>
        </p:nvGrpSpPr>
        <p:grpSpPr bwMode="auto">
          <a:xfrm>
            <a:off x="8411701" y="3238776"/>
            <a:ext cx="2479515" cy="1000620"/>
            <a:chOff x="344487" y="1202286"/>
            <a:chExt cx="2892425" cy="751174"/>
          </a:xfrm>
        </p:grpSpPr>
        <p:sp>
          <p:nvSpPr>
            <p:cNvPr id="19478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99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r>
                <a:rPr lang="en-US" altLang="zh-CN" sz="1600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text to simulate what text will will look look like. </a:t>
              </a:r>
            </a:p>
          </p:txBody>
        </p:sp>
        <p:sp>
          <p:nvSpPr>
            <p:cNvPr id="19479" name="矩形 70"/>
            <p:cNvSpPr>
              <a:spLocks noChangeArrowheads="1"/>
            </p:cNvSpPr>
            <p:nvPr/>
          </p:nvSpPr>
          <p:spPr bwMode="auto">
            <a:xfrm>
              <a:off x="357159" y="1202286"/>
              <a:ext cx="2096587" cy="34657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34" name="Freeform 400"/>
          <p:cNvSpPr>
            <a:spLocks noEditPoints="1"/>
          </p:cNvSpPr>
          <p:nvPr/>
        </p:nvSpPr>
        <p:spPr bwMode="auto">
          <a:xfrm>
            <a:off x="3685008" y="1949731"/>
            <a:ext cx="918633" cy="908051"/>
          </a:xfrm>
          <a:custGeom>
            <a:avLst/>
            <a:gdLst/>
            <a:ahLst/>
            <a:cxnLst>
              <a:cxn ang="0">
                <a:pos x="375" y="23"/>
              </a:cxn>
              <a:cxn ang="0">
                <a:pos x="169" y="35"/>
              </a:cxn>
              <a:cxn ang="0">
                <a:pos x="72" y="72"/>
              </a:cxn>
              <a:cxn ang="0">
                <a:pos x="18" y="149"/>
              </a:cxn>
              <a:cxn ang="0">
                <a:pos x="1" y="239"/>
              </a:cxn>
              <a:cxn ang="0">
                <a:pos x="13" y="489"/>
              </a:cxn>
              <a:cxn ang="0">
                <a:pos x="11" y="693"/>
              </a:cxn>
              <a:cxn ang="0">
                <a:pos x="31" y="1058"/>
              </a:cxn>
              <a:cxn ang="0">
                <a:pos x="59" y="1182"/>
              </a:cxn>
              <a:cxn ang="0">
                <a:pos x="89" y="1227"/>
              </a:cxn>
              <a:cxn ang="0">
                <a:pos x="87" y="1209"/>
              </a:cxn>
              <a:cxn ang="0">
                <a:pos x="271" y="1276"/>
              </a:cxn>
              <a:cxn ang="0">
                <a:pos x="547" y="1286"/>
              </a:cxn>
              <a:cxn ang="0">
                <a:pos x="1078" y="1256"/>
              </a:cxn>
              <a:cxn ang="0">
                <a:pos x="1169" y="1233"/>
              </a:cxn>
              <a:cxn ang="0">
                <a:pos x="1248" y="1189"/>
              </a:cxn>
              <a:cxn ang="0">
                <a:pos x="1291" y="1112"/>
              </a:cxn>
              <a:cxn ang="0">
                <a:pos x="1300" y="926"/>
              </a:cxn>
              <a:cxn ang="0">
                <a:pos x="1291" y="606"/>
              </a:cxn>
              <a:cxn ang="0">
                <a:pos x="1298" y="215"/>
              </a:cxn>
              <a:cxn ang="0">
                <a:pos x="1279" y="115"/>
              </a:cxn>
              <a:cxn ang="0">
                <a:pos x="1220" y="41"/>
              </a:cxn>
              <a:cxn ang="0">
                <a:pos x="1131" y="0"/>
              </a:cxn>
              <a:cxn ang="0">
                <a:pos x="23" y="613"/>
              </a:cxn>
              <a:cxn ang="0">
                <a:pos x="42" y="919"/>
              </a:cxn>
              <a:cxn ang="0">
                <a:pos x="18" y="269"/>
              </a:cxn>
              <a:cxn ang="0">
                <a:pos x="13" y="242"/>
              </a:cxn>
              <a:cxn ang="0">
                <a:pos x="540" y="1272"/>
              </a:cxn>
              <a:cxn ang="0">
                <a:pos x="287" y="1263"/>
              </a:cxn>
              <a:cxn ang="0">
                <a:pos x="458" y="1261"/>
              </a:cxn>
              <a:cxn ang="0">
                <a:pos x="925" y="1254"/>
              </a:cxn>
              <a:cxn ang="0">
                <a:pos x="947" y="1254"/>
              </a:cxn>
              <a:cxn ang="0">
                <a:pos x="956" y="1251"/>
              </a:cxn>
              <a:cxn ang="0">
                <a:pos x="947" y="1254"/>
              </a:cxn>
              <a:cxn ang="0">
                <a:pos x="1268" y="1134"/>
              </a:cxn>
              <a:cxn ang="0">
                <a:pos x="1213" y="1192"/>
              </a:cxn>
              <a:cxn ang="0">
                <a:pos x="1102" y="1227"/>
              </a:cxn>
              <a:cxn ang="0">
                <a:pos x="887" y="1234"/>
              </a:cxn>
              <a:cxn ang="0">
                <a:pos x="316" y="1238"/>
              </a:cxn>
              <a:cxn ang="0">
                <a:pos x="162" y="1211"/>
              </a:cxn>
              <a:cxn ang="0">
                <a:pos x="97" y="1172"/>
              </a:cxn>
              <a:cxn ang="0">
                <a:pos x="90" y="1178"/>
              </a:cxn>
              <a:cxn ang="0">
                <a:pos x="62" y="1122"/>
              </a:cxn>
              <a:cxn ang="0">
                <a:pos x="44" y="790"/>
              </a:cxn>
              <a:cxn ang="0">
                <a:pos x="42" y="160"/>
              </a:cxn>
              <a:cxn ang="0">
                <a:pos x="67" y="99"/>
              </a:cxn>
              <a:cxn ang="0">
                <a:pos x="97" y="76"/>
              </a:cxn>
              <a:cxn ang="0">
                <a:pos x="202" y="48"/>
              </a:cxn>
              <a:cxn ang="0">
                <a:pos x="852" y="27"/>
              </a:cxn>
              <a:cxn ang="0">
                <a:pos x="1130" y="35"/>
              </a:cxn>
              <a:cxn ang="0">
                <a:pos x="1207" y="77"/>
              </a:cxn>
              <a:cxn ang="0">
                <a:pos x="1252" y="152"/>
              </a:cxn>
              <a:cxn ang="0">
                <a:pos x="1282" y="849"/>
              </a:cxn>
              <a:cxn ang="0">
                <a:pos x="1270" y="121"/>
              </a:cxn>
              <a:cxn ang="0">
                <a:pos x="1289" y="242"/>
              </a:cxn>
              <a:cxn ang="0">
                <a:pos x="1283" y="464"/>
              </a:cxn>
              <a:cxn ang="0">
                <a:pos x="1273" y="262"/>
              </a:cxn>
              <a:cxn ang="0">
                <a:pos x="1235" y="92"/>
              </a:cxn>
              <a:cxn ang="0">
                <a:pos x="1102" y="11"/>
              </a:cxn>
              <a:cxn ang="0">
                <a:pos x="1197" y="38"/>
              </a:cxn>
              <a:cxn ang="0">
                <a:pos x="1245" y="83"/>
              </a:cxn>
            </a:cxnLst>
            <a:rect l="0" t="0" r="r" b="b"/>
            <a:pathLst>
              <a:path w="1303" h="1287">
                <a:moveTo>
                  <a:pt x="1131" y="0"/>
                </a:moveTo>
                <a:lnTo>
                  <a:pt x="389" y="17"/>
                </a:lnTo>
                <a:lnTo>
                  <a:pt x="389" y="17"/>
                </a:lnTo>
                <a:lnTo>
                  <a:pt x="385" y="18"/>
                </a:lnTo>
                <a:lnTo>
                  <a:pt x="379" y="20"/>
                </a:lnTo>
                <a:lnTo>
                  <a:pt x="375" y="23"/>
                </a:lnTo>
                <a:lnTo>
                  <a:pt x="372" y="23"/>
                </a:lnTo>
                <a:lnTo>
                  <a:pt x="372" y="23"/>
                </a:lnTo>
                <a:lnTo>
                  <a:pt x="270" y="27"/>
                </a:lnTo>
                <a:lnTo>
                  <a:pt x="219" y="31"/>
                </a:lnTo>
                <a:lnTo>
                  <a:pt x="169" y="35"/>
                </a:lnTo>
                <a:lnTo>
                  <a:pt x="169" y="35"/>
                </a:lnTo>
                <a:lnTo>
                  <a:pt x="149" y="38"/>
                </a:lnTo>
                <a:lnTo>
                  <a:pt x="131" y="42"/>
                </a:lnTo>
                <a:lnTo>
                  <a:pt x="114" y="48"/>
                </a:lnTo>
                <a:lnTo>
                  <a:pt x="98" y="55"/>
                </a:lnTo>
                <a:lnTo>
                  <a:pt x="84" y="63"/>
                </a:lnTo>
                <a:lnTo>
                  <a:pt x="72" y="72"/>
                </a:lnTo>
                <a:lnTo>
                  <a:pt x="60" y="83"/>
                </a:lnTo>
                <a:lnTo>
                  <a:pt x="49" y="94"/>
                </a:lnTo>
                <a:lnTo>
                  <a:pt x="41" y="106"/>
                </a:lnTo>
                <a:lnTo>
                  <a:pt x="32" y="120"/>
                </a:lnTo>
                <a:lnTo>
                  <a:pt x="25" y="134"/>
                </a:lnTo>
                <a:lnTo>
                  <a:pt x="18" y="149"/>
                </a:lnTo>
                <a:lnTo>
                  <a:pt x="13" y="165"/>
                </a:lnTo>
                <a:lnTo>
                  <a:pt x="8" y="181"/>
                </a:lnTo>
                <a:lnTo>
                  <a:pt x="6" y="198"/>
                </a:lnTo>
                <a:lnTo>
                  <a:pt x="3" y="217"/>
                </a:lnTo>
                <a:lnTo>
                  <a:pt x="3" y="217"/>
                </a:lnTo>
                <a:lnTo>
                  <a:pt x="1" y="239"/>
                </a:lnTo>
                <a:lnTo>
                  <a:pt x="0" y="262"/>
                </a:lnTo>
                <a:lnTo>
                  <a:pt x="0" y="307"/>
                </a:lnTo>
                <a:lnTo>
                  <a:pt x="1" y="353"/>
                </a:lnTo>
                <a:lnTo>
                  <a:pt x="6" y="398"/>
                </a:lnTo>
                <a:lnTo>
                  <a:pt x="10" y="444"/>
                </a:lnTo>
                <a:lnTo>
                  <a:pt x="13" y="489"/>
                </a:lnTo>
                <a:lnTo>
                  <a:pt x="14" y="534"/>
                </a:lnTo>
                <a:lnTo>
                  <a:pt x="14" y="557"/>
                </a:lnTo>
                <a:lnTo>
                  <a:pt x="14" y="579"/>
                </a:lnTo>
                <a:lnTo>
                  <a:pt x="14" y="579"/>
                </a:lnTo>
                <a:lnTo>
                  <a:pt x="11" y="635"/>
                </a:lnTo>
                <a:lnTo>
                  <a:pt x="11" y="693"/>
                </a:lnTo>
                <a:lnTo>
                  <a:pt x="14" y="752"/>
                </a:lnTo>
                <a:lnTo>
                  <a:pt x="18" y="814"/>
                </a:lnTo>
                <a:lnTo>
                  <a:pt x="25" y="937"/>
                </a:lnTo>
                <a:lnTo>
                  <a:pt x="28" y="999"/>
                </a:lnTo>
                <a:lnTo>
                  <a:pt x="31" y="1058"/>
                </a:lnTo>
                <a:lnTo>
                  <a:pt x="31" y="1058"/>
                </a:lnTo>
                <a:lnTo>
                  <a:pt x="31" y="1078"/>
                </a:lnTo>
                <a:lnTo>
                  <a:pt x="32" y="1095"/>
                </a:lnTo>
                <a:lnTo>
                  <a:pt x="35" y="1112"/>
                </a:lnTo>
                <a:lnTo>
                  <a:pt x="39" y="1127"/>
                </a:lnTo>
                <a:lnTo>
                  <a:pt x="48" y="1155"/>
                </a:lnTo>
                <a:lnTo>
                  <a:pt x="59" y="1182"/>
                </a:lnTo>
                <a:lnTo>
                  <a:pt x="59" y="1182"/>
                </a:lnTo>
                <a:lnTo>
                  <a:pt x="65" y="1196"/>
                </a:lnTo>
                <a:lnTo>
                  <a:pt x="73" y="1210"/>
                </a:lnTo>
                <a:lnTo>
                  <a:pt x="77" y="1216"/>
                </a:lnTo>
                <a:lnTo>
                  <a:pt x="83" y="1221"/>
                </a:lnTo>
                <a:lnTo>
                  <a:pt x="89" y="1227"/>
                </a:lnTo>
                <a:lnTo>
                  <a:pt x="96" y="1231"/>
                </a:lnTo>
                <a:lnTo>
                  <a:pt x="96" y="1231"/>
                </a:lnTo>
                <a:lnTo>
                  <a:pt x="94" y="1224"/>
                </a:lnTo>
                <a:lnTo>
                  <a:pt x="91" y="1219"/>
                </a:lnTo>
                <a:lnTo>
                  <a:pt x="89" y="1214"/>
                </a:lnTo>
                <a:lnTo>
                  <a:pt x="87" y="1209"/>
                </a:lnTo>
                <a:lnTo>
                  <a:pt x="87" y="1209"/>
                </a:lnTo>
                <a:lnTo>
                  <a:pt x="119" y="1227"/>
                </a:lnTo>
                <a:lnTo>
                  <a:pt x="153" y="1242"/>
                </a:lnTo>
                <a:lnTo>
                  <a:pt x="191" y="1256"/>
                </a:lnTo>
                <a:lnTo>
                  <a:pt x="230" y="1268"/>
                </a:lnTo>
                <a:lnTo>
                  <a:pt x="271" y="1276"/>
                </a:lnTo>
                <a:lnTo>
                  <a:pt x="315" y="1283"/>
                </a:lnTo>
                <a:lnTo>
                  <a:pt x="360" y="1287"/>
                </a:lnTo>
                <a:lnTo>
                  <a:pt x="408" y="1287"/>
                </a:lnTo>
                <a:lnTo>
                  <a:pt x="408" y="1287"/>
                </a:lnTo>
                <a:lnTo>
                  <a:pt x="478" y="1287"/>
                </a:lnTo>
                <a:lnTo>
                  <a:pt x="547" y="1286"/>
                </a:lnTo>
                <a:lnTo>
                  <a:pt x="686" y="1280"/>
                </a:lnTo>
                <a:lnTo>
                  <a:pt x="967" y="1266"/>
                </a:lnTo>
                <a:lnTo>
                  <a:pt x="967" y="1266"/>
                </a:lnTo>
                <a:lnTo>
                  <a:pt x="1013" y="1263"/>
                </a:lnTo>
                <a:lnTo>
                  <a:pt x="1057" y="1259"/>
                </a:lnTo>
                <a:lnTo>
                  <a:pt x="1078" y="1256"/>
                </a:lnTo>
                <a:lnTo>
                  <a:pt x="1098" y="1252"/>
                </a:lnTo>
                <a:lnTo>
                  <a:pt x="1117" y="1247"/>
                </a:lnTo>
                <a:lnTo>
                  <a:pt x="1135" y="1240"/>
                </a:lnTo>
                <a:lnTo>
                  <a:pt x="1135" y="1240"/>
                </a:lnTo>
                <a:lnTo>
                  <a:pt x="1152" y="1237"/>
                </a:lnTo>
                <a:lnTo>
                  <a:pt x="1169" y="1233"/>
                </a:lnTo>
                <a:lnTo>
                  <a:pt x="1185" y="1228"/>
                </a:lnTo>
                <a:lnTo>
                  <a:pt x="1199" y="1223"/>
                </a:lnTo>
                <a:lnTo>
                  <a:pt x="1213" y="1216"/>
                </a:lnTo>
                <a:lnTo>
                  <a:pt x="1225" y="1207"/>
                </a:lnTo>
                <a:lnTo>
                  <a:pt x="1237" y="1199"/>
                </a:lnTo>
                <a:lnTo>
                  <a:pt x="1248" y="1189"/>
                </a:lnTo>
                <a:lnTo>
                  <a:pt x="1258" y="1178"/>
                </a:lnTo>
                <a:lnTo>
                  <a:pt x="1266" y="1167"/>
                </a:lnTo>
                <a:lnTo>
                  <a:pt x="1275" y="1154"/>
                </a:lnTo>
                <a:lnTo>
                  <a:pt x="1282" y="1141"/>
                </a:lnTo>
                <a:lnTo>
                  <a:pt x="1287" y="1126"/>
                </a:lnTo>
                <a:lnTo>
                  <a:pt x="1291" y="1112"/>
                </a:lnTo>
                <a:lnTo>
                  <a:pt x="1294" y="1095"/>
                </a:lnTo>
                <a:lnTo>
                  <a:pt x="1297" y="1078"/>
                </a:lnTo>
                <a:lnTo>
                  <a:pt x="1297" y="1078"/>
                </a:lnTo>
                <a:lnTo>
                  <a:pt x="1300" y="1029"/>
                </a:lnTo>
                <a:lnTo>
                  <a:pt x="1301" y="978"/>
                </a:lnTo>
                <a:lnTo>
                  <a:pt x="1300" y="926"/>
                </a:lnTo>
                <a:lnTo>
                  <a:pt x="1298" y="876"/>
                </a:lnTo>
                <a:lnTo>
                  <a:pt x="1293" y="772"/>
                </a:lnTo>
                <a:lnTo>
                  <a:pt x="1291" y="720"/>
                </a:lnTo>
                <a:lnTo>
                  <a:pt x="1290" y="666"/>
                </a:lnTo>
                <a:lnTo>
                  <a:pt x="1290" y="666"/>
                </a:lnTo>
                <a:lnTo>
                  <a:pt x="1291" y="606"/>
                </a:lnTo>
                <a:lnTo>
                  <a:pt x="1293" y="545"/>
                </a:lnTo>
                <a:lnTo>
                  <a:pt x="1300" y="426"/>
                </a:lnTo>
                <a:lnTo>
                  <a:pt x="1301" y="367"/>
                </a:lnTo>
                <a:lnTo>
                  <a:pt x="1303" y="307"/>
                </a:lnTo>
                <a:lnTo>
                  <a:pt x="1301" y="246"/>
                </a:lnTo>
                <a:lnTo>
                  <a:pt x="1298" y="215"/>
                </a:lnTo>
                <a:lnTo>
                  <a:pt x="1296" y="184"/>
                </a:lnTo>
                <a:lnTo>
                  <a:pt x="1296" y="184"/>
                </a:lnTo>
                <a:lnTo>
                  <a:pt x="1293" y="166"/>
                </a:lnTo>
                <a:lnTo>
                  <a:pt x="1289" y="148"/>
                </a:lnTo>
                <a:lnTo>
                  <a:pt x="1284" y="131"/>
                </a:lnTo>
                <a:lnTo>
                  <a:pt x="1279" y="115"/>
                </a:lnTo>
                <a:lnTo>
                  <a:pt x="1270" y="100"/>
                </a:lnTo>
                <a:lnTo>
                  <a:pt x="1263" y="86"/>
                </a:lnTo>
                <a:lnTo>
                  <a:pt x="1254" y="73"/>
                </a:lnTo>
                <a:lnTo>
                  <a:pt x="1244" y="62"/>
                </a:lnTo>
                <a:lnTo>
                  <a:pt x="1232" y="51"/>
                </a:lnTo>
                <a:lnTo>
                  <a:pt x="1220" y="41"/>
                </a:lnTo>
                <a:lnTo>
                  <a:pt x="1207" y="31"/>
                </a:lnTo>
                <a:lnTo>
                  <a:pt x="1193" y="24"/>
                </a:lnTo>
                <a:lnTo>
                  <a:pt x="1179" y="17"/>
                </a:lnTo>
                <a:lnTo>
                  <a:pt x="1164" y="10"/>
                </a:lnTo>
                <a:lnTo>
                  <a:pt x="1148" y="6"/>
                </a:lnTo>
                <a:lnTo>
                  <a:pt x="1131" y="0"/>
                </a:lnTo>
                <a:lnTo>
                  <a:pt x="1131" y="0"/>
                </a:lnTo>
                <a:close/>
                <a:moveTo>
                  <a:pt x="44" y="1026"/>
                </a:moveTo>
                <a:lnTo>
                  <a:pt x="37" y="842"/>
                </a:lnTo>
                <a:lnTo>
                  <a:pt x="37" y="842"/>
                </a:lnTo>
                <a:lnTo>
                  <a:pt x="30" y="738"/>
                </a:lnTo>
                <a:lnTo>
                  <a:pt x="23" y="613"/>
                </a:lnTo>
                <a:lnTo>
                  <a:pt x="23" y="613"/>
                </a:lnTo>
                <a:lnTo>
                  <a:pt x="28" y="662"/>
                </a:lnTo>
                <a:lnTo>
                  <a:pt x="32" y="713"/>
                </a:lnTo>
                <a:lnTo>
                  <a:pt x="37" y="763"/>
                </a:lnTo>
                <a:lnTo>
                  <a:pt x="38" y="815"/>
                </a:lnTo>
                <a:lnTo>
                  <a:pt x="42" y="919"/>
                </a:lnTo>
                <a:lnTo>
                  <a:pt x="44" y="1026"/>
                </a:lnTo>
                <a:lnTo>
                  <a:pt x="44" y="1026"/>
                </a:lnTo>
                <a:close/>
                <a:moveTo>
                  <a:pt x="20" y="260"/>
                </a:moveTo>
                <a:lnTo>
                  <a:pt x="20" y="260"/>
                </a:lnTo>
                <a:lnTo>
                  <a:pt x="18" y="266"/>
                </a:lnTo>
                <a:lnTo>
                  <a:pt x="18" y="269"/>
                </a:lnTo>
                <a:lnTo>
                  <a:pt x="17" y="269"/>
                </a:lnTo>
                <a:lnTo>
                  <a:pt x="15" y="267"/>
                </a:lnTo>
                <a:lnTo>
                  <a:pt x="13" y="262"/>
                </a:lnTo>
                <a:lnTo>
                  <a:pt x="13" y="259"/>
                </a:lnTo>
                <a:lnTo>
                  <a:pt x="13" y="259"/>
                </a:lnTo>
                <a:lnTo>
                  <a:pt x="13" y="242"/>
                </a:lnTo>
                <a:lnTo>
                  <a:pt x="14" y="224"/>
                </a:lnTo>
                <a:lnTo>
                  <a:pt x="18" y="191"/>
                </a:lnTo>
                <a:lnTo>
                  <a:pt x="18" y="191"/>
                </a:lnTo>
                <a:lnTo>
                  <a:pt x="23" y="181"/>
                </a:lnTo>
                <a:lnTo>
                  <a:pt x="20" y="260"/>
                </a:lnTo>
                <a:close/>
                <a:moveTo>
                  <a:pt x="540" y="1272"/>
                </a:moveTo>
                <a:lnTo>
                  <a:pt x="540" y="1272"/>
                </a:lnTo>
                <a:lnTo>
                  <a:pt x="453" y="1273"/>
                </a:lnTo>
                <a:lnTo>
                  <a:pt x="409" y="1273"/>
                </a:lnTo>
                <a:lnTo>
                  <a:pt x="367" y="1272"/>
                </a:lnTo>
                <a:lnTo>
                  <a:pt x="326" y="1269"/>
                </a:lnTo>
                <a:lnTo>
                  <a:pt x="287" y="1263"/>
                </a:lnTo>
                <a:lnTo>
                  <a:pt x="249" y="1256"/>
                </a:lnTo>
                <a:lnTo>
                  <a:pt x="214" y="1247"/>
                </a:lnTo>
                <a:lnTo>
                  <a:pt x="311" y="1256"/>
                </a:lnTo>
                <a:lnTo>
                  <a:pt x="311" y="1256"/>
                </a:lnTo>
                <a:lnTo>
                  <a:pt x="384" y="1261"/>
                </a:lnTo>
                <a:lnTo>
                  <a:pt x="458" y="1261"/>
                </a:lnTo>
                <a:lnTo>
                  <a:pt x="534" y="1261"/>
                </a:lnTo>
                <a:lnTo>
                  <a:pt x="613" y="1259"/>
                </a:lnTo>
                <a:lnTo>
                  <a:pt x="769" y="1255"/>
                </a:lnTo>
                <a:lnTo>
                  <a:pt x="847" y="1254"/>
                </a:lnTo>
                <a:lnTo>
                  <a:pt x="925" y="1254"/>
                </a:lnTo>
                <a:lnTo>
                  <a:pt x="925" y="1254"/>
                </a:lnTo>
                <a:lnTo>
                  <a:pt x="828" y="1261"/>
                </a:lnTo>
                <a:lnTo>
                  <a:pt x="732" y="1265"/>
                </a:lnTo>
                <a:lnTo>
                  <a:pt x="638" y="1269"/>
                </a:lnTo>
                <a:lnTo>
                  <a:pt x="540" y="1272"/>
                </a:lnTo>
                <a:lnTo>
                  <a:pt x="540" y="1272"/>
                </a:lnTo>
                <a:close/>
                <a:moveTo>
                  <a:pt x="947" y="1254"/>
                </a:moveTo>
                <a:lnTo>
                  <a:pt x="947" y="1254"/>
                </a:lnTo>
                <a:lnTo>
                  <a:pt x="927" y="1254"/>
                </a:lnTo>
                <a:lnTo>
                  <a:pt x="927" y="1254"/>
                </a:lnTo>
                <a:lnTo>
                  <a:pt x="936" y="1252"/>
                </a:lnTo>
                <a:lnTo>
                  <a:pt x="946" y="1251"/>
                </a:lnTo>
                <a:lnTo>
                  <a:pt x="956" y="1251"/>
                </a:lnTo>
                <a:lnTo>
                  <a:pt x="964" y="1252"/>
                </a:lnTo>
                <a:lnTo>
                  <a:pt x="964" y="1252"/>
                </a:lnTo>
                <a:lnTo>
                  <a:pt x="961" y="1255"/>
                </a:lnTo>
                <a:lnTo>
                  <a:pt x="957" y="1255"/>
                </a:lnTo>
                <a:lnTo>
                  <a:pt x="947" y="1254"/>
                </a:lnTo>
                <a:lnTo>
                  <a:pt x="947" y="1254"/>
                </a:lnTo>
                <a:close/>
                <a:moveTo>
                  <a:pt x="1280" y="1077"/>
                </a:moveTo>
                <a:lnTo>
                  <a:pt x="1280" y="1077"/>
                </a:lnTo>
                <a:lnTo>
                  <a:pt x="1279" y="1092"/>
                </a:lnTo>
                <a:lnTo>
                  <a:pt x="1276" y="1108"/>
                </a:lnTo>
                <a:lnTo>
                  <a:pt x="1272" y="1122"/>
                </a:lnTo>
                <a:lnTo>
                  <a:pt x="1268" y="1134"/>
                </a:lnTo>
                <a:lnTo>
                  <a:pt x="1261" y="1147"/>
                </a:lnTo>
                <a:lnTo>
                  <a:pt x="1254" y="1157"/>
                </a:lnTo>
                <a:lnTo>
                  <a:pt x="1245" y="1167"/>
                </a:lnTo>
                <a:lnTo>
                  <a:pt x="1235" y="1176"/>
                </a:lnTo>
                <a:lnTo>
                  <a:pt x="1224" y="1185"/>
                </a:lnTo>
                <a:lnTo>
                  <a:pt x="1213" y="1192"/>
                </a:lnTo>
                <a:lnTo>
                  <a:pt x="1202" y="1199"/>
                </a:lnTo>
                <a:lnTo>
                  <a:pt x="1189" y="1204"/>
                </a:lnTo>
                <a:lnTo>
                  <a:pt x="1161" y="1214"/>
                </a:lnTo>
                <a:lnTo>
                  <a:pt x="1131" y="1223"/>
                </a:lnTo>
                <a:lnTo>
                  <a:pt x="1131" y="1223"/>
                </a:lnTo>
                <a:lnTo>
                  <a:pt x="1102" y="1227"/>
                </a:lnTo>
                <a:lnTo>
                  <a:pt x="1072" y="1231"/>
                </a:lnTo>
                <a:lnTo>
                  <a:pt x="1041" y="1233"/>
                </a:lnTo>
                <a:lnTo>
                  <a:pt x="1010" y="1234"/>
                </a:lnTo>
                <a:lnTo>
                  <a:pt x="949" y="1234"/>
                </a:lnTo>
                <a:lnTo>
                  <a:pt x="887" y="1234"/>
                </a:lnTo>
                <a:lnTo>
                  <a:pt x="887" y="1234"/>
                </a:lnTo>
                <a:lnTo>
                  <a:pt x="741" y="1238"/>
                </a:lnTo>
                <a:lnTo>
                  <a:pt x="596" y="1242"/>
                </a:lnTo>
                <a:lnTo>
                  <a:pt x="524" y="1244"/>
                </a:lnTo>
                <a:lnTo>
                  <a:pt x="454" y="1244"/>
                </a:lnTo>
                <a:lnTo>
                  <a:pt x="384" y="1242"/>
                </a:lnTo>
                <a:lnTo>
                  <a:pt x="316" y="1238"/>
                </a:lnTo>
                <a:lnTo>
                  <a:pt x="316" y="1238"/>
                </a:lnTo>
                <a:lnTo>
                  <a:pt x="261" y="1233"/>
                </a:lnTo>
                <a:lnTo>
                  <a:pt x="236" y="1230"/>
                </a:lnTo>
                <a:lnTo>
                  <a:pt x="211" y="1224"/>
                </a:lnTo>
                <a:lnTo>
                  <a:pt x="186" y="1219"/>
                </a:lnTo>
                <a:lnTo>
                  <a:pt x="162" y="1211"/>
                </a:lnTo>
                <a:lnTo>
                  <a:pt x="139" y="1204"/>
                </a:lnTo>
                <a:lnTo>
                  <a:pt x="118" y="1195"/>
                </a:lnTo>
                <a:lnTo>
                  <a:pt x="118" y="1195"/>
                </a:lnTo>
                <a:lnTo>
                  <a:pt x="112" y="1190"/>
                </a:lnTo>
                <a:lnTo>
                  <a:pt x="107" y="1185"/>
                </a:lnTo>
                <a:lnTo>
                  <a:pt x="97" y="1172"/>
                </a:lnTo>
                <a:lnTo>
                  <a:pt x="97" y="1172"/>
                </a:lnTo>
                <a:lnTo>
                  <a:pt x="98" y="1176"/>
                </a:lnTo>
                <a:lnTo>
                  <a:pt x="97" y="1181"/>
                </a:lnTo>
                <a:lnTo>
                  <a:pt x="96" y="1181"/>
                </a:lnTo>
                <a:lnTo>
                  <a:pt x="94" y="1181"/>
                </a:lnTo>
                <a:lnTo>
                  <a:pt x="90" y="1178"/>
                </a:lnTo>
                <a:lnTo>
                  <a:pt x="90" y="1178"/>
                </a:lnTo>
                <a:lnTo>
                  <a:pt x="83" y="1169"/>
                </a:lnTo>
                <a:lnTo>
                  <a:pt x="77" y="1161"/>
                </a:lnTo>
                <a:lnTo>
                  <a:pt x="73" y="1152"/>
                </a:lnTo>
                <a:lnTo>
                  <a:pt x="69" y="1143"/>
                </a:lnTo>
                <a:lnTo>
                  <a:pt x="62" y="1122"/>
                </a:lnTo>
                <a:lnTo>
                  <a:pt x="58" y="1099"/>
                </a:lnTo>
                <a:lnTo>
                  <a:pt x="55" y="1075"/>
                </a:lnTo>
                <a:lnTo>
                  <a:pt x="52" y="1051"/>
                </a:lnTo>
                <a:lnTo>
                  <a:pt x="51" y="1002"/>
                </a:lnTo>
                <a:lnTo>
                  <a:pt x="51" y="1002"/>
                </a:lnTo>
                <a:lnTo>
                  <a:pt x="44" y="790"/>
                </a:lnTo>
                <a:lnTo>
                  <a:pt x="39" y="683"/>
                </a:lnTo>
                <a:lnTo>
                  <a:pt x="37" y="576"/>
                </a:lnTo>
                <a:lnTo>
                  <a:pt x="35" y="471"/>
                </a:lnTo>
                <a:lnTo>
                  <a:pt x="35" y="366"/>
                </a:lnTo>
                <a:lnTo>
                  <a:pt x="38" y="263"/>
                </a:lnTo>
                <a:lnTo>
                  <a:pt x="42" y="160"/>
                </a:lnTo>
                <a:lnTo>
                  <a:pt x="42" y="160"/>
                </a:lnTo>
                <a:lnTo>
                  <a:pt x="45" y="144"/>
                </a:lnTo>
                <a:lnTo>
                  <a:pt x="51" y="128"/>
                </a:lnTo>
                <a:lnTo>
                  <a:pt x="58" y="113"/>
                </a:lnTo>
                <a:lnTo>
                  <a:pt x="67" y="99"/>
                </a:lnTo>
                <a:lnTo>
                  <a:pt x="67" y="99"/>
                </a:lnTo>
                <a:lnTo>
                  <a:pt x="69" y="96"/>
                </a:lnTo>
                <a:lnTo>
                  <a:pt x="72" y="94"/>
                </a:lnTo>
                <a:lnTo>
                  <a:pt x="72" y="93"/>
                </a:lnTo>
                <a:lnTo>
                  <a:pt x="72" y="93"/>
                </a:lnTo>
                <a:lnTo>
                  <a:pt x="84" y="83"/>
                </a:lnTo>
                <a:lnTo>
                  <a:pt x="97" y="76"/>
                </a:lnTo>
                <a:lnTo>
                  <a:pt x="112" y="68"/>
                </a:lnTo>
                <a:lnTo>
                  <a:pt x="128" y="62"/>
                </a:lnTo>
                <a:lnTo>
                  <a:pt x="145" y="56"/>
                </a:lnTo>
                <a:lnTo>
                  <a:pt x="163" y="52"/>
                </a:lnTo>
                <a:lnTo>
                  <a:pt x="183" y="49"/>
                </a:lnTo>
                <a:lnTo>
                  <a:pt x="202" y="48"/>
                </a:lnTo>
                <a:lnTo>
                  <a:pt x="202" y="48"/>
                </a:lnTo>
                <a:lnTo>
                  <a:pt x="309" y="41"/>
                </a:lnTo>
                <a:lnTo>
                  <a:pt x="417" y="35"/>
                </a:lnTo>
                <a:lnTo>
                  <a:pt x="526" y="33"/>
                </a:lnTo>
                <a:lnTo>
                  <a:pt x="635" y="30"/>
                </a:lnTo>
                <a:lnTo>
                  <a:pt x="852" y="27"/>
                </a:lnTo>
                <a:lnTo>
                  <a:pt x="1065" y="23"/>
                </a:lnTo>
                <a:lnTo>
                  <a:pt x="1065" y="23"/>
                </a:lnTo>
                <a:lnTo>
                  <a:pt x="1082" y="25"/>
                </a:lnTo>
                <a:lnTo>
                  <a:pt x="1099" y="27"/>
                </a:lnTo>
                <a:lnTo>
                  <a:pt x="1114" y="31"/>
                </a:lnTo>
                <a:lnTo>
                  <a:pt x="1130" y="35"/>
                </a:lnTo>
                <a:lnTo>
                  <a:pt x="1144" y="40"/>
                </a:lnTo>
                <a:lnTo>
                  <a:pt x="1158" y="47"/>
                </a:lnTo>
                <a:lnTo>
                  <a:pt x="1172" y="52"/>
                </a:lnTo>
                <a:lnTo>
                  <a:pt x="1183" y="61"/>
                </a:lnTo>
                <a:lnTo>
                  <a:pt x="1196" y="69"/>
                </a:lnTo>
                <a:lnTo>
                  <a:pt x="1207" y="77"/>
                </a:lnTo>
                <a:lnTo>
                  <a:pt x="1217" y="87"/>
                </a:lnTo>
                <a:lnTo>
                  <a:pt x="1225" y="99"/>
                </a:lnTo>
                <a:lnTo>
                  <a:pt x="1234" y="111"/>
                </a:lnTo>
                <a:lnTo>
                  <a:pt x="1241" y="124"/>
                </a:lnTo>
                <a:lnTo>
                  <a:pt x="1248" y="138"/>
                </a:lnTo>
                <a:lnTo>
                  <a:pt x="1252" y="152"/>
                </a:lnTo>
                <a:lnTo>
                  <a:pt x="1252" y="152"/>
                </a:lnTo>
                <a:lnTo>
                  <a:pt x="1265" y="385"/>
                </a:lnTo>
                <a:lnTo>
                  <a:pt x="1270" y="502"/>
                </a:lnTo>
                <a:lnTo>
                  <a:pt x="1276" y="618"/>
                </a:lnTo>
                <a:lnTo>
                  <a:pt x="1279" y="734"/>
                </a:lnTo>
                <a:lnTo>
                  <a:pt x="1282" y="849"/>
                </a:lnTo>
                <a:lnTo>
                  <a:pt x="1282" y="963"/>
                </a:lnTo>
                <a:lnTo>
                  <a:pt x="1280" y="1077"/>
                </a:lnTo>
                <a:lnTo>
                  <a:pt x="1280" y="1077"/>
                </a:lnTo>
                <a:close/>
                <a:moveTo>
                  <a:pt x="1268" y="121"/>
                </a:moveTo>
                <a:lnTo>
                  <a:pt x="1268" y="121"/>
                </a:lnTo>
                <a:lnTo>
                  <a:pt x="1270" y="121"/>
                </a:lnTo>
                <a:lnTo>
                  <a:pt x="1272" y="122"/>
                </a:lnTo>
                <a:lnTo>
                  <a:pt x="1272" y="122"/>
                </a:lnTo>
                <a:lnTo>
                  <a:pt x="1276" y="141"/>
                </a:lnTo>
                <a:lnTo>
                  <a:pt x="1280" y="160"/>
                </a:lnTo>
                <a:lnTo>
                  <a:pt x="1286" y="200"/>
                </a:lnTo>
                <a:lnTo>
                  <a:pt x="1289" y="242"/>
                </a:lnTo>
                <a:lnTo>
                  <a:pt x="1290" y="284"/>
                </a:lnTo>
                <a:lnTo>
                  <a:pt x="1290" y="328"/>
                </a:lnTo>
                <a:lnTo>
                  <a:pt x="1289" y="371"/>
                </a:lnTo>
                <a:lnTo>
                  <a:pt x="1283" y="451"/>
                </a:lnTo>
                <a:lnTo>
                  <a:pt x="1283" y="451"/>
                </a:lnTo>
                <a:lnTo>
                  <a:pt x="1283" y="464"/>
                </a:lnTo>
                <a:lnTo>
                  <a:pt x="1282" y="471"/>
                </a:lnTo>
                <a:lnTo>
                  <a:pt x="1280" y="477"/>
                </a:lnTo>
                <a:lnTo>
                  <a:pt x="1280" y="477"/>
                </a:lnTo>
                <a:lnTo>
                  <a:pt x="1279" y="389"/>
                </a:lnTo>
                <a:lnTo>
                  <a:pt x="1276" y="305"/>
                </a:lnTo>
                <a:lnTo>
                  <a:pt x="1273" y="262"/>
                </a:lnTo>
                <a:lnTo>
                  <a:pt x="1270" y="219"/>
                </a:lnTo>
                <a:lnTo>
                  <a:pt x="1266" y="176"/>
                </a:lnTo>
                <a:lnTo>
                  <a:pt x="1261" y="134"/>
                </a:lnTo>
                <a:lnTo>
                  <a:pt x="1261" y="134"/>
                </a:lnTo>
                <a:lnTo>
                  <a:pt x="1248" y="111"/>
                </a:lnTo>
                <a:lnTo>
                  <a:pt x="1235" y="92"/>
                </a:lnTo>
                <a:lnTo>
                  <a:pt x="1218" y="73"/>
                </a:lnTo>
                <a:lnTo>
                  <a:pt x="1200" y="56"/>
                </a:lnTo>
                <a:lnTo>
                  <a:pt x="1179" y="41"/>
                </a:lnTo>
                <a:lnTo>
                  <a:pt x="1155" y="30"/>
                </a:lnTo>
                <a:lnTo>
                  <a:pt x="1130" y="18"/>
                </a:lnTo>
                <a:lnTo>
                  <a:pt x="1102" y="11"/>
                </a:lnTo>
                <a:lnTo>
                  <a:pt x="1102" y="11"/>
                </a:lnTo>
                <a:lnTo>
                  <a:pt x="1124" y="14"/>
                </a:lnTo>
                <a:lnTo>
                  <a:pt x="1144" y="17"/>
                </a:lnTo>
                <a:lnTo>
                  <a:pt x="1162" y="23"/>
                </a:lnTo>
                <a:lnTo>
                  <a:pt x="1180" y="30"/>
                </a:lnTo>
                <a:lnTo>
                  <a:pt x="1197" y="38"/>
                </a:lnTo>
                <a:lnTo>
                  <a:pt x="1213" y="48"/>
                </a:lnTo>
                <a:lnTo>
                  <a:pt x="1228" y="59"/>
                </a:lnTo>
                <a:lnTo>
                  <a:pt x="1241" y="69"/>
                </a:lnTo>
                <a:lnTo>
                  <a:pt x="1235" y="73"/>
                </a:lnTo>
                <a:lnTo>
                  <a:pt x="1235" y="73"/>
                </a:lnTo>
                <a:lnTo>
                  <a:pt x="1245" y="83"/>
                </a:lnTo>
                <a:lnTo>
                  <a:pt x="1254" y="94"/>
                </a:lnTo>
                <a:lnTo>
                  <a:pt x="1262" y="107"/>
                </a:lnTo>
                <a:lnTo>
                  <a:pt x="1268" y="121"/>
                </a:lnTo>
                <a:lnTo>
                  <a:pt x="1268" y="121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35" name="Freeform 400"/>
          <p:cNvSpPr>
            <a:spLocks noEditPoints="1"/>
          </p:cNvSpPr>
          <p:nvPr/>
        </p:nvSpPr>
        <p:spPr bwMode="auto">
          <a:xfrm>
            <a:off x="3685008" y="3429285"/>
            <a:ext cx="918633" cy="908051"/>
          </a:xfrm>
          <a:custGeom>
            <a:avLst/>
            <a:gdLst/>
            <a:ahLst/>
            <a:cxnLst>
              <a:cxn ang="0">
                <a:pos x="375" y="23"/>
              </a:cxn>
              <a:cxn ang="0">
                <a:pos x="169" y="35"/>
              </a:cxn>
              <a:cxn ang="0">
                <a:pos x="72" y="72"/>
              </a:cxn>
              <a:cxn ang="0">
                <a:pos x="18" y="149"/>
              </a:cxn>
              <a:cxn ang="0">
                <a:pos x="1" y="239"/>
              </a:cxn>
              <a:cxn ang="0">
                <a:pos x="13" y="489"/>
              </a:cxn>
              <a:cxn ang="0">
                <a:pos x="11" y="693"/>
              </a:cxn>
              <a:cxn ang="0">
                <a:pos x="31" y="1058"/>
              </a:cxn>
              <a:cxn ang="0">
                <a:pos x="59" y="1182"/>
              </a:cxn>
              <a:cxn ang="0">
                <a:pos x="89" y="1227"/>
              </a:cxn>
              <a:cxn ang="0">
                <a:pos x="87" y="1209"/>
              </a:cxn>
              <a:cxn ang="0">
                <a:pos x="271" y="1276"/>
              </a:cxn>
              <a:cxn ang="0">
                <a:pos x="547" y="1286"/>
              </a:cxn>
              <a:cxn ang="0">
                <a:pos x="1078" y="1256"/>
              </a:cxn>
              <a:cxn ang="0">
                <a:pos x="1169" y="1233"/>
              </a:cxn>
              <a:cxn ang="0">
                <a:pos x="1248" y="1189"/>
              </a:cxn>
              <a:cxn ang="0">
                <a:pos x="1291" y="1112"/>
              </a:cxn>
              <a:cxn ang="0">
                <a:pos x="1300" y="926"/>
              </a:cxn>
              <a:cxn ang="0">
                <a:pos x="1291" y="606"/>
              </a:cxn>
              <a:cxn ang="0">
                <a:pos x="1298" y="215"/>
              </a:cxn>
              <a:cxn ang="0">
                <a:pos x="1279" y="115"/>
              </a:cxn>
              <a:cxn ang="0">
                <a:pos x="1220" y="41"/>
              </a:cxn>
              <a:cxn ang="0">
                <a:pos x="1131" y="0"/>
              </a:cxn>
              <a:cxn ang="0">
                <a:pos x="23" y="613"/>
              </a:cxn>
              <a:cxn ang="0">
                <a:pos x="42" y="919"/>
              </a:cxn>
              <a:cxn ang="0">
                <a:pos x="18" y="269"/>
              </a:cxn>
              <a:cxn ang="0">
                <a:pos x="13" y="242"/>
              </a:cxn>
              <a:cxn ang="0">
                <a:pos x="540" y="1272"/>
              </a:cxn>
              <a:cxn ang="0">
                <a:pos x="287" y="1263"/>
              </a:cxn>
              <a:cxn ang="0">
                <a:pos x="458" y="1261"/>
              </a:cxn>
              <a:cxn ang="0">
                <a:pos x="925" y="1254"/>
              </a:cxn>
              <a:cxn ang="0">
                <a:pos x="947" y="1254"/>
              </a:cxn>
              <a:cxn ang="0">
                <a:pos x="956" y="1251"/>
              </a:cxn>
              <a:cxn ang="0">
                <a:pos x="947" y="1254"/>
              </a:cxn>
              <a:cxn ang="0">
                <a:pos x="1268" y="1134"/>
              </a:cxn>
              <a:cxn ang="0">
                <a:pos x="1213" y="1192"/>
              </a:cxn>
              <a:cxn ang="0">
                <a:pos x="1102" y="1227"/>
              </a:cxn>
              <a:cxn ang="0">
                <a:pos x="887" y="1234"/>
              </a:cxn>
              <a:cxn ang="0">
                <a:pos x="316" y="1238"/>
              </a:cxn>
              <a:cxn ang="0">
                <a:pos x="162" y="1211"/>
              </a:cxn>
              <a:cxn ang="0">
                <a:pos x="97" y="1172"/>
              </a:cxn>
              <a:cxn ang="0">
                <a:pos x="90" y="1178"/>
              </a:cxn>
              <a:cxn ang="0">
                <a:pos x="62" y="1122"/>
              </a:cxn>
              <a:cxn ang="0">
                <a:pos x="44" y="790"/>
              </a:cxn>
              <a:cxn ang="0">
                <a:pos x="42" y="160"/>
              </a:cxn>
              <a:cxn ang="0">
                <a:pos x="67" y="99"/>
              </a:cxn>
              <a:cxn ang="0">
                <a:pos x="97" y="76"/>
              </a:cxn>
              <a:cxn ang="0">
                <a:pos x="202" y="48"/>
              </a:cxn>
              <a:cxn ang="0">
                <a:pos x="852" y="27"/>
              </a:cxn>
              <a:cxn ang="0">
                <a:pos x="1130" y="35"/>
              </a:cxn>
              <a:cxn ang="0">
                <a:pos x="1207" y="77"/>
              </a:cxn>
              <a:cxn ang="0">
                <a:pos x="1252" y="152"/>
              </a:cxn>
              <a:cxn ang="0">
                <a:pos x="1282" y="849"/>
              </a:cxn>
              <a:cxn ang="0">
                <a:pos x="1270" y="121"/>
              </a:cxn>
              <a:cxn ang="0">
                <a:pos x="1289" y="242"/>
              </a:cxn>
              <a:cxn ang="0">
                <a:pos x="1283" y="464"/>
              </a:cxn>
              <a:cxn ang="0">
                <a:pos x="1273" y="262"/>
              </a:cxn>
              <a:cxn ang="0">
                <a:pos x="1235" y="92"/>
              </a:cxn>
              <a:cxn ang="0">
                <a:pos x="1102" y="11"/>
              </a:cxn>
              <a:cxn ang="0">
                <a:pos x="1197" y="38"/>
              </a:cxn>
              <a:cxn ang="0">
                <a:pos x="1245" y="83"/>
              </a:cxn>
            </a:cxnLst>
            <a:rect l="0" t="0" r="r" b="b"/>
            <a:pathLst>
              <a:path w="1303" h="1287">
                <a:moveTo>
                  <a:pt x="1131" y="0"/>
                </a:moveTo>
                <a:lnTo>
                  <a:pt x="389" y="17"/>
                </a:lnTo>
                <a:lnTo>
                  <a:pt x="389" y="17"/>
                </a:lnTo>
                <a:lnTo>
                  <a:pt x="385" y="18"/>
                </a:lnTo>
                <a:lnTo>
                  <a:pt x="379" y="20"/>
                </a:lnTo>
                <a:lnTo>
                  <a:pt x="375" y="23"/>
                </a:lnTo>
                <a:lnTo>
                  <a:pt x="372" y="23"/>
                </a:lnTo>
                <a:lnTo>
                  <a:pt x="372" y="23"/>
                </a:lnTo>
                <a:lnTo>
                  <a:pt x="270" y="27"/>
                </a:lnTo>
                <a:lnTo>
                  <a:pt x="219" y="31"/>
                </a:lnTo>
                <a:lnTo>
                  <a:pt x="169" y="35"/>
                </a:lnTo>
                <a:lnTo>
                  <a:pt x="169" y="35"/>
                </a:lnTo>
                <a:lnTo>
                  <a:pt x="149" y="38"/>
                </a:lnTo>
                <a:lnTo>
                  <a:pt x="131" y="42"/>
                </a:lnTo>
                <a:lnTo>
                  <a:pt x="114" y="48"/>
                </a:lnTo>
                <a:lnTo>
                  <a:pt x="98" y="55"/>
                </a:lnTo>
                <a:lnTo>
                  <a:pt x="84" y="63"/>
                </a:lnTo>
                <a:lnTo>
                  <a:pt x="72" y="72"/>
                </a:lnTo>
                <a:lnTo>
                  <a:pt x="60" y="83"/>
                </a:lnTo>
                <a:lnTo>
                  <a:pt x="49" y="94"/>
                </a:lnTo>
                <a:lnTo>
                  <a:pt x="41" y="106"/>
                </a:lnTo>
                <a:lnTo>
                  <a:pt x="32" y="120"/>
                </a:lnTo>
                <a:lnTo>
                  <a:pt x="25" y="134"/>
                </a:lnTo>
                <a:lnTo>
                  <a:pt x="18" y="149"/>
                </a:lnTo>
                <a:lnTo>
                  <a:pt x="13" y="165"/>
                </a:lnTo>
                <a:lnTo>
                  <a:pt x="8" y="181"/>
                </a:lnTo>
                <a:lnTo>
                  <a:pt x="6" y="198"/>
                </a:lnTo>
                <a:lnTo>
                  <a:pt x="3" y="217"/>
                </a:lnTo>
                <a:lnTo>
                  <a:pt x="3" y="217"/>
                </a:lnTo>
                <a:lnTo>
                  <a:pt x="1" y="239"/>
                </a:lnTo>
                <a:lnTo>
                  <a:pt x="0" y="262"/>
                </a:lnTo>
                <a:lnTo>
                  <a:pt x="0" y="307"/>
                </a:lnTo>
                <a:lnTo>
                  <a:pt x="1" y="353"/>
                </a:lnTo>
                <a:lnTo>
                  <a:pt x="6" y="398"/>
                </a:lnTo>
                <a:lnTo>
                  <a:pt x="10" y="444"/>
                </a:lnTo>
                <a:lnTo>
                  <a:pt x="13" y="489"/>
                </a:lnTo>
                <a:lnTo>
                  <a:pt x="14" y="534"/>
                </a:lnTo>
                <a:lnTo>
                  <a:pt x="14" y="557"/>
                </a:lnTo>
                <a:lnTo>
                  <a:pt x="14" y="579"/>
                </a:lnTo>
                <a:lnTo>
                  <a:pt x="14" y="579"/>
                </a:lnTo>
                <a:lnTo>
                  <a:pt x="11" y="635"/>
                </a:lnTo>
                <a:lnTo>
                  <a:pt x="11" y="693"/>
                </a:lnTo>
                <a:lnTo>
                  <a:pt x="14" y="752"/>
                </a:lnTo>
                <a:lnTo>
                  <a:pt x="18" y="814"/>
                </a:lnTo>
                <a:lnTo>
                  <a:pt x="25" y="937"/>
                </a:lnTo>
                <a:lnTo>
                  <a:pt x="28" y="999"/>
                </a:lnTo>
                <a:lnTo>
                  <a:pt x="31" y="1058"/>
                </a:lnTo>
                <a:lnTo>
                  <a:pt x="31" y="1058"/>
                </a:lnTo>
                <a:lnTo>
                  <a:pt x="31" y="1078"/>
                </a:lnTo>
                <a:lnTo>
                  <a:pt x="32" y="1095"/>
                </a:lnTo>
                <a:lnTo>
                  <a:pt x="35" y="1112"/>
                </a:lnTo>
                <a:lnTo>
                  <a:pt x="39" y="1127"/>
                </a:lnTo>
                <a:lnTo>
                  <a:pt x="48" y="1155"/>
                </a:lnTo>
                <a:lnTo>
                  <a:pt x="59" y="1182"/>
                </a:lnTo>
                <a:lnTo>
                  <a:pt x="59" y="1182"/>
                </a:lnTo>
                <a:lnTo>
                  <a:pt x="65" y="1196"/>
                </a:lnTo>
                <a:lnTo>
                  <a:pt x="73" y="1210"/>
                </a:lnTo>
                <a:lnTo>
                  <a:pt x="77" y="1216"/>
                </a:lnTo>
                <a:lnTo>
                  <a:pt x="83" y="1221"/>
                </a:lnTo>
                <a:lnTo>
                  <a:pt x="89" y="1227"/>
                </a:lnTo>
                <a:lnTo>
                  <a:pt x="96" y="1231"/>
                </a:lnTo>
                <a:lnTo>
                  <a:pt x="96" y="1231"/>
                </a:lnTo>
                <a:lnTo>
                  <a:pt x="94" y="1224"/>
                </a:lnTo>
                <a:lnTo>
                  <a:pt x="91" y="1219"/>
                </a:lnTo>
                <a:lnTo>
                  <a:pt x="89" y="1214"/>
                </a:lnTo>
                <a:lnTo>
                  <a:pt x="87" y="1209"/>
                </a:lnTo>
                <a:lnTo>
                  <a:pt x="87" y="1209"/>
                </a:lnTo>
                <a:lnTo>
                  <a:pt x="119" y="1227"/>
                </a:lnTo>
                <a:lnTo>
                  <a:pt x="153" y="1242"/>
                </a:lnTo>
                <a:lnTo>
                  <a:pt x="191" y="1256"/>
                </a:lnTo>
                <a:lnTo>
                  <a:pt x="230" y="1268"/>
                </a:lnTo>
                <a:lnTo>
                  <a:pt x="271" y="1276"/>
                </a:lnTo>
                <a:lnTo>
                  <a:pt x="315" y="1283"/>
                </a:lnTo>
                <a:lnTo>
                  <a:pt x="360" y="1287"/>
                </a:lnTo>
                <a:lnTo>
                  <a:pt x="408" y="1287"/>
                </a:lnTo>
                <a:lnTo>
                  <a:pt x="408" y="1287"/>
                </a:lnTo>
                <a:lnTo>
                  <a:pt x="478" y="1287"/>
                </a:lnTo>
                <a:lnTo>
                  <a:pt x="547" y="1286"/>
                </a:lnTo>
                <a:lnTo>
                  <a:pt x="686" y="1280"/>
                </a:lnTo>
                <a:lnTo>
                  <a:pt x="967" y="1266"/>
                </a:lnTo>
                <a:lnTo>
                  <a:pt x="967" y="1266"/>
                </a:lnTo>
                <a:lnTo>
                  <a:pt x="1013" y="1263"/>
                </a:lnTo>
                <a:lnTo>
                  <a:pt x="1057" y="1259"/>
                </a:lnTo>
                <a:lnTo>
                  <a:pt x="1078" y="1256"/>
                </a:lnTo>
                <a:lnTo>
                  <a:pt x="1098" y="1252"/>
                </a:lnTo>
                <a:lnTo>
                  <a:pt x="1117" y="1247"/>
                </a:lnTo>
                <a:lnTo>
                  <a:pt x="1135" y="1240"/>
                </a:lnTo>
                <a:lnTo>
                  <a:pt x="1135" y="1240"/>
                </a:lnTo>
                <a:lnTo>
                  <a:pt x="1152" y="1237"/>
                </a:lnTo>
                <a:lnTo>
                  <a:pt x="1169" y="1233"/>
                </a:lnTo>
                <a:lnTo>
                  <a:pt x="1185" y="1228"/>
                </a:lnTo>
                <a:lnTo>
                  <a:pt x="1199" y="1223"/>
                </a:lnTo>
                <a:lnTo>
                  <a:pt x="1213" y="1216"/>
                </a:lnTo>
                <a:lnTo>
                  <a:pt x="1225" y="1207"/>
                </a:lnTo>
                <a:lnTo>
                  <a:pt x="1237" y="1199"/>
                </a:lnTo>
                <a:lnTo>
                  <a:pt x="1248" y="1189"/>
                </a:lnTo>
                <a:lnTo>
                  <a:pt x="1258" y="1178"/>
                </a:lnTo>
                <a:lnTo>
                  <a:pt x="1266" y="1167"/>
                </a:lnTo>
                <a:lnTo>
                  <a:pt x="1275" y="1154"/>
                </a:lnTo>
                <a:lnTo>
                  <a:pt x="1282" y="1141"/>
                </a:lnTo>
                <a:lnTo>
                  <a:pt x="1287" y="1126"/>
                </a:lnTo>
                <a:lnTo>
                  <a:pt x="1291" y="1112"/>
                </a:lnTo>
                <a:lnTo>
                  <a:pt x="1294" y="1095"/>
                </a:lnTo>
                <a:lnTo>
                  <a:pt x="1297" y="1078"/>
                </a:lnTo>
                <a:lnTo>
                  <a:pt x="1297" y="1078"/>
                </a:lnTo>
                <a:lnTo>
                  <a:pt x="1300" y="1029"/>
                </a:lnTo>
                <a:lnTo>
                  <a:pt x="1301" y="978"/>
                </a:lnTo>
                <a:lnTo>
                  <a:pt x="1300" y="926"/>
                </a:lnTo>
                <a:lnTo>
                  <a:pt x="1298" y="876"/>
                </a:lnTo>
                <a:lnTo>
                  <a:pt x="1293" y="772"/>
                </a:lnTo>
                <a:lnTo>
                  <a:pt x="1291" y="720"/>
                </a:lnTo>
                <a:lnTo>
                  <a:pt x="1290" y="666"/>
                </a:lnTo>
                <a:lnTo>
                  <a:pt x="1290" y="666"/>
                </a:lnTo>
                <a:lnTo>
                  <a:pt x="1291" y="606"/>
                </a:lnTo>
                <a:lnTo>
                  <a:pt x="1293" y="545"/>
                </a:lnTo>
                <a:lnTo>
                  <a:pt x="1300" y="426"/>
                </a:lnTo>
                <a:lnTo>
                  <a:pt x="1301" y="367"/>
                </a:lnTo>
                <a:lnTo>
                  <a:pt x="1303" y="307"/>
                </a:lnTo>
                <a:lnTo>
                  <a:pt x="1301" y="246"/>
                </a:lnTo>
                <a:lnTo>
                  <a:pt x="1298" y="215"/>
                </a:lnTo>
                <a:lnTo>
                  <a:pt x="1296" y="184"/>
                </a:lnTo>
                <a:lnTo>
                  <a:pt x="1296" y="184"/>
                </a:lnTo>
                <a:lnTo>
                  <a:pt x="1293" y="166"/>
                </a:lnTo>
                <a:lnTo>
                  <a:pt x="1289" y="148"/>
                </a:lnTo>
                <a:lnTo>
                  <a:pt x="1284" y="131"/>
                </a:lnTo>
                <a:lnTo>
                  <a:pt x="1279" y="115"/>
                </a:lnTo>
                <a:lnTo>
                  <a:pt x="1270" y="100"/>
                </a:lnTo>
                <a:lnTo>
                  <a:pt x="1263" y="86"/>
                </a:lnTo>
                <a:lnTo>
                  <a:pt x="1254" y="73"/>
                </a:lnTo>
                <a:lnTo>
                  <a:pt x="1244" y="62"/>
                </a:lnTo>
                <a:lnTo>
                  <a:pt x="1232" y="51"/>
                </a:lnTo>
                <a:lnTo>
                  <a:pt x="1220" y="41"/>
                </a:lnTo>
                <a:lnTo>
                  <a:pt x="1207" y="31"/>
                </a:lnTo>
                <a:lnTo>
                  <a:pt x="1193" y="24"/>
                </a:lnTo>
                <a:lnTo>
                  <a:pt x="1179" y="17"/>
                </a:lnTo>
                <a:lnTo>
                  <a:pt x="1164" y="10"/>
                </a:lnTo>
                <a:lnTo>
                  <a:pt x="1148" y="6"/>
                </a:lnTo>
                <a:lnTo>
                  <a:pt x="1131" y="0"/>
                </a:lnTo>
                <a:lnTo>
                  <a:pt x="1131" y="0"/>
                </a:lnTo>
                <a:close/>
                <a:moveTo>
                  <a:pt x="44" y="1026"/>
                </a:moveTo>
                <a:lnTo>
                  <a:pt x="37" y="842"/>
                </a:lnTo>
                <a:lnTo>
                  <a:pt x="37" y="842"/>
                </a:lnTo>
                <a:lnTo>
                  <a:pt x="30" y="738"/>
                </a:lnTo>
                <a:lnTo>
                  <a:pt x="23" y="613"/>
                </a:lnTo>
                <a:lnTo>
                  <a:pt x="23" y="613"/>
                </a:lnTo>
                <a:lnTo>
                  <a:pt x="28" y="662"/>
                </a:lnTo>
                <a:lnTo>
                  <a:pt x="32" y="713"/>
                </a:lnTo>
                <a:lnTo>
                  <a:pt x="37" y="763"/>
                </a:lnTo>
                <a:lnTo>
                  <a:pt x="38" y="815"/>
                </a:lnTo>
                <a:lnTo>
                  <a:pt x="42" y="919"/>
                </a:lnTo>
                <a:lnTo>
                  <a:pt x="44" y="1026"/>
                </a:lnTo>
                <a:lnTo>
                  <a:pt x="44" y="1026"/>
                </a:lnTo>
                <a:close/>
                <a:moveTo>
                  <a:pt x="20" y="260"/>
                </a:moveTo>
                <a:lnTo>
                  <a:pt x="20" y="260"/>
                </a:lnTo>
                <a:lnTo>
                  <a:pt x="18" y="266"/>
                </a:lnTo>
                <a:lnTo>
                  <a:pt x="18" y="269"/>
                </a:lnTo>
                <a:lnTo>
                  <a:pt x="17" y="269"/>
                </a:lnTo>
                <a:lnTo>
                  <a:pt x="15" y="267"/>
                </a:lnTo>
                <a:lnTo>
                  <a:pt x="13" y="262"/>
                </a:lnTo>
                <a:lnTo>
                  <a:pt x="13" y="259"/>
                </a:lnTo>
                <a:lnTo>
                  <a:pt x="13" y="259"/>
                </a:lnTo>
                <a:lnTo>
                  <a:pt x="13" y="242"/>
                </a:lnTo>
                <a:lnTo>
                  <a:pt x="14" y="224"/>
                </a:lnTo>
                <a:lnTo>
                  <a:pt x="18" y="191"/>
                </a:lnTo>
                <a:lnTo>
                  <a:pt x="18" y="191"/>
                </a:lnTo>
                <a:lnTo>
                  <a:pt x="23" y="181"/>
                </a:lnTo>
                <a:lnTo>
                  <a:pt x="20" y="260"/>
                </a:lnTo>
                <a:close/>
                <a:moveTo>
                  <a:pt x="540" y="1272"/>
                </a:moveTo>
                <a:lnTo>
                  <a:pt x="540" y="1272"/>
                </a:lnTo>
                <a:lnTo>
                  <a:pt x="453" y="1273"/>
                </a:lnTo>
                <a:lnTo>
                  <a:pt x="409" y="1273"/>
                </a:lnTo>
                <a:lnTo>
                  <a:pt x="367" y="1272"/>
                </a:lnTo>
                <a:lnTo>
                  <a:pt x="326" y="1269"/>
                </a:lnTo>
                <a:lnTo>
                  <a:pt x="287" y="1263"/>
                </a:lnTo>
                <a:lnTo>
                  <a:pt x="249" y="1256"/>
                </a:lnTo>
                <a:lnTo>
                  <a:pt x="214" y="1247"/>
                </a:lnTo>
                <a:lnTo>
                  <a:pt x="311" y="1256"/>
                </a:lnTo>
                <a:lnTo>
                  <a:pt x="311" y="1256"/>
                </a:lnTo>
                <a:lnTo>
                  <a:pt x="384" y="1261"/>
                </a:lnTo>
                <a:lnTo>
                  <a:pt x="458" y="1261"/>
                </a:lnTo>
                <a:lnTo>
                  <a:pt x="534" y="1261"/>
                </a:lnTo>
                <a:lnTo>
                  <a:pt x="613" y="1259"/>
                </a:lnTo>
                <a:lnTo>
                  <a:pt x="769" y="1255"/>
                </a:lnTo>
                <a:lnTo>
                  <a:pt x="847" y="1254"/>
                </a:lnTo>
                <a:lnTo>
                  <a:pt x="925" y="1254"/>
                </a:lnTo>
                <a:lnTo>
                  <a:pt x="925" y="1254"/>
                </a:lnTo>
                <a:lnTo>
                  <a:pt x="828" y="1261"/>
                </a:lnTo>
                <a:lnTo>
                  <a:pt x="732" y="1265"/>
                </a:lnTo>
                <a:lnTo>
                  <a:pt x="638" y="1269"/>
                </a:lnTo>
                <a:lnTo>
                  <a:pt x="540" y="1272"/>
                </a:lnTo>
                <a:lnTo>
                  <a:pt x="540" y="1272"/>
                </a:lnTo>
                <a:close/>
                <a:moveTo>
                  <a:pt x="947" y="1254"/>
                </a:moveTo>
                <a:lnTo>
                  <a:pt x="947" y="1254"/>
                </a:lnTo>
                <a:lnTo>
                  <a:pt x="927" y="1254"/>
                </a:lnTo>
                <a:lnTo>
                  <a:pt x="927" y="1254"/>
                </a:lnTo>
                <a:lnTo>
                  <a:pt x="936" y="1252"/>
                </a:lnTo>
                <a:lnTo>
                  <a:pt x="946" y="1251"/>
                </a:lnTo>
                <a:lnTo>
                  <a:pt x="956" y="1251"/>
                </a:lnTo>
                <a:lnTo>
                  <a:pt x="964" y="1252"/>
                </a:lnTo>
                <a:lnTo>
                  <a:pt x="964" y="1252"/>
                </a:lnTo>
                <a:lnTo>
                  <a:pt x="961" y="1255"/>
                </a:lnTo>
                <a:lnTo>
                  <a:pt x="957" y="1255"/>
                </a:lnTo>
                <a:lnTo>
                  <a:pt x="947" y="1254"/>
                </a:lnTo>
                <a:lnTo>
                  <a:pt x="947" y="1254"/>
                </a:lnTo>
                <a:close/>
                <a:moveTo>
                  <a:pt x="1280" y="1077"/>
                </a:moveTo>
                <a:lnTo>
                  <a:pt x="1280" y="1077"/>
                </a:lnTo>
                <a:lnTo>
                  <a:pt x="1279" y="1092"/>
                </a:lnTo>
                <a:lnTo>
                  <a:pt x="1276" y="1108"/>
                </a:lnTo>
                <a:lnTo>
                  <a:pt x="1272" y="1122"/>
                </a:lnTo>
                <a:lnTo>
                  <a:pt x="1268" y="1134"/>
                </a:lnTo>
                <a:lnTo>
                  <a:pt x="1261" y="1147"/>
                </a:lnTo>
                <a:lnTo>
                  <a:pt x="1254" y="1157"/>
                </a:lnTo>
                <a:lnTo>
                  <a:pt x="1245" y="1167"/>
                </a:lnTo>
                <a:lnTo>
                  <a:pt x="1235" y="1176"/>
                </a:lnTo>
                <a:lnTo>
                  <a:pt x="1224" y="1185"/>
                </a:lnTo>
                <a:lnTo>
                  <a:pt x="1213" y="1192"/>
                </a:lnTo>
                <a:lnTo>
                  <a:pt x="1202" y="1199"/>
                </a:lnTo>
                <a:lnTo>
                  <a:pt x="1189" y="1204"/>
                </a:lnTo>
                <a:lnTo>
                  <a:pt x="1161" y="1214"/>
                </a:lnTo>
                <a:lnTo>
                  <a:pt x="1131" y="1223"/>
                </a:lnTo>
                <a:lnTo>
                  <a:pt x="1131" y="1223"/>
                </a:lnTo>
                <a:lnTo>
                  <a:pt x="1102" y="1227"/>
                </a:lnTo>
                <a:lnTo>
                  <a:pt x="1072" y="1231"/>
                </a:lnTo>
                <a:lnTo>
                  <a:pt x="1041" y="1233"/>
                </a:lnTo>
                <a:lnTo>
                  <a:pt x="1010" y="1234"/>
                </a:lnTo>
                <a:lnTo>
                  <a:pt x="949" y="1234"/>
                </a:lnTo>
                <a:lnTo>
                  <a:pt x="887" y="1234"/>
                </a:lnTo>
                <a:lnTo>
                  <a:pt x="887" y="1234"/>
                </a:lnTo>
                <a:lnTo>
                  <a:pt x="741" y="1238"/>
                </a:lnTo>
                <a:lnTo>
                  <a:pt x="596" y="1242"/>
                </a:lnTo>
                <a:lnTo>
                  <a:pt x="524" y="1244"/>
                </a:lnTo>
                <a:lnTo>
                  <a:pt x="454" y="1244"/>
                </a:lnTo>
                <a:lnTo>
                  <a:pt x="384" y="1242"/>
                </a:lnTo>
                <a:lnTo>
                  <a:pt x="316" y="1238"/>
                </a:lnTo>
                <a:lnTo>
                  <a:pt x="316" y="1238"/>
                </a:lnTo>
                <a:lnTo>
                  <a:pt x="261" y="1233"/>
                </a:lnTo>
                <a:lnTo>
                  <a:pt x="236" y="1230"/>
                </a:lnTo>
                <a:lnTo>
                  <a:pt x="211" y="1224"/>
                </a:lnTo>
                <a:lnTo>
                  <a:pt x="186" y="1219"/>
                </a:lnTo>
                <a:lnTo>
                  <a:pt x="162" y="1211"/>
                </a:lnTo>
                <a:lnTo>
                  <a:pt x="139" y="1204"/>
                </a:lnTo>
                <a:lnTo>
                  <a:pt x="118" y="1195"/>
                </a:lnTo>
                <a:lnTo>
                  <a:pt x="118" y="1195"/>
                </a:lnTo>
                <a:lnTo>
                  <a:pt x="112" y="1190"/>
                </a:lnTo>
                <a:lnTo>
                  <a:pt x="107" y="1185"/>
                </a:lnTo>
                <a:lnTo>
                  <a:pt x="97" y="1172"/>
                </a:lnTo>
                <a:lnTo>
                  <a:pt x="97" y="1172"/>
                </a:lnTo>
                <a:lnTo>
                  <a:pt x="98" y="1176"/>
                </a:lnTo>
                <a:lnTo>
                  <a:pt x="97" y="1181"/>
                </a:lnTo>
                <a:lnTo>
                  <a:pt x="96" y="1181"/>
                </a:lnTo>
                <a:lnTo>
                  <a:pt x="94" y="1181"/>
                </a:lnTo>
                <a:lnTo>
                  <a:pt x="90" y="1178"/>
                </a:lnTo>
                <a:lnTo>
                  <a:pt x="90" y="1178"/>
                </a:lnTo>
                <a:lnTo>
                  <a:pt x="83" y="1169"/>
                </a:lnTo>
                <a:lnTo>
                  <a:pt x="77" y="1161"/>
                </a:lnTo>
                <a:lnTo>
                  <a:pt x="73" y="1152"/>
                </a:lnTo>
                <a:lnTo>
                  <a:pt x="69" y="1143"/>
                </a:lnTo>
                <a:lnTo>
                  <a:pt x="62" y="1122"/>
                </a:lnTo>
                <a:lnTo>
                  <a:pt x="58" y="1099"/>
                </a:lnTo>
                <a:lnTo>
                  <a:pt x="55" y="1075"/>
                </a:lnTo>
                <a:lnTo>
                  <a:pt x="52" y="1051"/>
                </a:lnTo>
                <a:lnTo>
                  <a:pt x="51" y="1002"/>
                </a:lnTo>
                <a:lnTo>
                  <a:pt x="51" y="1002"/>
                </a:lnTo>
                <a:lnTo>
                  <a:pt x="44" y="790"/>
                </a:lnTo>
                <a:lnTo>
                  <a:pt x="39" y="683"/>
                </a:lnTo>
                <a:lnTo>
                  <a:pt x="37" y="576"/>
                </a:lnTo>
                <a:lnTo>
                  <a:pt x="35" y="471"/>
                </a:lnTo>
                <a:lnTo>
                  <a:pt x="35" y="366"/>
                </a:lnTo>
                <a:lnTo>
                  <a:pt x="38" y="263"/>
                </a:lnTo>
                <a:lnTo>
                  <a:pt x="42" y="160"/>
                </a:lnTo>
                <a:lnTo>
                  <a:pt x="42" y="160"/>
                </a:lnTo>
                <a:lnTo>
                  <a:pt x="45" y="144"/>
                </a:lnTo>
                <a:lnTo>
                  <a:pt x="51" y="128"/>
                </a:lnTo>
                <a:lnTo>
                  <a:pt x="58" y="113"/>
                </a:lnTo>
                <a:lnTo>
                  <a:pt x="67" y="99"/>
                </a:lnTo>
                <a:lnTo>
                  <a:pt x="67" y="99"/>
                </a:lnTo>
                <a:lnTo>
                  <a:pt x="69" y="96"/>
                </a:lnTo>
                <a:lnTo>
                  <a:pt x="72" y="94"/>
                </a:lnTo>
                <a:lnTo>
                  <a:pt x="72" y="93"/>
                </a:lnTo>
                <a:lnTo>
                  <a:pt x="72" y="93"/>
                </a:lnTo>
                <a:lnTo>
                  <a:pt x="84" y="83"/>
                </a:lnTo>
                <a:lnTo>
                  <a:pt x="97" y="76"/>
                </a:lnTo>
                <a:lnTo>
                  <a:pt x="112" y="68"/>
                </a:lnTo>
                <a:lnTo>
                  <a:pt x="128" y="62"/>
                </a:lnTo>
                <a:lnTo>
                  <a:pt x="145" y="56"/>
                </a:lnTo>
                <a:lnTo>
                  <a:pt x="163" y="52"/>
                </a:lnTo>
                <a:lnTo>
                  <a:pt x="183" y="49"/>
                </a:lnTo>
                <a:lnTo>
                  <a:pt x="202" y="48"/>
                </a:lnTo>
                <a:lnTo>
                  <a:pt x="202" y="48"/>
                </a:lnTo>
                <a:lnTo>
                  <a:pt x="309" y="41"/>
                </a:lnTo>
                <a:lnTo>
                  <a:pt x="417" y="35"/>
                </a:lnTo>
                <a:lnTo>
                  <a:pt x="526" y="33"/>
                </a:lnTo>
                <a:lnTo>
                  <a:pt x="635" y="30"/>
                </a:lnTo>
                <a:lnTo>
                  <a:pt x="852" y="27"/>
                </a:lnTo>
                <a:lnTo>
                  <a:pt x="1065" y="23"/>
                </a:lnTo>
                <a:lnTo>
                  <a:pt x="1065" y="23"/>
                </a:lnTo>
                <a:lnTo>
                  <a:pt x="1082" y="25"/>
                </a:lnTo>
                <a:lnTo>
                  <a:pt x="1099" y="27"/>
                </a:lnTo>
                <a:lnTo>
                  <a:pt x="1114" y="31"/>
                </a:lnTo>
                <a:lnTo>
                  <a:pt x="1130" y="35"/>
                </a:lnTo>
                <a:lnTo>
                  <a:pt x="1144" y="40"/>
                </a:lnTo>
                <a:lnTo>
                  <a:pt x="1158" y="47"/>
                </a:lnTo>
                <a:lnTo>
                  <a:pt x="1172" y="52"/>
                </a:lnTo>
                <a:lnTo>
                  <a:pt x="1183" y="61"/>
                </a:lnTo>
                <a:lnTo>
                  <a:pt x="1196" y="69"/>
                </a:lnTo>
                <a:lnTo>
                  <a:pt x="1207" y="77"/>
                </a:lnTo>
                <a:lnTo>
                  <a:pt x="1217" y="87"/>
                </a:lnTo>
                <a:lnTo>
                  <a:pt x="1225" y="99"/>
                </a:lnTo>
                <a:lnTo>
                  <a:pt x="1234" y="111"/>
                </a:lnTo>
                <a:lnTo>
                  <a:pt x="1241" y="124"/>
                </a:lnTo>
                <a:lnTo>
                  <a:pt x="1248" y="138"/>
                </a:lnTo>
                <a:lnTo>
                  <a:pt x="1252" y="152"/>
                </a:lnTo>
                <a:lnTo>
                  <a:pt x="1252" y="152"/>
                </a:lnTo>
                <a:lnTo>
                  <a:pt x="1265" y="385"/>
                </a:lnTo>
                <a:lnTo>
                  <a:pt x="1270" y="502"/>
                </a:lnTo>
                <a:lnTo>
                  <a:pt x="1276" y="618"/>
                </a:lnTo>
                <a:lnTo>
                  <a:pt x="1279" y="734"/>
                </a:lnTo>
                <a:lnTo>
                  <a:pt x="1282" y="849"/>
                </a:lnTo>
                <a:lnTo>
                  <a:pt x="1282" y="963"/>
                </a:lnTo>
                <a:lnTo>
                  <a:pt x="1280" y="1077"/>
                </a:lnTo>
                <a:lnTo>
                  <a:pt x="1280" y="1077"/>
                </a:lnTo>
                <a:close/>
                <a:moveTo>
                  <a:pt x="1268" y="121"/>
                </a:moveTo>
                <a:lnTo>
                  <a:pt x="1268" y="121"/>
                </a:lnTo>
                <a:lnTo>
                  <a:pt x="1270" y="121"/>
                </a:lnTo>
                <a:lnTo>
                  <a:pt x="1272" y="122"/>
                </a:lnTo>
                <a:lnTo>
                  <a:pt x="1272" y="122"/>
                </a:lnTo>
                <a:lnTo>
                  <a:pt x="1276" y="141"/>
                </a:lnTo>
                <a:lnTo>
                  <a:pt x="1280" y="160"/>
                </a:lnTo>
                <a:lnTo>
                  <a:pt x="1286" y="200"/>
                </a:lnTo>
                <a:lnTo>
                  <a:pt x="1289" y="242"/>
                </a:lnTo>
                <a:lnTo>
                  <a:pt x="1290" y="284"/>
                </a:lnTo>
                <a:lnTo>
                  <a:pt x="1290" y="328"/>
                </a:lnTo>
                <a:lnTo>
                  <a:pt x="1289" y="371"/>
                </a:lnTo>
                <a:lnTo>
                  <a:pt x="1283" y="451"/>
                </a:lnTo>
                <a:lnTo>
                  <a:pt x="1283" y="451"/>
                </a:lnTo>
                <a:lnTo>
                  <a:pt x="1283" y="464"/>
                </a:lnTo>
                <a:lnTo>
                  <a:pt x="1282" y="471"/>
                </a:lnTo>
                <a:lnTo>
                  <a:pt x="1280" y="477"/>
                </a:lnTo>
                <a:lnTo>
                  <a:pt x="1280" y="477"/>
                </a:lnTo>
                <a:lnTo>
                  <a:pt x="1279" y="389"/>
                </a:lnTo>
                <a:lnTo>
                  <a:pt x="1276" y="305"/>
                </a:lnTo>
                <a:lnTo>
                  <a:pt x="1273" y="262"/>
                </a:lnTo>
                <a:lnTo>
                  <a:pt x="1270" y="219"/>
                </a:lnTo>
                <a:lnTo>
                  <a:pt x="1266" y="176"/>
                </a:lnTo>
                <a:lnTo>
                  <a:pt x="1261" y="134"/>
                </a:lnTo>
                <a:lnTo>
                  <a:pt x="1261" y="134"/>
                </a:lnTo>
                <a:lnTo>
                  <a:pt x="1248" y="111"/>
                </a:lnTo>
                <a:lnTo>
                  <a:pt x="1235" y="92"/>
                </a:lnTo>
                <a:lnTo>
                  <a:pt x="1218" y="73"/>
                </a:lnTo>
                <a:lnTo>
                  <a:pt x="1200" y="56"/>
                </a:lnTo>
                <a:lnTo>
                  <a:pt x="1179" y="41"/>
                </a:lnTo>
                <a:lnTo>
                  <a:pt x="1155" y="30"/>
                </a:lnTo>
                <a:lnTo>
                  <a:pt x="1130" y="18"/>
                </a:lnTo>
                <a:lnTo>
                  <a:pt x="1102" y="11"/>
                </a:lnTo>
                <a:lnTo>
                  <a:pt x="1102" y="11"/>
                </a:lnTo>
                <a:lnTo>
                  <a:pt x="1124" y="14"/>
                </a:lnTo>
                <a:lnTo>
                  <a:pt x="1144" y="17"/>
                </a:lnTo>
                <a:lnTo>
                  <a:pt x="1162" y="23"/>
                </a:lnTo>
                <a:lnTo>
                  <a:pt x="1180" y="30"/>
                </a:lnTo>
                <a:lnTo>
                  <a:pt x="1197" y="38"/>
                </a:lnTo>
                <a:lnTo>
                  <a:pt x="1213" y="48"/>
                </a:lnTo>
                <a:lnTo>
                  <a:pt x="1228" y="59"/>
                </a:lnTo>
                <a:lnTo>
                  <a:pt x="1241" y="69"/>
                </a:lnTo>
                <a:lnTo>
                  <a:pt x="1235" y="73"/>
                </a:lnTo>
                <a:lnTo>
                  <a:pt x="1235" y="73"/>
                </a:lnTo>
                <a:lnTo>
                  <a:pt x="1245" y="83"/>
                </a:lnTo>
                <a:lnTo>
                  <a:pt x="1254" y="94"/>
                </a:lnTo>
                <a:lnTo>
                  <a:pt x="1262" y="107"/>
                </a:lnTo>
                <a:lnTo>
                  <a:pt x="1268" y="121"/>
                </a:lnTo>
                <a:lnTo>
                  <a:pt x="1268" y="121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36" name="Freeform 400"/>
          <p:cNvSpPr>
            <a:spLocks noEditPoints="1"/>
          </p:cNvSpPr>
          <p:nvPr/>
        </p:nvSpPr>
        <p:spPr bwMode="auto">
          <a:xfrm>
            <a:off x="3685008" y="4858045"/>
            <a:ext cx="918633" cy="908051"/>
          </a:xfrm>
          <a:custGeom>
            <a:avLst/>
            <a:gdLst/>
            <a:ahLst/>
            <a:cxnLst>
              <a:cxn ang="0">
                <a:pos x="375" y="23"/>
              </a:cxn>
              <a:cxn ang="0">
                <a:pos x="169" y="35"/>
              </a:cxn>
              <a:cxn ang="0">
                <a:pos x="72" y="72"/>
              </a:cxn>
              <a:cxn ang="0">
                <a:pos x="18" y="149"/>
              </a:cxn>
              <a:cxn ang="0">
                <a:pos x="1" y="239"/>
              </a:cxn>
              <a:cxn ang="0">
                <a:pos x="13" y="489"/>
              </a:cxn>
              <a:cxn ang="0">
                <a:pos x="11" y="693"/>
              </a:cxn>
              <a:cxn ang="0">
                <a:pos x="31" y="1058"/>
              </a:cxn>
              <a:cxn ang="0">
                <a:pos x="59" y="1182"/>
              </a:cxn>
              <a:cxn ang="0">
                <a:pos x="89" y="1227"/>
              </a:cxn>
              <a:cxn ang="0">
                <a:pos x="87" y="1209"/>
              </a:cxn>
              <a:cxn ang="0">
                <a:pos x="271" y="1276"/>
              </a:cxn>
              <a:cxn ang="0">
                <a:pos x="547" y="1286"/>
              </a:cxn>
              <a:cxn ang="0">
                <a:pos x="1078" y="1256"/>
              </a:cxn>
              <a:cxn ang="0">
                <a:pos x="1169" y="1233"/>
              </a:cxn>
              <a:cxn ang="0">
                <a:pos x="1248" y="1189"/>
              </a:cxn>
              <a:cxn ang="0">
                <a:pos x="1291" y="1112"/>
              </a:cxn>
              <a:cxn ang="0">
                <a:pos x="1300" y="926"/>
              </a:cxn>
              <a:cxn ang="0">
                <a:pos x="1291" y="606"/>
              </a:cxn>
              <a:cxn ang="0">
                <a:pos x="1298" y="215"/>
              </a:cxn>
              <a:cxn ang="0">
                <a:pos x="1279" y="115"/>
              </a:cxn>
              <a:cxn ang="0">
                <a:pos x="1220" y="41"/>
              </a:cxn>
              <a:cxn ang="0">
                <a:pos x="1131" y="0"/>
              </a:cxn>
              <a:cxn ang="0">
                <a:pos x="23" y="613"/>
              </a:cxn>
              <a:cxn ang="0">
                <a:pos x="42" y="919"/>
              </a:cxn>
              <a:cxn ang="0">
                <a:pos x="18" y="269"/>
              </a:cxn>
              <a:cxn ang="0">
                <a:pos x="13" y="242"/>
              </a:cxn>
              <a:cxn ang="0">
                <a:pos x="540" y="1272"/>
              </a:cxn>
              <a:cxn ang="0">
                <a:pos x="287" y="1263"/>
              </a:cxn>
              <a:cxn ang="0">
                <a:pos x="458" y="1261"/>
              </a:cxn>
              <a:cxn ang="0">
                <a:pos x="925" y="1254"/>
              </a:cxn>
              <a:cxn ang="0">
                <a:pos x="947" y="1254"/>
              </a:cxn>
              <a:cxn ang="0">
                <a:pos x="956" y="1251"/>
              </a:cxn>
              <a:cxn ang="0">
                <a:pos x="947" y="1254"/>
              </a:cxn>
              <a:cxn ang="0">
                <a:pos x="1268" y="1134"/>
              </a:cxn>
              <a:cxn ang="0">
                <a:pos x="1213" y="1192"/>
              </a:cxn>
              <a:cxn ang="0">
                <a:pos x="1102" y="1227"/>
              </a:cxn>
              <a:cxn ang="0">
                <a:pos x="887" y="1234"/>
              </a:cxn>
              <a:cxn ang="0">
                <a:pos x="316" y="1238"/>
              </a:cxn>
              <a:cxn ang="0">
                <a:pos x="162" y="1211"/>
              </a:cxn>
              <a:cxn ang="0">
                <a:pos x="97" y="1172"/>
              </a:cxn>
              <a:cxn ang="0">
                <a:pos x="90" y="1178"/>
              </a:cxn>
              <a:cxn ang="0">
                <a:pos x="62" y="1122"/>
              </a:cxn>
              <a:cxn ang="0">
                <a:pos x="44" y="790"/>
              </a:cxn>
              <a:cxn ang="0">
                <a:pos x="42" y="160"/>
              </a:cxn>
              <a:cxn ang="0">
                <a:pos x="67" y="99"/>
              </a:cxn>
              <a:cxn ang="0">
                <a:pos x="97" y="76"/>
              </a:cxn>
              <a:cxn ang="0">
                <a:pos x="202" y="48"/>
              </a:cxn>
              <a:cxn ang="0">
                <a:pos x="852" y="27"/>
              </a:cxn>
              <a:cxn ang="0">
                <a:pos x="1130" y="35"/>
              </a:cxn>
              <a:cxn ang="0">
                <a:pos x="1207" y="77"/>
              </a:cxn>
              <a:cxn ang="0">
                <a:pos x="1252" y="152"/>
              </a:cxn>
              <a:cxn ang="0">
                <a:pos x="1282" y="849"/>
              </a:cxn>
              <a:cxn ang="0">
                <a:pos x="1270" y="121"/>
              </a:cxn>
              <a:cxn ang="0">
                <a:pos x="1289" y="242"/>
              </a:cxn>
              <a:cxn ang="0">
                <a:pos x="1283" y="464"/>
              </a:cxn>
              <a:cxn ang="0">
                <a:pos x="1273" y="262"/>
              </a:cxn>
              <a:cxn ang="0">
                <a:pos x="1235" y="92"/>
              </a:cxn>
              <a:cxn ang="0">
                <a:pos x="1102" y="11"/>
              </a:cxn>
              <a:cxn ang="0">
                <a:pos x="1197" y="38"/>
              </a:cxn>
              <a:cxn ang="0">
                <a:pos x="1245" y="83"/>
              </a:cxn>
            </a:cxnLst>
            <a:rect l="0" t="0" r="r" b="b"/>
            <a:pathLst>
              <a:path w="1303" h="1287">
                <a:moveTo>
                  <a:pt x="1131" y="0"/>
                </a:moveTo>
                <a:lnTo>
                  <a:pt x="389" y="17"/>
                </a:lnTo>
                <a:lnTo>
                  <a:pt x="389" y="17"/>
                </a:lnTo>
                <a:lnTo>
                  <a:pt x="385" y="18"/>
                </a:lnTo>
                <a:lnTo>
                  <a:pt x="379" y="20"/>
                </a:lnTo>
                <a:lnTo>
                  <a:pt x="375" y="23"/>
                </a:lnTo>
                <a:lnTo>
                  <a:pt x="372" y="23"/>
                </a:lnTo>
                <a:lnTo>
                  <a:pt x="372" y="23"/>
                </a:lnTo>
                <a:lnTo>
                  <a:pt x="270" y="27"/>
                </a:lnTo>
                <a:lnTo>
                  <a:pt x="219" y="31"/>
                </a:lnTo>
                <a:lnTo>
                  <a:pt x="169" y="35"/>
                </a:lnTo>
                <a:lnTo>
                  <a:pt x="169" y="35"/>
                </a:lnTo>
                <a:lnTo>
                  <a:pt x="149" y="38"/>
                </a:lnTo>
                <a:lnTo>
                  <a:pt x="131" y="42"/>
                </a:lnTo>
                <a:lnTo>
                  <a:pt x="114" y="48"/>
                </a:lnTo>
                <a:lnTo>
                  <a:pt x="98" y="55"/>
                </a:lnTo>
                <a:lnTo>
                  <a:pt x="84" y="63"/>
                </a:lnTo>
                <a:lnTo>
                  <a:pt x="72" y="72"/>
                </a:lnTo>
                <a:lnTo>
                  <a:pt x="60" y="83"/>
                </a:lnTo>
                <a:lnTo>
                  <a:pt x="49" y="94"/>
                </a:lnTo>
                <a:lnTo>
                  <a:pt x="41" y="106"/>
                </a:lnTo>
                <a:lnTo>
                  <a:pt x="32" y="120"/>
                </a:lnTo>
                <a:lnTo>
                  <a:pt x="25" y="134"/>
                </a:lnTo>
                <a:lnTo>
                  <a:pt x="18" y="149"/>
                </a:lnTo>
                <a:lnTo>
                  <a:pt x="13" y="165"/>
                </a:lnTo>
                <a:lnTo>
                  <a:pt x="8" y="181"/>
                </a:lnTo>
                <a:lnTo>
                  <a:pt x="6" y="198"/>
                </a:lnTo>
                <a:lnTo>
                  <a:pt x="3" y="217"/>
                </a:lnTo>
                <a:lnTo>
                  <a:pt x="3" y="217"/>
                </a:lnTo>
                <a:lnTo>
                  <a:pt x="1" y="239"/>
                </a:lnTo>
                <a:lnTo>
                  <a:pt x="0" y="262"/>
                </a:lnTo>
                <a:lnTo>
                  <a:pt x="0" y="307"/>
                </a:lnTo>
                <a:lnTo>
                  <a:pt x="1" y="353"/>
                </a:lnTo>
                <a:lnTo>
                  <a:pt x="6" y="398"/>
                </a:lnTo>
                <a:lnTo>
                  <a:pt x="10" y="444"/>
                </a:lnTo>
                <a:lnTo>
                  <a:pt x="13" y="489"/>
                </a:lnTo>
                <a:lnTo>
                  <a:pt x="14" y="534"/>
                </a:lnTo>
                <a:lnTo>
                  <a:pt x="14" y="557"/>
                </a:lnTo>
                <a:lnTo>
                  <a:pt x="14" y="579"/>
                </a:lnTo>
                <a:lnTo>
                  <a:pt x="14" y="579"/>
                </a:lnTo>
                <a:lnTo>
                  <a:pt x="11" y="635"/>
                </a:lnTo>
                <a:lnTo>
                  <a:pt x="11" y="693"/>
                </a:lnTo>
                <a:lnTo>
                  <a:pt x="14" y="752"/>
                </a:lnTo>
                <a:lnTo>
                  <a:pt x="18" y="814"/>
                </a:lnTo>
                <a:lnTo>
                  <a:pt x="25" y="937"/>
                </a:lnTo>
                <a:lnTo>
                  <a:pt x="28" y="999"/>
                </a:lnTo>
                <a:lnTo>
                  <a:pt x="31" y="1058"/>
                </a:lnTo>
                <a:lnTo>
                  <a:pt x="31" y="1058"/>
                </a:lnTo>
                <a:lnTo>
                  <a:pt x="31" y="1078"/>
                </a:lnTo>
                <a:lnTo>
                  <a:pt x="32" y="1095"/>
                </a:lnTo>
                <a:lnTo>
                  <a:pt x="35" y="1112"/>
                </a:lnTo>
                <a:lnTo>
                  <a:pt x="39" y="1127"/>
                </a:lnTo>
                <a:lnTo>
                  <a:pt x="48" y="1155"/>
                </a:lnTo>
                <a:lnTo>
                  <a:pt x="59" y="1182"/>
                </a:lnTo>
                <a:lnTo>
                  <a:pt x="59" y="1182"/>
                </a:lnTo>
                <a:lnTo>
                  <a:pt x="65" y="1196"/>
                </a:lnTo>
                <a:lnTo>
                  <a:pt x="73" y="1210"/>
                </a:lnTo>
                <a:lnTo>
                  <a:pt x="77" y="1216"/>
                </a:lnTo>
                <a:lnTo>
                  <a:pt x="83" y="1221"/>
                </a:lnTo>
                <a:lnTo>
                  <a:pt x="89" y="1227"/>
                </a:lnTo>
                <a:lnTo>
                  <a:pt x="96" y="1231"/>
                </a:lnTo>
                <a:lnTo>
                  <a:pt x="96" y="1231"/>
                </a:lnTo>
                <a:lnTo>
                  <a:pt x="94" y="1224"/>
                </a:lnTo>
                <a:lnTo>
                  <a:pt x="91" y="1219"/>
                </a:lnTo>
                <a:lnTo>
                  <a:pt x="89" y="1214"/>
                </a:lnTo>
                <a:lnTo>
                  <a:pt x="87" y="1209"/>
                </a:lnTo>
                <a:lnTo>
                  <a:pt x="87" y="1209"/>
                </a:lnTo>
                <a:lnTo>
                  <a:pt x="119" y="1227"/>
                </a:lnTo>
                <a:lnTo>
                  <a:pt x="153" y="1242"/>
                </a:lnTo>
                <a:lnTo>
                  <a:pt x="191" y="1256"/>
                </a:lnTo>
                <a:lnTo>
                  <a:pt x="230" y="1268"/>
                </a:lnTo>
                <a:lnTo>
                  <a:pt x="271" y="1276"/>
                </a:lnTo>
                <a:lnTo>
                  <a:pt x="315" y="1283"/>
                </a:lnTo>
                <a:lnTo>
                  <a:pt x="360" y="1287"/>
                </a:lnTo>
                <a:lnTo>
                  <a:pt x="408" y="1287"/>
                </a:lnTo>
                <a:lnTo>
                  <a:pt x="408" y="1287"/>
                </a:lnTo>
                <a:lnTo>
                  <a:pt x="478" y="1287"/>
                </a:lnTo>
                <a:lnTo>
                  <a:pt x="547" y="1286"/>
                </a:lnTo>
                <a:lnTo>
                  <a:pt x="686" y="1280"/>
                </a:lnTo>
                <a:lnTo>
                  <a:pt x="967" y="1266"/>
                </a:lnTo>
                <a:lnTo>
                  <a:pt x="967" y="1266"/>
                </a:lnTo>
                <a:lnTo>
                  <a:pt x="1013" y="1263"/>
                </a:lnTo>
                <a:lnTo>
                  <a:pt x="1057" y="1259"/>
                </a:lnTo>
                <a:lnTo>
                  <a:pt x="1078" y="1256"/>
                </a:lnTo>
                <a:lnTo>
                  <a:pt x="1098" y="1252"/>
                </a:lnTo>
                <a:lnTo>
                  <a:pt x="1117" y="1247"/>
                </a:lnTo>
                <a:lnTo>
                  <a:pt x="1135" y="1240"/>
                </a:lnTo>
                <a:lnTo>
                  <a:pt x="1135" y="1240"/>
                </a:lnTo>
                <a:lnTo>
                  <a:pt x="1152" y="1237"/>
                </a:lnTo>
                <a:lnTo>
                  <a:pt x="1169" y="1233"/>
                </a:lnTo>
                <a:lnTo>
                  <a:pt x="1185" y="1228"/>
                </a:lnTo>
                <a:lnTo>
                  <a:pt x="1199" y="1223"/>
                </a:lnTo>
                <a:lnTo>
                  <a:pt x="1213" y="1216"/>
                </a:lnTo>
                <a:lnTo>
                  <a:pt x="1225" y="1207"/>
                </a:lnTo>
                <a:lnTo>
                  <a:pt x="1237" y="1199"/>
                </a:lnTo>
                <a:lnTo>
                  <a:pt x="1248" y="1189"/>
                </a:lnTo>
                <a:lnTo>
                  <a:pt x="1258" y="1178"/>
                </a:lnTo>
                <a:lnTo>
                  <a:pt x="1266" y="1167"/>
                </a:lnTo>
                <a:lnTo>
                  <a:pt x="1275" y="1154"/>
                </a:lnTo>
                <a:lnTo>
                  <a:pt x="1282" y="1141"/>
                </a:lnTo>
                <a:lnTo>
                  <a:pt x="1287" y="1126"/>
                </a:lnTo>
                <a:lnTo>
                  <a:pt x="1291" y="1112"/>
                </a:lnTo>
                <a:lnTo>
                  <a:pt x="1294" y="1095"/>
                </a:lnTo>
                <a:lnTo>
                  <a:pt x="1297" y="1078"/>
                </a:lnTo>
                <a:lnTo>
                  <a:pt x="1297" y="1078"/>
                </a:lnTo>
                <a:lnTo>
                  <a:pt x="1300" y="1029"/>
                </a:lnTo>
                <a:lnTo>
                  <a:pt x="1301" y="978"/>
                </a:lnTo>
                <a:lnTo>
                  <a:pt x="1300" y="926"/>
                </a:lnTo>
                <a:lnTo>
                  <a:pt x="1298" y="876"/>
                </a:lnTo>
                <a:lnTo>
                  <a:pt x="1293" y="772"/>
                </a:lnTo>
                <a:lnTo>
                  <a:pt x="1291" y="720"/>
                </a:lnTo>
                <a:lnTo>
                  <a:pt x="1290" y="666"/>
                </a:lnTo>
                <a:lnTo>
                  <a:pt x="1290" y="666"/>
                </a:lnTo>
                <a:lnTo>
                  <a:pt x="1291" y="606"/>
                </a:lnTo>
                <a:lnTo>
                  <a:pt x="1293" y="545"/>
                </a:lnTo>
                <a:lnTo>
                  <a:pt x="1300" y="426"/>
                </a:lnTo>
                <a:lnTo>
                  <a:pt x="1301" y="367"/>
                </a:lnTo>
                <a:lnTo>
                  <a:pt x="1303" y="307"/>
                </a:lnTo>
                <a:lnTo>
                  <a:pt x="1301" y="246"/>
                </a:lnTo>
                <a:lnTo>
                  <a:pt x="1298" y="215"/>
                </a:lnTo>
                <a:lnTo>
                  <a:pt x="1296" y="184"/>
                </a:lnTo>
                <a:lnTo>
                  <a:pt x="1296" y="184"/>
                </a:lnTo>
                <a:lnTo>
                  <a:pt x="1293" y="166"/>
                </a:lnTo>
                <a:lnTo>
                  <a:pt x="1289" y="148"/>
                </a:lnTo>
                <a:lnTo>
                  <a:pt x="1284" y="131"/>
                </a:lnTo>
                <a:lnTo>
                  <a:pt x="1279" y="115"/>
                </a:lnTo>
                <a:lnTo>
                  <a:pt x="1270" y="100"/>
                </a:lnTo>
                <a:lnTo>
                  <a:pt x="1263" y="86"/>
                </a:lnTo>
                <a:lnTo>
                  <a:pt x="1254" y="73"/>
                </a:lnTo>
                <a:lnTo>
                  <a:pt x="1244" y="62"/>
                </a:lnTo>
                <a:lnTo>
                  <a:pt x="1232" y="51"/>
                </a:lnTo>
                <a:lnTo>
                  <a:pt x="1220" y="41"/>
                </a:lnTo>
                <a:lnTo>
                  <a:pt x="1207" y="31"/>
                </a:lnTo>
                <a:lnTo>
                  <a:pt x="1193" y="24"/>
                </a:lnTo>
                <a:lnTo>
                  <a:pt x="1179" y="17"/>
                </a:lnTo>
                <a:lnTo>
                  <a:pt x="1164" y="10"/>
                </a:lnTo>
                <a:lnTo>
                  <a:pt x="1148" y="6"/>
                </a:lnTo>
                <a:lnTo>
                  <a:pt x="1131" y="0"/>
                </a:lnTo>
                <a:lnTo>
                  <a:pt x="1131" y="0"/>
                </a:lnTo>
                <a:close/>
                <a:moveTo>
                  <a:pt x="44" y="1026"/>
                </a:moveTo>
                <a:lnTo>
                  <a:pt x="37" y="842"/>
                </a:lnTo>
                <a:lnTo>
                  <a:pt x="37" y="842"/>
                </a:lnTo>
                <a:lnTo>
                  <a:pt x="30" y="738"/>
                </a:lnTo>
                <a:lnTo>
                  <a:pt x="23" y="613"/>
                </a:lnTo>
                <a:lnTo>
                  <a:pt x="23" y="613"/>
                </a:lnTo>
                <a:lnTo>
                  <a:pt x="28" y="662"/>
                </a:lnTo>
                <a:lnTo>
                  <a:pt x="32" y="713"/>
                </a:lnTo>
                <a:lnTo>
                  <a:pt x="37" y="763"/>
                </a:lnTo>
                <a:lnTo>
                  <a:pt x="38" y="815"/>
                </a:lnTo>
                <a:lnTo>
                  <a:pt x="42" y="919"/>
                </a:lnTo>
                <a:lnTo>
                  <a:pt x="44" y="1026"/>
                </a:lnTo>
                <a:lnTo>
                  <a:pt x="44" y="1026"/>
                </a:lnTo>
                <a:close/>
                <a:moveTo>
                  <a:pt x="20" y="260"/>
                </a:moveTo>
                <a:lnTo>
                  <a:pt x="20" y="260"/>
                </a:lnTo>
                <a:lnTo>
                  <a:pt x="18" y="266"/>
                </a:lnTo>
                <a:lnTo>
                  <a:pt x="18" y="269"/>
                </a:lnTo>
                <a:lnTo>
                  <a:pt x="17" y="269"/>
                </a:lnTo>
                <a:lnTo>
                  <a:pt x="15" y="267"/>
                </a:lnTo>
                <a:lnTo>
                  <a:pt x="13" y="262"/>
                </a:lnTo>
                <a:lnTo>
                  <a:pt x="13" y="259"/>
                </a:lnTo>
                <a:lnTo>
                  <a:pt x="13" y="259"/>
                </a:lnTo>
                <a:lnTo>
                  <a:pt x="13" y="242"/>
                </a:lnTo>
                <a:lnTo>
                  <a:pt x="14" y="224"/>
                </a:lnTo>
                <a:lnTo>
                  <a:pt x="18" y="191"/>
                </a:lnTo>
                <a:lnTo>
                  <a:pt x="18" y="191"/>
                </a:lnTo>
                <a:lnTo>
                  <a:pt x="23" y="181"/>
                </a:lnTo>
                <a:lnTo>
                  <a:pt x="20" y="260"/>
                </a:lnTo>
                <a:close/>
                <a:moveTo>
                  <a:pt x="540" y="1272"/>
                </a:moveTo>
                <a:lnTo>
                  <a:pt x="540" y="1272"/>
                </a:lnTo>
                <a:lnTo>
                  <a:pt x="453" y="1273"/>
                </a:lnTo>
                <a:lnTo>
                  <a:pt x="409" y="1273"/>
                </a:lnTo>
                <a:lnTo>
                  <a:pt x="367" y="1272"/>
                </a:lnTo>
                <a:lnTo>
                  <a:pt x="326" y="1269"/>
                </a:lnTo>
                <a:lnTo>
                  <a:pt x="287" y="1263"/>
                </a:lnTo>
                <a:lnTo>
                  <a:pt x="249" y="1256"/>
                </a:lnTo>
                <a:lnTo>
                  <a:pt x="214" y="1247"/>
                </a:lnTo>
                <a:lnTo>
                  <a:pt x="311" y="1256"/>
                </a:lnTo>
                <a:lnTo>
                  <a:pt x="311" y="1256"/>
                </a:lnTo>
                <a:lnTo>
                  <a:pt x="384" y="1261"/>
                </a:lnTo>
                <a:lnTo>
                  <a:pt x="458" y="1261"/>
                </a:lnTo>
                <a:lnTo>
                  <a:pt x="534" y="1261"/>
                </a:lnTo>
                <a:lnTo>
                  <a:pt x="613" y="1259"/>
                </a:lnTo>
                <a:lnTo>
                  <a:pt x="769" y="1255"/>
                </a:lnTo>
                <a:lnTo>
                  <a:pt x="847" y="1254"/>
                </a:lnTo>
                <a:lnTo>
                  <a:pt x="925" y="1254"/>
                </a:lnTo>
                <a:lnTo>
                  <a:pt x="925" y="1254"/>
                </a:lnTo>
                <a:lnTo>
                  <a:pt x="828" y="1261"/>
                </a:lnTo>
                <a:lnTo>
                  <a:pt x="732" y="1265"/>
                </a:lnTo>
                <a:lnTo>
                  <a:pt x="638" y="1269"/>
                </a:lnTo>
                <a:lnTo>
                  <a:pt x="540" y="1272"/>
                </a:lnTo>
                <a:lnTo>
                  <a:pt x="540" y="1272"/>
                </a:lnTo>
                <a:close/>
                <a:moveTo>
                  <a:pt x="947" y="1254"/>
                </a:moveTo>
                <a:lnTo>
                  <a:pt x="947" y="1254"/>
                </a:lnTo>
                <a:lnTo>
                  <a:pt x="927" y="1254"/>
                </a:lnTo>
                <a:lnTo>
                  <a:pt x="927" y="1254"/>
                </a:lnTo>
                <a:lnTo>
                  <a:pt x="936" y="1252"/>
                </a:lnTo>
                <a:lnTo>
                  <a:pt x="946" y="1251"/>
                </a:lnTo>
                <a:lnTo>
                  <a:pt x="956" y="1251"/>
                </a:lnTo>
                <a:lnTo>
                  <a:pt x="964" y="1252"/>
                </a:lnTo>
                <a:lnTo>
                  <a:pt x="964" y="1252"/>
                </a:lnTo>
                <a:lnTo>
                  <a:pt x="961" y="1255"/>
                </a:lnTo>
                <a:lnTo>
                  <a:pt x="957" y="1255"/>
                </a:lnTo>
                <a:lnTo>
                  <a:pt x="947" y="1254"/>
                </a:lnTo>
                <a:lnTo>
                  <a:pt x="947" y="1254"/>
                </a:lnTo>
                <a:close/>
                <a:moveTo>
                  <a:pt x="1280" y="1077"/>
                </a:moveTo>
                <a:lnTo>
                  <a:pt x="1280" y="1077"/>
                </a:lnTo>
                <a:lnTo>
                  <a:pt x="1279" y="1092"/>
                </a:lnTo>
                <a:lnTo>
                  <a:pt x="1276" y="1108"/>
                </a:lnTo>
                <a:lnTo>
                  <a:pt x="1272" y="1122"/>
                </a:lnTo>
                <a:lnTo>
                  <a:pt x="1268" y="1134"/>
                </a:lnTo>
                <a:lnTo>
                  <a:pt x="1261" y="1147"/>
                </a:lnTo>
                <a:lnTo>
                  <a:pt x="1254" y="1157"/>
                </a:lnTo>
                <a:lnTo>
                  <a:pt x="1245" y="1167"/>
                </a:lnTo>
                <a:lnTo>
                  <a:pt x="1235" y="1176"/>
                </a:lnTo>
                <a:lnTo>
                  <a:pt x="1224" y="1185"/>
                </a:lnTo>
                <a:lnTo>
                  <a:pt x="1213" y="1192"/>
                </a:lnTo>
                <a:lnTo>
                  <a:pt x="1202" y="1199"/>
                </a:lnTo>
                <a:lnTo>
                  <a:pt x="1189" y="1204"/>
                </a:lnTo>
                <a:lnTo>
                  <a:pt x="1161" y="1214"/>
                </a:lnTo>
                <a:lnTo>
                  <a:pt x="1131" y="1223"/>
                </a:lnTo>
                <a:lnTo>
                  <a:pt x="1131" y="1223"/>
                </a:lnTo>
                <a:lnTo>
                  <a:pt x="1102" y="1227"/>
                </a:lnTo>
                <a:lnTo>
                  <a:pt x="1072" y="1231"/>
                </a:lnTo>
                <a:lnTo>
                  <a:pt x="1041" y="1233"/>
                </a:lnTo>
                <a:lnTo>
                  <a:pt x="1010" y="1234"/>
                </a:lnTo>
                <a:lnTo>
                  <a:pt x="949" y="1234"/>
                </a:lnTo>
                <a:lnTo>
                  <a:pt x="887" y="1234"/>
                </a:lnTo>
                <a:lnTo>
                  <a:pt x="887" y="1234"/>
                </a:lnTo>
                <a:lnTo>
                  <a:pt x="741" y="1238"/>
                </a:lnTo>
                <a:lnTo>
                  <a:pt x="596" y="1242"/>
                </a:lnTo>
                <a:lnTo>
                  <a:pt x="524" y="1244"/>
                </a:lnTo>
                <a:lnTo>
                  <a:pt x="454" y="1244"/>
                </a:lnTo>
                <a:lnTo>
                  <a:pt x="384" y="1242"/>
                </a:lnTo>
                <a:lnTo>
                  <a:pt x="316" y="1238"/>
                </a:lnTo>
                <a:lnTo>
                  <a:pt x="316" y="1238"/>
                </a:lnTo>
                <a:lnTo>
                  <a:pt x="261" y="1233"/>
                </a:lnTo>
                <a:lnTo>
                  <a:pt x="236" y="1230"/>
                </a:lnTo>
                <a:lnTo>
                  <a:pt x="211" y="1224"/>
                </a:lnTo>
                <a:lnTo>
                  <a:pt x="186" y="1219"/>
                </a:lnTo>
                <a:lnTo>
                  <a:pt x="162" y="1211"/>
                </a:lnTo>
                <a:lnTo>
                  <a:pt x="139" y="1204"/>
                </a:lnTo>
                <a:lnTo>
                  <a:pt x="118" y="1195"/>
                </a:lnTo>
                <a:lnTo>
                  <a:pt x="118" y="1195"/>
                </a:lnTo>
                <a:lnTo>
                  <a:pt x="112" y="1190"/>
                </a:lnTo>
                <a:lnTo>
                  <a:pt x="107" y="1185"/>
                </a:lnTo>
                <a:lnTo>
                  <a:pt x="97" y="1172"/>
                </a:lnTo>
                <a:lnTo>
                  <a:pt x="97" y="1172"/>
                </a:lnTo>
                <a:lnTo>
                  <a:pt x="98" y="1176"/>
                </a:lnTo>
                <a:lnTo>
                  <a:pt x="97" y="1181"/>
                </a:lnTo>
                <a:lnTo>
                  <a:pt x="96" y="1181"/>
                </a:lnTo>
                <a:lnTo>
                  <a:pt x="94" y="1181"/>
                </a:lnTo>
                <a:lnTo>
                  <a:pt x="90" y="1178"/>
                </a:lnTo>
                <a:lnTo>
                  <a:pt x="90" y="1178"/>
                </a:lnTo>
                <a:lnTo>
                  <a:pt x="83" y="1169"/>
                </a:lnTo>
                <a:lnTo>
                  <a:pt x="77" y="1161"/>
                </a:lnTo>
                <a:lnTo>
                  <a:pt x="73" y="1152"/>
                </a:lnTo>
                <a:lnTo>
                  <a:pt x="69" y="1143"/>
                </a:lnTo>
                <a:lnTo>
                  <a:pt x="62" y="1122"/>
                </a:lnTo>
                <a:lnTo>
                  <a:pt x="58" y="1099"/>
                </a:lnTo>
                <a:lnTo>
                  <a:pt x="55" y="1075"/>
                </a:lnTo>
                <a:lnTo>
                  <a:pt x="52" y="1051"/>
                </a:lnTo>
                <a:lnTo>
                  <a:pt x="51" y="1002"/>
                </a:lnTo>
                <a:lnTo>
                  <a:pt x="51" y="1002"/>
                </a:lnTo>
                <a:lnTo>
                  <a:pt x="44" y="790"/>
                </a:lnTo>
                <a:lnTo>
                  <a:pt x="39" y="683"/>
                </a:lnTo>
                <a:lnTo>
                  <a:pt x="37" y="576"/>
                </a:lnTo>
                <a:lnTo>
                  <a:pt x="35" y="471"/>
                </a:lnTo>
                <a:lnTo>
                  <a:pt x="35" y="366"/>
                </a:lnTo>
                <a:lnTo>
                  <a:pt x="38" y="263"/>
                </a:lnTo>
                <a:lnTo>
                  <a:pt x="42" y="160"/>
                </a:lnTo>
                <a:lnTo>
                  <a:pt x="42" y="160"/>
                </a:lnTo>
                <a:lnTo>
                  <a:pt x="45" y="144"/>
                </a:lnTo>
                <a:lnTo>
                  <a:pt x="51" y="128"/>
                </a:lnTo>
                <a:lnTo>
                  <a:pt x="58" y="113"/>
                </a:lnTo>
                <a:lnTo>
                  <a:pt x="67" y="99"/>
                </a:lnTo>
                <a:lnTo>
                  <a:pt x="67" y="99"/>
                </a:lnTo>
                <a:lnTo>
                  <a:pt x="69" y="96"/>
                </a:lnTo>
                <a:lnTo>
                  <a:pt x="72" y="94"/>
                </a:lnTo>
                <a:lnTo>
                  <a:pt x="72" y="93"/>
                </a:lnTo>
                <a:lnTo>
                  <a:pt x="72" y="93"/>
                </a:lnTo>
                <a:lnTo>
                  <a:pt x="84" y="83"/>
                </a:lnTo>
                <a:lnTo>
                  <a:pt x="97" y="76"/>
                </a:lnTo>
                <a:lnTo>
                  <a:pt x="112" y="68"/>
                </a:lnTo>
                <a:lnTo>
                  <a:pt x="128" y="62"/>
                </a:lnTo>
                <a:lnTo>
                  <a:pt x="145" y="56"/>
                </a:lnTo>
                <a:lnTo>
                  <a:pt x="163" y="52"/>
                </a:lnTo>
                <a:lnTo>
                  <a:pt x="183" y="49"/>
                </a:lnTo>
                <a:lnTo>
                  <a:pt x="202" y="48"/>
                </a:lnTo>
                <a:lnTo>
                  <a:pt x="202" y="48"/>
                </a:lnTo>
                <a:lnTo>
                  <a:pt x="309" y="41"/>
                </a:lnTo>
                <a:lnTo>
                  <a:pt x="417" y="35"/>
                </a:lnTo>
                <a:lnTo>
                  <a:pt x="526" y="33"/>
                </a:lnTo>
                <a:lnTo>
                  <a:pt x="635" y="30"/>
                </a:lnTo>
                <a:lnTo>
                  <a:pt x="852" y="27"/>
                </a:lnTo>
                <a:lnTo>
                  <a:pt x="1065" y="23"/>
                </a:lnTo>
                <a:lnTo>
                  <a:pt x="1065" y="23"/>
                </a:lnTo>
                <a:lnTo>
                  <a:pt x="1082" y="25"/>
                </a:lnTo>
                <a:lnTo>
                  <a:pt x="1099" y="27"/>
                </a:lnTo>
                <a:lnTo>
                  <a:pt x="1114" y="31"/>
                </a:lnTo>
                <a:lnTo>
                  <a:pt x="1130" y="35"/>
                </a:lnTo>
                <a:lnTo>
                  <a:pt x="1144" y="40"/>
                </a:lnTo>
                <a:lnTo>
                  <a:pt x="1158" y="47"/>
                </a:lnTo>
                <a:lnTo>
                  <a:pt x="1172" y="52"/>
                </a:lnTo>
                <a:lnTo>
                  <a:pt x="1183" y="61"/>
                </a:lnTo>
                <a:lnTo>
                  <a:pt x="1196" y="69"/>
                </a:lnTo>
                <a:lnTo>
                  <a:pt x="1207" y="77"/>
                </a:lnTo>
                <a:lnTo>
                  <a:pt x="1217" y="87"/>
                </a:lnTo>
                <a:lnTo>
                  <a:pt x="1225" y="99"/>
                </a:lnTo>
                <a:lnTo>
                  <a:pt x="1234" y="111"/>
                </a:lnTo>
                <a:lnTo>
                  <a:pt x="1241" y="124"/>
                </a:lnTo>
                <a:lnTo>
                  <a:pt x="1248" y="138"/>
                </a:lnTo>
                <a:lnTo>
                  <a:pt x="1252" y="152"/>
                </a:lnTo>
                <a:lnTo>
                  <a:pt x="1252" y="152"/>
                </a:lnTo>
                <a:lnTo>
                  <a:pt x="1265" y="385"/>
                </a:lnTo>
                <a:lnTo>
                  <a:pt x="1270" y="502"/>
                </a:lnTo>
                <a:lnTo>
                  <a:pt x="1276" y="618"/>
                </a:lnTo>
                <a:lnTo>
                  <a:pt x="1279" y="734"/>
                </a:lnTo>
                <a:lnTo>
                  <a:pt x="1282" y="849"/>
                </a:lnTo>
                <a:lnTo>
                  <a:pt x="1282" y="963"/>
                </a:lnTo>
                <a:lnTo>
                  <a:pt x="1280" y="1077"/>
                </a:lnTo>
                <a:lnTo>
                  <a:pt x="1280" y="1077"/>
                </a:lnTo>
                <a:close/>
                <a:moveTo>
                  <a:pt x="1268" y="121"/>
                </a:moveTo>
                <a:lnTo>
                  <a:pt x="1268" y="121"/>
                </a:lnTo>
                <a:lnTo>
                  <a:pt x="1270" y="121"/>
                </a:lnTo>
                <a:lnTo>
                  <a:pt x="1272" y="122"/>
                </a:lnTo>
                <a:lnTo>
                  <a:pt x="1272" y="122"/>
                </a:lnTo>
                <a:lnTo>
                  <a:pt x="1276" y="141"/>
                </a:lnTo>
                <a:lnTo>
                  <a:pt x="1280" y="160"/>
                </a:lnTo>
                <a:lnTo>
                  <a:pt x="1286" y="200"/>
                </a:lnTo>
                <a:lnTo>
                  <a:pt x="1289" y="242"/>
                </a:lnTo>
                <a:lnTo>
                  <a:pt x="1290" y="284"/>
                </a:lnTo>
                <a:lnTo>
                  <a:pt x="1290" y="328"/>
                </a:lnTo>
                <a:lnTo>
                  <a:pt x="1289" y="371"/>
                </a:lnTo>
                <a:lnTo>
                  <a:pt x="1283" y="451"/>
                </a:lnTo>
                <a:lnTo>
                  <a:pt x="1283" y="451"/>
                </a:lnTo>
                <a:lnTo>
                  <a:pt x="1283" y="464"/>
                </a:lnTo>
                <a:lnTo>
                  <a:pt x="1282" y="471"/>
                </a:lnTo>
                <a:lnTo>
                  <a:pt x="1280" y="477"/>
                </a:lnTo>
                <a:lnTo>
                  <a:pt x="1280" y="477"/>
                </a:lnTo>
                <a:lnTo>
                  <a:pt x="1279" y="389"/>
                </a:lnTo>
                <a:lnTo>
                  <a:pt x="1276" y="305"/>
                </a:lnTo>
                <a:lnTo>
                  <a:pt x="1273" y="262"/>
                </a:lnTo>
                <a:lnTo>
                  <a:pt x="1270" y="219"/>
                </a:lnTo>
                <a:lnTo>
                  <a:pt x="1266" y="176"/>
                </a:lnTo>
                <a:lnTo>
                  <a:pt x="1261" y="134"/>
                </a:lnTo>
                <a:lnTo>
                  <a:pt x="1261" y="134"/>
                </a:lnTo>
                <a:lnTo>
                  <a:pt x="1248" y="111"/>
                </a:lnTo>
                <a:lnTo>
                  <a:pt x="1235" y="92"/>
                </a:lnTo>
                <a:lnTo>
                  <a:pt x="1218" y="73"/>
                </a:lnTo>
                <a:lnTo>
                  <a:pt x="1200" y="56"/>
                </a:lnTo>
                <a:lnTo>
                  <a:pt x="1179" y="41"/>
                </a:lnTo>
                <a:lnTo>
                  <a:pt x="1155" y="30"/>
                </a:lnTo>
                <a:lnTo>
                  <a:pt x="1130" y="18"/>
                </a:lnTo>
                <a:lnTo>
                  <a:pt x="1102" y="11"/>
                </a:lnTo>
                <a:lnTo>
                  <a:pt x="1102" y="11"/>
                </a:lnTo>
                <a:lnTo>
                  <a:pt x="1124" y="14"/>
                </a:lnTo>
                <a:lnTo>
                  <a:pt x="1144" y="17"/>
                </a:lnTo>
                <a:lnTo>
                  <a:pt x="1162" y="23"/>
                </a:lnTo>
                <a:lnTo>
                  <a:pt x="1180" y="30"/>
                </a:lnTo>
                <a:lnTo>
                  <a:pt x="1197" y="38"/>
                </a:lnTo>
                <a:lnTo>
                  <a:pt x="1213" y="48"/>
                </a:lnTo>
                <a:lnTo>
                  <a:pt x="1228" y="59"/>
                </a:lnTo>
                <a:lnTo>
                  <a:pt x="1241" y="69"/>
                </a:lnTo>
                <a:lnTo>
                  <a:pt x="1235" y="73"/>
                </a:lnTo>
                <a:lnTo>
                  <a:pt x="1235" y="73"/>
                </a:lnTo>
                <a:lnTo>
                  <a:pt x="1245" y="83"/>
                </a:lnTo>
                <a:lnTo>
                  <a:pt x="1254" y="94"/>
                </a:lnTo>
                <a:lnTo>
                  <a:pt x="1262" y="107"/>
                </a:lnTo>
                <a:lnTo>
                  <a:pt x="1268" y="121"/>
                </a:lnTo>
                <a:lnTo>
                  <a:pt x="1268" y="121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37" name="Freeform 400"/>
          <p:cNvSpPr>
            <a:spLocks noEditPoints="1"/>
          </p:cNvSpPr>
          <p:nvPr/>
        </p:nvSpPr>
        <p:spPr bwMode="auto">
          <a:xfrm>
            <a:off x="7368133" y="1994187"/>
            <a:ext cx="918633" cy="908051"/>
          </a:xfrm>
          <a:custGeom>
            <a:avLst/>
            <a:gdLst/>
            <a:ahLst/>
            <a:cxnLst>
              <a:cxn ang="0">
                <a:pos x="375" y="23"/>
              </a:cxn>
              <a:cxn ang="0">
                <a:pos x="169" y="35"/>
              </a:cxn>
              <a:cxn ang="0">
                <a:pos x="72" y="72"/>
              </a:cxn>
              <a:cxn ang="0">
                <a:pos x="18" y="149"/>
              </a:cxn>
              <a:cxn ang="0">
                <a:pos x="1" y="239"/>
              </a:cxn>
              <a:cxn ang="0">
                <a:pos x="13" y="489"/>
              </a:cxn>
              <a:cxn ang="0">
                <a:pos x="11" y="693"/>
              </a:cxn>
              <a:cxn ang="0">
                <a:pos x="31" y="1058"/>
              </a:cxn>
              <a:cxn ang="0">
                <a:pos x="59" y="1182"/>
              </a:cxn>
              <a:cxn ang="0">
                <a:pos x="89" y="1227"/>
              </a:cxn>
              <a:cxn ang="0">
                <a:pos x="87" y="1209"/>
              </a:cxn>
              <a:cxn ang="0">
                <a:pos x="271" y="1276"/>
              </a:cxn>
              <a:cxn ang="0">
                <a:pos x="547" y="1286"/>
              </a:cxn>
              <a:cxn ang="0">
                <a:pos x="1078" y="1256"/>
              </a:cxn>
              <a:cxn ang="0">
                <a:pos x="1169" y="1233"/>
              </a:cxn>
              <a:cxn ang="0">
                <a:pos x="1248" y="1189"/>
              </a:cxn>
              <a:cxn ang="0">
                <a:pos x="1291" y="1112"/>
              </a:cxn>
              <a:cxn ang="0">
                <a:pos x="1300" y="926"/>
              </a:cxn>
              <a:cxn ang="0">
                <a:pos x="1291" y="606"/>
              </a:cxn>
              <a:cxn ang="0">
                <a:pos x="1298" y="215"/>
              </a:cxn>
              <a:cxn ang="0">
                <a:pos x="1279" y="115"/>
              </a:cxn>
              <a:cxn ang="0">
                <a:pos x="1220" y="41"/>
              </a:cxn>
              <a:cxn ang="0">
                <a:pos x="1131" y="0"/>
              </a:cxn>
              <a:cxn ang="0">
                <a:pos x="23" y="613"/>
              </a:cxn>
              <a:cxn ang="0">
                <a:pos x="42" y="919"/>
              </a:cxn>
              <a:cxn ang="0">
                <a:pos x="18" y="269"/>
              </a:cxn>
              <a:cxn ang="0">
                <a:pos x="13" y="242"/>
              </a:cxn>
              <a:cxn ang="0">
                <a:pos x="540" y="1272"/>
              </a:cxn>
              <a:cxn ang="0">
                <a:pos x="287" y="1263"/>
              </a:cxn>
              <a:cxn ang="0">
                <a:pos x="458" y="1261"/>
              </a:cxn>
              <a:cxn ang="0">
                <a:pos x="925" y="1254"/>
              </a:cxn>
              <a:cxn ang="0">
                <a:pos x="947" y="1254"/>
              </a:cxn>
              <a:cxn ang="0">
                <a:pos x="956" y="1251"/>
              </a:cxn>
              <a:cxn ang="0">
                <a:pos x="947" y="1254"/>
              </a:cxn>
              <a:cxn ang="0">
                <a:pos x="1268" y="1134"/>
              </a:cxn>
              <a:cxn ang="0">
                <a:pos x="1213" y="1192"/>
              </a:cxn>
              <a:cxn ang="0">
                <a:pos x="1102" y="1227"/>
              </a:cxn>
              <a:cxn ang="0">
                <a:pos x="887" y="1234"/>
              </a:cxn>
              <a:cxn ang="0">
                <a:pos x="316" y="1238"/>
              </a:cxn>
              <a:cxn ang="0">
                <a:pos x="162" y="1211"/>
              </a:cxn>
              <a:cxn ang="0">
                <a:pos x="97" y="1172"/>
              </a:cxn>
              <a:cxn ang="0">
                <a:pos x="90" y="1178"/>
              </a:cxn>
              <a:cxn ang="0">
                <a:pos x="62" y="1122"/>
              </a:cxn>
              <a:cxn ang="0">
                <a:pos x="44" y="790"/>
              </a:cxn>
              <a:cxn ang="0">
                <a:pos x="42" y="160"/>
              </a:cxn>
              <a:cxn ang="0">
                <a:pos x="67" y="99"/>
              </a:cxn>
              <a:cxn ang="0">
                <a:pos x="97" y="76"/>
              </a:cxn>
              <a:cxn ang="0">
                <a:pos x="202" y="48"/>
              </a:cxn>
              <a:cxn ang="0">
                <a:pos x="852" y="27"/>
              </a:cxn>
              <a:cxn ang="0">
                <a:pos x="1130" y="35"/>
              </a:cxn>
              <a:cxn ang="0">
                <a:pos x="1207" y="77"/>
              </a:cxn>
              <a:cxn ang="0">
                <a:pos x="1252" y="152"/>
              </a:cxn>
              <a:cxn ang="0">
                <a:pos x="1282" y="849"/>
              </a:cxn>
              <a:cxn ang="0">
                <a:pos x="1270" y="121"/>
              </a:cxn>
              <a:cxn ang="0">
                <a:pos x="1289" y="242"/>
              </a:cxn>
              <a:cxn ang="0">
                <a:pos x="1283" y="464"/>
              </a:cxn>
              <a:cxn ang="0">
                <a:pos x="1273" y="262"/>
              </a:cxn>
              <a:cxn ang="0">
                <a:pos x="1235" y="92"/>
              </a:cxn>
              <a:cxn ang="0">
                <a:pos x="1102" y="11"/>
              </a:cxn>
              <a:cxn ang="0">
                <a:pos x="1197" y="38"/>
              </a:cxn>
              <a:cxn ang="0">
                <a:pos x="1245" y="83"/>
              </a:cxn>
            </a:cxnLst>
            <a:rect l="0" t="0" r="r" b="b"/>
            <a:pathLst>
              <a:path w="1303" h="1287">
                <a:moveTo>
                  <a:pt x="1131" y="0"/>
                </a:moveTo>
                <a:lnTo>
                  <a:pt x="389" y="17"/>
                </a:lnTo>
                <a:lnTo>
                  <a:pt x="389" y="17"/>
                </a:lnTo>
                <a:lnTo>
                  <a:pt x="385" y="18"/>
                </a:lnTo>
                <a:lnTo>
                  <a:pt x="379" y="20"/>
                </a:lnTo>
                <a:lnTo>
                  <a:pt x="375" y="23"/>
                </a:lnTo>
                <a:lnTo>
                  <a:pt x="372" y="23"/>
                </a:lnTo>
                <a:lnTo>
                  <a:pt x="372" y="23"/>
                </a:lnTo>
                <a:lnTo>
                  <a:pt x="270" y="27"/>
                </a:lnTo>
                <a:lnTo>
                  <a:pt x="219" y="31"/>
                </a:lnTo>
                <a:lnTo>
                  <a:pt x="169" y="35"/>
                </a:lnTo>
                <a:lnTo>
                  <a:pt x="169" y="35"/>
                </a:lnTo>
                <a:lnTo>
                  <a:pt x="149" y="38"/>
                </a:lnTo>
                <a:lnTo>
                  <a:pt x="131" y="42"/>
                </a:lnTo>
                <a:lnTo>
                  <a:pt x="114" y="48"/>
                </a:lnTo>
                <a:lnTo>
                  <a:pt x="98" y="55"/>
                </a:lnTo>
                <a:lnTo>
                  <a:pt x="84" y="63"/>
                </a:lnTo>
                <a:lnTo>
                  <a:pt x="72" y="72"/>
                </a:lnTo>
                <a:lnTo>
                  <a:pt x="60" y="83"/>
                </a:lnTo>
                <a:lnTo>
                  <a:pt x="49" y="94"/>
                </a:lnTo>
                <a:lnTo>
                  <a:pt x="41" y="106"/>
                </a:lnTo>
                <a:lnTo>
                  <a:pt x="32" y="120"/>
                </a:lnTo>
                <a:lnTo>
                  <a:pt x="25" y="134"/>
                </a:lnTo>
                <a:lnTo>
                  <a:pt x="18" y="149"/>
                </a:lnTo>
                <a:lnTo>
                  <a:pt x="13" y="165"/>
                </a:lnTo>
                <a:lnTo>
                  <a:pt x="8" y="181"/>
                </a:lnTo>
                <a:lnTo>
                  <a:pt x="6" y="198"/>
                </a:lnTo>
                <a:lnTo>
                  <a:pt x="3" y="217"/>
                </a:lnTo>
                <a:lnTo>
                  <a:pt x="3" y="217"/>
                </a:lnTo>
                <a:lnTo>
                  <a:pt x="1" y="239"/>
                </a:lnTo>
                <a:lnTo>
                  <a:pt x="0" y="262"/>
                </a:lnTo>
                <a:lnTo>
                  <a:pt x="0" y="307"/>
                </a:lnTo>
                <a:lnTo>
                  <a:pt x="1" y="353"/>
                </a:lnTo>
                <a:lnTo>
                  <a:pt x="6" y="398"/>
                </a:lnTo>
                <a:lnTo>
                  <a:pt x="10" y="444"/>
                </a:lnTo>
                <a:lnTo>
                  <a:pt x="13" y="489"/>
                </a:lnTo>
                <a:lnTo>
                  <a:pt x="14" y="534"/>
                </a:lnTo>
                <a:lnTo>
                  <a:pt x="14" y="557"/>
                </a:lnTo>
                <a:lnTo>
                  <a:pt x="14" y="579"/>
                </a:lnTo>
                <a:lnTo>
                  <a:pt x="14" y="579"/>
                </a:lnTo>
                <a:lnTo>
                  <a:pt x="11" y="635"/>
                </a:lnTo>
                <a:lnTo>
                  <a:pt x="11" y="693"/>
                </a:lnTo>
                <a:lnTo>
                  <a:pt x="14" y="752"/>
                </a:lnTo>
                <a:lnTo>
                  <a:pt x="18" y="814"/>
                </a:lnTo>
                <a:lnTo>
                  <a:pt x="25" y="937"/>
                </a:lnTo>
                <a:lnTo>
                  <a:pt x="28" y="999"/>
                </a:lnTo>
                <a:lnTo>
                  <a:pt x="31" y="1058"/>
                </a:lnTo>
                <a:lnTo>
                  <a:pt x="31" y="1058"/>
                </a:lnTo>
                <a:lnTo>
                  <a:pt x="31" y="1078"/>
                </a:lnTo>
                <a:lnTo>
                  <a:pt x="32" y="1095"/>
                </a:lnTo>
                <a:lnTo>
                  <a:pt x="35" y="1112"/>
                </a:lnTo>
                <a:lnTo>
                  <a:pt x="39" y="1127"/>
                </a:lnTo>
                <a:lnTo>
                  <a:pt x="48" y="1155"/>
                </a:lnTo>
                <a:lnTo>
                  <a:pt x="59" y="1182"/>
                </a:lnTo>
                <a:lnTo>
                  <a:pt x="59" y="1182"/>
                </a:lnTo>
                <a:lnTo>
                  <a:pt x="65" y="1196"/>
                </a:lnTo>
                <a:lnTo>
                  <a:pt x="73" y="1210"/>
                </a:lnTo>
                <a:lnTo>
                  <a:pt x="77" y="1216"/>
                </a:lnTo>
                <a:lnTo>
                  <a:pt x="83" y="1221"/>
                </a:lnTo>
                <a:lnTo>
                  <a:pt x="89" y="1227"/>
                </a:lnTo>
                <a:lnTo>
                  <a:pt x="96" y="1231"/>
                </a:lnTo>
                <a:lnTo>
                  <a:pt x="96" y="1231"/>
                </a:lnTo>
                <a:lnTo>
                  <a:pt x="94" y="1224"/>
                </a:lnTo>
                <a:lnTo>
                  <a:pt x="91" y="1219"/>
                </a:lnTo>
                <a:lnTo>
                  <a:pt x="89" y="1214"/>
                </a:lnTo>
                <a:lnTo>
                  <a:pt x="87" y="1209"/>
                </a:lnTo>
                <a:lnTo>
                  <a:pt x="87" y="1209"/>
                </a:lnTo>
                <a:lnTo>
                  <a:pt x="119" y="1227"/>
                </a:lnTo>
                <a:lnTo>
                  <a:pt x="153" y="1242"/>
                </a:lnTo>
                <a:lnTo>
                  <a:pt x="191" y="1256"/>
                </a:lnTo>
                <a:lnTo>
                  <a:pt x="230" y="1268"/>
                </a:lnTo>
                <a:lnTo>
                  <a:pt x="271" y="1276"/>
                </a:lnTo>
                <a:lnTo>
                  <a:pt x="315" y="1283"/>
                </a:lnTo>
                <a:lnTo>
                  <a:pt x="360" y="1287"/>
                </a:lnTo>
                <a:lnTo>
                  <a:pt x="408" y="1287"/>
                </a:lnTo>
                <a:lnTo>
                  <a:pt x="408" y="1287"/>
                </a:lnTo>
                <a:lnTo>
                  <a:pt x="478" y="1287"/>
                </a:lnTo>
                <a:lnTo>
                  <a:pt x="547" y="1286"/>
                </a:lnTo>
                <a:lnTo>
                  <a:pt x="686" y="1280"/>
                </a:lnTo>
                <a:lnTo>
                  <a:pt x="967" y="1266"/>
                </a:lnTo>
                <a:lnTo>
                  <a:pt x="967" y="1266"/>
                </a:lnTo>
                <a:lnTo>
                  <a:pt x="1013" y="1263"/>
                </a:lnTo>
                <a:lnTo>
                  <a:pt x="1057" y="1259"/>
                </a:lnTo>
                <a:lnTo>
                  <a:pt x="1078" y="1256"/>
                </a:lnTo>
                <a:lnTo>
                  <a:pt x="1098" y="1252"/>
                </a:lnTo>
                <a:lnTo>
                  <a:pt x="1117" y="1247"/>
                </a:lnTo>
                <a:lnTo>
                  <a:pt x="1135" y="1240"/>
                </a:lnTo>
                <a:lnTo>
                  <a:pt x="1135" y="1240"/>
                </a:lnTo>
                <a:lnTo>
                  <a:pt x="1152" y="1237"/>
                </a:lnTo>
                <a:lnTo>
                  <a:pt x="1169" y="1233"/>
                </a:lnTo>
                <a:lnTo>
                  <a:pt x="1185" y="1228"/>
                </a:lnTo>
                <a:lnTo>
                  <a:pt x="1199" y="1223"/>
                </a:lnTo>
                <a:lnTo>
                  <a:pt x="1213" y="1216"/>
                </a:lnTo>
                <a:lnTo>
                  <a:pt x="1225" y="1207"/>
                </a:lnTo>
                <a:lnTo>
                  <a:pt x="1237" y="1199"/>
                </a:lnTo>
                <a:lnTo>
                  <a:pt x="1248" y="1189"/>
                </a:lnTo>
                <a:lnTo>
                  <a:pt x="1258" y="1178"/>
                </a:lnTo>
                <a:lnTo>
                  <a:pt x="1266" y="1167"/>
                </a:lnTo>
                <a:lnTo>
                  <a:pt x="1275" y="1154"/>
                </a:lnTo>
                <a:lnTo>
                  <a:pt x="1282" y="1141"/>
                </a:lnTo>
                <a:lnTo>
                  <a:pt x="1287" y="1126"/>
                </a:lnTo>
                <a:lnTo>
                  <a:pt x="1291" y="1112"/>
                </a:lnTo>
                <a:lnTo>
                  <a:pt x="1294" y="1095"/>
                </a:lnTo>
                <a:lnTo>
                  <a:pt x="1297" y="1078"/>
                </a:lnTo>
                <a:lnTo>
                  <a:pt x="1297" y="1078"/>
                </a:lnTo>
                <a:lnTo>
                  <a:pt x="1300" y="1029"/>
                </a:lnTo>
                <a:lnTo>
                  <a:pt x="1301" y="978"/>
                </a:lnTo>
                <a:lnTo>
                  <a:pt x="1300" y="926"/>
                </a:lnTo>
                <a:lnTo>
                  <a:pt x="1298" y="876"/>
                </a:lnTo>
                <a:lnTo>
                  <a:pt x="1293" y="772"/>
                </a:lnTo>
                <a:lnTo>
                  <a:pt x="1291" y="720"/>
                </a:lnTo>
                <a:lnTo>
                  <a:pt x="1290" y="666"/>
                </a:lnTo>
                <a:lnTo>
                  <a:pt x="1290" y="666"/>
                </a:lnTo>
                <a:lnTo>
                  <a:pt x="1291" y="606"/>
                </a:lnTo>
                <a:lnTo>
                  <a:pt x="1293" y="545"/>
                </a:lnTo>
                <a:lnTo>
                  <a:pt x="1300" y="426"/>
                </a:lnTo>
                <a:lnTo>
                  <a:pt x="1301" y="367"/>
                </a:lnTo>
                <a:lnTo>
                  <a:pt x="1303" y="307"/>
                </a:lnTo>
                <a:lnTo>
                  <a:pt x="1301" y="246"/>
                </a:lnTo>
                <a:lnTo>
                  <a:pt x="1298" y="215"/>
                </a:lnTo>
                <a:lnTo>
                  <a:pt x="1296" y="184"/>
                </a:lnTo>
                <a:lnTo>
                  <a:pt x="1296" y="184"/>
                </a:lnTo>
                <a:lnTo>
                  <a:pt x="1293" y="166"/>
                </a:lnTo>
                <a:lnTo>
                  <a:pt x="1289" y="148"/>
                </a:lnTo>
                <a:lnTo>
                  <a:pt x="1284" y="131"/>
                </a:lnTo>
                <a:lnTo>
                  <a:pt x="1279" y="115"/>
                </a:lnTo>
                <a:lnTo>
                  <a:pt x="1270" y="100"/>
                </a:lnTo>
                <a:lnTo>
                  <a:pt x="1263" y="86"/>
                </a:lnTo>
                <a:lnTo>
                  <a:pt x="1254" y="73"/>
                </a:lnTo>
                <a:lnTo>
                  <a:pt x="1244" y="62"/>
                </a:lnTo>
                <a:lnTo>
                  <a:pt x="1232" y="51"/>
                </a:lnTo>
                <a:lnTo>
                  <a:pt x="1220" y="41"/>
                </a:lnTo>
                <a:lnTo>
                  <a:pt x="1207" y="31"/>
                </a:lnTo>
                <a:lnTo>
                  <a:pt x="1193" y="24"/>
                </a:lnTo>
                <a:lnTo>
                  <a:pt x="1179" y="17"/>
                </a:lnTo>
                <a:lnTo>
                  <a:pt x="1164" y="10"/>
                </a:lnTo>
                <a:lnTo>
                  <a:pt x="1148" y="6"/>
                </a:lnTo>
                <a:lnTo>
                  <a:pt x="1131" y="0"/>
                </a:lnTo>
                <a:lnTo>
                  <a:pt x="1131" y="0"/>
                </a:lnTo>
                <a:close/>
                <a:moveTo>
                  <a:pt x="44" y="1026"/>
                </a:moveTo>
                <a:lnTo>
                  <a:pt x="37" y="842"/>
                </a:lnTo>
                <a:lnTo>
                  <a:pt x="37" y="842"/>
                </a:lnTo>
                <a:lnTo>
                  <a:pt x="30" y="738"/>
                </a:lnTo>
                <a:lnTo>
                  <a:pt x="23" y="613"/>
                </a:lnTo>
                <a:lnTo>
                  <a:pt x="23" y="613"/>
                </a:lnTo>
                <a:lnTo>
                  <a:pt x="28" y="662"/>
                </a:lnTo>
                <a:lnTo>
                  <a:pt x="32" y="713"/>
                </a:lnTo>
                <a:lnTo>
                  <a:pt x="37" y="763"/>
                </a:lnTo>
                <a:lnTo>
                  <a:pt x="38" y="815"/>
                </a:lnTo>
                <a:lnTo>
                  <a:pt x="42" y="919"/>
                </a:lnTo>
                <a:lnTo>
                  <a:pt x="44" y="1026"/>
                </a:lnTo>
                <a:lnTo>
                  <a:pt x="44" y="1026"/>
                </a:lnTo>
                <a:close/>
                <a:moveTo>
                  <a:pt x="20" y="260"/>
                </a:moveTo>
                <a:lnTo>
                  <a:pt x="20" y="260"/>
                </a:lnTo>
                <a:lnTo>
                  <a:pt x="18" y="266"/>
                </a:lnTo>
                <a:lnTo>
                  <a:pt x="18" y="269"/>
                </a:lnTo>
                <a:lnTo>
                  <a:pt x="17" y="269"/>
                </a:lnTo>
                <a:lnTo>
                  <a:pt x="15" y="267"/>
                </a:lnTo>
                <a:lnTo>
                  <a:pt x="13" y="262"/>
                </a:lnTo>
                <a:lnTo>
                  <a:pt x="13" y="259"/>
                </a:lnTo>
                <a:lnTo>
                  <a:pt x="13" y="259"/>
                </a:lnTo>
                <a:lnTo>
                  <a:pt x="13" y="242"/>
                </a:lnTo>
                <a:lnTo>
                  <a:pt x="14" y="224"/>
                </a:lnTo>
                <a:lnTo>
                  <a:pt x="18" y="191"/>
                </a:lnTo>
                <a:lnTo>
                  <a:pt x="18" y="191"/>
                </a:lnTo>
                <a:lnTo>
                  <a:pt x="23" y="181"/>
                </a:lnTo>
                <a:lnTo>
                  <a:pt x="20" y="260"/>
                </a:lnTo>
                <a:close/>
                <a:moveTo>
                  <a:pt x="540" y="1272"/>
                </a:moveTo>
                <a:lnTo>
                  <a:pt x="540" y="1272"/>
                </a:lnTo>
                <a:lnTo>
                  <a:pt x="453" y="1273"/>
                </a:lnTo>
                <a:lnTo>
                  <a:pt x="409" y="1273"/>
                </a:lnTo>
                <a:lnTo>
                  <a:pt x="367" y="1272"/>
                </a:lnTo>
                <a:lnTo>
                  <a:pt x="326" y="1269"/>
                </a:lnTo>
                <a:lnTo>
                  <a:pt x="287" y="1263"/>
                </a:lnTo>
                <a:lnTo>
                  <a:pt x="249" y="1256"/>
                </a:lnTo>
                <a:lnTo>
                  <a:pt x="214" y="1247"/>
                </a:lnTo>
                <a:lnTo>
                  <a:pt x="311" y="1256"/>
                </a:lnTo>
                <a:lnTo>
                  <a:pt x="311" y="1256"/>
                </a:lnTo>
                <a:lnTo>
                  <a:pt x="384" y="1261"/>
                </a:lnTo>
                <a:lnTo>
                  <a:pt x="458" y="1261"/>
                </a:lnTo>
                <a:lnTo>
                  <a:pt x="534" y="1261"/>
                </a:lnTo>
                <a:lnTo>
                  <a:pt x="613" y="1259"/>
                </a:lnTo>
                <a:lnTo>
                  <a:pt x="769" y="1255"/>
                </a:lnTo>
                <a:lnTo>
                  <a:pt x="847" y="1254"/>
                </a:lnTo>
                <a:lnTo>
                  <a:pt x="925" y="1254"/>
                </a:lnTo>
                <a:lnTo>
                  <a:pt x="925" y="1254"/>
                </a:lnTo>
                <a:lnTo>
                  <a:pt x="828" y="1261"/>
                </a:lnTo>
                <a:lnTo>
                  <a:pt x="732" y="1265"/>
                </a:lnTo>
                <a:lnTo>
                  <a:pt x="638" y="1269"/>
                </a:lnTo>
                <a:lnTo>
                  <a:pt x="540" y="1272"/>
                </a:lnTo>
                <a:lnTo>
                  <a:pt x="540" y="1272"/>
                </a:lnTo>
                <a:close/>
                <a:moveTo>
                  <a:pt x="947" y="1254"/>
                </a:moveTo>
                <a:lnTo>
                  <a:pt x="947" y="1254"/>
                </a:lnTo>
                <a:lnTo>
                  <a:pt x="927" y="1254"/>
                </a:lnTo>
                <a:lnTo>
                  <a:pt x="927" y="1254"/>
                </a:lnTo>
                <a:lnTo>
                  <a:pt x="936" y="1252"/>
                </a:lnTo>
                <a:lnTo>
                  <a:pt x="946" y="1251"/>
                </a:lnTo>
                <a:lnTo>
                  <a:pt x="956" y="1251"/>
                </a:lnTo>
                <a:lnTo>
                  <a:pt x="964" y="1252"/>
                </a:lnTo>
                <a:lnTo>
                  <a:pt x="964" y="1252"/>
                </a:lnTo>
                <a:lnTo>
                  <a:pt x="961" y="1255"/>
                </a:lnTo>
                <a:lnTo>
                  <a:pt x="957" y="1255"/>
                </a:lnTo>
                <a:lnTo>
                  <a:pt x="947" y="1254"/>
                </a:lnTo>
                <a:lnTo>
                  <a:pt x="947" y="1254"/>
                </a:lnTo>
                <a:close/>
                <a:moveTo>
                  <a:pt x="1280" y="1077"/>
                </a:moveTo>
                <a:lnTo>
                  <a:pt x="1280" y="1077"/>
                </a:lnTo>
                <a:lnTo>
                  <a:pt x="1279" y="1092"/>
                </a:lnTo>
                <a:lnTo>
                  <a:pt x="1276" y="1108"/>
                </a:lnTo>
                <a:lnTo>
                  <a:pt x="1272" y="1122"/>
                </a:lnTo>
                <a:lnTo>
                  <a:pt x="1268" y="1134"/>
                </a:lnTo>
                <a:lnTo>
                  <a:pt x="1261" y="1147"/>
                </a:lnTo>
                <a:lnTo>
                  <a:pt x="1254" y="1157"/>
                </a:lnTo>
                <a:lnTo>
                  <a:pt x="1245" y="1167"/>
                </a:lnTo>
                <a:lnTo>
                  <a:pt x="1235" y="1176"/>
                </a:lnTo>
                <a:lnTo>
                  <a:pt x="1224" y="1185"/>
                </a:lnTo>
                <a:lnTo>
                  <a:pt x="1213" y="1192"/>
                </a:lnTo>
                <a:lnTo>
                  <a:pt x="1202" y="1199"/>
                </a:lnTo>
                <a:lnTo>
                  <a:pt x="1189" y="1204"/>
                </a:lnTo>
                <a:lnTo>
                  <a:pt x="1161" y="1214"/>
                </a:lnTo>
                <a:lnTo>
                  <a:pt x="1131" y="1223"/>
                </a:lnTo>
                <a:lnTo>
                  <a:pt x="1131" y="1223"/>
                </a:lnTo>
                <a:lnTo>
                  <a:pt x="1102" y="1227"/>
                </a:lnTo>
                <a:lnTo>
                  <a:pt x="1072" y="1231"/>
                </a:lnTo>
                <a:lnTo>
                  <a:pt x="1041" y="1233"/>
                </a:lnTo>
                <a:lnTo>
                  <a:pt x="1010" y="1234"/>
                </a:lnTo>
                <a:lnTo>
                  <a:pt x="949" y="1234"/>
                </a:lnTo>
                <a:lnTo>
                  <a:pt x="887" y="1234"/>
                </a:lnTo>
                <a:lnTo>
                  <a:pt x="887" y="1234"/>
                </a:lnTo>
                <a:lnTo>
                  <a:pt x="741" y="1238"/>
                </a:lnTo>
                <a:lnTo>
                  <a:pt x="596" y="1242"/>
                </a:lnTo>
                <a:lnTo>
                  <a:pt x="524" y="1244"/>
                </a:lnTo>
                <a:lnTo>
                  <a:pt x="454" y="1244"/>
                </a:lnTo>
                <a:lnTo>
                  <a:pt x="384" y="1242"/>
                </a:lnTo>
                <a:lnTo>
                  <a:pt x="316" y="1238"/>
                </a:lnTo>
                <a:lnTo>
                  <a:pt x="316" y="1238"/>
                </a:lnTo>
                <a:lnTo>
                  <a:pt x="261" y="1233"/>
                </a:lnTo>
                <a:lnTo>
                  <a:pt x="236" y="1230"/>
                </a:lnTo>
                <a:lnTo>
                  <a:pt x="211" y="1224"/>
                </a:lnTo>
                <a:lnTo>
                  <a:pt x="186" y="1219"/>
                </a:lnTo>
                <a:lnTo>
                  <a:pt x="162" y="1211"/>
                </a:lnTo>
                <a:lnTo>
                  <a:pt x="139" y="1204"/>
                </a:lnTo>
                <a:lnTo>
                  <a:pt x="118" y="1195"/>
                </a:lnTo>
                <a:lnTo>
                  <a:pt x="118" y="1195"/>
                </a:lnTo>
                <a:lnTo>
                  <a:pt x="112" y="1190"/>
                </a:lnTo>
                <a:lnTo>
                  <a:pt x="107" y="1185"/>
                </a:lnTo>
                <a:lnTo>
                  <a:pt x="97" y="1172"/>
                </a:lnTo>
                <a:lnTo>
                  <a:pt x="97" y="1172"/>
                </a:lnTo>
                <a:lnTo>
                  <a:pt x="98" y="1176"/>
                </a:lnTo>
                <a:lnTo>
                  <a:pt x="97" y="1181"/>
                </a:lnTo>
                <a:lnTo>
                  <a:pt x="96" y="1181"/>
                </a:lnTo>
                <a:lnTo>
                  <a:pt x="94" y="1181"/>
                </a:lnTo>
                <a:lnTo>
                  <a:pt x="90" y="1178"/>
                </a:lnTo>
                <a:lnTo>
                  <a:pt x="90" y="1178"/>
                </a:lnTo>
                <a:lnTo>
                  <a:pt x="83" y="1169"/>
                </a:lnTo>
                <a:lnTo>
                  <a:pt x="77" y="1161"/>
                </a:lnTo>
                <a:lnTo>
                  <a:pt x="73" y="1152"/>
                </a:lnTo>
                <a:lnTo>
                  <a:pt x="69" y="1143"/>
                </a:lnTo>
                <a:lnTo>
                  <a:pt x="62" y="1122"/>
                </a:lnTo>
                <a:lnTo>
                  <a:pt x="58" y="1099"/>
                </a:lnTo>
                <a:lnTo>
                  <a:pt x="55" y="1075"/>
                </a:lnTo>
                <a:lnTo>
                  <a:pt x="52" y="1051"/>
                </a:lnTo>
                <a:lnTo>
                  <a:pt x="51" y="1002"/>
                </a:lnTo>
                <a:lnTo>
                  <a:pt x="51" y="1002"/>
                </a:lnTo>
                <a:lnTo>
                  <a:pt x="44" y="790"/>
                </a:lnTo>
                <a:lnTo>
                  <a:pt x="39" y="683"/>
                </a:lnTo>
                <a:lnTo>
                  <a:pt x="37" y="576"/>
                </a:lnTo>
                <a:lnTo>
                  <a:pt x="35" y="471"/>
                </a:lnTo>
                <a:lnTo>
                  <a:pt x="35" y="366"/>
                </a:lnTo>
                <a:lnTo>
                  <a:pt x="38" y="263"/>
                </a:lnTo>
                <a:lnTo>
                  <a:pt x="42" y="160"/>
                </a:lnTo>
                <a:lnTo>
                  <a:pt x="42" y="160"/>
                </a:lnTo>
                <a:lnTo>
                  <a:pt x="45" y="144"/>
                </a:lnTo>
                <a:lnTo>
                  <a:pt x="51" y="128"/>
                </a:lnTo>
                <a:lnTo>
                  <a:pt x="58" y="113"/>
                </a:lnTo>
                <a:lnTo>
                  <a:pt x="67" y="99"/>
                </a:lnTo>
                <a:lnTo>
                  <a:pt x="67" y="99"/>
                </a:lnTo>
                <a:lnTo>
                  <a:pt x="69" y="96"/>
                </a:lnTo>
                <a:lnTo>
                  <a:pt x="72" y="94"/>
                </a:lnTo>
                <a:lnTo>
                  <a:pt x="72" y="93"/>
                </a:lnTo>
                <a:lnTo>
                  <a:pt x="72" y="93"/>
                </a:lnTo>
                <a:lnTo>
                  <a:pt x="84" y="83"/>
                </a:lnTo>
                <a:lnTo>
                  <a:pt x="97" y="76"/>
                </a:lnTo>
                <a:lnTo>
                  <a:pt x="112" y="68"/>
                </a:lnTo>
                <a:lnTo>
                  <a:pt x="128" y="62"/>
                </a:lnTo>
                <a:lnTo>
                  <a:pt x="145" y="56"/>
                </a:lnTo>
                <a:lnTo>
                  <a:pt x="163" y="52"/>
                </a:lnTo>
                <a:lnTo>
                  <a:pt x="183" y="49"/>
                </a:lnTo>
                <a:lnTo>
                  <a:pt x="202" y="48"/>
                </a:lnTo>
                <a:lnTo>
                  <a:pt x="202" y="48"/>
                </a:lnTo>
                <a:lnTo>
                  <a:pt x="309" y="41"/>
                </a:lnTo>
                <a:lnTo>
                  <a:pt x="417" y="35"/>
                </a:lnTo>
                <a:lnTo>
                  <a:pt x="526" y="33"/>
                </a:lnTo>
                <a:lnTo>
                  <a:pt x="635" y="30"/>
                </a:lnTo>
                <a:lnTo>
                  <a:pt x="852" y="27"/>
                </a:lnTo>
                <a:lnTo>
                  <a:pt x="1065" y="23"/>
                </a:lnTo>
                <a:lnTo>
                  <a:pt x="1065" y="23"/>
                </a:lnTo>
                <a:lnTo>
                  <a:pt x="1082" y="25"/>
                </a:lnTo>
                <a:lnTo>
                  <a:pt x="1099" y="27"/>
                </a:lnTo>
                <a:lnTo>
                  <a:pt x="1114" y="31"/>
                </a:lnTo>
                <a:lnTo>
                  <a:pt x="1130" y="35"/>
                </a:lnTo>
                <a:lnTo>
                  <a:pt x="1144" y="40"/>
                </a:lnTo>
                <a:lnTo>
                  <a:pt x="1158" y="47"/>
                </a:lnTo>
                <a:lnTo>
                  <a:pt x="1172" y="52"/>
                </a:lnTo>
                <a:lnTo>
                  <a:pt x="1183" y="61"/>
                </a:lnTo>
                <a:lnTo>
                  <a:pt x="1196" y="69"/>
                </a:lnTo>
                <a:lnTo>
                  <a:pt x="1207" y="77"/>
                </a:lnTo>
                <a:lnTo>
                  <a:pt x="1217" y="87"/>
                </a:lnTo>
                <a:lnTo>
                  <a:pt x="1225" y="99"/>
                </a:lnTo>
                <a:lnTo>
                  <a:pt x="1234" y="111"/>
                </a:lnTo>
                <a:lnTo>
                  <a:pt x="1241" y="124"/>
                </a:lnTo>
                <a:lnTo>
                  <a:pt x="1248" y="138"/>
                </a:lnTo>
                <a:lnTo>
                  <a:pt x="1252" y="152"/>
                </a:lnTo>
                <a:lnTo>
                  <a:pt x="1252" y="152"/>
                </a:lnTo>
                <a:lnTo>
                  <a:pt x="1265" y="385"/>
                </a:lnTo>
                <a:lnTo>
                  <a:pt x="1270" y="502"/>
                </a:lnTo>
                <a:lnTo>
                  <a:pt x="1276" y="618"/>
                </a:lnTo>
                <a:lnTo>
                  <a:pt x="1279" y="734"/>
                </a:lnTo>
                <a:lnTo>
                  <a:pt x="1282" y="849"/>
                </a:lnTo>
                <a:lnTo>
                  <a:pt x="1282" y="963"/>
                </a:lnTo>
                <a:lnTo>
                  <a:pt x="1280" y="1077"/>
                </a:lnTo>
                <a:lnTo>
                  <a:pt x="1280" y="1077"/>
                </a:lnTo>
                <a:close/>
                <a:moveTo>
                  <a:pt x="1268" y="121"/>
                </a:moveTo>
                <a:lnTo>
                  <a:pt x="1268" y="121"/>
                </a:lnTo>
                <a:lnTo>
                  <a:pt x="1270" y="121"/>
                </a:lnTo>
                <a:lnTo>
                  <a:pt x="1272" y="122"/>
                </a:lnTo>
                <a:lnTo>
                  <a:pt x="1272" y="122"/>
                </a:lnTo>
                <a:lnTo>
                  <a:pt x="1276" y="141"/>
                </a:lnTo>
                <a:lnTo>
                  <a:pt x="1280" y="160"/>
                </a:lnTo>
                <a:lnTo>
                  <a:pt x="1286" y="200"/>
                </a:lnTo>
                <a:lnTo>
                  <a:pt x="1289" y="242"/>
                </a:lnTo>
                <a:lnTo>
                  <a:pt x="1290" y="284"/>
                </a:lnTo>
                <a:lnTo>
                  <a:pt x="1290" y="328"/>
                </a:lnTo>
                <a:lnTo>
                  <a:pt x="1289" y="371"/>
                </a:lnTo>
                <a:lnTo>
                  <a:pt x="1283" y="451"/>
                </a:lnTo>
                <a:lnTo>
                  <a:pt x="1283" y="451"/>
                </a:lnTo>
                <a:lnTo>
                  <a:pt x="1283" y="464"/>
                </a:lnTo>
                <a:lnTo>
                  <a:pt x="1282" y="471"/>
                </a:lnTo>
                <a:lnTo>
                  <a:pt x="1280" y="477"/>
                </a:lnTo>
                <a:lnTo>
                  <a:pt x="1280" y="477"/>
                </a:lnTo>
                <a:lnTo>
                  <a:pt x="1279" y="389"/>
                </a:lnTo>
                <a:lnTo>
                  <a:pt x="1276" y="305"/>
                </a:lnTo>
                <a:lnTo>
                  <a:pt x="1273" y="262"/>
                </a:lnTo>
                <a:lnTo>
                  <a:pt x="1270" y="219"/>
                </a:lnTo>
                <a:lnTo>
                  <a:pt x="1266" y="176"/>
                </a:lnTo>
                <a:lnTo>
                  <a:pt x="1261" y="134"/>
                </a:lnTo>
                <a:lnTo>
                  <a:pt x="1261" y="134"/>
                </a:lnTo>
                <a:lnTo>
                  <a:pt x="1248" y="111"/>
                </a:lnTo>
                <a:lnTo>
                  <a:pt x="1235" y="92"/>
                </a:lnTo>
                <a:lnTo>
                  <a:pt x="1218" y="73"/>
                </a:lnTo>
                <a:lnTo>
                  <a:pt x="1200" y="56"/>
                </a:lnTo>
                <a:lnTo>
                  <a:pt x="1179" y="41"/>
                </a:lnTo>
                <a:lnTo>
                  <a:pt x="1155" y="30"/>
                </a:lnTo>
                <a:lnTo>
                  <a:pt x="1130" y="18"/>
                </a:lnTo>
                <a:lnTo>
                  <a:pt x="1102" y="11"/>
                </a:lnTo>
                <a:lnTo>
                  <a:pt x="1102" y="11"/>
                </a:lnTo>
                <a:lnTo>
                  <a:pt x="1124" y="14"/>
                </a:lnTo>
                <a:lnTo>
                  <a:pt x="1144" y="17"/>
                </a:lnTo>
                <a:lnTo>
                  <a:pt x="1162" y="23"/>
                </a:lnTo>
                <a:lnTo>
                  <a:pt x="1180" y="30"/>
                </a:lnTo>
                <a:lnTo>
                  <a:pt x="1197" y="38"/>
                </a:lnTo>
                <a:lnTo>
                  <a:pt x="1213" y="48"/>
                </a:lnTo>
                <a:lnTo>
                  <a:pt x="1228" y="59"/>
                </a:lnTo>
                <a:lnTo>
                  <a:pt x="1241" y="69"/>
                </a:lnTo>
                <a:lnTo>
                  <a:pt x="1235" y="73"/>
                </a:lnTo>
                <a:lnTo>
                  <a:pt x="1235" y="73"/>
                </a:lnTo>
                <a:lnTo>
                  <a:pt x="1245" y="83"/>
                </a:lnTo>
                <a:lnTo>
                  <a:pt x="1254" y="94"/>
                </a:lnTo>
                <a:lnTo>
                  <a:pt x="1262" y="107"/>
                </a:lnTo>
                <a:lnTo>
                  <a:pt x="1268" y="121"/>
                </a:lnTo>
                <a:lnTo>
                  <a:pt x="1268" y="121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38" name="Freeform 400"/>
          <p:cNvSpPr>
            <a:spLocks noEditPoints="1"/>
          </p:cNvSpPr>
          <p:nvPr/>
        </p:nvSpPr>
        <p:spPr bwMode="auto">
          <a:xfrm>
            <a:off x="7368133" y="3378491"/>
            <a:ext cx="918633" cy="908051"/>
          </a:xfrm>
          <a:custGeom>
            <a:avLst/>
            <a:gdLst/>
            <a:ahLst/>
            <a:cxnLst>
              <a:cxn ang="0">
                <a:pos x="375" y="23"/>
              </a:cxn>
              <a:cxn ang="0">
                <a:pos x="169" y="35"/>
              </a:cxn>
              <a:cxn ang="0">
                <a:pos x="72" y="72"/>
              </a:cxn>
              <a:cxn ang="0">
                <a:pos x="18" y="149"/>
              </a:cxn>
              <a:cxn ang="0">
                <a:pos x="1" y="239"/>
              </a:cxn>
              <a:cxn ang="0">
                <a:pos x="13" y="489"/>
              </a:cxn>
              <a:cxn ang="0">
                <a:pos x="11" y="693"/>
              </a:cxn>
              <a:cxn ang="0">
                <a:pos x="31" y="1058"/>
              </a:cxn>
              <a:cxn ang="0">
                <a:pos x="59" y="1182"/>
              </a:cxn>
              <a:cxn ang="0">
                <a:pos x="89" y="1227"/>
              </a:cxn>
              <a:cxn ang="0">
                <a:pos x="87" y="1209"/>
              </a:cxn>
              <a:cxn ang="0">
                <a:pos x="271" y="1276"/>
              </a:cxn>
              <a:cxn ang="0">
                <a:pos x="547" y="1286"/>
              </a:cxn>
              <a:cxn ang="0">
                <a:pos x="1078" y="1256"/>
              </a:cxn>
              <a:cxn ang="0">
                <a:pos x="1169" y="1233"/>
              </a:cxn>
              <a:cxn ang="0">
                <a:pos x="1248" y="1189"/>
              </a:cxn>
              <a:cxn ang="0">
                <a:pos x="1291" y="1112"/>
              </a:cxn>
              <a:cxn ang="0">
                <a:pos x="1300" y="926"/>
              </a:cxn>
              <a:cxn ang="0">
                <a:pos x="1291" y="606"/>
              </a:cxn>
              <a:cxn ang="0">
                <a:pos x="1298" y="215"/>
              </a:cxn>
              <a:cxn ang="0">
                <a:pos x="1279" y="115"/>
              </a:cxn>
              <a:cxn ang="0">
                <a:pos x="1220" y="41"/>
              </a:cxn>
              <a:cxn ang="0">
                <a:pos x="1131" y="0"/>
              </a:cxn>
              <a:cxn ang="0">
                <a:pos x="23" y="613"/>
              </a:cxn>
              <a:cxn ang="0">
                <a:pos x="42" y="919"/>
              </a:cxn>
              <a:cxn ang="0">
                <a:pos x="18" y="269"/>
              </a:cxn>
              <a:cxn ang="0">
                <a:pos x="13" y="242"/>
              </a:cxn>
              <a:cxn ang="0">
                <a:pos x="540" y="1272"/>
              </a:cxn>
              <a:cxn ang="0">
                <a:pos x="287" y="1263"/>
              </a:cxn>
              <a:cxn ang="0">
                <a:pos x="458" y="1261"/>
              </a:cxn>
              <a:cxn ang="0">
                <a:pos x="925" y="1254"/>
              </a:cxn>
              <a:cxn ang="0">
                <a:pos x="947" y="1254"/>
              </a:cxn>
              <a:cxn ang="0">
                <a:pos x="956" y="1251"/>
              </a:cxn>
              <a:cxn ang="0">
                <a:pos x="947" y="1254"/>
              </a:cxn>
              <a:cxn ang="0">
                <a:pos x="1268" y="1134"/>
              </a:cxn>
              <a:cxn ang="0">
                <a:pos x="1213" y="1192"/>
              </a:cxn>
              <a:cxn ang="0">
                <a:pos x="1102" y="1227"/>
              </a:cxn>
              <a:cxn ang="0">
                <a:pos x="887" y="1234"/>
              </a:cxn>
              <a:cxn ang="0">
                <a:pos x="316" y="1238"/>
              </a:cxn>
              <a:cxn ang="0">
                <a:pos x="162" y="1211"/>
              </a:cxn>
              <a:cxn ang="0">
                <a:pos x="97" y="1172"/>
              </a:cxn>
              <a:cxn ang="0">
                <a:pos x="90" y="1178"/>
              </a:cxn>
              <a:cxn ang="0">
                <a:pos x="62" y="1122"/>
              </a:cxn>
              <a:cxn ang="0">
                <a:pos x="44" y="790"/>
              </a:cxn>
              <a:cxn ang="0">
                <a:pos x="42" y="160"/>
              </a:cxn>
              <a:cxn ang="0">
                <a:pos x="67" y="99"/>
              </a:cxn>
              <a:cxn ang="0">
                <a:pos x="97" y="76"/>
              </a:cxn>
              <a:cxn ang="0">
                <a:pos x="202" y="48"/>
              </a:cxn>
              <a:cxn ang="0">
                <a:pos x="852" y="27"/>
              </a:cxn>
              <a:cxn ang="0">
                <a:pos x="1130" y="35"/>
              </a:cxn>
              <a:cxn ang="0">
                <a:pos x="1207" y="77"/>
              </a:cxn>
              <a:cxn ang="0">
                <a:pos x="1252" y="152"/>
              </a:cxn>
              <a:cxn ang="0">
                <a:pos x="1282" y="849"/>
              </a:cxn>
              <a:cxn ang="0">
                <a:pos x="1270" y="121"/>
              </a:cxn>
              <a:cxn ang="0">
                <a:pos x="1289" y="242"/>
              </a:cxn>
              <a:cxn ang="0">
                <a:pos x="1283" y="464"/>
              </a:cxn>
              <a:cxn ang="0">
                <a:pos x="1273" y="262"/>
              </a:cxn>
              <a:cxn ang="0">
                <a:pos x="1235" y="92"/>
              </a:cxn>
              <a:cxn ang="0">
                <a:pos x="1102" y="11"/>
              </a:cxn>
              <a:cxn ang="0">
                <a:pos x="1197" y="38"/>
              </a:cxn>
              <a:cxn ang="0">
                <a:pos x="1245" y="83"/>
              </a:cxn>
            </a:cxnLst>
            <a:rect l="0" t="0" r="r" b="b"/>
            <a:pathLst>
              <a:path w="1303" h="1287">
                <a:moveTo>
                  <a:pt x="1131" y="0"/>
                </a:moveTo>
                <a:lnTo>
                  <a:pt x="389" y="17"/>
                </a:lnTo>
                <a:lnTo>
                  <a:pt x="389" y="17"/>
                </a:lnTo>
                <a:lnTo>
                  <a:pt x="385" y="18"/>
                </a:lnTo>
                <a:lnTo>
                  <a:pt x="379" y="20"/>
                </a:lnTo>
                <a:lnTo>
                  <a:pt x="375" y="23"/>
                </a:lnTo>
                <a:lnTo>
                  <a:pt x="372" y="23"/>
                </a:lnTo>
                <a:lnTo>
                  <a:pt x="372" y="23"/>
                </a:lnTo>
                <a:lnTo>
                  <a:pt x="270" y="27"/>
                </a:lnTo>
                <a:lnTo>
                  <a:pt x="219" y="31"/>
                </a:lnTo>
                <a:lnTo>
                  <a:pt x="169" y="35"/>
                </a:lnTo>
                <a:lnTo>
                  <a:pt x="169" y="35"/>
                </a:lnTo>
                <a:lnTo>
                  <a:pt x="149" y="38"/>
                </a:lnTo>
                <a:lnTo>
                  <a:pt x="131" y="42"/>
                </a:lnTo>
                <a:lnTo>
                  <a:pt x="114" y="48"/>
                </a:lnTo>
                <a:lnTo>
                  <a:pt x="98" y="55"/>
                </a:lnTo>
                <a:lnTo>
                  <a:pt x="84" y="63"/>
                </a:lnTo>
                <a:lnTo>
                  <a:pt x="72" y="72"/>
                </a:lnTo>
                <a:lnTo>
                  <a:pt x="60" y="83"/>
                </a:lnTo>
                <a:lnTo>
                  <a:pt x="49" y="94"/>
                </a:lnTo>
                <a:lnTo>
                  <a:pt x="41" y="106"/>
                </a:lnTo>
                <a:lnTo>
                  <a:pt x="32" y="120"/>
                </a:lnTo>
                <a:lnTo>
                  <a:pt x="25" y="134"/>
                </a:lnTo>
                <a:lnTo>
                  <a:pt x="18" y="149"/>
                </a:lnTo>
                <a:lnTo>
                  <a:pt x="13" y="165"/>
                </a:lnTo>
                <a:lnTo>
                  <a:pt x="8" y="181"/>
                </a:lnTo>
                <a:lnTo>
                  <a:pt x="6" y="198"/>
                </a:lnTo>
                <a:lnTo>
                  <a:pt x="3" y="217"/>
                </a:lnTo>
                <a:lnTo>
                  <a:pt x="3" y="217"/>
                </a:lnTo>
                <a:lnTo>
                  <a:pt x="1" y="239"/>
                </a:lnTo>
                <a:lnTo>
                  <a:pt x="0" y="262"/>
                </a:lnTo>
                <a:lnTo>
                  <a:pt x="0" y="307"/>
                </a:lnTo>
                <a:lnTo>
                  <a:pt x="1" y="353"/>
                </a:lnTo>
                <a:lnTo>
                  <a:pt x="6" y="398"/>
                </a:lnTo>
                <a:lnTo>
                  <a:pt x="10" y="444"/>
                </a:lnTo>
                <a:lnTo>
                  <a:pt x="13" y="489"/>
                </a:lnTo>
                <a:lnTo>
                  <a:pt x="14" y="534"/>
                </a:lnTo>
                <a:lnTo>
                  <a:pt x="14" y="557"/>
                </a:lnTo>
                <a:lnTo>
                  <a:pt x="14" y="579"/>
                </a:lnTo>
                <a:lnTo>
                  <a:pt x="14" y="579"/>
                </a:lnTo>
                <a:lnTo>
                  <a:pt x="11" y="635"/>
                </a:lnTo>
                <a:lnTo>
                  <a:pt x="11" y="693"/>
                </a:lnTo>
                <a:lnTo>
                  <a:pt x="14" y="752"/>
                </a:lnTo>
                <a:lnTo>
                  <a:pt x="18" y="814"/>
                </a:lnTo>
                <a:lnTo>
                  <a:pt x="25" y="937"/>
                </a:lnTo>
                <a:lnTo>
                  <a:pt x="28" y="999"/>
                </a:lnTo>
                <a:lnTo>
                  <a:pt x="31" y="1058"/>
                </a:lnTo>
                <a:lnTo>
                  <a:pt x="31" y="1058"/>
                </a:lnTo>
                <a:lnTo>
                  <a:pt x="31" y="1078"/>
                </a:lnTo>
                <a:lnTo>
                  <a:pt x="32" y="1095"/>
                </a:lnTo>
                <a:lnTo>
                  <a:pt x="35" y="1112"/>
                </a:lnTo>
                <a:lnTo>
                  <a:pt x="39" y="1127"/>
                </a:lnTo>
                <a:lnTo>
                  <a:pt x="48" y="1155"/>
                </a:lnTo>
                <a:lnTo>
                  <a:pt x="59" y="1182"/>
                </a:lnTo>
                <a:lnTo>
                  <a:pt x="59" y="1182"/>
                </a:lnTo>
                <a:lnTo>
                  <a:pt x="65" y="1196"/>
                </a:lnTo>
                <a:lnTo>
                  <a:pt x="73" y="1210"/>
                </a:lnTo>
                <a:lnTo>
                  <a:pt x="77" y="1216"/>
                </a:lnTo>
                <a:lnTo>
                  <a:pt x="83" y="1221"/>
                </a:lnTo>
                <a:lnTo>
                  <a:pt x="89" y="1227"/>
                </a:lnTo>
                <a:lnTo>
                  <a:pt x="96" y="1231"/>
                </a:lnTo>
                <a:lnTo>
                  <a:pt x="96" y="1231"/>
                </a:lnTo>
                <a:lnTo>
                  <a:pt x="94" y="1224"/>
                </a:lnTo>
                <a:lnTo>
                  <a:pt x="91" y="1219"/>
                </a:lnTo>
                <a:lnTo>
                  <a:pt x="89" y="1214"/>
                </a:lnTo>
                <a:lnTo>
                  <a:pt x="87" y="1209"/>
                </a:lnTo>
                <a:lnTo>
                  <a:pt x="87" y="1209"/>
                </a:lnTo>
                <a:lnTo>
                  <a:pt x="119" y="1227"/>
                </a:lnTo>
                <a:lnTo>
                  <a:pt x="153" y="1242"/>
                </a:lnTo>
                <a:lnTo>
                  <a:pt x="191" y="1256"/>
                </a:lnTo>
                <a:lnTo>
                  <a:pt x="230" y="1268"/>
                </a:lnTo>
                <a:lnTo>
                  <a:pt x="271" y="1276"/>
                </a:lnTo>
                <a:lnTo>
                  <a:pt x="315" y="1283"/>
                </a:lnTo>
                <a:lnTo>
                  <a:pt x="360" y="1287"/>
                </a:lnTo>
                <a:lnTo>
                  <a:pt x="408" y="1287"/>
                </a:lnTo>
                <a:lnTo>
                  <a:pt x="408" y="1287"/>
                </a:lnTo>
                <a:lnTo>
                  <a:pt x="478" y="1287"/>
                </a:lnTo>
                <a:lnTo>
                  <a:pt x="547" y="1286"/>
                </a:lnTo>
                <a:lnTo>
                  <a:pt x="686" y="1280"/>
                </a:lnTo>
                <a:lnTo>
                  <a:pt x="967" y="1266"/>
                </a:lnTo>
                <a:lnTo>
                  <a:pt x="967" y="1266"/>
                </a:lnTo>
                <a:lnTo>
                  <a:pt x="1013" y="1263"/>
                </a:lnTo>
                <a:lnTo>
                  <a:pt x="1057" y="1259"/>
                </a:lnTo>
                <a:lnTo>
                  <a:pt x="1078" y="1256"/>
                </a:lnTo>
                <a:lnTo>
                  <a:pt x="1098" y="1252"/>
                </a:lnTo>
                <a:lnTo>
                  <a:pt x="1117" y="1247"/>
                </a:lnTo>
                <a:lnTo>
                  <a:pt x="1135" y="1240"/>
                </a:lnTo>
                <a:lnTo>
                  <a:pt x="1135" y="1240"/>
                </a:lnTo>
                <a:lnTo>
                  <a:pt x="1152" y="1237"/>
                </a:lnTo>
                <a:lnTo>
                  <a:pt x="1169" y="1233"/>
                </a:lnTo>
                <a:lnTo>
                  <a:pt x="1185" y="1228"/>
                </a:lnTo>
                <a:lnTo>
                  <a:pt x="1199" y="1223"/>
                </a:lnTo>
                <a:lnTo>
                  <a:pt x="1213" y="1216"/>
                </a:lnTo>
                <a:lnTo>
                  <a:pt x="1225" y="1207"/>
                </a:lnTo>
                <a:lnTo>
                  <a:pt x="1237" y="1199"/>
                </a:lnTo>
                <a:lnTo>
                  <a:pt x="1248" y="1189"/>
                </a:lnTo>
                <a:lnTo>
                  <a:pt x="1258" y="1178"/>
                </a:lnTo>
                <a:lnTo>
                  <a:pt x="1266" y="1167"/>
                </a:lnTo>
                <a:lnTo>
                  <a:pt x="1275" y="1154"/>
                </a:lnTo>
                <a:lnTo>
                  <a:pt x="1282" y="1141"/>
                </a:lnTo>
                <a:lnTo>
                  <a:pt x="1287" y="1126"/>
                </a:lnTo>
                <a:lnTo>
                  <a:pt x="1291" y="1112"/>
                </a:lnTo>
                <a:lnTo>
                  <a:pt x="1294" y="1095"/>
                </a:lnTo>
                <a:lnTo>
                  <a:pt x="1297" y="1078"/>
                </a:lnTo>
                <a:lnTo>
                  <a:pt x="1297" y="1078"/>
                </a:lnTo>
                <a:lnTo>
                  <a:pt x="1300" y="1029"/>
                </a:lnTo>
                <a:lnTo>
                  <a:pt x="1301" y="978"/>
                </a:lnTo>
                <a:lnTo>
                  <a:pt x="1300" y="926"/>
                </a:lnTo>
                <a:lnTo>
                  <a:pt x="1298" y="876"/>
                </a:lnTo>
                <a:lnTo>
                  <a:pt x="1293" y="772"/>
                </a:lnTo>
                <a:lnTo>
                  <a:pt x="1291" y="720"/>
                </a:lnTo>
                <a:lnTo>
                  <a:pt x="1290" y="666"/>
                </a:lnTo>
                <a:lnTo>
                  <a:pt x="1290" y="666"/>
                </a:lnTo>
                <a:lnTo>
                  <a:pt x="1291" y="606"/>
                </a:lnTo>
                <a:lnTo>
                  <a:pt x="1293" y="545"/>
                </a:lnTo>
                <a:lnTo>
                  <a:pt x="1300" y="426"/>
                </a:lnTo>
                <a:lnTo>
                  <a:pt x="1301" y="367"/>
                </a:lnTo>
                <a:lnTo>
                  <a:pt x="1303" y="307"/>
                </a:lnTo>
                <a:lnTo>
                  <a:pt x="1301" y="246"/>
                </a:lnTo>
                <a:lnTo>
                  <a:pt x="1298" y="215"/>
                </a:lnTo>
                <a:lnTo>
                  <a:pt x="1296" y="184"/>
                </a:lnTo>
                <a:lnTo>
                  <a:pt x="1296" y="184"/>
                </a:lnTo>
                <a:lnTo>
                  <a:pt x="1293" y="166"/>
                </a:lnTo>
                <a:lnTo>
                  <a:pt x="1289" y="148"/>
                </a:lnTo>
                <a:lnTo>
                  <a:pt x="1284" y="131"/>
                </a:lnTo>
                <a:lnTo>
                  <a:pt x="1279" y="115"/>
                </a:lnTo>
                <a:lnTo>
                  <a:pt x="1270" y="100"/>
                </a:lnTo>
                <a:lnTo>
                  <a:pt x="1263" y="86"/>
                </a:lnTo>
                <a:lnTo>
                  <a:pt x="1254" y="73"/>
                </a:lnTo>
                <a:lnTo>
                  <a:pt x="1244" y="62"/>
                </a:lnTo>
                <a:lnTo>
                  <a:pt x="1232" y="51"/>
                </a:lnTo>
                <a:lnTo>
                  <a:pt x="1220" y="41"/>
                </a:lnTo>
                <a:lnTo>
                  <a:pt x="1207" y="31"/>
                </a:lnTo>
                <a:lnTo>
                  <a:pt x="1193" y="24"/>
                </a:lnTo>
                <a:lnTo>
                  <a:pt x="1179" y="17"/>
                </a:lnTo>
                <a:lnTo>
                  <a:pt x="1164" y="10"/>
                </a:lnTo>
                <a:lnTo>
                  <a:pt x="1148" y="6"/>
                </a:lnTo>
                <a:lnTo>
                  <a:pt x="1131" y="0"/>
                </a:lnTo>
                <a:lnTo>
                  <a:pt x="1131" y="0"/>
                </a:lnTo>
                <a:close/>
                <a:moveTo>
                  <a:pt x="44" y="1026"/>
                </a:moveTo>
                <a:lnTo>
                  <a:pt x="37" y="842"/>
                </a:lnTo>
                <a:lnTo>
                  <a:pt x="37" y="842"/>
                </a:lnTo>
                <a:lnTo>
                  <a:pt x="30" y="738"/>
                </a:lnTo>
                <a:lnTo>
                  <a:pt x="23" y="613"/>
                </a:lnTo>
                <a:lnTo>
                  <a:pt x="23" y="613"/>
                </a:lnTo>
                <a:lnTo>
                  <a:pt x="28" y="662"/>
                </a:lnTo>
                <a:lnTo>
                  <a:pt x="32" y="713"/>
                </a:lnTo>
                <a:lnTo>
                  <a:pt x="37" y="763"/>
                </a:lnTo>
                <a:lnTo>
                  <a:pt x="38" y="815"/>
                </a:lnTo>
                <a:lnTo>
                  <a:pt x="42" y="919"/>
                </a:lnTo>
                <a:lnTo>
                  <a:pt x="44" y="1026"/>
                </a:lnTo>
                <a:lnTo>
                  <a:pt x="44" y="1026"/>
                </a:lnTo>
                <a:close/>
                <a:moveTo>
                  <a:pt x="20" y="260"/>
                </a:moveTo>
                <a:lnTo>
                  <a:pt x="20" y="260"/>
                </a:lnTo>
                <a:lnTo>
                  <a:pt x="18" y="266"/>
                </a:lnTo>
                <a:lnTo>
                  <a:pt x="18" y="269"/>
                </a:lnTo>
                <a:lnTo>
                  <a:pt x="17" y="269"/>
                </a:lnTo>
                <a:lnTo>
                  <a:pt x="15" y="267"/>
                </a:lnTo>
                <a:lnTo>
                  <a:pt x="13" y="262"/>
                </a:lnTo>
                <a:lnTo>
                  <a:pt x="13" y="259"/>
                </a:lnTo>
                <a:lnTo>
                  <a:pt x="13" y="259"/>
                </a:lnTo>
                <a:lnTo>
                  <a:pt x="13" y="242"/>
                </a:lnTo>
                <a:lnTo>
                  <a:pt x="14" y="224"/>
                </a:lnTo>
                <a:lnTo>
                  <a:pt x="18" y="191"/>
                </a:lnTo>
                <a:lnTo>
                  <a:pt x="18" y="191"/>
                </a:lnTo>
                <a:lnTo>
                  <a:pt x="23" y="181"/>
                </a:lnTo>
                <a:lnTo>
                  <a:pt x="20" y="260"/>
                </a:lnTo>
                <a:close/>
                <a:moveTo>
                  <a:pt x="540" y="1272"/>
                </a:moveTo>
                <a:lnTo>
                  <a:pt x="540" y="1272"/>
                </a:lnTo>
                <a:lnTo>
                  <a:pt x="453" y="1273"/>
                </a:lnTo>
                <a:lnTo>
                  <a:pt x="409" y="1273"/>
                </a:lnTo>
                <a:lnTo>
                  <a:pt x="367" y="1272"/>
                </a:lnTo>
                <a:lnTo>
                  <a:pt x="326" y="1269"/>
                </a:lnTo>
                <a:lnTo>
                  <a:pt x="287" y="1263"/>
                </a:lnTo>
                <a:lnTo>
                  <a:pt x="249" y="1256"/>
                </a:lnTo>
                <a:lnTo>
                  <a:pt x="214" y="1247"/>
                </a:lnTo>
                <a:lnTo>
                  <a:pt x="311" y="1256"/>
                </a:lnTo>
                <a:lnTo>
                  <a:pt x="311" y="1256"/>
                </a:lnTo>
                <a:lnTo>
                  <a:pt x="384" y="1261"/>
                </a:lnTo>
                <a:lnTo>
                  <a:pt x="458" y="1261"/>
                </a:lnTo>
                <a:lnTo>
                  <a:pt x="534" y="1261"/>
                </a:lnTo>
                <a:lnTo>
                  <a:pt x="613" y="1259"/>
                </a:lnTo>
                <a:lnTo>
                  <a:pt x="769" y="1255"/>
                </a:lnTo>
                <a:lnTo>
                  <a:pt x="847" y="1254"/>
                </a:lnTo>
                <a:lnTo>
                  <a:pt x="925" y="1254"/>
                </a:lnTo>
                <a:lnTo>
                  <a:pt x="925" y="1254"/>
                </a:lnTo>
                <a:lnTo>
                  <a:pt x="828" y="1261"/>
                </a:lnTo>
                <a:lnTo>
                  <a:pt x="732" y="1265"/>
                </a:lnTo>
                <a:lnTo>
                  <a:pt x="638" y="1269"/>
                </a:lnTo>
                <a:lnTo>
                  <a:pt x="540" y="1272"/>
                </a:lnTo>
                <a:lnTo>
                  <a:pt x="540" y="1272"/>
                </a:lnTo>
                <a:close/>
                <a:moveTo>
                  <a:pt x="947" y="1254"/>
                </a:moveTo>
                <a:lnTo>
                  <a:pt x="947" y="1254"/>
                </a:lnTo>
                <a:lnTo>
                  <a:pt x="927" y="1254"/>
                </a:lnTo>
                <a:lnTo>
                  <a:pt x="927" y="1254"/>
                </a:lnTo>
                <a:lnTo>
                  <a:pt x="936" y="1252"/>
                </a:lnTo>
                <a:lnTo>
                  <a:pt x="946" y="1251"/>
                </a:lnTo>
                <a:lnTo>
                  <a:pt x="956" y="1251"/>
                </a:lnTo>
                <a:lnTo>
                  <a:pt x="964" y="1252"/>
                </a:lnTo>
                <a:lnTo>
                  <a:pt x="964" y="1252"/>
                </a:lnTo>
                <a:lnTo>
                  <a:pt x="961" y="1255"/>
                </a:lnTo>
                <a:lnTo>
                  <a:pt x="957" y="1255"/>
                </a:lnTo>
                <a:lnTo>
                  <a:pt x="947" y="1254"/>
                </a:lnTo>
                <a:lnTo>
                  <a:pt x="947" y="1254"/>
                </a:lnTo>
                <a:close/>
                <a:moveTo>
                  <a:pt x="1280" y="1077"/>
                </a:moveTo>
                <a:lnTo>
                  <a:pt x="1280" y="1077"/>
                </a:lnTo>
                <a:lnTo>
                  <a:pt x="1279" y="1092"/>
                </a:lnTo>
                <a:lnTo>
                  <a:pt x="1276" y="1108"/>
                </a:lnTo>
                <a:lnTo>
                  <a:pt x="1272" y="1122"/>
                </a:lnTo>
                <a:lnTo>
                  <a:pt x="1268" y="1134"/>
                </a:lnTo>
                <a:lnTo>
                  <a:pt x="1261" y="1147"/>
                </a:lnTo>
                <a:lnTo>
                  <a:pt x="1254" y="1157"/>
                </a:lnTo>
                <a:lnTo>
                  <a:pt x="1245" y="1167"/>
                </a:lnTo>
                <a:lnTo>
                  <a:pt x="1235" y="1176"/>
                </a:lnTo>
                <a:lnTo>
                  <a:pt x="1224" y="1185"/>
                </a:lnTo>
                <a:lnTo>
                  <a:pt x="1213" y="1192"/>
                </a:lnTo>
                <a:lnTo>
                  <a:pt x="1202" y="1199"/>
                </a:lnTo>
                <a:lnTo>
                  <a:pt x="1189" y="1204"/>
                </a:lnTo>
                <a:lnTo>
                  <a:pt x="1161" y="1214"/>
                </a:lnTo>
                <a:lnTo>
                  <a:pt x="1131" y="1223"/>
                </a:lnTo>
                <a:lnTo>
                  <a:pt x="1131" y="1223"/>
                </a:lnTo>
                <a:lnTo>
                  <a:pt x="1102" y="1227"/>
                </a:lnTo>
                <a:lnTo>
                  <a:pt x="1072" y="1231"/>
                </a:lnTo>
                <a:lnTo>
                  <a:pt x="1041" y="1233"/>
                </a:lnTo>
                <a:lnTo>
                  <a:pt x="1010" y="1234"/>
                </a:lnTo>
                <a:lnTo>
                  <a:pt x="949" y="1234"/>
                </a:lnTo>
                <a:lnTo>
                  <a:pt x="887" y="1234"/>
                </a:lnTo>
                <a:lnTo>
                  <a:pt x="887" y="1234"/>
                </a:lnTo>
                <a:lnTo>
                  <a:pt x="741" y="1238"/>
                </a:lnTo>
                <a:lnTo>
                  <a:pt x="596" y="1242"/>
                </a:lnTo>
                <a:lnTo>
                  <a:pt x="524" y="1244"/>
                </a:lnTo>
                <a:lnTo>
                  <a:pt x="454" y="1244"/>
                </a:lnTo>
                <a:lnTo>
                  <a:pt x="384" y="1242"/>
                </a:lnTo>
                <a:lnTo>
                  <a:pt x="316" y="1238"/>
                </a:lnTo>
                <a:lnTo>
                  <a:pt x="316" y="1238"/>
                </a:lnTo>
                <a:lnTo>
                  <a:pt x="261" y="1233"/>
                </a:lnTo>
                <a:lnTo>
                  <a:pt x="236" y="1230"/>
                </a:lnTo>
                <a:lnTo>
                  <a:pt x="211" y="1224"/>
                </a:lnTo>
                <a:lnTo>
                  <a:pt x="186" y="1219"/>
                </a:lnTo>
                <a:lnTo>
                  <a:pt x="162" y="1211"/>
                </a:lnTo>
                <a:lnTo>
                  <a:pt x="139" y="1204"/>
                </a:lnTo>
                <a:lnTo>
                  <a:pt x="118" y="1195"/>
                </a:lnTo>
                <a:lnTo>
                  <a:pt x="118" y="1195"/>
                </a:lnTo>
                <a:lnTo>
                  <a:pt x="112" y="1190"/>
                </a:lnTo>
                <a:lnTo>
                  <a:pt x="107" y="1185"/>
                </a:lnTo>
                <a:lnTo>
                  <a:pt x="97" y="1172"/>
                </a:lnTo>
                <a:lnTo>
                  <a:pt x="97" y="1172"/>
                </a:lnTo>
                <a:lnTo>
                  <a:pt x="98" y="1176"/>
                </a:lnTo>
                <a:lnTo>
                  <a:pt x="97" y="1181"/>
                </a:lnTo>
                <a:lnTo>
                  <a:pt x="96" y="1181"/>
                </a:lnTo>
                <a:lnTo>
                  <a:pt x="94" y="1181"/>
                </a:lnTo>
                <a:lnTo>
                  <a:pt x="90" y="1178"/>
                </a:lnTo>
                <a:lnTo>
                  <a:pt x="90" y="1178"/>
                </a:lnTo>
                <a:lnTo>
                  <a:pt x="83" y="1169"/>
                </a:lnTo>
                <a:lnTo>
                  <a:pt x="77" y="1161"/>
                </a:lnTo>
                <a:lnTo>
                  <a:pt x="73" y="1152"/>
                </a:lnTo>
                <a:lnTo>
                  <a:pt x="69" y="1143"/>
                </a:lnTo>
                <a:lnTo>
                  <a:pt x="62" y="1122"/>
                </a:lnTo>
                <a:lnTo>
                  <a:pt x="58" y="1099"/>
                </a:lnTo>
                <a:lnTo>
                  <a:pt x="55" y="1075"/>
                </a:lnTo>
                <a:lnTo>
                  <a:pt x="52" y="1051"/>
                </a:lnTo>
                <a:lnTo>
                  <a:pt x="51" y="1002"/>
                </a:lnTo>
                <a:lnTo>
                  <a:pt x="51" y="1002"/>
                </a:lnTo>
                <a:lnTo>
                  <a:pt x="44" y="790"/>
                </a:lnTo>
                <a:lnTo>
                  <a:pt x="39" y="683"/>
                </a:lnTo>
                <a:lnTo>
                  <a:pt x="37" y="576"/>
                </a:lnTo>
                <a:lnTo>
                  <a:pt x="35" y="471"/>
                </a:lnTo>
                <a:lnTo>
                  <a:pt x="35" y="366"/>
                </a:lnTo>
                <a:lnTo>
                  <a:pt x="38" y="263"/>
                </a:lnTo>
                <a:lnTo>
                  <a:pt x="42" y="160"/>
                </a:lnTo>
                <a:lnTo>
                  <a:pt x="42" y="160"/>
                </a:lnTo>
                <a:lnTo>
                  <a:pt x="45" y="144"/>
                </a:lnTo>
                <a:lnTo>
                  <a:pt x="51" y="128"/>
                </a:lnTo>
                <a:lnTo>
                  <a:pt x="58" y="113"/>
                </a:lnTo>
                <a:lnTo>
                  <a:pt x="67" y="99"/>
                </a:lnTo>
                <a:lnTo>
                  <a:pt x="67" y="99"/>
                </a:lnTo>
                <a:lnTo>
                  <a:pt x="69" y="96"/>
                </a:lnTo>
                <a:lnTo>
                  <a:pt x="72" y="94"/>
                </a:lnTo>
                <a:lnTo>
                  <a:pt x="72" y="93"/>
                </a:lnTo>
                <a:lnTo>
                  <a:pt x="72" y="93"/>
                </a:lnTo>
                <a:lnTo>
                  <a:pt x="84" y="83"/>
                </a:lnTo>
                <a:lnTo>
                  <a:pt x="97" y="76"/>
                </a:lnTo>
                <a:lnTo>
                  <a:pt x="112" y="68"/>
                </a:lnTo>
                <a:lnTo>
                  <a:pt x="128" y="62"/>
                </a:lnTo>
                <a:lnTo>
                  <a:pt x="145" y="56"/>
                </a:lnTo>
                <a:lnTo>
                  <a:pt x="163" y="52"/>
                </a:lnTo>
                <a:lnTo>
                  <a:pt x="183" y="49"/>
                </a:lnTo>
                <a:lnTo>
                  <a:pt x="202" y="48"/>
                </a:lnTo>
                <a:lnTo>
                  <a:pt x="202" y="48"/>
                </a:lnTo>
                <a:lnTo>
                  <a:pt x="309" y="41"/>
                </a:lnTo>
                <a:lnTo>
                  <a:pt x="417" y="35"/>
                </a:lnTo>
                <a:lnTo>
                  <a:pt x="526" y="33"/>
                </a:lnTo>
                <a:lnTo>
                  <a:pt x="635" y="30"/>
                </a:lnTo>
                <a:lnTo>
                  <a:pt x="852" y="27"/>
                </a:lnTo>
                <a:lnTo>
                  <a:pt x="1065" y="23"/>
                </a:lnTo>
                <a:lnTo>
                  <a:pt x="1065" y="23"/>
                </a:lnTo>
                <a:lnTo>
                  <a:pt x="1082" y="25"/>
                </a:lnTo>
                <a:lnTo>
                  <a:pt x="1099" y="27"/>
                </a:lnTo>
                <a:lnTo>
                  <a:pt x="1114" y="31"/>
                </a:lnTo>
                <a:lnTo>
                  <a:pt x="1130" y="35"/>
                </a:lnTo>
                <a:lnTo>
                  <a:pt x="1144" y="40"/>
                </a:lnTo>
                <a:lnTo>
                  <a:pt x="1158" y="47"/>
                </a:lnTo>
                <a:lnTo>
                  <a:pt x="1172" y="52"/>
                </a:lnTo>
                <a:lnTo>
                  <a:pt x="1183" y="61"/>
                </a:lnTo>
                <a:lnTo>
                  <a:pt x="1196" y="69"/>
                </a:lnTo>
                <a:lnTo>
                  <a:pt x="1207" y="77"/>
                </a:lnTo>
                <a:lnTo>
                  <a:pt x="1217" y="87"/>
                </a:lnTo>
                <a:lnTo>
                  <a:pt x="1225" y="99"/>
                </a:lnTo>
                <a:lnTo>
                  <a:pt x="1234" y="111"/>
                </a:lnTo>
                <a:lnTo>
                  <a:pt x="1241" y="124"/>
                </a:lnTo>
                <a:lnTo>
                  <a:pt x="1248" y="138"/>
                </a:lnTo>
                <a:lnTo>
                  <a:pt x="1252" y="152"/>
                </a:lnTo>
                <a:lnTo>
                  <a:pt x="1252" y="152"/>
                </a:lnTo>
                <a:lnTo>
                  <a:pt x="1265" y="385"/>
                </a:lnTo>
                <a:lnTo>
                  <a:pt x="1270" y="502"/>
                </a:lnTo>
                <a:lnTo>
                  <a:pt x="1276" y="618"/>
                </a:lnTo>
                <a:lnTo>
                  <a:pt x="1279" y="734"/>
                </a:lnTo>
                <a:lnTo>
                  <a:pt x="1282" y="849"/>
                </a:lnTo>
                <a:lnTo>
                  <a:pt x="1282" y="963"/>
                </a:lnTo>
                <a:lnTo>
                  <a:pt x="1280" y="1077"/>
                </a:lnTo>
                <a:lnTo>
                  <a:pt x="1280" y="1077"/>
                </a:lnTo>
                <a:close/>
                <a:moveTo>
                  <a:pt x="1268" y="121"/>
                </a:moveTo>
                <a:lnTo>
                  <a:pt x="1268" y="121"/>
                </a:lnTo>
                <a:lnTo>
                  <a:pt x="1270" y="121"/>
                </a:lnTo>
                <a:lnTo>
                  <a:pt x="1272" y="122"/>
                </a:lnTo>
                <a:lnTo>
                  <a:pt x="1272" y="122"/>
                </a:lnTo>
                <a:lnTo>
                  <a:pt x="1276" y="141"/>
                </a:lnTo>
                <a:lnTo>
                  <a:pt x="1280" y="160"/>
                </a:lnTo>
                <a:lnTo>
                  <a:pt x="1286" y="200"/>
                </a:lnTo>
                <a:lnTo>
                  <a:pt x="1289" y="242"/>
                </a:lnTo>
                <a:lnTo>
                  <a:pt x="1290" y="284"/>
                </a:lnTo>
                <a:lnTo>
                  <a:pt x="1290" y="328"/>
                </a:lnTo>
                <a:lnTo>
                  <a:pt x="1289" y="371"/>
                </a:lnTo>
                <a:lnTo>
                  <a:pt x="1283" y="451"/>
                </a:lnTo>
                <a:lnTo>
                  <a:pt x="1283" y="451"/>
                </a:lnTo>
                <a:lnTo>
                  <a:pt x="1283" y="464"/>
                </a:lnTo>
                <a:lnTo>
                  <a:pt x="1282" y="471"/>
                </a:lnTo>
                <a:lnTo>
                  <a:pt x="1280" y="477"/>
                </a:lnTo>
                <a:lnTo>
                  <a:pt x="1280" y="477"/>
                </a:lnTo>
                <a:lnTo>
                  <a:pt x="1279" y="389"/>
                </a:lnTo>
                <a:lnTo>
                  <a:pt x="1276" y="305"/>
                </a:lnTo>
                <a:lnTo>
                  <a:pt x="1273" y="262"/>
                </a:lnTo>
                <a:lnTo>
                  <a:pt x="1270" y="219"/>
                </a:lnTo>
                <a:lnTo>
                  <a:pt x="1266" y="176"/>
                </a:lnTo>
                <a:lnTo>
                  <a:pt x="1261" y="134"/>
                </a:lnTo>
                <a:lnTo>
                  <a:pt x="1261" y="134"/>
                </a:lnTo>
                <a:lnTo>
                  <a:pt x="1248" y="111"/>
                </a:lnTo>
                <a:lnTo>
                  <a:pt x="1235" y="92"/>
                </a:lnTo>
                <a:lnTo>
                  <a:pt x="1218" y="73"/>
                </a:lnTo>
                <a:lnTo>
                  <a:pt x="1200" y="56"/>
                </a:lnTo>
                <a:lnTo>
                  <a:pt x="1179" y="41"/>
                </a:lnTo>
                <a:lnTo>
                  <a:pt x="1155" y="30"/>
                </a:lnTo>
                <a:lnTo>
                  <a:pt x="1130" y="18"/>
                </a:lnTo>
                <a:lnTo>
                  <a:pt x="1102" y="11"/>
                </a:lnTo>
                <a:lnTo>
                  <a:pt x="1102" y="11"/>
                </a:lnTo>
                <a:lnTo>
                  <a:pt x="1124" y="14"/>
                </a:lnTo>
                <a:lnTo>
                  <a:pt x="1144" y="17"/>
                </a:lnTo>
                <a:lnTo>
                  <a:pt x="1162" y="23"/>
                </a:lnTo>
                <a:lnTo>
                  <a:pt x="1180" y="30"/>
                </a:lnTo>
                <a:lnTo>
                  <a:pt x="1197" y="38"/>
                </a:lnTo>
                <a:lnTo>
                  <a:pt x="1213" y="48"/>
                </a:lnTo>
                <a:lnTo>
                  <a:pt x="1228" y="59"/>
                </a:lnTo>
                <a:lnTo>
                  <a:pt x="1241" y="69"/>
                </a:lnTo>
                <a:lnTo>
                  <a:pt x="1235" y="73"/>
                </a:lnTo>
                <a:lnTo>
                  <a:pt x="1235" y="73"/>
                </a:lnTo>
                <a:lnTo>
                  <a:pt x="1245" y="83"/>
                </a:lnTo>
                <a:lnTo>
                  <a:pt x="1254" y="94"/>
                </a:lnTo>
                <a:lnTo>
                  <a:pt x="1262" y="107"/>
                </a:lnTo>
                <a:lnTo>
                  <a:pt x="1268" y="121"/>
                </a:lnTo>
                <a:lnTo>
                  <a:pt x="1268" y="121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39" name="Freeform 400"/>
          <p:cNvSpPr>
            <a:spLocks noEditPoints="1"/>
          </p:cNvSpPr>
          <p:nvPr/>
        </p:nvSpPr>
        <p:spPr bwMode="auto">
          <a:xfrm>
            <a:off x="7368133" y="4807251"/>
            <a:ext cx="918633" cy="908051"/>
          </a:xfrm>
          <a:custGeom>
            <a:avLst/>
            <a:gdLst/>
            <a:ahLst/>
            <a:cxnLst>
              <a:cxn ang="0">
                <a:pos x="375" y="23"/>
              </a:cxn>
              <a:cxn ang="0">
                <a:pos x="169" y="35"/>
              </a:cxn>
              <a:cxn ang="0">
                <a:pos x="72" y="72"/>
              </a:cxn>
              <a:cxn ang="0">
                <a:pos x="18" y="149"/>
              </a:cxn>
              <a:cxn ang="0">
                <a:pos x="1" y="239"/>
              </a:cxn>
              <a:cxn ang="0">
                <a:pos x="13" y="489"/>
              </a:cxn>
              <a:cxn ang="0">
                <a:pos x="11" y="693"/>
              </a:cxn>
              <a:cxn ang="0">
                <a:pos x="31" y="1058"/>
              </a:cxn>
              <a:cxn ang="0">
                <a:pos x="59" y="1182"/>
              </a:cxn>
              <a:cxn ang="0">
                <a:pos x="89" y="1227"/>
              </a:cxn>
              <a:cxn ang="0">
                <a:pos x="87" y="1209"/>
              </a:cxn>
              <a:cxn ang="0">
                <a:pos x="271" y="1276"/>
              </a:cxn>
              <a:cxn ang="0">
                <a:pos x="547" y="1286"/>
              </a:cxn>
              <a:cxn ang="0">
                <a:pos x="1078" y="1256"/>
              </a:cxn>
              <a:cxn ang="0">
                <a:pos x="1169" y="1233"/>
              </a:cxn>
              <a:cxn ang="0">
                <a:pos x="1248" y="1189"/>
              </a:cxn>
              <a:cxn ang="0">
                <a:pos x="1291" y="1112"/>
              </a:cxn>
              <a:cxn ang="0">
                <a:pos x="1300" y="926"/>
              </a:cxn>
              <a:cxn ang="0">
                <a:pos x="1291" y="606"/>
              </a:cxn>
              <a:cxn ang="0">
                <a:pos x="1298" y="215"/>
              </a:cxn>
              <a:cxn ang="0">
                <a:pos x="1279" y="115"/>
              </a:cxn>
              <a:cxn ang="0">
                <a:pos x="1220" y="41"/>
              </a:cxn>
              <a:cxn ang="0">
                <a:pos x="1131" y="0"/>
              </a:cxn>
              <a:cxn ang="0">
                <a:pos x="23" y="613"/>
              </a:cxn>
              <a:cxn ang="0">
                <a:pos x="42" y="919"/>
              </a:cxn>
              <a:cxn ang="0">
                <a:pos x="18" y="269"/>
              </a:cxn>
              <a:cxn ang="0">
                <a:pos x="13" y="242"/>
              </a:cxn>
              <a:cxn ang="0">
                <a:pos x="540" y="1272"/>
              </a:cxn>
              <a:cxn ang="0">
                <a:pos x="287" y="1263"/>
              </a:cxn>
              <a:cxn ang="0">
                <a:pos x="458" y="1261"/>
              </a:cxn>
              <a:cxn ang="0">
                <a:pos x="925" y="1254"/>
              </a:cxn>
              <a:cxn ang="0">
                <a:pos x="947" y="1254"/>
              </a:cxn>
              <a:cxn ang="0">
                <a:pos x="956" y="1251"/>
              </a:cxn>
              <a:cxn ang="0">
                <a:pos x="947" y="1254"/>
              </a:cxn>
              <a:cxn ang="0">
                <a:pos x="1268" y="1134"/>
              </a:cxn>
              <a:cxn ang="0">
                <a:pos x="1213" y="1192"/>
              </a:cxn>
              <a:cxn ang="0">
                <a:pos x="1102" y="1227"/>
              </a:cxn>
              <a:cxn ang="0">
                <a:pos x="887" y="1234"/>
              </a:cxn>
              <a:cxn ang="0">
                <a:pos x="316" y="1238"/>
              </a:cxn>
              <a:cxn ang="0">
                <a:pos x="162" y="1211"/>
              </a:cxn>
              <a:cxn ang="0">
                <a:pos x="97" y="1172"/>
              </a:cxn>
              <a:cxn ang="0">
                <a:pos x="90" y="1178"/>
              </a:cxn>
              <a:cxn ang="0">
                <a:pos x="62" y="1122"/>
              </a:cxn>
              <a:cxn ang="0">
                <a:pos x="44" y="790"/>
              </a:cxn>
              <a:cxn ang="0">
                <a:pos x="42" y="160"/>
              </a:cxn>
              <a:cxn ang="0">
                <a:pos x="67" y="99"/>
              </a:cxn>
              <a:cxn ang="0">
                <a:pos x="97" y="76"/>
              </a:cxn>
              <a:cxn ang="0">
                <a:pos x="202" y="48"/>
              </a:cxn>
              <a:cxn ang="0">
                <a:pos x="852" y="27"/>
              </a:cxn>
              <a:cxn ang="0">
                <a:pos x="1130" y="35"/>
              </a:cxn>
              <a:cxn ang="0">
                <a:pos x="1207" y="77"/>
              </a:cxn>
              <a:cxn ang="0">
                <a:pos x="1252" y="152"/>
              </a:cxn>
              <a:cxn ang="0">
                <a:pos x="1282" y="849"/>
              </a:cxn>
              <a:cxn ang="0">
                <a:pos x="1270" y="121"/>
              </a:cxn>
              <a:cxn ang="0">
                <a:pos x="1289" y="242"/>
              </a:cxn>
              <a:cxn ang="0">
                <a:pos x="1283" y="464"/>
              </a:cxn>
              <a:cxn ang="0">
                <a:pos x="1273" y="262"/>
              </a:cxn>
              <a:cxn ang="0">
                <a:pos x="1235" y="92"/>
              </a:cxn>
              <a:cxn ang="0">
                <a:pos x="1102" y="11"/>
              </a:cxn>
              <a:cxn ang="0">
                <a:pos x="1197" y="38"/>
              </a:cxn>
              <a:cxn ang="0">
                <a:pos x="1245" y="83"/>
              </a:cxn>
            </a:cxnLst>
            <a:rect l="0" t="0" r="r" b="b"/>
            <a:pathLst>
              <a:path w="1303" h="1287">
                <a:moveTo>
                  <a:pt x="1131" y="0"/>
                </a:moveTo>
                <a:lnTo>
                  <a:pt x="389" y="17"/>
                </a:lnTo>
                <a:lnTo>
                  <a:pt x="389" y="17"/>
                </a:lnTo>
                <a:lnTo>
                  <a:pt x="385" y="18"/>
                </a:lnTo>
                <a:lnTo>
                  <a:pt x="379" y="20"/>
                </a:lnTo>
                <a:lnTo>
                  <a:pt x="375" y="23"/>
                </a:lnTo>
                <a:lnTo>
                  <a:pt x="372" y="23"/>
                </a:lnTo>
                <a:lnTo>
                  <a:pt x="372" y="23"/>
                </a:lnTo>
                <a:lnTo>
                  <a:pt x="270" y="27"/>
                </a:lnTo>
                <a:lnTo>
                  <a:pt x="219" y="31"/>
                </a:lnTo>
                <a:lnTo>
                  <a:pt x="169" y="35"/>
                </a:lnTo>
                <a:lnTo>
                  <a:pt x="169" y="35"/>
                </a:lnTo>
                <a:lnTo>
                  <a:pt x="149" y="38"/>
                </a:lnTo>
                <a:lnTo>
                  <a:pt x="131" y="42"/>
                </a:lnTo>
                <a:lnTo>
                  <a:pt x="114" y="48"/>
                </a:lnTo>
                <a:lnTo>
                  <a:pt x="98" y="55"/>
                </a:lnTo>
                <a:lnTo>
                  <a:pt x="84" y="63"/>
                </a:lnTo>
                <a:lnTo>
                  <a:pt x="72" y="72"/>
                </a:lnTo>
                <a:lnTo>
                  <a:pt x="60" y="83"/>
                </a:lnTo>
                <a:lnTo>
                  <a:pt x="49" y="94"/>
                </a:lnTo>
                <a:lnTo>
                  <a:pt x="41" y="106"/>
                </a:lnTo>
                <a:lnTo>
                  <a:pt x="32" y="120"/>
                </a:lnTo>
                <a:lnTo>
                  <a:pt x="25" y="134"/>
                </a:lnTo>
                <a:lnTo>
                  <a:pt x="18" y="149"/>
                </a:lnTo>
                <a:lnTo>
                  <a:pt x="13" y="165"/>
                </a:lnTo>
                <a:lnTo>
                  <a:pt x="8" y="181"/>
                </a:lnTo>
                <a:lnTo>
                  <a:pt x="6" y="198"/>
                </a:lnTo>
                <a:lnTo>
                  <a:pt x="3" y="217"/>
                </a:lnTo>
                <a:lnTo>
                  <a:pt x="3" y="217"/>
                </a:lnTo>
                <a:lnTo>
                  <a:pt x="1" y="239"/>
                </a:lnTo>
                <a:lnTo>
                  <a:pt x="0" y="262"/>
                </a:lnTo>
                <a:lnTo>
                  <a:pt x="0" y="307"/>
                </a:lnTo>
                <a:lnTo>
                  <a:pt x="1" y="353"/>
                </a:lnTo>
                <a:lnTo>
                  <a:pt x="6" y="398"/>
                </a:lnTo>
                <a:lnTo>
                  <a:pt x="10" y="444"/>
                </a:lnTo>
                <a:lnTo>
                  <a:pt x="13" y="489"/>
                </a:lnTo>
                <a:lnTo>
                  <a:pt x="14" y="534"/>
                </a:lnTo>
                <a:lnTo>
                  <a:pt x="14" y="557"/>
                </a:lnTo>
                <a:lnTo>
                  <a:pt x="14" y="579"/>
                </a:lnTo>
                <a:lnTo>
                  <a:pt x="14" y="579"/>
                </a:lnTo>
                <a:lnTo>
                  <a:pt x="11" y="635"/>
                </a:lnTo>
                <a:lnTo>
                  <a:pt x="11" y="693"/>
                </a:lnTo>
                <a:lnTo>
                  <a:pt x="14" y="752"/>
                </a:lnTo>
                <a:lnTo>
                  <a:pt x="18" y="814"/>
                </a:lnTo>
                <a:lnTo>
                  <a:pt x="25" y="937"/>
                </a:lnTo>
                <a:lnTo>
                  <a:pt x="28" y="999"/>
                </a:lnTo>
                <a:lnTo>
                  <a:pt x="31" y="1058"/>
                </a:lnTo>
                <a:lnTo>
                  <a:pt x="31" y="1058"/>
                </a:lnTo>
                <a:lnTo>
                  <a:pt x="31" y="1078"/>
                </a:lnTo>
                <a:lnTo>
                  <a:pt x="32" y="1095"/>
                </a:lnTo>
                <a:lnTo>
                  <a:pt x="35" y="1112"/>
                </a:lnTo>
                <a:lnTo>
                  <a:pt x="39" y="1127"/>
                </a:lnTo>
                <a:lnTo>
                  <a:pt x="48" y="1155"/>
                </a:lnTo>
                <a:lnTo>
                  <a:pt x="59" y="1182"/>
                </a:lnTo>
                <a:lnTo>
                  <a:pt x="59" y="1182"/>
                </a:lnTo>
                <a:lnTo>
                  <a:pt x="65" y="1196"/>
                </a:lnTo>
                <a:lnTo>
                  <a:pt x="73" y="1210"/>
                </a:lnTo>
                <a:lnTo>
                  <a:pt x="77" y="1216"/>
                </a:lnTo>
                <a:lnTo>
                  <a:pt x="83" y="1221"/>
                </a:lnTo>
                <a:lnTo>
                  <a:pt x="89" y="1227"/>
                </a:lnTo>
                <a:lnTo>
                  <a:pt x="96" y="1231"/>
                </a:lnTo>
                <a:lnTo>
                  <a:pt x="96" y="1231"/>
                </a:lnTo>
                <a:lnTo>
                  <a:pt x="94" y="1224"/>
                </a:lnTo>
                <a:lnTo>
                  <a:pt x="91" y="1219"/>
                </a:lnTo>
                <a:lnTo>
                  <a:pt x="89" y="1214"/>
                </a:lnTo>
                <a:lnTo>
                  <a:pt x="87" y="1209"/>
                </a:lnTo>
                <a:lnTo>
                  <a:pt x="87" y="1209"/>
                </a:lnTo>
                <a:lnTo>
                  <a:pt x="119" y="1227"/>
                </a:lnTo>
                <a:lnTo>
                  <a:pt x="153" y="1242"/>
                </a:lnTo>
                <a:lnTo>
                  <a:pt x="191" y="1256"/>
                </a:lnTo>
                <a:lnTo>
                  <a:pt x="230" y="1268"/>
                </a:lnTo>
                <a:lnTo>
                  <a:pt x="271" y="1276"/>
                </a:lnTo>
                <a:lnTo>
                  <a:pt x="315" y="1283"/>
                </a:lnTo>
                <a:lnTo>
                  <a:pt x="360" y="1287"/>
                </a:lnTo>
                <a:lnTo>
                  <a:pt x="408" y="1287"/>
                </a:lnTo>
                <a:lnTo>
                  <a:pt x="408" y="1287"/>
                </a:lnTo>
                <a:lnTo>
                  <a:pt x="478" y="1287"/>
                </a:lnTo>
                <a:lnTo>
                  <a:pt x="547" y="1286"/>
                </a:lnTo>
                <a:lnTo>
                  <a:pt x="686" y="1280"/>
                </a:lnTo>
                <a:lnTo>
                  <a:pt x="967" y="1266"/>
                </a:lnTo>
                <a:lnTo>
                  <a:pt x="967" y="1266"/>
                </a:lnTo>
                <a:lnTo>
                  <a:pt x="1013" y="1263"/>
                </a:lnTo>
                <a:lnTo>
                  <a:pt x="1057" y="1259"/>
                </a:lnTo>
                <a:lnTo>
                  <a:pt x="1078" y="1256"/>
                </a:lnTo>
                <a:lnTo>
                  <a:pt x="1098" y="1252"/>
                </a:lnTo>
                <a:lnTo>
                  <a:pt x="1117" y="1247"/>
                </a:lnTo>
                <a:lnTo>
                  <a:pt x="1135" y="1240"/>
                </a:lnTo>
                <a:lnTo>
                  <a:pt x="1135" y="1240"/>
                </a:lnTo>
                <a:lnTo>
                  <a:pt x="1152" y="1237"/>
                </a:lnTo>
                <a:lnTo>
                  <a:pt x="1169" y="1233"/>
                </a:lnTo>
                <a:lnTo>
                  <a:pt x="1185" y="1228"/>
                </a:lnTo>
                <a:lnTo>
                  <a:pt x="1199" y="1223"/>
                </a:lnTo>
                <a:lnTo>
                  <a:pt x="1213" y="1216"/>
                </a:lnTo>
                <a:lnTo>
                  <a:pt x="1225" y="1207"/>
                </a:lnTo>
                <a:lnTo>
                  <a:pt x="1237" y="1199"/>
                </a:lnTo>
                <a:lnTo>
                  <a:pt x="1248" y="1189"/>
                </a:lnTo>
                <a:lnTo>
                  <a:pt x="1258" y="1178"/>
                </a:lnTo>
                <a:lnTo>
                  <a:pt x="1266" y="1167"/>
                </a:lnTo>
                <a:lnTo>
                  <a:pt x="1275" y="1154"/>
                </a:lnTo>
                <a:lnTo>
                  <a:pt x="1282" y="1141"/>
                </a:lnTo>
                <a:lnTo>
                  <a:pt x="1287" y="1126"/>
                </a:lnTo>
                <a:lnTo>
                  <a:pt x="1291" y="1112"/>
                </a:lnTo>
                <a:lnTo>
                  <a:pt x="1294" y="1095"/>
                </a:lnTo>
                <a:lnTo>
                  <a:pt x="1297" y="1078"/>
                </a:lnTo>
                <a:lnTo>
                  <a:pt x="1297" y="1078"/>
                </a:lnTo>
                <a:lnTo>
                  <a:pt x="1300" y="1029"/>
                </a:lnTo>
                <a:lnTo>
                  <a:pt x="1301" y="978"/>
                </a:lnTo>
                <a:lnTo>
                  <a:pt x="1300" y="926"/>
                </a:lnTo>
                <a:lnTo>
                  <a:pt x="1298" y="876"/>
                </a:lnTo>
                <a:lnTo>
                  <a:pt x="1293" y="772"/>
                </a:lnTo>
                <a:lnTo>
                  <a:pt x="1291" y="720"/>
                </a:lnTo>
                <a:lnTo>
                  <a:pt x="1290" y="666"/>
                </a:lnTo>
                <a:lnTo>
                  <a:pt x="1290" y="666"/>
                </a:lnTo>
                <a:lnTo>
                  <a:pt x="1291" y="606"/>
                </a:lnTo>
                <a:lnTo>
                  <a:pt x="1293" y="545"/>
                </a:lnTo>
                <a:lnTo>
                  <a:pt x="1300" y="426"/>
                </a:lnTo>
                <a:lnTo>
                  <a:pt x="1301" y="367"/>
                </a:lnTo>
                <a:lnTo>
                  <a:pt x="1303" y="307"/>
                </a:lnTo>
                <a:lnTo>
                  <a:pt x="1301" y="246"/>
                </a:lnTo>
                <a:lnTo>
                  <a:pt x="1298" y="215"/>
                </a:lnTo>
                <a:lnTo>
                  <a:pt x="1296" y="184"/>
                </a:lnTo>
                <a:lnTo>
                  <a:pt x="1296" y="184"/>
                </a:lnTo>
                <a:lnTo>
                  <a:pt x="1293" y="166"/>
                </a:lnTo>
                <a:lnTo>
                  <a:pt x="1289" y="148"/>
                </a:lnTo>
                <a:lnTo>
                  <a:pt x="1284" y="131"/>
                </a:lnTo>
                <a:lnTo>
                  <a:pt x="1279" y="115"/>
                </a:lnTo>
                <a:lnTo>
                  <a:pt x="1270" y="100"/>
                </a:lnTo>
                <a:lnTo>
                  <a:pt x="1263" y="86"/>
                </a:lnTo>
                <a:lnTo>
                  <a:pt x="1254" y="73"/>
                </a:lnTo>
                <a:lnTo>
                  <a:pt x="1244" y="62"/>
                </a:lnTo>
                <a:lnTo>
                  <a:pt x="1232" y="51"/>
                </a:lnTo>
                <a:lnTo>
                  <a:pt x="1220" y="41"/>
                </a:lnTo>
                <a:lnTo>
                  <a:pt x="1207" y="31"/>
                </a:lnTo>
                <a:lnTo>
                  <a:pt x="1193" y="24"/>
                </a:lnTo>
                <a:lnTo>
                  <a:pt x="1179" y="17"/>
                </a:lnTo>
                <a:lnTo>
                  <a:pt x="1164" y="10"/>
                </a:lnTo>
                <a:lnTo>
                  <a:pt x="1148" y="6"/>
                </a:lnTo>
                <a:lnTo>
                  <a:pt x="1131" y="0"/>
                </a:lnTo>
                <a:lnTo>
                  <a:pt x="1131" y="0"/>
                </a:lnTo>
                <a:close/>
                <a:moveTo>
                  <a:pt x="44" y="1026"/>
                </a:moveTo>
                <a:lnTo>
                  <a:pt x="37" y="842"/>
                </a:lnTo>
                <a:lnTo>
                  <a:pt x="37" y="842"/>
                </a:lnTo>
                <a:lnTo>
                  <a:pt x="30" y="738"/>
                </a:lnTo>
                <a:lnTo>
                  <a:pt x="23" y="613"/>
                </a:lnTo>
                <a:lnTo>
                  <a:pt x="23" y="613"/>
                </a:lnTo>
                <a:lnTo>
                  <a:pt x="28" y="662"/>
                </a:lnTo>
                <a:lnTo>
                  <a:pt x="32" y="713"/>
                </a:lnTo>
                <a:lnTo>
                  <a:pt x="37" y="763"/>
                </a:lnTo>
                <a:lnTo>
                  <a:pt x="38" y="815"/>
                </a:lnTo>
                <a:lnTo>
                  <a:pt x="42" y="919"/>
                </a:lnTo>
                <a:lnTo>
                  <a:pt x="44" y="1026"/>
                </a:lnTo>
                <a:lnTo>
                  <a:pt x="44" y="1026"/>
                </a:lnTo>
                <a:close/>
                <a:moveTo>
                  <a:pt x="20" y="260"/>
                </a:moveTo>
                <a:lnTo>
                  <a:pt x="20" y="260"/>
                </a:lnTo>
                <a:lnTo>
                  <a:pt x="18" y="266"/>
                </a:lnTo>
                <a:lnTo>
                  <a:pt x="18" y="269"/>
                </a:lnTo>
                <a:lnTo>
                  <a:pt x="17" y="269"/>
                </a:lnTo>
                <a:lnTo>
                  <a:pt x="15" y="267"/>
                </a:lnTo>
                <a:lnTo>
                  <a:pt x="13" y="262"/>
                </a:lnTo>
                <a:lnTo>
                  <a:pt x="13" y="259"/>
                </a:lnTo>
                <a:lnTo>
                  <a:pt x="13" y="259"/>
                </a:lnTo>
                <a:lnTo>
                  <a:pt x="13" y="242"/>
                </a:lnTo>
                <a:lnTo>
                  <a:pt x="14" y="224"/>
                </a:lnTo>
                <a:lnTo>
                  <a:pt x="18" y="191"/>
                </a:lnTo>
                <a:lnTo>
                  <a:pt x="18" y="191"/>
                </a:lnTo>
                <a:lnTo>
                  <a:pt x="23" y="181"/>
                </a:lnTo>
                <a:lnTo>
                  <a:pt x="20" y="260"/>
                </a:lnTo>
                <a:close/>
                <a:moveTo>
                  <a:pt x="540" y="1272"/>
                </a:moveTo>
                <a:lnTo>
                  <a:pt x="540" y="1272"/>
                </a:lnTo>
                <a:lnTo>
                  <a:pt x="453" y="1273"/>
                </a:lnTo>
                <a:lnTo>
                  <a:pt x="409" y="1273"/>
                </a:lnTo>
                <a:lnTo>
                  <a:pt x="367" y="1272"/>
                </a:lnTo>
                <a:lnTo>
                  <a:pt x="326" y="1269"/>
                </a:lnTo>
                <a:lnTo>
                  <a:pt x="287" y="1263"/>
                </a:lnTo>
                <a:lnTo>
                  <a:pt x="249" y="1256"/>
                </a:lnTo>
                <a:lnTo>
                  <a:pt x="214" y="1247"/>
                </a:lnTo>
                <a:lnTo>
                  <a:pt x="311" y="1256"/>
                </a:lnTo>
                <a:lnTo>
                  <a:pt x="311" y="1256"/>
                </a:lnTo>
                <a:lnTo>
                  <a:pt x="384" y="1261"/>
                </a:lnTo>
                <a:lnTo>
                  <a:pt x="458" y="1261"/>
                </a:lnTo>
                <a:lnTo>
                  <a:pt x="534" y="1261"/>
                </a:lnTo>
                <a:lnTo>
                  <a:pt x="613" y="1259"/>
                </a:lnTo>
                <a:lnTo>
                  <a:pt x="769" y="1255"/>
                </a:lnTo>
                <a:lnTo>
                  <a:pt x="847" y="1254"/>
                </a:lnTo>
                <a:lnTo>
                  <a:pt x="925" y="1254"/>
                </a:lnTo>
                <a:lnTo>
                  <a:pt x="925" y="1254"/>
                </a:lnTo>
                <a:lnTo>
                  <a:pt x="828" y="1261"/>
                </a:lnTo>
                <a:lnTo>
                  <a:pt x="732" y="1265"/>
                </a:lnTo>
                <a:lnTo>
                  <a:pt x="638" y="1269"/>
                </a:lnTo>
                <a:lnTo>
                  <a:pt x="540" y="1272"/>
                </a:lnTo>
                <a:lnTo>
                  <a:pt x="540" y="1272"/>
                </a:lnTo>
                <a:close/>
                <a:moveTo>
                  <a:pt x="947" y="1254"/>
                </a:moveTo>
                <a:lnTo>
                  <a:pt x="947" y="1254"/>
                </a:lnTo>
                <a:lnTo>
                  <a:pt x="927" y="1254"/>
                </a:lnTo>
                <a:lnTo>
                  <a:pt x="927" y="1254"/>
                </a:lnTo>
                <a:lnTo>
                  <a:pt x="936" y="1252"/>
                </a:lnTo>
                <a:lnTo>
                  <a:pt x="946" y="1251"/>
                </a:lnTo>
                <a:lnTo>
                  <a:pt x="956" y="1251"/>
                </a:lnTo>
                <a:lnTo>
                  <a:pt x="964" y="1252"/>
                </a:lnTo>
                <a:lnTo>
                  <a:pt x="964" y="1252"/>
                </a:lnTo>
                <a:lnTo>
                  <a:pt x="961" y="1255"/>
                </a:lnTo>
                <a:lnTo>
                  <a:pt x="957" y="1255"/>
                </a:lnTo>
                <a:lnTo>
                  <a:pt x="947" y="1254"/>
                </a:lnTo>
                <a:lnTo>
                  <a:pt x="947" y="1254"/>
                </a:lnTo>
                <a:close/>
                <a:moveTo>
                  <a:pt x="1280" y="1077"/>
                </a:moveTo>
                <a:lnTo>
                  <a:pt x="1280" y="1077"/>
                </a:lnTo>
                <a:lnTo>
                  <a:pt x="1279" y="1092"/>
                </a:lnTo>
                <a:lnTo>
                  <a:pt x="1276" y="1108"/>
                </a:lnTo>
                <a:lnTo>
                  <a:pt x="1272" y="1122"/>
                </a:lnTo>
                <a:lnTo>
                  <a:pt x="1268" y="1134"/>
                </a:lnTo>
                <a:lnTo>
                  <a:pt x="1261" y="1147"/>
                </a:lnTo>
                <a:lnTo>
                  <a:pt x="1254" y="1157"/>
                </a:lnTo>
                <a:lnTo>
                  <a:pt x="1245" y="1167"/>
                </a:lnTo>
                <a:lnTo>
                  <a:pt x="1235" y="1176"/>
                </a:lnTo>
                <a:lnTo>
                  <a:pt x="1224" y="1185"/>
                </a:lnTo>
                <a:lnTo>
                  <a:pt x="1213" y="1192"/>
                </a:lnTo>
                <a:lnTo>
                  <a:pt x="1202" y="1199"/>
                </a:lnTo>
                <a:lnTo>
                  <a:pt x="1189" y="1204"/>
                </a:lnTo>
                <a:lnTo>
                  <a:pt x="1161" y="1214"/>
                </a:lnTo>
                <a:lnTo>
                  <a:pt x="1131" y="1223"/>
                </a:lnTo>
                <a:lnTo>
                  <a:pt x="1131" y="1223"/>
                </a:lnTo>
                <a:lnTo>
                  <a:pt x="1102" y="1227"/>
                </a:lnTo>
                <a:lnTo>
                  <a:pt x="1072" y="1231"/>
                </a:lnTo>
                <a:lnTo>
                  <a:pt x="1041" y="1233"/>
                </a:lnTo>
                <a:lnTo>
                  <a:pt x="1010" y="1234"/>
                </a:lnTo>
                <a:lnTo>
                  <a:pt x="949" y="1234"/>
                </a:lnTo>
                <a:lnTo>
                  <a:pt x="887" y="1234"/>
                </a:lnTo>
                <a:lnTo>
                  <a:pt x="887" y="1234"/>
                </a:lnTo>
                <a:lnTo>
                  <a:pt x="741" y="1238"/>
                </a:lnTo>
                <a:lnTo>
                  <a:pt x="596" y="1242"/>
                </a:lnTo>
                <a:lnTo>
                  <a:pt x="524" y="1244"/>
                </a:lnTo>
                <a:lnTo>
                  <a:pt x="454" y="1244"/>
                </a:lnTo>
                <a:lnTo>
                  <a:pt x="384" y="1242"/>
                </a:lnTo>
                <a:lnTo>
                  <a:pt x="316" y="1238"/>
                </a:lnTo>
                <a:lnTo>
                  <a:pt x="316" y="1238"/>
                </a:lnTo>
                <a:lnTo>
                  <a:pt x="261" y="1233"/>
                </a:lnTo>
                <a:lnTo>
                  <a:pt x="236" y="1230"/>
                </a:lnTo>
                <a:lnTo>
                  <a:pt x="211" y="1224"/>
                </a:lnTo>
                <a:lnTo>
                  <a:pt x="186" y="1219"/>
                </a:lnTo>
                <a:lnTo>
                  <a:pt x="162" y="1211"/>
                </a:lnTo>
                <a:lnTo>
                  <a:pt x="139" y="1204"/>
                </a:lnTo>
                <a:lnTo>
                  <a:pt x="118" y="1195"/>
                </a:lnTo>
                <a:lnTo>
                  <a:pt x="118" y="1195"/>
                </a:lnTo>
                <a:lnTo>
                  <a:pt x="112" y="1190"/>
                </a:lnTo>
                <a:lnTo>
                  <a:pt x="107" y="1185"/>
                </a:lnTo>
                <a:lnTo>
                  <a:pt x="97" y="1172"/>
                </a:lnTo>
                <a:lnTo>
                  <a:pt x="97" y="1172"/>
                </a:lnTo>
                <a:lnTo>
                  <a:pt x="98" y="1176"/>
                </a:lnTo>
                <a:lnTo>
                  <a:pt x="97" y="1181"/>
                </a:lnTo>
                <a:lnTo>
                  <a:pt x="96" y="1181"/>
                </a:lnTo>
                <a:lnTo>
                  <a:pt x="94" y="1181"/>
                </a:lnTo>
                <a:lnTo>
                  <a:pt x="90" y="1178"/>
                </a:lnTo>
                <a:lnTo>
                  <a:pt x="90" y="1178"/>
                </a:lnTo>
                <a:lnTo>
                  <a:pt x="83" y="1169"/>
                </a:lnTo>
                <a:lnTo>
                  <a:pt x="77" y="1161"/>
                </a:lnTo>
                <a:lnTo>
                  <a:pt x="73" y="1152"/>
                </a:lnTo>
                <a:lnTo>
                  <a:pt x="69" y="1143"/>
                </a:lnTo>
                <a:lnTo>
                  <a:pt x="62" y="1122"/>
                </a:lnTo>
                <a:lnTo>
                  <a:pt x="58" y="1099"/>
                </a:lnTo>
                <a:lnTo>
                  <a:pt x="55" y="1075"/>
                </a:lnTo>
                <a:lnTo>
                  <a:pt x="52" y="1051"/>
                </a:lnTo>
                <a:lnTo>
                  <a:pt x="51" y="1002"/>
                </a:lnTo>
                <a:lnTo>
                  <a:pt x="51" y="1002"/>
                </a:lnTo>
                <a:lnTo>
                  <a:pt x="44" y="790"/>
                </a:lnTo>
                <a:lnTo>
                  <a:pt x="39" y="683"/>
                </a:lnTo>
                <a:lnTo>
                  <a:pt x="37" y="576"/>
                </a:lnTo>
                <a:lnTo>
                  <a:pt x="35" y="471"/>
                </a:lnTo>
                <a:lnTo>
                  <a:pt x="35" y="366"/>
                </a:lnTo>
                <a:lnTo>
                  <a:pt x="38" y="263"/>
                </a:lnTo>
                <a:lnTo>
                  <a:pt x="42" y="160"/>
                </a:lnTo>
                <a:lnTo>
                  <a:pt x="42" y="160"/>
                </a:lnTo>
                <a:lnTo>
                  <a:pt x="45" y="144"/>
                </a:lnTo>
                <a:lnTo>
                  <a:pt x="51" y="128"/>
                </a:lnTo>
                <a:lnTo>
                  <a:pt x="58" y="113"/>
                </a:lnTo>
                <a:lnTo>
                  <a:pt x="67" y="99"/>
                </a:lnTo>
                <a:lnTo>
                  <a:pt x="67" y="99"/>
                </a:lnTo>
                <a:lnTo>
                  <a:pt x="69" y="96"/>
                </a:lnTo>
                <a:lnTo>
                  <a:pt x="72" y="94"/>
                </a:lnTo>
                <a:lnTo>
                  <a:pt x="72" y="93"/>
                </a:lnTo>
                <a:lnTo>
                  <a:pt x="72" y="93"/>
                </a:lnTo>
                <a:lnTo>
                  <a:pt x="84" y="83"/>
                </a:lnTo>
                <a:lnTo>
                  <a:pt x="97" y="76"/>
                </a:lnTo>
                <a:lnTo>
                  <a:pt x="112" y="68"/>
                </a:lnTo>
                <a:lnTo>
                  <a:pt x="128" y="62"/>
                </a:lnTo>
                <a:lnTo>
                  <a:pt x="145" y="56"/>
                </a:lnTo>
                <a:lnTo>
                  <a:pt x="163" y="52"/>
                </a:lnTo>
                <a:lnTo>
                  <a:pt x="183" y="49"/>
                </a:lnTo>
                <a:lnTo>
                  <a:pt x="202" y="48"/>
                </a:lnTo>
                <a:lnTo>
                  <a:pt x="202" y="48"/>
                </a:lnTo>
                <a:lnTo>
                  <a:pt x="309" y="41"/>
                </a:lnTo>
                <a:lnTo>
                  <a:pt x="417" y="35"/>
                </a:lnTo>
                <a:lnTo>
                  <a:pt x="526" y="33"/>
                </a:lnTo>
                <a:lnTo>
                  <a:pt x="635" y="30"/>
                </a:lnTo>
                <a:lnTo>
                  <a:pt x="852" y="27"/>
                </a:lnTo>
                <a:lnTo>
                  <a:pt x="1065" y="23"/>
                </a:lnTo>
                <a:lnTo>
                  <a:pt x="1065" y="23"/>
                </a:lnTo>
                <a:lnTo>
                  <a:pt x="1082" y="25"/>
                </a:lnTo>
                <a:lnTo>
                  <a:pt x="1099" y="27"/>
                </a:lnTo>
                <a:lnTo>
                  <a:pt x="1114" y="31"/>
                </a:lnTo>
                <a:lnTo>
                  <a:pt x="1130" y="35"/>
                </a:lnTo>
                <a:lnTo>
                  <a:pt x="1144" y="40"/>
                </a:lnTo>
                <a:lnTo>
                  <a:pt x="1158" y="47"/>
                </a:lnTo>
                <a:lnTo>
                  <a:pt x="1172" y="52"/>
                </a:lnTo>
                <a:lnTo>
                  <a:pt x="1183" y="61"/>
                </a:lnTo>
                <a:lnTo>
                  <a:pt x="1196" y="69"/>
                </a:lnTo>
                <a:lnTo>
                  <a:pt x="1207" y="77"/>
                </a:lnTo>
                <a:lnTo>
                  <a:pt x="1217" y="87"/>
                </a:lnTo>
                <a:lnTo>
                  <a:pt x="1225" y="99"/>
                </a:lnTo>
                <a:lnTo>
                  <a:pt x="1234" y="111"/>
                </a:lnTo>
                <a:lnTo>
                  <a:pt x="1241" y="124"/>
                </a:lnTo>
                <a:lnTo>
                  <a:pt x="1248" y="138"/>
                </a:lnTo>
                <a:lnTo>
                  <a:pt x="1252" y="152"/>
                </a:lnTo>
                <a:lnTo>
                  <a:pt x="1252" y="152"/>
                </a:lnTo>
                <a:lnTo>
                  <a:pt x="1265" y="385"/>
                </a:lnTo>
                <a:lnTo>
                  <a:pt x="1270" y="502"/>
                </a:lnTo>
                <a:lnTo>
                  <a:pt x="1276" y="618"/>
                </a:lnTo>
                <a:lnTo>
                  <a:pt x="1279" y="734"/>
                </a:lnTo>
                <a:lnTo>
                  <a:pt x="1282" y="849"/>
                </a:lnTo>
                <a:lnTo>
                  <a:pt x="1282" y="963"/>
                </a:lnTo>
                <a:lnTo>
                  <a:pt x="1280" y="1077"/>
                </a:lnTo>
                <a:lnTo>
                  <a:pt x="1280" y="1077"/>
                </a:lnTo>
                <a:close/>
                <a:moveTo>
                  <a:pt x="1268" y="121"/>
                </a:moveTo>
                <a:lnTo>
                  <a:pt x="1268" y="121"/>
                </a:lnTo>
                <a:lnTo>
                  <a:pt x="1270" y="121"/>
                </a:lnTo>
                <a:lnTo>
                  <a:pt x="1272" y="122"/>
                </a:lnTo>
                <a:lnTo>
                  <a:pt x="1272" y="122"/>
                </a:lnTo>
                <a:lnTo>
                  <a:pt x="1276" y="141"/>
                </a:lnTo>
                <a:lnTo>
                  <a:pt x="1280" y="160"/>
                </a:lnTo>
                <a:lnTo>
                  <a:pt x="1286" y="200"/>
                </a:lnTo>
                <a:lnTo>
                  <a:pt x="1289" y="242"/>
                </a:lnTo>
                <a:lnTo>
                  <a:pt x="1290" y="284"/>
                </a:lnTo>
                <a:lnTo>
                  <a:pt x="1290" y="328"/>
                </a:lnTo>
                <a:lnTo>
                  <a:pt x="1289" y="371"/>
                </a:lnTo>
                <a:lnTo>
                  <a:pt x="1283" y="451"/>
                </a:lnTo>
                <a:lnTo>
                  <a:pt x="1283" y="451"/>
                </a:lnTo>
                <a:lnTo>
                  <a:pt x="1283" y="464"/>
                </a:lnTo>
                <a:lnTo>
                  <a:pt x="1282" y="471"/>
                </a:lnTo>
                <a:lnTo>
                  <a:pt x="1280" y="477"/>
                </a:lnTo>
                <a:lnTo>
                  <a:pt x="1280" y="477"/>
                </a:lnTo>
                <a:lnTo>
                  <a:pt x="1279" y="389"/>
                </a:lnTo>
                <a:lnTo>
                  <a:pt x="1276" y="305"/>
                </a:lnTo>
                <a:lnTo>
                  <a:pt x="1273" y="262"/>
                </a:lnTo>
                <a:lnTo>
                  <a:pt x="1270" y="219"/>
                </a:lnTo>
                <a:lnTo>
                  <a:pt x="1266" y="176"/>
                </a:lnTo>
                <a:lnTo>
                  <a:pt x="1261" y="134"/>
                </a:lnTo>
                <a:lnTo>
                  <a:pt x="1261" y="134"/>
                </a:lnTo>
                <a:lnTo>
                  <a:pt x="1248" y="111"/>
                </a:lnTo>
                <a:lnTo>
                  <a:pt x="1235" y="92"/>
                </a:lnTo>
                <a:lnTo>
                  <a:pt x="1218" y="73"/>
                </a:lnTo>
                <a:lnTo>
                  <a:pt x="1200" y="56"/>
                </a:lnTo>
                <a:lnTo>
                  <a:pt x="1179" y="41"/>
                </a:lnTo>
                <a:lnTo>
                  <a:pt x="1155" y="30"/>
                </a:lnTo>
                <a:lnTo>
                  <a:pt x="1130" y="18"/>
                </a:lnTo>
                <a:lnTo>
                  <a:pt x="1102" y="11"/>
                </a:lnTo>
                <a:lnTo>
                  <a:pt x="1102" y="11"/>
                </a:lnTo>
                <a:lnTo>
                  <a:pt x="1124" y="14"/>
                </a:lnTo>
                <a:lnTo>
                  <a:pt x="1144" y="17"/>
                </a:lnTo>
                <a:lnTo>
                  <a:pt x="1162" y="23"/>
                </a:lnTo>
                <a:lnTo>
                  <a:pt x="1180" y="30"/>
                </a:lnTo>
                <a:lnTo>
                  <a:pt x="1197" y="38"/>
                </a:lnTo>
                <a:lnTo>
                  <a:pt x="1213" y="48"/>
                </a:lnTo>
                <a:lnTo>
                  <a:pt x="1228" y="59"/>
                </a:lnTo>
                <a:lnTo>
                  <a:pt x="1241" y="69"/>
                </a:lnTo>
                <a:lnTo>
                  <a:pt x="1235" y="73"/>
                </a:lnTo>
                <a:lnTo>
                  <a:pt x="1235" y="73"/>
                </a:lnTo>
                <a:lnTo>
                  <a:pt x="1245" y="83"/>
                </a:lnTo>
                <a:lnTo>
                  <a:pt x="1254" y="94"/>
                </a:lnTo>
                <a:lnTo>
                  <a:pt x="1262" y="107"/>
                </a:lnTo>
                <a:lnTo>
                  <a:pt x="1268" y="121"/>
                </a:lnTo>
                <a:lnTo>
                  <a:pt x="1268" y="121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0" name="Freeform 33"/>
          <p:cNvSpPr>
            <a:spLocks noEditPoints="1"/>
          </p:cNvSpPr>
          <p:nvPr/>
        </p:nvSpPr>
        <p:spPr bwMode="auto">
          <a:xfrm>
            <a:off x="7594034" y="3500258"/>
            <a:ext cx="502231" cy="691033"/>
          </a:xfrm>
          <a:custGeom>
            <a:avLst/>
            <a:gdLst/>
            <a:ahLst/>
            <a:cxnLst>
              <a:cxn ang="0">
                <a:pos x="235" y="84"/>
              </a:cxn>
              <a:cxn ang="0">
                <a:pos x="154" y="88"/>
              </a:cxn>
              <a:cxn ang="0">
                <a:pos x="204" y="120"/>
              </a:cxn>
              <a:cxn ang="0">
                <a:pos x="242" y="227"/>
              </a:cxn>
              <a:cxn ang="0">
                <a:pos x="133" y="366"/>
              </a:cxn>
              <a:cxn ang="0">
                <a:pos x="8" y="343"/>
              </a:cxn>
              <a:cxn ang="0">
                <a:pos x="55" y="258"/>
              </a:cxn>
              <a:cxn ang="0">
                <a:pos x="120" y="273"/>
              </a:cxn>
              <a:cxn ang="0">
                <a:pos x="126" y="200"/>
              </a:cxn>
              <a:cxn ang="0">
                <a:pos x="31" y="181"/>
              </a:cxn>
              <a:cxn ang="0">
                <a:pos x="44" y="38"/>
              </a:cxn>
              <a:cxn ang="0">
                <a:pos x="133" y="2"/>
              </a:cxn>
              <a:cxn ang="0">
                <a:pos x="130" y="10"/>
              </a:cxn>
              <a:cxn ang="0">
                <a:pos x="90" y="141"/>
              </a:cxn>
              <a:cxn ang="0">
                <a:pos x="179" y="185"/>
              </a:cxn>
              <a:cxn ang="0">
                <a:pos x="160" y="277"/>
              </a:cxn>
              <a:cxn ang="0">
                <a:pos x="59" y="265"/>
              </a:cxn>
              <a:cxn ang="0">
                <a:pos x="128" y="345"/>
              </a:cxn>
              <a:cxn ang="0">
                <a:pos x="215" y="279"/>
              </a:cxn>
              <a:cxn ang="0">
                <a:pos x="206" y="130"/>
              </a:cxn>
              <a:cxn ang="0">
                <a:pos x="141" y="48"/>
              </a:cxn>
              <a:cxn ang="0">
                <a:pos x="254" y="21"/>
              </a:cxn>
              <a:cxn ang="0">
                <a:pos x="48" y="52"/>
              </a:cxn>
              <a:cxn ang="0">
                <a:pos x="53" y="40"/>
              </a:cxn>
              <a:cxn ang="0">
                <a:pos x="59" y="56"/>
              </a:cxn>
              <a:cxn ang="0">
                <a:pos x="74" y="59"/>
              </a:cxn>
              <a:cxn ang="0">
                <a:pos x="149" y="69"/>
              </a:cxn>
              <a:cxn ang="0">
                <a:pos x="149" y="82"/>
              </a:cxn>
              <a:cxn ang="0">
                <a:pos x="166" y="56"/>
              </a:cxn>
              <a:cxn ang="0">
                <a:pos x="194" y="67"/>
              </a:cxn>
              <a:cxn ang="0">
                <a:pos x="221" y="71"/>
              </a:cxn>
              <a:cxn ang="0">
                <a:pos x="229" y="75"/>
              </a:cxn>
              <a:cxn ang="0">
                <a:pos x="229" y="75"/>
              </a:cxn>
              <a:cxn ang="0">
                <a:pos x="50" y="105"/>
              </a:cxn>
              <a:cxn ang="0">
                <a:pos x="48" y="86"/>
              </a:cxn>
              <a:cxn ang="0">
                <a:pos x="71" y="117"/>
              </a:cxn>
              <a:cxn ang="0">
                <a:pos x="59" y="132"/>
              </a:cxn>
              <a:cxn ang="0">
                <a:pos x="69" y="136"/>
              </a:cxn>
              <a:cxn ang="0">
                <a:pos x="99" y="155"/>
              </a:cxn>
              <a:cxn ang="0">
                <a:pos x="103" y="168"/>
              </a:cxn>
              <a:cxn ang="0">
                <a:pos x="114" y="153"/>
              </a:cxn>
              <a:cxn ang="0">
                <a:pos x="147" y="160"/>
              </a:cxn>
              <a:cxn ang="0">
                <a:pos x="153" y="178"/>
              </a:cxn>
              <a:cxn ang="0">
                <a:pos x="160" y="178"/>
              </a:cxn>
              <a:cxn ang="0">
                <a:pos x="170" y="185"/>
              </a:cxn>
              <a:cxn ang="0">
                <a:pos x="168" y="206"/>
              </a:cxn>
              <a:cxn ang="0">
                <a:pos x="174" y="210"/>
              </a:cxn>
              <a:cxn ang="0">
                <a:pos x="175" y="225"/>
              </a:cxn>
              <a:cxn ang="0">
                <a:pos x="166" y="248"/>
              </a:cxn>
              <a:cxn ang="0">
                <a:pos x="153" y="267"/>
              </a:cxn>
              <a:cxn ang="0">
                <a:pos x="153" y="267"/>
              </a:cxn>
              <a:cxn ang="0">
                <a:pos x="23" y="282"/>
              </a:cxn>
              <a:cxn ang="0">
                <a:pos x="17" y="299"/>
              </a:cxn>
              <a:cxn ang="0">
                <a:pos x="36" y="307"/>
              </a:cxn>
              <a:cxn ang="0">
                <a:pos x="12" y="326"/>
              </a:cxn>
              <a:cxn ang="0">
                <a:pos x="19" y="343"/>
              </a:cxn>
              <a:cxn ang="0">
                <a:pos x="15" y="338"/>
              </a:cxn>
              <a:cxn ang="0">
                <a:pos x="42" y="340"/>
              </a:cxn>
              <a:cxn ang="0">
                <a:pos x="74" y="338"/>
              </a:cxn>
              <a:cxn ang="0">
                <a:pos x="48" y="355"/>
              </a:cxn>
              <a:cxn ang="0">
                <a:pos x="120" y="360"/>
              </a:cxn>
              <a:cxn ang="0">
                <a:pos x="92" y="362"/>
              </a:cxn>
              <a:cxn ang="0">
                <a:pos x="92" y="360"/>
              </a:cxn>
            </a:cxnLst>
            <a:rect l="0" t="0" r="r" b="b"/>
            <a:pathLst>
              <a:path w="261" h="370">
                <a:moveTo>
                  <a:pt x="261" y="16"/>
                </a:moveTo>
                <a:lnTo>
                  <a:pt x="261" y="16"/>
                </a:lnTo>
                <a:lnTo>
                  <a:pt x="261" y="44"/>
                </a:lnTo>
                <a:lnTo>
                  <a:pt x="259" y="59"/>
                </a:lnTo>
                <a:lnTo>
                  <a:pt x="255" y="69"/>
                </a:lnTo>
                <a:lnTo>
                  <a:pt x="255" y="69"/>
                </a:lnTo>
                <a:lnTo>
                  <a:pt x="252" y="75"/>
                </a:lnTo>
                <a:lnTo>
                  <a:pt x="246" y="78"/>
                </a:lnTo>
                <a:lnTo>
                  <a:pt x="235" y="84"/>
                </a:lnTo>
                <a:lnTo>
                  <a:pt x="235" y="84"/>
                </a:lnTo>
                <a:lnTo>
                  <a:pt x="223" y="90"/>
                </a:lnTo>
                <a:lnTo>
                  <a:pt x="215" y="94"/>
                </a:lnTo>
                <a:lnTo>
                  <a:pt x="210" y="96"/>
                </a:lnTo>
                <a:lnTo>
                  <a:pt x="210" y="96"/>
                </a:lnTo>
                <a:lnTo>
                  <a:pt x="202" y="96"/>
                </a:lnTo>
                <a:lnTo>
                  <a:pt x="193" y="94"/>
                </a:lnTo>
                <a:lnTo>
                  <a:pt x="172" y="90"/>
                </a:lnTo>
                <a:lnTo>
                  <a:pt x="172" y="90"/>
                </a:lnTo>
                <a:lnTo>
                  <a:pt x="162" y="90"/>
                </a:lnTo>
                <a:lnTo>
                  <a:pt x="154" y="88"/>
                </a:lnTo>
                <a:lnTo>
                  <a:pt x="149" y="88"/>
                </a:lnTo>
                <a:lnTo>
                  <a:pt x="145" y="90"/>
                </a:lnTo>
                <a:lnTo>
                  <a:pt x="143" y="94"/>
                </a:lnTo>
                <a:lnTo>
                  <a:pt x="141" y="97"/>
                </a:lnTo>
                <a:lnTo>
                  <a:pt x="141" y="97"/>
                </a:lnTo>
                <a:lnTo>
                  <a:pt x="158" y="101"/>
                </a:lnTo>
                <a:lnTo>
                  <a:pt x="177" y="107"/>
                </a:lnTo>
                <a:lnTo>
                  <a:pt x="193" y="113"/>
                </a:lnTo>
                <a:lnTo>
                  <a:pt x="204" y="120"/>
                </a:lnTo>
                <a:lnTo>
                  <a:pt x="204" y="120"/>
                </a:lnTo>
                <a:lnTo>
                  <a:pt x="212" y="128"/>
                </a:lnTo>
                <a:lnTo>
                  <a:pt x="219" y="136"/>
                </a:lnTo>
                <a:lnTo>
                  <a:pt x="227" y="145"/>
                </a:lnTo>
                <a:lnTo>
                  <a:pt x="233" y="155"/>
                </a:lnTo>
                <a:lnTo>
                  <a:pt x="236" y="168"/>
                </a:lnTo>
                <a:lnTo>
                  <a:pt x="240" y="179"/>
                </a:lnTo>
                <a:lnTo>
                  <a:pt x="244" y="193"/>
                </a:lnTo>
                <a:lnTo>
                  <a:pt x="244" y="208"/>
                </a:lnTo>
                <a:lnTo>
                  <a:pt x="244" y="208"/>
                </a:lnTo>
                <a:lnTo>
                  <a:pt x="242" y="227"/>
                </a:lnTo>
                <a:lnTo>
                  <a:pt x="238" y="248"/>
                </a:lnTo>
                <a:lnTo>
                  <a:pt x="233" y="267"/>
                </a:lnTo>
                <a:lnTo>
                  <a:pt x="225" y="286"/>
                </a:lnTo>
                <a:lnTo>
                  <a:pt x="214" y="305"/>
                </a:lnTo>
                <a:lnTo>
                  <a:pt x="198" y="322"/>
                </a:lnTo>
                <a:lnTo>
                  <a:pt x="181" y="341"/>
                </a:lnTo>
                <a:lnTo>
                  <a:pt x="160" y="357"/>
                </a:lnTo>
                <a:lnTo>
                  <a:pt x="160" y="357"/>
                </a:lnTo>
                <a:lnTo>
                  <a:pt x="149" y="362"/>
                </a:lnTo>
                <a:lnTo>
                  <a:pt x="133" y="366"/>
                </a:lnTo>
                <a:lnTo>
                  <a:pt x="101" y="370"/>
                </a:lnTo>
                <a:lnTo>
                  <a:pt x="101" y="370"/>
                </a:lnTo>
                <a:lnTo>
                  <a:pt x="82" y="370"/>
                </a:lnTo>
                <a:lnTo>
                  <a:pt x="63" y="368"/>
                </a:lnTo>
                <a:lnTo>
                  <a:pt x="44" y="366"/>
                </a:lnTo>
                <a:lnTo>
                  <a:pt x="29" y="360"/>
                </a:lnTo>
                <a:lnTo>
                  <a:pt x="29" y="360"/>
                </a:lnTo>
                <a:lnTo>
                  <a:pt x="21" y="355"/>
                </a:lnTo>
                <a:lnTo>
                  <a:pt x="13" y="349"/>
                </a:lnTo>
                <a:lnTo>
                  <a:pt x="8" y="343"/>
                </a:lnTo>
                <a:lnTo>
                  <a:pt x="0" y="338"/>
                </a:lnTo>
                <a:lnTo>
                  <a:pt x="0" y="338"/>
                </a:lnTo>
                <a:lnTo>
                  <a:pt x="4" y="309"/>
                </a:lnTo>
                <a:lnTo>
                  <a:pt x="12" y="280"/>
                </a:lnTo>
                <a:lnTo>
                  <a:pt x="12" y="280"/>
                </a:lnTo>
                <a:lnTo>
                  <a:pt x="21" y="275"/>
                </a:lnTo>
                <a:lnTo>
                  <a:pt x="32" y="269"/>
                </a:lnTo>
                <a:lnTo>
                  <a:pt x="44" y="261"/>
                </a:lnTo>
                <a:lnTo>
                  <a:pt x="50" y="259"/>
                </a:lnTo>
                <a:lnTo>
                  <a:pt x="55" y="258"/>
                </a:lnTo>
                <a:lnTo>
                  <a:pt x="55" y="258"/>
                </a:lnTo>
                <a:lnTo>
                  <a:pt x="63" y="259"/>
                </a:lnTo>
                <a:lnTo>
                  <a:pt x="71" y="263"/>
                </a:lnTo>
                <a:lnTo>
                  <a:pt x="78" y="269"/>
                </a:lnTo>
                <a:lnTo>
                  <a:pt x="86" y="273"/>
                </a:lnTo>
                <a:lnTo>
                  <a:pt x="86" y="273"/>
                </a:lnTo>
                <a:lnTo>
                  <a:pt x="95" y="275"/>
                </a:lnTo>
                <a:lnTo>
                  <a:pt x="103" y="277"/>
                </a:lnTo>
                <a:lnTo>
                  <a:pt x="111" y="275"/>
                </a:lnTo>
                <a:lnTo>
                  <a:pt x="120" y="273"/>
                </a:lnTo>
                <a:lnTo>
                  <a:pt x="120" y="273"/>
                </a:lnTo>
                <a:lnTo>
                  <a:pt x="126" y="265"/>
                </a:lnTo>
                <a:lnTo>
                  <a:pt x="132" y="258"/>
                </a:lnTo>
                <a:lnTo>
                  <a:pt x="133" y="248"/>
                </a:lnTo>
                <a:lnTo>
                  <a:pt x="135" y="237"/>
                </a:lnTo>
                <a:lnTo>
                  <a:pt x="133" y="227"/>
                </a:lnTo>
                <a:lnTo>
                  <a:pt x="132" y="216"/>
                </a:lnTo>
                <a:lnTo>
                  <a:pt x="130" y="208"/>
                </a:lnTo>
                <a:lnTo>
                  <a:pt x="126" y="200"/>
                </a:lnTo>
                <a:lnTo>
                  <a:pt x="126" y="200"/>
                </a:lnTo>
                <a:lnTo>
                  <a:pt x="116" y="193"/>
                </a:lnTo>
                <a:lnTo>
                  <a:pt x="105" y="183"/>
                </a:lnTo>
                <a:lnTo>
                  <a:pt x="93" y="178"/>
                </a:lnTo>
                <a:lnTo>
                  <a:pt x="82" y="174"/>
                </a:lnTo>
                <a:lnTo>
                  <a:pt x="82" y="174"/>
                </a:lnTo>
                <a:lnTo>
                  <a:pt x="74" y="174"/>
                </a:lnTo>
                <a:lnTo>
                  <a:pt x="67" y="174"/>
                </a:lnTo>
                <a:lnTo>
                  <a:pt x="55" y="176"/>
                </a:lnTo>
                <a:lnTo>
                  <a:pt x="44" y="179"/>
                </a:lnTo>
                <a:lnTo>
                  <a:pt x="31" y="181"/>
                </a:lnTo>
                <a:lnTo>
                  <a:pt x="31" y="181"/>
                </a:lnTo>
                <a:lnTo>
                  <a:pt x="29" y="162"/>
                </a:lnTo>
                <a:lnTo>
                  <a:pt x="31" y="141"/>
                </a:lnTo>
                <a:lnTo>
                  <a:pt x="36" y="97"/>
                </a:lnTo>
                <a:lnTo>
                  <a:pt x="36" y="97"/>
                </a:lnTo>
                <a:lnTo>
                  <a:pt x="38" y="65"/>
                </a:lnTo>
                <a:lnTo>
                  <a:pt x="40" y="50"/>
                </a:lnTo>
                <a:lnTo>
                  <a:pt x="42" y="44"/>
                </a:lnTo>
                <a:lnTo>
                  <a:pt x="44" y="38"/>
                </a:lnTo>
                <a:lnTo>
                  <a:pt x="44" y="38"/>
                </a:lnTo>
                <a:lnTo>
                  <a:pt x="50" y="35"/>
                </a:lnTo>
                <a:lnTo>
                  <a:pt x="53" y="31"/>
                </a:lnTo>
                <a:lnTo>
                  <a:pt x="65" y="25"/>
                </a:lnTo>
                <a:lnTo>
                  <a:pt x="65" y="25"/>
                </a:lnTo>
                <a:lnTo>
                  <a:pt x="80" y="14"/>
                </a:lnTo>
                <a:lnTo>
                  <a:pt x="95" y="2"/>
                </a:lnTo>
                <a:lnTo>
                  <a:pt x="95" y="2"/>
                </a:lnTo>
                <a:lnTo>
                  <a:pt x="105" y="4"/>
                </a:lnTo>
                <a:lnTo>
                  <a:pt x="114" y="4"/>
                </a:lnTo>
                <a:lnTo>
                  <a:pt x="133" y="2"/>
                </a:lnTo>
                <a:lnTo>
                  <a:pt x="153" y="0"/>
                </a:lnTo>
                <a:lnTo>
                  <a:pt x="172" y="0"/>
                </a:lnTo>
                <a:lnTo>
                  <a:pt x="172" y="0"/>
                </a:lnTo>
                <a:lnTo>
                  <a:pt x="194" y="2"/>
                </a:lnTo>
                <a:lnTo>
                  <a:pt x="217" y="8"/>
                </a:lnTo>
                <a:lnTo>
                  <a:pt x="261" y="16"/>
                </a:lnTo>
                <a:lnTo>
                  <a:pt x="261" y="16"/>
                </a:lnTo>
                <a:close/>
                <a:moveTo>
                  <a:pt x="156" y="6"/>
                </a:moveTo>
                <a:lnTo>
                  <a:pt x="156" y="6"/>
                </a:lnTo>
                <a:lnTo>
                  <a:pt x="130" y="10"/>
                </a:lnTo>
                <a:lnTo>
                  <a:pt x="116" y="12"/>
                </a:lnTo>
                <a:lnTo>
                  <a:pt x="101" y="10"/>
                </a:lnTo>
                <a:lnTo>
                  <a:pt x="101" y="10"/>
                </a:lnTo>
                <a:lnTo>
                  <a:pt x="95" y="19"/>
                </a:lnTo>
                <a:lnTo>
                  <a:pt x="92" y="33"/>
                </a:lnTo>
                <a:lnTo>
                  <a:pt x="84" y="73"/>
                </a:lnTo>
                <a:lnTo>
                  <a:pt x="78" y="115"/>
                </a:lnTo>
                <a:lnTo>
                  <a:pt x="76" y="143"/>
                </a:lnTo>
                <a:lnTo>
                  <a:pt x="76" y="143"/>
                </a:lnTo>
                <a:lnTo>
                  <a:pt x="90" y="141"/>
                </a:lnTo>
                <a:lnTo>
                  <a:pt x="103" y="139"/>
                </a:lnTo>
                <a:lnTo>
                  <a:pt x="113" y="139"/>
                </a:lnTo>
                <a:lnTo>
                  <a:pt x="124" y="141"/>
                </a:lnTo>
                <a:lnTo>
                  <a:pt x="133" y="145"/>
                </a:lnTo>
                <a:lnTo>
                  <a:pt x="143" y="149"/>
                </a:lnTo>
                <a:lnTo>
                  <a:pt x="160" y="158"/>
                </a:lnTo>
                <a:lnTo>
                  <a:pt x="160" y="158"/>
                </a:lnTo>
                <a:lnTo>
                  <a:pt x="168" y="166"/>
                </a:lnTo>
                <a:lnTo>
                  <a:pt x="174" y="176"/>
                </a:lnTo>
                <a:lnTo>
                  <a:pt x="179" y="185"/>
                </a:lnTo>
                <a:lnTo>
                  <a:pt x="181" y="197"/>
                </a:lnTo>
                <a:lnTo>
                  <a:pt x="183" y="210"/>
                </a:lnTo>
                <a:lnTo>
                  <a:pt x="185" y="223"/>
                </a:lnTo>
                <a:lnTo>
                  <a:pt x="183" y="235"/>
                </a:lnTo>
                <a:lnTo>
                  <a:pt x="179" y="246"/>
                </a:lnTo>
                <a:lnTo>
                  <a:pt x="179" y="246"/>
                </a:lnTo>
                <a:lnTo>
                  <a:pt x="177" y="254"/>
                </a:lnTo>
                <a:lnTo>
                  <a:pt x="172" y="265"/>
                </a:lnTo>
                <a:lnTo>
                  <a:pt x="166" y="273"/>
                </a:lnTo>
                <a:lnTo>
                  <a:pt x="160" y="277"/>
                </a:lnTo>
                <a:lnTo>
                  <a:pt x="153" y="282"/>
                </a:lnTo>
                <a:lnTo>
                  <a:pt x="145" y="284"/>
                </a:lnTo>
                <a:lnTo>
                  <a:pt x="145" y="284"/>
                </a:lnTo>
                <a:lnTo>
                  <a:pt x="124" y="286"/>
                </a:lnTo>
                <a:lnTo>
                  <a:pt x="109" y="286"/>
                </a:lnTo>
                <a:lnTo>
                  <a:pt x="97" y="284"/>
                </a:lnTo>
                <a:lnTo>
                  <a:pt x="88" y="280"/>
                </a:lnTo>
                <a:lnTo>
                  <a:pt x="74" y="273"/>
                </a:lnTo>
                <a:lnTo>
                  <a:pt x="69" y="269"/>
                </a:lnTo>
                <a:lnTo>
                  <a:pt x="59" y="265"/>
                </a:lnTo>
                <a:lnTo>
                  <a:pt x="59" y="265"/>
                </a:lnTo>
                <a:lnTo>
                  <a:pt x="55" y="277"/>
                </a:lnTo>
                <a:lnTo>
                  <a:pt x="52" y="288"/>
                </a:lnTo>
                <a:lnTo>
                  <a:pt x="46" y="313"/>
                </a:lnTo>
                <a:lnTo>
                  <a:pt x="46" y="313"/>
                </a:lnTo>
                <a:lnTo>
                  <a:pt x="55" y="320"/>
                </a:lnTo>
                <a:lnTo>
                  <a:pt x="76" y="330"/>
                </a:lnTo>
                <a:lnTo>
                  <a:pt x="103" y="341"/>
                </a:lnTo>
                <a:lnTo>
                  <a:pt x="116" y="343"/>
                </a:lnTo>
                <a:lnTo>
                  <a:pt x="128" y="345"/>
                </a:lnTo>
                <a:lnTo>
                  <a:pt x="128" y="345"/>
                </a:lnTo>
                <a:lnTo>
                  <a:pt x="137" y="345"/>
                </a:lnTo>
                <a:lnTo>
                  <a:pt x="147" y="341"/>
                </a:lnTo>
                <a:lnTo>
                  <a:pt x="158" y="336"/>
                </a:lnTo>
                <a:lnTo>
                  <a:pt x="170" y="330"/>
                </a:lnTo>
                <a:lnTo>
                  <a:pt x="181" y="320"/>
                </a:lnTo>
                <a:lnTo>
                  <a:pt x="194" y="309"/>
                </a:lnTo>
                <a:lnTo>
                  <a:pt x="204" y="296"/>
                </a:lnTo>
                <a:lnTo>
                  <a:pt x="215" y="279"/>
                </a:lnTo>
                <a:lnTo>
                  <a:pt x="215" y="279"/>
                </a:lnTo>
                <a:lnTo>
                  <a:pt x="223" y="261"/>
                </a:lnTo>
                <a:lnTo>
                  <a:pt x="231" y="242"/>
                </a:lnTo>
                <a:lnTo>
                  <a:pt x="233" y="223"/>
                </a:lnTo>
                <a:lnTo>
                  <a:pt x="235" y="204"/>
                </a:lnTo>
                <a:lnTo>
                  <a:pt x="233" y="187"/>
                </a:lnTo>
                <a:lnTo>
                  <a:pt x="229" y="168"/>
                </a:lnTo>
                <a:lnTo>
                  <a:pt x="223" y="153"/>
                </a:lnTo>
                <a:lnTo>
                  <a:pt x="214" y="137"/>
                </a:lnTo>
                <a:lnTo>
                  <a:pt x="214" y="137"/>
                </a:lnTo>
                <a:lnTo>
                  <a:pt x="206" y="130"/>
                </a:lnTo>
                <a:lnTo>
                  <a:pt x="196" y="124"/>
                </a:lnTo>
                <a:lnTo>
                  <a:pt x="187" y="118"/>
                </a:lnTo>
                <a:lnTo>
                  <a:pt x="177" y="115"/>
                </a:lnTo>
                <a:lnTo>
                  <a:pt x="156" y="109"/>
                </a:lnTo>
                <a:lnTo>
                  <a:pt x="133" y="107"/>
                </a:lnTo>
                <a:lnTo>
                  <a:pt x="133" y="107"/>
                </a:lnTo>
                <a:lnTo>
                  <a:pt x="133" y="92"/>
                </a:lnTo>
                <a:lnTo>
                  <a:pt x="135" y="77"/>
                </a:lnTo>
                <a:lnTo>
                  <a:pt x="141" y="48"/>
                </a:lnTo>
                <a:lnTo>
                  <a:pt x="141" y="48"/>
                </a:lnTo>
                <a:lnTo>
                  <a:pt x="151" y="48"/>
                </a:lnTo>
                <a:lnTo>
                  <a:pt x="164" y="50"/>
                </a:lnTo>
                <a:lnTo>
                  <a:pt x="198" y="56"/>
                </a:lnTo>
                <a:lnTo>
                  <a:pt x="229" y="61"/>
                </a:lnTo>
                <a:lnTo>
                  <a:pt x="244" y="63"/>
                </a:lnTo>
                <a:lnTo>
                  <a:pt x="244" y="63"/>
                </a:lnTo>
                <a:lnTo>
                  <a:pt x="248" y="59"/>
                </a:lnTo>
                <a:lnTo>
                  <a:pt x="250" y="56"/>
                </a:lnTo>
                <a:lnTo>
                  <a:pt x="252" y="46"/>
                </a:lnTo>
                <a:lnTo>
                  <a:pt x="254" y="21"/>
                </a:lnTo>
                <a:lnTo>
                  <a:pt x="254" y="21"/>
                </a:lnTo>
                <a:lnTo>
                  <a:pt x="240" y="19"/>
                </a:lnTo>
                <a:lnTo>
                  <a:pt x="229" y="17"/>
                </a:lnTo>
                <a:lnTo>
                  <a:pt x="204" y="12"/>
                </a:lnTo>
                <a:lnTo>
                  <a:pt x="181" y="8"/>
                </a:lnTo>
                <a:lnTo>
                  <a:pt x="170" y="6"/>
                </a:lnTo>
                <a:lnTo>
                  <a:pt x="156" y="6"/>
                </a:lnTo>
                <a:lnTo>
                  <a:pt x="156" y="6"/>
                </a:lnTo>
                <a:close/>
                <a:moveTo>
                  <a:pt x="48" y="52"/>
                </a:moveTo>
                <a:lnTo>
                  <a:pt x="48" y="52"/>
                </a:lnTo>
                <a:lnTo>
                  <a:pt x="59" y="46"/>
                </a:lnTo>
                <a:lnTo>
                  <a:pt x="72" y="38"/>
                </a:lnTo>
                <a:lnTo>
                  <a:pt x="78" y="35"/>
                </a:lnTo>
                <a:lnTo>
                  <a:pt x="82" y="31"/>
                </a:lnTo>
                <a:lnTo>
                  <a:pt x="84" y="25"/>
                </a:lnTo>
                <a:lnTo>
                  <a:pt x="82" y="19"/>
                </a:lnTo>
                <a:lnTo>
                  <a:pt x="82" y="19"/>
                </a:lnTo>
                <a:lnTo>
                  <a:pt x="74" y="27"/>
                </a:lnTo>
                <a:lnTo>
                  <a:pt x="63" y="33"/>
                </a:lnTo>
                <a:lnTo>
                  <a:pt x="53" y="40"/>
                </a:lnTo>
                <a:lnTo>
                  <a:pt x="52" y="46"/>
                </a:lnTo>
                <a:lnTo>
                  <a:pt x="48" y="52"/>
                </a:lnTo>
                <a:lnTo>
                  <a:pt x="48" y="52"/>
                </a:lnTo>
                <a:close/>
                <a:moveTo>
                  <a:pt x="50" y="65"/>
                </a:moveTo>
                <a:lnTo>
                  <a:pt x="50" y="65"/>
                </a:lnTo>
                <a:lnTo>
                  <a:pt x="52" y="63"/>
                </a:lnTo>
                <a:lnTo>
                  <a:pt x="53" y="61"/>
                </a:lnTo>
                <a:lnTo>
                  <a:pt x="57" y="59"/>
                </a:lnTo>
                <a:lnTo>
                  <a:pt x="59" y="56"/>
                </a:lnTo>
                <a:lnTo>
                  <a:pt x="59" y="56"/>
                </a:lnTo>
                <a:lnTo>
                  <a:pt x="53" y="57"/>
                </a:lnTo>
                <a:lnTo>
                  <a:pt x="50" y="59"/>
                </a:lnTo>
                <a:lnTo>
                  <a:pt x="48" y="63"/>
                </a:lnTo>
                <a:lnTo>
                  <a:pt x="50" y="65"/>
                </a:lnTo>
                <a:lnTo>
                  <a:pt x="50" y="65"/>
                </a:lnTo>
                <a:close/>
                <a:moveTo>
                  <a:pt x="57" y="71"/>
                </a:moveTo>
                <a:lnTo>
                  <a:pt x="57" y="71"/>
                </a:lnTo>
                <a:lnTo>
                  <a:pt x="71" y="65"/>
                </a:lnTo>
                <a:lnTo>
                  <a:pt x="74" y="61"/>
                </a:lnTo>
                <a:lnTo>
                  <a:pt x="74" y="59"/>
                </a:lnTo>
                <a:lnTo>
                  <a:pt x="72" y="56"/>
                </a:lnTo>
                <a:lnTo>
                  <a:pt x="72" y="56"/>
                </a:lnTo>
                <a:lnTo>
                  <a:pt x="71" y="61"/>
                </a:lnTo>
                <a:lnTo>
                  <a:pt x="65" y="63"/>
                </a:lnTo>
                <a:lnTo>
                  <a:pt x="61" y="67"/>
                </a:lnTo>
                <a:lnTo>
                  <a:pt x="57" y="71"/>
                </a:lnTo>
                <a:lnTo>
                  <a:pt x="57" y="71"/>
                </a:lnTo>
                <a:close/>
                <a:moveTo>
                  <a:pt x="145" y="71"/>
                </a:moveTo>
                <a:lnTo>
                  <a:pt x="145" y="71"/>
                </a:lnTo>
                <a:lnTo>
                  <a:pt x="149" y="69"/>
                </a:lnTo>
                <a:lnTo>
                  <a:pt x="151" y="67"/>
                </a:lnTo>
                <a:lnTo>
                  <a:pt x="153" y="57"/>
                </a:lnTo>
                <a:lnTo>
                  <a:pt x="153" y="57"/>
                </a:lnTo>
                <a:lnTo>
                  <a:pt x="151" y="56"/>
                </a:lnTo>
                <a:lnTo>
                  <a:pt x="147" y="56"/>
                </a:lnTo>
                <a:lnTo>
                  <a:pt x="147" y="56"/>
                </a:lnTo>
                <a:lnTo>
                  <a:pt x="145" y="63"/>
                </a:lnTo>
                <a:lnTo>
                  <a:pt x="145" y="71"/>
                </a:lnTo>
                <a:lnTo>
                  <a:pt x="145" y="71"/>
                </a:lnTo>
                <a:close/>
                <a:moveTo>
                  <a:pt x="149" y="82"/>
                </a:moveTo>
                <a:lnTo>
                  <a:pt x="149" y="82"/>
                </a:lnTo>
                <a:lnTo>
                  <a:pt x="160" y="78"/>
                </a:lnTo>
                <a:lnTo>
                  <a:pt x="170" y="75"/>
                </a:lnTo>
                <a:lnTo>
                  <a:pt x="177" y="69"/>
                </a:lnTo>
                <a:lnTo>
                  <a:pt x="183" y="61"/>
                </a:lnTo>
                <a:lnTo>
                  <a:pt x="183" y="61"/>
                </a:lnTo>
                <a:lnTo>
                  <a:pt x="179" y="59"/>
                </a:lnTo>
                <a:lnTo>
                  <a:pt x="175" y="57"/>
                </a:lnTo>
                <a:lnTo>
                  <a:pt x="170" y="57"/>
                </a:lnTo>
                <a:lnTo>
                  <a:pt x="166" y="56"/>
                </a:lnTo>
                <a:lnTo>
                  <a:pt x="166" y="56"/>
                </a:lnTo>
                <a:lnTo>
                  <a:pt x="162" y="63"/>
                </a:lnTo>
                <a:lnTo>
                  <a:pt x="156" y="67"/>
                </a:lnTo>
                <a:lnTo>
                  <a:pt x="153" y="75"/>
                </a:lnTo>
                <a:lnTo>
                  <a:pt x="149" y="82"/>
                </a:lnTo>
                <a:lnTo>
                  <a:pt x="149" y="82"/>
                </a:lnTo>
                <a:close/>
                <a:moveTo>
                  <a:pt x="191" y="67"/>
                </a:moveTo>
                <a:lnTo>
                  <a:pt x="191" y="67"/>
                </a:lnTo>
                <a:lnTo>
                  <a:pt x="193" y="67"/>
                </a:lnTo>
                <a:lnTo>
                  <a:pt x="194" y="67"/>
                </a:lnTo>
                <a:lnTo>
                  <a:pt x="196" y="65"/>
                </a:lnTo>
                <a:lnTo>
                  <a:pt x="196" y="63"/>
                </a:lnTo>
                <a:lnTo>
                  <a:pt x="196" y="63"/>
                </a:lnTo>
                <a:lnTo>
                  <a:pt x="193" y="63"/>
                </a:lnTo>
                <a:lnTo>
                  <a:pt x="191" y="67"/>
                </a:lnTo>
                <a:lnTo>
                  <a:pt x="191" y="67"/>
                </a:lnTo>
                <a:close/>
                <a:moveTo>
                  <a:pt x="210" y="73"/>
                </a:moveTo>
                <a:lnTo>
                  <a:pt x="210" y="73"/>
                </a:lnTo>
                <a:lnTo>
                  <a:pt x="217" y="73"/>
                </a:lnTo>
                <a:lnTo>
                  <a:pt x="221" y="71"/>
                </a:lnTo>
                <a:lnTo>
                  <a:pt x="223" y="65"/>
                </a:lnTo>
                <a:lnTo>
                  <a:pt x="223" y="65"/>
                </a:lnTo>
                <a:lnTo>
                  <a:pt x="221" y="63"/>
                </a:lnTo>
                <a:lnTo>
                  <a:pt x="217" y="63"/>
                </a:lnTo>
                <a:lnTo>
                  <a:pt x="212" y="65"/>
                </a:lnTo>
                <a:lnTo>
                  <a:pt x="210" y="67"/>
                </a:lnTo>
                <a:lnTo>
                  <a:pt x="210" y="71"/>
                </a:lnTo>
                <a:lnTo>
                  <a:pt x="210" y="73"/>
                </a:lnTo>
                <a:lnTo>
                  <a:pt x="210" y="73"/>
                </a:lnTo>
                <a:close/>
                <a:moveTo>
                  <a:pt x="229" y="75"/>
                </a:moveTo>
                <a:lnTo>
                  <a:pt x="229" y="75"/>
                </a:lnTo>
                <a:lnTo>
                  <a:pt x="231" y="77"/>
                </a:lnTo>
                <a:lnTo>
                  <a:pt x="235" y="77"/>
                </a:lnTo>
                <a:lnTo>
                  <a:pt x="238" y="75"/>
                </a:lnTo>
                <a:lnTo>
                  <a:pt x="238" y="75"/>
                </a:lnTo>
                <a:lnTo>
                  <a:pt x="238" y="71"/>
                </a:lnTo>
                <a:lnTo>
                  <a:pt x="235" y="71"/>
                </a:lnTo>
                <a:lnTo>
                  <a:pt x="231" y="71"/>
                </a:lnTo>
                <a:lnTo>
                  <a:pt x="229" y="75"/>
                </a:lnTo>
                <a:lnTo>
                  <a:pt x="229" y="75"/>
                </a:lnTo>
                <a:close/>
                <a:moveTo>
                  <a:pt x="50" y="105"/>
                </a:moveTo>
                <a:lnTo>
                  <a:pt x="50" y="105"/>
                </a:lnTo>
                <a:lnTo>
                  <a:pt x="67" y="96"/>
                </a:lnTo>
                <a:lnTo>
                  <a:pt x="72" y="90"/>
                </a:lnTo>
                <a:lnTo>
                  <a:pt x="74" y="86"/>
                </a:lnTo>
                <a:lnTo>
                  <a:pt x="76" y="80"/>
                </a:lnTo>
                <a:lnTo>
                  <a:pt x="76" y="80"/>
                </a:lnTo>
                <a:lnTo>
                  <a:pt x="67" y="84"/>
                </a:lnTo>
                <a:lnTo>
                  <a:pt x="61" y="90"/>
                </a:lnTo>
                <a:lnTo>
                  <a:pt x="50" y="105"/>
                </a:lnTo>
                <a:lnTo>
                  <a:pt x="50" y="105"/>
                </a:lnTo>
                <a:close/>
                <a:moveTo>
                  <a:pt x="44" y="94"/>
                </a:moveTo>
                <a:lnTo>
                  <a:pt x="44" y="94"/>
                </a:lnTo>
                <a:lnTo>
                  <a:pt x="50" y="94"/>
                </a:lnTo>
                <a:lnTo>
                  <a:pt x="53" y="90"/>
                </a:lnTo>
                <a:lnTo>
                  <a:pt x="55" y="84"/>
                </a:lnTo>
                <a:lnTo>
                  <a:pt x="55" y="82"/>
                </a:lnTo>
                <a:lnTo>
                  <a:pt x="55" y="82"/>
                </a:lnTo>
                <a:lnTo>
                  <a:pt x="52" y="84"/>
                </a:lnTo>
                <a:lnTo>
                  <a:pt x="48" y="86"/>
                </a:lnTo>
                <a:lnTo>
                  <a:pt x="46" y="90"/>
                </a:lnTo>
                <a:lnTo>
                  <a:pt x="44" y="94"/>
                </a:lnTo>
                <a:lnTo>
                  <a:pt x="44" y="94"/>
                </a:lnTo>
                <a:close/>
                <a:moveTo>
                  <a:pt x="44" y="128"/>
                </a:moveTo>
                <a:lnTo>
                  <a:pt x="44" y="128"/>
                </a:lnTo>
                <a:lnTo>
                  <a:pt x="52" y="126"/>
                </a:lnTo>
                <a:lnTo>
                  <a:pt x="57" y="122"/>
                </a:lnTo>
                <a:lnTo>
                  <a:pt x="63" y="120"/>
                </a:lnTo>
                <a:lnTo>
                  <a:pt x="71" y="117"/>
                </a:lnTo>
                <a:lnTo>
                  <a:pt x="71" y="117"/>
                </a:lnTo>
                <a:lnTo>
                  <a:pt x="72" y="107"/>
                </a:lnTo>
                <a:lnTo>
                  <a:pt x="72" y="103"/>
                </a:lnTo>
                <a:lnTo>
                  <a:pt x="71" y="99"/>
                </a:lnTo>
                <a:lnTo>
                  <a:pt x="71" y="99"/>
                </a:lnTo>
                <a:lnTo>
                  <a:pt x="65" y="107"/>
                </a:lnTo>
                <a:lnTo>
                  <a:pt x="57" y="115"/>
                </a:lnTo>
                <a:lnTo>
                  <a:pt x="50" y="120"/>
                </a:lnTo>
                <a:lnTo>
                  <a:pt x="44" y="128"/>
                </a:lnTo>
                <a:lnTo>
                  <a:pt x="44" y="128"/>
                </a:lnTo>
                <a:close/>
                <a:moveTo>
                  <a:pt x="59" y="132"/>
                </a:moveTo>
                <a:lnTo>
                  <a:pt x="59" y="132"/>
                </a:lnTo>
                <a:lnTo>
                  <a:pt x="59" y="134"/>
                </a:lnTo>
                <a:lnTo>
                  <a:pt x="57" y="137"/>
                </a:lnTo>
                <a:lnTo>
                  <a:pt x="53" y="139"/>
                </a:lnTo>
                <a:lnTo>
                  <a:pt x="53" y="143"/>
                </a:lnTo>
                <a:lnTo>
                  <a:pt x="53" y="143"/>
                </a:lnTo>
                <a:lnTo>
                  <a:pt x="57" y="143"/>
                </a:lnTo>
                <a:lnTo>
                  <a:pt x="61" y="143"/>
                </a:lnTo>
                <a:lnTo>
                  <a:pt x="65" y="139"/>
                </a:lnTo>
                <a:lnTo>
                  <a:pt x="69" y="136"/>
                </a:lnTo>
                <a:lnTo>
                  <a:pt x="69" y="134"/>
                </a:lnTo>
                <a:lnTo>
                  <a:pt x="69" y="130"/>
                </a:lnTo>
                <a:lnTo>
                  <a:pt x="65" y="130"/>
                </a:lnTo>
                <a:lnTo>
                  <a:pt x="59" y="132"/>
                </a:lnTo>
                <a:lnTo>
                  <a:pt x="59" y="132"/>
                </a:lnTo>
                <a:close/>
                <a:moveTo>
                  <a:pt x="74" y="164"/>
                </a:moveTo>
                <a:lnTo>
                  <a:pt x="74" y="164"/>
                </a:lnTo>
                <a:lnTo>
                  <a:pt x="84" y="164"/>
                </a:lnTo>
                <a:lnTo>
                  <a:pt x="92" y="160"/>
                </a:lnTo>
                <a:lnTo>
                  <a:pt x="99" y="155"/>
                </a:lnTo>
                <a:lnTo>
                  <a:pt x="105" y="151"/>
                </a:lnTo>
                <a:lnTo>
                  <a:pt x="105" y="151"/>
                </a:lnTo>
                <a:lnTo>
                  <a:pt x="97" y="149"/>
                </a:lnTo>
                <a:lnTo>
                  <a:pt x="86" y="151"/>
                </a:lnTo>
                <a:lnTo>
                  <a:pt x="82" y="153"/>
                </a:lnTo>
                <a:lnTo>
                  <a:pt x="78" y="155"/>
                </a:lnTo>
                <a:lnTo>
                  <a:pt x="74" y="158"/>
                </a:lnTo>
                <a:lnTo>
                  <a:pt x="74" y="164"/>
                </a:lnTo>
                <a:lnTo>
                  <a:pt x="74" y="164"/>
                </a:lnTo>
                <a:close/>
                <a:moveTo>
                  <a:pt x="103" y="168"/>
                </a:moveTo>
                <a:lnTo>
                  <a:pt x="103" y="168"/>
                </a:lnTo>
                <a:lnTo>
                  <a:pt x="114" y="166"/>
                </a:lnTo>
                <a:lnTo>
                  <a:pt x="122" y="164"/>
                </a:lnTo>
                <a:lnTo>
                  <a:pt x="130" y="158"/>
                </a:lnTo>
                <a:lnTo>
                  <a:pt x="135" y="153"/>
                </a:lnTo>
                <a:lnTo>
                  <a:pt x="135" y="153"/>
                </a:lnTo>
                <a:lnTo>
                  <a:pt x="130" y="151"/>
                </a:lnTo>
                <a:lnTo>
                  <a:pt x="126" y="149"/>
                </a:lnTo>
                <a:lnTo>
                  <a:pt x="120" y="151"/>
                </a:lnTo>
                <a:lnTo>
                  <a:pt x="114" y="153"/>
                </a:lnTo>
                <a:lnTo>
                  <a:pt x="111" y="155"/>
                </a:lnTo>
                <a:lnTo>
                  <a:pt x="107" y="158"/>
                </a:lnTo>
                <a:lnTo>
                  <a:pt x="105" y="162"/>
                </a:lnTo>
                <a:lnTo>
                  <a:pt x="103" y="168"/>
                </a:lnTo>
                <a:lnTo>
                  <a:pt x="103" y="168"/>
                </a:lnTo>
                <a:close/>
                <a:moveTo>
                  <a:pt x="122" y="176"/>
                </a:moveTo>
                <a:lnTo>
                  <a:pt x="122" y="176"/>
                </a:lnTo>
                <a:lnTo>
                  <a:pt x="137" y="170"/>
                </a:lnTo>
                <a:lnTo>
                  <a:pt x="143" y="166"/>
                </a:lnTo>
                <a:lnTo>
                  <a:pt x="147" y="160"/>
                </a:lnTo>
                <a:lnTo>
                  <a:pt x="147" y="160"/>
                </a:lnTo>
                <a:lnTo>
                  <a:pt x="139" y="160"/>
                </a:lnTo>
                <a:lnTo>
                  <a:pt x="132" y="164"/>
                </a:lnTo>
                <a:lnTo>
                  <a:pt x="126" y="170"/>
                </a:lnTo>
                <a:lnTo>
                  <a:pt x="122" y="176"/>
                </a:lnTo>
                <a:lnTo>
                  <a:pt x="122" y="176"/>
                </a:lnTo>
                <a:close/>
                <a:moveTo>
                  <a:pt x="141" y="181"/>
                </a:moveTo>
                <a:lnTo>
                  <a:pt x="141" y="181"/>
                </a:lnTo>
                <a:lnTo>
                  <a:pt x="147" y="179"/>
                </a:lnTo>
                <a:lnTo>
                  <a:pt x="153" y="178"/>
                </a:lnTo>
                <a:lnTo>
                  <a:pt x="160" y="170"/>
                </a:lnTo>
                <a:lnTo>
                  <a:pt x="160" y="170"/>
                </a:lnTo>
                <a:lnTo>
                  <a:pt x="158" y="168"/>
                </a:lnTo>
                <a:lnTo>
                  <a:pt x="158" y="166"/>
                </a:lnTo>
                <a:lnTo>
                  <a:pt x="158" y="166"/>
                </a:lnTo>
                <a:lnTo>
                  <a:pt x="153" y="168"/>
                </a:lnTo>
                <a:lnTo>
                  <a:pt x="147" y="172"/>
                </a:lnTo>
                <a:lnTo>
                  <a:pt x="141" y="181"/>
                </a:lnTo>
                <a:lnTo>
                  <a:pt x="141" y="181"/>
                </a:lnTo>
                <a:close/>
                <a:moveTo>
                  <a:pt x="160" y="178"/>
                </a:moveTo>
                <a:lnTo>
                  <a:pt x="160" y="178"/>
                </a:lnTo>
                <a:lnTo>
                  <a:pt x="149" y="189"/>
                </a:lnTo>
                <a:lnTo>
                  <a:pt x="143" y="195"/>
                </a:lnTo>
                <a:lnTo>
                  <a:pt x="139" y="200"/>
                </a:lnTo>
                <a:lnTo>
                  <a:pt x="139" y="200"/>
                </a:lnTo>
                <a:lnTo>
                  <a:pt x="147" y="198"/>
                </a:lnTo>
                <a:lnTo>
                  <a:pt x="154" y="195"/>
                </a:lnTo>
                <a:lnTo>
                  <a:pt x="162" y="189"/>
                </a:lnTo>
                <a:lnTo>
                  <a:pt x="170" y="185"/>
                </a:lnTo>
                <a:lnTo>
                  <a:pt x="170" y="185"/>
                </a:lnTo>
                <a:lnTo>
                  <a:pt x="168" y="181"/>
                </a:lnTo>
                <a:lnTo>
                  <a:pt x="166" y="178"/>
                </a:lnTo>
                <a:lnTo>
                  <a:pt x="166" y="178"/>
                </a:lnTo>
                <a:lnTo>
                  <a:pt x="160" y="178"/>
                </a:lnTo>
                <a:lnTo>
                  <a:pt x="160" y="178"/>
                </a:lnTo>
                <a:close/>
                <a:moveTo>
                  <a:pt x="151" y="212"/>
                </a:moveTo>
                <a:lnTo>
                  <a:pt x="151" y="212"/>
                </a:lnTo>
                <a:lnTo>
                  <a:pt x="158" y="212"/>
                </a:lnTo>
                <a:lnTo>
                  <a:pt x="164" y="210"/>
                </a:lnTo>
                <a:lnTo>
                  <a:pt x="168" y="206"/>
                </a:lnTo>
                <a:lnTo>
                  <a:pt x="174" y="202"/>
                </a:lnTo>
                <a:lnTo>
                  <a:pt x="174" y="202"/>
                </a:lnTo>
                <a:lnTo>
                  <a:pt x="172" y="197"/>
                </a:lnTo>
                <a:lnTo>
                  <a:pt x="170" y="195"/>
                </a:lnTo>
                <a:lnTo>
                  <a:pt x="166" y="197"/>
                </a:lnTo>
                <a:lnTo>
                  <a:pt x="162" y="198"/>
                </a:lnTo>
                <a:lnTo>
                  <a:pt x="154" y="206"/>
                </a:lnTo>
                <a:lnTo>
                  <a:pt x="151" y="212"/>
                </a:lnTo>
                <a:lnTo>
                  <a:pt x="151" y="212"/>
                </a:lnTo>
                <a:close/>
                <a:moveTo>
                  <a:pt x="174" y="210"/>
                </a:moveTo>
                <a:lnTo>
                  <a:pt x="174" y="210"/>
                </a:lnTo>
                <a:lnTo>
                  <a:pt x="166" y="218"/>
                </a:lnTo>
                <a:lnTo>
                  <a:pt x="158" y="223"/>
                </a:lnTo>
                <a:lnTo>
                  <a:pt x="151" y="231"/>
                </a:lnTo>
                <a:lnTo>
                  <a:pt x="145" y="239"/>
                </a:lnTo>
                <a:lnTo>
                  <a:pt x="145" y="239"/>
                </a:lnTo>
                <a:lnTo>
                  <a:pt x="154" y="237"/>
                </a:lnTo>
                <a:lnTo>
                  <a:pt x="162" y="233"/>
                </a:lnTo>
                <a:lnTo>
                  <a:pt x="168" y="229"/>
                </a:lnTo>
                <a:lnTo>
                  <a:pt x="175" y="225"/>
                </a:lnTo>
                <a:lnTo>
                  <a:pt x="175" y="225"/>
                </a:lnTo>
                <a:lnTo>
                  <a:pt x="177" y="218"/>
                </a:lnTo>
                <a:lnTo>
                  <a:pt x="175" y="210"/>
                </a:lnTo>
                <a:lnTo>
                  <a:pt x="175" y="210"/>
                </a:lnTo>
                <a:lnTo>
                  <a:pt x="174" y="210"/>
                </a:lnTo>
                <a:lnTo>
                  <a:pt x="174" y="210"/>
                </a:lnTo>
                <a:close/>
                <a:moveTo>
                  <a:pt x="149" y="254"/>
                </a:moveTo>
                <a:lnTo>
                  <a:pt x="149" y="254"/>
                </a:lnTo>
                <a:lnTo>
                  <a:pt x="156" y="252"/>
                </a:lnTo>
                <a:lnTo>
                  <a:pt x="166" y="248"/>
                </a:lnTo>
                <a:lnTo>
                  <a:pt x="170" y="246"/>
                </a:lnTo>
                <a:lnTo>
                  <a:pt x="172" y="244"/>
                </a:lnTo>
                <a:lnTo>
                  <a:pt x="172" y="240"/>
                </a:lnTo>
                <a:lnTo>
                  <a:pt x="170" y="237"/>
                </a:lnTo>
                <a:lnTo>
                  <a:pt x="170" y="237"/>
                </a:lnTo>
                <a:lnTo>
                  <a:pt x="158" y="242"/>
                </a:lnTo>
                <a:lnTo>
                  <a:pt x="153" y="248"/>
                </a:lnTo>
                <a:lnTo>
                  <a:pt x="149" y="254"/>
                </a:lnTo>
                <a:lnTo>
                  <a:pt x="149" y="254"/>
                </a:lnTo>
                <a:close/>
                <a:moveTo>
                  <a:pt x="153" y="267"/>
                </a:moveTo>
                <a:lnTo>
                  <a:pt x="153" y="267"/>
                </a:lnTo>
                <a:lnTo>
                  <a:pt x="154" y="269"/>
                </a:lnTo>
                <a:lnTo>
                  <a:pt x="158" y="267"/>
                </a:lnTo>
                <a:lnTo>
                  <a:pt x="160" y="263"/>
                </a:lnTo>
                <a:lnTo>
                  <a:pt x="158" y="261"/>
                </a:lnTo>
                <a:lnTo>
                  <a:pt x="158" y="261"/>
                </a:lnTo>
                <a:lnTo>
                  <a:pt x="154" y="263"/>
                </a:lnTo>
                <a:lnTo>
                  <a:pt x="153" y="265"/>
                </a:lnTo>
                <a:lnTo>
                  <a:pt x="153" y="267"/>
                </a:lnTo>
                <a:lnTo>
                  <a:pt x="153" y="267"/>
                </a:lnTo>
                <a:close/>
                <a:moveTo>
                  <a:pt x="19" y="288"/>
                </a:moveTo>
                <a:lnTo>
                  <a:pt x="19" y="288"/>
                </a:lnTo>
                <a:lnTo>
                  <a:pt x="27" y="284"/>
                </a:lnTo>
                <a:lnTo>
                  <a:pt x="36" y="280"/>
                </a:lnTo>
                <a:lnTo>
                  <a:pt x="44" y="277"/>
                </a:lnTo>
                <a:lnTo>
                  <a:pt x="46" y="273"/>
                </a:lnTo>
                <a:lnTo>
                  <a:pt x="48" y="269"/>
                </a:lnTo>
                <a:lnTo>
                  <a:pt x="48" y="269"/>
                </a:lnTo>
                <a:lnTo>
                  <a:pt x="31" y="277"/>
                </a:lnTo>
                <a:lnTo>
                  <a:pt x="23" y="282"/>
                </a:lnTo>
                <a:lnTo>
                  <a:pt x="21" y="284"/>
                </a:lnTo>
                <a:lnTo>
                  <a:pt x="19" y="288"/>
                </a:lnTo>
                <a:lnTo>
                  <a:pt x="19" y="288"/>
                </a:lnTo>
                <a:close/>
                <a:moveTo>
                  <a:pt x="13" y="305"/>
                </a:moveTo>
                <a:lnTo>
                  <a:pt x="13" y="305"/>
                </a:lnTo>
                <a:lnTo>
                  <a:pt x="17" y="303"/>
                </a:lnTo>
                <a:lnTo>
                  <a:pt x="19" y="301"/>
                </a:lnTo>
                <a:lnTo>
                  <a:pt x="25" y="296"/>
                </a:lnTo>
                <a:lnTo>
                  <a:pt x="25" y="296"/>
                </a:lnTo>
                <a:lnTo>
                  <a:pt x="17" y="299"/>
                </a:lnTo>
                <a:lnTo>
                  <a:pt x="13" y="305"/>
                </a:lnTo>
                <a:lnTo>
                  <a:pt x="13" y="305"/>
                </a:lnTo>
                <a:close/>
                <a:moveTo>
                  <a:pt x="25" y="324"/>
                </a:moveTo>
                <a:lnTo>
                  <a:pt x="25" y="324"/>
                </a:lnTo>
                <a:lnTo>
                  <a:pt x="31" y="322"/>
                </a:lnTo>
                <a:lnTo>
                  <a:pt x="36" y="319"/>
                </a:lnTo>
                <a:lnTo>
                  <a:pt x="38" y="313"/>
                </a:lnTo>
                <a:lnTo>
                  <a:pt x="38" y="311"/>
                </a:lnTo>
                <a:lnTo>
                  <a:pt x="36" y="307"/>
                </a:lnTo>
                <a:lnTo>
                  <a:pt x="36" y="307"/>
                </a:lnTo>
                <a:lnTo>
                  <a:pt x="34" y="313"/>
                </a:lnTo>
                <a:lnTo>
                  <a:pt x="29" y="315"/>
                </a:lnTo>
                <a:lnTo>
                  <a:pt x="25" y="319"/>
                </a:lnTo>
                <a:lnTo>
                  <a:pt x="25" y="320"/>
                </a:lnTo>
                <a:lnTo>
                  <a:pt x="25" y="324"/>
                </a:lnTo>
                <a:lnTo>
                  <a:pt x="25" y="324"/>
                </a:lnTo>
                <a:close/>
                <a:moveTo>
                  <a:pt x="12" y="332"/>
                </a:moveTo>
                <a:lnTo>
                  <a:pt x="12" y="332"/>
                </a:lnTo>
                <a:lnTo>
                  <a:pt x="12" y="328"/>
                </a:lnTo>
                <a:lnTo>
                  <a:pt x="12" y="326"/>
                </a:lnTo>
                <a:lnTo>
                  <a:pt x="10" y="326"/>
                </a:lnTo>
                <a:lnTo>
                  <a:pt x="10" y="326"/>
                </a:lnTo>
                <a:lnTo>
                  <a:pt x="8" y="330"/>
                </a:lnTo>
                <a:lnTo>
                  <a:pt x="10" y="332"/>
                </a:lnTo>
                <a:lnTo>
                  <a:pt x="12" y="332"/>
                </a:lnTo>
                <a:lnTo>
                  <a:pt x="12" y="332"/>
                </a:lnTo>
                <a:close/>
                <a:moveTo>
                  <a:pt x="15" y="338"/>
                </a:moveTo>
                <a:lnTo>
                  <a:pt x="15" y="338"/>
                </a:lnTo>
                <a:lnTo>
                  <a:pt x="17" y="341"/>
                </a:lnTo>
                <a:lnTo>
                  <a:pt x="19" y="343"/>
                </a:lnTo>
                <a:lnTo>
                  <a:pt x="25" y="347"/>
                </a:lnTo>
                <a:lnTo>
                  <a:pt x="25" y="347"/>
                </a:lnTo>
                <a:lnTo>
                  <a:pt x="27" y="343"/>
                </a:lnTo>
                <a:lnTo>
                  <a:pt x="32" y="340"/>
                </a:lnTo>
                <a:lnTo>
                  <a:pt x="36" y="336"/>
                </a:lnTo>
                <a:lnTo>
                  <a:pt x="38" y="332"/>
                </a:lnTo>
                <a:lnTo>
                  <a:pt x="38" y="332"/>
                </a:lnTo>
                <a:lnTo>
                  <a:pt x="27" y="334"/>
                </a:lnTo>
                <a:lnTo>
                  <a:pt x="15" y="338"/>
                </a:lnTo>
                <a:lnTo>
                  <a:pt x="15" y="338"/>
                </a:lnTo>
                <a:close/>
                <a:moveTo>
                  <a:pt x="38" y="343"/>
                </a:moveTo>
                <a:lnTo>
                  <a:pt x="38" y="343"/>
                </a:lnTo>
                <a:lnTo>
                  <a:pt x="50" y="341"/>
                </a:lnTo>
                <a:lnTo>
                  <a:pt x="55" y="340"/>
                </a:lnTo>
                <a:lnTo>
                  <a:pt x="59" y="336"/>
                </a:lnTo>
                <a:lnTo>
                  <a:pt x="59" y="336"/>
                </a:lnTo>
                <a:lnTo>
                  <a:pt x="57" y="332"/>
                </a:lnTo>
                <a:lnTo>
                  <a:pt x="53" y="332"/>
                </a:lnTo>
                <a:lnTo>
                  <a:pt x="48" y="334"/>
                </a:lnTo>
                <a:lnTo>
                  <a:pt x="42" y="340"/>
                </a:lnTo>
                <a:lnTo>
                  <a:pt x="38" y="343"/>
                </a:lnTo>
                <a:lnTo>
                  <a:pt x="38" y="343"/>
                </a:lnTo>
                <a:close/>
                <a:moveTo>
                  <a:pt x="63" y="351"/>
                </a:moveTo>
                <a:lnTo>
                  <a:pt x="63" y="351"/>
                </a:lnTo>
                <a:lnTo>
                  <a:pt x="72" y="349"/>
                </a:lnTo>
                <a:lnTo>
                  <a:pt x="78" y="345"/>
                </a:lnTo>
                <a:lnTo>
                  <a:pt x="82" y="341"/>
                </a:lnTo>
                <a:lnTo>
                  <a:pt x="82" y="341"/>
                </a:lnTo>
                <a:lnTo>
                  <a:pt x="78" y="340"/>
                </a:lnTo>
                <a:lnTo>
                  <a:pt x="74" y="338"/>
                </a:lnTo>
                <a:lnTo>
                  <a:pt x="74" y="338"/>
                </a:lnTo>
                <a:lnTo>
                  <a:pt x="72" y="341"/>
                </a:lnTo>
                <a:lnTo>
                  <a:pt x="69" y="345"/>
                </a:lnTo>
                <a:lnTo>
                  <a:pt x="65" y="347"/>
                </a:lnTo>
                <a:lnTo>
                  <a:pt x="63" y="351"/>
                </a:lnTo>
                <a:lnTo>
                  <a:pt x="63" y="351"/>
                </a:lnTo>
                <a:close/>
                <a:moveTo>
                  <a:pt x="42" y="353"/>
                </a:moveTo>
                <a:lnTo>
                  <a:pt x="42" y="353"/>
                </a:lnTo>
                <a:lnTo>
                  <a:pt x="46" y="355"/>
                </a:lnTo>
                <a:lnTo>
                  <a:pt x="48" y="355"/>
                </a:lnTo>
                <a:lnTo>
                  <a:pt x="50" y="351"/>
                </a:lnTo>
                <a:lnTo>
                  <a:pt x="50" y="347"/>
                </a:lnTo>
                <a:lnTo>
                  <a:pt x="50" y="347"/>
                </a:lnTo>
                <a:lnTo>
                  <a:pt x="46" y="349"/>
                </a:lnTo>
                <a:lnTo>
                  <a:pt x="44" y="351"/>
                </a:lnTo>
                <a:lnTo>
                  <a:pt x="42" y="353"/>
                </a:lnTo>
                <a:lnTo>
                  <a:pt x="42" y="353"/>
                </a:lnTo>
                <a:close/>
                <a:moveTo>
                  <a:pt x="118" y="360"/>
                </a:moveTo>
                <a:lnTo>
                  <a:pt x="118" y="360"/>
                </a:lnTo>
                <a:lnTo>
                  <a:pt x="120" y="360"/>
                </a:lnTo>
                <a:lnTo>
                  <a:pt x="124" y="360"/>
                </a:lnTo>
                <a:lnTo>
                  <a:pt x="126" y="359"/>
                </a:lnTo>
                <a:lnTo>
                  <a:pt x="126" y="355"/>
                </a:lnTo>
                <a:lnTo>
                  <a:pt x="126" y="355"/>
                </a:lnTo>
                <a:lnTo>
                  <a:pt x="120" y="357"/>
                </a:lnTo>
                <a:lnTo>
                  <a:pt x="118" y="360"/>
                </a:lnTo>
                <a:lnTo>
                  <a:pt x="118" y="360"/>
                </a:lnTo>
                <a:close/>
                <a:moveTo>
                  <a:pt x="92" y="360"/>
                </a:moveTo>
                <a:lnTo>
                  <a:pt x="92" y="360"/>
                </a:lnTo>
                <a:lnTo>
                  <a:pt x="92" y="362"/>
                </a:lnTo>
                <a:lnTo>
                  <a:pt x="93" y="362"/>
                </a:lnTo>
                <a:lnTo>
                  <a:pt x="97" y="362"/>
                </a:lnTo>
                <a:lnTo>
                  <a:pt x="97" y="362"/>
                </a:lnTo>
                <a:lnTo>
                  <a:pt x="97" y="359"/>
                </a:lnTo>
                <a:lnTo>
                  <a:pt x="95" y="357"/>
                </a:lnTo>
                <a:lnTo>
                  <a:pt x="95" y="357"/>
                </a:lnTo>
                <a:lnTo>
                  <a:pt x="95" y="359"/>
                </a:lnTo>
                <a:lnTo>
                  <a:pt x="93" y="359"/>
                </a:lnTo>
                <a:lnTo>
                  <a:pt x="92" y="359"/>
                </a:lnTo>
                <a:lnTo>
                  <a:pt x="92" y="360"/>
                </a:lnTo>
                <a:lnTo>
                  <a:pt x="92" y="360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1" name="Freeform 38"/>
          <p:cNvSpPr>
            <a:spLocks noEditPoints="1"/>
          </p:cNvSpPr>
          <p:nvPr/>
        </p:nvSpPr>
        <p:spPr bwMode="auto">
          <a:xfrm>
            <a:off x="7594034" y="4953296"/>
            <a:ext cx="502230" cy="666755"/>
          </a:xfrm>
          <a:custGeom>
            <a:avLst/>
            <a:gdLst/>
            <a:ahLst/>
            <a:cxnLst>
              <a:cxn ang="0">
                <a:pos x="198" y="137"/>
              </a:cxn>
              <a:cxn ang="0">
                <a:pos x="123" y="130"/>
              </a:cxn>
              <a:cxn ang="0">
                <a:pos x="219" y="94"/>
              </a:cxn>
              <a:cxn ang="0">
                <a:pos x="255" y="21"/>
              </a:cxn>
              <a:cxn ang="0">
                <a:pos x="123" y="10"/>
              </a:cxn>
              <a:cxn ang="0">
                <a:pos x="22" y="101"/>
              </a:cxn>
              <a:cxn ang="0">
                <a:pos x="1" y="242"/>
              </a:cxn>
              <a:cxn ang="0">
                <a:pos x="59" y="340"/>
              </a:cxn>
              <a:cxn ang="0">
                <a:pos x="198" y="349"/>
              </a:cxn>
              <a:cxn ang="0">
                <a:pos x="285" y="284"/>
              </a:cxn>
              <a:cxn ang="0">
                <a:pos x="280" y="181"/>
              </a:cxn>
              <a:cxn ang="0">
                <a:pos x="160" y="88"/>
              </a:cxn>
              <a:cxn ang="0">
                <a:pos x="186" y="94"/>
              </a:cxn>
              <a:cxn ang="0">
                <a:pos x="190" y="75"/>
              </a:cxn>
              <a:cxn ang="0">
                <a:pos x="221" y="80"/>
              </a:cxn>
              <a:cxn ang="0">
                <a:pos x="114" y="31"/>
              </a:cxn>
              <a:cxn ang="0">
                <a:pos x="99" y="31"/>
              </a:cxn>
              <a:cxn ang="0">
                <a:pos x="95" y="31"/>
              </a:cxn>
              <a:cxn ang="0">
                <a:pos x="102" y="44"/>
              </a:cxn>
              <a:cxn ang="0">
                <a:pos x="51" y="71"/>
              </a:cxn>
              <a:cxn ang="0">
                <a:pos x="66" y="92"/>
              </a:cxn>
              <a:cxn ang="0">
                <a:pos x="60" y="109"/>
              </a:cxn>
              <a:cxn ang="0">
                <a:pos x="60" y="109"/>
              </a:cxn>
              <a:cxn ang="0">
                <a:pos x="43" y="141"/>
              </a:cxn>
              <a:cxn ang="0">
                <a:pos x="22" y="149"/>
              </a:cxn>
              <a:cxn ang="0">
                <a:pos x="41" y="166"/>
              </a:cxn>
              <a:cxn ang="0">
                <a:pos x="11" y="197"/>
              </a:cxn>
              <a:cxn ang="0">
                <a:pos x="38" y="214"/>
              </a:cxn>
              <a:cxn ang="0">
                <a:pos x="36" y="198"/>
              </a:cxn>
              <a:cxn ang="0">
                <a:pos x="7" y="227"/>
              </a:cxn>
              <a:cxn ang="0">
                <a:pos x="40" y="231"/>
              </a:cxn>
              <a:cxn ang="0">
                <a:pos x="38" y="225"/>
              </a:cxn>
              <a:cxn ang="0">
                <a:pos x="26" y="261"/>
              </a:cxn>
              <a:cxn ang="0">
                <a:pos x="53" y="275"/>
              </a:cxn>
              <a:cxn ang="0">
                <a:pos x="41" y="279"/>
              </a:cxn>
              <a:cxn ang="0">
                <a:pos x="72" y="305"/>
              </a:cxn>
              <a:cxn ang="0">
                <a:pos x="60" y="290"/>
              </a:cxn>
              <a:cxn ang="0">
                <a:pos x="85" y="326"/>
              </a:cxn>
              <a:cxn ang="0">
                <a:pos x="99" y="322"/>
              </a:cxn>
              <a:cxn ang="0">
                <a:pos x="232" y="326"/>
              </a:cxn>
              <a:cxn ang="0">
                <a:pos x="80" y="296"/>
              </a:cxn>
              <a:cxn ang="0">
                <a:pos x="57" y="145"/>
              </a:cxn>
              <a:cxn ang="0">
                <a:pos x="154" y="21"/>
              </a:cxn>
              <a:cxn ang="0">
                <a:pos x="255" y="31"/>
              </a:cxn>
              <a:cxn ang="0">
                <a:pos x="234" y="75"/>
              </a:cxn>
              <a:cxn ang="0">
                <a:pos x="165" y="71"/>
              </a:cxn>
              <a:cxn ang="0">
                <a:pos x="118" y="176"/>
              </a:cxn>
              <a:cxn ang="0">
                <a:pos x="234" y="155"/>
              </a:cxn>
              <a:cxn ang="0">
                <a:pos x="280" y="263"/>
              </a:cxn>
              <a:cxn ang="0">
                <a:pos x="144" y="210"/>
              </a:cxn>
              <a:cxn ang="0">
                <a:pos x="144" y="277"/>
              </a:cxn>
              <a:cxn ang="0">
                <a:pos x="221" y="267"/>
              </a:cxn>
              <a:cxn ang="0">
                <a:pos x="202" y="202"/>
              </a:cxn>
              <a:cxn ang="0">
                <a:pos x="177" y="210"/>
              </a:cxn>
              <a:cxn ang="0">
                <a:pos x="184" y="263"/>
              </a:cxn>
              <a:cxn ang="0">
                <a:pos x="135" y="237"/>
              </a:cxn>
              <a:cxn ang="0">
                <a:pos x="181" y="219"/>
              </a:cxn>
              <a:cxn ang="0">
                <a:pos x="205" y="221"/>
              </a:cxn>
              <a:cxn ang="0">
                <a:pos x="211" y="219"/>
              </a:cxn>
              <a:cxn ang="0">
                <a:pos x="222" y="233"/>
              </a:cxn>
            </a:cxnLst>
            <a:rect l="0" t="0" r="r" b="b"/>
            <a:pathLst>
              <a:path w="297" h="357">
                <a:moveTo>
                  <a:pt x="280" y="181"/>
                </a:moveTo>
                <a:lnTo>
                  <a:pt x="280" y="181"/>
                </a:lnTo>
                <a:lnTo>
                  <a:pt x="268" y="168"/>
                </a:lnTo>
                <a:lnTo>
                  <a:pt x="255" y="157"/>
                </a:lnTo>
                <a:lnTo>
                  <a:pt x="238" y="145"/>
                </a:lnTo>
                <a:lnTo>
                  <a:pt x="228" y="141"/>
                </a:lnTo>
                <a:lnTo>
                  <a:pt x="219" y="139"/>
                </a:lnTo>
                <a:lnTo>
                  <a:pt x="219" y="139"/>
                </a:lnTo>
                <a:lnTo>
                  <a:pt x="198" y="137"/>
                </a:lnTo>
                <a:lnTo>
                  <a:pt x="179" y="136"/>
                </a:lnTo>
                <a:lnTo>
                  <a:pt x="163" y="137"/>
                </a:lnTo>
                <a:lnTo>
                  <a:pt x="150" y="141"/>
                </a:lnTo>
                <a:lnTo>
                  <a:pt x="141" y="145"/>
                </a:lnTo>
                <a:lnTo>
                  <a:pt x="131" y="149"/>
                </a:lnTo>
                <a:lnTo>
                  <a:pt x="118" y="160"/>
                </a:lnTo>
                <a:lnTo>
                  <a:pt x="118" y="160"/>
                </a:lnTo>
                <a:lnTo>
                  <a:pt x="120" y="145"/>
                </a:lnTo>
                <a:lnTo>
                  <a:pt x="123" y="130"/>
                </a:lnTo>
                <a:lnTo>
                  <a:pt x="131" y="118"/>
                </a:lnTo>
                <a:lnTo>
                  <a:pt x="141" y="109"/>
                </a:lnTo>
                <a:lnTo>
                  <a:pt x="152" y="103"/>
                </a:lnTo>
                <a:lnTo>
                  <a:pt x="165" y="99"/>
                </a:lnTo>
                <a:lnTo>
                  <a:pt x="181" y="101"/>
                </a:lnTo>
                <a:lnTo>
                  <a:pt x="196" y="105"/>
                </a:lnTo>
                <a:lnTo>
                  <a:pt x="196" y="105"/>
                </a:lnTo>
                <a:lnTo>
                  <a:pt x="207" y="99"/>
                </a:lnTo>
                <a:lnTo>
                  <a:pt x="219" y="94"/>
                </a:lnTo>
                <a:lnTo>
                  <a:pt x="243" y="84"/>
                </a:lnTo>
                <a:lnTo>
                  <a:pt x="257" y="78"/>
                </a:lnTo>
                <a:lnTo>
                  <a:pt x="266" y="71"/>
                </a:lnTo>
                <a:lnTo>
                  <a:pt x="276" y="61"/>
                </a:lnTo>
                <a:lnTo>
                  <a:pt x="282" y="52"/>
                </a:lnTo>
                <a:lnTo>
                  <a:pt x="282" y="52"/>
                </a:lnTo>
                <a:lnTo>
                  <a:pt x="278" y="42"/>
                </a:lnTo>
                <a:lnTo>
                  <a:pt x="270" y="35"/>
                </a:lnTo>
                <a:lnTo>
                  <a:pt x="255" y="21"/>
                </a:lnTo>
                <a:lnTo>
                  <a:pt x="238" y="12"/>
                </a:lnTo>
                <a:lnTo>
                  <a:pt x="217" y="4"/>
                </a:lnTo>
                <a:lnTo>
                  <a:pt x="217" y="4"/>
                </a:lnTo>
                <a:lnTo>
                  <a:pt x="202" y="2"/>
                </a:lnTo>
                <a:lnTo>
                  <a:pt x="184" y="0"/>
                </a:lnTo>
                <a:lnTo>
                  <a:pt x="169" y="0"/>
                </a:lnTo>
                <a:lnTo>
                  <a:pt x="154" y="2"/>
                </a:lnTo>
                <a:lnTo>
                  <a:pt x="139" y="6"/>
                </a:lnTo>
                <a:lnTo>
                  <a:pt x="123" y="10"/>
                </a:lnTo>
                <a:lnTo>
                  <a:pt x="110" y="16"/>
                </a:lnTo>
                <a:lnTo>
                  <a:pt x="97" y="21"/>
                </a:lnTo>
                <a:lnTo>
                  <a:pt x="97" y="21"/>
                </a:lnTo>
                <a:lnTo>
                  <a:pt x="85" y="29"/>
                </a:lnTo>
                <a:lnTo>
                  <a:pt x="74" y="36"/>
                </a:lnTo>
                <a:lnTo>
                  <a:pt x="55" y="52"/>
                </a:lnTo>
                <a:lnTo>
                  <a:pt x="41" y="69"/>
                </a:lnTo>
                <a:lnTo>
                  <a:pt x="30" y="86"/>
                </a:lnTo>
                <a:lnTo>
                  <a:pt x="22" y="101"/>
                </a:lnTo>
                <a:lnTo>
                  <a:pt x="17" y="115"/>
                </a:lnTo>
                <a:lnTo>
                  <a:pt x="13" y="132"/>
                </a:lnTo>
                <a:lnTo>
                  <a:pt x="13" y="132"/>
                </a:lnTo>
                <a:lnTo>
                  <a:pt x="7" y="151"/>
                </a:lnTo>
                <a:lnTo>
                  <a:pt x="3" y="170"/>
                </a:lnTo>
                <a:lnTo>
                  <a:pt x="1" y="189"/>
                </a:lnTo>
                <a:lnTo>
                  <a:pt x="0" y="206"/>
                </a:lnTo>
                <a:lnTo>
                  <a:pt x="0" y="225"/>
                </a:lnTo>
                <a:lnTo>
                  <a:pt x="1" y="242"/>
                </a:lnTo>
                <a:lnTo>
                  <a:pt x="5" y="259"/>
                </a:lnTo>
                <a:lnTo>
                  <a:pt x="9" y="277"/>
                </a:lnTo>
                <a:lnTo>
                  <a:pt x="9" y="277"/>
                </a:lnTo>
                <a:lnTo>
                  <a:pt x="15" y="290"/>
                </a:lnTo>
                <a:lnTo>
                  <a:pt x="20" y="301"/>
                </a:lnTo>
                <a:lnTo>
                  <a:pt x="28" y="313"/>
                </a:lnTo>
                <a:lnTo>
                  <a:pt x="38" y="322"/>
                </a:lnTo>
                <a:lnTo>
                  <a:pt x="47" y="332"/>
                </a:lnTo>
                <a:lnTo>
                  <a:pt x="59" y="340"/>
                </a:lnTo>
                <a:lnTo>
                  <a:pt x="70" y="345"/>
                </a:lnTo>
                <a:lnTo>
                  <a:pt x="83" y="349"/>
                </a:lnTo>
                <a:lnTo>
                  <a:pt x="83" y="349"/>
                </a:lnTo>
                <a:lnTo>
                  <a:pt x="99" y="353"/>
                </a:lnTo>
                <a:lnTo>
                  <a:pt x="112" y="355"/>
                </a:lnTo>
                <a:lnTo>
                  <a:pt x="129" y="357"/>
                </a:lnTo>
                <a:lnTo>
                  <a:pt x="150" y="357"/>
                </a:lnTo>
                <a:lnTo>
                  <a:pt x="173" y="355"/>
                </a:lnTo>
                <a:lnTo>
                  <a:pt x="198" y="349"/>
                </a:lnTo>
                <a:lnTo>
                  <a:pt x="226" y="340"/>
                </a:lnTo>
                <a:lnTo>
                  <a:pt x="226" y="340"/>
                </a:lnTo>
                <a:lnTo>
                  <a:pt x="238" y="336"/>
                </a:lnTo>
                <a:lnTo>
                  <a:pt x="247" y="328"/>
                </a:lnTo>
                <a:lnTo>
                  <a:pt x="257" y="322"/>
                </a:lnTo>
                <a:lnTo>
                  <a:pt x="264" y="313"/>
                </a:lnTo>
                <a:lnTo>
                  <a:pt x="272" y="303"/>
                </a:lnTo>
                <a:lnTo>
                  <a:pt x="280" y="294"/>
                </a:lnTo>
                <a:lnTo>
                  <a:pt x="285" y="284"/>
                </a:lnTo>
                <a:lnTo>
                  <a:pt x="291" y="273"/>
                </a:lnTo>
                <a:lnTo>
                  <a:pt x="295" y="261"/>
                </a:lnTo>
                <a:lnTo>
                  <a:pt x="297" y="250"/>
                </a:lnTo>
                <a:lnTo>
                  <a:pt x="297" y="239"/>
                </a:lnTo>
                <a:lnTo>
                  <a:pt x="297" y="225"/>
                </a:lnTo>
                <a:lnTo>
                  <a:pt x="295" y="214"/>
                </a:lnTo>
                <a:lnTo>
                  <a:pt x="291" y="202"/>
                </a:lnTo>
                <a:lnTo>
                  <a:pt x="287" y="191"/>
                </a:lnTo>
                <a:lnTo>
                  <a:pt x="280" y="181"/>
                </a:lnTo>
                <a:lnTo>
                  <a:pt x="280" y="181"/>
                </a:lnTo>
                <a:close/>
                <a:moveTo>
                  <a:pt x="158" y="94"/>
                </a:moveTo>
                <a:lnTo>
                  <a:pt x="158" y="94"/>
                </a:lnTo>
                <a:lnTo>
                  <a:pt x="154" y="92"/>
                </a:lnTo>
                <a:lnTo>
                  <a:pt x="156" y="90"/>
                </a:lnTo>
                <a:lnTo>
                  <a:pt x="158" y="84"/>
                </a:lnTo>
                <a:lnTo>
                  <a:pt x="158" y="84"/>
                </a:lnTo>
                <a:lnTo>
                  <a:pt x="162" y="86"/>
                </a:lnTo>
                <a:lnTo>
                  <a:pt x="160" y="88"/>
                </a:lnTo>
                <a:lnTo>
                  <a:pt x="158" y="94"/>
                </a:lnTo>
                <a:lnTo>
                  <a:pt x="158" y="94"/>
                </a:lnTo>
                <a:close/>
                <a:moveTo>
                  <a:pt x="184" y="88"/>
                </a:moveTo>
                <a:lnTo>
                  <a:pt x="184" y="88"/>
                </a:lnTo>
                <a:lnTo>
                  <a:pt x="190" y="90"/>
                </a:lnTo>
                <a:lnTo>
                  <a:pt x="192" y="92"/>
                </a:lnTo>
                <a:lnTo>
                  <a:pt x="194" y="96"/>
                </a:lnTo>
                <a:lnTo>
                  <a:pt x="194" y="96"/>
                </a:lnTo>
                <a:lnTo>
                  <a:pt x="186" y="94"/>
                </a:lnTo>
                <a:lnTo>
                  <a:pt x="184" y="92"/>
                </a:lnTo>
                <a:lnTo>
                  <a:pt x="184" y="88"/>
                </a:lnTo>
                <a:lnTo>
                  <a:pt x="184" y="88"/>
                </a:lnTo>
                <a:close/>
                <a:moveTo>
                  <a:pt x="196" y="84"/>
                </a:moveTo>
                <a:lnTo>
                  <a:pt x="196" y="84"/>
                </a:lnTo>
                <a:lnTo>
                  <a:pt x="192" y="80"/>
                </a:lnTo>
                <a:lnTo>
                  <a:pt x="192" y="78"/>
                </a:lnTo>
                <a:lnTo>
                  <a:pt x="190" y="75"/>
                </a:lnTo>
                <a:lnTo>
                  <a:pt x="190" y="75"/>
                </a:lnTo>
                <a:lnTo>
                  <a:pt x="194" y="77"/>
                </a:lnTo>
                <a:lnTo>
                  <a:pt x="196" y="78"/>
                </a:lnTo>
                <a:lnTo>
                  <a:pt x="196" y="80"/>
                </a:lnTo>
                <a:lnTo>
                  <a:pt x="196" y="84"/>
                </a:lnTo>
                <a:lnTo>
                  <a:pt x="196" y="84"/>
                </a:lnTo>
                <a:close/>
                <a:moveTo>
                  <a:pt x="213" y="77"/>
                </a:moveTo>
                <a:lnTo>
                  <a:pt x="213" y="77"/>
                </a:lnTo>
                <a:lnTo>
                  <a:pt x="219" y="78"/>
                </a:lnTo>
                <a:lnTo>
                  <a:pt x="221" y="80"/>
                </a:lnTo>
                <a:lnTo>
                  <a:pt x="222" y="84"/>
                </a:lnTo>
                <a:lnTo>
                  <a:pt x="222" y="84"/>
                </a:lnTo>
                <a:lnTo>
                  <a:pt x="219" y="82"/>
                </a:lnTo>
                <a:lnTo>
                  <a:pt x="217" y="82"/>
                </a:lnTo>
                <a:lnTo>
                  <a:pt x="213" y="77"/>
                </a:lnTo>
                <a:lnTo>
                  <a:pt x="213" y="77"/>
                </a:lnTo>
                <a:close/>
                <a:moveTo>
                  <a:pt x="116" y="29"/>
                </a:moveTo>
                <a:lnTo>
                  <a:pt x="116" y="29"/>
                </a:lnTo>
                <a:lnTo>
                  <a:pt x="114" y="31"/>
                </a:lnTo>
                <a:lnTo>
                  <a:pt x="110" y="31"/>
                </a:lnTo>
                <a:lnTo>
                  <a:pt x="104" y="31"/>
                </a:lnTo>
                <a:lnTo>
                  <a:pt x="104" y="29"/>
                </a:lnTo>
                <a:lnTo>
                  <a:pt x="104" y="27"/>
                </a:lnTo>
                <a:lnTo>
                  <a:pt x="104" y="27"/>
                </a:lnTo>
                <a:lnTo>
                  <a:pt x="110" y="27"/>
                </a:lnTo>
                <a:lnTo>
                  <a:pt x="116" y="29"/>
                </a:lnTo>
                <a:lnTo>
                  <a:pt x="116" y="29"/>
                </a:lnTo>
                <a:close/>
                <a:moveTo>
                  <a:pt x="99" y="31"/>
                </a:moveTo>
                <a:lnTo>
                  <a:pt x="99" y="31"/>
                </a:lnTo>
                <a:lnTo>
                  <a:pt x="97" y="36"/>
                </a:lnTo>
                <a:lnTo>
                  <a:pt x="95" y="38"/>
                </a:lnTo>
                <a:lnTo>
                  <a:pt x="91" y="38"/>
                </a:lnTo>
                <a:lnTo>
                  <a:pt x="87" y="38"/>
                </a:lnTo>
                <a:lnTo>
                  <a:pt x="87" y="38"/>
                </a:lnTo>
                <a:lnTo>
                  <a:pt x="89" y="35"/>
                </a:lnTo>
                <a:lnTo>
                  <a:pt x="91" y="33"/>
                </a:lnTo>
                <a:lnTo>
                  <a:pt x="95" y="31"/>
                </a:lnTo>
                <a:lnTo>
                  <a:pt x="99" y="31"/>
                </a:lnTo>
                <a:lnTo>
                  <a:pt x="99" y="31"/>
                </a:lnTo>
                <a:close/>
                <a:moveTo>
                  <a:pt x="72" y="56"/>
                </a:moveTo>
                <a:lnTo>
                  <a:pt x="72" y="56"/>
                </a:lnTo>
                <a:lnTo>
                  <a:pt x="80" y="54"/>
                </a:lnTo>
                <a:lnTo>
                  <a:pt x="87" y="50"/>
                </a:lnTo>
                <a:lnTo>
                  <a:pt x="93" y="46"/>
                </a:lnTo>
                <a:lnTo>
                  <a:pt x="102" y="44"/>
                </a:lnTo>
                <a:lnTo>
                  <a:pt x="102" y="44"/>
                </a:lnTo>
                <a:lnTo>
                  <a:pt x="97" y="52"/>
                </a:lnTo>
                <a:lnTo>
                  <a:pt x="91" y="57"/>
                </a:lnTo>
                <a:lnTo>
                  <a:pt x="78" y="67"/>
                </a:lnTo>
                <a:lnTo>
                  <a:pt x="60" y="75"/>
                </a:lnTo>
                <a:lnTo>
                  <a:pt x="45" y="84"/>
                </a:lnTo>
                <a:lnTo>
                  <a:pt x="45" y="84"/>
                </a:lnTo>
                <a:lnTo>
                  <a:pt x="45" y="78"/>
                </a:lnTo>
                <a:lnTo>
                  <a:pt x="47" y="75"/>
                </a:lnTo>
                <a:lnTo>
                  <a:pt x="51" y="71"/>
                </a:lnTo>
                <a:lnTo>
                  <a:pt x="55" y="67"/>
                </a:lnTo>
                <a:lnTo>
                  <a:pt x="64" y="63"/>
                </a:lnTo>
                <a:lnTo>
                  <a:pt x="68" y="59"/>
                </a:lnTo>
                <a:lnTo>
                  <a:pt x="72" y="56"/>
                </a:lnTo>
                <a:lnTo>
                  <a:pt x="72" y="56"/>
                </a:lnTo>
                <a:close/>
                <a:moveTo>
                  <a:pt x="72" y="82"/>
                </a:moveTo>
                <a:lnTo>
                  <a:pt x="72" y="82"/>
                </a:lnTo>
                <a:lnTo>
                  <a:pt x="70" y="88"/>
                </a:lnTo>
                <a:lnTo>
                  <a:pt x="66" y="92"/>
                </a:lnTo>
                <a:lnTo>
                  <a:pt x="55" y="96"/>
                </a:lnTo>
                <a:lnTo>
                  <a:pt x="55" y="96"/>
                </a:lnTo>
                <a:lnTo>
                  <a:pt x="57" y="90"/>
                </a:lnTo>
                <a:lnTo>
                  <a:pt x="62" y="86"/>
                </a:lnTo>
                <a:lnTo>
                  <a:pt x="68" y="82"/>
                </a:lnTo>
                <a:lnTo>
                  <a:pt x="72" y="82"/>
                </a:lnTo>
                <a:lnTo>
                  <a:pt x="72" y="82"/>
                </a:lnTo>
                <a:close/>
                <a:moveTo>
                  <a:pt x="60" y="109"/>
                </a:moveTo>
                <a:lnTo>
                  <a:pt x="60" y="109"/>
                </a:lnTo>
                <a:lnTo>
                  <a:pt x="57" y="115"/>
                </a:lnTo>
                <a:lnTo>
                  <a:pt x="53" y="120"/>
                </a:lnTo>
                <a:lnTo>
                  <a:pt x="41" y="126"/>
                </a:lnTo>
                <a:lnTo>
                  <a:pt x="41" y="126"/>
                </a:lnTo>
                <a:lnTo>
                  <a:pt x="43" y="120"/>
                </a:lnTo>
                <a:lnTo>
                  <a:pt x="47" y="113"/>
                </a:lnTo>
                <a:lnTo>
                  <a:pt x="53" y="109"/>
                </a:lnTo>
                <a:lnTo>
                  <a:pt x="57" y="107"/>
                </a:lnTo>
                <a:lnTo>
                  <a:pt x="60" y="109"/>
                </a:lnTo>
                <a:lnTo>
                  <a:pt x="60" y="109"/>
                </a:lnTo>
                <a:close/>
                <a:moveTo>
                  <a:pt x="47" y="149"/>
                </a:moveTo>
                <a:lnTo>
                  <a:pt x="47" y="149"/>
                </a:lnTo>
                <a:lnTo>
                  <a:pt x="40" y="155"/>
                </a:lnTo>
                <a:lnTo>
                  <a:pt x="32" y="158"/>
                </a:lnTo>
                <a:lnTo>
                  <a:pt x="32" y="158"/>
                </a:lnTo>
                <a:lnTo>
                  <a:pt x="36" y="151"/>
                </a:lnTo>
                <a:lnTo>
                  <a:pt x="41" y="143"/>
                </a:lnTo>
                <a:lnTo>
                  <a:pt x="43" y="141"/>
                </a:lnTo>
                <a:lnTo>
                  <a:pt x="47" y="141"/>
                </a:lnTo>
                <a:lnTo>
                  <a:pt x="47" y="143"/>
                </a:lnTo>
                <a:lnTo>
                  <a:pt x="47" y="149"/>
                </a:lnTo>
                <a:lnTo>
                  <a:pt x="47" y="149"/>
                </a:lnTo>
                <a:close/>
                <a:moveTo>
                  <a:pt x="19" y="147"/>
                </a:moveTo>
                <a:lnTo>
                  <a:pt x="19" y="147"/>
                </a:lnTo>
                <a:lnTo>
                  <a:pt x="20" y="147"/>
                </a:lnTo>
                <a:lnTo>
                  <a:pt x="22" y="149"/>
                </a:lnTo>
                <a:lnTo>
                  <a:pt x="22" y="149"/>
                </a:lnTo>
                <a:lnTo>
                  <a:pt x="19" y="157"/>
                </a:lnTo>
                <a:lnTo>
                  <a:pt x="19" y="157"/>
                </a:lnTo>
                <a:lnTo>
                  <a:pt x="19" y="155"/>
                </a:lnTo>
                <a:lnTo>
                  <a:pt x="17" y="153"/>
                </a:lnTo>
                <a:lnTo>
                  <a:pt x="19" y="147"/>
                </a:lnTo>
                <a:lnTo>
                  <a:pt x="19" y="147"/>
                </a:lnTo>
                <a:close/>
                <a:moveTo>
                  <a:pt x="40" y="164"/>
                </a:moveTo>
                <a:lnTo>
                  <a:pt x="40" y="164"/>
                </a:lnTo>
                <a:lnTo>
                  <a:pt x="41" y="166"/>
                </a:lnTo>
                <a:lnTo>
                  <a:pt x="43" y="166"/>
                </a:lnTo>
                <a:lnTo>
                  <a:pt x="43" y="166"/>
                </a:lnTo>
                <a:lnTo>
                  <a:pt x="41" y="178"/>
                </a:lnTo>
                <a:lnTo>
                  <a:pt x="40" y="187"/>
                </a:lnTo>
                <a:lnTo>
                  <a:pt x="40" y="187"/>
                </a:lnTo>
                <a:lnTo>
                  <a:pt x="32" y="189"/>
                </a:lnTo>
                <a:lnTo>
                  <a:pt x="26" y="193"/>
                </a:lnTo>
                <a:lnTo>
                  <a:pt x="19" y="197"/>
                </a:lnTo>
                <a:lnTo>
                  <a:pt x="11" y="197"/>
                </a:lnTo>
                <a:lnTo>
                  <a:pt x="11" y="197"/>
                </a:lnTo>
                <a:lnTo>
                  <a:pt x="13" y="193"/>
                </a:lnTo>
                <a:lnTo>
                  <a:pt x="17" y="189"/>
                </a:lnTo>
                <a:lnTo>
                  <a:pt x="24" y="181"/>
                </a:lnTo>
                <a:lnTo>
                  <a:pt x="32" y="174"/>
                </a:lnTo>
                <a:lnTo>
                  <a:pt x="36" y="170"/>
                </a:lnTo>
                <a:lnTo>
                  <a:pt x="40" y="164"/>
                </a:lnTo>
                <a:lnTo>
                  <a:pt x="40" y="164"/>
                </a:lnTo>
                <a:close/>
                <a:moveTo>
                  <a:pt x="38" y="214"/>
                </a:moveTo>
                <a:lnTo>
                  <a:pt x="38" y="214"/>
                </a:lnTo>
                <a:lnTo>
                  <a:pt x="30" y="216"/>
                </a:lnTo>
                <a:lnTo>
                  <a:pt x="26" y="218"/>
                </a:lnTo>
                <a:lnTo>
                  <a:pt x="22" y="218"/>
                </a:lnTo>
                <a:lnTo>
                  <a:pt x="22" y="218"/>
                </a:lnTo>
                <a:lnTo>
                  <a:pt x="24" y="212"/>
                </a:lnTo>
                <a:lnTo>
                  <a:pt x="28" y="206"/>
                </a:lnTo>
                <a:lnTo>
                  <a:pt x="36" y="198"/>
                </a:lnTo>
                <a:lnTo>
                  <a:pt x="36" y="198"/>
                </a:lnTo>
                <a:lnTo>
                  <a:pt x="38" y="200"/>
                </a:lnTo>
                <a:lnTo>
                  <a:pt x="38" y="204"/>
                </a:lnTo>
                <a:lnTo>
                  <a:pt x="38" y="214"/>
                </a:lnTo>
                <a:lnTo>
                  <a:pt x="38" y="214"/>
                </a:lnTo>
                <a:close/>
                <a:moveTo>
                  <a:pt x="13" y="237"/>
                </a:moveTo>
                <a:lnTo>
                  <a:pt x="13" y="237"/>
                </a:lnTo>
                <a:lnTo>
                  <a:pt x="9" y="235"/>
                </a:lnTo>
                <a:lnTo>
                  <a:pt x="9" y="233"/>
                </a:lnTo>
                <a:lnTo>
                  <a:pt x="7" y="227"/>
                </a:lnTo>
                <a:lnTo>
                  <a:pt x="7" y="227"/>
                </a:lnTo>
                <a:lnTo>
                  <a:pt x="13" y="231"/>
                </a:lnTo>
                <a:lnTo>
                  <a:pt x="13" y="235"/>
                </a:lnTo>
                <a:lnTo>
                  <a:pt x="13" y="237"/>
                </a:lnTo>
                <a:lnTo>
                  <a:pt x="13" y="237"/>
                </a:lnTo>
                <a:close/>
                <a:moveTo>
                  <a:pt x="38" y="225"/>
                </a:moveTo>
                <a:lnTo>
                  <a:pt x="38" y="225"/>
                </a:lnTo>
                <a:lnTo>
                  <a:pt x="40" y="227"/>
                </a:lnTo>
                <a:lnTo>
                  <a:pt x="40" y="231"/>
                </a:lnTo>
                <a:lnTo>
                  <a:pt x="40" y="239"/>
                </a:lnTo>
                <a:lnTo>
                  <a:pt x="40" y="239"/>
                </a:lnTo>
                <a:lnTo>
                  <a:pt x="30" y="244"/>
                </a:lnTo>
                <a:lnTo>
                  <a:pt x="22" y="246"/>
                </a:lnTo>
                <a:lnTo>
                  <a:pt x="17" y="248"/>
                </a:lnTo>
                <a:lnTo>
                  <a:pt x="17" y="248"/>
                </a:lnTo>
                <a:lnTo>
                  <a:pt x="19" y="240"/>
                </a:lnTo>
                <a:lnTo>
                  <a:pt x="24" y="235"/>
                </a:lnTo>
                <a:lnTo>
                  <a:pt x="38" y="225"/>
                </a:lnTo>
                <a:lnTo>
                  <a:pt x="38" y="225"/>
                </a:lnTo>
                <a:close/>
                <a:moveTo>
                  <a:pt x="45" y="261"/>
                </a:moveTo>
                <a:lnTo>
                  <a:pt x="45" y="261"/>
                </a:lnTo>
                <a:lnTo>
                  <a:pt x="38" y="263"/>
                </a:lnTo>
                <a:lnTo>
                  <a:pt x="34" y="265"/>
                </a:lnTo>
                <a:lnTo>
                  <a:pt x="28" y="269"/>
                </a:lnTo>
                <a:lnTo>
                  <a:pt x="22" y="269"/>
                </a:lnTo>
                <a:lnTo>
                  <a:pt x="22" y="269"/>
                </a:lnTo>
                <a:lnTo>
                  <a:pt x="26" y="261"/>
                </a:lnTo>
                <a:lnTo>
                  <a:pt x="34" y="254"/>
                </a:lnTo>
                <a:lnTo>
                  <a:pt x="38" y="252"/>
                </a:lnTo>
                <a:lnTo>
                  <a:pt x="41" y="252"/>
                </a:lnTo>
                <a:lnTo>
                  <a:pt x="43" y="254"/>
                </a:lnTo>
                <a:lnTo>
                  <a:pt x="45" y="261"/>
                </a:lnTo>
                <a:lnTo>
                  <a:pt x="45" y="261"/>
                </a:lnTo>
                <a:close/>
                <a:moveTo>
                  <a:pt x="49" y="271"/>
                </a:moveTo>
                <a:lnTo>
                  <a:pt x="49" y="271"/>
                </a:lnTo>
                <a:lnTo>
                  <a:pt x="53" y="275"/>
                </a:lnTo>
                <a:lnTo>
                  <a:pt x="55" y="282"/>
                </a:lnTo>
                <a:lnTo>
                  <a:pt x="55" y="282"/>
                </a:lnTo>
                <a:lnTo>
                  <a:pt x="45" y="284"/>
                </a:lnTo>
                <a:lnTo>
                  <a:pt x="41" y="286"/>
                </a:lnTo>
                <a:lnTo>
                  <a:pt x="38" y="288"/>
                </a:lnTo>
                <a:lnTo>
                  <a:pt x="38" y="288"/>
                </a:lnTo>
                <a:lnTo>
                  <a:pt x="36" y="284"/>
                </a:lnTo>
                <a:lnTo>
                  <a:pt x="38" y="282"/>
                </a:lnTo>
                <a:lnTo>
                  <a:pt x="41" y="279"/>
                </a:lnTo>
                <a:lnTo>
                  <a:pt x="45" y="275"/>
                </a:lnTo>
                <a:lnTo>
                  <a:pt x="47" y="273"/>
                </a:lnTo>
                <a:lnTo>
                  <a:pt x="49" y="271"/>
                </a:lnTo>
                <a:lnTo>
                  <a:pt x="49" y="271"/>
                </a:lnTo>
                <a:close/>
                <a:moveTo>
                  <a:pt x="68" y="317"/>
                </a:moveTo>
                <a:lnTo>
                  <a:pt x="68" y="317"/>
                </a:lnTo>
                <a:lnTo>
                  <a:pt x="68" y="313"/>
                </a:lnTo>
                <a:lnTo>
                  <a:pt x="68" y="311"/>
                </a:lnTo>
                <a:lnTo>
                  <a:pt x="72" y="305"/>
                </a:lnTo>
                <a:lnTo>
                  <a:pt x="72" y="305"/>
                </a:lnTo>
                <a:lnTo>
                  <a:pt x="70" y="303"/>
                </a:lnTo>
                <a:lnTo>
                  <a:pt x="66" y="301"/>
                </a:lnTo>
                <a:lnTo>
                  <a:pt x="60" y="301"/>
                </a:lnTo>
                <a:lnTo>
                  <a:pt x="49" y="303"/>
                </a:lnTo>
                <a:lnTo>
                  <a:pt x="49" y="303"/>
                </a:lnTo>
                <a:lnTo>
                  <a:pt x="51" y="298"/>
                </a:lnTo>
                <a:lnTo>
                  <a:pt x="53" y="296"/>
                </a:lnTo>
                <a:lnTo>
                  <a:pt x="60" y="290"/>
                </a:lnTo>
                <a:lnTo>
                  <a:pt x="60" y="290"/>
                </a:lnTo>
                <a:lnTo>
                  <a:pt x="74" y="299"/>
                </a:lnTo>
                <a:lnTo>
                  <a:pt x="80" y="305"/>
                </a:lnTo>
                <a:lnTo>
                  <a:pt x="83" y="311"/>
                </a:lnTo>
                <a:lnTo>
                  <a:pt x="83" y="311"/>
                </a:lnTo>
                <a:lnTo>
                  <a:pt x="76" y="313"/>
                </a:lnTo>
                <a:lnTo>
                  <a:pt x="68" y="317"/>
                </a:lnTo>
                <a:lnTo>
                  <a:pt x="68" y="317"/>
                </a:lnTo>
                <a:close/>
                <a:moveTo>
                  <a:pt x="85" y="326"/>
                </a:moveTo>
                <a:lnTo>
                  <a:pt x="85" y="326"/>
                </a:lnTo>
                <a:lnTo>
                  <a:pt x="87" y="324"/>
                </a:lnTo>
                <a:lnTo>
                  <a:pt x="89" y="322"/>
                </a:lnTo>
                <a:lnTo>
                  <a:pt x="91" y="320"/>
                </a:lnTo>
                <a:lnTo>
                  <a:pt x="91" y="319"/>
                </a:lnTo>
                <a:lnTo>
                  <a:pt x="91" y="319"/>
                </a:lnTo>
                <a:lnTo>
                  <a:pt x="95" y="319"/>
                </a:lnTo>
                <a:lnTo>
                  <a:pt x="99" y="322"/>
                </a:lnTo>
                <a:lnTo>
                  <a:pt x="99" y="322"/>
                </a:lnTo>
                <a:lnTo>
                  <a:pt x="97" y="324"/>
                </a:lnTo>
                <a:lnTo>
                  <a:pt x="93" y="326"/>
                </a:lnTo>
                <a:lnTo>
                  <a:pt x="85" y="326"/>
                </a:lnTo>
                <a:lnTo>
                  <a:pt x="85" y="326"/>
                </a:lnTo>
                <a:close/>
                <a:moveTo>
                  <a:pt x="263" y="303"/>
                </a:moveTo>
                <a:lnTo>
                  <a:pt x="263" y="303"/>
                </a:lnTo>
                <a:lnTo>
                  <a:pt x="257" y="309"/>
                </a:lnTo>
                <a:lnTo>
                  <a:pt x="249" y="317"/>
                </a:lnTo>
                <a:lnTo>
                  <a:pt x="232" y="326"/>
                </a:lnTo>
                <a:lnTo>
                  <a:pt x="211" y="332"/>
                </a:lnTo>
                <a:lnTo>
                  <a:pt x="188" y="336"/>
                </a:lnTo>
                <a:lnTo>
                  <a:pt x="165" y="336"/>
                </a:lnTo>
                <a:lnTo>
                  <a:pt x="142" y="332"/>
                </a:lnTo>
                <a:lnTo>
                  <a:pt x="120" y="324"/>
                </a:lnTo>
                <a:lnTo>
                  <a:pt x="101" y="315"/>
                </a:lnTo>
                <a:lnTo>
                  <a:pt x="101" y="315"/>
                </a:lnTo>
                <a:lnTo>
                  <a:pt x="89" y="305"/>
                </a:lnTo>
                <a:lnTo>
                  <a:pt x="80" y="296"/>
                </a:lnTo>
                <a:lnTo>
                  <a:pt x="68" y="284"/>
                </a:lnTo>
                <a:lnTo>
                  <a:pt x="60" y="271"/>
                </a:lnTo>
                <a:lnTo>
                  <a:pt x="55" y="254"/>
                </a:lnTo>
                <a:lnTo>
                  <a:pt x="49" y="237"/>
                </a:lnTo>
                <a:lnTo>
                  <a:pt x="47" y="218"/>
                </a:lnTo>
                <a:lnTo>
                  <a:pt x="47" y="197"/>
                </a:lnTo>
                <a:lnTo>
                  <a:pt x="47" y="197"/>
                </a:lnTo>
                <a:lnTo>
                  <a:pt x="51" y="172"/>
                </a:lnTo>
                <a:lnTo>
                  <a:pt x="57" y="145"/>
                </a:lnTo>
                <a:lnTo>
                  <a:pt x="64" y="122"/>
                </a:lnTo>
                <a:lnTo>
                  <a:pt x="74" y="99"/>
                </a:lnTo>
                <a:lnTo>
                  <a:pt x="85" y="78"/>
                </a:lnTo>
                <a:lnTo>
                  <a:pt x="101" y="59"/>
                </a:lnTo>
                <a:lnTo>
                  <a:pt x="116" y="42"/>
                </a:lnTo>
                <a:lnTo>
                  <a:pt x="133" y="31"/>
                </a:lnTo>
                <a:lnTo>
                  <a:pt x="133" y="31"/>
                </a:lnTo>
                <a:lnTo>
                  <a:pt x="142" y="25"/>
                </a:lnTo>
                <a:lnTo>
                  <a:pt x="154" y="21"/>
                </a:lnTo>
                <a:lnTo>
                  <a:pt x="165" y="17"/>
                </a:lnTo>
                <a:lnTo>
                  <a:pt x="179" y="14"/>
                </a:lnTo>
                <a:lnTo>
                  <a:pt x="194" y="12"/>
                </a:lnTo>
                <a:lnTo>
                  <a:pt x="207" y="12"/>
                </a:lnTo>
                <a:lnTo>
                  <a:pt x="221" y="14"/>
                </a:lnTo>
                <a:lnTo>
                  <a:pt x="232" y="19"/>
                </a:lnTo>
                <a:lnTo>
                  <a:pt x="232" y="19"/>
                </a:lnTo>
                <a:lnTo>
                  <a:pt x="243" y="25"/>
                </a:lnTo>
                <a:lnTo>
                  <a:pt x="255" y="31"/>
                </a:lnTo>
                <a:lnTo>
                  <a:pt x="264" y="40"/>
                </a:lnTo>
                <a:lnTo>
                  <a:pt x="272" y="52"/>
                </a:lnTo>
                <a:lnTo>
                  <a:pt x="272" y="52"/>
                </a:lnTo>
                <a:lnTo>
                  <a:pt x="261" y="67"/>
                </a:lnTo>
                <a:lnTo>
                  <a:pt x="251" y="73"/>
                </a:lnTo>
                <a:lnTo>
                  <a:pt x="247" y="75"/>
                </a:lnTo>
                <a:lnTo>
                  <a:pt x="242" y="77"/>
                </a:lnTo>
                <a:lnTo>
                  <a:pt x="242" y="77"/>
                </a:lnTo>
                <a:lnTo>
                  <a:pt x="234" y="75"/>
                </a:lnTo>
                <a:lnTo>
                  <a:pt x="226" y="73"/>
                </a:lnTo>
                <a:lnTo>
                  <a:pt x="219" y="69"/>
                </a:lnTo>
                <a:lnTo>
                  <a:pt x="211" y="67"/>
                </a:lnTo>
                <a:lnTo>
                  <a:pt x="211" y="67"/>
                </a:lnTo>
                <a:lnTo>
                  <a:pt x="196" y="65"/>
                </a:lnTo>
                <a:lnTo>
                  <a:pt x="181" y="67"/>
                </a:lnTo>
                <a:lnTo>
                  <a:pt x="181" y="67"/>
                </a:lnTo>
                <a:lnTo>
                  <a:pt x="173" y="69"/>
                </a:lnTo>
                <a:lnTo>
                  <a:pt x="165" y="71"/>
                </a:lnTo>
                <a:lnTo>
                  <a:pt x="150" y="78"/>
                </a:lnTo>
                <a:lnTo>
                  <a:pt x="137" y="92"/>
                </a:lnTo>
                <a:lnTo>
                  <a:pt x="125" y="107"/>
                </a:lnTo>
                <a:lnTo>
                  <a:pt x="116" y="124"/>
                </a:lnTo>
                <a:lnTo>
                  <a:pt x="110" y="143"/>
                </a:lnTo>
                <a:lnTo>
                  <a:pt x="108" y="162"/>
                </a:lnTo>
                <a:lnTo>
                  <a:pt x="108" y="181"/>
                </a:lnTo>
                <a:lnTo>
                  <a:pt x="108" y="181"/>
                </a:lnTo>
                <a:lnTo>
                  <a:pt x="118" y="176"/>
                </a:lnTo>
                <a:lnTo>
                  <a:pt x="125" y="168"/>
                </a:lnTo>
                <a:lnTo>
                  <a:pt x="133" y="160"/>
                </a:lnTo>
                <a:lnTo>
                  <a:pt x="142" y="155"/>
                </a:lnTo>
                <a:lnTo>
                  <a:pt x="142" y="155"/>
                </a:lnTo>
                <a:lnTo>
                  <a:pt x="162" y="149"/>
                </a:lnTo>
                <a:lnTo>
                  <a:pt x="179" y="145"/>
                </a:lnTo>
                <a:lnTo>
                  <a:pt x="198" y="147"/>
                </a:lnTo>
                <a:lnTo>
                  <a:pt x="217" y="149"/>
                </a:lnTo>
                <a:lnTo>
                  <a:pt x="234" y="155"/>
                </a:lnTo>
                <a:lnTo>
                  <a:pt x="251" y="164"/>
                </a:lnTo>
                <a:lnTo>
                  <a:pt x="263" y="174"/>
                </a:lnTo>
                <a:lnTo>
                  <a:pt x="272" y="187"/>
                </a:lnTo>
                <a:lnTo>
                  <a:pt x="272" y="187"/>
                </a:lnTo>
                <a:lnTo>
                  <a:pt x="278" y="200"/>
                </a:lnTo>
                <a:lnTo>
                  <a:pt x="282" y="216"/>
                </a:lnTo>
                <a:lnTo>
                  <a:pt x="283" y="231"/>
                </a:lnTo>
                <a:lnTo>
                  <a:pt x="283" y="248"/>
                </a:lnTo>
                <a:lnTo>
                  <a:pt x="280" y="263"/>
                </a:lnTo>
                <a:lnTo>
                  <a:pt x="276" y="279"/>
                </a:lnTo>
                <a:lnTo>
                  <a:pt x="270" y="292"/>
                </a:lnTo>
                <a:lnTo>
                  <a:pt x="263" y="303"/>
                </a:lnTo>
                <a:lnTo>
                  <a:pt x="263" y="303"/>
                </a:lnTo>
                <a:close/>
                <a:moveTo>
                  <a:pt x="173" y="197"/>
                </a:moveTo>
                <a:lnTo>
                  <a:pt x="173" y="197"/>
                </a:lnTo>
                <a:lnTo>
                  <a:pt x="165" y="198"/>
                </a:lnTo>
                <a:lnTo>
                  <a:pt x="158" y="202"/>
                </a:lnTo>
                <a:lnTo>
                  <a:pt x="144" y="210"/>
                </a:lnTo>
                <a:lnTo>
                  <a:pt x="135" y="221"/>
                </a:lnTo>
                <a:lnTo>
                  <a:pt x="131" y="227"/>
                </a:lnTo>
                <a:lnTo>
                  <a:pt x="129" y="233"/>
                </a:lnTo>
                <a:lnTo>
                  <a:pt x="129" y="233"/>
                </a:lnTo>
                <a:lnTo>
                  <a:pt x="127" y="244"/>
                </a:lnTo>
                <a:lnTo>
                  <a:pt x="129" y="254"/>
                </a:lnTo>
                <a:lnTo>
                  <a:pt x="133" y="263"/>
                </a:lnTo>
                <a:lnTo>
                  <a:pt x="139" y="271"/>
                </a:lnTo>
                <a:lnTo>
                  <a:pt x="144" y="277"/>
                </a:lnTo>
                <a:lnTo>
                  <a:pt x="152" y="280"/>
                </a:lnTo>
                <a:lnTo>
                  <a:pt x="160" y="282"/>
                </a:lnTo>
                <a:lnTo>
                  <a:pt x="167" y="284"/>
                </a:lnTo>
                <a:lnTo>
                  <a:pt x="167" y="284"/>
                </a:lnTo>
                <a:lnTo>
                  <a:pt x="179" y="284"/>
                </a:lnTo>
                <a:lnTo>
                  <a:pt x="190" y="282"/>
                </a:lnTo>
                <a:lnTo>
                  <a:pt x="202" y="279"/>
                </a:lnTo>
                <a:lnTo>
                  <a:pt x="211" y="273"/>
                </a:lnTo>
                <a:lnTo>
                  <a:pt x="221" y="267"/>
                </a:lnTo>
                <a:lnTo>
                  <a:pt x="226" y="259"/>
                </a:lnTo>
                <a:lnTo>
                  <a:pt x="232" y="250"/>
                </a:lnTo>
                <a:lnTo>
                  <a:pt x="234" y="239"/>
                </a:lnTo>
                <a:lnTo>
                  <a:pt x="234" y="239"/>
                </a:lnTo>
                <a:lnTo>
                  <a:pt x="232" y="229"/>
                </a:lnTo>
                <a:lnTo>
                  <a:pt x="226" y="221"/>
                </a:lnTo>
                <a:lnTo>
                  <a:pt x="221" y="214"/>
                </a:lnTo>
                <a:lnTo>
                  <a:pt x="211" y="208"/>
                </a:lnTo>
                <a:lnTo>
                  <a:pt x="202" y="202"/>
                </a:lnTo>
                <a:lnTo>
                  <a:pt x="192" y="198"/>
                </a:lnTo>
                <a:lnTo>
                  <a:pt x="181" y="197"/>
                </a:lnTo>
                <a:lnTo>
                  <a:pt x="173" y="197"/>
                </a:lnTo>
                <a:lnTo>
                  <a:pt x="173" y="197"/>
                </a:lnTo>
                <a:close/>
                <a:moveTo>
                  <a:pt x="188" y="208"/>
                </a:moveTo>
                <a:lnTo>
                  <a:pt x="188" y="208"/>
                </a:lnTo>
                <a:lnTo>
                  <a:pt x="184" y="210"/>
                </a:lnTo>
                <a:lnTo>
                  <a:pt x="181" y="212"/>
                </a:lnTo>
                <a:lnTo>
                  <a:pt x="177" y="210"/>
                </a:lnTo>
                <a:lnTo>
                  <a:pt x="175" y="204"/>
                </a:lnTo>
                <a:lnTo>
                  <a:pt x="175" y="204"/>
                </a:lnTo>
                <a:lnTo>
                  <a:pt x="182" y="204"/>
                </a:lnTo>
                <a:lnTo>
                  <a:pt x="186" y="206"/>
                </a:lnTo>
                <a:lnTo>
                  <a:pt x="188" y="208"/>
                </a:lnTo>
                <a:lnTo>
                  <a:pt x="188" y="208"/>
                </a:lnTo>
                <a:close/>
                <a:moveTo>
                  <a:pt x="188" y="258"/>
                </a:moveTo>
                <a:lnTo>
                  <a:pt x="188" y="258"/>
                </a:lnTo>
                <a:lnTo>
                  <a:pt x="184" y="263"/>
                </a:lnTo>
                <a:lnTo>
                  <a:pt x="182" y="267"/>
                </a:lnTo>
                <a:lnTo>
                  <a:pt x="173" y="273"/>
                </a:lnTo>
                <a:lnTo>
                  <a:pt x="163" y="273"/>
                </a:lnTo>
                <a:lnTo>
                  <a:pt x="154" y="271"/>
                </a:lnTo>
                <a:lnTo>
                  <a:pt x="144" y="265"/>
                </a:lnTo>
                <a:lnTo>
                  <a:pt x="139" y="258"/>
                </a:lnTo>
                <a:lnTo>
                  <a:pt x="135" y="248"/>
                </a:lnTo>
                <a:lnTo>
                  <a:pt x="133" y="242"/>
                </a:lnTo>
                <a:lnTo>
                  <a:pt x="135" y="237"/>
                </a:lnTo>
                <a:lnTo>
                  <a:pt x="135" y="237"/>
                </a:lnTo>
                <a:lnTo>
                  <a:pt x="139" y="227"/>
                </a:lnTo>
                <a:lnTo>
                  <a:pt x="144" y="219"/>
                </a:lnTo>
                <a:lnTo>
                  <a:pt x="154" y="216"/>
                </a:lnTo>
                <a:lnTo>
                  <a:pt x="163" y="212"/>
                </a:lnTo>
                <a:lnTo>
                  <a:pt x="163" y="212"/>
                </a:lnTo>
                <a:lnTo>
                  <a:pt x="169" y="212"/>
                </a:lnTo>
                <a:lnTo>
                  <a:pt x="175" y="214"/>
                </a:lnTo>
                <a:lnTo>
                  <a:pt x="181" y="219"/>
                </a:lnTo>
                <a:lnTo>
                  <a:pt x="184" y="225"/>
                </a:lnTo>
                <a:lnTo>
                  <a:pt x="188" y="233"/>
                </a:lnTo>
                <a:lnTo>
                  <a:pt x="190" y="242"/>
                </a:lnTo>
                <a:lnTo>
                  <a:pt x="190" y="250"/>
                </a:lnTo>
                <a:lnTo>
                  <a:pt x="188" y="258"/>
                </a:lnTo>
                <a:lnTo>
                  <a:pt x="188" y="258"/>
                </a:lnTo>
                <a:close/>
                <a:moveTo>
                  <a:pt x="211" y="219"/>
                </a:moveTo>
                <a:lnTo>
                  <a:pt x="211" y="219"/>
                </a:lnTo>
                <a:lnTo>
                  <a:pt x="205" y="221"/>
                </a:lnTo>
                <a:lnTo>
                  <a:pt x="198" y="221"/>
                </a:lnTo>
                <a:lnTo>
                  <a:pt x="198" y="221"/>
                </a:lnTo>
                <a:lnTo>
                  <a:pt x="198" y="218"/>
                </a:lnTo>
                <a:lnTo>
                  <a:pt x="200" y="216"/>
                </a:lnTo>
                <a:lnTo>
                  <a:pt x="203" y="214"/>
                </a:lnTo>
                <a:lnTo>
                  <a:pt x="209" y="216"/>
                </a:lnTo>
                <a:lnTo>
                  <a:pt x="211" y="218"/>
                </a:lnTo>
                <a:lnTo>
                  <a:pt x="211" y="219"/>
                </a:lnTo>
                <a:lnTo>
                  <a:pt x="211" y="219"/>
                </a:lnTo>
                <a:close/>
                <a:moveTo>
                  <a:pt x="209" y="239"/>
                </a:moveTo>
                <a:lnTo>
                  <a:pt x="209" y="239"/>
                </a:lnTo>
                <a:lnTo>
                  <a:pt x="211" y="233"/>
                </a:lnTo>
                <a:lnTo>
                  <a:pt x="217" y="229"/>
                </a:lnTo>
                <a:lnTo>
                  <a:pt x="219" y="227"/>
                </a:lnTo>
                <a:lnTo>
                  <a:pt x="221" y="227"/>
                </a:lnTo>
                <a:lnTo>
                  <a:pt x="222" y="229"/>
                </a:lnTo>
                <a:lnTo>
                  <a:pt x="222" y="233"/>
                </a:lnTo>
                <a:lnTo>
                  <a:pt x="222" y="233"/>
                </a:lnTo>
                <a:lnTo>
                  <a:pt x="222" y="237"/>
                </a:lnTo>
                <a:lnTo>
                  <a:pt x="219" y="239"/>
                </a:lnTo>
                <a:lnTo>
                  <a:pt x="209" y="239"/>
                </a:lnTo>
                <a:lnTo>
                  <a:pt x="209" y="239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2" name="Freeform 47"/>
          <p:cNvSpPr>
            <a:spLocks noEditPoints="1"/>
          </p:cNvSpPr>
          <p:nvPr/>
        </p:nvSpPr>
        <p:spPr bwMode="auto">
          <a:xfrm>
            <a:off x="3875508" y="2075232"/>
            <a:ext cx="406019" cy="687299"/>
          </a:xfrm>
          <a:custGeom>
            <a:avLst/>
            <a:gdLst/>
            <a:ahLst/>
            <a:cxnLst>
              <a:cxn ang="0">
                <a:pos x="114" y="6"/>
              </a:cxn>
              <a:cxn ang="0">
                <a:pos x="53" y="57"/>
              </a:cxn>
              <a:cxn ang="0">
                <a:pos x="13" y="139"/>
              </a:cxn>
              <a:cxn ang="0">
                <a:pos x="61" y="193"/>
              </a:cxn>
              <a:cxn ang="0">
                <a:pos x="74" y="296"/>
              </a:cxn>
              <a:cxn ang="0">
                <a:pos x="120" y="368"/>
              </a:cxn>
              <a:cxn ang="0">
                <a:pos x="177" y="362"/>
              </a:cxn>
              <a:cxn ang="0">
                <a:pos x="205" y="166"/>
              </a:cxn>
              <a:cxn ang="0">
                <a:pos x="95" y="40"/>
              </a:cxn>
              <a:cxn ang="0">
                <a:pos x="114" y="31"/>
              </a:cxn>
              <a:cxn ang="0">
                <a:pos x="78" y="65"/>
              </a:cxn>
              <a:cxn ang="0">
                <a:pos x="102" y="50"/>
              </a:cxn>
              <a:cxn ang="0">
                <a:pos x="80" y="86"/>
              </a:cxn>
              <a:cxn ang="0">
                <a:pos x="85" y="73"/>
              </a:cxn>
              <a:cxn ang="0">
                <a:pos x="64" y="103"/>
              </a:cxn>
              <a:cxn ang="0">
                <a:pos x="68" y="107"/>
              </a:cxn>
              <a:cxn ang="0">
                <a:pos x="41" y="132"/>
              </a:cxn>
              <a:cxn ang="0">
                <a:pos x="38" y="101"/>
              </a:cxn>
              <a:cxn ang="0">
                <a:pos x="38" y="107"/>
              </a:cxn>
              <a:cxn ang="0">
                <a:pos x="38" y="172"/>
              </a:cxn>
              <a:cxn ang="0">
                <a:pos x="28" y="176"/>
              </a:cxn>
              <a:cxn ang="0">
                <a:pos x="17" y="168"/>
              </a:cxn>
              <a:cxn ang="0">
                <a:pos x="20" y="170"/>
              </a:cxn>
              <a:cxn ang="0">
                <a:pos x="62" y="166"/>
              </a:cxn>
              <a:cxn ang="0">
                <a:pos x="51" y="179"/>
              </a:cxn>
              <a:cxn ang="0">
                <a:pos x="121" y="294"/>
              </a:cxn>
              <a:cxn ang="0">
                <a:pos x="104" y="290"/>
              </a:cxn>
              <a:cxn ang="0">
                <a:pos x="112" y="252"/>
              </a:cxn>
              <a:cxn ang="0">
                <a:pos x="108" y="275"/>
              </a:cxn>
              <a:cxn ang="0">
                <a:pos x="118" y="235"/>
              </a:cxn>
              <a:cxn ang="0">
                <a:pos x="101" y="238"/>
              </a:cxn>
              <a:cxn ang="0">
                <a:pos x="121" y="229"/>
              </a:cxn>
              <a:cxn ang="0">
                <a:pos x="116" y="198"/>
              </a:cxn>
              <a:cxn ang="0">
                <a:pos x="125" y="202"/>
              </a:cxn>
              <a:cxn ang="0">
                <a:pos x="112" y="174"/>
              </a:cxn>
              <a:cxn ang="0">
                <a:pos x="123" y="156"/>
              </a:cxn>
              <a:cxn ang="0">
                <a:pos x="116" y="183"/>
              </a:cxn>
              <a:cxn ang="0">
                <a:pos x="91" y="210"/>
              </a:cxn>
              <a:cxn ang="0">
                <a:pos x="114" y="183"/>
              </a:cxn>
              <a:cxn ang="0">
                <a:pos x="95" y="185"/>
              </a:cxn>
              <a:cxn ang="0">
                <a:pos x="95" y="229"/>
              </a:cxn>
              <a:cxn ang="0">
                <a:pos x="91" y="227"/>
              </a:cxn>
              <a:cxn ang="0">
                <a:pos x="85" y="269"/>
              </a:cxn>
              <a:cxn ang="0">
                <a:pos x="120" y="299"/>
              </a:cxn>
              <a:cxn ang="0">
                <a:pos x="110" y="318"/>
              </a:cxn>
              <a:cxn ang="0">
                <a:pos x="112" y="309"/>
              </a:cxn>
              <a:cxn ang="0">
                <a:pos x="93" y="357"/>
              </a:cxn>
              <a:cxn ang="0">
                <a:pos x="116" y="345"/>
              </a:cxn>
              <a:cxn ang="0">
                <a:pos x="131" y="338"/>
              </a:cxn>
              <a:cxn ang="0">
                <a:pos x="146" y="338"/>
              </a:cxn>
              <a:cxn ang="0">
                <a:pos x="160" y="338"/>
              </a:cxn>
              <a:cxn ang="0">
                <a:pos x="162" y="343"/>
              </a:cxn>
              <a:cxn ang="0">
                <a:pos x="148" y="322"/>
              </a:cxn>
              <a:cxn ang="0">
                <a:pos x="135" y="179"/>
              </a:cxn>
              <a:cxn ang="0">
                <a:pos x="106" y="158"/>
              </a:cxn>
              <a:cxn ang="0">
                <a:pos x="59" y="134"/>
              </a:cxn>
              <a:cxn ang="0">
                <a:pos x="182" y="12"/>
              </a:cxn>
            </a:cxnLst>
            <a:rect l="0" t="0" r="r" b="b"/>
            <a:pathLst>
              <a:path w="211" h="368">
                <a:moveTo>
                  <a:pt x="207" y="4"/>
                </a:moveTo>
                <a:lnTo>
                  <a:pt x="207" y="4"/>
                </a:lnTo>
                <a:lnTo>
                  <a:pt x="182" y="2"/>
                </a:lnTo>
                <a:lnTo>
                  <a:pt x="158" y="0"/>
                </a:lnTo>
                <a:lnTo>
                  <a:pt x="135" y="2"/>
                </a:lnTo>
                <a:lnTo>
                  <a:pt x="123" y="4"/>
                </a:lnTo>
                <a:lnTo>
                  <a:pt x="114" y="6"/>
                </a:lnTo>
                <a:lnTo>
                  <a:pt x="114" y="6"/>
                </a:lnTo>
                <a:lnTo>
                  <a:pt x="101" y="14"/>
                </a:lnTo>
                <a:lnTo>
                  <a:pt x="85" y="23"/>
                </a:lnTo>
                <a:lnTo>
                  <a:pt x="70" y="34"/>
                </a:lnTo>
                <a:lnTo>
                  <a:pt x="61" y="42"/>
                </a:lnTo>
                <a:lnTo>
                  <a:pt x="61" y="42"/>
                </a:lnTo>
                <a:lnTo>
                  <a:pt x="53" y="57"/>
                </a:lnTo>
                <a:lnTo>
                  <a:pt x="45" y="75"/>
                </a:lnTo>
                <a:lnTo>
                  <a:pt x="45" y="75"/>
                </a:lnTo>
                <a:lnTo>
                  <a:pt x="38" y="92"/>
                </a:lnTo>
                <a:lnTo>
                  <a:pt x="30" y="107"/>
                </a:lnTo>
                <a:lnTo>
                  <a:pt x="30" y="107"/>
                </a:lnTo>
                <a:lnTo>
                  <a:pt x="22" y="124"/>
                </a:lnTo>
                <a:lnTo>
                  <a:pt x="13" y="139"/>
                </a:lnTo>
                <a:lnTo>
                  <a:pt x="5" y="156"/>
                </a:lnTo>
                <a:lnTo>
                  <a:pt x="0" y="174"/>
                </a:lnTo>
                <a:lnTo>
                  <a:pt x="0" y="174"/>
                </a:lnTo>
                <a:lnTo>
                  <a:pt x="17" y="181"/>
                </a:lnTo>
                <a:lnTo>
                  <a:pt x="38" y="189"/>
                </a:lnTo>
                <a:lnTo>
                  <a:pt x="49" y="191"/>
                </a:lnTo>
                <a:lnTo>
                  <a:pt x="61" y="193"/>
                </a:lnTo>
                <a:lnTo>
                  <a:pt x="70" y="191"/>
                </a:lnTo>
                <a:lnTo>
                  <a:pt x="80" y="189"/>
                </a:lnTo>
                <a:lnTo>
                  <a:pt x="80" y="189"/>
                </a:lnTo>
                <a:lnTo>
                  <a:pt x="80" y="210"/>
                </a:lnTo>
                <a:lnTo>
                  <a:pt x="80" y="231"/>
                </a:lnTo>
                <a:lnTo>
                  <a:pt x="76" y="275"/>
                </a:lnTo>
                <a:lnTo>
                  <a:pt x="74" y="296"/>
                </a:lnTo>
                <a:lnTo>
                  <a:pt x="74" y="317"/>
                </a:lnTo>
                <a:lnTo>
                  <a:pt x="76" y="338"/>
                </a:lnTo>
                <a:lnTo>
                  <a:pt x="80" y="357"/>
                </a:lnTo>
                <a:lnTo>
                  <a:pt x="80" y="357"/>
                </a:lnTo>
                <a:lnTo>
                  <a:pt x="89" y="362"/>
                </a:lnTo>
                <a:lnTo>
                  <a:pt x="99" y="364"/>
                </a:lnTo>
                <a:lnTo>
                  <a:pt x="120" y="368"/>
                </a:lnTo>
                <a:lnTo>
                  <a:pt x="120" y="368"/>
                </a:lnTo>
                <a:lnTo>
                  <a:pt x="141" y="368"/>
                </a:lnTo>
                <a:lnTo>
                  <a:pt x="152" y="368"/>
                </a:lnTo>
                <a:lnTo>
                  <a:pt x="162" y="368"/>
                </a:lnTo>
                <a:lnTo>
                  <a:pt x="162" y="368"/>
                </a:lnTo>
                <a:lnTo>
                  <a:pt x="169" y="366"/>
                </a:lnTo>
                <a:lnTo>
                  <a:pt x="177" y="362"/>
                </a:lnTo>
                <a:lnTo>
                  <a:pt x="190" y="351"/>
                </a:lnTo>
                <a:lnTo>
                  <a:pt x="202" y="339"/>
                </a:lnTo>
                <a:lnTo>
                  <a:pt x="211" y="330"/>
                </a:lnTo>
                <a:lnTo>
                  <a:pt x="211" y="330"/>
                </a:lnTo>
                <a:lnTo>
                  <a:pt x="207" y="290"/>
                </a:lnTo>
                <a:lnTo>
                  <a:pt x="205" y="250"/>
                </a:lnTo>
                <a:lnTo>
                  <a:pt x="205" y="166"/>
                </a:lnTo>
                <a:lnTo>
                  <a:pt x="207" y="84"/>
                </a:lnTo>
                <a:lnTo>
                  <a:pt x="207" y="4"/>
                </a:lnTo>
                <a:lnTo>
                  <a:pt x="207" y="4"/>
                </a:lnTo>
                <a:close/>
                <a:moveTo>
                  <a:pt x="114" y="31"/>
                </a:moveTo>
                <a:lnTo>
                  <a:pt x="114" y="31"/>
                </a:lnTo>
                <a:lnTo>
                  <a:pt x="106" y="36"/>
                </a:lnTo>
                <a:lnTo>
                  <a:pt x="95" y="40"/>
                </a:lnTo>
                <a:lnTo>
                  <a:pt x="83" y="44"/>
                </a:lnTo>
                <a:lnTo>
                  <a:pt x="72" y="48"/>
                </a:lnTo>
                <a:lnTo>
                  <a:pt x="72" y="48"/>
                </a:lnTo>
                <a:lnTo>
                  <a:pt x="81" y="42"/>
                </a:lnTo>
                <a:lnTo>
                  <a:pt x="91" y="34"/>
                </a:lnTo>
                <a:lnTo>
                  <a:pt x="102" y="31"/>
                </a:lnTo>
                <a:lnTo>
                  <a:pt x="114" y="31"/>
                </a:lnTo>
                <a:lnTo>
                  <a:pt x="114" y="31"/>
                </a:lnTo>
                <a:close/>
                <a:moveTo>
                  <a:pt x="102" y="50"/>
                </a:moveTo>
                <a:lnTo>
                  <a:pt x="102" y="50"/>
                </a:lnTo>
                <a:lnTo>
                  <a:pt x="99" y="55"/>
                </a:lnTo>
                <a:lnTo>
                  <a:pt x="97" y="57"/>
                </a:lnTo>
                <a:lnTo>
                  <a:pt x="87" y="63"/>
                </a:lnTo>
                <a:lnTo>
                  <a:pt x="78" y="65"/>
                </a:lnTo>
                <a:lnTo>
                  <a:pt x="66" y="69"/>
                </a:lnTo>
                <a:lnTo>
                  <a:pt x="66" y="69"/>
                </a:lnTo>
                <a:lnTo>
                  <a:pt x="70" y="65"/>
                </a:lnTo>
                <a:lnTo>
                  <a:pt x="74" y="61"/>
                </a:lnTo>
                <a:lnTo>
                  <a:pt x="81" y="55"/>
                </a:lnTo>
                <a:lnTo>
                  <a:pt x="93" y="52"/>
                </a:lnTo>
                <a:lnTo>
                  <a:pt x="102" y="50"/>
                </a:lnTo>
                <a:lnTo>
                  <a:pt x="102" y="50"/>
                </a:lnTo>
                <a:close/>
                <a:moveTo>
                  <a:pt x="85" y="73"/>
                </a:moveTo>
                <a:lnTo>
                  <a:pt x="85" y="73"/>
                </a:lnTo>
                <a:lnTo>
                  <a:pt x="87" y="73"/>
                </a:lnTo>
                <a:lnTo>
                  <a:pt x="87" y="75"/>
                </a:lnTo>
                <a:lnTo>
                  <a:pt x="85" y="78"/>
                </a:lnTo>
                <a:lnTo>
                  <a:pt x="80" y="86"/>
                </a:lnTo>
                <a:lnTo>
                  <a:pt x="80" y="86"/>
                </a:lnTo>
                <a:lnTo>
                  <a:pt x="66" y="88"/>
                </a:lnTo>
                <a:lnTo>
                  <a:pt x="55" y="90"/>
                </a:lnTo>
                <a:lnTo>
                  <a:pt x="55" y="90"/>
                </a:lnTo>
                <a:lnTo>
                  <a:pt x="61" y="84"/>
                </a:lnTo>
                <a:lnTo>
                  <a:pt x="68" y="78"/>
                </a:lnTo>
                <a:lnTo>
                  <a:pt x="85" y="73"/>
                </a:lnTo>
                <a:lnTo>
                  <a:pt x="85" y="73"/>
                </a:lnTo>
                <a:close/>
                <a:moveTo>
                  <a:pt x="68" y="107"/>
                </a:moveTo>
                <a:lnTo>
                  <a:pt x="68" y="107"/>
                </a:lnTo>
                <a:lnTo>
                  <a:pt x="61" y="107"/>
                </a:lnTo>
                <a:lnTo>
                  <a:pt x="61" y="107"/>
                </a:lnTo>
                <a:lnTo>
                  <a:pt x="62" y="103"/>
                </a:lnTo>
                <a:lnTo>
                  <a:pt x="64" y="103"/>
                </a:lnTo>
                <a:lnTo>
                  <a:pt x="68" y="101"/>
                </a:lnTo>
                <a:lnTo>
                  <a:pt x="70" y="99"/>
                </a:lnTo>
                <a:lnTo>
                  <a:pt x="70" y="99"/>
                </a:lnTo>
                <a:lnTo>
                  <a:pt x="72" y="101"/>
                </a:lnTo>
                <a:lnTo>
                  <a:pt x="70" y="103"/>
                </a:lnTo>
                <a:lnTo>
                  <a:pt x="68" y="103"/>
                </a:lnTo>
                <a:lnTo>
                  <a:pt x="68" y="107"/>
                </a:lnTo>
                <a:lnTo>
                  <a:pt x="68" y="107"/>
                </a:lnTo>
                <a:close/>
                <a:moveTo>
                  <a:pt x="59" y="120"/>
                </a:moveTo>
                <a:lnTo>
                  <a:pt x="59" y="120"/>
                </a:lnTo>
                <a:lnTo>
                  <a:pt x="57" y="124"/>
                </a:lnTo>
                <a:lnTo>
                  <a:pt x="53" y="128"/>
                </a:lnTo>
                <a:lnTo>
                  <a:pt x="47" y="130"/>
                </a:lnTo>
                <a:lnTo>
                  <a:pt x="41" y="132"/>
                </a:lnTo>
                <a:lnTo>
                  <a:pt x="41" y="132"/>
                </a:lnTo>
                <a:lnTo>
                  <a:pt x="43" y="128"/>
                </a:lnTo>
                <a:lnTo>
                  <a:pt x="49" y="124"/>
                </a:lnTo>
                <a:lnTo>
                  <a:pt x="59" y="120"/>
                </a:lnTo>
                <a:lnTo>
                  <a:pt x="59" y="120"/>
                </a:lnTo>
                <a:close/>
                <a:moveTo>
                  <a:pt x="38" y="101"/>
                </a:moveTo>
                <a:lnTo>
                  <a:pt x="38" y="101"/>
                </a:lnTo>
                <a:lnTo>
                  <a:pt x="41" y="101"/>
                </a:lnTo>
                <a:lnTo>
                  <a:pt x="47" y="101"/>
                </a:lnTo>
                <a:lnTo>
                  <a:pt x="47" y="101"/>
                </a:lnTo>
                <a:lnTo>
                  <a:pt x="43" y="105"/>
                </a:lnTo>
                <a:lnTo>
                  <a:pt x="41" y="107"/>
                </a:lnTo>
                <a:lnTo>
                  <a:pt x="38" y="107"/>
                </a:lnTo>
                <a:lnTo>
                  <a:pt x="38" y="107"/>
                </a:lnTo>
                <a:lnTo>
                  <a:pt x="38" y="101"/>
                </a:lnTo>
                <a:lnTo>
                  <a:pt x="38" y="101"/>
                </a:lnTo>
                <a:close/>
                <a:moveTo>
                  <a:pt x="28" y="176"/>
                </a:moveTo>
                <a:lnTo>
                  <a:pt x="28" y="176"/>
                </a:lnTo>
                <a:lnTo>
                  <a:pt x="32" y="176"/>
                </a:lnTo>
                <a:lnTo>
                  <a:pt x="36" y="174"/>
                </a:lnTo>
                <a:lnTo>
                  <a:pt x="38" y="172"/>
                </a:lnTo>
                <a:lnTo>
                  <a:pt x="41" y="172"/>
                </a:lnTo>
                <a:lnTo>
                  <a:pt x="41" y="172"/>
                </a:lnTo>
                <a:lnTo>
                  <a:pt x="40" y="176"/>
                </a:lnTo>
                <a:lnTo>
                  <a:pt x="36" y="179"/>
                </a:lnTo>
                <a:lnTo>
                  <a:pt x="32" y="179"/>
                </a:lnTo>
                <a:lnTo>
                  <a:pt x="28" y="176"/>
                </a:lnTo>
                <a:lnTo>
                  <a:pt x="28" y="176"/>
                </a:lnTo>
                <a:close/>
                <a:moveTo>
                  <a:pt x="15" y="176"/>
                </a:moveTo>
                <a:lnTo>
                  <a:pt x="15" y="176"/>
                </a:lnTo>
                <a:lnTo>
                  <a:pt x="15" y="174"/>
                </a:lnTo>
                <a:lnTo>
                  <a:pt x="13" y="174"/>
                </a:lnTo>
                <a:lnTo>
                  <a:pt x="13" y="174"/>
                </a:lnTo>
                <a:lnTo>
                  <a:pt x="15" y="170"/>
                </a:lnTo>
                <a:lnTo>
                  <a:pt x="17" y="168"/>
                </a:lnTo>
                <a:lnTo>
                  <a:pt x="24" y="164"/>
                </a:lnTo>
                <a:lnTo>
                  <a:pt x="34" y="162"/>
                </a:lnTo>
                <a:lnTo>
                  <a:pt x="41" y="160"/>
                </a:lnTo>
                <a:lnTo>
                  <a:pt x="41" y="160"/>
                </a:lnTo>
                <a:lnTo>
                  <a:pt x="36" y="164"/>
                </a:lnTo>
                <a:lnTo>
                  <a:pt x="28" y="168"/>
                </a:lnTo>
                <a:lnTo>
                  <a:pt x="20" y="170"/>
                </a:lnTo>
                <a:lnTo>
                  <a:pt x="15" y="176"/>
                </a:lnTo>
                <a:lnTo>
                  <a:pt x="15" y="176"/>
                </a:lnTo>
                <a:close/>
                <a:moveTo>
                  <a:pt x="51" y="179"/>
                </a:moveTo>
                <a:lnTo>
                  <a:pt x="51" y="179"/>
                </a:lnTo>
                <a:lnTo>
                  <a:pt x="53" y="174"/>
                </a:lnTo>
                <a:lnTo>
                  <a:pt x="59" y="168"/>
                </a:lnTo>
                <a:lnTo>
                  <a:pt x="62" y="166"/>
                </a:lnTo>
                <a:lnTo>
                  <a:pt x="66" y="166"/>
                </a:lnTo>
                <a:lnTo>
                  <a:pt x="68" y="168"/>
                </a:lnTo>
                <a:lnTo>
                  <a:pt x="68" y="168"/>
                </a:lnTo>
                <a:lnTo>
                  <a:pt x="61" y="174"/>
                </a:lnTo>
                <a:lnTo>
                  <a:pt x="57" y="177"/>
                </a:lnTo>
                <a:lnTo>
                  <a:pt x="51" y="179"/>
                </a:lnTo>
                <a:lnTo>
                  <a:pt x="51" y="179"/>
                </a:lnTo>
                <a:close/>
                <a:moveTo>
                  <a:pt x="120" y="275"/>
                </a:moveTo>
                <a:lnTo>
                  <a:pt x="120" y="275"/>
                </a:lnTo>
                <a:lnTo>
                  <a:pt x="121" y="275"/>
                </a:lnTo>
                <a:lnTo>
                  <a:pt x="121" y="277"/>
                </a:lnTo>
                <a:lnTo>
                  <a:pt x="121" y="284"/>
                </a:lnTo>
                <a:lnTo>
                  <a:pt x="121" y="294"/>
                </a:lnTo>
                <a:lnTo>
                  <a:pt x="121" y="294"/>
                </a:lnTo>
                <a:lnTo>
                  <a:pt x="118" y="294"/>
                </a:lnTo>
                <a:lnTo>
                  <a:pt x="114" y="296"/>
                </a:lnTo>
                <a:lnTo>
                  <a:pt x="106" y="299"/>
                </a:lnTo>
                <a:lnTo>
                  <a:pt x="99" y="305"/>
                </a:lnTo>
                <a:lnTo>
                  <a:pt x="91" y="309"/>
                </a:lnTo>
                <a:lnTo>
                  <a:pt x="91" y="309"/>
                </a:lnTo>
                <a:lnTo>
                  <a:pt x="104" y="290"/>
                </a:lnTo>
                <a:lnTo>
                  <a:pt x="120" y="275"/>
                </a:lnTo>
                <a:lnTo>
                  <a:pt x="120" y="275"/>
                </a:lnTo>
                <a:close/>
                <a:moveTo>
                  <a:pt x="89" y="284"/>
                </a:moveTo>
                <a:lnTo>
                  <a:pt x="89" y="284"/>
                </a:lnTo>
                <a:lnTo>
                  <a:pt x="97" y="273"/>
                </a:lnTo>
                <a:lnTo>
                  <a:pt x="104" y="263"/>
                </a:lnTo>
                <a:lnTo>
                  <a:pt x="112" y="252"/>
                </a:lnTo>
                <a:lnTo>
                  <a:pt x="120" y="242"/>
                </a:lnTo>
                <a:lnTo>
                  <a:pt x="120" y="242"/>
                </a:lnTo>
                <a:lnTo>
                  <a:pt x="121" y="250"/>
                </a:lnTo>
                <a:lnTo>
                  <a:pt x="121" y="256"/>
                </a:lnTo>
                <a:lnTo>
                  <a:pt x="118" y="263"/>
                </a:lnTo>
                <a:lnTo>
                  <a:pt x="114" y="269"/>
                </a:lnTo>
                <a:lnTo>
                  <a:pt x="108" y="275"/>
                </a:lnTo>
                <a:lnTo>
                  <a:pt x="102" y="278"/>
                </a:lnTo>
                <a:lnTo>
                  <a:pt x="97" y="282"/>
                </a:lnTo>
                <a:lnTo>
                  <a:pt x="89" y="284"/>
                </a:lnTo>
                <a:lnTo>
                  <a:pt x="89" y="284"/>
                </a:lnTo>
                <a:close/>
                <a:moveTo>
                  <a:pt x="121" y="237"/>
                </a:moveTo>
                <a:lnTo>
                  <a:pt x="121" y="237"/>
                </a:lnTo>
                <a:lnTo>
                  <a:pt x="118" y="235"/>
                </a:lnTo>
                <a:lnTo>
                  <a:pt x="114" y="237"/>
                </a:lnTo>
                <a:lnTo>
                  <a:pt x="106" y="240"/>
                </a:lnTo>
                <a:lnTo>
                  <a:pt x="101" y="246"/>
                </a:lnTo>
                <a:lnTo>
                  <a:pt x="97" y="248"/>
                </a:lnTo>
                <a:lnTo>
                  <a:pt x="95" y="248"/>
                </a:lnTo>
                <a:lnTo>
                  <a:pt x="95" y="248"/>
                </a:lnTo>
                <a:lnTo>
                  <a:pt x="101" y="238"/>
                </a:lnTo>
                <a:lnTo>
                  <a:pt x="108" y="229"/>
                </a:lnTo>
                <a:lnTo>
                  <a:pt x="116" y="221"/>
                </a:lnTo>
                <a:lnTo>
                  <a:pt x="121" y="212"/>
                </a:lnTo>
                <a:lnTo>
                  <a:pt x="121" y="212"/>
                </a:lnTo>
                <a:lnTo>
                  <a:pt x="123" y="217"/>
                </a:lnTo>
                <a:lnTo>
                  <a:pt x="123" y="223"/>
                </a:lnTo>
                <a:lnTo>
                  <a:pt x="121" y="229"/>
                </a:lnTo>
                <a:lnTo>
                  <a:pt x="121" y="237"/>
                </a:lnTo>
                <a:lnTo>
                  <a:pt x="121" y="237"/>
                </a:lnTo>
                <a:close/>
                <a:moveTo>
                  <a:pt x="112" y="208"/>
                </a:moveTo>
                <a:lnTo>
                  <a:pt x="112" y="208"/>
                </a:lnTo>
                <a:lnTo>
                  <a:pt x="110" y="204"/>
                </a:lnTo>
                <a:lnTo>
                  <a:pt x="112" y="202"/>
                </a:lnTo>
                <a:lnTo>
                  <a:pt x="116" y="198"/>
                </a:lnTo>
                <a:lnTo>
                  <a:pt x="120" y="195"/>
                </a:lnTo>
                <a:lnTo>
                  <a:pt x="121" y="191"/>
                </a:lnTo>
                <a:lnTo>
                  <a:pt x="121" y="191"/>
                </a:lnTo>
                <a:lnTo>
                  <a:pt x="125" y="191"/>
                </a:lnTo>
                <a:lnTo>
                  <a:pt x="125" y="195"/>
                </a:lnTo>
                <a:lnTo>
                  <a:pt x="125" y="202"/>
                </a:lnTo>
                <a:lnTo>
                  <a:pt x="125" y="202"/>
                </a:lnTo>
                <a:lnTo>
                  <a:pt x="120" y="202"/>
                </a:lnTo>
                <a:lnTo>
                  <a:pt x="116" y="202"/>
                </a:lnTo>
                <a:lnTo>
                  <a:pt x="112" y="208"/>
                </a:lnTo>
                <a:lnTo>
                  <a:pt x="112" y="208"/>
                </a:lnTo>
                <a:close/>
                <a:moveTo>
                  <a:pt x="121" y="174"/>
                </a:moveTo>
                <a:lnTo>
                  <a:pt x="121" y="174"/>
                </a:lnTo>
                <a:lnTo>
                  <a:pt x="112" y="174"/>
                </a:lnTo>
                <a:lnTo>
                  <a:pt x="112" y="174"/>
                </a:lnTo>
                <a:lnTo>
                  <a:pt x="114" y="168"/>
                </a:lnTo>
                <a:lnTo>
                  <a:pt x="116" y="164"/>
                </a:lnTo>
                <a:lnTo>
                  <a:pt x="120" y="155"/>
                </a:lnTo>
                <a:lnTo>
                  <a:pt x="120" y="155"/>
                </a:lnTo>
                <a:lnTo>
                  <a:pt x="121" y="155"/>
                </a:lnTo>
                <a:lnTo>
                  <a:pt x="123" y="156"/>
                </a:lnTo>
                <a:lnTo>
                  <a:pt x="123" y="162"/>
                </a:lnTo>
                <a:lnTo>
                  <a:pt x="121" y="168"/>
                </a:lnTo>
                <a:lnTo>
                  <a:pt x="121" y="174"/>
                </a:lnTo>
                <a:lnTo>
                  <a:pt x="121" y="174"/>
                </a:lnTo>
                <a:close/>
                <a:moveTo>
                  <a:pt x="114" y="183"/>
                </a:moveTo>
                <a:lnTo>
                  <a:pt x="114" y="183"/>
                </a:lnTo>
                <a:lnTo>
                  <a:pt x="116" y="183"/>
                </a:lnTo>
                <a:lnTo>
                  <a:pt x="114" y="185"/>
                </a:lnTo>
                <a:lnTo>
                  <a:pt x="112" y="187"/>
                </a:lnTo>
                <a:lnTo>
                  <a:pt x="108" y="189"/>
                </a:lnTo>
                <a:lnTo>
                  <a:pt x="108" y="189"/>
                </a:lnTo>
                <a:lnTo>
                  <a:pt x="101" y="200"/>
                </a:lnTo>
                <a:lnTo>
                  <a:pt x="97" y="206"/>
                </a:lnTo>
                <a:lnTo>
                  <a:pt x="91" y="210"/>
                </a:lnTo>
                <a:lnTo>
                  <a:pt x="91" y="210"/>
                </a:lnTo>
                <a:lnTo>
                  <a:pt x="91" y="202"/>
                </a:lnTo>
                <a:lnTo>
                  <a:pt x="93" y="196"/>
                </a:lnTo>
                <a:lnTo>
                  <a:pt x="93" y="196"/>
                </a:lnTo>
                <a:lnTo>
                  <a:pt x="99" y="193"/>
                </a:lnTo>
                <a:lnTo>
                  <a:pt x="104" y="191"/>
                </a:lnTo>
                <a:lnTo>
                  <a:pt x="114" y="183"/>
                </a:lnTo>
                <a:lnTo>
                  <a:pt x="114" y="183"/>
                </a:lnTo>
                <a:close/>
                <a:moveTo>
                  <a:pt x="91" y="191"/>
                </a:moveTo>
                <a:lnTo>
                  <a:pt x="91" y="191"/>
                </a:lnTo>
                <a:lnTo>
                  <a:pt x="91" y="187"/>
                </a:lnTo>
                <a:lnTo>
                  <a:pt x="89" y="185"/>
                </a:lnTo>
                <a:lnTo>
                  <a:pt x="89" y="185"/>
                </a:lnTo>
                <a:lnTo>
                  <a:pt x="95" y="185"/>
                </a:lnTo>
                <a:lnTo>
                  <a:pt x="95" y="185"/>
                </a:lnTo>
                <a:lnTo>
                  <a:pt x="93" y="187"/>
                </a:lnTo>
                <a:lnTo>
                  <a:pt x="91" y="191"/>
                </a:lnTo>
                <a:lnTo>
                  <a:pt x="91" y="191"/>
                </a:lnTo>
                <a:close/>
                <a:moveTo>
                  <a:pt x="91" y="227"/>
                </a:moveTo>
                <a:lnTo>
                  <a:pt x="91" y="227"/>
                </a:lnTo>
                <a:lnTo>
                  <a:pt x="95" y="229"/>
                </a:lnTo>
                <a:lnTo>
                  <a:pt x="95" y="229"/>
                </a:lnTo>
                <a:lnTo>
                  <a:pt x="95" y="235"/>
                </a:lnTo>
                <a:lnTo>
                  <a:pt x="91" y="238"/>
                </a:lnTo>
                <a:lnTo>
                  <a:pt x="91" y="238"/>
                </a:lnTo>
                <a:lnTo>
                  <a:pt x="89" y="237"/>
                </a:lnTo>
                <a:lnTo>
                  <a:pt x="89" y="233"/>
                </a:lnTo>
                <a:lnTo>
                  <a:pt x="91" y="227"/>
                </a:lnTo>
                <a:lnTo>
                  <a:pt x="91" y="227"/>
                </a:lnTo>
                <a:close/>
                <a:moveTo>
                  <a:pt x="91" y="263"/>
                </a:moveTo>
                <a:lnTo>
                  <a:pt x="91" y="263"/>
                </a:lnTo>
                <a:lnTo>
                  <a:pt x="89" y="267"/>
                </a:lnTo>
                <a:lnTo>
                  <a:pt x="89" y="269"/>
                </a:lnTo>
                <a:lnTo>
                  <a:pt x="85" y="269"/>
                </a:lnTo>
                <a:lnTo>
                  <a:pt x="85" y="269"/>
                </a:lnTo>
                <a:lnTo>
                  <a:pt x="87" y="267"/>
                </a:lnTo>
                <a:lnTo>
                  <a:pt x="87" y="263"/>
                </a:lnTo>
                <a:lnTo>
                  <a:pt x="87" y="263"/>
                </a:lnTo>
                <a:lnTo>
                  <a:pt x="91" y="263"/>
                </a:lnTo>
                <a:lnTo>
                  <a:pt x="91" y="263"/>
                </a:lnTo>
                <a:close/>
                <a:moveTo>
                  <a:pt x="120" y="299"/>
                </a:moveTo>
                <a:lnTo>
                  <a:pt x="120" y="299"/>
                </a:lnTo>
                <a:lnTo>
                  <a:pt x="121" y="301"/>
                </a:lnTo>
                <a:lnTo>
                  <a:pt x="121" y="301"/>
                </a:lnTo>
                <a:lnTo>
                  <a:pt x="121" y="307"/>
                </a:lnTo>
                <a:lnTo>
                  <a:pt x="120" y="317"/>
                </a:lnTo>
                <a:lnTo>
                  <a:pt x="120" y="317"/>
                </a:lnTo>
                <a:lnTo>
                  <a:pt x="114" y="318"/>
                </a:lnTo>
                <a:lnTo>
                  <a:pt x="110" y="318"/>
                </a:lnTo>
                <a:lnTo>
                  <a:pt x="101" y="324"/>
                </a:lnTo>
                <a:lnTo>
                  <a:pt x="95" y="330"/>
                </a:lnTo>
                <a:lnTo>
                  <a:pt x="87" y="336"/>
                </a:lnTo>
                <a:lnTo>
                  <a:pt x="87" y="336"/>
                </a:lnTo>
                <a:lnTo>
                  <a:pt x="95" y="326"/>
                </a:lnTo>
                <a:lnTo>
                  <a:pt x="102" y="317"/>
                </a:lnTo>
                <a:lnTo>
                  <a:pt x="112" y="309"/>
                </a:lnTo>
                <a:lnTo>
                  <a:pt x="120" y="299"/>
                </a:lnTo>
                <a:lnTo>
                  <a:pt x="120" y="299"/>
                </a:lnTo>
                <a:close/>
                <a:moveTo>
                  <a:pt x="106" y="358"/>
                </a:moveTo>
                <a:lnTo>
                  <a:pt x="106" y="358"/>
                </a:lnTo>
                <a:lnTo>
                  <a:pt x="99" y="358"/>
                </a:lnTo>
                <a:lnTo>
                  <a:pt x="97" y="357"/>
                </a:lnTo>
                <a:lnTo>
                  <a:pt x="93" y="357"/>
                </a:lnTo>
                <a:lnTo>
                  <a:pt x="93" y="357"/>
                </a:lnTo>
                <a:lnTo>
                  <a:pt x="99" y="349"/>
                </a:lnTo>
                <a:lnTo>
                  <a:pt x="106" y="341"/>
                </a:lnTo>
                <a:lnTo>
                  <a:pt x="116" y="336"/>
                </a:lnTo>
                <a:lnTo>
                  <a:pt x="127" y="332"/>
                </a:lnTo>
                <a:lnTo>
                  <a:pt x="127" y="332"/>
                </a:lnTo>
                <a:lnTo>
                  <a:pt x="116" y="345"/>
                </a:lnTo>
                <a:lnTo>
                  <a:pt x="106" y="358"/>
                </a:lnTo>
                <a:lnTo>
                  <a:pt x="106" y="358"/>
                </a:lnTo>
                <a:close/>
                <a:moveTo>
                  <a:pt x="121" y="351"/>
                </a:moveTo>
                <a:lnTo>
                  <a:pt x="121" y="351"/>
                </a:lnTo>
                <a:lnTo>
                  <a:pt x="123" y="345"/>
                </a:lnTo>
                <a:lnTo>
                  <a:pt x="127" y="341"/>
                </a:lnTo>
                <a:lnTo>
                  <a:pt x="131" y="338"/>
                </a:lnTo>
                <a:lnTo>
                  <a:pt x="131" y="332"/>
                </a:lnTo>
                <a:lnTo>
                  <a:pt x="131" y="332"/>
                </a:lnTo>
                <a:lnTo>
                  <a:pt x="142" y="332"/>
                </a:lnTo>
                <a:lnTo>
                  <a:pt x="148" y="330"/>
                </a:lnTo>
                <a:lnTo>
                  <a:pt x="152" y="332"/>
                </a:lnTo>
                <a:lnTo>
                  <a:pt x="152" y="332"/>
                </a:lnTo>
                <a:lnTo>
                  <a:pt x="146" y="338"/>
                </a:lnTo>
                <a:lnTo>
                  <a:pt x="139" y="343"/>
                </a:lnTo>
                <a:lnTo>
                  <a:pt x="121" y="351"/>
                </a:lnTo>
                <a:lnTo>
                  <a:pt x="121" y="351"/>
                </a:lnTo>
                <a:close/>
                <a:moveTo>
                  <a:pt x="148" y="351"/>
                </a:moveTo>
                <a:lnTo>
                  <a:pt x="148" y="351"/>
                </a:lnTo>
                <a:lnTo>
                  <a:pt x="154" y="343"/>
                </a:lnTo>
                <a:lnTo>
                  <a:pt x="160" y="338"/>
                </a:lnTo>
                <a:lnTo>
                  <a:pt x="162" y="334"/>
                </a:lnTo>
                <a:lnTo>
                  <a:pt x="162" y="334"/>
                </a:lnTo>
                <a:lnTo>
                  <a:pt x="169" y="334"/>
                </a:lnTo>
                <a:lnTo>
                  <a:pt x="173" y="334"/>
                </a:lnTo>
                <a:lnTo>
                  <a:pt x="173" y="334"/>
                </a:lnTo>
                <a:lnTo>
                  <a:pt x="167" y="339"/>
                </a:lnTo>
                <a:lnTo>
                  <a:pt x="162" y="343"/>
                </a:lnTo>
                <a:lnTo>
                  <a:pt x="148" y="351"/>
                </a:lnTo>
                <a:lnTo>
                  <a:pt x="148" y="351"/>
                </a:lnTo>
                <a:close/>
                <a:moveTo>
                  <a:pt x="202" y="318"/>
                </a:moveTo>
                <a:lnTo>
                  <a:pt x="202" y="318"/>
                </a:lnTo>
                <a:lnTo>
                  <a:pt x="186" y="322"/>
                </a:lnTo>
                <a:lnTo>
                  <a:pt x="167" y="324"/>
                </a:lnTo>
                <a:lnTo>
                  <a:pt x="148" y="322"/>
                </a:lnTo>
                <a:lnTo>
                  <a:pt x="131" y="320"/>
                </a:lnTo>
                <a:lnTo>
                  <a:pt x="131" y="320"/>
                </a:lnTo>
                <a:lnTo>
                  <a:pt x="129" y="297"/>
                </a:lnTo>
                <a:lnTo>
                  <a:pt x="129" y="273"/>
                </a:lnTo>
                <a:lnTo>
                  <a:pt x="133" y="225"/>
                </a:lnTo>
                <a:lnTo>
                  <a:pt x="135" y="202"/>
                </a:lnTo>
                <a:lnTo>
                  <a:pt x="135" y="179"/>
                </a:lnTo>
                <a:lnTo>
                  <a:pt x="133" y="156"/>
                </a:lnTo>
                <a:lnTo>
                  <a:pt x="129" y="135"/>
                </a:lnTo>
                <a:lnTo>
                  <a:pt x="129" y="135"/>
                </a:lnTo>
                <a:lnTo>
                  <a:pt x="125" y="137"/>
                </a:lnTo>
                <a:lnTo>
                  <a:pt x="121" y="139"/>
                </a:lnTo>
                <a:lnTo>
                  <a:pt x="114" y="149"/>
                </a:lnTo>
                <a:lnTo>
                  <a:pt x="106" y="158"/>
                </a:lnTo>
                <a:lnTo>
                  <a:pt x="101" y="168"/>
                </a:lnTo>
                <a:lnTo>
                  <a:pt x="101" y="168"/>
                </a:lnTo>
                <a:lnTo>
                  <a:pt x="76" y="160"/>
                </a:lnTo>
                <a:lnTo>
                  <a:pt x="53" y="151"/>
                </a:lnTo>
                <a:lnTo>
                  <a:pt x="53" y="151"/>
                </a:lnTo>
                <a:lnTo>
                  <a:pt x="55" y="141"/>
                </a:lnTo>
                <a:lnTo>
                  <a:pt x="59" y="134"/>
                </a:lnTo>
                <a:lnTo>
                  <a:pt x="70" y="116"/>
                </a:lnTo>
                <a:lnTo>
                  <a:pt x="70" y="116"/>
                </a:lnTo>
                <a:lnTo>
                  <a:pt x="131" y="14"/>
                </a:lnTo>
                <a:lnTo>
                  <a:pt x="131" y="14"/>
                </a:lnTo>
                <a:lnTo>
                  <a:pt x="148" y="12"/>
                </a:lnTo>
                <a:lnTo>
                  <a:pt x="163" y="10"/>
                </a:lnTo>
                <a:lnTo>
                  <a:pt x="182" y="12"/>
                </a:lnTo>
                <a:lnTo>
                  <a:pt x="202" y="12"/>
                </a:lnTo>
                <a:lnTo>
                  <a:pt x="202" y="12"/>
                </a:lnTo>
                <a:lnTo>
                  <a:pt x="198" y="166"/>
                </a:lnTo>
                <a:lnTo>
                  <a:pt x="198" y="244"/>
                </a:lnTo>
                <a:lnTo>
                  <a:pt x="202" y="318"/>
                </a:lnTo>
                <a:lnTo>
                  <a:pt x="202" y="318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3" name="Freeform 48"/>
          <p:cNvSpPr>
            <a:spLocks noEditPoints="1"/>
          </p:cNvSpPr>
          <p:nvPr/>
        </p:nvSpPr>
        <p:spPr bwMode="auto">
          <a:xfrm>
            <a:off x="3970759" y="4953296"/>
            <a:ext cx="432957" cy="683563"/>
          </a:xfrm>
          <a:custGeom>
            <a:avLst/>
            <a:gdLst/>
            <a:ahLst/>
            <a:cxnLst>
              <a:cxn ang="0">
                <a:pos x="225" y="242"/>
              </a:cxn>
              <a:cxn ang="0">
                <a:pos x="185" y="338"/>
              </a:cxn>
              <a:cxn ang="0">
                <a:pos x="15" y="351"/>
              </a:cxn>
              <a:cxn ang="0">
                <a:pos x="69" y="257"/>
              </a:cxn>
              <a:cxn ang="0">
                <a:pos x="112" y="252"/>
              </a:cxn>
              <a:cxn ang="0">
                <a:pos x="70" y="225"/>
              </a:cxn>
              <a:cxn ang="0">
                <a:pos x="34" y="170"/>
              </a:cxn>
              <a:cxn ang="0">
                <a:pos x="90" y="134"/>
              </a:cxn>
              <a:cxn ang="0">
                <a:pos x="78" y="80"/>
              </a:cxn>
              <a:cxn ang="0">
                <a:pos x="34" y="116"/>
              </a:cxn>
              <a:cxn ang="0">
                <a:pos x="15" y="34"/>
              </a:cxn>
              <a:cxn ang="0">
                <a:pos x="120" y="4"/>
              </a:cxn>
              <a:cxn ang="0">
                <a:pos x="179" y="97"/>
              </a:cxn>
              <a:cxn ang="0">
                <a:pos x="160" y="33"/>
              </a:cxn>
              <a:cxn ang="0">
                <a:pos x="72" y="17"/>
              </a:cxn>
              <a:cxn ang="0">
                <a:pos x="59" y="82"/>
              </a:cxn>
              <a:cxn ang="0">
                <a:pos x="110" y="59"/>
              </a:cxn>
              <a:cxn ang="0">
                <a:pos x="130" y="118"/>
              </a:cxn>
              <a:cxn ang="0">
                <a:pos x="72" y="151"/>
              </a:cxn>
              <a:cxn ang="0">
                <a:pos x="109" y="191"/>
              </a:cxn>
              <a:cxn ang="0">
                <a:pos x="160" y="259"/>
              </a:cxn>
              <a:cxn ang="0">
                <a:pos x="95" y="275"/>
              </a:cxn>
              <a:cxn ang="0">
                <a:pos x="51" y="313"/>
              </a:cxn>
              <a:cxn ang="0">
                <a:pos x="128" y="345"/>
              </a:cxn>
              <a:cxn ang="0">
                <a:pos x="202" y="305"/>
              </a:cxn>
              <a:cxn ang="0">
                <a:pos x="200" y="196"/>
              </a:cxn>
              <a:cxn ang="0">
                <a:pos x="135" y="151"/>
              </a:cxn>
              <a:cxn ang="0">
                <a:pos x="170" y="50"/>
              </a:cxn>
              <a:cxn ang="0">
                <a:pos x="36" y="36"/>
              </a:cxn>
              <a:cxn ang="0">
                <a:pos x="40" y="71"/>
              </a:cxn>
              <a:cxn ang="0">
                <a:pos x="21" y="82"/>
              </a:cxn>
              <a:cxn ang="0">
                <a:pos x="84" y="71"/>
              </a:cxn>
              <a:cxn ang="0">
                <a:pos x="11" y="80"/>
              </a:cxn>
              <a:cxn ang="0">
                <a:pos x="103" y="75"/>
              </a:cxn>
              <a:cxn ang="0">
                <a:pos x="122" y="82"/>
              </a:cxn>
              <a:cxn ang="0">
                <a:pos x="42" y="86"/>
              </a:cxn>
              <a:cxn ang="0">
                <a:pos x="105" y="101"/>
              </a:cxn>
              <a:cxn ang="0">
                <a:pos x="34" y="101"/>
              </a:cxn>
              <a:cxn ang="0">
                <a:pos x="44" y="170"/>
              </a:cxn>
              <a:cxn ang="0">
                <a:pos x="67" y="160"/>
              </a:cxn>
              <a:cxn ang="0">
                <a:pos x="51" y="189"/>
              </a:cxn>
              <a:cxn ang="0">
                <a:pos x="65" y="172"/>
              </a:cxn>
              <a:cxn ang="0">
                <a:pos x="67" y="193"/>
              </a:cxn>
              <a:cxn ang="0">
                <a:pos x="103" y="200"/>
              </a:cxn>
              <a:cxn ang="0">
                <a:pos x="69" y="214"/>
              </a:cxn>
              <a:cxn ang="0">
                <a:pos x="69" y="214"/>
              </a:cxn>
              <a:cxn ang="0">
                <a:pos x="135" y="221"/>
              </a:cxn>
              <a:cxn ang="0">
                <a:pos x="145" y="233"/>
              </a:cxn>
              <a:cxn ang="0">
                <a:pos x="152" y="244"/>
              </a:cxn>
              <a:cxn ang="0">
                <a:pos x="124" y="217"/>
              </a:cxn>
              <a:cxn ang="0">
                <a:pos x="107" y="275"/>
              </a:cxn>
              <a:cxn ang="0">
                <a:pos x="114" y="267"/>
              </a:cxn>
              <a:cxn ang="0">
                <a:pos x="147" y="259"/>
              </a:cxn>
              <a:cxn ang="0">
                <a:pos x="63" y="271"/>
              </a:cxn>
              <a:cxn ang="0">
                <a:pos x="30" y="343"/>
              </a:cxn>
              <a:cxn ang="0">
                <a:pos x="21" y="345"/>
              </a:cxn>
              <a:cxn ang="0">
                <a:pos x="50" y="330"/>
              </a:cxn>
              <a:cxn ang="0">
                <a:pos x="72" y="349"/>
              </a:cxn>
              <a:cxn ang="0">
                <a:pos x="65" y="349"/>
              </a:cxn>
              <a:cxn ang="0">
                <a:pos x="93" y="349"/>
              </a:cxn>
              <a:cxn ang="0">
                <a:pos x="42" y="353"/>
              </a:cxn>
              <a:cxn ang="0">
                <a:pos x="46" y="349"/>
              </a:cxn>
            </a:cxnLst>
            <a:rect l="0" t="0" r="r" b="b"/>
            <a:pathLst>
              <a:path w="225" h="366">
                <a:moveTo>
                  <a:pt x="149" y="147"/>
                </a:moveTo>
                <a:lnTo>
                  <a:pt x="149" y="147"/>
                </a:lnTo>
                <a:lnTo>
                  <a:pt x="164" y="155"/>
                </a:lnTo>
                <a:lnTo>
                  <a:pt x="179" y="164"/>
                </a:lnTo>
                <a:lnTo>
                  <a:pt x="192" y="176"/>
                </a:lnTo>
                <a:lnTo>
                  <a:pt x="206" y="189"/>
                </a:lnTo>
                <a:lnTo>
                  <a:pt x="215" y="204"/>
                </a:lnTo>
                <a:lnTo>
                  <a:pt x="221" y="221"/>
                </a:lnTo>
                <a:lnTo>
                  <a:pt x="225" y="242"/>
                </a:lnTo>
                <a:lnTo>
                  <a:pt x="225" y="263"/>
                </a:lnTo>
                <a:lnTo>
                  <a:pt x="225" y="263"/>
                </a:lnTo>
                <a:lnTo>
                  <a:pt x="223" y="277"/>
                </a:lnTo>
                <a:lnTo>
                  <a:pt x="221" y="286"/>
                </a:lnTo>
                <a:lnTo>
                  <a:pt x="215" y="297"/>
                </a:lnTo>
                <a:lnTo>
                  <a:pt x="210" y="309"/>
                </a:lnTo>
                <a:lnTo>
                  <a:pt x="210" y="309"/>
                </a:lnTo>
                <a:lnTo>
                  <a:pt x="200" y="324"/>
                </a:lnTo>
                <a:lnTo>
                  <a:pt x="185" y="338"/>
                </a:lnTo>
                <a:lnTo>
                  <a:pt x="166" y="349"/>
                </a:lnTo>
                <a:lnTo>
                  <a:pt x="143" y="357"/>
                </a:lnTo>
                <a:lnTo>
                  <a:pt x="120" y="364"/>
                </a:lnTo>
                <a:lnTo>
                  <a:pt x="95" y="366"/>
                </a:lnTo>
                <a:lnTo>
                  <a:pt x="70" y="366"/>
                </a:lnTo>
                <a:lnTo>
                  <a:pt x="46" y="362"/>
                </a:lnTo>
                <a:lnTo>
                  <a:pt x="46" y="362"/>
                </a:lnTo>
                <a:lnTo>
                  <a:pt x="25" y="355"/>
                </a:lnTo>
                <a:lnTo>
                  <a:pt x="15" y="351"/>
                </a:lnTo>
                <a:lnTo>
                  <a:pt x="6" y="345"/>
                </a:lnTo>
                <a:lnTo>
                  <a:pt x="6" y="345"/>
                </a:lnTo>
                <a:lnTo>
                  <a:pt x="13" y="322"/>
                </a:lnTo>
                <a:lnTo>
                  <a:pt x="23" y="303"/>
                </a:lnTo>
                <a:lnTo>
                  <a:pt x="36" y="284"/>
                </a:lnTo>
                <a:lnTo>
                  <a:pt x="51" y="269"/>
                </a:lnTo>
                <a:lnTo>
                  <a:pt x="51" y="269"/>
                </a:lnTo>
                <a:lnTo>
                  <a:pt x="63" y="261"/>
                </a:lnTo>
                <a:lnTo>
                  <a:pt x="69" y="257"/>
                </a:lnTo>
                <a:lnTo>
                  <a:pt x="76" y="257"/>
                </a:lnTo>
                <a:lnTo>
                  <a:pt x="82" y="257"/>
                </a:lnTo>
                <a:lnTo>
                  <a:pt x="88" y="259"/>
                </a:lnTo>
                <a:lnTo>
                  <a:pt x="93" y="263"/>
                </a:lnTo>
                <a:lnTo>
                  <a:pt x="99" y="269"/>
                </a:lnTo>
                <a:lnTo>
                  <a:pt x="99" y="269"/>
                </a:lnTo>
                <a:lnTo>
                  <a:pt x="105" y="265"/>
                </a:lnTo>
                <a:lnTo>
                  <a:pt x="110" y="259"/>
                </a:lnTo>
                <a:lnTo>
                  <a:pt x="112" y="252"/>
                </a:lnTo>
                <a:lnTo>
                  <a:pt x="114" y="244"/>
                </a:lnTo>
                <a:lnTo>
                  <a:pt x="114" y="237"/>
                </a:lnTo>
                <a:lnTo>
                  <a:pt x="110" y="231"/>
                </a:lnTo>
                <a:lnTo>
                  <a:pt x="107" y="225"/>
                </a:lnTo>
                <a:lnTo>
                  <a:pt x="99" y="221"/>
                </a:lnTo>
                <a:lnTo>
                  <a:pt x="99" y="221"/>
                </a:lnTo>
                <a:lnTo>
                  <a:pt x="91" y="221"/>
                </a:lnTo>
                <a:lnTo>
                  <a:pt x="84" y="221"/>
                </a:lnTo>
                <a:lnTo>
                  <a:pt x="70" y="225"/>
                </a:lnTo>
                <a:lnTo>
                  <a:pt x="55" y="227"/>
                </a:lnTo>
                <a:lnTo>
                  <a:pt x="48" y="227"/>
                </a:lnTo>
                <a:lnTo>
                  <a:pt x="42" y="227"/>
                </a:lnTo>
                <a:lnTo>
                  <a:pt x="42" y="227"/>
                </a:lnTo>
                <a:lnTo>
                  <a:pt x="40" y="221"/>
                </a:lnTo>
                <a:lnTo>
                  <a:pt x="38" y="214"/>
                </a:lnTo>
                <a:lnTo>
                  <a:pt x="36" y="198"/>
                </a:lnTo>
                <a:lnTo>
                  <a:pt x="36" y="183"/>
                </a:lnTo>
                <a:lnTo>
                  <a:pt x="34" y="170"/>
                </a:lnTo>
                <a:lnTo>
                  <a:pt x="34" y="170"/>
                </a:lnTo>
                <a:lnTo>
                  <a:pt x="40" y="162"/>
                </a:lnTo>
                <a:lnTo>
                  <a:pt x="46" y="155"/>
                </a:lnTo>
                <a:lnTo>
                  <a:pt x="53" y="147"/>
                </a:lnTo>
                <a:lnTo>
                  <a:pt x="63" y="141"/>
                </a:lnTo>
                <a:lnTo>
                  <a:pt x="63" y="141"/>
                </a:lnTo>
                <a:lnTo>
                  <a:pt x="70" y="139"/>
                </a:lnTo>
                <a:lnTo>
                  <a:pt x="80" y="137"/>
                </a:lnTo>
                <a:lnTo>
                  <a:pt x="90" y="134"/>
                </a:lnTo>
                <a:lnTo>
                  <a:pt x="93" y="132"/>
                </a:lnTo>
                <a:lnTo>
                  <a:pt x="95" y="128"/>
                </a:lnTo>
                <a:lnTo>
                  <a:pt x="95" y="128"/>
                </a:lnTo>
                <a:lnTo>
                  <a:pt x="97" y="111"/>
                </a:lnTo>
                <a:lnTo>
                  <a:pt x="95" y="95"/>
                </a:lnTo>
                <a:lnTo>
                  <a:pt x="93" y="88"/>
                </a:lnTo>
                <a:lnTo>
                  <a:pt x="90" y="84"/>
                </a:lnTo>
                <a:lnTo>
                  <a:pt x="84" y="80"/>
                </a:lnTo>
                <a:lnTo>
                  <a:pt x="78" y="80"/>
                </a:lnTo>
                <a:lnTo>
                  <a:pt x="78" y="80"/>
                </a:lnTo>
                <a:lnTo>
                  <a:pt x="72" y="82"/>
                </a:lnTo>
                <a:lnTo>
                  <a:pt x="70" y="86"/>
                </a:lnTo>
                <a:lnTo>
                  <a:pt x="67" y="92"/>
                </a:lnTo>
                <a:lnTo>
                  <a:pt x="63" y="95"/>
                </a:lnTo>
                <a:lnTo>
                  <a:pt x="63" y="95"/>
                </a:lnTo>
                <a:lnTo>
                  <a:pt x="48" y="107"/>
                </a:lnTo>
                <a:lnTo>
                  <a:pt x="34" y="116"/>
                </a:lnTo>
                <a:lnTo>
                  <a:pt x="34" y="116"/>
                </a:lnTo>
                <a:lnTo>
                  <a:pt x="25" y="109"/>
                </a:lnTo>
                <a:lnTo>
                  <a:pt x="17" y="99"/>
                </a:lnTo>
                <a:lnTo>
                  <a:pt x="9" y="88"/>
                </a:lnTo>
                <a:lnTo>
                  <a:pt x="0" y="78"/>
                </a:lnTo>
                <a:lnTo>
                  <a:pt x="0" y="78"/>
                </a:lnTo>
                <a:lnTo>
                  <a:pt x="2" y="67"/>
                </a:lnTo>
                <a:lnTo>
                  <a:pt x="6" y="55"/>
                </a:lnTo>
                <a:lnTo>
                  <a:pt x="9" y="44"/>
                </a:lnTo>
                <a:lnTo>
                  <a:pt x="15" y="34"/>
                </a:lnTo>
                <a:lnTo>
                  <a:pt x="23" y="25"/>
                </a:lnTo>
                <a:lnTo>
                  <a:pt x="30" y="17"/>
                </a:lnTo>
                <a:lnTo>
                  <a:pt x="40" y="12"/>
                </a:lnTo>
                <a:lnTo>
                  <a:pt x="51" y="6"/>
                </a:lnTo>
                <a:lnTo>
                  <a:pt x="51" y="6"/>
                </a:lnTo>
                <a:lnTo>
                  <a:pt x="67" y="2"/>
                </a:lnTo>
                <a:lnTo>
                  <a:pt x="86" y="0"/>
                </a:lnTo>
                <a:lnTo>
                  <a:pt x="103" y="0"/>
                </a:lnTo>
                <a:lnTo>
                  <a:pt x="120" y="4"/>
                </a:lnTo>
                <a:lnTo>
                  <a:pt x="137" y="8"/>
                </a:lnTo>
                <a:lnTo>
                  <a:pt x="151" y="15"/>
                </a:lnTo>
                <a:lnTo>
                  <a:pt x="164" y="25"/>
                </a:lnTo>
                <a:lnTo>
                  <a:pt x="171" y="38"/>
                </a:lnTo>
                <a:lnTo>
                  <a:pt x="171" y="38"/>
                </a:lnTo>
                <a:lnTo>
                  <a:pt x="177" y="52"/>
                </a:lnTo>
                <a:lnTo>
                  <a:pt x="181" y="67"/>
                </a:lnTo>
                <a:lnTo>
                  <a:pt x="181" y="82"/>
                </a:lnTo>
                <a:lnTo>
                  <a:pt x="179" y="97"/>
                </a:lnTo>
                <a:lnTo>
                  <a:pt x="175" y="113"/>
                </a:lnTo>
                <a:lnTo>
                  <a:pt x="168" y="126"/>
                </a:lnTo>
                <a:lnTo>
                  <a:pt x="158" y="139"/>
                </a:lnTo>
                <a:lnTo>
                  <a:pt x="149" y="147"/>
                </a:lnTo>
                <a:lnTo>
                  <a:pt x="149" y="147"/>
                </a:lnTo>
                <a:close/>
                <a:moveTo>
                  <a:pt x="170" y="50"/>
                </a:moveTo>
                <a:lnTo>
                  <a:pt x="170" y="50"/>
                </a:lnTo>
                <a:lnTo>
                  <a:pt x="166" y="40"/>
                </a:lnTo>
                <a:lnTo>
                  <a:pt x="160" y="33"/>
                </a:lnTo>
                <a:lnTo>
                  <a:pt x="152" y="25"/>
                </a:lnTo>
                <a:lnTo>
                  <a:pt x="145" y="19"/>
                </a:lnTo>
                <a:lnTo>
                  <a:pt x="135" y="15"/>
                </a:lnTo>
                <a:lnTo>
                  <a:pt x="124" y="12"/>
                </a:lnTo>
                <a:lnTo>
                  <a:pt x="114" y="10"/>
                </a:lnTo>
                <a:lnTo>
                  <a:pt x="103" y="10"/>
                </a:lnTo>
                <a:lnTo>
                  <a:pt x="93" y="12"/>
                </a:lnTo>
                <a:lnTo>
                  <a:pt x="82" y="14"/>
                </a:lnTo>
                <a:lnTo>
                  <a:pt x="72" y="17"/>
                </a:lnTo>
                <a:lnTo>
                  <a:pt x="63" y="21"/>
                </a:lnTo>
                <a:lnTo>
                  <a:pt x="55" y="27"/>
                </a:lnTo>
                <a:lnTo>
                  <a:pt x="48" y="34"/>
                </a:lnTo>
                <a:lnTo>
                  <a:pt x="42" y="44"/>
                </a:lnTo>
                <a:lnTo>
                  <a:pt x="38" y="54"/>
                </a:lnTo>
                <a:lnTo>
                  <a:pt x="38" y="54"/>
                </a:lnTo>
                <a:lnTo>
                  <a:pt x="48" y="69"/>
                </a:lnTo>
                <a:lnTo>
                  <a:pt x="53" y="76"/>
                </a:lnTo>
                <a:lnTo>
                  <a:pt x="59" y="82"/>
                </a:lnTo>
                <a:lnTo>
                  <a:pt x="59" y="82"/>
                </a:lnTo>
                <a:lnTo>
                  <a:pt x="69" y="71"/>
                </a:lnTo>
                <a:lnTo>
                  <a:pt x="78" y="63"/>
                </a:lnTo>
                <a:lnTo>
                  <a:pt x="84" y="59"/>
                </a:lnTo>
                <a:lnTo>
                  <a:pt x="90" y="57"/>
                </a:lnTo>
                <a:lnTo>
                  <a:pt x="97" y="57"/>
                </a:lnTo>
                <a:lnTo>
                  <a:pt x="105" y="57"/>
                </a:lnTo>
                <a:lnTo>
                  <a:pt x="105" y="57"/>
                </a:lnTo>
                <a:lnTo>
                  <a:pt x="110" y="59"/>
                </a:lnTo>
                <a:lnTo>
                  <a:pt x="116" y="61"/>
                </a:lnTo>
                <a:lnTo>
                  <a:pt x="126" y="71"/>
                </a:lnTo>
                <a:lnTo>
                  <a:pt x="133" y="82"/>
                </a:lnTo>
                <a:lnTo>
                  <a:pt x="135" y="88"/>
                </a:lnTo>
                <a:lnTo>
                  <a:pt x="135" y="94"/>
                </a:lnTo>
                <a:lnTo>
                  <a:pt x="135" y="94"/>
                </a:lnTo>
                <a:lnTo>
                  <a:pt x="135" y="99"/>
                </a:lnTo>
                <a:lnTo>
                  <a:pt x="133" y="107"/>
                </a:lnTo>
                <a:lnTo>
                  <a:pt x="130" y="118"/>
                </a:lnTo>
                <a:lnTo>
                  <a:pt x="122" y="126"/>
                </a:lnTo>
                <a:lnTo>
                  <a:pt x="112" y="134"/>
                </a:lnTo>
                <a:lnTo>
                  <a:pt x="112" y="134"/>
                </a:lnTo>
                <a:lnTo>
                  <a:pt x="101" y="137"/>
                </a:lnTo>
                <a:lnTo>
                  <a:pt x="90" y="141"/>
                </a:lnTo>
                <a:lnTo>
                  <a:pt x="80" y="145"/>
                </a:lnTo>
                <a:lnTo>
                  <a:pt x="76" y="149"/>
                </a:lnTo>
                <a:lnTo>
                  <a:pt x="72" y="151"/>
                </a:lnTo>
                <a:lnTo>
                  <a:pt x="72" y="151"/>
                </a:lnTo>
                <a:lnTo>
                  <a:pt x="76" y="174"/>
                </a:lnTo>
                <a:lnTo>
                  <a:pt x="78" y="185"/>
                </a:lnTo>
                <a:lnTo>
                  <a:pt x="80" y="196"/>
                </a:lnTo>
                <a:lnTo>
                  <a:pt x="80" y="196"/>
                </a:lnTo>
                <a:lnTo>
                  <a:pt x="90" y="195"/>
                </a:lnTo>
                <a:lnTo>
                  <a:pt x="97" y="193"/>
                </a:lnTo>
                <a:lnTo>
                  <a:pt x="103" y="191"/>
                </a:lnTo>
                <a:lnTo>
                  <a:pt x="109" y="191"/>
                </a:lnTo>
                <a:lnTo>
                  <a:pt x="109" y="191"/>
                </a:lnTo>
                <a:lnTo>
                  <a:pt x="120" y="193"/>
                </a:lnTo>
                <a:lnTo>
                  <a:pt x="131" y="196"/>
                </a:lnTo>
                <a:lnTo>
                  <a:pt x="141" y="204"/>
                </a:lnTo>
                <a:lnTo>
                  <a:pt x="149" y="214"/>
                </a:lnTo>
                <a:lnTo>
                  <a:pt x="156" y="223"/>
                </a:lnTo>
                <a:lnTo>
                  <a:pt x="160" y="237"/>
                </a:lnTo>
                <a:lnTo>
                  <a:pt x="162" y="248"/>
                </a:lnTo>
                <a:lnTo>
                  <a:pt x="160" y="259"/>
                </a:lnTo>
                <a:lnTo>
                  <a:pt x="160" y="259"/>
                </a:lnTo>
                <a:lnTo>
                  <a:pt x="156" y="269"/>
                </a:lnTo>
                <a:lnTo>
                  <a:pt x="151" y="278"/>
                </a:lnTo>
                <a:lnTo>
                  <a:pt x="143" y="286"/>
                </a:lnTo>
                <a:lnTo>
                  <a:pt x="131" y="288"/>
                </a:lnTo>
                <a:lnTo>
                  <a:pt x="131" y="288"/>
                </a:lnTo>
                <a:lnTo>
                  <a:pt x="124" y="290"/>
                </a:lnTo>
                <a:lnTo>
                  <a:pt x="116" y="288"/>
                </a:lnTo>
                <a:lnTo>
                  <a:pt x="105" y="282"/>
                </a:lnTo>
                <a:lnTo>
                  <a:pt x="95" y="275"/>
                </a:lnTo>
                <a:lnTo>
                  <a:pt x="84" y="269"/>
                </a:lnTo>
                <a:lnTo>
                  <a:pt x="84" y="269"/>
                </a:lnTo>
                <a:lnTo>
                  <a:pt x="78" y="273"/>
                </a:lnTo>
                <a:lnTo>
                  <a:pt x="74" y="278"/>
                </a:lnTo>
                <a:lnTo>
                  <a:pt x="67" y="290"/>
                </a:lnTo>
                <a:lnTo>
                  <a:pt x="67" y="290"/>
                </a:lnTo>
                <a:lnTo>
                  <a:pt x="57" y="301"/>
                </a:lnTo>
                <a:lnTo>
                  <a:pt x="53" y="307"/>
                </a:lnTo>
                <a:lnTo>
                  <a:pt x="51" y="313"/>
                </a:lnTo>
                <a:lnTo>
                  <a:pt x="51" y="313"/>
                </a:lnTo>
                <a:lnTo>
                  <a:pt x="51" y="318"/>
                </a:lnTo>
                <a:lnTo>
                  <a:pt x="57" y="326"/>
                </a:lnTo>
                <a:lnTo>
                  <a:pt x="63" y="332"/>
                </a:lnTo>
                <a:lnTo>
                  <a:pt x="67" y="336"/>
                </a:lnTo>
                <a:lnTo>
                  <a:pt x="67" y="336"/>
                </a:lnTo>
                <a:lnTo>
                  <a:pt x="80" y="339"/>
                </a:lnTo>
                <a:lnTo>
                  <a:pt x="95" y="343"/>
                </a:lnTo>
                <a:lnTo>
                  <a:pt x="128" y="345"/>
                </a:lnTo>
                <a:lnTo>
                  <a:pt x="128" y="345"/>
                </a:lnTo>
                <a:lnTo>
                  <a:pt x="139" y="345"/>
                </a:lnTo>
                <a:lnTo>
                  <a:pt x="151" y="343"/>
                </a:lnTo>
                <a:lnTo>
                  <a:pt x="162" y="339"/>
                </a:lnTo>
                <a:lnTo>
                  <a:pt x="171" y="334"/>
                </a:lnTo>
                <a:lnTo>
                  <a:pt x="181" y="328"/>
                </a:lnTo>
                <a:lnTo>
                  <a:pt x="189" y="320"/>
                </a:lnTo>
                <a:lnTo>
                  <a:pt x="196" y="313"/>
                </a:lnTo>
                <a:lnTo>
                  <a:pt x="202" y="305"/>
                </a:lnTo>
                <a:lnTo>
                  <a:pt x="202" y="305"/>
                </a:lnTo>
                <a:lnTo>
                  <a:pt x="208" y="296"/>
                </a:lnTo>
                <a:lnTo>
                  <a:pt x="212" y="284"/>
                </a:lnTo>
                <a:lnTo>
                  <a:pt x="215" y="273"/>
                </a:lnTo>
                <a:lnTo>
                  <a:pt x="215" y="261"/>
                </a:lnTo>
                <a:lnTo>
                  <a:pt x="215" y="250"/>
                </a:lnTo>
                <a:lnTo>
                  <a:pt x="215" y="238"/>
                </a:lnTo>
                <a:lnTo>
                  <a:pt x="210" y="217"/>
                </a:lnTo>
                <a:lnTo>
                  <a:pt x="200" y="196"/>
                </a:lnTo>
                <a:lnTo>
                  <a:pt x="187" y="179"/>
                </a:lnTo>
                <a:lnTo>
                  <a:pt x="179" y="172"/>
                </a:lnTo>
                <a:lnTo>
                  <a:pt x="171" y="166"/>
                </a:lnTo>
                <a:lnTo>
                  <a:pt x="162" y="162"/>
                </a:lnTo>
                <a:lnTo>
                  <a:pt x="152" y="158"/>
                </a:lnTo>
                <a:lnTo>
                  <a:pt x="152" y="158"/>
                </a:lnTo>
                <a:lnTo>
                  <a:pt x="141" y="156"/>
                </a:lnTo>
                <a:lnTo>
                  <a:pt x="137" y="155"/>
                </a:lnTo>
                <a:lnTo>
                  <a:pt x="135" y="151"/>
                </a:lnTo>
                <a:lnTo>
                  <a:pt x="135" y="151"/>
                </a:lnTo>
                <a:lnTo>
                  <a:pt x="143" y="141"/>
                </a:lnTo>
                <a:lnTo>
                  <a:pt x="152" y="134"/>
                </a:lnTo>
                <a:lnTo>
                  <a:pt x="160" y="122"/>
                </a:lnTo>
                <a:lnTo>
                  <a:pt x="168" y="111"/>
                </a:lnTo>
                <a:lnTo>
                  <a:pt x="171" y="97"/>
                </a:lnTo>
                <a:lnTo>
                  <a:pt x="173" y="84"/>
                </a:lnTo>
                <a:lnTo>
                  <a:pt x="173" y="67"/>
                </a:lnTo>
                <a:lnTo>
                  <a:pt x="170" y="50"/>
                </a:lnTo>
                <a:lnTo>
                  <a:pt x="170" y="50"/>
                </a:lnTo>
                <a:close/>
                <a:moveTo>
                  <a:pt x="30" y="40"/>
                </a:moveTo>
                <a:lnTo>
                  <a:pt x="30" y="40"/>
                </a:lnTo>
                <a:lnTo>
                  <a:pt x="38" y="38"/>
                </a:lnTo>
                <a:lnTo>
                  <a:pt x="40" y="38"/>
                </a:lnTo>
                <a:lnTo>
                  <a:pt x="42" y="34"/>
                </a:lnTo>
                <a:lnTo>
                  <a:pt x="42" y="34"/>
                </a:lnTo>
                <a:lnTo>
                  <a:pt x="38" y="34"/>
                </a:lnTo>
                <a:lnTo>
                  <a:pt x="36" y="36"/>
                </a:lnTo>
                <a:lnTo>
                  <a:pt x="30" y="40"/>
                </a:lnTo>
                <a:lnTo>
                  <a:pt x="30" y="40"/>
                </a:lnTo>
                <a:close/>
                <a:moveTo>
                  <a:pt x="21" y="82"/>
                </a:moveTo>
                <a:lnTo>
                  <a:pt x="21" y="82"/>
                </a:lnTo>
                <a:lnTo>
                  <a:pt x="27" y="80"/>
                </a:lnTo>
                <a:lnTo>
                  <a:pt x="32" y="78"/>
                </a:lnTo>
                <a:lnTo>
                  <a:pt x="36" y="75"/>
                </a:lnTo>
                <a:lnTo>
                  <a:pt x="40" y="71"/>
                </a:lnTo>
                <a:lnTo>
                  <a:pt x="40" y="71"/>
                </a:lnTo>
                <a:lnTo>
                  <a:pt x="36" y="67"/>
                </a:lnTo>
                <a:lnTo>
                  <a:pt x="36" y="65"/>
                </a:lnTo>
                <a:lnTo>
                  <a:pt x="32" y="65"/>
                </a:lnTo>
                <a:lnTo>
                  <a:pt x="32" y="65"/>
                </a:lnTo>
                <a:lnTo>
                  <a:pt x="30" y="69"/>
                </a:lnTo>
                <a:lnTo>
                  <a:pt x="27" y="73"/>
                </a:lnTo>
                <a:lnTo>
                  <a:pt x="23" y="76"/>
                </a:lnTo>
                <a:lnTo>
                  <a:pt x="21" y="82"/>
                </a:lnTo>
                <a:lnTo>
                  <a:pt x="21" y="82"/>
                </a:lnTo>
                <a:close/>
                <a:moveTo>
                  <a:pt x="84" y="71"/>
                </a:moveTo>
                <a:lnTo>
                  <a:pt x="84" y="71"/>
                </a:lnTo>
                <a:lnTo>
                  <a:pt x="93" y="69"/>
                </a:lnTo>
                <a:lnTo>
                  <a:pt x="99" y="67"/>
                </a:lnTo>
                <a:lnTo>
                  <a:pt x="99" y="67"/>
                </a:lnTo>
                <a:lnTo>
                  <a:pt x="90" y="67"/>
                </a:lnTo>
                <a:lnTo>
                  <a:pt x="86" y="67"/>
                </a:lnTo>
                <a:lnTo>
                  <a:pt x="84" y="71"/>
                </a:lnTo>
                <a:lnTo>
                  <a:pt x="84" y="71"/>
                </a:lnTo>
                <a:close/>
                <a:moveTo>
                  <a:pt x="11" y="80"/>
                </a:moveTo>
                <a:lnTo>
                  <a:pt x="11" y="80"/>
                </a:lnTo>
                <a:lnTo>
                  <a:pt x="13" y="80"/>
                </a:lnTo>
                <a:lnTo>
                  <a:pt x="15" y="78"/>
                </a:lnTo>
                <a:lnTo>
                  <a:pt x="15" y="75"/>
                </a:lnTo>
                <a:lnTo>
                  <a:pt x="15" y="75"/>
                </a:lnTo>
                <a:lnTo>
                  <a:pt x="13" y="75"/>
                </a:lnTo>
                <a:lnTo>
                  <a:pt x="11" y="76"/>
                </a:lnTo>
                <a:lnTo>
                  <a:pt x="11" y="80"/>
                </a:lnTo>
                <a:lnTo>
                  <a:pt x="11" y="80"/>
                </a:lnTo>
                <a:close/>
                <a:moveTo>
                  <a:pt x="97" y="76"/>
                </a:moveTo>
                <a:lnTo>
                  <a:pt x="97" y="76"/>
                </a:lnTo>
                <a:lnTo>
                  <a:pt x="99" y="80"/>
                </a:lnTo>
                <a:lnTo>
                  <a:pt x="99" y="80"/>
                </a:lnTo>
                <a:lnTo>
                  <a:pt x="101" y="80"/>
                </a:lnTo>
                <a:lnTo>
                  <a:pt x="103" y="78"/>
                </a:lnTo>
                <a:lnTo>
                  <a:pt x="103" y="75"/>
                </a:lnTo>
                <a:lnTo>
                  <a:pt x="103" y="75"/>
                </a:lnTo>
                <a:lnTo>
                  <a:pt x="99" y="75"/>
                </a:lnTo>
                <a:lnTo>
                  <a:pt x="97" y="76"/>
                </a:lnTo>
                <a:lnTo>
                  <a:pt x="97" y="76"/>
                </a:lnTo>
                <a:close/>
                <a:moveTo>
                  <a:pt x="110" y="86"/>
                </a:moveTo>
                <a:lnTo>
                  <a:pt x="110" y="86"/>
                </a:lnTo>
                <a:lnTo>
                  <a:pt x="112" y="84"/>
                </a:lnTo>
                <a:lnTo>
                  <a:pt x="116" y="84"/>
                </a:lnTo>
                <a:lnTo>
                  <a:pt x="122" y="82"/>
                </a:lnTo>
                <a:lnTo>
                  <a:pt x="122" y="82"/>
                </a:lnTo>
                <a:lnTo>
                  <a:pt x="120" y="78"/>
                </a:lnTo>
                <a:lnTo>
                  <a:pt x="118" y="76"/>
                </a:lnTo>
                <a:lnTo>
                  <a:pt x="116" y="76"/>
                </a:lnTo>
                <a:lnTo>
                  <a:pt x="114" y="76"/>
                </a:lnTo>
                <a:lnTo>
                  <a:pt x="109" y="82"/>
                </a:lnTo>
                <a:lnTo>
                  <a:pt x="109" y="84"/>
                </a:lnTo>
                <a:lnTo>
                  <a:pt x="110" y="86"/>
                </a:lnTo>
                <a:lnTo>
                  <a:pt x="110" y="86"/>
                </a:lnTo>
                <a:close/>
                <a:moveTo>
                  <a:pt x="42" y="86"/>
                </a:moveTo>
                <a:lnTo>
                  <a:pt x="42" y="86"/>
                </a:lnTo>
                <a:lnTo>
                  <a:pt x="46" y="84"/>
                </a:lnTo>
                <a:lnTo>
                  <a:pt x="48" y="80"/>
                </a:lnTo>
                <a:lnTo>
                  <a:pt x="48" y="80"/>
                </a:lnTo>
                <a:lnTo>
                  <a:pt x="44" y="82"/>
                </a:lnTo>
                <a:lnTo>
                  <a:pt x="42" y="86"/>
                </a:lnTo>
                <a:lnTo>
                  <a:pt x="42" y="86"/>
                </a:lnTo>
                <a:close/>
                <a:moveTo>
                  <a:pt x="105" y="101"/>
                </a:moveTo>
                <a:lnTo>
                  <a:pt x="105" y="101"/>
                </a:lnTo>
                <a:lnTo>
                  <a:pt x="110" y="97"/>
                </a:lnTo>
                <a:lnTo>
                  <a:pt x="114" y="92"/>
                </a:lnTo>
                <a:lnTo>
                  <a:pt x="114" y="92"/>
                </a:lnTo>
                <a:lnTo>
                  <a:pt x="107" y="95"/>
                </a:lnTo>
                <a:lnTo>
                  <a:pt x="105" y="97"/>
                </a:lnTo>
                <a:lnTo>
                  <a:pt x="105" y="101"/>
                </a:lnTo>
                <a:lnTo>
                  <a:pt x="105" y="101"/>
                </a:lnTo>
                <a:close/>
                <a:moveTo>
                  <a:pt x="34" y="101"/>
                </a:moveTo>
                <a:lnTo>
                  <a:pt x="34" y="101"/>
                </a:lnTo>
                <a:lnTo>
                  <a:pt x="36" y="101"/>
                </a:lnTo>
                <a:lnTo>
                  <a:pt x="38" y="101"/>
                </a:lnTo>
                <a:lnTo>
                  <a:pt x="42" y="97"/>
                </a:lnTo>
                <a:lnTo>
                  <a:pt x="42" y="97"/>
                </a:lnTo>
                <a:lnTo>
                  <a:pt x="36" y="97"/>
                </a:lnTo>
                <a:lnTo>
                  <a:pt x="34" y="101"/>
                </a:lnTo>
                <a:lnTo>
                  <a:pt x="34" y="101"/>
                </a:lnTo>
                <a:close/>
                <a:moveTo>
                  <a:pt x="44" y="170"/>
                </a:moveTo>
                <a:lnTo>
                  <a:pt x="44" y="170"/>
                </a:lnTo>
                <a:lnTo>
                  <a:pt x="44" y="177"/>
                </a:lnTo>
                <a:lnTo>
                  <a:pt x="44" y="181"/>
                </a:lnTo>
                <a:lnTo>
                  <a:pt x="48" y="183"/>
                </a:lnTo>
                <a:lnTo>
                  <a:pt x="48" y="183"/>
                </a:lnTo>
                <a:lnTo>
                  <a:pt x="51" y="177"/>
                </a:lnTo>
                <a:lnTo>
                  <a:pt x="57" y="172"/>
                </a:lnTo>
                <a:lnTo>
                  <a:pt x="61" y="166"/>
                </a:lnTo>
                <a:lnTo>
                  <a:pt x="67" y="160"/>
                </a:lnTo>
                <a:lnTo>
                  <a:pt x="67" y="160"/>
                </a:lnTo>
                <a:lnTo>
                  <a:pt x="65" y="158"/>
                </a:lnTo>
                <a:lnTo>
                  <a:pt x="65" y="156"/>
                </a:lnTo>
                <a:lnTo>
                  <a:pt x="65" y="156"/>
                </a:lnTo>
                <a:lnTo>
                  <a:pt x="59" y="158"/>
                </a:lnTo>
                <a:lnTo>
                  <a:pt x="53" y="162"/>
                </a:lnTo>
                <a:lnTo>
                  <a:pt x="50" y="166"/>
                </a:lnTo>
                <a:lnTo>
                  <a:pt x="44" y="170"/>
                </a:lnTo>
                <a:lnTo>
                  <a:pt x="44" y="170"/>
                </a:lnTo>
                <a:close/>
                <a:moveTo>
                  <a:pt x="51" y="189"/>
                </a:moveTo>
                <a:lnTo>
                  <a:pt x="51" y="189"/>
                </a:lnTo>
                <a:lnTo>
                  <a:pt x="61" y="185"/>
                </a:lnTo>
                <a:lnTo>
                  <a:pt x="69" y="181"/>
                </a:lnTo>
                <a:lnTo>
                  <a:pt x="69" y="181"/>
                </a:lnTo>
                <a:lnTo>
                  <a:pt x="69" y="179"/>
                </a:lnTo>
                <a:lnTo>
                  <a:pt x="69" y="176"/>
                </a:lnTo>
                <a:lnTo>
                  <a:pt x="67" y="174"/>
                </a:lnTo>
                <a:lnTo>
                  <a:pt x="65" y="172"/>
                </a:lnTo>
                <a:lnTo>
                  <a:pt x="65" y="172"/>
                </a:lnTo>
                <a:lnTo>
                  <a:pt x="57" y="181"/>
                </a:lnTo>
                <a:lnTo>
                  <a:pt x="53" y="185"/>
                </a:lnTo>
                <a:lnTo>
                  <a:pt x="51" y="189"/>
                </a:lnTo>
                <a:lnTo>
                  <a:pt x="51" y="189"/>
                </a:lnTo>
                <a:close/>
                <a:moveTo>
                  <a:pt x="59" y="208"/>
                </a:moveTo>
                <a:lnTo>
                  <a:pt x="59" y="208"/>
                </a:lnTo>
                <a:lnTo>
                  <a:pt x="65" y="200"/>
                </a:lnTo>
                <a:lnTo>
                  <a:pt x="67" y="196"/>
                </a:lnTo>
                <a:lnTo>
                  <a:pt x="67" y="193"/>
                </a:lnTo>
                <a:lnTo>
                  <a:pt x="67" y="193"/>
                </a:lnTo>
                <a:lnTo>
                  <a:pt x="61" y="200"/>
                </a:lnTo>
                <a:lnTo>
                  <a:pt x="59" y="204"/>
                </a:lnTo>
                <a:lnTo>
                  <a:pt x="59" y="208"/>
                </a:lnTo>
                <a:lnTo>
                  <a:pt x="59" y="208"/>
                </a:lnTo>
                <a:close/>
                <a:moveTo>
                  <a:pt x="120" y="202"/>
                </a:moveTo>
                <a:lnTo>
                  <a:pt x="120" y="202"/>
                </a:lnTo>
                <a:lnTo>
                  <a:pt x="112" y="200"/>
                </a:lnTo>
                <a:lnTo>
                  <a:pt x="103" y="200"/>
                </a:lnTo>
                <a:lnTo>
                  <a:pt x="103" y="200"/>
                </a:lnTo>
                <a:lnTo>
                  <a:pt x="105" y="202"/>
                </a:lnTo>
                <a:lnTo>
                  <a:pt x="107" y="204"/>
                </a:lnTo>
                <a:lnTo>
                  <a:pt x="110" y="206"/>
                </a:lnTo>
                <a:lnTo>
                  <a:pt x="116" y="204"/>
                </a:lnTo>
                <a:lnTo>
                  <a:pt x="120" y="202"/>
                </a:lnTo>
                <a:lnTo>
                  <a:pt x="120" y="202"/>
                </a:lnTo>
                <a:close/>
                <a:moveTo>
                  <a:pt x="69" y="214"/>
                </a:moveTo>
                <a:lnTo>
                  <a:pt x="69" y="214"/>
                </a:lnTo>
                <a:lnTo>
                  <a:pt x="84" y="212"/>
                </a:lnTo>
                <a:lnTo>
                  <a:pt x="91" y="212"/>
                </a:lnTo>
                <a:lnTo>
                  <a:pt x="93" y="210"/>
                </a:lnTo>
                <a:lnTo>
                  <a:pt x="95" y="208"/>
                </a:lnTo>
                <a:lnTo>
                  <a:pt x="95" y="208"/>
                </a:lnTo>
                <a:lnTo>
                  <a:pt x="82" y="208"/>
                </a:lnTo>
                <a:lnTo>
                  <a:pt x="74" y="210"/>
                </a:lnTo>
                <a:lnTo>
                  <a:pt x="70" y="212"/>
                </a:lnTo>
                <a:lnTo>
                  <a:pt x="69" y="214"/>
                </a:lnTo>
                <a:lnTo>
                  <a:pt x="69" y="214"/>
                </a:lnTo>
                <a:close/>
                <a:moveTo>
                  <a:pt x="124" y="217"/>
                </a:moveTo>
                <a:lnTo>
                  <a:pt x="124" y="217"/>
                </a:lnTo>
                <a:lnTo>
                  <a:pt x="130" y="217"/>
                </a:lnTo>
                <a:lnTo>
                  <a:pt x="131" y="217"/>
                </a:lnTo>
                <a:lnTo>
                  <a:pt x="135" y="219"/>
                </a:lnTo>
                <a:lnTo>
                  <a:pt x="135" y="219"/>
                </a:lnTo>
                <a:lnTo>
                  <a:pt x="135" y="221"/>
                </a:lnTo>
                <a:lnTo>
                  <a:pt x="135" y="221"/>
                </a:lnTo>
                <a:lnTo>
                  <a:pt x="135" y="225"/>
                </a:lnTo>
                <a:lnTo>
                  <a:pt x="131" y="227"/>
                </a:lnTo>
                <a:lnTo>
                  <a:pt x="130" y="231"/>
                </a:lnTo>
                <a:lnTo>
                  <a:pt x="131" y="233"/>
                </a:lnTo>
                <a:lnTo>
                  <a:pt x="131" y="233"/>
                </a:lnTo>
                <a:lnTo>
                  <a:pt x="137" y="231"/>
                </a:lnTo>
                <a:lnTo>
                  <a:pt x="143" y="229"/>
                </a:lnTo>
                <a:lnTo>
                  <a:pt x="143" y="229"/>
                </a:lnTo>
                <a:lnTo>
                  <a:pt x="145" y="233"/>
                </a:lnTo>
                <a:lnTo>
                  <a:pt x="145" y="233"/>
                </a:lnTo>
                <a:lnTo>
                  <a:pt x="145" y="237"/>
                </a:lnTo>
                <a:lnTo>
                  <a:pt x="141" y="240"/>
                </a:lnTo>
                <a:lnTo>
                  <a:pt x="135" y="248"/>
                </a:lnTo>
                <a:lnTo>
                  <a:pt x="135" y="248"/>
                </a:lnTo>
                <a:lnTo>
                  <a:pt x="139" y="246"/>
                </a:lnTo>
                <a:lnTo>
                  <a:pt x="143" y="244"/>
                </a:lnTo>
                <a:lnTo>
                  <a:pt x="152" y="244"/>
                </a:lnTo>
                <a:lnTo>
                  <a:pt x="152" y="244"/>
                </a:lnTo>
                <a:lnTo>
                  <a:pt x="149" y="233"/>
                </a:lnTo>
                <a:lnTo>
                  <a:pt x="145" y="223"/>
                </a:lnTo>
                <a:lnTo>
                  <a:pt x="139" y="216"/>
                </a:lnTo>
                <a:lnTo>
                  <a:pt x="131" y="208"/>
                </a:lnTo>
                <a:lnTo>
                  <a:pt x="131" y="208"/>
                </a:lnTo>
                <a:lnTo>
                  <a:pt x="128" y="210"/>
                </a:lnTo>
                <a:lnTo>
                  <a:pt x="126" y="212"/>
                </a:lnTo>
                <a:lnTo>
                  <a:pt x="124" y="217"/>
                </a:lnTo>
                <a:lnTo>
                  <a:pt x="124" y="217"/>
                </a:lnTo>
                <a:close/>
                <a:moveTo>
                  <a:pt x="120" y="248"/>
                </a:moveTo>
                <a:lnTo>
                  <a:pt x="120" y="248"/>
                </a:lnTo>
                <a:lnTo>
                  <a:pt x="124" y="246"/>
                </a:lnTo>
                <a:lnTo>
                  <a:pt x="128" y="244"/>
                </a:lnTo>
                <a:lnTo>
                  <a:pt x="128" y="244"/>
                </a:lnTo>
                <a:lnTo>
                  <a:pt x="122" y="244"/>
                </a:lnTo>
                <a:lnTo>
                  <a:pt x="120" y="248"/>
                </a:lnTo>
                <a:lnTo>
                  <a:pt x="120" y="248"/>
                </a:lnTo>
                <a:close/>
                <a:moveTo>
                  <a:pt x="107" y="275"/>
                </a:moveTo>
                <a:lnTo>
                  <a:pt x="107" y="275"/>
                </a:lnTo>
                <a:lnTo>
                  <a:pt x="112" y="275"/>
                </a:lnTo>
                <a:lnTo>
                  <a:pt x="118" y="273"/>
                </a:lnTo>
                <a:lnTo>
                  <a:pt x="126" y="267"/>
                </a:lnTo>
                <a:lnTo>
                  <a:pt x="141" y="254"/>
                </a:lnTo>
                <a:lnTo>
                  <a:pt x="141" y="254"/>
                </a:lnTo>
                <a:lnTo>
                  <a:pt x="131" y="257"/>
                </a:lnTo>
                <a:lnTo>
                  <a:pt x="122" y="261"/>
                </a:lnTo>
                <a:lnTo>
                  <a:pt x="114" y="267"/>
                </a:lnTo>
                <a:lnTo>
                  <a:pt x="107" y="275"/>
                </a:lnTo>
                <a:lnTo>
                  <a:pt x="107" y="275"/>
                </a:lnTo>
                <a:close/>
                <a:moveTo>
                  <a:pt x="139" y="265"/>
                </a:moveTo>
                <a:lnTo>
                  <a:pt x="139" y="265"/>
                </a:lnTo>
                <a:lnTo>
                  <a:pt x="147" y="263"/>
                </a:lnTo>
                <a:lnTo>
                  <a:pt x="149" y="261"/>
                </a:lnTo>
                <a:lnTo>
                  <a:pt x="151" y="259"/>
                </a:lnTo>
                <a:lnTo>
                  <a:pt x="151" y="259"/>
                </a:lnTo>
                <a:lnTo>
                  <a:pt x="147" y="259"/>
                </a:lnTo>
                <a:lnTo>
                  <a:pt x="145" y="261"/>
                </a:lnTo>
                <a:lnTo>
                  <a:pt x="139" y="265"/>
                </a:lnTo>
                <a:lnTo>
                  <a:pt x="139" y="265"/>
                </a:lnTo>
                <a:close/>
                <a:moveTo>
                  <a:pt x="65" y="277"/>
                </a:moveTo>
                <a:lnTo>
                  <a:pt x="65" y="277"/>
                </a:lnTo>
                <a:lnTo>
                  <a:pt x="69" y="269"/>
                </a:lnTo>
                <a:lnTo>
                  <a:pt x="69" y="269"/>
                </a:lnTo>
                <a:lnTo>
                  <a:pt x="65" y="269"/>
                </a:lnTo>
                <a:lnTo>
                  <a:pt x="63" y="271"/>
                </a:lnTo>
                <a:lnTo>
                  <a:pt x="63" y="275"/>
                </a:lnTo>
                <a:lnTo>
                  <a:pt x="65" y="277"/>
                </a:lnTo>
                <a:lnTo>
                  <a:pt x="65" y="277"/>
                </a:lnTo>
                <a:close/>
                <a:moveTo>
                  <a:pt x="21" y="345"/>
                </a:moveTo>
                <a:lnTo>
                  <a:pt x="21" y="345"/>
                </a:lnTo>
                <a:lnTo>
                  <a:pt x="25" y="347"/>
                </a:lnTo>
                <a:lnTo>
                  <a:pt x="30" y="347"/>
                </a:lnTo>
                <a:lnTo>
                  <a:pt x="30" y="347"/>
                </a:lnTo>
                <a:lnTo>
                  <a:pt x="30" y="343"/>
                </a:lnTo>
                <a:lnTo>
                  <a:pt x="32" y="339"/>
                </a:lnTo>
                <a:lnTo>
                  <a:pt x="36" y="334"/>
                </a:lnTo>
                <a:lnTo>
                  <a:pt x="40" y="328"/>
                </a:lnTo>
                <a:lnTo>
                  <a:pt x="42" y="326"/>
                </a:lnTo>
                <a:lnTo>
                  <a:pt x="40" y="324"/>
                </a:lnTo>
                <a:lnTo>
                  <a:pt x="40" y="324"/>
                </a:lnTo>
                <a:lnTo>
                  <a:pt x="29" y="334"/>
                </a:lnTo>
                <a:lnTo>
                  <a:pt x="25" y="338"/>
                </a:lnTo>
                <a:lnTo>
                  <a:pt x="21" y="345"/>
                </a:lnTo>
                <a:lnTo>
                  <a:pt x="21" y="345"/>
                </a:lnTo>
                <a:close/>
                <a:moveTo>
                  <a:pt x="38" y="343"/>
                </a:moveTo>
                <a:lnTo>
                  <a:pt x="38" y="343"/>
                </a:lnTo>
                <a:lnTo>
                  <a:pt x="59" y="338"/>
                </a:lnTo>
                <a:lnTo>
                  <a:pt x="59" y="338"/>
                </a:lnTo>
                <a:lnTo>
                  <a:pt x="57" y="336"/>
                </a:lnTo>
                <a:lnTo>
                  <a:pt x="55" y="332"/>
                </a:lnTo>
                <a:lnTo>
                  <a:pt x="50" y="330"/>
                </a:lnTo>
                <a:lnTo>
                  <a:pt x="50" y="330"/>
                </a:lnTo>
                <a:lnTo>
                  <a:pt x="46" y="334"/>
                </a:lnTo>
                <a:lnTo>
                  <a:pt x="44" y="336"/>
                </a:lnTo>
                <a:lnTo>
                  <a:pt x="40" y="339"/>
                </a:lnTo>
                <a:lnTo>
                  <a:pt x="38" y="343"/>
                </a:lnTo>
                <a:lnTo>
                  <a:pt x="38" y="343"/>
                </a:lnTo>
                <a:close/>
                <a:moveTo>
                  <a:pt x="65" y="349"/>
                </a:moveTo>
                <a:lnTo>
                  <a:pt x="65" y="349"/>
                </a:lnTo>
                <a:lnTo>
                  <a:pt x="69" y="349"/>
                </a:lnTo>
                <a:lnTo>
                  <a:pt x="72" y="349"/>
                </a:lnTo>
                <a:lnTo>
                  <a:pt x="74" y="347"/>
                </a:lnTo>
                <a:lnTo>
                  <a:pt x="78" y="347"/>
                </a:lnTo>
                <a:lnTo>
                  <a:pt x="78" y="347"/>
                </a:lnTo>
                <a:lnTo>
                  <a:pt x="76" y="345"/>
                </a:lnTo>
                <a:lnTo>
                  <a:pt x="76" y="343"/>
                </a:lnTo>
                <a:lnTo>
                  <a:pt x="70" y="343"/>
                </a:lnTo>
                <a:lnTo>
                  <a:pt x="67" y="345"/>
                </a:lnTo>
                <a:lnTo>
                  <a:pt x="65" y="347"/>
                </a:lnTo>
                <a:lnTo>
                  <a:pt x="65" y="349"/>
                </a:lnTo>
                <a:lnTo>
                  <a:pt x="65" y="349"/>
                </a:lnTo>
                <a:close/>
                <a:moveTo>
                  <a:pt x="88" y="353"/>
                </a:moveTo>
                <a:lnTo>
                  <a:pt x="88" y="353"/>
                </a:lnTo>
                <a:lnTo>
                  <a:pt x="90" y="353"/>
                </a:lnTo>
                <a:lnTo>
                  <a:pt x="91" y="353"/>
                </a:lnTo>
                <a:lnTo>
                  <a:pt x="91" y="353"/>
                </a:lnTo>
                <a:lnTo>
                  <a:pt x="95" y="353"/>
                </a:lnTo>
                <a:lnTo>
                  <a:pt x="95" y="353"/>
                </a:lnTo>
                <a:lnTo>
                  <a:pt x="93" y="349"/>
                </a:lnTo>
                <a:lnTo>
                  <a:pt x="91" y="349"/>
                </a:lnTo>
                <a:lnTo>
                  <a:pt x="88" y="347"/>
                </a:lnTo>
                <a:lnTo>
                  <a:pt x="88" y="347"/>
                </a:lnTo>
                <a:lnTo>
                  <a:pt x="88" y="351"/>
                </a:lnTo>
                <a:lnTo>
                  <a:pt x="88" y="353"/>
                </a:lnTo>
                <a:lnTo>
                  <a:pt x="88" y="353"/>
                </a:lnTo>
                <a:lnTo>
                  <a:pt x="88" y="353"/>
                </a:lnTo>
                <a:close/>
                <a:moveTo>
                  <a:pt x="42" y="353"/>
                </a:moveTo>
                <a:lnTo>
                  <a:pt x="42" y="353"/>
                </a:lnTo>
                <a:lnTo>
                  <a:pt x="48" y="353"/>
                </a:lnTo>
                <a:lnTo>
                  <a:pt x="50" y="353"/>
                </a:lnTo>
                <a:lnTo>
                  <a:pt x="51" y="353"/>
                </a:lnTo>
                <a:lnTo>
                  <a:pt x="51" y="353"/>
                </a:lnTo>
                <a:lnTo>
                  <a:pt x="51" y="349"/>
                </a:lnTo>
                <a:lnTo>
                  <a:pt x="51" y="349"/>
                </a:lnTo>
                <a:lnTo>
                  <a:pt x="51" y="349"/>
                </a:lnTo>
                <a:lnTo>
                  <a:pt x="50" y="349"/>
                </a:lnTo>
                <a:lnTo>
                  <a:pt x="46" y="349"/>
                </a:lnTo>
                <a:lnTo>
                  <a:pt x="44" y="351"/>
                </a:lnTo>
                <a:lnTo>
                  <a:pt x="42" y="353"/>
                </a:lnTo>
                <a:lnTo>
                  <a:pt x="42" y="35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4" name="Freeform 49"/>
          <p:cNvSpPr>
            <a:spLocks noEditPoints="1"/>
          </p:cNvSpPr>
          <p:nvPr/>
        </p:nvSpPr>
        <p:spPr bwMode="auto">
          <a:xfrm>
            <a:off x="3875509" y="3524536"/>
            <a:ext cx="502231" cy="683563"/>
          </a:xfrm>
          <a:custGeom>
            <a:avLst/>
            <a:gdLst/>
            <a:ahLst/>
            <a:cxnLst>
              <a:cxn ang="0">
                <a:pos x="261" y="280"/>
              </a:cxn>
              <a:cxn ang="0">
                <a:pos x="72" y="364"/>
              </a:cxn>
              <a:cxn ang="0">
                <a:pos x="24" y="246"/>
              </a:cxn>
              <a:cxn ang="0">
                <a:pos x="116" y="124"/>
              </a:cxn>
              <a:cxn ang="0">
                <a:pos x="68" y="137"/>
              </a:cxn>
              <a:cxn ang="0">
                <a:pos x="2" y="82"/>
              </a:cxn>
              <a:cxn ang="0">
                <a:pos x="95" y="4"/>
              </a:cxn>
              <a:cxn ang="0">
                <a:pos x="213" y="42"/>
              </a:cxn>
              <a:cxn ang="0">
                <a:pos x="215" y="172"/>
              </a:cxn>
              <a:cxn ang="0">
                <a:pos x="120" y="265"/>
              </a:cxn>
              <a:cxn ang="0">
                <a:pos x="217" y="75"/>
              </a:cxn>
              <a:cxn ang="0">
                <a:pos x="91" y="16"/>
              </a:cxn>
              <a:cxn ang="0">
                <a:pos x="85" y="111"/>
              </a:cxn>
              <a:cxn ang="0">
                <a:pos x="162" y="92"/>
              </a:cxn>
              <a:cxn ang="0">
                <a:pos x="95" y="197"/>
              </a:cxn>
              <a:cxn ang="0">
                <a:pos x="204" y="324"/>
              </a:cxn>
              <a:cxn ang="0">
                <a:pos x="108" y="273"/>
              </a:cxn>
              <a:cxn ang="0">
                <a:pos x="213" y="164"/>
              </a:cxn>
              <a:cxn ang="0">
                <a:pos x="59" y="29"/>
              </a:cxn>
              <a:cxn ang="0">
                <a:pos x="45" y="50"/>
              </a:cxn>
              <a:cxn ang="0">
                <a:pos x="21" y="82"/>
              </a:cxn>
              <a:cxn ang="0">
                <a:pos x="106" y="92"/>
              </a:cxn>
              <a:cxn ang="0">
                <a:pos x="21" y="103"/>
              </a:cxn>
              <a:cxn ang="0">
                <a:pos x="24" y="96"/>
              </a:cxn>
              <a:cxn ang="0">
                <a:pos x="135" y="92"/>
              </a:cxn>
              <a:cxn ang="0">
                <a:pos x="148" y="99"/>
              </a:cxn>
              <a:cxn ang="0">
                <a:pos x="19" y="117"/>
              </a:cxn>
              <a:cxn ang="0">
                <a:pos x="122" y="149"/>
              </a:cxn>
              <a:cxn ang="0">
                <a:pos x="104" y="174"/>
              </a:cxn>
              <a:cxn ang="0">
                <a:pos x="150" y="113"/>
              </a:cxn>
              <a:cxn ang="0">
                <a:pos x="122" y="149"/>
              </a:cxn>
              <a:cxn ang="0">
                <a:pos x="47" y="128"/>
              </a:cxn>
              <a:cxn ang="0">
                <a:pos x="21" y="137"/>
              </a:cxn>
              <a:cxn ang="0">
                <a:pos x="84" y="164"/>
              </a:cxn>
              <a:cxn ang="0">
                <a:pos x="38" y="233"/>
              </a:cxn>
              <a:cxn ang="0">
                <a:pos x="64" y="197"/>
              </a:cxn>
              <a:cxn ang="0">
                <a:pos x="42" y="218"/>
              </a:cxn>
              <a:cxn ang="0">
                <a:pos x="74" y="212"/>
              </a:cxn>
              <a:cxn ang="0">
                <a:pos x="38" y="252"/>
              </a:cxn>
              <a:cxn ang="0">
                <a:pos x="51" y="252"/>
              </a:cxn>
              <a:cxn ang="0">
                <a:pos x="28" y="269"/>
              </a:cxn>
              <a:cxn ang="0">
                <a:pos x="36" y="267"/>
              </a:cxn>
              <a:cxn ang="0">
                <a:pos x="53" y="271"/>
              </a:cxn>
              <a:cxn ang="0">
                <a:pos x="26" y="303"/>
              </a:cxn>
              <a:cxn ang="0">
                <a:pos x="42" y="299"/>
              </a:cxn>
              <a:cxn ang="0">
                <a:pos x="40" y="328"/>
              </a:cxn>
              <a:cxn ang="0">
                <a:pos x="225" y="336"/>
              </a:cxn>
              <a:cxn ang="0">
                <a:pos x="24" y="338"/>
              </a:cxn>
              <a:cxn ang="0">
                <a:pos x="68" y="340"/>
              </a:cxn>
              <a:cxn ang="0">
                <a:pos x="120" y="347"/>
              </a:cxn>
              <a:cxn ang="0">
                <a:pos x="152" y="345"/>
              </a:cxn>
              <a:cxn ang="0">
                <a:pos x="186" y="343"/>
              </a:cxn>
              <a:cxn ang="0">
                <a:pos x="26" y="351"/>
              </a:cxn>
              <a:cxn ang="0">
                <a:pos x="38" y="343"/>
              </a:cxn>
              <a:cxn ang="0">
                <a:pos x="89" y="338"/>
              </a:cxn>
              <a:cxn ang="0">
                <a:pos x="114" y="340"/>
              </a:cxn>
              <a:cxn ang="0">
                <a:pos x="204" y="347"/>
              </a:cxn>
              <a:cxn ang="0">
                <a:pos x="68" y="357"/>
              </a:cxn>
              <a:cxn ang="0">
                <a:pos x="57" y="355"/>
              </a:cxn>
              <a:cxn ang="0">
                <a:pos x="150" y="359"/>
              </a:cxn>
              <a:cxn ang="0">
                <a:pos x="122" y="360"/>
              </a:cxn>
            </a:cxnLst>
            <a:rect l="0" t="0" r="r" b="b"/>
            <a:pathLst>
              <a:path w="261" h="366">
                <a:moveTo>
                  <a:pt x="120" y="265"/>
                </a:moveTo>
                <a:lnTo>
                  <a:pt x="120" y="265"/>
                </a:lnTo>
                <a:lnTo>
                  <a:pt x="137" y="267"/>
                </a:lnTo>
                <a:lnTo>
                  <a:pt x="156" y="269"/>
                </a:lnTo>
                <a:lnTo>
                  <a:pt x="190" y="267"/>
                </a:lnTo>
                <a:lnTo>
                  <a:pt x="225" y="267"/>
                </a:lnTo>
                <a:lnTo>
                  <a:pt x="242" y="267"/>
                </a:lnTo>
                <a:lnTo>
                  <a:pt x="257" y="269"/>
                </a:lnTo>
                <a:lnTo>
                  <a:pt x="257" y="269"/>
                </a:lnTo>
                <a:lnTo>
                  <a:pt x="261" y="275"/>
                </a:lnTo>
                <a:lnTo>
                  <a:pt x="261" y="280"/>
                </a:lnTo>
                <a:lnTo>
                  <a:pt x="261" y="296"/>
                </a:lnTo>
                <a:lnTo>
                  <a:pt x="261" y="296"/>
                </a:lnTo>
                <a:lnTo>
                  <a:pt x="261" y="315"/>
                </a:lnTo>
                <a:lnTo>
                  <a:pt x="257" y="328"/>
                </a:lnTo>
                <a:lnTo>
                  <a:pt x="251" y="338"/>
                </a:lnTo>
                <a:lnTo>
                  <a:pt x="240" y="347"/>
                </a:lnTo>
                <a:lnTo>
                  <a:pt x="240" y="347"/>
                </a:lnTo>
                <a:lnTo>
                  <a:pt x="219" y="364"/>
                </a:lnTo>
                <a:lnTo>
                  <a:pt x="219" y="364"/>
                </a:lnTo>
                <a:lnTo>
                  <a:pt x="122" y="366"/>
                </a:lnTo>
                <a:lnTo>
                  <a:pt x="72" y="364"/>
                </a:lnTo>
                <a:lnTo>
                  <a:pt x="49" y="362"/>
                </a:lnTo>
                <a:lnTo>
                  <a:pt x="24" y="360"/>
                </a:lnTo>
                <a:lnTo>
                  <a:pt x="24" y="360"/>
                </a:lnTo>
                <a:lnTo>
                  <a:pt x="21" y="357"/>
                </a:lnTo>
                <a:lnTo>
                  <a:pt x="17" y="355"/>
                </a:lnTo>
                <a:lnTo>
                  <a:pt x="15" y="351"/>
                </a:lnTo>
                <a:lnTo>
                  <a:pt x="15" y="347"/>
                </a:lnTo>
                <a:lnTo>
                  <a:pt x="15" y="347"/>
                </a:lnTo>
                <a:lnTo>
                  <a:pt x="17" y="305"/>
                </a:lnTo>
                <a:lnTo>
                  <a:pt x="21" y="265"/>
                </a:lnTo>
                <a:lnTo>
                  <a:pt x="24" y="246"/>
                </a:lnTo>
                <a:lnTo>
                  <a:pt x="28" y="229"/>
                </a:lnTo>
                <a:lnTo>
                  <a:pt x="34" y="212"/>
                </a:lnTo>
                <a:lnTo>
                  <a:pt x="42" y="197"/>
                </a:lnTo>
                <a:lnTo>
                  <a:pt x="42" y="197"/>
                </a:lnTo>
                <a:lnTo>
                  <a:pt x="57" y="179"/>
                </a:lnTo>
                <a:lnTo>
                  <a:pt x="72" y="162"/>
                </a:lnTo>
                <a:lnTo>
                  <a:pt x="72" y="162"/>
                </a:lnTo>
                <a:lnTo>
                  <a:pt x="89" y="151"/>
                </a:lnTo>
                <a:lnTo>
                  <a:pt x="99" y="141"/>
                </a:lnTo>
                <a:lnTo>
                  <a:pt x="108" y="134"/>
                </a:lnTo>
                <a:lnTo>
                  <a:pt x="116" y="124"/>
                </a:lnTo>
                <a:lnTo>
                  <a:pt x="118" y="118"/>
                </a:lnTo>
                <a:lnTo>
                  <a:pt x="118" y="115"/>
                </a:lnTo>
                <a:lnTo>
                  <a:pt x="118" y="111"/>
                </a:lnTo>
                <a:lnTo>
                  <a:pt x="114" y="107"/>
                </a:lnTo>
                <a:lnTo>
                  <a:pt x="110" y="101"/>
                </a:lnTo>
                <a:lnTo>
                  <a:pt x="103" y="99"/>
                </a:lnTo>
                <a:lnTo>
                  <a:pt x="103" y="99"/>
                </a:lnTo>
                <a:lnTo>
                  <a:pt x="99" y="107"/>
                </a:lnTo>
                <a:lnTo>
                  <a:pt x="95" y="115"/>
                </a:lnTo>
                <a:lnTo>
                  <a:pt x="82" y="126"/>
                </a:lnTo>
                <a:lnTo>
                  <a:pt x="68" y="137"/>
                </a:lnTo>
                <a:lnTo>
                  <a:pt x="53" y="147"/>
                </a:lnTo>
                <a:lnTo>
                  <a:pt x="53" y="147"/>
                </a:lnTo>
                <a:lnTo>
                  <a:pt x="28" y="145"/>
                </a:lnTo>
                <a:lnTo>
                  <a:pt x="17" y="143"/>
                </a:lnTo>
                <a:lnTo>
                  <a:pt x="7" y="141"/>
                </a:lnTo>
                <a:lnTo>
                  <a:pt x="7" y="141"/>
                </a:lnTo>
                <a:lnTo>
                  <a:pt x="3" y="132"/>
                </a:lnTo>
                <a:lnTo>
                  <a:pt x="0" y="120"/>
                </a:lnTo>
                <a:lnTo>
                  <a:pt x="0" y="107"/>
                </a:lnTo>
                <a:lnTo>
                  <a:pt x="0" y="94"/>
                </a:lnTo>
                <a:lnTo>
                  <a:pt x="2" y="82"/>
                </a:lnTo>
                <a:lnTo>
                  <a:pt x="3" y="69"/>
                </a:lnTo>
                <a:lnTo>
                  <a:pt x="9" y="59"/>
                </a:lnTo>
                <a:lnTo>
                  <a:pt x="13" y="52"/>
                </a:lnTo>
                <a:lnTo>
                  <a:pt x="13" y="52"/>
                </a:lnTo>
                <a:lnTo>
                  <a:pt x="19" y="46"/>
                </a:lnTo>
                <a:lnTo>
                  <a:pt x="28" y="40"/>
                </a:lnTo>
                <a:lnTo>
                  <a:pt x="47" y="29"/>
                </a:lnTo>
                <a:lnTo>
                  <a:pt x="47" y="29"/>
                </a:lnTo>
                <a:lnTo>
                  <a:pt x="64" y="19"/>
                </a:lnTo>
                <a:lnTo>
                  <a:pt x="85" y="8"/>
                </a:lnTo>
                <a:lnTo>
                  <a:pt x="95" y="4"/>
                </a:lnTo>
                <a:lnTo>
                  <a:pt x="106" y="2"/>
                </a:lnTo>
                <a:lnTo>
                  <a:pt x="118" y="0"/>
                </a:lnTo>
                <a:lnTo>
                  <a:pt x="131" y="0"/>
                </a:lnTo>
                <a:lnTo>
                  <a:pt x="131" y="0"/>
                </a:lnTo>
                <a:lnTo>
                  <a:pt x="152" y="4"/>
                </a:lnTo>
                <a:lnTo>
                  <a:pt x="169" y="8"/>
                </a:lnTo>
                <a:lnTo>
                  <a:pt x="185" y="16"/>
                </a:lnTo>
                <a:lnTo>
                  <a:pt x="198" y="25"/>
                </a:lnTo>
                <a:lnTo>
                  <a:pt x="198" y="25"/>
                </a:lnTo>
                <a:lnTo>
                  <a:pt x="207" y="33"/>
                </a:lnTo>
                <a:lnTo>
                  <a:pt x="213" y="42"/>
                </a:lnTo>
                <a:lnTo>
                  <a:pt x="219" y="52"/>
                </a:lnTo>
                <a:lnTo>
                  <a:pt x="225" y="63"/>
                </a:lnTo>
                <a:lnTo>
                  <a:pt x="230" y="77"/>
                </a:lnTo>
                <a:lnTo>
                  <a:pt x="232" y="90"/>
                </a:lnTo>
                <a:lnTo>
                  <a:pt x="234" y="103"/>
                </a:lnTo>
                <a:lnTo>
                  <a:pt x="234" y="117"/>
                </a:lnTo>
                <a:lnTo>
                  <a:pt x="234" y="117"/>
                </a:lnTo>
                <a:lnTo>
                  <a:pt x="232" y="134"/>
                </a:lnTo>
                <a:lnTo>
                  <a:pt x="228" y="147"/>
                </a:lnTo>
                <a:lnTo>
                  <a:pt x="223" y="160"/>
                </a:lnTo>
                <a:lnTo>
                  <a:pt x="215" y="172"/>
                </a:lnTo>
                <a:lnTo>
                  <a:pt x="207" y="183"/>
                </a:lnTo>
                <a:lnTo>
                  <a:pt x="198" y="193"/>
                </a:lnTo>
                <a:lnTo>
                  <a:pt x="188" y="200"/>
                </a:lnTo>
                <a:lnTo>
                  <a:pt x="177" y="208"/>
                </a:lnTo>
                <a:lnTo>
                  <a:pt x="177" y="208"/>
                </a:lnTo>
                <a:lnTo>
                  <a:pt x="160" y="219"/>
                </a:lnTo>
                <a:lnTo>
                  <a:pt x="143" y="231"/>
                </a:lnTo>
                <a:lnTo>
                  <a:pt x="135" y="237"/>
                </a:lnTo>
                <a:lnTo>
                  <a:pt x="129" y="244"/>
                </a:lnTo>
                <a:lnTo>
                  <a:pt x="124" y="254"/>
                </a:lnTo>
                <a:lnTo>
                  <a:pt x="120" y="265"/>
                </a:lnTo>
                <a:lnTo>
                  <a:pt x="120" y="265"/>
                </a:lnTo>
                <a:close/>
                <a:moveTo>
                  <a:pt x="213" y="164"/>
                </a:moveTo>
                <a:lnTo>
                  <a:pt x="213" y="164"/>
                </a:lnTo>
                <a:lnTo>
                  <a:pt x="219" y="153"/>
                </a:lnTo>
                <a:lnTo>
                  <a:pt x="223" y="139"/>
                </a:lnTo>
                <a:lnTo>
                  <a:pt x="226" y="126"/>
                </a:lnTo>
                <a:lnTo>
                  <a:pt x="226" y="113"/>
                </a:lnTo>
                <a:lnTo>
                  <a:pt x="226" y="113"/>
                </a:lnTo>
                <a:lnTo>
                  <a:pt x="226" y="103"/>
                </a:lnTo>
                <a:lnTo>
                  <a:pt x="225" y="94"/>
                </a:lnTo>
                <a:lnTo>
                  <a:pt x="217" y="75"/>
                </a:lnTo>
                <a:lnTo>
                  <a:pt x="205" y="56"/>
                </a:lnTo>
                <a:lnTo>
                  <a:pt x="192" y="38"/>
                </a:lnTo>
                <a:lnTo>
                  <a:pt x="175" y="25"/>
                </a:lnTo>
                <a:lnTo>
                  <a:pt x="164" y="19"/>
                </a:lnTo>
                <a:lnTo>
                  <a:pt x="154" y="16"/>
                </a:lnTo>
                <a:lnTo>
                  <a:pt x="143" y="12"/>
                </a:lnTo>
                <a:lnTo>
                  <a:pt x="131" y="10"/>
                </a:lnTo>
                <a:lnTo>
                  <a:pt x="120" y="8"/>
                </a:lnTo>
                <a:lnTo>
                  <a:pt x="106" y="10"/>
                </a:lnTo>
                <a:lnTo>
                  <a:pt x="106" y="10"/>
                </a:lnTo>
                <a:lnTo>
                  <a:pt x="91" y="16"/>
                </a:lnTo>
                <a:lnTo>
                  <a:pt x="78" y="21"/>
                </a:lnTo>
                <a:lnTo>
                  <a:pt x="66" y="31"/>
                </a:lnTo>
                <a:lnTo>
                  <a:pt x="57" y="42"/>
                </a:lnTo>
                <a:lnTo>
                  <a:pt x="49" y="57"/>
                </a:lnTo>
                <a:lnTo>
                  <a:pt x="45" y="71"/>
                </a:lnTo>
                <a:lnTo>
                  <a:pt x="42" y="88"/>
                </a:lnTo>
                <a:lnTo>
                  <a:pt x="42" y="107"/>
                </a:lnTo>
                <a:lnTo>
                  <a:pt x="42" y="107"/>
                </a:lnTo>
                <a:lnTo>
                  <a:pt x="51" y="111"/>
                </a:lnTo>
                <a:lnTo>
                  <a:pt x="63" y="111"/>
                </a:lnTo>
                <a:lnTo>
                  <a:pt x="85" y="111"/>
                </a:lnTo>
                <a:lnTo>
                  <a:pt x="85" y="111"/>
                </a:lnTo>
                <a:lnTo>
                  <a:pt x="93" y="96"/>
                </a:lnTo>
                <a:lnTo>
                  <a:pt x="99" y="86"/>
                </a:lnTo>
                <a:lnTo>
                  <a:pt x="104" y="80"/>
                </a:lnTo>
                <a:lnTo>
                  <a:pt x="110" y="75"/>
                </a:lnTo>
                <a:lnTo>
                  <a:pt x="120" y="71"/>
                </a:lnTo>
                <a:lnTo>
                  <a:pt x="129" y="71"/>
                </a:lnTo>
                <a:lnTo>
                  <a:pt x="143" y="73"/>
                </a:lnTo>
                <a:lnTo>
                  <a:pt x="143" y="73"/>
                </a:lnTo>
                <a:lnTo>
                  <a:pt x="156" y="86"/>
                </a:lnTo>
                <a:lnTo>
                  <a:pt x="162" y="92"/>
                </a:lnTo>
                <a:lnTo>
                  <a:pt x="164" y="101"/>
                </a:lnTo>
                <a:lnTo>
                  <a:pt x="164" y="101"/>
                </a:lnTo>
                <a:lnTo>
                  <a:pt x="164" y="117"/>
                </a:lnTo>
                <a:lnTo>
                  <a:pt x="160" y="130"/>
                </a:lnTo>
                <a:lnTo>
                  <a:pt x="154" y="141"/>
                </a:lnTo>
                <a:lnTo>
                  <a:pt x="146" y="151"/>
                </a:lnTo>
                <a:lnTo>
                  <a:pt x="137" y="160"/>
                </a:lnTo>
                <a:lnTo>
                  <a:pt x="125" y="168"/>
                </a:lnTo>
                <a:lnTo>
                  <a:pt x="106" y="183"/>
                </a:lnTo>
                <a:lnTo>
                  <a:pt x="106" y="183"/>
                </a:lnTo>
                <a:lnTo>
                  <a:pt x="95" y="197"/>
                </a:lnTo>
                <a:lnTo>
                  <a:pt x="85" y="210"/>
                </a:lnTo>
                <a:lnTo>
                  <a:pt x="76" y="225"/>
                </a:lnTo>
                <a:lnTo>
                  <a:pt x="70" y="244"/>
                </a:lnTo>
                <a:lnTo>
                  <a:pt x="64" y="261"/>
                </a:lnTo>
                <a:lnTo>
                  <a:pt x="61" y="280"/>
                </a:lnTo>
                <a:lnTo>
                  <a:pt x="61" y="301"/>
                </a:lnTo>
                <a:lnTo>
                  <a:pt x="61" y="320"/>
                </a:lnTo>
                <a:lnTo>
                  <a:pt x="61" y="320"/>
                </a:lnTo>
                <a:lnTo>
                  <a:pt x="106" y="324"/>
                </a:lnTo>
                <a:lnTo>
                  <a:pt x="154" y="324"/>
                </a:lnTo>
                <a:lnTo>
                  <a:pt x="204" y="324"/>
                </a:lnTo>
                <a:lnTo>
                  <a:pt x="251" y="319"/>
                </a:lnTo>
                <a:lnTo>
                  <a:pt x="251" y="319"/>
                </a:lnTo>
                <a:lnTo>
                  <a:pt x="251" y="298"/>
                </a:lnTo>
                <a:lnTo>
                  <a:pt x="251" y="277"/>
                </a:lnTo>
                <a:lnTo>
                  <a:pt x="251" y="277"/>
                </a:lnTo>
                <a:lnTo>
                  <a:pt x="223" y="280"/>
                </a:lnTo>
                <a:lnTo>
                  <a:pt x="179" y="280"/>
                </a:lnTo>
                <a:lnTo>
                  <a:pt x="137" y="279"/>
                </a:lnTo>
                <a:lnTo>
                  <a:pt x="120" y="277"/>
                </a:lnTo>
                <a:lnTo>
                  <a:pt x="108" y="273"/>
                </a:lnTo>
                <a:lnTo>
                  <a:pt x="108" y="273"/>
                </a:lnTo>
                <a:lnTo>
                  <a:pt x="110" y="259"/>
                </a:lnTo>
                <a:lnTo>
                  <a:pt x="114" y="250"/>
                </a:lnTo>
                <a:lnTo>
                  <a:pt x="120" y="239"/>
                </a:lnTo>
                <a:lnTo>
                  <a:pt x="125" y="231"/>
                </a:lnTo>
                <a:lnTo>
                  <a:pt x="133" y="223"/>
                </a:lnTo>
                <a:lnTo>
                  <a:pt x="141" y="216"/>
                </a:lnTo>
                <a:lnTo>
                  <a:pt x="156" y="204"/>
                </a:lnTo>
                <a:lnTo>
                  <a:pt x="190" y="185"/>
                </a:lnTo>
                <a:lnTo>
                  <a:pt x="204" y="176"/>
                </a:lnTo>
                <a:lnTo>
                  <a:pt x="209" y="170"/>
                </a:lnTo>
                <a:lnTo>
                  <a:pt x="213" y="164"/>
                </a:lnTo>
                <a:lnTo>
                  <a:pt x="213" y="164"/>
                </a:lnTo>
                <a:close/>
                <a:moveTo>
                  <a:pt x="51" y="31"/>
                </a:moveTo>
                <a:lnTo>
                  <a:pt x="51" y="31"/>
                </a:lnTo>
                <a:lnTo>
                  <a:pt x="51" y="33"/>
                </a:lnTo>
                <a:lnTo>
                  <a:pt x="51" y="35"/>
                </a:lnTo>
                <a:lnTo>
                  <a:pt x="55" y="35"/>
                </a:lnTo>
                <a:lnTo>
                  <a:pt x="55" y="35"/>
                </a:lnTo>
                <a:lnTo>
                  <a:pt x="55" y="33"/>
                </a:lnTo>
                <a:lnTo>
                  <a:pt x="55" y="31"/>
                </a:lnTo>
                <a:lnTo>
                  <a:pt x="57" y="31"/>
                </a:lnTo>
                <a:lnTo>
                  <a:pt x="59" y="29"/>
                </a:lnTo>
                <a:lnTo>
                  <a:pt x="59" y="29"/>
                </a:lnTo>
                <a:lnTo>
                  <a:pt x="57" y="29"/>
                </a:lnTo>
                <a:lnTo>
                  <a:pt x="55" y="31"/>
                </a:lnTo>
                <a:lnTo>
                  <a:pt x="53" y="31"/>
                </a:lnTo>
                <a:lnTo>
                  <a:pt x="51" y="31"/>
                </a:lnTo>
                <a:lnTo>
                  <a:pt x="51" y="31"/>
                </a:lnTo>
                <a:close/>
                <a:moveTo>
                  <a:pt x="23" y="63"/>
                </a:moveTo>
                <a:lnTo>
                  <a:pt x="23" y="63"/>
                </a:lnTo>
                <a:lnTo>
                  <a:pt x="32" y="61"/>
                </a:lnTo>
                <a:lnTo>
                  <a:pt x="40" y="56"/>
                </a:lnTo>
                <a:lnTo>
                  <a:pt x="45" y="50"/>
                </a:lnTo>
                <a:lnTo>
                  <a:pt x="47" y="46"/>
                </a:lnTo>
                <a:lnTo>
                  <a:pt x="47" y="42"/>
                </a:lnTo>
                <a:lnTo>
                  <a:pt x="47" y="42"/>
                </a:lnTo>
                <a:lnTo>
                  <a:pt x="40" y="48"/>
                </a:lnTo>
                <a:lnTo>
                  <a:pt x="32" y="52"/>
                </a:lnTo>
                <a:lnTo>
                  <a:pt x="26" y="56"/>
                </a:lnTo>
                <a:lnTo>
                  <a:pt x="24" y="59"/>
                </a:lnTo>
                <a:lnTo>
                  <a:pt x="23" y="63"/>
                </a:lnTo>
                <a:lnTo>
                  <a:pt x="23" y="63"/>
                </a:lnTo>
                <a:close/>
                <a:moveTo>
                  <a:pt x="21" y="82"/>
                </a:moveTo>
                <a:lnTo>
                  <a:pt x="21" y="82"/>
                </a:lnTo>
                <a:lnTo>
                  <a:pt x="26" y="80"/>
                </a:lnTo>
                <a:lnTo>
                  <a:pt x="32" y="78"/>
                </a:lnTo>
                <a:lnTo>
                  <a:pt x="36" y="75"/>
                </a:lnTo>
                <a:lnTo>
                  <a:pt x="38" y="69"/>
                </a:lnTo>
                <a:lnTo>
                  <a:pt x="38" y="69"/>
                </a:lnTo>
                <a:lnTo>
                  <a:pt x="34" y="69"/>
                </a:lnTo>
                <a:lnTo>
                  <a:pt x="28" y="73"/>
                </a:lnTo>
                <a:lnTo>
                  <a:pt x="24" y="77"/>
                </a:lnTo>
                <a:lnTo>
                  <a:pt x="21" y="82"/>
                </a:lnTo>
                <a:lnTo>
                  <a:pt x="21" y="82"/>
                </a:lnTo>
                <a:close/>
                <a:moveTo>
                  <a:pt x="106" y="92"/>
                </a:moveTo>
                <a:lnTo>
                  <a:pt x="106" y="92"/>
                </a:lnTo>
                <a:lnTo>
                  <a:pt x="120" y="88"/>
                </a:lnTo>
                <a:lnTo>
                  <a:pt x="125" y="84"/>
                </a:lnTo>
                <a:lnTo>
                  <a:pt x="129" y="80"/>
                </a:lnTo>
                <a:lnTo>
                  <a:pt x="129" y="80"/>
                </a:lnTo>
                <a:lnTo>
                  <a:pt x="122" y="80"/>
                </a:lnTo>
                <a:lnTo>
                  <a:pt x="116" y="82"/>
                </a:lnTo>
                <a:lnTo>
                  <a:pt x="110" y="86"/>
                </a:lnTo>
                <a:lnTo>
                  <a:pt x="106" y="92"/>
                </a:lnTo>
                <a:lnTo>
                  <a:pt x="106" y="92"/>
                </a:lnTo>
                <a:close/>
                <a:moveTo>
                  <a:pt x="21" y="103"/>
                </a:moveTo>
                <a:lnTo>
                  <a:pt x="21" y="103"/>
                </a:lnTo>
                <a:lnTo>
                  <a:pt x="26" y="97"/>
                </a:lnTo>
                <a:lnTo>
                  <a:pt x="28" y="96"/>
                </a:lnTo>
                <a:lnTo>
                  <a:pt x="34" y="96"/>
                </a:lnTo>
                <a:lnTo>
                  <a:pt x="34" y="96"/>
                </a:lnTo>
                <a:lnTo>
                  <a:pt x="34" y="92"/>
                </a:lnTo>
                <a:lnTo>
                  <a:pt x="34" y="90"/>
                </a:lnTo>
                <a:lnTo>
                  <a:pt x="32" y="88"/>
                </a:lnTo>
                <a:lnTo>
                  <a:pt x="32" y="88"/>
                </a:lnTo>
                <a:lnTo>
                  <a:pt x="28" y="92"/>
                </a:lnTo>
                <a:lnTo>
                  <a:pt x="24" y="96"/>
                </a:lnTo>
                <a:lnTo>
                  <a:pt x="21" y="97"/>
                </a:lnTo>
                <a:lnTo>
                  <a:pt x="21" y="99"/>
                </a:lnTo>
                <a:lnTo>
                  <a:pt x="21" y="103"/>
                </a:lnTo>
                <a:lnTo>
                  <a:pt x="21" y="103"/>
                </a:lnTo>
                <a:close/>
                <a:moveTo>
                  <a:pt x="116" y="96"/>
                </a:moveTo>
                <a:lnTo>
                  <a:pt x="116" y="96"/>
                </a:lnTo>
                <a:lnTo>
                  <a:pt x="120" y="101"/>
                </a:lnTo>
                <a:lnTo>
                  <a:pt x="125" y="103"/>
                </a:lnTo>
                <a:lnTo>
                  <a:pt x="125" y="103"/>
                </a:lnTo>
                <a:lnTo>
                  <a:pt x="131" y="96"/>
                </a:lnTo>
                <a:lnTo>
                  <a:pt x="135" y="92"/>
                </a:lnTo>
                <a:lnTo>
                  <a:pt x="137" y="88"/>
                </a:lnTo>
                <a:lnTo>
                  <a:pt x="137" y="88"/>
                </a:lnTo>
                <a:lnTo>
                  <a:pt x="131" y="90"/>
                </a:lnTo>
                <a:lnTo>
                  <a:pt x="127" y="92"/>
                </a:lnTo>
                <a:lnTo>
                  <a:pt x="116" y="96"/>
                </a:lnTo>
                <a:lnTo>
                  <a:pt x="116" y="96"/>
                </a:lnTo>
                <a:close/>
                <a:moveTo>
                  <a:pt x="137" y="103"/>
                </a:moveTo>
                <a:lnTo>
                  <a:pt x="137" y="103"/>
                </a:lnTo>
                <a:lnTo>
                  <a:pt x="143" y="103"/>
                </a:lnTo>
                <a:lnTo>
                  <a:pt x="145" y="101"/>
                </a:lnTo>
                <a:lnTo>
                  <a:pt x="148" y="99"/>
                </a:lnTo>
                <a:lnTo>
                  <a:pt x="152" y="99"/>
                </a:lnTo>
                <a:lnTo>
                  <a:pt x="152" y="99"/>
                </a:lnTo>
                <a:lnTo>
                  <a:pt x="150" y="94"/>
                </a:lnTo>
                <a:lnTo>
                  <a:pt x="150" y="92"/>
                </a:lnTo>
                <a:lnTo>
                  <a:pt x="146" y="90"/>
                </a:lnTo>
                <a:lnTo>
                  <a:pt x="146" y="90"/>
                </a:lnTo>
                <a:lnTo>
                  <a:pt x="141" y="96"/>
                </a:lnTo>
                <a:lnTo>
                  <a:pt x="139" y="99"/>
                </a:lnTo>
                <a:lnTo>
                  <a:pt x="137" y="103"/>
                </a:lnTo>
                <a:lnTo>
                  <a:pt x="137" y="103"/>
                </a:lnTo>
                <a:close/>
                <a:moveTo>
                  <a:pt x="19" y="117"/>
                </a:moveTo>
                <a:lnTo>
                  <a:pt x="19" y="117"/>
                </a:lnTo>
                <a:lnTo>
                  <a:pt x="23" y="117"/>
                </a:lnTo>
                <a:lnTo>
                  <a:pt x="26" y="115"/>
                </a:lnTo>
                <a:lnTo>
                  <a:pt x="32" y="111"/>
                </a:lnTo>
                <a:lnTo>
                  <a:pt x="34" y="105"/>
                </a:lnTo>
                <a:lnTo>
                  <a:pt x="34" y="105"/>
                </a:lnTo>
                <a:lnTo>
                  <a:pt x="28" y="107"/>
                </a:lnTo>
                <a:lnTo>
                  <a:pt x="24" y="109"/>
                </a:lnTo>
                <a:lnTo>
                  <a:pt x="19" y="117"/>
                </a:lnTo>
                <a:lnTo>
                  <a:pt x="19" y="117"/>
                </a:lnTo>
                <a:close/>
                <a:moveTo>
                  <a:pt x="122" y="149"/>
                </a:moveTo>
                <a:lnTo>
                  <a:pt x="122" y="149"/>
                </a:lnTo>
                <a:lnTo>
                  <a:pt x="120" y="157"/>
                </a:lnTo>
                <a:lnTo>
                  <a:pt x="116" y="162"/>
                </a:lnTo>
                <a:lnTo>
                  <a:pt x="108" y="166"/>
                </a:lnTo>
                <a:lnTo>
                  <a:pt x="101" y="168"/>
                </a:lnTo>
                <a:lnTo>
                  <a:pt x="101" y="168"/>
                </a:lnTo>
                <a:lnTo>
                  <a:pt x="101" y="170"/>
                </a:lnTo>
                <a:lnTo>
                  <a:pt x="103" y="172"/>
                </a:lnTo>
                <a:lnTo>
                  <a:pt x="104" y="172"/>
                </a:lnTo>
                <a:lnTo>
                  <a:pt x="104" y="174"/>
                </a:lnTo>
                <a:lnTo>
                  <a:pt x="104" y="174"/>
                </a:lnTo>
                <a:lnTo>
                  <a:pt x="112" y="170"/>
                </a:lnTo>
                <a:lnTo>
                  <a:pt x="118" y="166"/>
                </a:lnTo>
                <a:lnTo>
                  <a:pt x="129" y="155"/>
                </a:lnTo>
                <a:lnTo>
                  <a:pt x="141" y="143"/>
                </a:lnTo>
                <a:lnTo>
                  <a:pt x="150" y="134"/>
                </a:lnTo>
                <a:lnTo>
                  <a:pt x="150" y="134"/>
                </a:lnTo>
                <a:lnTo>
                  <a:pt x="152" y="120"/>
                </a:lnTo>
                <a:lnTo>
                  <a:pt x="154" y="115"/>
                </a:lnTo>
                <a:lnTo>
                  <a:pt x="152" y="109"/>
                </a:lnTo>
                <a:lnTo>
                  <a:pt x="152" y="109"/>
                </a:lnTo>
                <a:lnTo>
                  <a:pt x="150" y="113"/>
                </a:lnTo>
                <a:lnTo>
                  <a:pt x="148" y="115"/>
                </a:lnTo>
                <a:lnTo>
                  <a:pt x="143" y="117"/>
                </a:lnTo>
                <a:lnTo>
                  <a:pt x="143" y="117"/>
                </a:lnTo>
                <a:lnTo>
                  <a:pt x="145" y="120"/>
                </a:lnTo>
                <a:lnTo>
                  <a:pt x="146" y="122"/>
                </a:lnTo>
                <a:lnTo>
                  <a:pt x="148" y="124"/>
                </a:lnTo>
                <a:lnTo>
                  <a:pt x="150" y="128"/>
                </a:lnTo>
                <a:lnTo>
                  <a:pt x="150" y="128"/>
                </a:lnTo>
                <a:lnTo>
                  <a:pt x="145" y="136"/>
                </a:lnTo>
                <a:lnTo>
                  <a:pt x="139" y="141"/>
                </a:lnTo>
                <a:lnTo>
                  <a:pt x="122" y="149"/>
                </a:lnTo>
                <a:lnTo>
                  <a:pt x="122" y="149"/>
                </a:lnTo>
                <a:close/>
                <a:moveTo>
                  <a:pt x="47" y="128"/>
                </a:moveTo>
                <a:lnTo>
                  <a:pt x="47" y="128"/>
                </a:lnTo>
                <a:lnTo>
                  <a:pt x="53" y="126"/>
                </a:lnTo>
                <a:lnTo>
                  <a:pt x="55" y="124"/>
                </a:lnTo>
                <a:lnTo>
                  <a:pt x="55" y="120"/>
                </a:lnTo>
                <a:lnTo>
                  <a:pt x="55" y="120"/>
                </a:lnTo>
                <a:lnTo>
                  <a:pt x="51" y="120"/>
                </a:lnTo>
                <a:lnTo>
                  <a:pt x="49" y="120"/>
                </a:lnTo>
                <a:lnTo>
                  <a:pt x="47" y="124"/>
                </a:lnTo>
                <a:lnTo>
                  <a:pt x="47" y="128"/>
                </a:lnTo>
                <a:lnTo>
                  <a:pt x="47" y="128"/>
                </a:lnTo>
                <a:close/>
                <a:moveTo>
                  <a:pt x="21" y="137"/>
                </a:moveTo>
                <a:lnTo>
                  <a:pt x="21" y="137"/>
                </a:lnTo>
                <a:lnTo>
                  <a:pt x="24" y="137"/>
                </a:lnTo>
                <a:lnTo>
                  <a:pt x="28" y="137"/>
                </a:lnTo>
                <a:lnTo>
                  <a:pt x="32" y="134"/>
                </a:lnTo>
                <a:lnTo>
                  <a:pt x="34" y="130"/>
                </a:lnTo>
                <a:lnTo>
                  <a:pt x="34" y="130"/>
                </a:lnTo>
                <a:lnTo>
                  <a:pt x="26" y="134"/>
                </a:lnTo>
                <a:lnTo>
                  <a:pt x="23" y="136"/>
                </a:lnTo>
                <a:lnTo>
                  <a:pt x="21" y="137"/>
                </a:lnTo>
                <a:lnTo>
                  <a:pt x="21" y="137"/>
                </a:lnTo>
                <a:close/>
                <a:moveTo>
                  <a:pt x="106" y="147"/>
                </a:moveTo>
                <a:lnTo>
                  <a:pt x="106" y="147"/>
                </a:lnTo>
                <a:lnTo>
                  <a:pt x="120" y="143"/>
                </a:lnTo>
                <a:lnTo>
                  <a:pt x="129" y="134"/>
                </a:lnTo>
                <a:lnTo>
                  <a:pt x="129" y="134"/>
                </a:lnTo>
                <a:lnTo>
                  <a:pt x="118" y="139"/>
                </a:lnTo>
                <a:lnTo>
                  <a:pt x="112" y="143"/>
                </a:lnTo>
                <a:lnTo>
                  <a:pt x="106" y="147"/>
                </a:lnTo>
                <a:lnTo>
                  <a:pt x="106" y="147"/>
                </a:lnTo>
                <a:close/>
                <a:moveTo>
                  <a:pt x="84" y="164"/>
                </a:moveTo>
                <a:lnTo>
                  <a:pt x="84" y="164"/>
                </a:lnTo>
                <a:lnTo>
                  <a:pt x="82" y="168"/>
                </a:lnTo>
                <a:lnTo>
                  <a:pt x="78" y="172"/>
                </a:lnTo>
                <a:lnTo>
                  <a:pt x="78" y="172"/>
                </a:lnTo>
                <a:lnTo>
                  <a:pt x="87" y="168"/>
                </a:lnTo>
                <a:lnTo>
                  <a:pt x="95" y="162"/>
                </a:lnTo>
                <a:lnTo>
                  <a:pt x="95" y="162"/>
                </a:lnTo>
                <a:lnTo>
                  <a:pt x="89" y="162"/>
                </a:lnTo>
                <a:lnTo>
                  <a:pt x="84" y="164"/>
                </a:lnTo>
                <a:lnTo>
                  <a:pt x="84" y="164"/>
                </a:lnTo>
                <a:close/>
                <a:moveTo>
                  <a:pt x="38" y="233"/>
                </a:moveTo>
                <a:lnTo>
                  <a:pt x="38" y="233"/>
                </a:lnTo>
                <a:lnTo>
                  <a:pt x="51" y="221"/>
                </a:lnTo>
                <a:lnTo>
                  <a:pt x="59" y="216"/>
                </a:lnTo>
                <a:lnTo>
                  <a:pt x="64" y="208"/>
                </a:lnTo>
                <a:lnTo>
                  <a:pt x="64" y="208"/>
                </a:lnTo>
                <a:lnTo>
                  <a:pt x="55" y="212"/>
                </a:lnTo>
                <a:lnTo>
                  <a:pt x="51" y="210"/>
                </a:lnTo>
                <a:lnTo>
                  <a:pt x="49" y="206"/>
                </a:lnTo>
                <a:lnTo>
                  <a:pt x="49" y="206"/>
                </a:lnTo>
                <a:lnTo>
                  <a:pt x="57" y="200"/>
                </a:lnTo>
                <a:lnTo>
                  <a:pt x="64" y="197"/>
                </a:lnTo>
                <a:lnTo>
                  <a:pt x="72" y="191"/>
                </a:lnTo>
                <a:lnTo>
                  <a:pt x="78" y="185"/>
                </a:lnTo>
                <a:lnTo>
                  <a:pt x="78" y="185"/>
                </a:lnTo>
                <a:lnTo>
                  <a:pt x="80" y="183"/>
                </a:lnTo>
                <a:lnTo>
                  <a:pt x="78" y="183"/>
                </a:lnTo>
                <a:lnTo>
                  <a:pt x="78" y="183"/>
                </a:lnTo>
                <a:lnTo>
                  <a:pt x="68" y="185"/>
                </a:lnTo>
                <a:lnTo>
                  <a:pt x="61" y="189"/>
                </a:lnTo>
                <a:lnTo>
                  <a:pt x="55" y="195"/>
                </a:lnTo>
                <a:lnTo>
                  <a:pt x="49" y="202"/>
                </a:lnTo>
                <a:lnTo>
                  <a:pt x="42" y="218"/>
                </a:lnTo>
                <a:lnTo>
                  <a:pt x="38" y="233"/>
                </a:lnTo>
                <a:lnTo>
                  <a:pt x="38" y="233"/>
                </a:lnTo>
                <a:close/>
                <a:moveTo>
                  <a:pt x="64" y="221"/>
                </a:moveTo>
                <a:lnTo>
                  <a:pt x="64" y="221"/>
                </a:lnTo>
                <a:lnTo>
                  <a:pt x="68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18"/>
                </a:lnTo>
                <a:lnTo>
                  <a:pt x="72" y="216"/>
                </a:lnTo>
                <a:lnTo>
                  <a:pt x="74" y="214"/>
                </a:lnTo>
                <a:lnTo>
                  <a:pt x="74" y="212"/>
                </a:lnTo>
                <a:lnTo>
                  <a:pt x="74" y="212"/>
                </a:lnTo>
                <a:lnTo>
                  <a:pt x="70" y="216"/>
                </a:lnTo>
                <a:lnTo>
                  <a:pt x="64" y="221"/>
                </a:lnTo>
                <a:lnTo>
                  <a:pt x="64" y="221"/>
                </a:lnTo>
                <a:close/>
                <a:moveTo>
                  <a:pt x="34" y="239"/>
                </a:moveTo>
                <a:lnTo>
                  <a:pt x="34" y="239"/>
                </a:lnTo>
                <a:lnTo>
                  <a:pt x="30" y="248"/>
                </a:lnTo>
                <a:lnTo>
                  <a:pt x="30" y="254"/>
                </a:lnTo>
                <a:lnTo>
                  <a:pt x="32" y="258"/>
                </a:lnTo>
                <a:lnTo>
                  <a:pt x="32" y="258"/>
                </a:lnTo>
                <a:lnTo>
                  <a:pt x="38" y="252"/>
                </a:lnTo>
                <a:lnTo>
                  <a:pt x="43" y="246"/>
                </a:lnTo>
                <a:lnTo>
                  <a:pt x="49" y="240"/>
                </a:lnTo>
                <a:lnTo>
                  <a:pt x="53" y="233"/>
                </a:lnTo>
                <a:lnTo>
                  <a:pt x="53" y="233"/>
                </a:lnTo>
                <a:lnTo>
                  <a:pt x="47" y="235"/>
                </a:lnTo>
                <a:lnTo>
                  <a:pt x="43" y="239"/>
                </a:lnTo>
                <a:lnTo>
                  <a:pt x="40" y="240"/>
                </a:lnTo>
                <a:lnTo>
                  <a:pt x="34" y="239"/>
                </a:lnTo>
                <a:lnTo>
                  <a:pt x="34" y="239"/>
                </a:lnTo>
                <a:close/>
                <a:moveTo>
                  <a:pt x="51" y="252"/>
                </a:moveTo>
                <a:lnTo>
                  <a:pt x="51" y="252"/>
                </a:lnTo>
                <a:lnTo>
                  <a:pt x="55" y="250"/>
                </a:lnTo>
                <a:lnTo>
                  <a:pt x="59" y="250"/>
                </a:lnTo>
                <a:lnTo>
                  <a:pt x="59" y="250"/>
                </a:lnTo>
                <a:lnTo>
                  <a:pt x="61" y="246"/>
                </a:lnTo>
                <a:lnTo>
                  <a:pt x="63" y="240"/>
                </a:lnTo>
                <a:lnTo>
                  <a:pt x="63" y="240"/>
                </a:lnTo>
                <a:lnTo>
                  <a:pt x="59" y="242"/>
                </a:lnTo>
                <a:lnTo>
                  <a:pt x="55" y="244"/>
                </a:lnTo>
                <a:lnTo>
                  <a:pt x="51" y="252"/>
                </a:lnTo>
                <a:lnTo>
                  <a:pt x="51" y="252"/>
                </a:lnTo>
                <a:close/>
                <a:moveTo>
                  <a:pt x="28" y="269"/>
                </a:moveTo>
                <a:lnTo>
                  <a:pt x="28" y="269"/>
                </a:lnTo>
                <a:lnTo>
                  <a:pt x="28" y="277"/>
                </a:lnTo>
                <a:lnTo>
                  <a:pt x="28" y="280"/>
                </a:lnTo>
                <a:lnTo>
                  <a:pt x="28" y="282"/>
                </a:lnTo>
                <a:lnTo>
                  <a:pt x="28" y="282"/>
                </a:lnTo>
                <a:lnTo>
                  <a:pt x="32" y="279"/>
                </a:lnTo>
                <a:lnTo>
                  <a:pt x="36" y="275"/>
                </a:lnTo>
                <a:lnTo>
                  <a:pt x="40" y="269"/>
                </a:lnTo>
                <a:lnTo>
                  <a:pt x="42" y="263"/>
                </a:lnTo>
                <a:lnTo>
                  <a:pt x="42" y="263"/>
                </a:lnTo>
                <a:lnTo>
                  <a:pt x="36" y="267"/>
                </a:lnTo>
                <a:lnTo>
                  <a:pt x="32" y="267"/>
                </a:lnTo>
                <a:lnTo>
                  <a:pt x="28" y="269"/>
                </a:lnTo>
                <a:lnTo>
                  <a:pt x="28" y="269"/>
                </a:lnTo>
                <a:close/>
                <a:moveTo>
                  <a:pt x="45" y="277"/>
                </a:moveTo>
                <a:lnTo>
                  <a:pt x="45" y="277"/>
                </a:lnTo>
                <a:lnTo>
                  <a:pt x="49" y="277"/>
                </a:lnTo>
                <a:lnTo>
                  <a:pt x="51" y="279"/>
                </a:lnTo>
                <a:lnTo>
                  <a:pt x="51" y="279"/>
                </a:lnTo>
                <a:lnTo>
                  <a:pt x="53" y="277"/>
                </a:lnTo>
                <a:lnTo>
                  <a:pt x="53" y="275"/>
                </a:lnTo>
                <a:lnTo>
                  <a:pt x="53" y="271"/>
                </a:lnTo>
                <a:lnTo>
                  <a:pt x="55" y="269"/>
                </a:lnTo>
                <a:lnTo>
                  <a:pt x="55" y="269"/>
                </a:lnTo>
                <a:lnTo>
                  <a:pt x="51" y="269"/>
                </a:lnTo>
                <a:lnTo>
                  <a:pt x="47" y="271"/>
                </a:lnTo>
                <a:lnTo>
                  <a:pt x="45" y="277"/>
                </a:lnTo>
                <a:lnTo>
                  <a:pt x="45" y="277"/>
                </a:lnTo>
                <a:close/>
                <a:moveTo>
                  <a:pt x="26" y="294"/>
                </a:moveTo>
                <a:lnTo>
                  <a:pt x="26" y="294"/>
                </a:lnTo>
                <a:lnTo>
                  <a:pt x="26" y="298"/>
                </a:lnTo>
                <a:lnTo>
                  <a:pt x="26" y="301"/>
                </a:lnTo>
                <a:lnTo>
                  <a:pt x="26" y="303"/>
                </a:lnTo>
                <a:lnTo>
                  <a:pt x="28" y="303"/>
                </a:lnTo>
                <a:lnTo>
                  <a:pt x="28" y="303"/>
                </a:lnTo>
                <a:lnTo>
                  <a:pt x="30" y="299"/>
                </a:lnTo>
                <a:lnTo>
                  <a:pt x="34" y="296"/>
                </a:lnTo>
                <a:lnTo>
                  <a:pt x="36" y="292"/>
                </a:lnTo>
                <a:lnTo>
                  <a:pt x="36" y="290"/>
                </a:lnTo>
                <a:lnTo>
                  <a:pt x="36" y="290"/>
                </a:lnTo>
                <a:lnTo>
                  <a:pt x="30" y="292"/>
                </a:lnTo>
                <a:lnTo>
                  <a:pt x="26" y="294"/>
                </a:lnTo>
                <a:lnTo>
                  <a:pt x="26" y="294"/>
                </a:lnTo>
                <a:close/>
                <a:moveTo>
                  <a:pt x="42" y="299"/>
                </a:moveTo>
                <a:lnTo>
                  <a:pt x="42" y="299"/>
                </a:lnTo>
                <a:lnTo>
                  <a:pt x="47" y="299"/>
                </a:lnTo>
                <a:lnTo>
                  <a:pt x="51" y="299"/>
                </a:lnTo>
                <a:lnTo>
                  <a:pt x="51" y="299"/>
                </a:lnTo>
                <a:lnTo>
                  <a:pt x="51" y="294"/>
                </a:lnTo>
                <a:lnTo>
                  <a:pt x="51" y="294"/>
                </a:lnTo>
                <a:lnTo>
                  <a:pt x="45" y="296"/>
                </a:lnTo>
                <a:lnTo>
                  <a:pt x="42" y="299"/>
                </a:lnTo>
                <a:lnTo>
                  <a:pt x="42" y="299"/>
                </a:lnTo>
                <a:close/>
                <a:moveTo>
                  <a:pt x="40" y="328"/>
                </a:moveTo>
                <a:lnTo>
                  <a:pt x="40" y="328"/>
                </a:lnTo>
                <a:lnTo>
                  <a:pt x="45" y="326"/>
                </a:lnTo>
                <a:lnTo>
                  <a:pt x="49" y="322"/>
                </a:lnTo>
                <a:lnTo>
                  <a:pt x="51" y="317"/>
                </a:lnTo>
                <a:lnTo>
                  <a:pt x="51" y="311"/>
                </a:lnTo>
                <a:lnTo>
                  <a:pt x="51" y="311"/>
                </a:lnTo>
                <a:lnTo>
                  <a:pt x="45" y="313"/>
                </a:lnTo>
                <a:lnTo>
                  <a:pt x="43" y="317"/>
                </a:lnTo>
                <a:lnTo>
                  <a:pt x="40" y="320"/>
                </a:lnTo>
                <a:lnTo>
                  <a:pt x="40" y="328"/>
                </a:lnTo>
                <a:lnTo>
                  <a:pt x="40" y="328"/>
                </a:lnTo>
                <a:close/>
                <a:moveTo>
                  <a:pt x="225" y="336"/>
                </a:moveTo>
                <a:lnTo>
                  <a:pt x="225" y="336"/>
                </a:lnTo>
                <a:lnTo>
                  <a:pt x="230" y="334"/>
                </a:lnTo>
                <a:lnTo>
                  <a:pt x="232" y="332"/>
                </a:lnTo>
                <a:lnTo>
                  <a:pt x="234" y="330"/>
                </a:lnTo>
                <a:lnTo>
                  <a:pt x="234" y="330"/>
                </a:lnTo>
                <a:lnTo>
                  <a:pt x="230" y="330"/>
                </a:lnTo>
                <a:lnTo>
                  <a:pt x="228" y="332"/>
                </a:lnTo>
                <a:lnTo>
                  <a:pt x="225" y="336"/>
                </a:lnTo>
                <a:lnTo>
                  <a:pt x="225" y="336"/>
                </a:lnTo>
                <a:close/>
                <a:moveTo>
                  <a:pt x="24" y="338"/>
                </a:moveTo>
                <a:lnTo>
                  <a:pt x="24" y="338"/>
                </a:lnTo>
                <a:lnTo>
                  <a:pt x="30" y="336"/>
                </a:lnTo>
                <a:lnTo>
                  <a:pt x="36" y="332"/>
                </a:lnTo>
                <a:lnTo>
                  <a:pt x="36" y="332"/>
                </a:lnTo>
                <a:lnTo>
                  <a:pt x="28" y="334"/>
                </a:lnTo>
                <a:lnTo>
                  <a:pt x="26" y="336"/>
                </a:lnTo>
                <a:lnTo>
                  <a:pt x="24" y="338"/>
                </a:lnTo>
                <a:lnTo>
                  <a:pt x="24" y="338"/>
                </a:lnTo>
                <a:close/>
                <a:moveTo>
                  <a:pt x="61" y="341"/>
                </a:moveTo>
                <a:lnTo>
                  <a:pt x="61" y="341"/>
                </a:lnTo>
                <a:lnTo>
                  <a:pt x="64" y="340"/>
                </a:lnTo>
                <a:lnTo>
                  <a:pt x="68" y="340"/>
                </a:lnTo>
                <a:lnTo>
                  <a:pt x="72" y="338"/>
                </a:lnTo>
                <a:lnTo>
                  <a:pt x="74" y="334"/>
                </a:lnTo>
                <a:lnTo>
                  <a:pt x="74" y="334"/>
                </a:lnTo>
                <a:lnTo>
                  <a:pt x="68" y="332"/>
                </a:lnTo>
                <a:lnTo>
                  <a:pt x="63" y="334"/>
                </a:lnTo>
                <a:lnTo>
                  <a:pt x="61" y="338"/>
                </a:lnTo>
                <a:lnTo>
                  <a:pt x="61" y="340"/>
                </a:lnTo>
                <a:lnTo>
                  <a:pt x="61" y="341"/>
                </a:lnTo>
                <a:lnTo>
                  <a:pt x="61" y="341"/>
                </a:lnTo>
                <a:close/>
                <a:moveTo>
                  <a:pt x="120" y="347"/>
                </a:moveTo>
                <a:lnTo>
                  <a:pt x="120" y="347"/>
                </a:lnTo>
                <a:lnTo>
                  <a:pt x="133" y="341"/>
                </a:lnTo>
                <a:lnTo>
                  <a:pt x="141" y="338"/>
                </a:lnTo>
                <a:lnTo>
                  <a:pt x="146" y="334"/>
                </a:lnTo>
                <a:lnTo>
                  <a:pt x="146" y="334"/>
                </a:lnTo>
                <a:lnTo>
                  <a:pt x="137" y="334"/>
                </a:lnTo>
                <a:lnTo>
                  <a:pt x="129" y="336"/>
                </a:lnTo>
                <a:lnTo>
                  <a:pt x="124" y="341"/>
                </a:lnTo>
                <a:lnTo>
                  <a:pt x="120" y="347"/>
                </a:lnTo>
                <a:lnTo>
                  <a:pt x="120" y="347"/>
                </a:lnTo>
                <a:close/>
                <a:moveTo>
                  <a:pt x="152" y="345"/>
                </a:moveTo>
                <a:lnTo>
                  <a:pt x="152" y="345"/>
                </a:lnTo>
                <a:lnTo>
                  <a:pt x="162" y="341"/>
                </a:lnTo>
                <a:lnTo>
                  <a:pt x="165" y="338"/>
                </a:lnTo>
                <a:lnTo>
                  <a:pt x="169" y="334"/>
                </a:lnTo>
                <a:lnTo>
                  <a:pt x="169" y="334"/>
                </a:lnTo>
                <a:lnTo>
                  <a:pt x="165" y="334"/>
                </a:lnTo>
                <a:lnTo>
                  <a:pt x="162" y="334"/>
                </a:lnTo>
                <a:lnTo>
                  <a:pt x="162" y="334"/>
                </a:lnTo>
                <a:lnTo>
                  <a:pt x="156" y="340"/>
                </a:lnTo>
                <a:lnTo>
                  <a:pt x="152" y="345"/>
                </a:lnTo>
                <a:lnTo>
                  <a:pt x="152" y="345"/>
                </a:lnTo>
                <a:close/>
                <a:moveTo>
                  <a:pt x="186" y="343"/>
                </a:moveTo>
                <a:lnTo>
                  <a:pt x="186" y="343"/>
                </a:lnTo>
                <a:lnTo>
                  <a:pt x="196" y="340"/>
                </a:lnTo>
                <a:lnTo>
                  <a:pt x="204" y="334"/>
                </a:lnTo>
                <a:lnTo>
                  <a:pt x="204" y="334"/>
                </a:lnTo>
                <a:lnTo>
                  <a:pt x="196" y="332"/>
                </a:lnTo>
                <a:lnTo>
                  <a:pt x="192" y="334"/>
                </a:lnTo>
                <a:lnTo>
                  <a:pt x="188" y="338"/>
                </a:lnTo>
                <a:lnTo>
                  <a:pt x="186" y="343"/>
                </a:lnTo>
                <a:lnTo>
                  <a:pt x="186" y="343"/>
                </a:lnTo>
                <a:close/>
                <a:moveTo>
                  <a:pt x="26" y="351"/>
                </a:moveTo>
                <a:lnTo>
                  <a:pt x="26" y="351"/>
                </a:lnTo>
                <a:lnTo>
                  <a:pt x="36" y="353"/>
                </a:lnTo>
                <a:lnTo>
                  <a:pt x="47" y="353"/>
                </a:lnTo>
                <a:lnTo>
                  <a:pt x="47" y="353"/>
                </a:lnTo>
                <a:lnTo>
                  <a:pt x="45" y="349"/>
                </a:lnTo>
                <a:lnTo>
                  <a:pt x="47" y="347"/>
                </a:lnTo>
                <a:lnTo>
                  <a:pt x="49" y="341"/>
                </a:lnTo>
                <a:lnTo>
                  <a:pt x="51" y="338"/>
                </a:lnTo>
                <a:lnTo>
                  <a:pt x="51" y="336"/>
                </a:lnTo>
                <a:lnTo>
                  <a:pt x="51" y="334"/>
                </a:lnTo>
                <a:lnTo>
                  <a:pt x="51" y="334"/>
                </a:lnTo>
                <a:lnTo>
                  <a:pt x="38" y="343"/>
                </a:lnTo>
                <a:lnTo>
                  <a:pt x="26" y="351"/>
                </a:lnTo>
                <a:lnTo>
                  <a:pt x="26" y="351"/>
                </a:lnTo>
                <a:close/>
                <a:moveTo>
                  <a:pt x="89" y="341"/>
                </a:moveTo>
                <a:lnTo>
                  <a:pt x="89" y="341"/>
                </a:lnTo>
                <a:lnTo>
                  <a:pt x="91" y="341"/>
                </a:lnTo>
                <a:lnTo>
                  <a:pt x="93" y="340"/>
                </a:lnTo>
                <a:lnTo>
                  <a:pt x="97" y="336"/>
                </a:lnTo>
                <a:lnTo>
                  <a:pt x="97" y="336"/>
                </a:lnTo>
                <a:lnTo>
                  <a:pt x="95" y="334"/>
                </a:lnTo>
                <a:lnTo>
                  <a:pt x="91" y="336"/>
                </a:lnTo>
                <a:lnTo>
                  <a:pt x="89" y="338"/>
                </a:lnTo>
                <a:lnTo>
                  <a:pt x="89" y="341"/>
                </a:lnTo>
                <a:lnTo>
                  <a:pt x="89" y="341"/>
                </a:lnTo>
                <a:close/>
                <a:moveTo>
                  <a:pt x="82" y="359"/>
                </a:moveTo>
                <a:lnTo>
                  <a:pt x="82" y="359"/>
                </a:lnTo>
                <a:lnTo>
                  <a:pt x="95" y="359"/>
                </a:lnTo>
                <a:lnTo>
                  <a:pt x="101" y="357"/>
                </a:lnTo>
                <a:lnTo>
                  <a:pt x="106" y="359"/>
                </a:lnTo>
                <a:lnTo>
                  <a:pt x="106" y="359"/>
                </a:lnTo>
                <a:lnTo>
                  <a:pt x="106" y="353"/>
                </a:lnTo>
                <a:lnTo>
                  <a:pt x="108" y="349"/>
                </a:lnTo>
                <a:lnTo>
                  <a:pt x="114" y="340"/>
                </a:lnTo>
                <a:lnTo>
                  <a:pt x="114" y="340"/>
                </a:lnTo>
                <a:lnTo>
                  <a:pt x="106" y="341"/>
                </a:lnTo>
                <a:lnTo>
                  <a:pt x="97" y="347"/>
                </a:lnTo>
                <a:lnTo>
                  <a:pt x="89" y="353"/>
                </a:lnTo>
                <a:lnTo>
                  <a:pt x="82" y="359"/>
                </a:lnTo>
                <a:lnTo>
                  <a:pt x="82" y="359"/>
                </a:lnTo>
                <a:close/>
                <a:moveTo>
                  <a:pt x="185" y="357"/>
                </a:moveTo>
                <a:lnTo>
                  <a:pt x="185" y="357"/>
                </a:lnTo>
                <a:lnTo>
                  <a:pt x="196" y="357"/>
                </a:lnTo>
                <a:lnTo>
                  <a:pt x="196" y="357"/>
                </a:lnTo>
                <a:lnTo>
                  <a:pt x="204" y="347"/>
                </a:lnTo>
                <a:lnTo>
                  <a:pt x="207" y="343"/>
                </a:lnTo>
                <a:lnTo>
                  <a:pt x="207" y="338"/>
                </a:lnTo>
                <a:lnTo>
                  <a:pt x="207" y="338"/>
                </a:lnTo>
                <a:lnTo>
                  <a:pt x="202" y="343"/>
                </a:lnTo>
                <a:lnTo>
                  <a:pt x="196" y="347"/>
                </a:lnTo>
                <a:lnTo>
                  <a:pt x="190" y="353"/>
                </a:lnTo>
                <a:lnTo>
                  <a:pt x="185" y="357"/>
                </a:lnTo>
                <a:lnTo>
                  <a:pt x="185" y="357"/>
                </a:lnTo>
                <a:close/>
                <a:moveTo>
                  <a:pt x="57" y="355"/>
                </a:moveTo>
                <a:lnTo>
                  <a:pt x="57" y="355"/>
                </a:lnTo>
                <a:lnTo>
                  <a:pt x="68" y="357"/>
                </a:lnTo>
                <a:lnTo>
                  <a:pt x="78" y="359"/>
                </a:lnTo>
                <a:lnTo>
                  <a:pt x="78" y="359"/>
                </a:lnTo>
                <a:lnTo>
                  <a:pt x="76" y="355"/>
                </a:lnTo>
                <a:lnTo>
                  <a:pt x="74" y="351"/>
                </a:lnTo>
                <a:lnTo>
                  <a:pt x="74" y="345"/>
                </a:lnTo>
                <a:lnTo>
                  <a:pt x="72" y="343"/>
                </a:lnTo>
                <a:lnTo>
                  <a:pt x="72" y="343"/>
                </a:lnTo>
                <a:lnTo>
                  <a:pt x="70" y="347"/>
                </a:lnTo>
                <a:lnTo>
                  <a:pt x="64" y="349"/>
                </a:lnTo>
                <a:lnTo>
                  <a:pt x="61" y="351"/>
                </a:lnTo>
                <a:lnTo>
                  <a:pt x="57" y="355"/>
                </a:lnTo>
                <a:lnTo>
                  <a:pt x="57" y="355"/>
                </a:lnTo>
                <a:close/>
                <a:moveTo>
                  <a:pt x="150" y="359"/>
                </a:moveTo>
                <a:lnTo>
                  <a:pt x="150" y="359"/>
                </a:lnTo>
                <a:lnTo>
                  <a:pt x="160" y="359"/>
                </a:lnTo>
                <a:lnTo>
                  <a:pt x="165" y="357"/>
                </a:lnTo>
                <a:lnTo>
                  <a:pt x="169" y="351"/>
                </a:lnTo>
                <a:lnTo>
                  <a:pt x="173" y="343"/>
                </a:lnTo>
                <a:lnTo>
                  <a:pt x="173" y="343"/>
                </a:lnTo>
                <a:lnTo>
                  <a:pt x="165" y="345"/>
                </a:lnTo>
                <a:lnTo>
                  <a:pt x="160" y="349"/>
                </a:lnTo>
                <a:lnTo>
                  <a:pt x="150" y="359"/>
                </a:lnTo>
                <a:lnTo>
                  <a:pt x="150" y="359"/>
                </a:lnTo>
                <a:close/>
                <a:moveTo>
                  <a:pt x="122" y="360"/>
                </a:moveTo>
                <a:lnTo>
                  <a:pt x="122" y="360"/>
                </a:lnTo>
                <a:lnTo>
                  <a:pt x="127" y="359"/>
                </a:lnTo>
                <a:lnTo>
                  <a:pt x="131" y="357"/>
                </a:lnTo>
                <a:lnTo>
                  <a:pt x="135" y="351"/>
                </a:lnTo>
                <a:lnTo>
                  <a:pt x="135" y="351"/>
                </a:lnTo>
                <a:lnTo>
                  <a:pt x="131" y="351"/>
                </a:lnTo>
                <a:lnTo>
                  <a:pt x="127" y="353"/>
                </a:lnTo>
                <a:lnTo>
                  <a:pt x="122" y="360"/>
                </a:lnTo>
                <a:lnTo>
                  <a:pt x="122" y="360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5" name="Freeform 50"/>
          <p:cNvSpPr>
            <a:spLocks noEditPoints="1"/>
          </p:cNvSpPr>
          <p:nvPr/>
        </p:nvSpPr>
        <p:spPr bwMode="auto">
          <a:xfrm>
            <a:off x="7620011" y="2095776"/>
            <a:ext cx="461821" cy="687299"/>
          </a:xfrm>
          <a:custGeom>
            <a:avLst/>
            <a:gdLst/>
            <a:ahLst/>
            <a:cxnLst>
              <a:cxn ang="0">
                <a:pos x="137" y="113"/>
              </a:cxn>
              <a:cxn ang="0">
                <a:pos x="165" y="25"/>
              </a:cxn>
              <a:cxn ang="0">
                <a:pos x="238" y="101"/>
              </a:cxn>
              <a:cxn ang="0">
                <a:pos x="230" y="322"/>
              </a:cxn>
              <a:cxn ang="0">
                <a:pos x="123" y="349"/>
              </a:cxn>
              <a:cxn ang="0">
                <a:pos x="59" y="214"/>
              </a:cxn>
              <a:cxn ang="0">
                <a:pos x="19" y="77"/>
              </a:cxn>
              <a:cxn ang="0">
                <a:pos x="85" y="0"/>
              </a:cxn>
              <a:cxn ang="0">
                <a:pos x="57" y="134"/>
              </a:cxn>
              <a:cxn ang="0">
                <a:pos x="167" y="174"/>
              </a:cxn>
              <a:cxn ang="0">
                <a:pos x="181" y="322"/>
              </a:cxn>
              <a:cxn ang="0">
                <a:pos x="224" y="185"/>
              </a:cxn>
              <a:cxn ang="0">
                <a:pos x="188" y="23"/>
              </a:cxn>
              <a:cxn ang="0">
                <a:pos x="122" y="124"/>
              </a:cxn>
              <a:cxn ang="0">
                <a:pos x="85" y="12"/>
              </a:cxn>
              <a:cxn ang="0">
                <a:pos x="70" y="19"/>
              </a:cxn>
              <a:cxn ang="0">
                <a:pos x="51" y="57"/>
              </a:cxn>
              <a:cxn ang="0">
                <a:pos x="43" y="54"/>
              </a:cxn>
              <a:cxn ang="0">
                <a:pos x="162" y="38"/>
              </a:cxn>
              <a:cxn ang="0">
                <a:pos x="175" y="52"/>
              </a:cxn>
              <a:cxn ang="0">
                <a:pos x="162" y="57"/>
              </a:cxn>
              <a:cxn ang="0">
                <a:pos x="173" y="63"/>
              </a:cxn>
              <a:cxn ang="0">
                <a:pos x="49" y="75"/>
              </a:cxn>
              <a:cxn ang="0">
                <a:pos x="32" y="78"/>
              </a:cxn>
              <a:cxn ang="0">
                <a:pos x="30" y="82"/>
              </a:cxn>
              <a:cxn ang="0">
                <a:pos x="173" y="82"/>
              </a:cxn>
              <a:cxn ang="0">
                <a:pos x="40" y="109"/>
              </a:cxn>
              <a:cxn ang="0">
                <a:pos x="22" y="115"/>
              </a:cxn>
              <a:cxn ang="0">
                <a:pos x="150" y="84"/>
              </a:cxn>
              <a:cxn ang="0">
                <a:pos x="28" y="96"/>
              </a:cxn>
              <a:cxn ang="0">
                <a:pos x="164" y="111"/>
              </a:cxn>
              <a:cxn ang="0">
                <a:pos x="164" y="111"/>
              </a:cxn>
              <a:cxn ang="0">
                <a:pos x="49" y="117"/>
              </a:cxn>
              <a:cxn ang="0">
                <a:pos x="17" y="124"/>
              </a:cxn>
              <a:cxn ang="0">
                <a:pos x="22" y="168"/>
              </a:cxn>
              <a:cxn ang="0">
                <a:pos x="17" y="162"/>
              </a:cxn>
              <a:cxn ang="0">
                <a:pos x="17" y="153"/>
              </a:cxn>
              <a:cxn ang="0">
                <a:pos x="9" y="191"/>
              </a:cxn>
              <a:cxn ang="0">
                <a:pos x="7" y="187"/>
              </a:cxn>
              <a:cxn ang="0">
                <a:pos x="59" y="181"/>
              </a:cxn>
              <a:cxn ang="0">
                <a:pos x="74" y="198"/>
              </a:cxn>
              <a:cxn ang="0">
                <a:pos x="83" y="181"/>
              </a:cxn>
              <a:cxn ang="0">
                <a:pos x="116" y="183"/>
              </a:cxn>
              <a:cxn ang="0">
                <a:pos x="144" y="198"/>
              </a:cxn>
              <a:cxn ang="0">
                <a:pos x="125" y="208"/>
              </a:cxn>
              <a:cxn ang="0">
                <a:pos x="49" y="202"/>
              </a:cxn>
              <a:cxn ang="0">
                <a:pos x="162" y="202"/>
              </a:cxn>
              <a:cxn ang="0">
                <a:pos x="133" y="219"/>
              </a:cxn>
              <a:cxn ang="0">
                <a:pos x="137" y="244"/>
              </a:cxn>
              <a:cxn ang="0">
                <a:pos x="160" y="219"/>
              </a:cxn>
              <a:cxn ang="0">
                <a:pos x="158" y="259"/>
              </a:cxn>
              <a:cxn ang="0">
                <a:pos x="141" y="290"/>
              </a:cxn>
              <a:cxn ang="0">
                <a:pos x="150" y="279"/>
              </a:cxn>
              <a:cxn ang="0">
                <a:pos x="137" y="277"/>
              </a:cxn>
              <a:cxn ang="0">
                <a:pos x="141" y="311"/>
              </a:cxn>
              <a:cxn ang="0">
                <a:pos x="141" y="311"/>
              </a:cxn>
              <a:cxn ang="0">
                <a:pos x="160" y="311"/>
              </a:cxn>
              <a:cxn ang="0">
                <a:pos x="152" y="330"/>
              </a:cxn>
              <a:cxn ang="0">
                <a:pos x="169" y="349"/>
              </a:cxn>
              <a:cxn ang="0">
                <a:pos x="177" y="334"/>
              </a:cxn>
              <a:cxn ang="0">
                <a:pos x="202" y="334"/>
              </a:cxn>
              <a:cxn ang="0">
                <a:pos x="144" y="359"/>
              </a:cxn>
              <a:cxn ang="0">
                <a:pos x="143" y="351"/>
              </a:cxn>
            </a:cxnLst>
            <a:rect l="0" t="0" r="r" b="b"/>
            <a:pathLst>
              <a:path w="240" h="368">
                <a:moveTo>
                  <a:pt x="137" y="12"/>
                </a:moveTo>
                <a:lnTo>
                  <a:pt x="137" y="12"/>
                </a:lnTo>
                <a:lnTo>
                  <a:pt x="127" y="61"/>
                </a:lnTo>
                <a:lnTo>
                  <a:pt x="116" y="111"/>
                </a:lnTo>
                <a:lnTo>
                  <a:pt x="116" y="111"/>
                </a:lnTo>
                <a:lnTo>
                  <a:pt x="122" y="113"/>
                </a:lnTo>
                <a:lnTo>
                  <a:pt x="125" y="113"/>
                </a:lnTo>
                <a:lnTo>
                  <a:pt x="131" y="113"/>
                </a:lnTo>
                <a:lnTo>
                  <a:pt x="137" y="113"/>
                </a:lnTo>
                <a:lnTo>
                  <a:pt x="137" y="113"/>
                </a:lnTo>
                <a:lnTo>
                  <a:pt x="139" y="103"/>
                </a:lnTo>
                <a:lnTo>
                  <a:pt x="141" y="94"/>
                </a:lnTo>
                <a:lnTo>
                  <a:pt x="141" y="73"/>
                </a:lnTo>
                <a:lnTo>
                  <a:pt x="143" y="52"/>
                </a:lnTo>
                <a:lnTo>
                  <a:pt x="143" y="42"/>
                </a:lnTo>
                <a:lnTo>
                  <a:pt x="144" y="35"/>
                </a:lnTo>
                <a:lnTo>
                  <a:pt x="144" y="35"/>
                </a:lnTo>
                <a:lnTo>
                  <a:pt x="165" y="25"/>
                </a:lnTo>
                <a:lnTo>
                  <a:pt x="183" y="16"/>
                </a:lnTo>
                <a:lnTo>
                  <a:pt x="183" y="16"/>
                </a:lnTo>
                <a:lnTo>
                  <a:pt x="198" y="14"/>
                </a:lnTo>
                <a:lnTo>
                  <a:pt x="211" y="14"/>
                </a:lnTo>
                <a:lnTo>
                  <a:pt x="224" y="16"/>
                </a:lnTo>
                <a:lnTo>
                  <a:pt x="240" y="19"/>
                </a:lnTo>
                <a:lnTo>
                  <a:pt x="240" y="19"/>
                </a:lnTo>
                <a:lnTo>
                  <a:pt x="240" y="59"/>
                </a:lnTo>
                <a:lnTo>
                  <a:pt x="238" y="101"/>
                </a:lnTo>
                <a:lnTo>
                  <a:pt x="234" y="145"/>
                </a:lnTo>
                <a:lnTo>
                  <a:pt x="232" y="189"/>
                </a:lnTo>
                <a:lnTo>
                  <a:pt x="232" y="189"/>
                </a:lnTo>
                <a:lnTo>
                  <a:pt x="232" y="219"/>
                </a:lnTo>
                <a:lnTo>
                  <a:pt x="234" y="248"/>
                </a:lnTo>
                <a:lnTo>
                  <a:pt x="234" y="277"/>
                </a:lnTo>
                <a:lnTo>
                  <a:pt x="234" y="303"/>
                </a:lnTo>
                <a:lnTo>
                  <a:pt x="234" y="303"/>
                </a:lnTo>
                <a:lnTo>
                  <a:pt x="230" y="322"/>
                </a:lnTo>
                <a:lnTo>
                  <a:pt x="223" y="338"/>
                </a:lnTo>
                <a:lnTo>
                  <a:pt x="211" y="353"/>
                </a:lnTo>
                <a:lnTo>
                  <a:pt x="200" y="366"/>
                </a:lnTo>
                <a:lnTo>
                  <a:pt x="200" y="366"/>
                </a:lnTo>
                <a:lnTo>
                  <a:pt x="164" y="368"/>
                </a:lnTo>
                <a:lnTo>
                  <a:pt x="144" y="366"/>
                </a:lnTo>
                <a:lnTo>
                  <a:pt x="127" y="364"/>
                </a:lnTo>
                <a:lnTo>
                  <a:pt x="127" y="364"/>
                </a:lnTo>
                <a:lnTo>
                  <a:pt x="123" y="349"/>
                </a:lnTo>
                <a:lnTo>
                  <a:pt x="123" y="332"/>
                </a:lnTo>
                <a:lnTo>
                  <a:pt x="122" y="298"/>
                </a:lnTo>
                <a:lnTo>
                  <a:pt x="123" y="259"/>
                </a:lnTo>
                <a:lnTo>
                  <a:pt x="122" y="242"/>
                </a:lnTo>
                <a:lnTo>
                  <a:pt x="122" y="225"/>
                </a:lnTo>
                <a:lnTo>
                  <a:pt x="122" y="225"/>
                </a:lnTo>
                <a:lnTo>
                  <a:pt x="106" y="219"/>
                </a:lnTo>
                <a:lnTo>
                  <a:pt x="91" y="218"/>
                </a:lnTo>
                <a:lnTo>
                  <a:pt x="59" y="214"/>
                </a:lnTo>
                <a:lnTo>
                  <a:pt x="28" y="210"/>
                </a:lnTo>
                <a:lnTo>
                  <a:pt x="13" y="208"/>
                </a:lnTo>
                <a:lnTo>
                  <a:pt x="0" y="202"/>
                </a:lnTo>
                <a:lnTo>
                  <a:pt x="0" y="202"/>
                </a:lnTo>
                <a:lnTo>
                  <a:pt x="0" y="185"/>
                </a:lnTo>
                <a:lnTo>
                  <a:pt x="1" y="168"/>
                </a:lnTo>
                <a:lnTo>
                  <a:pt x="7" y="130"/>
                </a:lnTo>
                <a:lnTo>
                  <a:pt x="7" y="130"/>
                </a:lnTo>
                <a:lnTo>
                  <a:pt x="19" y="77"/>
                </a:lnTo>
                <a:lnTo>
                  <a:pt x="24" y="50"/>
                </a:lnTo>
                <a:lnTo>
                  <a:pt x="30" y="35"/>
                </a:lnTo>
                <a:lnTo>
                  <a:pt x="30" y="35"/>
                </a:lnTo>
                <a:lnTo>
                  <a:pt x="34" y="29"/>
                </a:lnTo>
                <a:lnTo>
                  <a:pt x="42" y="23"/>
                </a:lnTo>
                <a:lnTo>
                  <a:pt x="55" y="16"/>
                </a:lnTo>
                <a:lnTo>
                  <a:pt x="72" y="8"/>
                </a:lnTo>
                <a:lnTo>
                  <a:pt x="78" y="4"/>
                </a:lnTo>
                <a:lnTo>
                  <a:pt x="85" y="0"/>
                </a:lnTo>
                <a:lnTo>
                  <a:pt x="85" y="0"/>
                </a:lnTo>
                <a:lnTo>
                  <a:pt x="110" y="6"/>
                </a:lnTo>
                <a:lnTo>
                  <a:pt x="137" y="12"/>
                </a:lnTo>
                <a:lnTo>
                  <a:pt x="137" y="12"/>
                </a:lnTo>
                <a:close/>
                <a:moveTo>
                  <a:pt x="80" y="16"/>
                </a:moveTo>
                <a:lnTo>
                  <a:pt x="80" y="16"/>
                </a:lnTo>
                <a:lnTo>
                  <a:pt x="72" y="54"/>
                </a:lnTo>
                <a:lnTo>
                  <a:pt x="64" y="94"/>
                </a:lnTo>
                <a:lnTo>
                  <a:pt x="57" y="134"/>
                </a:lnTo>
                <a:lnTo>
                  <a:pt x="45" y="170"/>
                </a:lnTo>
                <a:lnTo>
                  <a:pt x="45" y="170"/>
                </a:lnTo>
                <a:lnTo>
                  <a:pt x="70" y="170"/>
                </a:lnTo>
                <a:lnTo>
                  <a:pt x="97" y="172"/>
                </a:lnTo>
                <a:lnTo>
                  <a:pt x="122" y="176"/>
                </a:lnTo>
                <a:lnTo>
                  <a:pt x="144" y="176"/>
                </a:lnTo>
                <a:lnTo>
                  <a:pt x="144" y="176"/>
                </a:lnTo>
                <a:lnTo>
                  <a:pt x="162" y="174"/>
                </a:lnTo>
                <a:lnTo>
                  <a:pt x="167" y="174"/>
                </a:lnTo>
                <a:lnTo>
                  <a:pt x="175" y="178"/>
                </a:lnTo>
                <a:lnTo>
                  <a:pt x="175" y="178"/>
                </a:lnTo>
                <a:lnTo>
                  <a:pt x="173" y="212"/>
                </a:lnTo>
                <a:lnTo>
                  <a:pt x="171" y="246"/>
                </a:lnTo>
                <a:lnTo>
                  <a:pt x="171" y="280"/>
                </a:lnTo>
                <a:lnTo>
                  <a:pt x="169" y="319"/>
                </a:lnTo>
                <a:lnTo>
                  <a:pt x="169" y="319"/>
                </a:lnTo>
                <a:lnTo>
                  <a:pt x="175" y="320"/>
                </a:lnTo>
                <a:lnTo>
                  <a:pt x="181" y="322"/>
                </a:lnTo>
                <a:lnTo>
                  <a:pt x="194" y="322"/>
                </a:lnTo>
                <a:lnTo>
                  <a:pt x="207" y="320"/>
                </a:lnTo>
                <a:lnTo>
                  <a:pt x="221" y="320"/>
                </a:lnTo>
                <a:lnTo>
                  <a:pt x="221" y="320"/>
                </a:lnTo>
                <a:lnTo>
                  <a:pt x="224" y="301"/>
                </a:lnTo>
                <a:lnTo>
                  <a:pt x="224" y="280"/>
                </a:lnTo>
                <a:lnTo>
                  <a:pt x="223" y="242"/>
                </a:lnTo>
                <a:lnTo>
                  <a:pt x="223" y="242"/>
                </a:lnTo>
                <a:lnTo>
                  <a:pt x="224" y="185"/>
                </a:lnTo>
                <a:lnTo>
                  <a:pt x="226" y="134"/>
                </a:lnTo>
                <a:lnTo>
                  <a:pt x="228" y="80"/>
                </a:lnTo>
                <a:lnTo>
                  <a:pt x="228" y="54"/>
                </a:lnTo>
                <a:lnTo>
                  <a:pt x="226" y="25"/>
                </a:lnTo>
                <a:lnTo>
                  <a:pt x="226" y="25"/>
                </a:lnTo>
                <a:lnTo>
                  <a:pt x="217" y="25"/>
                </a:lnTo>
                <a:lnTo>
                  <a:pt x="205" y="23"/>
                </a:lnTo>
                <a:lnTo>
                  <a:pt x="198" y="23"/>
                </a:lnTo>
                <a:lnTo>
                  <a:pt x="188" y="23"/>
                </a:lnTo>
                <a:lnTo>
                  <a:pt x="188" y="23"/>
                </a:lnTo>
                <a:lnTo>
                  <a:pt x="184" y="50"/>
                </a:lnTo>
                <a:lnTo>
                  <a:pt x="184" y="77"/>
                </a:lnTo>
                <a:lnTo>
                  <a:pt x="181" y="103"/>
                </a:lnTo>
                <a:lnTo>
                  <a:pt x="179" y="115"/>
                </a:lnTo>
                <a:lnTo>
                  <a:pt x="175" y="124"/>
                </a:lnTo>
                <a:lnTo>
                  <a:pt x="175" y="124"/>
                </a:lnTo>
                <a:lnTo>
                  <a:pt x="139" y="126"/>
                </a:lnTo>
                <a:lnTo>
                  <a:pt x="122" y="124"/>
                </a:lnTo>
                <a:lnTo>
                  <a:pt x="106" y="120"/>
                </a:lnTo>
                <a:lnTo>
                  <a:pt x="106" y="120"/>
                </a:lnTo>
                <a:lnTo>
                  <a:pt x="116" y="69"/>
                </a:lnTo>
                <a:lnTo>
                  <a:pt x="125" y="17"/>
                </a:lnTo>
                <a:lnTo>
                  <a:pt x="125" y="17"/>
                </a:lnTo>
                <a:lnTo>
                  <a:pt x="112" y="16"/>
                </a:lnTo>
                <a:lnTo>
                  <a:pt x="101" y="14"/>
                </a:lnTo>
                <a:lnTo>
                  <a:pt x="89" y="12"/>
                </a:lnTo>
                <a:lnTo>
                  <a:pt x="85" y="12"/>
                </a:lnTo>
                <a:lnTo>
                  <a:pt x="80" y="16"/>
                </a:lnTo>
                <a:lnTo>
                  <a:pt x="80" y="16"/>
                </a:lnTo>
                <a:close/>
                <a:moveTo>
                  <a:pt x="36" y="50"/>
                </a:moveTo>
                <a:lnTo>
                  <a:pt x="36" y="50"/>
                </a:lnTo>
                <a:lnTo>
                  <a:pt x="43" y="42"/>
                </a:lnTo>
                <a:lnTo>
                  <a:pt x="53" y="35"/>
                </a:lnTo>
                <a:lnTo>
                  <a:pt x="62" y="27"/>
                </a:lnTo>
                <a:lnTo>
                  <a:pt x="70" y="19"/>
                </a:lnTo>
                <a:lnTo>
                  <a:pt x="70" y="19"/>
                </a:lnTo>
                <a:lnTo>
                  <a:pt x="61" y="23"/>
                </a:lnTo>
                <a:lnTo>
                  <a:pt x="49" y="29"/>
                </a:lnTo>
                <a:lnTo>
                  <a:pt x="40" y="38"/>
                </a:lnTo>
                <a:lnTo>
                  <a:pt x="38" y="44"/>
                </a:lnTo>
                <a:lnTo>
                  <a:pt x="36" y="50"/>
                </a:lnTo>
                <a:lnTo>
                  <a:pt x="36" y="50"/>
                </a:lnTo>
                <a:close/>
                <a:moveTo>
                  <a:pt x="42" y="61"/>
                </a:moveTo>
                <a:lnTo>
                  <a:pt x="42" y="61"/>
                </a:lnTo>
                <a:lnTo>
                  <a:pt x="51" y="57"/>
                </a:lnTo>
                <a:lnTo>
                  <a:pt x="61" y="52"/>
                </a:lnTo>
                <a:lnTo>
                  <a:pt x="62" y="50"/>
                </a:lnTo>
                <a:lnTo>
                  <a:pt x="64" y="46"/>
                </a:lnTo>
                <a:lnTo>
                  <a:pt x="64" y="40"/>
                </a:lnTo>
                <a:lnTo>
                  <a:pt x="64" y="36"/>
                </a:lnTo>
                <a:lnTo>
                  <a:pt x="64" y="36"/>
                </a:lnTo>
                <a:lnTo>
                  <a:pt x="57" y="42"/>
                </a:lnTo>
                <a:lnTo>
                  <a:pt x="49" y="48"/>
                </a:lnTo>
                <a:lnTo>
                  <a:pt x="43" y="54"/>
                </a:lnTo>
                <a:lnTo>
                  <a:pt x="42" y="57"/>
                </a:lnTo>
                <a:lnTo>
                  <a:pt x="42" y="61"/>
                </a:lnTo>
                <a:lnTo>
                  <a:pt x="42" y="61"/>
                </a:lnTo>
                <a:close/>
                <a:moveTo>
                  <a:pt x="152" y="56"/>
                </a:moveTo>
                <a:lnTo>
                  <a:pt x="152" y="56"/>
                </a:lnTo>
                <a:lnTo>
                  <a:pt x="158" y="46"/>
                </a:lnTo>
                <a:lnTo>
                  <a:pt x="165" y="38"/>
                </a:lnTo>
                <a:lnTo>
                  <a:pt x="165" y="38"/>
                </a:lnTo>
                <a:lnTo>
                  <a:pt x="162" y="38"/>
                </a:lnTo>
                <a:lnTo>
                  <a:pt x="158" y="38"/>
                </a:lnTo>
                <a:lnTo>
                  <a:pt x="152" y="42"/>
                </a:lnTo>
                <a:lnTo>
                  <a:pt x="150" y="48"/>
                </a:lnTo>
                <a:lnTo>
                  <a:pt x="152" y="56"/>
                </a:lnTo>
                <a:lnTo>
                  <a:pt x="152" y="56"/>
                </a:lnTo>
                <a:close/>
                <a:moveTo>
                  <a:pt x="162" y="57"/>
                </a:moveTo>
                <a:lnTo>
                  <a:pt x="162" y="57"/>
                </a:lnTo>
                <a:lnTo>
                  <a:pt x="167" y="56"/>
                </a:lnTo>
                <a:lnTo>
                  <a:pt x="175" y="52"/>
                </a:lnTo>
                <a:lnTo>
                  <a:pt x="179" y="46"/>
                </a:lnTo>
                <a:lnTo>
                  <a:pt x="179" y="42"/>
                </a:lnTo>
                <a:lnTo>
                  <a:pt x="177" y="38"/>
                </a:lnTo>
                <a:lnTo>
                  <a:pt x="177" y="38"/>
                </a:lnTo>
                <a:lnTo>
                  <a:pt x="173" y="44"/>
                </a:lnTo>
                <a:lnTo>
                  <a:pt x="167" y="48"/>
                </a:lnTo>
                <a:lnTo>
                  <a:pt x="162" y="54"/>
                </a:lnTo>
                <a:lnTo>
                  <a:pt x="162" y="56"/>
                </a:lnTo>
                <a:lnTo>
                  <a:pt x="162" y="57"/>
                </a:lnTo>
                <a:lnTo>
                  <a:pt x="162" y="57"/>
                </a:lnTo>
                <a:close/>
                <a:moveTo>
                  <a:pt x="167" y="71"/>
                </a:moveTo>
                <a:lnTo>
                  <a:pt x="167" y="71"/>
                </a:lnTo>
                <a:lnTo>
                  <a:pt x="169" y="69"/>
                </a:lnTo>
                <a:lnTo>
                  <a:pt x="171" y="69"/>
                </a:lnTo>
                <a:lnTo>
                  <a:pt x="173" y="69"/>
                </a:lnTo>
                <a:lnTo>
                  <a:pt x="173" y="69"/>
                </a:lnTo>
                <a:lnTo>
                  <a:pt x="173" y="65"/>
                </a:lnTo>
                <a:lnTo>
                  <a:pt x="173" y="63"/>
                </a:lnTo>
                <a:lnTo>
                  <a:pt x="173" y="63"/>
                </a:lnTo>
                <a:lnTo>
                  <a:pt x="173" y="63"/>
                </a:lnTo>
                <a:lnTo>
                  <a:pt x="171" y="65"/>
                </a:lnTo>
                <a:lnTo>
                  <a:pt x="169" y="67"/>
                </a:lnTo>
                <a:lnTo>
                  <a:pt x="167" y="67"/>
                </a:lnTo>
                <a:lnTo>
                  <a:pt x="167" y="71"/>
                </a:lnTo>
                <a:lnTo>
                  <a:pt x="167" y="71"/>
                </a:lnTo>
                <a:close/>
                <a:moveTo>
                  <a:pt x="49" y="75"/>
                </a:moveTo>
                <a:lnTo>
                  <a:pt x="49" y="75"/>
                </a:lnTo>
                <a:lnTo>
                  <a:pt x="57" y="73"/>
                </a:lnTo>
                <a:lnTo>
                  <a:pt x="61" y="67"/>
                </a:lnTo>
                <a:lnTo>
                  <a:pt x="61" y="67"/>
                </a:lnTo>
                <a:lnTo>
                  <a:pt x="55" y="69"/>
                </a:lnTo>
                <a:lnTo>
                  <a:pt x="49" y="75"/>
                </a:lnTo>
                <a:lnTo>
                  <a:pt x="49" y="75"/>
                </a:lnTo>
                <a:close/>
                <a:moveTo>
                  <a:pt x="30" y="82"/>
                </a:moveTo>
                <a:lnTo>
                  <a:pt x="30" y="82"/>
                </a:lnTo>
                <a:lnTo>
                  <a:pt x="32" y="78"/>
                </a:lnTo>
                <a:lnTo>
                  <a:pt x="34" y="77"/>
                </a:lnTo>
                <a:lnTo>
                  <a:pt x="36" y="75"/>
                </a:lnTo>
                <a:lnTo>
                  <a:pt x="36" y="73"/>
                </a:lnTo>
                <a:lnTo>
                  <a:pt x="36" y="73"/>
                </a:lnTo>
                <a:lnTo>
                  <a:pt x="30" y="73"/>
                </a:lnTo>
                <a:lnTo>
                  <a:pt x="30" y="73"/>
                </a:lnTo>
                <a:lnTo>
                  <a:pt x="28" y="77"/>
                </a:lnTo>
                <a:lnTo>
                  <a:pt x="28" y="80"/>
                </a:lnTo>
                <a:lnTo>
                  <a:pt x="30" y="82"/>
                </a:lnTo>
                <a:lnTo>
                  <a:pt x="30" y="82"/>
                </a:lnTo>
                <a:close/>
                <a:moveTo>
                  <a:pt x="160" y="96"/>
                </a:moveTo>
                <a:lnTo>
                  <a:pt x="160" y="96"/>
                </a:lnTo>
                <a:lnTo>
                  <a:pt x="164" y="94"/>
                </a:lnTo>
                <a:lnTo>
                  <a:pt x="169" y="92"/>
                </a:lnTo>
                <a:lnTo>
                  <a:pt x="173" y="88"/>
                </a:lnTo>
                <a:lnTo>
                  <a:pt x="173" y="86"/>
                </a:lnTo>
                <a:lnTo>
                  <a:pt x="173" y="82"/>
                </a:lnTo>
                <a:lnTo>
                  <a:pt x="173" y="82"/>
                </a:lnTo>
                <a:lnTo>
                  <a:pt x="169" y="88"/>
                </a:lnTo>
                <a:lnTo>
                  <a:pt x="165" y="90"/>
                </a:lnTo>
                <a:lnTo>
                  <a:pt x="162" y="94"/>
                </a:lnTo>
                <a:lnTo>
                  <a:pt x="160" y="96"/>
                </a:lnTo>
                <a:lnTo>
                  <a:pt x="160" y="96"/>
                </a:lnTo>
                <a:close/>
                <a:moveTo>
                  <a:pt x="22" y="115"/>
                </a:moveTo>
                <a:lnTo>
                  <a:pt x="22" y="115"/>
                </a:lnTo>
                <a:lnTo>
                  <a:pt x="32" y="113"/>
                </a:lnTo>
                <a:lnTo>
                  <a:pt x="40" y="109"/>
                </a:lnTo>
                <a:lnTo>
                  <a:pt x="55" y="101"/>
                </a:lnTo>
                <a:lnTo>
                  <a:pt x="55" y="101"/>
                </a:lnTo>
                <a:lnTo>
                  <a:pt x="57" y="94"/>
                </a:lnTo>
                <a:lnTo>
                  <a:pt x="57" y="84"/>
                </a:lnTo>
                <a:lnTo>
                  <a:pt x="57" y="84"/>
                </a:lnTo>
                <a:lnTo>
                  <a:pt x="40" y="99"/>
                </a:lnTo>
                <a:lnTo>
                  <a:pt x="30" y="107"/>
                </a:lnTo>
                <a:lnTo>
                  <a:pt x="22" y="115"/>
                </a:lnTo>
                <a:lnTo>
                  <a:pt x="22" y="115"/>
                </a:lnTo>
                <a:close/>
                <a:moveTo>
                  <a:pt x="152" y="92"/>
                </a:moveTo>
                <a:lnTo>
                  <a:pt x="152" y="92"/>
                </a:lnTo>
                <a:lnTo>
                  <a:pt x="152" y="88"/>
                </a:lnTo>
                <a:lnTo>
                  <a:pt x="154" y="88"/>
                </a:lnTo>
                <a:lnTo>
                  <a:pt x="154" y="86"/>
                </a:lnTo>
                <a:lnTo>
                  <a:pt x="154" y="84"/>
                </a:lnTo>
                <a:lnTo>
                  <a:pt x="154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8"/>
                </a:lnTo>
                <a:lnTo>
                  <a:pt x="150" y="90"/>
                </a:lnTo>
                <a:lnTo>
                  <a:pt x="152" y="92"/>
                </a:lnTo>
                <a:lnTo>
                  <a:pt x="152" y="92"/>
                </a:lnTo>
                <a:close/>
                <a:moveTo>
                  <a:pt x="22" y="99"/>
                </a:moveTo>
                <a:lnTo>
                  <a:pt x="22" y="99"/>
                </a:lnTo>
                <a:lnTo>
                  <a:pt x="26" y="97"/>
                </a:lnTo>
                <a:lnTo>
                  <a:pt x="28" y="96"/>
                </a:lnTo>
                <a:lnTo>
                  <a:pt x="28" y="96"/>
                </a:lnTo>
                <a:lnTo>
                  <a:pt x="26" y="94"/>
                </a:lnTo>
                <a:lnTo>
                  <a:pt x="24" y="92"/>
                </a:lnTo>
                <a:lnTo>
                  <a:pt x="24" y="92"/>
                </a:lnTo>
                <a:lnTo>
                  <a:pt x="24" y="94"/>
                </a:lnTo>
                <a:lnTo>
                  <a:pt x="24" y="96"/>
                </a:lnTo>
                <a:lnTo>
                  <a:pt x="22" y="99"/>
                </a:lnTo>
                <a:lnTo>
                  <a:pt x="22" y="99"/>
                </a:lnTo>
                <a:close/>
                <a:moveTo>
                  <a:pt x="164" y="111"/>
                </a:moveTo>
                <a:lnTo>
                  <a:pt x="164" y="111"/>
                </a:lnTo>
                <a:lnTo>
                  <a:pt x="167" y="111"/>
                </a:lnTo>
                <a:lnTo>
                  <a:pt x="171" y="109"/>
                </a:lnTo>
                <a:lnTo>
                  <a:pt x="173" y="107"/>
                </a:lnTo>
                <a:lnTo>
                  <a:pt x="173" y="101"/>
                </a:lnTo>
                <a:lnTo>
                  <a:pt x="173" y="101"/>
                </a:lnTo>
                <a:lnTo>
                  <a:pt x="169" y="103"/>
                </a:lnTo>
                <a:lnTo>
                  <a:pt x="167" y="105"/>
                </a:lnTo>
                <a:lnTo>
                  <a:pt x="164" y="111"/>
                </a:lnTo>
                <a:lnTo>
                  <a:pt x="164" y="111"/>
                </a:lnTo>
                <a:close/>
                <a:moveTo>
                  <a:pt x="26" y="136"/>
                </a:moveTo>
                <a:lnTo>
                  <a:pt x="26" y="136"/>
                </a:lnTo>
                <a:lnTo>
                  <a:pt x="30" y="136"/>
                </a:lnTo>
                <a:lnTo>
                  <a:pt x="34" y="136"/>
                </a:lnTo>
                <a:lnTo>
                  <a:pt x="42" y="132"/>
                </a:lnTo>
                <a:lnTo>
                  <a:pt x="47" y="124"/>
                </a:lnTo>
                <a:lnTo>
                  <a:pt x="49" y="120"/>
                </a:lnTo>
                <a:lnTo>
                  <a:pt x="49" y="117"/>
                </a:lnTo>
                <a:lnTo>
                  <a:pt x="49" y="117"/>
                </a:lnTo>
                <a:lnTo>
                  <a:pt x="26" y="136"/>
                </a:lnTo>
                <a:lnTo>
                  <a:pt x="26" y="136"/>
                </a:lnTo>
                <a:close/>
                <a:moveTo>
                  <a:pt x="17" y="139"/>
                </a:moveTo>
                <a:lnTo>
                  <a:pt x="17" y="139"/>
                </a:lnTo>
                <a:lnTo>
                  <a:pt x="21" y="132"/>
                </a:lnTo>
                <a:lnTo>
                  <a:pt x="26" y="124"/>
                </a:lnTo>
                <a:lnTo>
                  <a:pt x="26" y="124"/>
                </a:lnTo>
                <a:lnTo>
                  <a:pt x="21" y="124"/>
                </a:lnTo>
                <a:lnTo>
                  <a:pt x="17" y="124"/>
                </a:lnTo>
                <a:lnTo>
                  <a:pt x="17" y="124"/>
                </a:lnTo>
                <a:lnTo>
                  <a:pt x="17" y="128"/>
                </a:lnTo>
                <a:lnTo>
                  <a:pt x="15" y="132"/>
                </a:lnTo>
                <a:lnTo>
                  <a:pt x="15" y="136"/>
                </a:lnTo>
                <a:lnTo>
                  <a:pt x="17" y="139"/>
                </a:lnTo>
                <a:lnTo>
                  <a:pt x="17" y="139"/>
                </a:lnTo>
                <a:close/>
                <a:moveTo>
                  <a:pt x="9" y="172"/>
                </a:moveTo>
                <a:lnTo>
                  <a:pt x="9" y="172"/>
                </a:lnTo>
                <a:lnTo>
                  <a:pt x="22" y="168"/>
                </a:lnTo>
                <a:lnTo>
                  <a:pt x="32" y="160"/>
                </a:lnTo>
                <a:lnTo>
                  <a:pt x="38" y="157"/>
                </a:lnTo>
                <a:lnTo>
                  <a:pt x="42" y="151"/>
                </a:lnTo>
                <a:lnTo>
                  <a:pt x="43" y="145"/>
                </a:lnTo>
                <a:lnTo>
                  <a:pt x="45" y="139"/>
                </a:lnTo>
                <a:lnTo>
                  <a:pt x="45" y="139"/>
                </a:lnTo>
                <a:lnTo>
                  <a:pt x="36" y="147"/>
                </a:lnTo>
                <a:lnTo>
                  <a:pt x="26" y="155"/>
                </a:lnTo>
                <a:lnTo>
                  <a:pt x="17" y="162"/>
                </a:lnTo>
                <a:lnTo>
                  <a:pt x="9" y="172"/>
                </a:lnTo>
                <a:lnTo>
                  <a:pt x="9" y="172"/>
                </a:lnTo>
                <a:close/>
                <a:moveTo>
                  <a:pt x="11" y="155"/>
                </a:moveTo>
                <a:lnTo>
                  <a:pt x="11" y="155"/>
                </a:lnTo>
                <a:lnTo>
                  <a:pt x="13" y="155"/>
                </a:lnTo>
                <a:lnTo>
                  <a:pt x="13" y="155"/>
                </a:lnTo>
                <a:lnTo>
                  <a:pt x="15" y="153"/>
                </a:lnTo>
                <a:lnTo>
                  <a:pt x="17" y="153"/>
                </a:lnTo>
                <a:lnTo>
                  <a:pt x="17" y="153"/>
                </a:lnTo>
                <a:lnTo>
                  <a:pt x="15" y="149"/>
                </a:lnTo>
                <a:lnTo>
                  <a:pt x="13" y="147"/>
                </a:lnTo>
                <a:lnTo>
                  <a:pt x="13" y="147"/>
                </a:lnTo>
                <a:lnTo>
                  <a:pt x="13" y="149"/>
                </a:lnTo>
                <a:lnTo>
                  <a:pt x="11" y="151"/>
                </a:lnTo>
                <a:lnTo>
                  <a:pt x="11" y="153"/>
                </a:lnTo>
                <a:lnTo>
                  <a:pt x="11" y="155"/>
                </a:lnTo>
                <a:lnTo>
                  <a:pt x="11" y="155"/>
                </a:lnTo>
                <a:close/>
                <a:moveTo>
                  <a:pt x="9" y="191"/>
                </a:moveTo>
                <a:lnTo>
                  <a:pt x="9" y="191"/>
                </a:lnTo>
                <a:lnTo>
                  <a:pt x="11" y="187"/>
                </a:lnTo>
                <a:lnTo>
                  <a:pt x="13" y="185"/>
                </a:lnTo>
                <a:lnTo>
                  <a:pt x="17" y="183"/>
                </a:lnTo>
                <a:lnTo>
                  <a:pt x="17" y="179"/>
                </a:lnTo>
                <a:lnTo>
                  <a:pt x="17" y="179"/>
                </a:lnTo>
                <a:lnTo>
                  <a:pt x="13" y="179"/>
                </a:lnTo>
                <a:lnTo>
                  <a:pt x="9" y="183"/>
                </a:lnTo>
                <a:lnTo>
                  <a:pt x="7" y="187"/>
                </a:lnTo>
                <a:lnTo>
                  <a:pt x="9" y="191"/>
                </a:lnTo>
                <a:lnTo>
                  <a:pt x="9" y="191"/>
                </a:lnTo>
                <a:close/>
                <a:moveTo>
                  <a:pt x="42" y="195"/>
                </a:moveTo>
                <a:lnTo>
                  <a:pt x="42" y="195"/>
                </a:lnTo>
                <a:lnTo>
                  <a:pt x="57" y="189"/>
                </a:lnTo>
                <a:lnTo>
                  <a:pt x="62" y="185"/>
                </a:lnTo>
                <a:lnTo>
                  <a:pt x="68" y="181"/>
                </a:lnTo>
                <a:lnTo>
                  <a:pt x="68" y="181"/>
                </a:lnTo>
                <a:lnTo>
                  <a:pt x="59" y="181"/>
                </a:lnTo>
                <a:lnTo>
                  <a:pt x="51" y="183"/>
                </a:lnTo>
                <a:lnTo>
                  <a:pt x="45" y="187"/>
                </a:lnTo>
                <a:lnTo>
                  <a:pt x="42" y="195"/>
                </a:lnTo>
                <a:lnTo>
                  <a:pt x="42" y="195"/>
                </a:lnTo>
                <a:close/>
                <a:moveTo>
                  <a:pt x="83" y="181"/>
                </a:moveTo>
                <a:lnTo>
                  <a:pt x="83" y="181"/>
                </a:lnTo>
                <a:lnTo>
                  <a:pt x="82" y="187"/>
                </a:lnTo>
                <a:lnTo>
                  <a:pt x="78" y="191"/>
                </a:lnTo>
                <a:lnTo>
                  <a:pt x="74" y="198"/>
                </a:lnTo>
                <a:lnTo>
                  <a:pt x="74" y="198"/>
                </a:lnTo>
                <a:lnTo>
                  <a:pt x="93" y="193"/>
                </a:lnTo>
                <a:lnTo>
                  <a:pt x="103" y="189"/>
                </a:lnTo>
                <a:lnTo>
                  <a:pt x="108" y="181"/>
                </a:lnTo>
                <a:lnTo>
                  <a:pt x="108" y="181"/>
                </a:lnTo>
                <a:lnTo>
                  <a:pt x="103" y="181"/>
                </a:lnTo>
                <a:lnTo>
                  <a:pt x="97" y="181"/>
                </a:lnTo>
                <a:lnTo>
                  <a:pt x="91" y="181"/>
                </a:lnTo>
                <a:lnTo>
                  <a:pt x="83" y="181"/>
                </a:lnTo>
                <a:lnTo>
                  <a:pt x="83" y="181"/>
                </a:lnTo>
                <a:close/>
                <a:moveTo>
                  <a:pt x="104" y="200"/>
                </a:moveTo>
                <a:lnTo>
                  <a:pt x="104" y="200"/>
                </a:lnTo>
                <a:lnTo>
                  <a:pt x="120" y="193"/>
                </a:lnTo>
                <a:lnTo>
                  <a:pt x="133" y="185"/>
                </a:lnTo>
                <a:lnTo>
                  <a:pt x="133" y="185"/>
                </a:lnTo>
                <a:lnTo>
                  <a:pt x="125" y="183"/>
                </a:lnTo>
                <a:lnTo>
                  <a:pt x="116" y="183"/>
                </a:lnTo>
                <a:lnTo>
                  <a:pt x="116" y="183"/>
                </a:lnTo>
                <a:lnTo>
                  <a:pt x="116" y="187"/>
                </a:lnTo>
                <a:lnTo>
                  <a:pt x="116" y="189"/>
                </a:lnTo>
                <a:lnTo>
                  <a:pt x="112" y="193"/>
                </a:lnTo>
                <a:lnTo>
                  <a:pt x="106" y="195"/>
                </a:lnTo>
                <a:lnTo>
                  <a:pt x="104" y="200"/>
                </a:lnTo>
                <a:lnTo>
                  <a:pt x="104" y="200"/>
                </a:lnTo>
                <a:close/>
                <a:moveTo>
                  <a:pt x="125" y="208"/>
                </a:moveTo>
                <a:lnTo>
                  <a:pt x="125" y="208"/>
                </a:lnTo>
                <a:lnTo>
                  <a:pt x="144" y="198"/>
                </a:lnTo>
                <a:lnTo>
                  <a:pt x="154" y="191"/>
                </a:lnTo>
                <a:lnTo>
                  <a:pt x="160" y="183"/>
                </a:lnTo>
                <a:lnTo>
                  <a:pt x="160" y="183"/>
                </a:lnTo>
                <a:lnTo>
                  <a:pt x="154" y="183"/>
                </a:lnTo>
                <a:lnTo>
                  <a:pt x="148" y="185"/>
                </a:lnTo>
                <a:lnTo>
                  <a:pt x="139" y="191"/>
                </a:lnTo>
                <a:lnTo>
                  <a:pt x="131" y="200"/>
                </a:lnTo>
                <a:lnTo>
                  <a:pt x="125" y="208"/>
                </a:lnTo>
                <a:lnTo>
                  <a:pt x="125" y="208"/>
                </a:lnTo>
                <a:close/>
                <a:moveTo>
                  <a:pt x="49" y="202"/>
                </a:moveTo>
                <a:lnTo>
                  <a:pt x="49" y="202"/>
                </a:lnTo>
                <a:lnTo>
                  <a:pt x="57" y="202"/>
                </a:lnTo>
                <a:lnTo>
                  <a:pt x="57" y="202"/>
                </a:lnTo>
                <a:lnTo>
                  <a:pt x="59" y="198"/>
                </a:lnTo>
                <a:lnTo>
                  <a:pt x="59" y="197"/>
                </a:lnTo>
                <a:lnTo>
                  <a:pt x="59" y="197"/>
                </a:lnTo>
                <a:lnTo>
                  <a:pt x="55" y="198"/>
                </a:lnTo>
                <a:lnTo>
                  <a:pt x="49" y="202"/>
                </a:lnTo>
                <a:lnTo>
                  <a:pt x="49" y="202"/>
                </a:lnTo>
                <a:close/>
                <a:moveTo>
                  <a:pt x="144" y="216"/>
                </a:moveTo>
                <a:lnTo>
                  <a:pt x="144" y="216"/>
                </a:lnTo>
                <a:lnTo>
                  <a:pt x="148" y="214"/>
                </a:lnTo>
                <a:lnTo>
                  <a:pt x="152" y="212"/>
                </a:lnTo>
                <a:lnTo>
                  <a:pt x="156" y="208"/>
                </a:lnTo>
                <a:lnTo>
                  <a:pt x="162" y="206"/>
                </a:lnTo>
                <a:lnTo>
                  <a:pt x="162" y="206"/>
                </a:lnTo>
                <a:lnTo>
                  <a:pt x="162" y="202"/>
                </a:lnTo>
                <a:lnTo>
                  <a:pt x="160" y="200"/>
                </a:lnTo>
                <a:lnTo>
                  <a:pt x="158" y="200"/>
                </a:lnTo>
                <a:lnTo>
                  <a:pt x="158" y="200"/>
                </a:lnTo>
                <a:lnTo>
                  <a:pt x="156" y="206"/>
                </a:lnTo>
                <a:lnTo>
                  <a:pt x="152" y="210"/>
                </a:lnTo>
                <a:lnTo>
                  <a:pt x="144" y="216"/>
                </a:lnTo>
                <a:lnTo>
                  <a:pt x="144" y="216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5" y="214"/>
                </a:lnTo>
                <a:lnTo>
                  <a:pt x="139" y="210"/>
                </a:lnTo>
                <a:lnTo>
                  <a:pt x="139" y="210"/>
                </a:lnTo>
                <a:lnTo>
                  <a:pt x="135" y="212"/>
                </a:lnTo>
                <a:lnTo>
                  <a:pt x="131" y="214"/>
                </a:lnTo>
                <a:lnTo>
                  <a:pt x="131" y="216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137" y="244"/>
                </a:moveTo>
                <a:lnTo>
                  <a:pt x="137" y="244"/>
                </a:lnTo>
                <a:lnTo>
                  <a:pt x="144" y="240"/>
                </a:lnTo>
                <a:lnTo>
                  <a:pt x="148" y="239"/>
                </a:lnTo>
                <a:lnTo>
                  <a:pt x="160" y="233"/>
                </a:lnTo>
                <a:lnTo>
                  <a:pt x="160" y="233"/>
                </a:lnTo>
                <a:lnTo>
                  <a:pt x="162" y="225"/>
                </a:lnTo>
                <a:lnTo>
                  <a:pt x="162" y="223"/>
                </a:lnTo>
                <a:lnTo>
                  <a:pt x="160" y="219"/>
                </a:lnTo>
                <a:lnTo>
                  <a:pt x="160" y="219"/>
                </a:lnTo>
                <a:lnTo>
                  <a:pt x="154" y="225"/>
                </a:lnTo>
                <a:lnTo>
                  <a:pt x="148" y="231"/>
                </a:lnTo>
                <a:lnTo>
                  <a:pt x="141" y="237"/>
                </a:lnTo>
                <a:lnTo>
                  <a:pt x="137" y="244"/>
                </a:lnTo>
                <a:lnTo>
                  <a:pt x="137" y="244"/>
                </a:lnTo>
                <a:close/>
                <a:moveTo>
                  <a:pt x="139" y="267"/>
                </a:moveTo>
                <a:lnTo>
                  <a:pt x="139" y="267"/>
                </a:lnTo>
                <a:lnTo>
                  <a:pt x="148" y="263"/>
                </a:lnTo>
                <a:lnTo>
                  <a:pt x="158" y="259"/>
                </a:lnTo>
                <a:lnTo>
                  <a:pt x="160" y="256"/>
                </a:lnTo>
                <a:lnTo>
                  <a:pt x="162" y="252"/>
                </a:lnTo>
                <a:lnTo>
                  <a:pt x="162" y="248"/>
                </a:lnTo>
                <a:lnTo>
                  <a:pt x="160" y="242"/>
                </a:lnTo>
                <a:lnTo>
                  <a:pt x="160" y="242"/>
                </a:lnTo>
                <a:lnTo>
                  <a:pt x="148" y="254"/>
                </a:lnTo>
                <a:lnTo>
                  <a:pt x="139" y="267"/>
                </a:lnTo>
                <a:lnTo>
                  <a:pt x="139" y="267"/>
                </a:lnTo>
                <a:close/>
                <a:moveTo>
                  <a:pt x="141" y="290"/>
                </a:moveTo>
                <a:lnTo>
                  <a:pt x="141" y="290"/>
                </a:lnTo>
                <a:lnTo>
                  <a:pt x="164" y="280"/>
                </a:lnTo>
                <a:lnTo>
                  <a:pt x="164" y="280"/>
                </a:lnTo>
                <a:lnTo>
                  <a:pt x="162" y="273"/>
                </a:lnTo>
                <a:lnTo>
                  <a:pt x="162" y="269"/>
                </a:lnTo>
                <a:lnTo>
                  <a:pt x="160" y="267"/>
                </a:lnTo>
                <a:lnTo>
                  <a:pt x="160" y="267"/>
                </a:lnTo>
                <a:lnTo>
                  <a:pt x="154" y="275"/>
                </a:lnTo>
                <a:lnTo>
                  <a:pt x="150" y="279"/>
                </a:lnTo>
                <a:lnTo>
                  <a:pt x="144" y="284"/>
                </a:lnTo>
                <a:lnTo>
                  <a:pt x="141" y="290"/>
                </a:lnTo>
                <a:lnTo>
                  <a:pt x="141" y="290"/>
                </a:lnTo>
                <a:close/>
                <a:moveTo>
                  <a:pt x="133" y="284"/>
                </a:moveTo>
                <a:lnTo>
                  <a:pt x="133" y="284"/>
                </a:lnTo>
                <a:lnTo>
                  <a:pt x="135" y="282"/>
                </a:lnTo>
                <a:lnTo>
                  <a:pt x="135" y="280"/>
                </a:lnTo>
                <a:lnTo>
                  <a:pt x="137" y="279"/>
                </a:lnTo>
                <a:lnTo>
                  <a:pt x="137" y="277"/>
                </a:lnTo>
                <a:lnTo>
                  <a:pt x="137" y="277"/>
                </a:lnTo>
                <a:lnTo>
                  <a:pt x="135" y="275"/>
                </a:lnTo>
                <a:lnTo>
                  <a:pt x="131" y="275"/>
                </a:lnTo>
                <a:lnTo>
                  <a:pt x="131" y="275"/>
                </a:lnTo>
                <a:lnTo>
                  <a:pt x="131" y="280"/>
                </a:lnTo>
                <a:lnTo>
                  <a:pt x="131" y="282"/>
                </a:lnTo>
                <a:lnTo>
                  <a:pt x="133" y="284"/>
                </a:lnTo>
                <a:lnTo>
                  <a:pt x="133" y="284"/>
                </a:lnTo>
                <a:close/>
                <a:moveTo>
                  <a:pt x="141" y="311"/>
                </a:moveTo>
                <a:lnTo>
                  <a:pt x="141" y="311"/>
                </a:lnTo>
                <a:lnTo>
                  <a:pt x="148" y="305"/>
                </a:lnTo>
                <a:lnTo>
                  <a:pt x="160" y="301"/>
                </a:lnTo>
                <a:lnTo>
                  <a:pt x="160" y="301"/>
                </a:lnTo>
                <a:lnTo>
                  <a:pt x="160" y="294"/>
                </a:lnTo>
                <a:lnTo>
                  <a:pt x="160" y="294"/>
                </a:lnTo>
                <a:lnTo>
                  <a:pt x="148" y="301"/>
                </a:lnTo>
                <a:lnTo>
                  <a:pt x="143" y="307"/>
                </a:lnTo>
                <a:lnTo>
                  <a:pt x="141" y="311"/>
                </a:lnTo>
                <a:lnTo>
                  <a:pt x="141" y="311"/>
                </a:lnTo>
                <a:close/>
                <a:moveTo>
                  <a:pt x="150" y="334"/>
                </a:moveTo>
                <a:lnTo>
                  <a:pt x="150" y="334"/>
                </a:lnTo>
                <a:lnTo>
                  <a:pt x="154" y="330"/>
                </a:lnTo>
                <a:lnTo>
                  <a:pt x="156" y="328"/>
                </a:lnTo>
                <a:lnTo>
                  <a:pt x="160" y="328"/>
                </a:lnTo>
                <a:lnTo>
                  <a:pt x="160" y="328"/>
                </a:lnTo>
                <a:lnTo>
                  <a:pt x="160" y="311"/>
                </a:lnTo>
                <a:lnTo>
                  <a:pt x="160" y="311"/>
                </a:lnTo>
                <a:lnTo>
                  <a:pt x="154" y="315"/>
                </a:lnTo>
                <a:lnTo>
                  <a:pt x="152" y="319"/>
                </a:lnTo>
                <a:lnTo>
                  <a:pt x="152" y="319"/>
                </a:lnTo>
                <a:lnTo>
                  <a:pt x="156" y="320"/>
                </a:lnTo>
                <a:lnTo>
                  <a:pt x="158" y="320"/>
                </a:lnTo>
                <a:lnTo>
                  <a:pt x="158" y="324"/>
                </a:lnTo>
                <a:lnTo>
                  <a:pt x="158" y="324"/>
                </a:lnTo>
                <a:lnTo>
                  <a:pt x="156" y="326"/>
                </a:lnTo>
                <a:lnTo>
                  <a:pt x="152" y="330"/>
                </a:lnTo>
                <a:lnTo>
                  <a:pt x="150" y="332"/>
                </a:lnTo>
                <a:lnTo>
                  <a:pt x="150" y="334"/>
                </a:lnTo>
                <a:lnTo>
                  <a:pt x="150" y="334"/>
                </a:lnTo>
                <a:close/>
                <a:moveTo>
                  <a:pt x="177" y="334"/>
                </a:moveTo>
                <a:lnTo>
                  <a:pt x="177" y="334"/>
                </a:lnTo>
                <a:lnTo>
                  <a:pt x="177" y="338"/>
                </a:lnTo>
                <a:lnTo>
                  <a:pt x="173" y="341"/>
                </a:lnTo>
                <a:lnTo>
                  <a:pt x="169" y="345"/>
                </a:lnTo>
                <a:lnTo>
                  <a:pt x="169" y="349"/>
                </a:lnTo>
                <a:lnTo>
                  <a:pt x="169" y="349"/>
                </a:lnTo>
                <a:lnTo>
                  <a:pt x="183" y="343"/>
                </a:lnTo>
                <a:lnTo>
                  <a:pt x="188" y="338"/>
                </a:lnTo>
                <a:lnTo>
                  <a:pt x="192" y="334"/>
                </a:lnTo>
                <a:lnTo>
                  <a:pt x="192" y="334"/>
                </a:lnTo>
                <a:lnTo>
                  <a:pt x="190" y="332"/>
                </a:lnTo>
                <a:lnTo>
                  <a:pt x="186" y="332"/>
                </a:lnTo>
                <a:lnTo>
                  <a:pt x="177" y="334"/>
                </a:lnTo>
                <a:lnTo>
                  <a:pt x="177" y="334"/>
                </a:lnTo>
                <a:close/>
                <a:moveTo>
                  <a:pt x="204" y="338"/>
                </a:moveTo>
                <a:lnTo>
                  <a:pt x="204" y="338"/>
                </a:lnTo>
                <a:lnTo>
                  <a:pt x="207" y="336"/>
                </a:lnTo>
                <a:lnTo>
                  <a:pt x="207" y="334"/>
                </a:lnTo>
                <a:lnTo>
                  <a:pt x="209" y="332"/>
                </a:lnTo>
                <a:lnTo>
                  <a:pt x="209" y="332"/>
                </a:lnTo>
                <a:lnTo>
                  <a:pt x="204" y="332"/>
                </a:lnTo>
                <a:lnTo>
                  <a:pt x="202" y="332"/>
                </a:lnTo>
                <a:lnTo>
                  <a:pt x="202" y="334"/>
                </a:lnTo>
                <a:lnTo>
                  <a:pt x="202" y="334"/>
                </a:lnTo>
                <a:lnTo>
                  <a:pt x="202" y="334"/>
                </a:lnTo>
                <a:lnTo>
                  <a:pt x="202" y="336"/>
                </a:lnTo>
                <a:lnTo>
                  <a:pt x="202" y="338"/>
                </a:lnTo>
                <a:lnTo>
                  <a:pt x="204" y="338"/>
                </a:lnTo>
                <a:lnTo>
                  <a:pt x="204" y="338"/>
                </a:lnTo>
                <a:close/>
                <a:moveTo>
                  <a:pt x="137" y="359"/>
                </a:moveTo>
                <a:lnTo>
                  <a:pt x="137" y="359"/>
                </a:lnTo>
                <a:lnTo>
                  <a:pt x="144" y="359"/>
                </a:lnTo>
                <a:lnTo>
                  <a:pt x="150" y="360"/>
                </a:lnTo>
                <a:lnTo>
                  <a:pt x="150" y="360"/>
                </a:lnTo>
                <a:lnTo>
                  <a:pt x="158" y="347"/>
                </a:lnTo>
                <a:lnTo>
                  <a:pt x="164" y="340"/>
                </a:lnTo>
                <a:lnTo>
                  <a:pt x="169" y="334"/>
                </a:lnTo>
                <a:lnTo>
                  <a:pt x="169" y="334"/>
                </a:lnTo>
                <a:lnTo>
                  <a:pt x="160" y="340"/>
                </a:lnTo>
                <a:lnTo>
                  <a:pt x="152" y="345"/>
                </a:lnTo>
                <a:lnTo>
                  <a:pt x="143" y="351"/>
                </a:lnTo>
                <a:lnTo>
                  <a:pt x="137" y="359"/>
                </a:lnTo>
                <a:lnTo>
                  <a:pt x="137" y="359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grpSp>
        <p:nvGrpSpPr>
          <p:cNvPr id="441" name="组合 440"/>
          <p:cNvGrpSpPr/>
          <p:nvPr/>
        </p:nvGrpSpPr>
        <p:grpSpPr>
          <a:xfrm>
            <a:off x="4403716" y="2141658"/>
            <a:ext cx="3433889" cy="3801254"/>
            <a:chOff x="4481812" y="2000240"/>
            <a:chExt cx="3210583" cy="3801254"/>
          </a:xfrm>
        </p:grpSpPr>
        <p:sp>
          <p:nvSpPr>
            <p:cNvPr id="442" name="Freeform 693"/>
            <p:cNvSpPr/>
            <p:nvPr/>
          </p:nvSpPr>
          <p:spPr bwMode="auto">
            <a:xfrm rot="964014">
              <a:off x="5401223" y="4200552"/>
              <a:ext cx="1339029" cy="1600942"/>
            </a:xfrm>
            <a:custGeom>
              <a:avLst/>
              <a:gdLst>
                <a:gd name="T0" fmla="*/ 0 w 205"/>
                <a:gd name="T1" fmla="*/ 132 h 226"/>
                <a:gd name="T2" fmla="*/ 14 w 205"/>
                <a:gd name="T3" fmla="*/ 226 h 226"/>
                <a:gd name="T4" fmla="*/ 115 w 205"/>
                <a:gd name="T5" fmla="*/ 186 h 226"/>
                <a:gd name="T6" fmla="*/ 205 w 205"/>
                <a:gd name="T7" fmla="*/ 167 h 226"/>
                <a:gd name="T8" fmla="*/ 154 w 205"/>
                <a:gd name="T9" fmla="*/ 84 h 226"/>
                <a:gd name="T10" fmla="*/ 107 w 205"/>
                <a:gd name="T11" fmla="*/ 17 h 226"/>
                <a:gd name="T12" fmla="*/ 43 w 205"/>
                <a:gd name="T13" fmla="*/ 22 h 226"/>
                <a:gd name="T14" fmla="*/ 0 w 205"/>
                <a:gd name="T15" fmla="*/ 13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226">
                  <a:moveTo>
                    <a:pt x="0" y="132"/>
                  </a:moveTo>
                  <a:cubicBezTo>
                    <a:pt x="1" y="132"/>
                    <a:pt x="14" y="226"/>
                    <a:pt x="14" y="226"/>
                  </a:cubicBezTo>
                  <a:cubicBezTo>
                    <a:pt x="14" y="226"/>
                    <a:pt x="74" y="197"/>
                    <a:pt x="115" y="186"/>
                  </a:cubicBezTo>
                  <a:cubicBezTo>
                    <a:pt x="157" y="174"/>
                    <a:pt x="205" y="167"/>
                    <a:pt x="205" y="167"/>
                  </a:cubicBezTo>
                  <a:cubicBezTo>
                    <a:pt x="154" y="84"/>
                    <a:pt x="154" y="84"/>
                    <a:pt x="154" y="84"/>
                  </a:cubicBezTo>
                  <a:cubicBezTo>
                    <a:pt x="154" y="84"/>
                    <a:pt x="128" y="29"/>
                    <a:pt x="107" y="17"/>
                  </a:cubicBezTo>
                  <a:cubicBezTo>
                    <a:pt x="75" y="0"/>
                    <a:pt x="43" y="22"/>
                    <a:pt x="43" y="22"/>
                  </a:cubicBezTo>
                  <a:cubicBezTo>
                    <a:pt x="43" y="23"/>
                    <a:pt x="0" y="132"/>
                    <a:pt x="0" y="132"/>
                  </a:cubicBezTo>
                  <a:close/>
                </a:path>
              </a:pathLst>
            </a:custGeom>
            <a:solidFill>
              <a:srgbClr val="ED6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714"/>
            <p:cNvSpPr/>
            <p:nvPr/>
          </p:nvSpPr>
          <p:spPr bwMode="auto">
            <a:xfrm rot="964014">
              <a:off x="5214203" y="2085483"/>
              <a:ext cx="1634443" cy="1394464"/>
            </a:xfrm>
            <a:custGeom>
              <a:avLst/>
              <a:gdLst>
                <a:gd name="T0" fmla="*/ 45 w 250"/>
                <a:gd name="T1" fmla="*/ 195 h 197"/>
                <a:gd name="T2" fmla="*/ 42 w 250"/>
                <a:gd name="T3" fmla="*/ 169 h 197"/>
                <a:gd name="T4" fmla="*/ 90 w 250"/>
                <a:gd name="T5" fmla="*/ 152 h 197"/>
                <a:gd name="T6" fmla="*/ 135 w 250"/>
                <a:gd name="T7" fmla="*/ 109 h 197"/>
                <a:gd name="T8" fmla="*/ 148 w 250"/>
                <a:gd name="T9" fmla="*/ 80 h 197"/>
                <a:gd name="T10" fmla="*/ 152 w 250"/>
                <a:gd name="T11" fmla="*/ 83 h 197"/>
                <a:gd name="T12" fmla="*/ 204 w 250"/>
                <a:gd name="T13" fmla="*/ 115 h 197"/>
                <a:gd name="T14" fmla="*/ 231 w 250"/>
                <a:gd name="T15" fmla="*/ 117 h 197"/>
                <a:gd name="T16" fmla="*/ 238 w 250"/>
                <a:gd name="T17" fmla="*/ 151 h 197"/>
                <a:gd name="T18" fmla="*/ 243 w 250"/>
                <a:gd name="T19" fmla="*/ 150 h 197"/>
                <a:gd name="T20" fmla="*/ 247 w 250"/>
                <a:gd name="T21" fmla="*/ 93 h 197"/>
                <a:gd name="T22" fmla="*/ 220 w 250"/>
                <a:gd name="T23" fmla="*/ 30 h 197"/>
                <a:gd name="T24" fmla="*/ 176 w 250"/>
                <a:gd name="T25" fmla="*/ 10 h 197"/>
                <a:gd name="T26" fmla="*/ 146 w 250"/>
                <a:gd name="T27" fmla="*/ 26 h 197"/>
                <a:gd name="T28" fmla="*/ 119 w 250"/>
                <a:gd name="T29" fmla="*/ 6 h 197"/>
                <a:gd name="T30" fmla="*/ 32 w 250"/>
                <a:gd name="T31" fmla="*/ 42 h 197"/>
                <a:gd name="T32" fmla="*/ 4 w 250"/>
                <a:gd name="T33" fmla="*/ 119 h 197"/>
                <a:gd name="T34" fmla="*/ 32 w 250"/>
                <a:gd name="T35" fmla="*/ 197 h 197"/>
                <a:gd name="T36" fmla="*/ 45 w 250"/>
                <a:gd name="T37" fmla="*/ 19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197">
                  <a:moveTo>
                    <a:pt x="45" y="195"/>
                  </a:moveTo>
                  <a:cubicBezTo>
                    <a:pt x="46" y="195"/>
                    <a:pt x="42" y="169"/>
                    <a:pt x="42" y="169"/>
                  </a:cubicBezTo>
                  <a:cubicBezTo>
                    <a:pt x="42" y="169"/>
                    <a:pt x="63" y="169"/>
                    <a:pt x="90" y="152"/>
                  </a:cubicBezTo>
                  <a:cubicBezTo>
                    <a:pt x="118" y="135"/>
                    <a:pt x="127" y="124"/>
                    <a:pt x="135" y="109"/>
                  </a:cubicBezTo>
                  <a:cubicBezTo>
                    <a:pt x="143" y="94"/>
                    <a:pt x="148" y="80"/>
                    <a:pt x="148" y="80"/>
                  </a:cubicBezTo>
                  <a:cubicBezTo>
                    <a:pt x="148" y="80"/>
                    <a:pt x="147" y="77"/>
                    <a:pt x="152" y="83"/>
                  </a:cubicBezTo>
                  <a:cubicBezTo>
                    <a:pt x="156" y="89"/>
                    <a:pt x="192" y="112"/>
                    <a:pt x="204" y="115"/>
                  </a:cubicBezTo>
                  <a:cubicBezTo>
                    <a:pt x="216" y="119"/>
                    <a:pt x="231" y="117"/>
                    <a:pt x="231" y="117"/>
                  </a:cubicBezTo>
                  <a:cubicBezTo>
                    <a:pt x="232" y="117"/>
                    <a:pt x="238" y="151"/>
                    <a:pt x="238" y="151"/>
                  </a:cubicBezTo>
                  <a:cubicBezTo>
                    <a:pt x="243" y="150"/>
                    <a:pt x="243" y="150"/>
                    <a:pt x="243" y="150"/>
                  </a:cubicBezTo>
                  <a:cubicBezTo>
                    <a:pt x="243" y="150"/>
                    <a:pt x="250" y="117"/>
                    <a:pt x="247" y="93"/>
                  </a:cubicBezTo>
                  <a:cubicBezTo>
                    <a:pt x="244" y="68"/>
                    <a:pt x="232" y="45"/>
                    <a:pt x="220" y="30"/>
                  </a:cubicBezTo>
                  <a:cubicBezTo>
                    <a:pt x="207" y="15"/>
                    <a:pt x="188" y="12"/>
                    <a:pt x="176" y="10"/>
                  </a:cubicBezTo>
                  <a:cubicBezTo>
                    <a:pt x="165" y="8"/>
                    <a:pt x="146" y="26"/>
                    <a:pt x="146" y="26"/>
                  </a:cubicBezTo>
                  <a:cubicBezTo>
                    <a:pt x="146" y="26"/>
                    <a:pt x="139" y="13"/>
                    <a:pt x="119" y="6"/>
                  </a:cubicBezTo>
                  <a:cubicBezTo>
                    <a:pt x="99" y="0"/>
                    <a:pt x="54" y="15"/>
                    <a:pt x="32" y="42"/>
                  </a:cubicBezTo>
                  <a:cubicBezTo>
                    <a:pt x="10" y="68"/>
                    <a:pt x="0" y="92"/>
                    <a:pt x="4" y="119"/>
                  </a:cubicBezTo>
                  <a:cubicBezTo>
                    <a:pt x="7" y="146"/>
                    <a:pt x="13" y="168"/>
                    <a:pt x="32" y="197"/>
                  </a:cubicBezTo>
                  <a:cubicBezTo>
                    <a:pt x="32" y="197"/>
                    <a:pt x="39" y="194"/>
                    <a:pt x="45" y="195"/>
                  </a:cubicBezTo>
                  <a:close/>
                </a:path>
              </a:pathLst>
            </a:custGeom>
            <a:solidFill>
              <a:srgbClr val="8F7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720"/>
            <p:cNvSpPr/>
            <p:nvPr/>
          </p:nvSpPr>
          <p:spPr bwMode="auto">
            <a:xfrm rot="964014">
              <a:off x="5224206" y="2021922"/>
              <a:ext cx="993918" cy="1394464"/>
            </a:xfrm>
            <a:custGeom>
              <a:avLst/>
              <a:gdLst>
                <a:gd name="T0" fmla="*/ 31 w 152"/>
                <a:gd name="T1" fmla="*/ 197 h 197"/>
                <a:gd name="T2" fmla="*/ 0 w 152"/>
                <a:gd name="T3" fmla="*/ 108 h 197"/>
                <a:gd name="T4" fmla="*/ 0 w 152"/>
                <a:gd name="T5" fmla="*/ 108 h 197"/>
                <a:gd name="T6" fmla="*/ 14 w 152"/>
                <a:gd name="T7" fmla="*/ 57 h 197"/>
                <a:gd name="T8" fmla="*/ 14 w 152"/>
                <a:gd name="T9" fmla="*/ 57 h 197"/>
                <a:gd name="T10" fmla="*/ 107 w 152"/>
                <a:gd name="T11" fmla="*/ 0 h 197"/>
                <a:gd name="T12" fmla="*/ 107 w 152"/>
                <a:gd name="T13" fmla="*/ 0 h 197"/>
                <a:gd name="T14" fmla="*/ 145 w 152"/>
                <a:gd name="T15" fmla="*/ 21 h 197"/>
                <a:gd name="T16" fmla="*/ 145 w 152"/>
                <a:gd name="T17" fmla="*/ 21 h 197"/>
                <a:gd name="T18" fmla="*/ 152 w 152"/>
                <a:gd name="T19" fmla="*/ 52 h 197"/>
                <a:gd name="T20" fmla="*/ 152 w 152"/>
                <a:gd name="T21" fmla="*/ 52 h 197"/>
                <a:gd name="T22" fmla="*/ 152 w 152"/>
                <a:gd name="T23" fmla="*/ 57 h 197"/>
                <a:gd name="T24" fmla="*/ 152 w 152"/>
                <a:gd name="T25" fmla="*/ 57 h 197"/>
                <a:gd name="T26" fmla="*/ 35 w 152"/>
                <a:gd name="T27" fmla="*/ 168 h 197"/>
                <a:gd name="T28" fmla="*/ 35 w 152"/>
                <a:gd name="T29" fmla="*/ 168 h 197"/>
                <a:gd name="T30" fmla="*/ 33 w 152"/>
                <a:gd name="T31" fmla="*/ 166 h 197"/>
                <a:gd name="T32" fmla="*/ 33 w 152"/>
                <a:gd name="T33" fmla="*/ 166 h 197"/>
                <a:gd name="T34" fmla="*/ 34 w 152"/>
                <a:gd name="T35" fmla="*/ 164 h 197"/>
                <a:gd name="T36" fmla="*/ 34 w 152"/>
                <a:gd name="T37" fmla="*/ 164 h 197"/>
                <a:gd name="T38" fmla="*/ 148 w 152"/>
                <a:gd name="T39" fmla="*/ 57 h 197"/>
                <a:gd name="T40" fmla="*/ 148 w 152"/>
                <a:gd name="T41" fmla="*/ 57 h 197"/>
                <a:gd name="T42" fmla="*/ 148 w 152"/>
                <a:gd name="T43" fmla="*/ 52 h 197"/>
                <a:gd name="T44" fmla="*/ 148 w 152"/>
                <a:gd name="T45" fmla="*/ 52 h 197"/>
                <a:gd name="T46" fmla="*/ 145 w 152"/>
                <a:gd name="T47" fmla="*/ 32 h 197"/>
                <a:gd name="T48" fmla="*/ 145 w 152"/>
                <a:gd name="T49" fmla="*/ 32 h 197"/>
                <a:gd name="T50" fmla="*/ 142 w 152"/>
                <a:gd name="T51" fmla="*/ 22 h 197"/>
                <a:gd name="T52" fmla="*/ 142 w 152"/>
                <a:gd name="T53" fmla="*/ 22 h 197"/>
                <a:gd name="T54" fmla="*/ 107 w 152"/>
                <a:gd name="T55" fmla="*/ 4 h 197"/>
                <a:gd name="T56" fmla="*/ 107 w 152"/>
                <a:gd name="T57" fmla="*/ 4 h 197"/>
                <a:gd name="T58" fmla="*/ 18 w 152"/>
                <a:gd name="T59" fmla="*/ 59 h 197"/>
                <a:gd name="T60" fmla="*/ 18 w 152"/>
                <a:gd name="T61" fmla="*/ 59 h 197"/>
                <a:gd name="T62" fmla="*/ 4 w 152"/>
                <a:gd name="T63" fmla="*/ 108 h 197"/>
                <a:gd name="T64" fmla="*/ 4 w 152"/>
                <a:gd name="T65" fmla="*/ 108 h 197"/>
                <a:gd name="T66" fmla="*/ 19 w 152"/>
                <a:gd name="T67" fmla="*/ 168 h 197"/>
                <a:gd name="T68" fmla="*/ 19 w 152"/>
                <a:gd name="T69" fmla="*/ 168 h 197"/>
                <a:gd name="T70" fmla="*/ 34 w 152"/>
                <a:gd name="T71" fmla="*/ 194 h 197"/>
                <a:gd name="T72" fmla="*/ 34 w 152"/>
                <a:gd name="T73" fmla="*/ 194 h 197"/>
                <a:gd name="T74" fmla="*/ 34 w 152"/>
                <a:gd name="T75" fmla="*/ 197 h 197"/>
                <a:gd name="T76" fmla="*/ 34 w 152"/>
                <a:gd name="T77" fmla="*/ 197 h 197"/>
                <a:gd name="T78" fmla="*/ 33 w 152"/>
                <a:gd name="T79" fmla="*/ 197 h 197"/>
                <a:gd name="T80" fmla="*/ 33 w 152"/>
                <a:gd name="T81" fmla="*/ 197 h 197"/>
                <a:gd name="T82" fmla="*/ 31 w 152"/>
                <a:gd name="T83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2" h="197">
                  <a:moveTo>
                    <a:pt x="31" y="197"/>
                  </a:moveTo>
                  <a:cubicBezTo>
                    <a:pt x="31" y="196"/>
                    <a:pt x="0" y="155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91"/>
                    <a:pt x="4" y="74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37" y="20"/>
                    <a:pt x="76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24" y="0"/>
                    <a:pt x="139" y="7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5" y="21"/>
                    <a:pt x="152" y="36"/>
                    <a:pt x="152" y="52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52" y="54"/>
                    <a:pt x="152" y="56"/>
                    <a:pt x="152" y="57"/>
                  </a:cubicBezTo>
                  <a:cubicBezTo>
                    <a:pt x="152" y="57"/>
                    <a:pt x="152" y="57"/>
                    <a:pt x="152" y="57"/>
                  </a:cubicBezTo>
                  <a:cubicBezTo>
                    <a:pt x="146" y="123"/>
                    <a:pt x="86" y="163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4" y="168"/>
                    <a:pt x="33" y="167"/>
                    <a:pt x="33" y="166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3" y="165"/>
                    <a:pt x="33" y="164"/>
                    <a:pt x="34" y="164"/>
                  </a:cubicBezTo>
                  <a:cubicBezTo>
                    <a:pt x="34" y="164"/>
                    <a:pt x="34" y="164"/>
                    <a:pt x="34" y="164"/>
                  </a:cubicBezTo>
                  <a:cubicBezTo>
                    <a:pt x="84" y="159"/>
                    <a:pt x="143" y="120"/>
                    <a:pt x="148" y="57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5"/>
                    <a:pt x="148" y="54"/>
                    <a:pt x="148" y="52"/>
                  </a:cubicBezTo>
                  <a:cubicBezTo>
                    <a:pt x="148" y="52"/>
                    <a:pt x="148" y="52"/>
                    <a:pt x="148" y="52"/>
                  </a:cubicBezTo>
                  <a:cubicBezTo>
                    <a:pt x="148" y="45"/>
                    <a:pt x="147" y="37"/>
                    <a:pt x="145" y="32"/>
                  </a:cubicBezTo>
                  <a:cubicBezTo>
                    <a:pt x="145" y="32"/>
                    <a:pt x="145" y="32"/>
                    <a:pt x="145" y="32"/>
                  </a:cubicBezTo>
                  <a:cubicBezTo>
                    <a:pt x="143" y="26"/>
                    <a:pt x="142" y="22"/>
                    <a:pt x="142" y="22"/>
                  </a:cubicBezTo>
                  <a:cubicBezTo>
                    <a:pt x="142" y="22"/>
                    <a:pt x="142" y="22"/>
                    <a:pt x="142" y="22"/>
                  </a:cubicBezTo>
                  <a:cubicBezTo>
                    <a:pt x="136" y="10"/>
                    <a:pt x="123" y="4"/>
                    <a:pt x="107" y="4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78" y="4"/>
                    <a:pt x="39" y="23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8" y="75"/>
                    <a:pt x="4" y="92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31"/>
                    <a:pt x="12" y="152"/>
                    <a:pt x="19" y="168"/>
                  </a:cubicBezTo>
                  <a:cubicBezTo>
                    <a:pt x="19" y="168"/>
                    <a:pt x="19" y="168"/>
                    <a:pt x="19" y="168"/>
                  </a:cubicBezTo>
                  <a:cubicBezTo>
                    <a:pt x="27" y="184"/>
                    <a:pt x="34" y="194"/>
                    <a:pt x="34" y="194"/>
                  </a:cubicBezTo>
                  <a:cubicBezTo>
                    <a:pt x="34" y="194"/>
                    <a:pt x="34" y="194"/>
                    <a:pt x="34" y="194"/>
                  </a:cubicBezTo>
                  <a:cubicBezTo>
                    <a:pt x="35" y="195"/>
                    <a:pt x="35" y="196"/>
                    <a:pt x="34" y="197"/>
                  </a:cubicBezTo>
                  <a:cubicBezTo>
                    <a:pt x="34" y="197"/>
                    <a:pt x="34" y="197"/>
                    <a:pt x="34" y="197"/>
                  </a:cubicBezTo>
                  <a:cubicBezTo>
                    <a:pt x="33" y="197"/>
                    <a:pt x="33" y="197"/>
                    <a:pt x="33" y="197"/>
                  </a:cubicBezTo>
                  <a:cubicBezTo>
                    <a:pt x="33" y="197"/>
                    <a:pt x="33" y="197"/>
                    <a:pt x="33" y="197"/>
                  </a:cubicBezTo>
                  <a:cubicBezTo>
                    <a:pt x="32" y="197"/>
                    <a:pt x="31" y="197"/>
                    <a:pt x="31" y="197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724"/>
            <p:cNvSpPr/>
            <p:nvPr/>
          </p:nvSpPr>
          <p:spPr bwMode="auto">
            <a:xfrm rot="964014">
              <a:off x="5347063" y="2000240"/>
              <a:ext cx="612917" cy="1343594"/>
            </a:xfrm>
            <a:custGeom>
              <a:avLst/>
              <a:gdLst>
                <a:gd name="T0" fmla="*/ 19 w 94"/>
                <a:gd name="T1" fmla="*/ 189 h 190"/>
                <a:gd name="T2" fmla="*/ 18 w 94"/>
                <a:gd name="T3" fmla="*/ 186 h 190"/>
                <a:gd name="T4" fmla="*/ 18 w 94"/>
                <a:gd name="T5" fmla="*/ 186 h 190"/>
                <a:gd name="T6" fmla="*/ 5 w 94"/>
                <a:gd name="T7" fmla="*/ 153 h 190"/>
                <a:gd name="T8" fmla="*/ 5 w 94"/>
                <a:gd name="T9" fmla="*/ 153 h 190"/>
                <a:gd name="T10" fmla="*/ 0 w 94"/>
                <a:gd name="T11" fmla="*/ 118 h 190"/>
                <a:gd name="T12" fmla="*/ 0 w 94"/>
                <a:gd name="T13" fmla="*/ 118 h 190"/>
                <a:gd name="T14" fmla="*/ 2 w 94"/>
                <a:gd name="T15" fmla="*/ 95 h 190"/>
                <a:gd name="T16" fmla="*/ 2 w 94"/>
                <a:gd name="T17" fmla="*/ 95 h 190"/>
                <a:gd name="T18" fmla="*/ 91 w 94"/>
                <a:gd name="T19" fmla="*/ 0 h 190"/>
                <a:gd name="T20" fmla="*/ 91 w 94"/>
                <a:gd name="T21" fmla="*/ 0 h 190"/>
                <a:gd name="T22" fmla="*/ 91 w 94"/>
                <a:gd name="T23" fmla="*/ 0 h 190"/>
                <a:gd name="T24" fmla="*/ 94 w 94"/>
                <a:gd name="T25" fmla="*/ 1 h 190"/>
                <a:gd name="T26" fmla="*/ 94 w 94"/>
                <a:gd name="T27" fmla="*/ 1 h 190"/>
                <a:gd name="T28" fmla="*/ 92 w 94"/>
                <a:gd name="T29" fmla="*/ 4 h 190"/>
                <a:gd name="T30" fmla="*/ 92 w 94"/>
                <a:gd name="T31" fmla="*/ 4 h 190"/>
                <a:gd name="T32" fmla="*/ 6 w 94"/>
                <a:gd name="T33" fmla="*/ 96 h 190"/>
                <a:gd name="T34" fmla="*/ 6 w 94"/>
                <a:gd name="T35" fmla="*/ 96 h 190"/>
                <a:gd name="T36" fmla="*/ 4 w 94"/>
                <a:gd name="T37" fmla="*/ 118 h 190"/>
                <a:gd name="T38" fmla="*/ 4 w 94"/>
                <a:gd name="T39" fmla="*/ 118 h 190"/>
                <a:gd name="T40" fmla="*/ 9 w 94"/>
                <a:gd name="T41" fmla="*/ 152 h 190"/>
                <a:gd name="T42" fmla="*/ 9 w 94"/>
                <a:gd name="T43" fmla="*/ 152 h 190"/>
                <a:gd name="T44" fmla="*/ 22 w 94"/>
                <a:gd name="T45" fmla="*/ 185 h 190"/>
                <a:gd name="T46" fmla="*/ 22 w 94"/>
                <a:gd name="T47" fmla="*/ 185 h 190"/>
                <a:gd name="T48" fmla="*/ 23 w 94"/>
                <a:gd name="T49" fmla="*/ 187 h 190"/>
                <a:gd name="T50" fmla="*/ 23 w 94"/>
                <a:gd name="T51" fmla="*/ 187 h 190"/>
                <a:gd name="T52" fmla="*/ 22 w 94"/>
                <a:gd name="T53" fmla="*/ 190 h 190"/>
                <a:gd name="T54" fmla="*/ 22 w 94"/>
                <a:gd name="T55" fmla="*/ 190 h 190"/>
                <a:gd name="T56" fmla="*/ 21 w 94"/>
                <a:gd name="T57" fmla="*/ 190 h 190"/>
                <a:gd name="T58" fmla="*/ 21 w 94"/>
                <a:gd name="T59" fmla="*/ 190 h 190"/>
                <a:gd name="T60" fmla="*/ 19 w 94"/>
                <a:gd name="T61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4" h="190">
                  <a:moveTo>
                    <a:pt x="19" y="189"/>
                  </a:moveTo>
                  <a:cubicBezTo>
                    <a:pt x="19" y="187"/>
                    <a:pt x="19" y="187"/>
                    <a:pt x="18" y="186"/>
                  </a:cubicBezTo>
                  <a:cubicBezTo>
                    <a:pt x="18" y="186"/>
                    <a:pt x="18" y="186"/>
                    <a:pt x="18" y="186"/>
                  </a:cubicBezTo>
                  <a:cubicBezTo>
                    <a:pt x="15" y="175"/>
                    <a:pt x="8" y="165"/>
                    <a:pt x="5" y="153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1" y="142"/>
                    <a:pt x="0" y="130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0"/>
                    <a:pt x="0" y="102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12" y="52"/>
                    <a:pt x="46" y="8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2" y="0"/>
                    <a:pt x="93" y="0"/>
                    <a:pt x="94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4" y="3"/>
                    <a:pt x="93" y="4"/>
                    <a:pt x="92" y="4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49" y="12"/>
                    <a:pt x="15" y="54"/>
                    <a:pt x="6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4" y="103"/>
                    <a:pt x="4" y="110"/>
                    <a:pt x="4" y="118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29"/>
                    <a:pt x="5" y="141"/>
                    <a:pt x="9" y="152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12" y="163"/>
                    <a:pt x="18" y="174"/>
                    <a:pt x="22" y="185"/>
                  </a:cubicBezTo>
                  <a:cubicBezTo>
                    <a:pt x="22" y="185"/>
                    <a:pt x="22" y="185"/>
                    <a:pt x="22" y="185"/>
                  </a:cubicBezTo>
                  <a:cubicBezTo>
                    <a:pt x="23" y="186"/>
                    <a:pt x="23" y="187"/>
                    <a:pt x="23" y="187"/>
                  </a:cubicBezTo>
                  <a:cubicBezTo>
                    <a:pt x="23" y="187"/>
                    <a:pt x="23" y="187"/>
                    <a:pt x="23" y="187"/>
                  </a:cubicBezTo>
                  <a:cubicBezTo>
                    <a:pt x="23" y="189"/>
                    <a:pt x="23" y="190"/>
                    <a:pt x="22" y="190"/>
                  </a:cubicBezTo>
                  <a:cubicBezTo>
                    <a:pt x="22" y="190"/>
                    <a:pt x="22" y="190"/>
                    <a:pt x="22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0" y="190"/>
                    <a:pt x="19" y="189"/>
                    <a:pt x="19" y="18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659"/>
            <p:cNvSpPr/>
            <p:nvPr/>
          </p:nvSpPr>
          <p:spPr bwMode="auto">
            <a:xfrm rot="964014">
              <a:off x="7170626" y="3358652"/>
              <a:ext cx="149087" cy="149621"/>
            </a:xfrm>
            <a:custGeom>
              <a:avLst/>
              <a:gdLst>
                <a:gd name="T0" fmla="*/ 0 w 23"/>
                <a:gd name="T1" fmla="*/ 16 h 21"/>
                <a:gd name="T2" fmla="*/ 15 w 23"/>
                <a:gd name="T3" fmla="*/ 6 h 21"/>
                <a:gd name="T4" fmla="*/ 5 w 23"/>
                <a:gd name="T5" fmla="*/ 21 h 21"/>
                <a:gd name="T6" fmla="*/ 0 w 23"/>
                <a:gd name="T7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16"/>
                  </a:moveTo>
                  <a:cubicBezTo>
                    <a:pt x="0" y="16"/>
                    <a:pt x="7" y="0"/>
                    <a:pt x="15" y="6"/>
                  </a:cubicBezTo>
                  <a:cubicBezTo>
                    <a:pt x="23" y="12"/>
                    <a:pt x="10" y="20"/>
                    <a:pt x="5" y="21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660"/>
            <p:cNvSpPr>
              <a:spLocks noEditPoints="1"/>
            </p:cNvSpPr>
            <p:nvPr/>
          </p:nvSpPr>
          <p:spPr bwMode="auto">
            <a:xfrm rot="964014">
              <a:off x="7152888" y="3373231"/>
              <a:ext cx="138045" cy="143635"/>
            </a:xfrm>
            <a:custGeom>
              <a:avLst/>
              <a:gdLst>
                <a:gd name="T0" fmla="*/ 5 w 21"/>
                <a:gd name="T1" fmla="*/ 20 h 20"/>
                <a:gd name="T2" fmla="*/ 1 w 21"/>
                <a:gd name="T3" fmla="*/ 15 h 20"/>
                <a:gd name="T4" fmla="*/ 2 w 21"/>
                <a:gd name="T5" fmla="*/ 13 h 20"/>
                <a:gd name="T6" fmla="*/ 4 w 21"/>
                <a:gd name="T7" fmla="*/ 14 h 20"/>
                <a:gd name="T8" fmla="*/ 2 w 21"/>
                <a:gd name="T9" fmla="*/ 13 h 20"/>
                <a:gd name="T10" fmla="*/ 1 w 21"/>
                <a:gd name="T11" fmla="*/ 15 h 20"/>
                <a:gd name="T12" fmla="*/ 1 w 21"/>
                <a:gd name="T13" fmla="*/ 12 h 20"/>
                <a:gd name="T14" fmla="*/ 1 w 21"/>
                <a:gd name="T15" fmla="*/ 12 h 20"/>
                <a:gd name="T16" fmla="*/ 4 w 21"/>
                <a:gd name="T17" fmla="*/ 6 h 20"/>
                <a:gd name="T18" fmla="*/ 4 w 21"/>
                <a:gd name="T19" fmla="*/ 6 h 20"/>
                <a:gd name="T20" fmla="*/ 13 w 21"/>
                <a:gd name="T21" fmla="*/ 0 h 20"/>
                <a:gd name="T22" fmla="*/ 13 w 21"/>
                <a:gd name="T23" fmla="*/ 0 h 20"/>
                <a:gd name="T24" fmla="*/ 18 w 21"/>
                <a:gd name="T25" fmla="*/ 1 h 20"/>
                <a:gd name="T26" fmla="*/ 18 w 21"/>
                <a:gd name="T27" fmla="*/ 1 h 20"/>
                <a:gd name="T28" fmla="*/ 21 w 21"/>
                <a:gd name="T29" fmla="*/ 7 h 20"/>
                <a:gd name="T30" fmla="*/ 21 w 21"/>
                <a:gd name="T31" fmla="*/ 7 h 20"/>
                <a:gd name="T32" fmla="*/ 7 w 21"/>
                <a:gd name="T33" fmla="*/ 20 h 20"/>
                <a:gd name="T34" fmla="*/ 7 w 21"/>
                <a:gd name="T35" fmla="*/ 20 h 20"/>
                <a:gd name="T36" fmla="*/ 7 w 21"/>
                <a:gd name="T37" fmla="*/ 20 h 20"/>
                <a:gd name="T38" fmla="*/ 7 w 21"/>
                <a:gd name="T39" fmla="*/ 20 h 20"/>
                <a:gd name="T40" fmla="*/ 5 w 21"/>
                <a:gd name="T41" fmla="*/ 20 h 20"/>
                <a:gd name="T42" fmla="*/ 7 w 21"/>
                <a:gd name="T43" fmla="*/ 16 h 20"/>
                <a:gd name="T44" fmla="*/ 17 w 21"/>
                <a:gd name="T45" fmla="*/ 7 h 20"/>
                <a:gd name="T46" fmla="*/ 17 w 21"/>
                <a:gd name="T47" fmla="*/ 7 h 20"/>
                <a:gd name="T48" fmla="*/ 15 w 21"/>
                <a:gd name="T49" fmla="*/ 4 h 20"/>
                <a:gd name="T50" fmla="*/ 15 w 21"/>
                <a:gd name="T51" fmla="*/ 4 h 20"/>
                <a:gd name="T52" fmla="*/ 13 w 21"/>
                <a:gd name="T53" fmla="*/ 4 h 20"/>
                <a:gd name="T54" fmla="*/ 13 w 21"/>
                <a:gd name="T55" fmla="*/ 4 h 20"/>
                <a:gd name="T56" fmla="*/ 7 w 21"/>
                <a:gd name="T57" fmla="*/ 9 h 20"/>
                <a:gd name="T58" fmla="*/ 7 w 21"/>
                <a:gd name="T59" fmla="*/ 9 h 20"/>
                <a:gd name="T60" fmla="*/ 5 w 21"/>
                <a:gd name="T61" fmla="*/ 13 h 20"/>
                <a:gd name="T62" fmla="*/ 5 w 21"/>
                <a:gd name="T63" fmla="*/ 13 h 20"/>
                <a:gd name="T64" fmla="*/ 7 w 21"/>
                <a:gd name="T65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0">
                  <a:moveTo>
                    <a:pt x="5" y="20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9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3"/>
                    <a:pt x="9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6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20" y="3"/>
                    <a:pt x="21" y="5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15"/>
                    <a:pt x="12" y="19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20"/>
                    <a:pt x="6" y="20"/>
                    <a:pt x="5" y="20"/>
                  </a:cubicBezTo>
                  <a:close/>
                  <a:moveTo>
                    <a:pt x="7" y="16"/>
                  </a:moveTo>
                  <a:cubicBezTo>
                    <a:pt x="11" y="15"/>
                    <a:pt x="18" y="10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9" y="6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5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6"/>
                    <a:pt x="7" y="16"/>
                    <a:pt x="7" y="1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661"/>
            <p:cNvSpPr/>
            <p:nvPr/>
          </p:nvSpPr>
          <p:spPr bwMode="auto">
            <a:xfrm rot="964014">
              <a:off x="7083025" y="3306019"/>
              <a:ext cx="124239" cy="134657"/>
            </a:xfrm>
            <a:custGeom>
              <a:avLst/>
              <a:gdLst>
                <a:gd name="T0" fmla="*/ 6 w 19"/>
                <a:gd name="T1" fmla="*/ 18 h 19"/>
                <a:gd name="T2" fmla="*/ 8 w 19"/>
                <a:gd name="T3" fmla="*/ 1 h 19"/>
                <a:gd name="T4" fmla="*/ 12 w 19"/>
                <a:gd name="T5" fmla="*/ 19 h 19"/>
                <a:gd name="T6" fmla="*/ 6 w 19"/>
                <a:gd name="T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6" y="18"/>
                  </a:moveTo>
                  <a:cubicBezTo>
                    <a:pt x="6" y="18"/>
                    <a:pt x="0" y="2"/>
                    <a:pt x="8" y="1"/>
                  </a:cubicBezTo>
                  <a:cubicBezTo>
                    <a:pt x="19" y="0"/>
                    <a:pt x="16" y="14"/>
                    <a:pt x="12" y="19"/>
                  </a:cubicBezTo>
                  <a:lnTo>
                    <a:pt x="6" y="18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662"/>
            <p:cNvSpPr>
              <a:spLocks noEditPoints="1"/>
            </p:cNvSpPr>
            <p:nvPr/>
          </p:nvSpPr>
          <p:spPr bwMode="auto">
            <a:xfrm rot="964014">
              <a:off x="7095657" y="3299858"/>
              <a:ext cx="96631" cy="155605"/>
            </a:xfrm>
            <a:custGeom>
              <a:avLst/>
              <a:gdLst>
                <a:gd name="T0" fmla="*/ 10 w 15"/>
                <a:gd name="T1" fmla="*/ 22 h 22"/>
                <a:gd name="T2" fmla="*/ 4 w 15"/>
                <a:gd name="T3" fmla="*/ 21 h 22"/>
                <a:gd name="T4" fmla="*/ 4 w 15"/>
                <a:gd name="T5" fmla="*/ 19 h 22"/>
                <a:gd name="T6" fmla="*/ 6 w 15"/>
                <a:gd name="T7" fmla="*/ 19 h 22"/>
                <a:gd name="T8" fmla="*/ 4 w 15"/>
                <a:gd name="T9" fmla="*/ 19 h 22"/>
                <a:gd name="T10" fmla="*/ 4 w 15"/>
                <a:gd name="T11" fmla="*/ 21 h 22"/>
                <a:gd name="T12" fmla="*/ 2 w 15"/>
                <a:gd name="T13" fmla="*/ 20 h 22"/>
                <a:gd name="T14" fmla="*/ 2 w 15"/>
                <a:gd name="T15" fmla="*/ 20 h 22"/>
                <a:gd name="T16" fmla="*/ 0 w 15"/>
                <a:gd name="T17" fmla="*/ 9 h 22"/>
                <a:gd name="T18" fmla="*/ 0 w 15"/>
                <a:gd name="T19" fmla="*/ 9 h 22"/>
                <a:gd name="T20" fmla="*/ 6 w 15"/>
                <a:gd name="T21" fmla="*/ 0 h 22"/>
                <a:gd name="T22" fmla="*/ 6 w 15"/>
                <a:gd name="T23" fmla="*/ 0 h 22"/>
                <a:gd name="T24" fmla="*/ 8 w 15"/>
                <a:gd name="T25" fmla="*/ 0 h 22"/>
                <a:gd name="T26" fmla="*/ 8 w 15"/>
                <a:gd name="T27" fmla="*/ 0 h 22"/>
                <a:gd name="T28" fmla="*/ 14 w 15"/>
                <a:gd name="T29" fmla="*/ 3 h 22"/>
                <a:gd name="T30" fmla="*/ 14 w 15"/>
                <a:gd name="T31" fmla="*/ 3 h 22"/>
                <a:gd name="T32" fmla="*/ 15 w 15"/>
                <a:gd name="T33" fmla="*/ 9 h 22"/>
                <a:gd name="T34" fmla="*/ 15 w 15"/>
                <a:gd name="T35" fmla="*/ 9 h 22"/>
                <a:gd name="T36" fmla="*/ 12 w 15"/>
                <a:gd name="T37" fmla="*/ 21 h 22"/>
                <a:gd name="T38" fmla="*/ 12 w 15"/>
                <a:gd name="T39" fmla="*/ 21 h 22"/>
                <a:gd name="T40" fmla="*/ 10 w 15"/>
                <a:gd name="T41" fmla="*/ 22 h 22"/>
                <a:gd name="T42" fmla="*/ 10 w 15"/>
                <a:gd name="T43" fmla="*/ 22 h 22"/>
                <a:gd name="T44" fmla="*/ 10 w 15"/>
                <a:gd name="T45" fmla="*/ 22 h 22"/>
                <a:gd name="T46" fmla="*/ 9 w 15"/>
                <a:gd name="T47" fmla="*/ 18 h 22"/>
                <a:gd name="T48" fmla="*/ 11 w 15"/>
                <a:gd name="T49" fmla="*/ 9 h 22"/>
                <a:gd name="T50" fmla="*/ 11 w 15"/>
                <a:gd name="T51" fmla="*/ 9 h 22"/>
                <a:gd name="T52" fmla="*/ 8 w 15"/>
                <a:gd name="T53" fmla="*/ 4 h 22"/>
                <a:gd name="T54" fmla="*/ 8 w 15"/>
                <a:gd name="T55" fmla="*/ 4 h 22"/>
                <a:gd name="T56" fmla="*/ 7 w 15"/>
                <a:gd name="T57" fmla="*/ 4 h 22"/>
                <a:gd name="T58" fmla="*/ 7 w 15"/>
                <a:gd name="T59" fmla="*/ 4 h 22"/>
                <a:gd name="T60" fmla="*/ 4 w 15"/>
                <a:gd name="T61" fmla="*/ 9 h 22"/>
                <a:gd name="T62" fmla="*/ 4 w 15"/>
                <a:gd name="T63" fmla="*/ 9 h 22"/>
                <a:gd name="T64" fmla="*/ 5 w 15"/>
                <a:gd name="T65" fmla="*/ 17 h 22"/>
                <a:gd name="T66" fmla="*/ 5 w 15"/>
                <a:gd name="T67" fmla="*/ 17 h 22"/>
                <a:gd name="T68" fmla="*/ 9 w 15"/>
                <a:gd name="T6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2">
                  <a:moveTo>
                    <a:pt x="10" y="22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2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0" y="1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5"/>
                    <a:pt x="1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3" y="1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5"/>
                    <a:pt x="15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4"/>
                    <a:pt x="14" y="18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1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9" y="18"/>
                  </a:moveTo>
                  <a:cubicBezTo>
                    <a:pt x="10" y="16"/>
                    <a:pt x="11" y="12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5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4"/>
                    <a:pt x="4" y="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5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9" y="18"/>
                    <a:pt x="9" y="18"/>
                    <a:pt x="9" y="1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663"/>
            <p:cNvSpPr/>
            <p:nvPr/>
          </p:nvSpPr>
          <p:spPr bwMode="auto">
            <a:xfrm rot="964014">
              <a:off x="6969991" y="3289620"/>
              <a:ext cx="138045" cy="155605"/>
            </a:xfrm>
            <a:custGeom>
              <a:avLst/>
              <a:gdLst>
                <a:gd name="T0" fmla="*/ 16 w 21"/>
                <a:gd name="T1" fmla="*/ 22 h 22"/>
                <a:gd name="T2" fmla="*/ 5 w 21"/>
                <a:gd name="T3" fmla="*/ 8 h 22"/>
                <a:gd name="T4" fmla="*/ 21 w 21"/>
                <a:gd name="T5" fmla="*/ 18 h 22"/>
                <a:gd name="T6" fmla="*/ 16 w 21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16" y="22"/>
                  </a:moveTo>
                  <a:cubicBezTo>
                    <a:pt x="16" y="22"/>
                    <a:pt x="0" y="15"/>
                    <a:pt x="5" y="8"/>
                  </a:cubicBezTo>
                  <a:cubicBezTo>
                    <a:pt x="11" y="0"/>
                    <a:pt x="19" y="12"/>
                    <a:pt x="21" y="18"/>
                  </a:cubicBezTo>
                  <a:lnTo>
                    <a:pt x="16" y="22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664"/>
            <p:cNvSpPr>
              <a:spLocks noEditPoints="1"/>
            </p:cNvSpPr>
            <p:nvPr/>
          </p:nvSpPr>
          <p:spPr bwMode="auto">
            <a:xfrm rot="964014">
              <a:off x="6977840" y="3319377"/>
              <a:ext cx="135283" cy="143635"/>
            </a:xfrm>
            <a:custGeom>
              <a:avLst/>
              <a:gdLst>
                <a:gd name="T0" fmla="*/ 13 w 21"/>
                <a:gd name="T1" fmla="*/ 20 h 20"/>
                <a:gd name="T2" fmla="*/ 7 w 21"/>
                <a:gd name="T3" fmla="*/ 17 h 20"/>
                <a:gd name="T4" fmla="*/ 7 w 21"/>
                <a:gd name="T5" fmla="*/ 17 h 20"/>
                <a:gd name="T6" fmla="*/ 0 w 21"/>
                <a:gd name="T7" fmla="*/ 7 h 20"/>
                <a:gd name="T8" fmla="*/ 0 w 21"/>
                <a:gd name="T9" fmla="*/ 7 h 20"/>
                <a:gd name="T10" fmla="*/ 1 w 21"/>
                <a:gd name="T11" fmla="*/ 3 h 20"/>
                <a:gd name="T12" fmla="*/ 1 w 21"/>
                <a:gd name="T13" fmla="*/ 3 h 20"/>
                <a:gd name="T14" fmla="*/ 8 w 21"/>
                <a:gd name="T15" fmla="*/ 0 h 20"/>
                <a:gd name="T16" fmla="*/ 8 w 21"/>
                <a:gd name="T17" fmla="*/ 0 h 20"/>
                <a:gd name="T18" fmla="*/ 20 w 21"/>
                <a:gd name="T19" fmla="*/ 14 h 20"/>
                <a:gd name="T20" fmla="*/ 20 w 21"/>
                <a:gd name="T21" fmla="*/ 14 h 20"/>
                <a:gd name="T22" fmla="*/ 20 w 21"/>
                <a:gd name="T23" fmla="*/ 16 h 20"/>
                <a:gd name="T24" fmla="*/ 20 w 21"/>
                <a:gd name="T25" fmla="*/ 16 h 20"/>
                <a:gd name="T26" fmla="*/ 15 w 21"/>
                <a:gd name="T27" fmla="*/ 20 h 20"/>
                <a:gd name="T28" fmla="*/ 14 w 21"/>
                <a:gd name="T29" fmla="*/ 20 h 20"/>
                <a:gd name="T30" fmla="*/ 14 w 21"/>
                <a:gd name="T31" fmla="*/ 20 h 20"/>
                <a:gd name="T32" fmla="*/ 13 w 21"/>
                <a:gd name="T33" fmla="*/ 20 h 20"/>
                <a:gd name="T34" fmla="*/ 14 w 21"/>
                <a:gd name="T35" fmla="*/ 18 h 20"/>
                <a:gd name="T36" fmla="*/ 14 w 21"/>
                <a:gd name="T37" fmla="*/ 17 h 20"/>
                <a:gd name="T38" fmla="*/ 14 w 21"/>
                <a:gd name="T39" fmla="*/ 18 h 20"/>
                <a:gd name="T40" fmla="*/ 8 w 21"/>
                <a:gd name="T41" fmla="*/ 4 h 20"/>
                <a:gd name="T42" fmla="*/ 5 w 21"/>
                <a:gd name="T43" fmla="*/ 6 h 20"/>
                <a:gd name="T44" fmla="*/ 5 w 21"/>
                <a:gd name="T45" fmla="*/ 6 h 20"/>
                <a:gd name="T46" fmla="*/ 4 w 21"/>
                <a:gd name="T47" fmla="*/ 7 h 20"/>
                <a:gd name="T48" fmla="*/ 4 w 21"/>
                <a:gd name="T49" fmla="*/ 7 h 20"/>
                <a:gd name="T50" fmla="*/ 9 w 21"/>
                <a:gd name="T51" fmla="*/ 13 h 20"/>
                <a:gd name="T52" fmla="*/ 9 w 21"/>
                <a:gd name="T53" fmla="*/ 13 h 20"/>
                <a:gd name="T54" fmla="*/ 13 w 21"/>
                <a:gd name="T55" fmla="*/ 16 h 20"/>
                <a:gd name="T56" fmla="*/ 13 w 21"/>
                <a:gd name="T57" fmla="*/ 16 h 20"/>
                <a:gd name="T58" fmla="*/ 16 w 21"/>
                <a:gd name="T59" fmla="*/ 13 h 20"/>
                <a:gd name="T60" fmla="*/ 8 w 21"/>
                <a:gd name="T61" fmla="*/ 4 h 20"/>
                <a:gd name="T62" fmla="*/ 8 w 21"/>
                <a:gd name="T63" fmla="*/ 4 h 20"/>
                <a:gd name="T64" fmla="*/ 8 w 21"/>
                <a:gd name="T6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0">
                  <a:moveTo>
                    <a:pt x="13" y="20"/>
                  </a:moveTo>
                  <a:cubicBezTo>
                    <a:pt x="13" y="20"/>
                    <a:pt x="10" y="19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4" y="15"/>
                    <a:pt x="0" y="12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5" y="0"/>
                    <a:pt x="19" y="9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lose/>
                  <a:moveTo>
                    <a:pt x="14" y="18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4" y="18"/>
                    <a:pt x="14" y="18"/>
                  </a:cubicBezTo>
                  <a:close/>
                  <a:moveTo>
                    <a:pt x="8" y="4"/>
                  </a:moveTo>
                  <a:cubicBezTo>
                    <a:pt x="7" y="4"/>
                    <a:pt x="6" y="4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6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15"/>
                    <a:pt x="12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0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665"/>
            <p:cNvSpPr/>
            <p:nvPr/>
          </p:nvSpPr>
          <p:spPr bwMode="auto">
            <a:xfrm rot="964014">
              <a:off x="6911301" y="3409304"/>
              <a:ext cx="124239" cy="134657"/>
            </a:xfrm>
            <a:custGeom>
              <a:avLst/>
              <a:gdLst>
                <a:gd name="T0" fmla="*/ 19 w 19"/>
                <a:gd name="T1" fmla="*/ 13 h 19"/>
                <a:gd name="T2" fmla="*/ 1 w 19"/>
                <a:gd name="T3" fmla="*/ 10 h 19"/>
                <a:gd name="T4" fmla="*/ 19 w 19"/>
                <a:gd name="T5" fmla="*/ 6 h 19"/>
                <a:gd name="T6" fmla="*/ 19 w 19"/>
                <a:gd name="T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9" y="13"/>
                  </a:moveTo>
                  <a:cubicBezTo>
                    <a:pt x="19" y="13"/>
                    <a:pt x="2" y="19"/>
                    <a:pt x="1" y="10"/>
                  </a:cubicBezTo>
                  <a:cubicBezTo>
                    <a:pt x="0" y="0"/>
                    <a:pt x="14" y="3"/>
                    <a:pt x="19" y="6"/>
                  </a:cubicBezTo>
                  <a:lnTo>
                    <a:pt x="19" y="13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666"/>
            <p:cNvSpPr>
              <a:spLocks noEditPoints="1"/>
            </p:cNvSpPr>
            <p:nvPr/>
          </p:nvSpPr>
          <p:spPr bwMode="auto">
            <a:xfrm rot="964014">
              <a:off x="6906790" y="3416680"/>
              <a:ext cx="143566" cy="113712"/>
            </a:xfrm>
            <a:custGeom>
              <a:avLst/>
              <a:gdLst>
                <a:gd name="T0" fmla="*/ 0 w 22"/>
                <a:gd name="T1" fmla="*/ 10 h 16"/>
                <a:gd name="T2" fmla="*/ 0 w 22"/>
                <a:gd name="T3" fmla="*/ 8 h 16"/>
                <a:gd name="T4" fmla="*/ 0 w 22"/>
                <a:gd name="T5" fmla="*/ 8 h 16"/>
                <a:gd name="T6" fmla="*/ 3 w 22"/>
                <a:gd name="T7" fmla="*/ 2 h 16"/>
                <a:gd name="T8" fmla="*/ 3 w 22"/>
                <a:gd name="T9" fmla="*/ 2 h 16"/>
                <a:gd name="T10" fmla="*/ 9 w 22"/>
                <a:gd name="T11" fmla="*/ 0 h 16"/>
                <a:gd name="T12" fmla="*/ 9 w 22"/>
                <a:gd name="T13" fmla="*/ 0 h 16"/>
                <a:gd name="T14" fmla="*/ 21 w 22"/>
                <a:gd name="T15" fmla="*/ 4 h 16"/>
                <a:gd name="T16" fmla="*/ 21 w 22"/>
                <a:gd name="T17" fmla="*/ 4 h 16"/>
                <a:gd name="T18" fmla="*/ 22 w 22"/>
                <a:gd name="T19" fmla="*/ 5 h 16"/>
                <a:gd name="T20" fmla="*/ 22 w 22"/>
                <a:gd name="T21" fmla="*/ 5 h 16"/>
                <a:gd name="T22" fmla="*/ 22 w 22"/>
                <a:gd name="T23" fmla="*/ 12 h 16"/>
                <a:gd name="T24" fmla="*/ 20 w 22"/>
                <a:gd name="T25" fmla="*/ 14 h 16"/>
                <a:gd name="T26" fmla="*/ 20 w 22"/>
                <a:gd name="T27" fmla="*/ 14 h 16"/>
                <a:gd name="T28" fmla="*/ 9 w 22"/>
                <a:gd name="T29" fmla="*/ 16 h 16"/>
                <a:gd name="T30" fmla="*/ 9 w 22"/>
                <a:gd name="T31" fmla="*/ 16 h 16"/>
                <a:gd name="T32" fmla="*/ 9 w 22"/>
                <a:gd name="T33" fmla="*/ 16 h 16"/>
                <a:gd name="T34" fmla="*/ 9 w 22"/>
                <a:gd name="T35" fmla="*/ 16 h 16"/>
                <a:gd name="T36" fmla="*/ 0 w 22"/>
                <a:gd name="T37" fmla="*/ 10 h 16"/>
                <a:gd name="T38" fmla="*/ 9 w 22"/>
                <a:gd name="T39" fmla="*/ 4 h 16"/>
                <a:gd name="T40" fmla="*/ 4 w 22"/>
                <a:gd name="T41" fmla="*/ 8 h 16"/>
                <a:gd name="T42" fmla="*/ 4 w 22"/>
                <a:gd name="T43" fmla="*/ 8 h 16"/>
                <a:gd name="T44" fmla="*/ 4 w 22"/>
                <a:gd name="T45" fmla="*/ 9 h 16"/>
                <a:gd name="T46" fmla="*/ 4 w 22"/>
                <a:gd name="T47" fmla="*/ 9 h 16"/>
                <a:gd name="T48" fmla="*/ 9 w 22"/>
                <a:gd name="T49" fmla="*/ 12 h 16"/>
                <a:gd name="T50" fmla="*/ 9 w 22"/>
                <a:gd name="T51" fmla="*/ 12 h 16"/>
                <a:gd name="T52" fmla="*/ 18 w 22"/>
                <a:gd name="T53" fmla="*/ 10 h 16"/>
                <a:gd name="T54" fmla="*/ 18 w 22"/>
                <a:gd name="T55" fmla="*/ 10 h 16"/>
                <a:gd name="T56" fmla="*/ 18 w 22"/>
                <a:gd name="T57" fmla="*/ 6 h 16"/>
                <a:gd name="T58" fmla="*/ 9 w 22"/>
                <a:gd name="T59" fmla="*/ 4 h 16"/>
                <a:gd name="T60" fmla="*/ 9 w 22"/>
                <a:gd name="T61" fmla="*/ 4 h 16"/>
                <a:gd name="T62" fmla="*/ 9 w 22"/>
                <a:gd name="T6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16">
                  <a:moveTo>
                    <a:pt x="0" y="10"/>
                  </a:move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5"/>
                    <a:pt x="1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1"/>
                    <a:pt x="7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2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1" y="13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15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5" y="16"/>
                    <a:pt x="1" y="14"/>
                    <a:pt x="0" y="10"/>
                  </a:cubicBezTo>
                  <a:close/>
                  <a:moveTo>
                    <a:pt x="9" y="4"/>
                  </a:moveTo>
                  <a:cubicBezTo>
                    <a:pt x="6" y="5"/>
                    <a:pt x="4" y="5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6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2" y="12"/>
                    <a:pt x="16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5"/>
                    <a:pt x="12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667"/>
            <p:cNvSpPr/>
            <p:nvPr/>
          </p:nvSpPr>
          <p:spPr bwMode="auto">
            <a:xfrm rot="964014">
              <a:off x="6894723" y="3517753"/>
              <a:ext cx="151849" cy="149621"/>
            </a:xfrm>
            <a:custGeom>
              <a:avLst/>
              <a:gdLst>
                <a:gd name="T0" fmla="*/ 23 w 23"/>
                <a:gd name="T1" fmla="*/ 5 h 21"/>
                <a:gd name="T2" fmla="*/ 9 w 23"/>
                <a:gd name="T3" fmla="*/ 16 h 21"/>
                <a:gd name="T4" fmla="*/ 18 w 23"/>
                <a:gd name="T5" fmla="*/ 0 h 21"/>
                <a:gd name="T6" fmla="*/ 23 w 2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5"/>
                  </a:moveTo>
                  <a:cubicBezTo>
                    <a:pt x="23" y="5"/>
                    <a:pt x="16" y="21"/>
                    <a:pt x="9" y="16"/>
                  </a:cubicBezTo>
                  <a:cubicBezTo>
                    <a:pt x="0" y="10"/>
                    <a:pt x="13" y="1"/>
                    <a:pt x="18" y="0"/>
                  </a:cubicBezTo>
                  <a:lnTo>
                    <a:pt x="23" y="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668"/>
            <p:cNvSpPr>
              <a:spLocks noEditPoints="1"/>
            </p:cNvSpPr>
            <p:nvPr/>
          </p:nvSpPr>
          <p:spPr bwMode="auto">
            <a:xfrm rot="964014">
              <a:off x="6925093" y="3511979"/>
              <a:ext cx="135283" cy="146629"/>
            </a:xfrm>
            <a:custGeom>
              <a:avLst/>
              <a:gdLst>
                <a:gd name="T0" fmla="*/ 3 w 21"/>
                <a:gd name="T1" fmla="*/ 19 h 21"/>
                <a:gd name="T2" fmla="*/ 0 w 21"/>
                <a:gd name="T3" fmla="*/ 13 h 21"/>
                <a:gd name="T4" fmla="*/ 0 w 21"/>
                <a:gd name="T5" fmla="*/ 13 h 21"/>
                <a:gd name="T6" fmla="*/ 14 w 21"/>
                <a:gd name="T7" fmla="*/ 0 h 21"/>
                <a:gd name="T8" fmla="*/ 14 w 21"/>
                <a:gd name="T9" fmla="*/ 0 h 21"/>
                <a:gd name="T10" fmla="*/ 16 w 21"/>
                <a:gd name="T11" fmla="*/ 1 h 21"/>
                <a:gd name="T12" fmla="*/ 16 w 21"/>
                <a:gd name="T13" fmla="*/ 1 h 21"/>
                <a:gd name="T14" fmla="*/ 20 w 21"/>
                <a:gd name="T15" fmla="*/ 6 h 21"/>
                <a:gd name="T16" fmla="*/ 19 w 21"/>
                <a:gd name="T17" fmla="*/ 7 h 21"/>
                <a:gd name="T18" fmla="*/ 20 w 21"/>
                <a:gd name="T19" fmla="*/ 6 h 21"/>
                <a:gd name="T20" fmla="*/ 21 w 21"/>
                <a:gd name="T21" fmla="*/ 8 h 21"/>
                <a:gd name="T22" fmla="*/ 21 w 21"/>
                <a:gd name="T23" fmla="*/ 8 h 21"/>
                <a:gd name="T24" fmla="*/ 17 w 21"/>
                <a:gd name="T25" fmla="*/ 14 h 21"/>
                <a:gd name="T26" fmla="*/ 17 w 21"/>
                <a:gd name="T27" fmla="*/ 14 h 21"/>
                <a:gd name="T28" fmla="*/ 8 w 21"/>
                <a:gd name="T29" fmla="*/ 21 h 21"/>
                <a:gd name="T30" fmla="*/ 8 w 21"/>
                <a:gd name="T31" fmla="*/ 21 h 21"/>
                <a:gd name="T32" fmla="*/ 8 w 21"/>
                <a:gd name="T33" fmla="*/ 21 h 21"/>
                <a:gd name="T34" fmla="*/ 8 w 21"/>
                <a:gd name="T35" fmla="*/ 21 h 21"/>
                <a:gd name="T36" fmla="*/ 3 w 21"/>
                <a:gd name="T37" fmla="*/ 19 h 21"/>
                <a:gd name="T38" fmla="*/ 4 w 21"/>
                <a:gd name="T39" fmla="*/ 13 h 21"/>
                <a:gd name="T40" fmla="*/ 6 w 21"/>
                <a:gd name="T41" fmla="*/ 16 h 21"/>
                <a:gd name="T42" fmla="*/ 6 w 21"/>
                <a:gd name="T43" fmla="*/ 16 h 21"/>
                <a:gd name="T44" fmla="*/ 8 w 21"/>
                <a:gd name="T45" fmla="*/ 17 h 21"/>
                <a:gd name="T46" fmla="*/ 8 w 21"/>
                <a:gd name="T47" fmla="*/ 17 h 21"/>
                <a:gd name="T48" fmla="*/ 14 w 21"/>
                <a:gd name="T49" fmla="*/ 12 h 21"/>
                <a:gd name="T50" fmla="*/ 14 w 21"/>
                <a:gd name="T51" fmla="*/ 12 h 21"/>
                <a:gd name="T52" fmla="*/ 16 w 21"/>
                <a:gd name="T53" fmla="*/ 8 h 21"/>
                <a:gd name="T54" fmla="*/ 16 w 21"/>
                <a:gd name="T55" fmla="*/ 8 h 21"/>
                <a:gd name="T56" fmla="*/ 14 w 21"/>
                <a:gd name="T57" fmla="*/ 5 h 21"/>
                <a:gd name="T58" fmla="*/ 4 w 21"/>
                <a:gd name="T5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1">
                  <a:moveTo>
                    <a:pt x="3" y="19"/>
                  </a:moveTo>
                  <a:cubicBezTo>
                    <a:pt x="1" y="18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9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7"/>
                    <a:pt x="21" y="7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19" y="11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5" y="17"/>
                    <a:pt x="12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1"/>
                    <a:pt x="5" y="20"/>
                    <a:pt x="3" y="19"/>
                  </a:cubicBezTo>
                  <a:close/>
                  <a:moveTo>
                    <a:pt x="4" y="13"/>
                  </a:moveTo>
                  <a:cubicBezTo>
                    <a:pt x="4" y="14"/>
                    <a:pt x="4" y="15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7"/>
                    <a:pt x="12" y="15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0"/>
                    <a:pt x="16" y="9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0" y="6"/>
                    <a:pt x="3" y="10"/>
                    <a:pt x="4" y="1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669"/>
            <p:cNvSpPr/>
            <p:nvPr/>
          </p:nvSpPr>
          <p:spPr bwMode="auto">
            <a:xfrm rot="964014">
              <a:off x="7005663" y="3590696"/>
              <a:ext cx="124239" cy="134657"/>
            </a:xfrm>
            <a:custGeom>
              <a:avLst/>
              <a:gdLst>
                <a:gd name="T0" fmla="*/ 13 w 19"/>
                <a:gd name="T1" fmla="*/ 0 h 19"/>
                <a:gd name="T2" fmla="*/ 11 w 19"/>
                <a:gd name="T3" fmla="*/ 18 h 19"/>
                <a:gd name="T4" fmla="*/ 7 w 19"/>
                <a:gd name="T5" fmla="*/ 0 h 19"/>
                <a:gd name="T6" fmla="*/ 13 w 19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3" y="0"/>
                  </a:moveTo>
                  <a:cubicBezTo>
                    <a:pt x="13" y="0"/>
                    <a:pt x="19" y="16"/>
                    <a:pt x="11" y="18"/>
                  </a:cubicBezTo>
                  <a:cubicBezTo>
                    <a:pt x="0" y="19"/>
                    <a:pt x="3" y="5"/>
                    <a:pt x="7" y="0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670"/>
            <p:cNvSpPr>
              <a:spLocks noEditPoints="1"/>
            </p:cNvSpPr>
            <p:nvPr/>
          </p:nvSpPr>
          <p:spPr bwMode="auto">
            <a:xfrm rot="964014">
              <a:off x="7019857" y="3578785"/>
              <a:ext cx="96631" cy="155605"/>
            </a:xfrm>
            <a:custGeom>
              <a:avLst/>
              <a:gdLst>
                <a:gd name="T0" fmla="*/ 1 w 15"/>
                <a:gd name="T1" fmla="*/ 19 h 22"/>
                <a:gd name="T2" fmla="*/ 0 w 15"/>
                <a:gd name="T3" fmla="*/ 12 h 22"/>
                <a:gd name="T4" fmla="*/ 0 w 15"/>
                <a:gd name="T5" fmla="*/ 12 h 22"/>
                <a:gd name="T6" fmla="*/ 3 w 15"/>
                <a:gd name="T7" fmla="*/ 1 h 22"/>
                <a:gd name="T8" fmla="*/ 3 w 15"/>
                <a:gd name="T9" fmla="*/ 1 h 22"/>
                <a:gd name="T10" fmla="*/ 5 w 15"/>
                <a:gd name="T11" fmla="*/ 0 h 22"/>
                <a:gd name="T12" fmla="*/ 5 w 15"/>
                <a:gd name="T13" fmla="*/ 0 h 22"/>
                <a:gd name="T14" fmla="*/ 11 w 15"/>
                <a:gd name="T15" fmla="*/ 0 h 22"/>
                <a:gd name="T16" fmla="*/ 11 w 15"/>
                <a:gd name="T17" fmla="*/ 2 h 22"/>
                <a:gd name="T18" fmla="*/ 11 w 15"/>
                <a:gd name="T19" fmla="*/ 0 h 22"/>
                <a:gd name="T20" fmla="*/ 13 w 15"/>
                <a:gd name="T21" fmla="*/ 1 h 22"/>
                <a:gd name="T22" fmla="*/ 13 w 15"/>
                <a:gd name="T23" fmla="*/ 1 h 22"/>
                <a:gd name="T24" fmla="*/ 15 w 15"/>
                <a:gd name="T25" fmla="*/ 13 h 22"/>
                <a:gd name="T26" fmla="*/ 15 w 15"/>
                <a:gd name="T27" fmla="*/ 13 h 22"/>
                <a:gd name="T28" fmla="*/ 9 w 15"/>
                <a:gd name="T29" fmla="*/ 22 h 22"/>
                <a:gd name="T30" fmla="*/ 9 w 15"/>
                <a:gd name="T31" fmla="*/ 22 h 22"/>
                <a:gd name="T32" fmla="*/ 7 w 15"/>
                <a:gd name="T33" fmla="*/ 22 h 22"/>
                <a:gd name="T34" fmla="*/ 7 w 15"/>
                <a:gd name="T35" fmla="*/ 22 h 22"/>
                <a:gd name="T36" fmla="*/ 7 w 15"/>
                <a:gd name="T37" fmla="*/ 22 h 22"/>
                <a:gd name="T38" fmla="*/ 7 w 15"/>
                <a:gd name="T39" fmla="*/ 22 h 22"/>
                <a:gd name="T40" fmla="*/ 1 w 15"/>
                <a:gd name="T41" fmla="*/ 19 h 22"/>
                <a:gd name="T42" fmla="*/ 4 w 15"/>
                <a:gd name="T43" fmla="*/ 12 h 22"/>
                <a:gd name="T44" fmla="*/ 7 w 15"/>
                <a:gd name="T45" fmla="*/ 18 h 22"/>
                <a:gd name="T46" fmla="*/ 7 w 15"/>
                <a:gd name="T47" fmla="*/ 18 h 22"/>
                <a:gd name="T48" fmla="*/ 8 w 15"/>
                <a:gd name="T49" fmla="*/ 18 h 22"/>
                <a:gd name="T50" fmla="*/ 8 w 15"/>
                <a:gd name="T51" fmla="*/ 18 h 22"/>
                <a:gd name="T52" fmla="*/ 11 w 15"/>
                <a:gd name="T53" fmla="*/ 13 h 22"/>
                <a:gd name="T54" fmla="*/ 11 w 15"/>
                <a:gd name="T55" fmla="*/ 13 h 22"/>
                <a:gd name="T56" fmla="*/ 10 w 15"/>
                <a:gd name="T57" fmla="*/ 4 h 22"/>
                <a:gd name="T58" fmla="*/ 10 w 15"/>
                <a:gd name="T59" fmla="*/ 4 h 22"/>
                <a:gd name="T60" fmla="*/ 6 w 15"/>
                <a:gd name="T61" fmla="*/ 4 h 22"/>
                <a:gd name="T62" fmla="*/ 4 w 15"/>
                <a:gd name="T63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2">
                  <a:moveTo>
                    <a:pt x="1" y="19"/>
                  </a:moveTo>
                  <a:cubicBezTo>
                    <a:pt x="0" y="17"/>
                    <a:pt x="0" y="15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1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5" y="7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6"/>
                    <a:pt x="14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2"/>
                    <a:pt x="2" y="20"/>
                    <a:pt x="1" y="19"/>
                  </a:cubicBezTo>
                  <a:close/>
                  <a:moveTo>
                    <a:pt x="4" y="12"/>
                  </a:moveTo>
                  <a:cubicBezTo>
                    <a:pt x="4" y="16"/>
                    <a:pt x="4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17"/>
                    <a:pt x="11" y="16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0"/>
                    <a:pt x="10" y="6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4" y="10"/>
                    <a:pt x="4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671"/>
            <p:cNvSpPr/>
            <p:nvPr/>
          </p:nvSpPr>
          <p:spPr bwMode="auto">
            <a:xfrm rot="964014">
              <a:off x="7114576" y="3581612"/>
              <a:ext cx="129761" cy="155605"/>
            </a:xfrm>
            <a:custGeom>
              <a:avLst/>
              <a:gdLst>
                <a:gd name="T0" fmla="*/ 5 w 20"/>
                <a:gd name="T1" fmla="*/ 0 h 22"/>
                <a:gd name="T2" fmla="*/ 15 w 20"/>
                <a:gd name="T3" fmla="*/ 14 h 22"/>
                <a:gd name="T4" fmla="*/ 0 w 20"/>
                <a:gd name="T5" fmla="*/ 4 h 22"/>
                <a:gd name="T6" fmla="*/ 5 w 20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2">
                  <a:moveTo>
                    <a:pt x="5" y="0"/>
                  </a:moveTo>
                  <a:cubicBezTo>
                    <a:pt x="5" y="0"/>
                    <a:pt x="20" y="7"/>
                    <a:pt x="15" y="14"/>
                  </a:cubicBezTo>
                  <a:cubicBezTo>
                    <a:pt x="9" y="22"/>
                    <a:pt x="1" y="10"/>
                    <a:pt x="0" y="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672"/>
            <p:cNvSpPr>
              <a:spLocks noEditPoints="1"/>
            </p:cNvSpPr>
            <p:nvPr/>
          </p:nvSpPr>
          <p:spPr bwMode="auto">
            <a:xfrm rot="964014">
              <a:off x="7100141" y="3565832"/>
              <a:ext cx="138045" cy="146629"/>
            </a:xfrm>
            <a:custGeom>
              <a:avLst/>
              <a:gdLst>
                <a:gd name="T0" fmla="*/ 13 w 21"/>
                <a:gd name="T1" fmla="*/ 21 h 21"/>
                <a:gd name="T2" fmla="*/ 1 w 21"/>
                <a:gd name="T3" fmla="*/ 7 h 21"/>
                <a:gd name="T4" fmla="*/ 1 w 21"/>
                <a:gd name="T5" fmla="*/ 7 h 21"/>
                <a:gd name="T6" fmla="*/ 1 w 21"/>
                <a:gd name="T7" fmla="*/ 5 h 21"/>
                <a:gd name="T8" fmla="*/ 1 w 21"/>
                <a:gd name="T9" fmla="*/ 5 h 21"/>
                <a:gd name="T10" fmla="*/ 6 w 21"/>
                <a:gd name="T11" fmla="*/ 1 h 21"/>
                <a:gd name="T12" fmla="*/ 8 w 21"/>
                <a:gd name="T13" fmla="*/ 0 h 21"/>
                <a:gd name="T14" fmla="*/ 8 w 21"/>
                <a:gd name="T15" fmla="*/ 0 h 21"/>
                <a:gd name="T16" fmla="*/ 14 w 21"/>
                <a:gd name="T17" fmla="*/ 4 h 21"/>
                <a:gd name="T18" fmla="*/ 14 w 21"/>
                <a:gd name="T19" fmla="*/ 4 h 21"/>
                <a:gd name="T20" fmla="*/ 21 w 21"/>
                <a:gd name="T21" fmla="*/ 13 h 21"/>
                <a:gd name="T22" fmla="*/ 21 w 21"/>
                <a:gd name="T23" fmla="*/ 13 h 21"/>
                <a:gd name="T24" fmla="*/ 20 w 21"/>
                <a:gd name="T25" fmla="*/ 17 h 21"/>
                <a:gd name="T26" fmla="*/ 20 w 21"/>
                <a:gd name="T27" fmla="*/ 17 h 21"/>
                <a:gd name="T28" fmla="*/ 14 w 21"/>
                <a:gd name="T29" fmla="*/ 21 h 21"/>
                <a:gd name="T30" fmla="*/ 14 w 21"/>
                <a:gd name="T31" fmla="*/ 21 h 21"/>
                <a:gd name="T32" fmla="*/ 13 w 21"/>
                <a:gd name="T33" fmla="*/ 21 h 21"/>
                <a:gd name="T34" fmla="*/ 13 w 21"/>
                <a:gd name="T35" fmla="*/ 17 h 21"/>
                <a:gd name="T36" fmla="*/ 16 w 21"/>
                <a:gd name="T37" fmla="*/ 15 h 21"/>
                <a:gd name="T38" fmla="*/ 16 w 21"/>
                <a:gd name="T39" fmla="*/ 15 h 21"/>
                <a:gd name="T40" fmla="*/ 17 w 21"/>
                <a:gd name="T41" fmla="*/ 13 h 21"/>
                <a:gd name="T42" fmla="*/ 17 w 21"/>
                <a:gd name="T43" fmla="*/ 13 h 21"/>
                <a:gd name="T44" fmla="*/ 12 w 21"/>
                <a:gd name="T45" fmla="*/ 7 h 21"/>
                <a:gd name="T46" fmla="*/ 12 w 21"/>
                <a:gd name="T47" fmla="*/ 7 h 21"/>
                <a:gd name="T48" fmla="*/ 8 w 21"/>
                <a:gd name="T49" fmla="*/ 5 h 21"/>
                <a:gd name="T50" fmla="*/ 8 w 21"/>
                <a:gd name="T51" fmla="*/ 5 h 21"/>
                <a:gd name="T52" fmla="*/ 5 w 21"/>
                <a:gd name="T53" fmla="*/ 7 h 21"/>
                <a:gd name="T54" fmla="*/ 13 w 21"/>
                <a:gd name="T5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cubicBezTo>
                    <a:pt x="6" y="20"/>
                    <a:pt x="2" y="12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11" y="2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7" y="6"/>
                    <a:pt x="21" y="9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1" y="16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8" y="20"/>
                    <a:pt x="16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3" y="17"/>
                  </a:moveTo>
                  <a:cubicBezTo>
                    <a:pt x="14" y="17"/>
                    <a:pt x="15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4"/>
                    <a:pt x="17" y="14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5" y="9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11"/>
                    <a:pt x="11" y="17"/>
                    <a:pt x="1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673"/>
            <p:cNvSpPr/>
            <p:nvPr/>
          </p:nvSpPr>
          <p:spPr bwMode="auto">
            <a:xfrm rot="964014">
              <a:off x="7178949" y="3481659"/>
              <a:ext cx="124239" cy="134657"/>
            </a:xfrm>
            <a:custGeom>
              <a:avLst/>
              <a:gdLst>
                <a:gd name="T0" fmla="*/ 0 w 19"/>
                <a:gd name="T1" fmla="*/ 7 h 19"/>
                <a:gd name="T2" fmla="*/ 18 w 19"/>
                <a:gd name="T3" fmla="*/ 9 h 19"/>
                <a:gd name="T4" fmla="*/ 0 w 19"/>
                <a:gd name="T5" fmla="*/ 13 h 19"/>
                <a:gd name="T6" fmla="*/ 0 w 19"/>
                <a:gd name="T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0" y="7"/>
                  </a:moveTo>
                  <a:cubicBezTo>
                    <a:pt x="0" y="7"/>
                    <a:pt x="17" y="0"/>
                    <a:pt x="18" y="9"/>
                  </a:cubicBezTo>
                  <a:cubicBezTo>
                    <a:pt x="19" y="19"/>
                    <a:pt x="5" y="16"/>
                    <a:pt x="0" y="13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674"/>
            <p:cNvSpPr>
              <a:spLocks noEditPoints="1"/>
            </p:cNvSpPr>
            <p:nvPr/>
          </p:nvSpPr>
          <p:spPr bwMode="auto">
            <a:xfrm rot="964014">
              <a:off x="7164135" y="3495232"/>
              <a:ext cx="143566" cy="113712"/>
            </a:xfrm>
            <a:custGeom>
              <a:avLst/>
              <a:gdLst>
                <a:gd name="T0" fmla="*/ 1 w 22"/>
                <a:gd name="T1" fmla="*/ 13 h 16"/>
                <a:gd name="T2" fmla="*/ 0 w 22"/>
                <a:gd name="T3" fmla="*/ 11 h 16"/>
                <a:gd name="T4" fmla="*/ 0 w 22"/>
                <a:gd name="T5" fmla="*/ 11 h 16"/>
                <a:gd name="T6" fmla="*/ 0 w 22"/>
                <a:gd name="T7" fmla="*/ 5 h 16"/>
                <a:gd name="T8" fmla="*/ 2 w 22"/>
                <a:gd name="T9" fmla="*/ 3 h 16"/>
                <a:gd name="T10" fmla="*/ 2 w 22"/>
                <a:gd name="T11" fmla="*/ 3 h 16"/>
                <a:gd name="T12" fmla="*/ 13 w 22"/>
                <a:gd name="T13" fmla="*/ 0 h 16"/>
                <a:gd name="T14" fmla="*/ 13 w 22"/>
                <a:gd name="T15" fmla="*/ 0 h 16"/>
                <a:gd name="T16" fmla="*/ 22 w 22"/>
                <a:gd name="T17" fmla="*/ 7 h 16"/>
                <a:gd name="T18" fmla="*/ 22 w 22"/>
                <a:gd name="T19" fmla="*/ 7 h 16"/>
                <a:gd name="T20" fmla="*/ 22 w 22"/>
                <a:gd name="T21" fmla="*/ 8 h 16"/>
                <a:gd name="T22" fmla="*/ 22 w 22"/>
                <a:gd name="T23" fmla="*/ 8 h 16"/>
                <a:gd name="T24" fmla="*/ 19 w 22"/>
                <a:gd name="T25" fmla="*/ 15 h 16"/>
                <a:gd name="T26" fmla="*/ 19 w 22"/>
                <a:gd name="T27" fmla="*/ 15 h 16"/>
                <a:gd name="T28" fmla="*/ 13 w 22"/>
                <a:gd name="T29" fmla="*/ 16 h 16"/>
                <a:gd name="T30" fmla="*/ 13 w 22"/>
                <a:gd name="T31" fmla="*/ 16 h 16"/>
                <a:gd name="T32" fmla="*/ 1 w 22"/>
                <a:gd name="T33" fmla="*/ 13 h 16"/>
                <a:gd name="T34" fmla="*/ 13 w 22"/>
                <a:gd name="T35" fmla="*/ 12 h 16"/>
                <a:gd name="T36" fmla="*/ 18 w 22"/>
                <a:gd name="T37" fmla="*/ 8 h 16"/>
                <a:gd name="T38" fmla="*/ 18 w 22"/>
                <a:gd name="T39" fmla="*/ 8 h 16"/>
                <a:gd name="T40" fmla="*/ 18 w 22"/>
                <a:gd name="T41" fmla="*/ 7 h 16"/>
                <a:gd name="T42" fmla="*/ 18 w 22"/>
                <a:gd name="T43" fmla="*/ 7 h 16"/>
                <a:gd name="T44" fmla="*/ 13 w 22"/>
                <a:gd name="T45" fmla="*/ 4 h 16"/>
                <a:gd name="T46" fmla="*/ 13 w 22"/>
                <a:gd name="T47" fmla="*/ 4 h 16"/>
                <a:gd name="T48" fmla="*/ 4 w 22"/>
                <a:gd name="T49" fmla="*/ 6 h 16"/>
                <a:gd name="T50" fmla="*/ 4 w 22"/>
                <a:gd name="T51" fmla="*/ 6 h 16"/>
                <a:gd name="T52" fmla="*/ 4 w 22"/>
                <a:gd name="T53" fmla="*/ 10 h 16"/>
                <a:gd name="T54" fmla="*/ 13 w 22"/>
                <a:gd name="T5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16">
                  <a:moveTo>
                    <a:pt x="1" y="13"/>
                  </a:move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7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0"/>
                    <a:pt x="21" y="2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11"/>
                    <a:pt x="21" y="13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6"/>
                    <a:pt x="15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8" y="16"/>
                    <a:pt x="4" y="15"/>
                    <a:pt x="1" y="13"/>
                  </a:cubicBezTo>
                  <a:close/>
                  <a:moveTo>
                    <a:pt x="13" y="12"/>
                  </a:moveTo>
                  <a:cubicBezTo>
                    <a:pt x="16" y="12"/>
                    <a:pt x="18" y="11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5"/>
                    <a:pt x="16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6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1"/>
                    <a:pt x="10" y="12"/>
                    <a:pt x="13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675"/>
            <p:cNvSpPr/>
            <p:nvPr/>
          </p:nvSpPr>
          <p:spPr bwMode="auto">
            <a:xfrm rot="964014">
              <a:off x="6976346" y="3382522"/>
              <a:ext cx="254001" cy="236401"/>
            </a:xfrm>
            <a:custGeom>
              <a:avLst/>
              <a:gdLst>
                <a:gd name="T0" fmla="*/ 29 w 39"/>
                <a:gd name="T1" fmla="*/ 10 h 33"/>
                <a:gd name="T2" fmla="*/ 11 w 39"/>
                <a:gd name="T3" fmla="*/ 10 h 33"/>
                <a:gd name="T4" fmla="*/ 20 w 39"/>
                <a:gd name="T5" fmla="*/ 33 h 33"/>
                <a:gd name="T6" fmla="*/ 29 w 39"/>
                <a:gd name="T7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29" y="10"/>
                  </a:moveTo>
                  <a:cubicBezTo>
                    <a:pt x="29" y="10"/>
                    <a:pt x="22" y="0"/>
                    <a:pt x="11" y="10"/>
                  </a:cubicBezTo>
                  <a:cubicBezTo>
                    <a:pt x="0" y="19"/>
                    <a:pt x="12" y="33"/>
                    <a:pt x="20" y="33"/>
                  </a:cubicBezTo>
                  <a:cubicBezTo>
                    <a:pt x="28" y="32"/>
                    <a:pt x="39" y="19"/>
                    <a:pt x="2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676"/>
            <p:cNvSpPr>
              <a:spLocks noEditPoints="1"/>
            </p:cNvSpPr>
            <p:nvPr/>
          </p:nvSpPr>
          <p:spPr bwMode="auto">
            <a:xfrm rot="964014">
              <a:off x="7004627" y="3406975"/>
              <a:ext cx="196024" cy="224430"/>
            </a:xfrm>
            <a:custGeom>
              <a:avLst/>
              <a:gdLst>
                <a:gd name="T0" fmla="*/ 0 w 30"/>
                <a:gd name="T1" fmla="*/ 16 h 32"/>
                <a:gd name="T2" fmla="*/ 5 w 30"/>
                <a:gd name="T3" fmla="*/ 5 h 32"/>
                <a:gd name="T4" fmla="*/ 5 w 30"/>
                <a:gd name="T5" fmla="*/ 5 h 32"/>
                <a:gd name="T6" fmla="*/ 16 w 30"/>
                <a:gd name="T7" fmla="*/ 0 h 32"/>
                <a:gd name="T8" fmla="*/ 16 w 30"/>
                <a:gd name="T9" fmla="*/ 0 h 32"/>
                <a:gd name="T10" fmla="*/ 25 w 30"/>
                <a:gd name="T11" fmla="*/ 5 h 32"/>
                <a:gd name="T12" fmla="*/ 25 w 30"/>
                <a:gd name="T13" fmla="*/ 5 h 32"/>
                <a:gd name="T14" fmla="*/ 30 w 30"/>
                <a:gd name="T15" fmla="*/ 15 h 32"/>
                <a:gd name="T16" fmla="*/ 30 w 30"/>
                <a:gd name="T17" fmla="*/ 15 h 32"/>
                <a:gd name="T18" fmla="*/ 15 w 30"/>
                <a:gd name="T19" fmla="*/ 32 h 32"/>
                <a:gd name="T20" fmla="*/ 15 w 30"/>
                <a:gd name="T21" fmla="*/ 32 h 32"/>
                <a:gd name="T22" fmla="*/ 15 w 30"/>
                <a:gd name="T23" fmla="*/ 32 h 32"/>
                <a:gd name="T24" fmla="*/ 15 w 30"/>
                <a:gd name="T25" fmla="*/ 32 h 32"/>
                <a:gd name="T26" fmla="*/ 0 w 30"/>
                <a:gd name="T27" fmla="*/ 16 h 32"/>
                <a:gd name="T28" fmla="*/ 7 w 30"/>
                <a:gd name="T29" fmla="*/ 8 h 32"/>
                <a:gd name="T30" fmla="*/ 4 w 30"/>
                <a:gd name="T31" fmla="*/ 16 h 32"/>
                <a:gd name="T32" fmla="*/ 4 w 30"/>
                <a:gd name="T33" fmla="*/ 16 h 32"/>
                <a:gd name="T34" fmla="*/ 7 w 30"/>
                <a:gd name="T35" fmla="*/ 24 h 32"/>
                <a:gd name="T36" fmla="*/ 7 w 30"/>
                <a:gd name="T37" fmla="*/ 24 h 32"/>
                <a:gd name="T38" fmla="*/ 15 w 30"/>
                <a:gd name="T39" fmla="*/ 28 h 32"/>
                <a:gd name="T40" fmla="*/ 15 w 30"/>
                <a:gd name="T41" fmla="*/ 28 h 32"/>
                <a:gd name="T42" fmla="*/ 15 w 30"/>
                <a:gd name="T43" fmla="*/ 28 h 32"/>
                <a:gd name="T44" fmla="*/ 15 w 30"/>
                <a:gd name="T45" fmla="*/ 28 h 32"/>
                <a:gd name="T46" fmla="*/ 26 w 30"/>
                <a:gd name="T47" fmla="*/ 15 h 32"/>
                <a:gd name="T48" fmla="*/ 26 w 30"/>
                <a:gd name="T49" fmla="*/ 15 h 32"/>
                <a:gd name="T50" fmla="*/ 23 w 30"/>
                <a:gd name="T51" fmla="*/ 8 h 32"/>
                <a:gd name="T52" fmla="*/ 23 w 30"/>
                <a:gd name="T53" fmla="*/ 8 h 32"/>
                <a:gd name="T54" fmla="*/ 24 w 30"/>
                <a:gd name="T55" fmla="*/ 7 h 32"/>
                <a:gd name="T56" fmla="*/ 26 w 30"/>
                <a:gd name="T57" fmla="*/ 5 h 32"/>
                <a:gd name="T58" fmla="*/ 24 w 30"/>
                <a:gd name="T59" fmla="*/ 7 h 32"/>
                <a:gd name="T60" fmla="*/ 23 w 30"/>
                <a:gd name="T61" fmla="*/ 8 h 32"/>
                <a:gd name="T62" fmla="*/ 22 w 30"/>
                <a:gd name="T63" fmla="*/ 8 h 32"/>
                <a:gd name="T64" fmla="*/ 21 w 30"/>
                <a:gd name="T65" fmla="*/ 6 h 32"/>
                <a:gd name="T66" fmla="*/ 21 w 30"/>
                <a:gd name="T67" fmla="*/ 6 h 32"/>
                <a:gd name="T68" fmla="*/ 16 w 30"/>
                <a:gd name="T69" fmla="*/ 4 h 32"/>
                <a:gd name="T70" fmla="*/ 16 w 30"/>
                <a:gd name="T71" fmla="*/ 4 h 32"/>
                <a:gd name="T72" fmla="*/ 7 w 30"/>
                <a:gd name="T7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32">
                  <a:moveTo>
                    <a:pt x="0" y="16"/>
                  </a:moveTo>
                  <a:cubicBezTo>
                    <a:pt x="0" y="12"/>
                    <a:pt x="1" y="8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9" y="2"/>
                    <a:pt x="12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1" y="0"/>
                    <a:pt x="25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9" y="8"/>
                    <a:pt x="30" y="12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4"/>
                    <a:pt x="22" y="31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8" y="31"/>
                    <a:pt x="0" y="24"/>
                    <a:pt x="0" y="16"/>
                  </a:cubicBezTo>
                  <a:close/>
                  <a:moveTo>
                    <a:pt x="7" y="8"/>
                  </a:moveTo>
                  <a:cubicBezTo>
                    <a:pt x="4" y="11"/>
                    <a:pt x="4" y="13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9"/>
                    <a:pt x="5" y="22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0" y="26"/>
                    <a:pt x="13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20" y="28"/>
                    <a:pt x="26" y="21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3"/>
                    <a:pt x="25" y="11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7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5"/>
                    <a:pt x="18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4"/>
                    <a:pt x="11" y="5"/>
                    <a:pt x="7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682"/>
            <p:cNvSpPr/>
            <p:nvPr/>
          </p:nvSpPr>
          <p:spPr bwMode="auto">
            <a:xfrm rot="964014">
              <a:off x="6941541" y="4777012"/>
              <a:ext cx="731635" cy="819923"/>
            </a:xfrm>
            <a:custGeom>
              <a:avLst/>
              <a:gdLst>
                <a:gd name="T0" fmla="*/ 112 w 112"/>
                <a:gd name="T1" fmla="*/ 49 h 116"/>
                <a:gd name="T2" fmla="*/ 0 w 112"/>
                <a:gd name="T3" fmla="*/ 61 h 116"/>
                <a:gd name="T4" fmla="*/ 112 w 112"/>
                <a:gd name="T5" fmla="*/ 4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2" h="116">
                  <a:moveTo>
                    <a:pt x="112" y="49"/>
                  </a:moveTo>
                  <a:cubicBezTo>
                    <a:pt x="112" y="49"/>
                    <a:pt x="84" y="0"/>
                    <a:pt x="0" y="61"/>
                  </a:cubicBezTo>
                  <a:cubicBezTo>
                    <a:pt x="0" y="61"/>
                    <a:pt x="91" y="116"/>
                    <a:pt x="112" y="49"/>
                  </a:cubicBezTo>
                  <a:close/>
                </a:path>
              </a:pathLst>
            </a:custGeom>
            <a:solidFill>
              <a:srgbClr val="B3E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683"/>
            <p:cNvSpPr>
              <a:spLocks noEditPoints="1"/>
            </p:cNvSpPr>
            <p:nvPr/>
          </p:nvSpPr>
          <p:spPr bwMode="auto">
            <a:xfrm rot="964014">
              <a:off x="6933959" y="4975442"/>
              <a:ext cx="756483" cy="397990"/>
            </a:xfrm>
            <a:custGeom>
              <a:avLst/>
              <a:gdLst>
                <a:gd name="T0" fmla="*/ 69 w 116"/>
                <a:gd name="T1" fmla="*/ 56 h 56"/>
                <a:gd name="T2" fmla="*/ 1 w 116"/>
                <a:gd name="T3" fmla="*/ 34 h 56"/>
                <a:gd name="T4" fmla="*/ 1 w 116"/>
                <a:gd name="T5" fmla="*/ 34 h 56"/>
                <a:gd name="T6" fmla="*/ 0 w 116"/>
                <a:gd name="T7" fmla="*/ 33 h 56"/>
                <a:gd name="T8" fmla="*/ 0 w 116"/>
                <a:gd name="T9" fmla="*/ 33 h 56"/>
                <a:gd name="T10" fmla="*/ 1 w 116"/>
                <a:gd name="T11" fmla="*/ 31 h 56"/>
                <a:gd name="T12" fmla="*/ 1 w 116"/>
                <a:gd name="T13" fmla="*/ 31 h 56"/>
                <a:gd name="T14" fmla="*/ 75 w 116"/>
                <a:gd name="T15" fmla="*/ 0 h 56"/>
                <a:gd name="T16" fmla="*/ 75 w 116"/>
                <a:gd name="T17" fmla="*/ 0 h 56"/>
                <a:gd name="T18" fmla="*/ 116 w 116"/>
                <a:gd name="T19" fmla="*/ 20 h 56"/>
                <a:gd name="T20" fmla="*/ 116 w 116"/>
                <a:gd name="T21" fmla="*/ 20 h 56"/>
                <a:gd name="T22" fmla="*/ 114 w 116"/>
                <a:gd name="T23" fmla="*/ 21 h 56"/>
                <a:gd name="T24" fmla="*/ 116 w 116"/>
                <a:gd name="T25" fmla="*/ 20 h 56"/>
                <a:gd name="T26" fmla="*/ 116 w 116"/>
                <a:gd name="T27" fmla="*/ 22 h 56"/>
                <a:gd name="T28" fmla="*/ 116 w 116"/>
                <a:gd name="T29" fmla="*/ 22 h 56"/>
                <a:gd name="T30" fmla="*/ 70 w 116"/>
                <a:gd name="T31" fmla="*/ 56 h 56"/>
                <a:gd name="T32" fmla="*/ 70 w 116"/>
                <a:gd name="T33" fmla="*/ 56 h 56"/>
                <a:gd name="T34" fmla="*/ 69 w 116"/>
                <a:gd name="T35" fmla="*/ 56 h 56"/>
                <a:gd name="T36" fmla="*/ 24 w 116"/>
                <a:gd name="T37" fmla="*/ 42 h 56"/>
                <a:gd name="T38" fmla="*/ 69 w 116"/>
                <a:gd name="T39" fmla="*/ 52 h 56"/>
                <a:gd name="T40" fmla="*/ 69 w 116"/>
                <a:gd name="T41" fmla="*/ 52 h 56"/>
                <a:gd name="T42" fmla="*/ 112 w 116"/>
                <a:gd name="T43" fmla="*/ 22 h 56"/>
                <a:gd name="T44" fmla="*/ 112 w 116"/>
                <a:gd name="T45" fmla="*/ 22 h 56"/>
                <a:gd name="T46" fmla="*/ 110 w 116"/>
                <a:gd name="T47" fmla="*/ 20 h 56"/>
                <a:gd name="T48" fmla="*/ 110 w 116"/>
                <a:gd name="T49" fmla="*/ 20 h 56"/>
                <a:gd name="T50" fmla="*/ 104 w 116"/>
                <a:gd name="T51" fmla="*/ 13 h 56"/>
                <a:gd name="T52" fmla="*/ 104 w 116"/>
                <a:gd name="T53" fmla="*/ 13 h 56"/>
                <a:gd name="T54" fmla="*/ 75 w 116"/>
                <a:gd name="T55" fmla="*/ 4 h 56"/>
                <a:gd name="T56" fmla="*/ 75 w 116"/>
                <a:gd name="T57" fmla="*/ 4 h 56"/>
                <a:gd name="T58" fmla="*/ 6 w 116"/>
                <a:gd name="T59" fmla="*/ 33 h 56"/>
                <a:gd name="T60" fmla="*/ 6 w 116"/>
                <a:gd name="T61" fmla="*/ 33 h 56"/>
                <a:gd name="T62" fmla="*/ 24 w 116"/>
                <a:gd name="T63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6" h="56">
                  <a:moveTo>
                    <a:pt x="69" y="56"/>
                  </a:moveTo>
                  <a:cubicBezTo>
                    <a:pt x="36" y="56"/>
                    <a:pt x="1" y="35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4"/>
                    <a:pt x="0" y="3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2"/>
                    <a:pt x="0" y="32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33" y="8"/>
                    <a:pt x="57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104" y="0"/>
                    <a:pt x="115" y="20"/>
                    <a:pt x="116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21"/>
                    <a:pt x="116" y="21"/>
                    <a:pt x="116" y="22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08" y="48"/>
                    <a:pt x="89" y="56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69" y="56"/>
                    <a:pt x="69" y="56"/>
                    <a:pt x="69" y="56"/>
                  </a:cubicBezTo>
                  <a:close/>
                  <a:moveTo>
                    <a:pt x="24" y="42"/>
                  </a:moveTo>
                  <a:cubicBezTo>
                    <a:pt x="37" y="47"/>
                    <a:pt x="54" y="52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88" y="52"/>
                    <a:pt x="104" y="45"/>
                    <a:pt x="112" y="22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1" y="21"/>
                    <a:pt x="111" y="20"/>
                    <a:pt x="110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09" y="18"/>
                    <a:pt x="107" y="16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98" y="9"/>
                    <a:pt x="89" y="5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59" y="4"/>
                    <a:pt x="36" y="11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9" y="34"/>
                    <a:pt x="16" y="38"/>
                    <a:pt x="24" y="4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684"/>
            <p:cNvSpPr/>
            <p:nvPr/>
          </p:nvSpPr>
          <p:spPr bwMode="auto">
            <a:xfrm rot="964014">
              <a:off x="6935912" y="5110393"/>
              <a:ext cx="756483" cy="113712"/>
            </a:xfrm>
            <a:custGeom>
              <a:avLst/>
              <a:gdLst>
                <a:gd name="T0" fmla="*/ 0 w 116"/>
                <a:gd name="T1" fmla="*/ 14 h 16"/>
                <a:gd name="T2" fmla="*/ 1 w 116"/>
                <a:gd name="T3" fmla="*/ 12 h 16"/>
                <a:gd name="T4" fmla="*/ 1 w 116"/>
                <a:gd name="T5" fmla="*/ 12 h 16"/>
                <a:gd name="T6" fmla="*/ 104 w 116"/>
                <a:gd name="T7" fmla="*/ 0 h 16"/>
                <a:gd name="T8" fmla="*/ 104 w 116"/>
                <a:gd name="T9" fmla="*/ 0 h 16"/>
                <a:gd name="T10" fmla="*/ 114 w 116"/>
                <a:gd name="T11" fmla="*/ 0 h 16"/>
                <a:gd name="T12" fmla="*/ 114 w 116"/>
                <a:gd name="T13" fmla="*/ 0 h 16"/>
                <a:gd name="T14" fmla="*/ 116 w 116"/>
                <a:gd name="T15" fmla="*/ 3 h 16"/>
                <a:gd name="T16" fmla="*/ 116 w 116"/>
                <a:gd name="T17" fmla="*/ 3 h 16"/>
                <a:gd name="T18" fmla="*/ 113 w 116"/>
                <a:gd name="T19" fmla="*/ 4 h 16"/>
                <a:gd name="T20" fmla="*/ 113 w 116"/>
                <a:gd name="T21" fmla="*/ 4 h 16"/>
                <a:gd name="T22" fmla="*/ 104 w 116"/>
                <a:gd name="T23" fmla="*/ 4 h 16"/>
                <a:gd name="T24" fmla="*/ 104 w 116"/>
                <a:gd name="T25" fmla="*/ 4 h 16"/>
                <a:gd name="T26" fmla="*/ 2 w 116"/>
                <a:gd name="T27" fmla="*/ 16 h 16"/>
                <a:gd name="T28" fmla="*/ 2 w 116"/>
                <a:gd name="T29" fmla="*/ 16 h 16"/>
                <a:gd name="T30" fmla="*/ 2 w 116"/>
                <a:gd name="T31" fmla="*/ 16 h 16"/>
                <a:gd name="T32" fmla="*/ 2 w 116"/>
                <a:gd name="T33" fmla="*/ 16 h 16"/>
                <a:gd name="T34" fmla="*/ 0 w 116"/>
                <a:gd name="T3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6" h="16">
                  <a:moveTo>
                    <a:pt x="0" y="14"/>
                  </a:moveTo>
                  <a:cubicBezTo>
                    <a:pt x="0" y="13"/>
                    <a:pt x="0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72" y="0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8" y="0"/>
                    <a:pt x="112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5" y="1"/>
                    <a:pt x="116" y="2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6" y="4"/>
                    <a:pt x="115" y="4"/>
                    <a:pt x="113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1" y="4"/>
                    <a:pt x="108" y="4"/>
                    <a:pt x="104" y="4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73" y="4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685"/>
            <p:cNvSpPr/>
            <p:nvPr/>
          </p:nvSpPr>
          <p:spPr bwMode="auto">
            <a:xfrm rot="964014">
              <a:off x="7163423" y="5009009"/>
              <a:ext cx="102152" cy="299242"/>
            </a:xfrm>
            <a:custGeom>
              <a:avLst/>
              <a:gdLst>
                <a:gd name="T0" fmla="*/ 1 w 16"/>
                <a:gd name="T1" fmla="*/ 42 h 42"/>
                <a:gd name="T2" fmla="*/ 0 w 16"/>
                <a:gd name="T3" fmla="*/ 39 h 42"/>
                <a:gd name="T4" fmla="*/ 0 w 16"/>
                <a:gd name="T5" fmla="*/ 39 h 42"/>
                <a:gd name="T6" fmla="*/ 11 w 16"/>
                <a:gd name="T7" fmla="*/ 17 h 42"/>
                <a:gd name="T8" fmla="*/ 0 w 16"/>
                <a:gd name="T9" fmla="*/ 4 h 42"/>
                <a:gd name="T10" fmla="*/ 0 w 16"/>
                <a:gd name="T11" fmla="*/ 4 h 42"/>
                <a:gd name="T12" fmla="*/ 1 w 16"/>
                <a:gd name="T13" fmla="*/ 1 h 42"/>
                <a:gd name="T14" fmla="*/ 1 w 16"/>
                <a:gd name="T15" fmla="*/ 1 h 42"/>
                <a:gd name="T16" fmla="*/ 3 w 16"/>
                <a:gd name="T17" fmla="*/ 1 h 42"/>
                <a:gd name="T18" fmla="*/ 3 w 16"/>
                <a:gd name="T19" fmla="*/ 1 h 42"/>
                <a:gd name="T20" fmla="*/ 15 w 16"/>
                <a:gd name="T21" fmla="*/ 15 h 42"/>
                <a:gd name="T22" fmla="*/ 15 w 16"/>
                <a:gd name="T23" fmla="*/ 17 h 42"/>
                <a:gd name="T24" fmla="*/ 15 w 16"/>
                <a:gd name="T25" fmla="*/ 17 h 42"/>
                <a:gd name="T26" fmla="*/ 4 w 16"/>
                <a:gd name="T27" fmla="*/ 41 h 42"/>
                <a:gd name="T28" fmla="*/ 2 w 16"/>
                <a:gd name="T29" fmla="*/ 42 h 42"/>
                <a:gd name="T30" fmla="*/ 2 w 16"/>
                <a:gd name="T31" fmla="*/ 42 h 42"/>
                <a:gd name="T32" fmla="*/ 1 w 1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42">
                  <a:moveTo>
                    <a:pt x="1" y="42"/>
                  </a:moveTo>
                  <a:cubicBezTo>
                    <a:pt x="0" y="41"/>
                    <a:pt x="0" y="40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6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3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1" y="4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686"/>
            <p:cNvSpPr/>
            <p:nvPr/>
          </p:nvSpPr>
          <p:spPr bwMode="auto">
            <a:xfrm rot="964014">
              <a:off x="7376679" y="5018327"/>
              <a:ext cx="110434" cy="403976"/>
            </a:xfrm>
            <a:custGeom>
              <a:avLst/>
              <a:gdLst>
                <a:gd name="T0" fmla="*/ 6 w 17"/>
                <a:gd name="T1" fmla="*/ 57 h 57"/>
                <a:gd name="T2" fmla="*/ 5 w 17"/>
                <a:gd name="T3" fmla="*/ 54 h 57"/>
                <a:gd name="T4" fmla="*/ 5 w 17"/>
                <a:gd name="T5" fmla="*/ 54 h 57"/>
                <a:gd name="T6" fmla="*/ 12 w 17"/>
                <a:gd name="T7" fmla="*/ 20 h 57"/>
                <a:gd name="T8" fmla="*/ 1 w 17"/>
                <a:gd name="T9" fmla="*/ 3 h 57"/>
                <a:gd name="T10" fmla="*/ 1 w 17"/>
                <a:gd name="T11" fmla="*/ 3 h 57"/>
                <a:gd name="T12" fmla="*/ 2 w 17"/>
                <a:gd name="T13" fmla="*/ 0 h 57"/>
                <a:gd name="T14" fmla="*/ 2 w 17"/>
                <a:gd name="T15" fmla="*/ 0 h 57"/>
                <a:gd name="T16" fmla="*/ 4 w 17"/>
                <a:gd name="T17" fmla="*/ 1 h 57"/>
                <a:gd name="T18" fmla="*/ 4 w 17"/>
                <a:gd name="T19" fmla="*/ 1 h 57"/>
                <a:gd name="T20" fmla="*/ 16 w 17"/>
                <a:gd name="T21" fmla="*/ 19 h 57"/>
                <a:gd name="T22" fmla="*/ 17 w 17"/>
                <a:gd name="T23" fmla="*/ 20 h 57"/>
                <a:gd name="T24" fmla="*/ 17 w 17"/>
                <a:gd name="T25" fmla="*/ 20 h 57"/>
                <a:gd name="T26" fmla="*/ 9 w 17"/>
                <a:gd name="T27" fmla="*/ 55 h 57"/>
                <a:gd name="T28" fmla="*/ 7 w 17"/>
                <a:gd name="T29" fmla="*/ 57 h 57"/>
                <a:gd name="T30" fmla="*/ 7 w 17"/>
                <a:gd name="T31" fmla="*/ 57 h 57"/>
                <a:gd name="T32" fmla="*/ 6 w 17"/>
                <a:gd name="T3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57">
                  <a:moveTo>
                    <a:pt x="6" y="57"/>
                  </a:moveTo>
                  <a:cubicBezTo>
                    <a:pt x="5" y="57"/>
                    <a:pt x="4" y="55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6"/>
                    <a:pt x="8" y="57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7"/>
                    <a:pt x="6" y="57"/>
                    <a:pt x="6" y="5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692"/>
            <p:cNvSpPr/>
            <p:nvPr/>
          </p:nvSpPr>
          <p:spPr bwMode="auto">
            <a:xfrm rot="964014">
              <a:off x="4508576" y="4175133"/>
              <a:ext cx="621198" cy="607460"/>
            </a:xfrm>
            <a:custGeom>
              <a:avLst/>
              <a:gdLst>
                <a:gd name="T0" fmla="*/ 66 w 95"/>
                <a:gd name="T1" fmla="*/ 0 h 86"/>
                <a:gd name="T2" fmla="*/ 11 w 95"/>
                <a:gd name="T3" fmla="*/ 55 h 86"/>
                <a:gd name="T4" fmla="*/ 3 w 95"/>
                <a:gd name="T5" fmla="*/ 86 h 86"/>
                <a:gd name="T6" fmla="*/ 34 w 95"/>
                <a:gd name="T7" fmla="*/ 75 h 86"/>
                <a:gd name="T8" fmla="*/ 46 w 95"/>
                <a:gd name="T9" fmla="*/ 53 h 86"/>
                <a:gd name="T10" fmla="*/ 95 w 95"/>
                <a:gd name="T11" fmla="*/ 8 h 86"/>
                <a:gd name="T12" fmla="*/ 66 w 95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86">
                  <a:moveTo>
                    <a:pt x="66" y="0"/>
                  </a:moveTo>
                  <a:cubicBezTo>
                    <a:pt x="66" y="0"/>
                    <a:pt x="21" y="42"/>
                    <a:pt x="11" y="55"/>
                  </a:cubicBezTo>
                  <a:cubicBezTo>
                    <a:pt x="1" y="68"/>
                    <a:pt x="0" y="81"/>
                    <a:pt x="3" y="86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5" y="8"/>
                    <a:pt x="67" y="0"/>
                    <a:pt x="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694"/>
            <p:cNvSpPr/>
            <p:nvPr/>
          </p:nvSpPr>
          <p:spPr bwMode="auto">
            <a:xfrm rot="964014">
              <a:off x="5294882" y="4963603"/>
              <a:ext cx="110434" cy="631398"/>
            </a:xfrm>
            <a:custGeom>
              <a:avLst/>
              <a:gdLst>
                <a:gd name="T0" fmla="*/ 13 w 17"/>
                <a:gd name="T1" fmla="*/ 87 h 89"/>
                <a:gd name="T2" fmla="*/ 0 w 17"/>
                <a:gd name="T3" fmla="*/ 2 h 89"/>
                <a:gd name="T4" fmla="*/ 0 w 17"/>
                <a:gd name="T5" fmla="*/ 2 h 89"/>
                <a:gd name="T6" fmla="*/ 0 w 17"/>
                <a:gd name="T7" fmla="*/ 2 h 89"/>
                <a:gd name="T8" fmla="*/ 1 w 17"/>
                <a:gd name="T9" fmla="*/ 0 h 89"/>
                <a:gd name="T10" fmla="*/ 1 w 17"/>
                <a:gd name="T11" fmla="*/ 0 h 89"/>
                <a:gd name="T12" fmla="*/ 4 w 17"/>
                <a:gd name="T13" fmla="*/ 2 h 89"/>
                <a:gd name="T14" fmla="*/ 4 w 17"/>
                <a:gd name="T15" fmla="*/ 2 h 89"/>
                <a:gd name="T16" fmla="*/ 10 w 17"/>
                <a:gd name="T17" fmla="*/ 43 h 89"/>
                <a:gd name="T18" fmla="*/ 10 w 17"/>
                <a:gd name="T19" fmla="*/ 43 h 89"/>
                <a:gd name="T20" fmla="*/ 16 w 17"/>
                <a:gd name="T21" fmla="*/ 86 h 89"/>
                <a:gd name="T22" fmla="*/ 16 w 17"/>
                <a:gd name="T23" fmla="*/ 86 h 89"/>
                <a:gd name="T24" fmla="*/ 15 w 17"/>
                <a:gd name="T25" fmla="*/ 89 h 89"/>
                <a:gd name="T26" fmla="*/ 15 w 17"/>
                <a:gd name="T27" fmla="*/ 89 h 89"/>
                <a:gd name="T28" fmla="*/ 15 w 17"/>
                <a:gd name="T29" fmla="*/ 89 h 89"/>
                <a:gd name="T30" fmla="*/ 15 w 17"/>
                <a:gd name="T31" fmla="*/ 89 h 89"/>
                <a:gd name="T32" fmla="*/ 13 w 17"/>
                <a:gd name="T33" fmla="*/ 8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89">
                  <a:moveTo>
                    <a:pt x="13" y="87"/>
                  </a:moveTo>
                  <a:cubicBezTo>
                    <a:pt x="11" y="8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7" y="22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3" y="64"/>
                    <a:pt x="16" y="85"/>
                    <a:pt x="16" y="86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7" y="87"/>
                    <a:pt x="16" y="88"/>
                    <a:pt x="15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4" y="89"/>
                    <a:pt x="13" y="88"/>
                    <a:pt x="13" y="87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695"/>
            <p:cNvSpPr/>
            <p:nvPr/>
          </p:nvSpPr>
          <p:spPr bwMode="auto">
            <a:xfrm rot="964014">
              <a:off x="6323625" y="4166551"/>
              <a:ext cx="1131962" cy="347120"/>
            </a:xfrm>
            <a:custGeom>
              <a:avLst/>
              <a:gdLst>
                <a:gd name="T0" fmla="*/ 24 w 173"/>
                <a:gd name="T1" fmla="*/ 34 h 49"/>
                <a:gd name="T2" fmla="*/ 125 w 173"/>
                <a:gd name="T3" fmla="*/ 49 h 49"/>
                <a:gd name="T4" fmla="*/ 173 w 173"/>
                <a:gd name="T5" fmla="*/ 30 h 49"/>
                <a:gd name="T6" fmla="*/ 126 w 173"/>
                <a:gd name="T7" fmla="*/ 14 h 49"/>
                <a:gd name="T8" fmla="*/ 0 w 173"/>
                <a:gd name="T9" fmla="*/ 3 h 49"/>
                <a:gd name="T10" fmla="*/ 24 w 173"/>
                <a:gd name="T11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" h="49">
                  <a:moveTo>
                    <a:pt x="24" y="34"/>
                  </a:moveTo>
                  <a:cubicBezTo>
                    <a:pt x="24" y="34"/>
                    <a:pt x="109" y="35"/>
                    <a:pt x="125" y="49"/>
                  </a:cubicBezTo>
                  <a:cubicBezTo>
                    <a:pt x="173" y="30"/>
                    <a:pt x="173" y="30"/>
                    <a:pt x="173" y="30"/>
                  </a:cubicBezTo>
                  <a:cubicBezTo>
                    <a:pt x="173" y="30"/>
                    <a:pt x="159" y="21"/>
                    <a:pt x="126" y="14"/>
                  </a:cubicBezTo>
                  <a:cubicBezTo>
                    <a:pt x="93" y="7"/>
                    <a:pt x="32" y="0"/>
                    <a:pt x="0" y="3"/>
                  </a:cubicBezTo>
                  <a:lnTo>
                    <a:pt x="24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Freeform 696"/>
            <p:cNvSpPr/>
            <p:nvPr/>
          </p:nvSpPr>
          <p:spPr bwMode="auto">
            <a:xfrm rot="964014">
              <a:off x="6014810" y="4646317"/>
              <a:ext cx="215349" cy="233408"/>
            </a:xfrm>
            <a:custGeom>
              <a:avLst/>
              <a:gdLst>
                <a:gd name="T0" fmla="*/ 5 w 33"/>
                <a:gd name="T1" fmla="*/ 29 h 33"/>
                <a:gd name="T2" fmla="*/ 16 w 33"/>
                <a:gd name="T3" fmla="*/ 2 h 33"/>
                <a:gd name="T4" fmla="*/ 16 w 33"/>
                <a:gd name="T5" fmla="*/ 33 h 33"/>
                <a:gd name="T6" fmla="*/ 5 w 33"/>
                <a:gd name="T7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5" y="29"/>
                  </a:moveTo>
                  <a:cubicBezTo>
                    <a:pt x="5" y="29"/>
                    <a:pt x="0" y="0"/>
                    <a:pt x="16" y="2"/>
                  </a:cubicBezTo>
                  <a:cubicBezTo>
                    <a:pt x="33" y="3"/>
                    <a:pt x="23" y="26"/>
                    <a:pt x="16" y="33"/>
                  </a:cubicBezTo>
                  <a:lnTo>
                    <a:pt x="5" y="29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697"/>
            <p:cNvSpPr>
              <a:spLocks noEditPoints="1"/>
            </p:cNvSpPr>
            <p:nvPr/>
          </p:nvSpPr>
          <p:spPr bwMode="auto">
            <a:xfrm rot="964014">
              <a:off x="6025220" y="4636109"/>
              <a:ext cx="165652" cy="254356"/>
            </a:xfrm>
            <a:custGeom>
              <a:avLst/>
              <a:gdLst>
                <a:gd name="T0" fmla="*/ 13 w 25"/>
                <a:gd name="T1" fmla="*/ 36 h 36"/>
                <a:gd name="T2" fmla="*/ 2 w 25"/>
                <a:gd name="T3" fmla="*/ 32 h 36"/>
                <a:gd name="T4" fmla="*/ 3 w 25"/>
                <a:gd name="T5" fmla="*/ 30 h 36"/>
                <a:gd name="T6" fmla="*/ 5 w 25"/>
                <a:gd name="T7" fmla="*/ 30 h 36"/>
                <a:gd name="T8" fmla="*/ 3 w 25"/>
                <a:gd name="T9" fmla="*/ 30 h 36"/>
                <a:gd name="T10" fmla="*/ 2 w 25"/>
                <a:gd name="T11" fmla="*/ 32 h 36"/>
                <a:gd name="T12" fmla="*/ 1 w 25"/>
                <a:gd name="T13" fmla="*/ 31 h 36"/>
                <a:gd name="T14" fmla="*/ 1 w 25"/>
                <a:gd name="T15" fmla="*/ 31 h 36"/>
                <a:gd name="T16" fmla="*/ 0 w 25"/>
                <a:gd name="T17" fmla="*/ 21 h 36"/>
                <a:gd name="T18" fmla="*/ 0 w 25"/>
                <a:gd name="T19" fmla="*/ 21 h 36"/>
                <a:gd name="T20" fmla="*/ 2 w 25"/>
                <a:gd name="T21" fmla="*/ 8 h 36"/>
                <a:gd name="T22" fmla="*/ 2 w 25"/>
                <a:gd name="T23" fmla="*/ 8 h 36"/>
                <a:gd name="T24" fmla="*/ 13 w 25"/>
                <a:gd name="T25" fmla="*/ 0 h 36"/>
                <a:gd name="T26" fmla="*/ 13 w 25"/>
                <a:gd name="T27" fmla="*/ 0 h 36"/>
                <a:gd name="T28" fmla="*/ 14 w 25"/>
                <a:gd name="T29" fmla="*/ 1 h 36"/>
                <a:gd name="T30" fmla="*/ 14 w 25"/>
                <a:gd name="T31" fmla="*/ 1 h 36"/>
                <a:gd name="T32" fmla="*/ 25 w 25"/>
                <a:gd name="T33" fmla="*/ 12 h 36"/>
                <a:gd name="T34" fmla="*/ 25 w 25"/>
                <a:gd name="T35" fmla="*/ 12 h 36"/>
                <a:gd name="T36" fmla="*/ 15 w 25"/>
                <a:gd name="T37" fmla="*/ 35 h 36"/>
                <a:gd name="T38" fmla="*/ 15 w 25"/>
                <a:gd name="T39" fmla="*/ 35 h 36"/>
                <a:gd name="T40" fmla="*/ 14 w 25"/>
                <a:gd name="T41" fmla="*/ 36 h 36"/>
                <a:gd name="T42" fmla="*/ 14 w 25"/>
                <a:gd name="T43" fmla="*/ 36 h 36"/>
                <a:gd name="T44" fmla="*/ 13 w 25"/>
                <a:gd name="T45" fmla="*/ 36 h 36"/>
                <a:gd name="T46" fmla="*/ 13 w 25"/>
                <a:gd name="T47" fmla="*/ 31 h 36"/>
                <a:gd name="T48" fmla="*/ 21 w 25"/>
                <a:gd name="T49" fmla="*/ 12 h 36"/>
                <a:gd name="T50" fmla="*/ 21 w 25"/>
                <a:gd name="T51" fmla="*/ 12 h 36"/>
                <a:gd name="T52" fmla="*/ 13 w 25"/>
                <a:gd name="T53" fmla="*/ 5 h 36"/>
                <a:gd name="T54" fmla="*/ 13 w 25"/>
                <a:gd name="T55" fmla="*/ 5 h 36"/>
                <a:gd name="T56" fmla="*/ 13 w 25"/>
                <a:gd name="T57" fmla="*/ 4 h 36"/>
                <a:gd name="T58" fmla="*/ 13 w 25"/>
                <a:gd name="T59" fmla="*/ 4 h 36"/>
                <a:gd name="T60" fmla="*/ 6 w 25"/>
                <a:gd name="T61" fmla="*/ 10 h 36"/>
                <a:gd name="T62" fmla="*/ 6 w 25"/>
                <a:gd name="T63" fmla="*/ 10 h 36"/>
                <a:gd name="T64" fmla="*/ 4 w 25"/>
                <a:gd name="T65" fmla="*/ 21 h 36"/>
                <a:gd name="T66" fmla="*/ 4 w 25"/>
                <a:gd name="T67" fmla="*/ 21 h 36"/>
                <a:gd name="T68" fmla="*/ 5 w 25"/>
                <a:gd name="T69" fmla="*/ 29 h 36"/>
                <a:gd name="T70" fmla="*/ 5 w 25"/>
                <a:gd name="T71" fmla="*/ 29 h 36"/>
                <a:gd name="T72" fmla="*/ 13 w 25"/>
                <a:gd name="T73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36">
                  <a:moveTo>
                    <a:pt x="13" y="36"/>
                  </a:moveTo>
                  <a:cubicBezTo>
                    <a:pt x="2" y="32"/>
                    <a:pt x="2" y="32"/>
                    <a:pt x="2" y="32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1" y="32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0" y="27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7"/>
                    <a:pt x="1" y="12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4"/>
                    <a:pt x="7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22" y="1"/>
                    <a:pt x="25" y="7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21"/>
                    <a:pt x="20" y="31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6"/>
                    <a:pt x="13" y="36"/>
                    <a:pt x="13" y="36"/>
                  </a:cubicBezTo>
                  <a:close/>
                  <a:moveTo>
                    <a:pt x="13" y="31"/>
                  </a:moveTo>
                  <a:cubicBezTo>
                    <a:pt x="17" y="27"/>
                    <a:pt x="21" y="19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8"/>
                    <a:pt x="20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9" y="5"/>
                    <a:pt x="8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3"/>
                    <a:pt x="4" y="17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5"/>
                    <a:pt x="5" y="27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3" y="31"/>
                    <a:pt x="13" y="31"/>
                    <a:pt x="13" y="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698"/>
            <p:cNvSpPr/>
            <p:nvPr/>
          </p:nvSpPr>
          <p:spPr bwMode="auto">
            <a:xfrm rot="964014">
              <a:off x="5806202" y="4568766"/>
              <a:ext cx="220870" cy="275302"/>
            </a:xfrm>
            <a:custGeom>
              <a:avLst/>
              <a:gdLst>
                <a:gd name="T0" fmla="*/ 24 w 34"/>
                <a:gd name="T1" fmla="*/ 39 h 39"/>
                <a:gd name="T2" fmla="*/ 11 w 34"/>
                <a:gd name="T3" fmla="*/ 12 h 39"/>
                <a:gd name="T4" fmla="*/ 33 w 34"/>
                <a:gd name="T5" fmla="*/ 33 h 39"/>
                <a:gd name="T6" fmla="*/ 24 w 34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9">
                  <a:moveTo>
                    <a:pt x="24" y="39"/>
                  </a:moveTo>
                  <a:cubicBezTo>
                    <a:pt x="24" y="39"/>
                    <a:pt x="0" y="21"/>
                    <a:pt x="11" y="12"/>
                  </a:cubicBezTo>
                  <a:cubicBezTo>
                    <a:pt x="25" y="0"/>
                    <a:pt x="34" y="24"/>
                    <a:pt x="33" y="33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699"/>
            <p:cNvSpPr>
              <a:spLocks noEditPoints="1"/>
            </p:cNvSpPr>
            <p:nvPr/>
          </p:nvSpPr>
          <p:spPr bwMode="auto">
            <a:xfrm rot="964014">
              <a:off x="5835396" y="4624830"/>
              <a:ext cx="187741" cy="239392"/>
            </a:xfrm>
            <a:custGeom>
              <a:avLst/>
              <a:gdLst>
                <a:gd name="T0" fmla="*/ 16 w 29"/>
                <a:gd name="T1" fmla="*/ 33 h 34"/>
                <a:gd name="T2" fmla="*/ 0 w 29"/>
                <a:gd name="T3" fmla="*/ 11 h 34"/>
                <a:gd name="T4" fmla="*/ 0 w 29"/>
                <a:gd name="T5" fmla="*/ 11 h 34"/>
                <a:gd name="T6" fmla="*/ 4 w 29"/>
                <a:gd name="T7" fmla="*/ 3 h 34"/>
                <a:gd name="T8" fmla="*/ 4 w 29"/>
                <a:gd name="T9" fmla="*/ 3 h 34"/>
                <a:gd name="T10" fmla="*/ 12 w 29"/>
                <a:gd name="T11" fmla="*/ 0 h 34"/>
                <a:gd name="T12" fmla="*/ 12 w 29"/>
                <a:gd name="T13" fmla="*/ 0 h 34"/>
                <a:gd name="T14" fmla="*/ 25 w 29"/>
                <a:gd name="T15" fmla="*/ 10 h 34"/>
                <a:gd name="T16" fmla="*/ 25 w 29"/>
                <a:gd name="T17" fmla="*/ 10 h 34"/>
                <a:gd name="T18" fmla="*/ 29 w 29"/>
                <a:gd name="T19" fmla="*/ 26 h 34"/>
                <a:gd name="T20" fmla="*/ 29 w 29"/>
                <a:gd name="T21" fmla="*/ 26 h 34"/>
                <a:gd name="T22" fmla="*/ 29 w 29"/>
                <a:gd name="T23" fmla="*/ 26 h 34"/>
                <a:gd name="T24" fmla="*/ 29 w 29"/>
                <a:gd name="T25" fmla="*/ 26 h 34"/>
                <a:gd name="T26" fmla="*/ 28 w 29"/>
                <a:gd name="T27" fmla="*/ 28 h 34"/>
                <a:gd name="T28" fmla="*/ 28 w 29"/>
                <a:gd name="T29" fmla="*/ 28 h 34"/>
                <a:gd name="T30" fmla="*/ 18 w 29"/>
                <a:gd name="T31" fmla="*/ 34 h 34"/>
                <a:gd name="T32" fmla="*/ 18 w 29"/>
                <a:gd name="T33" fmla="*/ 34 h 34"/>
                <a:gd name="T34" fmla="*/ 18 w 29"/>
                <a:gd name="T35" fmla="*/ 34 h 34"/>
                <a:gd name="T36" fmla="*/ 16 w 29"/>
                <a:gd name="T37" fmla="*/ 33 h 34"/>
                <a:gd name="T38" fmla="*/ 18 w 29"/>
                <a:gd name="T39" fmla="*/ 32 h 34"/>
                <a:gd name="T40" fmla="*/ 19 w 29"/>
                <a:gd name="T41" fmla="*/ 30 h 34"/>
                <a:gd name="T42" fmla="*/ 18 w 29"/>
                <a:gd name="T43" fmla="*/ 32 h 34"/>
                <a:gd name="T44" fmla="*/ 12 w 29"/>
                <a:gd name="T45" fmla="*/ 4 h 34"/>
                <a:gd name="T46" fmla="*/ 7 w 29"/>
                <a:gd name="T47" fmla="*/ 6 h 34"/>
                <a:gd name="T48" fmla="*/ 7 w 29"/>
                <a:gd name="T49" fmla="*/ 6 h 34"/>
                <a:gd name="T50" fmla="*/ 4 w 29"/>
                <a:gd name="T51" fmla="*/ 11 h 34"/>
                <a:gd name="T52" fmla="*/ 4 w 29"/>
                <a:gd name="T53" fmla="*/ 11 h 34"/>
                <a:gd name="T54" fmla="*/ 11 w 29"/>
                <a:gd name="T55" fmla="*/ 24 h 34"/>
                <a:gd name="T56" fmla="*/ 11 w 29"/>
                <a:gd name="T57" fmla="*/ 24 h 34"/>
                <a:gd name="T58" fmla="*/ 18 w 29"/>
                <a:gd name="T59" fmla="*/ 29 h 34"/>
                <a:gd name="T60" fmla="*/ 18 w 29"/>
                <a:gd name="T61" fmla="*/ 29 h 34"/>
                <a:gd name="T62" fmla="*/ 25 w 29"/>
                <a:gd name="T63" fmla="*/ 25 h 34"/>
                <a:gd name="T64" fmla="*/ 21 w 29"/>
                <a:gd name="T65" fmla="*/ 12 h 34"/>
                <a:gd name="T66" fmla="*/ 21 w 29"/>
                <a:gd name="T67" fmla="*/ 12 h 34"/>
                <a:gd name="T68" fmla="*/ 12 w 29"/>
                <a:gd name="T69" fmla="*/ 4 h 34"/>
                <a:gd name="T70" fmla="*/ 12 w 29"/>
                <a:gd name="T71" fmla="*/ 4 h 34"/>
                <a:gd name="T72" fmla="*/ 12 w 29"/>
                <a:gd name="T73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4">
                  <a:moveTo>
                    <a:pt x="16" y="33"/>
                  </a:moveTo>
                  <a:cubicBezTo>
                    <a:pt x="16" y="33"/>
                    <a:pt x="1" y="2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8" y="0"/>
                    <a:pt x="22" y="5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8" y="15"/>
                    <a:pt x="29" y="22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7"/>
                    <a:pt x="29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7" y="34"/>
                    <a:pt x="17" y="34"/>
                    <a:pt x="16" y="33"/>
                  </a:cubicBezTo>
                  <a:close/>
                  <a:moveTo>
                    <a:pt x="18" y="32"/>
                  </a:moveTo>
                  <a:cubicBezTo>
                    <a:pt x="19" y="30"/>
                    <a:pt x="19" y="30"/>
                    <a:pt x="19" y="30"/>
                  </a:cubicBezTo>
                  <a:cubicBezTo>
                    <a:pt x="18" y="32"/>
                    <a:pt x="18" y="32"/>
                    <a:pt x="18" y="32"/>
                  </a:cubicBezTo>
                  <a:close/>
                  <a:moveTo>
                    <a:pt x="12" y="4"/>
                  </a:moveTo>
                  <a:cubicBezTo>
                    <a:pt x="11" y="4"/>
                    <a:pt x="9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8"/>
                    <a:pt x="4" y="9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5"/>
                    <a:pt x="8" y="20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4" y="26"/>
                    <a:pt x="16" y="28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2"/>
                    <a:pt x="24" y="16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9" y="7"/>
                    <a:pt x="16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700"/>
            <p:cNvSpPr/>
            <p:nvPr/>
          </p:nvSpPr>
          <p:spPr bwMode="auto">
            <a:xfrm rot="964014">
              <a:off x="5694352" y="4726001"/>
              <a:ext cx="215349" cy="233408"/>
            </a:xfrm>
            <a:custGeom>
              <a:avLst/>
              <a:gdLst>
                <a:gd name="T0" fmla="*/ 30 w 33"/>
                <a:gd name="T1" fmla="*/ 28 h 33"/>
                <a:gd name="T2" fmla="*/ 2 w 33"/>
                <a:gd name="T3" fmla="*/ 18 h 33"/>
                <a:gd name="T4" fmla="*/ 33 w 33"/>
                <a:gd name="T5" fmla="*/ 17 h 33"/>
                <a:gd name="T6" fmla="*/ 30 w 33"/>
                <a:gd name="T7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30" y="28"/>
                  </a:moveTo>
                  <a:cubicBezTo>
                    <a:pt x="30" y="28"/>
                    <a:pt x="0" y="33"/>
                    <a:pt x="2" y="18"/>
                  </a:cubicBezTo>
                  <a:cubicBezTo>
                    <a:pt x="3" y="0"/>
                    <a:pt x="26" y="10"/>
                    <a:pt x="33" y="17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701"/>
            <p:cNvSpPr>
              <a:spLocks noEditPoints="1"/>
            </p:cNvSpPr>
            <p:nvPr/>
          </p:nvSpPr>
          <p:spPr bwMode="auto">
            <a:xfrm rot="964014">
              <a:off x="5682498" y="4767775"/>
              <a:ext cx="234676" cy="176553"/>
            </a:xfrm>
            <a:custGeom>
              <a:avLst/>
              <a:gdLst>
                <a:gd name="T0" fmla="*/ 8 w 36"/>
                <a:gd name="T1" fmla="*/ 23 h 25"/>
                <a:gd name="T2" fmla="*/ 1 w 36"/>
                <a:gd name="T3" fmla="*/ 12 h 25"/>
                <a:gd name="T4" fmla="*/ 1 w 36"/>
                <a:gd name="T5" fmla="*/ 12 h 25"/>
                <a:gd name="T6" fmla="*/ 1 w 36"/>
                <a:gd name="T7" fmla="*/ 11 h 25"/>
                <a:gd name="T8" fmla="*/ 1 w 36"/>
                <a:gd name="T9" fmla="*/ 11 h 25"/>
                <a:gd name="T10" fmla="*/ 12 w 36"/>
                <a:gd name="T11" fmla="*/ 0 h 25"/>
                <a:gd name="T12" fmla="*/ 12 w 36"/>
                <a:gd name="T13" fmla="*/ 0 h 25"/>
                <a:gd name="T14" fmla="*/ 35 w 36"/>
                <a:gd name="T15" fmla="*/ 10 h 25"/>
                <a:gd name="T16" fmla="*/ 35 w 36"/>
                <a:gd name="T17" fmla="*/ 10 h 25"/>
                <a:gd name="T18" fmla="*/ 36 w 36"/>
                <a:gd name="T19" fmla="*/ 12 h 25"/>
                <a:gd name="T20" fmla="*/ 36 w 36"/>
                <a:gd name="T21" fmla="*/ 12 h 25"/>
                <a:gd name="T22" fmla="*/ 32 w 36"/>
                <a:gd name="T23" fmla="*/ 23 h 25"/>
                <a:gd name="T24" fmla="*/ 31 w 36"/>
                <a:gd name="T25" fmla="*/ 24 h 25"/>
                <a:gd name="T26" fmla="*/ 31 w 36"/>
                <a:gd name="T27" fmla="*/ 24 h 25"/>
                <a:gd name="T28" fmla="*/ 21 w 36"/>
                <a:gd name="T29" fmla="*/ 25 h 25"/>
                <a:gd name="T30" fmla="*/ 21 w 36"/>
                <a:gd name="T31" fmla="*/ 25 h 25"/>
                <a:gd name="T32" fmla="*/ 8 w 36"/>
                <a:gd name="T33" fmla="*/ 23 h 25"/>
                <a:gd name="T34" fmla="*/ 12 w 36"/>
                <a:gd name="T35" fmla="*/ 4 h 25"/>
                <a:gd name="T36" fmla="*/ 5 w 36"/>
                <a:gd name="T37" fmla="*/ 12 h 25"/>
                <a:gd name="T38" fmla="*/ 5 w 36"/>
                <a:gd name="T39" fmla="*/ 12 h 25"/>
                <a:gd name="T40" fmla="*/ 5 w 36"/>
                <a:gd name="T41" fmla="*/ 12 h 25"/>
                <a:gd name="T42" fmla="*/ 5 w 36"/>
                <a:gd name="T43" fmla="*/ 12 h 25"/>
                <a:gd name="T44" fmla="*/ 10 w 36"/>
                <a:gd name="T45" fmla="*/ 19 h 25"/>
                <a:gd name="T46" fmla="*/ 10 w 36"/>
                <a:gd name="T47" fmla="*/ 19 h 25"/>
                <a:gd name="T48" fmla="*/ 21 w 36"/>
                <a:gd name="T49" fmla="*/ 21 h 25"/>
                <a:gd name="T50" fmla="*/ 21 w 36"/>
                <a:gd name="T51" fmla="*/ 21 h 25"/>
                <a:gd name="T52" fmla="*/ 29 w 36"/>
                <a:gd name="T53" fmla="*/ 20 h 25"/>
                <a:gd name="T54" fmla="*/ 29 w 36"/>
                <a:gd name="T55" fmla="*/ 20 h 25"/>
                <a:gd name="T56" fmla="*/ 31 w 36"/>
                <a:gd name="T57" fmla="*/ 12 h 25"/>
                <a:gd name="T58" fmla="*/ 13 w 36"/>
                <a:gd name="T59" fmla="*/ 4 h 25"/>
                <a:gd name="T60" fmla="*/ 13 w 36"/>
                <a:gd name="T61" fmla="*/ 4 h 25"/>
                <a:gd name="T62" fmla="*/ 12 w 36"/>
                <a:gd name="T6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25">
                  <a:moveTo>
                    <a:pt x="8" y="23"/>
                  </a:moveTo>
                  <a:cubicBezTo>
                    <a:pt x="4" y="21"/>
                    <a:pt x="0" y="18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3"/>
                    <a:pt x="7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1" y="0"/>
                    <a:pt x="31" y="5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6" y="11"/>
                    <a:pt x="36" y="11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27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7" y="25"/>
                    <a:pt x="12" y="24"/>
                    <a:pt x="8" y="23"/>
                  </a:cubicBezTo>
                  <a:close/>
                  <a:moveTo>
                    <a:pt x="12" y="4"/>
                  </a:moveTo>
                  <a:cubicBezTo>
                    <a:pt x="8" y="4"/>
                    <a:pt x="5" y="5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6"/>
                    <a:pt x="6" y="18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3" y="20"/>
                    <a:pt x="18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5" y="21"/>
                    <a:pt x="27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27" y="8"/>
                    <a:pt x="19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702"/>
            <p:cNvSpPr/>
            <p:nvPr/>
          </p:nvSpPr>
          <p:spPr bwMode="auto">
            <a:xfrm rot="964014">
              <a:off x="5619381" y="4951912"/>
              <a:ext cx="254001" cy="233408"/>
            </a:xfrm>
            <a:custGeom>
              <a:avLst/>
              <a:gdLst>
                <a:gd name="T0" fmla="*/ 39 w 39"/>
                <a:gd name="T1" fmla="*/ 10 h 33"/>
                <a:gd name="T2" fmla="*/ 12 w 39"/>
                <a:gd name="T3" fmla="*/ 22 h 33"/>
                <a:gd name="T4" fmla="*/ 33 w 39"/>
                <a:gd name="T5" fmla="*/ 0 h 33"/>
                <a:gd name="T6" fmla="*/ 39 w 39"/>
                <a:gd name="T7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39" y="10"/>
                  </a:moveTo>
                  <a:cubicBezTo>
                    <a:pt x="39" y="10"/>
                    <a:pt x="21" y="33"/>
                    <a:pt x="12" y="22"/>
                  </a:cubicBezTo>
                  <a:cubicBezTo>
                    <a:pt x="0" y="9"/>
                    <a:pt x="24" y="0"/>
                    <a:pt x="33" y="0"/>
                  </a:cubicBezTo>
                  <a:lnTo>
                    <a:pt x="39" y="1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703"/>
            <p:cNvSpPr>
              <a:spLocks noEditPoints="1"/>
            </p:cNvSpPr>
            <p:nvPr/>
          </p:nvSpPr>
          <p:spPr bwMode="auto">
            <a:xfrm rot="964014">
              <a:off x="5669846" y="4946563"/>
              <a:ext cx="223632" cy="206477"/>
            </a:xfrm>
            <a:custGeom>
              <a:avLst/>
              <a:gdLst>
                <a:gd name="T0" fmla="*/ 3 w 34"/>
                <a:gd name="T1" fmla="*/ 25 h 29"/>
                <a:gd name="T2" fmla="*/ 0 w 34"/>
                <a:gd name="T3" fmla="*/ 17 h 29"/>
                <a:gd name="T4" fmla="*/ 0 w 34"/>
                <a:gd name="T5" fmla="*/ 17 h 29"/>
                <a:gd name="T6" fmla="*/ 10 w 34"/>
                <a:gd name="T7" fmla="*/ 4 h 29"/>
                <a:gd name="T8" fmla="*/ 10 w 34"/>
                <a:gd name="T9" fmla="*/ 4 h 29"/>
                <a:gd name="T10" fmla="*/ 26 w 34"/>
                <a:gd name="T11" fmla="*/ 0 h 29"/>
                <a:gd name="T12" fmla="*/ 26 w 34"/>
                <a:gd name="T13" fmla="*/ 0 h 29"/>
                <a:gd name="T14" fmla="*/ 27 w 34"/>
                <a:gd name="T15" fmla="*/ 0 h 29"/>
                <a:gd name="T16" fmla="*/ 27 w 34"/>
                <a:gd name="T17" fmla="*/ 0 h 29"/>
                <a:gd name="T18" fmla="*/ 28 w 34"/>
                <a:gd name="T19" fmla="*/ 1 h 29"/>
                <a:gd name="T20" fmla="*/ 28 w 34"/>
                <a:gd name="T21" fmla="*/ 1 h 29"/>
                <a:gd name="T22" fmla="*/ 34 w 34"/>
                <a:gd name="T23" fmla="*/ 11 h 29"/>
                <a:gd name="T24" fmla="*/ 32 w 34"/>
                <a:gd name="T25" fmla="*/ 12 h 29"/>
                <a:gd name="T26" fmla="*/ 34 w 34"/>
                <a:gd name="T27" fmla="*/ 11 h 29"/>
                <a:gd name="T28" fmla="*/ 33 w 34"/>
                <a:gd name="T29" fmla="*/ 13 h 29"/>
                <a:gd name="T30" fmla="*/ 33 w 34"/>
                <a:gd name="T31" fmla="*/ 13 h 29"/>
                <a:gd name="T32" fmla="*/ 11 w 34"/>
                <a:gd name="T33" fmla="*/ 29 h 29"/>
                <a:gd name="T34" fmla="*/ 11 w 34"/>
                <a:gd name="T35" fmla="*/ 29 h 29"/>
                <a:gd name="T36" fmla="*/ 11 w 34"/>
                <a:gd name="T37" fmla="*/ 29 h 29"/>
                <a:gd name="T38" fmla="*/ 11 w 34"/>
                <a:gd name="T39" fmla="*/ 29 h 29"/>
                <a:gd name="T40" fmla="*/ 3 w 34"/>
                <a:gd name="T41" fmla="*/ 25 h 29"/>
                <a:gd name="T42" fmla="*/ 12 w 34"/>
                <a:gd name="T43" fmla="*/ 8 h 29"/>
                <a:gd name="T44" fmla="*/ 4 w 34"/>
                <a:gd name="T45" fmla="*/ 17 h 29"/>
                <a:gd name="T46" fmla="*/ 4 w 34"/>
                <a:gd name="T47" fmla="*/ 17 h 29"/>
                <a:gd name="T48" fmla="*/ 6 w 34"/>
                <a:gd name="T49" fmla="*/ 22 h 29"/>
                <a:gd name="T50" fmla="*/ 6 w 34"/>
                <a:gd name="T51" fmla="*/ 22 h 29"/>
                <a:gd name="T52" fmla="*/ 11 w 34"/>
                <a:gd name="T53" fmla="*/ 25 h 29"/>
                <a:gd name="T54" fmla="*/ 11 w 34"/>
                <a:gd name="T55" fmla="*/ 25 h 29"/>
                <a:gd name="T56" fmla="*/ 24 w 34"/>
                <a:gd name="T57" fmla="*/ 18 h 29"/>
                <a:gd name="T58" fmla="*/ 24 w 34"/>
                <a:gd name="T59" fmla="*/ 18 h 29"/>
                <a:gd name="T60" fmla="*/ 29 w 34"/>
                <a:gd name="T61" fmla="*/ 11 h 29"/>
                <a:gd name="T62" fmla="*/ 29 w 34"/>
                <a:gd name="T63" fmla="*/ 11 h 29"/>
                <a:gd name="T64" fmla="*/ 25 w 34"/>
                <a:gd name="T65" fmla="*/ 4 h 29"/>
                <a:gd name="T66" fmla="*/ 12 w 34"/>
                <a:gd name="T67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29">
                  <a:moveTo>
                    <a:pt x="3" y="25"/>
                  </a:moveTo>
                  <a:cubicBezTo>
                    <a:pt x="1" y="22"/>
                    <a:pt x="0" y="20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1"/>
                    <a:pt x="5" y="7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1"/>
                    <a:pt x="22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8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2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22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9"/>
                    <a:pt x="5" y="28"/>
                    <a:pt x="3" y="25"/>
                  </a:cubicBezTo>
                  <a:close/>
                  <a:moveTo>
                    <a:pt x="12" y="8"/>
                  </a:moveTo>
                  <a:cubicBezTo>
                    <a:pt x="7" y="10"/>
                    <a:pt x="3" y="1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8"/>
                    <a:pt x="4" y="20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4"/>
                    <a:pt x="9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5" y="25"/>
                    <a:pt x="20" y="22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5"/>
                    <a:pt x="28" y="13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2" y="4"/>
                    <a:pt x="16" y="5"/>
                    <a:pt x="12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704"/>
            <p:cNvSpPr/>
            <p:nvPr/>
          </p:nvSpPr>
          <p:spPr bwMode="auto">
            <a:xfrm rot="964014">
              <a:off x="5761601" y="5070811"/>
              <a:ext cx="218111" cy="233408"/>
            </a:xfrm>
            <a:custGeom>
              <a:avLst/>
              <a:gdLst>
                <a:gd name="T0" fmla="*/ 28 w 33"/>
                <a:gd name="T1" fmla="*/ 4 h 33"/>
                <a:gd name="T2" fmla="*/ 18 w 33"/>
                <a:gd name="T3" fmla="*/ 31 h 33"/>
                <a:gd name="T4" fmla="*/ 17 w 33"/>
                <a:gd name="T5" fmla="*/ 0 h 33"/>
                <a:gd name="T6" fmla="*/ 28 w 33"/>
                <a:gd name="T7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28" y="4"/>
                  </a:moveTo>
                  <a:cubicBezTo>
                    <a:pt x="28" y="4"/>
                    <a:pt x="33" y="33"/>
                    <a:pt x="18" y="31"/>
                  </a:cubicBezTo>
                  <a:cubicBezTo>
                    <a:pt x="0" y="30"/>
                    <a:pt x="10" y="7"/>
                    <a:pt x="17" y="0"/>
                  </a:cubicBezTo>
                  <a:lnTo>
                    <a:pt x="28" y="4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705"/>
            <p:cNvSpPr>
              <a:spLocks noEditPoints="1"/>
            </p:cNvSpPr>
            <p:nvPr/>
          </p:nvSpPr>
          <p:spPr bwMode="auto">
            <a:xfrm rot="964014">
              <a:off x="5804428" y="5060190"/>
              <a:ext cx="162893" cy="248369"/>
            </a:xfrm>
            <a:custGeom>
              <a:avLst/>
              <a:gdLst>
                <a:gd name="T0" fmla="*/ 12 w 25"/>
                <a:gd name="T1" fmla="*/ 35 h 35"/>
                <a:gd name="T2" fmla="*/ 11 w 25"/>
                <a:gd name="T3" fmla="*/ 35 h 35"/>
                <a:gd name="T4" fmla="*/ 11 w 25"/>
                <a:gd name="T5" fmla="*/ 35 h 35"/>
                <a:gd name="T6" fmla="*/ 0 w 25"/>
                <a:gd name="T7" fmla="*/ 24 h 35"/>
                <a:gd name="T8" fmla="*/ 0 w 25"/>
                <a:gd name="T9" fmla="*/ 24 h 35"/>
                <a:gd name="T10" fmla="*/ 10 w 25"/>
                <a:gd name="T11" fmla="*/ 1 h 35"/>
                <a:gd name="T12" fmla="*/ 10 w 25"/>
                <a:gd name="T13" fmla="*/ 1 h 35"/>
                <a:gd name="T14" fmla="*/ 12 w 25"/>
                <a:gd name="T15" fmla="*/ 0 h 35"/>
                <a:gd name="T16" fmla="*/ 12 w 25"/>
                <a:gd name="T17" fmla="*/ 0 h 35"/>
                <a:gd name="T18" fmla="*/ 23 w 25"/>
                <a:gd name="T19" fmla="*/ 4 h 35"/>
                <a:gd name="T20" fmla="*/ 22 w 25"/>
                <a:gd name="T21" fmla="*/ 6 h 35"/>
                <a:gd name="T22" fmla="*/ 23 w 25"/>
                <a:gd name="T23" fmla="*/ 4 h 35"/>
                <a:gd name="T24" fmla="*/ 24 w 25"/>
                <a:gd name="T25" fmla="*/ 5 h 35"/>
                <a:gd name="T26" fmla="*/ 24 w 25"/>
                <a:gd name="T27" fmla="*/ 5 h 35"/>
                <a:gd name="T28" fmla="*/ 25 w 25"/>
                <a:gd name="T29" fmla="*/ 15 h 35"/>
                <a:gd name="T30" fmla="*/ 25 w 25"/>
                <a:gd name="T31" fmla="*/ 15 h 35"/>
                <a:gd name="T32" fmla="*/ 23 w 25"/>
                <a:gd name="T33" fmla="*/ 28 h 35"/>
                <a:gd name="T34" fmla="*/ 23 w 25"/>
                <a:gd name="T35" fmla="*/ 28 h 35"/>
                <a:gd name="T36" fmla="*/ 13 w 25"/>
                <a:gd name="T37" fmla="*/ 35 h 35"/>
                <a:gd name="T38" fmla="*/ 13 w 25"/>
                <a:gd name="T39" fmla="*/ 35 h 35"/>
                <a:gd name="T40" fmla="*/ 12 w 25"/>
                <a:gd name="T41" fmla="*/ 35 h 35"/>
                <a:gd name="T42" fmla="*/ 4 w 25"/>
                <a:gd name="T43" fmla="*/ 24 h 35"/>
                <a:gd name="T44" fmla="*/ 12 w 25"/>
                <a:gd name="T45" fmla="*/ 31 h 35"/>
                <a:gd name="T46" fmla="*/ 12 w 25"/>
                <a:gd name="T47" fmla="*/ 31 h 35"/>
                <a:gd name="T48" fmla="*/ 12 w 25"/>
                <a:gd name="T49" fmla="*/ 31 h 35"/>
                <a:gd name="T50" fmla="*/ 12 w 25"/>
                <a:gd name="T51" fmla="*/ 31 h 35"/>
                <a:gd name="T52" fmla="*/ 19 w 25"/>
                <a:gd name="T53" fmla="*/ 26 h 35"/>
                <a:gd name="T54" fmla="*/ 19 w 25"/>
                <a:gd name="T55" fmla="*/ 26 h 35"/>
                <a:gd name="T56" fmla="*/ 21 w 25"/>
                <a:gd name="T57" fmla="*/ 15 h 35"/>
                <a:gd name="T58" fmla="*/ 21 w 25"/>
                <a:gd name="T59" fmla="*/ 15 h 35"/>
                <a:gd name="T60" fmla="*/ 20 w 25"/>
                <a:gd name="T61" fmla="*/ 7 h 35"/>
                <a:gd name="T62" fmla="*/ 20 w 25"/>
                <a:gd name="T63" fmla="*/ 7 h 35"/>
                <a:gd name="T64" fmla="*/ 12 w 25"/>
                <a:gd name="T65" fmla="*/ 5 h 35"/>
                <a:gd name="T66" fmla="*/ 4 w 25"/>
                <a:gd name="T67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35">
                  <a:moveTo>
                    <a:pt x="12" y="35"/>
                  </a:moveTo>
                  <a:cubicBezTo>
                    <a:pt x="12" y="35"/>
                    <a:pt x="12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4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5"/>
                    <a:pt x="5" y="5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4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9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9"/>
                    <a:pt x="24" y="24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1" y="32"/>
                    <a:pt x="18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2" y="35"/>
                  </a:cubicBezTo>
                  <a:close/>
                  <a:moveTo>
                    <a:pt x="4" y="24"/>
                  </a:moveTo>
                  <a:cubicBezTo>
                    <a:pt x="4" y="28"/>
                    <a:pt x="6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6" y="31"/>
                    <a:pt x="18" y="30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3"/>
                    <a:pt x="21" y="19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1"/>
                    <a:pt x="21" y="9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9"/>
                    <a:pt x="4" y="17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706"/>
            <p:cNvSpPr/>
            <p:nvPr/>
          </p:nvSpPr>
          <p:spPr bwMode="auto">
            <a:xfrm rot="964014">
              <a:off x="5973199" y="5104750"/>
              <a:ext cx="215349" cy="278295"/>
            </a:xfrm>
            <a:custGeom>
              <a:avLst/>
              <a:gdLst>
                <a:gd name="T0" fmla="*/ 10 w 33"/>
                <a:gd name="T1" fmla="*/ 0 h 39"/>
                <a:gd name="T2" fmla="*/ 22 w 33"/>
                <a:gd name="T3" fmla="*/ 27 h 39"/>
                <a:gd name="T4" fmla="*/ 0 w 33"/>
                <a:gd name="T5" fmla="*/ 6 h 39"/>
                <a:gd name="T6" fmla="*/ 10 w 3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9">
                  <a:moveTo>
                    <a:pt x="10" y="0"/>
                  </a:moveTo>
                  <a:cubicBezTo>
                    <a:pt x="10" y="0"/>
                    <a:pt x="33" y="18"/>
                    <a:pt x="22" y="27"/>
                  </a:cubicBezTo>
                  <a:cubicBezTo>
                    <a:pt x="9" y="39"/>
                    <a:pt x="0" y="15"/>
                    <a:pt x="0" y="6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707"/>
            <p:cNvSpPr>
              <a:spLocks noEditPoints="1"/>
            </p:cNvSpPr>
            <p:nvPr/>
          </p:nvSpPr>
          <p:spPr bwMode="auto">
            <a:xfrm rot="964014">
              <a:off x="5968676" y="5085908"/>
              <a:ext cx="187741" cy="239392"/>
            </a:xfrm>
            <a:custGeom>
              <a:avLst/>
              <a:gdLst>
                <a:gd name="T0" fmla="*/ 17 w 29"/>
                <a:gd name="T1" fmla="*/ 34 h 34"/>
                <a:gd name="T2" fmla="*/ 4 w 29"/>
                <a:gd name="T3" fmla="*/ 24 h 34"/>
                <a:gd name="T4" fmla="*/ 4 w 29"/>
                <a:gd name="T5" fmla="*/ 24 h 34"/>
                <a:gd name="T6" fmla="*/ 0 w 29"/>
                <a:gd name="T7" fmla="*/ 8 h 34"/>
                <a:gd name="T8" fmla="*/ 0 w 29"/>
                <a:gd name="T9" fmla="*/ 8 h 34"/>
                <a:gd name="T10" fmla="*/ 0 w 29"/>
                <a:gd name="T11" fmla="*/ 7 h 34"/>
                <a:gd name="T12" fmla="*/ 0 w 29"/>
                <a:gd name="T13" fmla="*/ 7 h 34"/>
                <a:gd name="T14" fmla="*/ 1 w 29"/>
                <a:gd name="T15" fmla="*/ 6 h 34"/>
                <a:gd name="T16" fmla="*/ 1 w 29"/>
                <a:gd name="T17" fmla="*/ 6 h 34"/>
                <a:gd name="T18" fmla="*/ 11 w 29"/>
                <a:gd name="T19" fmla="*/ 0 h 34"/>
                <a:gd name="T20" fmla="*/ 13 w 29"/>
                <a:gd name="T21" fmla="*/ 1 h 34"/>
                <a:gd name="T22" fmla="*/ 13 w 29"/>
                <a:gd name="T23" fmla="*/ 1 h 34"/>
                <a:gd name="T24" fmla="*/ 29 w 29"/>
                <a:gd name="T25" fmla="*/ 23 h 34"/>
                <a:gd name="T26" fmla="*/ 29 w 29"/>
                <a:gd name="T27" fmla="*/ 23 h 34"/>
                <a:gd name="T28" fmla="*/ 25 w 29"/>
                <a:gd name="T29" fmla="*/ 31 h 34"/>
                <a:gd name="T30" fmla="*/ 25 w 29"/>
                <a:gd name="T31" fmla="*/ 31 h 34"/>
                <a:gd name="T32" fmla="*/ 17 w 29"/>
                <a:gd name="T33" fmla="*/ 34 h 34"/>
                <a:gd name="T34" fmla="*/ 17 w 29"/>
                <a:gd name="T35" fmla="*/ 34 h 34"/>
                <a:gd name="T36" fmla="*/ 17 w 29"/>
                <a:gd name="T37" fmla="*/ 34 h 34"/>
                <a:gd name="T38" fmla="*/ 8 w 29"/>
                <a:gd name="T39" fmla="*/ 22 h 34"/>
                <a:gd name="T40" fmla="*/ 17 w 29"/>
                <a:gd name="T41" fmla="*/ 30 h 34"/>
                <a:gd name="T42" fmla="*/ 17 w 29"/>
                <a:gd name="T43" fmla="*/ 30 h 34"/>
                <a:gd name="T44" fmla="*/ 23 w 29"/>
                <a:gd name="T45" fmla="*/ 28 h 34"/>
                <a:gd name="T46" fmla="*/ 23 w 29"/>
                <a:gd name="T47" fmla="*/ 28 h 34"/>
                <a:gd name="T48" fmla="*/ 25 w 29"/>
                <a:gd name="T49" fmla="*/ 23 h 34"/>
                <a:gd name="T50" fmla="*/ 25 w 29"/>
                <a:gd name="T51" fmla="*/ 23 h 34"/>
                <a:gd name="T52" fmla="*/ 18 w 29"/>
                <a:gd name="T53" fmla="*/ 10 h 34"/>
                <a:gd name="T54" fmla="*/ 18 w 29"/>
                <a:gd name="T55" fmla="*/ 10 h 34"/>
                <a:gd name="T56" fmla="*/ 11 w 29"/>
                <a:gd name="T57" fmla="*/ 5 h 34"/>
                <a:gd name="T58" fmla="*/ 11 w 29"/>
                <a:gd name="T59" fmla="*/ 5 h 34"/>
                <a:gd name="T60" fmla="*/ 4 w 29"/>
                <a:gd name="T61" fmla="*/ 9 h 34"/>
                <a:gd name="T62" fmla="*/ 8 w 29"/>
                <a:gd name="T63" fmla="*/ 2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34">
                  <a:moveTo>
                    <a:pt x="17" y="34"/>
                  </a:moveTo>
                  <a:cubicBezTo>
                    <a:pt x="11" y="34"/>
                    <a:pt x="7" y="29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" y="19"/>
                    <a:pt x="0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29" y="12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6"/>
                    <a:pt x="28" y="29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2" y="33"/>
                    <a:pt x="2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lose/>
                  <a:moveTo>
                    <a:pt x="8" y="22"/>
                  </a:moveTo>
                  <a:cubicBezTo>
                    <a:pt x="10" y="27"/>
                    <a:pt x="14" y="31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20" y="30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6"/>
                    <a:pt x="25" y="25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19"/>
                    <a:pt x="22" y="14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5" y="8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5" y="18"/>
                    <a:pt x="8" y="2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708"/>
            <p:cNvSpPr/>
            <p:nvPr/>
          </p:nvSpPr>
          <p:spPr bwMode="auto">
            <a:xfrm rot="964014">
              <a:off x="6084765" y="4991531"/>
              <a:ext cx="215349" cy="233408"/>
            </a:xfrm>
            <a:custGeom>
              <a:avLst/>
              <a:gdLst>
                <a:gd name="T0" fmla="*/ 4 w 33"/>
                <a:gd name="T1" fmla="*/ 5 h 33"/>
                <a:gd name="T2" fmla="*/ 32 w 33"/>
                <a:gd name="T3" fmla="*/ 15 h 33"/>
                <a:gd name="T4" fmla="*/ 0 w 33"/>
                <a:gd name="T5" fmla="*/ 16 h 33"/>
                <a:gd name="T6" fmla="*/ 4 w 33"/>
                <a:gd name="T7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4" y="5"/>
                  </a:moveTo>
                  <a:cubicBezTo>
                    <a:pt x="4" y="5"/>
                    <a:pt x="33" y="0"/>
                    <a:pt x="32" y="15"/>
                  </a:cubicBezTo>
                  <a:cubicBezTo>
                    <a:pt x="30" y="33"/>
                    <a:pt x="7" y="23"/>
                    <a:pt x="0" y="16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709"/>
            <p:cNvSpPr>
              <a:spLocks noEditPoints="1"/>
            </p:cNvSpPr>
            <p:nvPr/>
          </p:nvSpPr>
          <p:spPr bwMode="auto">
            <a:xfrm rot="964014">
              <a:off x="6074639" y="5005804"/>
              <a:ext cx="234676" cy="176553"/>
            </a:xfrm>
            <a:custGeom>
              <a:avLst/>
              <a:gdLst>
                <a:gd name="T0" fmla="*/ 24 w 36"/>
                <a:gd name="T1" fmla="*/ 25 h 25"/>
                <a:gd name="T2" fmla="*/ 1 w 36"/>
                <a:gd name="T3" fmla="*/ 15 h 25"/>
                <a:gd name="T4" fmla="*/ 1 w 36"/>
                <a:gd name="T5" fmla="*/ 15 h 25"/>
                <a:gd name="T6" fmla="*/ 1 w 36"/>
                <a:gd name="T7" fmla="*/ 13 h 25"/>
                <a:gd name="T8" fmla="*/ 1 w 36"/>
                <a:gd name="T9" fmla="*/ 13 h 25"/>
                <a:gd name="T10" fmla="*/ 4 w 36"/>
                <a:gd name="T11" fmla="*/ 2 h 25"/>
                <a:gd name="T12" fmla="*/ 5 w 36"/>
                <a:gd name="T13" fmla="*/ 1 h 25"/>
                <a:gd name="T14" fmla="*/ 5 w 36"/>
                <a:gd name="T15" fmla="*/ 1 h 25"/>
                <a:gd name="T16" fmla="*/ 15 w 36"/>
                <a:gd name="T17" fmla="*/ 0 h 25"/>
                <a:gd name="T18" fmla="*/ 15 w 36"/>
                <a:gd name="T19" fmla="*/ 0 h 25"/>
                <a:gd name="T20" fmla="*/ 28 w 36"/>
                <a:gd name="T21" fmla="*/ 2 h 25"/>
                <a:gd name="T22" fmla="*/ 28 w 36"/>
                <a:gd name="T23" fmla="*/ 2 h 25"/>
                <a:gd name="T24" fmla="*/ 36 w 36"/>
                <a:gd name="T25" fmla="*/ 13 h 25"/>
                <a:gd name="T26" fmla="*/ 36 w 36"/>
                <a:gd name="T27" fmla="*/ 13 h 25"/>
                <a:gd name="T28" fmla="*/ 36 w 36"/>
                <a:gd name="T29" fmla="*/ 14 h 25"/>
                <a:gd name="T30" fmla="*/ 36 w 36"/>
                <a:gd name="T31" fmla="*/ 14 h 25"/>
                <a:gd name="T32" fmla="*/ 24 w 36"/>
                <a:gd name="T33" fmla="*/ 25 h 25"/>
                <a:gd name="T34" fmla="*/ 24 w 36"/>
                <a:gd name="T35" fmla="*/ 25 h 25"/>
                <a:gd name="T36" fmla="*/ 24 w 36"/>
                <a:gd name="T37" fmla="*/ 25 h 25"/>
                <a:gd name="T38" fmla="*/ 24 w 36"/>
                <a:gd name="T39" fmla="*/ 21 h 25"/>
                <a:gd name="T40" fmla="*/ 32 w 36"/>
                <a:gd name="T41" fmla="*/ 13 h 25"/>
                <a:gd name="T42" fmla="*/ 32 w 36"/>
                <a:gd name="T43" fmla="*/ 13 h 25"/>
                <a:gd name="T44" fmla="*/ 32 w 36"/>
                <a:gd name="T45" fmla="*/ 13 h 25"/>
                <a:gd name="T46" fmla="*/ 32 w 36"/>
                <a:gd name="T47" fmla="*/ 13 h 25"/>
                <a:gd name="T48" fmla="*/ 26 w 36"/>
                <a:gd name="T49" fmla="*/ 6 h 25"/>
                <a:gd name="T50" fmla="*/ 26 w 36"/>
                <a:gd name="T51" fmla="*/ 6 h 25"/>
                <a:gd name="T52" fmla="*/ 15 w 36"/>
                <a:gd name="T53" fmla="*/ 4 h 25"/>
                <a:gd name="T54" fmla="*/ 15 w 36"/>
                <a:gd name="T55" fmla="*/ 4 h 25"/>
                <a:gd name="T56" fmla="*/ 7 w 36"/>
                <a:gd name="T57" fmla="*/ 5 h 25"/>
                <a:gd name="T58" fmla="*/ 7 w 36"/>
                <a:gd name="T59" fmla="*/ 5 h 25"/>
                <a:gd name="T60" fmla="*/ 5 w 36"/>
                <a:gd name="T61" fmla="*/ 13 h 25"/>
                <a:gd name="T62" fmla="*/ 24 w 36"/>
                <a:gd name="T63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25">
                  <a:moveTo>
                    <a:pt x="24" y="25"/>
                  </a:moveTo>
                  <a:cubicBezTo>
                    <a:pt x="15" y="25"/>
                    <a:pt x="5" y="20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9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9" y="0"/>
                    <a:pt x="24" y="1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2" y="4"/>
                    <a:pt x="36" y="7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21"/>
                    <a:pt x="30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lose/>
                  <a:moveTo>
                    <a:pt x="24" y="21"/>
                  </a:moveTo>
                  <a:cubicBezTo>
                    <a:pt x="28" y="21"/>
                    <a:pt x="31" y="20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9"/>
                    <a:pt x="30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3" y="5"/>
                    <a:pt x="19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1" y="4"/>
                    <a:pt x="9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9" y="17"/>
                    <a:pt x="17" y="21"/>
                    <a:pt x="24" y="2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" name="Freeform 710"/>
            <p:cNvSpPr/>
            <p:nvPr/>
          </p:nvSpPr>
          <p:spPr bwMode="auto">
            <a:xfrm rot="964014">
              <a:off x="6118431" y="4764811"/>
              <a:ext cx="254001" cy="233408"/>
            </a:xfrm>
            <a:custGeom>
              <a:avLst/>
              <a:gdLst>
                <a:gd name="T0" fmla="*/ 0 w 39"/>
                <a:gd name="T1" fmla="*/ 23 h 33"/>
                <a:gd name="T2" fmla="*/ 28 w 39"/>
                <a:gd name="T3" fmla="*/ 11 h 33"/>
                <a:gd name="T4" fmla="*/ 6 w 39"/>
                <a:gd name="T5" fmla="*/ 33 h 33"/>
                <a:gd name="T6" fmla="*/ 0 w 39"/>
                <a:gd name="T7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0" y="23"/>
                  </a:moveTo>
                  <a:cubicBezTo>
                    <a:pt x="0" y="23"/>
                    <a:pt x="18" y="0"/>
                    <a:pt x="28" y="11"/>
                  </a:cubicBezTo>
                  <a:cubicBezTo>
                    <a:pt x="39" y="24"/>
                    <a:pt x="15" y="33"/>
                    <a:pt x="6" y="33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" name="Freeform 711"/>
            <p:cNvSpPr>
              <a:spLocks noEditPoints="1"/>
            </p:cNvSpPr>
            <p:nvPr/>
          </p:nvSpPr>
          <p:spPr bwMode="auto">
            <a:xfrm rot="964014">
              <a:off x="6098336" y="4797092"/>
              <a:ext cx="223632" cy="206477"/>
            </a:xfrm>
            <a:custGeom>
              <a:avLst/>
              <a:gdLst>
                <a:gd name="T0" fmla="*/ 6 w 34"/>
                <a:gd name="T1" fmla="*/ 28 h 29"/>
                <a:gd name="T2" fmla="*/ 1 w 34"/>
                <a:gd name="T3" fmla="*/ 18 h 29"/>
                <a:gd name="T4" fmla="*/ 2 w 34"/>
                <a:gd name="T5" fmla="*/ 17 h 29"/>
                <a:gd name="T6" fmla="*/ 4 w 34"/>
                <a:gd name="T7" fmla="*/ 19 h 29"/>
                <a:gd name="T8" fmla="*/ 2 w 34"/>
                <a:gd name="T9" fmla="*/ 17 h 29"/>
                <a:gd name="T10" fmla="*/ 1 w 34"/>
                <a:gd name="T11" fmla="*/ 18 h 29"/>
                <a:gd name="T12" fmla="*/ 1 w 34"/>
                <a:gd name="T13" fmla="*/ 16 h 29"/>
                <a:gd name="T14" fmla="*/ 1 w 34"/>
                <a:gd name="T15" fmla="*/ 16 h 29"/>
                <a:gd name="T16" fmla="*/ 23 w 34"/>
                <a:gd name="T17" fmla="*/ 0 h 29"/>
                <a:gd name="T18" fmla="*/ 23 w 34"/>
                <a:gd name="T19" fmla="*/ 0 h 29"/>
                <a:gd name="T20" fmla="*/ 31 w 34"/>
                <a:gd name="T21" fmla="*/ 4 h 29"/>
                <a:gd name="T22" fmla="*/ 31 w 34"/>
                <a:gd name="T23" fmla="*/ 4 h 29"/>
                <a:gd name="T24" fmla="*/ 34 w 34"/>
                <a:gd name="T25" fmla="*/ 12 h 29"/>
                <a:gd name="T26" fmla="*/ 34 w 34"/>
                <a:gd name="T27" fmla="*/ 12 h 29"/>
                <a:gd name="T28" fmla="*/ 24 w 34"/>
                <a:gd name="T29" fmla="*/ 25 h 29"/>
                <a:gd name="T30" fmla="*/ 24 w 34"/>
                <a:gd name="T31" fmla="*/ 25 h 29"/>
                <a:gd name="T32" fmla="*/ 8 w 34"/>
                <a:gd name="T33" fmla="*/ 29 h 29"/>
                <a:gd name="T34" fmla="*/ 8 w 34"/>
                <a:gd name="T35" fmla="*/ 29 h 29"/>
                <a:gd name="T36" fmla="*/ 8 w 34"/>
                <a:gd name="T37" fmla="*/ 29 h 29"/>
                <a:gd name="T38" fmla="*/ 8 w 34"/>
                <a:gd name="T39" fmla="*/ 29 h 29"/>
                <a:gd name="T40" fmla="*/ 8 w 34"/>
                <a:gd name="T41" fmla="*/ 29 h 29"/>
                <a:gd name="T42" fmla="*/ 8 w 34"/>
                <a:gd name="T43" fmla="*/ 29 h 29"/>
                <a:gd name="T44" fmla="*/ 6 w 34"/>
                <a:gd name="T45" fmla="*/ 28 h 29"/>
                <a:gd name="T46" fmla="*/ 9 w 34"/>
                <a:gd name="T47" fmla="*/ 25 h 29"/>
                <a:gd name="T48" fmla="*/ 22 w 34"/>
                <a:gd name="T49" fmla="*/ 21 h 29"/>
                <a:gd name="T50" fmla="*/ 22 w 34"/>
                <a:gd name="T51" fmla="*/ 21 h 29"/>
                <a:gd name="T52" fmla="*/ 30 w 34"/>
                <a:gd name="T53" fmla="*/ 12 h 29"/>
                <a:gd name="T54" fmla="*/ 30 w 34"/>
                <a:gd name="T55" fmla="*/ 12 h 29"/>
                <a:gd name="T56" fmla="*/ 28 w 34"/>
                <a:gd name="T57" fmla="*/ 7 h 29"/>
                <a:gd name="T58" fmla="*/ 28 w 34"/>
                <a:gd name="T59" fmla="*/ 7 h 29"/>
                <a:gd name="T60" fmla="*/ 23 w 34"/>
                <a:gd name="T61" fmla="*/ 4 h 29"/>
                <a:gd name="T62" fmla="*/ 23 w 34"/>
                <a:gd name="T63" fmla="*/ 4 h 29"/>
                <a:gd name="T64" fmla="*/ 11 w 34"/>
                <a:gd name="T65" fmla="*/ 11 h 29"/>
                <a:gd name="T66" fmla="*/ 11 w 34"/>
                <a:gd name="T67" fmla="*/ 11 h 29"/>
                <a:gd name="T68" fmla="*/ 5 w 34"/>
                <a:gd name="T69" fmla="*/ 18 h 29"/>
                <a:gd name="T70" fmla="*/ 5 w 34"/>
                <a:gd name="T71" fmla="*/ 18 h 29"/>
                <a:gd name="T72" fmla="*/ 9 w 34"/>
                <a:gd name="T7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29">
                  <a:moveTo>
                    <a:pt x="6" y="2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6" y="0"/>
                    <a:pt x="29" y="1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3" y="7"/>
                    <a:pt x="34" y="9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8"/>
                    <a:pt x="30" y="22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9" y="28"/>
                    <a:pt x="12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6" y="29"/>
                    <a:pt x="6" y="28"/>
                  </a:cubicBezTo>
                  <a:close/>
                  <a:moveTo>
                    <a:pt x="9" y="25"/>
                  </a:moveTo>
                  <a:cubicBezTo>
                    <a:pt x="12" y="25"/>
                    <a:pt x="18" y="24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7" y="19"/>
                    <a:pt x="31" y="15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1"/>
                    <a:pt x="30" y="9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6" y="5"/>
                    <a:pt x="25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9" y="4"/>
                    <a:pt x="14" y="7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4"/>
                    <a:pt x="6" y="16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9" y="25"/>
                    <a:pt x="9" y="25"/>
                    <a:pt x="9" y="2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712"/>
            <p:cNvSpPr/>
            <p:nvPr/>
          </p:nvSpPr>
          <p:spPr bwMode="auto">
            <a:xfrm rot="964014">
              <a:off x="5809472" y="4778019"/>
              <a:ext cx="364437" cy="403976"/>
            </a:xfrm>
            <a:custGeom>
              <a:avLst/>
              <a:gdLst>
                <a:gd name="T0" fmla="*/ 33 w 56"/>
                <a:gd name="T1" fmla="*/ 7 h 57"/>
                <a:gd name="T2" fmla="*/ 7 w 56"/>
                <a:gd name="T3" fmla="*/ 24 h 57"/>
                <a:gd name="T4" fmla="*/ 41 w 56"/>
                <a:gd name="T5" fmla="*/ 48 h 57"/>
                <a:gd name="T6" fmla="*/ 33 w 56"/>
                <a:gd name="T7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7">
                  <a:moveTo>
                    <a:pt x="33" y="7"/>
                  </a:moveTo>
                  <a:cubicBezTo>
                    <a:pt x="33" y="7"/>
                    <a:pt x="14" y="0"/>
                    <a:pt x="7" y="24"/>
                  </a:cubicBezTo>
                  <a:cubicBezTo>
                    <a:pt x="0" y="48"/>
                    <a:pt x="29" y="57"/>
                    <a:pt x="41" y="48"/>
                  </a:cubicBezTo>
                  <a:cubicBezTo>
                    <a:pt x="53" y="40"/>
                    <a:pt x="56" y="12"/>
                    <a:pt x="3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713"/>
            <p:cNvSpPr>
              <a:spLocks noEditPoints="1"/>
            </p:cNvSpPr>
            <p:nvPr/>
          </p:nvSpPr>
          <p:spPr bwMode="auto">
            <a:xfrm rot="964014">
              <a:off x="5833929" y="4807885"/>
              <a:ext cx="314742" cy="347120"/>
            </a:xfrm>
            <a:custGeom>
              <a:avLst/>
              <a:gdLst>
                <a:gd name="T0" fmla="*/ 0 w 48"/>
                <a:gd name="T1" fmla="*/ 27 h 49"/>
                <a:gd name="T2" fmla="*/ 1 w 48"/>
                <a:gd name="T3" fmla="*/ 19 h 49"/>
                <a:gd name="T4" fmla="*/ 1 w 48"/>
                <a:gd name="T5" fmla="*/ 19 h 49"/>
                <a:gd name="T6" fmla="*/ 23 w 48"/>
                <a:gd name="T7" fmla="*/ 0 h 49"/>
                <a:gd name="T8" fmla="*/ 23 w 48"/>
                <a:gd name="T9" fmla="*/ 0 h 49"/>
                <a:gd name="T10" fmla="*/ 29 w 48"/>
                <a:gd name="T11" fmla="*/ 1 h 49"/>
                <a:gd name="T12" fmla="*/ 29 w 48"/>
                <a:gd name="T13" fmla="*/ 1 h 49"/>
                <a:gd name="T14" fmla="*/ 48 w 48"/>
                <a:gd name="T15" fmla="*/ 24 h 49"/>
                <a:gd name="T16" fmla="*/ 48 w 48"/>
                <a:gd name="T17" fmla="*/ 24 h 49"/>
                <a:gd name="T18" fmla="*/ 38 w 48"/>
                <a:gd name="T19" fmla="*/ 46 h 49"/>
                <a:gd name="T20" fmla="*/ 38 w 48"/>
                <a:gd name="T21" fmla="*/ 46 h 49"/>
                <a:gd name="T22" fmla="*/ 26 w 48"/>
                <a:gd name="T23" fmla="*/ 49 h 49"/>
                <a:gd name="T24" fmla="*/ 26 w 48"/>
                <a:gd name="T25" fmla="*/ 49 h 49"/>
                <a:gd name="T26" fmla="*/ 0 w 48"/>
                <a:gd name="T27" fmla="*/ 27 h 49"/>
                <a:gd name="T28" fmla="*/ 23 w 48"/>
                <a:gd name="T29" fmla="*/ 4 h 49"/>
                <a:gd name="T30" fmla="*/ 5 w 48"/>
                <a:gd name="T31" fmla="*/ 21 h 49"/>
                <a:gd name="T32" fmla="*/ 5 w 48"/>
                <a:gd name="T33" fmla="*/ 21 h 49"/>
                <a:gd name="T34" fmla="*/ 4 w 48"/>
                <a:gd name="T35" fmla="*/ 27 h 49"/>
                <a:gd name="T36" fmla="*/ 4 w 48"/>
                <a:gd name="T37" fmla="*/ 27 h 49"/>
                <a:gd name="T38" fmla="*/ 26 w 48"/>
                <a:gd name="T39" fmla="*/ 45 h 49"/>
                <a:gd name="T40" fmla="*/ 26 w 48"/>
                <a:gd name="T41" fmla="*/ 45 h 49"/>
                <a:gd name="T42" fmla="*/ 36 w 48"/>
                <a:gd name="T43" fmla="*/ 43 h 49"/>
                <a:gd name="T44" fmla="*/ 36 w 48"/>
                <a:gd name="T45" fmla="*/ 43 h 49"/>
                <a:gd name="T46" fmla="*/ 44 w 48"/>
                <a:gd name="T47" fmla="*/ 24 h 49"/>
                <a:gd name="T48" fmla="*/ 44 w 48"/>
                <a:gd name="T49" fmla="*/ 24 h 49"/>
                <a:gd name="T50" fmla="*/ 28 w 48"/>
                <a:gd name="T51" fmla="*/ 5 h 49"/>
                <a:gd name="T52" fmla="*/ 28 w 48"/>
                <a:gd name="T53" fmla="*/ 5 h 49"/>
                <a:gd name="T54" fmla="*/ 29 w 48"/>
                <a:gd name="T55" fmla="*/ 3 h 49"/>
                <a:gd name="T56" fmla="*/ 29 w 48"/>
                <a:gd name="T57" fmla="*/ 1 h 49"/>
                <a:gd name="T58" fmla="*/ 29 w 48"/>
                <a:gd name="T59" fmla="*/ 3 h 49"/>
                <a:gd name="T60" fmla="*/ 28 w 48"/>
                <a:gd name="T61" fmla="*/ 5 h 49"/>
                <a:gd name="T62" fmla="*/ 28 w 48"/>
                <a:gd name="T63" fmla="*/ 5 h 49"/>
                <a:gd name="T64" fmla="*/ 27 w 48"/>
                <a:gd name="T65" fmla="*/ 5 h 49"/>
                <a:gd name="T66" fmla="*/ 27 w 48"/>
                <a:gd name="T67" fmla="*/ 5 h 49"/>
                <a:gd name="T68" fmla="*/ 23 w 48"/>
                <a:gd name="T69" fmla="*/ 4 h 49"/>
                <a:gd name="T70" fmla="*/ 23 w 48"/>
                <a:gd name="T71" fmla="*/ 4 h 49"/>
                <a:gd name="T72" fmla="*/ 23 w 48"/>
                <a:gd name="T7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" h="49">
                  <a:moveTo>
                    <a:pt x="0" y="27"/>
                  </a:moveTo>
                  <a:cubicBezTo>
                    <a:pt x="0" y="25"/>
                    <a:pt x="0" y="2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6" y="4"/>
                    <a:pt x="16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6" y="0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43" y="4"/>
                    <a:pt x="48" y="14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3"/>
                    <a:pt x="44" y="42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5" y="48"/>
                    <a:pt x="31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14" y="49"/>
                    <a:pt x="0" y="42"/>
                    <a:pt x="0" y="27"/>
                  </a:cubicBezTo>
                  <a:close/>
                  <a:moveTo>
                    <a:pt x="23" y="4"/>
                  </a:moveTo>
                  <a:cubicBezTo>
                    <a:pt x="17" y="4"/>
                    <a:pt x="9" y="6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3"/>
                    <a:pt x="4" y="25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39"/>
                    <a:pt x="1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30" y="45"/>
                    <a:pt x="34" y="44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41" y="40"/>
                    <a:pt x="44" y="32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15"/>
                    <a:pt x="40" y="7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715"/>
            <p:cNvSpPr/>
            <p:nvPr/>
          </p:nvSpPr>
          <p:spPr bwMode="auto">
            <a:xfrm rot="964014">
              <a:off x="5208079" y="2648901"/>
              <a:ext cx="1548857" cy="1505185"/>
            </a:xfrm>
            <a:custGeom>
              <a:avLst/>
              <a:gdLst>
                <a:gd name="T0" fmla="*/ 32 w 237"/>
                <a:gd name="T1" fmla="*/ 150 h 213"/>
                <a:gd name="T2" fmla="*/ 15 w 237"/>
                <a:gd name="T3" fmla="*/ 150 h 213"/>
                <a:gd name="T4" fmla="*/ 21 w 237"/>
                <a:gd name="T5" fmla="*/ 117 h 213"/>
                <a:gd name="T6" fmla="*/ 18 w 237"/>
                <a:gd name="T7" fmla="*/ 91 h 213"/>
                <a:gd name="T8" fmla="*/ 78 w 237"/>
                <a:gd name="T9" fmla="*/ 66 h 213"/>
                <a:gd name="T10" fmla="*/ 118 w 237"/>
                <a:gd name="T11" fmla="*/ 18 h 213"/>
                <a:gd name="T12" fmla="*/ 124 w 237"/>
                <a:gd name="T13" fmla="*/ 0 h 213"/>
                <a:gd name="T14" fmla="*/ 145 w 237"/>
                <a:gd name="T15" fmla="*/ 18 h 213"/>
                <a:gd name="T16" fmla="*/ 208 w 237"/>
                <a:gd name="T17" fmla="*/ 39 h 213"/>
                <a:gd name="T18" fmla="*/ 214 w 237"/>
                <a:gd name="T19" fmla="*/ 72 h 213"/>
                <a:gd name="T20" fmla="*/ 232 w 237"/>
                <a:gd name="T21" fmla="*/ 79 h 213"/>
                <a:gd name="T22" fmla="*/ 215 w 237"/>
                <a:gd name="T23" fmla="*/ 109 h 213"/>
                <a:gd name="T24" fmla="*/ 192 w 237"/>
                <a:gd name="T25" fmla="*/ 174 h 213"/>
                <a:gd name="T26" fmla="*/ 128 w 237"/>
                <a:gd name="T27" fmla="*/ 208 h 213"/>
                <a:gd name="T28" fmla="*/ 59 w 237"/>
                <a:gd name="T29" fmla="*/ 191 h 213"/>
                <a:gd name="T30" fmla="*/ 32 w 237"/>
                <a:gd name="T31" fmla="*/ 15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7" h="213">
                  <a:moveTo>
                    <a:pt x="32" y="150"/>
                  </a:moveTo>
                  <a:cubicBezTo>
                    <a:pt x="32" y="150"/>
                    <a:pt x="27" y="159"/>
                    <a:pt x="15" y="150"/>
                  </a:cubicBezTo>
                  <a:cubicBezTo>
                    <a:pt x="3" y="141"/>
                    <a:pt x="0" y="115"/>
                    <a:pt x="21" y="117"/>
                  </a:cubicBezTo>
                  <a:cubicBezTo>
                    <a:pt x="21" y="117"/>
                    <a:pt x="18" y="90"/>
                    <a:pt x="18" y="91"/>
                  </a:cubicBezTo>
                  <a:cubicBezTo>
                    <a:pt x="18" y="91"/>
                    <a:pt x="51" y="89"/>
                    <a:pt x="78" y="66"/>
                  </a:cubicBezTo>
                  <a:cubicBezTo>
                    <a:pt x="106" y="44"/>
                    <a:pt x="116" y="28"/>
                    <a:pt x="118" y="18"/>
                  </a:cubicBezTo>
                  <a:cubicBezTo>
                    <a:pt x="121" y="8"/>
                    <a:pt x="124" y="0"/>
                    <a:pt x="124" y="0"/>
                  </a:cubicBezTo>
                  <a:cubicBezTo>
                    <a:pt x="124" y="0"/>
                    <a:pt x="129" y="6"/>
                    <a:pt x="145" y="18"/>
                  </a:cubicBezTo>
                  <a:cubicBezTo>
                    <a:pt x="160" y="30"/>
                    <a:pt x="194" y="44"/>
                    <a:pt x="208" y="39"/>
                  </a:cubicBezTo>
                  <a:cubicBezTo>
                    <a:pt x="208" y="39"/>
                    <a:pt x="214" y="66"/>
                    <a:pt x="214" y="72"/>
                  </a:cubicBezTo>
                  <a:cubicBezTo>
                    <a:pt x="214" y="72"/>
                    <a:pt x="226" y="69"/>
                    <a:pt x="232" y="79"/>
                  </a:cubicBezTo>
                  <a:cubicBezTo>
                    <a:pt x="237" y="89"/>
                    <a:pt x="232" y="106"/>
                    <a:pt x="215" y="109"/>
                  </a:cubicBezTo>
                  <a:cubicBezTo>
                    <a:pt x="215" y="109"/>
                    <a:pt x="213" y="150"/>
                    <a:pt x="192" y="174"/>
                  </a:cubicBezTo>
                  <a:cubicBezTo>
                    <a:pt x="171" y="198"/>
                    <a:pt x="144" y="206"/>
                    <a:pt x="128" y="208"/>
                  </a:cubicBezTo>
                  <a:cubicBezTo>
                    <a:pt x="113" y="209"/>
                    <a:pt x="87" y="213"/>
                    <a:pt x="59" y="191"/>
                  </a:cubicBezTo>
                  <a:cubicBezTo>
                    <a:pt x="59" y="191"/>
                    <a:pt x="42" y="172"/>
                    <a:pt x="32" y="150"/>
                  </a:cubicBezTo>
                  <a:close/>
                </a:path>
              </a:pathLst>
            </a:custGeom>
            <a:solidFill>
              <a:srgbClr val="FFF6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716"/>
            <p:cNvSpPr/>
            <p:nvPr/>
          </p:nvSpPr>
          <p:spPr bwMode="auto">
            <a:xfrm rot="964014">
              <a:off x="5476297" y="3983128"/>
              <a:ext cx="334066" cy="233408"/>
            </a:xfrm>
            <a:custGeom>
              <a:avLst/>
              <a:gdLst>
                <a:gd name="T0" fmla="*/ 0 w 51"/>
                <a:gd name="T1" fmla="*/ 0 h 33"/>
                <a:gd name="T2" fmla="*/ 32 w 51"/>
                <a:gd name="T3" fmla="*/ 33 h 33"/>
                <a:gd name="T4" fmla="*/ 51 w 51"/>
                <a:gd name="T5" fmla="*/ 10 h 33"/>
                <a:gd name="T6" fmla="*/ 0 w 51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33">
                  <a:moveTo>
                    <a:pt x="0" y="0"/>
                  </a:moveTo>
                  <a:cubicBezTo>
                    <a:pt x="0" y="0"/>
                    <a:pt x="24" y="33"/>
                    <a:pt x="32" y="33"/>
                  </a:cubicBezTo>
                  <a:cubicBezTo>
                    <a:pt x="40" y="32"/>
                    <a:pt x="49" y="14"/>
                    <a:pt x="51" y="10"/>
                  </a:cubicBezTo>
                  <a:cubicBezTo>
                    <a:pt x="51" y="10"/>
                    <a:pt x="19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717"/>
            <p:cNvSpPr/>
            <p:nvPr/>
          </p:nvSpPr>
          <p:spPr bwMode="auto">
            <a:xfrm rot="964014">
              <a:off x="5903464" y="3885885"/>
              <a:ext cx="411373" cy="403976"/>
            </a:xfrm>
            <a:custGeom>
              <a:avLst/>
              <a:gdLst>
                <a:gd name="T0" fmla="*/ 0 w 63"/>
                <a:gd name="T1" fmla="*/ 41 h 57"/>
                <a:gd name="T2" fmla="*/ 34 w 63"/>
                <a:gd name="T3" fmla="*/ 54 h 57"/>
                <a:gd name="T4" fmla="*/ 57 w 63"/>
                <a:gd name="T5" fmla="*/ 29 h 57"/>
                <a:gd name="T6" fmla="*/ 63 w 63"/>
                <a:gd name="T7" fmla="*/ 2 h 57"/>
                <a:gd name="T8" fmla="*/ 30 w 63"/>
                <a:gd name="T9" fmla="*/ 31 h 57"/>
                <a:gd name="T10" fmla="*/ 0 w 63"/>
                <a:gd name="T11" fmla="*/ 4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0" y="41"/>
                  </a:moveTo>
                  <a:cubicBezTo>
                    <a:pt x="0" y="41"/>
                    <a:pt x="29" y="57"/>
                    <a:pt x="34" y="54"/>
                  </a:cubicBezTo>
                  <a:cubicBezTo>
                    <a:pt x="40" y="51"/>
                    <a:pt x="52" y="38"/>
                    <a:pt x="57" y="29"/>
                  </a:cubicBezTo>
                  <a:cubicBezTo>
                    <a:pt x="61" y="20"/>
                    <a:pt x="63" y="3"/>
                    <a:pt x="63" y="2"/>
                  </a:cubicBezTo>
                  <a:cubicBezTo>
                    <a:pt x="63" y="0"/>
                    <a:pt x="55" y="19"/>
                    <a:pt x="30" y="31"/>
                  </a:cubicBezTo>
                  <a:cubicBezTo>
                    <a:pt x="4" y="44"/>
                    <a:pt x="0" y="41"/>
                    <a:pt x="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718"/>
            <p:cNvSpPr/>
            <p:nvPr/>
          </p:nvSpPr>
          <p:spPr bwMode="auto">
            <a:xfrm rot="964014">
              <a:off x="5278364" y="2914894"/>
              <a:ext cx="1311419" cy="1223898"/>
            </a:xfrm>
            <a:custGeom>
              <a:avLst/>
              <a:gdLst>
                <a:gd name="T0" fmla="*/ 15 w 201"/>
                <a:gd name="T1" fmla="*/ 113 h 173"/>
                <a:gd name="T2" fmla="*/ 0 w 201"/>
                <a:gd name="T3" fmla="*/ 54 h 173"/>
                <a:gd name="T4" fmla="*/ 0 w 201"/>
                <a:gd name="T5" fmla="*/ 54 h 173"/>
                <a:gd name="T6" fmla="*/ 0 w 201"/>
                <a:gd name="T7" fmla="*/ 54 h 173"/>
                <a:gd name="T8" fmla="*/ 2 w 201"/>
                <a:gd name="T9" fmla="*/ 52 h 173"/>
                <a:gd name="T10" fmla="*/ 2 w 201"/>
                <a:gd name="T11" fmla="*/ 52 h 173"/>
                <a:gd name="T12" fmla="*/ 4 w 201"/>
                <a:gd name="T13" fmla="*/ 54 h 173"/>
                <a:gd name="T14" fmla="*/ 4 w 201"/>
                <a:gd name="T15" fmla="*/ 54 h 173"/>
                <a:gd name="T16" fmla="*/ 6 w 201"/>
                <a:gd name="T17" fmla="*/ 72 h 173"/>
                <a:gd name="T18" fmla="*/ 6 w 201"/>
                <a:gd name="T19" fmla="*/ 72 h 173"/>
                <a:gd name="T20" fmla="*/ 19 w 201"/>
                <a:gd name="T21" fmla="*/ 111 h 173"/>
                <a:gd name="T22" fmla="*/ 19 w 201"/>
                <a:gd name="T23" fmla="*/ 111 h 173"/>
                <a:gd name="T24" fmla="*/ 96 w 201"/>
                <a:gd name="T25" fmla="*/ 169 h 173"/>
                <a:gd name="T26" fmla="*/ 96 w 201"/>
                <a:gd name="T27" fmla="*/ 169 h 173"/>
                <a:gd name="T28" fmla="*/ 123 w 201"/>
                <a:gd name="T29" fmla="*/ 165 h 173"/>
                <a:gd name="T30" fmla="*/ 123 w 201"/>
                <a:gd name="T31" fmla="*/ 165 h 173"/>
                <a:gd name="T32" fmla="*/ 197 w 201"/>
                <a:gd name="T33" fmla="*/ 56 h 173"/>
                <a:gd name="T34" fmla="*/ 197 w 201"/>
                <a:gd name="T35" fmla="*/ 56 h 173"/>
                <a:gd name="T36" fmla="*/ 190 w 201"/>
                <a:gd name="T37" fmla="*/ 3 h 173"/>
                <a:gd name="T38" fmla="*/ 190 w 201"/>
                <a:gd name="T39" fmla="*/ 3 h 173"/>
                <a:gd name="T40" fmla="*/ 192 w 201"/>
                <a:gd name="T41" fmla="*/ 0 h 173"/>
                <a:gd name="T42" fmla="*/ 192 w 201"/>
                <a:gd name="T43" fmla="*/ 0 h 173"/>
                <a:gd name="T44" fmla="*/ 194 w 201"/>
                <a:gd name="T45" fmla="*/ 2 h 173"/>
                <a:gd name="T46" fmla="*/ 194 w 201"/>
                <a:gd name="T47" fmla="*/ 2 h 173"/>
                <a:gd name="T48" fmla="*/ 201 w 201"/>
                <a:gd name="T49" fmla="*/ 56 h 173"/>
                <a:gd name="T50" fmla="*/ 201 w 201"/>
                <a:gd name="T51" fmla="*/ 56 h 173"/>
                <a:gd name="T52" fmla="*/ 124 w 201"/>
                <a:gd name="T53" fmla="*/ 169 h 173"/>
                <a:gd name="T54" fmla="*/ 124 w 201"/>
                <a:gd name="T55" fmla="*/ 169 h 173"/>
                <a:gd name="T56" fmla="*/ 96 w 201"/>
                <a:gd name="T57" fmla="*/ 173 h 173"/>
                <a:gd name="T58" fmla="*/ 96 w 201"/>
                <a:gd name="T59" fmla="*/ 173 h 173"/>
                <a:gd name="T60" fmla="*/ 15 w 201"/>
                <a:gd name="T61" fmla="*/ 11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1" h="173">
                  <a:moveTo>
                    <a:pt x="15" y="113"/>
                  </a:moveTo>
                  <a:cubicBezTo>
                    <a:pt x="2" y="83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3" y="52"/>
                    <a:pt x="4" y="52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61"/>
                    <a:pt x="6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9" y="82"/>
                    <a:pt x="12" y="97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32" y="140"/>
                    <a:pt x="55" y="169"/>
                    <a:pt x="96" y="169"/>
                  </a:cubicBezTo>
                  <a:cubicBezTo>
                    <a:pt x="96" y="169"/>
                    <a:pt x="96" y="169"/>
                    <a:pt x="96" y="169"/>
                  </a:cubicBezTo>
                  <a:cubicBezTo>
                    <a:pt x="104" y="169"/>
                    <a:pt x="113" y="168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84" y="150"/>
                    <a:pt x="197" y="98"/>
                    <a:pt x="197" y="56"/>
                  </a:cubicBezTo>
                  <a:cubicBezTo>
                    <a:pt x="197" y="56"/>
                    <a:pt x="197" y="56"/>
                    <a:pt x="197" y="56"/>
                  </a:cubicBezTo>
                  <a:cubicBezTo>
                    <a:pt x="197" y="31"/>
                    <a:pt x="192" y="9"/>
                    <a:pt x="190" y="3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90" y="2"/>
                    <a:pt x="191" y="1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3" y="0"/>
                    <a:pt x="194" y="1"/>
                    <a:pt x="194" y="2"/>
                  </a:cubicBezTo>
                  <a:cubicBezTo>
                    <a:pt x="194" y="2"/>
                    <a:pt x="194" y="2"/>
                    <a:pt x="194" y="2"/>
                  </a:cubicBezTo>
                  <a:cubicBezTo>
                    <a:pt x="196" y="9"/>
                    <a:pt x="201" y="30"/>
                    <a:pt x="201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201" y="99"/>
                    <a:pt x="187" y="153"/>
                    <a:pt x="124" y="169"/>
                  </a:cubicBezTo>
                  <a:cubicBezTo>
                    <a:pt x="124" y="169"/>
                    <a:pt x="124" y="169"/>
                    <a:pt x="124" y="169"/>
                  </a:cubicBezTo>
                  <a:cubicBezTo>
                    <a:pt x="114" y="172"/>
                    <a:pt x="105" y="173"/>
                    <a:pt x="96" y="173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52" y="173"/>
                    <a:pt x="28" y="143"/>
                    <a:pt x="15" y="11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719"/>
            <p:cNvSpPr/>
            <p:nvPr/>
          </p:nvSpPr>
          <p:spPr bwMode="auto">
            <a:xfrm rot="964014">
              <a:off x="5200323" y="3262212"/>
              <a:ext cx="196024" cy="281287"/>
            </a:xfrm>
            <a:custGeom>
              <a:avLst/>
              <a:gdLst>
                <a:gd name="T0" fmla="*/ 21 w 30"/>
                <a:gd name="T1" fmla="*/ 40 h 40"/>
                <a:gd name="T2" fmla="*/ 0 w 30"/>
                <a:gd name="T3" fmla="*/ 14 h 40"/>
                <a:gd name="T4" fmla="*/ 0 w 30"/>
                <a:gd name="T5" fmla="*/ 14 h 40"/>
                <a:gd name="T6" fmla="*/ 4 w 30"/>
                <a:gd name="T7" fmla="*/ 4 h 40"/>
                <a:gd name="T8" fmla="*/ 4 w 30"/>
                <a:gd name="T9" fmla="*/ 4 h 40"/>
                <a:gd name="T10" fmla="*/ 14 w 30"/>
                <a:gd name="T11" fmla="*/ 0 h 40"/>
                <a:gd name="T12" fmla="*/ 14 w 30"/>
                <a:gd name="T13" fmla="*/ 0 h 40"/>
                <a:gd name="T14" fmla="*/ 16 w 30"/>
                <a:gd name="T15" fmla="*/ 0 h 40"/>
                <a:gd name="T16" fmla="*/ 16 w 30"/>
                <a:gd name="T17" fmla="*/ 0 h 40"/>
                <a:gd name="T18" fmla="*/ 16 w 30"/>
                <a:gd name="T19" fmla="*/ 0 h 40"/>
                <a:gd name="T20" fmla="*/ 18 w 30"/>
                <a:gd name="T21" fmla="*/ 2 h 40"/>
                <a:gd name="T22" fmla="*/ 18 w 30"/>
                <a:gd name="T23" fmla="*/ 2 h 40"/>
                <a:gd name="T24" fmla="*/ 16 w 30"/>
                <a:gd name="T25" fmla="*/ 4 h 40"/>
                <a:gd name="T26" fmla="*/ 16 w 30"/>
                <a:gd name="T27" fmla="*/ 4 h 40"/>
                <a:gd name="T28" fmla="*/ 14 w 30"/>
                <a:gd name="T29" fmla="*/ 4 h 40"/>
                <a:gd name="T30" fmla="*/ 14 w 30"/>
                <a:gd name="T31" fmla="*/ 4 h 40"/>
                <a:gd name="T32" fmla="*/ 4 w 30"/>
                <a:gd name="T33" fmla="*/ 14 h 40"/>
                <a:gd name="T34" fmla="*/ 4 w 30"/>
                <a:gd name="T35" fmla="*/ 14 h 40"/>
                <a:gd name="T36" fmla="*/ 10 w 30"/>
                <a:gd name="T37" fmla="*/ 29 h 40"/>
                <a:gd name="T38" fmla="*/ 10 w 30"/>
                <a:gd name="T39" fmla="*/ 29 h 40"/>
                <a:gd name="T40" fmla="*/ 21 w 30"/>
                <a:gd name="T41" fmla="*/ 36 h 40"/>
                <a:gd name="T42" fmla="*/ 21 w 30"/>
                <a:gd name="T43" fmla="*/ 36 h 40"/>
                <a:gd name="T44" fmla="*/ 27 w 30"/>
                <a:gd name="T45" fmla="*/ 34 h 40"/>
                <a:gd name="T46" fmla="*/ 27 w 30"/>
                <a:gd name="T47" fmla="*/ 34 h 40"/>
                <a:gd name="T48" fmla="*/ 30 w 30"/>
                <a:gd name="T49" fmla="*/ 34 h 40"/>
                <a:gd name="T50" fmla="*/ 30 w 30"/>
                <a:gd name="T51" fmla="*/ 34 h 40"/>
                <a:gd name="T52" fmla="*/ 29 w 30"/>
                <a:gd name="T53" fmla="*/ 37 h 40"/>
                <a:gd name="T54" fmla="*/ 29 w 30"/>
                <a:gd name="T55" fmla="*/ 37 h 40"/>
                <a:gd name="T56" fmla="*/ 21 w 30"/>
                <a:gd name="T57" fmla="*/ 40 h 40"/>
                <a:gd name="T58" fmla="*/ 21 w 30"/>
                <a:gd name="T59" fmla="*/ 40 h 40"/>
                <a:gd name="T60" fmla="*/ 21 w 30"/>
                <a:gd name="T6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" h="40">
                  <a:moveTo>
                    <a:pt x="21" y="40"/>
                  </a:moveTo>
                  <a:cubicBezTo>
                    <a:pt x="9" y="40"/>
                    <a:pt x="0" y="2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0"/>
                    <a:pt x="1" y="7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2"/>
                    <a:pt x="10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7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7" y="4"/>
                    <a:pt x="4" y="8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9"/>
                    <a:pt x="6" y="24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3" y="33"/>
                    <a:pt x="17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3" y="36"/>
                    <a:pt x="25" y="36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3"/>
                    <a:pt x="29" y="33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5"/>
                    <a:pt x="30" y="36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7" y="39"/>
                    <a:pt x="24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721"/>
            <p:cNvSpPr/>
            <p:nvPr/>
          </p:nvSpPr>
          <p:spPr bwMode="auto">
            <a:xfrm rot="964014">
              <a:off x="6158288" y="2288301"/>
              <a:ext cx="698504" cy="1005451"/>
            </a:xfrm>
            <a:custGeom>
              <a:avLst/>
              <a:gdLst>
                <a:gd name="T0" fmla="*/ 100 w 107"/>
                <a:gd name="T1" fmla="*/ 142 h 142"/>
                <a:gd name="T2" fmla="*/ 99 w 107"/>
                <a:gd name="T3" fmla="*/ 140 h 142"/>
                <a:gd name="T4" fmla="*/ 99 w 107"/>
                <a:gd name="T5" fmla="*/ 140 h 142"/>
                <a:gd name="T6" fmla="*/ 103 w 107"/>
                <a:gd name="T7" fmla="*/ 101 h 142"/>
                <a:gd name="T8" fmla="*/ 103 w 107"/>
                <a:gd name="T9" fmla="*/ 101 h 142"/>
                <a:gd name="T10" fmla="*/ 43 w 107"/>
                <a:gd name="T11" fmla="*/ 4 h 142"/>
                <a:gd name="T12" fmla="*/ 43 w 107"/>
                <a:gd name="T13" fmla="*/ 4 h 142"/>
                <a:gd name="T14" fmla="*/ 35 w 107"/>
                <a:gd name="T15" fmla="*/ 4 h 142"/>
                <a:gd name="T16" fmla="*/ 35 w 107"/>
                <a:gd name="T17" fmla="*/ 4 h 142"/>
                <a:gd name="T18" fmla="*/ 12 w 107"/>
                <a:gd name="T19" fmla="*/ 11 h 142"/>
                <a:gd name="T20" fmla="*/ 12 w 107"/>
                <a:gd name="T21" fmla="*/ 11 h 142"/>
                <a:gd name="T22" fmla="*/ 4 w 107"/>
                <a:gd name="T23" fmla="*/ 18 h 142"/>
                <a:gd name="T24" fmla="*/ 4 w 107"/>
                <a:gd name="T25" fmla="*/ 18 h 142"/>
                <a:gd name="T26" fmla="*/ 4 w 107"/>
                <a:gd name="T27" fmla="*/ 18 h 142"/>
                <a:gd name="T28" fmla="*/ 1 w 107"/>
                <a:gd name="T29" fmla="*/ 19 h 142"/>
                <a:gd name="T30" fmla="*/ 1 w 107"/>
                <a:gd name="T31" fmla="*/ 19 h 142"/>
                <a:gd name="T32" fmla="*/ 1 w 107"/>
                <a:gd name="T33" fmla="*/ 16 h 142"/>
                <a:gd name="T34" fmla="*/ 1 w 107"/>
                <a:gd name="T35" fmla="*/ 16 h 142"/>
                <a:gd name="T36" fmla="*/ 35 w 107"/>
                <a:gd name="T37" fmla="*/ 0 h 142"/>
                <a:gd name="T38" fmla="*/ 35 w 107"/>
                <a:gd name="T39" fmla="*/ 0 h 142"/>
                <a:gd name="T40" fmla="*/ 44 w 107"/>
                <a:gd name="T41" fmla="*/ 0 h 142"/>
                <a:gd name="T42" fmla="*/ 44 w 107"/>
                <a:gd name="T43" fmla="*/ 0 h 142"/>
                <a:gd name="T44" fmla="*/ 107 w 107"/>
                <a:gd name="T45" fmla="*/ 101 h 142"/>
                <a:gd name="T46" fmla="*/ 107 w 107"/>
                <a:gd name="T47" fmla="*/ 101 h 142"/>
                <a:gd name="T48" fmla="*/ 103 w 107"/>
                <a:gd name="T49" fmla="*/ 140 h 142"/>
                <a:gd name="T50" fmla="*/ 103 w 107"/>
                <a:gd name="T51" fmla="*/ 140 h 142"/>
                <a:gd name="T52" fmla="*/ 101 w 107"/>
                <a:gd name="T53" fmla="*/ 142 h 142"/>
                <a:gd name="T54" fmla="*/ 101 w 107"/>
                <a:gd name="T55" fmla="*/ 142 h 142"/>
                <a:gd name="T56" fmla="*/ 100 w 107"/>
                <a:gd name="T57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7" h="142">
                  <a:moveTo>
                    <a:pt x="100" y="142"/>
                  </a:moveTo>
                  <a:cubicBezTo>
                    <a:pt x="99" y="142"/>
                    <a:pt x="99" y="141"/>
                    <a:pt x="99" y="140"/>
                  </a:cubicBezTo>
                  <a:cubicBezTo>
                    <a:pt x="99" y="140"/>
                    <a:pt x="99" y="140"/>
                    <a:pt x="99" y="140"/>
                  </a:cubicBezTo>
                  <a:cubicBezTo>
                    <a:pt x="102" y="126"/>
                    <a:pt x="103" y="113"/>
                    <a:pt x="103" y="101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3" y="46"/>
                    <a:pt x="76" y="10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0" y="4"/>
                    <a:pt x="38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25" y="4"/>
                    <a:pt x="17" y="7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7" y="15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2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3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8" y="0"/>
                    <a:pt x="41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79" y="7"/>
                    <a:pt x="107" y="45"/>
                    <a:pt x="107" y="101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7" y="113"/>
                    <a:pt x="106" y="126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3" y="141"/>
                    <a:pt x="102" y="142"/>
                    <a:pt x="101" y="142"/>
                  </a:cubicBezTo>
                  <a:cubicBezTo>
                    <a:pt x="101" y="142"/>
                    <a:pt x="101" y="142"/>
                    <a:pt x="101" y="142"/>
                  </a:cubicBezTo>
                  <a:cubicBezTo>
                    <a:pt x="101" y="142"/>
                    <a:pt x="100" y="142"/>
                    <a:pt x="100" y="14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722"/>
            <p:cNvSpPr/>
            <p:nvPr/>
          </p:nvSpPr>
          <p:spPr bwMode="auto">
            <a:xfrm rot="964014">
              <a:off x="6597719" y="3348446"/>
              <a:ext cx="149087" cy="284278"/>
            </a:xfrm>
            <a:custGeom>
              <a:avLst/>
              <a:gdLst>
                <a:gd name="T0" fmla="*/ 1 w 23"/>
                <a:gd name="T1" fmla="*/ 38 h 40"/>
                <a:gd name="T2" fmla="*/ 3 w 23"/>
                <a:gd name="T3" fmla="*/ 36 h 40"/>
                <a:gd name="T4" fmla="*/ 3 w 23"/>
                <a:gd name="T5" fmla="*/ 36 h 40"/>
                <a:gd name="T6" fmla="*/ 19 w 23"/>
                <a:gd name="T7" fmla="*/ 17 h 40"/>
                <a:gd name="T8" fmla="*/ 19 w 23"/>
                <a:gd name="T9" fmla="*/ 17 h 40"/>
                <a:gd name="T10" fmla="*/ 19 w 23"/>
                <a:gd name="T11" fmla="*/ 15 h 40"/>
                <a:gd name="T12" fmla="*/ 19 w 23"/>
                <a:gd name="T13" fmla="*/ 15 h 40"/>
                <a:gd name="T14" fmla="*/ 6 w 23"/>
                <a:gd name="T15" fmla="*/ 4 h 40"/>
                <a:gd name="T16" fmla="*/ 6 w 23"/>
                <a:gd name="T17" fmla="*/ 4 h 40"/>
                <a:gd name="T18" fmla="*/ 3 w 23"/>
                <a:gd name="T19" fmla="*/ 4 h 40"/>
                <a:gd name="T20" fmla="*/ 3 w 23"/>
                <a:gd name="T21" fmla="*/ 4 h 40"/>
                <a:gd name="T22" fmla="*/ 3 w 23"/>
                <a:gd name="T23" fmla="*/ 4 h 40"/>
                <a:gd name="T24" fmla="*/ 1 w 23"/>
                <a:gd name="T25" fmla="*/ 2 h 40"/>
                <a:gd name="T26" fmla="*/ 1 w 23"/>
                <a:gd name="T27" fmla="*/ 2 h 40"/>
                <a:gd name="T28" fmla="*/ 2 w 23"/>
                <a:gd name="T29" fmla="*/ 0 h 40"/>
                <a:gd name="T30" fmla="*/ 2 w 23"/>
                <a:gd name="T31" fmla="*/ 0 h 40"/>
                <a:gd name="T32" fmla="*/ 6 w 23"/>
                <a:gd name="T33" fmla="*/ 0 h 40"/>
                <a:gd name="T34" fmla="*/ 6 w 23"/>
                <a:gd name="T35" fmla="*/ 0 h 40"/>
                <a:gd name="T36" fmla="*/ 23 w 23"/>
                <a:gd name="T37" fmla="*/ 15 h 40"/>
                <a:gd name="T38" fmla="*/ 23 w 23"/>
                <a:gd name="T39" fmla="*/ 15 h 40"/>
                <a:gd name="T40" fmla="*/ 23 w 23"/>
                <a:gd name="T41" fmla="*/ 17 h 40"/>
                <a:gd name="T42" fmla="*/ 23 w 23"/>
                <a:gd name="T43" fmla="*/ 17 h 40"/>
                <a:gd name="T44" fmla="*/ 3 w 23"/>
                <a:gd name="T45" fmla="*/ 40 h 40"/>
                <a:gd name="T46" fmla="*/ 3 w 23"/>
                <a:gd name="T47" fmla="*/ 40 h 40"/>
                <a:gd name="T48" fmla="*/ 3 w 23"/>
                <a:gd name="T49" fmla="*/ 40 h 40"/>
                <a:gd name="T50" fmla="*/ 3 w 23"/>
                <a:gd name="T51" fmla="*/ 40 h 40"/>
                <a:gd name="T52" fmla="*/ 1 w 23"/>
                <a:gd name="T53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40">
                  <a:moveTo>
                    <a:pt x="1" y="38"/>
                  </a:moveTo>
                  <a:cubicBezTo>
                    <a:pt x="1" y="37"/>
                    <a:pt x="2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8" y="36"/>
                    <a:pt x="19" y="31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5"/>
                    <a:pt x="11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4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22" y="2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34"/>
                    <a:pt x="10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0"/>
                    <a:pt x="1" y="39"/>
                    <a:pt x="1" y="3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723"/>
            <p:cNvSpPr/>
            <p:nvPr/>
          </p:nvSpPr>
          <p:spPr bwMode="auto">
            <a:xfrm rot="964014">
              <a:off x="6163206" y="2760078"/>
              <a:ext cx="588069" cy="305226"/>
            </a:xfrm>
            <a:custGeom>
              <a:avLst/>
              <a:gdLst>
                <a:gd name="T0" fmla="*/ 0 w 90"/>
                <a:gd name="T1" fmla="*/ 4 h 43"/>
                <a:gd name="T2" fmla="*/ 0 w 90"/>
                <a:gd name="T3" fmla="*/ 1 h 43"/>
                <a:gd name="T4" fmla="*/ 0 w 90"/>
                <a:gd name="T5" fmla="*/ 1 h 43"/>
                <a:gd name="T6" fmla="*/ 3 w 90"/>
                <a:gd name="T7" fmla="*/ 1 h 43"/>
                <a:gd name="T8" fmla="*/ 3 w 90"/>
                <a:gd name="T9" fmla="*/ 1 h 43"/>
                <a:gd name="T10" fmla="*/ 27 w 90"/>
                <a:gd name="T11" fmla="*/ 20 h 43"/>
                <a:gd name="T12" fmla="*/ 27 w 90"/>
                <a:gd name="T13" fmla="*/ 20 h 43"/>
                <a:gd name="T14" fmla="*/ 74 w 90"/>
                <a:gd name="T15" fmla="*/ 39 h 43"/>
                <a:gd name="T16" fmla="*/ 74 w 90"/>
                <a:gd name="T17" fmla="*/ 39 h 43"/>
                <a:gd name="T18" fmla="*/ 87 w 90"/>
                <a:gd name="T19" fmla="*/ 37 h 43"/>
                <a:gd name="T20" fmla="*/ 87 w 90"/>
                <a:gd name="T21" fmla="*/ 37 h 43"/>
                <a:gd name="T22" fmla="*/ 90 w 90"/>
                <a:gd name="T23" fmla="*/ 38 h 43"/>
                <a:gd name="T24" fmla="*/ 90 w 90"/>
                <a:gd name="T25" fmla="*/ 38 h 43"/>
                <a:gd name="T26" fmla="*/ 88 w 90"/>
                <a:gd name="T27" fmla="*/ 40 h 43"/>
                <a:gd name="T28" fmla="*/ 88 w 90"/>
                <a:gd name="T29" fmla="*/ 40 h 43"/>
                <a:gd name="T30" fmla="*/ 74 w 90"/>
                <a:gd name="T31" fmla="*/ 43 h 43"/>
                <a:gd name="T32" fmla="*/ 74 w 90"/>
                <a:gd name="T33" fmla="*/ 43 h 43"/>
                <a:gd name="T34" fmla="*/ 0 w 90"/>
                <a:gd name="T35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" h="43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3" y="11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40" y="30"/>
                    <a:pt x="58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8" y="39"/>
                    <a:pt x="83" y="38"/>
                    <a:pt x="87" y="37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8" y="36"/>
                    <a:pt x="89" y="37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0" y="39"/>
                    <a:pt x="89" y="40"/>
                    <a:pt x="88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4" y="42"/>
                    <a:pt x="79" y="43"/>
                    <a:pt x="74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39" y="43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725"/>
            <p:cNvSpPr/>
            <p:nvPr/>
          </p:nvSpPr>
          <p:spPr bwMode="auto">
            <a:xfrm rot="964014">
              <a:off x="5450497" y="2069276"/>
              <a:ext cx="659852" cy="1149088"/>
            </a:xfrm>
            <a:custGeom>
              <a:avLst/>
              <a:gdLst>
                <a:gd name="T0" fmla="*/ 6 w 101"/>
                <a:gd name="T1" fmla="*/ 162 h 162"/>
                <a:gd name="T2" fmla="*/ 4 w 101"/>
                <a:gd name="T3" fmla="*/ 159 h 162"/>
                <a:gd name="T4" fmla="*/ 4 w 101"/>
                <a:gd name="T5" fmla="*/ 159 h 162"/>
                <a:gd name="T6" fmla="*/ 5 w 101"/>
                <a:gd name="T7" fmla="*/ 158 h 162"/>
                <a:gd name="T8" fmla="*/ 5 w 101"/>
                <a:gd name="T9" fmla="*/ 158 h 162"/>
                <a:gd name="T10" fmla="*/ 5 w 101"/>
                <a:gd name="T11" fmla="*/ 158 h 162"/>
                <a:gd name="T12" fmla="*/ 5 w 101"/>
                <a:gd name="T13" fmla="*/ 158 h 162"/>
                <a:gd name="T14" fmla="*/ 5 w 101"/>
                <a:gd name="T15" fmla="*/ 158 h 162"/>
                <a:gd name="T16" fmla="*/ 0 w 101"/>
                <a:gd name="T17" fmla="*/ 125 h 162"/>
                <a:gd name="T18" fmla="*/ 0 w 101"/>
                <a:gd name="T19" fmla="*/ 125 h 162"/>
                <a:gd name="T20" fmla="*/ 0 w 101"/>
                <a:gd name="T21" fmla="*/ 121 h 162"/>
                <a:gd name="T22" fmla="*/ 0 w 101"/>
                <a:gd name="T23" fmla="*/ 121 h 162"/>
                <a:gd name="T24" fmla="*/ 16 w 101"/>
                <a:gd name="T25" fmla="*/ 71 h 162"/>
                <a:gd name="T26" fmla="*/ 16 w 101"/>
                <a:gd name="T27" fmla="*/ 71 h 162"/>
                <a:gd name="T28" fmla="*/ 98 w 101"/>
                <a:gd name="T29" fmla="*/ 1 h 162"/>
                <a:gd name="T30" fmla="*/ 98 w 101"/>
                <a:gd name="T31" fmla="*/ 1 h 162"/>
                <a:gd name="T32" fmla="*/ 99 w 101"/>
                <a:gd name="T33" fmla="*/ 1 h 162"/>
                <a:gd name="T34" fmla="*/ 101 w 101"/>
                <a:gd name="T35" fmla="*/ 2 h 162"/>
                <a:gd name="T36" fmla="*/ 101 w 101"/>
                <a:gd name="T37" fmla="*/ 2 h 162"/>
                <a:gd name="T38" fmla="*/ 99 w 101"/>
                <a:gd name="T39" fmla="*/ 4 h 162"/>
                <a:gd name="T40" fmla="*/ 99 w 101"/>
                <a:gd name="T41" fmla="*/ 4 h 162"/>
                <a:gd name="T42" fmla="*/ 20 w 101"/>
                <a:gd name="T43" fmla="*/ 73 h 162"/>
                <a:gd name="T44" fmla="*/ 20 w 101"/>
                <a:gd name="T45" fmla="*/ 73 h 162"/>
                <a:gd name="T46" fmla="*/ 4 w 101"/>
                <a:gd name="T47" fmla="*/ 121 h 162"/>
                <a:gd name="T48" fmla="*/ 4 w 101"/>
                <a:gd name="T49" fmla="*/ 121 h 162"/>
                <a:gd name="T50" fmla="*/ 4 w 101"/>
                <a:gd name="T51" fmla="*/ 125 h 162"/>
                <a:gd name="T52" fmla="*/ 4 w 101"/>
                <a:gd name="T53" fmla="*/ 125 h 162"/>
                <a:gd name="T54" fmla="*/ 9 w 101"/>
                <a:gd name="T55" fmla="*/ 158 h 162"/>
                <a:gd name="T56" fmla="*/ 9 w 101"/>
                <a:gd name="T57" fmla="*/ 158 h 162"/>
                <a:gd name="T58" fmla="*/ 9 w 101"/>
                <a:gd name="T59" fmla="*/ 158 h 162"/>
                <a:gd name="T60" fmla="*/ 9 w 101"/>
                <a:gd name="T61" fmla="*/ 158 h 162"/>
                <a:gd name="T62" fmla="*/ 8 w 101"/>
                <a:gd name="T63" fmla="*/ 160 h 162"/>
                <a:gd name="T64" fmla="*/ 8 w 101"/>
                <a:gd name="T65" fmla="*/ 160 h 162"/>
                <a:gd name="T66" fmla="*/ 8 w 101"/>
                <a:gd name="T67" fmla="*/ 160 h 162"/>
                <a:gd name="T68" fmla="*/ 6 w 101"/>
                <a:gd name="T69" fmla="*/ 162 h 162"/>
                <a:gd name="T70" fmla="*/ 6 w 101"/>
                <a:gd name="T71" fmla="*/ 162 h 162"/>
                <a:gd name="T72" fmla="*/ 6 w 101"/>
                <a:gd name="T73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1" h="162">
                  <a:moveTo>
                    <a:pt x="6" y="162"/>
                  </a:moveTo>
                  <a:cubicBezTo>
                    <a:pt x="5" y="161"/>
                    <a:pt x="4" y="160"/>
                    <a:pt x="4" y="159"/>
                  </a:cubicBezTo>
                  <a:cubicBezTo>
                    <a:pt x="4" y="159"/>
                    <a:pt x="4" y="159"/>
                    <a:pt x="4" y="159"/>
                  </a:cubicBezTo>
                  <a:cubicBezTo>
                    <a:pt x="4" y="159"/>
                    <a:pt x="4" y="158"/>
                    <a:pt x="5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4" y="147"/>
                    <a:pt x="0" y="137"/>
                    <a:pt x="0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3"/>
                    <a:pt x="0" y="122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2" y="103"/>
                    <a:pt x="8" y="86"/>
                    <a:pt x="16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34" y="36"/>
                    <a:pt x="59" y="10"/>
                    <a:pt x="98" y="1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0"/>
                    <a:pt x="101" y="1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3"/>
                    <a:pt x="101" y="4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62" y="14"/>
                    <a:pt x="37" y="38"/>
                    <a:pt x="20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2" y="88"/>
                    <a:pt x="6" y="105"/>
                    <a:pt x="4" y="121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4" y="122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36"/>
                    <a:pt x="8" y="146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60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1"/>
                    <a:pt x="7" y="162"/>
                    <a:pt x="6" y="162"/>
                  </a:cubicBezTo>
                  <a:cubicBezTo>
                    <a:pt x="6" y="162"/>
                    <a:pt x="6" y="162"/>
                    <a:pt x="6" y="162"/>
                  </a:cubicBezTo>
                  <a:cubicBezTo>
                    <a:pt x="6" y="162"/>
                    <a:pt x="6" y="162"/>
                    <a:pt x="6" y="16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726"/>
            <p:cNvSpPr>
              <a:spLocks noEditPoints="1"/>
            </p:cNvSpPr>
            <p:nvPr/>
          </p:nvSpPr>
          <p:spPr bwMode="auto">
            <a:xfrm rot="964014">
              <a:off x="5554854" y="2165375"/>
              <a:ext cx="601873" cy="1068292"/>
            </a:xfrm>
            <a:custGeom>
              <a:avLst/>
              <a:gdLst>
                <a:gd name="T0" fmla="*/ 0 w 92"/>
                <a:gd name="T1" fmla="*/ 149 h 151"/>
                <a:gd name="T2" fmla="*/ 0 w 92"/>
                <a:gd name="T3" fmla="*/ 147 h 151"/>
                <a:gd name="T4" fmla="*/ 1 w 92"/>
                <a:gd name="T5" fmla="*/ 147 h 151"/>
                <a:gd name="T6" fmla="*/ 1 w 92"/>
                <a:gd name="T7" fmla="*/ 146 h 151"/>
                <a:gd name="T8" fmla="*/ 2 w 92"/>
                <a:gd name="T9" fmla="*/ 144 h 151"/>
                <a:gd name="T10" fmla="*/ 2 w 92"/>
                <a:gd name="T11" fmla="*/ 144 h 151"/>
                <a:gd name="T12" fmla="*/ 2 w 92"/>
                <a:gd name="T13" fmla="*/ 144 h 151"/>
                <a:gd name="T14" fmla="*/ 2 w 92"/>
                <a:gd name="T15" fmla="*/ 144 h 151"/>
                <a:gd name="T16" fmla="*/ 2 w 92"/>
                <a:gd name="T17" fmla="*/ 144 h 151"/>
                <a:gd name="T18" fmla="*/ 2 w 92"/>
                <a:gd name="T19" fmla="*/ 137 h 151"/>
                <a:gd name="T20" fmla="*/ 5 w 92"/>
                <a:gd name="T21" fmla="*/ 120 h 151"/>
                <a:gd name="T22" fmla="*/ 17 w 92"/>
                <a:gd name="T23" fmla="*/ 77 h 151"/>
                <a:gd name="T24" fmla="*/ 44 w 92"/>
                <a:gd name="T25" fmla="*/ 32 h 151"/>
                <a:gd name="T26" fmla="*/ 90 w 92"/>
                <a:gd name="T27" fmla="*/ 1 h 151"/>
                <a:gd name="T28" fmla="*/ 92 w 92"/>
                <a:gd name="T29" fmla="*/ 2 h 151"/>
                <a:gd name="T30" fmla="*/ 91 w 92"/>
                <a:gd name="T31" fmla="*/ 5 h 151"/>
                <a:gd name="T32" fmla="*/ 47 w 92"/>
                <a:gd name="T33" fmla="*/ 35 h 151"/>
                <a:gd name="T34" fmla="*/ 20 w 92"/>
                <a:gd name="T35" fmla="*/ 78 h 151"/>
                <a:gd name="T36" fmla="*/ 9 w 92"/>
                <a:gd name="T37" fmla="*/ 121 h 151"/>
                <a:gd name="T38" fmla="*/ 6 w 92"/>
                <a:gd name="T39" fmla="*/ 138 h 151"/>
                <a:gd name="T40" fmla="*/ 6 w 92"/>
                <a:gd name="T41" fmla="*/ 144 h 151"/>
                <a:gd name="T42" fmla="*/ 6 w 92"/>
                <a:gd name="T43" fmla="*/ 144 h 151"/>
                <a:gd name="T44" fmla="*/ 6 w 92"/>
                <a:gd name="T45" fmla="*/ 144 h 151"/>
                <a:gd name="T46" fmla="*/ 3 w 92"/>
                <a:gd name="T47" fmla="*/ 150 h 151"/>
                <a:gd name="T48" fmla="*/ 3 w 92"/>
                <a:gd name="T49" fmla="*/ 150 h 151"/>
                <a:gd name="T50" fmla="*/ 3 w 92"/>
                <a:gd name="T51" fmla="*/ 150 h 151"/>
                <a:gd name="T52" fmla="*/ 2 w 92"/>
                <a:gd name="T53" fmla="*/ 151 h 151"/>
                <a:gd name="T54" fmla="*/ 2 w 92"/>
                <a:gd name="T55" fmla="*/ 151 h 151"/>
                <a:gd name="T56" fmla="*/ 2 w 92"/>
                <a:gd name="T57" fmla="*/ 151 h 151"/>
                <a:gd name="T58" fmla="*/ 2 w 92"/>
                <a:gd name="T59" fmla="*/ 144 h 151"/>
                <a:gd name="T60" fmla="*/ 2 w 92"/>
                <a:gd name="T61" fmla="*/ 144 h 151"/>
                <a:gd name="T62" fmla="*/ 2 w 92"/>
                <a:gd name="T63" fmla="*/ 144 h 151"/>
                <a:gd name="T64" fmla="*/ 2 w 92"/>
                <a:gd name="T65" fmla="*/ 144 h 151"/>
                <a:gd name="T66" fmla="*/ 2 w 92"/>
                <a:gd name="T67" fmla="*/ 14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151">
                  <a:moveTo>
                    <a:pt x="0" y="149"/>
                  </a:moveTo>
                  <a:cubicBezTo>
                    <a:pt x="0" y="149"/>
                    <a:pt x="0" y="149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47"/>
                    <a:pt x="0" y="148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0" y="147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7"/>
                    <a:pt x="1" y="146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1" y="145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1"/>
                    <a:pt x="2" y="139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3" y="131"/>
                    <a:pt x="4" y="126"/>
                    <a:pt x="5" y="120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7" y="105"/>
                    <a:pt x="11" y="91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24" y="59"/>
                    <a:pt x="29" y="45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57" y="20"/>
                    <a:pt x="72" y="6"/>
                    <a:pt x="90" y="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2" y="3"/>
                    <a:pt x="92" y="4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75" y="9"/>
                    <a:pt x="60" y="23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33" y="47"/>
                    <a:pt x="28" y="61"/>
                    <a:pt x="20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15" y="92"/>
                    <a:pt x="11" y="106"/>
                    <a:pt x="9" y="121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8" y="127"/>
                    <a:pt x="7" y="132"/>
                    <a:pt x="6" y="138"/>
                  </a:cubicBezTo>
                  <a:cubicBezTo>
                    <a:pt x="6" y="138"/>
                    <a:pt x="6" y="138"/>
                    <a:pt x="6" y="138"/>
                  </a:cubicBezTo>
                  <a:cubicBezTo>
                    <a:pt x="6" y="140"/>
                    <a:pt x="6" y="142"/>
                    <a:pt x="6" y="144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6" y="147"/>
                    <a:pt x="4" y="149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1" y="151"/>
                    <a:pt x="0" y="150"/>
                    <a:pt x="0" y="149"/>
                  </a:cubicBezTo>
                  <a:close/>
                  <a:moveTo>
                    <a:pt x="2" y="144"/>
                  </a:move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lose/>
                  <a:moveTo>
                    <a:pt x="2" y="144"/>
                  </a:move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727"/>
            <p:cNvSpPr/>
            <p:nvPr/>
          </p:nvSpPr>
          <p:spPr bwMode="auto">
            <a:xfrm rot="964014">
              <a:off x="5666264" y="2303597"/>
              <a:ext cx="530090" cy="912687"/>
            </a:xfrm>
            <a:custGeom>
              <a:avLst/>
              <a:gdLst>
                <a:gd name="T0" fmla="*/ 1 w 81"/>
                <a:gd name="T1" fmla="*/ 129 h 129"/>
                <a:gd name="T2" fmla="*/ 1 w 81"/>
                <a:gd name="T3" fmla="*/ 126 h 129"/>
                <a:gd name="T4" fmla="*/ 1 w 81"/>
                <a:gd name="T5" fmla="*/ 126 h 129"/>
                <a:gd name="T6" fmla="*/ 24 w 81"/>
                <a:gd name="T7" fmla="*/ 74 h 129"/>
                <a:gd name="T8" fmla="*/ 24 w 81"/>
                <a:gd name="T9" fmla="*/ 74 h 129"/>
                <a:gd name="T10" fmla="*/ 46 w 81"/>
                <a:gd name="T11" fmla="*/ 31 h 129"/>
                <a:gd name="T12" fmla="*/ 46 w 81"/>
                <a:gd name="T13" fmla="*/ 31 h 129"/>
                <a:gd name="T14" fmla="*/ 78 w 81"/>
                <a:gd name="T15" fmla="*/ 0 h 129"/>
                <a:gd name="T16" fmla="*/ 78 w 81"/>
                <a:gd name="T17" fmla="*/ 0 h 129"/>
                <a:gd name="T18" fmla="*/ 78 w 81"/>
                <a:gd name="T19" fmla="*/ 0 h 129"/>
                <a:gd name="T20" fmla="*/ 81 w 81"/>
                <a:gd name="T21" fmla="*/ 1 h 129"/>
                <a:gd name="T22" fmla="*/ 81 w 81"/>
                <a:gd name="T23" fmla="*/ 1 h 129"/>
                <a:gd name="T24" fmla="*/ 79 w 81"/>
                <a:gd name="T25" fmla="*/ 4 h 129"/>
                <a:gd name="T26" fmla="*/ 79 w 81"/>
                <a:gd name="T27" fmla="*/ 4 h 129"/>
                <a:gd name="T28" fmla="*/ 50 w 81"/>
                <a:gd name="T29" fmla="*/ 33 h 129"/>
                <a:gd name="T30" fmla="*/ 50 w 81"/>
                <a:gd name="T31" fmla="*/ 33 h 129"/>
                <a:gd name="T32" fmla="*/ 28 w 81"/>
                <a:gd name="T33" fmla="*/ 76 h 129"/>
                <a:gd name="T34" fmla="*/ 28 w 81"/>
                <a:gd name="T35" fmla="*/ 76 h 129"/>
                <a:gd name="T36" fmla="*/ 4 w 81"/>
                <a:gd name="T37" fmla="*/ 129 h 129"/>
                <a:gd name="T38" fmla="*/ 4 w 81"/>
                <a:gd name="T39" fmla="*/ 129 h 129"/>
                <a:gd name="T40" fmla="*/ 2 w 81"/>
                <a:gd name="T41" fmla="*/ 129 h 129"/>
                <a:gd name="T42" fmla="*/ 2 w 81"/>
                <a:gd name="T43" fmla="*/ 129 h 129"/>
                <a:gd name="T44" fmla="*/ 1 w 81"/>
                <a:gd name="T4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" h="129">
                  <a:moveTo>
                    <a:pt x="1" y="129"/>
                  </a:moveTo>
                  <a:cubicBezTo>
                    <a:pt x="0" y="128"/>
                    <a:pt x="0" y="127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1" y="115"/>
                    <a:pt x="18" y="90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30" y="59"/>
                    <a:pt x="37" y="45"/>
                    <a:pt x="4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53" y="22"/>
                    <a:pt x="65" y="2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0" y="0"/>
                    <a:pt x="81" y="0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1" y="2"/>
                    <a:pt x="80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68" y="5"/>
                    <a:pt x="56" y="24"/>
                    <a:pt x="50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0" y="47"/>
                    <a:pt x="33" y="61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1" y="91"/>
                    <a:pt x="15" y="116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3" y="129"/>
                    <a:pt x="3" y="129"/>
                    <a:pt x="2" y="129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2" y="129"/>
                    <a:pt x="1" y="129"/>
                    <a:pt x="1" y="12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728"/>
            <p:cNvSpPr/>
            <p:nvPr/>
          </p:nvSpPr>
          <p:spPr bwMode="auto">
            <a:xfrm rot="964014">
              <a:off x="5827078" y="2486148"/>
              <a:ext cx="378241" cy="652346"/>
            </a:xfrm>
            <a:custGeom>
              <a:avLst/>
              <a:gdLst>
                <a:gd name="T0" fmla="*/ 1 w 58"/>
                <a:gd name="T1" fmla="*/ 92 h 92"/>
                <a:gd name="T2" fmla="*/ 0 w 58"/>
                <a:gd name="T3" fmla="*/ 89 h 92"/>
                <a:gd name="T4" fmla="*/ 0 w 58"/>
                <a:gd name="T5" fmla="*/ 89 h 92"/>
                <a:gd name="T6" fmla="*/ 16 w 58"/>
                <a:gd name="T7" fmla="*/ 64 h 92"/>
                <a:gd name="T8" fmla="*/ 16 w 58"/>
                <a:gd name="T9" fmla="*/ 64 h 92"/>
                <a:gd name="T10" fmla="*/ 30 w 58"/>
                <a:gd name="T11" fmla="*/ 38 h 92"/>
                <a:gd name="T12" fmla="*/ 30 w 58"/>
                <a:gd name="T13" fmla="*/ 38 h 92"/>
                <a:gd name="T14" fmla="*/ 54 w 58"/>
                <a:gd name="T15" fmla="*/ 0 h 92"/>
                <a:gd name="T16" fmla="*/ 54 w 58"/>
                <a:gd name="T17" fmla="*/ 0 h 92"/>
                <a:gd name="T18" fmla="*/ 57 w 58"/>
                <a:gd name="T19" fmla="*/ 1 h 92"/>
                <a:gd name="T20" fmla="*/ 57 w 58"/>
                <a:gd name="T21" fmla="*/ 1 h 92"/>
                <a:gd name="T22" fmla="*/ 57 w 58"/>
                <a:gd name="T23" fmla="*/ 4 h 92"/>
                <a:gd name="T24" fmla="*/ 57 w 58"/>
                <a:gd name="T25" fmla="*/ 4 h 92"/>
                <a:gd name="T26" fmla="*/ 33 w 58"/>
                <a:gd name="T27" fmla="*/ 40 h 92"/>
                <a:gd name="T28" fmla="*/ 33 w 58"/>
                <a:gd name="T29" fmla="*/ 40 h 92"/>
                <a:gd name="T30" fmla="*/ 20 w 58"/>
                <a:gd name="T31" fmla="*/ 66 h 92"/>
                <a:gd name="T32" fmla="*/ 20 w 58"/>
                <a:gd name="T33" fmla="*/ 66 h 92"/>
                <a:gd name="T34" fmla="*/ 4 w 58"/>
                <a:gd name="T35" fmla="*/ 91 h 92"/>
                <a:gd name="T36" fmla="*/ 4 w 58"/>
                <a:gd name="T37" fmla="*/ 91 h 92"/>
                <a:gd name="T38" fmla="*/ 2 w 58"/>
                <a:gd name="T39" fmla="*/ 92 h 92"/>
                <a:gd name="T40" fmla="*/ 2 w 58"/>
                <a:gd name="T41" fmla="*/ 92 h 92"/>
                <a:gd name="T42" fmla="*/ 1 w 58"/>
                <a:gd name="T4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8" h="92">
                  <a:moveTo>
                    <a:pt x="1" y="92"/>
                  </a:moveTo>
                  <a:cubicBezTo>
                    <a:pt x="0" y="91"/>
                    <a:pt x="0" y="90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4" y="80"/>
                    <a:pt x="11" y="73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21" y="56"/>
                    <a:pt x="25" y="47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6" y="26"/>
                    <a:pt x="42" y="9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6" y="0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2"/>
                    <a:pt x="58" y="3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46" y="11"/>
                    <a:pt x="40" y="27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29" y="48"/>
                    <a:pt x="25" y="58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4" y="75"/>
                    <a:pt x="8" y="82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2"/>
                    <a:pt x="3" y="92"/>
                    <a:pt x="2" y="92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2" y="92"/>
                    <a:pt x="1" y="92"/>
                    <a:pt x="1" y="9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729"/>
            <p:cNvSpPr/>
            <p:nvPr/>
          </p:nvSpPr>
          <p:spPr bwMode="auto">
            <a:xfrm rot="964014">
              <a:off x="6187059" y="2669648"/>
              <a:ext cx="646046" cy="424923"/>
            </a:xfrm>
            <a:custGeom>
              <a:avLst/>
              <a:gdLst>
                <a:gd name="T0" fmla="*/ 95 w 99"/>
                <a:gd name="T1" fmla="*/ 59 h 60"/>
                <a:gd name="T2" fmla="*/ 68 w 99"/>
                <a:gd name="T3" fmla="*/ 33 h 60"/>
                <a:gd name="T4" fmla="*/ 68 w 99"/>
                <a:gd name="T5" fmla="*/ 33 h 60"/>
                <a:gd name="T6" fmla="*/ 0 w 99"/>
                <a:gd name="T7" fmla="*/ 4 h 60"/>
                <a:gd name="T8" fmla="*/ 0 w 99"/>
                <a:gd name="T9" fmla="*/ 4 h 60"/>
                <a:gd name="T10" fmla="*/ 0 w 99"/>
                <a:gd name="T11" fmla="*/ 1 h 60"/>
                <a:gd name="T12" fmla="*/ 0 w 99"/>
                <a:gd name="T13" fmla="*/ 1 h 60"/>
                <a:gd name="T14" fmla="*/ 3 w 99"/>
                <a:gd name="T15" fmla="*/ 1 h 60"/>
                <a:gd name="T16" fmla="*/ 3 w 99"/>
                <a:gd name="T17" fmla="*/ 1 h 60"/>
                <a:gd name="T18" fmla="*/ 69 w 99"/>
                <a:gd name="T19" fmla="*/ 29 h 60"/>
                <a:gd name="T20" fmla="*/ 69 w 99"/>
                <a:gd name="T21" fmla="*/ 29 h 60"/>
                <a:gd name="T22" fmla="*/ 98 w 99"/>
                <a:gd name="T23" fmla="*/ 57 h 60"/>
                <a:gd name="T24" fmla="*/ 98 w 99"/>
                <a:gd name="T25" fmla="*/ 57 h 60"/>
                <a:gd name="T26" fmla="*/ 98 w 99"/>
                <a:gd name="T27" fmla="*/ 60 h 60"/>
                <a:gd name="T28" fmla="*/ 98 w 99"/>
                <a:gd name="T29" fmla="*/ 60 h 60"/>
                <a:gd name="T30" fmla="*/ 96 w 99"/>
                <a:gd name="T31" fmla="*/ 60 h 60"/>
                <a:gd name="T32" fmla="*/ 96 w 99"/>
                <a:gd name="T33" fmla="*/ 60 h 60"/>
                <a:gd name="T34" fmla="*/ 95 w 99"/>
                <a:gd name="T35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9" h="60">
                  <a:moveTo>
                    <a:pt x="95" y="59"/>
                  </a:moveTo>
                  <a:cubicBezTo>
                    <a:pt x="87" y="49"/>
                    <a:pt x="80" y="36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44" y="25"/>
                    <a:pt x="20" y="2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2" y="19"/>
                    <a:pt x="44" y="21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83" y="33"/>
                    <a:pt x="91" y="46"/>
                    <a:pt x="98" y="57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9" y="58"/>
                    <a:pt x="99" y="59"/>
                    <a:pt x="98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7" y="60"/>
                    <a:pt x="97" y="60"/>
                    <a:pt x="96" y="60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96" y="60"/>
                    <a:pt x="95" y="60"/>
                    <a:pt x="95" y="5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730"/>
            <p:cNvSpPr/>
            <p:nvPr/>
          </p:nvSpPr>
          <p:spPr bwMode="auto">
            <a:xfrm rot="964014">
              <a:off x="6219383" y="2541064"/>
              <a:ext cx="659852" cy="403976"/>
            </a:xfrm>
            <a:custGeom>
              <a:avLst/>
              <a:gdLst>
                <a:gd name="T0" fmla="*/ 97 w 101"/>
                <a:gd name="T1" fmla="*/ 55 h 57"/>
                <a:gd name="T2" fmla="*/ 72 w 101"/>
                <a:gd name="T3" fmla="*/ 27 h 57"/>
                <a:gd name="T4" fmla="*/ 72 w 101"/>
                <a:gd name="T5" fmla="*/ 27 h 57"/>
                <a:gd name="T6" fmla="*/ 45 w 101"/>
                <a:gd name="T7" fmla="*/ 16 h 57"/>
                <a:gd name="T8" fmla="*/ 45 w 101"/>
                <a:gd name="T9" fmla="*/ 16 h 57"/>
                <a:gd name="T10" fmla="*/ 23 w 101"/>
                <a:gd name="T11" fmla="*/ 10 h 57"/>
                <a:gd name="T12" fmla="*/ 23 w 101"/>
                <a:gd name="T13" fmla="*/ 10 h 57"/>
                <a:gd name="T14" fmla="*/ 2 w 101"/>
                <a:gd name="T15" fmla="*/ 4 h 57"/>
                <a:gd name="T16" fmla="*/ 2 w 101"/>
                <a:gd name="T17" fmla="*/ 4 h 57"/>
                <a:gd name="T18" fmla="*/ 0 w 101"/>
                <a:gd name="T19" fmla="*/ 2 h 57"/>
                <a:gd name="T20" fmla="*/ 0 w 101"/>
                <a:gd name="T21" fmla="*/ 2 h 57"/>
                <a:gd name="T22" fmla="*/ 2 w 101"/>
                <a:gd name="T23" fmla="*/ 0 h 57"/>
                <a:gd name="T24" fmla="*/ 2 w 101"/>
                <a:gd name="T25" fmla="*/ 0 h 57"/>
                <a:gd name="T26" fmla="*/ 24 w 101"/>
                <a:gd name="T27" fmla="*/ 6 h 57"/>
                <a:gd name="T28" fmla="*/ 24 w 101"/>
                <a:gd name="T29" fmla="*/ 6 h 57"/>
                <a:gd name="T30" fmla="*/ 46 w 101"/>
                <a:gd name="T31" fmla="*/ 12 h 57"/>
                <a:gd name="T32" fmla="*/ 46 w 101"/>
                <a:gd name="T33" fmla="*/ 12 h 57"/>
                <a:gd name="T34" fmla="*/ 75 w 101"/>
                <a:gd name="T35" fmla="*/ 24 h 57"/>
                <a:gd name="T36" fmla="*/ 75 w 101"/>
                <a:gd name="T37" fmla="*/ 24 h 57"/>
                <a:gd name="T38" fmla="*/ 100 w 101"/>
                <a:gd name="T39" fmla="*/ 54 h 57"/>
                <a:gd name="T40" fmla="*/ 100 w 101"/>
                <a:gd name="T41" fmla="*/ 54 h 57"/>
                <a:gd name="T42" fmla="*/ 99 w 101"/>
                <a:gd name="T43" fmla="*/ 56 h 57"/>
                <a:gd name="T44" fmla="*/ 99 w 101"/>
                <a:gd name="T45" fmla="*/ 56 h 57"/>
                <a:gd name="T46" fmla="*/ 98 w 101"/>
                <a:gd name="T47" fmla="*/ 57 h 57"/>
                <a:gd name="T48" fmla="*/ 98 w 101"/>
                <a:gd name="T49" fmla="*/ 57 h 57"/>
                <a:gd name="T50" fmla="*/ 97 w 101"/>
                <a:gd name="T51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57">
                  <a:moveTo>
                    <a:pt x="97" y="55"/>
                  </a:moveTo>
                  <a:cubicBezTo>
                    <a:pt x="92" y="45"/>
                    <a:pt x="82" y="33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64" y="22"/>
                    <a:pt x="55" y="19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38" y="14"/>
                    <a:pt x="30" y="12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6" y="8"/>
                    <a:pt x="8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0"/>
                    <a:pt x="17" y="5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31" y="8"/>
                    <a:pt x="39" y="10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56" y="15"/>
                    <a:pt x="66" y="18"/>
                    <a:pt x="75" y="24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85" y="31"/>
                    <a:pt x="95" y="43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1" y="55"/>
                    <a:pt x="100" y="56"/>
                    <a:pt x="99" y="56"/>
                  </a:cubicBezTo>
                  <a:cubicBezTo>
                    <a:pt x="99" y="56"/>
                    <a:pt x="99" y="56"/>
                    <a:pt x="99" y="56"/>
                  </a:cubicBezTo>
                  <a:cubicBezTo>
                    <a:pt x="99" y="57"/>
                    <a:pt x="99" y="57"/>
                    <a:pt x="98" y="57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8" y="57"/>
                    <a:pt x="97" y="56"/>
                    <a:pt x="97" y="55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731"/>
            <p:cNvSpPr/>
            <p:nvPr/>
          </p:nvSpPr>
          <p:spPr bwMode="auto">
            <a:xfrm rot="964014">
              <a:off x="6248576" y="2392811"/>
              <a:ext cx="607395" cy="266324"/>
            </a:xfrm>
            <a:custGeom>
              <a:avLst/>
              <a:gdLst>
                <a:gd name="T0" fmla="*/ 89 w 93"/>
                <a:gd name="T1" fmla="*/ 37 h 38"/>
                <a:gd name="T2" fmla="*/ 64 w 93"/>
                <a:gd name="T3" fmla="*/ 12 h 38"/>
                <a:gd name="T4" fmla="*/ 64 w 93"/>
                <a:gd name="T5" fmla="*/ 12 h 38"/>
                <a:gd name="T6" fmla="*/ 35 w 93"/>
                <a:gd name="T7" fmla="*/ 4 h 38"/>
                <a:gd name="T8" fmla="*/ 35 w 93"/>
                <a:gd name="T9" fmla="*/ 4 h 38"/>
                <a:gd name="T10" fmla="*/ 35 w 93"/>
                <a:gd name="T11" fmla="*/ 4 h 38"/>
                <a:gd name="T12" fmla="*/ 35 w 93"/>
                <a:gd name="T13" fmla="*/ 4 h 38"/>
                <a:gd name="T14" fmla="*/ 5 w 93"/>
                <a:gd name="T15" fmla="*/ 8 h 38"/>
                <a:gd name="T16" fmla="*/ 5 w 93"/>
                <a:gd name="T17" fmla="*/ 8 h 38"/>
                <a:gd name="T18" fmla="*/ 2 w 93"/>
                <a:gd name="T19" fmla="*/ 8 h 38"/>
                <a:gd name="T20" fmla="*/ 2 w 93"/>
                <a:gd name="T21" fmla="*/ 8 h 38"/>
                <a:gd name="T22" fmla="*/ 0 w 93"/>
                <a:gd name="T23" fmla="*/ 6 h 38"/>
                <a:gd name="T24" fmla="*/ 0 w 93"/>
                <a:gd name="T25" fmla="*/ 6 h 38"/>
                <a:gd name="T26" fmla="*/ 2 w 93"/>
                <a:gd name="T27" fmla="*/ 4 h 38"/>
                <a:gd name="T28" fmla="*/ 2 w 93"/>
                <a:gd name="T29" fmla="*/ 4 h 38"/>
                <a:gd name="T30" fmla="*/ 5 w 93"/>
                <a:gd name="T31" fmla="*/ 4 h 38"/>
                <a:gd name="T32" fmla="*/ 5 w 93"/>
                <a:gd name="T33" fmla="*/ 4 h 38"/>
                <a:gd name="T34" fmla="*/ 35 w 93"/>
                <a:gd name="T35" fmla="*/ 0 h 38"/>
                <a:gd name="T36" fmla="*/ 35 w 93"/>
                <a:gd name="T37" fmla="*/ 0 h 38"/>
                <a:gd name="T38" fmla="*/ 35 w 93"/>
                <a:gd name="T39" fmla="*/ 0 h 38"/>
                <a:gd name="T40" fmla="*/ 35 w 93"/>
                <a:gd name="T41" fmla="*/ 0 h 38"/>
                <a:gd name="T42" fmla="*/ 66 w 93"/>
                <a:gd name="T43" fmla="*/ 8 h 38"/>
                <a:gd name="T44" fmla="*/ 66 w 93"/>
                <a:gd name="T45" fmla="*/ 8 h 38"/>
                <a:gd name="T46" fmla="*/ 92 w 93"/>
                <a:gd name="T47" fmla="*/ 35 h 38"/>
                <a:gd name="T48" fmla="*/ 92 w 93"/>
                <a:gd name="T49" fmla="*/ 35 h 38"/>
                <a:gd name="T50" fmla="*/ 92 w 93"/>
                <a:gd name="T51" fmla="*/ 37 h 38"/>
                <a:gd name="T52" fmla="*/ 92 w 93"/>
                <a:gd name="T53" fmla="*/ 37 h 38"/>
                <a:gd name="T54" fmla="*/ 91 w 93"/>
                <a:gd name="T55" fmla="*/ 38 h 38"/>
                <a:gd name="T56" fmla="*/ 91 w 93"/>
                <a:gd name="T57" fmla="*/ 38 h 38"/>
                <a:gd name="T58" fmla="*/ 89 w 93"/>
                <a:gd name="T5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3" h="38">
                  <a:moveTo>
                    <a:pt x="89" y="37"/>
                  </a:moveTo>
                  <a:cubicBezTo>
                    <a:pt x="83" y="26"/>
                    <a:pt x="74" y="18"/>
                    <a:pt x="64" y="12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55" y="7"/>
                    <a:pt x="46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26" y="4"/>
                    <a:pt x="1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4" y="4"/>
                    <a:pt x="2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6" y="0"/>
                    <a:pt x="56" y="3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77" y="14"/>
                    <a:pt x="86" y="23"/>
                    <a:pt x="92" y="3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3" y="36"/>
                    <a:pt x="93" y="37"/>
                    <a:pt x="92" y="37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0" y="38"/>
                    <a:pt x="89" y="37"/>
                    <a:pt x="89" y="37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732"/>
            <p:cNvSpPr/>
            <p:nvPr/>
          </p:nvSpPr>
          <p:spPr bwMode="auto">
            <a:xfrm rot="964014">
              <a:off x="6300984" y="3092704"/>
              <a:ext cx="157370" cy="62842"/>
            </a:xfrm>
            <a:custGeom>
              <a:avLst/>
              <a:gdLst>
                <a:gd name="T0" fmla="*/ 1 w 24"/>
                <a:gd name="T1" fmla="*/ 9 h 9"/>
                <a:gd name="T2" fmla="*/ 0 w 24"/>
                <a:gd name="T3" fmla="*/ 7 h 9"/>
                <a:gd name="T4" fmla="*/ 0 w 24"/>
                <a:gd name="T5" fmla="*/ 7 h 9"/>
                <a:gd name="T6" fmla="*/ 13 w 24"/>
                <a:gd name="T7" fmla="*/ 0 h 9"/>
                <a:gd name="T8" fmla="*/ 13 w 24"/>
                <a:gd name="T9" fmla="*/ 0 h 9"/>
                <a:gd name="T10" fmla="*/ 23 w 24"/>
                <a:gd name="T11" fmla="*/ 4 h 9"/>
                <a:gd name="T12" fmla="*/ 23 w 24"/>
                <a:gd name="T13" fmla="*/ 4 h 9"/>
                <a:gd name="T14" fmla="*/ 23 w 24"/>
                <a:gd name="T15" fmla="*/ 6 h 9"/>
                <a:gd name="T16" fmla="*/ 23 w 24"/>
                <a:gd name="T17" fmla="*/ 6 h 9"/>
                <a:gd name="T18" fmla="*/ 20 w 24"/>
                <a:gd name="T19" fmla="*/ 6 h 9"/>
                <a:gd name="T20" fmla="*/ 20 w 24"/>
                <a:gd name="T21" fmla="*/ 6 h 9"/>
                <a:gd name="T22" fmla="*/ 13 w 24"/>
                <a:gd name="T23" fmla="*/ 4 h 9"/>
                <a:gd name="T24" fmla="*/ 13 w 24"/>
                <a:gd name="T25" fmla="*/ 4 h 9"/>
                <a:gd name="T26" fmla="*/ 4 w 24"/>
                <a:gd name="T27" fmla="*/ 8 h 9"/>
                <a:gd name="T28" fmla="*/ 4 w 24"/>
                <a:gd name="T29" fmla="*/ 8 h 9"/>
                <a:gd name="T30" fmla="*/ 4 w 24"/>
                <a:gd name="T31" fmla="*/ 8 h 9"/>
                <a:gd name="T32" fmla="*/ 2 w 24"/>
                <a:gd name="T33" fmla="*/ 9 h 9"/>
                <a:gd name="T34" fmla="*/ 2 w 24"/>
                <a:gd name="T35" fmla="*/ 9 h 9"/>
                <a:gd name="T36" fmla="*/ 1 w 24"/>
                <a:gd name="T3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9">
                  <a:moveTo>
                    <a:pt x="1" y="9"/>
                  </a:move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2"/>
                    <a:pt x="8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0"/>
                    <a:pt x="21" y="1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5"/>
                    <a:pt x="24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7"/>
                    <a:pt x="21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6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9" y="4"/>
                    <a:pt x="5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1" y="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Freeform 733"/>
            <p:cNvSpPr/>
            <p:nvPr/>
          </p:nvSpPr>
          <p:spPr bwMode="auto">
            <a:xfrm rot="964014">
              <a:off x="6291209" y="3281728"/>
              <a:ext cx="138045" cy="155605"/>
            </a:xfrm>
            <a:custGeom>
              <a:avLst/>
              <a:gdLst>
                <a:gd name="T0" fmla="*/ 8 w 21"/>
                <a:gd name="T1" fmla="*/ 1 h 22"/>
                <a:gd name="T2" fmla="*/ 1 w 21"/>
                <a:gd name="T3" fmla="*/ 10 h 22"/>
                <a:gd name="T4" fmla="*/ 15 w 21"/>
                <a:gd name="T5" fmla="*/ 17 h 22"/>
                <a:gd name="T6" fmla="*/ 8 w 21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8" y="1"/>
                  </a:moveTo>
                  <a:cubicBezTo>
                    <a:pt x="8" y="1"/>
                    <a:pt x="0" y="2"/>
                    <a:pt x="1" y="10"/>
                  </a:cubicBezTo>
                  <a:cubicBezTo>
                    <a:pt x="2" y="18"/>
                    <a:pt x="10" y="22"/>
                    <a:pt x="15" y="17"/>
                  </a:cubicBezTo>
                  <a:cubicBezTo>
                    <a:pt x="21" y="13"/>
                    <a:pt x="18" y="0"/>
                    <a:pt x="8" y="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734"/>
            <p:cNvSpPr/>
            <p:nvPr/>
          </p:nvSpPr>
          <p:spPr bwMode="auto">
            <a:xfrm rot="964014">
              <a:off x="5450288" y="3469065"/>
              <a:ext cx="276089" cy="281287"/>
            </a:xfrm>
            <a:custGeom>
              <a:avLst/>
              <a:gdLst>
                <a:gd name="T0" fmla="*/ 14 w 42"/>
                <a:gd name="T1" fmla="*/ 5 h 40"/>
                <a:gd name="T2" fmla="*/ 5 w 42"/>
                <a:gd name="T3" fmla="*/ 23 h 40"/>
                <a:gd name="T4" fmla="*/ 36 w 42"/>
                <a:gd name="T5" fmla="*/ 21 h 40"/>
                <a:gd name="T6" fmla="*/ 14 w 42"/>
                <a:gd name="T7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40">
                  <a:moveTo>
                    <a:pt x="14" y="5"/>
                  </a:moveTo>
                  <a:cubicBezTo>
                    <a:pt x="14" y="5"/>
                    <a:pt x="0" y="11"/>
                    <a:pt x="5" y="23"/>
                  </a:cubicBezTo>
                  <a:cubicBezTo>
                    <a:pt x="11" y="35"/>
                    <a:pt x="31" y="40"/>
                    <a:pt x="36" y="21"/>
                  </a:cubicBezTo>
                  <a:cubicBezTo>
                    <a:pt x="42" y="4"/>
                    <a:pt x="23" y="0"/>
                    <a:pt x="14" y="5"/>
                  </a:cubicBezTo>
                  <a:close/>
                </a:path>
              </a:pathLst>
            </a:custGeom>
            <a:solidFill>
              <a:srgbClr val="FA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Freeform 735"/>
            <p:cNvSpPr/>
            <p:nvPr/>
          </p:nvSpPr>
          <p:spPr bwMode="auto">
            <a:xfrm rot="964014">
              <a:off x="6158169" y="3518770"/>
              <a:ext cx="267807" cy="278295"/>
            </a:xfrm>
            <a:custGeom>
              <a:avLst/>
              <a:gdLst>
                <a:gd name="T0" fmla="*/ 13 w 41"/>
                <a:gd name="T1" fmla="*/ 5 h 39"/>
                <a:gd name="T2" fmla="*/ 5 w 41"/>
                <a:gd name="T3" fmla="*/ 23 h 39"/>
                <a:gd name="T4" fmla="*/ 36 w 41"/>
                <a:gd name="T5" fmla="*/ 21 h 39"/>
                <a:gd name="T6" fmla="*/ 13 w 41"/>
                <a:gd name="T7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9">
                  <a:moveTo>
                    <a:pt x="13" y="5"/>
                  </a:moveTo>
                  <a:cubicBezTo>
                    <a:pt x="13" y="5"/>
                    <a:pt x="0" y="11"/>
                    <a:pt x="5" y="23"/>
                  </a:cubicBezTo>
                  <a:cubicBezTo>
                    <a:pt x="10" y="35"/>
                    <a:pt x="30" y="39"/>
                    <a:pt x="36" y="21"/>
                  </a:cubicBezTo>
                  <a:cubicBezTo>
                    <a:pt x="41" y="4"/>
                    <a:pt x="22" y="0"/>
                    <a:pt x="13" y="5"/>
                  </a:cubicBezTo>
                  <a:close/>
                </a:path>
              </a:pathLst>
            </a:custGeom>
            <a:solidFill>
              <a:srgbClr val="FA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Freeform 736"/>
            <p:cNvSpPr/>
            <p:nvPr/>
          </p:nvSpPr>
          <p:spPr bwMode="auto">
            <a:xfrm rot="964014">
              <a:off x="5518570" y="3074979"/>
              <a:ext cx="157370" cy="62842"/>
            </a:xfrm>
            <a:custGeom>
              <a:avLst/>
              <a:gdLst>
                <a:gd name="T0" fmla="*/ 2 w 24"/>
                <a:gd name="T1" fmla="*/ 9 h 9"/>
                <a:gd name="T2" fmla="*/ 0 w 24"/>
                <a:gd name="T3" fmla="*/ 7 h 9"/>
                <a:gd name="T4" fmla="*/ 0 w 24"/>
                <a:gd name="T5" fmla="*/ 7 h 9"/>
                <a:gd name="T6" fmla="*/ 13 w 24"/>
                <a:gd name="T7" fmla="*/ 0 h 9"/>
                <a:gd name="T8" fmla="*/ 13 w 24"/>
                <a:gd name="T9" fmla="*/ 0 h 9"/>
                <a:gd name="T10" fmla="*/ 23 w 24"/>
                <a:gd name="T11" fmla="*/ 4 h 9"/>
                <a:gd name="T12" fmla="*/ 23 w 24"/>
                <a:gd name="T13" fmla="*/ 4 h 9"/>
                <a:gd name="T14" fmla="*/ 23 w 24"/>
                <a:gd name="T15" fmla="*/ 7 h 9"/>
                <a:gd name="T16" fmla="*/ 23 w 24"/>
                <a:gd name="T17" fmla="*/ 7 h 9"/>
                <a:gd name="T18" fmla="*/ 20 w 24"/>
                <a:gd name="T19" fmla="*/ 6 h 9"/>
                <a:gd name="T20" fmla="*/ 20 w 24"/>
                <a:gd name="T21" fmla="*/ 6 h 9"/>
                <a:gd name="T22" fmla="*/ 13 w 24"/>
                <a:gd name="T23" fmla="*/ 4 h 9"/>
                <a:gd name="T24" fmla="*/ 13 w 24"/>
                <a:gd name="T25" fmla="*/ 4 h 9"/>
                <a:gd name="T26" fmla="*/ 4 w 24"/>
                <a:gd name="T27" fmla="*/ 8 h 9"/>
                <a:gd name="T28" fmla="*/ 4 w 24"/>
                <a:gd name="T29" fmla="*/ 8 h 9"/>
                <a:gd name="T30" fmla="*/ 2 w 24"/>
                <a:gd name="T31" fmla="*/ 9 h 9"/>
                <a:gd name="T32" fmla="*/ 2 w 24"/>
                <a:gd name="T33" fmla="*/ 9 h 9"/>
                <a:gd name="T34" fmla="*/ 2 w 24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9">
                  <a:moveTo>
                    <a:pt x="2" y="9"/>
                  </a:move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2"/>
                    <a:pt x="8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0"/>
                    <a:pt x="21" y="1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5"/>
                    <a:pt x="24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1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6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9" y="4"/>
                    <a:pt x="5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737"/>
            <p:cNvSpPr/>
            <p:nvPr/>
          </p:nvSpPr>
          <p:spPr bwMode="auto">
            <a:xfrm rot="964014">
              <a:off x="5508847" y="3263596"/>
              <a:ext cx="135283" cy="155605"/>
            </a:xfrm>
            <a:custGeom>
              <a:avLst/>
              <a:gdLst>
                <a:gd name="T0" fmla="*/ 9 w 21"/>
                <a:gd name="T1" fmla="*/ 1 h 22"/>
                <a:gd name="T2" fmla="*/ 1 w 21"/>
                <a:gd name="T3" fmla="*/ 10 h 22"/>
                <a:gd name="T4" fmla="*/ 15 w 21"/>
                <a:gd name="T5" fmla="*/ 18 h 22"/>
                <a:gd name="T6" fmla="*/ 9 w 21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9" y="1"/>
                  </a:moveTo>
                  <a:cubicBezTo>
                    <a:pt x="9" y="1"/>
                    <a:pt x="0" y="2"/>
                    <a:pt x="1" y="10"/>
                  </a:cubicBezTo>
                  <a:cubicBezTo>
                    <a:pt x="2" y="18"/>
                    <a:pt x="10" y="22"/>
                    <a:pt x="15" y="18"/>
                  </a:cubicBezTo>
                  <a:cubicBezTo>
                    <a:pt x="21" y="13"/>
                    <a:pt x="18" y="0"/>
                    <a:pt x="9" y="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Freeform 738"/>
            <p:cNvSpPr/>
            <p:nvPr/>
          </p:nvSpPr>
          <p:spPr bwMode="auto">
            <a:xfrm rot="964014">
              <a:off x="5866718" y="3214585"/>
              <a:ext cx="91110" cy="362081"/>
            </a:xfrm>
            <a:custGeom>
              <a:avLst/>
              <a:gdLst>
                <a:gd name="T0" fmla="*/ 7 w 14"/>
                <a:gd name="T1" fmla="*/ 51 h 51"/>
                <a:gd name="T2" fmla="*/ 1 w 14"/>
                <a:gd name="T3" fmla="*/ 42 h 51"/>
                <a:gd name="T4" fmla="*/ 1 w 14"/>
                <a:gd name="T5" fmla="*/ 42 h 51"/>
                <a:gd name="T6" fmla="*/ 9 w 14"/>
                <a:gd name="T7" fmla="*/ 33 h 51"/>
                <a:gd name="T8" fmla="*/ 9 w 14"/>
                <a:gd name="T9" fmla="*/ 33 h 51"/>
                <a:gd name="T10" fmla="*/ 9 w 14"/>
                <a:gd name="T11" fmla="*/ 33 h 51"/>
                <a:gd name="T12" fmla="*/ 9 w 14"/>
                <a:gd name="T13" fmla="*/ 33 h 51"/>
                <a:gd name="T14" fmla="*/ 0 w 14"/>
                <a:gd name="T15" fmla="*/ 3 h 51"/>
                <a:gd name="T16" fmla="*/ 0 w 14"/>
                <a:gd name="T17" fmla="*/ 3 h 51"/>
                <a:gd name="T18" fmla="*/ 2 w 14"/>
                <a:gd name="T19" fmla="*/ 0 h 51"/>
                <a:gd name="T20" fmla="*/ 2 w 14"/>
                <a:gd name="T21" fmla="*/ 0 h 51"/>
                <a:gd name="T22" fmla="*/ 4 w 14"/>
                <a:gd name="T23" fmla="*/ 2 h 51"/>
                <a:gd name="T24" fmla="*/ 4 w 14"/>
                <a:gd name="T25" fmla="*/ 2 h 51"/>
                <a:gd name="T26" fmla="*/ 14 w 14"/>
                <a:gd name="T27" fmla="*/ 35 h 51"/>
                <a:gd name="T28" fmla="*/ 14 w 14"/>
                <a:gd name="T29" fmla="*/ 35 h 51"/>
                <a:gd name="T30" fmla="*/ 13 w 14"/>
                <a:gd name="T31" fmla="*/ 37 h 51"/>
                <a:gd name="T32" fmla="*/ 13 w 14"/>
                <a:gd name="T33" fmla="*/ 37 h 51"/>
                <a:gd name="T34" fmla="*/ 11 w 14"/>
                <a:gd name="T35" fmla="*/ 37 h 51"/>
                <a:gd name="T36" fmla="*/ 11 w 14"/>
                <a:gd name="T37" fmla="*/ 37 h 51"/>
                <a:gd name="T38" fmla="*/ 9 w 14"/>
                <a:gd name="T39" fmla="*/ 37 h 51"/>
                <a:gd name="T40" fmla="*/ 9 w 14"/>
                <a:gd name="T41" fmla="*/ 37 h 51"/>
                <a:gd name="T42" fmla="*/ 5 w 14"/>
                <a:gd name="T43" fmla="*/ 42 h 51"/>
                <a:gd name="T44" fmla="*/ 5 w 14"/>
                <a:gd name="T45" fmla="*/ 42 h 51"/>
                <a:gd name="T46" fmla="*/ 8 w 14"/>
                <a:gd name="T47" fmla="*/ 47 h 51"/>
                <a:gd name="T48" fmla="*/ 8 w 14"/>
                <a:gd name="T49" fmla="*/ 47 h 51"/>
                <a:gd name="T50" fmla="*/ 9 w 14"/>
                <a:gd name="T51" fmla="*/ 50 h 51"/>
                <a:gd name="T52" fmla="*/ 9 w 14"/>
                <a:gd name="T53" fmla="*/ 50 h 51"/>
                <a:gd name="T54" fmla="*/ 7 w 14"/>
                <a:gd name="T55" fmla="*/ 51 h 51"/>
                <a:gd name="T56" fmla="*/ 7 w 14"/>
                <a:gd name="T57" fmla="*/ 51 h 51"/>
                <a:gd name="T58" fmla="*/ 7 w 14"/>
                <a:gd name="T5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" h="51">
                  <a:moveTo>
                    <a:pt x="7" y="51"/>
                  </a:moveTo>
                  <a:cubicBezTo>
                    <a:pt x="2" y="49"/>
                    <a:pt x="1" y="45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3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6" y="23"/>
                    <a:pt x="3" y="1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7" y="13"/>
                    <a:pt x="11" y="24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6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8"/>
                    <a:pt x="12" y="38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0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6" y="37"/>
                    <a:pt x="5" y="39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4"/>
                    <a:pt x="6" y="46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9" y="48"/>
                    <a:pt x="10" y="49"/>
                    <a:pt x="9" y="5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50"/>
                    <a:pt x="8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739"/>
            <p:cNvSpPr/>
            <p:nvPr/>
          </p:nvSpPr>
          <p:spPr bwMode="auto">
            <a:xfrm rot="964014">
              <a:off x="5642965" y="3494622"/>
              <a:ext cx="543894" cy="311211"/>
            </a:xfrm>
            <a:custGeom>
              <a:avLst/>
              <a:gdLst>
                <a:gd name="T0" fmla="*/ 1 w 83"/>
                <a:gd name="T1" fmla="*/ 25 h 44"/>
                <a:gd name="T2" fmla="*/ 1 w 83"/>
                <a:gd name="T3" fmla="*/ 25 h 44"/>
                <a:gd name="T4" fmla="*/ 2 w 83"/>
                <a:gd name="T5" fmla="*/ 22 h 44"/>
                <a:gd name="T6" fmla="*/ 2 w 83"/>
                <a:gd name="T7" fmla="*/ 22 h 44"/>
                <a:gd name="T8" fmla="*/ 5 w 83"/>
                <a:gd name="T9" fmla="*/ 24 h 44"/>
                <a:gd name="T10" fmla="*/ 5 w 83"/>
                <a:gd name="T11" fmla="*/ 24 h 44"/>
                <a:gd name="T12" fmla="*/ 5 w 83"/>
                <a:gd name="T13" fmla="*/ 26 h 44"/>
                <a:gd name="T14" fmla="*/ 5 w 83"/>
                <a:gd name="T15" fmla="*/ 26 h 44"/>
                <a:gd name="T16" fmla="*/ 9 w 83"/>
                <a:gd name="T17" fmla="*/ 32 h 44"/>
                <a:gd name="T18" fmla="*/ 9 w 83"/>
                <a:gd name="T19" fmla="*/ 32 h 44"/>
                <a:gd name="T20" fmla="*/ 30 w 83"/>
                <a:gd name="T21" fmla="*/ 40 h 44"/>
                <a:gd name="T22" fmla="*/ 30 w 83"/>
                <a:gd name="T23" fmla="*/ 40 h 44"/>
                <a:gd name="T24" fmla="*/ 47 w 83"/>
                <a:gd name="T25" fmla="*/ 38 h 44"/>
                <a:gd name="T26" fmla="*/ 47 w 83"/>
                <a:gd name="T27" fmla="*/ 38 h 44"/>
                <a:gd name="T28" fmla="*/ 79 w 83"/>
                <a:gd name="T29" fmla="*/ 5 h 44"/>
                <a:gd name="T30" fmla="*/ 79 w 83"/>
                <a:gd name="T31" fmla="*/ 5 h 44"/>
                <a:gd name="T32" fmla="*/ 79 w 83"/>
                <a:gd name="T33" fmla="*/ 3 h 44"/>
                <a:gd name="T34" fmla="*/ 79 w 83"/>
                <a:gd name="T35" fmla="*/ 3 h 44"/>
                <a:gd name="T36" fmla="*/ 81 w 83"/>
                <a:gd name="T37" fmla="*/ 0 h 44"/>
                <a:gd name="T38" fmla="*/ 81 w 83"/>
                <a:gd name="T39" fmla="*/ 0 h 44"/>
                <a:gd name="T40" fmla="*/ 83 w 83"/>
                <a:gd name="T41" fmla="*/ 2 h 44"/>
                <a:gd name="T42" fmla="*/ 83 w 83"/>
                <a:gd name="T43" fmla="*/ 2 h 44"/>
                <a:gd name="T44" fmla="*/ 83 w 83"/>
                <a:gd name="T45" fmla="*/ 5 h 44"/>
                <a:gd name="T46" fmla="*/ 83 w 83"/>
                <a:gd name="T47" fmla="*/ 5 h 44"/>
                <a:gd name="T48" fmla="*/ 48 w 83"/>
                <a:gd name="T49" fmla="*/ 42 h 44"/>
                <a:gd name="T50" fmla="*/ 48 w 83"/>
                <a:gd name="T51" fmla="*/ 42 h 44"/>
                <a:gd name="T52" fmla="*/ 30 w 83"/>
                <a:gd name="T53" fmla="*/ 44 h 44"/>
                <a:gd name="T54" fmla="*/ 30 w 83"/>
                <a:gd name="T55" fmla="*/ 44 h 44"/>
                <a:gd name="T56" fmla="*/ 30 w 83"/>
                <a:gd name="T57" fmla="*/ 44 h 44"/>
                <a:gd name="T58" fmla="*/ 30 w 83"/>
                <a:gd name="T59" fmla="*/ 44 h 44"/>
                <a:gd name="T60" fmla="*/ 1 w 83"/>
                <a:gd name="T61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3" h="44">
                  <a:moveTo>
                    <a:pt x="1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0" y="24"/>
                    <a:pt x="1" y="23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4" y="23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5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8"/>
                    <a:pt x="7" y="30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3" y="36"/>
                    <a:pt x="19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5" y="40"/>
                    <a:pt x="40" y="3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77" y="29"/>
                    <a:pt x="79" y="12"/>
                    <a:pt x="79" y="5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1"/>
                    <a:pt x="80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3" y="1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2"/>
                    <a:pt x="83" y="3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13"/>
                    <a:pt x="80" y="33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1" y="43"/>
                    <a:pt x="35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5" y="44"/>
                    <a:pt x="1" y="25"/>
                    <a:pt x="1" y="25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740"/>
            <p:cNvSpPr/>
            <p:nvPr/>
          </p:nvSpPr>
          <p:spPr bwMode="auto">
            <a:xfrm rot="964014">
              <a:off x="5470274" y="3977894"/>
              <a:ext cx="350631" cy="248369"/>
            </a:xfrm>
            <a:custGeom>
              <a:avLst/>
              <a:gdLst>
                <a:gd name="T0" fmla="*/ 31 w 54"/>
                <a:gd name="T1" fmla="*/ 35 h 35"/>
                <a:gd name="T2" fmla="*/ 15 w 54"/>
                <a:gd name="T3" fmla="*/ 22 h 35"/>
                <a:gd name="T4" fmla="*/ 15 w 54"/>
                <a:gd name="T5" fmla="*/ 22 h 35"/>
                <a:gd name="T6" fmla="*/ 1 w 54"/>
                <a:gd name="T7" fmla="*/ 3 h 35"/>
                <a:gd name="T8" fmla="*/ 1 w 54"/>
                <a:gd name="T9" fmla="*/ 3 h 35"/>
                <a:gd name="T10" fmla="*/ 1 w 54"/>
                <a:gd name="T11" fmla="*/ 0 h 35"/>
                <a:gd name="T12" fmla="*/ 1 w 54"/>
                <a:gd name="T13" fmla="*/ 0 h 35"/>
                <a:gd name="T14" fmla="*/ 4 w 54"/>
                <a:gd name="T15" fmla="*/ 1 h 35"/>
                <a:gd name="T16" fmla="*/ 4 w 54"/>
                <a:gd name="T17" fmla="*/ 1 h 35"/>
                <a:gd name="T18" fmla="*/ 18 w 54"/>
                <a:gd name="T19" fmla="*/ 19 h 35"/>
                <a:gd name="T20" fmla="*/ 18 w 54"/>
                <a:gd name="T21" fmla="*/ 19 h 35"/>
                <a:gd name="T22" fmla="*/ 32 w 54"/>
                <a:gd name="T23" fmla="*/ 31 h 35"/>
                <a:gd name="T24" fmla="*/ 32 w 54"/>
                <a:gd name="T25" fmla="*/ 31 h 35"/>
                <a:gd name="T26" fmla="*/ 33 w 54"/>
                <a:gd name="T27" fmla="*/ 31 h 35"/>
                <a:gd name="T28" fmla="*/ 33 w 54"/>
                <a:gd name="T29" fmla="*/ 31 h 35"/>
                <a:gd name="T30" fmla="*/ 42 w 54"/>
                <a:gd name="T31" fmla="*/ 24 h 35"/>
                <a:gd name="T32" fmla="*/ 42 w 54"/>
                <a:gd name="T33" fmla="*/ 24 h 35"/>
                <a:gd name="T34" fmla="*/ 49 w 54"/>
                <a:gd name="T35" fmla="*/ 11 h 35"/>
                <a:gd name="T36" fmla="*/ 49 w 54"/>
                <a:gd name="T37" fmla="*/ 11 h 35"/>
                <a:gd name="T38" fmla="*/ 49 w 54"/>
                <a:gd name="T39" fmla="*/ 11 h 35"/>
                <a:gd name="T40" fmla="*/ 52 w 54"/>
                <a:gd name="T41" fmla="*/ 10 h 35"/>
                <a:gd name="T42" fmla="*/ 52 w 54"/>
                <a:gd name="T43" fmla="*/ 10 h 35"/>
                <a:gd name="T44" fmla="*/ 53 w 54"/>
                <a:gd name="T45" fmla="*/ 13 h 35"/>
                <a:gd name="T46" fmla="*/ 53 w 54"/>
                <a:gd name="T47" fmla="*/ 13 h 35"/>
                <a:gd name="T48" fmla="*/ 45 w 54"/>
                <a:gd name="T49" fmla="*/ 26 h 35"/>
                <a:gd name="T50" fmla="*/ 45 w 54"/>
                <a:gd name="T51" fmla="*/ 26 h 35"/>
                <a:gd name="T52" fmla="*/ 33 w 54"/>
                <a:gd name="T53" fmla="*/ 35 h 35"/>
                <a:gd name="T54" fmla="*/ 33 w 54"/>
                <a:gd name="T55" fmla="*/ 35 h 35"/>
                <a:gd name="T56" fmla="*/ 31 w 54"/>
                <a:gd name="T5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4" h="35">
                  <a:moveTo>
                    <a:pt x="31" y="35"/>
                  </a:moveTo>
                  <a:cubicBezTo>
                    <a:pt x="25" y="33"/>
                    <a:pt x="19" y="25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1" y="17"/>
                    <a:pt x="7" y="1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0" y="11"/>
                    <a:pt x="14" y="14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1" y="22"/>
                    <a:pt x="28" y="30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5" y="31"/>
                    <a:pt x="39" y="28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6" y="19"/>
                    <a:pt x="48" y="14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0" y="10"/>
                    <a:pt x="51" y="10"/>
                    <a:pt x="52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3" y="11"/>
                    <a:pt x="54" y="12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2" y="16"/>
                    <a:pt x="49" y="22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2" y="31"/>
                    <a:pt x="38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2" y="35"/>
                    <a:pt x="32" y="35"/>
                    <a:pt x="31" y="35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741"/>
            <p:cNvSpPr/>
            <p:nvPr/>
          </p:nvSpPr>
          <p:spPr bwMode="auto">
            <a:xfrm rot="964014">
              <a:off x="5413772" y="3935369"/>
              <a:ext cx="82827" cy="709202"/>
            </a:xfrm>
            <a:custGeom>
              <a:avLst/>
              <a:gdLst>
                <a:gd name="T0" fmla="*/ 9 w 13"/>
                <a:gd name="T1" fmla="*/ 98 h 100"/>
                <a:gd name="T2" fmla="*/ 0 w 13"/>
                <a:gd name="T3" fmla="*/ 2 h 100"/>
                <a:gd name="T4" fmla="*/ 0 w 13"/>
                <a:gd name="T5" fmla="*/ 2 h 100"/>
                <a:gd name="T6" fmla="*/ 0 w 13"/>
                <a:gd name="T7" fmla="*/ 2 h 100"/>
                <a:gd name="T8" fmla="*/ 2 w 13"/>
                <a:gd name="T9" fmla="*/ 0 h 100"/>
                <a:gd name="T10" fmla="*/ 2 w 13"/>
                <a:gd name="T11" fmla="*/ 0 h 100"/>
                <a:gd name="T12" fmla="*/ 4 w 13"/>
                <a:gd name="T13" fmla="*/ 2 h 100"/>
                <a:gd name="T14" fmla="*/ 4 w 13"/>
                <a:gd name="T15" fmla="*/ 2 h 100"/>
                <a:gd name="T16" fmla="*/ 13 w 13"/>
                <a:gd name="T17" fmla="*/ 98 h 100"/>
                <a:gd name="T18" fmla="*/ 13 w 13"/>
                <a:gd name="T19" fmla="*/ 98 h 100"/>
                <a:gd name="T20" fmla="*/ 11 w 13"/>
                <a:gd name="T21" fmla="*/ 100 h 100"/>
                <a:gd name="T22" fmla="*/ 11 w 13"/>
                <a:gd name="T23" fmla="*/ 100 h 100"/>
                <a:gd name="T24" fmla="*/ 11 w 13"/>
                <a:gd name="T25" fmla="*/ 100 h 100"/>
                <a:gd name="T26" fmla="*/ 11 w 13"/>
                <a:gd name="T27" fmla="*/ 100 h 100"/>
                <a:gd name="T28" fmla="*/ 9 w 13"/>
                <a:gd name="T29" fmla="*/ 9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00">
                  <a:moveTo>
                    <a:pt x="9" y="98"/>
                  </a:moveTo>
                  <a:cubicBezTo>
                    <a:pt x="6" y="75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10" y="75"/>
                    <a:pt x="13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3" y="99"/>
                    <a:pt x="12" y="100"/>
                    <a:pt x="11" y="100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0" y="100"/>
                    <a:pt x="9" y="99"/>
                    <a:pt x="9" y="9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742"/>
            <p:cNvSpPr/>
            <p:nvPr/>
          </p:nvSpPr>
          <p:spPr bwMode="auto">
            <a:xfrm rot="964014">
              <a:off x="6249503" y="3961603"/>
              <a:ext cx="254001" cy="727157"/>
            </a:xfrm>
            <a:custGeom>
              <a:avLst/>
              <a:gdLst>
                <a:gd name="T0" fmla="*/ 34 w 39"/>
                <a:gd name="T1" fmla="*/ 101 h 103"/>
                <a:gd name="T2" fmla="*/ 1 w 39"/>
                <a:gd name="T3" fmla="*/ 3 h 103"/>
                <a:gd name="T4" fmla="*/ 1 w 39"/>
                <a:gd name="T5" fmla="*/ 3 h 103"/>
                <a:gd name="T6" fmla="*/ 1 w 39"/>
                <a:gd name="T7" fmla="*/ 3 h 103"/>
                <a:gd name="T8" fmla="*/ 2 w 39"/>
                <a:gd name="T9" fmla="*/ 1 h 103"/>
                <a:gd name="T10" fmla="*/ 2 w 39"/>
                <a:gd name="T11" fmla="*/ 1 h 103"/>
                <a:gd name="T12" fmla="*/ 4 w 39"/>
                <a:gd name="T13" fmla="*/ 2 h 103"/>
                <a:gd name="T14" fmla="*/ 4 w 39"/>
                <a:gd name="T15" fmla="*/ 2 h 103"/>
                <a:gd name="T16" fmla="*/ 21 w 39"/>
                <a:gd name="T17" fmla="*/ 50 h 103"/>
                <a:gd name="T18" fmla="*/ 21 w 39"/>
                <a:gd name="T19" fmla="*/ 50 h 103"/>
                <a:gd name="T20" fmla="*/ 38 w 39"/>
                <a:gd name="T21" fmla="*/ 100 h 103"/>
                <a:gd name="T22" fmla="*/ 38 w 39"/>
                <a:gd name="T23" fmla="*/ 100 h 103"/>
                <a:gd name="T24" fmla="*/ 37 w 39"/>
                <a:gd name="T25" fmla="*/ 102 h 103"/>
                <a:gd name="T26" fmla="*/ 37 w 39"/>
                <a:gd name="T27" fmla="*/ 102 h 103"/>
                <a:gd name="T28" fmla="*/ 36 w 39"/>
                <a:gd name="T29" fmla="*/ 103 h 103"/>
                <a:gd name="T30" fmla="*/ 36 w 39"/>
                <a:gd name="T31" fmla="*/ 103 h 103"/>
                <a:gd name="T32" fmla="*/ 34 w 39"/>
                <a:gd name="T33" fmla="*/ 10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103">
                  <a:moveTo>
                    <a:pt x="34" y="101"/>
                  </a:moveTo>
                  <a:cubicBezTo>
                    <a:pt x="33" y="99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13" y="26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9" y="74"/>
                    <a:pt x="38" y="99"/>
                    <a:pt x="38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9" y="101"/>
                    <a:pt x="38" y="102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2"/>
                    <a:pt x="37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5" y="102"/>
                    <a:pt x="34" y="10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743"/>
            <p:cNvSpPr/>
            <p:nvPr/>
          </p:nvSpPr>
          <p:spPr bwMode="auto">
            <a:xfrm rot="964014">
              <a:off x="5796299" y="4197960"/>
              <a:ext cx="96631" cy="119696"/>
            </a:xfrm>
            <a:custGeom>
              <a:avLst/>
              <a:gdLst>
                <a:gd name="T0" fmla="*/ 4 w 15"/>
                <a:gd name="T1" fmla="*/ 2 h 17"/>
                <a:gd name="T2" fmla="*/ 1 w 15"/>
                <a:gd name="T3" fmla="*/ 8 h 17"/>
                <a:gd name="T4" fmla="*/ 12 w 15"/>
                <a:gd name="T5" fmla="*/ 11 h 17"/>
                <a:gd name="T6" fmla="*/ 4 w 15"/>
                <a:gd name="T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7">
                  <a:moveTo>
                    <a:pt x="4" y="2"/>
                  </a:moveTo>
                  <a:cubicBezTo>
                    <a:pt x="4" y="2"/>
                    <a:pt x="0" y="2"/>
                    <a:pt x="1" y="8"/>
                  </a:cubicBezTo>
                  <a:cubicBezTo>
                    <a:pt x="1" y="14"/>
                    <a:pt x="8" y="17"/>
                    <a:pt x="12" y="11"/>
                  </a:cubicBezTo>
                  <a:cubicBezTo>
                    <a:pt x="15" y="6"/>
                    <a:pt x="10" y="0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744"/>
            <p:cNvSpPr>
              <a:spLocks noEditPoints="1"/>
            </p:cNvSpPr>
            <p:nvPr/>
          </p:nvSpPr>
          <p:spPr bwMode="auto">
            <a:xfrm rot="964014">
              <a:off x="5783544" y="4196051"/>
              <a:ext cx="110434" cy="113712"/>
            </a:xfrm>
            <a:custGeom>
              <a:avLst/>
              <a:gdLst>
                <a:gd name="T0" fmla="*/ 9 w 17"/>
                <a:gd name="T1" fmla="*/ 16 h 16"/>
                <a:gd name="T2" fmla="*/ 1 w 17"/>
                <a:gd name="T3" fmla="*/ 8 h 16"/>
                <a:gd name="T4" fmla="*/ 1 w 17"/>
                <a:gd name="T5" fmla="*/ 8 h 16"/>
                <a:gd name="T6" fmla="*/ 1 w 17"/>
                <a:gd name="T7" fmla="*/ 7 h 16"/>
                <a:gd name="T8" fmla="*/ 1 w 17"/>
                <a:gd name="T9" fmla="*/ 7 h 16"/>
                <a:gd name="T10" fmla="*/ 3 w 17"/>
                <a:gd name="T11" fmla="*/ 1 h 16"/>
                <a:gd name="T12" fmla="*/ 3 w 17"/>
                <a:gd name="T13" fmla="*/ 1 h 16"/>
                <a:gd name="T14" fmla="*/ 6 w 17"/>
                <a:gd name="T15" fmla="*/ 1 h 16"/>
                <a:gd name="T16" fmla="*/ 6 w 17"/>
                <a:gd name="T17" fmla="*/ 1 h 16"/>
                <a:gd name="T18" fmla="*/ 9 w 17"/>
                <a:gd name="T19" fmla="*/ 0 h 16"/>
                <a:gd name="T20" fmla="*/ 9 w 17"/>
                <a:gd name="T21" fmla="*/ 0 h 16"/>
                <a:gd name="T22" fmla="*/ 17 w 17"/>
                <a:gd name="T23" fmla="*/ 8 h 16"/>
                <a:gd name="T24" fmla="*/ 17 w 17"/>
                <a:gd name="T25" fmla="*/ 8 h 16"/>
                <a:gd name="T26" fmla="*/ 15 w 17"/>
                <a:gd name="T27" fmla="*/ 13 h 16"/>
                <a:gd name="T28" fmla="*/ 15 w 17"/>
                <a:gd name="T29" fmla="*/ 13 h 16"/>
                <a:gd name="T30" fmla="*/ 9 w 17"/>
                <a:gd name="T31" fmla="*/ 16 h 16"/>
                <a:gd name="T32" fmla="*/ 9 w 17"/>
                <a:gd name="T33" fmla="*/ 16 h 16"/>
                <a:gd name="T34" fmla="*/ 9 w 17"/>
                <a:gd name="T35" fmla="*/ 16 h 16"/>
                <a:gd name="T36" fmla="*/ 5 w 17"/>
                <a:gd name="T37" fmla="*/ 5 h 16"/>
                <a:gd name="T38" fmla="*/ 5 w 17"/>
                <a:gd name="T39" fmla="*/ 7 h 16"/>
                <a:gd name="T40" fmla="*/ 5 w 17"/>
                <a:gd name="T41" fmla="*/ 7 h 16"/>
                <a:gd name="T42" fmla="*/ 5 w 17"/>
                <a:gd name="T43" fmla="*/ 8 h 16"/>
                <a:gd name="T44" fmla="*/ 5 w 17"/>
                <a:gd name="T45" fmla="*/ 8 h 16"/>
                <a:gd name="T46" fmla="*/ 9 w 17"/>
                <a:gd name="T47" fmla="*/ 12 h 16"/>
                <a:gd name="T48" fmla="*/ 9 w 17"/>
                <a:gd name="T49" fmla="*/ 12 h 16"/>
                <a:gd name="T50" fmla="*/ 12 w 17"/>
                <a:gd name="T51" fmla="*/ 10 h 16"/>
                <a:gd name="T52" fmla="*/ 12 w 17"/>
                <a:gd name="T53" fmla="*/ 10 h 16"/>
                <a:gd name="T54" fmla="*/ 13 w 17"/>
                <a:gd name="T55" fmla="*/ 8 h 16"/>
                <a:gd name="T56" fmla="*/ 13 w 17"/>
                <a:gd name="T57" fmla="*/ 8 h 16"/>
                <a:gd name="T58" fmla="*/ 9 w 17"/>
                <a:gd name="T59" fmla="*/ 4 h 16"/>
                <a:gd name="T60" fmla="*/ 9 w 17"/>
                <a:gd name="T61" fmla="*/ 4 h 16"/>
                <a:gd name="T62" fmla="*/ 7 w 17"/>
                <a:gd name="T63" fmla="*/ 4 h 16"/>
                <a:gd name="T64" fmla="*/ 7 w 17"/>
                <a:gd name="T65" fmla="*/ 4 h 16"/>
                <a:gd name="T66" fmla="*/ 6 w 17"/>
                <a:gd name="T67" fmla="*/ 4 h 16"/>
                <a:gd name="T68" fmla="*/ 6 w 17"/>
                <a:gd name="T69" fmla="*/ 4 h 16"/>
                <a:gd name="T70" fmla="*/ 5 w 17"/>
                <a:gd name="T71" fmla="*/ 5 h 16"/>
                <a:gd name="T72" fmla="*/ 6 w 17"/>
                <a:gd name="T73" fmla="*/ 2 h 16"/>
                <a:gd name="T74" fmla="*/ 7 w 17"/>
                <a:gd name="T75" fmla="*/ 1 h 16"/>
                <a:gd name="T76" fmla="*/ 6 w 17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6">
                  <a:moveTo>
                    <a:pt x="9" y="16"/>
                  </a:moveTo>
                  <a:cubicBezTo>
                    <a:pt x="4" y="16"/>
                    <a:pt x="1" y="13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4"/>
                    <a:pt x="2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7" y="4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6" y="11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5"/>
                    <a:pt x="11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10"/>
                    <a:pt x="7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1" y="12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6"/>
                    <a:pt x="11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4"/>
                    <a:pt x="5" y="5"/>
                  </a:cubicBezTo>
                  <a:close/>
                  <a:moveTo>
                    <a:pt x="6" y="2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745"/>
            <p:cNvSpPr/>
            <p:nvPr/>
          </p:nvSpPr>
          <p:spPr bwMode="auto">
            <a:xfrm rot="964014">
              <a:off x="5782648" y="4393214"/>
              <a:ext cx="96631" cy="125682"/>
            </a:xfrm>
            <a:custGeom>
              <a:avLst/>
              <a:gdLst>
                <a:gd name="T0" fmla="*/ 4 w 15"/>
                <a:gd name="T1" fmla="*/ 3 h 18"/>
                <a:gd name="T2" fmla="*/ 0 w 15"/>
                <a:gd name="T3" fmla="*/ 8 h 18"/>
                <a:gd name="T4" fmla="*/ 11 w 15"/>
                <a:gd name="T5" fmla="*/ 12 h 18"/>
                <a:gd name="T6" fmla="*/ 4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4" y="3"/>
                  </a:moveTo>
                  <a:cubicBezTo>
                    <a:pt x="4" y="3"/>
                    <a:pt x="0" y="3"/>
                    <a:pt x="0" y="8"/>
                  </a:cubicBezTo>
                  <a:cubicBezTo>
                    <a:pt x="1" y="14"/>
                    <a:pt x="7" y="18"/>
                    <a:pt x="11" y="12"/>
                  </a:cubicBezTo>
                  <a:cubicBezTo>
                    <a:pt x="15" y="6"/>
                    <a:pt x="9" y="0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746"/>
            <p:cNvSpPr>
              <a:spLocks noEditPoints="1"/>
            </p:cNvSpPr>
            <p:nvPr/>
          </p:nvSpPr>
          <p:spPr bwMode="auto">
            <a:xfrm rot="964014">
              <a:off x="5770001" y="4390496"/>
              <a:ext cx="104914" cy="119696"/>
            </a:xfrm>
            <a:custGeom>
              <a:avLst/>
              <a:gdLst>
                <a:gd name="T0" fmla="*/ 8 w 16"/>
                <a:gd name="T1" fmla="*/ 17 h 17"/>
                <a:gd name="T2" fmla="*/ 0 w 16"/>
                <a:gd name="T3" fmla="*/ 9 h 17"/>
                <a:gd name="T4" fmla="*/ 0 w 16"/>
                <a:gd name="T5" fmla="*/ 9 h 17"/>
                <a:gd name="T6" fmla="*/ 0 w 16"/>
                <a:gd name="T7" fmla="*/ 7 h 17"/>
                <a:gd name="T8" fmla="*/ 0 w 16"/>
                <a:gd name="T9" fmla="*/ 7 h 17"/>
                <a:gd name="T10" fmla="*/ 3 w 16"/>
                <a:gd name="T11" fmla="*/ 2 h 17"/>
                <a:gd name="T12" fmla="*/ 3 w 16"/>
                <a:gd name="T13" fmla="*/ 2 h 17"/>
                <a:gd name="T14" fmla="*/ 5 w 16"/>
                <a:gd name="T15" fmla="*/ 1 h 17"/>
                <a:gd name="T16" fmla="*/ 5 w 16"/>
                <a:gd name="T17" fmla="*/ 1 h 17"/>
                <a:gd name="T18" fmla="*/ 8 w 16"/>
                <a:gd name="T19" fmla="*/ 0 h 17"/>
                <a:gd name="T20" fmla="*/ 8 w 16"/>
                <a:gd name="T21" fmla="*/ 0 h 17"/>
                <a:gd name="T22" fmla="*/ 16 w 16"/>
                <a:gd name="T23" fmla="*/ 8 h 17"/>
                <a:gd name="T24" fmla="*/ 16 w 16"/>
                <a:gd name="T25" fmla="*/ 8 h 17"/>
                <a:gd name="T26" fmla="*/ 15 w 16"/>
                <a:gd name="T27" fmla="*/ 13 h 17"/>
                <a:gd name="T28" fmla="*/ 15 w 16"/>
                <a:gd name="T29" fmla="*/ 13 h 17"/>
                <a:gd name="T30" fmla="*/ 8 w 16"/>
                <a:gd name="T31" fmla="*/ 17 h 17"/>
                <a:gd name="T32" fmla="*/ 8 w 16"/>
                <a:gd name="T33" fmla="*/ 17 h 17"/>
                <a:gd name="T34" fmla="*/ 8 w 16"/>
                <a:gd name="T35" fmla="*/ 17 h 17"/>
                <a:gd name="T36" fmla="*/ 5 w 16"/>
                <a:gd name="T37" fmla="*/ 5 h 17"/>
                <a:gd name="T38" fmla="*/ 4 w 16"/>
                <a:gd name="T39" fmla="*/ 7 h 17"/>
                <a:gd name="T40" fmla="*/ 4 w 16"/>
                <a:gd name="T41" fmla="*/ 7 h 17"/>
                <a:gd name="T42" fmla="*/ 4 w 16"/>
                <a:gd name="T43" fmla="*/ 8 h 17"/>
                <a:gd name="T44" fmla="*/ 4 w 16"/>
                <a:gd name="T45" fmla="*/ 8 h 17"/>
                <a:gd name="T46" fmla="*/ 8 w 16"/>
                <a:gd name="T47" fmla="*/ 13 h 17"/>
                <a:gd name="T48" fmla="*/ 8 w 16"/>
                <a:gd name="T49" fmla="*/ 13 h 17"/>
                <a:gd name="T50" fmla="*/ 12 w 16"/>
                <a:gd name="T51" fmla="*/ 11 h 17"/>
                <a:gd name="T52" fmla="*/ 12 w 16"/>
                <a:gd name="T53" fmla="*/ 11 h 17"/>
                <a:gd name="T54" fmla="*/ 12 w 16"/>
                <a:gd name="T55" fmla="*/ 8 h 17"/>
                <a:gd name="T56" fmla="*/ 12 w 16"/>
                <a:gd name="T57" fmla="*/ 8 h 17"/>
                <a:gd name="T58" fmla="*/ 8 w 16"/>
                <a:gd name="T59" fmla="*/ 4 h 17"/>
                <a:gd name="T60" fmla="*/ 8 w 16"/>
                <a:gd name="T61" fmla="*/ 4 h 17"/>
                <a:gd name="T62" fmla="*/ 6 w 16"/>
                <a:gd name="T63" fmla="*/ 5 h 17"/>
                <a:gd name="T64" fmla="*/ 6 w 16"/>
                <a:gd name="T65" fmla="*/ 5 h 17"/>
                <a:gd name="T66" fmla="*/ 6 w 16"/>
                <a:gd name="T67" fmla="*/ 5 h 17"/>
                <a:gd name="T68" fmla="*/ 6 w 16"/>
                <a:gd name="T69" fmla="*/ 5 h 17"/>
                <a:gd name="T70" fmla="*/ 6 w 16"/>
                <a:gd name="T71" fmla="*/ 5 h 17"/>
                <a:gd name="T72" fmla="*/ 5 w 16"/>
                <a:gd name="T73" fmla="*/ 5 h 17"/>
                <a:gd name="T74" fmla="*/ 6 w 16"/>
                <a:gd name="T75" fmla="*/ 3 h 17"/>
                <a:gd name="T76" fmla="*/ 7 w 16"/>
                <a:gd name="T77" fmla="*/ 1 h 17"/>
                <a:gd name="T78" fmla="*/ 6 w 16"/>
                <a:gd name="T79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4" y="17"/>
                    <a:pt x="1" y="13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1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0"/>
                    <a:pt x="16" y="11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3" y="15"/>
                    <a:pt x="11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5" y="5"/>
                  </a:moveTo>
                  <a:cubicBezTo>
                    <a:pt x="5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1"/>
                    <a:pt x="7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0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lose/>
                  <a:moveTo>
                    <a:pt x="6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747"/>
            <p:cNvSpPr/>
            <p:nvPr/>
          </p:nvSpPr>
          <p:spPr bwMode="auto">
            <a:xfrm rot="964014">
              <a:off x="5893281" y="3906136"/>
              <a:ext cx="425176" cy="377045"/>
            </a:xfrm>
            <a:custGeom>
              <a:avLst/>
              <a:gdLst>
                <a:gd name="T0" fmla="*/ 2 w 65"/>
                <a:gd name="T1" fmla="*/ 41 h 53"/>
                <a:gd name="T2" fmla="*/ 1 w 65"/>
                <a:gd name="T3" fmla="*/ 38 h 53"/>
                <a:gd name="T4" fmla="*/ 1 w 65"/>
                <a:gd name="T5" fmla="*/ 38 h 53"/>
                <a:gd name="T6" fmla="*/ 4 w 65"/>
                <a:gd name="T7" fmla="*/ 37 h 53"/>
                <a:gd name="T8" fmla="*/ 4 w 65"/>
                <a:gd name="T9" fmla="*/ 37 h 53"/>
                <a:gd name="T10" fmla="*/ 15 w 65"/>
                <a:gd name="T11" fmla="*/ 43 h 53"/>
                <a:gd name="T12" fmla="*/ 15 w 65"/>
                <a:gd name="T13" fmla="*/ 43 h 53"/>
                <a:gd name="T14" fmla="*/ 33 w 65"/>
                <a:gd name="T15" fmla="*/ 49 h 53"/>
                <a:gd name="T16" fmla="*/ 33 w 65"/>
                <a:gd name="T17" fmla="*/ 49 h 53"/>
                <a:gd name="T18" fmla="*/ 35 w 65"/>
                <a:gd name="T19" fmla="*/ 49 h 53"/>
                <a:gd name="T20" fmla="*/ 35 w 65"/>
                <a:gd name="T21" fmla="*/ 49 h 53"/>
                <a:gd name="T22" fmla="*/ 61 w 65"/>
                <a:gd name="T23" fmla="*/ 6 h 53"/>
                <a:gd name="T24" fmla="*/ 61 w 65"/>
                <a:gd name="T25" fmla="*/ 6 h 53"/>
                <a:gd name="T26" fmla="*/ 61 w 65"/>
                <a:gd name="T27" fmla="*/ 2 h 53"/>
                <a:gd name="T28" fmla="*/ 61 w 65"/>
                <a:gd name="T29" fmla="*/ 2 h 53"/>
                <a:gd name="T30" fmla="*/ 63 w 65"/>
                <a:gd name="T31" fmla="*/ 0 h 53"/>
                <a:gd name="T32" fmla="*/ 63 w 65"/>
                <a:gd name="T33" fmla="*/ 0 h 53"/>
                <a:gd name="T34" fmla="*/ 65 w 65"/>
                <a:gd name="T35" fmla="*/ 2 h 53"/>
                <a:gd name="T36" fmla="*/ 65 w 65"/>
                <a:gd name="T37" fmla="*/ 2 h 53"/>
                <a:gd name="T38" fmla="*/ 65 w 65"/>
                <a:gd name="T39" fmla="*/ 6 h 53"/>
                <a:gd name="T40" fmla="*/ 65 w 65"/>
                <a:gd name="T41" fmla="*/ 6 h 53"/>
                <a:gd name="T42" fmla="*/ 36 w 65"/>
                <a:gd name="T43" fmla="*/ 53 h 53"/>
                <a:gd name="T44" fmla="*/ 36 w 65"/>
                <a:gd name="T45" fmla="*/ 53 h 53"/>
                <a:gd name="T46" fmla="*/ 33 w 65"/>
                <a:gd name="T47" fmla="*/ 53 h 53"/>
                <a:gd name="T48" fmla="*/ 33 w 65"/>
                <a:gd name="T49" fmla="*/ 53 h 53"/>
                <a:gd name="T50" fmla="*/ 2 w 65"/>
                <a:gd name="T51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" h="53">
                  <a:moveTo>
                    <a:pt x="2" y="41"/>
                  </a:moveTo>
                  <a:cubicBezTo>
                    <a:pt x="1" y="40"/>
                    <a:pt x="0" y="39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7"/>
                    <a:pt x="3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9" y="40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22" y="47"/>
                    <a:pt x="30" y="50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40" y="48"/>
                    <a:pt x="61" y="28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4"/>
                    <a:pt x="61" y="3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1"/>
                    <a:pt x="62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4" y="0"/>
                    <a:pt x="65" y="1"/>
                    <a:pt x="65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3"/>
                    <a:pt x="65" y="4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30"/>
                    <a:pt x="44" y="50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23" y="53"/>
                    <a:pt x="2" y="41"/>
                    <a:pt x="2" y="4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748"/>
            <p:cNvSpPr/>
            <p:nvPr/>
          </p:nvSpPr>
          <p:spPr bwMode="auto">
            <a:xfrm rot="964014">
              <a:off x="5502877" y="3669399"/>
              <a:ext cx="463829" cy="430907"/>
            </a:xfrm>
            <a:custGeom>
              <a:avLst/>
              <a:gdLst>
                <a:gd name="T0" fmla="*/ 10 w 71"/>
                <a:gd name="T1" fmla="*/ 46 h 61"/>
                <a:gd name="T2" fmla="*/ 34 w 71"/>
                <a:gd name="T3" fmla="*/ 1 h 61"/>
                <a:gd name="T4" fmla="*/ 52 w 71"/>
                <a:gd name="T5" fmla="*/ 54 h 61"/>
                <a:gd name="T6" fmla="*/ 30 w 71"/>
                <a:gd name="T7" fmla="*/ 61 h 61"/>
                <a:gd name="T8" fmla="*/ 10 w 71"/>
                <a:gd name="T9" fmla="*/ 4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61">
                  <a:moveTo>
                    <a:pt x="10" y="46"/>
                  </a:moveTo>
                  <a:cubicBezTo>
                    <a:pt x="10" y="46"/>
                    <a:pt x="0" y="0"/>
                    <a:pt x="34" y="1"/>
                  </a:cubicBezTo>
                  <a:cubicBezTo>
                    <a:pt x="69" y="3"/>
                    <a:pt x="71" y="33"/>
                    <a:pt x="52" y="54"/>
                  </a:cubicBezTo>
                  <a:cubicBezTo>
                    <a:pt x="30" y="61"/>
                    <a:pt x="30" y="61"/>
                    <a:pt x="30" y="61"/>
                  </a:cubicBezTo>
                  <a:lnTo>
                    <a:pt x="10" y="46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749"/>
            <p:cNvSpPr/>
            <p:nvPr/>
          </p:nvSpPr>
          <p:spPr bwMode="auto">
            <a:xfrm rot="964014">
              <a:off x="5703927" y="3679954"/>
              <a:ext cx="82827" cy="332159"/>
            </a:xfrm>
            <a:custGeom>
              <a:avLst/>
              <a:gdLst>
                <a:gd name="T0" fmla="*/ 1 w 13"/>
                <a:gd name="T1" fmla="*/ 47 h 47"/>
                <a:gd name="T2" fmla="*/ 0 w 13"/>
                <a:gd name="T3" fmla="*/ 45 h 47"/>
                <a:gd name="T4" fmla="*/ 0 w 13"/>
                <a:gd name="T5" fmla="*/ 45 h 47"/>
                <a:gd name="T6" fmla="*/ 9 w 13"/>
                <a:gd name="T7" fmla="*/ 1 h 47"/>
                <a:gd name="T8" fmla="*/ 11 w 13"/>
                <a:gd name="T9" fmla="*/ 0 h 47"/>
                <a:gd name="T10" fmla="*/ 11 w 13"/>
                <a:gd name="T11" fmla="*/ 0 h 47"/>
                <a:gd name="T12" fmla="*/ 13 w 13"/>
                <a:gd name="T13" fmla="*/ 2 h 47"/>
                <a:gd name="T14" fmla="*/ 13 w 13"/>
                <a:gd name="T15" fmla="*/ 2 h 47"/>
                <a:gd name="T16" fmla="*/ 4 w 13"/>
                <a:gd name="T17" fmla="*/ 46 h 47"/>
                <a:gd name="T18" fmla="*/ 2 w 13"/>
                <a:gd name="T19" fmla="*/ 47 h 47"/>
                <a:gd name="T20" fmla="*/ 2 w 13"/>
                <a:gd name="T21" fmla="*/ 47 h 47"/>
                <a:gd name="T22" fmla="*/ 1 w 13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47">
                  <a:moveTo>
                    <a:pt x="1" y="47"/>
                  </a:moveTo>
                  <a:cubicBezTo>
                    <a:pt x="0" y="47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1" y="47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750"/>
            <p:cNvSpPr>
              <a:spLocks noEditPoints="1"/>
            </p:cNvSpPr>
            <p:nvPr/>
          </p:nvSpPr>
          <p:spPr bwMode="auto">
            <a:xfrm rot="964014">
              <a:off x="5540248" y="3664049"/>
              <a:ext cx="392046" cy="451855"/>
            </a:xfrm>
            <a:custGeom>
              <a:avLst/>
              <a:gdLst>
                <a:gd name="T0" fmla="*/ 22 w 60"/>
                <a:gd name="T1" fmla="*/ 63 h 64"/>
                <a:gd name="T2" fmla="*/ 2 w 60"/>
                <a:gd name="T3" fmla="*/ 48 h 64"/>
                <a:gd name="T4" fmla="*/ 4 w 60"/>
                <a:gd name="T5" fmla="*/ 47 h 64"/>
                <a:gd name="T6" fmla="*/ 6 w 60"/>
                <a:gd name="T7" fmla="*/ 46 h 64"/>
                <a:gd name="T8" fmla="*/ 4 w 60"/>
                <a:gd name="T9" fmla="*/ 47 h 64"/>
                <a:gd name="T10" fmla="*/ 2 w 60"/>
                <a:gd name="T11" fmla="*/ 48 h 64"/>
                <a:gd name="T12" fmla="*/ 2 w 60"/>
                <a:gd name="T13" fmla="*/ 47 h 64"/>
                <a:gd name="T14" fmla="*/ 2 w 60"/>
                <a:gd name="T15" fmla="*/ 47 h 64"/>
                <a:gd name="T16" fmla="*/ 0 w 60"/>
                <a:gd name="T17" fmla="*/ 33 h 64"/>
                <a:gd name="T18" fmla="*/ 0 w 60"/>
                <a:gd name="T19" fmla="*/ 33 h 64"/>
                <a:gd name="T20" fmla="*/ 5 w 60"/>
                <a:gd name="T21" fmla="*/ 12 h 64"/>
                <a:gd name="T22" fmla="*/ 5 w 60"/>
                <a:gd name="T23" fmla="*/ 12 h 64"/>
                <a:gd name="T24" fmla="*/ 26 w 60"/>
                <a:gd name="T25" fmla="*/ 0 h 64"/>
                <a:gd name="T26" fmla="*/ 26 w 60"/>
                <a:gd name="T27" fmla="*/ 0 h 64"/>
                <a:gd name="T28" fmla="*/ 28 w 60"/>
                <a:gd name="T29" fmla="*/ 0 h 64"/>
                <a:gd name="T30" fmla="*/ 28 w 60"/>
                <a:gd name="T31" fmla="*/ 0 h 64"/>
                <a:gd name="T32" fmla="*/ 60 w 60"/>
                <a:gd name="T33" fmla="*/ 28 h 64"/>
                <a:gd name="T34" fmla="*/ 60 w 60"/>
                <a:gd name="T35" fmla="*/ 28 h 64"/>
                <a:gd name="T36" fmla="*/ 48 w 60"/>
                <a:gd name="T37" fmla="*/ 56 h 64"/>
                <a:gd name="T38" fmla="*/ 48 w 60"/>
                <a:gd name="T39" fmla="*/ 56 h 64"/>
                <a:gd name="T40" fmla="*/ 47 w 60"/>
                <a:gd name="T41" fmla="*/ 57 h 64"/>
                <a:gd name="T42" fmla="*/ 24 w 60"/>
                <a:gd name="T43" fmla="*/ 64 h 64"/>
                <a:gd name="T44" fmla="*/ 24 w 60"/>
                <a:gd name="T45" fmla="*/ 64 h 64"/>
                <a:gd name="T46" fmla="*/ 24 w 60"/>
                <a:gd name="T47" fmla="*/ 64 h 64"/>
                <a:gd name="T48" fmla="*/ 22 w 60"/>
                <a:gd name="T49" fmla="*/ 63 h 64"/>
                <a:gd name="T50" fmla="*/ 24 w 60"/>
                <a:gd name="T51" fmla="*/ 60 h 64"/>
                <a:gd name="T52" fmla="*/ 45 w 60"/>
                <a:gd name="T53" fmla="*/ 53 h 64"/>
                <a:gd name="T54" fmla="*/ 56 w 60"/>
                <a:gd name="T55" fmla="*/ 28 h 64"/>
                <a:gd name="T56" fmla="*/ 56 w 60"/>
                <a:gd name="T57" fmla="*/ 28 h 64"/>
                <a:gd name="T58" fmla="*/ 28 w 60"/>
                <a:gd name="T59" fmla="*/ 4 h 64"/>
                <a:gd name="T60" fmla="*/ 28 w 60"/>
                <a:gd name="T61" fmla="*/ 4 h 64"/>
                <a:gd name="T62" fmla="*/ 26 w 60"/>
                <a:gd name="T63" fmla="*/ 4 h 64"/>
                <a:gd name="T64" fmla="*/ 26 w 60"/>
                <a:gd name="T65" fmla="*/ 4 h 64"/>
                <a:gd name="T66" fmla="*/ 8 w 60"/>
                <a:gd name="T67" fmla="*/ 14 h 64"/>
                <a:gd name="T68" fmla="*/ 8 w 60"/>
                <a:gd name="T69" fmla="*/ 14 h 64"/>
                <a:gd name="T70" fmla="*/ 4 w 60"/>
                <a:gd name="T71" fmla="*/ 33 h 64"/>
                <a:gd name="T72" fmla="*/ 4 w 60"/>
                <a:gd name="T73" fmla="*/ 33 h 64"/>
                <a:gd name="T74" fmla="*/ 5 w 60"/>
                <a:gd name="T75" fmla="*/ 45 h 64"/>
                <a:gd name="T76" fmla="*/ 5 w 60"/>
                <a:gd name="T77" fmla="*/ 45 h 64"/>
                <a:gd name="T78" fmla="*/ 24 w 60"/>
                <a:gd name="T79" fmla="*/ 6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0" h="64">
                  <a:moveTo>
                    <a:pt x="22" y="63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0" y="41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6"/>
                    <a:pt x="1" y="18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9" y="5"/>
                    <a:pt x="1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49" y="1"/>
                    <a:pt x="60" y="13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37"/>
                    <a:pt x="56" y="48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3" y="64"/>
                    <a:pt x="23" y="64"/>
                    <a:pt x="22" y="63"/>
                  </a:cubicBezTo>
                  <a:close/>
                  <a:moveTo>
                    <a:pt x="24" y="60"/>
                  </a:moveTo>
                  <a:cubicBezTo>
                    <a:pt x="45" y="53"/>
                    <a:pt x="45" y="53"/>
                    <a:pt x="45" y="53"/>
                  </a:cubicBezTo>
                  <a:cubicBezTo>
                    <a:pt x="52" y="45"/>
                    <a:pt x="56" y="36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15"/>
                    <a:pt x="48" y="5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4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7" y="4"/>
                    <a:pt x="12" y="8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5" y="19"/>
                    <a:pt x="4" y="26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9"/>
                    <a:pt x="5" y="44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4" y="60"/>
                    <a:pt x="24" y="60"/>
                    <a:pt x="24" y="60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751"/>
            <p:cNvSpPr/>
            <p:nvPr/>
          </p:nvSpPr>
          <p:spPr bwMode="auto">
            <a:xfrm rot="964014">
              <a:off x="5065095" y="3520611"/>
              <a:ext cx="496959" cy="508710"/>
            </a:xfrm>
            <a:custGeom>
              <a:avLst/>
              <a:gdLst>
                <a:gd name="T0" fmla="*/ 40 w 76"/>
                <a:gd name="T1" fmla="*/ 72 h 72"/>
                <a:gd name="T2" fmla="*/ 26 w 76"/>
                <a:gd name="T3" fmla="*/ 23 h 72"/>
                <a:gd name="T4" fmla="*/ 76 w 76"/>
                <a:gd name="T5" fmla="*/ 48 h 72"/>
                <a:gd name="T6" fmla="*/ 65 w 76"/>
                <a:gd name="T7" fmla="*/ 69 h 72"/>
                <a:gd name="T8" fmla="*/ 40 w 76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72">
                  <a:moveTo>
                    <a:pt x="40" y="72"/>
                  </a:moveTo>
                  <a:cubicBezTo>
                    <a:pt x="40" y="72"/>
                    <a:pt x="0" y="47"/>
                    <a:pt x="26" y="23"/>
                  </a:cubicBezTo>
                  <a:cubicBezTo>
                    <a:pt x="51" y="0"/>
                    <a:pt x="74" y="19"/>
                    <a:pt x="76" y="48"/>
                  </a:cubicBezTo>
                  <a:cubicBezTo>
                    <a:pt x="65" y="69"/>
                    <a:pt x="65" y="69"/>
                    <a:pt x="65" y="69"/>
                  </a:cubicBezTo>
                  <a:lnTo>
                    <a:pt x="40" y="7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Freeform 752"/>
            <p:cNvSpPr/>
            <p:nvPr/>
          </p:nvSpPr>
          <p:spPr bwMode="auto">
            <a:xfrm rot="964014">
              <a:off x="5246408" y="3658648"/>
              <a:ext cx="190500" cy="290265"/>
            </a:xfrm>
            <a:custGeom>
              <a:avLst/>
              <a:gdLst>
                <a:gd name="T0" fmla="*/ 25 w 29"/>
                <a:gd name="T1" fmla="*/ 41 h 41"/>
                <a:gd name="T2" fmla="*/ 0 w 29"/>
                <a:gd name="T3" fmla="*/ 3 h 41"/>
                <a:gd name="T4" fmla="*/ 1 w 29"/>
                <a:gd name="T5" fmla="*/ 1 h 41"/>
                <a:gd name="T6" fmla="*/ 1 w 29"/>
                <a:gd name="T7" fmla="*/ 1 h 41"/>
                <a:gd name="T8" fmla="*/ 4 w 29"/>
                <a:gd name="T9" fmla="*/ 1 h 41"/>
                <a:gd name="T10" fmla="*/ 4 w 29"/>
                <a:gd name="T11" fmla="*/ 1 h 41"/>
                <a:gd name="T12" fmla="*/ 28 w 29"/>
                <a:gd name="T13" fmla="*/ 38 h 41"/>
                <a:gd name="T14" fmla="*/ 27 w 29"/>
                <a:gd name="T15" fmla="*/ 41 h 41"/>
                <a:gd name="T16" fmla="*/ 27 w 29"/>
                <a:gd name="T17" fmla="*/ 41 h 41"/>
                <a:gd name="T18" fmla="*/ 26 w 29"/>
                <a:gd name="T19" fmla="*/ 41 h 41"/>
                <a:gd name="T20" fmla="*/ 26 w 29"/>
                <a:gd name="T21" fmla="*/ 41 h 41"/>
                <a:gd name="T22" fmla="*/ 25 w 29"/>
                <a:gd name="T2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41">
                  <a:moveTo>
                    <a:pt x="25" y="4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9" y="39"/>
                    <a:pt x="28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5" y="41"/>
                    <a:pt x="25" y="41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Freeform 753"/>
            <p:cNvSpPr>
              <a:spLocks noEditPoints="1"/>
            </p:cNvSpPr>
            <p:nvPr/>
          </p:nvSpPr>
          <p:spPr bwMode="auto">
            <a:xfrm rot="964014">
              <a:off x="5147511" y="3612393"/>
              <a:ext cx="411373" cy="445871"/>
            </a:xfrm>
            <a:custGeom>
              <a:avLst/>
              <a:gdLst>
                <a:gd name="T0" fmla="*/ 24 w 63"/>
                <a:gd name="T1" fmla="*/ 63 h 63"/>
                <a:gd name="T2" fmla="*/ 0 w 63"/>
                <a:gd name="T3" fmla="*/ 29 h 63"/>
                <a:gd name="T4" fmla="*/ 0 w 63"/>
                <a:gd name="T5" fmla="*/ 29 h 63"/>
                <a:gd name="T6" fmla="*/ 9 w 63"/>
                <a:gd name="T7" fmla="*/ 11 h 63"/>
                <a:gd name="T8" fmla="*/ 9 w 63"/>
                <a:gd name="T9" fmla="*/ 11 h 63"/>
                <a:gd name="T10" fmla="*/ 33 w 63"/>
                <a:gd name="T11" fmla="*/ 0 h 63"/>
                <a:gd name="T12" fmla="*/ 33 w 63"/>
                <a:gd name="T13" fmla="*/ 0 h 63"/>
                <a:gd name="T14" fmla="*/ 63 w 63"/>
                <a:gd name="T15" fmla="*/ 37 h 63"/>
                <a:gd name="T16" fmla="*/ 63 w 63"/>
                <a:gd name="T17" fmla="*/ 37 h 63"/>
                <a:gd name="T18" fmla="*/ 63 w 63"/>
                <a:gd name="T19" fmla="*/ 38 h 63"/>
                <a:gd name="T20" fmla="*/ 51 w 63"/>
                <a:gd name="T21" fmla="*/ 59 h 63"/>
                <a:gd name="T22" fmla="*/ 50 w 63"/>
                <a:gd name="T23" fmla="*/ 60 h 63"/>
                <a:gd name="T24" fmla="*/ 50 w 63"/>
                <a:gd name="T25" fmla="*/ 60 h 63"/>
                <a:gd name="T26" fmla="*/ 25 w 63"/>
                <a:gd name="T27" fmla="*/ 63 h 63"/>
                <a:gd name="T28" fmla="*/ 25 w 63"/>
                <a:gd name="T29" fmla="*/ 63 h 63"/>
                <a:gd name="T30" fmla="*/ 25 w 63"/>
                <a:gd name="T31" fmla="*/ 63 h 63"/>
                <a:gd name="T32" fmla="*/ 24 w 63"/>
                <a:gd name="T33" fmla="*/ 63 h 63"/>
                <a:gd name="T34" fmla="*/ 25 w 63"/>
                <a:gd name="T35" fmla="*/ 61 h 63"/>
                <a:gd name="T36" fmla="*/ 26 w 63"/>
                <a:gd name="T37" fmla="*/ 59 h 63"/>
                <a:gd name="T38" fmla="*/ 25 w 63"/>
                <a:gd name="T39" fmla="*/ 61 h 63"/>
                <a:gd name="T40" fmla="*/ 12 w 63"/>
                <a:gd name="T41" fmla="*/ 14 h 63"/>
                <a:gd name="T42" fmla="*/ 4 w 63"/>
                <a:gd name="T43" fmla="*/ 29 h 63"/>
                <a:gd name="T44" fmla="*/ 4 w 63"/>
                <a:gd name="T45" fmla="*/ 29 h 63"/>
                <a:gd name="T46" fmla="*/ 15 w 63"/>
                <a:gd name="T47" fmla="*/ 50 h 63"/>
                <a:gd name="T48" fmla="*/ 15 w 63"/>
                <a:gd name="T49" fmla="*/ 50 h 63"/>
                <a:gd name="T50" fmla="*/ 25 w 63"/>
                <a:gd name="T51" fmla="*/ 59 h 63"/>
                <a:gd name="T52" fmla="*/ 25 w 63"/>
                <a:gd name="T53" fmla="*/ 59 h 63"/>
                <a:gd name="T54" fmla="*/ 48 w 63"/>
                <a:gd name="T55" fmla="*/ 56 h 63"/>
                <a:gd name="T56" fmla="*/ 59 w 63"/>
                <a:gd name="T57" fmla="*/ 37 h 63"/>
                <a:gd name="T58" fmla="*/ 33 w 63"/>
                <a:gd name="T59" fmla="*/ 4 h 63"/>
                <a:gd name="T60" fmla="*/ 33 w 63"/>
                <a:gd name="T61" fmla="*/ 4 h 63"/>
                <a:gd name="T62" fmla="*/ 33 w 63"/>
                <a:gd name="T63" fmla="*/ 4 h 63"/>
                <a:gd name="T64" fmla="*/ 33 w 63"/>
                <a:gd name="T65" fmla="*/ 4 h 63"/>
                <a:gd name="T66" fmla="*/ 12 w 63"/>
                <a:gd name="T67" fmla="*/ 1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63">
                  <a:moveTo>
                    <a:pt x="24" y="63"/>
                  </a:moveTo>
                  <a:cubicBezTo>
                    <a:pt x="24" y="63"/>
                    <a:pt x="0" y="48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3"/>
                    <a:pt x="3" y="17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8" y="4"/>
                    <a:pt x="26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50" y="0"/>
                    <a:pt x="62" y="17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1" y="59"/>
                    <a:pt x="50" y="60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5" y="61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5" y="61"/>
                    <a:pt x="25" y="61"/>
                    <a:pt x="25" y="61"/>
                  </a:cubicBezTo>
                  <a:close/>
                  <a:moveTo>
                    <a:pt x="12" y="14"/>
                  </a:moveTo>
                  <a:cubicBezTo>
                    <a:pt x="6" y="19"/>
                    <a:pt x="4" y="25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7"/>
                    <a:pt x="9" y="45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9" y="55"/>
                    <a:pt x="24" y="58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8" y="18"/>
                    <a:pt x="47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27" y="4"/>
                    <a:pt x="20" y="7"/>
                    <a:pt x="12" y="1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Freeform 754"/>
            <p:cNvSpPr/>
            <p:nvPr/>
          </p:nvSpPr>
          <p:spPr bwMode="auto">
            <a:xfrm rot="964014">
              <a:off x="4860892" y="3841710"/>
              <a:ext cx="397567" cy="508710"/>
            </a:xfrm>
            <a:custGeom>
              <a:avLst/>
              <a:gdLst>
                <a:gd name="T0" fmla="*/ 46 w 61"/>
                <a:gd name="T1" fmla="*/ 62 h 72"/>
                <a:gd name="T2" fmla="*/ 2 w 61"/>
                <a:gd name="T3" fmla="*/ 38 h 72"/>
                <a:gd name="T4" fmla="*/ 54 w 61"/>
                <a:gd name="T5" fmla="*/ 20 h 72"/>
                <a:gd name="T6" fmla="*/ 61 w 61"/>
                <a:gd name="T7" fmla="*/ 42 h 72"/>
                <a:gd name="T8" fmla="*/ 46 w 61"/>
                <a:gd name="T9" fmla="*/ 6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2">
                  <a:moveTo>
                    <a:pt x="46" y="62"/>
                  </a:moveTo>
                  <a:cubicBezTo>
                    <a:pt x="46" y="62"/>
                    <a:pt x="0" y="72"/>
                    <a:pt x="2" y="38"/>
                  </a:cubicBezTo>
                  <a:cubicBezTo>
                    <a:pt x="3" y="3"/>
                    <a:pt x="33" y="0"/>
                    <a:pt x="54" y="20"/>
                  </a:cubicBezTo>
                  <a:cubicBezTo>
                    <a:pt x="61" y="42"/>
                    <a:pt x="61" y="42"/>
                    <a:pt x="61" y="42"/>
                  </a:cubicBezTo>
                  <a:lnTo>
                    <a:pt x="46" y="62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Freeform 755"/>
            <p:cNvSpPr/>
            <p:nvPr/>
          </p:nvSpPr>
          <p:spPr bwMode="auto">
            <a:xfrm rot="964014">
              <a:off x="4866643" y="4043467"/>
              <a:ext cx="314742" cy="92764"/>
            </a:xfrm>
            <a:custGeom>
              <a:avLst/>
              <a:gdLst>
                <a:gd name="T0" fmla="*/ 45 w 48"/>
                <a:gd name="T1" fmla="*/ 13 h 13"/>
                <a:gd name="T2" fmla="*/ 2 w 48"/>
                <a:gd name="T3" fmla="*/ 4 h 13"/>
                <a:gd name="T4" fmla="*/ 0 w 48"/>
                <a:gd name="T5" fmla="*/ 1 h 13"/>
                <a:gd name="T6" fmla="*/ 0 w 48"/>
                <a:gd name="T7" fmla="*/ 1 h 13"/>
                <a:gd name="T8" fmla="*/ 2 w 48"/>
                <a:gd name="T9" fmla="*/ 0 h 13"/>
                <a:gd name="T10" fmla="*/ 2 w 48"/>
                <a:gd name="T11" fmla="*/ 0 h 13"/>
                <a:gd name="T12" fmla="*/ 46 w 48"/>
                <a:gd name="T13" fmla="*/ 9 h 13"/>
                <a:gd name="T14" fmla="*/ 47 w 48"/>
                <a:gd name="T15" fmla="*/ 11 h 13"/>
                <a:gd name="T16" fmla="*/ 47 w 48"/>
                <a:gd name="T17" fmla="*/ 11 h 13"/>
                <a:gd name="T18" fmla="*/ 46 w 48"/>
                <a:gd name="T19" fmla="*/ 13 h 13"/>
                <a:gd name="T20" fmla="*/ 46 w 48"/>
                <a:gd name="T21" fmla="*/ 13 h 13"/>
                <a:gd name="T22" fmla="*/ 45 w 48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45" y="1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8" y="10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2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5" y="13"/>
                    <a:pt x="45" y="13"/>
                    <a:pt x="45" y="13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Freeform 756"/>
            <p:cNvSpPr>
              <a:spLocks noEditPoints="1"/>
            </p:cNvSpPr>
            <p:nvPr/>
          </p:nvSpPr>
          <p:spPr bwMode="auto">
            <a:xfrm rot="964014">
              <a:off x="4861403" y="3885745"/>
              <a:ext cx="411373" cy="418938"/>
            </a:xfrm>
            <a:custGeom>
              <a:avLst/>
              <a:gdLst>
                <a:gd name="T0" fmla="*/ 11 w 63"/>
                <a:gd name="T1" fmla="*/ 55 h 59"/>
                <a:gd name="T2" fmla="*/ 0 w 63"/>
                <a:gd name="T3" fmla="*/ 33 h 59"/>
                <a:gd name="T4" fmla="*/ 0 w 63"/>
                <a:gd name="T5" fmla="*/ 33 h 59"/>
                <a:gd name="T6" fmla="*/ 0 w 63"/>
                <a:gd name="T7" fmla="*/ 32 h 59"/>
                <a:gd name="T8" fmla="*/ 0 w 63"/>
                <a:gd name="T9" fmla="*/ 32 h 59"/>
                <a:gd name="T10" fmla="*/ 27 w 63"/>
                <a:gd name="T11" fmla="*/ 0 h 59"/>
                <a:gd name="T12" fmla="*/ 27 w 63"/>
                <a:gd name="T13" fmla="*/ 0 h 59"/>
                <a:gd name="T14" fmla="*/ 56 w 63"/>
                <a:gd name="T15" fmla="*/ 12 h 59"/>
                <a:gd name="T16" fmla="*/ 56 w 63"/>
                <a:gd name="T17" fmla="*/ 12 h 59"/>
                <a:gd name="T18" fmla="*/ 56 w 63"/>
                <a:gd name="T19" fmla="*/ 13 h 59"/>
                <a:gd name="T20" fmla="*/ 63 w 63"/>
                <a:gd name="T21" fmla="*/ 36 h 59"/>
                <a:gd name="T22" fmla="*/ 63 w 63"/>
                <a:gd name="T23" fmla="*/ 37 h 59"/>
                <a:gd name="T24" fmla="*/ 63 w 63"/>
                <a:gd name="T25" fmla="*/ 37 h 59"/>
                <a:gd name="T26" fmla="*/ 47 w 63"/>
                <a:gd name="T27" fmla="*/ 57 h 59"/>
                <a:gd name="T28" fmla="*/ 46 w 63"/>
                <a:gd name="T29" fmla="*/ 58 h 59"/>
                <a:gd name="T30" fmla="*/ 46 w 63"/>
                <a:gd name="T31" fmla="*/ 58 h 59"/>
                <a:gd name="T32" fmla="*/ 32 w 63"/>
                <a:gd name="T33" fmla="*/ 59 h 59"/>
                <a:gd name="T34" fmla="*/ 32 w 63"/>
                <a:gd name="T35" fmla="*/ 59 h 59"/>
                <a:gd name="T36" fmla="*/ 11 w 63"/>
                <a:gd name="T37" fmla="*/ 55 h 59"/>
                <a:gd name="T38" fmla="*/ 4 w 63"/>
                <a:gd name="T39" fmla="*/ 32 h 59"/>
                <a:gd name="T40" fmla="*/ 4 w 63"/>
                <a:gd name="T41" fmla="*/ 33 h 59"/>
                <a:gd name="T42" fmla="*/ 4 w 63"/>
                <a:gd name="T43" fmla="*/ 33 h 59"/>
                <a:gd name="T44" fmla="*/ 13 w 63"/>
                <a:gd name="T45" fmla="*/ 51 h 59"/>
                <a:gd name="T46" fmla="*/ 13 w 63"/>
                <a:gd name="T47" fmla="*/ 51 h 59"/>
                <a:gd name="T48" fmla="*/ 32 w 63"/>
                <a:gd name="T49" fmla="*/ 55 h 59"/>
                <a:gd name="T50" fmla="*/ 32 w 63"/>
                <a:gd name="T51" fmla="*/ 55 h 59"/>
                <a:gd name="T52" fmla="*/ 45 w 63"/>
                <a:gd name="T53" fmla="*/ 54 h 59"/>
                <a:gd name="T54" fmla="*/ 45 w 63"/>
                <a:gd name="T55" fmla="*/ 54 h 59"/>
                <a:gd name="T56" fmla="*/ 59 w 63"/>
                <a:gd name="T57" fmla="*/ 36 h 59"/>
                <a:gd name="T58" fmla="*/ 53 w 63"/>
                <a:gd name="T59" fmla="*/ 15 h 59"/>
                <a:gd name="T60" fmla="*/ 27 w 63"/>
                <a:gd name="T61" fmla="*/ 4 h 59"/>
                <a:gd name="T62" fmla="*/ 27 w 63"/>
                <a:gd name="T63" fmla="*/ 4 h 59"/>
                <a:gd name="T64" fmla="*/ 4 w 63"/>
                <a:gd name="T65" fmla="*/ 3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59">
                  <a:moveTo>
                    <a:pt x="11" y="55"/>
                  </a:moveTo>
                  <a:cubicBezTo>
                    <a:pt x="4" y="51"/>
                    <a:pt x="0" y="4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0"/>
                    <a:pt x="13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7" y="0"/>
                    <a:pt x="47" y="4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6"/>
                    <a:pt x="63" y="37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8"/>
                    <a:pt x="47" y="58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6" y="58"/>
                    <a:pt x="40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25" y="59"/>
                    <a:pt x="17" y="59"/>
                    <a:pt x="11" y="55"/>
                  </a:cubicBezTo>
                  <a:close/>
                  <a:moveTo>
                    <a:pt x="4" y="32"/>
                  </a:moveTo>
                  <a:cubicBezTo>
                    <a:pt x="4" y="32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43"/>
                    <a:pt x="7" y="48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8" y="55"/>
                    <a:pt x="26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8" y="55"/>
                    <a:pt x="43" y="55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45" y="8"/>
                    <a:pt x="35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15" y="4"/>
                    <a:pt x="5" y="12"/>
                    <a:pt x="4" y="3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Freeform 757"/>
            <p:cNvSpPr/>
            <p:nvPr/>
          </p:nvSpPr>
          <p:spPr bwMode="auto">
            <a:xfrm rot="964014">
              <a:off x="4722475" y="4289683"/>
              <a:ext cx="463829" cy="535642"/>
            </a:xfrm>
            <a:custGeom>
              <a:avLst/>
              <a:gdLst>
                <a:gd name="T0" fmla="*/ 71 w 71"/>
                <a:gd name="T1" fmla="*/ 36 h 76"/>
                <a:gd name="T2" fmla="*/ 23 w 71"/>
                <a:gd name="T3" fmla="*/ 50 h 76"/>
                <a:gd name="T4" fmla="*/ 47 w 71"/>
                <a:gd name="T5" fmla="*/ 0 h 76"/>
                <a:gd name="T6" fmla="*/ 68 w 71"/>
                <a:gd name="T7" fmla="*/ 11 h 76"/>
                <a:gd name="T8" fmla="*/ 71 w 71"/>
                <a:gd name="T9" fmla="*/ 3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6">
                  <a:moveTo>
                    <a:pt x="71" y="36"/>
                  </a:moveTo>
                  <a:cubicBezTo>
                    <a:pt x="71" y="36"/>
                    <a:pt x="46" y="76"/>
                    <a:pt x="23" y="50"/>
                  </a:cubicBezTo>
                  <a:cubicBezTo>
                    <a:pt x="0" y="25"/>
                    <a:pt x="19" y="1"/>
                    <a:pt x="47" y="0"/>
                  </a:cubicBezTo>
                  <a:cubicBezTo>
                    <a:pt x="68" y="11"/>
                    <a:pt x="68" y="11"/>
                    <a:pt x="68" y="11"/>
                  </a:cubicBezTo>
                  <a:lnTo>
                    <a:pt x="71" y="36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Freeform 758"/>
            <p:cNvSpPr/>
            <p:nvPr/>
          </p:nvSpPr>
          <p:spPr bwMode="auto">
            <a:xfrm rot="964014">
              <a:off x="4842477" y="4421338"/>
              <a:ext cx="273327" cy="206477"/>
            </a:xfrm>
            <a:custGeom>
              <a:avLst/>
              <a:gdLst>
                <a:gd name="T0" fmla="*/ 1 w 42"/>
                <a:gd name="T1" fmla="*/ 28 h 29"/>
                <a:gd name="T2" fmla="*/ 1 w 42"/>
                <a:gd name="T3" fmla="*/ 25 h 29"/>
                <a:gd name="T4" fmla="*/ 1 w 42"/>
                <a:gd name="T5" fmla="*/ 25 h 29"/>
                <a:gd name="T6" fmla="*/ 39 w 42"/>
                <a:gd name="T7" fmla="*/ 1 h 29"/>
                <a:gd name="T8" fmla="*/ 41 w 42"/>
                <a:gd name="T9" fmla="*/ 1 h 29"/>
                <a:gd name="T10" fmla="*/ 41 w 42"/>
                <a:gd name="T11" fmla="*/ 1 h 29"/>
                <a:gd name="T12" fmla="*/ 41 w 42"/>
                <a:gd name="T13" fmla="*/ 4 h 29"/>
                <a:gd name="T14" fmla="*/ 41 w 42"/>
                <a:gd name="T15" fmla="*/ 4 h 29"/>
                <a:gd name="T16" fmla="*/ 4 w 42"/>
                <a:gd name="T17" fmla="*/ 28 h 29"/>
                <a:gd name="T18" fmla="*/ 3 w 42"/>
                <a:gd name="T19" fmla="*/ 29 h 29"/>
                <a:gd name="T20" fmla="*/ 3 w 42"/>
                <a:gd name="T21" fmla="*/ 29 h 29"/>
                <a:gd name="T22" fmla="*/ 1 w 42"/>
                <a:gd name="T2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29">
                  <a:moveTo>
                    <a:pt x="1" y="28"/>
                  </a:moveTo>
                  <a:cubicBezTo>
                    <a:pt x="0" y="27"/>
                    <a:pt x="1" y="26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2" y="2"/>
                    <a:pt x="42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9"/>
                    <a:pt x="1" y="28"/>
                    <a:pt x="1" y="2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Freeform 759"/>
            <p:cNvSpPr>
              <a:spLocks noEditPoints="1"/>
            </p:cNvSpPr>
            <p:nvPr/>
          </p:nvSpPr>
          <p:spPr bwMode="auto">
            <a:xfrm rot="964014">
              <a:off x="4802802" y="4288801"/>
              <a:ext cx="411373" cy="445871"/>
            </a:xfrm>
            <a:custGeom>
              <a:avLst/>
              <a:gdLst>
                <a:gd name="T0" fmla="*/ 11 w 63"/>
                <a:gd name="T1" fmla="*/ 53 h 63"/>
                <a:gd name="T2" fmla="*/ 0 w 63"/>
                <a:gd name="T3" fmla="*/ 29 h 63"/>
                <a:gd name="T4" fmla="*/ 0 w 63"/>
                <a:gd name="T5" fmla="*/ 29 h 63"/>
                <a:gd name="T6" fmla="*/ 37 w 63"/>
                <a:gd name="T7" fmla="*/ 0 h 63"/>
                <a:gd name="T8" fmla="*/ 37 w 63"/>
                <a:gd name="T9" fmla="*/ 0 h 63"/>
                <a:gd name="T10" fmla="*/ 38 w 63"/>
                <a:gd name="T11" fmla="*/ 0 h 63"/>
                <a:gd name="T12" fmla="*/ 59 w 63"/>
                <a:gd name="T13" fmla="*/ 11 h 63"/>
                <a:gd name="T14" fmla="*/ 60 w 63"/>
                <a:gd name="T15" fmla="*/ 13 h 63"/>
                <a:gd name="T16" fmla="*/ 60 w 63"/>
                <a:gd name="T17" fmla="*/ 13 h 63"/>
                <a:gd name="T18" fmla="*/ 63 w 63"/>
                <a:gd name="T19" fmla="*/ 38 h 63"/>
                <a:gd name="T20" fmla="*/ 61 w 63"/>
                <a:gd name="T21" fmla="*/ 38 h 63"/>
                <a:gd name="T22" fmla="*/ 63 w 63"/>
                <a:gd name="T23" fmla="*/ 38 h 63"/>
                <a:gd name="T24" fmla="*/ 63 w 63"/>
                <a:gd name="T25" fmla="*/ 39 h 63"/>
                <a:gd name="T26" fmla="*/ 63 w 63"/>
                <a:gd name="T27" fmla="*/ 39 h 63"/>
                <a:gd name="T28" fmla="*/ 30 w 63"/>
                <a:gd name="T29" fmla="*/ 63 h 63"/>
                <a:gd name="T30" fmla="*/ 30 w 63"/>
                <a:gd name="T31" fmla="*/ 63 h 63"/>
                <a:gd name="T32" fmla="*/ 30 w 63"/>
                <a:gd name="T33" fmla="*/ 63 h 63"/>
                <a:gd name="T34" fmla="*/ 30 w 63"/>
                <a:gd name="T35" fmla="*/ 63 h 63"/>
                <a:gd name="T36" fmla="*/ 11 w 63"/>
                <a:gd name="T37" fmla="*/ 53 h 63"/>
                <a:gd name="T38" fmla="*/ 4 w 63"/>
                <a:gd name="T39" fmla="*/ 29 h 63"/>
                <a:gd name="T40" fmla="*/ 14 w 63"/>
                <a:gd name="T41" fmla="*/ 51 h 63"/>
                <a:gd name="T42" fmla="*/ 14 w 63"/>
                <a:gd name="T43" fmla="*/ 51 h 63"/>
                <a:gd name="T44" fmla="*/ 30 w 63"/>
                <a:gd name="T45" fmla="*/ 59 h 63"/>
                <a:gd name="T46" fmla="*/ 30 w 63"/>
                <a:gd name="T47" fmla="*/ 59 h 63"/>
                <a:gd name="T48" fmla="*/ 51 w 63"/>
                <a:gd name="T49" fmla="*/ 48 h 63"/>
                <a:gd name="T50" fmla="*/ 51 w 63"/>
                <a:gd name="T51" fmla="*/ 48 h 63"/>
                <a:gd name="T52" fmla="*/ 59 w 63"/>
                <a:gd name="T53" fmla="*/ 37 h 63"/>
                <a:gd name="T54" fmla="*/ 59 w 63"/>
                <a:gd name="T55" fmla="*/ 37 h 63"/>
                <a:gd name="T56" fmla="*/ 56 w 63"/>
                <a:gd name="T57" fmla="*/ 14 h 63"/>
                <a:gd name="T58" fmla="*/ 37 w 63"/>
                <a:gd name="T59" fmla="*/ 4 h 63"/>
                <a:gd name="T60" fmla="*/ 4 w 63"/>
                <a:gd name="T61" fmla="*/ 2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" h="63">
                  <a:moveTo>
                    <a:pt x="11" y="53"/>
                  </a:moveTo>
                  <a:cubicBezTo>
                    <a:pt x="4" y="45"/>
                    <a:pt x="0" y="37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7" y="1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2"/>
                    <a:pt x="60" y="12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49" y="62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24" y="63"/>
                    <a:pt x="17" y="60"/>
                    <a:pt x="11" y="53"/>
                  </a:cubicBezTo>
                  <a:close/>
                  <a:moveTo>
                    <a:pt x="4" y="29"/>
                  </a:moveTo>
                  <a:cubicBezTo>
                    <a:pt x="4" y="36"/>
                    <a:pt x="7" y="43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20" y="57"/>
                    <a:pt x="25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7" y="59"/>
                    <a:pt x="45" y="53"/>
                    <a:pt x="51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5" y="43"/>
                    <a:pt x="58" y="39"/>
                    <a:pt x="59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18" y="5"/>
                    <a:pt x="4" y="16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Freeform 760"/>
            <p:cNvSpPr/>
            <p:nvPr/>
          </p:nvSpPr>
          <p:spPr bwMode="auto">
            <a:xfrm rot="964014">
              <a:off x="5016741" y="4610992"/>
              <a:ext cx="463829" cy="433900"/>
            </a:xfrm>
            <a:custGeom>
              <a:avLst/>
              <a:gdLst>
                <a:gd name="T0" fmla="*/ 61 w 71"/>
                <a:gd name="T1" fmla="*/ 15 h 61"/>
                <a:gd name="T2" fmla="*/ 37 w 71"/>
                <a:gd name="T3" fmla="*/ 59 h 61"/>
                <a:gd name="T4" fmla="*/ 19 w 71"/>
                <a:gd name="T5" fmla="*/ 6 h 61"/>
                <a:gd name="T6" fmla="*/ 42 w 71"/>
                <a:gd name="T7" fmla="*/ 0 h 61"/>
                <a:gd name="T8" fmla="*/ 61 w 71"/>
                <a:gd name="T9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61">
                  <a:moveTo>
                    <a:pt x="61" y="15"/>
                  </a:moveTo>
                  <a:cubicBezTo>
                    <a:pt x="61" y="15"/>
                    <a:pt x="71" y="61"/>
                    <a:pt x="37" y="59"/>
                  </a:cubicBezTo>
                  <a:cubicBezTo>
                    <a:pt x="3" y="58"/>
                    <a:pt x="0" y="28"/>
                    <a:pt x="19" y="6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61" y="1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Freeform 761"/>
            <p:cNvSpPr/>
            <p:nvPr/>
          </p:nvSpPr>
          <p:spPr bwMode="auto">
            <a:xfrm rot="964014">
              <a:off x="5194376" y="4695846"/>
              <a:ext cx="85587" cy="338143"/>
            </a:xfrm>
            <a:custGeom>
              <a:avLst/>
              <a:gdLst>
                <a:gd name="T0" fmla="*/ 2 w 13"/>
                <a:gd name="T1" fmla="*/ 48 h 48"/>
                <a:gd name="T2" fmla="*/ 0 w 13"/>
                <a:gd name="T3" fmla="*/ 45 h 48"/>
                <a:gd name="T4" fmla="*/ 0 w 13"/>
                <a:gd name="T5" fmla="*/ 45 h 48"/>
                <a:gd name="T6" fmla="*/ 9 w 13"/>
                <a:gd name="T7" fmla="*/ 2 h 48"/>
                <a:gd name="T8" fmla="*/ 12 w 13"/>
                <a:gd name="T9" fmla="*/ 0 h 48"/>
                <a:gd name="T10" fmla="*/ 12 w 13"/>
                <a:gd name="T11" fmla="*/ 0 h 48"/>
                <a:gd name="T12" fmla="*/ 13 w 13"/>
                <a:gd name="T13" fmla="*/ 3 h 48"/>
                <a:gd name="T14" fmla="*/ 13 w 13"/>
                <a:gd name="T15" fmla="*/ 3 h 48"/>
                <a:gd name="T16" fmla="*/ 4 w 13"/>
                <a:gd name="T17" fmla="*/ 46 h 48"/>
                <a:gd name="T18" fmla="*/ 2 w 13"/>
                <a:gd name="T19" fmla="*/ 48 h 48"/>
                <a:gd name="T20" fmla="*/ 2 w 13"/>
                <a:gd name="T21" fmla="*/ 48 h 48"/>
                <a:gd name="T22" fmla="*/ 2 w 13"/>
                <a:gd name="T2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48">
                  <a:moveTo>
                    <a:pt x="2" y="48"/>
                  </a:moveTo>
                  <a:cubicBezTo>
                    <a:pt x="0" y="47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3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Freeform 762"/>
            <p:cNvSpPr>
              <a:spLocks noEditPoints="1"/>
            </p:cNvSpPr>
            <p:nvPr/>
          </p:nvSpPr>
          <p:spPr bwMode="auto">
            <a:xfrm rot="964014">
              <a:off x="5048890" y="4597635"/>
              <a:ext cx="392046" cy="445871"/>
            </a:xfrm>
            <a:custGeom>
              <a:avLst/>
              <a:gdLst>
                <a:gd name="T0" fmla="*/ 34 w 60"/>
                <a:gd name="T1" fmla="*/ 63 h 63"/>
                <a:gd name="T2" fmla="*/ 32 w 60"/>
                <a:gd name="T3" fmla="*/ 63 h 63"/>
                <a:gd name="T4" fmla="*/ 32 w 60"/>
                <a:gd name="T5" fmla="*/ 63 h 63"/>
                <a:gd name="T6" fmla="*/ 0 w 60"/>
                <a:gd name="T7" fmla="*/ 36 h 63"/>
                <a:gd name="T8" fmla="*/ 0 w 60"/>
                <a:gd name="T9" fmla="*/ 36 h 63"/>
                <a:gd name="T10" fmla="*/ 12 w 60"/>
                <a:gd name="T11" fmla="*/ 7 h 63"/>
                <a:gd name="T12" fmla="*/ 12 w 60"/>
                <a:gd name="T13" fmla="*/ 7 h 63"/>
                <a:gd name="T14" fmla="*/ 13 w 60"/>
                <a:gd name="T15" fmla="*/ 6 h 63"/>
                <a:gd name="T16" fmla="*/ 36 w 60"/>
                <a:gd name="T17" fmla="*/ 0 h 63"/>
                <a:gd name="T18" fmla="*/ 38 w 60"/>
                <a:gd name="T19" fmla="*/ 0 h 63"/>
                <a:gd name="T20" fmla="*/ 38 w 60"/>
                <a:gd name="T21" fmla="*/ 0 h 63"/>
                <a:gd name="T22" fmla="*/ 58 w 60"/>
                <a:gd name="T23" fmla="*/ 15 h 63"/>
                <a:gd name="T24" fmla="*/ 56 w 60"/>
                <a:gd name="T25" fmla="*/ 17 h 63"/>
                <a:gd name="T26" fmla="*/ 58 w 60"/>
                <a:gd name="T27" fmla="*/ 15 h 63"/>
                <a:gd name="T28" fmla="*/ 58 w 60"/>
                <a:gd name="T29" fmla="*/ 16 h 63"/>
                <a:gd name="T30" fmla="*/ 58 w 60"/>
                <a:gd name="T31" fmla="*/ 16 h 63"/>
                <a:gd name="T32" fmla="*/ 60 w 60"/>
                <a:gd name="T33" fmla="*/ 31 h 63"/>
                <a:gd name="T34" fmla="*/ 60 w 60"/>
                <a:gd name="T35" fmla="*/ 31 h 63"/>
                <a:gd name="T36" fmla="*/ 55 w 60"/>
                <a:gd name="T37" fmla="*/ 52 h 63"/>
                <a:gd name="T38" fmla="*/ 55 w 60"/>
                <a:gd name="T39" fmla="*/ 52 h 63"/>
                <a:gd name="T40" fmla="*/ 34 w 60"/>
                <a:gd name="T41" fmla="*/ 63 h 63"/>
                <a:gd name="T42" fmla="*/ 34 w 60"/>
                <a:gd name="T43" fmla="*/ 63 h 63"/>
                <a:gd name="T44" fmla="*/ 34 w 60"/>
                <a:gd name="T45" fmla="*/ 63 h 63"/>
                <a:gd name="T46" fmla="*/ 4 w 60"/>
                <a:gd name="T47" fmla="*/ 36 h 63"/>
                <a:gd name="T48" fmla="*/ 32 w 60"/>
                <a:gd name="T49" fmla="*/ 59 h 63"/>
                <a:gd name="T50" fmla="*/ 32 w 60"/>
                <a:gd name="T51" fmla="*/ 59 h 63"/>
                <a:gd name="T52" fmla="*/ 34 w 60"/>
                <a:gd name="T53" fmla="*/ 59 h 63"/>
                <a:gd name="T54" fmla="*/ 34 w 60"/>
                <a:gd name="T55" fmla="*/ 59 h 63"/>
                <a:gd name="T56" fmla="*/ 52 w 60"/>
                <a:gd name="T57" fmla="*/ 50 h 63"/>
                <a:gd name="T58" fmla="*/ 52 w 60"/>
                <a:gd name="T59" fmla="*/ 50 h 63"/>
                <a:gd name="T60" fmla="*/ 56 w 60"/>
                <a:gd name="T61" fmla="*/ 31 h 63"/>
                <a:gd name="T62" fmla="*/ 56 w 60"/>
                <a:gd name="T63" fmla="*/ 31 h 63"/>
                <a:gd name="T64" fmla="*/ 55 w 60"/>
                <a:gd name="T65" fmla="*/ 18 h 63"/>
                <a:gd name="T66" fmla="*/ 55 w 60"/>
                <a:gd name="T67" fmla="*/ 18 h 63"/>
                <a:gd name="T68" fmla="*/ 36 w 60"/>
                <a:gd name="T69" fmla="*/ 4 h 63"/>
                <a:gd name="T70" fmla="*/ 15 w 60"/>
                <a:gd name="T71" fmla="*/ 10 h 63"/>
                <a:gd name="T72" fmla="*/ 4 w 60"/>
                <a:gd name="T73" fmla="*/ 3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63">
                  <a:moveTo>
                    <a:pt x="34" y="63"/>
                  </a:moveTo>
                  <a:cubicBezTo>
                    <a:pt x="33" y="63"/>
                    <a:pt x="33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11" y="62"/>
                    <a:pt x="0" y="50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26"/>
                    <a:pt x="4" y="1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7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7"/>
                    <a:pt x="60" y="23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8"/>
                    <a:pt x="59" y="45"/>
                    <a:pt x="55" y="52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1" y="58"/>
                    <a:pt x="4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lose/>
                  <a:moveTo>
                    <a:pt x="4" y="36"/>
                  </a:moveTo>
                  <a:cubicBezTo>
                    <a:pt x="4" y="48"/>
                    <a:pt x="12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43" y="59"/>
                    <a:pt x="48" y="55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5" y="44"/>
                    <a:pt x="56" y="37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25"/>
                    <a:pt x="55" y="20"/>
                    <a:pt x="55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8" y="18"/>
                    <a:pt x="4" y="28"/>
                    <a:pt x="4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Freeform 763"/>
            <p:cNvSpPr/>
            <p:nvPr/>
          </p:nvSpPr>
          <p:spPr bwMode="auto">
            <a:xfrm rot="964014">
              <a:off x="5423346" y="4676284"/>
              <a:ext cx="496959" cy="508710"/>
            </a:xfrm>
            <a:custGeom>
              <a:avLst/>
              <a:gdLst>
                <a:gd name="T0" fmla="*/ 36 w 76"/>
                <a:gd name="T1" fmla="*/ 0 h 72"/>
                <a:gd name="T2" fmla="*/ 50 w 76"/>
                <a:gd name="T3" fmla="*/ 49 h 72"/>
                <a:gd name="T4" fmla="*/ 0 w 76"/>
                <a:gd name="T5" fmla="*/ 24 h 72"/>
                <a:gd name="T6" fmla="*/ 11 w 76"/>
                <a:gd name="T7" fmla="*/ 4 h 72"/>
                <a:gd name="T8" fmla="*/ 36 w 76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72">
                  <a:moveTo>
                    <a:pt x="36" y="0"/>
                  </a:moveTo>
                  <a:cubicBezTo>
                    <a:pt x="36" y="0"/>
                    <a:pt x="76" y="26"/>
                    <a:pt x="50" y="49"/>
                  </a:cubicBezTo>
                  <a:cubicBezTo>
                    <a:pt x="25" y="72"/>
                    <a:pt x="2" y="53"/>
                    <a:pt x="0" y="24"/>
                  </a:cubicBezTo>
                  <a:cubicBezTo>
                    <a:pt x="11" y="4"/>
                    <a:pt x="11" y="4"/>
                    <a:pt x="11" y="4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Freeform 764"/>
            <p:cNvSpPr/>
            <p:nvPr/>
          </p:nvSpPr>
          <p:spPr bwMode="auto">
            <a:xfrm rot="964014">
              <a:off x="5553178" y="4759973"/>
              <a:ext cx="182217" cy="290265"/>
            </a:xfrm>
            <a:custGeom>
              <a:avLst/>
              <a:gdLst>
                <a:gd name="T0" fmla="*/ 24 w 28"/>
                <a:gd name="T1" fmla="*/ 40 h 41"/>
                <a:gd name="T2" fmla="*/ 0 w 28"/>
                <a:gd name="T3" fmla="*/ 3 h 41"/>
                <a:gd name="T4" fmla="*/ 1 w 28"/>
                <a:gd name="T5" fmla="*/ 0 h 41"/>
                <a:gd name="T6" fmla="*/ 1 w 28"/>
                <a:gd name="T7" fmla="*/ 0 h 41"/>
                <a:gd name="T8" fmla="*/ 4 w 28"/>
                <a:gd name="T9" fmla="*/ 1 h 41"/>
                <a:gd name="T10" fmla="*/ 4 w 28"/>
                <a:gd name="T11" fmla="*/ 1 h 41"/>
                <a:gd name="T12" fmla="*/ 28 w 28"/>
                <a:gd name="T13" fmla="*/ 38 h 41"/>
                <a:gd name="T14" fmla="*/ 27 w 28"/>
                <a:gd name="T15" fmla="*/ 41 h 41"/>
                <a:gd name="T16" fmla="*/ 27 w 28"/>
                <a:gd name="T17" fmla="*/ 41 h 41"/>
                <a:gd name="T18" fmla="*/ 26 w 28"/>
                <a:gd name="T19" fmla="*/ 41 h 41"/>
                <a:gd name="T20" fmla="*/ 26 w 28"/>
                <a:gd name="T21" fmla="*/ 41 h 41"/>
                <a:gd name="T22" fmla="*/ 24 w 28"/>
                <a:gd name="T23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41">
                  <a:moveTo>
                    <a:pt x="24" y="4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9"/>
                    <a:pt x="28" y="40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6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1"/>
                    <a:pt x="24" y="40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" name="Freeform 765"/>
            <p:cNvSpPr>
              <a:spLocks noEditPoints="1"/>
            </p:cNvSpPr>
            <p:nvPr/>
          </p:nvSpPr>
          <p:spPr bwMode="auto">
            <a:xfrm rot="964014">
              <a:off x="5423865" y="4646534"/>
              <a:ext cx="411373" cy="445871"/>
            </a:xfrm>
            <a:custGeom>
              <a:avLst/>
              <a:gdLst>
                <a:gd name="T0" fmla="*/ 0 w 63"/>
                <a:gd name="T1" fmla="*/ 27 h 63"/>
                <a:gd name="T2" fmla="*/ 0 w 63"/>
                <a:gd name="T3" fmla="*/ 25 h 63"/>
                <a:gd name="T4" fmla="*/ 12 w 63"/>
                <a:gd name="T5" fmla="*/ 5 h 63"/>
                <a:gd name="T6" fmla="*/ 13 w 63"/>
                <a:gd name="T7" fmla="*/ 4 h 63"/>
                <a:gd name="T8" fmla="*/ 13 w 63"/>
                <a:gd name="T9" fmla="*/ 4 h 63"/>
                <a:gd name="T10" fmla="*/ 38 w 63"/>
                <a:gd name="T11" fmla="*/ 0 h 63"/>
                <a:gd name="T12" fmla="*/ 39 w 63"/>
                <a:gd name="T13" fmla="*/ 1 h 63"/>
                <a:gd name="T14" fmla="*/ 39 w 63"/>
                <a:gd name="T15" fmla="*/ 1 h 63"/>
                <a:gd name="T16" fmla="*/ 63 w 63"/>
                <a:gd name="T17" fmla="*/ 34 h 63"/>
                <a:gd name="T18" fmla="*/ 63 w 63"/>
                <a:gd name="T19" fmla="*/ 34 h 63"/>
                <a:gd name="T20" fmla="*/ 54 w 63"/>
                <a:gd name="T21" fmla="*/ 52 h 63"/>
                <a:gd name="T22" fmla="*/ 54 w 63"/>
                <a:gd name="T23" fmla="*/ 52 h 63"/>
                <a:gd name="T24" fmla="*/ 30 w 63"/>
                <a:gd name="T25" fmla="*/ 63 h 63"/>
                <a:gd name="T26" fmla="*/ 30 w 63"/>
                <a:gd name="T27" fmla="*/ 63 h 63"/>
                <a:gd name="T28" fmla="*/ 0 w 63"/>
                <a:gd name="T29" fmla="*/ 27 h 63"/>
                <a:gd name="T30" fmla="*/ 30 w 63"/>
                <a:gd name="T31" fmla="*/ 59 h 63"/>
                <a:gd name="T32" fmla="*/ 51 w 63"/>
                <a:gd name="T33" fmla="*/ 50 h 63"/>
                <a:gd name="T34" fmla="*/ 51 w 63"/>
                <a:gd name="T35" fmla="*/ 50 h 63"/>
                <a:gd name="T36" fmla="*/ 59 w 63"/>
                <a:gd name="T37" fmla="*/ 34 h 63"/>
                <a:gd name="T38" fmla="*/ 59 w 63"/>
                <a:gd name="T39" fmla="*/ 34 h 63"/>
                <a:gd name="T40" fmla="*/ 48 w 63"/>
                <a:gd name="T41" fmla="*/ 13 h 63"/>
                <a:gd name="T42" fmla="*/ 48 w 63"/>
                <a:gd name="T43" fmla="*/ 13 h 63"/>
                <a:gd name="T44" fmla="*/ 38 w 63"/>
                <a:gd name="T45" fmla="*/ 5 h 63"/>
                <a:gd name="T46" fmla="*/ 38 w 63"/>
                <a:gd name="T47" fmla="*/ 5 h 63"/>
                <a:gd name="T48" fmla="*/ 15 w 63"/>
                <a:gd name="T49" fmla="*/ 8 h 63"/>
                <a:gd name="T50" fmla="*/ 4 w 63"/>
                <a:gd name="T51" fmla="*/ 27 h 63"/>
                <a:gd name="T52" fmla="*/ 30 w 63"/>
                <a:gd name="T53" fmla="*/ 5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3" h="63">
                  <a:moveTo>
                    <a:pt x="0" y="27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9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63" y="15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40"/>
                    <a:pt x="60" y="47"/>
                    <a:pt x="54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45" y="60"/>
                    <a:pt x="37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13" y="63"/>
                    <a:pt x="1" y="47"/>
                    <a:pt x="0" y="27"/>
                  </a:cubicBezTo>
                  <a:close/>
                  <a:moveTo>
                    <a:pt x="30" y="59"/>
                  </a:moveTo>
                  <a:cubicBezTo>
                    <a:pt x="36" y="59"/>
                    <a:pt x="43" y="57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7" y="44"/>
                    <a:pt x="59" y="39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26"/>
                    <a:pt x="54" y="19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4" y="9"/>
                    <a:pt x="39" y="6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5" y="46"/>
                    <a:pt x="16" y="59"/>
                    <a:pt x="30" y="5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" name="Freeform 766"/>
            <p:cNvSpPr/>
            <p:nvPr/>
          </p:nvSpPr>
          <p:spPr bwMode="auto">
            <a:xfrm rot="964014">
              <a:off x="5726550" y="4355128"/>
              <a:ext cx="397567" cy="511703"/>
            </a:xfrm>
            <a:custGeom>
              <a:avLst/>
              <a:gdLst>
                <a:gd name="T0" fmla="*/ 15 w 61"/>
                <a:gd name="T1" fmla="*/ 10 h 72"/>
                <a:gd name="T2" fmla="*/ 59 w 61"/>
                <a:gd name="T3" fmla="*/ 35 h 72"/>
                <a:gd name="T4" fmla="*/ 7 w 61"/>
                <a:gd name="T5" fmla="*/ 53 h 72"/>
                <a:gd name="T6" fmla="*/ 0 w 61"/>
                <a:gd name="T7" fmla="*/ 30 h 72"/>
                <a:gd name="T8" fmla="*/ 15 w 61"/>
                <a:gd name="T9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2">
                  <a:moveTo>
                    <a:pt x="15" y="10"/>
                  </a:moveTo>
                  <a:cubicBezTo>
                    <a:pt x="15" y="10"/>
                    <a:pt x="61" y="0"/>
                    <a:pt x="59" y="35"/>
                  </a:cubicBezTo>
                  <a:cubicBezTo>
                    <a:pt x="58" y="69"/>
                    <a:pt x="28" y="72"/>
                    <a:pt x="7" y="53"/>
                  </a:cubicBezTo>
                  <a:cubicBezTo>
                    <a:pt x="0" y="30"/>
                    <a:pt x="0" y="30"/>
                    <a:pt x="0" y="30"/>
                  </a:cubicBezTo>
                  <a:lnTo>
                    <a:pt x="15" y="1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" name="Freeform 767"/>
            <p:cNvSpPr/>
            <p:nvPr/>
          </p:nvSpPr>
          <p:spPr bwMode="auto">
            <a:xfrm rot="964014">
              <a:off x="5802455" y="4572131"/>
              <a:ext cx="314742" cy="98751"/>
            </a:xfrm>
            <a:custGeom>
              <a:avLst/>
              <a:gdLst>
                <a:gd name="T0" fmla="*/ 46 w 48"/>
                <a:gd name="T1" fmla="*/ 14 h 14"/>
                <a:gd name="T2" fmla="*/ 2 w 48"/>
                <a:gd name="T3" fmla="*/ 5 h 14"/>
                <a:gd name="T4" fmla="*/ 1 w 48"/>
                <a:gd name="T5" fmla="*/ 2 h 14"/>
                <a:gd name="T6" fmla="*/ 1 w 48"/>
                <a:gd name="T7" fmla="*/ 2 h 14"/>
                <a:gd name="T8" fmla="*/ 3 w 48"/>
                <a:gd name="T9" fmla="*/ 1 h 14"/>
                <a:gd name="T10" fmla="*/ 3 w 48"/>
                <a:gd name="T11" fmla="*/ 1 h 14"/>
                <a:gd name="T12" fmla="*/ 46 w 48"/>
                <a:gd name="T13" fmla="*/ 10 h 14"/>
                <a:gd name="T14" fmla="*/ 48 w 48"/>
                <a:gd name="T15" fmla="*/ 12 h 14"/>
                <a:gd name="T16" fmla="*/ 48 w 48"/>
                <a:gd name="T17" fmla="*/ 12 h 14"/>
                <a:gd name="T18" fmla="*/ 46 w 48"/>
                <a:gd name="T19" fmla="*/ 14 h 14"/>
                <a:gd name="T20" fmla="*/ 46 w 48"/>
                <a:gd name="T21" fmla="*/ 14 h 14"/>
                <a:gd name="T22" fmla="*/ 46 w 48"/>
                <a:gd name="T2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4">
                  <a:moveTo>
                    <a:pt x="46" y="14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8" y="10"/>
                    <a:pt x="48" y="11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3"/>
                    <a:pt x="47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" name="Freeform 768"/>
            <p:cNvSpPr>
              <a:spLocks noEditPoints="1"/>
            </p:cNvSpPr>
            <p:nvPr/>
          </p:nvSpPr>
          <p:spPr bwMode="auto">
            <a:xfrm rot="964014">
              <a:off x="5710900" y="4404897"/>
              <a:ext cx="419655" cy="424923"/>
            </a:xfrm>
            <a:custGeom>
              <a:avLst/>
              <a:gdLst>
                <a:gd name="T0" fmla="*/ 36 w 64"/>
                <a:gd name="T1" fmla="*/ 60 h 60"/>
                <a:gd name="T2" fmla="*/ 7 w 64"/>
                <a:gd name="T3" fmla="*/ 47 h 60"/>
                <a:gd name="T4" fmla="*/ 7 w 64"/>
                <a:gd name="T5" fmla="*/ 47 h 60"/>
                <a:gd name="T6" fmla="*/ 7 w 64"/>
                <a:gd name="T7" fmla="*/ 46 h 60"/>
                <a:gd name="T8" fmla="*/ 0 w 64"/>
                <a:gd name="T9" fmla="*/ 24 h 60"/>
                <a:gd name="T10" fmla="*/ 0 w 64"/>
                <a:gd name="T11" fmla="*/ 22 h 60"/>
                <a:gd name="T12" fmla="*/ 0 w 64"/>
                <a:gd name="T13" fmla="*/ 22 h 60"/>
                <a:gd name="T14" fmla="*/ 16 w 64"/>
                <a:gd name="T15" fmla="*/ 2 h 60"/>
                <a:gd name="T16" fmla="*/ 17 w 64"/>
                <a:gd name="T17" fmla="*/ 1 h 60"/>
                <a:gd name="T18" fmla="*/ 17 w 64"/>
                <a:gd name="T19" fmla="*/ 1 h 60"/>
                <a:gd name="T20" fmla="*/ 31 w 64"/>
                <a:gd name="T21" fmla="*/ 0 h 60"/>
                <a:gd name="T22" fmla="*/ 31 w 64"/>
                <a:gd name="T23" fmla="*/ 0 h 60"/>
                <a:gd name="T24" fmla="*/ 52 w 64"/>
                <a:gd name="T25" fmla="*/ 5 h 60"/>
                <a:gd name="T26" fmla="*/ 52 w 64"/>
                <a:gd name="T27" fmla="*/ 5 h 60"/>
                <a:gd name="T28" fmla="*/ 63 w 64"/>
                <a:gd name="T29" fmla="*/ 26 h 60"/>
                <a:gd name="T30" fmla="*/ 63 w 64"/>
                <a:gd name="T31" fmla="*/ 26 h 60"/>
                <a:gd name="T32" fmla="*/ 63 w 64"/>
                <a:gd name="T33" fmla="*/ 28 h 60"/>
                <a:gd name="T34" fmla="*/ 63 w 64"/>
                <a:gd name="T35" fmla="*/ 28 h 60"/>
                <a:gd name="T36" fmla="*/ 36 w 64"/>
                <a:gd name="T37" fmla="*/ 60 h 60"/>
                <a:gd name="T38" fmla="*/ 36 w 64"/>
                <a:gd name="T39" fmla="*/ 60 h 60"/>
                <a:gd name="T40" fmla="*/ 36 w 64"/>
                <a:gd name="T41" fmla="*/ 60 h 60"/>
                <a:gd name="T42" fmla="*/ 36 w 64"/>
                <a:gd name="T43" fmla="*/ 56 h 60"/>
                <a:gd name="T44" fmla="*/ 59 w 64"/>
                <a:gd name="T45" fmla="*/ 28 h 60"/>
                <a:gd name="T46" fmla="*/ 59 w 64"/>
                <a:gd name="T47" fmla="*/ 28 h 60"/>
                <a:gd name="T48" fmla="*/ 59 w 64"/>
                <a:gd name="T49" fmla="*/ 26 h 60"/>
                <a:gd name="T50" fmla="*/ 59 w 64"/>
                <a:gd name="T51" fmla="*/ 26 h 60"/>
                <a:gd name="T52" fmla="*/ 50 w 64"/>
                <a:gd name="T53" fmla="*/ 8 h 60"/>
                <a:gd name="T54" fmla="*/ 50 w 64"/>
                <a:gd name="T55" fmla="*/ 8 h 60"/>
                <a:gd name="T56" fmla="*/ 31 w 64"/>
                <a:gd name="T57" fmla="*/ 4 h 60"/>
                <a:gd name="T58" fmla="*/ 31 w 64"/>
                <a:gd name="T59" fmla="*/ 4 h 60"/>
                <a:gd name="T60" fmla="*/ 18 w 64"/>
                <a:gd name="T61" fmla="*/ 5 h 60"/>
                <a:gd name="T62" fmla="*/ 18 w 64"/>
                <a:gd name="T63" fmla="*/ 5 h 60"/>
                <a:gd name="T64" fmla="*/ 4 w 64"/>
                <a:gd name="T65" fmla="*/ 24 h 60"/>
                <a:gd name="T66" fmla="*/ 10 w 64"/>
                <a:gd name="T67" fmla="*/ 45 h 60"/>
                <a:gd name="T68" fmla="*/ 36 w 64"/>
                <a:gd name="T69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60">
                  <a:moveTo>
                    <a:pt x="36" y="60"/>
                  </a:moveTo>
                  <a:cubicBezTo>
                    <a:pt x="26" y="60"/>
                    <a:pt x="16" y="55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23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8" y="0"/>
                    <a:pt x="46" y="1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9" y="8"/>
                    <a:pt x="64" y="15"/>
                    <a:pt x="63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63" y="27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49"/>
                    <a:pt x="51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lose/>
                  <a:moveTo>
                    <a:pt x="36" y="56"/>
                  </a:moveTo>
                  <a:cubicBezTo>
                    <a:pt x="48" y="56"/>
                    <a:pt x="58" y="4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59" y="27"/>
                    <a:pt x="59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17"/>
                    <a:pt x="56" y="11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5" y="5"/>
                    <a:pt x="37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5" y="4"/>
                    <a:pt x="20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9" y="52"/>
                    <a:pt x="28" y="56"/>
                    <a:pt x="36" y="5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" name="Freeform 769"/>
            <p:cNvSpPr/>
            <p:nvPr/>
          </p:nvSpPr>
          <p:spPr bwMode="auto">
            <a:xfrm rot="964014">
              <a:off x="5797036" y="3886783"/>
              <a:ext cx="469350" cy="538634"/>
            </a:xfrm>
            <a:custGeom>
              <a:avLst/>
              <a:gdLst>
                <a:gd name="T0" fmla="*/ 0 w 72"/>
                <a:gd name="T1" fmla="*/ 40 h 76"/>
                <a:gd name="T2" fmla="*/ 48 w 72"/>
                <a:gd name="T3" fmla="*/ 25 h 76"/>
                <a:gd name="T4" fmla="*/ 24 w 72"/>
                <a:gd name="T5" fmla="*/ 76 h 76"/>
                <a:gd name="T6" fmla="*/ 3 w 72"/>
                <a:gd name="T7" fmla="*/ 64 h 76"/>
                <a:gd name="T8" fmla="*/ 0 w 72"/>
                <a:gd name="T9" fmla="*/ 4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6">
                  <a:moveTo>
                    <a:pt x="0" y="40"/>
                  </a:moveTo>
                  <a:cubicBezTo>
                    <a:pt x="0" y="40"/>
                    <a:pt x="25" y="0"/>
                    <a:pt x="48" y="25"/>
                  </a:cubicBezTo>
                  <a:cubicBezTo>
                    <a:pt x="72" y="51"/>
                    <a:pt x="52" y="74"/>
                    <a:pt x="24" y="76"/>
                  </a:cubicBezTo>
                  <a:cubicBezTo>
                    <a:pt x="3" y="64"/>
                    <a:pt x="3" y="64"/>
                    <a:pt x="3" y="64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" name="Freeform 770"/>
            <p:cNvSpPr/>
            <p:nvPr/>
          </p:nvSpPr>
          <p:spPr bwMode="auto">
            <a:xfrm rot="964014">
              <a:off x="5866499" y="4080321"/>
              <a:ext cx="276089" cy="203485"/>
            </a:xfrm>
            <a:custGeom>
              <a:avLst/>
              <a:gdLst>
                <a:gd name="T0" fmla="*/ 1 w 42"/>
                <a:gd name="T1" fmla="*/ 28 h 29"/>
                <a:gd name="T2" fmla="*/ 1 w 42"/>
                <a:gd name="T3" fmla="*/ 25 h 29"/>
                <a:gd name="T4" fmla="*/ 1 w 42"/>
                <a:gd name="T5" fmla="*/ 25 h 29"/>
                <a:gd name="T6" fmla="*/ 38 w 42"/>
                <a:gd name="T7" fmla="*/ 1 h 29"/>
                <a:gd name="T8" fmla="*/ 41 w 42"/>
                <a:gd name="T9" fmla="*/ 2 h 29"/>
                <a:gd name="T10" fmla="*/ 41 w 42"/>
                <a:gd name="T11" fmla="*/ 2 h 29"/>
                <a:gd name="T12" fmla="*/ 41 w 42"/>
                <a:gd name="T13" fmla="*/ 4 h 29"/>
                <a:gd name="T14" fmla="*/ 41 w 42"/>
                <a:gd name="T15" fmla="*/ 4 h 29"/>
                <a:gd name="T16" fmla="*/ 3 w 42"/>
                <a:gd name="T17" fmla="*/ 29 h 29"/>
                <a:gd name="T18" fmla="*/ 2 w 42"/>
                <a:gd name="T19" fmla="*/ 29 h 29"/>
                <a:gd name="T20" fmla="*/ 2 w 42"/>
                <a:gd name="T21" fmla="*/ 29 h 29"/>
                <a:gd name="T22" fmla="*/ 1 w 42"/>
                <a:gd name="T2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29">
                  <a:moveTo>
                    <a:pt x="1" y="28"/>
                  </a:moveTo>
                  <a:cubicBezTo>
                    <a:pt x="0" y="27"/>
                    <a:pt x="0" y="26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9" y="0"/>
                    <a:pt x="41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3"/>
                    <a:pt x="42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1" y="29"/>
                    <a:pt x="1" y="2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" name="Freeform 771"/>
            <p:cNvSpPr>
              <a:spLocks noEditPoints="1"/>
            </p:cNvSpPr>
            <p:nvPr/>
          </p:nvSpPr>
          <p:spPr bwMode="auto">
            <a:xfrm rot="964014">
              <a:off x="5768881" y="3979561"/>
              <a:ext cx="411373" cy="445871"/>
            </a:xfrm>
            <a:custGeom>
              <a:avLst/>
              <a:gdLst>
                <a:gd name="T0" fmla="*/ 25 w 63"/>
                <a:gd name="T1" fmla="*/ 62 h 63"/>
                <a:gd name="T2" fmla="*/ 4 w 63"/>
                <a:gd name="T3" fmla="*/ 51 h 63"/>
                <a:gd name="T4" fmla="*/ 3 w 63"/>
                <a:gd name="T5" fmla="*/ 50 h 63"/>
                <a:gd name="T6" fmla="*/ 3 w 63"/>
                <a:gd name="T7" fmla="*/ 50 h 63"/>
                <a:gd name="T8" fmla="*/ 0 w 63"/>
                <a:gd name="T9" fmla="*/ 25 h 63"/>
                <a:gd name="T10" fmla="*/ 2 w 63"/>
                <a:gd name="T11" fmla="*/ 25 h 63"/>
                <a:gd name="T12" fmla="*/ 3 w 63"/>
                <a:gd name="T13" fmla="*/ 26 h 63"/>
                <a:gd name="T14" fmla="*/ 2 w 63"/>
                <a:gd name="T15" fmla="*/ 25 h 63"/>
                <a:gd name="T16" fmla="*/ 0 w 63"/>
                <a:gd name="T17" fmla="*/ 25 h 63"/>
                <a:gd name="T18" fmla="*/ 0 w 63"/>
                <a:gd name="T19" fmla="*/ 23 h 63"/>
                <a:gd name="T20" fmla="*/ 0 w 63"/>
                <a:gd name="T21" fmla="*/ 23 h 63"/>
                <a:gd name="T22" fmla="*/ 33 w 63"/>
                <a:gd name="T23" fmla="*/ 0 h 63"/>
                <a:gd name="T24" fmla="*/ 33 w 63"/>
                <a:gd name="T25" fmla="*/ 0 h 63"/>
                <a:gd name="T26" fmla="*/ 52 w 63"/>
                <a:gd name="T27" fmla="*/ 9 h 63"/>
                <a:gd name="T28" fmla="*/ 52 w 63"/>
                <a:gd name="T29" fmla="*/ 9 h 63"/>
                <a:gd name="T30" fmla="*/ 63 w 63"/>
                <a:gd name="T31" fmla="*/ 33 h 63"/>
                <a:gd name="T32" fmla="*/ 63 w 63"/>
                <a:gd name="T33" fmla="*/ 33 h 63"/>
                <a:gd name="T34" fmla="*/ 26 w 63"/>
                <a:gd name="T35" fmla="*/ 63 h 63"/>
                <a:gd name="T36" fmla="*/ 26 w 63"/>
                <a:gd name="T37" fmla="*/ 63 h 63"/>
                <a:gd name="T38" fmla="*/ 25 w 63"/>
                <a:gd name="T39" fmla="*/ 62 h 63"/>
                <a:gd name="T40" fmla="*/ 7 w 63"/>
                <a:gd name="T41" fmla="*/ 48 h 63"/>
                <a:gd name="T42" fmla="*/ 26 w 63"/>
                <a:gd name="T43" fmla="*/ 59 h 63"/>
                <a:gd name="T44" fmla="*/ 59 w 63"/>
                <a:gd name="T45" fmla="*/ 33 h 63"/>
                <a:gd name="T46" fmla="*/ 59 w 63"/>
                <a:gd name="T47" fmla="*/ 33 h 63"/>
                <a:gd name="T48" fmla="*/ 49 w 63"/>
                <a:gd name="T49" fmla="*/ 12 h 63"/>
                <a:gd name="T50" fmla="*/ 49 w 63"/>
                <a:gd name="T51" fmla="*/ 12 h 63"/>
                <a:gd name="T52" fmla="*/ 33 w 63"/>
                <a:gd name="T53" fmla="*/ 4 h 63"/>
                <a:gd name="T54" fmla="*/ 33 w 63"/>
                <a:gd name="T55" fmla="*/ 4 h 63"/>
                <a:gd name="T56" fmla="*/ 13 w 63"/>
                <a:gd name="T57" fmla="*/ 15 h 63"/>
                <a:gd name="T58" fmla="*/ 13 w 63"/>
                <a:gd name="T59" fmla="*/ 15 h 63"/>
                <a:gd name="T60" fmla="*/ 4 w 63"/>
                <a:gd name="T61" fmla="*/ 25 h 63"/>
                <a:gd name="T62" fmla="*/ 4 w 63"/>
                <a:gd name="T63" fmla="*/ 25 h 63"/>
                <a:gd name="T64" fmla="*/ 7 w 63"/>
                <a:gd name="T65" fmla="*/ 4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63">
                  <a:moveTo>
                    <a:pt x="25" y="62"/>
                  </a:move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0" y="24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4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9" y="0"/>
                    <a:pt x="46" y="3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9" y="17"/>
                    <a:pt x="63" y="26"/>
                    <a:pt x="63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50"/>
                    <a:pt x="46" y="62"/>
                    <a:pt x="26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5" y="62"/>
                    <a:pt x="25" y="62"/>
                    <a:pt x="25" y="62"/>
                  </a:cubicBezTo>
                  <a:close/>
                  <a:moveTo>
                    <a:pt x="7" y="48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45" y="57"/>
                    <a:pt x="59" y="47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27"/>
                    <a:pt x="56" y="20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3" y="6"/>
                    <a:pt x="38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26" y="4"/>
                    <a:pt x="18" y="9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8" y="19"/>
                    <a:pt x="5" y="23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48"/>
                    <a:pt x="7" y="48"/>
                    <a:pt x="7" y="4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" name="Freeform 772"/>
            <p:cNvSpPr/>
            <p:nvPr/>
          </p:nvSpPr>
          <p:spPr bwMode="auto">
            <a:xfrm rot="964014">
              <a:off x="5593936" y="4210715"/>
              <a:ext cx="215349" cy="290265"/>
            </a:xfrm>
            <a:custGeom>
              <a:avLst/>
              <a:gdLst>
                <a:gd name="T0" fmla="*/ 14 w 78"/>
                <a:gd name="T1" fmla="*/ 0 h 97"/>
                <a:gd name="T2" fmla="*/ 0 w 78"/>
                <a:gd name="T3" fmla="*/ 82 h 97"/>
                <a:gd name="T4" fmla="*/ 62 w 78"/>
                <a:gd name="T5" fmla="*/ 97 h 97"/>
                <a:gd name="T6" fmla="*/ 78 w 78"/>
                <a:gd name="T7" fmla="*/ 11 h 97"/>
                <a:gd name="T8" fmla="*/ 14 w 78"/>
                <a:gd name="T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97">
                  <a:moveTo>
                    <a:pt x="14" y="0"/>
                  </a:moveTo>
                  <a:lnTo>
                    <a:pt x="0" y="82"/>
                  </a:lnTo>
                  <a:lnTo>
                    <a:pt x="62" y="97"/>
                  </a:lnTo>
                  <a:lnTo>
                    <a:pt x="78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" name="Freeform 773"/>
            <p:cNvSpPr/>
            <p:nvPr/>
          </p:nvSpPr>
          <p:spPr bwMode="auto">
            <a:xfrm rot="964014">
              <a:off x="5751124" y="4282836"/>
              <a:ext cx="149087" cy="290265"/>
            </a:xfrm>
            <a:custGeom>
              <a:avLst/>
              <a:gdLst>
                <a:gd name="T0" fmla="*/ 0 w 23"/>
                <a:gd name="T1" fmla="*/ 36 h 41"/>
                <a:gd name="T2" fmla="*/ 20 w 23"/>
                <a:gd name="T3" fmla="*/ 41 h 41"/>
                <a:gd name="T4" fmla="*/ 17 w 23"/>
                <a:gd name="T5" fmla="*/ 2 h 41"/>
                <a:gd name="T6" fmla="*/ 7 w 23"/>
                <a:gd name="T7" fmla="*/ 0 h 41"/>
                <a:gd name="T8" fmla="*/ 0 w 23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1">
                  <a:moveTo>
                    <a:pt x="0" y="36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3" y="28"/>
                    <a:pt x="22" y="14"/>
                    <a:pt x="17" y="2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" name="Freeform 774"/>
            <p:cNvSpPr/>
            <p:nvPr/>
          </p:nvSpPr>
          <p:spPr bwMode="auto">
            <a:xfrm rot="964014">
              <a:off x="5689390" y="4041526"/>
              <a:ext cx="190500" cy="218447"/>
            </a:xfrm>
            <a:custGeom>
              <a:avLst/>
              <a:gdLst>
                <a:gd name="T0" fmla="*/ 27 w 29"/>
                <a:gd name="T1" fmla="*/ 31 h 31"/>
                <a:gd name="T2" fmla="*/ 29 w 29"/>
                <a:gd name="T3" fmla="*/ 19 h 31"/>
                <a:gd name="T4" fmla="*/ 5 w 29"/>
                <a:gd name="T5" fmla="*/ 0 h 31"/>
                <a:gd name="T6" fmla="*/ 0 w 29"/>
                <a:gd name="T7" fmla="*/ 26 h 31"/>
                <a:gd name="T8" fmla="*/ 27 w 29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1">
                  <a:moveTo>
                    <a:pt x="27" y="31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3" y="11"/>
                    <a:pt x="15" y="4"/>
                    <a:pt x="5" y="0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27" y="3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" name="Freeform 775"/>
            <p:cNvSpPr/>
            <p:nvPr/>
          </p:nvSpPr>
          <p:spPr bwMode="auto">
            <a:xfrm rot="964014">
              <a:off x="5842075" y="4206871"/>
              <a:ext cx="66262" cy="98751"/>
            </a:xfrm>
            <a:custGeom>
              <a:avLst/>
              <a:gdLst>
                <a:gd name="T0" fmla="*/ 10 w 10"/>
                <a:gd name="T1" fmla="*/ 14 h 14"/>
                <a:gd name="T2" fmla="*/ 2 w 10"/>
                <a:gd name="T3" fmla="*/ 0 h 14"/>
                <a:gd name="T4" fmla="*/ 0 w 10"/>
                <a:gd name="T5" fmla="*/ 12 h 14"/>
                <a:gd name="T6" fmla="*/ 10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10" y="14"/>
                  </a:moveTo>
                  <a:cubicBezTo>
                    <a:pt x="8" y="9"/>
                    <a:pt x="5" y="4"/>
                    <a:pt x="2" y="0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10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" name="Freeform 776"/>
            <p:cNvSpPr/>
            <p:nvPr/>
          </p:nvSpPr>
          <p:spPr bwMode="auto">
            <a:xfrm rot="964014">
              <a:off x="5495558" y="4434770"/>
              <a:ext cx="209827" cy="269317"/>
            </a:xfrm>
            <a:custGeom>
              <a:avLst/>
              <a:gdLst>
                <a:gd name="T0" fmla="*/ 0 w 32"/>
                <a:gd name="T1" fmla="*/ 32 h 38"/>
                <a:gd name="T2" fmla="*/ 27 w 32"/>
                <a:gd name="T3" fmla="*/ 38 h 38"/>
                <a:gd name="T4" fmla="*/ 32 w 32"/>
                <a:gd name="T5" fmla="*/ 6 h 38"/>
                <a:gd name="T6" fmla="*/ 6 w 32"/>
                <a:gd name="T7" fmla="*/ 0 h 38"/>
                <a:gd name="T8" fmla="*/ 0 w 32"/>
                <a:gd name="T9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8">
                  <a:moveTo>
                    <a:pt x="0" y="32"/>
                  </a:moveTo>
                  <a:cubicBezTo>
                    <a:pt x="9" y="34"/>
                    <a:pt x="18" y="36"/>
                    <a:pt x="27" y="38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" name="Freeform 777"/>
            <p:cNvSpPr/>
            <p:nvPr/>
          </p:nvSpPr>
          <p:spPr bwMode="auto">
            <a:xfrm rot="964014">
              <a:off x="5149152" y="4223295"/>
              <a:ext cx="229153" cy="284278"/>
            </a:xfrm>
            <a:custGeom>
              <a:avLst/>
              <a:gdLst>
                <a:gd name="T0" fmla="*/ 7 w 35"/>
                <a:gd name="T1" fmla="*/ 0 h 40"/>
                <a:gd name="T2" fmla="*/ 0 w 35"/>
                <a:gd name="T3" fmla="*/ 34 h 40"/>
                <a:gd name="T4" fmla="*/ 28 w 35"/>
                <a:gd name="T5" fmla="*/ 40 h 40"/>
                <a:gd name="T6" fmla="*/ 35 w 35"/>
                <a:gd name="T7" fmla="*/ 7 h 40"/>
                <a:gd name="T8" fmla="*/ 7 w 35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0">
                  <a:moveTo>
                    <a:pt x="7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8" y="36"/>
                    <a:pt x="18" y="38"/>
                    <a:pt x="28" y="40"/>
                  </a:cubicBezTo>
                  <a:cubicBezTo>
                    <a:pt x="35" y="7"/>
                    <a:pt x="35" y="7"/>
                    <a:pt x="35" y="7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" name="Freeform 778"/>
            <p:cNvSpPr/>
            <p:nvPr/>
          </p:nvSpPr>
          <p:spPr bwMode="auto">
            <a:xfrm rot="964014">
              <a:off x="5254976" y="4017482"/>
              <a:ext cx="220870" cy="275302"/>
            </a:xfrm>
            <a:custGeom>
              <a:avLst/>
              <a:gdLst>
                <a:gd name="T0" fmla="*/ 80 w 80"/>
                <a:gd name="T1" fmla="*/ 14 h 92"/>
                <a:gd name="T2" fmla="*/ 14 w 80"/>
                <a:gd name="T3" fmla="*/ 0 h 92"/>
                <a:gd name="T4" fmla="*/ 0 w 80"/>
                <a:gd name="T5" fmla="*/ 76 h 92"/>
                <a:gd name="T6" fmla="*/ 66 w 80"/>
                <a:gd name="T7" fmla="*/ 92 h 92"/>
                <a:gd name="T8" fmla="*/ 80 w 80"/>
                <a:gd name="T9" fmla="*/ 1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92">
                  <a:moveTo>
                    <a:pt x="80" y="14"/>
                  </a:moveTo>
                  <a:lnTo>
                    <a:pt x="14" y="0"/>
                  </a:lnTo>
                  <a:lnTo>
                    <a:pt x="0" y="76"/>
                  </a:lnTo>
                  <a:lnTo>
                    <a:pt x="66" y="92"/>
                  </a:lnTo>
                  <a:lnTo>
                    <a:pt x="80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" name="Freeform 779"/>
            <p:cNvSpPr/>
            <p:nvPr/>
          </p:nvSpPr>
          <p:spPr bwMode="auto">
            <a:xfrm rot="964014">
              <a:off x="5416913" y="4112918"/>
              <a:ext cx="234676" cy="290265"/>
            </a:xfrm>
            <a:custGeom>
              <a:avLst/>
              <a:gdLst>
                <a:gd name="T0" fmla="*/ 71 w 85"/>
                <a:gd name="T1" fmla="*/ 97 h 97"/>
                <a:gd name="T2" fmla="*/ 85 w 85"/>
                <a:gd name="T3" fmla="*/ 15 h 97"/>
                <a:gd name="T4" fmla="*/ 14 w 85"/>
                <a:gd name="T5" fmla="*/ 0 h 97"/>
                <a:gd name="T6" fmla="*/ 0 w 85"/>
                <a:gd name="T7" fmla="*/ 78 h 97"/>
                <a:gd name="T8" fmla="*/ 71 w 85"/>
                <a:gd name="T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97">
                  <a:moveTo>
                    <a:pt x="71" y="97"/>
                  </a:moveTo>
                  <a:lnTo>
                    <a:pt x="85" y="15"/>
                  </a:lnTo>
                  <a:lnTo>
                    <a:pt x="14" y="0"/>
                  </a:lnTo>
                  <a:lnTo>
                    <a:pt x="0" y="78"/>
                  </a:lnTo>
                  <a:lnTo>
                    <a:pt x="71" y="97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" name="Freeform 780"/>
            <p:cNvSpPr/>
            <p:nvPr/>
          </p:nvSpPr>
          <p:spPr bwMode="auto">
            <a:xfrm rot="964014">
              <a:off x="5510038" y="3949266"/>
              <a:ext cx="229153" cy="227424"/>
            </a:xfrm>
            <a:custGeom>
              <a:avLst/>
              <a:gdLst>
                <a:gd name="T0" fmla="*/ 30 w 35"/>
                <a:gd name="T1" fmla="*/ 32 h 32"/>
                <a:gd name="T2" fmla="*/ 35 w 35"/>
                <a:gd name="T3" fmla="*/ 6 h 32"/>
                <a:gd name="T4" fmla="*/ 24 w 35"/>
                <a:gd name="T5" fmla="*/ 3 h 32"/>
                <a:gd name="T6" fmla="*/ 5 w 35"/>
                <a:gd name="T7" fmla="*/ 1 h 32"/>
                <a:gd name="T8" fmla="*/ 0 w 35"/>
                <a:gd name="T9" fmla="*/ 26 h 32"/>
                <a:gd name="T10" fmla="*/ 30 w 35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2">
                  <a:moveTo>
                    <a:pt x="30" y="32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31" y="4"/>
                    <a:pt x="28" y="3"/>
                    <a:pt x="24" y="3"/>
                  </a:cubicBezTo>
                  <a:cubicBezTo>
                    <a:pt x="24" y="3"/>
                    <a:pt x="16" y="0"/>
                    <a:pt x="5" y="1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30" y="32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" name="Freeform 781"/>
            <p:cNvSpPr/>
            <p:nvPr/>
          </p:nvSpPr>
          <p:spPr bwMode="auto">
            <a:xfrm rot="964014">
              <a:off x="5314187" y="4325180"/>
              <a:ext cx="240197" cy="284278"/>
            </a:xfrm>
            <a:custGeom>
              <a:avLst/>
              <a:gdLst>
                <a:gd name="T0" fmla="*/ 7 w 37"/>
                <a:gd name="T1" fmla="*/ 0 h 40"/>
                <a:gd name="T2" fmla="*/ 0 w 37"/>
                <a:gd name="T3" fmla="*/ 33 h 40"/>
                <a:gd name="T4" fmla="*/ 31 w 37"/>
                <a:gd name="T5" fmla="*/ 40 h 40"/>
                <a:gd name="T6" fmla="*/ 37 w 37"/>
                <a:gd name="T7" fmla="*/ 8 h 40"/>
                <a:gd name="T8" fmla="*/ 7 w 3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0">
                  <a:moveTo>
                    <a:pt x="7" y="0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10" y="35"/>
                    <a:pt x="21" y="38"/>
                    <a:pt x="31" y="40"/>
                  </a:cubicBezTo>
                  <a:cubicBezTo>
                    <a:pt x="37" y="8"/>
                    <a:pt x="37" y="8"/>
                    <a:pt x="37" y="8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5" name="Freeform 782"/>
            <p:cNvSpPr/>
            <p:nvPr/>
          </p:nvSpPr>
          <p:spPr bwMode="auto">
            <a:xfrm rot="964014">
              <a:off x="5657674" y="4523315"/>
              <a:ext cx="162893" cy="245378"/>
            </a:xfrm>
            <a:custGeom>
              <a:avLst/>
              <a:gdLst>
                <a:gd name="T0" fmla="*/ 25 w 25"/>
                <a:gd name="T1" fmla="*/ 5 h 35"/>
                <a:gd name="T2" fmla="*/ 5 w 25"/>
                <a:gd name="T3" fmla="*/ 0 h 35"/>
                <a:gd name="T4" fmla="*/ 0 w 25"/>
                <a:gd name="T5" fmla="*/ 32 h 35"/>
                <a:gd name="T6" fmla="*/ 11 w 25"/>
                <a:gd name="T7" fmla="*/ 35 h 35"/>
                <a:gd name="T8" fmla="*/ 25 w 25"/>
                <a:gd name="T9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25" y="5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4" y="33"/>
                    <a:pt x="8" y="34"/>
                    <a:pt x="11" y="35"/>
                  </a:cubicBezTo>
                  <a:cubicBezTo>
                    <a:pt x="18" y="25"/>
                    <a:pt x="23" y="15"/>
                    <a:pt x="25" y="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6" name="Freeform 783"/>
            <p:cNvSpPr/>
            <p:nvPr/>
          </p:nvSpPr>
          <p:spPr bwMode="auto">
            <a:xfrm rot="964014">
              <a:off x="5412539" y="4644820"/>
              <a:ext cx="209827" cy="206477"/>
            </a:xfrm>
            <a:custGeom>
              <a:avLst/>
              <a:gdLst>
                <a:gd name="T0" fmla="*/ 5 w 32"/>
                <a:gd name="T1" fmla="*/ 0 h 29"/>
                <a:gd name="T2" fmla="*/ 0 w 32"/>
                <a:gd name="T3" fmla="*/ 29 h 29"/>
                <a:gd name="T4" fmla="*/ 29 w 32"/>
                <a:gd name="T5" fmla="*/ 21 h 29"/>
                <a:gd name="T6" fmla="*/ 32 w 32"/>
                <a:gd name="T7" fmla="*/ 6 h 29"/>
                <a:gd name="T8" fmla="*/ 5 w 32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9">
                  <a:moveTo>
                    <a:pt x="5" y="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10" y="29"/>
                    <a:pt x="21" y="27"/>
                    <a:pt x="29" y="21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3" y="4"/>
                    <a:pt x="14" y="2"/>
                    <a:pt x="5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" name="Freeform 784"/>
            <p:cNvSpPr/>
            <p:nvPr/>
          </p:nvSpPr>
          <p:spPr bwMode="auto">
            <a:xfrm rot="964014">
              <a:off x="5072458" y="4444607"/>
              <a:ext cx="204306" cy="254356"/>
            </a:xfrm>
            <a:custGeom>
              <a:avLst/>
              <a:gdLst>
                <a:gd name="T0" fmla="*/ 3 w 31"/>
                <a:gd name="T1" fmla="*/ 0 h 36"/>
                <a:gd name="T2" fmla="*/ 0 w 31"/>
                <a:gd name="T3" fmla="*/ 16 h 36"/>
                <a:gd name="T4" fmla="*/ 26 w 31"/>
                <a:gd name="T5" fmla="*/ 36 h 36"/>
                <a:gd name="T6" fmla="*/ 31 w 31"/>
                <a:gd name="T7" fmla="*/ 6 h 36"/>
                <a:gd name="T8" fmla="*/ 3 w 31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6">
                  <a:moveTo>
                    <a:pt x="3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7" y="24"/>
                    <a:pt x="16" y="31"/>
                    <a:pt x="26" y="3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1" y="4"/>
                    <a:pt x="11" y="2"/>
                    <a:pt x="3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" name="Freeform 785"/>
            <p:cNvSpPr/>
            <p:nvPr/>
          </p:nvSpPr>
          <p:spPr bwMode="auto">
            <a:xfrm rot="964014">
              <a:off x="5224633" y="4542404"/>
              <a:ext cx="234676" cy="254356"/>
            </a:xfrm>
            <a:custGeom>
              <a:avLst/>
              <a:gdLst>
                <a:gd name="T0" fmla="*/ 5 w 36"/>
                <a:gd name="T1" fmla="*/ 0 h 36"/>
                <a:gd name="T2" fmla="*/ 0 w 36"/>
                <a:gd name="T3" fmla="*/ 30 h 36"/>
                <a:gd name="T4" fmla="*/ 31 w 36"/>
                <a:gd name="T5" fmla="*/ 36 h 36"/>
                <a:gd name="T6" fmla="*/ 36 w 36"/>
                <a:gd name="T7" fmla="*/ 7 h 36"/>
                <a:gd name="T8" fmla="*/ 5 w 36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5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10" y="34"/>
                    <a:pt x="20" y="36"/>
                    <a:pt x="31" y="36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26" y="5"/>
                    <a:pt x="15" y="2"/>
                    <a:pt x="5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" name="Freeform 786"/>
            <p:cNvSpPr/>
            <p:nvPr/>
          </p:nvSpPr>
          <p:spPr bwMode="auto">
            <a:xfrm rot="964014">
              <a:off x="5599869" y="4725471"/>
              <a:ext cx="91110" cy="107727"/>
            </a:xfrm>
            <a:custGeom>
              <a:avLst/>
              <a:gdLst>
                <a:gd name="T0" fmla="*/ 0 w 14"/>
                <a:gd name="T1" fmla="*/ 15 h 15"/>
                <a:gd name="T2" fmla="*/ 10 w 14"/>
                <a:gd name="T3" fmla="*/ 8 h 15"/>
                <a:gd name="T4" fmla="*/ 14 w 14"/>
                <a:gd name="T5" fmla="*/ 3 h 15"/>
                <a:gd name="T6" fmla="*/ 3 w 14"/>
                <a:gd name="T7" fmla="*/ 0 h 15"/>
                <a:gd name="T8" fmla="*/ 0 w 14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1" y="6"/>
                    <a:pt x="13" y="4"/>
                    <a:pt x="14" y="3"/>
                  </a:cubicBezTo>
                  <a:cubicBezTo>
                    <a:pt x="11" y="2"/>
                    <a:pt x="7" y="1"/>
                    <a:pt x="3" y="0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" name="Freeform 787"/>
            <p:cNvSpPr/>
            <p:nvPr/>
          </p:nvSpPr>
          <p:spPr bwMode="auto">
            <a:xfrm rot="964014">
              <a:off x="5149169" y="3968414"/>
              <a:ext cx="157370" cy="233408"/>
            </a:xfrm>
            <a:custGeom>
              <a:avLst/>
              <a:gdLst>
                <a:gd name="T0" fmla="*/ 24 w 24"/>
                <a:gd name="T1" fmla="*/ 1 h 33"/>
                <a:gd name="T2" fmla="*/ 16 w 24"/>
                <a:gd name="T3" fmla="*/ 0 h 33"/>
                <a:gd name="T4" fmla="*/ 0 w 24"/>
                <a:gd name="T5" fmla="*/ 29 h 33"/>
                <a:gd name="T6" fmla="*/ 18 w 24"/>
                <a:gd name="T7" fmla="*/ 33 h 33"/>
                <a:gd name="T8" fmla="*/ 24 w 24"/>
                <a:gd name="T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3">
                  <a:moveTo>
                    <a:pt x="24" y="1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0" y="7"/>
                    <a:pt x="4" y="16"/>
                    <a:pt x="0" y="29"/>
                  </a:cubicBezTo>
                  <a:cubicBezTo>
                    <a:pt x="18" y="33"/>
                    <a:pt x="18" y="33"/>
                    <a:pt x="18" y="33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" name="Freeform 788"/>
            <p:cNvSpPr/>
            <p:nvPr/>
          </p:nvSpPr>
          <p:spPr bwMode="auto">
            <a:xfrm rot="964014">
              <a:off x="5340284" y="3900539"/>
              <a:ext cx="215349" cy="176553"/>
            </a:xfrm>
            <a:custGeom>
              <a:avLst/>
              <a:gdLst>
                <a:gd name="T0" fmla="*/ 28 w 33"/>
                <a:gd name="T1" fmla="*/ 25 h 25"/>
                <a:gd name="T2" fmla="*/ 33 w 33"/>
                <a:gd name="T3" fmla="*/ 0 h 25"/>
                <a:gd name="T4" fmla="*/ 2 w 33"/>
                <a:gd name="T5" fmla="*/ 10 h 25"/>
                <a:gd name="T6" fmla="*/ 0 w 33"/>
                <a:gd name="T7" fmla="*/ 19 h 25"/>
                <a:gd name="T8" fmla="*/ 28 w 33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28" y="25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24" y="0"/>
                    <a:pt x="12" y="3"/>
                    <a:pt x="2" y="10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28" y="2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" name="Freeform 789"/>
            <p:cNvSpPr/>
            <p:nvPr/>
          </p:nvSpPr>
          <p:spPr bwMode="auto">
            <a:xfrm rot="964014">
              <a:off x="5288882" y="3934521"/>
              <a:ext cx="66262" cy="62842"/>
            </a:xfrm>
            <a:custGeom>
              <a:avLst/>
              <a:gdLst>
                <a:gd name="T0" fmla="*/ 10 w 10"/>
                <a:gd name="T1" fmla="*/ 0 h 9"/>
                <a:gd name="T2" fmla="*/ 0 w 10"/>
                <a:gd name="T3" fmla="*/ 8 h 9"/>
                <a:gd name="T4" fmla="*/ 8 w 10"/>
                <a:gd name="T5" fmla="*/ 9 h 9"/>
                <a:gd name="T6" fmla="*/ 10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6" y="2"/>
                    <a:pt x="3" y="5"/>
                    <a:pt x="0" y="8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" name="Freeform 790"/>
            <p:cNvSpPr/>
            <p:nvPr/>
          </p:nvSpPr>
          <p:spPr bwMode="auto">
            <a:xfrm rot="964014">
              <a:off x="5034909" y="4390376"/>
              <a:ext cx="82827" cy="134657"/>
            </a:xfrm>
            <a:custGeom>
              <a:avLst/>
              <a:gdLst>
                <a:gd name="T0" fmla="*/ 0 w 13"/>
                <a:gd name="T1" fmla="*/ 0 h 19"/>
                <a:gd name="T2" fmla="*/ 10 w 13"/>
                <a:gd name="T3" fmla="*/ 19 h 19"/>
                <a:gd name="T4" fmla="*/ 13 w 13"/>
                <a:gd name="T5" fmla="*/ 3 h 19"/>
                <a:gd name="T6" fmla="*/ 0 w 1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9">
                  <a:moveTo>
                    <a:pt x="0" y="0"/>
                  </a:moveTo>
                  <a:cubicBezTo>
                    <a:pt x="2" y="7"/>
                    <a:pt x="6" y="13"/>
                    <a:pt x="10" y="1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8" y="2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" name="Freeform 791"/>
            <p:cNvSpPr/>
            <p:nvPr/>
          </p:nvSpPr>
          <p:spPr bwMode="auto">
            <a:xfrm rot="964014">
              <a:off x="5067735" y="4153935"/>
              <a:ext cx="143566" cy="269317"/>
            </a:xfrm>
            <a:custGeom>
              <a:avLst/>
              <a:gdLst>
                <a:gd name="T0" fmla="*/ 22 w 22"/>
                <a:gd name="T1" fmla="*/ 4 h 38"/>
                <a:gd name="T2" fmla="*/ 4 w 22"/>
                <a:gd name="T3" fmla="*/ 0 h 38"/>
                <a:gd name="T4" fmla="*/ 3 w 22"/>
                <a:gd name="T5" fmla="*/ 2 h 38"/>
                <a:gd name="T6" fmla="*/ 2 w 22"/>
                <a:gd name="T7" fmla="*/ 35 h 38"/>
                <a:gd name="T8" fmla="*/ 15 w 22"/>
                <a:gd name="T9" fmla="*/ 38 h 38"/>
                <a:gd name="T10" fmla="*/ 22 w 22"/>
                <a:gd name="T11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8">
                  <a:moveTo>
                    <a:pt x="22" y="4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0" y="14"/>
                    <a:pt x="0" y="25"/>
                    <a:pt x="2" y="35"/>
                  </a:cubicBezTo>
                  <a:cubicBezTo>
                    <a:pt x="6" y="36"/>
                    <a:pt x="10" y="37"/>
                    <a:pt x="15" y="38"/>
                  </a:cubicBezTo>
                  <a:lnTo>
                    <a:pt x="22" y="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" name="Freeform 792"/>
            <p:cNvSpPr>
              <a:spLocks noEditPoints="1"/>
            </p:cNvSpPr>
            <p:nvPr/>
          </p:nvSpPr>
          <p:spPr bwMode="auto">
            <a:xfrm rot="964014">
              <a:off x="5401671" y="3916837"/>
              <a:ext cx="104914" cy="119696"/>
            </a:xfrm>
            <a:custGeom>
              <a:avLst/>
              <a:gdLst>
                <a:gd name="T0" fmla="*/ 12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3 h 17"/>
                <a:gd name="T8" fmla="*/ 0 w 16"/>
                <a:gd name="T9" fmla="*/ 13 h 17"/>
                <a:gd name="T10" fmla="*/ 0 w 16"/>
                <a:gd name="T11" fmla="*/ 13 h 17"/>
                <a:gd name="T12" fmla="*/ 0 w 16"/>
                <a:gd name="T13" fmla="*/ 13 h 17"/>
                <a:gd name="T14" fmla="*/ 2 w 16"/>
                <a:gd name="T15" fmla="*/ 1 h 17"/>
                <a:gd name="T16" fmla="*/ 2 w 16"/>
                <a:gd name="T17" fmla="*/ 1 h 17"/>
                <a:gd name="T18" fmla="*/ 3 w 16"/>
                <a:gd name="T19" fmla="*/ 0 h 17"/>
                <a:gd name="T20" fmla="*/ 3 w 16"/>
                <a:gd name="T21" fmla="*/ 0 h 17"/>
                <a:gd name="T22" fmla="*/ 15 w 16"/>
                <a:gd name="T23" fmla="*/ 2 h 17"/>
                <a:gd name="T24" fmla="*/ 16 w 16"/>
                <a:gd name="T25" fmla="*/ 4 h 17"/>
                <a:gd name="T26" fmla="*/ 16 w 16"/>
                <a:gd name="T27" fmla="*/ 4 h 17"/>
                <a:gd name="T28" fmla="*/ 14 w 16"/>
                <a:gd name="T29" fmla="*/ 16 h 17"/>
                <a:gd name="T30" fmla="*/ 14 w 16"/>
                <a:gd name="T31" fmla="*/ 16 h 17"/>
                <a:gd name="T32" fmla="*/ 13 w 16"/>
                <a:gd name="T33" fmla="*/ 17 h 17"/>
                <a:gd name="T34" fmla="*/ 13 w 16"/>
                <a:gd name="T35" fmla="*/ 17 h 17"/>
                <a:gd name="T36" fmla="*/ 13 w 16"/>
                <a:gd name="T37" fmla="*/ 17 h 17"/>
                <a:gd name="T38" fmla="*/ 13 w 16"/>
                <a:gd name="T39" fmla="*/ 17 h 17"/>
                <a:gd name="T40" fmla="*/ 12 w 16"/>
                <a:gd name="T41" fmla="*/ 17 h 17"/>
                <a:gd name="T42" fmla="*/ 3 w 16"/>
                <a:gd name="T43" fmla="*/ 13 h 17"/>
                <a:gd name="T44" fmla="*/ 7 w 16"/>
                <a:gd name="T45" fmla="*/ 14 h 17"/>
                <a:gd name="T46" fmla="*/ 7 w 16"/>
                <a:gd name="T47" fmla="*/ 14 h 17"/>
                <a:gd name="T48" fmla="*/ 12 w 16"/>
                <a:gd name="T49" fmla="*/ 15 h 17"/>
                <a:gd name="T50" fmla="*/ 12 w 16"/>
                <a:gd name="T51" fmla="*/ 15 h 17"/>
                <a:gd name="T52" fmla="*/ 12 w 16"/>
                <a:gd name="T53" fmla="*/ 14 h 17"/>
                <a:gd name="T54" fmla="*/ 12 w 16"/>
                <a:gd name="T55" fmla="*/ 14 h 17"/>
                <a:gd name="T56" fmla="*/ 13 w 16"/>
                <a:gd name="T57" fmla="*/ 10 h 17"/>
                <a:gd name="T58" fmla="*/ 13 w 16"/>
                <a:gd name="T59" fmla="*/ 10 h 17"/>
                <a:gd name="T60" fmla="*/ 14 w 16"/>
                <a:gd name="T61" fmla="*/ 4 h 17"/>
                <a:gd name="T62" fmla="*/ 14 w 16"/>
                <a:gd name="T63" fmla="*/ 4 h 17"/>
                <a:gd name="T64" fmla="*/ 4 w 16"/>
                <a:gd name="T65" fmla="*/ 2 h 17"/>
                <a:gd name="T66" fmla="*/ 2 w 16"/>
                <a:gd name="T67" fmla="*/ 13 h 17"/>
                <a:gd name="T68" fmla="*/ 2 w 16"/>
                <a:gd name="T69" fmla="*/ 13 h 17"/>
                <a:gd name="T70" fmla="*/ 3 w 16"/>
                <a:gd name="T71" fmla="*/ 13 h 17"/>
                <a:gd name="T72" fmla="*/ 3 w 16"/>
                <a:gd name="T73" fmla="*/ 2 h 17"/>
                <a:gd name="T74" fmla="*/ 3 w 16"/>
                <a:gd name="T75" fmla="*/ 1 h 17"/>
                <a:gd name="T76" fmla="*/ 3 w 16"/>
                <a:gd name="T7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7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4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" name="Freeform 793"/>
            <p:cNvSpPr>
              <a:spLocks noEditPoints="1"/>
            </p:cNvSpPr>
            <p:nvPr/>
          </p:nvSpPr>
          <p:spPr bwMode="auto">
            <a:xfrm rot="964014">
              <a:off x="5570047" y="4005601"/>
              <a:ext cx="104914" cy="119696"/>
            </a:xfrm>
            <a:custGeom>
              <a:avLst/>
              <a:gdLst>
                <a:gd name="T0" fmla="*/ 12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2 h 17"/>
                <a:gd name="T8" fmla="*/ 0 w 16"/>
                <a:gd name="T9" fmla="*/ 12 h 17"/>
                <a:gd name="T10" fmla="*/ 0 w 16"/>
                <a:gd name="T11" fmla="*/ 12 h 17"/>
                <a:gd name="T12" fmla="*/ 0 w 16"/>
                <a:gd name="T13" fmla="*/ 12 h 17"/>
                <a:gd name="T14" fmla="*/ 2 w 16"/>
                <a:gd name="T15" fmla="*/ 1 h 17"/>
                <a:gd name="T16" fmla="*/ 2 w 16"/>
                <a:gd name="T17" fmla="*/ 1 h 17"/>
                <a:gd name="T18" fmla="*/ 3 w 16"/>
                <a:gd name="T19" fmla="*/ 0 h 17"/>
                <a:gd name="T20" fmla="*/ 3 w 16"/>
                <a:gd name="T21" fmla="*/ 0 h 17"/>
                <a:gd name="T22" fmla="*/ 15 w 16"/>
                <a:gd name="T23" fmla="*/ 2 h 17"/>
                <a:gd name="T24" fmla="*/ 16 w 16"/>
                <a:gd name="T25" fmla="*/ 3 h 17"/>
                <a:gd name="T26" fmla="*/ 16 w 16"/>
                <a:gd name="T27" fmla="*/ 3 h 17"/>
                <a:gd name="T28" fmla="*/ 14 w 16"/>
                <a:gd name="T29" fmla="*/ 16 h 17"/>
                <a:gd name="T30" fmla="*/ 14 w 16"/>
                <a:gd name="T31" fmla="*/ 16 h 17"/>
                <a:gd name="T32" fmla="*/ 13 w 16"/>
                <a:gd name="T33" fmla="*/ 17 h 17"/>
                <a:gd name="T34" fmla="*/ 13 w 16"/>
                <a:gd name="T35" fmla="*/ 17 h 17"/>
                <a:gd name="T36" fmla="*/ 12 w 16"/>
                <a:gd name="T37" fmla="*/ 17 h 17"/>
                <a:gd name="T38" fmla="*/ 3 w 16"/>
                <a:gd name="T39" fmla="*/ 12 h 17"/>
                <a:gd name="T40" fmla="*/ 7 w 16"/>
                <a:gd name="T41" fmla="*/ 13 h 17"/>
                <a:gd name="T42" fmla="*/ 7 w 16"/>
                <a:gd name="T43" fmla="*/ 13 h 17"/>
                <a:gd name="T44" fmla="*/ 12 w 16"/>
                <a:gd name="T45" fmla="*/ 15 h 17"/>
                <a:gd name="T46" fmla="*/ 12 w 16"/>
                <a:gd name="T47" fmla="*/ 15 h 17"/>
                <a:gd name="T48" fmla="*/ 12 w 16"/>
                <a:gd name="T49" fmla="*/ 13 h 17"/>
                <a:gd name="T50" fmla="*/ 12 w 16"/>
                <a:gd name="T51" fmla="*/ 13 h 17"/>
                <a:gd name="T52" fmla="*/ 13 w 16"/>
                <a:gd name="T53" fmla="*/ 9 h 17"/>
                <a:gd name="T54" fmla="*/ 13 w 16"/>
                <a:gd name="T55" fmla="*/ 9 h 17"/>
                <a:gd name="T56" fmla="*/ 14 w 16"/>
                <a:gd name="T57" fmla="*/ 4 h 17"/>
                <a:gd name="T58" fmla="*/ 14 w 16"/>
                <a:gd name="T59" fmla="*/ 4 h 17"/>
                <a:gd name="T60" fmla="*/ 4 w 16"/>
                <a:gd name="T61" fmla="*/ 2 h 17"/>
                <a:gd name="T62" fmla="*/ 2 w 16"/>
                <a:gd name="T63" fmla="*/ 12 h 17"/>
                <a:gd name="T64" fmla="*/ 2 w 16"/>
                <a:gd name="T65" fmla="*/ 12 h 17"/>
                <a:gd name="T66" fmla="*/ 3 w 16"/>
                <a:gd name="T67" fmla="*/ 12 h 17"/>
                <a:gd name="T68" fmla="*/ 3 w 16"/>
                <a:gd name="T69" fmla="*/ 2 h 17"/>
                <a:gd name="T70" fmla="*/ 3 w 16"/>
                <a:gd name="T71" fmla="*/ 1 h 17"/>
                <a:gd name="T72" fmla="*/ 3 w 16"/>
                <a:gd name="T7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6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4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4" y="16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lose/>
                  <a:moveTo>
                    <a:pt x="3" y="12"/>
                  </a:moveTo>
                  <a:cubicBezTo>
                    <a:pt x="4" y="13"/>
                    <a:pt x="5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4"/>
                    <a:pt x="11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3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4"/>
                    <a:pt x="2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3" y="12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" name="Freeform 794"/>
            <p:cNvSpPr>
              <a:spLocks noEditPoints="1"/>
            </p:cNvSpPr>
            <p:nvPr/>
          </p:nvSpPr>
          <p:spPr bwMode="auto">
            <a:xfrm rot="964014">
              <a:off x="5728796" y="4098496"/>
              <a:ext cx="110434" cy="119696"/>
            </a:xfrm>
            <a:custGeom>
              <a:avLst/>
              <a:gdLst>
                <a:gd name="T0" fmla="*/ 13 w 17"/>
                <a:gd name="T1" fmla="*/ 17 h 17"/>
                <a:gd name="T2" fmla="*/ 1 w 17"/>
                <a:gd name="T3" fmla="*/ 14 h 17"/>
                <a:gd name="T4" fmla="*/ 1 w 17"/>
                <a:gd name="T5" fmla="*/ 14 h 17"/>
                <a:gd name="T6" fmla="*/ 0 w 17"/>
                <a:gd name="T7" fmla="*/ 13 h 17"/>
                <a:gd name="T8" fmla="*/ 0 w 17"/>
                <a:gd name="T9" fmla="*/ 13 h 17"/>
                <a:gd name="T10" fmla="*/ 0 w 17"/>
                <a:gd name="T11" fmla="*/ 13 h 17"/>
                <a:gd name="T12" fmla="*/ 0 w 17"/>
                <a:gd name="T13" fmla="*/ 13 h 17"/>
                <a:gd name="T14" fmla="*/ 3 w 17"/>
                <a:gd name="T15" fmla="*/ 1 h 17"/>
                <a:gd name="T16" fmla="*/ 3 w 17"/>
                <a:gd name="T17" fmla="*/ 1 h 17"/>
                <a:gd name="T18" fmla="*/ 4 w 17"/>
                <a:gd name="T19" fmla="*/ 0 h 17"/>
                <a:gd name="T20" fmla="*/ 4 w 17"/>
                <a:gd name="T21" fmla="*/ 0 h 17"/>
                <a:gd name="T22" fmla="*/ 16 w 17"/>
                <a:gd name="T23" fmla="*/ 2 h 17"/>
                <a:gd name="T24" fmla="*/ 17 w 17"/>
                <a:gd name="T25" fmla="*/ 4 h 17"/>
                <a:gd name="T26" fmla="*/ 17 w 17"/>
                <a:gd name="T27" fmla="*/ 4 h 17"/>
                <a:gd name="T28" fmla="*/ 14 w 17"/>
                <a:gd name="T29" fmla="*/ 16 h 17"/>
                <a:gd name="T30" fmla="*/ 14 w 17"/>
                <a:gd name="T31" fmla="*/ 16 h 17"/>
                <a:gd name="T32" fmla="*/ 14 w 17"/>
                <a:gd name="T33" fmla="*/ 17 h 17"/>
                <a:gd name="T34" fmla="*/ 14 w 17"/>
                <a:gd name="T35" fmla="*/ 17 h 17"/>
                <a:gd name="T36" fmla="*/ 13 w 17"/>
                <a:gd name="T37" fmla="*/ 17 h 17"/>
                <a:gd name="T38" fmla="*/ 13 w 17"/>
                <a:gd name="T39" fmla="*/ 17 h 17"/>
                <a:gd name="T40" fmla="*/ 13 w 17"/>
                <a:gd name="T41" fmla="*/ 17 h 17"/>
                <a:gd name="T42" fmla="*/ 13 w 17"/>
                <a:gd name="T43" fmla="*/ 17 h 17"/>
                <a:gd name="T44" fmla="*/ 13 w 17"/>
                <a:gd name="T45" fmla="*/ 17 h 17"/>
                <a:gd name="T46" fmla="*/ 13 w 17"/>
                <a:gd name="T47" fmla="*/ 17 h 17"/>
                <a:gd name="T48" fmla="*/ 13 w 17"/>
                <a:gd name="T49" fmla="*/ 17 h 17"/>
                <a:gd name="T50" fmla="*/ 13 w 17"/>
                <a:gd name="T51" fmla="*/ 17 h 17"/>
                <a:gd name="T52" fmla="*/ 13 w 17"/>
                <a:gd name="T53" fmla="*/ 17 h 17"/>
                <a:gd name="T54" fmla="*/ 13 w 17"/>
                <a:gd name="T55" fmla="*/ 17 h 17"/>
                <a:gd name="T56" fmla="*/ 13 w 17"/>
                <a:gd name="T57" fmla="*/ 17 h 17"/>
                <a:gd name="T58" fmla="*/ 13 w 17"/>
                <a:gd name="T59" fmla="*/ 17 h 17"/>
                <a:gd name="T60" fmla="*/ 13 w 17"/>
                <a:gd name="T61" fmla="*/ 17 h 17"/>
                <a:gd name="T62" fmla="*/ 14 w 17"/>
                <a:gd name="T63" fmla="*/ 17 h 17"/>
                <a:gd name="T64" fmla="*/ 14 w 17"/>
                <a:gd name="T65" fmla="*/ 17 h 17"/>
                <a:gd name="T66" fmla="*/ 14 w 17"/>
                <a:gd name="T67" fmla="*/ 17 h 17"/>
                <a:gd name="T68" fmla="*/ 14 w 17"/>
                <a:gd name="T69" fmla="*/ 17 h 17"/>
                <a:gd name="T70" fmla="*/ 14 w 17"/>
                <a:gd name="T71" fmla="*/ 17 h 17"/>
                <a:gd name="T72" fmla="*/ 3 w 17"/>
                <a:gd name="T73" fmla="*/ 13 h 17"/>
                <a:gd name="T74" fmla="*/ 7 w 17"/>
                <a:gd name="T75" fmla="*/ 14 h 17"/>
                <a:gd name="T76" fmla="*/ 7 w 17"/>
                <a:gd name="T77" fmla="*/ 14 h 17"/>
                <a:gd name="T78" fmla="*/ 13 w 17"/>
                <a:gd name="T79" fmla="*/ 15 h 17"/>
                <a:gd name="T80" fmla="*/ 13 w 17"/>
                <a:gd name="T81" fmla="*/ 15 h 17"/>
                <a:gd name="T82" fmla="*/ 13 w 17"/>
                <a:gd name="T83" fmla="*/ 14 h 17"/>
                <a:gd name="T84" fmla="*/ 13 w 17"/>
                <a:gd name="T85" fmla="*/ 14 h 17"/>
                <a:gd name="T86" fmla="*/ 14 w 17"/>
                <a:gd name="T87" fmla="*/ 10 h 17"/>
                <a:gd name="T88" fmla="*/ 14 w 17"/>
                <a:gd name="T89" fmla="*/ 10 h 17"/>
                <a:gd name="T90" fmla="*/ 15 w 17"/>
                <a:gd name="T91" fmla="*/ 4 h 17"/>
                <a:gd name="T92" fmla="*/ 15 w 17"/>
                <a:gd name="T93" fmla="*/ 4 h 17"/>
                <a:gd name="T94" fmla="*/ 5 w 17"/>
                <a:gd name="T95" fmla="*/ 2 h 17"/>
                <a:gd name="T96" fmla="*/ 2 w 17"/>
                <a:gd name="T97" fmla="*/ 13 h 17"/>
                <a:gd name="T98" fmla="*/ 2 w 17"/>
                <a:gd name="T99" fmla="*/ 13 h 17"/>
                <a:gd name="T100" fmla="*/ 3 w 17"/>
                <a:gd name="T101" fmla="*/ 13 h 17"/>
                <a:gd name="T102" fmla="*/ 4 w 17"/>
                <a:gd name="T103" fmla="*/ 2 h 17"/>
                <a:gd name="T104" fmla="*/ 4 w 17"/>
                <a:gd name="T105" fmla="*/ 1 h 17"/>
                <a:gd name="T106" fmla="*/ 4 w 17"/>
                <a:gd name="T10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" h="17">
                  <a:moveTo>
                    <a:pt x="13" y="17"/>
                  </a:moveTo>
                  <a:cubicBezTo>
                    <a:pt x="12" y="17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7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5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14" y="17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lose/>
                  <a:moveTo>
                    <a:pt x="3" y="13"/>
                  </a:moveTo>
                  <a:cubicBezTo>
                    <a:pt x="5" y="13"/>
                    <a:pt x="6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2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8"/>
                    <a:pt x="14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5"/>
                    <a:pt x="3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" name="Freeform 795"/>
            <p:cNvSpPr>
              <a:spLocks noEditPoints="1"/>
            </p:cNvSpPr>
            <p:nvPr/>
          </p:nvSpPr>
          <p:spPr bwMode="auto">
            <a:xfrm rot="964014">
              <a:off x="5307650" y="4093664"/>
              <a:ext cx="104914" cy="119696"/>
            </a:xfrm>
            <a:custGeom>
              <a:avLst/>
              <a:gdLst>
                <a:gd name="T0" fmla="*/ 13 w 16"/>
                <a:gd name="T1" fmla="*/ 17 h 17"/>
                <a:gd name="T2" fmla="*/ 13 w 16"/>
                <a:gd name="T3" fmla="*/ 17 h 17"/>
                <a:gd name="T4" fmla="*/ 13 w 16"/>
                <a:gd name="T5" fmla="*/ 17 h 17"/>
                <a:gd name="T6" fmla="*/ 13 w 16"/>
                <a:gd name="T7" fmla="*/ 17 h 17"/>
                <a:gd name="T8" fmla="*/ 1 w 16"/>
                <a:gd name="T9" fmla="*/ 14 h 17"/>
                <a:gd name="T10" fmla="*/ 1 w 16"/>
                <a:gd name="T11" fmla="*/ 14 h 17"/>
                <a:gd name="T12" fmla="*/ 0 w 16"/>
                <a:gd name="T13" fmla="*/ 13 h 17"/>
                <a:gd name="T14" fmla="*/ 0 w 16"/>
                <a:gd name="T15" fmla="*/ 13 h 17"/>
                <a:gd name="T16" fmla="*/ 0 w 16"/>
                <a:gd name="T17" fmla="*/ 13 h 17"/>
                <a:gd name="T18" fmla="*/ 0 w 16"/>
                <a:gd name="T19" fmla="*/ 13 h 17"/>
                <a:gd name="T20" fmla="*/ 3 w 16"/>
                <a:gd name="T21" fmla="*/ 1 h 17"/>
                <a:gd name="T22" fmla="*/ 3 w 16"/>
                <a:gd name="T23" fmla="*/ 1 h 17"/>
                <a:gd name="T24" fmla="*/ 4 w 16"/>
                <a:gd name="T25" fmla="*/ 0 h 17"/>
                <a:gd name="T26" fmla="*/ 4 w 16"/>
                <a:gd name="T27" fmla="*/ 0 h 17"/>
                <a:gd name="T28" fmla="*/ 15 w 16"/>
                <a:gd name="T29" fmla="*/ 3 h 17"/>
                <a:gd name="T30" fmla="*/ 16 w 16"/>
                <a:gd name="T31" fmla="*/ 4 h 17"/>
                <a:gd name="T32" fmla="*/ 16 w 16"/>
                <a:gd name="T33" fmla="*/ 4 h 17"/>
                <a:gd name="T34" fmla="*/ 14 w 16"/>
                <a:gd name="T35" fmla="*/ 16 h 17"/>
                <a:gd name="T36" fmla="*/ 14 w 16"/>
                <a:gd name="T37" fmla="*/ 16 h 17"/>
                <a:gd name="T38" fmla="*/ 13 w 16"/>
                <a:gd name="T39" fmla="*/ 17 h 17"/>
                <a:gd name="T40" fmla="*/ 13 w 16"/>
                <a:gd name="T41" fmla="*/ 17 h 17"/>
                <a:gd name="T42" fmla="*/ 13 w 16"/>
                <a:gd name="T43" fmla="*/ 17 h 17"/>
                <a:gd name="T44" fmla="*/ 3 w 16"/>
                <a:gd name="T45" fmla="*/ 13 h 17"/>
                <a:gd name="T46" fmla="*/ 7 w 16"/>
                <a:gd name="T47" fmla="*/ 14 h 17"/>
                <a:gd name="T48" fmla="*/ 7 w 16"/>
                <a:gd name="T49" fmla="*/ 14 h 17"/>
                <a:gd name="T50" fmla="*/ 12 w 16"/>
                <a:gd name="T51" fmla="*/ 15 h 17"/>
                <a:gd name="T52" fmla="*/ 12 w 16"/>
                <a:gd name="T53" fmla="*/ 15 h 17"/>
                <a:gd name="T54" fmla="*/ 13 w 16"/>
                <a:gd name="T55" fmla="*/ 14 h 17"/>
                <a:gd name="T56" fmla="*/ 13 w 16"/>
                <a:gd name="T57" fmla="*/ 14 h 17"/>
                <a:gd name="T58" fmla="*/ 13 w 16"/>
                <a:gd name="T59" fmla="*/ 10 h 17"/>
                <a:gd name="T60" fmla="*/ 13 w 16"/>
                <a:gd name="T61" fmla="*/ 10 h 17"/>
                <a:gd name="T62" fmla="*/ 14 w 16"/>
                <a:gd name="T63" fmla="*/ 4 h 17"/>
                <a:gd name="T64" fmla="*/ 14 w 16"/>
                <a:gd name="T65" fmla="*/ 4 h 17"/>
                <a:gd name="T66" fmla="*/ 4 w 16"/>
                <a:gd name="T67" fmla="*/ 3 h 17"/>
                <a:gd name="T68" fmla="*/ 2 w 16"/>
                <a:gd name="T69" fmla="*/ 13 h 17"/>
                <a:gd name="T70" fmla="*/ 2 w 16"/>
                <a:gd name="T71" fmla="*/ 13 h 17"/>
                <a:gd name="T72" fmla="*/ 3 w 16"/>
                <a:gd name="T73" fmla="*/ 13 h 17"/>
                <a:gd name="T74" fmla="*/ 3 w 16"/>
                <a:gd name="T75" fmla="*/ 2 h 17"/>
                <a:gd name="T76" fmla="*/ 4 w 16"/>
                <a:gd name="T77" fmla="*/ 1 h 17"/>
                <a:gd name="T78" fmla="*/ 3 w 16"/>
                <a:gd name="T7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7"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3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8"/>
                    <a:pt x="14" y="6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lose/>
                  <a:moveTo>
                    <a:pt x="3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" name="Freeform 796"/>
            <p:cNvSpPr>
              <a:spLocks noEditPoints="1"/>
            </p:cNvSpPr>
            <p:nvPr/>
          </p:nvSpPr>
          <p:spPr bwMode="auto">
            <a:xfrm rot="964014">
              <a:off x="5211790" y="4301795"/>
              <a:ext cx="110434" cy="113712"/>
            </a:xfrm>
            <a:custGeom>
              <a:avLst/>
              <a:gdLst>
                <a:gd name="T0" fmla="*/ 13 w 17"/>
                <a:gd name="T1" fmla="*/ 16 h 16"/>
                <a:gd name="T2" fmla="*/ 13 w 17"/>
                <a:gd name="T3" fmla="*/ 16 h 16"/>
                <a:gd name="T4" fmla="*/ 13 w 17"/>
                <a:gd name="T5" fmla="*/ 16 h 16"/>
                <a:gd name="T6" fmla="*/ 1 w 17"/>
                <a:gd name="T7" fmla="*/ 14 h 16"/>
                <a:gd name="T8" fmla="*/ 1 w 17"/>
                <a:gd name="T9" fmla="*/ 14 h 16"/>
                <a:gd name="T10" fmla="*/ 0 w 17"/>
                <a:gd name="T11" fmla="*/ 12 h 16"/>
                <a:gd name="T12" fmla="*/ 0 w 17"/>
                <a:gd name="T13" fmla="*/ 12 h 16"/>
                <a:gd name="T14" fmla="*/ 0 w 17"/>
                <a:gd name="T15" fmla="*/ 12 h 16"/>
                <a:gd name="T16" fmla="*/ 0 w 17"/>
                <a:gd name="T17" fmla="*/ 12 h 16"/>
                <a:gd name="T18" fmla="*/ 3 w 17"/>
                <a:gd name="T19" fmla="*/ 1 h 16"/>
                <a:gd name="T20" fmla="*/ 3 w 17"/>
                <a:gd name="T21" fmla="*/ 1 h 16"/>
                <a:gd name="T22" fmla="*/ 4 w 17"/>
                <a:gd name="T23" fmla="*/ 0 h 16"/>
                <a:gd name="T24" fmla="*/ 4 w 17"/>
                <a:gd name="T25" fmla="*/ 0 h 16"/>
                <a:gd name="T26" fmla="*/ 16 w 17"/>
                <a:gd name="T27" fmla="*/ 2 h 16"/>
                <a:gd name="T28" fmla="*/ 17 w 17"/>
                <a:gd name="T29" fmla="*/ 3 h 16"/>
                <a:gd name="T30" fmla="*/ 17 w 17"/>
                <a:gd name="T31" fmla="*/ 3 h 16"/>
                <a:gd name="T32" fmla="*/ 14 w 17"/>
                <a:gd name="T33" fmla="*/ 16 h 16"/>
                <a:gd name="T34" fmla="*/ 14 w 17"/>
                <a:gd name="T35" fmla="*/ 16 h 16"/>
                <a:gd name="T36" fmla="*/ 13 w 17"/>
                <a:gd name="T37" fmla="*/ 16 h 16"/>
                <a:gd name="T38" fmla="*/ 13 w 17"/>
                <a:gd name="T39" fmla="*/ 16 h 16"/>
                <a:gd name="T40" fmla="*/ 13 w 17"/>
                <a:gd name="T41" fmla="*/ 16 h 16"/>
                <a:gd name="T42" fmla="*/ 13 w 17"/>
                <a:gd name="T43" fmla="*/ 16 h 16"/>
                <a:gd name="T44" fmla="*/ 13 w 17"/>
                <a:gd name="T45" fmla="*/ 16 h 16"/>
                <a:gd name="T46" fmla="*/ 13 w 17"/>
                <a:gd name="T47" fmla="*/ 16 h 16"/>
                <a:gd name="T48" fmla="*/ 13 w 17"/>
                <a:gd name="T49" fmla="*/ 16 h 16"/>
                <a:gd name="T50" fmla="*/ 4 w 17"/>
                <a:gd name="T51" fmla="*/ 12 h 16"/>
                <a:gd name="T52" fmla="*/ 7 w 17"/>
                <a:gd name="T53" fmla="*/ 13 h 16"/>
                <a:gd name="T54" fmla="*/ 7 w 17"/>
                <a:gd name="T55" fmla="*/ 13 h 16"/>
                <a:gd name="T56" fmla="*/ 13 w 17"/>
                <a:gd name="T57" fmla="*/ 14 h 16"/>
                <a:gd name="T58" fmla="*/ 13 w 17"/>
                <a:gd name="T59" fmla="*/ 14 h 16"/>
                <a:gd name="T60" fmla="*/ 13 w 17"/>
                <a:gd name="T61" fmla="*/ 13 h 16"/>
                <a:gd name="T62" fmla="*/ 13 w 17"/>
                <a:gd name="T63" fmla="*/ 13 h 16"/>
                <a:gd name="T64" fmla="*/ 14 w 17"/>
                <a:gd name="T65" fmla="*/ 9 h 16"/>
                <a:gd name="T66" fmla="*/ 14 w 17"/>
                <a:gd name="T67" fmla="*/ 9 h 16"/>
                <a:gd name="T68" fmla="*/ 15 w 17"/>
                <a:gd name="T69" fmla="*/ 4 h 16"/>
                <a:gd name="T70" fmla="*/ 15 w 17"/>
                <a:gd name="T71" fmla="*/ 4 h 16"/>
                <a:gd name="T72" fmla="*/ 5 w 17"/>
                <a:gd name="T73" fmla="*/ 2 h 16"/>
                <a:gd name="T74" fmla="*/ 2 w 17"/>
                <a:gd name="T75" fmla="*/ 12 h 16"/>
                <a:gd name="T76" fmla="*/ 2 w 17"/>
                <a:gd name="T77" fmla="*/ 12 h 16"/>
                <a:gd name="T78" fmla="*/ 4 w 17"/>
                <a:gd name="T79" fmla="*/ 12 h 16"/>
                <a:gd name="T80" fmla="*/ 4 w 17"/>
                <a:gd name="T81" fmla="*/ 2 h 16"/>
                <a:gd name="T82" fmla="*/ 4 w 17"/>
                <a:gd name="T83" fmla="*/ 1 h 16"/>
                <a:gd name="T84" fmla="*/ 4 w 17"/>
                <a:gd name="T8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16">
                  <a:moveTo>
                    <a:pt x="13" y="16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lose/>
                  <a:moveTo>
                    <a:pt x="13" y="16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lose/>
                  <a:moveTo>
                    <a:pt x="4" y="12"/>
                  </a:moveTo>
                  <a:cubicBezTo>
                    <a:pt x="5" y="13"/>
                    <a:pt x="6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4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4" y="11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7"/>
                    <a:pt x="14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3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4" y="12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" name="Freeform 797"/>
            <p:cNvSpPr>
              <a:spLocks noEditPoints="1"/>
            </p:cNvSpPr>
            <p:nvPr/>
          </p:nvSpPr>
          <p:spPr bwMode="auto">
            <a:xfrm rot="964014">
              <a:off x="5115841" y="4492883"/>
              <a:ext cx="104914" cy="119696"/>
            </a:xfrm>
            <a:custGeom>
              <a:avLst/>
              <a:gdLst>
                <a:gd name="T0" fmla="*/ 1 w 16"/>
                <a:gd name="T1" fmla="*/ 14 h 17"/>
                <a:gd name="T2" fmla="*/ 0 w 16"/>
                <a:gd name="T3" fmla="*/ 13 h 17"/>
                <a:gd name="T4" fmla="*/ 0 w 16"/>
                <a:gd name="T5" fmla="*/ 12 h 17"/>
                <a:gd name="T6" fmla="*/ 2 w 16"/>
                <a:gd name="T7" fmla="*/ 1 h 17"/>
                <a:gd name="T8" fmla="*/ 3 w 16"/>
                <a:gd name="T9" fmla="*/ 0 h 17"/>
                <a:gd name="T10" fmla="*/ 15 w 16"/>
                <a:gd name="T11" fmla="*/ 2 h 17"/>
                <a:gd name="T12" fmla="*/ 16 w 16"/>
                <a:gd name="T13" fmla="*/ 3 h 17"/>
                <a:gd name="T14" fmla="*/ 14 w 16"/>
                <a:gd name="T15" fmla="*/ 16 h 17"/>
                <a:gd name="T16" fmla="*/ 13 w 16"/>
                <a:gd name="T17" fmla="*/ 17 h 17"/>
                <a:gd name="T18" fmla="*/ 13 w 16"/>
                <a:gd name="T19" fmla="*/ 17 h 17"/>
                <a:gd name="T20" fmla="*/ 13 w 16"/>
                <a:gd name="T21" fmla="*/ 17 h 17"/>
                <a:gd name="T22" fmla="*/ 13 w 16"/>
                <a:gd name="T23" fmla="*/ 17 h 17"/>
                <a:gd name="T24" fmla="*/ 13 w 16"/>
                <a:gd name="T25" fmla="*/ 17 h 17"/>
                <a:gd name="T26" fmla="*/ 13 w 16"/>
                <a:gd name="T27" fmla="*/ 17 h 17"/>
                <a:gd name="T28" fmla="*/ 13 w 16"/>
                <a:gd name="T29" fmla="*/ 17 h 17"/>
                <a:gd name="T30" fmla="*/ 13 w 16"/>
                <a:gd name="T31" fmla="*/ 17 h 17"/>
                <a:gd name="T32" fmla="*/ 12 w 16"/>
                <a:gd name="T33" fmla="*/ 17 h 17"/>
                <a:gd name="T34" fmla="*/ 12 w 16"/>
                <a:gd name="T35" fmla="*/ 17 h 17"/>
                <a:gd name="T36" fmla="*/ 12 w 16"/>
                <a:gd name="T37" fmla="*/ 17 h 17"/>
                <a:gd name="T38" fmla="*/ 12 w 16"/>
                <a:gd name="T39" fmla="*/ 17 h 17"/>
                <a:gd name="T40" fmla="*/ 12 w 16"/>
                <a:gd name="T41" fmla="*/ 17 h 17"/>
                <a:gd name="T42" fmla="*/ 12 w 16"/>
                <a:gd name="T43" fmla="*/ 17 h 17"/>
                <a:gd name="T44" fmla="*/ 3 w 16"/>
                <a:gd name="T45" fmla="*/ 13 h 17"/>
                <a:gd name="T46" fmla="*/ 7 w 16"/>
                <a:gd name="T47" fmla="*/ 14 h 17"/>
                <a:gd name="T48" fmla="*/ 12 w 16"/>
                <a:gd name="T49" fmla="*/ 15 h 17"/>
                <a:gd name="T50" fmla="*/ 12 w 16"/>
                <a:gd name="T51" fmla="*/ 14 h 17"/>
                <a:gd name="T52" fmla="*/ 13 w 16"/>
                <a:gd name="T53" fmla="*/ 9 h 17"/>
                <a:gd name="T54" fmla="*/ 14 w 16"/>
                <a:gd name="T55" fmla="*/ 4 h 17"/>
                <a:gd name="T56" fmla="*/ 2 w 16"/>
                <a:gd name="T57" fmla="*/ 12 h 17"/>
                <a:gd name="T58" fmla="*/ 3 w 16"/>
                <a:gd name="T59" fmla="*/ 13 h 17"/>
                <a:gd name="T60" fmla="*/ 3 w 16"/>
                <a:gd name="T61" fmla="*/ 1 h 17"/>
                <a:gd name="T62" fmla="*/ 13 w 16"/>
                <a:gd name="T63" fmla="*/ 17 h 17"/>
                <a:gd name="T64" fmla="*/ 13 w 16"/>
                <a:gd name="T65" fmla="*/ 17 h 17"/>
                <a:gd name="T66" fmla="*/ 13 w 16"/>
                <a:gd name="T6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7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4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lose/>
                  <a:moveTo>
                    <a:pt x="12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lose/>
                  <a:moveTo>
                    <a:pt x="12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3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5"/>
                    <a:pt x="2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3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" name="Freeform 798"/>
            <p:cNvSpPr>
              <a:spLocks noEditPoints="1"/>
            </p:cNvSpPr>
            <p:nvPr/>
          </p:nvSpPr>
          <p:spPr bwMode="auto">
            <a:xfrm rot="964014">
              <a:off x="5163350" y="4022435"/>
              <a:ext cx="110434" cy="119696"/>
            </a:xfrm>
            <a:custGeom>
              <a:avLst/>
              <a:gdLst>
                <a:gd name="T0" fmla="*/ 13 w 17"/>
                <a:gd name="T1" fmla="*/ 17 h 17"/>
                <a:gd name="T2" fmla="*/ 1 w 17"/>
                <a:gd name="T3" fmla="*/ 14 h 17"/>
                <a:gd name="T4" fmla="*/ 1 w 17"/>
                <a:gd name="T5" fmla="*/ 14 h 17"/>
                <a:gd name="T6" fmla="*/ 0 w 17"/>
                <a:gd name="T7" fmla="*/ 13 h 17"/>
                <a:gd name="T8" fmla="*/ 0 w 17"/>
                <a:gd name="T9" fmla="*/ 13 h 17"/>
                <a:gd name="T10" fmla="*/ 0 w 17"/>
                <a:gd name="T11" fmla="*/ 12 h 17"/>
                <a:gd name="T12" fmla="*/ 0 w 17"/>
                <a:gd name="T13" fmla="*/ 12 h 17"/>
                <a:gd name="T14" fmla="*/ 6 w 17"/>
                <a:gd name="T15" fmla="*/ 0 h 17"/>
                <a:gd name="T16" fmla="*/ 6 w 17"/>
                <a:gd name="T17" fmla="*/ 0 h 17"/>
                <a:gd name="T18" fmla="*/ 7 w 17"/>
                <a:gd name="T19" fmla="*/ 0 h 17"/>
                <a:gd name="T20" fmla="*/ 7 w 17"/>
                <a:gd name="T21" fmla="*/ 0 h 17"/>
                <a:gd name="T22" fmla="*/ 16 w 17"/>
                <a:gd name="T23" fmla="*/ 2 h 17"/>
                <a:gd name="T24" fmla="*/ 17 w 17"/>
                <a:gd name="T25" fmla="*/ 3 h 17"/>
                <a:gd name="T26" fmla="*/ 17 w 17"/>
                <a:gd name="T27" fmla="*/ 3 h 17"/>
                <a:gd name="T28" fmla="*/ 14 w 17"/>
                <a:gd name="T29" fmla="*/ 16 h 17"/>
                <a:gd name="T30" fmla="*/ 14 w 17"/>
                <a:gd name="T31" fmla="*/ 16 h 17"/>
                <a:gd name="T32" fmla="*/ 14 w 17"/>
                <a:gd name="T33" fmla="*/ 17 h 17"/>
                <a:gd name="T34" fmla="*/ 14 w 17"/>
                <a:gd name="T35" fmla="*/ 17 h 17"/>
                <a:gd name="T36" fmla="*/ 14 w 17"/>
                <a:gd name="T37" fmla="*/ 17 h 17"/>
                <a:gd name="T38" fmla="*/ 14 w 17"/>
                <a:gd name="T39" fmla="*/ 17 h 17"/>
                <a:gd name="T40" fmla="*/ 13 w 17"/>
                <a:gd name="T41" fmla="*/ 17 h 17"/>
                <a:gd name="T42" fmla="*/ 13 w 17"/>
                <a:gd name="T43" fmla="*/ 17 h 17"/>
                <a:gd name="T44" fmla="*/ 13 w 17"/>
                <a:gd name="T45" fmla="*/ 17 h 17"/>
                <a:gd name="T46" fmla="*/ 13 w 17"/>
                <a:gd name="T47" fmla="*/ 17 h 17"/>
                <a:gd name="T48" fmla="*/ 13 w 17"/>
                <a:gd name="T49" fmla="*/ 17 h 17"/>
                <a:gd name="T50" fmla="*/ 13 w 17"/>
                <a:gd name="T51" fmla="*/ 17 h 17"/>
                <a:gd name="T52" fmla="*/ 13 w 17"/>
                <a:gd name="T53" fmla="*/ 17 h 17"/>
                <a:gd name="T54" fmla="*/ 13 w 17"/>
                <a:gd name="T55" fmla="*/ 17 h 17"/>
                <a:gd name="T56" fmla="*/ 13 w 17"/>
                <a:gd name="T57" fmla="*/ 17 h 17"/>
                <a:gd name="T58" fmla="*/ 4 w 17"/>
                <a:gd name="T59" fmla="*/ 13 h 17"/>
                <a:gd name="T60" fmla="*/ 7 w 17"/>
                <a:gd name="T61" fmla="*/ 14 h 17"/>
                <a:gd name="T62" fmla="*/ 7 w 17"/>
                <a:gd name="T63" fmla="*/ 14 h 17"/>
                <a:gd name="T64" fmla="*/ 13 w 17"/>
                <a:gd name="T65" fmla="*/ 15 h 17"/>
                <a:gd name="T66" fmla="*/ 13 w 17"/>
                <a:gd name="T67" fmla="*/ 15 h 17"/>
                <a:gd name="T68" fmla="*/ 13 w 17"/>
                <a:gd name="T69" fmla="*/ 14 h 17"/>
                <a:gd name="T70" fmla="*/ 13 w 17"/>
                <a:gd name="T71" fmla="*/ 14 h 17"/>
                <a:gd name="T72" fmla="*/ 14 w 17"/>
                <a:gd name="T73" fmla="*/ 9 h 17"/>
                <a:gd name="T74" fmla="*/ 14 w 17"/>
                <a:gd name="T75" fmla="*/ 9 h 17"/>
                <a:gd name="T76" fmla="*/ 15 w 17"/>
                <a:gd name="T77" fmla="*/ 4 h 17"/>
                <a:gd name="T78" fmla="*/ 15 w 17"/>
                <a:gd name="T79" fmla="*/ 4 h 17"/>
                <a:gd name="T80" fmla="*/ 7 w 17"/>
                <a:gd name="T81" fmla="*/ 2 h 17"/>
                <a:gd name="T82" fmla="*/ 3 w 17"/>
                <a:gd name="T83" fmla="*/ 12 h 17"/>
                <a:gd name="T84" fmla="*/ 3 w 17"/>
                <a:gd name="T85" fmla="*/ 12 h 17"/>
                <a:gd name="T86" fmla="*/ 4 w 17"/>
                <a:gd name="T87" fmla="*/ 13 h 17"/>
                <a:gd name="T88" fmla="*/ 7 w 17"/>
                <a:gd name="T89" fmla="*/ 2 h 17"/>
                <a:gd name="T90" fmla="*/ 7 w 17"/>
                <a:gd name="T91" fmla="*/ 1 h 17"/>
                <a:gd name="T92" fmla="*/ 7 w 17"/>
                <a:gd name="T9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" h="17">
                  <a:moveTo>
                    <a:pt x="13" y="17"/>
                  </a:moveTo>
                  <a:cubicBezTo>
                    <a:pt x="12" y="16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4" y="13"/>
                  </a:moveTo>
                  <a:cubicBezTo>
                    <a:pt x="5" y="13"/>
                    <a:pt x="6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2"/>
                    <a:pt x="14" y="11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7"/>
                    <a:pt x="15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4"/>
                    <a:pt x="3" y="10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4" y="13"/>
                  </a:cubicBezTo>
                  <a:close/>
                  <a:moveTo>
                    <a:pt x="7" y="2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" name="Freeform 799"/>
            <p:cNvSpPr>
              <a:spLocks noEditPoints="1"/>
            </p:cNvSpPr>
            <p:nvPr/>
          </p:nvSpPr>
          <p:spPr bwMode="auto">
            <a:xfrm rot="964014">
              <a:off x="5070726" y="4215261"/>
              <a:ext cx="110434" cy="119696"/>
            </a:xfrm>
            <a:custGeom>
              <a:avLst/>
              <a:gdLst>
                <a:gd name="T0" fmla="*/ 13 w 17"/>
                <a:gd name="T1" fmla="*/ 17 h 17"/>
                <a:gd name="T2" fmla="*/ 1 w 17"/>
                <a:gd name="T3" fmla="*/ 14 h 17"/>
                <a:gd name="T4" fmla="*/ 1 w 17"/>
                <a:gd name="T5" fmla="*/ 14 h 17"/>
                <a:gd name="T6" fmla="*/ 0 w 17"/>
                <a:gd name="T7" fmla="*/ 13 h 17"/>
                <a:gd name="T8" fmla="*/ 0 w 17"/>
                <a:gd name="T9" fmla="*/ 13 h 17"/>
                <a:gd name="T10" fmla="*/ 0 w 17"/>
                <a:gd name="T11" fmla="*/ 13 h 17"/>
                <a:gd name="T12" fmla="*/ 0 w 17"/>
                <a:gd name="T13" fmla="*/ 13 h 17"/>
                <a:gd name="T14" fmla="*/ 3 w 17"/>
                <a:gd name="T15" fmla="*/ 1 h 17"/>
                <a:gd name="T16" fmla="*/ 3 w 17"/>
                <a:gd name="T17" fmla="*/ 1 h 17"/>
                <a:gd name="T18" fmla="*/ 4 w 17"/>
                <a:gd name="T19" fmla="*/ 0 h 17"/>
                <a:gd name="T20" fmla="*/ 4 w 17"/>
                <a:gd name="T21" fmla="*/ 0 h 17"/>
                <a:gd name="T22" fmla="*/ 16 w 17"/>
                <a:gd name="T23" fmla="*/ 2 h 17"/>
                <a:gd name="T24" fmla="*/ 17 w 17"/>
                <a:gd name="T25" fmla="*/ 4 h 17"/>
                <a:gd name="T26" fmla="*/ 17 w 17"/>
                <a:gd name="T27" fmla="*/ 4 h 17"/>
                <a:gd name="T28" fmla="*/ 14 w 17"/>
                <a:gd name="T29" fmla="*/ 16 h 17"/>
                <a:gd name="T30" fmla="*/ 14 w 17"/>
                <a:gd name="T31" fmla="*/ 16 h 17"/>
                <a:gd name="T32" fmla="*/ 13 w 17"/>
                <a:gd name="T33" fmla="*/ 17 h 17"/>
                <a:gd name="T34" fmla="*/ 13 w 17"/>
                <a:gd name="T35" fmla="*/ 17 h 17"/>
                <a:gd name="T36" fmla="*/ 13 w 17"/>
                <a:gd name="T37" fmla="*/ 17 h 17"/>
                <a:gd name="T38" fmla="*/ 3 w 17"/>
                <a:gd name="T39" fmla="*/ 13 h 17"/>
                <a:gd name="T40" fmla="*/ 7 w 17"/>
                <a:gd name="T41" fmla="*/ 14 h 17"/>
                <a:gd name="T42" fmla="*/ 7 w 17"/>
                <a:gd name="T43" fmla="*/ 14 h 17"/>
                <a:gd name="T44" fmla="*/ 13 w 17"/>
                <a:gd name="T45" fmla="*/ 15 h 17"/>
                <a:gd name="T46" fmla="*/ 13 w 17"/>
                <a:gd name="T47" fmla="*/ 15 h 17"/>
                <a:gd name="T48" fmla="*/ 13 w 17"/>
                <a:gd name="T49" fmla="*/ 14 h 17"/>
                <a:gd name="T50" fmla="*/ 13 w 17"/>
                <a:gd name="T51" fmla="*/ 14 h 17"/>
                <a:gd name="T52" fmla="*/ 14 w 17"/>
                <a:gd name="T53" fmla="*/ 10 h 17"/>
                <a:gd name="T54" fmla="*/ 14 w 17"/>
                <a:gd name="T55" fmla="*/ 10 h 17"/>
                <a:gd name="T56" fmla="*/ 15 w 17"/>
                <a:gd name="T57" fmla="*/ 4 h 17"/>
                <a:gd name="T58" fmla="*/ 15 w 17"/>
                <a:gd name="T59" fmla="*/ 4 h 17"/>
                <a:gd name="T60" fmla="*/ 5 w 17"/>
                <a:gd name="T61" fmla="*/ 2 h 17"/>
                <a:gd name="T62" fmla="*/ 2 w 17"/>
                <a:gd name="T63" fmla="*/ 12 h 17"/>
                <a:gd name="T64" fmla="*/ 2 w 17"/>
                <a:gd name="T65" fmla="*/ 12 h 17"/>
                <a:gd name="T66" fmla="*/ 3 w 17"/>
                <a:gd name="T67" fmla="*/ 13 h 17"/>
                <a:gd name="T68" fmla="*/ 4 w 17"/>
                <a:gd name="T69" fmla="*/ 2 h 17"/>
                <a:gd name="T70" fmla="*/ 4 w 17"/>
                <a:gd name="T71" fmla="*/ 1 h 17"/>
                <a:gd name="T72" fmla="*/ 4 w 17"/>
                <a:gd name="T7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17">
                  <a:moveTo>
                    <a:pt x="13" y="17"/>
                  </a:moveTo>
                  <a:cubicBezTo>
                    <a:pt x="11" y="17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3" y="13"/>
                  </a:moveTo>
                  <a:cubicBezTo>
                    <a:pt x="4" y="13"/>
                    <a:pt x="6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2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7"/>
                    <a:pt x="14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5"/>
                    <a:pt x="3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3"/>
                    <a:pt x="3" y="13"/>
                    <a:pt x="3" y="13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" name="Freeform 800"/>
            <p:cNvSpPr/>
            <p:nvPr/>
          </p:nvSpPr>
          <p:spPr bwMode="auto">
            <a:xfrm rot="964014">
              <a:off x="5035125" y="4403718"/>
              <a:ext cx="71783" cy="104735"/>
            </a:xfrm>
            <a:custGeom>
              <a:avLst/>
              <a:gdLst>
                <a:gd name="T0" fmla="*/ 7 w 11"/>
                <a:gd name="T1" fmla="*/ 14 h 15"/>
                <a:gd name="T2" fmla="*/ 7 w 11"/>
                <a:gd name="T3" fmla="*/ 13 h 15"/>
                <a:gd name="T4" fmla="*/ 7 w 11"/>
                <a:gd name="T5" fmla="*/ 13 h 15"/>
                <a:gd name="T6" fmla="*/ 7 w 11"/>
                <a:gd name="T7" fmla="*/ 13 h 15"/>
                <a:gd name="T8" fmla="*/ 7 w 11"/>
                <a:gd name="T9" fmla="*/ 13 h 15"/>
                <a:gd name="T10" fmla="*/ 7 w 11"/>
                <a:gd name="T11" fmla="*/ 12 h 15"/>
                <a:gd name="T12" fmla="*/ 7 w 11"/>
                <a:gd name="T13" fmla="*/ 12 h 15"/>
                <a:gd name="T14" fmla="*/ 8 w 11"/>
                <a:gd name="T15" fmla="*/ 8 h 15"/>
                <a:gd name="T16" fmla="*/ 8 w 11"/>
                <a:gd name="T17" fmla="*/ 8 h 15"/>
                <a:gd name="T18" fmla="*/ 9 w 11"/>
                <a:gd name="T19" fmla="*/ 4 h 15"/>
                <a:gd name="T20" fmla="*/ 9 w 11"/>
                <a:gd name="T21" fmla="*/ 4 h 15"/>
                <a:gd name="T22" fmla="*/ 1 w 11"/>
                <a:gd name="T23" fmla="*/ 2 h 15"/>
                <a:gd name="T24" fmla="*/ 0 w 11"/>
                <a:gd name="T25" fmla="*/ 1 h 15"/>
                <a:gd name="T26" fmla="*/ 0 w 11"/>
                <a:gd name="T27" fmla="*/ 1 h 15"/>
                <a:gd name="T28" fmla="*/ 1 w 11"/>
                <a:gd name="T29" fmla="*/ 0 h 15"/>
                <a:gd name="T30" fmla="*/ 1 w 11"/>
                <a:gd name="T31" fmla="*/ 0 h 15"/>
                <a:gd name="T32" fmla="*/ 10 w 11"/>
                <a:gd name="T33" fmla="*/ 2 h 15"/>
                <a:gd name="T34" fmla="*/ 11 w 11"/>
                <a:gd name="T35" fmla="*/ 3 h 15"/>
                <a:gd name="T36" fmla="*/ 11 w 11"/>
                <a:gd name="T37" fmla="*/ 3 h 15"/>
                <a:gd name="T38" fmla="*/ 9 w 11"/>
                <a:gd name="T39" fmla="*/ 13 h 15"/>
                <a:gd name="T40" fmla="*/ 9 w 11"/>
                <a:gd name="T41" fmla="*/ 13 h 15"/>
                <a:gd name="T42" fmla="*/ 8 w 11"/>
                <a:gd name="T43" fmla="*/ 15 h 15"/>
                <a:gd name="T44" fmla="*/ 8 w 11"/>
                <a:gd name="T45" fmla="*/ 15 h 15"/>
                <a:gd name="T46" fmla="*/ 8 w 11"/>
                <a:gd name="T47" fmla="*/ 15 h 15"/>
                <a:gd name="T48" fmla="*/ 7 w 11"/>
                <a:gd name="T4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" h="15">
                  <a:moveTo>
                    <a:pt x="7" y="14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8" y="10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0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9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5"/>
                    <a:pt x="7" y="14"/>
                    <a:pt x="7" y="14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" name="Freeform 801"/>
            <p:cNvSpPr>
              <a:spLocks noEditPoints="1"/>
            </p:cNvSpPr>
            <p:nvPr/>
          </p:nvSpPr>
          <p:spPr bwMode="auto">
            <a:xfrm rot="964014">
              <a:off x="5484683" y="4191359"/>
              <a:ext cx="104914" cy="122690"/>
            </a:xfrm>
            <a:custGeom>
              <a:avLst/>
              <a:gdLst>
                <a:gd name="T0" fmla="*/ 12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3 h 17"/>
                <a:gd name="T8" fmla="*/ 0 w 16"/>
                <a:gd name="T9" fmla="*/ 13 h 17"/>
                <a:gd name="T10" fmla="*/ 0 w 16"/>
                <a:gd name="T11" fmla="*/ 13 h 17"/>
                <a:gd name="T12" fmla="*/ 0 w 16"/>
                <a:gd name="T13" fmla="*/ 13 h 17"/>
                <a:gd name="T14" fmla="*/ 0 w 16"/>
                <a:gd name="T15" fmla="*/ 13 h 17"/>
                <a:gd name="T16" fmla="*/ 2 w 16"/>
                <a:gd name="T17" fmla="*/ 1 h 17"/>
                <a:gd name="T18" fmla="*/ 2 w 16"/>
                <a:gd name="T19" fmla="*/ 1 h 17"/>
                <a:gd name="T20" fmla="*/ 3 w 16"/>
                <a:gd name="T21" fmla="*/ 0 h 17"/>
                <a:gd name="T22" fmla="*/ 3 w 16"/>
                <a:gd name="T23" fmla="*/ 0 h 17"/>
                <a:gd name="T24" fmla="*/ 15 w 16"/>
                <a:gd name="T25" fmla="*/ 3 h 17"/>
                <a:gd name="T26" fmla="*/ 16 w 16"/>
                <a:gd name="T27" fmla="*/ 4 h 17"/>
                <a:gd name="T28" fmla="*/ 16 w 16"/>
                <a:gd name="T29" fmla="*/ 4 h 17"/>
                <a:gd name="T30" fmla="*/ 14 w 16"/>
                <a:gd name="T31" fmla="*/ 17 h 17"/>
                <a:gd name="T32" fmla="*/ 14 w 16"/>
                <a:gd name="T33" fmla="*/ 17 h 17"/>
                <a:gd name="T34" fmla="*/ 13 w 16"/>
                <a:gd name="T35" fmla="*/ 17 h 17"/>
                <a:gd name="T36" fmla="*/ 13 w 16"/>
                <a:gd name="T37" fmla="*/ 17 h 17"/>
                <a:gd name="T38" fmla="*/ 13 w 16"/>
                <a:gd name="T39" fmla="*/ 17 h 17"/>
                <a:gd name="T40" fmla="*/ 13 w 16"/>
                <a:gd name="T41" fmla="*/ 17 h 17"/>
                <a:gd name="T42" fmla="*/ 12 w 16"/>
                <a:gd name="T43" fmla="*/ 17 h 17"/>
                <a:gd name="T44" fmla="*/ 3 w 16"/>
                <a:gd name="T45" fmla="*/ 13 h 17"/>
                <a:gd name="T46" fmla="*/ 7 w 16"/>
                <a:gd name="T47" fmla="*/ 14 h 17"/>
                <a:gd name="T48" fmla="*/ 7 w 16"/>
                <a:gd name="T49" fmla="*/ 14 h 17"/>
                <a:gd name="T50" fmla="*/ 12 w 16"/>
                <a:gd name="T51" fmla="*/ 15 h 17"/>
                <a:gd name="T52" fmla="*/ 12 w 16"/>
                <a:gd name="T53" fmla="*/ 15 h 17"/>
                <a:gd name="T54" fmla="*/ 12 w 16"/>
                <a:gd name="T55" fmla="*/ 14 h 17"/>
                <a:gd name="T56" fmla="*/ 12 w 16"/>
                <a:gd name="T57" fmla="*/ 14 h 17"/>
                <a:gd name="T58" fmla="*/ 13 w 16"/>
                <a:gd name="T59" fmla="*/ 10 h 17"/>
                <a:gd name="T60" fmla="*/ 13 w 16"/>
                <a:gd name="T61" fmla="*/ 10 h 17"/>
                <a:gd name="T62" fmla="*/ 14 w 16"/>
                <a:gd name="T63" fmla="*/ 4 h 17"/>
                <a:gd name="T64" fmla="*/ 14 w 16"/>
                <a:gd name="T65" fmla="*/ 4 h 17"/>
                <a:gd name="T66" fmla="*/ 4 w 16"/>
                <a:gd name="T67" fmla="*/ 3 h 17"/>
                <a:gd name="T68" fmla="*/ 2 w 16"/>
                <a:gd name="T69" fmla="*/ 13 h 17"/>
                <a:gd name="T70" fmla="*/ 2 w 16"/>
                <a:gd name="T71" fmla="*/ 13 h 17"/>
                <a:gd name="T72" fmla="*/ 3 w 16"/>
                <a:gd name="T73" fmla="*/ 13 h 17"/>
                <a:gd name="T74" fmla="*/ 3 w 16"/>
                <a:gd name="T75" fmla="*/ 2 h 17"/>
                <a:gd name="T76" fmla="*/ 3 w 16"/>
                <a:gd name="T77" fmla="*/ 1 h 17"/>
                <a:gd name="T78" fmla="*/ 3 w 16"/>
                <a:gd name="T7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7"/>
                    <a:pt x="3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4" y="15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4" y="6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" name="Freeform 802"/>
            <p:cNvSpPr>
              <a:spLocks noEditPoints="1"/>
            </p:cNvSpPr>
            <p:nvPr/>
          </p:nvSpPr>
          <p:spPr bwMode="auto">
            <a:xfrm rot="964014">
              <a:off x="5643039" y="4287190"/>
              <a:ext cx="110434" cy="119696"/>
            </a:xfrm>
            <a:custGeom>
              <a:avLst/>
              <a:gdLst>
                <a:gd name="T0" fmla="*/ 13 w 17"/>
                <a:gd name="T1" fmla="*/ 17 h 17"/>
                <a:gd name="T2" fmla="*/ 13 w 17"/>
                <a:gd name="T3" fmla="*/ 17 h 17"/>
                <a:gd name="T4" fmla="*/ 13 w 17"/>
                <a:gd name="T5" fmla="*/ 17 h 17"/>
                <a:gd name="T6" fmla="*/ 1 w 17"/>
                <a:gd name="T7" fmla="*/ 14 h 17"/>
                <a:gd name="T8" fmla="*/ 1 w 17"/>
                <a:gd name="T9" fmla="*/ 14 h 17"/>
                <a:gd name="T10" fmla="*/ 0 w 17"/>
                <a:gd name="T11" fmla="*/ 13 h 17"/>
                <a:gd name="T12" fmla="*/ 0 w 17"/>
                <a:gd name="T13" fmla="*/ 13 h 17"/>
                <a:gd name="T14" fmla="*/ 0 w 17"/>
                <a:gd name="T15" fmla="*/ 12 h 17"/>
                <a:gd name="T16" fmla="*/ 0 w 17"/>
                <a:gd name="T17" fmla="*/ 12 h 17"/>
                <a:gd name="T18" fmla="*/ 3 w 17"/>
                <a:gd name="T19" fmla="*/ 1 h 17"/>
                <a:gd name="T20" fmla="*/ 3 w 17"/>
                <a:gd name="T21" fmla="*/ 1 h 17"/>
                <a:gd name="T22" fmla="*/ 4 w 17"/>
                <a:gd name="T23" fmla="*/ 0 h 17"/>
                <a:gd name="T24" fmla="*/ 4 w 17"/>
                <a:gd name="T25" fmla="*/ 0 h 17"/>
                <a:gd name="T26" fmla="*/ 16 w 17"/>
                <a:gd name="T27" fmla="*/ 2 h 17"/>
                <a:gd name="T28" fmla="*/ 17 w 17"/>
                <a:gd name="T29" fmla="*/ 3 h 17"/>
                <a:gd name="T30" fmla="*/ 17 w 17"/>
                <a:gd name="T31" fmla="*/ 3 h 17"/>
                <a:gd name="T32" fmla="*/ 14 w 17"/>
                <a:gd name="T33" fmla="*/ 16 h 17"/>
                <a:gd name="T34" fmla="*/ 14 w 17"/>
                <a:gd name="T35" fmla="*/ 16 h 17"/>
                <a:gd name="T36" fmla="*/ 14 w 17"/>
                <a:gd name="T37" fmla="*/ 17 h 17"/>
                <a:gd name="T38" fmla="*/ 14 w 17"/>
                <a:gd name="T39" fmla="*/ 17 h 17"/>
                <a:gd name="T40" fmla="*/ 14 w 17"/>
                <a:gd name="T41" fmla="*/ 17 h 17"/>
                <a:gd name="T42" fmla="*/ 14 w 17"/>
                <a:gd name="T43" fmla="*/ 17 h 17"/>
                <a:gd name="T44" fmla="*/ 14 w 17"/>
                <a:gd name="T45" fmla="*/ 17 h 17"/>
                <a:gd name="T46" fmla="*/ 14 w 17"/>
                <a:gd name="T47" fmla="*/ 17 h 17"/>
                <a:gd name="T48" fmla="*/ 14 w 17"/>
                <a:gd name="T49" fmla="*/ 17 h 17"/>
                <a:gd name="T50" fmla="*/ 13 w 17"/>
                <a:gd name="T51" fmla="*/ 17 h 17"/>
                <a:gd name="T52" fmla="*/ 13 w 17"/>
                <a:gd name="T53" fmla="*/ 17 h 17"/>
                <a:gd name="T54" fmla="*/ 13 w 17"/>
                <a:gd name="T55" fmla="*/ 17 h 17"/>
                <a:gd name="T56" fmla="*/ 4 w 17"/>
                <a:gd name="T57" fmla="*/ 13 h 17"/>
                <a:gd name="T58" fmla="*/ 7 w 17"/>
                <a:gd name="T59" fmla="*/ 14 h 17"/>
                <a:gd name="T60" fmla="*/ 7 w 17"/>
                <a:gd name="T61" fmla="*/ 14 h 17"/>
                <a:gd name="T62" fmla="*/ 13 w 17"/>
                <a:gd name="T63" fmla="*/ 15 h 17"/>
                <a:gd name="T64" fmla="*/ 13 w 17"/>
                <a:gd name="T65" fmla="*/ 15 h 17"/>
                <a:gd name="T66" fmla="*/ 13 w 17"/>
                <a:gd name="T67" fmla="*/ 13 h 17"/>
                <a:gd name="T68" fmla="*/ 13 w 17"/>
                <a:gd name="T69" fmla="*/ 13 h 17"/>
                <a:gd name="T70" fmla="*/ 14 w 17"/>
                <a:gd name="T71" fmla="*/ 9 h 17"/>
                <a:gd name="T72" fmla="*/ 14 w 17"/>
                <a:gd name="T73" fmla="*/ 9 h 17"/>
                <a:gd name="T74" fmla="*/ 15 w 17"/>
                <a:gd name="T75" fmla="*/ 4 h 17"/>
                <a:gd name="T76" fmla="*/ 15 w 17"/>
                <a:gd name="T77" fmla="*/ 4 h 17"/>
                <a:gd name="T78" fmla="*/ 5 w 17"/>
                <a:gd name="T79" fmla="*/ 2 h 17"/>
                <a:gd name="T80" fmla="*/ 3 w 17"/>
                <a:gd name="T81" fmla="*/ 12 h 17"/>
                <a:gd name="T82" fmla="*/ 3 w 17"/>
                <a:gd name="T83" fmla="*/ 12 h 17"/>
                <a:gd name="T84" fmla="*/ 4 w 17"/>
                <a:gd name="T85" fmla="*/ 13 h 17"/>
                <a:gd name="T86" fmla="*/ 4 w 17"/>
                <a:gd name="T87" fmla="*/ 2 h 17"/>
                <a:gd name="T88" fmla="*/ 4 w 17"/>
                <a:gd name="T89" fmla="*/ 1 h 17"/>
                <a:gd name="T90" fmla="*/ 4 w 17"/>
                <a:gd name="T9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" h="17"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4" y="13"/>
                  </a:moveTo>
                  <a:cubicBezTo>
                    <a:pt x="5" y="13"/>
                    <a:pt x="6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4" y="11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7"/>
                    <a:pt x="15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3" y="10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4" y="13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6" name="Freeform 803"/>
            <p:cNvSpPr>
              <a:spLocks noEditPoints="1"/>
            </p:cNvSpPr>
            <p:nvPr/>
          </p:nvSpPr>
          <p:spPr bwMode="auto">
            <a:xfrm rot="964014">
              <a:off x="5796105" y="4366540"/>
              <a:ext cx="99393" cy="122690"/>
            </a:xfrm>
            <a:custGeom>
              <a:avLst/>
              <a:gdLst>
                <a:gd name="T0" fmla="*/ 12 w 15"/>
                <a:gd name="T1" fmla="*/ 17 h 17"/>
                <a:gd name="T2" fmla="*/ 1 w 15"/>
                <a:gd name="T3" fmla="*/ 14 h 17"/>
                <a:gd name="T4" fmla="*/ 1 w 15"/>
                <a:gd name="T5" fmla="*/ 14 h 17"/>
                <a:gd name="T6" fmla="*/ 0 w 15"/>
                <a:gd name="T7" fmla="*/ 13 h 17"/>
                <a:gd name="T8" fmla="*/ 0 w 15"/>
                <a:gd name="T9" fmla="*/ 13 h 17"/>
                <a:gd name="T10" fmla="*/ 0 w 15"/>
                <a:gd name="T11" fmla="*/ 13 h 17"/>
                <a:gd name="T12" fmla="*/ 0 w 15"/>
                <a:gd name="T13" fmla="*/ 13 h 17"/>
                <a:gd name="T14" fmla="*/ 2 w 15"/>
                <a:gd name="T15" fmla="*/ 1 h 17"/>
                <a:gd name="T16" fmla="*/ 2 w 15"/>
                <a:gd name="T17" fmla="*/ 1 h 17"/>
                <a:gd name="T18" fmla="*/ 3 w 15"/>
                <a:gd name="T19" fmla="*/ 1 h 17"/>
                <a:gd name="T20" fmla="*/ 3 w 15"/>
                <a:gd name="T21" fmla="*/ 1 h 17"/>
                <a:gd name="T22" fmla="*/ 14 w 15"/>
                <a:gd name="T23" fmla="*/ 2 h 17"/>
                <a:gd name="T24" fmla="*/ 15 w 15"/>
                <a:gd name="T25" fmla="*/ 3 h 17"/>
                <a:gd name="T26" fmla="*/ 15 w 15"/>
                <a:gd name="T27" fmla="*/ 3 h 17"/>
                <a:gd name="T28" fmla="*/ 14 w 15"/>
                <a:gd name="T29" fmla="*/ 16 h 17"/>
                <a:gd name="T30" fmla="*/ 14 w 15"/>
                <a:gd name="T31" fmla="*/ 16 h 17"/>
                <a:gd name="T32" fmla="*/ 13 w 15"/>
                <a:gd name="T33" fmla="*/ 17 h 17"/>
                <a:gd name="T34" fmla="*/ 13 w 15"/>
                <a:gd name="T35" fmla="*/ 17 h 17"/>
                <a:gd name="T36" fmla="*/ 12 w 15"/>
                <a:gd name="T37" fmla="*/ 17 h 17"/>
                <a:gd name="T38" fmla="*/ 3 w 15"/>
                <a:gd name="T39" fmla="*/ 13 h 17"/>
                <a:gd name="T40" fmla="*/ 7 w 15"/>
                <a:gd name="T41" fmla="*/ 14 h 17"/>
                <a:gd name="T42" fmla="*/ 7 w 15"/>
                <a:gd name="T43" fmla="*/ 14 h 17"/>
                <a:gd name="T44" fmla="*/ 12 w 15"/>
                <a:gd name="T45" fmla="*/ 15 h 17"/>
                <a:gd name="T46" fmla="*/ 12 w 15"/>
                <a:gd name="T47" fmla="*/ 15 h 17"/>
                <a:gd name="T48" fmla="*/ 12 w 15"/>
                <a:gd name="T49" fmla="*/ 14 h 17"/>
                <a:gd name="T50" fmla="*/ 12 w 15"/>
                <a:gd name="T51" fmla="*/ 14 h 17"/>
                <a:gd name="T52" fmla="*/ 13 w 15"/>
                <a:gd name="T53" fmla="*/ 10 h 17"/>
                <a:gd name="T54" fmla="*/ 13 w 15"/>
                <a:gd name="T55" fmla="*/ 10 h 17"/>
                <a:gd name="T56" fmla="*/ 13 w 15"/>
                <a:gd name="T57" fmla="*/ 4 h 17"/>
                <a:gd name="T58" fmla="*/ 13 w 15"/>
                <a:gd name="T59" fmla="*/ 4 h 17"/>
                <a:gd name="T60" fmla="*/ 4 w 15"/>
                <a:gd name="T61" fmla="*/ 3 h 17"/>
                <a:gd name="T62" fmla="*/ 2 w 15"/>
                <a:gd name="T63" fmla="*/ 13 h 17"/>
                <a:gd name="T64" fmla="*/ 2 w 15"/>
                <a:gd name="T65" fmla="*/ 13 h 17"/>
                <a:gd name="T66" fmla="*/ 3 w 15"/>
                <a:gd name="T67" fmla="*/ 13 h 17"/>
                <a:gd name="T68" fmla="*/ 3 w 15"/>
                <a:gd name="T69" fmla="*/ 3 h 17"/>
                <a:gd name="T70" fmla="*/ 3 w 15"/>
                <a:gd name="T71" fmla="*/ 2 h 17"/>
                <a:gd name="T72" fmla="*/ 3 w 15"/>
                <a:gd name="T7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7">
                  <a:moveTo>
                    <a:pt x="12" y="17"/>
                  </a:moveTo>
                  <a:cubicBezTo>
                    <a:pt x="11" y="17"/>
                    <a:pt x="3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4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7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lose/>
                  <a:moveTo>
                    <a:pt x="3" y="3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" name="Freeform 804"/>
            <p:cNvSpPr>
              <a:spLocks noEditPoints="1"/>
            </p:cNvSpPr>
            <p:nvPr/>
          </p:nvSpPr>
          <p:spPr bwMode="auto">
            <a:xfrm rot="964014">
              <a:off x="5386590" y="4404313"/>
              <a:ext cx="104914" cy="122690"/>
            </a:xfrm>
            <a:custGeom>
              <a:avLst/>
              <a:gdLst>
                <a:gd name="T0" fmla="*/ 13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3 h 17"/>
                <a:gd name="T8" fmla="*/ 0 w 16"/>
                <a:gd name="T9" fmla="*/ 13 h 17"/>
                <a:gd name="T10" fmla="*/ 0 w 16"/>
                <a:gd name="T11" fmla="*/ 12 h 17"/>
                <a:gd name="T12" fmla="*/ 0 w 16"/>
                <a:gd name="T13" fmla="*/ 12 h 17"/>
                <a:gd name="T14" fmla="*/ 2 w 16"/>
                <a:gd name="T15" fmla="*/ 1 h 17"/>
                <a:gd name="T16" fmla="*/ 2 w 16"/>
                <a:gd name="T17" fmla="*/ 1 h 17"/>
                <a:gd name="T18" fmla="*/ 4 w 16"/>
                <a:gd name="T19" fmla="*/ 0 h 17"/>
                <a:gd name="T20" fmla="*/ 4 w 16"/>
                <a:gd name="T21" fmla="*/ 0 h 17"/>
                <a:gd name="T22" fmla="*/ 15 w 16"/>
                <a:gd name="T23" fmla="*/ 2 h 17"/>
                <a:gd name="T24" fmla="*/ 16 w 16"/>
                <a:gd name="T25" fmla="*/ 3 h 17"/>
                <a:gd name="T26" fmla="*/ 16 w 16"/>
                <a:gd name="T27" fmla="*/ 3 h 17"/>
                <a:gd name="T28" fmla="*/ 14 w 16"/>
                <a:gd name="T29" fmla="*/ 16 h 17"/>
                <a:gd name="T30" fmla="*/ 14 w 16"/>
                <a:gd name="T31" fmla="*/ 16 h 17"/>
                <a:gd name="T32" fmla="*/ 13 w 16"/>
                <a:gd name="T33" fmla="*/ 17 h 17"/>
                <a:gd name="T34" fmla="*/ 13 w 16"/>
                <a:gd name="T35" fmla="*/ 17 h 17"/>
                <a:gd name="T36" fmla="*/ 13 w 16"/>
                <a:gd name="T37" fmla="*/ 17 h 17"/>
                <a:gd name="T38" fmla="*/ 13 w 16"/>
                <a:gd name="T39" fmla="*/ 17 h 17"/>
                <a:gd name="T40" fmla="*/ 13 w 16"/>
                <a:gd name="T41" fmla="*/ 17 h 17"/>
                <a:gd name="T42" fmla="*/ 13 w 16"/>
                <a:gd name="T43" fmla="*/ 17 h 17"/>
                <a:gd name="T44" fmla="*/ 13 w 16"/>
                <a:gd name="T45" fmla="*/ 17 h 17"/>
                <a:gd name="T46" fmla="*/ 13 w 16"/>
                <a:gd name="T47" fmla="*/ 17 h 17"/>
                <a:gd name="T48" fmla="*/ 13 w 16"/>
                <a:gd name="T49" fmla="*/ 17 h 17"/>
                <a:gd name="T50" fmla="*/ 13 w 16"/>
                <a:gd name="T51" fmla="*/ 17 h 17"/>
                <a:gd name="T52" fmla="*/ 13 w 16"/>
                <a:gd name="T53" fmla="*/ 17 h 17"/>
                <a:gd name="T54" fmla="*/ 13 w 16"/>
                <a:gd name="T55" fmla="*/ 17 h 17"/>
                <a:gd name="T56" fmla="*/ 3 w 16"/>
                <a:gd name="T57" fmla="*/ 13 h 17"/>
                <a:gd name="T58" fmla="*/ 7 w 16"/>
                <a:gd name="T59" fmla="*/ 14 h 17"/>
                <a:gd name="T60" fmla="*/ 7 w 16"/>
                <a:gd name="T61" fmla="*/ 14 h 17"/>
                <a:gd name="T62" fmla="*/ 12 w 16"/>
                <a:gd name="T63" fmla="*/ 15 h 17"/>
                <a:gd name="T64" fmla="*/ 12 w 16"/>
                <a:gd name="T65" fmla="*/ 15 h 17"/>
                <a:gd name="T66" fmla="*/ 12 w 16"/>
                <a:gd name="T67" fmla="*/ 14 h 17"/>
                <a:gd name="T68" fmla="*/ 12 w 16"/>
                <a:gd name="T69" fmla="*/ 14 h 17"/>
                <a:gd name="T70" fmla="*/ 13 w 16"/>
                <a:gd name="T71" fmla="*/ 9 h 17"/>
                <a:gd name="T72" fmla="*/ 13 w 16"/>
                <a:gd name="T73" fmla="*/ 9 h 17"/>
                <a:gd name="T74" fmla="*/ 14 w 16"/>
                <a:gd name="T75" fmla="*/ 4 h 17"/>
                <a:gd name="T76" fmla="*/ 14 w 16"/>
                <a:gd name="T77" fmla="*/ 4 h 17"/>
                <a:gd name="T78" fmla="*/ 4 w 16"/>
                <a:gd name="T79" fmla="*/ 2 h 17"/>
                <a:gd name="T80" fmla="*/ 2 w 16"/>
                <a:gd name="T81" fmla="*/ 12 h 17"/>
                <a:gd name="T82" fmla="*/ 2 w 16"/>
                <a:gd name="T83" fmla="*/ 12 h 17"/>
                <a:gd name="T84" fmla="*/ 3 w 16"/>
                <a:gd name="T85" fmla="*/ 13 h 17"/>
                <a:gd name="T86" fmla="*/ 3 w 16"/>
                <a:gd name="T87" fmla="*/ 2 h 17"/>
                <a:gd name="T88" fmla="*/ 3 w 16"/>
                <a:gd name="T89" fmla="*/ 1 h 17"/>
                <a:gd name="T90" fmla="*/ 3 w 16"/>
                <a:gd name="T9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" h="17">
                  <a:moveTo>
                    <a:pt x="13" y="17"/>
                  </a:moveTo>
                  <a:cubicBezTo>
                    <a:pt x="11" y="17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2"/>
                    <a:pt x="13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2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" name="Freeform 805"/>
            <p:cNvSpPr>
              <a:spLocks noEditPoints="1"/>
            </p:cNvSpPr>
            <p:nvPr/>
          </p:nvSpPr>
          <p:spPr bwMode="auto">
            <a:xfrm rot="964014">
              <a:off x="5287796" y="4610765"/>
              <a:ext cx="104914" cy="119696"/>
            </a:xfrm>
            <a:custGeom>
              <a:avLst/>
              <a:gdLst>
                <a:gd name="T0" fmla="*/ 12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3 h 17"/>
                <a:gd name="T8" fmla="*/ 0 w 16"/>
                <a:gd name="T9" fmla="*/ 13 h 17"/>
                <a:gd name="T10" fmla="*/ 0 w 16"/>
                <a:gd name="T11" fmla="*/ 13 h 17"/>
                <a:gd name="T12" fmla="*/ 0 w 16"/>
                <a:gd name="T13" fmla="*/ 13 h 17"/>
                <a:gd name="T14" fmla="*/ 0 w 16"/>
                <a:gd name="T15" fmla="*/ 13 h 17"/>
                <a:gd name="T16" fmla="*/ 0 w 16"/>
                <a:gd name="T17" fmla="*/ 13 h 17"/>
                <a:gd name="T18" fmla="*/ 0 w 16"/>
                <a:gd name="T19" fmla="*/ 13 h 17"/>
                <a:gd name="T20" fmla="*/ 0 w 16"/>
                <a:gd name="T21" fmla="*/ 13 h 17"/>
                <a:gd name="T22" fmla="*/ 0 w 16"/>
                <a:gd name="T23" fmla="*/ 13 h 17"/>
                <a:gd name="T24" fmla="*/ 2 w 16"/>
                <a:gd name="T25" fmla="*/ 1 h 17"/>
                <a:gd name="T26" fmla="*/ 2 w 16"/>
                <a:gd name="T27" fmla="*/ 1 h 17"/>
                <a:gd name="T28" fmla="*/ 3 w 16"/>
                <a:gd name="T29" fmla="*/ 0 h 17"/>
                <a:gd name="T30" fmla="*/ 3 w 16"/>
                <a:gd name="T31" fmla="*/ 0 h 17"/>
                <a:gd name="T32" fmla="*/ 15 w 16"/>
                <a:gd name="T33" fmla="*/ 3 h 17"/>
                <a:gd name="T34" fmla="*/ 16 w 16"/>
                <a:gd name="T35" fmla="*/ 4 h 17"/>
                <a:gd name="T36" fmla="*/ 16 w 16"/>
                <a:gd name="T37" fmla="*/ 4 h 17"/>
                <a:gd name="T38" fmla="*/ 14 w 16"/>
                <a:gd name="T39" fmla="*/ 17 h 17"/>
                <a:gd name="T40" fmla="*/ 14 w 16"/>
                <a:gd name="T41" fmla="*/ 17 h 17"/>
                <a:gd name="T42" fmla="*/ 13 w 16"/>
                <a:gd name="T43" fmla="*/ 17 h 17"/>
                <a:gd name="T44" fmla="*/ 13 w 16"/>
                <a:gd name="T45" fmla="*/ 17 h 17"/>
                <a:gd name="T46" fmla="*/ 12 w 16"/>
                <a:gd name="T47" fmla="*/ 17 h 17"/>
                <a:gd name="T48" fmla="*/ 3 w 16"/>
                <a:gd name="T49" fmla="*/ 13 h 17"/>
                <a:gd name="T50" fmla="*/ 7 w 16"/>
                <a:gd name="T51" fmla="*/ 14 h 17"/>
                <a:gd name="T52" fmla="*/ 7 w 16"/>
                <a:gd name="T53" fmla="*/ 14 h 17"/>
                <a:gd name="T54" fmla="*/ 12 w 16"/>
                <a:gd name="T55" fmla="*/ 15 h 17"/>
                <a:gd name="T56" fmla="*/ 12 w 16"/>
                <a:gd name="T57" fmla="*/ 15 h 17"/>
                <a:gd name="T58" fmla="*/ 12 w 16"/>
                <a:gd name="T59" fmla="*/ 14 h 17"/>
                <a:gd name="T60" fmla="*/ 12 w 16"/>
                <a:gd name="T61" fmla="*/ 14 h 17"/>
                <a:gd name="T62" fmla="*/ 13 w 16"/>
                <a:gd name="T63" fmla="*/ 10 h 17"/>
                <a:gd name="T64" fmla="*/ 13 w 16"/>
                <a:gd name="T65" fmla="*/ 10 h 17"/>
                <a:gd name="T66" fmla="*/ 14 w 16"/>
                <a:gd name="T67" fmla="*/ 4 h 17"/>
                <a:gd name="T68" fmla="*/ 14 w 16"/>
                <a:gd name="T69" fmla="*/ 4 h 17"/>
                <a:gd name="T70" fmla="*/ 4 w 16"/>
                <a:gd name="T71" fmla="*/ 3 h 17"/>
                <a:gd name="T72" fmla="*/ 2 w 16"/>
                <a:gd name="T73" fmla="*/ 13 h 17"/>
                <a:gd name="T74" fmla="*/ 2 w 16"/>
                <a:gd name="T75" fmla="*/ 13 h 17"/>
                <a:gd name="T76" fmla="*/ 3 w 16"/>
                <a:gd name="T77" fmla="*/ 13 h 17"/>
                <a:gd name="T78" fmla="*/ 3 w 16"/>
                <a:gd name="T79" fmla="*/ 2 h 17"/>
                <a:gd name="T80" fmla="*/ 3 w 16"/>
                <a:gd name="T81" fmla="*/ 1 h 17"/>
                <a:gd name="T82" fmla="*/ 3 w 16"/>
                <a:gd name="T8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7"/>
                    <a:pt x="3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4" y="15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4" y="6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" name="Freeform 806"/>
            <p:cNvSpPr>
              <a:spLocks noEditPoints="1"/>
            </p:cNvSpPr>
            <p:nvPr/>
          </p:nvSpPr>
          <p:spPr bwMode="auto">
            <a:xfrm rot="964014">
              <a:off x="5539048" y="4488219"/>
              <a:ext cx="104914" cy="122690"/>
            </a:xfrm>
            <a:custGeom>
              <a:avLst/>
              <a:gdLst>
                <a:gd name="T0" fmla="*/ 13 w 16"/>
                <a:gd name="T1" fmla="*/ 17 h 17"/>
                <a:gd name="T2" fmla="*/ 13 w 16"/>
                <a:gd name="T3" fmla="*/ 17 h 17"/>
                <a:gd name="T4" fmla="*/ 13 w 16"/>
                <a:gd name="T5" fmla="*/ 17 h 17"/>
                <a:gd name="T6" fmla="*/ 1 w 16"/>
                <a:gd name="T7" fmla="*/ 14 h 17"/>
                <a:gd name="T8" fmla="*/ 1 w 16"/>
                <a:gd name="T9" fmla="*/ 14 h 17"/>
                <a:gd name="T10" fmla="*/ 0 w 16"/>
                <a:gd name="T11" fmla="*/ 13 h 17"/>
                <a:gd name="T12" fmla="*/ 0 w 16"/>
                <a:gd name="T13" fmla="*/ 13 h 17"/>
                <a:gd name="T14" fmla="*/ 0 w 16"/>
                <a:gd name="T15" fmla="*/ 12 h 17"/>
                <a:gd name="T16" fmla="*/ 0 w 16"/>
                <a:gd name="T17" fmla="*/ 12 h 17"/>
                <a:gd name="T18" fmla="*/ 3 w 16"/>
                <a:gd name="T19" fmla="*/ 1 h 17"/>
                <a:gd name="T20" fmla="*/ 3 w 16"/>
                <a:gd name="T21" fmla="*/ 1 h 17"/>
                <a:gd name="T22" fmla="*/ 4 w 16"/>
                <a:gd name="T23" fmla="*/ 0 h 17"/>
                <a:gd name="T24" fmla="*/ 4 w 16"/>
                <a:gd name="T25" fmla="*/ 0 h 17"/>
                <a:gd name="T26" fmla="*/ 15 w 16"/>
                <a:gd name="T27" fmla="*/ 2 h 17"/>
                <a:gd name="T28" fmla="*/ 16 w 16"/>
                <a:gd name="T29" fmla="*/ 3 h 17"/>
                <a:gd name="T30" fmla="*/ 16 w 16"/>
                <a:gd name="T31" fmla="*/ 3 h 17"/>
                <a:gd name="T32" fmla="*/ 14 w 16"/>
                <a:gd name="T33" fmla="*/ 16 h 17"/>
                <a:gd name="T34" fmla="*/ 14 w 16"/>
                <a:gd name="T35" fmla="*/ 16 h 17"/>
                <a:gd name="T36" fmla="*/ 13 w 16"/>
                <a:gd name="T37" fmla="*/ 17 h 17"/>
                <a:gd name="T38" fmla="*/ 13 w 16"/>
                <a:gd name="T39" fmla="*/ 17 h 17"/>
                <a:gd name="T40" fmla="*/ 13 w 16"/>
                <a:gd name="T41" fmla="*/ 17 h 17"/>
                <a:gd name="T42" fmla="*/ 3 w 16"/>
                <a:gd name="T43" fmla="*/ 13 h 17"/>
                <a:gd name="T44" fmla="*/ 7 w 16"/>
                <a:gd name="T45" fmla="*/ 14 h 17"/>
                <a:gd name="T46" fmla="*/ 7 w 16"/>
                <a:gd name="T47" fmla="*/ 14 h 17"/>
                <a:gd name="T48" fmla="*/ 12 w 16"/>
                <a:gd name="T49" fmla="*/ 15 h 17"/>
                <a:gd name="T50" fmla="*/ 12 w 16"/>
                <a:gd name="T51" fmla="*/ 15 h 17"/>
                <a:gd name="T52" fmla="*/ 13 w 16"/>
                <a:gd name="T53" fmla="*/ 14 h 17"/>
                <a:gd name="T54" fmla="*/ 13 w 16"/>
                <a:gd name="T55" fmla="*/ 14 h 17"/>
                <a:gd name="T56" fmla="*/ 13 w 16"/>
                <a:gd name="T57" fmla="*/ 9 h 17"/>
                <a:gd name="T58" fmla="*/ 13 w 16"/>
                <a:gd name="T59" fmla="*/ 9 h 17"/>
                <a:gd name="T60" fmla="*/ 14 w 16"/>
                <a:gd name="T61" fmla="*/ 4 h 17"/>
                <a:gd name="T62" fmla="*/ 14 w 16"/>
                <a:gd name="T63" fmla="*/ 4 h 17"/>
                <a:gd name="T64" fmla="*/ 4 w 16"/>
                <a:gd name="T65" fmla="*/ 2 h 17"/>
                <a:gd name="T66" fmla="*/ 2 w 16"/>
                <a:gd name="T67" fmla="*/ 12 h 17"/>
                <a:gd name="T68" fmla="*/ 2 w 16"/>
                <a:gd name="T69" fmla="*/ 12 h 17"/>
                <a:gd name="T70" fmla="*/ 3 w 16"/>
                <a:gd name="T71" fmla="*/ 13 h 17"/>
                <a:gd name="T72" fmla="*/ 3 w 16"/>
                <a:gd name="T73" fmla="*/ 2 h 17"/>
                <a:gd name="T74" fmla="*/ 4 w 16"/>
                <a:gd name="T75" fmla="*/ 1 h 17"/>
                <a:gd name="T76" fmla="*/ 3 w 16"/>
                <a:gd name="T7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2"/>
                    <a:pt x="13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2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lose/>
                  <a:moveTo>
                    <a:pt x="3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" name="Freeform 807"/>
            <p:cNvSpPr>
              <a:spLocks noEditPoints="1"/>
            </p:cNvSpPr>
            <p:nvPr/>
          </p:nvSpPr>
          <p:spPr bwMode="auto">
            <a:xfrm rot="964014">
              <a:off x="5457735" y="4693779"/>
              <a:ext cx="104914" cy="119696"/>
            </a:xfrm>
            <a:custGeom>
              <a:avLst/>
              <a:gdLst>
                <a:gd name="T0" fmla="*/ 13 w 16"/>
                <a:gd name="T1" fmla="*/ 17 h 17"/>
                <a:gd name="T2" fmla="*/ 13 w 16"/>
                <a:gd name="T3" fmla="*/ 17 h 17"/>
                <a:gd name="T4" fmla="*/ 13 w 16"/>
                <a:gd name="T5" fmla="*/ 17 h 17"/>
                <a:gd name="T6" fmla="*/ 1 w 16"/>
                <a:gd name="T7" fmla="*/ 14 h 17"/>
                <a:gd name="T8" fmla="*/ 1 w 16"/>
                <a:gd name="T9" fmla="*/ 14 h 17"/>
                <a:gd name="T10" fmla="*/ 0 w 16"/>
                <a:gd name="T11" fmla="*/ 13 h 17"/>
                <a:gd name="T12" fmla="*/ 0 w 16"/>
                <a:gd name="T13" fmla="*/ 13 h 17"/>
                <a:gd name="T14" fmla="*/ 0 w 16"/>
                <a:gd name="T15" fmla="*/ 13 h 17"/>
                <a:gd name="T16" fmla="*/ 0 w 16"/>
                <a:gd name="T17" fmla="*/ 13 h 17"/>
                <a:gd name="T18" fmla="*/ 3 w 16"/>
                <a:gd name="T19" fmla="*/ 1 h 17"/>
                <a:gd name="T20" fmla="*/ 3 w 16"/>
                <a:gd name="T21" fmla="*/ 1 h 17"/>
                <a:gd name="T22" fmla="*/ 4 w 16"/>
                <a:gd name="T23" fmla="*/ 0 h 17"/>
                <a:gd name="T24" fmla="*/ 4 w 16"/>
                <a:gd name="T25" fmla="*/ 0 h 17"/>
                <a:gd name="T26" fmla="*/ 15 w 16"/>
                <a:gd name="T27" fmla="*/ 3 h 17"/>
                <a:gd name="T28" fmla="*/ 16 w 16"/>
                <a:gd name="T29" fmla="*/ 4 h 17"/>
                <a:gd name="T30" fmla="*/ 16 w 16"/>
                <a:gd name="T31" fmla="*/ 4 h 17"/>
                <a:gd name="T32" fmla="*/ 14 w 16"/>
                <a:gd name="T33" fmla="*/ 16 h 17"/>
                <a:gd name="T34" fmla="*/ 14 w 16"/>
                <a:gd name="T35" fmla="*/ 16 h 17"/>
                <a:gd name="T36" fmla="*/ 13 w 16"/>
                <a:gd name="T37" fmla="*/ 17 h 17"/>
                <a:gd name="T38" fmla="*/ 13 w 16"/>
                <a:gd name="T39" fmla="*/ 17 h 17"/>
                <a:gd name="T40" fmla="*/ 13 w 16"/>
                <a:gd name="T41" fmla="*/ 17 h 17"/>
                <a:gd name="T42" fmla="*/ 13 w 16"/>
                <a:gd name="T43" fmla="*/ 17 h 17"/>
                <a:gd name="T44" fmla="*/ 13 w 16"/>
                <a:gd name="T45" fmla="*/ 17 h 17"/>
                <a:gd name="T46" fmla="*/ 13 w 16"/>
                <a:gd name="T47" fmla="*/ 17 h 17"/>
                <a:gd name="T48" fmla="*/ 13 w 16"/>
                <a:gd name="T49" fmla="*/ 17 h 17"/>
                <a:gd name="T50" fmla="*/ 13 w 16"/>
                <a:gd name="T51" fmla="*/ 17 h 17"/>
                <a:gd name="T52" fmla="*/ 13 w 16"/>
                <a:gd name="T53" fmla="*/ 17 h 17"/>
                <a:gd name="T54" fmla="*/ 13 w 16"/>
                <a:gd name="T55" fmla="*/ 17 h 17"/>
                <a:gd name="T56" fmla="*/ 13 w 16"/>
                <a:gd name="T57" fmla="*/ 15 h 17"/>
                <a:gd name="T58" fmla="*/ 13 w 16"/>
                <a:gd name="T59" fmla="*/ 15 h 17"/>
                <a:gd name="T60" fmla="*/ 13 w 16"/>
                <a:gd name="T61" fmla="*/ 15 h 17"/>
                <a:gd name="T62" fmla="*/ 13 w 16"/>
                <a:gd name="T63" fmla="*/ 15 h 17"/>
                <a:gd name="T64" fmla="*/ 3 w 16"/>
                <a:gd name="T65" fmla="*/ 13 h 17"/>
                <a:gd name="T66" fmla="*/ 7 w 16"/>
                <a:gd name="T67" fmla="*/ 14 h 17"/>
                <a:gd name="T68" fmla="*/ 7 w 16"/>
                <a:gd name="T69" fmla="*/ 14 h 17"/>
                <a:gd name="T70" fmla="*/ 12 w 16"/>
                <a:gd name="T71" fmla="*/ 15 h 17"/>
                <a:gd name="T72" fmla="*/ 12 w 16"/>
                <a:gd name="T73" fmla="*/ 15 h 17"/>
                <a:gd name="T74" fmla="*/ 13 w 16"/>
                <a:gd name="T75" fmla="*/ 14 h 17"/>
                <a:gd name="T76" fmla="*/ 13 w 16"/>
                <a:gd name="T77" fmla="*/ 14 h 17"/>
                <a:gd name="T78" fmla="*/ 13 w 16"/>
                <a:gd name="T79" fmla="*/ 10 h 17"/>
                <a:gd name="T80" fmla="*/ 13 w 16"/>
                <a:gd name="T81" fmla="*/ 10 h 17"/>
                <a:gd name="T82" fmla="*/ 14 w 16"/>
                <a:gd name="T83" fmla="*/ 4 h 17"/>
                <a:gd name="T84" fmla="*/ 14 w 16"/>
                <a:gd name="T85" fmla="*/ 4 h 17"/>
                <a:gd name="T86" fmla="*/ 4 w 16"/>
                <a:gd name="T87" fmla="*/ 3 h 17"/>
                <a:gd name="T88" fmla="*/ 2 w 16"/>
                <a:gd name="T89" fmla="*/ 13 h 17"/>
                <a:gd name="T90" fmla="*/ 2 w 16"/>
                <a:gd name="T91" fmla="*/ 13 h 17"/>
                <a:gd name="T92" fmla="*/ 3 w 16"/>
                <a:gd name="T93" fmla="*/ 13 h 17"/>
                <a:gd name="T94" fmla="*/ 3 w 16"/>
                <a:gd name="T95" fmla="*/ 2 h 17"/>
                <a:gd name="T96" fmla="*/ 4 w 16"/>
                <a:gd name="T97" fmla="*/ 1 h 17"/>
                <a:gd name="T98" fmla="*/ 3 w 16"/>
                <a:gd name="T9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17"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4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8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lose/>
                  <a:moveTo>
                    <a:pt x="3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1" name="Freeform 809"/>
            <p:cNvSpPr>
              <a:spLocks noEditPoints="1"/>
            </p:cNvSpPr>
            <p:nvPr/>
          </p:nvSpPr>
          <p:spPr bwMode="auto">
            <a:xfrm rot="964014">
              <a:off x="5702656" y="4586073"/>
              <a:ext cx="113196" cy="119696"/>
            </a:xfrm>
            <a:custGeom>
              <a:avLst/>
              <a:gdLst>
                <a:gd name="T0" fmla="*/ 11 w 17"/>
                <a:gd name="T1" fmla="*/ 17 h 17"/>
                <a:gd name="T2" fmla="*/ 2 w 17"/>
                <a:gd name="T3" fmla="*/ 15 h 17"/>
                <a:gd name="T4" fmla="*/ 2 w 17"/>
                <a:gd name="T5" fmla="*/ 15 h 17"/>
                <a:gd name="T6" fmla="*/ 0 w 17"/>
                <a:gd name="T7" fmla="*/ 13 h 17"/>
                <a:gd name="T8" fmla="*/ 0 w 17"/>
                <a:gd name="T9" fmla="*/ 13 h 17"/>
                <a:gd name="T10" fmla="*/ 0 w 17"/>
                <a:gd name="T11" fmla="*/ 13 h 17"/>
                <a:gd name="T12" fmla="*/ 0 w 17"/>
                <a:gd name="T13" fmla="*/ 13 h 17"/>
                <a:gd name="T14" fmla="*/ 0 w 17"/>
                <a:gd name="T15" fmla="*/ 13 h 17"/>
                <a:gd name="T16" fmla="*/ 3 w 17"/>
                <a:gd name="T17" fmla="*/ 1 h 17"/>
                <a:gd name="T18" fmla="*/ 3 w 17"/>
                <a:gd name="T19" fmla="*/ 1 h 17"/>
                <a:gd name="T20" fmla="*/ 4 w 17"/>
                <a:gd name="T21" fmla="*/ 0 h 17"/>
                <a:gd name="T22" fmla="*/ 4 w 17"/>
                <a:gd name="T23" fmla="*/ 0 h 17"/>
                <a:gd name="T24" fmla="*/ 16 w 17"/>
                <a:gd name="T25" fmla="*/ 2 h 17"/>
                <a:gd name="T26" fmla="*/ 17 w 17"/>
                <a:gd name="T27" fmla="*/ 3 h 17"/>
                <a:gd name="T28" fmla="*/ 17 w 17"/>
                <a:gd name="T29" fmla="*/ 3 h 17"/>
                <a:gd name="T30" fmla="*/ 17 w 17"/>
                <a:gd name="T31" fmla="*/ 3 h 17"/>
                <a:gd name="T32" fmla="*/ 17 w 17"/>
                <a:gd name="T33" fmla="*/ 3 h 17"/>
                <a:gd name="T34" fmla="*/ 13 w 17"/>
                <a:gd name="T35" fmla="*/ 16 h 17"/>
                <a:gd name="T36" fmla="*/ 13 w 17"/>
                <a:gd name="T37" fmla="*/ 16 h 17"/>
                <a:gd name="T38" fmla="*/ 11 w 17"/>
                <a:gd name="T39" fmla="*/ 17 h 17"/>
                <a:gd name="T40" fmla="*/ 11 w 17"/>
                <a:gd name="T41" fmla="*/ 17 h 17"/>
                <a:gd name="T42" fmla="*/ 11 w 17"/>
                <a:gd name="T43" fmla="*/ 17 h 17"/>
                <a:gd name="T44" fmla="*/ 3 w 17"/>
                <a:gd name="T45" fmla="*/ 13 h 17"/>
                <a:gd name="T46" fmla="*/ 6 w 17"/>
                <a:gd name="T47" fmla="*/ 14 h 17"/>
                <a:gd name="T48" fmla="*/ 6 w 17"/>
                <a:gd name="T49" fmla="*/ 14 h 17"/>
                <a:gd name="T50" fmla="*/ 11 w 17"/>
                <a:gd name="T51" fmla="*/ 15 h 17"/>
                <a:gd name="T52" fmla="*/ 11 w 17"/>
                <a:gd name="T53" fmla="*/ 15 h 17"/>
                <a:gd name="T54" fmla="*/ 11 w 17"/>
                <a:gd name="T55" fmla="*/ 13 h 17"/>
                <a:gd name="T56" fmla="*/ 11 w 17"/>
                <a:gd name="T57" fmla="*/ 13 h 17"/>
                <a:gd name="T58" fmla="*/ 13 w 17"/>
                <a:gd name="T59" fmla="*/ 9 h 17"/>
                <a:gd name="T60" fmla="*/ 13 w 17"/>
                <a:gd name="T61" fmla="*/ 9 h 17"/>
                <a:gd name="T62" fmla="*/ 14 w 17"/>
                <a:gd name="T63" fmla="*/ 4 h 17"/>
                <a:gd name="T64" fmla="*/ 14 w 17"/>
                <a:gd name="T65" fmla="*/ 4 h 17"/>
                <a:gd name="T66" fmla="*/ 5 w 17"/>
                <a:gd name="T67" fmla="*/ 2 h 17"/>
                <a:gd name="T68" fmla="*/ 2 w 17"/>
                <a:gd name="T69" fmla="*/ 12 h 17"/>
                <a:gd name="T70" fmla="*/ 2 w 17"/>
                <a:gd name="T71" fmla="*/ 12 h 17"/>
                <a:gd name="T72" fmla="*/ 3 w 17"/>
                <a:gd name="T73" fmla="*/ 13 h 17"/>
                <a:gd name="T74" fmla="*/ 4 w 17"/>
                <a:gd name="T75" fmla="*/ 2 h 17"/>
                <a:gd name="T76" fmla="*/ 4 w 17"/>
                <a:gd name="T77" fmla="*/ 1 h 17"/>
                <a:gd name="T78" fmla="*/ 4 w 17"/>
                <a:gd name="T7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7">
                  <a:moveTo>
                    <a:pt x="11" y="17"/>
                  </a:moveTo>
                  <a:cubicBezTo>
                    <a:pt x="10" y="16"/>
                    <a:pt x="5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4" y="13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3" y="16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8" y="14"/>
                    <a:pt x="10" y="14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2"/>
                    <a:pt x="12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3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3"/>
                    <a:pt x="3" y="13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" name="Freeform 810"/>
            <p:cNvSpPr/>
            <p:nvPr/>
          </p:nvSpPr>
          <p:spPr bwMode="auto">
            <a:xfrm rot="964014">
              <a:off x="5623452" y="4749945"/>
              <a:ext cx="66262" cy="71818"/>
            </a:xfrm>
            <a:custGeom>
              <a:avLst/>
              <a:gdLst>
                <a:gd name="T0" fmla="*/ 1 w 10"/>
                <a:gd name="T1" fmla="*/ 10 h 10"/>
                <a:gd name="T2" fmla="*/ 0 w 10"/>
                <a:gd name="T3" fmla="*/ 9 h 10"/>
                <a:gd name="T4" fmla="*/ 0 w 10"/>
                <a:gd name="T5" fmla="*/ 9 h 10"/>
                <a:gd name="T6" fmla="*/ 2 w 10"/>
                <a:gd name="T7" fmla="*/ 1 h 10"/>
                <a:gd name="T8" fmla="*/ 2 w 10"/>
                <a:gd name="T9" fmla="*/ 1 h 10"/>
                <a:gd name="T10" fmla="*/ 3 w 10"/>
                <a:gd name="T11" fmla="*/ 0 h 10"/>
                <a:gd name="T12" fmla="*/ 3 w 10"/>
                <a:gd name="T13" fmla="*/ 0 h 10"/>
                <a:gd name="T14" fmla="*/ 9 w 10"/>
                <a:gd name="T15" fmla="*/ 1 h 10"/>
                <a:gd name="T16" fmla="*/ 9 w 10"/>
                <a:gd name="T17" fmla="*/ 1 h 10"/>
                <a:gd name="T18" fmla="*/ 10 w 10"/>
                <a:gd name="T19" fmla="*/ 2 h 10"/>
                <a:gd name="T20" fmla="*/ 10 w 10"/>
                <a:gd name="T21" fmla="*/ 2 h 10"/>
                <a:gd name="T22" fmla="*/ 9 w 10"/>
                <a:gd name="T23" fmla="*/ 3 h 10"/>
                <a:gd name="T24" fmla="*/ 9 w 10"/>
                <a:gd name="T25" fmla="*/ 3 h 10"/>
                <a:gd name="T26" fmla="*/ 3 w 10"/>
                <a:gd name="T27" fmla="*/ 2 h 10"/>
                <a:gd name="T28" fmla="*/ 2 w 10"/>
                <a:gd name="T29" fmla="*/ 10 h 10"/>
                <a:gd name="T30" fmla="*/ 2 w 10"/>
                <a:gd name="T31" fmla="*/ 10 h 10"/>
                <a:gd name="T32" fmla="*/ 1 w 10"/>
                <a:gd name="T33" fmla="*/ 10 h 10"/>
                <a:gd name="T34" fmla="*/ 1 w 10"/>
                <a:gd name="T35" fmla="*/ 10 h 10"/>
                <a:gd name="T36" fmla="*/ 1 w 10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0">
                  <a:moveTo>
                    <a:pt x="1" y="10"/>
                  </a:move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" name="Freeform 811"/>
            <p:cNvSpPr>
              <a:spLocks noEditPoints="1"/>
            </p:cNvSpPr>
            <p:nvPr/>
          </p:nvSpPr>
          <p:spPr bwMode="auto">
            <a:xfrm rot="964014">
              <a:off x="5044748" y="3911678"/>
              <a:ext cx="861395" cy="924657"/>
            </a:xfrm>
            <a:custGeom>
              <a:avLst/>
              <a:gdLst>
                <a:gd name="T0" fmla="*/ 70 w 132"/>
                <a:gd name="T1" fmla="*/ 131 h 131"/>
                <a:gd name="T2" fmla="*/ 0 w 132"/>
                <a:gd name="T3" fmla="*/ 69 h 131"/>
                <a:gd name="T4" fmla="*/ 0 w 132"/>
                <a:gd name="T5" fmla="*/ 69 h 131"/>
                <a:gd name="T6" fmla="*/ 3 w 132"/>
                <a:gd name="T7" fmla="*/ 51 h 131"/>
                <a:gd name="T8" fmla="*/ 3 w 132"/>
                <a:gd name="T9" fmla="*/ 51 h 131"/>
                <a:gd name="T10" fmla="*/ 66 w 132"/>
                <a:gd name="T11" fmla="*/ 0 h 131"/>
                <a:gd name="T12" fmla="*/ 66 w 132"/>
                <a:gd name="T13" fmla="*/ 0 h 131"/>
                <a:gd name="T14" fmla="*/ 82 w 132"/>
                <a:gd name="T15" fmla="*/ 2 h 131"/>
                <a:gd name="T16" fmla="*/ 82 w 132"/>
                <a:gd name="T17" fmla="*/ 2 h 131"/>
                <a:gd name="T18" fmla="*/ 82 w 132"/>
                <a:gd name="T19" fmla="*/ 2 h 131"/>
                <a:gd name="T20" fmla="*/ 132 w 132"/>
                <a:gd name="T21" fmla="*/ 65 h 131"/>
                <a:gd name="T22" fmla="*/ 132 w 132"/>
                <a:gd name="T23" fmla="*/ 65 h 131"/>
                <a:gd name="T24" fmla="*/ 111 w 132"/>
                <a:gd name="T25" fmla="*/ 115 h 131"/>
                <a:gd name="T26" fmla="*/ 111 w 132"/>
                <a:gd name="T27" fmla="*/ 115 h 131"/>
                <a:gd name="T28" fmla="*/ 70 w 132"/>
                <a:gd name="T29" fmla="*/ 131 h 131"/>
                <a:gd name="T30" fmla="*/ 70 w 132"/>
                <a:gd name="T31" fmla="*/ 131 h 131"/>
                <a:gd name="T32" fmla="*/ 70 w 132"/>
                <a:gd name="T33" fmla="*/ 131 h 131"/>
                <a:gd name="T34" fmla="*/ 7 w 132"/>
                <a:gd name="T35" fmla="*/ 52 h 131"/>
                <a:gd name="T36" fmla="*/ 4 w 132"/>
                <a:gd name="T37" fmla="*/ 69 h 131"/>
                <a:gd name="T38" fmla="*/ 4 w 132"/>
                <a:gd name="T39" fmla="*/ 69 h 131"/>
                <a:gd name="T40" fmla="*/ 70 w 132"/>
                <a:gd name="T41" fmla="*/ 127 h 131"/>
                <a:gd name="T42" fmla="*/ 70 w 132"/>
                <a:gd name="T43" fmla="*/ 127 h 131"/>
                <a:gd name="T44" fmla="*/ 108 w 132"/>
                <a:gd name="T45" fmla="*/ 112 h 131"/>
                <a:gd name="T46" fmla="*/ 108 w 132"/>
                <a:gd name="T47" fmla="*/ 112 h 131"/>
                <a:gd name="T48" fmla="*/ 128 w 132"/>
                <a:gd name="T49" fmla="*/ 65 h 131"/>
                <a:gd name="T50" fmla="*/ 128 w 132"/>
                <a:gd name="T51" fmla="*/ 65 h 131"/>
                <a:gd name="T52" fmla="*/ 82 w 132"/>
                <a:gd name="T53" fmla="*/ 5 h 131"/>
                <a:gd name="T54" fmla="*/ 82 w 132"/>
                <a:gd name="T55" fmla="*/ 5 h 131"/>
                <a:gd name="T56" fmla="*/ 82 w 132"/>
                <a:gd name="T57" fmla="*/ 3 h 131"/>
                <a:gd name="T58" fmla="*/ 81 w 132"/>
                <a:gd name="T59" fmla="*/ 5 h 131"/>
                <a:gd name="T60" fmla="*/ 66 w 132"/>
                <a:gd name="T61" fmla="*/ 4 h 131"/>
                <a:gd name="T62" fmla="*/ 66 w 132"/>
                <a:gd name="T63" fmla="*/ 4 h 131"/>
                <a:gd name="T64" fmla="*/ 7 w 132"/>
                <a:gd name="T65" fmla="*/ 5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2" h="131">
                  <a:moveTo>
                    <a:pt x="70" y="131"/>
                  </a:moveTo>
                  <a:cubicBezTo>
                    <a:pt x="37" y="131"/>
                    <a:pt x="0" y="107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3"/>
                    <a:pt x="1" y="57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16" y="7"/>
                    <a:pt x="47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5" y="0"/>
                    <a:pt x="81" y="1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113" y="8"/>
                    <a:pt x="132" y="35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2" y="82"/>
                    <a:pt x="125" y="100"/>
                    <a:pt x="1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00" y="126"/>
                    <a:pt x="86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lose/>
                  <a:moveTo>
                    <a:pt x="7" y="52"/>
                  </a:moveTo>
                  <a:cubicBezTo>
                    <a:pt x="5" y="58"/>
                    <a:pt x="4" y="64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104"/>
                    <a:pt x="38" y="127"/>
                    <a:pt x="70" y="127"/>
                  </a:cubicBezTo>
                  <a:cubicBezTo>
                    <a:pt x="70" y="127"/>
                    <a:pt x="70" y="127"/>
                    <a:pt x="70" y="127"/>
                  </a:cubicBezTo>
                  <a:cubicBezTo>
                    <a:pt x="85" y="127"/>
                    <a:pt x="98" y="123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22" y="98"/>
                    <a:pt x="128" y="81"/>
                    <a:pt x="128" y="65"/>
                  </a:cubicBezTo>
                  <a:cubicBezTo>
                    <a:pt x="128" y="65"/>
                    <a:pt x="128" y="65"/>
                    <a:pt x="128" y="65"/>
                  </a:cubicBezTo>
                  <a:cubicBezTo>
                    <a:pt x="128" y="37"/>
                    <a:pt x="110" y="11"/>
                    <a:pt x="82" y="5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1" y="5"/>
                    <a:pt x="75" y="4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48" y="4"/>
                    <a:pt x="20" y="10"/>
                    <a:pt x="7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" name="Freeform 812"/>
            <p:cNvSpPr/>
            <p:nvPr/>
          </p:nvSpPr>
          <p:spPr bwMode="auto">
            <a:xfrm rot="964014">
              <a:off x="4481812" y="4434887"/>
              <a:ext cx="770287" cy="412952"/>
            </a:xfrm>
            <a:custGeom>
              <a:avLst/>
              <a:gdLst>
                <a:gd name="T0" fmla="*/ 38 w 118"/>
                <a:gd name="T1" fmla="*/ 18 h 58"/>
                <a:gd name="T2" fmla="*/ 0 w 118"/>
                <a:gd name="T3" fmla="*/ 51 h 58"/>
                <a:gd name="T4" fmla="*/ 18 w 118"/>
                <a:gd name="T5" fmla="*/ 58 h 58"/>
                <a:gd name="T6" fmla="*/ 77 w 118"/>
                <a:gd name="T7" fmla="*/ 47 h 58"/>
                <a:gd name="T8" fmla="*/ 117 w 118"/>
                <a:gd name="T9" fmla="*/ 34 h 58"/>
                <a:gd name="T10" fmla="*/ 104 w 118"/>
                <a:gd name="T11" fmla="*/ 0 h 58"/>
                <a:gd name="T12" fmla="*/ 38 w 118"/>
                <a:gd name="T13" fmla="*/ 1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58">
                  <a:moveTo>
                    <a:pt x="38" y="18"/>
                  </a:moveTo>
                  <a:cubicBezTo>
                    <a:pt x="38" y="18"/>
                    <a:pt x="1" y="42"/>
                    <a:pt x="0" y="51"/>
                  </a:cubicBezTo>
                  <a:cubicBezTo>
                    <a:pt x="0" y="51"/>
                    <a:pt x="2" y="58"/>
                    <a:pt x="18" y="58"/>
                  </a:cubicBezTo>
                  <a:cubicBezTo>
                    <a:pt x="35" y="58"/>
                    <a:pt x="72" y="48"/>
                    <a:pt x="77" y="47"/>
                  </a:cubicBezTo>
                  <a:cubicBezTo>
                    <a:pt x="83" y="45"/>
                    <a:pt x="118" y="34"/>
                    <a:pt x="117" y="34"/>
                  </a:cubicBezTo>
                  <a:cubicBezTo>
                    <a:pt x="117" y="33"/>
                    <a:pt x="104" y="0"/>
                    <a:pt x="104" y="0"/>
                  </a:cubicBezTo>
                  <a:cubicBezTo>
                    <a:pt x="104" y="0"/>
                    <a:pt x="62" y="21"/>
                    <a:pt x="38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5" name="Freeform 813"/>
            <p:cNvSpPr/>
            <p:nvPr/>
          </p:nvSpPr>
          <p:spPr bwMode="auto">
            <a:xfrm rot="964014">
              <a:off x="5353038" y="4494239"/>
              <a:ext cx="254001" cy="254356"/>
            </a:xfrm>
            <a:custGeom>
              <a:avLst/>
              <a:gdLst>
                <a:gd name="T0" fmla="*/ 0 w 39"/>
                <a:gd name="T1" fmla="*/ 16 h 36"/>
                <a:gd name="T2" fmla="*/ 8 w 39"/>
                <a:gd name="T3" fmla="*/ 3 h 36"/>
                <a:gd name="T4" fmla="*/ 10 w 39"/>
                <a:gd name="T5" fmla="*/ 13 h 36"/>
                <a:gd name="T6" fmla="*/ 25 w 39"/>
                <a:gd name="T7" fmla="*/ 4 h 36"/>
                <a:gd name="T8" fmla="*/ 21 w 39"/>
                <a:gd name="T9" fmla="*/ 13 h 36"/>
                <a:gd name="T10" fmla="*/ 34 w 39"/>
                <a:gd name="T11" fmla="*/ 9 h 36"/>
                <a:gd name="T12" fmla="*/ 27 w 39"/>
                <a:gd name="T13" fmla="*/ 18 h 36"/>
                <a:gd name="T14" fmla="*/ 38 w 39"/>
                <a:gd name="T15" fmla="*/ 19 h 36"/>
                <a:gd name="T16" fmla="*/ 30 w 39"/>
                <a:gd name="T17" fmla="*/ 24 h 36"/>
                <a:gd name="T18" fmla="*/ 38 w 39"/>
                <a:gd name="T19" fmla="*/ 27 h 36"/>
                <a:gd name="T20" fmla="*/ 9 w 39"/>
                <a:gd name="T21" fmla="*/ 36 h 36"/>
                <a:gd name="T22" fmla="*/ 0 w 39"/>
                <a:gd name="T23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36">
                  <a:moveTo>
                    <a:pt x="0" y="16"/>
                  </a:moveTo>
                  <a:cubicBezTo>
                    <a:pt x="0" y="16"/>
                    <a:pt x="5" y="2"/>
                    <a:pt x="8" y="3"/>
                  </a:cubicBezTo>
                  <a:cubicBezTo>
                    <a:pt x="12" y="4"/>
                    <a:pt x="10" y="13"/>
                    <a:pt x="10" y="13"/>
                  </a:cubicBezTo>
                  <a:cubicBezTo>
                    <a:pt x="10" y="13"/>
                    <a:pt x="23" y="0"/>
                    <a:pt x="25" y="4"/>
                  </a:cubicBezTo>
                  <a:cubicBezTo>
                    <a:pt x="28" y="7"/>
                    <a:pt x="21" y="13"/>
                    <a:pt x="21" y="13"/>
                  </a:cubicBezTo>
                  <a:cubicBezTo>
                    <a:pt x="21" y="13"/>
                    <a:pt x="33" y="5"/>
                    <a:pt x="34" y="9"/>
                  </a:cubicBezTo>
                  <a:cubicBezTo>
                    <a:pt x="36" y="13"/>
                    <a:pt x="27" y="18"/>
                    <a:pt x="27" y="18"/>
                  </a:cubicBezTo>
                  <a:cubicBezTo>
                    <a:pt x="27" y="18"/>
                    <a:pt x="38" y="16"/>
                    <a:pt x="38" y="19"/>
                  </a:cubicBezTo>
                  <a:cubicBezTo>
                    <a:pt x="38" y="22"/>
                    <a:pt x="30" y="24"/>
                    <a:pt x="30" y="24"/>
                  </a:cubicBezTo>
                  <a:cubicBezTo>
                    <a:pt x="30" y="24"/>
                    <a:pt x="39" y="24"/>
                    <a:pt x="38" y="27"/>
                  </a:cubicBezTo>
                  <a:cubicBezTo>
                    <a:pt x="37" y="31"/>
                    <a:pt x="11" y="36"/>
                    <a:pt x="9" y="36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FF6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" name="Freeform 814"/>
            <p:cNvSpPr/>
            <p:nvPr/>
          </p:nvSpPr>
          <p:spPr bwMode="auto">
            <a:xfrm rot="964014">
              <a:off x="5166387" y="4502729"/>
              <a:ext cx="248480" cy="299242"/>
            </a:xfrm>
            <a:custGeom>
              <a:avLst/>
              <a:gdLst>
                <a:gd name="T0" fmla="*/ 0 w 38"/>
                <a:gd name="T1" fmla="*/ 8 h 42"/>
                <a:gd name="T2" fmla="*/ 14 w 38"/>
                <a:gd name="T3" fmla="*/ 42 h 42"/>
                <a:gd name="T4" fmla="*/ 38 w 38"/>
                <a:gd name="T5" fmla="*/ 33 h 42"/>
                <a:gd name="T6" fmla="*/ 21 w 38"/>
                <a:gd name="T7" fmla="*/ 0 h 42"/>
                <a:gd name="T8" fmla="*/ 0 w 38"/>
                <a:gd name="T9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2">
                  <a:moveTo>
                    <a:pt x="0" y="8"/>
                  </a:move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38" y="33"/>
                    <a:pt x="38" y="33"/>
                  </a:cubicBezTo>
                  <a:cubicBezTo>
                    <a:pt x="37" y="33"/>
                    <a:pt x="21" y="0"/>
                    <a:pt x="21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D6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" name="Freeform 815"/>
            <p:cNvSpPr/>
            <p:nvPr/>
          </p:nvSpPr>
          <p:spPr bwMode="auto">
            <a:xfrm rot="964014">
              <a:off x="4486195" y="4277371"/>
              <a:ext cx="946983" cy="616437"/>
            </a:xfrm>
            <a:custGeom>
              <a:avLst/>
              <a:gdLst>
                <a:gd name="T0" fmla="*/ 2 w 145"/>
                <a:gd name="T1" fmla="*/ 79 h 87"/>
                <a:gd name="T2" fmla="*/ 0 w 145"/>
                <a:gd name="T3" fmla="*/ 72 h 87"/>
                <a:gd name="T4" fmla="*/ 0 w 145"/>
                <a:gd name="T5" fmla="*/ 72 h 87"/>
                <a:gd name="T6" fmla="*/ 27 w 145"/>
                <a:gd name="T7" fmla="*/ 26 h 87"/>
                <a:gd name="T8" fmla="*/ 27 w 145"/>
                <a:gd name="T9" fmla="*/ 26 h 87"/>
                <a:gd name="T10" fmla="*/ 54 w 145"/>
                <a:gd name="T11" fmla="*/ 1 h 87"/>
                <a:gd name="T12" fmla="*/ 54 w 145"/>
                <a:gd name="T13" fmla="*/ 1 h 87"/>
                <a:gd name="T14" fmla="*/ 54 w 145"/>
                <a:gd name="T15" fmla="*/ 1 h 87"/>
                <a:gd name="T16" fmla="*/ 57 w 145"/>
                <a:gd name="T17" fmla="*/ 1 h 87"/>
                <a:gd name="T18" fmla="*/ 57 w 145"/>
                <a:gd name="T19" fmla="*/ 1 h 87"/>
                <a:gd name="T20" fmla="*/ 57 w 145"/>
                <a:gd name="T21" fmla="*/ 4 h 87"/>
                <a:gd name="T22" fmla="*/ 57 w 145"/>
                <a:gd name="T23" fmla="*/ 4 h 87"/>
                <a:gd name="T24" fmla="*/ 30 w 145"/>
                <a:gd name="T25" fmla="*/ 29 h 87"/>
                <a:gd name="T26" fmla="*/ 30 w 145"/>
                <a:gd name="T27" fmla="*/ 29 h 87"/>
                <a:gd name="T28" fmla="*/ 4 w 145"/>
                <a:gd name="T29" fmla="*/ 72 h 87"/>
                <a:gd name="T30" fmla="*/ 4 w 145"/>
                <a:gd name="T31" fmla="*/ 72 h 87"/>
                <a:gd name="T32" fmla="*/ 5 w 145"/>
                <a:gd name="T33" fmla="*/ 77 h 87"/>
                <a:gd name="T34" fmla="*/ 5 w 145"/>
                <a:gd name="T35" fmla="*/ 77 h 87"/>
                <a:gd name="T36" fmla="*/ 21 w 145"/>
                <a:gd name="T37" fmla="*/ 83 h 87"/>
                <a:gd name="T38" fmla="*/ 21 w 145"/>
                <a:gd name="T39" fmla="*/ 83 h 87"/>
                <a:gd name="T40" fmla="*/ 95 w 145"/>
                <a:gd name="T41" fmla="*/ 66 h 87"/>
                <a:gd name="T42" fmla="*/ 95 w 145"/>
                <a:gd name="T43" fmla="*/ 66 h 87"/>
                <a:gd name="T44" fmla="*/ 140 w 145"/>
                <a:gd name="T45" fmla="*/ 50 h 87"/>
                <a:gd name="T46" fmla="*/ 140 w 145"/>
                <a:gd name="T47" fmla="*/ 50 h 87"/>
                <a:gd name="T48" fmla="*/ 126 w 145"/>
                <a:gd name="T49" fmla="*/ 20 h 87"/>
                <a:gd name="T50" fmla="*/ 43 w 145"/>
                <a:gd name="T51" fmla="*/ 47 h 87"/>
                <a:gd name="T52" fmla="*/ 43 w 145"/>
                <a:gd name="T53" fmla="*/ 47 h 87"/>
                <a:gd name="T54" fmla="*/ 37 w 145"/>
                <a:gd name="T55" fmla="*/ 45 h 87"/>
                <a:gd name="T56" fmla="*/ 37 w 145"/>
                <a:gd name="T57" fmla="*/ 45 h 87"/>
                <a:gd name="T58" fmla="*/ 37 w 145"/>
                <a:gd name="T59" fmla="*/ 42 h 87"/>
                <a:gd name="T60" fmla="*/ 37 w 145"/>
                <a:gd name="T61" fmla="*/ 42 h 87"/>
                <a:gd name="T62" fmla="*/ 40 w 145"/>
                <a:gd name="T63" fmla="*/ 42 h 87"/>
                <a:gd name="T64" fmla="*/ 40 w 145"/>
                <a:gd name="T65" fmla="*/ 42 h 87"/>
                <a:gd name="T66" fmla="*/ 43 w 145"/>
                <a:gd name="T67" fmla="*/ 43 h 87"/>
                <a:gd name="T68" fmla="*/ 43 w 145"/>
                <a:gd name="T69" fmla="*/ 43 h 87"/>
                <a:gd name="T70" fmla="*/ 91 w 145"/>
                <a:gd name="T71" fmla="*/ 29 h 87"/>
                <a:gd name="T72" fmla="*/ 91 w 145"/>
                <a:gd name="T73" fmla="*/ 29 h 87"/>
                <a:gd name="T74" fmla="*/ 126 w 145"/>
                <a:gd name="T75" fmla="*/ 15 h 87"/>
                <a:gd name="T76" fmla="*/ 126 w 145"/>
                <a:gd name="T77" fmla="*/ 15 h 87"/>
                <a:gd name="T78" fmla="*/ 128 w 145"/>
                <a:gd name="T79" fmla="*/ 16 h 87"/>
                <a:gd name="T80" fmla="*/ 128 w 145"/>
                <a:gd name="T81" fmla="*/ 16 h 87"/>
                <a:gd name="T82" fmla="*/ 144 w 145"/>
                <a:gd name="T83" fmla="*/ 50 h 87"/>
                <a:gd name="T84" fmla="*/ 145 w 145"/>
                <a:gd name="T85" fmla="*/ 52 h 87"/>
                <a:gd name="T86" fmla="*/ 145 w 145"/>
                <a:gd name="T87" fmla="*/ 52 h 87"/>
                <a:gd name="T88" fmla="*/ 143 w 145"/>
                <a:gd name="T89" fmla="*/ 53 h 87"/>
                <a:gd name="T90" fmla="*/ 143 w 145"/>
                <a:gd name="T91" fmla="*/ 53 h 87"/>
                <a:gd name="T92" fmla="*/ 21 w 145"/>
                <a:gd name="T93" fmla="*/ 87 h 87"/>
                <a:gd name="T94" fmla="*/ 21 w 145"/>
                <a:gd name="T95" fmla="*/ 87 h 87"/>
                <a:gd name="T96" fmla="*/ 2 w 145"/>
                <a:gd name="T97" fmla="*/ 7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5" h="87">
                  <a:moveTo>
                    <a:pt x="2" y="79"/>
                  </a:moveTo>
                  <a:cubicBezTo>
                    <a:pt x="1" y="77"/>
                    <a:pt x="0" y="74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58"/>
                    <a:pt x="14" y="40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41" y="12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5" y="0"/>
                    <a:pt x="57" y="0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2"/>
                    <a:pt x="58" y="3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44" y="15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17" y="43"/>
                    <a:pt x="4" y="60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4"/>
                    <a:pt x="5" y="76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7" y="81"/>
                    <a:pt x="12" y="83"/>
                    <a:pt x="21" y="83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39" y="83"/>
                    <a:pt x="70" y="74"/>
                    <a:pt x="95" y="66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116" y="59"/>
                    <a:pt x="134" y="52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15" y="24"/>
                    <a:pt x="6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1" y="47"/>
                    <a:pt x="39" y="47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4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8" y="42"/>
                    <a:pt x="39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3"/>
                    <a:pt x="41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52" y="43"/>
                    <a:pt x="73" y="36"/>
                    <a:pt x="91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110" y="22"/>
                    <a:pt x="126" y="15"/>
                    <a:pt x="126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5"/>
                    <a:pt x="128" y="15"/>
                    <a:pt x="128" y="16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44" y="50"/>
                    <a:pt x="144" y="50"/>
                    <a:pt x="144" y="50"/>
                  </a:cubicBezTo>
                  <a:cubicBezTo>
                    <a:pt x="145" y="51"/>
                    <a:pt x="145" y="51"/>
                    <a:pt x="145" y="52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4" y="52"/>
                    <a:pt x="144" y="53"/>
                    <a:pt x="143" y="53"/>
                  </a:cubicBezTo>
                  <a:cubicBezTo>
                    <a:pt x="143" y="53"/>
                    <a:pt x="143" y="53"/>
                    <a:pt x="143" y="53"/>
                  </a:cubicBezTo>
                  <a:cubicBezTo>
                    <a:pt x="143" y="53"/>
                    <a:pt x="60" y="86"/>
                    <a:pt x="21" y="87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12" y="87"/>
                    <a:pt x="5" y="85"/>
                    <a:pt x="2" y="7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" name="Freeform 816"/>
            <p:cNvSpPr/>
            <p:nvPr/>
          </p:nvSpPr>
          <p:spPr bwMode="auto">
            <a:xfrm rot="964014">
              <a:off x="5151720" y="4529934"/>
              <a:ext cx="115958" cy="248369"/>
            </a:xfrm>
            <a:custGeom>
              <a:avLst/>
              <a:gdLst>
                <a:gd name="T0" fmla="*/ 14 w 18"/>
                <a:gd name="T1" fmla="*/ 34 h 35"/>
                <a:gd name="T2" fmla="*/ 0 w 18"/>
                <a:gd name="T3" fmla="*/ 3 h 35"/>
                <a:gd name="T4" fmla="*/ 0 w 18"/>
                <a:gd name="T5" fmla="*/ 3 h 35"/>
                <a:gd name="T6" fmla="*/ 1 w 18"/>
                <a:gd name="T7" fmla="*/ 0 h 35"/>
                <a:gd name="T8" fmla="*/ 1 w 18"/>
                <a:gd name="T9" fmla="*/ 0 h 35"/>
                <a:gd name="T10" fmla="*/ 4 w 18"/>
                <a:gd name="T11" fmla="*/ 1 h 35"/>
                <a:gd name="T12" fmla="*/ 4 w 18"/>
                <a:gd name="T13" fmla="*/ 1 h 35"/>
                <a:gd name="T14" fmla="*/ 18 w 18"/>
                <a:gd name="T15" fmla="*/ 32 h 35"/>
                <a:gd name="T16" fmla="*/ 18 w 18"/>
                <a:gd name="T17" fmla="*/ 32 h 35"/>
                <a:gd name="T18" fmla="*/ 17 w 18"/>
                <a:gd name="T19" fmla="*/ 35 h 35"/>
                <a:gd name="T20" fmla="*/ 17 w 18"/>
                <a:gd name="T21" fmla="*/ 35 h 35"/>
                <a:gd name="T22" fmla="*/ 16 w 18"/>
                <a:gd name="T23" fmla="*/ 35 h 35"/>
                <a:gd name="T24" fmla="*/ 16 w 18"/>
                <a:gd name="T25" fmla="*/ 35 h 35"/>
                <a:gd name="T26" fmla="*/ 14 w 18"/>
                <a:gd name="T27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35">
                  <a:moveTo>
                    <a:pt x="14" y="34"/>
                  </a:moveTo>
                  <a:cubicBezTo>
                    <a:pt x="13" y="3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17" y="31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4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5" y="35"/>
                    <a:pt x="14" y="35"/>
                    <a:pt x="14" y="34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" name="Freeform 817"/>
            <p:cNvSpPr/>
            <p:nvPr/>
          </p:nvSpPr>
          <p:spPr bwMode="auto">
            <a:xfrm rot="964014">
              <a:off x="5195944" y="4519529"/>
              <a:ext cx="162893" cy="98751"/>
            </a:xfrm>
            <a:custGeom>
              <a:avLst/>
              <a:gdLst>
                <a:gd name="T0" fmla="*/ 1 w 25"/>
                <a:gd name="T1" fmla="*/ 13 h 14"/>
                <a:gd name="T2" fmla="*/ 2 w 25"/>
                <a:gd name="T3" fmla="*/ 10 h 14"/>
                <a:gd name="T4" fmla="*/ 2 w 25"/>
                <a:gd name="T5" fmla="*/ 10 h 14"/>
                <a:gd name="T6" fmla="*/ 22 w 25"/>
                <a:gd name="T7" fmla="*/ 0 h 14"/>
                <a:gd name="T8" fmla="*/ 25 w 25"/>
                <a:gd name="T9" fmla="*/ 1 h 14"/>
                <a:gd name="T10" fmla="*/ 25 w 25"/>
                <a:gd name="T11" fmla="*/ 1 h 14"/>
                <a:gd name="T12" fmla="*/ 24 w 25"/>
                <a:gd name="T13" fmla="*/ 4 h 14"/>
                <a:gd name="T14" fmla="*/ 24 w 25"/>
                <a:gd name="T15" fmla="*/ 4 h 14"/>
                <a:gd name="T16" fmla="*/ 4 w 25"/>
                <a:gd name="T17" fmla="*/ 14 h 14"/>
                <a:gd name="T18" fmla="*/ 3 w 25"/>
                <a:gd name="T19" fmla="*/ 14 h 14"/>
                <a:gd name="T20" fmla="*/ 3 w 25"/>
                <a:gd name="T21" fmla="*/ 14 h 14"/>
                <a:gd name="T22" fmla="*/ 1 w 25"/>
                <a:gd name="T2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4">
                  <a:moveTo>
                    <a:pt x="1" y="13"/>
                  </a:moveTo>
                  <a:cubicBezTo>
                    <a:pt x="0" y="12"/>
                    <a:pt x="1" y="11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2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1" y="14"/>
                    <a:pt x="1" y="1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" name="Freeform 818"/>
            <p:cNvSpPr/>
            <p:nvPr/>
          </p:nvSpPr>
          <p:spPr bwMode="auto">
            <a:xfrm rot="964014">
              <a:off x="5201294" y="4609071"/>
              <a:ext cx="171176" cy="71818"/>
            </a:xfrm>
            <a:custGeom>
              <a:avLst/>
              <a:gdLst>
                <a:gd name="T0" fmla="*/ 0 w 26"/>
                <a:gd name="T1" fmla="*/ 8 h 10"/>
                <a:gd name="T2" fmla="*/ 2 w 26"/>
                <a:gd name="T3" fmla="*/ 6 h 10"/>
                <a:gd name="T4" fmla="*/ 2 w 26"/>
                <a:gd name="T5" fmla="*/ 6 h 10"/>
                <a:gd name="T6" fmla="*/ 2 w 26"/>
                <a:gd name="T7" fmla="*/ 6 h 10"/>
                <a:gd name="T8" fmla="*/ 3 w 26"/>
                <a:gd name="T9" fmla="*/ 6 h 10"/>
                <a:gd name="T10" fmla="*/ 3 w 26"/>
                <a:gd name="T11" fmla="*/ 6 h 10"/>
                <a:gd name="T12" fmla="*/ 5 w 26"/>
                <a:gd name="T13" fmla="*/ 6 h 10"/>
                <a:gd name="T14" fmla="*/ 5 w 26"/>
                <a:gd name="T15" fmla="*/ 6 h 10"/>
                <a:gd name="T16" fmla="*/ 13 w 26"/>
                <a:gd name="T17" fmla="*/ 3 h 10"/>
                <a:gd name="T18" fmla="*/ 13 w 26"/>
                <a:gd name="T19" fmla="*/ 3 h 10"/>
                <a:gd name="T20" fmla="*/ 23 w 26"/>
                <a:gd name="T21" fmla="*/ 0 h 10"/>
                <a:gd name="T22" fmla="*/ 23 w 26"/>
                <a:gd name="T23" fmla="*/ 0 h 10"/>
                <a:gd name="T24" fmla="*/ 26 w 26"/>
                <a:gd name="T25" fmla="*/ 1 h 10"/>
                <a:gd name="T26" fmla="*/ 26 w 26"/>
                <a:gd name="T27" fmla="*/ 1 h 10"/>
                <a:gd name="T28" fmla="*/ 24 w 26"/>
                <a:gd name="T29" fmla="*/ 4 h 10"/>
                <a:gd name="T30" fmla="*/ 24 w 26"/>
                <a:gd name="T31" fmla="*/ 4 h 10"/>
                <a:gd name="T32" fmla="*/ 6 w 26"/>
                <a:gd name="T33" fmla="*/ 9 h 10"/>
                <a:gd name="T34" fmla="*/ 6 w 26"/>
                <a:gd name="T35" fmla="*/ 9 h 10"/>
                <a:gd name="T36" fmla="*/ 2 w 26"/>
                <a:gd name="T37" fmla="*/ 10 h 10"/>
                <a:gd name="T38" fmla="*/ 2 w 26"/>
                <a:gd name="T39" fmla="*/ 10 h 10"/>
                <a:gd name="T40" fmla="*/ 2 w 26"/>
                <a:gd name="T41" fmla="*/ 10 h 10"/>
                <a:gd name="T42" fmla="*/ 0 w 26"/>
                <a:gd name="T4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10">
                  <a:moveTo>
                    <a:pt x="0" y="8"/>
                  </a:moveTo>
                  <a:cubicBezTo>
                    <a:pt x="0" y="7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10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8" y="2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3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13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10"/>
                    <a:pt x="0" y="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" name="Freeform 819"/>
            <p:cNvSpPr/>
            <p:nvPr/>
          </p:nvSpPr>
          <p:spPr bwMode="auto">
            <a:xfrm rot="964014">
              <a:off x="5214148" y="4677552"/>
              <a:ext cx="162893" cy="92764"/>
            </a:xfrm>
            <a:custGeom>
              <a:avLst/>
              <a:gdLst>
                <a:gd name="T0" fmla="*/ 1 w 25"/>
                <a:gd name="T1" fmla="*/ 12 h 13"/>
                <a:gd name="T2" fmla="*/ 2 w 25"/>
                <a:gd name="T3" fmla="*/ 9 h 13"/>
                <a:gd name="T4" fmla="*/ 2 w 25"/>
                <a:gd name="T5" fmla="*/ 9 h 13"/>
                <a:gd name="T6" fmla="*/ 22 w 25"/>
                <a:gd name="T7" fmla="*/ 1 h 13"/>
                <a:gd name="T8" fmla="*/ 22 w 25"/>
                <a:gd name="T9" fmla="*/ 1 h 13"/>
                <a:gd name="T10" fmla="*/ 25 w 25"/>
                <a:gd name="T11" fmla="*/ 2 h 13"/>
                <a:gd name="T12" fmla="*/ 25 w 25"/>
                <a:gd name="T13" fmla="*/ 2 h 13"/>
                <a:gd name="T14" fmla="*/ 24 w 25"/>
                <a:gd name="T15" fmla="*/ 4 h 13"/>
                <a:gd name="T16" fmla="*/ 24 w 25"/>
                <a:gd name="T17" fmla="*/ 4 h 13"/>
                <a:gd name="T18" fmla="*/ 3 w 25"/>
                <a:gd name="T19" fmla="*/ 13 h 13"/>
                <a:gd name="T20" fmla="*/ 3 w 25"/>
                <a:gd name="T21" fmla="*/ 13 h 13"/>
                <a:gd name="T22" fmla="*/ 2 w 25"/>
                <a:gd name="T23" fmla="*/ 13 h 13"/>
                <a:gd name="T24" fmla="*/ 2 w 25"/>
                <a:gd name="T25" fmla="*/ 13 h 13"/>
                <a:gd name="T26" fmla="*/ 1 w 25"/>
                <a:gd name="T2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3">
                  <a:moveTo>
                    <a:pt x="1" y="12"/>
                  </a:moveTo>
                  <a:cubicBezTo>
                    <a:pt x="0" y="10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0"/>
                    <a:pt x="24" y="1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3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4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" name="Freeform 820"/>
            <p:cNvSpPr/>
            <p:nvPr/>
          </p:nvSpPr>
          <p:spPr bwMode="auto">
            <a:xfrm rot="964014">
              <a:off x="5337388" y="4493138"/>
              <a:ext cx="276089" cy="269317"/>
            </a:xfrm>
            <a:custGeom>
              <a:avLst/>
              <a:gdLst>
                <a:gd name="T0" fmla="*/ 12 w 42"/>
                <a:gd name="T1" fmla="*/ 34 h 38"/>
                <a:gd name="T2" fmla="*/ 38 w 42"/>
                <a:gd name="T3" fmla="*/ 27 h 38"/>
                <a:gd name="T4" fmla="*/ 35 w 42"/>
                <a:gd name="T5" fmla="*/ 27 h 38"/>
                <a:gd name="T6" fmla="*/ 28 w 42"/>
                <a:gd name="T7" fmla="*/ 28 h 38"/>
                <a:gd name="T8" fmla="*/ 28 w 42"/>
                <a:gd name="T9" fmla="*/ 28 h 38"/>
                <a:gd name="T10" fmla="*/ 27 w 42"/>
                <a:gd name="T11" fmla="*/ 28 h 38"/>
                <a:gd name="T12" fmla="*/ 27 w 42"/>
                <a:gd name="T13" fmla="*/ 24 h 38"/>
                <a:gd name="T14" fmla="*/ 27 w 42"/>
                <a:gd name="T15" fmla="*/ 24 h 38"/>
                <a:gd name="T16" fmla="*/ 38 w 42"/>
                <a:gd name="T17" fmla="*/ 20 h 38"/>
                <a:gd name="T18" fmla="*/ 37 w 42"/>
                <a:gd name="T19" fmla="*/ 19 h 38"/>
                <a:gd name="T20" fmla="*/ 25 w 42"/>
                <a:gd name="T21" fmla="*/ 22 h 38"/>
                <a:gd name="T22" fmla="*/ 25 w 42"/>
                <a:gd name="T23" fmla="*/ 22 h 38"/>
                <a:gd name="T24" fmla="*/ 23 w 42"/>
                <a:gd name="T25" fmla="*/ 21 h 38"/>
                <a:gd name="T26" fmla="*/ 29 w 42"/>
                <a:gd name="T27" fmla="*/ 15 h 38"/>
                <a:gd name="T28" fmla="*/ 34 w 42"/>
                <a:gd name="T29" fmla="*/ 10 h 38"/>
                <a:gd name="T30" fmla="*/ 34 w 42"/>
                <a:gd name="T31" fmla="*/ 10 h 38"/>
                <a:gd name="T32" fmla="*/ 27 w 42"/>
                <a:gd name="T33" fmla="*/ 13 h 38"/>
                <a:gd name="T34" fmla="*/ 22 w 42"/>
                <a:gd name="T35" fmla="*/ 17 h 38"/>
                <a:gd name="T36" fmla="*/ 22 w 42"/>
                <a:gd name="T37" fmla="*/ 17 h 38"/>
                <a:gd name="T38" fmla="*/ 22 w 42"/>
                <a:gd name="T39" fmla="*/ 17 h 38"/>
                <a:gd name="T40" fmla="*/ 19 w 42"/>
                <a:gd name="T41" fmla="*/ 13 h 38"/>
                <a:gd name="T42" fmla="*/ 19 w 42"/>
                <a:gd name="T43" fmla="*/ 13 h 38"/>
                <a:gd name="T44" fmla="*/ 23 w 42"/>
                <a:gd name="T45" fmla="*/ 10 h 38"/>
                <a:gd name="T46" fmla="*/ 26 w 42"/>
                <a:gd name="T47" fmla="*/ 5 h 38"/>
                <a:gd name="T48" fmla="*/ 26 w 42"/>
                <a:gd name="T49" fmla="*/ 5 h 38"/>
                <a:gd name="T50" fmla="*/ 12 w 42"/>
                <a:gd name="T51" fmla="*/ 15 h 38"/>
                <a:gd name="T52" fmla="*/ 10 w 42"/>
                <a:gd name="T53" fmla="*/ 15 h 38"/>
                <a:gd name="T54" fmla="*/ 11 w 42"/>
                <a:gd name="T55" fmla="*/ 6 h 38"/>
                <a:gd name="T56" fmla="*/ 10 w 42"/>
                <a:gd name="T57" fmla="*/ 4 h 38"/>
                <a:gd name="T58" fmla="*/ 9 w 42"/>
                <a:gd name="T59" fmla="*/ 5 h 38"/>
                <a:gd name="T60" fmla="*/ 4 w 42"/>
                <a:gd name="T61" fmla="*/ 15 h 38"/>
                <a:gd name="T62" fmla="*/ 1 w 42"/>
                <a:gd name="T63" fmla="*/ 17 h 38"/>
                <a:gd name="T64" fmla="*/ 0 w 42"/>
                <a:gd name="T65" fmla="*/ 14 h 38"/>
                <a:gd name="T66" fmla="*/ 10 w 42"/>
                <a:gd name="T67" fmla="*/ 0 h 38"/>
                <a:gd name="T68" fmla="*/ 12 w 42"/>
                <a:gd name="T69" fmla="*/ 0 h 38"/>
                <a:gd name="T70" fmla="*/ 15 w 42"/>
                <a:gd name="T71" fmla="*/ 7 h 38"/>
                <a:gd name="T72" fmla="*/ 16 w 42"/>
                <a:gd name="T73" fmla="*/ 7 h 38"/>
                <a:gd name="T74" fmla="*/ 29 w 42"/>
                <a:gd name="T75" fmla="*/ 3 h 38"/>
                <a:gd name="T76" fmla="*/ 30 w 42"/>
                <a:gd name="T77" fmla="*/ 6 h 38"/>
                <a:gd name="T78" fmla="*/ 34 w 42"/>
                <a:gd name="T79" fmla="*/ 6 h 38"/>
                <a:gd name="T80" fmla="*/ 38 w 42"/>
                <a:gd name="T81" fmla="*/ 9 h 38"/>
                <a:gd name="T82" fmla="*/ 36 w 42"/>
                <a:gd name="T83" fmla="*/ 15 h 38"/>
                <a:gd name="T84" fmla="*/ 37 w 42"/>
                <a:gd name="T85" fmla="*/ 15 h 38"/>
                <a:gd name="T86" fmla="*/ 42 w 42"/>
                <a:gd name="T87" fmla="*/ 19 h 38"/>
                <a:gd name="T88" fmla="*/ 42 w 42"/>
                <a:gd name="T89" fmla="*/ 19 h 38"/>
                <a:gd name="T90" fmla="*/ 42 w 42"/>
                <a:gd name="T91" fmla="*/ 27 h 38"/>
                <a:gd name="T92" fmla="*/ 42 w 42"/>
                <a:gd name="T93" fmla="*/ 28 h 38"/>
                <a:gd name="T94" fmla="*/ 12 w 42"/>
                <a:gd name="T95" fmla="*/ 38 h 38"/>
                <a:gd name="T96" fmla="*/ 12 w 42"/>
                <a:gd name="T9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" h="38">
                  <a:moveTo>
                    <a:pt x="10" y="36"/>
                  </a:moveTo>
                  <a:cubicBezTo>
                    <a:pt x="10" y="35"/>
                    <a:pt x="11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7" y="33"/>
                    <a:pt x="29" y="31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6" y="28"/>
                    <a:pt x="37" y="28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7"/>
                    <a:pt x="36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2" y="27"/>
                    <a:pt x="29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5" y="27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6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30" y="24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5" y="22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3" y="19"/>
                    <a:pt x="26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2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0"/>
                    <a:pt x="23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7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2" y="14"/>
                    <a:pt x="35" y="11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3" y="10"/>
                    <a:pt x="29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5" y="15"/>
                    <a:pt x="23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7"/>
                    <a:pt x="19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4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1" y="12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9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5"/>
                    <a:pt x="21" y="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5" y="12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1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4"/>
                    <a:pt x="9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11" y="9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7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2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6"/>
                    <a:pt x="2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1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4"/>
                    <a:pt x="6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1"/>
                    <a:pt x="15" y="4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9" y="4"/>
                    <a:pt x="23" y="2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9" y="2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4"/>
                    <a:pt x="30" y="5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8" y="7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3"/>
                    <a:pt x="37" y="14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5"/>
                    <a:pt x="39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2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21"/>
                    <a:pt x="41" y="23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40" y="24"/>
                    <a:pt x="42" y="25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0" y="32"/>
                    <a:pt x="35" y="33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3" y="36"/>
                    <a:pt x="16" y="37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0" y="37"/>
                    <a:pt x="10" y="36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" name="Freeform 821"/>
            <p:cNvSpPr/>
            <p:nvPr/>
          </p:nvSpPr>
          <p:spPr bwMode="auto">
            <a:xfrm rot="964014">
              <a:off x="6369672" y="4961846"/>
              <a:ext cx="325784" cy="559582"/>
            </a:xfrm>
            <a:custGeom>
              <a:avLst/>
              <a:gdLst>
                <a:gd name="T0" fmla="*/ 46 w 50"/>
                <a:gd name="T1" fmla="*/ 78 h 79"/>
                <a:gd name="T2" fmla="*/ 1 w 50"/>
                <a:gd name="T3" fmla="*/ 3 h 79"/>
                <a:gd name="T4" fmla="*/ 1 w 50"/>
                <a:gd name="T5" fmla="*/ 1 h 79"/>
                <a:gd name="T6" fmla="*/ 1 w 50"/>
                <a:gd name="T7" fmla="*/ 1 h 79"/>
                <a:gd name="T8" fmla="*/ 4 w 50"/>
                <a:gd name="T9" fmla="*/ 1 h 79"/>
                <a:gd name="T10" fmla="*/ 4 w 50"/>
                <a:gd name="T11" fmla="*/ 1 h 79"/>
                <a:gd name="T12" fmla="*/ 49 w 50"/>
                <a:gd name="T13" fmla="*/ 76 h 79"/>
                <a:gd name="T14" fmla="*/ 49 w 50"/>
                <a:gd name="T15" fmla="*/ 78 h 79"/>
                <a:gd name="T16" fmla="*/ 49 w 50"/>
                <a:gd name="T17" fmla="*/ 78 h 79"/>
                <a:gd name="T18" fmla="*/ 48 w 50"/>
                <a:gd name="T19" fmla="*/ 79 h 79"/>
                <a:gd name="T20" fmla="*/ 48 w 50"/>
                <a:gd name="T21" fmla="*/ 79 h 79"/>
                <a:gd name="T22" fmla="*/ 46 w 50"/>
                <a:gd name="T23" fmla="*/ 7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79">
                  <a:moveTo>
                    <a:pt x="46" y="78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50" y="77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7" y="79"/>
                    <a:pt x="46" y="78"/>
                    <a:pt x="46" y="7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" name="Freeform 822"/>
            <p:cNvSpPr/>
            <p:nvPr/>
          </p:nvSpPr>
          <p:spPr bwMode="auto">
            <a:xfrm rot="964014">
              <a:off x="6119937" y="4617784"/>
              <a:ext cx="234676" cy="323181"/>
            </a:xfrm>
            <a:custGeom>
              <a:avLst/>
              <a:gdLst>
                <a:gd name="T0" fmla="*/ 33 w 36"/>
                <a:gd name="T1" fmla="*/ 6 h 46"/>
                <a:gd name="T2" fmla="*/ 17 w 36"/>
                <a:gd name="T3" fmla="*/ 4 h 46"/>
                <a:gd name="T4" fmla="*/ 21 w 36"/>
                <a:gd name="T5" fmla="*/ 13 h 46"/>
                <a:gd name="T6" fmla="*/ 2 w 36"/>
                <a:gd name="T7" fmla="*/ 20 h 46"/>
                <a:gd name="T8" fmla="*/ 12 w 36"/>
                <a:gd name="T9" fmla="*/ 22 h 46"/>
                <a:gd name="T10" fmla="*/ 1 w 36"/>
                <a:gd name="T11" fmla="*/ 31 h 46"/>
                <a:gd name="T12" fmla="*/ 14 w 36"/>
                <a:gd name="T13" fmla="*/ 32 h 46"/>
                <a:gd name="T14" fmla="*/ 8 w 36"/>
                <a:gd name="T15" fmla="*/ 39 h 46"/>
                <a:gd name="T16" fmla="*/ 20 w 36"/>
                <a:gd name="T17" fmla="*/ 38 h 46"/>
                <a:gd name="T18" fmla="*/ 20 w 36"/>
                <a:gd name="T19" fmla="*/ 44 h 46"/>
                <a:gd name="T20" fmla="*/ 36 w 36"/>
                <a:gd name="T21" fmla="*/ 34 h 46"/>
                <a:gd name="T22" fmla="*/ 33 w 36"/>
                <a:gd name="T23" fmla="*/ 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6">
                  <a:moveTo>
                    <a:pt x="33" y="6"/>
                  </a:moveTo>
                  <a:cubicBezTo>
                    <a:pt x="33" y="6"/>
                    <a:pt x="18" y="0"/>
                    <a:pt x="17" y="4"/>
                  </a:cubicBezTo>
                  <a:cubicBezTo>
                    <a:pt x="16" y="7"/>
                    <a:pt x="21" y="13"/>
                    <a:pt x="21" y="13"/>
                  </a:cubicBezTo>
                  <a:cubicBezTo>
                    <a:pt x="21" y="13"/>
                    <a:pt x="0" y="16"/>
                    <a:pt x="2" y="20"/>
                  </a:cubicBezTo>
                  <a:cubicBezTo>
                    <a:pt x="3" y="23"/>
                    <a:pt x="12" y="22"/>
                    <a:pt x="12" y="22"/>
                  </a:cubicBezTo>
                  <a:cubicBezTo>
                    <a:pt x="12" y="22"/>
                    <a:pt x="0" y="27"/>
                    <a:pt x="1" y="31"/>
                  </a:cubicBezTo>
                  <a:cubicBezTo>
                    <a:pt x="3" y="35"/>
                    <a:pt x="14" y="32"/>
                    <a:pt x="14" y="32"/>
                  </a:cubicBezTo>
                  <a:cubicBezTo>
                    <a:pt x="14" y="32"/>
                    <a:pt x="6" y="36"/>
                    <a:pt x="8" y="39"/>
                  </a:cubicBezTo>
                  <a:cubicBezTo>
                    <a:pt x="10" y="43"/>
                    <a:pt x="20" y="38"/>
                    <a:pt x="20" y="38"/>
                  </a:cubicBezTo>
                  <a:cubicBezTo>
                    <a:pt x="20" y="38"/>
                    <a:pt x="16" y="43"/>
                    <a:pt x="20" y="44"/>
                  </a:cubicBezTo>
                  <a:cubicBezTo>
                    <a:pt x="24" y="46"/>
                    <a:pt x="36" y="34"/>
                    <a:pt x="36" y="34"/>
                  </a:cubicBezTo>
                  <a:lnTo>
                    <a:pt x="33" y="6"/>
                  </a:lnTo>
                  <a:close/>
                </a:path>
              </a:pathLst>
            </a:custGeom>
            <a:solidFill>
              <a:srgbClr val="FFF6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" name="Freeform 823"/>
            <p:cNvSpPr/>
            <p:nvPr/>
          </p:nvSpPr>
          <p:spPr bwMode="auto">
            <a:xfrm rot="964014">
              <a:off x="6343497" y="4651447"/>
              <a:ext cx="215349" cy="299242"/>
            </a:xfrm>
            <a:custGeom>
              <a:avLst/>
              <a:gdLst>
                <a:gd name="T0" fmla="*/ 0 w 33"/>
                <a:gd name="T1" fmla="*/ 4 h 42"/>
                <a:gd name="T2" fmla="*/ 3 w 33"/>
                <a:gd name="T3" fmla="*/ 42 h 42"/>
                <a:gd name="T4" fmla="*/ 33 w 33"/>
                <a:gd name="T5" fmla="*/ 36 h 42"/>
                <a:gd name="T6" fmla="*/ 27 w 33"/>
                <a:gd name="T7" fmla="*/ 0 h 42"/>
                <a:gd name="T8" fmla="*/ 0 w 33"/>
                <a:gd name="T9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2">
                  <a:moveTo>
                    <a:pt x="0" y="4"/>
                  </a:moveTo>
                  <a:cubicBezTo>
                    <a:pt x="0" y="4"/>
                    <a:pt x="2" y="41"/>
                    <a:pt x="3" y="42"/>
                  </a:cubicBezTo>
                  <a:cubicBezTo>
                    <a:pt x="4" y="42"/>
                    <a:pt x="33" y="36"/>
                    <a:pt x="33" y="36"/>
                  </a:cubicBezTo>
                  <a:cubicBezTo>
                    <a:pt x="27" y="0"/>
                    <a:pt x="27" y="0"/>
                    <a:pt x="27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D6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" name="Freeform 824"/>
            <p:cNvSpPr/>
            <p:nvPr/>
          </p:nvSpPr>
          <p:spPr bwMode="auto">
            <a:xfrm rot="964014">
              <a:off x="6559550" y="4400795"/>
              <a:ext cx="927656" cy="670301"/>
            </a:xfrm>
            <a:custGeom>
              <a:avLst/>
              <a:gdLst>
                <a:gd name="T0" fmla="*/ 72 w 142"/>
                <a:gd name="T1" fmla="*/ 22 h 95"/>
                <a:gd name="T2" fmla="*/ 115 w 142"/>
                <a:gd name="T3" fmla="*/ 0 h 95"/>
                <a:gd name="T4" fmla="*/ 138 w 142"/>
                <a:gd name="T5" fmla="*/ 27 h 95"/>
                <a:gd name="T6" fmla="*/ 98 w 142"/>
                <a:gd name="T7" fmla="*/ 65 h 95"/>
                <a:gd name="T8" fmla="*/ 6 w 142"/>
                <a:gd name="T9" fmla="*/ 95 h 95"/>
                <a:gd name="T10" fmla="*/ 0 w 142"/>
                <a:gd name="T11" fmla="*/ 59 h 95"/>
                <a:gd name="T12" fmla="*/ 68 w 142"/>
                <a:gd name="T13" fmla="*/ 40 h 95"/>
                <a:gd name="T14" fmla="*/ 72 w 142"/>
                <a:gd name="T15" fmla="*/ 2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95">
                  <a:moveTo>
                    <a:pt x="72" y="22"/>
                  </a:moveTo>
                  <a:cubicBezTo>
                    <a:pt x="72" y="22"/>
                    <a:pt x="114" y="1"/>
                    <a:pt x="115" y="0"/>
                  </a:cubicBezTo>
                  <a:cubicBezTo>
                    <a:pt x="116" y="0"/>
                    <a:pt x="142" y="15"/>
                    <a:pt x="138" y="27"/>
                  </a:cubicBezTo>
                  <a:cubicBezTo>
                    <a:pt x="135" y="40"/>
                    <a:pt x="129" y="49"/>
                    <a:pt x="98" y="65"/>
                  </a:cubicBezTo>
                  <a:cubicBezTo>
                    <a:pt x="66" y="82"/>
                    <a:pt x="6" y="95"/>
                    <a:pt x="6" y="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58" y="46"/>
                    <a:pt x="68" y="40"/>
                  </a:cubicBezTo>
                  <a:cubicBezTo>
                    <a:pt x="78" y="34"/>
                    <a:pt x="82" y="28"/>
                    <a:pt x="7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" name="Freeform 825"/>
            <p:cNvSpPr/>
            <p:nvPr/>
          </p:nvSpPr>
          <p:spPr bwMode="auto">
            <a:xfrm rot="964014">
              <a:off x="6267354" y="4174653"/>
              <a:ext cx="1223071" cy="906702"/>
            </a:xfrm>
            <a:custGeom>
              <a:avLst/>
              <a:gdLst>
                <a:gd name="T0" fmla="*/ 22 w 187"/>
                <a:gd name="T1" fmla="*/ 126 h 128"/>
                <a:gd name="T2" fmla="*/ 18 w 187"/>
                <a:gd name="T3" fmla="*/ 89 h 128"/>
                <a:gd name="T4" fmla="*/ 20 w 187"/>
                <a:gd name="T5" fmla="*/ 86 h 128"/>
                <a:gd name="T6" fmla="*/ 53 w 187"/>
                <a:gd name="T7" fmla="*/ 81 h 128"/>
                <a:gd name="T8" fmla="*/ 108 w 187"/>
                <a:gd name="T9" fmla="*/ 66 h 128"/>
                <a:gd name="T10" fmla="*/ 123 w 187"/>
                <a:gd name="T11" fmla="*/ 55 h 128"/>
                <a:gd name="T12" fmla="*/ 123 w 187"/>
                <a:gd name="T13" fmla="*/ 54 h 128"/>
                <a:gd name="T14" fmla="*/ 105 w 187"/>
                <a:gd name="T15" fmla="*/ 44 h 128"/>
                <a:gd name="T16" fmla="*/ 71 w 187"/>
                <a:gd name="T17" fmla="*/ 38 h 128"/>
                <a:gd name="T18" fmla="*/ 22 w 187"/>
                <a:gd name="T19" fmla="*/ 36 h 128"/>
                <a:gd name="T20" fmla="*/ 20 w 187"/>
                <a:gd name="T21" fmla="*/ 34 h 128"/>
                <a:gd name="T22" fmla="*/ 22 w 187"/>
                <a:gd name="T23" fmla="*/ 32 h 128"/>
                <a:gd name="T24" fmla="*/ 106 w 187"/>
                <a:gd name="T25" fmla="*/ 40 h 128"/>
                <a:gd name="T26" fmla="*/ 127 w 187"/>
                <a:gd name="T27" fmla="*/ 52 h 128"/>
                <a:gd name="T28" fmla="*/ 127 w 187"/>
                <a:gd name="T29" fmla="*/ 55 h 128"/>
                <a:gd name="T30" fmla="*/ 109 w 187"/>
                <a:gd name="T31" fmla="*/ 70 h 128"/>
                <a:gd name="T32" fmla="*/ 73 w 187"/>
                <a:gd name="T33" fmla="*/ 80 h 128"/>
                <a:gd name="T34" fmla="*/ 22 w 187"/>
                <a:gd name="T35" fmla="*/ 90 h 128"/>
                <a:gd name="T36" fmla="*/ 75 w 187"/>
                <a:gd name="T37" fmla="*/ 113 h 128"/>
                <a:gd name="T38" fmla="*/ 159 w 187"/>
                <a:gd name="T39" fmla="*/ 81 h 128"/>
                <a:gd name="T40" fmla="*/ 183 w 187"/>
                <a:gd name="T41" fmla="*/ 51 h 128"/>
                <a:gd name="T42" fmla="*/ 183 w 187"/>
                <a:gd name="T43" fmla="*/ 50 h 128"/>
                <a:gd name="T44" fmla="*/ 155 w 187"/>
                <a:gd name="T45" fmla="*/ 24 h 128"/>
                <a:gd name="T46" fmla="*/ 92 w 187"/>
                <a:gd name="T47" fmla="*/ 10 h 128"/>
                <a:gd name="T48" fmla="*/ 2 w 187"/>
                <a:gd name="T49" fmla="*/ 4 h 128"/>
                <a:gd name="T50" fmla="*/ 0 w 187"/>
                <a:gd name="T51" fmla="*/ 2 h 128"/>
                <a:gd name="T52" fmla="*/ 2 w 187"/>
                <a:gd name="T53" fmla="*/ 0 h 128"/>
                <a:gd name="T54" fmla="*/ 156 w 187"/>
                <a:gd name="T55" fmla="*/ 21 h 128"/>
                <a:gd name="T56" fmla="*/ 187 w 187"/>
                <a:gd name="T57" fmla="*/ 50 h 128"/>
                <a:gd name="T58" fmla="*/ 187 w 187"/>
                <a:gd name="T59" fmla="*/ 51 h 128"/>
                <a:gd name="T60" fmla="*/ 161 w 187"/>
                <a:gd name="T61" fmla="*/ 84 h 128"/>
                <a:gd name="T62" fmla="*/ 105 w 187"/>
                <a:gd name="T63" fmla="*/ 108 h 128"/>
                <a:gd name="T64" fmla="*/ 24 w 187"/>
                <a:gd name="T65" fmla="*/ 128 h 128"/>
                <a:gd name="T66" fmla="*/ 24 w 187"/>
                <a:gd name="T67" fmla="*/ 128 h 128"/>
                <a:gd name="T68" fmla="*/ 23 w 187"/>
                <a:gd name="T69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7" h="128">
                  <a:moveTo>
                    <a:pt x="23" y="127"/>
                  </a:moveTo>
                  <a:cubicBezTo>
                    <a:pt x="22" y="127"/>
                    <a:pt x="22" y="126"/>
                    <a:pt x="22" y="126"/>
                  </a:cubicBezTo>
                  <a:cubicBezTo>
                    <a:pt x="22" y="126"/>
                    <a:pt x="22" y="126"/>
                    <a:pt x="22" y="126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8"/>
                    <a:pt x="19" y="87"/>
                    <a:pt x="20" y="86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20" y="86"/>
                    <a:pt x="34" y="84"/>
                    <a:pt x="53" y="81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71" y="77"/>
                    <a:pt x="93" y="72"/>
                    <a:pt x="108" y="66"/>
                  </a:cubicBezTo>
                  <a:cubicBezTo>
                    <a:pt x="108" y="66"/>
                    <a:pt x="108" y="66"/>
                    <a:pt x="108" y="66"/>
                  </a:cubicBezTo>
                  <a:cubicBezTo>
                    <a:pt x="118" y="62"/>
                    <a:pt x="124" y="57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2" y="50"/>
                    <a:pt x="115" y="46"/>
                    <a:pt x="105" y="44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95" y="41"/>
                    <a:pt x="83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46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6"/>
                    <a:pt x="20" y="35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3"/>
                    <a:pt x="21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76" y="32"/>
                    <a:pt x="106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16" y="43"/>
                    <a:pt x="124" y="46"/>
                    <a:pt x="127" y="52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7" y="53"/>
                    <a:pt x="127" y="54"/>
                    <a:pt x="127" y="55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7" y="61"/>
                    <a:pt x="119" y="65"/>
                    <a:pt x="109" y="7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99" y="74"/>
                    <a:pt x="86" y="77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51" y="86"/>
                    <a:pt x="29" y="89"/>
                    <a:pt x="22" y="90"/>
                  </a:cubicBezTo>
                  <a:cubicBezTo>
                    <a:pt x="22" y="90"/>
                    <a:pt x="22" y="90"/>
                    <a:pt x="22" y="90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32" y="122"/>
                    <a:pt x="51" y="119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103" y="105"/>
                    <a:pt x="137" y="94"/>
                    <a:pt x="159" y="81"/>
                  </a:cubicBezTo>
                  <a:cubicBezTo>
                    <a:pt x="159" y="81"/>
                    <a:pt x="159" y="81"/>
                    <a:pt x="159" y="81"/>
                  </a:cubicBezTo>
                  <a:cubicBezTo>
                    <a:pt x="174" y="72"/>
                    <a:pt x="183" y="62"/>
                    <a:pt x="183" y="51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183" y="51"/>
                    <a:pt x="183" y="51"/>
                    <a:pt x="183" y="50"/>
                  </a:cubicBezTo>
                  <a:cubicBezTo>
                    <a:pt x="183" y="50"/>
                    <a:pt x="183" y="50"/>
                    <a:pt x="183" y="50"/>
                  </a:cubicBezTo>
                  <a:cubicBezTo>
                    <a:pt x="183" y="40"/>
                    <a:pt x="172" y="31"/>
                    <a:pt x="155" y="24"/>
                  </a:cubicBezTo>
                  <a:cubicBezTo>
                    <a:pt x="155" y="24"/>
                    <a:pt x="155" y="24"/>
                    <a:pt x="155" y="24"/>
                  </a:cubicBezTo>
                  <a:cubicBezTo>
                    <a:pt x="138" y="18"/>
                    <a:pt x="115" y="13"/>
                    <a:pt x="92" y="10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47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03" y="0"/>
                    <a:pt x="156" y="21"/>
                  </a:cubicBezTo>
                  <a:cubicBezTo>
                    <a:pt x="156" y="21"/>
                    <a:pt x="156" y="21"/>
                    <a:pt x="156" y="21"/>
                  </a:cubicBezTo>
                  <a:cubicBezTo>
                    <a:pt x="174" y="27"/>
                    <a:pt x="186" y="37"/>
                    <a:pt x="187" y="50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7" y="50"/>
                    <a:pt x="187" y="51"/>
                    <a:pt x="187" y="51"/>
                  </a:cubicBezTo>
                  <a:cubicBezTo>
                    <a:pt x="187" y="51"/>
                    <a:pt x="187" y="51"/>
                    <a:pt x="187" y="51"/>
                  </a:cubicBezTo>
                  <a:cubicBezTo>
                    <a:pt x="187" y="64"/>
                    <a:pt x="176" y="75"/>
                    <a:pt x="161" y="84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46" y="94"/>
                    <a:pt x="126" y="102"/>
                    <a:pt x="105" y="10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65" y="121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3" y="128"/>
                    <a:pt x="23" y="127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" name="Freeform 826"/>
            <p:cNvSpPr/>
            <p:nvPr/>
          </p:nvSpPr>
          <p:spPr bwMode="auto">
            <a:xfrm rot="964014">
              <a:off x="6509688" y="4671560"/>
              <a:ext cx="60739" cy="260339"/>
            </a:xfrm>
            <a:custGeom>
              <a:avLst/>
              <a:gdLst>
                <a:gd name="T0" fmla="*/ 5 w 9"/>
                <a:gd name="T1" fmla="*/ 36 h 37"/>
                <a:gd name="T2" fmla="*/ 0 w 9"/>
                <a:gd name="T3" fmla="*/ 2 h 37"/>
                <a:gd name="T4" fmla="*/ 0 w 9"/>
                <a:gd name="T5" fmla="*/ 2 h 37"/>
                <a:gd name="T6" fmla="*/ 2 w 9"/>
                <a:gd name="T7" fmla="*/ 0 h 37"/>
                <a:gd name="T8" fmla="*/ 2 w 9"/>
                <a:gd name="T9" fmla="*/ 0 h 37"/>
                <a:gd name="T10" fmla="*/ 4 w 9"/>
                <a:gd name="T11" fmla="*/ 2 h 37"/>
                <a:gd name="T12" fmla="*/ 4 w 9"/>
                <a:gd name="T13" fmla="*/ 2 h 37"/>
                <a:gd name="T14" fmla="*/ 9 w 9"/>
                <a:gd name="T15" fmla="*/ 35 h 37"/>
                <a:gd name="T16" fmla="*/ 9 w 9"/>
                <a:gd name="T17" fmla="*/ 35 h 37"/>
                <a:gd name="T18" fmla="*/ 8 w 9"/>
                <a:gd name="T19" fmla="*/ 37 h 37"/>
                <a:gd name="T20" fmla="*/ 8 w 9"/>
                <a:gd name="T21" fmla="*/ 37 h 37"/>
                <a:gd name="T22" fmla="*/ 7 w 9"/>
                <a:gd name="T23" fmla="*/ 37 h 37"/>
                <a:gd name="T24" fmla="*/ 7 w 9"/>
                <a:gd name="T25" fmla="*/ 37 h 37"/>
                <a:gd name="T26" fmla="*/ 5 w 9"/>
                <a:gd name="T27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37">
                  <a:moveTo>
                    <a:pt x="5" y="36"/>
                  </a:moveTo>
                  <a:cubicBezTo>
                    <a:pt x="4" y="30"/>
                    <a:pt x="0" y="5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8" y="30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7"/>
                    <a:pt x="5" y="36"/>
                    <a:pt x="5" y="36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" name="Freeform 827"/>
            <p:cNvSpPr/>
            <p:nvPr/>
          </p:nvSpPr>
          <p:spPr bwMode="auto">
            <a:xfrm rot="964014">
              <a:off x="6350765" y="4699688"/>
              <a:ext cx="204305" cy="41894"/>
            </a:xfrm>
            <a:custGeom>
              <a:avLst/>
              <a:gdLst>
                <a:gd name="T0" fmla="*/ 0 w 31"/>
                <a:gd name="T1" fmla="*/ 4 h 6"/>
                <a:gd name="T2" fmla="*/ 2 w 31"/>
                <a:gd name="T3" fmla="*/ 2 h 6"/>
                <a:gd name="T4" fmla="*/ 2 w 31"/>
                <a:gd name="T5" fmla="*/ 2 h 6"/>
                <a:gd name="T6" fmla="*/ 29 w 31"/>
                <a:gd name="T7" fmla="*/ 0 h 6"/>
                <a:gd name="T8" fmla="*/ 31 w 31"/>
                <a:gd name="T9" fmla="*/ 2 h 6"/>
                <a:gd name="T10" fmla="*/ 31 w 31"/>
                <a:gd name="T11" fmla="*/ 2 h 6"/>
                <a:gd name="T12" fmla="*/ 29 w 31"/>
                <a:gd name="T13" fmla="*/ 4 h 6"/>
                <a:gd name="T14" fmla="*/ 29 w 31"/>
                <a:gd name="T15" fmla="*/ 4 h 6"/>
                <a:gd name="T16" fmla="*/ 3 w 31"/>
                <a:gd name="T17" fmla="*/ 6 h 6"/>
                <a:gd name="T18" fmla="*/ 2 w 31"/>
                <a:gd name="T19" fmla="*/ 6 h 6"/>
                <a:gd name="T20" fmla="*/ 2 w 31"/>
                <a:gd name="T21" fmla="*/ 6 h 6"/>
                <a:gd name="T22" fmla="*/ 0 w 31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6">
                  <a:moveTo>
                    <a:pt x="0" y="4"/>
                  </a:move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" name="Freeform 828"/>
            <p:cNvSpPr/>
            <p:nvPr/>
          </p:nvSpPr>
          <p:spPr bwMode="auto">
            <a:xfrm rot="964014">
              <a:off x="6338853" y="4767558"/>
              <a:ext cx="201544" cy="56855"/>
            </a:xfrm>
            <a:custGeom>
              <a:avLst/>
              <a:gdLst>
                <a:gd name="T0" fmla="*/ 0 w 31"/>
                <a:gd name="T1" fmla="*/ 6 h 8"/>
                <a:gd name="T2" fmla="*/ 2 w 31"/>
                <a:gd name="T3" fmla="*/ 4 h 8"/>
                <a:gd name="T4" fmla="*/ 2 w 31"/>
                <a:gd name="T5" fmla="*/ 4 h 8"/>
                <a:gd name="T6" fmla="*/ 28 w 31"/>
                <a:gd name="T7" fmla="*/ 1 h 8"/>
                <a:gd name="T8" fmla="*/ 31 w 31"/>
                <a:gd name="T9" fmla="*/ 2 h 8"/>
                <a:gd name="T10" fmla="*/ 31 w 31"/>
                <a:gd name="T11" fmla="*/ 2 h 8"/>
                <a:gd name="T12" fmla="*/ 29 w 31"/>
                <a:gd name="T13" fmla="*/ 4 h 8"/>
                <a:gd name="T14" fmla="*/ 29 w 31"/>
                <a:gd name="T15" fmla="*/ 4 h 8"/>
                <a:gd name="T16" fmla="*/ 3 w 31"/>
                <a:gd name="T17" fmla="*/ 8 h 8"/>
                <a:gd name="T18" fmla="*/ 2 w 31"/>
                <a:gd name="T19" fmla="*/ 8 h 8"/>
                <a:gd name="T20" fmla="*/ 2 w 31"/>
                <a:gd name="T21" fmla="*/ 8 h 8"/>
                <a:gd name="T22" fmla="*/ 0 w 31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8">
                  <a:moveTo>
                    <a:pt x="0" y="6"/>
                  </a:moveTo>
                  <a:cubicBezTo>
                    <a:pt x="0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" name="Freeform 829"/>
            <p:cNvSpPr/>
            <p:nvPr/>
          </p:nvSpPr>
          <p:spPr bwMode="auto">
            <a:xfrm rot="964014">
              <a:off x="6340233" y="4836488"/>
              <a:ext cx="201544" cy="56855"/>
            </a:xfrm>
            <a:custGeom>
              <a:avLst/>
              <a:gdLst>
                <a:gd name="T0" fmla="*/ 0 w 31"/>
                <a:gd name="T1" fmla="*/ 6 h 8"/>
                <a:gd name="T2" fmla="*/ 2 w 31"/>
                <a:gd name="T3" fmla="*/ 4 h 8"/>
                <a:gd name="T4" fmla="*/ 2 w 31"/>
                <a:gd name="T5" fmla="*/ 4 h 8"/>
                <a:gd name="T6" fmla="*/ 28 w 31"/>
                <a:gd name="T7" fmla="*/ 0 h 8"/>
                <a:gd name="T8" fmla="*/ 31 w 31"/>
                <a:gd name="T9" fmla="*/ 2 h 8"/>
                <a:gd name="T10" fmla="*/ 31 w 31"/>
                <a:gd name="T11" fmla="*/ 2 h 8"/>
                <a:gd name="T12" fmla="*/ 29 w 31"/>
                <a:gd name="T13" fmla="*/ 4 h 8"/>
                <a:gd name="T14" fmla="*/ 29 w 31"/>
                <a:gd name="T15" fmla="*/ 4 h 8"/>
                <a:gd name="T16" fmla="*/ 3 w 31"/>
                <a:gd name="T17" fmla="*/ 8 h 8"/>
                <a:gd name="T18" fmla="*/ 2 w 31"/>
                <a:gd name="T19" fmla="*/ 8 h 8"/>
                <a:gd name="T20" fmla="*/ 2 w 31"/>
                <a:gd name="T21" fmla="*/ 8 h 8"/>
                <a:gd name="T22" fmla="*/ 0 w 31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8">
                  <a:moveTo>
                    <a:pt x="0" y="6"/>
                  </a:moveTo>
                  <a:cubicBezTo>
                    <a:pt x="0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" name="Freeform 830"/>
            <p:cNvSpPr/>
            <p:nvPr/>
          </p:nvSpPr>
          <p:spPr bwMode="auto">
            <a:xfrm rot="964014">
              <a:off x="6110765" y="4624462"/>
              <a:ext cx="256762" cy="317195"/>
            </a:xfrm>
            <a:custGeom>
              <a:avLst/>
              <a:gdLst>
                <a:gd name="T0" fmla="*/ 17 w 39"/>
                <a:gd name="T1" fmla="*/ 41 h 45"/>
                <a:gd name="T2" fmla="*/ 17 w 39"/>
                <a:gd name="T3" fmla="*/ 41 h 45"/>
                <a:gd name="T4" fmla="*/ 12 w 39"/>
                <a:gd name="T5" fmla="*/ 42 h 45"/>
                <a:gd name="T6" fmla="*/ 7 w 39"/>
                <a:gd name="T7" fmla="*/ 40 h 45"/>
                <a:gd name="T8" fmla="*/ 6 w 39"/>
                <a:gd name="T9" fmla="*/ 37 h 45"/>
                <a:gd name="T10" fmla="*/ 7 w 39"/>
                <a:gd name="T11" fmla="*/ 35 h 45"/>
                <a:gd name="T12" fmla="*/ 1 w 39"/>
                <a:gd name="T13" fmla="*/ 32 h 45"/>
                <a:gd name="T14" fmla="*/ 0 w 39"/>
                <a:gd name="T15" fmla="*/ 29 h 45"/>
                <a:gd name="T16" fmla="*/ 3 w 39"/>
                <a:gd name="T17" fmla="*/ 25 h 45"/>
                <a:gd name="T18" fmla="*/ 5 w 39"/>
                <a:gd name="T19" fmla="*/ 23 h 45"/>
                <a:gd name="T20" fmla="*/ 1 w 39"/>
                <a:gd name="T21" fmla="*/ 20 h 45"/>
                <a:gd name="T22" fmla="*/ 1 w 39"/>
                <a:gd name="T23" fmla="*/ 18 h 45"/>
                <a:gd name="T24" fmla="*/ 5 w 39"/>
                <a:gd name="T25" fmla="*/ 14 h 45"/>
                <a:gd name="T26" fmla="*/ 12 w 39"/>
                <a:gd name="T27" fmla="*/ 12 h 45"/>
                <a:gd name="T28" fmla="*/ 18 w 39"/>
                <a:gd name="T29" fmla="*/ 11 h 45"/>
                <a:gd name="T30" fmla="*/ 15 w 39"/>
                <a:gd name="T31" fmla="*/ 4 h 45"/>
                <a:gd name="T32" fmla="*/ 17 w 39"/>
                <a:gd name="T33" fmla="*/ 1 h 45"/>
                <a:gd name="T34" fmla="*/ 20 w 39"/>
                <a:gd name="T35" fmla="*/ 0 h 45"/>
                <a:gd name="T36" fmla="*/ 34 w 39"/>
                <a:gd name="T37" fmla="*/ 3 h 45"/>
                <a:gd name="T38" fmla="*/ 35 w 39"/>
                <a:gd name="T39" fmla="*/ 6 h 45"/>
                <a:gd name="T40" fmla="*/ 32 w 39"/>
                <a:gd name="T41" fmla="*/ 7 h 45"/>
                <a:gd name="T42" fmla="*/ 28 w 39"/>
                <a:gd name="T43" fmla="*/ 5 h 45"/>
                <a:gd name="T44" fmla="*/ 20 w 39"/>
                <a:gd name="T45" fmla="*/ 4 h 45"/>
                <a:gd name="T46" fmla="*/ 19 w 39"/>
                <a:gd name="T47" fmla="*/ 4 h 45"/>
                <a:gd name="T48" fmla="*/ 21 w 39"/>
                <a:gd name="T49" fmla="*/ 8 h 45"/>
                <a:gd name="T50" fmla="*/ 23 w 39"/>
                <a:gd name="T51" fmla="*/ 10 h 45"/>
                <a:gd name="T52" fmla="*/ 24 w 39"/>
                <a:gd name="T53" fmla="*/ 12 h 45"/>
                <a:gd name="T54" fmla="*/ 23 w 39"/>
                <a:gd name="T55" fmla="*/ 14 h 45"/>
                <a:gd name="T56" fmla="*/ 14 w 39"/>
                <a:gd name="T57" fmla="*/ 15 h 45"/>
                <a:gd name="T58" fmla="*/ 5 w 39"/>
                <a:gd name="T59" fmla="*/ 18 h 45"/>
                <a:gd name="T60" fmla="*/ 12 w 39"/>
                <a:gd name="T61" fmla="*/ 20 h 45"/>
                <a:gd name="T62" fmla="*/ 15 w 39"/>
                <a:gd name="T63" fmla="*/ 20 h 45"/>
                <a:gd name="T64" fmla="*/ 18 w 39"/>
                <a:gd name="T65" fmla="*/ 22 h 45"/>
                <a:gd name="T66" fmla="*/ 16 w 39"/>
                <a:gd name="T67" fmla="*/ 24 h 45"/>
                <a:gd name="T68" fmla="*/ 11 w 39"/>
                <a:gd name="T69" fmla="*/ 26 h 45"/>
                <a:gd name="T70" fmla="*/ 4 w 39"/>
                <a:gd name="T71" fmla="*/ 29 h 45"/>
                <a:gd name="T72" fmla="*/ 4 w 39"/>
                <a:gd name="T73" fmla="*/ 29 h 45"/>
                <a:gd name="T74" fmla="*/ 4 w 39"/>
                <a:gd name="T75" fmla="*/ 29 h 45"/>
                <a:gd name="T76" fmla="*/ 8 w 39"/>
                <a:gd name="T77" fmla="*/ 31 h 45"/>
                <a:gd name="T78" fmla="*/ 15 w 39"/>
                <a:gd name="T79" fmla="*/ 29 h 45"/>
                <a:gd name="T80" fmla="*/ 17 w 39"/>
                <a:gd name="T81" fmla="*/ 29 h 45"/>
                <a:gd name="T82" fmla="*/ 20 w 39"/>
                <a:gd name="T83" fmla="*/ 30 h 45"/>
                <a:gd name="T84" fmla="*/ 18 w 39"/>
                <a:gd name="T85" fmla="*/ 33 h 45"/>
                <a:gd name="T86" fmla="*/ 16 w 39"/>
                <a:gd name="T87" fmla="*/ 33 h 45"/>
                <a:gd name="T88" fmla="*/ 15 w 39"/>
                <a:gd name="T89" fmla="*/ 34 h 45"/>
                <a:gd name="T90" fmla="*/ 10 w 39"/>
                <a:gd name="T91" fmla="*/ 37 h 45"/>
                <a:gd name="T92" fmla="*/ 10 w 39"/>
                <a:gd name="T93" fmla="*/ 37 h 45"/>
                <a:gd name="T94" fmla="*/ 10 w 39"/>
                <a:gd name="T95" fmla="*/ 37 h 45"/>
                <a:gd name="T96" fmla="*/ 12 w 39"/>
                <a:gd name="T97" fmla="*/ 38 h 45"/>
                <a:gd name="T98" fmla="*/ 19 w 39"/>
                <a:gd name="T99" fmla="*/ 36 h 45"/>
                <a:gd name="T100" fmla="*/ 22 w 39"/>
                <a:gd name="T101" fmla="*/ 34 h 45"/>
                <a:gd name="T102" fmla="*/ 25 w 39"/>
                <a:gd name="T103" fmla="*/ 35 h 45"/>
                <a:gd name="T104" fmla="*/ 24 w 39"/>
                <a:gd name="T105" fmla="*/ 38 h 45"/>
                <a:gd name="T106" fmla="*/ 21 w 39"/>
                <a:gd name="T107" fmla="*/ 41 h 45"/>
                <a:gd name="T108" fmla="*/ 21 w 39"/>
                <a:gd name="T109" fmla="*/ 41 h 45"/>
                <a:gd name="T110" fmla="*/ 22 w 39"/>
                <a:gd name="T111" fmla="*/ 41 h 45"/>
                <a:gd name="T112" fmla="*/ 22 w 39"/>
                <a:gd name="T113" fmla="*/ 41 h 45"/>
                <a:gd name="T114" fmla="*/ 31 w 39"/>
                <a:gd name="T115" fmla="*/ 37 h 45"/>
                <a:gd name="T116" fmla="*/ 35 w 39"/>
                <a:gd name="T117" fmla="*/ 31 h 45"/>
                <a:gd name="T118" fmla="*/ 38 w 39"/>
                <a:gd name="T119" fmla="*/ 31 h 45"/>
                <a:gd name="T120" fmla="*/ 38 w 39"/>
                <a:gd name="T121" fmla="*/ 34 h 45"/>
                <a:gd name="T122" fmla="*/ 22 w 39"/>
                <a:gd name="T123" fmla="*/ 45 h 45"/>
                <a:gd name="T124" fmla="*/ 22 w 39"/>
                <a:gd name="T12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" h="45">
                  <a:moveTo>
                    <a:pt x="21" y="45"/>
                  </a:moveTo>
                  <a:cubicBezTo>
                    <a:pt x="19" y="45"/>
                    <a:pt x="17" y="43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6" y="41"/>
                    <a:pt x="14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1" y="42"/>
                    <a:pt x="9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6" y="38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6"/>
                    <a:pt x="6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4" y="34"/>
                    <a:pt x="2" y="34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4"/>
                    <a:pt x="5" y="24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2" y="22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6"/>
                    <a:pt x="3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6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9"/>
                    <a:pt x="15" y="7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5" y="0"/>
                    <a:pt x="33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5" y="3"/>
                    <a:pt x="35" y="5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7"/>
                    <a:pt x="33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0" y="6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5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6"/>
                    <a:pt x="20" y="7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1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18" y="14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0" y="16"/>
                    <a:pt x="6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20"/>
                    <a:pt x="9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20"/>
                    <a:pt x="18" y="21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3"/>
                    <a:pt x="17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4" y="25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8" y="27"/>
                    <a:pt x="4" y="28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6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0" y="31"/>
                    <a:pt x="13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8"/>
                    <a:pt x="19" y="29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1"/>
                    <a:pt x="19" y="32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5"/>
                    <a:pt x="10" y="36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1" y="37"/>
                    <a:pt x="11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8"/>
                    <a:pt x="17" y="37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21" y="35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6"/>
                    <a:pt x="25" y="37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2" y="39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4" y="42"/>
                    <a:pt x="28" y="39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3" y="34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6" y="31"/>
                    <a:pt x="37" y="30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9" y="32"/>
                    <a:pt x="39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0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1" y="45"/>
                    <a:pt x="21" y="45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" name="Freeform 831"/>
            <p:cNvSpPr/>
            <p:nvPr/>
          </p:nvSpPr>
          <p:spPr bwMode="auto">
            <a:xfrm rot="964014">
              <a:off x="6424374" y="3850739"/>
              <a:ext cx="292653" cy="323181"/>
            </a:xfrm>
            <a:custGeom>
              <a:avLst/>
              <a:gdLst>
                <a:gd name="T0" fmla="*/ 0 w 45"/>
                <a:gd name="T1" fmla="*/ 28 h 46"/>
                <a:gd name="T2" fmla="*/ 27 w 45"/>
                <a:gd name="T3" fmla="*/ 12 h 46"/>
                <a:gd name="T4" fmla="*/ 20 w 45"/>
                <a:gd name="T5" fmla="*/ 46 h 46"/>
                <a:gd name="T6" fmla="*/ 6 w 45"/>
                <a:gd name="T7" fmla="*/ 42 h 46"/>
                <a:gd name="T8" fmla="*/ 0 w 45"/>
                <a:gd name="T9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6">
                  <a:moveTo>
                    <a:pt x="0" y="28"/>
                  </a:moveTo>
                  <a:cubicBezTo>
                    <a:pt x="0" y="28"/>
                    <a:pt x="9" y="0"/>
                    <a:pt x="27" y="12"/>
                  </a:cubicBezTo>
                  <a:cubicBezTo>
                    <a:pt x="45" y="24"/>
                    <a:pt x="37" y="41"/>
                    <a:pt x="20" y="46"/>
                  </a:cubicBezTo>
                  <a:cubicBezTo>
                    <a:pt x="6" y="42"/>
                    <a:pt x="6" y="42"/>
                    <a:pt x="6" y="42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" name="Freeform 832"/>
            <p:cNvSpPr/>
            <p:nvPr/>
          </p:nvSpPr>
          <p:spPr bwMode="auto">
            <a:xfrm rot="964014">
              <a:off x="6480156" y="3930067"/>
              <a:ext cx="149087" cy="176553"/>
            </a:xfrm>
            <a:custGeom>
              <a:avLst/>
              <a:gdLst>
                <a:gd name="T0" fmla="*/ 1 w 23"/>
                <a:gd name="T1" fmla="*/ 24 h 25"/>
                <a:gd name="T2" fmla="*/ 1 w 23"/>
                <a:gd name="T3" fmla="*/ 22 h 25"/>
                <a:gd name="T4" fmla="*/ 1 w 23"/>
                <a:gd name="T5" fmla="*/ 22 h 25"/>
                <a:gd name="T6" fmla="*/ 19 w 23"/>
                <a:gd name="T7" fmla="*/ 1 h 25"/>
                <a:gd name="T8" fmla="*/ 22 w 23"/>
                <a:gd name="T9" fmla="*/ 1 h 25"/>
                <a:gd name="T10" fmla="*/ 22 w 23"/>
                <a:gd name="T11" fmla="*/ 1 h 25"/>
                <a:gd name="T12" fmla="*/ 22 w 23"/>
                <a:gd name="T13" fmla="*/ 4 h 25"/>
                <a:gd name="T14" fmla="*/ 22 w 23"/>
                <a:gd name="T15" fmla="*/ 4 h 25"/>
                <a:gd name="T16" fmla="*/ 4 w 23"/>
                <a:gd name="T17" fmla="*/ 24 h 25"/>
                <a:gd name="T18" fmla="*/ 2 w 23"/>
                <a:gd name="T19" fmla="*/ 25 h 25"/>
                <a:gd name="T20" fmla="*/ 2 w 23"/>
                <a:gd name="T21" fmla="*/ 25 h 25"/>
                <a:gd name="T22" fmla="*/ 1 w 23"/>
                <a:gd name="T2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5">
                  <a:moveTo>
                    <a:pt x="1" y="24"/>
                  </a:moveTo>
                  <a:cubicBezTo>
                    <a:pt x="0" y="24"/>
                    <a:pt x="0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2"/>
                    <a:pt x="23" y="3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5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1" y="25"/>
                    <a:pt x="1" y="24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" name="Freeform 833"/>
            <p:cNvSpPr>
              <a:spLocks noEditPoints="1"/>
            </p:cNvSpPr>
            <p:nvPr/>
          </p:nvSpPr>
          <p:spPr bwMode="auto">
            <a:xfrm rot="964014">
              <a:off x="6403389" y="3889696"/>
              <a:ext cx="267807" cy="290265"/>
            </a:xfrm>
            <a:custGeom>
              <a:avLst/>
              <a:gdLst>
                <a:gd name="T0" fmla="*/ 7 w 41"/>
                <a:gd name="T1" fmla="*/ 37 h 41"/>
                <a:gd name="T2" fmla="*/ 6 w 41"/>
                <a:gd name="T3" fmla="*/ 36 h 41"/>
                <a:gd name="T4" fmla="*/ 6 w 41"/>
                <a:gd name="T5" fmla="*/ 36 h 41"/>
                <a:gd name="T6" fmla="*/ 0 w 41"/>
                <a:gd name="T7" fmla="*/ 22 h 41"/>
                <a:gd name="T8" fmla="*/ 2 w 41"/>
                <a:gd name="T9" fmla="*/ 21 h 41"/>
                <a:gd name="T10" fmla="*/ 4 w 41"/>
                <a:gd name="T11" fmla="*/ 22 h 41"/>
                <a:gd name="T12" fmla="*/ 2 w 41"/>
                <a:gd name="T13" fmla="*/ 21 h 41"/>
                <a:gd name="T14" fmla="*/ 0 w 41"/>
                <a:gd name="T15" fmla="*/ 22 h 41"/>
                <a:gd name="T16" fmla="*/ 0 w 41"/>
                <a:gd name="T17" fmla="*/ 20 h 41"/>
                <a:gd name="T18" fmla="*/ 0 w 41"/>
                <a:gd name="T19" fmla="*/ 20 h 41"/>
                <a:gd name="T20" fmla="*/ 21 w 41"/>
                <a:gd name="T21" fmla="*/ 0 h 41"/>
                <a:gd name="T22" fmla="*/ 21 w 41"/>
                <a:gd name="T23" fmla="*/ 0 h 41"/>
                <a:gd name="T24" fmla="*/ 30 w 41"/>
                <a:gd name="T25" fmla="*/ 3 h 41"/>
                <a:gd name="T26" fmla="*/ 30 w 41"/>
                <a:gd name="T27" fmla="*/ 3 h 41"/>
                <a:gd name="T28" fmla="*/ 41 w 41"/>
                <a:gd name="T29" fmla="*/ 20 h 41"/>
                <a:gd name="T30" fmla="*/ 41 w 41"/>
                <a:gd name="T31" fmla="*/ 20 h 41"/>
                <a:gd name="T32" fmla="*/ 23 w 41"/>
                <a:gd name="T33" fmla="*/ 41 h 41"/>
                <a:gd name="T34" fmla="*/ 23 w 41"/>
                <a:gd name="T35" fmla="*/ 41 h 41"/>
                <a:gd name="T36" fmla="*/ 22 w 41"/>
                <a:gd name="T37" fmla="*/ 41 h 41"/>
                <a:gd name="T38" fmla="*/ 7 w 41"/>
                <a:gd name="T39" fmla="*/ 37 h 41"/>
                <a:gd name="T40" fmla="*/ 9 w 41"/>
                <a:gd name="T41" fmla="*/ 34 h 41"/>
                <a:gd name="T42" fmla="*/ 22 w 41"/>
                <a:gd name="T43" fmla="*/ 37 h 41"/>
                <a:gd name="T44" fmla="*/ 37 w 41"/>
                <a:gd name="T45" fmla="*/ 20 h 41"/>
                <a:gd name="T46" fmla="*/ 37 w 41"/>
                <a:gd name="T47" fmla="*/ 20 h 41"/>
                <a:gd name="T48" fmla="*/ 28 w 41"/>
                <a:gd name="T49" fmla="*/ 7 h 41"/>
                <a:gd name="T50" fmla="*/ 28 w 41"/>
                <a:gd name="T51" fmla="*/ 7 h 41"/>
                <a:gd name="T52" fmla="*/ 21 w 41"/>
                <a:gd name="T53" fmla="*/ 4 h 41"/>
                <a:gd name="T54" fmla="*/ 21 w 41"/>
                <a:gd name="T55" fmla="*/ 4 h 41"/>
                <a:gd name="T56" fmla="*/ 8 w 41"/>
                <a:gd name="T57" fmla="*/ 13 h 41"/>
                <a:gd name="T58" fmla="*/ 8 w 41"/>
                <a:gd name="T59" fmla="*/ 13 h 41"/>
                <a:gd name="T60" fmla="*/ 4 w 41"/>
                <a:gd name="T61" fmla="*/ 21 h 41"/>
                <a:gd name="T62" fmla="*/ 4 w 41"/>
                <a:gd name="T63" fmla="*/ 21 h 41"/>
                <a:gd name="T64" fmla="*/ 9 w 41"/>
                <a:gd name="T65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41">
                  <a:moveTo>
                    <a:pt x="7" y="37"/>
                  </a:moveTo>
                  <a:cubicBezTo>
                    <a:pt x="7" y="37"/>
                    <a:pt x="6" y="37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6" y="1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0"/>
                    <a:pt x="27" y="1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8" y="8"/>
                    <a:pt x="41" y="14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30"/>
                    <a:pt x="33" y="38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7" y="37"/>
                    <a:pt x="7" y="37"/>
                    <a:pt x="7" y="37"/>
                  </a:cubicBezTo>
                  <a:close/>
                  <a:moveTo>
                    <a:pt x="9" y="34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31" y="34"/>
                    <a:pt x="37" y="27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6"/>
                    <a:pt x="35" y="11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5" y="5"/>
                    <a:pt x="23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6" y="4"/>
                    <a:pt x="11" y="8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6"/>
                    <a:pt x="5" y="19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9" y="34"/>
                    <a:pt x="9" y="34"/>
                    <a:pt x="9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" name="Freeform 834"/>
            <p:cNvSpPr/>
            <p:nvPr/>
          </p:nvSpPr>
          <p:spPr bwMode="auto">
            <a:xfrm rot="964014">
              <a:off x="6184233" y="3726780"/>
              <a:ext cx="311980" cy="290265"/>
            </a:xfrm>
            <a:custGeom>
              <a:avLst/>
              <a:gdLst>
                <a:gd name="T0" fmla="*/ 13 w 48"/>
                <a:gd name="T1" fmla="*/ 35 h 41"/>
                <a:gd name="T2" fmla="*/ 21 w 48"/>
                <a:gd name="T3" fmla="*/ 5 h 41"/>
                <a:gd name="T4" fmla="*/ 40 w 48"/>
                <a:gd name="T5" fmla="*/ 34 h 41"/>
                <a:gd name="T6" fmla="*/ 27 w 48"/>
                <a:gd name="T7" fmla="*/ 41 h 41"/>
                <a:gd name="T8" fmla="*/ 13 w 48"/>
                <a:gd name="T9" fmla="*/ 3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1">
                  <a:moveTo>
                    <a:pt x="13" y="35"/>
                  </a:moveTo>
                  <a:cubicBezTo>
                    <a:pt x="13" y="35"/>
                    <a:pt x="0" y="9"/>
                    <a:pt x="21" y="5"/>
                  </a:cubicBezTo>
                  <a:cubicBezTo>
                    <a:pt x="42" y="0"/>
                    <a:pt x="48" y="18"/>
                    <a:pt x="40" y="34"/>
                  </a:cubicBezTo>
                  <a:cubicBezTo>
                    <a:pt x="27" y="41"/>
                    <a:pt x="27" y="41"/>
                    <a:pt x="27" y="41"/>
                  </a:cubicBezTo>
                  <a:lnTo>
                    <a:pt x="13" y="3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" name="Freeform 835"/>
            <p:cNvSpPr/>
            <p:nvPr/>
          </p:nvSpPr>
          <p:spPr bwMode="auto">
            <a:xfrm rot="964014">
              <a:off x="6331437" y="3750335"/>
              <a:ext cx="38651" cy="218447"/>
            </a:xfrm>
            <a:custGeom>
              <a:avLst/>
              <a:gdLst>
                <a:gd name="T0" fmla="*/ 2 w 6"/>
                <a:gd name="T1" fmla="*/ 29 h 31"/>
                <a:gd name="T2" fmla="*/ 1 w 6"/>
                <a:gd name="T3" fmla="*/ 2 h 31"/>
                <a:gd name="T4" fmla="*/ 2 w 6"/>
                <a:gd name="T5" fmla="*/ 0 h 31"/>
                <a:gd name="T6" fmla="*/ 2 w 6"/>
                <a:gd name="T7" fmla="*/ 0 h 31"/>
                <a:gd name="T8" fmla="*/ 5 w 6"/>
                <a:gd name="T9" fmla="*/ 1 h 31"/>
                <a:gd name="T10" fmla="*/ 5 w 6"/>
                <a:gd name="T11" fmla="*/ 1 h 31"/>
                <a:gd name="T12" fmla="*/ 6 w 6"/>
                <a:gd name="T13" fmla="*/ 29 h 31"/>
                <a:gd name="T14" fmla="*/ 4 w 6"/>
                <a:gd name="T15" fmla="*/ 31 h 31"/>
                <a:gd name="T16" fmla="*/ 4 w 6"/>
                <a:gd name="T17" fmla="*/ 31 h 31"/>
                <a:gd name="T18" fmla="*/ 4 w 6"/>
                <a:gd name="T19" fmla="*/ 31 h 31"/>
                <a:gd name="T20" fmla="*/ 4 w 6"/>
                <a:gd name="T21" fmla="*/ 31 h 31"/>
                <a:gd name="T22" fmla="*/ 2 w 6"/>
                <a:gd name="T2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31">
                  <a:moveTo>
                    <a:pt x="2" y="29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5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" y="31"/>
                    <a:pt x="2" y="30"/>
                    <a:pt x="2" y="29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" name="Freeform 836"/>
            <p:cNvSpPr>
              <a:spLocks noEditPoints="1"/>
            </p:cNvSpPr>
            <p:nvPr/>
          </p:nvSpPr>
          <p:spPr bwMode="auto">
            <a:xfrm rot="964014">
              <a:off x="6224017" y="3744802"/>
              <a:ext cx="248480" cy="290265"/>
            </a:xfrm>
            <a:custGeom>
              <a:avLst/>
              <a:gdLst>
                <a:gd name="T0" fmla="*/ 19 w 38"/>
                <a:gd name="T1" fmla="*/ 41 h 41"/>
                <a:gd name="T2" fmla="*/ 5 w 38"/>
                <a:gd name="T3" fmla="*/ 35 h 41"/>
                <a:gd name="T4" fmla="*/ 6 w 38"/>
                <a:gd name="T5" fmla="*/ 33 h 41"/>
                <a:gd name="T6" fmla="*/ 8 w 38"/>
                <a:gd name="T7" fmla="*/ 32 h 41"/>
                <a:gd name="T8" fmla="*/ 6 w 38"/>
                <a:gd name="T9" fmla="*/ 33 h 41"/>
                <a:gd name="T10" fmla="*/ 5 w 38"/>
                <a:gd name="T11" fmla="*/ 35 h 41"/>
                <a:gd name="T12" fmla="*/ 4 w 38"/>
                <a:gd name="T13" fmla="*/ 34 h 41"/>
                <a:gd name="T14" fmla="*/ 4 w 38"/>
                <a:gd name="T15" fmla="*/ 34 h 41"/>
                <a:gd name="T16" fmla="*/ 0 w 38"/>
                <a:gd name="T17" fmla="*/ 17 h 41"/>
                <a:gd name="T18" fmla="*/ 0 w 38"/>
                <a:gd name="T19" fmla="*/ 17 h 41"/>
                <a:gd name="T20" fmla="*/ 13 w 38"/>
                <a:gd name="T21" fmla="*/ 1 h 41"/>
                <a:gd name="T22" fmla="*/ 13 w 38"/>
                <a:gd name="T23" fmla="*/ 1 h 41"/>
                <a:gd name="T24" fmla="*/ 20 w 38"/>
                <a:gd name="T25" fmla="*/ 0 h 41"/>
                <a:gd name="T26" fmla="*/ 20 w 38"/>
                <a:gd name="T27" fmla="*/ 0 h 41"/>
                <a:gd name="T28" fmla="*/ 34 w 38"/>
                <a:gd name="T29" fmla="*/ 5 h 41"/>
                <a:gd name="T30" fmla="*/ 34 w 38"/>
                <a:gd name="T31" fmla="*/ 5 h 41"/>
                <a:gd name="T32" fmla="*/ 38 w 38"/>
                <a:gd name="T33" fmla="*/ 18 h 41"/>
                <a:gd name="T34" fmla="*/ 38 w 38"/>
                <a:gd name="T35" fmla="*/ 18 h 41"/>
                <a:gd name="T36" fmla="*/ 34 w 38"/>
                <a:gd name="T37" fmla="*/ 33 h 41"/>
                <a:gd name="T38" fmla="*/ 34 w 38"/>
                <a:gd name="T39" fmla="*/ 33 h 41"/>
                <a:gd name="T40" fmla="*/ 34 w 38"/>
                <a:gd name="T41" fmla="*/ 33 h 41"/>
                <a:gd name="T42" fmla="*/ 21 w 38"/>
                <a:gd name="T43" fmla="*/ 41 h 41"/>
                <a:gd name="T44" fmla="*/ 20 w 38"/>
                <a:gd name="T45" fmla="*/ 41 h 41"/>
                <a:gd name="T46" fmla="*/ 20 w 38"/>
                <a:gd name="T47" fmla="*/ 41 h 41"/>
                <a:gd name="T48" fmla="*/ 19 w 38"/>
                <a:gd name="T49" fmla="*/ 41 h 41"/>
                <a:gd name="T50" fmla="*/ 20 w 38"/>
                <a:gd name="T51" fmla="*/ 37 h 41"/>
                <a:gd name="T52" fmla="*/ 31 w 38"/>
                <a:gd name="T53" fmla="*/ 30 h 41"/>
                <a:gd name="T54" fmla="*/ 34 w 38"/>
                <a:gd name="T55" fmla="*/ 18 h 41"/>
                <a:gd name="T56" fmla="*/ 34 w 38"/>
                <a:gd name="T57" fmla="*/ 18 h 41"/>
                <a:gd name="T58" fmla="*/ 20 w 38"/>
                <a:gd name="T59" fmla="*/ 4 h 41"/>
                <a:gd name="T60" fmla="*/ 20 w 38"/>
                <a:gd name="T61" fmla="*/ 4 h 41"/>
                <a:gd name="T62" fmla="*/ 14 w 38"/>
                <a:gd name="T63" fmla="*/ 5 h 41"/>
                <a:gd name="T64" fmla="*/ 14 w 38"/>
                <a:gd name="T65" fmla="*/ 5 h 41"/>
                <a:gd name="T66" fmla="*/ 4 w 38"/>
                <a:gd name="T67" fmla="*/ 17 h 41"/>
                <a:gd name="T68" fmla="*/ 4 w 38"/>
                <a:gd name="T69" fmla="*/ 17 h 41"/>
                <a:gd name="T70" fmla="*/ 7 w 38"/>
                <a:gd name="T71" fmla="*/ 32 h 41"/>
                <a:gd name="T72" fmla="*/ 7 w 38"/>
                <a:gd name="T73" fmla="*/ 32 h 41"/>
                <a:gd name="T74" fmla="*/ 20 w 38"/>
                <a:gd name="T75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41">
                  <a:moveTo>
                    <a:pt x="19" y="41"/>
                  </a:moveTo>
                  <a:cubicBezTo>
                    <a:pt x="5" y="35"/>
                    <a:pt x="5" y="35"/>
                    <a:pt x="5" y="35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0" y="2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0"/>
                    <a:pt x="3" y="3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6" y="0"/>
                    <a:pt x="18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6" y="0"/>
                    <a:pt x="30" y="2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7" y="9"/>
                    <a:pt x="38" y="13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23"/>
                    <a:pt x="37" y="28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19" y="41"/>
                  </a:cubicBezTo>
                  <a:close/>
                  <a:moveTo>
                    <a:pt x="20" y="37"/>
                  </a:moveTo>
                  <a:cubicBezTo>
                    <a:pt x="31" y="30"/>
                    <a:pt x="31" y="30"/>
                    <a:pt x="31" y="30"/>
                  </a:cubicBezTo>
                  <a:cubicBezTo>
                    <a:pt x="33" y="26"/>
                    <a:pt x="34" y="22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0"/>
                    <a:pt x="3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4"/>
                    <a:pt x="16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6" y="6"/>
                    <a:pt x="4" y="11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23"/>
                    <a:pt x="6" y="30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20" y="37"/>
                    <a:pt x="20" y="37"/>
                    <a:pt x="20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" name="Freeform 837"/>
            <p:cNvSpPr/>
            <p:nvPr/>
          </p:nvSpPr>
          <p:spPr bwMode="auto">
            <a:xfrm rot="964014">
              <a:off x="5941977" y="3726433"/>
              <a:ext cx="300936" cy="317195"/>
            </a:xfrm>
            <a:custGeom>
              <a:avLst/>
              <a:gdLst>
                <a:gd name="T0" fmla="*/ 28 w 46"/>
                <a:gd name="T1" fmla="*/ 45 h 45"/>
                <a:gd name="T2" fmla="*/ 12 w 46"/>
                <a:gd name="T3" fmla="*/ 18 h 45"/>
                <a:gd name="T4" fmla="*/ 46 w 46"/>
                <a:gd name="T5" fmla="*/ 25 h 45"/>
                <a:gd name="T6" fmla="*/ 42 w 46"/>
                <a:gd name="T7" fmla="*/ 39 h 45"/>
                <a:gd name="T8" fmla="*/ 28 w 46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5">
                  <a:moveTo>
                    <a:pt x="28" y="45"/>
                  </a:moveTo>
                  <a:cubicBezTo>
                    <a:pt x="28" y="45"/>
                    <a:pt x="0" y="36"/>
                    <a:pt x="12" y="18"/>
                  </a:cubicBezTo>
                  <a:cubicBezTo>
                    <a:pt x="24" y="0"/>
                    <a:pt x="41" y="8"/>
                    <a:pt x="46" y="25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28" y="4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" name="Freeform 838"/>
            <p:cNvSpPr/>
            <p:nvPr/>
          </p:nvSpPr>
          <p:spPr bwMode="auto">
            <a:xfrm rot="964014">
              <a:off x="6015441" y="3818109"/>
              <a:ext cx="162893" cy="164582"/>
            </a:xfrm>
            <a:custGeom>
              <a:avLst/>
              <a:gdLst>
                <a:gd name="T0" fmla="*/ 22 w 25"/>
                <a:gd name="T1" fmla="*/ 23 h 23"/>
                <a:gd name="T2" fmla="*/ 1 w 25"/>
                <a:gd name="T3" fmla="*/ 4 h 23"/>
                <a:gd name="T4" fmla="*/ 1 w 25"/>
                <a:gd name="T5" fmla="*/ 1 h 23"/>
                <a:gd name="T6" fmla="*/ 1 w 25"/>
                <a:gd name="T7" fmla="*/ 1 h 23"/>
                <a:gd name="T8" fmla="*/ 4 w 25"/>
                <a:gd name="T9" fmla="*/ 1 h 23"/>
                <a:gd name="T10" fmla="*/ 4 w 25"/>
                <a:gd name="T11" fmla="*/ 1 h 23"/>
                <a:gd name="T12" fmla="*/ 24 w 25"/>
                <a:gd name="T13" fmla="*/ 20 h 23"/>
                <a:gd name="T14" fmla="*/ 24 w 25"/>
                <a:gd name="T15" fmla="*/ 22 h 23"/>
                <a:gd name="T16" fmla="*/ 24 w 25"/>
                <a:gd name="T17" fmla="*/ 22 h 23"/>
                <a:gd name="T18" fmla="*/ 23 w 25"/>
                <a:gd name="T19" fmla="*/ 23 h 23"/>
                <a:gd name="T20" fmla="*/ 23 w 25"/>
                <a:gd name="T21" fmla="*/ 23 h 23"/>
                <a:gd name="T22" fmla="*/ 22 w 25"/>
                <a:gd name="T2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3">
                  <a:moveTo>
                    <a:pt x="22" y="2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20"/>
                    <a:pt x="25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4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2" y="23"/>
                    <a:pt x="22" y="23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" name="Freeform 839"/>
            <p:cNvSpPr>
              <a:spLocks noEditPoints="1"/>
            </p:cNvSpPr>
            <p:nvPr/>
          </p:nvSpPr>
          <p:spPr bwMode="auto">
            <a:xfrm rot="964014">
              <a:off x="5977647" y="3775315"/>
              <a:ext cx="267807" cy="290265"/>
            </a:xfrm>
            <a:custGeom>
              <a:avLst/>
              <a:gdLst>
                <a:gd name="T0" fmla="*/ 20 w 41"/>
                <a:gd name="T1" fmla="*/ 41 h 41"/>
                <a:gd name="T2" fmla="*/ 0 w 41"/>
                <a:gd name="T3" fmla="*/ 21 h 41"/>
                <a:gd name="T4" fmla="*/ 0 w 41"/>
                <a:gd name="T5" fmla="*/ 21 h 41"/>
                <a:gd name="T6" fmla="*/ 3 w 41"/>
                <a:gd name="T7" fmla="*/ 11 h 41"/>
                <a:gd name="T8" fmla="*/ 3 w 41"/>
                <a:gd name="T9" fmla="*/ 11 h 41"/>
                <a:gd name="T10" fmla="*/ 20 w 41"/>
                <a:gd name="T11" fmla="*/ 0 h 41"/>
                <a:gd name="T12" fmla="*/ 20 w 41"/>
                <a:gd name="T13" fmla="*/ 0 h 41"/>
                <a:gd name="T14" fmla="*/ 41 w 41"/>
                <a:gd name="T15" fmla="*/ 19 h 41"/>
                <a:gd name="T16" fmla="*/ 41 w 41"/>
                <a:gd name="T17" fmla="*/ 19 h 41"/>
                <a:gd name="T18" fmla="*/ 41 w 41"/>
                <a:gd name="T19" fmla="*/ 20 h 41"/>
                <a:gd name="T20" fmla="*/ 37 w 41"/>
                <a:gd name="T21" fmla="*/ 34 h 41"/>
                <a:gd name="T22" fmla="*/ 36 w 41"/>
                <a:gd name="T23" fmla="*/ 35 h 41"/>
                <a:gd name="T24" fmla="*/ 36 w 41"/>
                <a:gd name="T25" fmla="*/ 35 h 41"/>
                <a:gd name="T26" fmla="*/ 22 w 41"/>
                <a:gd name="T27" fmla="*/ 41 h 41"/>
                <a:gd name="T28" fmla="*/ 21 w 41"/>
                <a:gd name="T29" fmla="*/ 41 h 41"/>
                <a:gd name="T30" fmla="*/ 21 w 41"/>
                <a:gd name="T31" fmla="*/ 41 h 41"/>
                <a:gd name="T32" fmla="*/ 20 w 41"/>
                <a:gd name="T33" fmla="*/ 41 h 41"/>
                <a:gd name="T34" fmla="*/ 21 w 41"/>
                <a:gd name="T35" fmla="*/ 39 h 41"/>
                <a:gd name="T36" fmla="*/ 22 w 41"/>
                <a:gd name="T37" fmla="*/ 37 h 41"/>
                <a:gd name="T38" fmla="*/ 21 w 41"/>
                <a:gd name="T39" fmla="*/ 39 h 41"/>
                <a:gd name="T40" fmla="*/ 20 w 41"/>
                <a:gd name="T41" fmla="*/ 4 h 41"/>
                <a:gd name="T42" fmla="*/ 7 w 41"/>
                <a:gd name="T43" fmla="*/ 13 h 41"/>
                <a:gd name="T44" fmla="*/ 7 w 41"/>
                <a:gd name="T45" fmla="*/ 13 h 41"/>
                <a:gd name="T46" fmla="*/ 4 w 41"/>
                <a:gd name="T47" fmla="*/ 21 h 41"/>
                <a:gd name="T48" fmla="*/ 4 w 41"/>
                <a:gd name="T49" fmla="*/ 21 h 41"/>
                <a:gd name="T50" fmla="*/ 13 w 41"/>
                <a:gd name="T51" fmla="*/ 33 h 41"/>
                <a:gd name="T52" fmla="*/ 13 w 41"/>
                <a:gd name="T53" fmla="*/ 33 h 41"/>
                <a:gd name="T54" fmla="*/ 21 w 41"/>
                <a:gd name="T55" fmla="*/ 37 h 41"/>
                <a:gd name="T56" fmla="*/ 21 w 41"/>
                <a:gd name="T57" fmla="*/ 37 h 41"/>
                <a:gd name="T58" fmla="*/ 34 w 41"/>
                <a:gd name="T59" fmla="*/ 32 h 41"/>
                <a:gd name="T60" fmla="*/ 37 w 41"/>
                <a:gd name="T61" fmla="*/ 19 h 41"/>
                <a:gd name="T62" fmla="*/ 21 w 41"/>
                <a:gd name="T63" fmla="*/ 4 h 41"/>
                <a:gd name="T64" fmla="*/ 21 w 41"/>
                <a:gd name="T65" fmla="*/ 4 h 41"/>
                <a:gd name="T66" fmla="*/ 20 w 41"/>
                <a:gd name="T6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41">
                  <a:moveTo>
                    <a:pt x="20" y="41"/>
                  </a:moveTo>
                  <a:cubicBezTo>
                    <a:pt x="20" y="41"/>
                    <a:pt x="1" y="35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8"/>
                    <a:pt x="1" y="14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8" y="3"/>
                    <a:pt x="14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0" y="0"/>
                    <a:pt x="38" y="8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0" y="41"/>
                    <a:pt x="20" y="41"/>
                  </a:cubicBezTo>
                  <a:close/>
                  <a:moveTo>
                    <a:pt x="21" y="39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20" y="4"/>
                  </a:moveTo>
                  <a:cubicBezTo>
                    <a:pt x="16" y="4"/>
                    <a:pt x="11" y="6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5" y="16"/>
                    <a:pt x="4" y="19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6"/>
                    <a:pt x="8" y="30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6" y="35"/>
                    <a:pt x="19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4" y="10"/>
                    <a:pt x="27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" name="Freeform 840"/>
            <p:cNvSpPr/>
            <p:nvPr/>
          </p:nvSpPr>
          <p:spPr bwMode="auto">
            <a:xfrm rot="964014">
              <a:off x="5823677" y="3966080"/>
              <a:ext cx="267807" cy="344128"/>
            </a:xfrm>
            <a:custGeom>
              <a:avLst/>
              <a:gdLst>
                <a:gd name="T0" fmla="*/ 35 w 41"/>
                <a:gd name="T1" fmla="*/ 35 h 49"/>
                <a:gd name="T2" fmla="*/ 5 w 41"/>
                <a:gd name="T3" fmla="*/ 28 h 49"/>
                <a:gd name="T4" fmla="*/ 34 w 41"/>
                <a:gd name="T5" fmla="*/ 9 h 49"/>
                <a:gd name="T6" fmla="*/ 41 w 41"/>
                <a:gd name="T7" fmla="*/ 21 h 49"/>
                <a:gd name="T8" fmla="*/ 35 w 41"/>
                <a:gd name="T9" fmla="*/ 3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9">
                  <a:moveTo>
                    <a:pt x="35" y="35"/>
                  </a:moveTo>
                  <a:cubicBezTo>
                    <a:pt x="35" y="35"/>
                    <a:pt x="9" y="49"/>
                    <a:pt x="5" y="28"/>
                  </a:cubicBezTo>
                  <a:cubicBezTo>
                    <a:pt x="0" y="6"/>
                    <a:pt x="18" y="0"/>
                    <a:pt x="34" y="9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35" y="3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" name="Freeform 841"/>
            <p:cNvSpPr/>
            <p:nvPr/>
          </p:nvSpPr>
          <p:spPr bwMode="auto">
            <a:xfrm rot="964014">
              <a:off x="5840027" y="4108546"/>
              <a:ext cx="209827" cy="35909"/>
            </a:xfrm>
            <a:custGeom>
              <a:avLst/>
              <a:gdLst>
                <a:gd name="T0" fmla="*/ 1 w 32"/>
                <a:gd name="T1" fmla="*/ 3 h 5"/>
                <a:gd name="T2" fmla="*/ 2 w 32"/>
                <a:gd name="T3" fmla="*/ 1 h 5"/>
                <a:gd name="T4" fmla="*/ 2 w 32"/>
                <a:gd name="T5" fmla="*/ 1 h 5"/>
                <a:gd name="T6" fmla="*/ 30 w 32"/>
                <a:gd name="T7" fmla="*/ 0 h 5"/>
                <a:gd name="T8" fmla="*/ 32 w 32"/>
                <a:gd name="T9" fmla="*/ 1 h 5"/>
                <a:gd name="T10" fmla="*/ 32 w 32"/>
                <a:gd name="T11" fmla="*/ 1 h 5"/>
                <a:gd name="T12" fmla="*/ 30 w 32"/>
                <a:gd name="T13" fmla="*/ 4 h 5"/>
                <a:gd name="T14" fmla="*/ 30 w 32"/>
                <a:gd name="T15" fmla="*/ 4 h 5"/>
                <a:gd name="T16" fmla="*/ 3 w 32"/>
                <a:gd name="T17" fmla="*/ 5 h 5"/>
                <a:gd name="T18" fmla="*/ 3 w 32"/>
                <a:gd name="T19" fmla="*/ 5 h 5"/>
                <a:gd name="T20" fmla="*/ 3 w 32"/>
                <a:gd name="T21" fmla="*/ 5 h 5"/>
                <a:gd name="T22" fmla="*/ 1 w 32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5">
                  <a:moveTo>
                    <a:pt x="1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3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" name="Freeform 842"/>
            <p:cNvSpPr>
              <a:spLocks noEditPoints="1"/>
            </p:cNvSpPr>
            <p:nvPr/>
          </p:nvSpPr>
          <p:spPr bwMode="auto">
            <a:xfrm rot="964014">
              <a:off x="5841630" y="3991775"/>
              <a:ext cx="267807" cy="266324"/>
            </a:xfrm>
            <a:custGeom>
              <a:avLst/>
              <a:gdLst>
                <a:gd name="T0" fmla="*/ 1 w 41"/>
                <a:gd name="T1" fmla="*/ 25 h 38"/>
                <a:gd name="T2" fmla="*/ 0 w 41"/>
                <a:gd name="T3" fmla="*/ 18 h 38"/>
                <a:gd name="T4" fmla="*/ 0 w 41"/>
                <a:gd name="T5" fmla="*/ 18 h 38"/>
                <a:gd name="T6" fmla="*/ 5 w 41"/>
                <a:gd name="T7" fmla="*/ 5 h 38"/>
                <a:gd name="T8" fmla="*/ 5 w 41"/>
                <a:gd name="T9" fmla="*/ 5 h 38"/>
                <a:gd name="T10" fmla="*/ 18 w 41"/>
                <a:gd name="T11" fmla="*/ 0 h 38"/>
                <a:gd name="T12" fmla="*/ 18 w 41"/>
                <a:gd name="T13" fmla="*/ 0 h 38"/>
                <a:gd name="T14" fmla="*/ 33 w 41"/>
                <a:gd name="T15" fmla="*/ 4 h 38"/>
                <a:gd name="T16" fmla="*/ 33 w 41"/>
                <a:gd name="T17" fmla="*/ 4 h 38"/>
                <a:gd name="T18" fmla="*/ 33 w 41"/>
                <a:gd name="T19" fmla="*/ 5 h 38"/>
                <a:gd name="T20" fmla="*/ 41 w 41"/>
                <a:gd name="T21" fmla="*/ 17 h 38"/>
                <a:gd name="T22" fmla="*/ 41 w 41"/>
                <a:gd name="T23" fmla="*/ 19 h 38"/>
                <a:gd name="T24" fmla="*/ 41 w 41"/>
                <a:gd name="T25" fmla="*/ 19 h 38"/>
                <a:gd name="T26" fmla="*/ 35 w 41"/>
                <a:gd name="T27" fmla="*/ 33 h 38"/>
                <a:gd name="T28" fmla="*/ 34 w 41"/>
                <a:gd name="T29" fmla="*/ 34 h 38"/>
                <a:gd name="T30" fmla="*/ 34 w 41"/>
                <a:gd name="T31" fmla="*/ 34 h 38"/>
                <a:gd name="T32" fmla="*/ 17 w 41"/>
                <a:gd name="T33" fmla="*/ 38 h 38"/>
                <a:gd name="T34" fmla="*/ 17 w 41"/>
                <a:gd name="T35" fmla="*/ 38 h 38"/>
                <a:gd name="T36" fmla="*/ 17 w 41"/>
                <a:gd name="T37" fmla="*/ 38 h 38"/>
                <a:gd name="T38" fmla="*/ 17 w 41"/>
                <a:gd name="T39" fmla="*/ 38 h 38"/>
                <a:gd name="T40" fmla="*/ 1 w 41"/>
                <a:gd name="T41" fmla="*/ 25 h 38"/>
                <a:gd name="T42" fmla="*/ 4 w 41"/>
                <a:gd name="T43" fmla="*/ 18 h 38"/>
                <a:gd name="T44" fmla="*/ 5 w 41"/>
                <a:gd name="T45" fmla="*/ 24 h 38"/>
                <a:gd name="T46" fmla="*/ 5 w 41"/>
                <a:gd name="T47" fmla="*/ 24 h 38"/>
                <a:gd name="T48" fmla="*/ 17 w 41"/>
                <a:gd name="T49" fmla="*/ 34 h 38"/>
                <a:gd name="T50" fmla="*/ 17 w 41"/>
                <a:gd name="T51" fmla="*/ 34 h 38"/>
                <a:gd name="T52" fmla="*/ 32 w 41"/>
                <a:gd name="T53" fmla="*/ 31 h 38"/>
                <a:gd name="T54" fmla="*/ 32 w 41"/>
                <a:gd name="T55" fmla="*/ 31 h 38"/>
                <a:gd name="T56" fmla="*/ 37 w 41"/>
                <a:gd name="T57" fmla="*/ 18 h 38"/>
                <a:gd name="T58" fmla="*/ 30 w 41"/>
                <a:gd name="T59" fmla="*/ 7 h 38"/>
                <a:gd name="T60" fmla="*/ 18 w 41"/>
                <a:gd name="T61" fmla="*/ 4 h 38"/>
                <a:gd name="T62" fmla="*/ 18 w 41"/>
                <a:gd name="T63" fmla="*/ 4 h 38"/>
                <a:gd name="T64" fmla="*/ 4 w 41"/>
                <a:gd name="T65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38">
                  <a:moveTo>
                    <a:pt x="1" y="25"/>
                  </a:moveTo>
                  <a:cubicBezTo>
                    <a:pt x="0" y="23"/>
                    <a:pt x="0" y="20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2"/>
                    <a:pt x="2" y="8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9" y="1"/>
                    <a:pt x="13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3" y="0"/>
                    <a:pt x="28" y="1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8"/>
                    <a:pt x="41" y="18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26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0" y="38"/>
                    <a:pt x="3" y="35"/>
                    <a:pt x="1" y="25"/>
                  </a:cubicBezTo>
                  <a:close/>
                  <a:moveTo>
                    <a:pt x="4" y="18"/>
                  </a:moveTo>
                  <a:cubicBezTo>
                    <a:pt x="4" y="20"/>
                    <a:pt x="4" y="22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33"/>
                    <a:pt x="11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3" y="35"/>
                    <a:pt x="29" y="32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6" y="5"/>
                    <a:pt x="22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0" y="4"/>
                    <a:pt x="4" y="8"/>
                    <a:pt x="4" y="1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" name="Freeform 843"/>
            <p:cNvSpPr/>
            <p:nvPr/>
          </p:nvSpPr>
          <p:spPr bwMode="auto">
            <a:xfrm rot="964014">
              <a:off x="5821223" y="4239680"/>
              <a:ext cx="292653" cy="326172"/>
            </a:xfrm>
            <a:custGeom>
              <a:avLst/>
              <a:gdLst>
                <a:gd name="T0" fmla="*/ 45 w 45"/>
                <a:gd name="T1" fmla="*/ 18 h 46"/>
                <a:gd name="T2" fmla="*/ 18 w 45"/>
                <a:gd name="T3" fmla="*/ 34 h 46"/>
                <a:gd name="T4" fmla="*/ 25 w 45"/>
                <a:gd name="T5" fmla="*/ 0 h 46"/>
                <a:gd name="T6" fmla="*/ 39 w 45"/>
                <a:gd name="T7" fmla="*/ 4 h 46"/>
                <a:gd name="T8" fmla="*/ 45 w 45"/>
                <a:gd name="T9" fmla="*/ 1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6">
                  <a:moveTo>
                    <a:pt x="45" y="18"/>
                  </a:moveTo>
                  <a:cubicBezTo>
                    <a:pt x="45" y="18"/>
                    <a:pt x="36" y="46"/>
                    <a:pt x="18" y="34"/>
                  </a:cubicBezTo>
                  <a:cubicBezTo>
                    <a:pt x="0" y="22"/>
                    <a:pt x="8" y="6"/>
                    <a:pt x="25" y="0"/>
                  </a:cubicBezTo>
                  <a:cubicBezTo>
                    <a:pt x="39" y="4"/>
                    <a:pt x="39" y="4"/>
                    <a:pt x="39" y="4"/>
                  </a:cubicBezTo>
                  <a:lnTo>
                    <a:pt x="45" y="1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" name="Freeform 844"/>
            <p:cNvSpPr/>
            <p:nvPr/>
          </p:nvSpPr>
          <p:spPr bwMode="auto">
            <a:xfrm rot="964014">
              <a:off x="5909398" y="4307036"/>
              <a:ext cx="149087" cy="176553"/>
            </a:xfrm>
            <a:custGeom>
              <a:avLst/>
              <a:gdLst>
                <a:gd name="T0" fmla="*/ 1 w 23"/>
                <a:gd name="T1" fmla="*/ 24 h 25"/>
                <a:gd name="T2" fmla="*/ 1 w 23"/>
                <a:gd name="T3" fmla="*/ 21 h 25"/>
                <a:gd name="T4" fmla="*/ 1 w 23"/>
                <a:gd name="T5" fmla="*/ 21 h 25"/>
                <a:gd name="T6" fmla="*/ 20 w 23"/>
                <a:gd name="T7" fmla="*/ 1 h 25"/>
                <a:gd name="T8" fmla="*/ 22 w 23"/>
                <a:gd name="T9" fmla="*/ 1 h 25"/>
                <a:gd name="T10" fmla="*/ 22 w 23"/>
                <a:gd name="T11" fmla="*/ 1 h 25"/>
                <a:gd name="T12" fmla="*/ 22 w 23"/>
                <a:gd name="T13" fmla="*/ 4 h 25"/>
                <a:gd name="T14" fmla="*/ 22 w 23"/>
                <a:gd name="T15" fmla="*/ 4 h 25"/>
                <a:gd name="T16" fmla="*/ 4 w 23"/>
                <a:gd name="T17" fmla="*/ 24 h 25"/>
                <a:gd name="T18" fmla="*/ 2 w 23"/>
                <a:gd name="T19" fmla="*/ 25 h 25"/>
                <a:gd name="T20" fmla="*/ 2 w 23"/>
                <a:gd name="T21" fmla="*/ 25 h 25"/>
                <a:gd name="T22" fmla="*/ 1 w 23"/>
                <a:gd name="T2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5">
                  <a:moveTo>
                    <a:pt x="1" y="24"/>
                  </a:moveTo>
                  <a:cubicBezTo>
                    <a:pt x="0" y="23"/>
                    <a:pt x="0" y="22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2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2"/>
                    <a:pt x="23" y="3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" name="Freeform 845"/>
            <p:cNvSpPr>
              <a:spLocks noEditPoints="1"/>
            </p:cNvSpPr>
            <p:nvPr/>
          </p:nvSpPr>
          <p:spPr bwMode="auto">
            <a:xfrm rot="964014">
              <a:off x="5867447" y="4233697"/>
              <a:ext cx="267807" cy="290265"/>
            </a:xfrm>
            <a:custGeom>
              <a:avLst/>
              <a:gdLst>
                <a:gd name="T0" fmla="*/ 11 w 41"/>
                <a:gd name="T1" fmla="*/ 38 h 41"/>
                <a:gd name="T2" fmla="*/ 0 w 41"/>
                <a:gd name="T3" fmla="*/ 21 h 41"/>
                <a:gd name="T4" fmla="*/ 0 w 41"/>
                <a:gd name="T5" fmla="*/ 21 h 41"/>
                <a:gd name="T6" fmla="*/ 19 w 41"/>
                <a:gd name="T7" fmla="*/ 0 h 41"/>
                <a:gd name="T8" fmla="*/ 19 w 41"/>
                <a:gd name="T9" fmla="*/ 0 h 41"/>
                <a:gd name="T10" fmla="*/ 20 w 41"/>
                <a:gd name="T11" fmla="*/ 0 h 41"/>
                <a:gd name="T12" fmla="*/ 34 w 41"/>
                <a:gd name="T13" fmla="*/ 4 h 41"/>
                <a:gd name="T14" fmla="*/ 35 w 41"/>
                <a:gd name="T15" fmla="*/ 5 h 41"/>
                <a:gd name="T16" fmla="*/ 35 w 41"/>
                <a:gd name="T17" fmla="*/ 5 h 41"/>
                <a:gd name="T18" fmla="*/ 41 w 41"/>
                <a:gd name="T19" fmla="*/ 20 h 41"/>
                <a:gd name="T20" fmla="*/ 39 w 41"/>
                <a:gd name="T21" fmla="*/ 20 h 41"/>
                <a:gd name="T22" fmla="*/ 41 w 41"/>
                <a:gd name="T23" fmla="*/ 20 h 41"/>
                <a:gd name="T24" fmla="*/ 41 w 41"/>
                <a:gd name="T25" fmla="*/ 21 h 41"/>
                <a:gd name="T26" fmla="*/ 41 w 41"/>
                <a:gd name="T27" fmla="*/ 21 h 41"/>
                <a:gd name="T28" fmla="*/ 21 w 41"/>
                <a:gd name="T29" fmla="*/ 41 h 41"/>
                <a:gd name="T30" fmla="*/ 21 w 41"/>
                <a:gd name="T31" fmla="*/ 41 h 41"/>
                <a:gd name="T32" fmla="*/ 11 w 41"/>
                <a:gd name="T33" fmla="*/ 38 h 41"/>
                <a:gd name="T34" fmla="*/ 4 w 41"/>
                <a:gd name="T35" fmla="*/ 21 h 41"/>
                <a:gd name="T36" fmla="*/ 13 w 41"/>
                <a:gd name="T37" fmla="*/ 35 h 41"/>
                <a:gd name="T38" fmla="*/ 13 w 41"/>
                <a:gd name="T39" fmla="*/ 35 h 41"/>
                <a:gd name="T40" fmla="*/ 21 w 41"/>
                <a:gd name="T41" fmla="*/ 37 h 41"/>
                <a:gd name="T42" fmla="*/ 21 w 41"/>
                <a:gd name="T43" fmla="*/ 37 h 41"/>
                <a:gd name="T44" fmla="*/ 33 w 41"/>
                <a:gd name="T45" fmla="*/ 29 h 41"/>
                <a:gd name="T46" fmla="*/ 33 w 41"/>
                <a:gd name="T47" fmla="*/ 29 h 41"/>
                <a:gd name="T48" fmla="*/ 37 w 41"/>
                <a:gd name="T49" fmla="*/ 20 h 41"/>
                <a:gd name="T50" fmla="*/ 37 w 41"/>
                <a:gd name="T51" fmla="*/ 20 h 41"/>
                <a:gd name="T52" fmla="*/ 32 w 41"/>
                <a:gd name="T53" fmla="*/ 8 h 41"/>
                <a:gd name="T54" fmla="*/ 19 w 41"/>
                <a:gd name="T55" fmla="*/ 4 h 41"/>
                <a:gd name="T56" fmla="*/ 4 w 41"/>
                <a:gd name="T57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1">
                  <a:moveTo>
                    <a:pt x="11" y="38"/>
                  </a:moveTo>
                  <a:cubicBezTo>
                    <a:pt x="3" y="33"/>
                    <a:pt x="0" y="27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2"/>
                    <a:pt x="8" y="4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1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1"/>
                    <a:pt x="35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18" y="41"/>
                    <a:pt x="14" y="40"/>
                    <a:pt x="11" y="38"/>
                  </a:cubicBezTo>
                  <a:close/>
                  <a:moveTo>
                    <a:pt x="4" y="21"/>
                  </a:moveTo>
                  <a:cubicBezTo>
                    <a:pt x="4" y="25"/>
                    <a:pt x="6" y="30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6" y="36"/>
                    <a:pt x="19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6" y="37"/>
                    <a:pt x="30" y="33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5" y="25"/>
                    <a:pt x="37" y="22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0" y="7"/>
                    <a:pt x="4" y="14"/>
                    <a:pt x="4" y="2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" name="Freeform 846"/>
            <p:cNvSpPr/>
            <p:nvPr/>
          </p:nvSpPr>
          <p:spPr bwMode="auto">
            <a:xfrm rot="964014">
              <a:off x="6042267" y="4397828"/>
              <a:ext cx="320263" cy="290265"/>
            </a:xfrm>
            <a:custGeom>
              <a:avLst/>
              <a:gdLst>
                <a:gd name="T0" fmla="*/ 35 w 49"/>
                <a:gd name="T1" fmla="*/ 6 h 41"/>
                <a:gd name="T2" fmla="*/ 28 w 49"/>
                <a:gd name="T3" fmla="*/ 37 h 41"/>
                <a:gd name="T4" fmla="*/ 9 w 49"/>
                <a:gd name="T5" fmla="*/ 8 h 41"/>
                <a:gd name="T6" fmla="*/ 21 w 49"/>
                <a:gd name="T7" fmla="*/ 0 h 41"/>
                <a:gd name="T8" fmla="*/ 35 w 49"/>
                <a:gd name="T9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1">
                  <a:moveTo>
                    <a:pt x="35" y="6"/>
                  </a:moveTo>
                  <a:cubicBezTo>
                    <a:pt x="35" y="6"/>
                    <a:pt x="49" y="32"/>
                    <a:pt x="28" y="37"/>
                  </a:cubicBezTo>
                  <a:cubicBezTo>
                    <a:pt x="6" y="41"/>
                    <a:pt x="0" y="23"/>
                    <a:pt x="9" y="8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35" y="6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" name="Freeform 847"/>
            <p:cNvSpPr/>
            <p:nvPr/>
          </p:nvSpPr>
          <p:spPr bwMode="auto">
            <a:xfrm rot="964014">
              <a:off x="6175501" y="4445915"/>
              <a:ext cx="30370" cy="227424"/>
            </a:xfrm>
            <a:custGeom>
              <a:avLst/>
              <a:gdLst>
                <a:gd name="T0" fmla="*/ 1 w 5"/>
                <a:gd name="T1" fmla="*/ 30 h 32"/>
                <a:gd name="T2" fmla="*/ 0 w 5"/>
                <a:gd name="T3" fmla="*/ 2 h 32"/>
                <a:gd name="T4" fmla="*/ 1 w 5"/>
                <a:gd name="T5" fmla="*/ 0 h 32"/>
                <a:gd name="T6" fmla="*/ 1 w 5"/>
                <a:gd name="T7" fmla="*/ 0 h 32"/>
                <a:gd name="T8" fmla="*/ 4 w 5"/>
                <a:gd name="T9" fmla="*/ 2 h 32"/>
                <a:gd name="T10" fmla="*/ 4 w 5"/>
                <a:gd name="T11" fmla="*/ 2 h 32"/>
                <a:gd name="T12" fmla="*/ 5 w 5"/>
                <a:gd name="T13" fmla="*/ 30 h 32"/>
                <a:gd name="T14" fmla="*/ 3 w 5"/>
                <a:gd name="T15" fmla="*/ 32 h 32"/>
                <a:gd name="T16" fmla="*/ 3 w 5"/>
                <a:gd name="T17" fmla="*/ 32 h 32"/>
                <a:gd name="T18" fmla="*/ 3 w 5"/>
                <a:gd name="T19" fmla="*/ 32 h 32"/>
                <a:gd name="T20" fmla="*/ 3 w 5"/>
                <a:gd name="T21" fmla="*/ 32 h 32"/>
                <a:gd name="T22" fmla="*/ 1 w 5"/>
                <a:gd name="T23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2">
                  <a:moveTo>
                    <a:pt x="1" y="3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1"/>
                    <a:pt x="4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1" y="31"/>
                    <a:pt x="1" y="30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" name="Freeform 848"/>
            <p:cNvSpPr>
              <a:spLocks noEditPoints="1"/>
            </p:cNvSpPr>
            <p:nvPr/>
          </p:nvSpPr>
          <p:spPr bwMode="auto">
            <a:xfrm rot="964014">
              <a:off x="6065258" y="4382277"/>
              <a:ext cx="254001" cy="290265"/>
            </a:xfrm>
            <a:custGeom>
              <a:avLst/>
              <a:gdLst>
                <a:gd name="T0" fmla="*/ 5 w 39"/>
                <a:gd name="T1" fmla="*/ 36 h 41"/>
                <a:gd name="T2" fmla="*/ 0 w 39"/>
                <a:gd name="T3" fmla="*/ 23 h 41"/>
                <a:gd name="T4" fmla="*/ 0 w 39"/>
                <a:gd name="T5" fmla="*/ 23 h 41"/>
                <a:gd name="T6" fmla="*/ 4 w 39"/>
                <a:gd name="T7" fmla="*/ 9 h 41"/>
                <a:gd name="T8" fmla="*/ 4 w 39"/>
                <a:gd name="T9" fmla="*/ 9 h 41"/>
                <a:gd name="T10" fmla="*/ 5 w 39"/>
                <a:gd name="T11" fmla="*/ 8 h 41"/>
                <a:gd name="T12" fmla="*/ 17 w 39"/>
                <a:gd name="T13" fmla="*/ 0 h 41"/>
                <a:gd name="T14" fmla="*/ 19 w 39"/>
                <a:gd name="T15" fmla="*/ 0 h 41"/>
                <a:gd name="T16" fmla="*/ 19 w 39"/>
                <a:gd name="T17" fmla="*/ 0 h 41"/>
                <a:gd name="T18" fmla="*/ 33 w 39"/>
                <a:gd name="T19" fmla="*/ 6 h 41"/>
                <a:gd name="T20" fmla="*/ 32 w 39"/>
                <a:gd name="T21" fmla="*/ 8 h 41"/>
                <a:gd name="T22" fmla="*/ 33 w 39"/>
                <a:gd name="T23" fmla="*/ 6 h 41"/>
                <a:gd name="T24" fmla="*/ 34 w 39"/>
                <a:gd name="T25" fmla="*/ 7 h 41"/>
                <a:gd name="T26" fmla="*/ 34 w 39"/>
                <a:gd name="T27" fmla="*/ 7 h 41"/>
                <a:gd name="T28" fmla="*/ 38 w 39"/>
                <a:gd name="T29" fmla="*/ 24 h 41"/>
                <a:gd name="T30" fmla="*/ 38 w 39"/>
                <a:gd name="T31" fmla="*/ 24 h 41"/>
                <a:gd name="T32" fmla="*/ 25 w 39"/>
                <a:gd name="T33" fmla="*/ 41 h 41"/>
                <a:gd name="T34" fmla="*/ 25 w 39"/>
                <a:gd name="T35" fmla="*/ 41 h 41"/>
                <a:gd name="T36" fmla="*/ 18 w 39"/>
                <a:gd name="T37" fmla="*/ 41 h 41"/>
                <a:gd name="T38" fmla="*/ 18 w 39"/>
                <a:gd name="T39" fmla="*/ 41 h 41"/>
                <a:gd name="T40" fmla="*/ 18 w 39"/>
                <a:gd name="T41" fmla="*/ 41 h 41"/>
                <a:gd name="T42" fmla="*/ 18 w 39"/>
                <a:gd name="T43" fmla="*/ 41 h 41"/>
                <a:gd name="T44" fmla="*/ 5 w 39"/>
                <a:gd name="T45" fmla="*/ 36 h 41"/>
                <a:gd name="T46" fmla="*/ 4 w 39"/>
                <a:gd name="T47" fmla="*/ 23 h 41"/>
                <a:gd name="T48" fmla="*/ 18 w 39"/>
                <a:gd name="T49" fmla="*/ 37 h 41"/>
                <a:gd name="T50" fmla="*/ 18 w 39"/>
                <a:gd name="T51" fmla="*/ 37 h 41"/>
                <a:gd name="T52" fmla="*/ 24 w 39"/>
                <a:gd name="T53" fmla="*/ 37 h 41"/>
                <a:gd name="T54" fmla="*/ 24 w 39"/>
                <a:gd name="T55" fmla="*/ 37 h 41"/>
                <a:gd name="T56" fmla="*/ 34 w 39"/>
                <a:gd name="T57" fmla="*/ 24 h 41"/>
                <a:gd name="T58" fmla="*/ 34 w 39"/>
                <a:gd name="T59" fmla="*/ 24 h 41"/>
                <a:gd name="T60" fmla="*/ 31 w 39"/>
                <a:gd name="T61" fmla="*/ 10 h 41"/>
                <a:gd name="T62" fmla="*/ 31 w 39"/>
                <a:gd name="T63" fmla="*/ 10 h 41"/>
                <a:gd name="T64" fmla="*/ 18 w 39"/>
                <a:gd name="T65" fmla="*/ 4 h 41"/>
                <a:gd name="T66" fmla="*/ 7 w 39"/>
                <a:gd name="T67" fmla="*/ 11 h 41"/>
                <a:gd name="T68" fmla="*/ 4 w 39"/>
                <a:gd name="T69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" h="41">
                  <a:moveTo>
                    <a:pt x="5" y="36"/>
                  </a:moveTo>
                  <a:cubicBezTo>
                    <a:pt x="1" y="32"/>
                    <a:pt x="0" y="28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8"/>
                    <a:pt x="1" y="13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8" y="16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9" y="31"/>
                    <a:pt x="35" y="39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3" y="41"/>
                    <a:pt x="20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2" y="41"/>
                    <a:pt x="8" y="39"/>
                    <a:pt x="5" y="36"/>
                  </a:cubicBezTo>
                  <a:close/>
                  <a:moveTo>
                    <a:pt x="4" y="23"/>
                  </a:moveTo>
                  <a:cubicBezTo>
                    <a:pt x="4" y="31"/>
                    <a:pt x="8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20" y="37"/>
                    <a:pt x="22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33" y="35"/>
                    <a:pt x="34" y="30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18"/>
                    <a:pt x="32" y="12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5" y="15"/>
                    <a:pt x="4" y="19"/>
                    <a:pt x="4" y="2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" name="Freeform 849"/>
            <p:cNvSpPr/>
            <p:nvPr/>
          </p:nvSpPr>
          <p:spPr bwMode="auto">
            <a:xfrm rot="964014">
              <a:off x="6295338" y="4369970"/>
              <a:ext cx="300936" cy="320189"/>
            </a:xfrm>
            <a:custGeom>
              <a:avLst/>
              <a:gdLst>
                <a:gd name="T0" fmla="*/ 18 w 46"/>
                <a:gd name="T1" fmla="*/ 0 h 45"/>
                <a:gd name="T2" fmla="*/ 34 w 46"/>
                <a:gd name="T3" fmla="*/ 27 h 45"/>
                <a:gd name="T4" fmla="*/ 0 w 46"/>
                <a:gd name="T5" fmla="*/ 20 h 45"/>
                <a:gd name="T6" fmla="*/ 4 w 46"/>
                <a:gd name="T7" fmla="*/ 6 h 45"/>
                <a:gd name="T8" fmla="*/ 18 w 46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5">
                  <a:moveTo>
                    <a:pt x="18" y="0"/>
                  </a:moveTo>
                  <a:cubicBezTo>
                    <a:pt x="18" y="0"/>
                    <a:pt x="46" y="9"/>
                    <a:pt x="34" y="27"/>
                  </a:cubicBezTo>
                  <a:cubicBezTo>
                    <a:pt x="22" y="45"/>
                    <a:pt x="5" y="37"/>
                    <a:pt x="0" y="20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" name="Freeform 850"/>
            <p:cNvSpPr/>
            <p:nvPr/>
          </p:nvSpPr>
          <p:spPr bwMode="auto">
            <a:xfrm rot="964014">
              <a:off x="6359919" y="4433901"/>
              <a:ext cx="162893" cy="161590"/>
            </a:xfrm>
            <a:custGeom>
              <a:avLst/>
              <a:gdLst>
                <a:gd name="T0" fmla="*/ 21 w 25"/>
                <a:gd name="T1" fmla="*/ 22 h 23"/>
                <a:gd name="T2" fmla="*/ 1 w 25"/>
                <a:gd name="T3" fmla="*/ 4 h 23"/>
                <a:gd name="T4" fmla="*/ 1 w 25"/>
                <a:gd name="T5" fmla="*/ 1 h 23"/>
                <a:gd name="T6" fmla="*/ 1 w 25"/>
                <a:gd name="T7" fmla="*/ 1 h 23"/>
                <a:gd name="T8" fmla="*/ 4 w 25"/>
                <a:gd name="T9" fmla="*/ 1 h 23"/>
                <a:gd name="T10" fmla="*/ 4 w 25"/>
                <a:gd name="T11" fmla="*/ 1 h 23"/>
                <a:gd name="T12" fmla="*/ 24 w 25"/>
                <a:gd name="T13" fmla="*/ 19 h 23"/>
                <a:gd name="T14" fmla="*/ 24 w 25"/>
                <a:gd name="T15" fmla="*/ 22 h 23"/>
                <a:gd name="T16" fmla="*/ 24 w 25"/>
                <a:gd name="T17" fmla="*/ 22 h 23"/>
                <a:gd name="T18" fmla="*/ 23 w 25"/>
                <a:gd name="T19" fmla="*/ 23 h 23"/>
                <a:gd name="T20" fmla="*/ 23 w 25"/>
                <a:gd name="T21" fmla="*/ 23 h 23"/>
                <a:gd name="T22" fmla="*/ 21 w 25"/>
                <a:gd name="T23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3">
                  <a:moveTo>
                    <a:pt x="21" y="22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20"/>
                    <a:pt x="25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2" y="23"/>
                    <a:pt x="21" y="22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" name="Freeform 851"/>
            <p:cNvSpPr>
              <a:spLocks noEditPoints="1"/>
            </p:cNvSpPr>
            <p:nvPr/>
          </p:nvSpPr>
          <p:spPr bwMode="auto">
            <a:xfrm rot="964014">
              <a:off x="6292407" y="4350956"/>
              <a:ext cx="267807" cy="290265"/>
            </a:xfrm>
            <a:custGeom>
              <a:avLst/>
              <a:gdLst>
                <a:gd name="T0" fmla="*/ 21 w 41"/>
                <a:gd name="T1" fmla="*/ 41 h 41"/>
                <a:gd name="T2" fmla="*/ 0 w 41"/>
                <a:gd name="T3" fmla="*/ 23 h 41"/>
                <a:gd name="T4" fmla="*/ 0 w 41"/>
                <a:gd name="T5" fmla="*/ 23 h 41"/>
                <a:gd name="T6" fmla="*/ 0 w 41"/>
                <a:gd name="T7" fmla="*/ 22 h 41"/>
                <a:gd name="T8" fmla="*/ 4 w 41"/>
                <a:gd name="T9" fmla="*/ 7 h 41"/>
                <a:gd name="T10" fmla="*/ 5 w 41"/>
                <a:gd name="T11" fmla="*/ 6 h 41"/>
                <a:gd name="T12" fmla="*/ 5 w 41"/>
                <a:gd name="T13" fmla="*/ 6 h 41"/>
                <a:gd name="T14" fmla="*/ 20 w 41"/>
                <a:gd name="T15" fmla="*/ 0 h 41"/>
                <a:gd name="T16" fmla="*/ 21 w 41"/>
                <a:gd name="T17" fmla="*/ 0 h 41"/>
                <a:gd name="T18" fmla="*/ 21 w 41"/>
                <a:gd name="T19" fmla="*/ 0 h 41"/>
                <a:gd name="T20" fmla="*/ 41 w 41"/>
                <a:gd name="T21" fmla="*/ 21 h 41"/>
                <a:gd name="T22" fmla="*/ 41 w 41"/>
                <a:gd name="T23" fmla="*/ 21 h 41"/>
                <a:gd name="T24" fmla="*/ 38 w 41"/>
                <a:gd name="T25" fmla="*/ 30 h 41"/>
                <a:gd name="T26" fmla="*/ 38 w 41"/>
                <a:gd name="T27" fmla="*/ 30 h 41"/>
                <a:gd name="T28" fmla="*/ 21 w 41"/>
                <a:gd name="T29" fmla="*/ 41 h 41"/>
                <a:gd name="T30" fmla="*/ 21 w 41"/>
                <a:gd name="T31" fmla="*/ 41 h 41"/>
                <a:gd name="T32" fmla="*/ 21 w 41"/>
                <a:gd name="T33" fmla="*/ 41 h 41"/>
                <a:gd name="T34" fmla="*/ 21 w 41"/>
                <a:gd name="T35" fmla="*/ 37 h 41"/>
                <a:gd name="T36" fmla="*/ 35 w 41"/>
                <a:gd name="T37" fmla="*/ 28 h 41"/>
                <a:gd name="T38" fmla="*/ 35 w 41"/>
                <a:gd name="T39" fmla="*/ 28 h 41"/>
                <a:gd name="T40" fmla="*/ 37 w 41"/>
                <a:gd name="T41" fmla="*/ 21 h 41"/>
                <a:gd name="T42" fmla="*/ 37 w 41"/>
                <a:gd name="T43" fmla="*/ 21 h 41"/>
                <a:gd name="T44" fmla="*/ 29 w 41"/>
                <a:gd name="T45" fmla="*/ 8 h 41"/>
                <a:gd name="T46" fmla="*/ 29 w 41"/>
                <a:gd name="T47" fmla="*/ 8 h 41"/>
                <a:gd name="T48" fmla="*/ 20 w 41"/>
                <a:gd name="T49" fmla="*/ 4 h 41"/>
                <a:gd name="T50" fmla="*/ 20 w 41"/>
                <a:gd name="T51" fmla="*/ 4 h 41"/>
                <a:gd name="T52" fmla="*/ 8 w 41"/>
                <a:gd name="T53" fmla="*/ 9 h 41"/>
                <a:gd name="T54" fmla="*/ 4 w 41"/>
                <a:gd name="T55" fmla="*/ 22 h 41"/>
                <a:gd name="T56" fmla="*/ 21 w 41"/>
                <a:gd name="T57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1">
                  <a:moveTo>
                    <a:pt x="21" y="41"/>
                  </a:moveTo>
                  <a:cubicBezTo>
                    <a:pt x="12" y="41"/>
                    <a:pt x="4" y="3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41" y="6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4"/>
                    <a:pt x="40" y="27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3" y="38"/>
                    <a:pt x="27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37"/>
                  </a:moveTo>
                  <a:cubicBezTo>
                    <a:pt x="25" y="37"/>
                    <a:pt x="30" y="35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6" y="25"/>
                    <a:pt x="37" y="23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16"/>
                    <a:pt x="33" y="11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5" y="6"/>
                    <a:pt x="22" y="5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7" y="31"/>
                    <a:pt x="14" y="37"/>
                    <a:pt x="21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" name="Freeform 852"/>
            <p:cNvSpPr/>
            <p:nvPr/>
          </p:nvSpPr>
          <p:spPr bwMode="auto">
            <a:xfrm rot="964014">
              <a:off x="6445987" y="4109262"/>
              <a:ext cx="267807" cy="341136"/>
            </a:xfrm>
            <a:custGeom>
              <a:avLst/>
              <a:gdLst>
                <a:gd name="T0" fmla="*/ 6 w 41"/>
                <a:gd name="T1" fmla="*/ 13 h 48"/>
                <a:gd name="T2" fmla="*/ 37 w 41"/>
                <a:gd name="T3" fmla="*/ 21 h 48"/>
                <a:gd name="T4" fmla="*/ 8 w 41"/>
                <a:gd name="T5" fmla="*/ 40 h 48"/>
                <a:gd name="T6" fmla="*/ 0 w 41"/>
                <a:gd name="T7" fmla="*/ 27 h 48"/>
                <a:gd name="T8" fmla="*/ 6 w 41"/>
                <a:gd name="T9" fmla="*/ 1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8">
                  <a:moveTo>
                    <a:pt x="6" y="13"/>
                  </a:moveTo>
                  <a:cubicBezTo>
                    <a:pt x="6" y="13"/>
                    <a:pt x="32" y="0"/>
                    <a:pt x="37" y="21"/>
                  </a:cubicBezTo>
                  <a:cubicBezTo>
                    <a:pt x="41" y="42"/>
                    <a:pt x="23" y="48"/>
                    <a:pt x="8" y="40"/>
                  </a:cubicBezTo>
                  <a:cubicBezTo>
                    <a:pt x="0" y="27"/>
                    <a:pt x="0" y="27"/>
                    <a:pt x="0" y="27"/>
                  </a:cubicBezTo>
                  <a:lnTo>
                    <a:pt x="6" y="13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" name="Freeform 853"/>
            <p:cNvSpPr/>
            <p:nvPr/>
          </p:nvSpPr>
          <p:spPr bwMode="auto">
            <a:xfrm rot="964014">
              <a:off x="6486443" y="4277832"/>
              <a:ext cx="209827" cy="35909"/>
            </a:xfrm>
            <a:custGeom>
              <a:avLst/>
              <a:gdLst>
                <a:gd name="T0" fmla="*/ 0 w 32"/>
                <a:gd name="T1" fmla="*/ 3 h 5"/>
                <a:gd name="T2" fmla="*/ 2 w 32"/>
                <a:gd name="T3" fmla="*/ 1 h 5"/>
                <a:gd name="T4" fmla="*/ 2 w 32"/>
                <a:gd name="T5" fmla="*/ 1 h 5"/>
                <a:gd name="T6" fmla="*/ 30 w 32"/>
                <a:gd name="T7" fmla="*/ 0 h 5"/>
                <a:gd name="T8" fmla="*/ 32 w 32"/>
                <a:gd name="T9" fmla="*/ 1 h 5"/>
                <a:gd name="T10" fmla="*/ 32 w 32"/>
                <a:gd name="T11" fmla="*/ 1 h 5"/>
                <a:gd name="T12" fmla="*/ 30 w 32"/>
                <a:gd name="T13" fmla="*/ 4 h 5"/>
                <a:gd name="T14" fmla="*/ 30 w 32"/>
                <a:gd name="T15" fmla="*/ 4 h 5"/>
                <a:gd name="T16" fmla="*/ 2 w 32"/>
                <a:gd name="T17" fmla="*/ 5 h 5"/>
                <a:gd name="T18" fmla="*/ 2 w 32"/>
                <a:gd name="T19" fmla="*/ 5 h 5"/>
                <a:gd name="T20" fmla="*/ 2 w 32"/>
                <a:gd name="T21" fmla="*/ 5 h 5"/>
                <a:gd name="T22" fmla="*/ 0 w 32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3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" name="Freeform 854"/>
            <p:cNvSpPr>
              <a:spLocks noEditPoints="1"/>
            </p:cNvSpPr>
            <p:nvPr/>
          </p:nvSpPr>
          <p:spPr bwMode="auto">
            <a:xfrm rot="964014">
              <a:off x="6428815" y="4155500"/>
              <a:ext cx="267807" cy="269317"/>
            </a:xfrm>
            <a:custGeom>
              <a:avLst/>
              <a:gdLst>
                <a:gd name="T0" fmla="*/ 9 w 41"/>
                <a:gd name="T1" fmla="*/ 34 h 38"/>
                <a:gd name="T2" fmla="*/ 8 w 41"/>
                <a:gd name="T3" fmla="*/ 34 h 38"/>
                <a:gd name="T4" fmla="*/ 0 w 41"/>
                <a:gd name="T5" fmla="*/ 21 h 38"/>
                <a:gd name="T6" fmla="*/ 0 w 41"/>
                <a:gd name="T7" fmla="*/ 19 h 38"/>
                <a:gd name="T8" fmla="*/ 0 w 41"/>
                <a:gd name="T9" fmla="*/ 19 h 38"/>
                <a:gd name="T10" fmla="*/ 6 w 41"/>
                <a:gd name="T11" fmla="*/ 5 h 38"/>
                <a:gd name="T12" fmla="*/ 7 w 41"/>
                <a:gd name="T13" fmla="*/ 4 h 38"/>
                <a:gd name="T14" fmla="*/ 7 w 41"/>
                <a:gd name="T15" fmla="*/ 4 h 38"/>
                <a:gd name="T16" fmla="*/ 24 w 41"/>
                <a:gd name="T17" fmla="*/ 0 h 38"/>
                <a:gd name="T18" fmla="*/ 24 w 41"/>
                <a:gd name="T19" fmla="*/ 0 h 38"/>
                <a:gd name="T20" fmla="*/ 41 w 41"/>
                <a:gd name="T21" fmla="*/ 13 h 38"/>
                <a:gd name="T22" fmla="*/ 41 w 41"/>
                <a:gd name="T23" fmla="*/ 13 h 38"/>
                <a:gd name="T24" fmla="*/ 41 w 41"/>
                <a:gd name="T25" fmla="*/ 20 h 38"/>
                <a:gd name="T26" fmla="*/ 41 w 41"/>
                <a:gd name="T27" fmla="*/ 20 h 38"/>
                <a:gd name="T28" fmla="*/ 36 w 41"/>
                <a:gd name="T29" fmla="*/ 34 h 38"/>
                <a:gd name="T30" fmla="*/ 36 w 41"/>
                <a:gd name="T31" fmla="*/ 34 h 38"/>
                <a:gd name="T32" fmla="*/ 23 w 41"/>
                <a:gd name="T33" fmla="*/ 38 h 38"/>
                <a:gd name="T34" fmla="*/ 23 w 41"/>
                <a:gd name="T35" fmla="*/ 38 h 38"/>
                <a:gd name="T36" fmla="*/ 9 w 41"/>
                <a:gd name="T37" fmla="*/ 34 h 38"/>
                <a:gd name="T38" fmla="*/ 23 w 41"/>
                <a:gd name="T39" fmla="*/ 34 h 38"/>
                <a:gd name="T40" fmla="*/ 37 w 41"/>
                <a:gd name="T41" fmla="*/ 20 h 38"/>
                <a:gd name="T42" fmla="*/ 37 w 41"/>
                <a:gd name="T43" fmla="*/ 20 h 38"/>
                <a:gd name="T44" fmla="*/ 37 w 41"/>
                <a:gd name="T45" fmla="*/ 14 h 38"/>
                <a:gd name="T46" fmla="*/ 37 w 41"/>
                <a:gd name="T47" fmla="*/ 14 h 38"/>
                <a:gd name="T48" fmla="*/ 24 w 41"/>
                <a:gd name="T49" fmla="*/ 4 h 38"/>
                <a:gd name="T50" fmla="*/ 24 w 41"/>
                <a:gd name="T51" fmla="*/ 4 h 38"/>
                <a:gd name="T52" fmla="*/ 10 w 41"/>
                <a:gd name="T53" fmla="*/ 7 h 38"/>
                <a:gd name="T54" fmla="*/ 10 w 41"/>
                <a:gd name="T55" fmla="*/ 7 h 38"/>
                <a:gd name="T56" fmla="*/ 4 w 41"/>
                <a:gd name="T57" fmla="*/ 20 h 38"/>
                <a:gd name="T58" fmla="*/ 11 w 41"/>
                <a:gd name="T59" fmla="*/ 31 h 38"/>
                <a:gd name="T60" fmla="*/ 23 w 41"/>
                <a:gd name="T61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1" h="38">
                  <a:moveTo>
                    <a:pt x="9" y="34"/>
                  </a:moveTo>
                  <a:cubicBezTo>
                    <a:pt x="8" y="34"/>
                    <a:pt x="8" y="34"/>
                    <a:pt x="8" y="34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16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9" y="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6"/>
                    <a:pt x="41" y="18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6"/>
                    <a:pt x="39" y="30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2" y="37"/>
                    <a:pt x="28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18" y="38"/>
                    <a:pt x="13" y="37"/>
                    <a:pt x="9" y="34"/>
                  </a:cubicBezTo>
                  <a:close/>
                  <a:moveTo>
                    <a:pt x="23" y="34"/>
                  </a:moveTo>
                  <a:cubicBezTo>
                    <a:pt x="31" y="34"/>
                    <a:pt x="37" y="30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7" y="16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6"/>
                    <a:pt x="30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18" y="4"/>
                    <a:pt x="12" y="6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5" y="33"/>
                    <a:pt x="19" y="34"/>
                    <a:pt x="23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" name="Freeform 855"/>
            <p:cNvSpPr/>
            <p:nvPr/>
          </p:nvSpPr>
          <p:spPr bwMode="auto">
            <a:xfrm rot="964014">
              <a:off x="6294180" y="4180125"/>
              <a:ext cx="176697" cy="203485"/>
            </a:xfrm>
            <a:custGeom>
              <a:avLst/>
              <a:gdLst>
                <a:gd name="T0" fmla="*/ 33 w 64"/>
                <a:gd name="T1" fmla="*/ 0 h 68"/>
                <a:gd name="T2" fmla="*/ 0 w 64"/>
                <a:gd name="T3" fmla="*/ 40 h 68"/>
                <a:gd name="T4" fmla="*/ 28 w 64"/>
                <a:gd name="T5" fmla="*/ 68 h 68"/>
                <a:gd name="T6" fmla="*/ 64 w 64"/>
                <a:gd name="T7" fmla="*/ 26 h 68"/>
                <a:gd name="T8" fmla="*/ 33 w 64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8">
                  <a:moveTo>
                    <a:pt x="33" y="0"/>
                  </a:moveTo>
                  <a:lnTo>
                    <a:pt x="0" y="40"/>
                  </a:lnTo>
                  <a:lnTo>
                    <a:pt x="28" y="68"/>
                  </a:lnTo>
                  <a:lnTo>
                    <a:pt x="64" y="2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" name="Freeform 856"/>
            <p:cNvSpPr/>
            <p:nvPr/>
          </p:nvSpPr>
          <p:spPr bwMode="auto">
            <a:xfrm rot="964014">
              <a:off x="6351748" y="4271494"/>
              <a:ext cx="132522" cy="182538"/>
            </a:xfrm>
            <a:custGeom>
              <a:avLst/>
              <a:gdLst>
                <a:gd name="T0" fmla="*/ 0 w 20"/>
                <a:gd name="T1" fmla="*/ 18 h 26"/>
                <a:gd name="T2" fmla="*/ 9 w 20"/>
                <a:gd name="T3" fmla="*/ 26 h 26"/>
                <a:gd name="T4" fmla="*/ 20 w 20"/>
                <a:gd name="T5" fmla="*/ 5 h 26"/>
                <a:gd name="T6" fmla="*/ 15 w 20"/>
                <a:gd name="T7" fmla="*/ 0 h 26"/>
                <a:gd name="T8" fmla="*/ 0 w 20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0" y="18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15" y="20"/>
                    <a:pt x="18" y="13"/>
                    <a:pt x="20" y="5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" name="Freeform 857"/>
            <p:cNvSpPr/>
            <p:nvPr/>
          </p:nvSpPr>
          <p:spPr bwMode="auto">
            <a:xfrm rot="964014">
              <a:off x="6411386" y="4109848"/>
              <a:ext cx="118718" cy="170568"/>
            </a:xfrm>
            <a:custGeom>
              <a:avLst/>
              <a:gdLst>
                <a:gd name="T0" fmla="*/ 13 w 18"/>
                <a:gd name="T1" fmla="*/ 24 h 24"/>
                <a:gd name="T2" fmla="*/ 18 w 18"/>
                <a:gd name="T3" fmla="*/ 18 h 24"/>
                <a:gd name="T4" fmla="*/ 11 w 18"/>
                <a:gd name="T5" fmla="*/ 0 h 24"/>
                <a:gd name="T6" fmla="*/ 0 w 18"/>
                <a:gd name="T7" fmla="*/ 13 h 24"/>
                <a:gd name="T8" fmla="*/ 13 w 18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4">
                  <a:moveTo>
                    <a:pt x="13" y="24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7" y="12"/>
                    <a:pt x="15" y="6"/>
                    <a:pt x="11" y="0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13" y="24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" name="Freeform 858"/>
            <p:cNvSpPr/>
            <p:nvPr/>
          </p:nvSpPr>
          <p:spPr bwMode="auto">
            <a:xfrm rot="964014">
              <a:off x="6473811" y="4247860"/>
              <a:ext cx="33131" cy="77803"/>
            </a:xfrm>
            <a:custGeom>
              <a:avLst/>
              <a:gdLst>
                <a:gd name="T0" fmla="*/ 5 w 5"/>
                <a:gd name="T1" fmla="*/ 11 h 11"/>
                <a:gd name="T2" fmla="*/ 5 w 5"/>
                <a:gd name="T3" fmla="*/ 0 h 11"/>
                <a:gd name="T4" fmla="*/ 0 w 5"/>
                <a:gd name="T5" fmla="*/ 6 h 11"/>
                <a:gd name="T6" fmla="*/ 5 w 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1">
                  <a:moveTo>
                    <a:pt x="5" y="11"/>
                  </a:moveTo>
                  <a:cubicBezTo>
                    <a:pt x="5" y="7"/>
                    <a:pt x="5" y="4"/>
                    <a:pt x="5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5" y="1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" name="Freeform 859"/>
            <p:cNvSpPr/>
            <p:nvPr/>
          </p:nvSpPr>
          <p:spPr bwMode="auto">
            <a:xfrm rot="964014">
              <a:off x="6182512" y="4268251"/>
              <a:ext cx="162893" cy="191515"/>
            </a:xfrm>
            <a:custGeom>
              <a:avLst/>
              <a:gdLst>
                <a:gd name="T0" fmla="*/ 0 w 25"/>
                <a:gd name="T1" fmla="*/ 15 h 27"/>
                <a:gd name="T2" fmla="*/ 12 w 25"/>
                <a:gd name="T3" fmla="*/ 27 h 27"/>
                <a:gd name="T4" fmla="*/ 25 w 25"/>
                <a:gd name="T5" fmla="*/ 12 h 27"/>
                <a:gd name="T6" fmla="*/ 13 w 25"/>
                <a:gd name="T7" fmla="*/ 0 h 27"/>
                <a:gd name="T8" fmla="*/ 0 w 25"/>
                <a:gd name="T9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7">
                  <a:moveTo>
                    <a:pt x="0" y="15"/>
                  </a:moveTo>
                  <a:cubicBezTo>
                    <a:pt x="4" y="19"/>
                    <a:pt x="8" y="23"/>
                    <a:pt x="12" y="27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" name="Freeform 860"/>
            <p:cNvSpPr/>
            <p:nvPr/>
          </p:nvSpPr>
          <p:spPr bwMode="auto">
            <a:xfrm rot="964014">
              <a:off x="6055201" y="4032502"/>
              <a:ext cx="176697" cy="206477"/>
            </a:xfrm>
            <a:custGeom>
              <a:avLst/>
              <a:gdLst>
                <a:gd name="T0" fmla="*/ 15 w 27"/>
                <a:gd name="T1" fmla="*/ 0 h 29"/>
                <a:gd name="T2" fmla="*/ 0 w 27"/>
                <a:gd name="T3" fmla="*/ 16 h 29"/>
                <a:gd name="T4" fmla="*/ 13 w 27"/>
                <a:gd name="T5" fmla="*/ 29 h 29"/>
                <a:gd name="T6" fmla="*/ 27 w 27"/>
                <a:gd name="T7" fmla="*/ 13 h 29"/>
                <a:gd name="T8" fmla="*/ 15 w 27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9">
                  <a:moveTo>
                    <a:pt x="15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4" y="20"/>
                    <a:pt x="9" y="24"/>
                    <a:pt x="13" y="29"/>
                  </a:cubicBezTo>
                  <a:cubicBezTo>
                    <a:pt x="27" y="13"/>
                    <a:pt x="27" y="13"/>
                    <a:pt x="27" y="13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" name="Freeform 861"/>
            <p:cNvSpPr/>
            <p:nvPr/>
          </p:nvSpPr>
          <p:spPr bwMode="auto">
            <a:xfrm rot="964014">
              <a:off x="6176686" y="3959568"/>
              <a:ext cx="171176" cy="197499"/>
            </a:xfrm>
            <a:custGeom>
              <a:avLst/>
              <a:gdLst>
                <a:gd name="T0" fmla="*/ 62 w 62"/>
                <a:gd name="T1" fmla="*/ 28 h 66"/>
                <a:gd name="T2" fmla="*/ 31 w 62"/>
                <a:gd name="T3" fmla="*/ 0 h 66"/>
                <a:gd name="T4" fmla="*/ 0 w 62"/>
                <a:gd name="T5" fmla="*/ 35 h 66"/>
                <a:gd name="T6" fmla="*/ 29 w 62"/>
                <a:gd name="T7" fmla="*/ 66 h 66"/>
                <a:gd name="T8" fmla="*/ 62 w 62"/>
                <a:gd name="T9" fmla="*/ 2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6">
                  <a:moveTo>
                    <a:pt x="62" y="28"/>
                  </a:moveTo>
                  <a:lnTo>
                    <a:pt x="31" y="0"/>
                  </a:lnTo>
                  <a:lnTo>
                    <a:pt x="0" y="35"/>
                  </a:lnTo>
                  <a:lnTo>
                    <a:pt x="29" y="66"/>
                  </a:lnTo>
                  <a:lnTo>
                    <a:pt x="62" y="28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" name="Freeform 862"/>
            <p:cNvSpPr/>
            <p:nvPr/>
          </p:nvSpPr>
          <p:spPr bwMode="auto">
            <a:xfrm rot="964014">
              <a:off x="6229576" y="4064895"/>
              <a:ext cx="182217" cy="212463"/>
            </a:xfrm>
            <a:custGeom>
              <a:avLst/>
              <a:gdLst>
                <a:gd name="T0" fmla="*/ 33 w 66"/>
                <a:gd name="T1" fmla="*/ 71 h 71"/>
                <a:gd name="T2" fmla="*/ 66 w 66"/>
                <a:gd name="T3" fmla="*/ 31 h 71"/>
                <a:gd name="T4" fmla="*/ 33 w 66"/>
                <a:gd name="T5" fmla="*/ 0 h 71"/>
                <a:gd name="T6" fmla="*/ 0 w 66"/>
                <a:gd name="T7" fmla="*/ 38 h 71"/>
                <a:gd name="T8" fmla="*/ 33 w 66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71">
                  <a:moveTo>
                    <a:pt x="33" y="71"/>
                  </a:moveTo>
                  <a:lnTo>
                    <a:pt x="66" y="31"/>
                  </a:lnTo>
                  <a:lnTo>
                    <a:pt x="33" y="0"/>
                  </a:lnTo>
                  <a:lnTo>
                    <a:pt x="0" y="38"/>
                  </a:lnTo>
                  <a:lnTo>
                    <a:pt x="33" y="7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" name="Freeform 863"/>
            <p:cNvSpPr/>
            <p:nvPr/>
          </p:nvSpPr>
          <p:spPr bwMode="auto">
            <a:xfrm rot="964014">
              <a:off x="6344070" y="4008970"/>
              <a:ext cx="162893" cy="176553"/>
            </a:xfrm>
            <a:custGeom>
              <a:avLst/>
              <a:gdLst>
                <a:gd name="T0" fmla="*/ 14 w 25"/>
                <a:gd name="T1" fmla="*/ 25 h 25"/>
                <a:gd name="T2" fmla="*/ 25 w 25"/>
                <a:gd name="T3" fmla="*/ 12 h 25"/>
                <a:gd name="T4" fmla="*/ 21 w 25"/>
                <a:gd name="T5" fmla="*/ 7 h 25"/>
                <a:gd name="T6" fmla="*/ 11 w 25"/>
                <a:gd name="T7" fmla="*/ 0 h 25"/>
                <a:gd name="T8" fmla="*/ 0 w 25"/>
                <a:gd name="T9" fmla="*/ 12 h 25"/>
                <a:gd name="T10" fmla="*/ 14 w 25"/>
                <a:gd name="T1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14" y="25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4" y="11"/>
                    <a:pt x="22" y="9"/>
                    <a:pt x="21" y="7"/>
                  </a:cubicBezTo>
                  <a:cubicBezTo>
                    <a:pt x="21" y="7"/>
                    <a:pt x="17" y="4"/>
                    <a:pt x="11" y="0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14" y="2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" name="Freeform 864"/>
            <p:cNvSpPr/>
            <p:nvPr/>
          </p:nvSpPr>
          <p:spPr bwMode="auto">
            <a:xfrm rot="964014">
              <a:off x="6113112" y="4147557"/>
              <a:ext cx="182217" cy="206477"/>
            </a:xfrm>
            <a:custGeom>
              <a:avLst/>
              <a:gdLst>
                <a:gd name="T0" fmla="*/ 14 w 28"/>
                <a:gd name="T1" fmla="*/ 0 h 29"/>
                <a:gd name="T2" fmla="*/ 0 w 28"/>
                <a:gd name="T3" fmla="*/ 16 h 29"/>
                <a:gd name="T4" fmla="*/ 15 w 28"/>
                <a:gd name="T5" fmla="*/ 29 h 29"/>
                <a:gd name="T6" fmla="*/ 28 w 28"/>
                <a:gd name="T7" fmla="*/ 14 h 29"/>
                <a:gd name="T8" fmla="*/ 14 w 28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14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5" y="20"/>
                    <a:pt x="10" y="25"/>
                    <a:pt x="15" y="29"/>
                  </a:cubicBezTo>
                  <a:cubicBezTo>
                    <a:pt x="28" y="14"/>
                    <a:pt x="28" y="14"/>
                    <a:pt x="28" y="14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" name="Freeform 865"/>
            <p:cNvSpPr/>
            <p:nvPr/>
          </p:nvSpPr>
          <p:spPr bwMode="auto">
            <a:xfrm rot="964014">
              <a:off x="6241492" y="4369946"/>
              <a:ext cx="146328" cy="143635"/>
            </a:xfrm>
            <a:custGeom>
              <a:avLst/>
              <a:gdLst>
                <a:gd name="T0" fmla="*/ 22 w 22"/>
                <a:gd name="T1" fmla="*/ 8 h 20"/>
                <a:gd name="T2" fmla="*/ 13 w 22"/>
                <a:gd name="T3" fmla="*/ 0 h 20"/>
                <a:gd name="T4" fmla="*/ 0 w 22"/>
                <a:gd name="T5" fmla="*/ 15 h 20"/>
                <a:gd name="T6" fmla="*/ 5 w 22"/>
                <a:gd name="T7" fmla="*/ 20 h 20"/>
                <a:gd name="T8" fmla="*/ 22 w 22"/>
                <a:gd name="T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22" y="8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7"/>
                    <a:pt x="4" y="18"/>
                    <a:pt x="5" y="20"/>
                  </a:cubicBezTo>
                  <a:cubicBezTo>
                    <a:pt x="12" y="17"/>
                    <a:pt x="18" y="13"/>
                    <a:pt x="22" y="8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" name="Freeform 866"/>
            <p:cNvSpPr/>
            <p:nvPr/>
          </p:nvSpPr>
          <p:spPr bwMode="auto">
            <a:xfrm rot="964014">
              <a:off x="6079560" y="4347777"/>
              <a:ext cx="162893" cy="134657"/>
            </a:xfrm>
            <a:custGeom>
              <a:avLst/>
              <a:gdLst>
                <a:gd name="T0" fmla="*/ 13 w 25"/>
                <a:gd name="T1" fmla="*/ 0 h 19"/>
                <a:gd name="T2" fmla="*/ 0 w 25"/>
                <a:gd name="T3" fmla="*/ 14 h 19"/>
                <a:gd name="T4" fmla="*/ 19 w 25"/>
                <a:gd name="T5" fmla="*/ 19 h 19"/>
                <a:gd name="T6" fmla="*/ 25 w 25"/>
                <a:gd name="T7" fmla="*/ 12 h 19"/>
                <a:gd name="T8" fmla="*/ 13 w 25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9">
                  <a:moveTo>
                    <a:pt x="13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6" y="17"/>
                    <a:pt x="13" y="19"/>
                    <a:pt x="19" y="19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1" y="8"/>
                    <a:pt x="17" y="4"/>
                    <a:pt x="13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" name="Freeform 867"/>
            <p:cNvSpPr/>
            <p:nvPr/>
          </p:nvSpPr>
          <p:spPr bwMode="auto">
            <a:xfrm rot="964014">
              <a:off x="5991340" y="4123033"/>
              <a:ext cx="124239" cy="191515"/>
            </a:xfrm>
            <a:custGeom>
              <a:avLst/>
              <a:gdLst>
                <a:gd name="T0" fmla="*/ 6 w 19"/>
                <a:gd name="T1" fmla="*/ 0 h 27"/>
                <a:gd name="T2" fmla="*/ 0 w 19"/>
                <a:gd name="T3" fmla="*/ 8 h 27"/>
                <a:gd name="T4" fmla="*/ 7 w 19"/>
                <a:gd name="T5" fmla="*/ 27 h 27"/>
                <a:gd name="T6" fmla="*/ 19 w 19"/>
                <a:gd name="T7" fmla="*/ 13 h 27"/>
                <a:gd name="T8" fmla="*/ 6 w 19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7">
                  <a:moveTo>
                    <a:pt x="6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14"/>
                    <a:pt x="3" y="21"/>
                    <a:pt x="7" y="27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8"/>
                    <a:pt x="10" y="4"/>
                    <a:pt x="6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" name="Freeform 868"/>
            <p:cNvSpPr/>
            <p:nvPr/>
          </p:nvSpPr>
          <p:spPr bwMode="auto">
            <a:xfrm rot="964014">
              <a:off x="6008541" y="4232825"/>
              <a:ext cx="176697" cy="191515"/>
            </a:xfrm>
            <a:custGeom>
              <a:avLst/>
              <a:gdLst>
                <a:gd name="T0" fmla="*/ 12 w 27"/>
                <a:gd name="T1" fmla="*/ 0 h 27"/>
                <a:gd name="T2" fmla="*/ 0 w 27"/>
                <a:gd name="T3" fmla="*/ 14 h 27"/>
                <a:gd name="T4" fmla="*/ 14 w 27"/>
                <a:gd name="T5" fmla="*/ 27 h 27"/>
                <a:gd name="T6" fmla="*/ 27 w 27"/>
                <a:gd name="T7" fmla="*/ 13 h 27"/>
                <a:gd name="T8" fmla="*/ 12 w 2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2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4" y="19"/>
                    <a:pt x="9" y="24"/>
                    <a:pt x="14" y="27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2" y="9"/>
                    <a:pt x="17" y="4"/>
                    <a:pt x="12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" name="Freeform 869"/>
            <p:cNvSpPr/>
            <p:nvPr/>
          </p:nvSpPr>
          <p:spPr bwMode="auto">
            <a:xfrm rot="964014">
              <a:off x="6189786" y="4453007"/>
              <a:ext cx="71783" cy="50870"/>
            </a:xfrm>
            <a:custGeom>
              <a:avLst/>
              <a:gdLst>
                <a:gd name="T0" fmla="*/ 0 w 11"/>
                <a:gd name="T1" fmla="*/ 7 h 7"/>
                <a:gd name="T2" fmla="*/ 7 w 11"/>
                <a:gd name="T3" fmla="*/ 6 h 7"/>
                <a:gd name="T4" fmla="*/ 11 w 11"/>
                <a:gd name="T5" fmla="*/ 5 h 7"/>
                <a:gd name="T6" fmla="*/ 6 w 11"/>
                <a:gd name="T7" fmla="*/ 0 h 7"/>
                <a:gd name="T8" fmla="*/ 0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2" y="7"/>
                    <a:pt x="5" y="7"/>
                    <a:pt x="7" y="6"/>
                  </a:cubicBezTo>
                  <a:cubicBezTo>
                    <a:pt x="9" y="6"/>
                    <a:pt x="10" y="5"/>
                    <a:pt x="11" y="5"/>
                  </a:cubicBezTo>
                  <a:cubicBezTo>
                    <a:pt x="10" y="3"/>
                    <a:pt x="8" y="2"/>
                    <a:pt x="6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" name="Freeform 870"/>
            <p:cNvSpPr/>
            <p:nvPr/>
          </p:nvSpPr>
          <p:spPr bwMode="auto">
            <a:xfrm rot="964014">
              <a:off x="6141772" y="3920597"/>
              <a:ext cx="138045" cy="125682"/>
            </a:xfrm>
            <a:custGeom>
              <a:avLst/>
              <a:gdLst>
                <a:gd name="T0" fmla="*/ 21 w 21"/>
                <a:gd name="T1" fmla="*/ 3 h 18"/>
                <a:gd name="T2" fmla="*/ 17 w 21"/>
                <a:gd name="T3" fmla="*/ 0 h 18"/>
                <a:gd name="T4" fmla="*/ 0 w 21"/>
                <a:gd name="T5" fmla="*/ 10 h 18"/>
                <a:gd name="T6" fmla="*/ 8 w 21"/>
                <a:gd name="T7" fmla="*/ 18 h 18"/>
                <a:gd name="T8" fmla="*/ 21 w 21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8">
                  <a:moveTo>
                    <a:pt x="21" y="3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2"/>
                    <a:pt x="6" y="5"/>
                    <a:pt x="0" y="10"/>
                  </a:cubicBezTo>
                  <a:cubicBezTo>
                    <a:pt x="8" y="18"/>
                    <a:pt x="8" y="18"/>
                    <a:pt x="8" y="18"/>
                  </a:cubicBezTo>
                  <a:lnTo>
                    <a:pt x="21" y="3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" name="Freeform 871"/>
            <p:cNvSpPr/>
            <p:nvPr/>
          </p:nvSpPr>
          <p:spPr bwMode="auto">
            <a:xfrm rot="964014">
              <a:off x="6278736" y="3949660"/>
              <a:ext cx="157370" cy="119696"/>
            </a:xfrm>
            <a:custGeom>
              <a:avLst/>
              <a:gdLst>
                <a:gd name="T0" fmla="*/ 13 w 24"/>
                <a:gd name="T1" fmla="*/ 17 h 17"/>
                <a:gd name="T2" fmla="*/ 24 w 24"/>
                <a:gd name="T3" fmla="*/ 5 h 17"/>
                <a:gd name="T4" fmla="*/ 4 w 24"/>
                <a:gd name="T5" fmla="*/ 1 h 17"/>
                <a:gd name="T6" fmla="*/ 0 w 24"/>
                <a:gd name="T7" fmla="*/ 5 h 17"/>
                <a:gd name="T8" fmla="*/ 13 w 24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7">
                  <a:moveTo>
                    <a:pt x="13" y="17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19" y="3"/>
                    <a:pt x="12" y="0"/>
                    <a:pt x="4" y="1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" name="Freeform 872"/>
            <p:cNvSpPr/>
            <p:nvPr/>
          </p:nvSpPr>
          <p:spPr bwMode="auto">
            <a:xfrm rot="964014">
              <a:off x="6267066" y="3934490"/>
              <a:ext cx="52456" cy="29925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1 h 4"/>
                <a:gd name="T4" fmla="*/ 4 w 8"/>
                <a:gd name="T5" fmla="*/ 4 h 4"/>
                <a:gd name="T6" fmla="*/ 8 w 8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" name="Freeform 873"/>
            <p:cNvSpPr/>
            <p:nvPr/>
          </p:nvSpPr>
          <p:spPr bwMode="auto">
            <a:xfrm rot="964014">
              <a:off x="6007163" y="4076689"/>
              <a:ext cx="46935" cy="92764"/>
            </a:xfrm>
            <a:custGeom>
              <a:avLst/>
              <a:gdLst>
                <a:gd name="T0" fmla="*/ 1 w 7"/>
                <a:gd name="T1" fmla="*/ 0 h 13"/>
                <a:gd name="T2" fmla="*/ 1 w 7"/>
                <a:gd name="T3" fmla="*/ 13 h 13"/>
                <a:gd name="T4" fmla="*/ 7 w 7"/>
                <a:gd name="T5" fmla="*/ 5 h 13"/>
                <a:gd name="T6" fmla="*/ 1 w 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3">
                  <a:moveTo>
                    <a:pt x="1" y="0"/>
                  </a:moveTo>
                  <a:cubicBezTo>
                    <a:pt x="0" y="4"/>
                    <a:pt x="0" y="8"/>
                    <a:pt x="1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3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" name="Freeform 874"/>
            <p:cNvSpPr/>
            <p:nvPr/>
          </p:nvSpPr>
          <p:spPr bwMode="auto">
            <a:xfrm rot="964014">
              <a:off x="6038400" y="3961157"/>
              <a:ext cx="135283" cy="170568"/>
            </a:xfrm>
            <a:custGeom>
              <a:avLst/>
              <a:gdLst>
                <a:gd name="T0" fmla="*/ 21 w 21"/>
                <a:gd name="T1" fmla="*/ 8 h 24"/>
                <a:gd name="T2" fmla="*/ 13 w 21"/>
                <a:gd name="T3" fmla="*/ 0 h 24"/>
                <a:gd name="T4" fmla="*/ 11 w 21"/>
                <a:gd name="T5" fmla="*/ 1 h 24"/>
                <a:gd name="T6" fmla="*/ 0 w 21"/>
                <a:gd name="T7" fmla="*/ 19 h 24"/>
                <a:gd name="T8" fmla="*/ 6 w 21"/>
                <a:gd name="T9" fmla="*/ 24 h 24"/>
                <a:gd name="T10" fmla="*/ 21 w 21"/>
                <a:gd name="T11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4">
                  <a:moveTo>
                    <a:pt x="21" y="8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5" y="7"/>
                    <a:pt x="2" y="13"/>
                    <a:pt x="0" y="19"/>
                  </a:cubicBezTo>
                  <a:cubicBezTo>
                    <a:pt x="2" y="20"/>
                    <a:pt x="4" y="22"/>
                    <a:pt x="6" y="24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" name="Freeform 875"/>
            <p:cNvSpPr>
              <a:spLocks noEditPoints="1"/>
            </p:cNvSpPr>
            <p:nvPr/>
          </p:nvSpPr>
          <p:spPr bwMode="auto">
            <a:xfrm rot="964014">
              <a:off x="6322858" y="3944494"/>
              <a:ext cx="80066" cy="89773"/>
            </a:xfrm>
            <a:custGeom>
              <a:avLst/>
              <a:gdLst>
                <a:gd name="T0" fmla="*/ 6 w 12"/>
                <a:gd name="T1" fmla="*/ 13 h 13"/>
                <a:gd name="T2" fmla="*/ 2 w 12"/>
                <a:gd name="T3" fmla="*/ 11 h 13"/>
                <a:gd name="T4" fmla="*/ 2 w 12"/>
                <a:gd name="T5" fmla="*/ 11 h 13"/>
                <a:gd name="T6" fmla="*/ 0 w 12"/>
                <a:gd name="T7" fmla="*/ 7 h 13"/>
                <a:gd name="T8" fmla="*/ 0 w 12"/>
                <a:gd name="T9" fmla="*/ 7 h 13"/>
                <a:gd name="T10" fmla="*/ 0 w 12"/>
                <a:gd name="T11" fmla="*/ 6 h 13"/>
                <a:gd name="T12" fmla="*/ 0 w 12"/>
                <a:gd name="T13" fmla="*/ 6 h 13"/>
                <a:gd name="T14" fmla="*/ 5 w 12"/>
                <a:gd name="T15" fmla="*/ 1 h 13"/>
                <a:gd name="T16" fmla="*/ 5 w 12"/>
                <a:gd name="T17" fmla="*/ 1 h 13"/>
                <a:gd name="T18" fmla="*/ 6 w 12"/>
                <a:gd name="T19" fmla="*/ 1 h 13"/>
                <a:gd name="T20" fmla="*/ 6 w 12"/>
                <a:gd name="T21" fmla="*/ 1 h 13"/>
                <a:gd name="T22" fmla="*/ 12 w 12"/>
                <a:gd name="T23" fmla="*/ 6 h 13"/>
                <a:gd name="T24" fmla="*/ 12 w 12"/>
                <a:gd name="T25" fmla="*/ 7 h 13"/>
                <a:gd name="T26" fmla="*/ 12 w 12"/>
                <a:gd name="T27" fmla="*/ 7 h 13"/>
                <a:gd name="T28" fmla="*/ 8 w 12"/>
                <a:gd name="T29" fmla="*/ 12 h 13"/>
                <a:gd name="T30" fmla="*/ 8 w 12"/>
                <a:gd name="T31" fmla="*/ 12 h 13"/>
                <a:gd name="T32" fmla="*/ 6 w 12"/>
                <a:gd name="T33" fmla="*/ 13 h 13"/>
                <a:gd name="T34" fmla="*/ 6 w 12"/>
                <a:gd name="T35" fmla="*/ 13 h 13"/>
                <a:gd name="T36" fmla="*/ 6 w 12"/>
                <a:gd name="T37" fmla="*/ 13 h 13"/>
                <a:gd name="T38" fmla="*/ 6 w 12"/>
                <a:gd name="T39" fmla="*/ 13 h 13"/>
                <a:gd name="T40" fmla="*/ 6 w 12"/>
                <a:gd name="T41" fmla="*/ 13 h 13"/>
                <a:gd name="T42" fmla="*/ 6 w 12"/>
                <a:gd name="T43" fmla="*/ 13 h 13"/>
                <a:gd name="T44" fmla="*/ 6 w 12"/>
                <a:gd name="T45" fmla="*/ 13 h 13"/>
                <a:gd name="T46" fmla="*/ 2 w 12"/>
                <a:gd name="T47" fmla="*/ 7 h 13"/>
                <a:gd name="T48" fmla="*/ 3 w 12"/>
                <a:gd name="T49" fmla="*/ 9 h 13"/>
                <a:gd name="T50" fmla="*/ 3 w 12"/>
                <a:gd name="T51" fmla="*/ 9 h 13"/>
                <a:gd name="T52" fmla="*/ 6 w 12"/>
                <a:gd name="T53" fmla="*/ 11 h 13"/>
                <a:gd name="T54" fmla="*/ 6 w 12"/>
                <a:gd name="T55" fmla="*/ 11 h 13"/>
                <a:gd name="T56" fmla="*/ 6 w 12"/>
                <a:gd name="T57" fmla="*/ 11 h 13"/>
                <a:gd name="T58" fmla="*/ 6 w 12"/>
                <a:gd name="T59" fmla="*/ 11 h 13"/>
                <a:gd name="T60" fmla="*/ 8 w 12"/>
                <a:gd name="T61" fmla="*/ 9 h 13"/>
                <a:gd name="T62" fmla="*/ 8 w 12"/>
                <a:gd name="T63" fmla="*/ 9 h 13"/>
                <a:gd name="T64" fmla="*/ 10 w 12"/>
                <a:gd name="T65" fmla="*/ 7 h 13"/>
                <a:gd name="T66" fmla="*/ 10 w 12"/>
                <a:gd name="T67" fmla="*/ 7 h 13"/>
                <a:gd name="T68" fmla="*/ 6 w 12"/>
                <a:gd name="T69" fmla="*/ 3 h 13"/>
                <a:gd name="T70" fmla="*/ 2 w 12"/>
                <a:gd name="T71" fmla="*/ 7 h 13"/>
                <a:gd name="T72" fmla="*/ 2 w 12"/>
                <a:gd name="T73" fmla="*/ 7 h 13"/>
                <a:gd name="T74" fmla="*/ 2 w 12"/>
                <a:gd name="T75" fmla="*/ 7 h 13"/>
                <a:gd name="T76" fmla="*/ 5 w 12"/>
                <a:gd name="T77" fmla="*/ 2 h 13"/>
                <a:gd name="T78" fmla="*/ 6 w 12"/>
                <a:gd name="T79" fmla="*/ 2 h 13"/>
                <a:gd name="T80" fmla="*/ 5 w 12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" h="13">
                  <a:moveTo>
                    <a:pt x="6" y="13"/>
                  </a:moveTo>
                  <a:cubicBezTo>
                    <a:pt x="5" y="13"/>
                    <a:pt x="4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9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9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0"/>
                    <a:pt x="7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9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" name="Freeform 876"/>
            <p:cNvSpPr>
              <a:spLocks noEditPoints="1"/>
            </p:cNvSpPr>
            <p:nvPr/>
          </p:nvSpPr>
          <p:spPr bwMode="auto">
            <a:xfrm rot="964014">
              <a:off x="6382723" y="4050863"/>
              <a:ext cx="8558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3 w 13"/>
                <a:gd name="T25" fmla="*/ 6 h 13"/>
                <a:gd name="T26" fmla="*/ 13 w 13"/>
                <a:gd name="T27" fmla="*/ 6 h 13"/>
                <a:gd name="T28" fmla="*/ 8 w 13"/>
                <a:gd name="T29" fmla="*/ 12 h 13"/>
                <a:gd name="T30" fmla="*/ 8 w 13"/>
                <a:gd name="T31" fmla="*/ 12 h 13"/>
                <a:gd name="T32" fmla="*/ 7 w 13"/>
                <a:gd name="T33" fmla="*/ 13 h 13"/>
                <a:gd name="T34" fmla="*/ 7 w 13"/>
                <a:gd name="T35" fmla="*/ 13 h 13"/>
                <a:gd name="T36" fmla="*/ 7 w 13"/>
                <a:gd name="T37" fmla="*/ 13 h 13"/>
                <a:gd name="T38" fmla="*/ 7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7 w 13"/>
                <a:gd name="T53" fmla="*/ 11 h 13"/>
                <a:gd name="T54" fmla="*/ 7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9 w 13"/>
                <a:gd name="T61" fmla="*/ 8 h 13"/>
                <a:gd name="T62" fmla="*/ 9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2 h 13"/>
                <a:gd name="T70" fmla="*/ 2 w 13"/>
                <a:gd name="T71" fmla="*/ 6 h 13"/>
                <a:gd name="T72" fmla="*/ 2 w 13"/>
                <a:gd name="T73" fmla="*/ 6 h 13"/>
                <a:gd name="T74" fmla="*/ 2 w 13"/>
                <a:gd name="T75" fmla="*/ 7 h 13"/>
                <a:gd name="T76" fmla="*/ 6 w 13"/>
                <a:gd name="T77" fmla="*/ 2 h 13"/>
                <a:gd name="T78" fmla="*/ 6 w 13"/>
                <a:gd name="T79" fmla="*/ 1 h 13"/>
                <a:gd name="T80" fmla="*/ 6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6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" name="Freeform 877"/>
            <p:cNvSpPr>
              <a:spLocks noEditPoints="1"/>
            </p:cNvSpPr>
            <p:nvPr/>
          </p:nvSpPr>
          <p:spPr bwMode="auto">
            <a:xfrm rot="964014">
              <a:off x="6443088" y="4156483"/>
              <a:ext cx="8558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1 h 13"/>
                <a:gd name="T16" fmla="*/ 5 w 13"/>
                <a:gd name="T17" fmla="*/ 1 h 13"/>
                <a:gd name="T18" fmla="*/ 7 w 13"/>
                <a:gd name="T19" fmla="*/ 1 h 13"/>
                <a:gd name="T20" fmla="*/ 7 w 13"/>
                <a:gd name="T21" fmla="*/ 1 h 13"/>
                <a:gd name="T22" fmla="*/ 12 w 13"/>
                <a:gd name="T23" fmla="*/ 5 h 13"/>
                <a:gd name="T24" fmla="*/ 12 w 13"/>
                <a:gd name="T25" fmla="*/ 7 h 13"/>
                <a:gd name="T26" fmla="*/ 12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1 h 13"/>
                <a:gd name="T58" fmla="*/ 7 w 13"/>
                <a:gd name="T59" fmla="*/ 11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3"/>
                    <a:pt x="4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" name="Freeform 878"/>
            <p:cNvSpPr>
              <a:spLocks noEditPoints="1"/>
            </p:cNvSpPr>
            <p:nvPr/>
          </p:nvSpPr>
          <p:spPr bwMode="auto">
            <a:xfrm rot="964014">
              <a:off x="6216673" y="4006407"/>
              <a:ext cx="8558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1 h 13"/>
                <a:gd name="T4" fmla="*/ 3 w 13"/>
                <a:gd name="T5" fmla="*/ 11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1 h 13"/>
                <a:gd name="T16" fmla="*/ 5 w 13"/>
                <a:gd name="T17" fmla="*/ 1 h 13"/>
                <a:gd name="T18" fmla="*/ 7 w 13"/>
                <a:gd name="T19" fmla="*/ 1 h 13"/>
                <a:gd name="T20" fmla="*/ 7 w 13"/>
                <a:gd name="T21" fmla="*/ 1 h 13"/>
                <a:gd name="T22" fmla="*/ 12 w 13"/>
                <a:gd name="T23" fmla="*/ 6 h 13"/>
                <a:gd name="T24" fmla="*/ 13 w 13"/>
                <a:gd name="T25" fmla="*/ 7 h 13"/>
                <a:gd name="T26" fmla="*/ 13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9 h 13"/>
                <a:gd name="T50" fmla="*/ 4 w 13"/>
                <a:gd name="T51" fmla="*/ 9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1 h 13"/>
                <a:gd name="T58" fmla="*/ 7 w 13"/>
                <a:gd name="T59" fmla="*/ 11 h 13"/>
                <a:gd name="T60" fmla="*/ 8 w 13"/>
                <a:gd name="T61" fmla="*/ 9 h 13"/>
                <a:gd name="T62" fmla="*/ 8 w 13"/>
                <a:gd name="T63" fmla="*/ 9 h 13"/>
                <a:gd name="T64" fmla="*/ 10 w 13"/>
                <a:gd name="T65" fmla="*/ 7 h 13"/>
                <a:gd name="T66" fmla="*/ 10 w 13"/>
                <a:gd name="T67" fmla="*/ 7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2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3"/>
                    <a:pt x="4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3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8"/>
                    <a:pt x="3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" name="Freeform 879"/>
            <p:cNvSpPr>
              <a:spLocks noEditPoints="1"/>
            </p:cNvSpPr>
            <p:nvPr/>
          </p:nvSpPr>
          <p:spPr bwMode="auto">
            <a:xfrm rot="964014">
              <a:off x="6109003" y="4085226"/>
              <a:ext cx="8282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1 h 13"/>
                <a:gd name="T4" fmla="*/ 3 w 13"/>
                <a:gd name="T5" fmla="*/ 11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6 w 13"/>
                <a:gd name="T15" fmla="*/ 1 h 13"/>
                <a:gd name="T16" fmla="*/ 6 w 13"/>
                <a:gd name="T17" fmla="*/ 1 h 13"/>
                <a:gd name="T18" fmla="*/ 7 w 13"/>
                <a:gd name="T19" fmla="*/ 1 h 13"/>
                <a:gd name="T20" fmla="*/ 7 w 13"/>
                <a:gd name="T21" fmla="*/ 1 h 13"/>
                <a:gd name="T22" fmla="*/ 13 w 13"/>
                <a:gd name="T23" fmla="*/ 6 h 13"/>
                <a:gd name="T24" fmla="*/ 13 w 13"/>
                <a:gd name="T25" fmla="*/ 7 h 13"/>
                <a:gd name="T26" fmla="*/ 13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7 w 13"/>
                <a:gd name="T33" fmla="*/ 13 h 13"/>
                <a:gd name="T34" fmla="*/ 7 w 13"/>
                <a:gd name="T35" fmla="*/ 13 h 13"/>
                <a:gd name="T36" fmla="*/ 6 w 13"/>
                <a:gd name="T37" fmla="*/ 13 h 13"/>
                <a:gd name="T38" fmla="*/ 3 w 13"/>
                <a:gd name="T39" fmla="*/ 7 h 13"/>
                <a:gd name="T40" fmla="*/ 4 w 13"/>
                <a:gd name="T41" fmla="*/ 9 h 13"/>
                <a:gd name="T42" fmla="*/ 4 w 13"/>
                <a:gd name="T43" fmla="*/ 9 h 13"/>
                <a:gd name="T44" fmla="*/ 7 w 13"/>
                <a:gd name="T45" fmla="*/ 11 h 13"/>
                <a:gd name="T46" fmla="*/ 7 w 13"/>
                <a:gd name="T47" fmla="*/ 11 h 13"/>
                <a:gd name="T48" fmla="*/ 7 w 13"/>
                <a:gd name="T49" fmla="*/ 11 h 13"/>
                <a:gd name="T50" fmla="*/ 7 w 13"/>
                <a:gd name="T51" fmla="*/ 11 h 13"/>
                <a:gd name="T52" fmla="*/ 9 w 13"/>
                <a:gd name="T53" fmla="*/ 9 h 13"/>
                <a:gd name="T54" fmla="*/ 9 w 13"/>
                <a:gd name="T55" fmla="*/ 9 h 13"/>
                <a:gd name="T56" fmla="*/ 10 w 13"/>
                <a:gd name="T57" fmla="*/ 7 h 13"/>
                <a:gd name="T58" fmla="*/ 10 w 13"/>
                <a:gd name="T59" fmla="*/ 7 h 13"/>
                <a:gd name="T60" fmla="*/ 6 w 13"/>
                <a:gd name="T61" fmla="*/ 3 h 13"/>
                <a:gd name="T62" fmla="*/ 2 w 13"/>
                <a:gd name="T63" fmla="*/ 7 h 13"/>
                <a:gd name="T64" fmla="*/ 2 w 13"/>
                <a:gd name="T65" fmla="*/ 7 h 13"/>
                <a:gd name="T66" fmla="*/ 3 w 13"/>
                <a:gd name="T67" fmla="*/ 7 h 13"/>
                <a:gd name="T68" fmla="*/ 6 w 13"/>
                <a:gd name="T69" fmla="*/ 2 h 13"/>
                <a:gd name="T70" fmla="*/ 6 w 13"/>
                <a:gd name="T71" fmla="*/ 2 h 13"/>
                <a:gd name="T72" fmla="*/ 6 w 13"/>
                <a:gd name="T7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3"/>
                    <a:pt x="4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lose/>
                  <a:moveTo>
                    <a:pt x="3" y="7"/>
                  </a:moveTo>
                  <a:cubicBezTo>
                    <a:pt x="3" y="8"/>
                    <a:pt x="3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6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" name="Freeform 880"/>
            <p:cNvSpPr>
              <a:spLocks noEditPoints="1"/>
            </p:cNvSpPr>
            <p:nvPr/>
          </p:nvSpPr>
          <p:spPr bwMode="auto">
            <a:xfrm rot="964014">
              <a:off x="5999356" y="4161170"/>
              <a:ext cx="85587" cy="92764"/>
            </a:xfrm>
            <a:custGeom>
              <a:avLst/>
              <a:gdLst>
                <a:gd name="T0" fmla="*/ 6 w 13"/>
                <a:gd name="T1" fmla="*/ 12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5 h 13"/>
                <a:gd name="T12" fmla="*/ 0 w 13"/>
                <a:gd name="T13" fmla="*/ 5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6 h 13"/>
                <a:gd name="T26" fmla="*/ 12 w 13"/>
                <a:gd name="T27" fmla="*/ 6 h 13"/>
                <a:gd name="T28" fmla="*/ 8 w 13"/>
                <a:gd name="T29" fmla="*/ 11 h 13"/>
                <a:gd name="T30" fmla="*/ 8 w 13"/>
                <a:gd name="T31" fmla="*/ 11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2 h 13"/>
                <a:gd name="T46" fmla="*/ 2 w 13"/>
                <a:gd name="T47" fmla="*/ 6 h 13"/>
                <a:gd name="T48" fmla="*/ 3 w 13"/>
                <a:gd name="T49" fmla="*/ 7 h 13"/>
                <a:gd name="T50" fmla="*/ 3 w 13"/>
                <a:gd name="T51" fmla="*/ 7 h 13"/>
                <a:gd name="T52" fmla="*/ 6 w 13"/>
                <a:gd name="T53" fmla="*/ 10 h 13"/>
                <a:gd name="T54" fmla="*/ 6 w 13"/>
                <a:gd name="T55" fmla="*/ 10 h 13"/>
                <a:gd name="T56" fmla="*/ 6 w 13"/>
                <a:gd name="T57" fmla="*/ 10 h 13"/>
                <a:gd name="T58" fmla="*/ 6 w 13"/>
                <a:gd name="T59" fmla="*/ 10 h 13"/>
                <a:gd name="T60" fmla="*/ 6 w 13"/>
                <a:gd name="T61" fmla="*/ 10 h 13"/>
                <a:gd name="T62" fmla="*/ 6 w 13"/>
                <a:gd name="T63" fmla="*/ 10 h 13"/>
                <a:gd name="T64" fmla="*/ 8 w 13"/>
                <a:gd name="T65" fmla="*/ 8 h 13"/>
                <a:gd name="T66" fmla="*/ 8 w 13"/>
                <a:gd name="T67" fmla="*/ 8 h 13"/>
                <a:gd name="T68" fmla="*/ 10 w 13"/>
                <a:gd name="T69" fmla="*/ 6 h 13"/>
                <a:gd name="T70" fmla="*/ 10 w 13"/>
                <a:gd name="T71" fmla="*/ 6 h 13"/>
                <a:gd name="T72" fmla="*/ 6 w 13"/>
                <a:gd name="T73" fmla="*/ 2 h 13"/>
                <a:gd name="T74" fmla="*/ 2 w 13"/>
                <a:gd name="T75" fmla="*/ 6 h 13"/>
                <a:gd name="T76" fmla="*/ 2 w 13"/>
                <a:gd name="T77" fmla="*/ 6 h 13"/>
                <a:gd name="T78" fmla="*/ 2 w 13"/>
                <a:gd name="T79" fmla="*/ 6 h 13"/>
                <a:gd name="T80" fmla="*/ 5 w 13"/>
                <a:gd name="T81" fmla="*/ 1 h 13"/>
                <a:gd name="T82" fmla="*/ 6 w 13"/>
                <a:gd name="T83" fmla="*/ 1 h 13"/>
                <a:gd name="T84" fmla="*/ 5 w 13"/>
                <a:gd name="T8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13">
                  <a:moveTo>
                    <a:pt x="6" y="12"/>
                  </a:moveTo>
                  <a:cubicBezTo>
                    <a:pt x="5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0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8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lose/>
                  <a:moveTo>
                    <a:pt x="2" y="6"/>
                  </a:move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9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5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" name="Freeform 881"/>
            <p:cNvSpPr>
              <a:spLocks noEditPoints="1"/>
            </p:cNvSpPr>
            <p:nvPr/>
          </p:nvSpPr>
          <p:spPr bwMode="auto">
            <a:xfrm rot="964014">
              <a:off x="6163323" y="3930833"/>
              <a:ext cx="85587" cy="86779"/>
            </a:xfrm>
            <a:custGeom>
              <a:avLst/>
              <a:gdLst>
                <a:gd name="T0" fmla="*/ 6 w 13"/>
                <a:gd name="T1" fmla="*/ 11 h 12"/>
                <a:gd name="T2" fmla="*/ 3 w 13"/>
                <a:gd name="T3" fmla="*/ 9 h 12"/>
                <a:gd name="T4" fmla="*/ 3 w 13"/>
                <a:gd name="T5" fmla="*/ 9 h 12"/>
                <a:gd name="T6" fmla="*/ 0 w 13"/>
                <a:gd name="T7" fmla="*/ 5 h 12"/>
                <a:gd name="T8" fmla="*/ 0 w 13"/>
                <a:gd name="T9" fmla="*/ 5 h 12"/>
                <a:gd name="T10" fmla="*/ 0 w 13"/>
                <a:gd name="T11" fmla="*/ 4 h 12"/>
                <a:gd name="T12" fmla="*/ 0 w 13"/>
                <a:gd name="T13" fmla="*/ 4 h 12"/>
                <a:gd name="T14" fmla="*/ 6 w 13"/>
                <a:gd name="T15" fmla="*/ 0 h 12"/>
                <a:gd name="T16" fmla="*/ 6 w 13"/>
                <a:gd name="T17" fmla="*/ 0 h 12"/>
                <a:gd name="T18" fmla="*/ 8 w 13"/>
                <a:gd name="T19" fmla="*/ 0 h 12"/>
                <a:gd name="T20" fmla="*/ 8 w 13"/>
                <a:gd name="T21" fmla="*/ 0 h 12"/>
                <a:gd name="T22" fmla="*/ 12 w 13"/>
                <a:gd name="T23" fmla="*/ 4 h 12"/>
                <a:gd name="T24" fmla="*/ 13 w 13"/>
                <a:gd name="T25" fmla="*/ 4 h 12"/>
                <a:gd name="T26" fmla="*/ 13 w 13"/>
                <a:gd name="T27" fmla="*/ 4 h 12"/>
                <a:gd name="T28" fmla="*/ 12 w 13"/>
                <a:gd name="T29" fmla="*/ 5 h 12"/>
                <a:gd name="T30" fmla="*/ 12 w 13"/>
                <a:gd name="T31" fmla="*/ 5 h 12"/>
                <a:gd name="T32" fmla="*/ 8 w 13"/>
                <a:gd name="T33" fmla="*/ 10 h 12"/>
                <a:gd name="T34" fmla="*/ 8 w 13"/>
                <a:gd name="T35" fmla="*/ 10 h 12"/>
                <a:gd name="T36" fmla="*/ 6 w 13"/>
                <a:gd name="T37" fmla="*/ 12 h 12"/>
                <a:gd name="T38" fmla="*/ 6 w 13"/>
                <a:gd name="T39" fmla="*/ 12 h 12"/>
                <a:gd name="T40" fmla="*/ 6 w 13"/>
                <a:gd name="T41" fmla="*/ 12 h 12"/>
                <a:gd name="T42" fmla="*/ 6 w 13"/>
                <a:gd name="T43" fmla="*/ 12 h 12"/>
                <a:gd name="T44" fmla="*/ 6 w 13"/>
                <a:gd name="T45" fmla="*/ 12 h 12"/>
                <a:gd name="T46" fmla="*/ 6 w 13"/>
                <a:gd name="T47" fmla="*/ 12 h 12"/>
                <a:gd name="T48" fmla="*/ 6 w 13"/>
                <a:gd name="T49" fmla="*/ 11 h 12"/>
                <a:gd name="T50" fmla="*/ 2 w 13"/>
                <a:gd name="T51" fmla="*/ 5 h 12"/>
                <a:gd name="T52" fmla="*/ 4 w 13"/>
                <a:gd name="T53" fmla="*/ 7 h 12"/>
                <a:gd name="T54" fmla="*/ 4 w 13"/>
                <a:gd name="T55" fmla="*/ 7 h 12"/>
                <a:gd name="T56" fmla="*/ 6 w 13"/>
                <a:gd name="T57" fmla="*/ 9 h 12"/>
                <a:gd name="T58" fmla="*/ 6 w 13"/>
                <a:gd name="T59" fmla="*/ 9 h 12"/>
                <a:gd name="T60" fmla="*/ 7 w 13"/>
                <a:gd name="T61" fmla="*/ 9 h 12"/>
                <a:gd name="T62" fmla="*/ 7 w 13"/>
                <a:gd name="T63" fmla="*/ 9 h 12"/>
                <a:gd name="T64" fmla="*/ 8 w 13"/>
                <a:gd name="T65" fmla="*/ 7 h 12"/>
                <a:gd name="T66" fmla="*/ 8 w 13"/>
                <a:gd name="T67" fmla="*/ 7 h 12"/>
                <a:gd name="T68" fmla="*/ 10 w 13"/>
                <a:gd name="T69" fmla="*/ 5 h 12"/>
                <a:gd name="T70" fmla="*/ 10 w 13"/>
                <a:gd name="T71" fmla="*/ 5 h 12"/>
                <a:gd name="T72" fmla="*/ 7 w 13"/>
                <a:gd name="T73" fmla="*/ 2 h 12"/>
                <a:gd name="T74" fmla="*/ 2 w 13"/>
                <a:gd name="T75" fmla="*/ 5 h 12"/>
                <a:gd name="T76" fmla="*/ 2 w 13"/>
                <a:gd name="T77" fmla="*/ 5 h 12"/>
                <a:gd name="T78" fmla="*/ 2 w 13"/>
                <a:gd name="T79" fmla="*/ 5 h 12"/>
                <a:gd name="T80" fmla="*/ 6 w 13"/>
                <a:gd name="T81" fmla="*/ 2 h 12"/>
                <a:gd name="T82" fmla="*/ 7 w 13"/>
                <a:gd name="T83" fmla="*/ 1 h 12"/>
                <a:gd name="T84" fmla="*/ 6 w 13"/>
                <a:gd name="T8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12">
                  <a:moveTo>
                    <a:pt x="6" y="11"/>
                  </a:moveTo>
                  <a:cubicBezTo>
                    <a:pt x="5" y="11"/>
                    <a:pt x="4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7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0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1"/>
                    <a:pt x="8" y="11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1"/>
                  </a:cubicBezTo>
                  <a:close/>
                  <a:moveTo>
                    <a:pt x="2" y="5"/>
                  </a:moveTo>
                  <a:cubicBezTo>
                    <a:pt x="3" y="6"/>
                    <a:pt x="3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6" y="2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" name="Freeform 882"/>
            <p:cNvSpPr>
              <a:spLocks noEditPoints="1"/>
            </p:cNvSpPr>
            <p:nvPr/>
          </p:nvSpPr>
          <p:spPr bwMode="auto">
            <a:xfrm rot="964014">
              <a:off x="6058779" y="3995159"/>
              <a:ext cx="8282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6 h 13"/>
                <a:gd name="T26" fmla="*/ 12 w 13"/>
                <a:gd name="T27" fmla="*/ 6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0 h 13"/>
                <a:gd name="T54" fmla="*/ 6 w 13"/>
                <a:gd name="T55" fmla="*/ 10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2 h 13"/>
                <a:gd name="T70" fmla="*/ 2 w 13"/>
                <a:gd name="T71" fmla="*/ 6 h 13"/>
                <a:gd name="T72" fmla="*/ 2 w 13"/>
                <a:gd name="T73" fmla="*/ 6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" name="Freeform 883"/>
            <p:cNvSpPr/>
            <p:nvPr/>
          </p:nvSpPr>
          <p:spPr bwMode="auto">
            <a:xfrm rot="964014">
              <a:off x="6006934" y="4084393"/>
              <a:ext cx="38651" cy="77803"/>
            </a:xfrm>
            <a:custGeom>
              <a:avLst/>
              <a:gdLst>
                <a:gd name="T0" fmla="*/ 0 w 6"/>
                <a:gd name="T1" fmla="*/ 11 h 11"/>
                <a:gd name="T2" fmla="*/ 0 w 6"/>
                <a:gd name="T3" fmla="*/ 10 h 11"/>
                <a:gd name="T4" fmla="*/ 0 w 6"/>
                <a:gd name="T5" fmla="*/ 10 h 11"/>
                <a:gd name="T6" fmla="*/ 0 w 6"/>
                <a:gd name="T7" fmla="*/ 9 h 11"/>
                <a:gd name="T8" fmla="*/ 0 w 6"/>
                <a:gd name="T9" fmla="*/ 9 h 11"/>
                <a:gd name="T10" fmla="*/ 0 w 6"/>
                <a:gd name="T11" fmla="*/ 9 h 11"/>
                <a:gd name="T12" fmla="*/ 0 w 6"/>
                <a:gd name="T13" fmla="*/ 9 h 11"/>
                <a:gd name="T14" fmla="*/ 1 w 6"/>
                <a:gd name="T15" fmla="*/ 9 h 11"/>
                <a:gd name="T16" fmla="*/ 1 w 6"/>
                <a:gd name="T17" fmla="*/ 9 h 11"/>
                <a:gd name="T18" fmla="*/ 2 w 6"/>
                <a:gd name="T19" fmla="*/ 7 h 11"/>
                <a:gd name="T20" fmla="*/ 2 w 6"/>
                <a:gd name="T21" fmla="*/ 7 h 11"/>
                <a:gd name="T22" fmla="*/ 3 w 6"/>
                <a:gd name="T23" fmla="*/ 4 h 11"/>
                <a:gd name="T24" fmla="*/ 3 w 6"/>
                <a:gd name="T25" fmla="*/ 4 h 11"/>
                <a:gd name="T26" fmla="*/ 0 w 6"/>
                <a:gd name="T27" fmla="*/ 1 h 11"/>
                <a:gd name="T28" fmla="*/ 0 w 6"/>
                <a:gd name="T29" fmla="*/ 0 h 11"/>
                <a:gd name="T30" fmla="*/ 0 w 6"/>
                <a:gd name="T31" fmla="*/ 0 h 11"/>
                <a:gd name="T32" fmla="*/ 1 w 6"/>
                <a:gd name="T33" fmla="*/ 0 h 11"/>
                <a:gd name="T34" fmla="*/ 1 w 6"/>
                <a:gd name="T35" fmla="*/ 0 h 11"/>
                <a:gd name="T36" fmla="*/ 5 w 6"/>
                <a:gd name="T37" fmla="*/ 4 h 11"/>
                <a:gd name="T38" fmla="*/ 6 w 6"/>
                <a:gd name="T39" fmla="*/ 5 h 11"/>
                <a:gd name="T40" fmla="*/ 6 w 6"/>
                <a:gd name="T41" fmla="*/ 5 h 11"/>
                <a:gd name="T42" fmla="*/ 2 w 6"/>
                <a:gd name="T43" fmla="*/ 11 h 11"/>
                <a:gd name="T44" fmla="*/ 2 w 6"/>
                <a:gd name="T45" fmla="*/ 11 h 11"/>
                <a:gd name="T46" fmla="*/ 1 w 6"/>
                <a:gd name="T47" fmla="*/ 11 h 11"/>
                <a:gd name="T48" fmla="*/ 1 w 6"/>
                <a:gd name="T49" fmla="*/ 11 h 11"/>
                <a:gd name="T50" fmla="*/ 0 w 6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cubicBezTo>
                    <a:pt x="0" y="11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3" y="9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" name="Freeform 884"/>
            <p:cNvSpPr>
              <a:spLocks noEditPoints="1"/>
            </p:cNvSpPr>
            <p:nvPr/>
          </p:nvSpPr>
          <p:spPr bwMode="auto">
            <a:xfrm rot="964014">
              <a:off x="6282705" y="4122677"/>
              <a:ext cx="8282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7 h 13"/>
                <a:gd name="T26" fmla="*/ 12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3"/>
                    <a:pt x="4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" name="Freeform 885"/>
            <p:cNvSpPr>
              <a:spLocks noEditPoints="1"/>
            </p:cNvSpPr>
            <p:nvPr/>
          </p:nvSpPr>
          <p:spPr bwMode="auto">
            <a:xfrm rot="964014">
              <a:off x="6340363" y="4227890"/>
              <a:ext cx="8558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6 w 13"/>
                <a:gd name="T15" fmla="*/ 0 h 13"/>
                <a:gd name="T16" fmla="*/ 6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3 w 13"/>
                <a:gd name="T23" fmla="*/ 5 h 13"/>
                <a:gd name="T24" fmla="*/ 13 w 13"/>
                <a:gd name="T25" fmla="*/ 6 h 13"/>
                <a:gd name="T26" fmla="*/ 13 w 13"/>
                <a:gd name="T27" fmla="*/ 6 h 13"/>
                <a:gd name="T28" fmla="*/ 8 w 13"/>
                <a:gd name="T29" fmla="*/ 12 h 13"/>
                <a:gd name="T30" fmla="*/ 8 w 13"/>
                <a:gd name="T31" fmla="*/ 12 h 13"/>
                <a:gd name="T32" fmla="*/ 7 w 13"/>
                <a:gd name="T33" fmla="*/ 13 h 13"/>
                <a:gd name="T34" fmla="*/ 7 w 13"/>
                <a:gd name="T35" fmla="*/ 13 h 13"/>
                <a:gd name="T36" fmla="*/ 6 w 13"/>
                <a:gd name="T37" fmla="*/ 13 h 13"/>
                <a:gd name="T38" fmla="*/ 3 w 13"/>
                <a:gd name="T39" fmla="*/ 7 h 13"/>
                <a:gd name="T40" fmla="*/ 4 w 13"/>
                <a:gd name="T41" fmla="*/ 8 h 13"/>
                <a:gd name="T42" fmla="*/ 4 w 13"/>
                <a:gd name="T43" fmla="*/ 8 h 13"/>
                <a:gd name="T44" fmla="*/ 7 w 13"/>
                <a:gd name="T45" fmla="*/ 11 h 13"/>
                <a:gd name="T46" fmla="*/ 7 w 13"/>
                <a:gd name="T47" fmla="*/ 11 h 13"/>
                <a:gd name="T48" fmla="*/ 7 w 13"/>
                <a:gd name="T49" fmla="*/ 10 h 13"/>
                <a:gd name="T50" fmla="*/ 7 w 13"/>
                <a:gd name="T51" fmla="*/ 10 h 13"/>
                <a:gd name="T52" fmla="*/ 9 w 13"/>
                <a:gd name="T53" fmla="*/ 8 h 13"/>
                <a:gd name="T54" fmla="*/ 9 w 13"/>
                <a:gd name="T55" fmla="*/ 8 h 13"/>
                <a:gd name="T56" fmla="*/ 11 w 13"/>
                <a:gd name="T57" fmla="*/ 6 h 13"/>
                <a:gd name="T58" fmla="*/ 11 w 13"/>
                <a:gd name="T59" fmla="*/ 6 h 13"/>
                <a:gd name="T60" fmla="*/ 6 w 13"/>
                <a:gd name="T61" fmla="*/ 2 h 13"/>
                <a:gd name="T62" fmla="*/ 2 w 13"/>
                <a:gd name="T63" fmla="*/ 7 h 13"/>
                <a:gd name="T64" fmla="*/ 2 w 13"/>
                <a:gd name="T65" fmla="*/ 7 h 13"/>
                <a:gd name="T66" fmla="*/ 3 w 13"/>
                <a:gd name="T67" fmla="*/ 7 h 13"/>
                <a:gd name="T68" fmla="*/ 6 w 13"/>
                <a:gd name="T69" fmla="*/ 2 h 13"/>
                <a:gd name="T70" fmla="*/ 6 w 13"/>
                <a:gd name="T71" fmla="*/ 1 h 13"/>
                <a:gd name="T72" fmla="*/ 6 w 13"/>
                <a:gd name="T7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2"/>
                    <a:pt x="5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lose/>
                  <a:moveTo>
                    <a:pt x="3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10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  <a:moveTo>
                    <a:pt x="6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" name="Freeform 886"/>
            <p:cNvSpPr>
              <a:spLocks noEditPoints="1"/>
            </p:cNvSpPr>
            <p:nvPr/>
          </p:nvSpPr>
          <p:spPr bwMode="auto">
            <a:xfrm rot="964014">
              <a:off x="6396985" y="4326139"/>
              <a:ext cx="8558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6 h 13"/>
                <a:gd name="T26" fmla="*/ 12 w 13"/>
                <a:gd name="T27" fmla="*/ 6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2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" name="Freeform 887"/>
            <p:cNvSpPr>
              <a:spLocks noEditPoints="1"/>
            </p:cNvSpPr>
            <p:nvPr/>
          </p:nvSpPr>
          <p:spPr bwMode="auto">
            <a:xfrm rot="964014">
              <a:off x="6170874" y="4206034"/>
              <a:ext cx="77304" cy="92764"/>
            </a:xfrm>
            <a:custGeom>
              <a:avLst/>
              <a:gdLst>
                <a:gd name="T0" fmla="*/ 5 w 12"/>
                <a:gd name="T1" fmla="*/ 13 h 13"/>
                <a:gd name="T2" fmla="*/ 2 w 12"/>
                <a:gd name="T3" fmla="*/ 10 h 13"/>
                <a:gd name="T4" fmla="*/ 2 w 12"/>
                <a:gd name="T5" fmla="*/ 10 h 13"/>
                <a:gd name="T6" fmla="*/ 0 w 12"/>
                <a:gd name="T7" fmla="*/ 6 h 13"/>
                <a:gd name="T8" fmla="*/ 0 w 12"/>
                <a:gd name="T9" fmla="*/ 6 h 13"/>
                <a:gd name="T10" fmla="*/ 0 w 12"/>
                <a:gd name="T11" fmla="*/ 6 h 13"/>
                <a:gd name="T12" fmla="*/ 0 w 12"/>
                <a:gd name="T13" fmla="*/ 6 h 13"/>
                <a:gd name="T14" fmla="*/ 5 w 12"/>
                <a:gd name="T15" fmla="*/ 0 h 13"/>
                <a:gd name="T16" fmla="*/ 5 w 12"/>
                <a:gd name="T17" fmla="*/ 0 h 13"/>
                <a:gd name="T18" fmla="*/ 6 w 12"/>
                <a:gd name="T19" fmla="*/ 0 h 13"/>
                <a:gd name="T20" fmla="*/ 6 w 12"/>
                <a:gd name="T21" fmla="*/ 0 h 13"/>
                <a:gd name="T22" fmla="*/ 12 w 12"/>
                <a:gd name="T23" fmla="*/ 5 h 13"/>
                <a:gd name="T24" fmla="*/ 12 w 12"/>
                <a:gd name="T25" fmla="*/ 6 h 13"/>
                <a:gd name="T26" fmla="*/ 12 w 12"/>
                <a:gd name="T27" fmla="*/ 6 h 13"/>
                <a:gd name="T28" fmla="*/ 8 w 12"/>
                <a:gd name="T29" fmla="*/ 11 h 13"/>
                <a:gd name="T30" fmla="*/ 8 w 12"/>
                <a:gd name="T31" fmla="*/ 11 h 13"/>
                <a:gd name="T32" fmla="*/ 6 w 12"/>
                <a:gd name="T33" fmla="*/ 13 h 13"/>
                <a:gd name="T34" fmla="*/ 6 w 12"/>
                <a:gd name="T35" fmla="*/ 13 h 13"/>
                <a:gd name="T36" fmla="*/ 6 w 12"/>
                <a:gd name="T37" fmla="*/ 13 h 13"/>
                <a:gd name="T38" fmla="*/ 6 w 12"/>
                <a:gd name="T39" fmla="*/ 13 h 13"/>
                <a:gd name="T40" fmla="*/ 6 w 12"/>
                <a:gd name="T41" fmla="*/ 13 h 13"/>
                <a:gd name="T42" fmla="*/ 6 w 12"/>
                <a:gd name="T43" fmla="*/ 13 h 13"/>
                <a:gd name="T44" fmla="*/ 5 w 12"/>
                <a:gd name="T45" fmla="*/ 13 h 13"/>
                <a:gd name="T46" fmla="*/ 2 w 12"/>
                <a:gd name="T47" fmla="*/ 7 h 13"/>
                <a:gd name="T48" fmla="*/ 3 w 12"/>
                <a:gd name="T49" fmla="*/ 8 h 13"/>
                <a:gd name="T50" fmla="*/ 3 w 12"/>
                <a:gd name="T51" fmla="*/ 8 h 13"/>
                <a:gd name="T52" fmla="*/ 6 w 12"/>
                <a:gd name="T53" fmla="*/ 10 h 13"/>
                <a:gd name="T54" fmla="*/ 6 w 12"/>
                <a:gd name="T55" fmla="*/ 10 h 13"/>
                <a:gd name="T56" fmla="*/ 6 w 12"/>
                <a:gd name="T57" fmla="*/ 10 h 13"/>
                <a:gd name="T58" fmla="*/ 6 w 12"/>
                <a:gd name="T59" fmla="*/ 10 h 13"/>
                <a:gd name="T60" fmla="*/ 8 w 12"/>
                <a:gd name="T61" fmla="*/ 8 h 13"/>
                <a:gd name="T62" fmla="*/ 8 w 12"/>
                <a:gd name="T63" fmla="*/ 8 h 13"/>
                <a:gd name="T64" fmla="*/ 10 w 12"/>
                <a:gd name="T65" fmla="*/ 6 h 13"/>
                <a:gd name="T66" fmla="*/ 10 w 12"/>
                <a:gd name="T67" fmla="*/ 6 h 13"/>
                <a:gd name="T68" fmla="*/ 6 w 12"/>
                <a:gd name="T69" fmla="*/ 2 h 13"/>
                <a:gd name="T70" fmla="*/ 2 w 12"/>
                <a:gd name="T71" fmla="*/ 6 h 13"/>
                <a:gd name="T72" fmla="*/ 2 w 12"/>
                <a:gd name="T73" fmla="*/ 6 h 13"/>
                <a:gd name="T74" fmla="*/ 2 w 12"/>
                <a:gd name="T75" fmla="*/ 7 h 13"/>
                <a:gd name="T76" fmla="*/ 5 w 12"/>
                <a:gd name="T77" fmla="*/ 2 h 13"/>
                <a:gd name="T78" fmla="*/ 6 w 12"/>
                <a:gd name="T79" fmla="*/ 1 h 13"/>
                <a:gd name="T80" fmla="*/ 5 w 12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" h="13">
                  <a:moveTo>
                    <a:pt x="5" y="13"/>
                  </a:moveTo>
                  <a:cubicBezTo>
                    <a:pt x="5" y="12"/>
                    <a:pt x="4" y="11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9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lose/>
                  <a:moveTo>
                    <a:pt x="2" y="7"/>
                  </a:moveTo>
                  <a:cubicBezTo>
                    <a:pt x="2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" name="Freeform 888"/>
            <p:cNvSpPr>
              <a:spLocks noEditPoints="1"/>
            </p:cNvSpPr>
            <p:nvPr/>
          </p:nvSpPr>
          <p:spPr bwMode="auto">
            <a:xfrm rot="964014">
              <a:off x="6055866" y="4280763"/>
              <a:ext cx="8282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7 h 13"/>
                <a:gd name="T26" fmla="*/ 12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3"/>
                    <a:pt x="4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" name="Freeform 889"/>
            <p:cNvSpPr>
              <a:spLocks noEditPoints="1"/>
            </p:cNvSpPr>
            <p:nvPr/>
          </p:nvSpPr>
          <p:spPr bwMode="auto">
            <a:xfrm rot="964014">
              <a:off x="6224680" y="4304686"/>
              <a:ext cx="8558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6 h 13"/>
                <a:gd name="T26" fmla="*/ 12 w 13"/>
                <a:gd name="T27" fmla="*/ 6 h 13"/>
                <a:gd name="T28" fmla="*/ 8 w 13"/>
                <a:gd name="T29" fmla="*/ 11 h 13"/>
                <a:gd name="T30" fmla="*/ 8 w 13"/>
                <a:gd name="T31" fmla="*/ 11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0 h 13"/>
                <a:gd name="T54" fmla="*/ 6 w 13"/>
                <a:gd name="T55" fmla="*/ 10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2 h 13"/>
                <a:gd name="T70" fmla="*/ 2 w 13"/>
                <a:gd name="T71" fmla="*/ 6 h 13"/>
                <a:gd name="T72" fmla="*/ 2 w 13"/>
                <a:gd name="T73" fmla="*/ 6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0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8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" name="Freeform 890"/>
            <p:cNvSpPr>
              <a:spLocks noEditPoints="1"/>
            </p:cNvSpPr>
            <p:nvPr/>
          </p:nvSpPr>
          <p:spPr bwMode="auto">
            <a:xfrm rot="964014">
              <a:off x="6123045" y="4382656"/>
              <a:ext cx="8558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1 h 13"/>
                <a:gd name="T16" fmla="*/ 5 w 13"/>
                <a:gd name="T17" fmla="*/ 1 h 13"/>
                <a:gd name="T18" fmla="*/ 7 w 13"/>
                <a:gd name="T19" fmla="*/ 1 h 13"/>
                <a:gd name="T20" fmla="*/ 7 w 13"/>
                <a:gd name="T21" fmla="*/ 1 h 13"/>
                <a:gd name="T22" fmla="*/ 12 w 13"/>
                <a:gd name="T23" fmla="*/ 5 h 13"/>
                <a:gd name="T24" fmla="*/ 12 w 13"/>
                <a:gd name="T25" fmla="*/ 7 h 13"/>
                <a:gd name="T26" fmla="*/ 12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1 h 13"/>
                <a:gd name="T58" fmla="*/ 7 w 13"/>
                <a:gd name="T59" fmla="*/ 11 h 13"/>
                <a:gd name="T60" fmla="*/ 8 w 13"/>
                <a:gd name="T61" fmla="*/ 9 h 13"/>
                <a:gd name="T62" fmla="*/ 8 w 13"/>
                <a:gd name="T63" fmla="*/ 9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3"/>
                    <a:pt x="4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3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" name="Freeform 891"/>
            <p:cNvSpPr>
              <a:spLocks noEditPoints="1"/>
            </p:cNvSpPr>
            <p:nvPr/>
          </p:nvSpPr>
          <p:spPr bwMode="auto">
            <a:xfrm rot="964014">
              <a:off x="6285044" y="4410304"/>
              <a:ext cx="8558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6 w 13"/>
                <a:gd name="T15" fmla="*/ 0 h 13"/>
                <a:gd name="T16" fmla="*/ 6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3 w 13"/>
                <a:gd name="T23" fmla="*/ 5 h 13"/>
                <a:gd name="T24" fmla="*/ 13 w 13"/>
                <a:gd name="T25" fmla="*/ 7 h 13"/>
                <a:gd name="T26" fmla="*/ 13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7 w 13"/>
                <a:gd name="T33" fmla="*/ 13 h 13"/>
                <a:gd name="T34" fmla="*/ 7 w 13"/>
                <a:gd name="T35" fmla="*/ 13 h 13"/>
                <a:gd name="T36" fmla="*/ 7 w 13"/>
                <a:gd name="T37" fmla="*/ 13 h 13"/>
                <a:gd name="T38" fmla="*/ 7 w 13"/>
                <a:gd name="T39" fmla="*/ 13 h 13"/>
                <a:gd name="T40" fmla="*/ 7 w 13"/>
                <a:gd name="T41" fmla="*/ 13 h 13"/>
                <a:gd name="T42" fmla="*/ 7 w 13"/>
                <a:gd name="T43" fmla="*/ 13 h 13"/>
                <a:gd name="T44" fmla="*/ 6 w 13"/>
                <a:gd name="T45" fmla="*/ 13 h 13"/>
                <a:gd name="T46" fmla="*/ 3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7 w 13"/>
                <a:gd name="T53" fmla="*/ 11 h 13"/>
                <a:gd name="T54" fmla="*/ 7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9 w 13"/>
                <a:gd name="T61" fmla="*/ 8 h 13"/>
                <a:gd name="T62" fmla="*/ 9 w 13"/>
                <a:gd name="T63" fmla="*/ 8 h 13"/>
                <a:gd name="T64" fmla="*/ 11 w 13"/>
                <a:gd name="T65" fmla="*/ 6 h 13"/>
                <a:gd name="T66" fmla="*/ 11 w 13"/>
                <a:gd name="T67" fmla="*/ 6 h 13"/>
                <a:gd name="T68" fmla="*/ 6 w 13"/>
                <a:gd name="T69" fmla="*/ 2 h 13"/>
                <a:gd name="T70" fmla="*/ 2 w 13"/>
                <a:gd name="T71" fmla="*/ 7 h 13"/>
                <a:gd name="T72" fmla="*/ 2 w 13"/>
                <a:gd name="T73" fmla="*/ 7 h 13"/>
                <a:gd name="T74" fmla="*/ 3 w 13"/>
                <a:gd name="T75" fmla="*/ 7 h 13"/>
                <a:gd name="T76" fmla="*/ 6 w 13"/>
                <a:gd name="T77" fmla="*/ 2 h 13"/>
                <a:gd name="T78" fmla="*/ 6 w 13"/>
                <a:gd name="T79" fmla="*/ 1 h 13"/>
                <a:gd name="T80" fmla="*/ 6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3"/>
                    <a:pt x="5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1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3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10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  <a:moveTo>
                    <a:pt x="6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" name="Freeform 892"/>
            <p:cNvSpPr/>
            <p:nvPr/>
          </p:nvSpPr>
          <p:spPr bwMode="auto">
            <a:xfrm rot="964014">
              <a:off x="6200693" y="4468774"/>
              <a:ext cx="52456" cy="41894"/>
            </a:xfrm>
            <a:custGeom>
              <a:avLst/>
              <a:gdLst>
                <a:gd name="T0" fmla="*/ 0 w 8"/>
                <a:gd name="T1" fmla="*/ 6 h 6"/>
                <a:gd name="T2" fmla="*/ 0 w 8"/>
                <a:gd name="T3" fmla="*/ 5 h 6"/>
                <a:gd name="T4" fmla="*/ 0 w 8"/>
                <a:gd name="T5" fmla="*/ 5 h 6"/>
                <a:gd name="T6" fmla="*/ 4 w 8"/>
                <a:gd name="T7" fmla="*/ 0 h 6"/>
                <a:gd name="T8" fmla="*/ 4 w 8"/>
                <a:gd name="T9" fmla="*/ 0 h 6"/>
                <a:gd name="T10" fmla="*/ 5 w 8"/>
                <a:gd name="T11" fmla="*/ 0 h 6"/>
                <a:gd name="T12" fmla="*/ 5 w 8"/>
                <a:gd name="T13" fmla="*/ 0 h 6"/>
                <a:gd name="T14" fmla="*/ 6 w 8"/>
                <a:gd name="T15" fmla="*/ 0 h 6"/>
                <a:gd name="T16" fmla="*/ 6 w 8"/>
                <a:gd name="T17" fmla="*/ 0 h 6"/>
                <a:gd name="T18" fmla="*/ 8 w 8"/>
                <a:gd name="T19" fmla="*/ 3 h 6"/>
                <a:gd name="T20" fmla="*/ 8 w 8"/>
                <a:gd name="T21" fmla="*/ 4 h 6"/>
                <a:gd name="T22" fmla="*/ 8 w 8"/>
                <a:gd name="T23" fmla="*/ 4 h 6"/>
                <a:gd name="T24" fmla="*/ 7 w 8"/>
                <a:gd name="T25" fmla="*/ 4 h 6"/>
                <a:gd name="T26" fmla="*/ 7 w 8"/>
                <a:gd name="T27" fmla="*/ 4 h 6"/>
                <a:gd name="T28" fmla="*/ 5 w 8"/>
                <a:gd name="T29" fmla="*/ 2 h 6"/>
                <a:gd name="T30" fmla="*/ 2 w 8"/>
                <a:gd name="T31" fmla="*/ 6 h 6"/>
                <a:gd name="T32" fmla="*/ 2 w 8"/>
                <a:gd name="T33" fmla="*/ 6 h 6"/>
                <a:gd name="T34" fmla="*/ 1 w 8"/>
                <a:gd name="T35" fmla="*/ 6 h 6"/>
                <a:gd name="T36" fmla="*/ 1 w 8"/>
                <a:gd name="T37" fmla="*/ 6 h 6"/>
                <a:gd name="T38" fmla="*/ 0 w 8"/>
                <a:gd name="T3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" name="Freeform 893"/>
            <p:cNvSpPr>
              <a:spLocks noEditPoints="1"/>
            </p:cNvSpPr>
            <p:nvPr/>
          </p:nvSpPr>
          <p:spPr bwMode="auto">
            <a:xfrm rot="964014">
              <a:off x="5977441" y="3920908"/>
              <a:ext cx="549415" cy="592498"/>
            </a:xfrm>
            <a:custGeom>
              <a:avLst/>
              <a:gdLst>
                <a:gd name="T0" fmla="*/ 0 w 84"/>
                <a:gd name="T1" fmla="*/ 40 h 84"/>
                <a:gd name="T2" fmla="*/ 13 w 84"/>
                <a:gd name="T3" fmla="*/ 13 h 84"/>
                <a:gd name="T4" fmla="*/ 13 w 84"/>
                <a:gd name="T5" fmla="*/ 13 h 84"/>
                <a:gd name="T6" fmla="*/ 43 w 84"/>
                <a:gd name="T7" fmla="*/ 0 h 84"/>
                <a:gd name="T8" fmla="*/ 43 w 84"/>
                <a:gd name="T9" fmla="*/ 0 h 84"/>
                <a:gd name="T10" fmla="*/ 72 w 84"/>
                <a:gd name="T11" fmla="*/ 12 h 84"/>
                <a:gd name="T12" fmla="*/ 72 w 84"/>
                <a:gd name="T13" fmla="*/ 12 h 84"/>
                <a:gd name="T14" fmla="*/ 72 w 84"/>
                <a:gd name="T15" fmla="*/ 12 h 84"/>
                <a:gd name="T16" fmla="*/ 84 w 84"/>
                <a:gd name="T17" fmla="*/ 40 h 84"/>
                <a:gd name="T18" fmla="*/ 84 w 84"/>
                <a:gd name="T19" fmla="*/ 40 h 84"/>
                <a:gd name="T20" fmla="*/ 51 w 84"/>
                <a:gd name="T21" fmla="*/ 83 h 84"/>
                <a:gd name="T22" fmla="*/ 51 w 84"/>
                <a:gd name="T23" fmla="*/ 83 h 84"/>
                <a:gd name="T24" fmla="*/ 42 w 84"/>
                <a:gd name="T25" fmla="*/ 84 h 84"/>
                <a:gd name="T26" fmla="*/ 42 w 84"/>
                <a:gd name="T27" fmla="*/ 84 h 84"/>
                <a:gd name="T28" fmla="*/ 0 w 84"/>
                <a:gd name="T29" fmla="*/ 40 h 84"/>
                <a:gd name="T30" fmla="*/ 16 w 84"/>
                <a:gd name="T31" fmla="*/ 16 h 84"/>
                <a:gd name="T32" fmla="*/ 4 w 84"/>
                <a:gd name="T33" fmla="*/ 40 h 84"/>
                <a:gd name="T34" fmla="*/ 4 w 84"/>
                <a:gd name="T35" fmla="*/ 40 h 84"/>
                <a:gd name="T36" fmla="*/ 16 w 84"/>
                <a:gd name="T37" fmla="*/ 68 h 84"/>
                <a:gd name="T38" fmla="*/ 16 w 84"/>
                <a:gd name="T39" fmla="*/ 68 h 84"/>
                <a:gd name="T40" fmla="*/ 42 w 84"/>
                <a:gd name="T41" fmla="*/ 80 h 84"/>
                <a:gd name="T42" fmla="*/ 42 w 84"/>
                <a:gd name="T43" fmla="*/ 80 h 84"/>
                <a:gd name="T44" fmla="*/ 50 w 84"/>
                <a:gd name="T45" fmla="*/ 79 h 84"/>
                <a:gd name="T46" fmla="*/ 50 w 84"/>
                <a:gd name="T47" fmla="*/ 79 h 84"/>
                <a:gd name="T48" fmla="*/ 80 w 84"/>
                <a:gd name="T49" fmla="*/ 40 h 84"/>
                <a:gd name="T50" fmla="*/ 80 w 84"/>
                <a:gd name="T51" fmla="*/ 40 h 84"/>
                <a:gd name="T52" fmla="*/ 69 w 84"/>
                <a:gd name="T53" fmla="*/ 15 h 84"/>
                <a:gd name="T54" fmla="*/ 69 w 84"/>
                <a:gd name="T55" fmla="*/ 15 h 84"/>
                <a:gd name="T56" fmla="*/ 71 w 84"/>
                <a:gd name="T57" fmla="*/ 13 h 84"/>
                <a:gd name="T58" fmla="*/ 69 w 84"/>
                <a:gd name="T59" fmla="*/ 15 h 84"/>
                <a:gd name="T60" fmla="*/ 62 w 84"/>
                <a:gd name="T61" fmla="*/ 9 h 84"/>
                <a:gd name="T62" fmla="*/ 62 w 84"/>
                <a:gd name="T63" fmla="*/ 9 h 84"/>
                <a:gd name="T64" fmla="*/ 43 w 84"/>
                <a:gd name="T65" fmla="*/ 4 h 84"/>
                <a:gd name="T66" fmla="*/ 43 w 84"/>
                <a:gd name="T67" fmla="*/ 4 h 84"/>
                <a:gd name="T68" fmla="*/ 16 w 84"/>
                <a:gd name="T69" fmla="*/ 1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84">
                  <a:moveTo>
                    <a:pt x="0" y="40"/>
                  </a:moveTo>
                  <a:cubicBezTo>
                    <a:pt x="0" y="31"/>
                    <a:pt x="4" y="2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24" y="3"/>
                    <a:pt x="3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60" y="0"/>
                    <a:pt x="71" y="11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80" y="19"/>
                    <a:pt x="84" y="3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58"/>
                    <a:pt x="72" y="77"/>
                    <a:pt x="51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48" y="84"/>
                    <a:pt x="45" y="84"/>
                    <a:pt x="42" y="84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20" y="84"/>
                    <a:pt x="0" y="63"/>
                    <a:pt x="0" y="40"/>
                  </a:cubicBezTo>
                  <a:close/>
                  <a:moveTo>
                    <a:pt x="16" y="16"/>
                  </a:moveTo>
                  <a:cubicBezTo>
                    <a:pt x="8" y="23"/>
                    <a:pt x="4" y="32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50"/>
                    <a:pt x="9" y="60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23" y="75"/>
                    <a:pt x="33" y="80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5" y="80"/>
                    <a:pt x="47" y="80"/>
                    <a:pt x="50" y="79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69" y="74"/>
                    <a:pt x="80" y="57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31"/>
                    <a:pt x="77" y="22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67" y="12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57" y="6"/>
                    <a:pt x="51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5" y="4"/>
                    <a:pt x="26" y="7"/>
                    <a:pt x="16" y="1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66" name="组合 665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667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669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0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1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2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3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4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5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6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7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8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9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0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1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2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3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4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5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6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7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8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9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0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1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2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3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4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5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6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7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8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9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0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1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2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3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4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5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6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7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8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9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0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1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2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3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4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5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668" name="文本框 667"/>
            <p:cNvSpPr txBox="1"/>
            <p:nvPr/>
          </p:nvSpPr>
          <p:spPr>
            <a:xfrm>
              <a:off x="4755105" y="952047"/>
              <a:ext cx="2482703" cy="4001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subheading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组合 158"/>
          <p:cNvGrpSpPr/>
          <p:nvPr/>
        </p:nvGrpSpPr>
        <p:grpSpPr>
          <a:xfrm rot="18424424">
            <a:off x="7902607" y="1959349"/>
            <a:ext cx="2987686" cy="3252767"/>
            <a:chOff x="5204639" y="1587366"/>
            <a:chExt cx="2194306" cy="2373743"/>
          </a:xfrm>
        </p:grpSpPr>
        <p:sp>
          <p:nvSpPr>
            <p:cNvPr id="160" name="Freeform 5"/>
            <p:cNvSpPr/>
            <p:nvPr/>
          </p:nvSpPr>
          <p:spPr bwMode="auto">
            <a:xfrm>
              <a:off x="5204639" y="1587366"/>
              <a:ext cx="2194306" cy="2373743"/>
            </a:xfrm>
            <a:custGeom>
              <a:avLst/>
              <a:gdLst>
                <a:gd name="T0" fmla="*/ 0 w 610"/>
                <a:gd name="T1" fmla="*/ 161 h 660"/>
                <a:gd name="T2" fmla="*/ 411 w 610"/>
                <a:gd name="T3" fmla="*/ 222 h 660"/>
                <a:gd name="T4" fmla="*/ 357 w 610"/>
                <a:gd name="T5" fmla="*/ 660 h 660"/>
                <a:gd name="T6" fmla="*/ 340 w 610"/>
                <a:gd name="T7" fmla="*/ 631 h 660"/>
                <a:gd name="T8" fmla="*/ 401 w 610"/>
                <a:gd name="T9" fmla="*/ 241 h 660"/>
                <a:gd name="T10" fmla="*/ 13 w 610"/>
                <a:gd name="T11" fmla="*/ 192 h 660"/>
                <a:gd name="T12" fmla="*/ 0 w 610"/>
                <a:gd name="T13" fmla="*/ 161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0" h="660">
                  <a:moveTo>
                    <a:pt x="0" y="161"/>
                  </a:moveTo>
                  <a:cubicBezTo>
                    <a:pt x="0" y="161"/>
                    <a:pt x="217" y="0"/>
                    <a:pt x="411" y="222"/>
                  </a:cubicBezTo>
                  <a:cubicBezTo>
                    <a:pt x="411" y="222"/>
                    <a:pt x="610" y="438"/>
                    <a:pt x="357" y="660"/>
                  </a:cubicBezTo>
                  <a:cubicBezTo>
                    <a:pt x="340" y="631"/>
                    <a:pt x="340" y="631"/>
                    <a:pt x="340" y="631"/>
                  </a:cubicBezTo>
                  <a:cubicBezTo>
                    <a:pt x="340" y="631"/>
                    <a:pt x="569" y="461"/>
                    <a:pt x="401" y="241"/>
                  </a:cubicBezTo>
                  <a:cubicBezTo>
                    <a:pt x="232" y="22"/>
                    <a:pt x="13" y="192"/>
                    <a:pt x="13" y="192"/>
                  </a:cubicBezTo>
                  <a:lnTo>
                    <a:pt x="0" y="161"/>
                  </a:lnTo>
                  <a:close/>
                </a:path>
              </a:pathLst>
            </a:custGeom>
            <a:solidFill>
              <a:srgbClr val="DC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6"/>
            <p:cNvSpPr/>
            <p:nvPr/>
          </p:nvSpPr>
          <p:spPr bwMode="auto">
            <a:xfrm>
              <a:off x="5236573" y="1745514"/>
              <a:ext cx="1922108" cy="2171496"/>
            </a:xfrm>
            <a:custGeom>
              <a:avLst/>
              <a:gdLst>
                <a:gd name="T0" fmla="*/ 0 w 534"/>
                <a:gd name="T1" fmla="*/ 133 h 604"/>
                <a:gd name="T2" fmla="*/ 381 w 534"/>
                <a:gd name="T3" fmla="*/ 187 h 604"/>
                <a:gd name="T4" fmla="*/ 324 w 534"/>
                <a:gd name="T5" fmla="*/ 604 h 604"/>
                <a:gd name="T6" fmla="*/ 302 w 534"/>
                <a:gd name="T7" fmla="*/ 580 h 604"/>
                <a:gd name="T8" fmla="*/ 364 w 534"/>
                <a:gd name="T9" fmla="*/ 201 h 604"/>
                <a:gd name="T10" fmla="*/ 14 w 534"/>
                <a:gd name="T11" fmla="*/ 154 h 604"/>
                <a:gd name="T12" fmla="*/ 0 w 534"/>
                <a:gd name="T13" fmla="*/ 133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4" h="604">
                  <a:moveTo>
                    <a:pt x="0" y="133"/>
                  </a:moveTo>
                  <a:cubicBezTo>
                    <a:pt x="0" y="133"/>
                    <a:pt x="235" y="0"/>
                    <a:pt x="381" y="187"/>
                  </a:cubicBezTo>
                  <a:cubicBezTo>
                    <a:pt x="528" y="374"/>
                    <a:pt x="411" y="529"/>
                    <a:pt x="324" y="604"/>
                  </a:cubicBezTo>
                  <a:cubicBezTo>
                    <a:pt x="302" y="580"/>
                    <a:pt x="302" y="580"/>
                    <a:pt x="302" y="580"/>
                  </a:cubicBezTo>
                  <a:cubicBezTo>
                    <a:pt x="302" y="580"/>
                    <a:pt x="534" y="432"/>
                    <a:pt x="364" y="201"/>
                  </a:cubicBezTo>
                  <a:cubicBezTo>
                    <a:pt x="364" y="201"/>
                    <a:pt x="256" y="52"/>
                    <a:pt x="14" y="154"/>
                  </a:cubicBezTo>
                  <a:lnTo>
                    <a:pt x="0" y="133"/>
                  </a:lnTo>
                  <a:close/>
                </a:path>
              </a:pathLst>
            </a:custGeom>
            <a:solidFill>
              <a:srgbClr val="9FB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7"/>
            <p:cNvSpPr/>
            <p:nvPr/>
          </p:nvSpPr>
          <p:spPr bwMode="auto">
            <a:xfrm>
              <a:off x="5320209" y="2040521"/>
              <a:ext cx="1719861" cy="1797415"/>
            </a:xfrm>
            <a:custGeom>
              <a:avLst/>
              <a:gdLst>
                <a:gd name="T0" fmla="*/ 15 w 478"/>
                <a:gd name="T1" fmla="*/ 97 h 500"/>
                <a:gd name="T2" fmla="*/ 327 w 478"/>
                <a:gd name="T3" fmla="*/ 127 h 500"/>
                <a:gd name="T4" fmla="*/ 277 w 478"/>
                <a:gd name="T5" fmla="*/ 472 h 500"/>
                <a:gd name="T6" fmla="*/ 292 w 478"/>
                <a:gd name="T7" fmla="*/ 500 h 500"/>
                <a:gd name="T8" fmla="*/ 384 w 478"/>
                <a:gd name="T9" fmla="*/ 174 h 500"/>
                <a:gd name="T10" fmla="*/ 0 w 478"/>
                <a:gd name="T11" fmla="*/ 70 h 500"/>
                <a:gd name="T12" fmla="*/ 15 w 478"/>
                <a:gd name="T13" fmla="*/ 9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8" h="500">
                  <a:moveTo>
                    <a:pt x="15" y="97"/>
                  </a:moveTo>
                  <a:cubicBezTo>
                    <a:pt x="15" y="97"/>
                    <a:pt x="201" y="0"/>
                    <a:pt x="327" y="127"/>
                  </a:cubicBezTo>
                  <a:cubicBezTo>
                    <a:pt x="452" y="254"/>
                    <a:pt x="353" y="417"/>
                    <a:pt x="277" y="472"/>
                  </a:cubicBezTo>
                  <a:cubicBezTo>
                    <a:pt x="292" y="500"/>
                    <a:pt x="292" y="500"/>
                    <a:pt x="292" y="500"/>
                  </a:cubicBezTo>
                  <a:cubicBezTo>
                    <a:pt x="292" y="500"/>
                    <a:pt x="478" y="347"/>
                    <a:pt x="384" y="174"/>
                  </a:cubicBezTo>
                  <a:cubicBezTo>
                    <a:pt x="289" y="1"/>
                    <a:pt x="121" y="3"/>
                    <a:pt x="0" y="70"/>
                  </a:cubicBezTo>
                  <a:lnTo>
                    <a:pt x="15" y="97"/>
                  </a:lnTo>
                  <a:close/>
                </a:path>
              </a:pathLst>
            </a:custGeom>
            <a:solidFill>
              <a:srgbClr val="B5E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8"/>
            <p:cNvSpPr/>
            <p:nvPr/>
          </p:nvSpPr>
          <p:spPr bwMode="auto">
            <a:xfrm>
              <a:off x="5373432" y="1927992"/>
              <a:ext cx="1651432" cy="1824786"/>
            </a:xfrm>
            <a:custGeom>
              <a:avLst/>
              <a:gdLst>
                <a:gd name="T0" fmla="*/ 17 w 459"/>
                <a:gd name="T1" fmla="*/ 141 h 507"/>
                <a:gd name="T2" fmla="*/ 296 w 459"/>
                <a:gd name="T3" fmla="*/ 167 h 507"/>
                <a:gd name="T4" fmla="*/ 237 w 459"/>
                <a:gd name="T5" fmla="*/ 481 h 507"/>
                <a:gd name="T6" fmla="*/ 255 w 459"/>
                <a:gd name="T7" fmla="*/ 507 h 507"/>
                <a:gd name="T8" fmla="*/ 331 w 459"/>
                <a:gd name="T9" fmla="*/ 179 h 507"/>
                <a:gd name="T10" fmla="*/ 0 w 459"/>
                <a:gd name="T11" fmla="*/ 128 h 507"/>
                <a:gd name="T12" fmla="*/ 17 w 459"/>
                <a:gd name="T13" fmla="*/ 141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9" h="507">
                  <a:moveTo>
                    <a:pt x="17" y="141"/>
                  </a:moveTo>
                  <a:cubicBezTo>
                    <a:pt x="17" y="141"/>
                    <a:pt x="181" y="58"/>
                    <a:pt x="296" y="167"/>
                  </a:cubicBezTo>
                  <a:cubicBezTo>
                    <a:pt x="411" y="277"/>
                    <a:pt x="308" y="437"/>
                    <a:pt x="237" y="481"/>
                  </a:cubicBezTo>
                  <a:cubicBezTo>
                    <a:pt x="255" y="507"/>
                    <a:pt x="255" y="507"/>
                    <a:pt x="255" y="507"/>
                  </a:cubicBezTo>
                  <a:cubicBezTo>
                    <a:pt x="255" y="507"/>
                    <a:pt x="459" y="358"/>
                    <a:pt x="331" y="179"/>
                  </a:cubicBezTo>
                  <a:cubicBezTo>
                    <a:pt x="204" y="0"/>
                    <a:pt x="0" y="128"/>
                    <a:pt x="0" y="128"/>
                  </a:cubicBezTo>
                  <a:lnTo>
                    <a:pt x="17" y="141"/>
                  </a:lnTo>
                  <a:close/>
                </a:path>
              </a:pathLst>
            </a:custGeom>
            <a:solidFill>
              <a:srgbClr val="F7E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9"/>
            <p:cNvSpPr/>
            <p:nvPr/>
          </p:nvSpPr>
          <p:spPr bwMode="auto">
            <a:xfrm>
              <a:off x="5441862" y="2072455"/>
              <a:ext cx="1468953" cy="1622539"/>
            </a:xfrm>
            <a:custGeom>
              <a:avLst/>
              <a:gdLst>
                <a:gd name="T0" fmla="*/ 7 w 408"/>
                <a:gd name="T1" fmla="*/ 121 h 451"/>
                <a:gd name="T2" fmla="*/ 279 w 408"/>
                <a:gd name="T3" fmla="*/ 156 h 451"/>
                <a:gd name="T4" fmla="*/ 222 w 408"/>
                <a:gd name="T5" fmla="*/ 435 h 451"/>
                <a:gd name="T6" fmla="*/ 233 w 408"/>
                <a:gd name="T7" fmla="*/ 451 h 451"/>
                <a:gd name="T8" fmla="*/ 296 w 408"/>
                <a:gd name="T9" fmla="*/ 149 h 451"/>
                <a:gd name="T10" fmla="*/ 0 w 408"/>
                <a:gd name="T11" fmla="*/ 104 h 451"/>
                <a:gd name="T12" fmla="*/ 7 w 408"/>
                <a:gd name="T13" fmla="*/ 12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8" h="451">
                  <a:moveTo>
                    <a:pt x="7" y="121"/>
                  </a:moveTo>
                  <a:cubicBezTo>
                    <a:pt x="7" y="121"/>
                    <a:pt x="199" y="49"/>
                    <a:pt x="279" y="156"/>
                  </a:cubicBezTo>
                  <a:cubicBezTo>
                    <a:pt x="360" y="264"/>
                    <a:pt x="257" y="417"/>
                    <a:pt x="222" y="435"/>
                  </a:cubicBezTo>
                  <a:cubicBezTo>
                    <a:pt x="233" y="451"/>
                    <a:pt x="233" y="451"/>
                    <a:pt x="233" y="451"/>
                  </a:cubicBezTo>
                  <a:cubicBezTo>
                    <a:pt x="233" y="451"/>
                    <a:pt x="408" y="297"/>
                    <a:pt x="296" y="149"/>
                  </a:cubicBezTo>
                  <a:cubicBezTo>
                    <a:pt x="185" y="0"/>
                    <a:pt x="0" y="104"/>
                    <a:pt x="0" y="104"/>
                  </a:cubicBezTo>
                  <a:lnTo>
                    <a:pt x="7" y="121"/>
                  </a:lnTo>
                  <a:close/>
                </a:path>
              </a:pathLst>
            </a:custGeom>
            <a:solidFill>
              <a:srgbClr val="F99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3" name="组合 82"/>
          <p:cNvGrpSpPr/>
          <p:nvPr/>
        </p:nvGrpSpPr>
        <p:grpSpPr>
          <a:xfrm rot="16039910">
            <a:off x="1471492" y="1840291"/>
            <a:ext cx="2475175" cy="3098043"/>
            <a:chOff x="6255413" y="3126269"/>
            <a:chExt cx="1564754" cy="1935794"/>
          </a:xfrm>
        </p:grpSpPr>
        <p:sp>
          <p:nvSpPr>
            <p:cNvPr id="84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6" name="Freeform 21"/>
          <p:cNvSpPr/>
          <p:nvPr/>
        </p:nvSpPr>
        <p:spPr bwMode="auto">
          <a:xfrm>
            <a:off x="4645111" y="4327604"/>
            <a:ext cx="6088964" cy="2140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8" name="文本框 157"/>
          <p:cNvSpPr txBox="1"/>
          <p:nvPr/>
        </p:nvSpPr>
        <p:spPr>
          <a:xfrm>
            <a:off x="4537840" y="3733333"/>
            <a:ext cx="714235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r>
              <a:rPr lang="zh-CN" altLang="en-US" sz="32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the title of this chapter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1302886" y="2262474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714673" y="1978684"/>
            <a:ext cx="10525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3600" b="1" spc="3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矩形 87"/>
          <p:cNvSpPr/>
          <p:nvPr/>
        </p:nvSpPr>
        <p:spPr>
          <a:xfrm>
            <a:off x="1499090" y="2468641"/>
            <a:ext cx="2412203" cy="1509692"/>
          </a:xfrm>
          <a:prstGeom prst="rect">
            <a:avLst/>
          </a:prstGeom>
          <a:blipFill>
            <a:blip r:embed="rId2"/>
            <a:srcRect/>
            <a:stretch>
              <a:fillRect l="-8519" r="-528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91" name="任意多边形 90"/>
          <p:cNvSpPr/>
          <p:nvPr/>
        </p:nvSpPr>
        <p:spPr>
          <a:xfrm>
            <a:off x="4695712" y="2262474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4107497" y="1978684"/>
            <a:ext cx="105256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3600" b="1" spc="3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任意多边形 96"/>
          <p:cNvSpPr/>
          <p:nvPr/>
        </p:nvSpPr>
        <p:spPr>
          <a:xfrm>
            <a:off x="8088537" y="2262474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00" name="文本框 99"/>
          <p:cNvSpPr txBox="1"/>
          <p:nvPr/>
        </p:nvSpPr>
        <p:spPr>
          <a:xfrm>
            <a:off x="7423015" y="1978684"/>
            <a:ext cx="11298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3600" b="1" spc="3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9" name="矩形 88"/>
          <p:cNvSpPr/>
          <p:nvPr/>
        </p:nvSpPr>
        <p:spPr>
          <a:xfrm>
            <a:off x="4902950" y="2464474"/>
            <a:ext cx="2390135" cy="1513859"/>
          </a:xfrm>
          <a:prstGeom prst="rect">
            <a:avLst/>
          </a:prstGeom>
          <a:blipFill>
            <a:blip r:embed="rId3"/>
            <a:srcRect/>
            <a:stretch>
              <a:fillRect l="-1517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61" name="矩形 41"/>
          <p:cNvSpPr>
            <a:spLocks noChangeArrowheads="1"/>
          </p:cNvSpPr>
          <p:nvPr/>
        </p:nvSpPr>
        <p:spPr bwMode="auto">
          <a:xfrm>
            <a:off x="901232" y="4410990"/>
            <a:ext cx="3486461" cy="1705403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n"/>
            </a:pPr>
            <a:endParaRPr lang="zh-CN" altLang="en-US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2" name="矩形 41"/>
          <p:cNvSpPr>
            <a:spLocks noChangeArrowheads="1"/>
          </p:cNvSpPr>
          <p:nvPr/>
        </p:nvSpPr>
        <p:spPr bwMode="auto">
          <a:xfrm>
            <a:off x="4392728" y="4390263"/>
            <a:ext cx="3345784" cy="1705403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n"/>
            </a:pPr>
            <a:endParaRPr lang="zh-CN" altLang="en-US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矩形 41"/>
          <p:cNvSpPr>
            <a:spLocks noChangeArrowheads="1"/>
          </p:cNvSpPr>
          <p:nvPr/>
        </p:nvSpPr>
        <p:spPr bwMode="auto">
          <a:xfrm>
            <a:off x="7987952" y="4390262"/>
            <a:ext cx="3345784" cy="1705403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n"/>
            </a:pPr>
            <a:endParaRPr lang="zh-CN" altLang="en-US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矩形 65"/>
          <p:cNvSpPr/>
          <p:nvPr/>
        </p:nvSpPr>
        <p:spPr>
          <a:xfrm>
            <a:off x="8310926" y="2464473"/>
            <a:ext cx="2390135" cy="1513859"/>
          </a:xfrm>
          <a:prstGeom prst="rect">
            <a:avLst/>
          </a:prstGeom>
          <a:blipFill dpi="0" rotWithShape="1">
            <a:blip r:embed="rId4"/>
            <a:srcRect/>
            <a:stretch>
              <a:fillRect b="-7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grpSp>
        <p:nvGrpSpPr>
          <p:cNvPr id="67" name="组合 66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68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70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69" name="文本框 68"/>
            <p:cNvSpPr txBox="1"/>
            <p:nvPr/>
          </p:nvSpPr>
          <p:spPr>
            <a:xfrm>
              <a:off x="4755105" y="952047"/>
              <a:ext cx="2482703" cy="4001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subheading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6870661" y="2056284"/>
            <a:ext cx="3815536" cy="3664861"/>
            <a:chOff x="7280093" y="2193256"/>
            <a:chExt cx="3221211" cy="3144891"/>
          </a:xfrm>
        </p:grpSpPr>
        <p:sp>
          <p:nvSpPr>
            <p:cNvPr id="5" name="任意多边形 4"/>
            <p:cNvSpPr/>
            <p:nvPr/>
          </p:nvSpPr>
          <p:spPr>
            <a:xfrm>
              <a:off x="7434719" y="3163335"/>
              <a:ext cx="1218987" cy="1355598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25400">
              <a:solidFill>
                <a:srgbClr val="605448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605448"/>
                </a:solidFill>
              </a:endParaRPr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9420727" y="3433173"/>
              <a:ext cx="1080577" cy="1754454"/>
            </a:xfrm>
            <a:custGeom>
              <a:avLst/>
              <a:gdLst>
                <a:gd name="connsiteX0" fmla="*/ 0 w 1080210"/>
                <a:gd name="connsiteY0" fmla="*/ 0 h 1819275"/>
                <a:gd name="connsiteX1" fmla="*/ 1009650 w 1080210"/>
                <a:gd name="connsiteY1" fmla="*/ 542925 h 1819275"/>
                <a:gd name="connsiteX2" fmla="*/ 914400 w 1080210"/>
                <a:gd name="connsiteY2" fmla="*/ 1819275 h 1819275"/>
                <a:gd name="connsiteX0-1" fmla="*/ 0 w 1120501"/>
                <a:gd name="connsiteY0-2" fmla="*/ 0 h 1819275"/>
                <a:gd name="connsiteX1-3" fmla="*/ 1009650 w 1120501"/>
                <a:gd name="connsiteY1-4" fmla="*/ 542925 h 1819275"/>
                <a:gd name="connsiteX2-5" fmla="*/ 914400 w 1120501"/>
                <a:gd name="connsiteY2-6" fmla="*/ 1819275 h 1819275"/>
                <a:gd name="connsiteX0-7" fmla="*/ 0 w 1120501"/>
                <a:gd name="connsiteY0-8" fmla="*/ 0 h 1819275"/>
                <a:gd name="connsiteX1-9" fmla="*/ 1009650 w 1120501"/>
                <a:gd name="connsiteY1-10" fmla="*/ 542925 h 1819275"/>
                <a:gd name="connsiteX2-11" fmla="*/ 914400 w 1120501"/>
                <a:gd name="connsiteY2-12" fmla="*/ 1819275 h 18192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1120501" h="1819275">
                  <a:moveTo>
                    <a:pt x="0" y="0"/>
                  </a:moveTo>
                  <a:cubicBezTo>
                    <a:pt x="428625" y="24606"/>
                    <a:pt x="857250" y="239713"/>
                    <a:pt x="1009650" y="542925"/>
                  </a:cubicBezTo>
                  <a:cubicBezTo>
                    <a:pt x="1162050" y="846138"/>
                    <a:pt x="1181100" y="1313656"/>
                    <a:pt x="914400" y="1819275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" name="任意多边形 11"/>
            <p:cNvSpPr/>
            <p:nvPr/>
          </p:nvSpPr>
          <p:spPr>
            <a:xfrm>
              <a:off x="7963259" y="2312526"/>
              <a:ext cx="217408" cy="615437"/>
            </a:xfrm>
            <a:custGeom>
              <a:avLst/>
              <a:gdLst>
                <a:gd name="connsiteX0" fmla="*/ 0 w 257175"/>
                <a:gd name="connsiteY0" fmla="*/ 647700 h 647700"/>
                <a:gd name="connsiteX1" fmla="*/ 257175 w 257175"/>
                <a:gd name="connsiteY1" fmla="*/ 0 h 647700"/>
                <a:gd name="connsiteX0-1" fmla="*/ 0 w 257175"/>
                <a:gd name="connsiteY0-2" fmla="*/ 647700 h 647700"/>
                <a:gd name="connsiteX1-3" fmla="*/ 257175 w 257175"/>
                <a:gd name="connsiteY1-4" fmla="*/ 0 h 647700"/>
                <a:gd name="connsiteX0-5" fmla="*/ 0 w 257175"/>
                <a:gd name="connsiteY0-6" fmla="*/ 647700 h 647700"/>
                <a:gd name="connsiteX1-7" fmla="*/ 257175 w 257175"/>
                <a:gd name="connsiteY1-8" fmla="*/ 0 h 647700"/>
                <a:gd name="connsiteX0-9" fmla="*/ 0 w 219075"/>
                <a:gd name="connsiteY0-10" fmla="*/ 638175 h 638175"/>
                <a:gd name="connsiteX1-11" fmla="*/ 219075 w 219075"/>
                <a:gd name="connsiteY1-12" fmla="*/ 0 h 638175"/>
                <a:gd name="connsiteX0-13" fmla="*/ 6366 w 225441"/>
                <a:gd name="connsiteY0-14" fmla="*/ 638175 h 638175"/>
                <a:gd name="connsiteX1-15" fmla="*/ 225441 w 225441"/>
                <a:gd name="connsiteY1-16" fmla="*/ 0 h 6381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225441" h="638175">
                  <a:moveTo>
                    <a:pt x="6366" y="638175"/>
                  </a:moveTo>
                  <a:cubicBezTo>
                    <a:pt x="-22209" y="346075"/>
                    <a:pt x="44466" y="225425"/>
                    <a:pt x="225441" y="0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7280093" y="3065748"/>
              <a:ext cx="413737" cy="744035"/>
            </a:xfrm>
            <a:custGeom>
              <a:avLst/>
              <a:gdLst>
                <a:gd name="connsiteX0" fmla="*/ 428625 w 428625"/>
                <a:gd name="connsiteY0" fmla="*/ 0 h 771525"/>
                <a:gd name="connsiteX1" fmla="*/ 0 w 428625"/>
                <a:gd name="connsiteY1" fmla="*/ 771525 h 771525"/>
                <a:gd name="connsiteX0-1" fmla="*/ 428625 w 428625"/>
                <a:gd name="connsiteY0-2" fmla="*/ 0 h 771525"/>
                <a:gd name="connsiteX1-3" fmla="*/ 0 w 428625"/>
                <a:gd name="connsiteY1-4" fmla="*/ 771525 h 771525"/>
                <a:gd name="connsiteX0-5" fmla="*/ 428625 w 428625"/>
                <a:gd name="connsiteY0-6" fmla="*/ 0 h 771525"/>
                <a:gd name="connsiteX1-7" fmla="*/ 0 w 428625"/>
                <a:gd name="connsiteY1-8" fmla="*/ 771525 h 771525"/>
                <a:gd name="connsiteX0-9" fmla="*/ 429023 w 429023"/>
                <a:gd name="connsiteY0-10" fmla="*/ 0 h 771525"/>
                <a:gd name="connsiteX1-11" fmla="*/ 398 w 429023"/>
                <a:gd name="connsiteY1-12" fmla="*/ 771525 h 7715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429023" h="771525">
                  <a:moveTo>
                    <a:pt x="429023" y="0"/>
                  </a:moveTo>
                  <a:cubicBezTo>
                    <a:pt x="152798" y="142875"/>
                    <a:pt x="-9127" y="371475"/>
                    <a:pt x="398" y="771525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6" name="任意多边形 85"/>
            <p:cNvSpPr/>
            <p:nvPr/>
          </p:nvSpPr>
          <p:spPr>
            <a:xfrm rot="20467880">
              <a:off x="8251525" y="2193256"/>
              <a:ext cx="1146992" cy="1275535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25400">
              <a:solidFill>
                <a:srgbClr val="605448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605448"/>
                </a:solidFill>
              </a:endParaRPr>
            </a:p>
          </p:txBody>
        </p:sp>
        <p:sp>
          <p:nvSpPr>
            <p:cNvPr id="87" name="任意多边形 86"/>
            <p:cNvSpPr/>
            <p:nvPr/>
          </p:nvSpPr>
          <p:spPr>
            <a:xfrm rot="1127014">
              <a:off x="8674904" y="3627640"/>
              <a:ext cx="1531853" cy="1710507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  <a:gd name="connsiteX0-1401" fmla="*/ 1551439 w 1990924"/>
                <a:gd name="connsiteY0-1402" fmla="*/ 572746 h 2211766"/>
                <a:gd name="connsiteX1-1403" fmla="*/ 1810111 w 1990924"/>
                <a:gd name="connsiteY1-1404" fmla="*/ 441458 h 2211766"/>
                <a:gd name="connsiteX2-1405" fmla="*/ 1988879 w 1990924"/>
                <a:gd name="connsiteY2-1406" fmla="*/ 680174 h 2211766"/>
                <a:gd name="connsiteX3-1407" fmla="*/ 1745529 w 1990924"/>
                <a:gd name="connsiteY3-1408" fmla="*/ 908920 h 2211766"/>
                <a:gd name="connsiteX4-1409" fmla="*/ 1745529 w 1990924"/>
                <a:gd name="connsiteY4-1410" fmla="*/ 1306110 h 2211766"/>
                <a:gd name="connsiteX5-1411" fmla="*/ 1988879 w 1990924"/>
                <a:gd name="connsiteY5-1412" fmla="*/ 1534856 h 2211766"/>
                <a:gd name="connsiteX6-1413" fmla="*/ 1845026 w 1990924"/>
                <a:gd name="connsiteY6-1414" fmla="*/ 1773572 h 2211766"/>
                <a:gd name="connsiteX7-1415" fmla="*/ 1551439 w 1990924"/>
                <a:gd name="connsiteY7-1416" fmla="*/ 1642284 h 2211766"/>
                <a:gd name="connsiteX8-1417" fmla="*/ 1207462 w 1990924"/>
                <a:gd name="connsiteY8-1418" fmla="*/ 1840879 h 2211766"/>
                <a:gd name="connsiteX9-1419" fmla="*/ 1131037 w 1990924"/>
                <a:gd name="connsiteY9-1420" fmla="*/ 2165999 h 2211766"/>
                <a:gd name="connsiteX10-1421" fmla="*/ 860792 w 1990924"/>
                <a:gd name="connsiteY10-1422" fmla="*/ 2174727 h 2211766"/>
                <a:gd name="connsiteX11-1423" fmla="*/ 819282 w 1990924"/>
                <a:gd name="connsiteY11-1424" fmla="*/ 1840879 h 2211766"/>
                <a:gd name="connsiteX12-1425" fmla="*/ 475305 w 1990924"/>
                <a:gd name="connsiteY12-1426" fmla="*/ 1642284 h 2211766"/>
                <a:gd name="connsiteX13-1427" fmla="*/ 155531 w 1990924"/>
                <a:gd name="connsiteY13-1428" fmla="*/ 1738658 h 2211766"/>
                <a:gd name="connsiteX14-1429" fmla="*/ 2950 w 1990924"/>
                <a:gd name="connsiteY14-1430" fmla="*/ 1508671 h 2211766"/>
                <a:gd name="connsiteX15-1431" fmla="*/ 281215 w 1990924"/>
                <a:gd name="connsiteY15-1432" fmla="*/ 1306110 h 2211766"/>
                <a:gd name="connsiteX16-1433" fmla="*/ 281215 w 1990924"/>
                <a:gd name="connsiteY16-1434" fmla="*/ 908920 h 2211766"/>
                <a:gd name="connsiteX17-1435" fmla="*/ 37865 w 1990924"/>
                <a:gd name="connsiteY17-1436" fmla="*/ 680174 h 2211766"/>
                <a:gd name="connsiteX18-1437" fmla="*/ 155531 w 1990924"/>
                <a:gd name="connsiteY18-1438" fmla="*/ 450186 h 2211766"/>
                <a:gd name="connsiteX19-1439" fmla="*/ 475305 w 1990924"/>
                <a:gd name="connsiteY19-1440" fmla="*/ 572746 h 2211766"/>
                <a:gd name="connsiteX20-1441" fmla="*/ 819282 w 1990924"/>
                <a:gd name="connsiteY20-1442" fmla="*/ 374151 h 2211766"/>
                <a:gd name="connsiteX21-1443" fmla="*/ 895707 w 1990924"/>
                <a:gd name="connsiteY21-1444" fmla="*/ 49031 h 2211766"/>
                <a:gd name="connsiteX22-1445" fmla="*/ 1165952 w 1990924"/>
                <a:gd name="connsiteY22-1446" fmla="*/ 31573 h 2211766"/>
                <a:gd name="connsiteX23-1447" fmla="*/ 1207462 w 1990924"/>
                <a:gd name="connsiteY23-1448" fmla="*/ 374151 h 2211766"/>
                <a:gd name="connsiteX24-1449" fmla="*/ 1551439 w 1990924"/>
                <a:gd name="connsiteY24-1450" fmla="*/ 572746 h 2211766"/>
                <a:gd name="connsiteX0-1451" fmla="*/ 1551439 w 1990924"/>
                <a:gd name="connsiteY0-1452" fmla="*/ 584097 h 2223117"/>
                <a:gd name="connsiteX1-1453" fmla="*/ 1810111 w 1990924"/>
                <a:gd name="connsiteY1-1454" fmla="*/ 452809 h 2223117"/>
                <a:gd name="connsiteX2-1455" fmla="*/ 1988879 w 1990924"/>
                <a:gd name="connsiteY2-1456" fmla="*/ 691525 h 2223117"/>
                <a:gd name="connsiteX3-1457" fmla="*/ 1745529 w 1990924"/>
                <a:gd name="connsiteY3-1458" fmla="*/ 920271 h 2223117"/>
                <a:gd name="connsiteX4-1459" fmla="*/ 1745529 w 1990924"/>
                <a:gd name="connsiteY4-1460" fmla="*/ 1317461 h 2223117"/>
                <a:gd name="connsiteX5-1461" fmla="*/ 1988879 w 1990924"/>
                <a:gd name="connsiteY5-1462" fmla="*/ 1546207 h 2223117"/>
                <a:gd name="connsiteX6-1463" fmla="*/ 1845026 w 1990924"/>
                <a:gd name="connsiteY6-1464" fmla="*/ 1784923 h 2223117"/>
                <a:gd name="connsiteX7-1465" fmla="*/ 1551439 w 1990924"/>
                <a:gd name="connsiteY7-1466" fmla="*/ 1653635 h 2223117"/>
                <a:gd name="connsiteX8-1467" fmla="*/ 1207462 w 1990924"/>
                <a:gd name="connsiteY8-1468" fmla="*/ 1852230 h 2223117"/>
                <a:gd name="connsiteX9-1469" fmla="*/ 1131037 w 1990924"/>
                <a:gd name="connsiteY9-1470" fmla="*/ 2177350 h 2223117"/>
                <a:gd name="connsiteX10-1471" fmla="*/ 860792 w 1990924"/>
                <a:gd name="connsiteY10-1472" fmla="*/ 2186078 h 2223117"/>
                <a:gd name="connsiteX11-1473" fmla="*/ 819282 w 1990924"/>
                <a:gd name="connsiteY11-1474" fmla="*/ 1852230 h 2223117"/>
                <a:gd name="connsiteX12-1475" fmla="*/ 475305 w 1990924"/>
                <a:gd name="connsiteY12-1476" fmla="*/ 1653635 h 2223117"/>
                <a:gd name="connsiteX13-1477" fmla="*/ 155531 w 1990924"/>
                <a:gd name="connsiteY13-1478" fmla="*/ 1750009 h 2223117"/>
                <a:gd name="connsiteX14-1479" fmla="*/ 2950 w 1990924"/>
                <a:gd name="connsiteY14-1480" fmla="*/ 1520022 h 2223117"/>
                <a:gd name="connsiteX15-1481" fmla="*/ 281215 w 1990924"/>
                <a:gd name="connsiteY15-1482" fmla="*/ 1317461 h 2223117"/>
                <a:gd name="connsiteX16-1483" fmla="*/ 281215 w 1990924"/>
                <a:gd name="connsiteY16-1484" fmla="*/ 920271 h 2223117"/>
                <a:gd name="connsiteX17-1485" fmla="*/ 37865 w 1990924"/>
                <a:gd name="connsiteY17-1486" fmla="*/ 691525 h 2223117"/>
                <a:gd name="connsiteX18-1487" fmla="*/ 155531 w 1990924"/>
                <a:gd name="connsiteY18-1488" fmla="*/ 461537 h 2223117"/>
                <a:gd name="connsiteX19-1489" fmla="*/ 475305 w 1990924"/>
                <a:gd name="connsiteY19-1490" fmla="*/ 584097 h 2223117"/>
                <a:gd name="connsiteX20-1491" fmla="*/ 819282 w 1990924"/>
                <a:gd name="connsiteY20-1492" fmla="*/ 385502 h 2223117"/>
                <a:gd name="connsiteX21-1493" fmla="*/ 888019 w 1990924"/>
                <a:gd name="connsiteY21-1494" fmla="*/ 37776 h 2223117"/>
                <a:gd name="connsiteX22-1495" fmla="*/ 1165952 w 1990924"/>
                <a:gd name="connsiteY22-1496" fmla="*/ 42924 h 2223117"/>
                <a:gd name="connsiteX23-1497" fmla="*/ 1207462 w 1990924"/>
                <a:gd name="connsiteY23-1498" fmla="*/ 385502 h 2223117"/>
                <a:gd name="connsiteX24-1499" fmla="*/ 1551439 w 1990924"/>
                <a:gd name="connsiteY24-1500" fmla="*/ 584097 h 222311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23117">
                  <a:moveTo>
                    <a:pt x="1551439" y="584097"/>
                  </a:moveTo>
                  <a:lnTo>
                    <a:pt x="1810111" y="452809"/>
                  </a:lnTo>
                  <a:cubicBezTo>
                    <a:pt x="1916702" y="420684"/>
                    <a:pt x="1999643" y="613615"/>
                    <a:pt x="1988879" y="691525"/>
                  </a:cubicBezTo>
                  <a:cubicBezTo>
                    <a:pt x="1978115" y="769435"/>
                    <a:pt x="1855917" y="842135"/>
                    <a:pt x="1745529" y="920271"/>
                  </a:cubicBezTo>
                  <a:cubicBezTo>
                    <a:pt x="1780804" y="1050318"/>
                    <a:pt x="1780804" y="1187414"/>
                    <a:pt x="1745529" y="1317461"/>
                  </a:cubicBezTo>
                  <a:cubicBezTo>
                    <a:pt x="1826646" y="1393710"/>
                    <a:pt x="1972296" y="1468297"/>
                    <a:pt x="1988879" y="1546207"/>
                  </a:cubicBezTo>
                  <a:cubicBezTo>
                    <a:pt x="2005462" y="1624117"/>
                    <a:pt x="1917933" y="1767018"/>
                    <a:pt x="1845026" y="1784923"/>
                  </a:cubicBezTo>
                  <a:cubicBezTo>
                    <a:pt x="1772119" y="1802828"/>
                    <a:pt x="1679522" y="1706428"/>
                    <a:pt x="1551439" y="1653635"/>
                  </a:cubicBezTo>
                  <a:cubicBezTo>
                    <a:pt x="1456452" y="1749208"/>
                    <a:pt x="1337724" y="1817756"/>
                    <a:pt x="1207462" y="1852230"/>
                  </a:cubicBezTo>
                  <a:cubicBezTo>
                    <a:pt x="1181987" y="1960603"/>
                    <a:pt x="1188815" y="2121709"/>
                    <a:pt x="1131037" y="2177350"/>
                  </a:cubicBezTo>
                  <a:cubicBezTo>
                    <a:pt x="1073259" y="2232991"/>
                    <a:pt x="912751" y="2240265"/>
                    <a:pt x="860792" y="2186078"/>
                  </a:cubicBezTo>
                  <a:cubicBezTo>
                    <a:pt x="808833" y="2131891"/>
                    <a:pt x="810792" y="1956972"/>
                    <a:pt x="819282" y="1852230"/>
                  </a:cubicBezTo>
                  <a:cubicBezTo>
                    <a:pt x="689020" y="1817755"/>
                    <a:pt x="570292" y="1749207"/>
                    <a:pt x="475305" y="1653635"/>
                  </a:cubicBezTo>
                  <a:cubicBezTo>
                    <a:pt x="368714" y="1685760"/>
                    <a:pt x="234257" y="1772278"/>
                    <a:pt x="155531" y="1750009"/>
                  </a:cubicBezTo>
                  <a:cubicBezTo>
                    <a:pt x="76805" y="1727740"/>
                    <a:pt x="-17997" y="1592113"/>
                    <a:pt x="2950" y="1520022"/>
                  </a:cubicBezTo>
                  <a:cubicBezTo>
                    <a:pt x="23897" y="1447931"/>
                    <a:pt x="223198" y="1369411"/>
                    <a:pt x="281215" y="1317461"/>
                  </a:cubicBezTo>
                  <a:cubicBezTo>
                    <a:pt x="245940" y="1187414"/>
                    <a:pt x="245940" y="1050318"/>
                    <a:pt x="281215" y="920271"/>
                  </a:cubicBezTo>
                  <a:cubicBezTo>
                    <a:pt x="200098" y="844022"/>
                    <a:pt x="58812" y="767981"/>
                    <a:pt x="37865" y="691525"/>
                  </a:cubicBezTo>
                  <a:cubicBezTo>
                    <a:pt x="16918" y="615069"/>
                    <a:pt x="82624" y="479442"/>
                    <a:pt x="155531" y="461537"/>
                  </a:cubicBezTo>
                  <a:cubicBezTo>
                    <a:pt x="228438" y="443632"/>
                    <a:pt x="364680" y="540034"/>
                    <a:pt x="475305" y="584097"/>
                  </a:cubicBezTo>
                  <a:cubicBezTo>
                    <a:pt x="570292" y="488524"/>
                    <a:pt x="689020" y="419976"/>
                    <a:pt x="819282" y="385502"/>
                  </a:cubicBezTo>
                  <a:cubicBezTo>
                    <a:pt x="844757" y="277129"/>
                    <a:pt x="815094" y="87414"/>
                    <a:pt x="888019" y="37776"/>
                  </a:cubicBezTo>
                  <a:cubicBezTo>
                    <a:pt x="960944" y="-11862"/>
                    <a:pt x="1112712" y="-15030"/>
                    <a:pt x="1165952" y="42924"/>
                  </a:cubicBezTo>
                  <a:cubicBezTo>
                    <a:pt x="1219193" y="100878"/>
                    <a:pt x="1198495" y="263302"/>
                    <a:pt x="1207462" y="385502"/>
                  </a:cubicBezTo>
                  <a:cubicBezTo>
                    <a:pt x="1337724" y="419977"/>
                    <a:pt x="1456452" y="488525"/>
                    <a:pt x="1551439" y="584097"/>
                  </a:cubicBezTo>
                  <a:close/>
                </a:path>
              </a:pathLst>
            </a:custGeom>
            <a:noFill/>
            <a:ln w="25400">
              <a:solidFill>
                <a:srgbClr val="605448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605448"/>
                </a:solidFill>
              </a:endParaRPr>
            </a:p>
          </p:txBody>
        </p:sp>
      </p:grpSp>
      <p:sp>
        <p:nvSpPr>
          <p:cNvPr id="91" name="文本框 90"/>
          <p:cNvSpPr txBox="1"/>
          <p:nvPr/>
        </p:nvSpPr>
        <p:spPr>
          <a:xfrm>
            <a:off x="2269868" y="2570346"/>
            <a:ext cx="42035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</a:t>
            </a:r>
          </a:p>
        </p:txBody>
      </p:sp>
      <p:sp>
        <p:nvSpPr>
          <p:cNvPr id="92" name="矩形 91"/>
          <p:cNvSpPr/>
          <p:nvPr/>
        </p:nvSpPr>
        <p:spPr>
          <a:xfrm>
            <a:off x="1358057" y="2453153"/>
            <a:ext cx="699230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10</a:t>
            </a:r>
            <a:r>
              <a:rPr lang="en-US" altLang="zh-CN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任意多边形 15"/>
          <p:cNvSpPr/>
          <p:nvPr/>
        </p:nvSpPr>
        <p:spPr>
          <a:xfrm>
            <a:off x="2118184" y="2643767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605448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2269868" y="3733406"/>
            <a:ext cx="42035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</a:t>
            </a:r>
          </a:p>
        </p:txBody>
      </p:sp>
      <p:sp>
        <p:nvSpPr>
          <p:cNvPr id="95" name="矩形 94"/>
          <p:cNvSpPr/>
          <p:nvPr/>
        </p:nvSpPr>
        <p:spPr>
          <a:xfrm>
            <a:off x="1317180" y="3616213"/>
            <a:ext cx="78098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25</a:t>
            </a:r>
            <a:r>
              <a:rPr lang="en-US" altLang="zh-CN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6" name="任意多边形 95"/>
          <p:cNvSpPr/>
          <p:nvPr/>
        </p:nvSpPr>
        <p:spPr>
          <a:xfrm>
            <a:off x="2118184" y="3806827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605448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98" name="文本框 97"/>
          <p:cNvSpPr txBox="1"/>
          <p:nvPr/>
        </p:nvSpPr>
        <p:spPr>
          <a:xfrm>
            <a:off x="2269868" y="4896466"/>
            <a:ext cx="42035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</a:t>
            </a:r>
          </a:p>
        </p:txBody>
      </p:sp>
      <p:sp>
        <p:nvSpPr>
          <p:cNvPr id="99" name="矩形 98"/>
          <p:cNvSpPr/>
          <p:nvPr/>
        </p:nvSpPr>
        <p:spPr>
          <a:xfrm>
            <a:off x="1311569" y="4779273"/>
            <a:ext cx="79220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72</a:t>
            </a:r>
            <a:r>
              <a:rPr lang="en-US" altLang="zh-CN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0" name="任意多边形 99"/>
          <p:cNvSpPr/>
          <p:nvPr/>
        </p:nvSpPr>
        <p:spPr>
          <a:xfrm>
            <a:off x="2118184" y="4969887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605448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grpSp>
        <p:nvGrpSpPr>
          <p:cNvPr id="61" name="组合 60"/>
          <p:cNvGrpSpPr/>
          <p:nvPr/>
        </p:nvGrpSpPr>
        <p:grpSpPr>
          <a:xfrm>
            <a:off x="8363117" y="2420734"/>
            <a:ext cx="695243" cy="766020"/>
            <a:chOff x="6674548" y="1258087"/>
            <a:chExt cx="1105051" cy="1180297"/>
          </a:xfrm>
        </p:grpSpPr>
        <p:sp>
          <p:nvSpPr>
            <p:cNvPr id="62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63" name="组合 162"/>
          <p:cNvGrpSpPr/>
          <p:nvPr/>
        </p:nvGrpSpPr>
        <p:grpSpPr>
          <a:xfrm>
            <a:off x="7428141" y="3593609"/>
            <a:ext cx="695243" cy="766020"/>
            <a:chOff x="6674548" y="1258087"/>
            <a:chExt cx="1105051" cy="1180297"/>
          </a:xfrm>
        </p:grpSpPr>
        <p:sp>
          <p:nvSpPr>
            <p:cNvPr id="164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48" name="组合 247"/>
          <p:cNvGrpSpPr/>
          <p:nvPr/>
        </p:nvGrpSpPr>
        <p:grpSpPr>
          <a:xfrm>
            <a:off x="9087098" y="4361006"/>
            <a:ext cx="695243" cy="766020"/>
            <a:chOff x="6674548" y="1258087"/>
            <a:chExt cx="1105051" cy="1180297"/>
          </a:xfrm>
        </p:grpSpPr>
        <p:sp>
          <p:nvSpPr>
            <p:cNvPr id="249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33" name="组合 332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334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336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5" name="文本框 334"/>
            <p:cNvSpPr txBox="1"/>
            <p:nvPr/>
          </p:nvSpPr>
          <p:spPr>
            <a:xfrm>
              <a:off x="4755105" y="952047"/>
              <a:ext cx="2482703" cy="4001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subheading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椭圆 31"/>
          <p:cNvSpPr/>
          <p:nvPr/>
        </p:nvSpPr>
        <p:spPr>
          <a:xfrm>
            <a:off x="1269898" y="2377410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2405696" y="2301801"/>
            <a:ext cx="3307401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Enter a subheading</a:t>
            </a:r>
          </a:p>
        </p:txBody>
      </p:sp>
      <p:sp>
        <p:nvSpPr>
          <p:cNvPr id="63" name="文本框 62"/>
          <p:cNvSpPr txBox="1"/>
          <p:nvPr/>
        </p:nvSpPr>
        <p:spPr>
          <a:xfrm>
            <a:off x="2409010" y="2990892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 </a:t>
            </a:r>
          </a:p>
        </p:txBody>
      </p:sp>
      <p:sp>
        <p:nvSpPr>
          <p:cNvPr id="72" name="矩形 71"/>
          <p:cNvSpPr/>
          <p:nvPr/>
        </p:nvSpPr>
        <p:spPr>
          <a:xfrm>
            <a:off x="1527143" y="2931787"/>
            <a:ext cx="503664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507889" y="2545429"/>
            <a:ext cx="536701" cy="472759"/>
            <a:chOff x="7509111" y="2144857"/>
            <a:chExt cx="1157049" cy="1019200"/>
          </a:xfrm>
        </p:grpSpPr>
        <p:sp>
          <p:nvSpPr>
            <p:cNvPr id="2" name="任意多边形 1"/>
            <p:cNvSpPr/>
            <p:nvPr/>
          </p:nvSpPr>
          <p:spPr>
            <a:xfrm>
              <a:off x="7509111" y="2364157"/>
              <a:ext cx="1157049" cy="799900"/>
            </a:xfrm>
            <a:custGeom>
              <a:avLst/>
              <a:gdLst>
                <a:gd name="connsiteX0" fmla="*/ 582519 w 1166674"/>
                <a:gd name="connsiteY0" fmla="*/ 223878 h 732468"/>
                <a:gd name="connsiteX1" fmla="*/ 236155 w 1166674"/>
                <a:gd name="connsiteY1" fmla="*/ 2205 h 732468"/>
                <a:gd name="connsiteX2" fmla="*/ 628 w 1166674"/>
                <a:gd name="connsiteY2" fmla="*/ 390133 h 732468"/>
                <a:gd name="connsiteX3" fmla="*/ 305428 w 1166674"/>
                <a:gd name="connsiteY3" fmla="*/ 722642 h 732468"/>
                <a:gd name="connsiteX4" fmla="*/ 540955 w 1166674"/>
                <a:gd name="connsiteY4" fmla="*/ 611805 h 732468"/>
                <a:gd name="connsiteX5" fmla="*/ 734919 w 1166674"/>
                <a:gd name="connsiteY5" fmla="*/ 722642 h 732468"/>
                <a:gd name="connsiteX6" fmla="*/ 1095137 w 1166674"/>
                <a:gd name="connsiteY6" fmla="*/ 556387 h 732468"/>
                <a:gd name="connsiteX7" fmla="*/ 1122846 w 1166674"/>
                <a:gd name="connsiteY7" fmla="*/ 43769 h 732468"/>
                <a:gd name="connsiteX8" fmla="*/ 582519 w 1166674"/>
                <a:gd name="connsiteY8" fmla="*/ 223878 h 732468"/>
                <a:gd name="connsiteX0-1" fmla="*/ 582519 w 1166674"/>
                <a:gd name="connsiteY0-2" fmla="*/ 223878 h 732468"/>
                <a:gd name="connsiteX1-3" fmla="*/ 236155 w 1166674"/>
                <a:gd name="connsiteY1-4" fmla="*/ 2205 h 732468"/>
                <a:gd name="connsiteX2-5" fmla="*/ 628 w 1166674"/>
                <a:gd name="connsiteY2-6" fmla="*/ 390133 h 732468"/>
                <a:gd name="connsiteX3-7" fmla="*/ 305428 w 1166674"/>
                <a:gd name="connsiteY3-8" fmla="*/ 722642 h 732468"/>
                <a:gd name="connsiteX4-9" fmla="*/ 540955 w 1166674"/>
                <a:gd name="connsiteY4-10" fmla="*/ 611805 h 732468"/>
                <a:gd name="connsiteX5-11" fmla="*/ 734919 w 1166674"/>
                <a:gd name="connsiteY5-12" fmla="*/ 722642 h 732468"/>
                <a:gd name="connsiteX6-13" fmla="*/ 1095137 w 1166674"/>
                <a:gd name="connsiteY6-14" fmla="*/ 556387 h 732468"/>
                <a:gd name="connsiteX7-15" fmla="*/ 1122846 w 1166674"/>
                <a:gd name="connsiteY7-16" fmla="*/ 43769 h 732468"/>
                <a:gd name="connsiteX8-17" fmla="*/ 582519 w 1166674"/>
                <a:gd name="connsiteY8-18" fmla="*/ 223878 h 732468"/>
                <a:gd name="connsiteX0-19" fmla="*/ 582519 w 1166674"/>
                <a:gd name="connsiteY0-20" fmla="*/ 226644 h 735234"/>
                <a:gd name="connsiteX1-21" fmla="*/ 236155 w 1166674"/>
                <a:gd name="connsiteY1-22" fmla="*/ 4971 h 735234"/>
                <a:gd name="connsiteX2-23" fmla="*/ 628 w 1166674"/>
                <a:gd name="connsiteY2-24" fmla="*/ 392899 h 735234"/>
                <a:gd name="connsiteX3-25" fmla="*/ 305428 w 1166674"/>
                <a:gd name="connsiteY3-26" fmla="*/ 725408 h 735234"/>
                <a:gd name="connsiteX4-27" fmla="*/ 540955 w 1166674"/>
                <a:gd name="connsiteY4-28" fmla="*/ 614571 h 735234"/>
                <a:gd name="connsiteX5-29" fmla="*/ 734919 w 1166674"/>
                <a:gd name="connsiteY5-30" fmla="*/ 725408 h 735234"/>
                <a:gd name="connsiteX6-31" fmla="*/ 1095137 w 1166674"/>
                <a:gd name="connsiteY6-32" fmla="*/ 559153 h 735234"/>
                <a:gd name="connsiteX7-33" fmla="*/ 1122846 w 1166674"/>
                <a:gd name="connsiteY7-34" fmla="*/ 46535 h 735234"/>
                <a:gd name="connsiteX8-35" fmla="*/ 582519 w 1166674"/>
                <a:gd name="connsiteY8-36" fmla="*/ 226644 h 735234"/>
                <a:gd name="connsiteX0-37" fmla="*/ 582519 w 1166674"/>
                <a:gd name="connsiteY0-38" fmla="*/ 226644 h 735234"/>
                <a:gd name="connsiteX1-39" fmla="*/ 236155 w 1166674"/>
                <a:gd name="connsiteY1-40" fmla="*/ 4971 h 735234"/>
                <a:gd name="connsiteX2-41" fmla="*/ 628 w 1166674"/>
                <a:gd name="connsiteY2-42" fmla="*/ 392899 h 735234"/>
                <a:gd name="connsiteX3-43" fmla="*/ 305428 w 1166674"/>
                <a:gd name="connsiteY3-44" fmla="*/ 725408 h 735234"/>
                <a:gd name="connsiteX4-45" fmla="*/ 540955 w 1166674"/>
                <a:gd name="connsiteY4-46" fmla="*/ 614571 h 735234"/>
                <a:gd name="connsiteX5-47" fmla="*/ 734919 w 1166674"/>
                <a:gd name="connsiteY5-48" fmla="*/ 725408 h 735234"/>
                <a:gd name="connsiteX6-49" fmla="*/ 1095137 w 1166674"/>
                <a:gd name="connsiteY6-50" fmla="*/ 559153 h 735234"/>
                <a:gd name="connsiteX7-51" fmla="*/ 1122846 w 1166674"/>
                <a:gd name="connsiteY7-52" fmla="*/ 46535 h 735234"/>
                <a:gd name="connsiteX8-53" fmla="*/ 582519 w 1166674"/>
                <a:gd name="connsiteY8-54" fmla="*/ 226644 h 735234"/>
                <a:gd name="connsiteX0-55" fmla="*/ 582519 w 1166674"/>
                <a:gd name="connsiteY0-56" fmla="*/ 226644 h 735234"/>
                <a:gd name="connsiteX1-57" fmla="*/ 236155 w 1166674"/>
                <a:gd name="connsiteY1-58" fmla="*/ 4971 h 735234"/>
                <a:gd name="connsiteX2-59" fmla="*/ 628 w 1166674"/>
                <a:gd name="connsiteY2-60" fmla="*/ 392899 h 735234"/>
                <a:gd name="connsiteX3-61" fmla="*/ 305428 w 1166674"/>
                <a:gd name="connsiteY3-62" fmla="*/ 725408 h 735234"/>
                <a:gd name="connsiteX4-63" fmla="*/ 540955 w 1166674"/>
                <a:gd name="connsiteY4-64" fmla="*/ 614571 h 735234"/>
                <a:gd name="connsiteX5-65" fmla="*/ 734919 w 1166674"/>
                <a:gd name="connsiteY5-66" fmla="*/ 725408 h 735234"/>
                <a:gd name="connsiteX6-67" fmla="*/ 1095137 w 1166674"/>
                <a:gd name="connsiteY6-68" fmla="*/ 559153 h 735234"/>
                <a:gd name="connsiteX7-69" fmla="*/ 1122846 w 1166674"/>
                <a:gd name="connsiteY7-70" fmla="*/ 46535 h 735234"/>
                <a:gd name="connsiteX8-71" fmla="*/ 582519 w 1166674"/>
                <a:gd name="connsiteY8-72" fmla="*/ 226644 h 735234"/>
                <a:gd name="connsiteX0-73" fmla="*/ 582519 w 1131746"/>
                <a:gd name="connsiteY0-74" fmla="*/ 226644 h 735234"/>
                <a:gd name="connsiteX1-75" fmla="*/ 236155 w 1131746"/>
                <a:gd name="connsiteY1-76" fmla="*/ 4971 h 735234"/>
                <a:gd name="connsiteX2-77" fmla="*/ 628 w 1131746"/>
                <a:gd name="connsiteY2-78" fmla="*/ 392899 h 735234"/>
                <a:gd name="connsiteX3-79" fmla="*/ 305428 w 1131746"/>
                <a:gd name="connsiteY3-80" fmla="*/ 725408 h 735234"/>
                <a:gd name="connsiteX4-81" fmla="*/ 540955 w 1131746"/>
                <a:gd name="connsiteY4-82" fmla="*/ 614571 h 735234"/>
                <a:gd name="connsiteX5-83" fmla="*/ 734919 w 1131746"/>
                <a:gd name="connsiteY5-84" fmla="*/ 725408 h 735234"/>
                <a:gd name="connsiteX6-85" fmla="*/ 1095137 w 1131746"/>
                <a:gd name="connsiteY6-86" fmla="*/ 559153 h 735234"/>
                <a:gd name="connsiteX7-87" fmla="*/ 1053574 w 1131746"/>
                <a:gd name="connsiteY7-88" fmla="*/ 74245 h 735234"/>
                <a:gd name="connsiteX8-89" fmla="*/ 582519 w 1131746"/>
                <a:gd name="connsiteY8-90" fmla="*/ 226644 h 735234"/>
                <a:gd name="connsiteX0-91" fmla="*/ 582519 w 1137803"/>
                <a:gd name="connsiteY0-92" fmla="*/ 226644 h 735234"/>
                <a:gd name="connsiteX1-93" fmla="*/ 236155 w 1137803"/>
                <a:gd name="connsiteY1-94" fmla="*/ 4971 h 735234"/>
                <a:gd name="connsiteX2-95" fmla="*/ 628 w 1137803"/>
                <a:gd name="connsiteY2-96" fmla="*/ 392899 h 735234"/>
                <a:gd name="connsiteX3-97" fmla="*/ 305428 w 1137803"/>
                <a:gd name="connsiteY3-98" fmla="*/ 725408 h 735234"/>
                <a:gd name="connsiteX4-99" fmla="*/ 540955 w 1137803"/>
                <a:gd name="connsiteY4-100" fmla="*/ 614571 h 735234"/>
                <a:gd name="connsiteX5-101" fmla="*/ 734919 w 1137803"/>
                <a:gd name="connsiteY5-102" fmla="*/ 725408 h 735234"/>
                <a:gd name="connsiteX6-103" fmla="*/ 1095137 w 1137803"/>
                <a:gd name="connsiteY6-104" fmla="*/ 559153 h 735234"/>
                <a:gd name="connsiteX7-105" fmla="*/ 1053574 w 1137803"/>
                <a:gd name="connsiteY7-106" fmla="*/ 74245 h 735234"/>
                <a:gd name="connsiteX8-107" fmla="*/ 582519 w 1137803"/>
                <a:gd name="connsiteY8-108" fmla="*/ 226644 h 735234"/>
                <a:gd name="connsiteX0-109" fmla="*/ 582519 w 1137803"/>
                <a:gd name="connsiteY0-110" fmla="*/ 226644 h 735234"/>
                <a:gd name="connsiteX1-111" fmla="*/ 236155 w 1137803"/>
                <a:gd name="connsiteY1-112" fmla="*/ 4971 h 735234"/>
                <a:gd name="connsiteX2-113" fmla="*/ 628 w 1137803"/>
                <a:gd name="connsiteY2-114" fmla="*/ 392899 h 735234"/>
                <a:gd name="connsiteX3-115" fmla="*/ 305428 w 1137803"/>
                <a:gd name="connsiteY3-116" fmla="*/ 725408 h 735234"/>
                <a:gd name="connsiteX4-117" fmla="*/ 540955 w 1137803"/>
                <a:gd name="connsiteY4-118" fmla="*/ 614571 h 735234"/>
                <a:gd name="connsiteX5-119" fmla="*/ 734919 w 1137803"/>
                <a:gd name="connsiteY5-120" fmla="*/ 725408 h 735234"/>
                <a:gd name="connsiteX6-121" fmla="*/ 1095137 w 1137803"/>
                <a:gd name="connsiteY6-122" fmla="*/ 559153 h 735234"/>
                <a:gd name="connsiteX7-123" fmla="*/ 1053574 w 1137803"/>
                <a:gd name="connsiteY7-124" fmla="*/ 74245 h 735234"/>
                <a:gd name="connsiteX8-125" fmla="*/ 582519 w 1137803"/>
                <a:gd name="connsiteY8-126" fmla="*/ 226644 h 735234"/>
                <a:gd name="connsiteX0-127" fmla="*/ 582519 w 1140842"/>
                <a:gd name="connsiteY0-128" fmla="*/ 226644 h 735234"/>
                <a:gd name="connsiteX1-129" fmla="*/ 236155 w 1140842"/>
                <a:gd name="connsiteY1-130" fmla="*/ 4971 h 735234"/>
                <a:gd name="connsiteX2-131" fmla="*/ 628 w 1140842"/>
                <a:gd name="connsiteY2-132" fmla="*/ 392899 h 735234"/>
                <a:gd name="connsiteX3-133" fmla="*/ 305428 w 1140842"/>
                <a:gd name="connsiteY3-134" fmla="*/ 725408 h 735234"/>
                <a:gd name="connsiteX4-135" fmla="*/ 540955 w 1140842"/>
                <a:gd name="connsiteY4-136" fmla="*/ 614571 h 735234"/>
                <a:gd name="connsiteX5-137" fmla="*/ 1095137 w 1140842"/>
                <a:gd name="connsiteY5-138" fmla="*/ 559153 h 735234"/>
                <a:gd name="connsiteX6-139" fmla="*/ 1053574 w 1140842"/>
                <a:gd name="connsiteY6-140" fmla="*/ 74245 h 735234"/>
                <a:gd name="connsiteX7-141" fmla="*/ 582519 w 1140842"/>
                <a:gd name="connsiteY7-142" fmla="*/ 226644 h 735234"/>
                <a:gd name="connsiteX0-143" fmla="*/ 582519 w 1140842"/>
                <a:gd name="connsiteY0-144" fmla="*/ 226644 h 735234"/>
                <a:gd name="connsiteX1-145" fmla="*/ 236155 w 1140842"/>
                <a:gd name="connsiteY1-146" fmla="*/ 4971 h 735234"/>
                <a:gd name="connsiteX2-147" fmla="*/ 628 w 1140842"/>
                <a:gd name="connsiteY2-148" fmla="*/ 392899 h 735234"/>
                <a:gd name="connsiteX3-149" fmla="*/ 305428 w 1140842"/>
                <a:gd name="connsiteY3-150" fmla="*/ 725408 h 735234"/>
                <a:gd name="connsiteX4-151" fmla="*/ 540955 w 1140842"/>
                <a:gd name="connsiteY4-152" fmla="*/ 614571 h 735234"/>
                <a:gd name="connsiteX5-153" fmla="*/ 1095137 w 1140842"/>
                <a:gd name="connsiteY5-154" fmla="*/ 559153 h 735234"/>
                <a:gd name="connsiteX6-155" fmla="*/ 1053574 w 1140842"/>
                <a:gd name="connsiteY6-156" fmla="*/ 74245 h 735234"/>
                <a:gd name="connsiteX7-157" fmla="*/ 582519 w 1140842"/>
                <a:gd name="connsiteY7-158" fmla="*/ 226644 h 735234"/>
                <a:gd name="connsiteX0-159" fmla="*/ 582519 w 1140842"/>
                <a:gd name="connsiteY0-160" fmla="*/ 226644 h 743441"/>
                <a:gd name="connsiteX1-161" fmla="*/ 236155 w 1140842"/>
                <a:gd name="connsiteY1-162" fmla="*/ 4971 h 743441"/>
                <a:gd name="connsiteX2-163" fmla="*/ 628 w 1140842"/>
                <a:gd name="connsiteY2-164" fmla="*/ 392899 h 743441"/>
                <a:gd name="connsiteX3-165" fmla="*/ 305428 w 1140842"/>
                <a:gd name="connsiteY3-166" fmla="*/ 725408 h 743441"/>
                <a:gd name="connsiteX4-167" fmla="*/ 540955 w 1140842"/>
                <a:gd name="connsiteY4-168" fmla="*/ 614571 h 743441"/>
                <a:gd name="connsiteX5-169" fmla="*/ 1095137 w 1140842"/>
                <a:gd name="connsiteY5-170" fmla="*/ 559153 h 743441"/>
                <a:gd name="connsiteX6-171" fmla="*/ 1053574 w 1140842"/>
                <a:gd name="connsiteY6-172" fmla="*/ 74245 h 743441"/>
                <a:gd name="connsiteX7-173" fmla="*/ 582519 w 1140842"/>
                <a:gd name="connsiteY7-174" fmla="*/ 226644 h 743441"/>
                <a:gd name="connsiteX0-175" fmla="*/ 582519 w 1140842"/>
                <a:gd name="connsiteY0-176" fmla="*/ 226644 h 756134"/>
                <a:gd name="connsiteX1-177" fmla="*/ 236155 w 1140842"/>
                <a:gd name="connsiteY1-178" fmla="*/ 4971 h 756134"/>
                <a:gd name="connsiteX2-179" fmla="*/ 628 w 1140842"/>
                <a:gd name="connsiteY2-180" fmla="*/ 392899 h 756134"/>
                <a:gd name="connsiteX3-181" fmla="*/ 305428 w 1140842"/>
                <a:gd name="connsiteY3-182" fmla="*/ 725408 h 756134"/>
                <a:gd name="connsiteX4-183" fmla="*/ 540955 w 1140842"/>
                <a:gd name="connsiteY4-184" fmla="*/ 614571 h 756134"/>
                <a:gd name="connsiteX5-185" fmla="*/ 1095137 w 1140842"/>
                <a:gd name="connsiteY5-186" fmla="*/ 559153 h 756134"/>
                <a:gd name="connsiteX6-187" fmla="*/ 1053574 w 1140842"/>
                <a:gd name="connsiteY6-188" fmla="*/ 74245 h 756134"/>
                <a:gd name="connsiteX7-189" fmla="*/ 582519 w 1140842"/>
                <a:gd name="connsiteY7-190" fmla="*/ 226644 h 756134"/>
                <a:gd name="connsiteX0-191" fmla="*/ 590394 w 1148717"/>
                <a:gd name="connsiteY0-192" fmla="*/ 226644 h 756134"/>
                <a:gd name="connsiteX1-193" fmla="*/ 244030 w 1148717"/>
                <a:gd name="connsiteY1-194" fmla="*/ 4971 h 756134"/>
                <a:gd name="connsiteX2-195" fmla="*/ 8503 w 1148717"/>
                <a:gd name="connsiteY2-196" fmla="*/ 392899 h 756134"/>
                <a:gd name="connsiteX3-197" fmla="*/ 548830 w 1148717"/>
                <a:gd name="connsiteY3-198" fmla="*/ 614571 h 756134"/>
                <a:gd name="connsiteX4-199" fmla="*/ 1103012 w 1148717"/>
                <a:gd name="connsiteY4-200" fmla="*/ 559153 h 756134"/>
                <a:gd name="connsiteX5-201" fmla="*/ 1061449 w 1148717"/>
                <a:gd name="connsiteY5-202" fmla="*/ 74245 h 756134"/>
                <a:gd name="connsiteX6-203" fmla="*/ 590394 w 1148717"/>
                <a:gd name="connsiteY6-204" fmla="*/ 226644 h 756134"/>
                <a:gd name="connsiteX0-205" fmla="*/ 590394 w 1148717"/>
                <a:gd name="connsiteY0-206" fmla="*/ 226644 h 784718"/>
                <a:gd name="connsiteX1-207" fmla="*/ 244030 w 1148717"/>
                <a:gd name="connsiteY1-208" fmla="*/ 4971 h 784718"/>
                <a:gd name="connsiteX2-209" fmla="*/ 8503 w 1148717"/>
                <a:gd name="connsiteY2-210" fmla="*/ 392899 h 784718"/>
                <a:gd name="connsiteX3-211" fmla="*/ 548830 w 1148717"/>
                <a:gd name="connsiteY3-212" fmla="*/ 614571 h 784718"/>
                <a:gd name="connsiteX4-213" fmla="*/ 1103012 w 1148717"/>
                <a:gd name="connsiteY4-214" fmla="*/ 559153 h 784718"/>
                <a:gd name="connsiteX5-215" fmla="*/ 1061449 w 1148717"/>
                <a:gd name="connsiteY5-216" fmla="*/ 74245 h 784718"/>
                <a:gd name="connsiteX6-217" fmla="*/ 590394 w 1148717"/>
                <a:gd name="connsiteY6-218" fmla="*/ 226644 h 784718"/>
                <a:gd name="connsiteX0-219" fmla="*/ 590394 w 1148717"/>
                <a:gd name="connsiteY0-220" fmla="*/ 226644 h 784718"/>
                <a:gd name="connsiteX1-221" fmla="*/ 244030 w 1148717"/>
                <a:gd name="connsiteY1-222" fmla="*/ 4971 h 784718"/>
                <a:gd name="connsiteX2-223" fmla="*/ 8503 w 1148717"/>
                <a:gd name="connsiteY2-224" fmla="*/ 392899 h 784718"/>
                <a:gd name="connsiteX3-225" fmla="*/ 548830 w 1148717"/>
                <a:gd name="connsiteY3-226" fmla="*/ 614571 h 784718"/>
                <a:gd name="connsiteX4-227" fmla="*/ 1103012 w 1148717"/>
                <a:gd name="connsiteY4-228" fmla="*/ 559153 h 784718"/>
                <a:gd name="connsiteX5-229" fmla="*/ 1061449 w 1148717"/>
                <a:gd name="connsiteY5-230" fmla="*/ 74245 h 784718"/>
                <a:gd name="connsiteX6-231" fmla="*/ 590394 w 1148717"/>
                <a:gd name="connsiteY6-232" fmla="*/ 226644 h 784718"/>
                <a:gd name="connsiteX0-233" fmla="*/ 581944 w 1140267"/>
                <a:gd name="connsiteY0-234" fmla="*/ 226644 h 799900"/>
                <a:gd name="connsiteX1-235" fmla="*/ 235580 w 1140267"/>
                <a:gd name="connsiteY1-236" fmla="*/ 4971 h 799900"/>
                <a:gd name="connsiteX2-237" fmla="*/ 53 w 1140267"/>
                <a:gd name="connsiteY2-238" fmla="*/ 392899 h 799900"/>
                <a:gd name="connsiteX3-239" fmla="*/ 540380 w 1140267"/>
                <a:gd name="connsiteY3-240" fmla="*/ 614571 h 799900"/>
                <a:gd name="connsiteX4-241" fmla="*/ 1094562 w 1140267"/>
                <a:gd name="connsiteY4-242" fmla="*/ 559153 h 799900"/>
                <a:gd name="connsiteX5-243" fmla="*/ 1052999 w 1140267"/>
                <a:gd name="connsiteY5-244" fmla="*/ 74245 h 799900"/>
                <a:gd name="connsiteX6-245" fmla="*/ 581944 w 1140267"/>
                <a:gd name="connsiteY6-246" fmla="*/ 226644 h 799900"/>
                <a:gd name="connsiteX0-247" fmla="*/ 581944 w 1157049"/>
                <a:gd name="connsiteY0-248" fmla="*/ 226644 h 799900"/>
                <a:gd name="connsiteX1-249" fmla="*/ 235580 w 1157049"/>
                <a:gd name="connsiteY1-250" fmla="*/ 4971 h 799900"/>
                <a:gd name="connsiteX2-251" fmla="*/ 53 w 1157049"/>
                <a:gd name="connsiteY2-252" fmla="*/ 392899 h 799900"/>
                <a:gd name="connsiteX3-253" fmla="*/ 540380 w 1157049"/>
                <a:gd name="connsiteY3-254" fmla="*/ 614571 h 799900"/>
                <a:gd name="connsiteX4-255" fmla="*/ 1094562 w 1157049"/>
                <a:gd name="connsiteY4-256" fmla="*/ 559153 h 799900"/>
                <a:gd name="connsiteX5-257" fmla="*/ 1052999 w 1157049"/>
                <a:gd name="connsiteY5-258" fmla="*/ 74245 h 799900"/>
                <a:gd name="connsiteX6-259" fmla="*/ 581944 w 1157049"/>
                <a:gd name="connsiteY6-260" fmla="*/ 226644 h 799900"/>
                <a:gd name="connsiteX0-261" fmla="*/ 581944 w 1157049"/>
                <a:gd name="connsiteY0-262" fmla="*/ 226644 h 799900"/>
                <a:gd name="connsiteX1-263" fmla="*/ 235580 w 1157049"/>
                <a:gd name="connsiteY1-264" fmla="*/ 4971 h 799900"/>
                <a:gd name="connsiteX2-265" fmla="*/ 53 w 1157049"/>
                <a:gd name="connsiteY2-266" fmla="*/ 392899 h 799900"/>
                <a:gd name="connsiteX3-267" fmla="*/ 540380 w 1157049"/>
                <a:gd name="connsiteY3-268" fmla="*/ 614571 h 799900"/>
                <a:gd name="connsiteX4-269" fmla="*/ 1094562 w 1157049"/>
                <a:gd name="connsiteY4-270" fmla="*/ 559153 h 799900"/>
                <a:gd name="connsiteX5-271" fmla="*/ 1052999 w 1157049"/>
                <a:gd name="connsiteY5-272" fmla="*/ 74245 h 799900"/>
                <a:gd name="connsiteX6-273" fmla="*/ 581944 w 1157049"/>
                <a:gd name="connsiteY6-274" fmla="*/ 226644 h 7999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157049" h="799900">
                  <a:moveTo>
                    <a:pt x="581944" y="226644"/>
                  </a:moveTo>
                  <a:cubicBezTo>
                    <a:pt x="475725" y="67317"/>
                    <a:pt x="332562" y="-22738"/>
                    <a:pt x="235580" y="4971"/>
                  </a:cubicBezTo>
                  <a:cubicBezTo>
                    <a:pt x="138598" y="32680"/>
                    <a:pt x="-3122" y="205574"/>
                    <a:pt x="53" y="392899"/>
                  </a:cubicBezTo>
                  <a:cubicBezTo>
                    <a:pt x="3228" y="580224"/>
                    <a:pt x="176987" y="1063112"/>
                    <a:pt x="540380" y="614571"/>
                  </a:cubicBezTo>
                  <a:cubicBezTo>
                    <a:pt x="795823" y="920237"/>
                    <a:pt x="971025" y="773032"/>
                    <a:pt x="1094562" y="559153"/>
                  </a:cubicBezTo>
                  <a:cubicBezTo>
                    <a:pt x="1218099" y="345274"/>
                    <a:pt x="1133817" y="134281"/>
                    <a:pt x="1052999" y="74245"/>
                  </a:cubicBezTo>
                  <a:cubicBezTo>
                    <a:pt x="972181" y="14209"/>
                    <a:pt x="618889" y="25753"/>
                    <a:pt x="581944" y="226644"/>
                  </a:cubicBezTo>
                  <a:close/>
                </a:path>
              </a:pathLst>
            </a:custGeom>
            <a:noFill/>
            <a:ln w="22225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" name="任意多边形 2"/>
            <p:cNvSpPr/>
            <p:nvPr/>
          </p:nvSpPr>
          <p:spPr>
            <a:xfrm>
              <a:off x="8007927" y="2687782"/>
              <a:ext cx="166255" cy="0"/>
            </a:xfrm>
            <a:custGeom>
              <a:avLst/>
              <a:gdLst>
                <a:gd name="connsiteX0" fmla="*/ 0 w 166255"/>
                <a:gd name="connsiteY0" fmla="*/ 0 h 0"/>
                <a:gd name="connsiteX1" fmla="*/ 166255 w 16625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255">
                  <a:moveTo>
                    <a:pt x="0" y="0"/>
                  </a:moveTo>
                  <a:lnTo>
                    <a:pt x="166255" y="0"/>
                  </a:lnTo>
                </a:path>
              </a:pathLst>
            </a:custGeom>
            <a:noFill/>
            <a:ln w="22225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8098219" y="2144857"/>
              <a:ext cx="142875" cy="542925"/>
            </a:xfrm>
            <a:custGeom>
              <a:avLst/>
              <a:gdLst>
                <a:gd name="connsiteX0" fmla="*/ 0 w 142875"/>
                <a:gd name="connsiteY0" fmla="*/ 542925 h 542925"/>
                <a:gd name="connsiteX1" fmla="*/ 28575 w 142875"/>
                <a:gd name="connsiteY1" fmla="*/ 219075 h 542925"/>
                <a:gd name="connsiteX2" fmla="*/ 142875 w 142875"/>
                <a:gd name="connsiteY2" fmla="*/ 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42925">
                  <a:moveTo>
                    <a:pt x="0" y="542925"/>
                  </a:moveTo>
                  <a:cubicBezTo>
                    <a:pt x="2381" y="426243"/>
                    <a:pt x="4763" y="309562"/>
                    <a:pt x="28575" y="219075"/>
                  </a:cubicBezTo>
                  <a:cubicBezTo>
                    <a:pt x="52387" y="128588"/>
                    <a:pt x="97631" y="64294"/>
                    <a:pt x="142875" y="0"/>
                  </a:cubicBezTo>
                </a:path>
              </a:pathLst>
            </a:custGeom>
            <a:noFill/>
            <a:ln w="22225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</p:grpSp>
      <p:sp>
        <p:nvSpPr>
          <p:cNvPr id="84" name="椭圆 31"/>
          <p:cNvSpPr/>
          <p:nvPr/>
        </p:nvSpPr>
        <p:spPr>
          <a:xfrm>
            <a:off x="1269898" y="4247773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85" name="文本框 84"/>
          <p:cNvSpPr txBox="1"/>
          <p:nvPr/>
        </p:nvSpPr>
        <p:spPr>
          <a:xfrm>
            <a:off x="2405697" y="4172164"/>
            <a:ext cx="3322578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Enter a subheading</a:t>
            </a:r>
          </a:p>
        </p:txBody>
      </p:sp>
      <p:sp>
        <p:nvSpPr>
          <p:cNvPr id="90" name="文本框 89"/>
          <p:cNvSpPr txBox="1"/>
          <p:nvPr/>
        </p:nvSpPr>
        <p:spPr>
          <a:xfrm>
            <a:off x="2395362" y="4861255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 </a:t>
            </a:r>
          </a:p>
        </p:txBody>
      </p:sp>
      <p:sp>
        <p:nvSpPr>
          <p:cNvPr id="66" name="任意多边形 65"/>
          <p:cNvSpPr/>
          <p:nvPr/>
        </p:nvSpPr>
        <p:spPr>
          <a:xfrm>
            <a:off x="2534782" y="2904491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605448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93" name="任意多边形 92"/>
          <p:cNvSpPr/>
          <p:nvPr/>
        </p:nvSpPr>
        <p:spPr>
          <a:xfrm>
            <a:off x="2534782" y="4774854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605448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97" name="矩形 96"/>
          <p:cNvSpPr/>
          <p:nvPr/>
        </p:nvSpPr>
        <p:spPr>
          <a:xfrm>
            <a:off x="1492377" y="4839848"/>
            <a:ext cx="593432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7" name="椭圆 31"/>
          <p:cNvSpPr/>
          <p:nvPr/>
        </p:nvSpPr>
        <p:spPr>
          <a:xfrm>
            <a:off x="6553499" y="2377410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08" name="文本框 107"/>
          <p:cNvSpPr txBox="1"/>
          <p:nvPr/>
        </p:nvSpPr>
        <p:spPr>
          <a:xfrm>
            <a:off x="7689297" y="2301801"/>
            <a:ext cx="339695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Enter a subheading</a:t>
            </a:r>
          </a:p>
        </p:txBody>
      </p:sp>
      <p:sp>
        <p:nvSpPr>
          <p:cNvPr id="109" name="文本框 108"/>
          <p:cNvSpPr txBox="1"/>
          <p:nvPr/>
        </p:nvSpPr>
        <p:spPr>
          <a:xfrm>
            <a:off x="7678963" y="2990892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 </a:t>
            </a:r>
          </a:p>
        </p:txBody>
      </p:sp>
      <p:sp>
        <p:nvSpPr>
          <p:cNvPr id="110" name="矩形 109"/>
          <p:cNvSpPr/>
          <p:nvPr/>
        </p:nvSpPr>
        <p:spPr>
          <a:xfrm>
            <a:off x="6786699" y="2958909"/>
            <a:ext cx="551754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2" name="椭圆 31"/>
          <p:cNvSpPr/>
          <p:nvPr/>
        </p:nvSpPr>
        <p:spPr>
          <a:xfrm>
            <a:off x="6553499" y="4247773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13" name="文本框 112"/>
          <p:cNvSpPr txBox="1"/>
          <p:nvPr/>
        </p:nvSpPr>
        <p:spPr>
          <a:xfrm>
            <a:off x="7689297" y="4172164"/>
            <a:ext cx="3322579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Enter a subheading</a:t>
            </a:r>
          </a:p>
        </p:txBody>
      </p:sp>
      <p:sp>
        <p:nvSpPr>
          <p:cNvPr id="114" name="文本框 113"/>
          <p:cNvSpPr txBox="1"/>
          <p:nvPr/>
        </p:nvSpPr>
        <p:spPr>
          <a:xfrm>
            <a:off x="7692611" y="4861255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 </a:t>
            </a:r>
          </a:p>
        </p:txBody>
      </p:sp>
      <p:sp>
        <p:nvSpPr>
          <p:cNvPr id="115" name="任意多边形 114"/>
          <p:cNvSpPr/>
          <p:nvPr/>
        </p:nvSpPr>
        <p:spPr>
          <a:xfrm>
            <a:off x="7818383" y="2904491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605448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16" name="任意多边形 115"/>
          <p:cNvSpPr/>
          <p:nvPr/>
        </p:nvSpPr>
        <p:spPr>
          <a:xfrm>
            <a:off x="7818383" y="4774854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605448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17" name="矩形 116"/>
          <p:cNvSpPr/>
          <p:nvPr/>
        </p:nvSpPr>
        <p:spPr>
          <a:xfrm>
            <a:off x="6776789" y="4826710"/>
            <a:ext cx="585417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1534354" y="4415792"/>
            <a:ext cx="500485" cy="523400"/>
            <a:chOff x="7710221" y="2608730"/>
            <a:chExt cx="828208" cy="866128"/>
          </a:xfrm>
        </p:grpSpPr>
        <p:sp>
          <p:nvSpPr>
            <p:cNvPr id="7" name="任意多边形 6"/>
            <p:cNvSpPr/>
            <p:nvPr/>
          </p:nvSpPr>
          <p:spPr>
            <a:xfrm>
              <a:off x="7710221" y="2608730"/>
              <a:ext cx="828208" cy="866128"/>
            </a:xfrm>
            <a:custGeom>
              <a:avLst/>
              <a:gdLst>
                <a:gd name="connsiteX0" fmla="*/ 272960 w 895427"/>
                <a:gd name="connsiteY0" fmla="*/ 0 h 751895"/>
                <a:gd name="connsiteX1" fmla="*/ 595689 w 895427"/>
                <a:gd name="connsiteY1" fmla="*/ 0 h 751895"/>
                <a:gd name="connsiteX2" fmla="*/ 568795 w 895427"/>
                <a:gd name="connsiteY2" fmla="*/ 457200 h 751895"/>
                <a:gd name="connsiteX3" fmla="*/ 878077 w 895427"/>
                <a:gd name="connsiteY3" fmla="*/ 672353 h 751895"/>
                <a:gd name="connsiteX4" fmla="*/ 17465 w 895427"/>
                <a:gd name="connsiteY4" fmla="*/ 739589 h 751895"/>
                <a:gd name="connsiteX5" fmla="*/ 299854 w 895427"/>
                <a:gd name="connsiteY5" fmla="*/ 443753 h 751895"/>
                <a:gd name="connsiteX6" fmla="*/ 272960 w 895427"/>
                <a:gd name="connsiteY6" fmla="*/ 0 h 751895"/>
                <a:gd name="connsiteX0-1" fmla="*/ 272960 w 908267"/>
                <a:gd name="connsiteY0-2" fmla="*/ 0 h 845792"/>
                <a:gd name="connsiteX1-3" fmla="*/ 595689 w 908267"/>
                <a:gd name="connsiteY1-4" fmla="*/ 0 h 845792"/>
                <a:gd name="connsiteX2-5" fmla="*/ 568795 w 908267"/>
                <a:gd name="connsiteY2-6" fmla="*/ 457200 h 845792"/>
                <a:gd name="connsiteX3-7" fmla="*/ 891524 w 908267"/>
                <a:gd name="connsiteY3-8" fmla="*/ 833718 h 845792"/>
                <a:gd name="connsiteX4-9" fmla="*/ 17465 w 908267"/>
                <a:gd name="connsiteY4-10" fmla="*/ 739589 h 845792"/>
                <a:gd name="connsiteX5-11" fmla="*/ 299854 w 908267"/>
                <a:gd name="connsiteY5-12" fmla="*/ 443753 h 845792"/>
                <a:gd name="connsiteX6-13" fmla="*/ 272960 w 908267"/>
                <a:gd name="connsiteY6-14" fmla="*/ 0 h 845792"/>
                <a:gd name="connsiteX0-15" fmla="*/ 196651 w 828208"/>
                <a:gd name="connsiteY0-16" fmla="*/ 0 h 866128"/>
                <a:gd name="connsiteX1-17" fmla="*/ 519380 w 828208"/>
                <a:gd name="connsiteY1-18" fmla="*/ 0 h 866128"/>
                <a:gd name="connsiteX2-19" fmla="*/ 492486 w 828208"/>
                <a:gd name="connsiteY2-20" fmla="*/ 457200 h 866128"/>
                <a:gd name="connsiteX3-21" fmla="*/ 815215 w 828208"/>
                <a:gd name="connsiteY3-22" fmla="*/ 833718 h 866128"/>
                <a:gd name="connsiteX4-23" fmla="*/ 21839 w 828208"/>
                <a:gd name="connsiteY4-24" fmla="*/ 820271 h 866128"/>
                <a:gd name="connsiteX5-25" fmla="*/ 223545 w 828208"/>
                <a:gd name="connsiteY5-26" fmla="*/ 443753 h 866128"/>
                <a:gd name="connsiteX6-27" fmla="*/ 196651 w 828208"/>
                <a:gd name="connsiteY6-28" fmla="*/ 0 h 866128"/>
                <a:gd name="connsiteX0-29" fmla="*/ 196651 w 828208"/>
                <a:gd name="connsiteY0-30" fmla="*/ 0 h 866128"/>
                <a:gd name="connsiteX1-31" fmla="*/ 519380 w 828208"/>
                <a:gd name="connsiteY1-32" fmla="*/ 0 h 866128"/>
                <a:gd name="connsiteX2-33" fmla="*/ 492486 w 828208"/>
                <a:gd name="connsiteY2-34" fmla="*/ 457200 h 866128"/>
                <a:gd name="connsiteX3-35" fmla="*/ 815215 w 828208"/>
                <a:gd name="connsiteY3-36" fmla="*/ 833718 h 866128"/>
                <a:gd name="connsiteX4-37" fmla="*/ 21839 w 828208"/>
                <a:gd name="connsiteY4-38" fmla="*/ 820271 h 866128"/>
                <a:gd name="connsiteX5-39" fmla="*/ 223545 w 828208"/>
                <a:gd name="connsiteY5-40" fmla="*/ 443753 h 866128"/>
                <a:gd name="connsiteX6-41" fmla="*/ 196651 w 828208"/>
                <a:gd name="connsiteY6-42" fmla="*/ 0 h 86612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828208" h="866128">
                  <a:moveTo>
                    <a:pt x="196651" y="0"/>
                  </a:moveTo>
                  <a:lnTo>
                    <a:pt x="519380" y="0"/>
                  </a:lnTo>
                  <a:cubicBezTo>
                    <a:pt x="510415" y="152400"/>
                    <a:pt x="519380" y="266699"/>
                    <a:pt x="492486" y="457200"/>
                  </a:cubicBezTo>
                  <a:cubicBezTo>
                    <a:pt x="595580" y="528918"/>
                    <a:pt x="893656" y="773206"/>
                    <a:pt x="815215" y="833718"/>
                  </a:cubicBezTo>
                  <a:cubicBezTo>
                    <a:pt x="736774" y="894230"/>
                    <a:pt x="118209" y="858371"/>
                    <a:pt x="21839" y="820271"/>
                  </a:cubicBezTo>
                  <a:cubicBezTo>
                    <a:pt x="-74531" y="782171"/>
                    <a:pt x="176480" y="508747"/>
                    <a:pt x="223545" y="443753"/>
                  </a:cubicBezTo>
                  <a:lnTo>
                    <a:pt x="196651" y="0"/>
                  </a:lnTo>
                  <a:close/>
                </a:path>
              </a:pathLst>
            </a:custGeom>
            <a:noFill/>
            <a:ln w="22225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7837536" y="3159122"/>
              <a:ext cx="510988" cy="27144"/>
            </a:xfrm>
            <a:custGeom>
              <a:avLst/>
              <a:gdLst>
                <a:gd name="connsiteX0" fmla="*/ 0 w 510988"/>
                <a:gd name="connsiteY0" fmla="*/ 27144 h 27144"/>
                <a:gd name="connsiteX1" fmla="*/ 188259 w 510988"/>
                <a:gd name="connsiteY1" fmla="*/ 250 h 27144"/>
                <a:gd name="connsiteX2" fmla="*/ 349624 w 510988"/>
                <a:gd name="connsiteY2" fmla="*/ 13697 h 27144"/>
                <a:gd name="connsiteX3" fmla="*/ 510988 w 510988"/>
                <a:gd name="connsiteY3" fmla="*/ 13697 h 2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988" h="27144">
                  <a:moveTo>
                    <a:pt x="0" y="27144"/>
                  </a:moveTo>
                  <a:cubicBezTo>
                    <a:pt x="64994" y="14817"/>
                    <a:pt x="129988" y="2491"/>
                    <a:pt x="188259" y="250"/>
                  </a:cubicBezTo>
                  <a:cubicBezTo>
                    <a:pt x="246530" y="-1991"/>
                    <a:pt x="295836" y="11456"/>
                    <a:pt x="349624" y="13697"/>
                  </a:cubicBezTo>
                  <a:cubicBezTo>
                    <a:pt x="403412" y="15938"/>
                    <a:pt x="457200" y="14817"/>
                    <a:pt x="510988" y="13697"/>
                  </a:cubicBezTo>
                </a:path>
              </a:pathLst>
            </a:custGeom>
            <a:noFill/>
            <a:ln w="22225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3" name="椭圆 31"/>
            <p:cNvSpPr/>
            <p:nvPr/>
          </p:nvSpPr>
          <p:spPr>
            <a:xfrm>
              <a:off x="7973888" y="3264744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rgbClr val="60544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4" name="椭圆 31"/>
            <p:cNvSpPr/>
            <p:nvPr/>
          </p:nvSpPr>
          <p:spPr>
            <a:xfrm>
              <a:off x="8124325" y="3212232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rgbClr val="60544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5" name="椭圆 31"/>
            <p:cNvSpPr/>
            <p:nvPr/>
          </p:nvSpPr>
          <p:spPr>
            <a:xfrm>
              <a:off x="8093030" y="3338089"/>
              <a:ext cx="77474" cy="7670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rgbClr val="60544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76" name="组合 75"/>
          <p:cNvGrpSpPr/>
          <p:nvPr/>
        </p:nvGrpSpPr>
        <p:grpSpPr>
          <a:xfrm rot="20595534" flipH="1">
            <a:off x="6848546" y="2526502"/>
            <a:ext cx="462230" cy="612337"/>
            <a:chOff x="6349289" y="689341"/>
            <a:chExt cx="240568" cy="318691"/>
          </a:xfrm>
        </p:grpSpPr>
        <p:grpSp>
          <p:nvGrpSpPr>
            <p:cNvPr id="77" name="组合 76"/>
            <p:cNvGrpSpPr/>
            <p:nvPr/>
          </p:nvGrpSpPr>
          <p:grpSpPr>
            <a:xfrm rot="735509">
              <a:off x="6349289" y="689341"/>
              <a:ext cx="240568" cy="279631"/>
              <a:chOff x="7319233" y="478676"/>
              <a:chExt cx="580936" cy="675267"/>
            </a:xfrm>
          </p:grpSpPr>
          <p:sp>
            <p:nvSpPr>
              <p:cNvPr id="79" name="任意多边形 78"/>
              <p:cNvSpPr/>
              <p:nvPr/>
            </p:nvSpPr>
            <p:spPr>
              <a:xfrm>
                <a:off x="7319233" y="478676"/>
                <a:ext cx="580936" cy="675267"/>
              </a:xfrm>
              <a:custGeom>
                <a:avLst/>
                <a:gdLst>
                  <a:gd name="connsiteX0" fmla="*/ 169694 w 579891"/>
                  <a:gd name="connsiteY0" fmla="*/ 674526 h 674526"/>
                  <a:gd name="connsiteX1" fmla="*/ 193757 w 579891"/>
                  <a:gd name="connsiteY1" fmla="*/ 421863 h 674526"/>
                  <a:gd name="connsiteX2" fmla="*/ 1252 w 579891"/>
                  <a:gd name="connsiteY2" fmla="*/ 241390 h 674526"/>
                  <a:gd name="connsiteX3" fmla="*/ 302041 w 579891"/>
                  <a:gd name="connsiteY3" fmla="*/ 758 h 674526"/>
                  <a:gd name="connsiteX4" fmla="*/ 578768 w 579891"/>
                  <a:gd name="connsiteY4" fmla="*/ 325611 h 674526"/>
                  <a:gd name="connsiteX5" fmla="*/ 398294 w 579891"/>
                  <a:gd name="connsiteY5" fmla="*/ 457958 h 674526"/>
                  <a:gd name="connsiteX6" fmla="*/ 362199 w 579891"/>
                  <a:gd name="connsiteY6" fmla="*/ 638432 h 674526"/>
                  <a:gd name="connsiteX7" fmla="*/ 193757 w 579891"/>
                  <a:gd name="connsiteY7" fmla="*/ 626400 h 674526"/>
                  <a:gd name="connsiteX0-1" fmla="*/ 168660 w 578857"/>
                  <a:gd name="connsiteY0-2" fmla="*/ 675267 h 675267"/>
                  <a:gd name="connsiteX1-3" fmla="*/ 192723 w 578857"/>
                  <a:gd name="connsiteY1-4" fmla="*/ 422604 h 675267"/>
                  <a:gd name="connsiteX2-5" fmla="*/ 218 w 578857"/>
                  <a:gd name="connsiteY2-6" fmla="*/ 242131 h 675267"/>
                  <a:gd name="connsiteX3-7" fmla="*/ 301007 w 578857"/>
                  <a:gd name="connsiteY3-8" fmla="*/ 1499 h 675267"/>
                  <a:gd name="connsiteX4-9" fmla="*/ 577734 w 578857"/>
                  <a:gd name="connsiteY4-10" fmla="*/ 326352 h 675267"/>
                  <a:gd name="connsiteX5-11" fmla="*/ 397260 w 578857"/>
                  <a:gd name="connsiteY5-12" fmla="*/ 458699 h 675267"/>
                  <a:gd name="connsiteX6-13" fmla="*/ 361165 w 578857"/>
                  <a:gd name="connsiteY6-14" fmla="*/ 639173 h 675267"/>
                  <a:gd name="connsiteX7-15" fmla="*/ 192723 w 578857"/>
                  <a:gd name="connsiteY7-16" fmla="*/ 627141 h 675267"/>
                  <a:gd name="connsiteX0-17" fmla="*/ 168660 w 580183"/>
                  <a:gd name="connsiteY0-18" fmla="*/ 675267 h 675267"/>
                  <a:gd name="connsiteX1-19" fmla="*/ 192723 w 580183"/>
                  <a:gd name="connsiteY1-20" fmla="*/ 422604 h 675267"/>
                  <a:gd name="connsiteX2-21" fmla="*/ 218 w 580183"/>
                  <a:gd name="connsiteY2-22" fmla="*/ 242131 h 675267"/>
                  <a:gd name="connsiteX3-23" fmla="*/ 301007 w 580183"/>
                  <a:gd name="connsiteY3-24" fmla="*/ 1499 h 675267"/>
                  <a:gd name="connsiteX4-25" fmla="*/ 577734 w 580183"/>
                  <a:gd name="connsiteY4-26" fmla="*/ 326352 h 675267"/>
                  <a:gd name="connsiteX5-27" fmla="*/ 397260 w 580183"/>
                  <a:gd name="connsiteY5-28" fmla="*/ 458699 h 675267"/>
                  <a:gd name="connsiteX6-29" fmla="*/ 361165 w 580183"/>
                  <a:gd name="connsiteY6-30" fmla="*/ 639173 h 675267"/>
                  <a:gd name="connsiteX7-31" fmla="*/ 192723 w 580183"/>
                  <a:gd name="connsiteY7-32" fmla="*/ 627141 h 675267"/>
                  <a:gd name="connsiteX0-33" fmla="*/ 168726 w 580936"/>
                  <a:gd name="connsiteY0-34" fmla="*/ 675267 h 675267"/>
                  <a:gd name="connsiteX1-35" fmla="*/ 192789 w 580936"/>
                  <a:gd name="connsiteY1-36" fmla="*/ 422604 h 675267"/>
                  <a:gd name="connsiteX2-37" fmla="*/ 284 w 580936"/>
                  <a:gd name="connsiteY2-38" fmla="*/ 242131 h 675267"/>
                  <a:gd name="connsiteX3-39" fmla="*/ 301073 w 580936"/>
                  <a:gd name="connsiteY3-40" fmla="*/ 1499 h 675267"/>
                  <a:gd name="connsiteX4-41" fmla="*/ 577800 w 580936"/>
                  <a:gd name="connsiteY4-42" fmla="*/ 326352 h 675267"/>
                  <a:gd name="connsiteX5-43" fmla="*/ 397326 w 580936"/>
                  <a:gd name="connsiteY5-44" fmla="*/ 458699 h 675267"/>
                  <a:gd name="connsiteX6-45" fmla="*/ 361231 w 580936"/>
                  <a:gd name="connsiteY6-46" fmla="*/ 639173 h 675267"/>
                  <a:gd name="connsiteX7-47" fmla="*/ 192789 w 580936"/>
                  <a:gd name="connsiteY7-48" fmla="*/ 627141 h 67526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</a:cxnLst>
                <a:rect l="l" t="t" r="r" b="b"/>
                <a:pathLst>
                  <a:path w="580936" h="675267">
                    <a:moveTo>
                      <a:pt x="168726" y="675267"/>
                    </a:moveTo>
                    <a:cubicBezTo>
                      <a:pt x="194794" y="585030"/>
                      <a:pt x="220863" y="494793"/>
                      <a:pt x="192789" y="422604"/>
                    </a:cubicBezTo>
                    <a:cubicBezTo>
                      <a:pt x="164715" y="350415"/>
                      <a:pt x="8239" y="411989"/>
                      <a:pt x="284" y="242131"/>
                    </a:cubicBezTo>
                    <a:cubicBezTo>
                      <a:pt x="-7671" y="72273"/>
                      <a:pt x="152816" y="-12538"/>
                      <a:pt x="301073" y="1499"/>
                    </a:cubicBezTo>
                    <a:cubicBezTo>
                      <a:pt x="449330" y="15536"/>
                      <a:pt x="605094" y="137477"/>
                      <a:pt x="577800" y="326352"/>
                    </a:cubicBezTo>
                    <a:cubicBezTo>
                      <a:pt x="550506" y="515227"/>
                      <a:pt x="433421" y="406562"/>
                      <a:pt x="397326" y="458699"/>
                    </a:cubicBezTo>
                    <a:cubicBezTo>
                      <a:pt x="361231" y="510836"/>
                      <a:pt x="395321" y="611099"/>
                      <a:pt x="361231" y="639173"/>
                    </a:cubicBezTo>
                    <a:cubicBezTo>
                      <a:pt x="327142" y="667247"/>
                      <a:pt x="259965" y="647194"/>
                      <a:pt x="192789" y="627141"/>
                    </a:cubicBezTo>
                  </a:path>
                </a:pathLst>
              </a:custGeom>
              <a:noFill/>
              <a:ln w="22225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605448"/>
                  </a:solidFill>
                </a:endParaRPr>
              </a:p>
            </p:txBody>
          </p:sp>
          <p:sp>
            <p:nvSpPr>
              <p:cNvPr id="81" name="任意多边形 80"/>
              <p:cNvSpPr/>
              <p:nvPr/>
            </p:nvSpPr>
            <p:spPr>
              <a:xfrm>
                <a:off x="7575219" y="695628"/>
                <a:ext cx="173947" cy="400785"/>
              </a:xfrm>
              <a:custGeom>
                <a:avLst/>
                <a:gdLst>
                  <a:gd name="connsiteX0" fmla="*/ 0 w 173947"/>
                  <a:gd name="connsiteY0" fmla="*/ 2090 h 400785"/>
                  <a:gd name="connsiteX1" fmla="*/ 173346 w 173947"/>
                  <a:gd name="connsiteY1" fmla="*/ 23758 h 400785"/>
                  <a:gd name="connsiteX2" fmla="*/ 56337 w 173947"/>
                  <a:gd name="connsiteY2" fmla="*/ 28091 h 400785"/>
                  <a:gd name="connsiteX3" fmla="*/ 34669 w 173947"/>
                  <a:gd name="connsiteY3" fmla="*/ 400785 h 400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947" h="400785">
                    <a:moveTo>
                      <a:pt x="0" y="2090"/>
                    </a:moveTo>
                    <a:cubicBezTo>
                      <a:pt x="81978" y="10757"/>
                      <a:pt x="163957" y="19425"/>
                      <a:pt x="173346" y="23758"/>
                    </a:cubicBezTo>
                    <a:cubicBezTo>
                      <a:pt x="182735" y="28091"/>
                      <a:pt x="79450" y="-34747"/>
                      <a:pt x="56337" y="28091"/>
                    </a:cubicBezTo>
                    <a:cubicBezTo>
                      <a:pt x="33224" y="90929"/>
                      <a:pt x="33946" y="245857"/>
                      <a:pt x="34669" y="400785"/>
                    </a:cubicBezTo>
                  </a:path>
                </a:pathLst>
              </a:custGeom>
              <a:noFill/>
              <a:ln w="22225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605448"/>
                  </a:solidFill>
                </a:endParaRPr>
              </a:p>
            </p:txBody>
          </p:sp>
        </p:grpSp>
        <p:sp>
          <p:nvSpPr>
            <p:cNvPr id="78" name="任意多边形 77"/>
            <p:cNvSpPr/>
            <p:nvPr/>
          </p:nvSpPr>
          <p:spPr>
            <a:xfrm>
              <a:off x="6385067" y="953531"/>
              <a:ext cx="82602" cy="54501"/>
            </a:xfrm>
            <a:custGeom>
              <a:avLst/>
              <a:gdLst>
                <a:gd name="connsiteX0" fmla="*/ 248 w 76868"/>
                <a:gd name="connsiteY0" fmla="*/ 393 h 59632"/>
                <a:gd name="connsiteX1" fmla="*/ 54325 w 76868"/>
                <a:gd name="connsiteY1" fmla="*/ 32348 h 59632"/>
                <a:gd name="connsiteX2" fmla="*/ 76448 w 76868"/>
                <a:gd name="connsiteY2" fmla="*/ 5309 h 59632"/>
                <a:gd name="connsiteX3" fmla="*/ 37119 w 76868"/>
                <a:gd name="connsiteY3" fmla="*/ 59387 h 59632"/>
                <a:gd name="connsiteX4" fmla="*/ 248 w 76868"/>
                <a:gd name="connsiteY4" fmla="*/ 393 h 59632"/>
                <a:gd name="connsiteX0-1" fmla="*/ 12434 w 89054"/>
                <a:gd name="connsiteY0-2" fmla="*/ 4 h 59773"/>
                <a:gd name="connsiteX1-3" fmla="*/ 66511 w 89054"/>
                <a:gd name="connsiteY1-4" fmla="*/ 31959 h 59773"/>
                <a:gd name="connsiteX2-5" fmla="*/ 88634 w 89054"/>
                <a:gd name="connsiteY2-6" fmla="*/ 4920 h 59773"/>
                <a:gd name="connsiteX3-7" fmla="*/ 49305 w 89054"/>
                <a:gd name="connsiteY3-8" fmla="*/ 58998 h 59773"/>
                <a:gd name="connsiteX4-9" fmla="*/ 2601 w 89054"/>
                <a:gd name="connsiteY4-10" fmla="*/ 34417 h 59773"/>
                <a:gd name="connsiteX5" fmla="*/ 12434 w 89054"/>
                <a:gd name="connsiteY5" fmla="*/ 4 h 59773"/>
                <a:gd name="connsiteX0-11" fmla="*/ 12434 w 89054"/>
                <a:gd name="connsiteY0-12" fmla="*/ 4 h 50472"/>
                <a:gd name="connsiteX1-13" fmla="*/ 66511 w 89054"/>
                <a:gd name="connsiteY1-14" fmla="*/ 31959 h 50472"/>
                <a:gd name="connsiteX2-15" fmla="*/ 88634 w 89054"/>
                <a:gd name="connsiteY2-16" fmla="*/ 4920 h 50472"/>
                <a:gd name="connsiteX3-17" fmla="*/ 56679 w 89054"/>
                <a:gd name="connsiteY3-18" fmla="*/ 49165 h 50472"/>
                <a:gd name="connsiteX4-19" fmla="*/ 2601 w 89054"/>
                <a:gd name="connsiteY4-20" fmla="*/ 34417 h 50472"/>
                <a:gd name="connsiteX5-21" fmla="*/ 12434 w 89054"/>
                <a:gd name="connsiteY5-22" fmla="*/ 4 h 50472"/>
                <a:gd name="connsiteX0-23" fmla="*/ 10471 w 87091"/>
                <a:gd name="connsiteY0-24" fmla="*/ 132 h 49570"/>
                <a:gd name="connsiteX1-25" fmla="*/ 64548 w 87091"/>
                <a:gd name="connsiteY1-26" fmla="*/ 32087 h 49570"/>
                <a:gd name="connsiteX2-27" fmla="*/ 86671 w 87091"/>
                <a:gd name="connsiteY2-28" fmla="*/ 5048 h 49570"/>
                <a:gd name="connsiteX3-29" fmla="*/ 54716 w 87091"/>
                <a:gd name="connsiteY3-30" fmla="*/ 49293 h 49570"/>
                <a:gd name="connsiteX4-31" fmla="*/ 3097 w 87091"/>
                <a:gd name="connsiteY4-32" fmla="*/ 22255 h 49570"/>
                <a:gd name="connsiteX5-33" fmla="*/ 10471 w 87091"/>
                <a:gd name="connsiteY5-34" fmla="*/ 132 h 49570"/>
                <a:gd name="connsiteX0-35" fmla="*/ 10471 w 87091"/>
                <a:gd name="connsiteY0-36" fmla="*/ 132 h 54436"/>
                <a:gd name="connsiteX1-37" fmla="*/ 64548 w 87091"/>
                <a:gd name="connsiteY1-38" fmla="*/ 32087 h 54436"/>
                <a:gd name="connsiteX2-39" fmla="*/ 86671 w 87091"/>
                <a:gd name="connsiteY2-40" fmla="*/ 5048 h 54436"/>
                <a:gd name="connsiteX3-41" fmla="*/ 59632 w 87091"/>
                <a:gd name="connsiteY3-42" fmla="*/ 54209 h 54436"/>
                <a:gd name="connsiteX4-43" fmla="*/ 3097 w 87091"/>
                <a:gd name="connsiteY4-44" fmla="*/ 22255 h 54436"/>
                <a:gd name="connsiteX5-45" fmla="*/ 10471 w 87091"/>
                <a:gd name="connsiteY5-46" fmla="*/ 132 h 54436"/>
                <a:gd name="connsiteX0-47" fmla="*/ 11326 w 92270"/>
                <a:gd name="connsiteY0-48" fmla="*/ 197 h 54501"/>
                <a:gd name="connsiteX1-49" fmla="*/ 85068 w 92270"/>
                <a:gd name="connsiteY1-50" fmla="*/ 34610 h 54501"/>
                <a:gd name="connsiteX2-51" fmla="*/ 87526 w 92270"/>
                <a:gd name="connsiteY2-52" fmla="*/ 5113 h 54501"/>
                <a:gd name="connsiteX3-53" fmla="*/ 60487 w 92270"/>
                <a:gd name="connsiteY3-54" fmla="*/ 54274 h 54501"/>
                <a:gd name="connsiteX4-55" fmla="*/ 3952 w 92270"/>
                <a:gd name="connsiteY4-56" fmla="*/ 22320 h 54501"/>
                <a:gd name="connsiteX5-57" fmla="*/ 11326 w 92270"/>
                <a:gd name="connsiteY5-58" fmla="*/ 197 h 54501"/>
                <a:gd name="connsiteX0-59" fmla="*/ 7096 w 88040"/>
                <a:gd name="connsiteY0-60" fmla="*/ 197 h 54501"/>
                <a:gd name="connsiteX1-61" fmla="*/ 80838 w 88040"/>
                <a:gd name="connsiteY1-62" fmla="*/ 34610 h 54501"/>
                <a:gd name="connsiteX2-63" fmla="*/ 83296 w 88040"/>
                <a:gd name="connsiteY2-64" fmla="*/ 5113 h 54501"/>
                <a:gd name="connsiteX3-65" fmla="*/ 56257 w 88040"/>
                <a:gd name="connsiteY3-66" fmla="*/ 54274 h 54501"/>
                <a:gd name="connsiteX4-67" fmla="*/ 7096 w 88040"/>
                <a:gd name="connsiteY4-68" fmla="*/ 22320 h 54501"/>
                <a:gd name="connsiteX5-69" fmla="*/ 7096 w 88040"/>
                <a:gd name="connsiteY5-70" fmla="*/ 197 h 54501"/>
                <a:gd name="connsiteX0-71" fmla="*/ 6579 w 84329"/>
                <a:gd name="connsiteY0-72" fmla="*/ 133 h 54437"/>
                <a:gd name="connsiteX1-73" fmla="*/ 72947 w 84329"/>
                <a:gd name="connsiteY1-74" fmla="*/ 32088 h 54437"/>
                <a:gd name="connsiteX2-75" fmla="*/ 82779 w 84329"/>
                <a:gd name="connsiteY2-76" fmla="*/ 5049 h 54437"/>
                <a:gd name="connsiteX3-77" fmla="*/ 55740 w 84329"/>
                <a:gd name="connsiteY3-78" fmla="*/ 54210 h 54437"/>
                <a:gd name="connsiteX4-79" fmla="*/ 6579 w 84329"/>
                <a:gd name="connsiteY4-80" fmla="*/ 22256 h 54437"/>
                <a:gd name="connsiteX5-81" fmla="*/ 6579 w 84329"/>
                <a:gd name="connsiteY5-82" fmla="*/ 133 h 54437"/>
                <a:gd name="connsiteX0-83" fmla="*/ 5902 w 82602"/>
                <a:gd name="connsiteY0-84" fmla="*/ 197 h 54501"/>
                <a:gd name="connsiteX1-85" fmla="*/ 62437 w 82602"/>
                <a:gd name="connsiteY1-86" fmla="*/ 34610 h 54501"/>
                <a:gd name="connsiteX2-87" fmla="*/ 82102 w 82602"/>
                <a:gd name="connsiteY2-88" fmla="*/ 5113 h 54501"/>
                <a:gd name="connsiteX3-89" fmla="*/ 55063 w 82602"/>
                <a:gd name="connsiteY3-90" fmla="*/ 54274 h 54501"/>
                <a:gd name="connsiteX4-91" fmla="*/ 5902 w 82602"/>
                <a:gd name="connsiteY4-92" fmla="*/ 22320 h 54501"/>
                <a:gd name="connsiteX5-93" fmla="*/ 5902 w 82602"/>
                <a:gd name="connsiteY5-94" fmla="*/ 197 h 5450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82602" h="54501">
                  <a:moveTo>
                    <a:pt x="5902" y="197"/>
                  </a:moveTo>
                  <a:cubicBezTo>
                    <a:pt x="15325" y="2245"/>
                    <a:pt x="49737" y="33791"/>
                    <a:pt x="62437" y="34610"/>
                  </a:cubicBezTo>
                  <a:cubicBezTo>
                    <a:pt x="75137" y="35429"/>
                    <a:pt x="84970" y="607"/>
                    <a:pt x="82102" y="5113"/>
                  </a:cubicBezTo>
                  <a:cubicBezTo>
                    <a:pt x="79234" y="9620"/>
                    <a:pt x="67763" y="51406"/>
                    <a:pt x="55063" y="54274"/>
                  </a:cubicBezTo>
                  <a:cubicBezTo>
                    <a:pt x="42363" y="57142"/>
                    <a:pt x="12047" y="32152"/>
                    <a:pt x="5902" y="22320"/>
                  </a:cubicBezTo>
                  <a:cubicBezTo>
                    <a:pt x="-243" y="12488"/>
                    <a:pt x="-3521" y="-1851"/>
                    <a:pt x="5902" y="197"/>
                  </a:cubicBezTo>
                  <a:close/>
                </a:path>
              </a:pathLst>
            </a:custGeom>
            <a:noFill/>
            <a:ln w="22225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</p:grpSp>
      <p:grpSp>
        <p:nvGrpSpPr>
          <p:cNvPr id="125" name="组合 124"/>
          <p:cNvGrpSpPr/>
          <p:nvPr/>
        </p:nvGrpSpPr>
        <p:grpSpPr>
          <a:xfrm rot="5400000">
            <a:off x="6842256" y="4487166"/>
            <a:ext cx="537958" cy="424211"/>
            <a:chOff x="4941747" y="1124761"/>
            <a:chExt cx="1223250" cy="964605"/>
          </a:xfrm>
        </p:grpSpPr>
        <p:grpSp>
          <p:nvGrpSpPr>
            <p:cNvPr id="126" name="组合 125"/>
            <p:cNvGrpSpPr/>
            <p:nvPr/>
          </p:nvGrpSpPr>
          <p:grpSpPr>
            <a:xfrm>
              <a:off x="4941747" y="1124761"/>
              <a:ext cx="1223250" cy="964605"/>
              <a:chOff x="3243122" y="2874485"/>
              <a:chExt cx="1223250" cy="964605"/>
            </a:xfrm>
          </p:grpSpPr>
          <p:sp>
            <p:nvSpPr>
              <p:cNvPr id="128" name="任意多边形 127"/>
              <p:cNvSpPr/>
              <p:nvPr/>
            </p:nvSpPr>
            <p:spPr>
              <a:xfrm>
                <a:off x="3243122" y="2874485"/>
                <a:ext cx="1223250" cy="964605"/>
              </a:xfrm>
              <a:custGeom>
                <a:avLst/>
                <a:gdLst>
                  <a:gd name="connsiteX0" fmla="*/ 584616 w 1244505"/>
                  <a:gd name="connsiteY0" fmla="*/ 513816 h 978511"/>
                  <a:gd name="connsiteX1" fmla="*/ 0 w 1244505"/>
                  <a:gd name="connsiteY1" fmla="*/ 423875 h 978511"/>
                  <a:gd name="connsiteX2" fmla="*/ 179882 w 1244505"/>
                  <a:gd name="connsiteY2" fmla="*/ 199022 h 978511"/>
                  <a:gd name="connsiteX3" fmla="*/ 674557 w 1244505"/>
                  <a:gd name="connsiteY3" fmla="*/ 423875 h 978511"/>
                  <a:gd name="connsiteX4" fmla="*/ 734518 w 1244505"/>
                  <a:gd name="connsiteY4" fmla="*/ 184032 h 978511"/>
                  <a:gd name="connsiteX5" fmla="*/ 944380 w 1244505"/>
                  <a:gd name="connsiteY5" fmla="*/ 4150 h 978511"/>
                  <a:gd name="connsiteX6" fmla="*/ 1244183 w 1244505"/>
                  <a:gd name="connsiteY6" fmla="*/ 363914 h 978511"/>
                  <a:gd name="connsiteX7" fmla="*/ 884419 w 1244505"/>
                  <a:gd name="connsiteY7" fmla="*/ 513816 h 978511"/>
                  <a:gd name="connsiteX8" fmla="*/ 1199213 w 1244505"/>
                  <a:gd name="connsiteY8" fmla="*/ 723678 h 978511"/>
                  <a:gd name="connsiteX9" fmla="*/ 944380 w 1244505"/>
                  <a:gd name="connsiteY9" fmla="*/ 978511 h 978511"/>
                  <a:gd name="connsiteX10" fmla="*/ 719528 w 1244505"/>
                  <a:gd name="connsiteY10" fmla="*/ 723678 h 978511"/>
                  <a:gd name="connsiteX11" fmla="*/ 299803 w 1244505"/>
                  <a:gd name="connsiteY11" fmla="*/ 903560 h 978511"/>
                  <a:gd name="connsiteX12" fmla="*/ 74951 w 1244505"/>
                  <a:gd name="connsiteY12" fmla="*/ 738668 h 978511"/>
                  <a:gd name="connsiteX13" fmla="*/ 719528 w 1244505"/>
                  <a:gd name="connsiteY13" fmla="*/ 558786 h 978511"/>
                  <a:gd name="connsiteX0-1" fmla="*/ 584616 w 1246893"/>
                  <a:gd name="connsiteY0-2" fmla="*/ 502981 h 967676"/>
                  <a:gd name="connsiteX1-3" fmla="*/ 0 w 1246893"/>
                  <a:gd name="connsiteY1-4" fmla="*/ 413040 h 967676"/>
                  <a:gd name="connsiteX2-5" fmla="*/ 179882 w 1246893"/>
                  <a:gd name="connsiteY2-6" fmla="*/ 188187 h 967676"/>
                  <a:gd name="connsiteX3-7" fmla="*/ 674557 w 1246893"/>
                  <a:gd name="connsiteY3-8" fmla="*/ 413040 h 967676"/>
                  <a:gd name="connsiteX4-9" fmla="*/ 734518 w 1246893"/>
                  <a:gd name="connsiteY4-10" fmla="*/ 173197 h 967676"/>
                  <a:gd name="connsiteX5-11" fmla="*/ 1033049 w 1246893"/>
                  <a:gd name="connsiteY5-12" fmla="*/ 4398 h 967676"/>
                  <a:gd name="connsiteX6-13" fmla="*/ 1244183 w 1246893"/>
                  <a:gd name="connsiteY6-14" fmla="*/ 353079 h 967676"/>
                  <a:gd name="connsiteX7-15" fmla="*/ 884419 w 1246893"/>
                  <a:gd name="connsiteY7-16" fmla="*/ 502981 h 967676"/>
                  <a:gd name="connsiteX8-17" fmla="*/ 1199213 w 1246893"/>
                  <a:gd name="connsiteY8-18" fmla="*/ 712843 h 967676"/>
                  <a:gd name="connsiteX9-19" fmla="*/ 944380 w 1246893"/>
                  <a:gd name="connsiteY9-20" fmla="*/ 967676 h 967676"/>
                  <a:gd name="connsiteX10-21" fmla="*/ 719528 w 1246893"/>
                  <a:gd name="connsiteY10-22" fmla="*/ 712843 h 967676"/>
                  <a:gd name="connsiteX11-23" fmla="*/ 299803 w 1246893"/>
                  <a:gd name="connsiteY11-24" fmla="*/ 892725 h 967676"/>
                  <a:gd name="connsiteX12-25" fmla="*/ 74951 w 1246893"/>
                  <a:gd name="connsiteY12-26" fmla="*/ 727833 h 967676"/>
                  <a:gd name="connsiteX13-27" fmla="*/ 719528 w 1246893"/>
                  <a:gd name="connsiteY13-28" fmla="*/ 547951 h 967676"/>
                  <a:gd name="connsiteX0-29" fmla="*/ 584616 w 1250361"/>
                  <a:gd name="connsiteY0-30" fmla="*/ 505914 h 970609"/>
                  <a:gd name="connsiteX1-31" fmla="*/ 0 w 1250361"/>
                  <a:gd name="connsiteY1-32" fmla="*/ 415973 h 970609"/>
                  <a:gd name="connsiteX2-33" fmla="*/ 179882 w 1250361"/>
                  <a:gd name="connsiteY2-34" fmla="*/ 191120 h 970609"/>
                  <a:gd name="connsiteX3-35" fmla="*/ 674557 w 1250361"/>
                  <a:gd name="connsiteY3-36" fmla="*/ 415973 h 970609"/>
                  <a:gd name="connsiteX4-37" fmla="*/ 734518 w 1250361"/>
                  <a:gd name="connsiteY4-38" fmla="*/ 176130 h 970609"/>
                  <a:gd name="connsiteX5-39" fmla="*/ 1033049 w 1250361"/>
                  <a:gd name="connsiteY5-40" fmla="*/ 7331 h 970609"/>
                  <a:gd name="connsiteX6-41" fmla="*/ 1244183 w 1250361"/>
                  <a:gd name="connsiteY6-42" fmla="*/ 356012 h 970609"/>
                  <a:gd name="connsiteX7-43" fmla="*/ 884419 w 1250361"/>
                  <a:gd name="connsiteY7-44" fmla="*/ 505914 h 970609"/>
                  <a:gd name="connsiteX8-45" fmla="*/ 1199213 w 1250361"/>
                  <a:gd name="connsiteY8-46" fmla="*/ 715776 h 970609"/>
                  <a:gd name="connsiteX9-47" fmla="*/ 944380 w 1250361"/>
                  <a:gd name="connsiteY9-48" fmla="*/ 970609 h 970609"/>
                  <a:gd name="connsiteX10-49" fmla="*/ 719528 w 1250361"/>
                  <a:gd name="connsiteY10-50" fmla="*/ 715776 h 970609"/>
                  <a:gd name="connsiteX11-51" fmla="*/ 299803 w 1250361"/>
                  <a:gd name="connsiteY11-52" fmla="*/ 895658 h 970609"/>
                  <a:gd name="connsiteX12-53" fmla="*/ 74951 w 1250361"/>
                  <a:gd name="connsiteY12-54" fmla="*/ 730766 h 970609"/>
                  <a:gd name="connsiteX13-55" fmla="*/ 719528 w 1250361"/>
                  <a:gd name="connsiteY13-56" fmla="*/ 550884 h 970609"/>
                  <a:gd name="connsiteX0-57" fmla="*/ 584616 w 1219605"/>
                  <a:gd name="connsiteY0-58" fmla="*/ 503672 h 968367"/>
                  <a:gd name="connsiteX1-59" fmla="*/ 0 w 1219605"/>
                  <a:gd name="connsiteY1-60" fmla="*/ 413731 h 968367"/>
                  <a:gd name="connsiteX2-61" fmla="*/ 179882 w 1219605"/>
                  <a:gd name="connsiteY2-62" fmla="*/ 188878 h 968367"/>
                  <a:gd name="connsiteX3-63" fmla="*/ 674557 w 1219605"/>
                  <a:gd name="connsiteY3-64" fmla="*/ 413731 h 968367"/>
                  <a:gd name="connsiteX4-65" fmla="*/ 734518 w 1219605"/>
                  <a:gd name="connsiteY4-66" fmla="*/ 173888 h 968367"/>
                  <a:gd name="connsiteX5-67" fmla="*/ 1033049 w 1219605"/>
                  <a:gd name="connsiteY5-68" fmla="*/ 5089 h 968367"/>
                  <a:gd name="connsiteX6-69" fmla="*/ 1216474 w 1219605"/>
                  <a:gd name="connsiteY6-70" fmla="*/ 370395 h 968367"/>
                  <a:gd name="connsiteX7-71" fmla="*/ 884419 w 1219605"/>
                  <a:gd name="connsiteY7-72" fmla="*/ 503672 h 968367"/>
                  <a:gd name="connsiteX8-73" fmla="*/ 1199213 w 1219605"/>
                  <a:gd name="connsiteY8-74" fmla="*/ 713534 h 968367"/>
                  <a:gd name="connsiteX9-75" fmla="*/ 944380 w 1219605"/>
                  <a:gd name="connsiteY9-76" fmla="*/ 968367 h 968367"/>
                  <a:gd name="connsiteX10-77" fmla="*/ 719528 w 1219605"/>
                  <a:gd name="connsiteY10-78" fmla="*/ 713534 h 968367"/>
                  <a:gd name="connsiteX11-79" fmla="*/ 299803 w 1219605"/>
                  <a:gd name="connsiteY11-80" fmla="*/ 893416 h 968367"/>
                  <a:gd name="connsiteX12-81" fmla="*/ 74951 w 1219605"/>
                  <a:gd name="connsiteY12-82" fmla="*/ 728524 h 968367"/>
                  <a:gd name="connsiteX13-83" fmla="*/ 719528 w 1219605"/>
                  <a:gd name="connsiteY13-84" fmla="*/ 548642 h 968367"/>
                  <a:gd name="connsiteX0-85" fmla="*/ 584616 w 1223250"/>
                  <a:gd name="connsiteY0-86" fmla="*/ 499287 h 963982"/>
                  <a:gd name="connsiteX1-87" fmla="*/ 0 w 1223250"/>
                  <a:gd name="connsiteY1-88" fmla="*/ 409346 h 963982"/>
                  <a:gd name="connsiteX2-89" fmla="*/ 179882 w 1223250"/>
                  <a:gd name="connsiteY2-90" fmla="*/ 184493 h 963982"/>
                  <a:gd name="connsiteX3-91" fmla="*/ 674557 w 1223250"/>
                  <a:gd name="connsiteY3-92" fmla="*/ 409346 h 963982"/>
                  <a:gd name="connsiteX4-93" fmla="*/ 734518 w 1223250"/>
                  <a:gd name="connsiteY4-94" fmla="*/ 169503 h 963982"/>
                  <a:gd name="connsiteX5-95" fmla="*/ 1033049 w 1223250"/>
                  <a:gd name="connsiteY5-96" fmla="*/ 704 h 963982"/>
                  <a:gd name="connsiteX6-97" fmla="*/ 1216474 w 1223250"/>
                  <a:gd name="connsiteY6-98" fmla="*/ 366010 h 963982"/>
                  <a:gd name="connsiteX7-99" fmla="*/ 884419 w 1223250"/>
                  <a:gd name="connsiteY7-100" fmla="*/ 499287 h 963982"/>
                  <a:gd name="connsiteX8-101" fmla="*/ 1199213 w 1223250"/>
                  <a:gd name="connsiteY8-102" fmla="*/ 709149 h 963982"/>
                  <a:gd name="connsiteX9-103" fmla="*/ 944380 w 1223250"/>
                  <a:gd name="connsiteY9-104" fmla="*/ 963982 h 963982"/>
                  <a:gd name="connsiteX10-105" fmla="*/ 719528 w 1223250"/>
                  <a:gd name="connsiteY10-106" fmla="*/ 709149 h 963982"/>
                  <a:gd name="connsiteX11-107" fmla="*/ 299803 w 1223250"/>
                  <a:gd name="connsiteY11-108" fmla="*/ 889031 h 963982"/>
                  <a:gd name="connsiteX12-109" fmla="*/ 74951 w 1223250"/>
                  <a:gd name="connsiteY12-110" fmla="*/ 724139 h 963982"/>
                  <a:gd name="connsiteX13-111" fmla="*/ 719528 w 1223250"/>
                  <a:gd name="connsiteY13-112" fmla="*/ 544257 h 963982"/>
                  <a:gd name="connsiteX0-113" fmla="*/ 584616 w 1223250"/>
                  <a:gd name="connsiteY0-114" fmla="*/ 499287 h 963982"/>
                  <a:gd name="connsiteX1-115" fmla="*/ 0 w 1223250"/>
                  <a:gd name="connsiteY1-116" fmla="*/ 409346 h 963982"/>
                  <a:gd name="connsiteX2-117" fmla="*/ 179882 w 1223250"/>
                  <a:gd name="connsiteY2-118" fmla="*/ 184493 h 963982"/>
                  <a:gd name="connsiteX3-119" fmla="*/ 674557 w 1223250"/>
                  <a:gd name="connsiteY3-120" fmla="*/ 409346 h 963982"/>
                  <a:gd name="connsiteX4-121" fmla="*/ 734518 w 1223250"/>
                  <a:gd name="connsiteY4-122" fmla="*/ 169503 h 963982"/>
                  <a:gd name="connsiteX5-123" fmla="*/ 1033049 w 1223250"/>
                  <a:gd name="connsiteY5-124" fmla="*/ 704 h 963982"/>
                  <a:gd name="connsiteX6-125" fmla="*/ 1216474 w 1223250"/>
                  <a:gd name="connsiteY6-126" fmla="*/ 366010 h 963982"/>
                  <a:gd name="connsiteX7-127" fmla="*/ 884419 w 1223250"/>
                  <a:gd name="connsiteY7-128" fmla="*/ 499287 h 963982"/>
                  <a:gd name="connsiteX8-129" fmla="*/ 1199213 w 1223250"/>
                  <a:gd name="connsiteY8-130" fmla="*/ 709149 h 963982"/>
                  <a:gd name="connsiteX9-131" fmla="*/ 944380 w 1223250"/>
                  <a:gd name="connsiteY9-132" fmla="*/ 963982 h 963982"/>
                  <a:gd name="connsiteX10-133" fmla="*/ 719528 w 1223250"/>
                  <a:gd name="connsiteY10-134" fmla="*/ 709149 h 963982"/>
                  <a:gd name="connsiteX11-135" fmla="*/ 299803 w 1223250"/>
                  <a:gd name="connsiteY11-136" fmla="*/ 889031 h 963982"/>
                  <a:gd name="connsiteX12-137" fmla="*/ 74951 w 1223250"/>
                  <a:gd name="connsiteY12-138" fmla="*/ 724139 h 963982"/>
                  <a:gd name="connsiteX13-139" fmla="*/ 719528 w 1223250"/>
                  <a:gd name="connsiteY13-140" fmla="*/ 544257 h 963982"/>
                  <a:gd name="connsiteX0-141" fmla="*/ 584616 w 1223250"/>
                  <a:gd name="connsiteY0-142" fmla="*/ 499287 h 963982"/>
                  <a:gd name="connsiteX1-143" fmla="*/ 0 w 1223250"/>
                  <a:gd name="connsiteY1-144" fmla="*/ 409346 h 963982"/>
                  <a:gd name="connsiteX2-145" fmla="*/ 179882 w 1223250"/>
                  <a:gd name="connsiteY2-146" fmla="*/ 184493 h 963982"/>
                  <a:gd name="connsiteX3-147" fmla="*/ 674557 w 1223250"/>
                  <a:gd name="connsiteY3-148" fmla="*/ 409346 h 963982"/>
                  <a:gd name="connsiteX4-149" fmla="*/ 734518 w 1223250"/>
                  <a:gd name="connsiteY4-150" fmla="*/ 169503 h 963982"/>
                  <a:gd name="connsiteX5-151" fmla="*/ 1033049 w 1223250"/>
                  <a:gd name="connsiteY5-152" fmla="*/ 704 h 963982"/>
                  <a:gd name="connsiteX6-153" fmla="*/ 1216474 w 1223250"/>
                  <a:gd name="connsiteY6-154" fmla="*/ 366010 h 963982"/>
                  <a:gd name="connsiteX7-155" fmla="*/ 884419 w 1223250"/>
                  <a:gd name="connsiteY7-156" fmla="*/ 499287 h 963982"/>
                  <a:gd name="connsiteX8-157" fmla="*/ 1199213 w 1223250"/>
                  <a:gd name="connsiteY8-158" fmla="*/ 709149 h 963982"/>
                  <a:gd name="connsiteX9-159" fmla="*/ 944380 w 1223250"/>
                  <a:gd name="connsiteY9-160" fmla="*/ 963982 h 963982"/>
                  <a:gd name="connsiteX10-161" fmla="*/ 719528 w 1223250"/>
                  <a:gd name="connsiteY10-162" fmla="*/ 709149 h 963982"/>
                  <a:gd name="connsiteX11-163" fmla="*/ 299803 w 1223250"/>
                  <a:gd name="connsiteY11-164" fmla="*/ 889031 h 963982"/>
                  <a:gd name="connsiteX12-165" fmla="*/ 74951 w 1223250"/>
                  <a:gd name="connsiteY12-166" fmla="*/ 724139 h 963982"/>
                  <a:gd name="connsiteX13-167" fmla="*/ 719528 w 1223250"/>
                  <a:gd name="connsiteY13-168" fmla="*/ 544257 h 963982"/>
                  <a:gd name="connsiteX0-169" fmla="*/ 584616 w 1223250"/>
                  <a:gd name="connsiteY0-170" fmla="*/ 499287 h 964450"/>
                  <a:gd name="connsiteX1-171" fmla="*/ 0 w 1223250"/>
                  <a:gd name="connsiteY1-172" fmla="*/ 409346 h 964450"/>
                  <a:gd name="connsiteX2-173" fmla="*/ 179882 w 1223250"/>
                  <a:gd name="connsiteY2-174" fmla="*/ 184493 h 964450"/>
                  <a:gd name="connsiteX3-175" fmla="*/ 674557 w 1223250"/>
                  <a:gd name="connsiteY3-176" fmla="*/ 409346 h 964450"/>
                  <a:gd name="connsiteX4-177" fmla="*/ 734518 w 1223250"/>
                  <a:gd name="connsiteY4-178" fmla="*/ 169503 h 964450"/>
                  <a:gd name="connsiteX5-179" fmla="*/ 1033049 w 1223250"/>
                  <a:gd name="connsiteY5-180" fmla="*/ 704 h 964450"/>
                  <a:gd name="connsiteX6-181" fmla="*/ 1216474 w 1223250"/>
                  <a:gd name="connsiteY6-182" fmla="*/ 366010 h 964450"/>
                  <a:gd name="connsiteX7-183" fmla="*/ 884419 w 1223250"/>
                  <a:gd name="connsiteY7-184" fmla="*/ 499287 h 964450"/>
                  <a:gd name="connsiteX8-185" fmla="*/ 1199213 w 1223250"/>
                  <a:gd name="connsiteY8-186" fmla="*/ 709149 h 964450"/>
                  <a:gd name="connsiteX9-187" fmla="*/ 944380 w 1223250"/>
                  <a:gd name="connsiteY9-188" fmla="*/ 963982 h 964450"/>
                  <a:gd name="connsiteX10-189" fmla="*/ 719528 w 1223250"/>
                  <a:gd name="connsiteY10-190" fmla="*/ 709149 h 964450"/>
                  <a:gd name="connsiteX11-191" fmla="*/ 299803 w 1223250"/>
                  <a:gd name="connsiteY11-192" fmla="*/ 889031 h 964450"/>
                  <a:gd name="connsiteX12-193" fmla="*/ 74951 w 1223250"/>
                  <a:gd name="connsiteY12-194" fmla="*/ 724139 h 964450"/>
                  <a:gd name="connsiteX13-195" fmla="*/ 719528 w 1223250"/>
                  <a:gd name="connsiteY13-196" fmla="*/ 544257 h 964450"/>
                  <a:gd name="connsiteX0-197" fmla="*/ 584616 w 1223250"/>
                  <a:gd name="connsiteY0-198" fmla="*/ 499287 h 964605"/>
                  <a:gd name="connsiteX1-199" fmla="*/ 0 w 1223250"/>
                  <a:gd name="connsiteY1-200" fmla="*/ 409346 h 964605"/>
                  <a:gd name="connsiteX2-201" fmla="*/ 179882 w 1223250"/>
                  <a:gd name="connsiteY2-202" fmla="*/ 184493 h 964605"/>
                  <a:gd name="connsiteX3-203" fmla="*/ 674557 w 1223250"/>
                  <a:gd name="connsiteY3-204" fmla="*/ 409346 h 964605"/>
                  <a:gd name="connsiteX4-205" fmla="*/ 734518 w 1223250"/>
                  <a:gd name="connsiteY4-206" fmla="*/ 169503 h 964605"/>
                  <a:gd name="connsiteX5-207" fmla="*/ 1033049 w 1223250"/>
                  <a:gd name="connsiteY5-208" fmla="*/ 704 h 964605"/>
                  <a:gd name="connsiteX6-209" fmla="*/ 1216474 w 1223250"/>
                  <a:gd name="connsiteY6-210" fmla="*/ 366010 h 964605"/>
                  <a:gd name="connsiteX7-211" fmla="*/ 884419 w 1223250"/>
                  <a:gd name="connsiteY7-212" fmla="*/ 499287 h 964605"/>
                  <a:gd name="connsiteX8-213" fmla="*/ 1199213 w 1223250"/>
                  <a:gd name="connsiteY8-214" fmla="*/ 709149 h 964605"/>
                  <a:gd name="connsiteX9-215" fmla="*/ 944380 w 1223250"/>
                  <a:gd name="connsiteY9-216" fmla="*/ 963982 h 964605"/>
                  <a:gd name="connsiteX10-217" fmla="*/ 719528 w 1223250"/>
                  <a:gd name="connsiteY10-218" fmla="*/ 709149 h 964605"/>
                  <a:gd name="connsiteX11-219" fmla="*/ 299803 w 1223250"/>
                  <a:gd name="connsiteY11-220" fmla="*/ 889031 h 964605"/>
                  <a:gd name="connsiteX12-221" fmla="*/ 74951 w 1223250"/>
                  <a:gd name="connsiteY12-222" fmla="*/ 724139 h 964605"/>
                  <a:gd name="connsiteX13-223" fmla="*/ 719528 w 1223250"/>
                  <a:gd name="connsiteY13-224" fmla="*/ 544257 h 964605"/>
                  <a:gd name="connsiteX0-225" fmla="*/ 584616 w 1223250"/>
                  <a:gd name="connsiteY0-226" fmla="*/ 499287 h 964605"/>
                  <a:gd name="connsiteX1-227" fmla="*/ 0 w 1223250"/>
                  <a:gd name="connsiteY1-228" fmla="*/ 409346 h 964605"/>
                  <a:gd name="connsiteX2-229" fmla="*/ 179882 w 1223250"/>
                  <a:gd name="connsiteY2-230" fmla="*/ 184493 h 964605"/>
                  <a:gd name="connsiteX3-231" fmla="*/ 674557 w 1223250"/>
                  <a:gd name="connsiteY3-232" fmla="*/ 409346 h 964605"/>
                  <a:gd name="connsiteX4-233" fmla="*/ 734518 w 1223250"/>
                  <a:gd name="connsiteY4-234" fmla="*/ 169503 h 964605"/>
                  <a:gd name="connsiteX5-235" fmla="*/ 1033049 w 1223250"/>
                  <a:gd name="connsiteY5-236" fmla="*/ 704 h 964605"/>
                  <a:gd name="connsiteX6-237" fmla="*/ 1216474 w 1223250"/>
                  <a:gd name="connsiteY6-238" fmla="*/ 366010 h 964605"/>
                  <a:gd name="connsiteX7-239" fmla="*/ 884419 w 1223250"/>
                  <a:gd name="connsiteY7-240" fmla="*/ 499287 h 964605"/>
                  <a:gd name="connsiteX8-241" fmla="*/ 1199213 w 1223250"/>
                  <a:gd name="connsiteY8-242" fmla="*/ 709149 h 964605"/>
                  <a:gd name="connsiteX9-243" fmla="*/ 944380 w 1223250"/>
                  <a:gd name="connsiteY9-244" fmla="*/ 963982 h 964605"/>
                  <a:gd name="connsiteX10-245" fmla="*/ 719528 w 1223250"/>
                  <a:gd name="connsiteY10-246" fmla="*/ 709149 h 964605"/>
                  <a:gd name="connsiteX11-247" fmla="*/ 299803 w 1223250"/>
                  <a:gd name="connsiteY11-248" fmla="*/ 889031 h 964605"/>
                  <a:gd name="connsiteX12-249" fmla="*/ 74951 w 1223250"/>
                  <a:gd name="connsiteY12-250" fmla="*/ 724139 h 964605"/>
                  <a:gd name="connsiteX13-251" fmla="*/ 719528 w 1223250"/>
                  <a:gd name="connsiteY13-252" fmla="*/ 544257 h 964605"/>
                  <a:gd name="connsiteX0-253" fmla="*/ 584616 w 1223250"/>
                  <a:gd name="connsiteY0-254" fmla="*/ 499287 h 964605"/>
                  <a:gd name="connsiteX1-255" fmla="*/ 0 w 1223250"/>
                  <a:gd name="connsiteY1-256" fmla="*/ 409346 h 964605"/>
                  <a:gd name="connsiteX2-257" fmla="*/ 179882 w 1223250"/>
                  <a:gd name="connsiteY2-258" fmla="*/ 184493 h 964605"/>
                  <a:gd name="connsiteX3-259" fmla="*/ 674557 w 1223250"/>
                  <a:gd name="connsiteY3-260" fmla="*/ 409346 h 964605"/>
                  <a:gd name="connsiteX4-261" fmla="*/ 734518 w 1223250"/>
                  <a:gd name="connsiteY4-262" fmla="*/ 169503 h 964605"/>
                  <a:gd name="connsiteX5-263" fmla="*/ 1033049 w 1223250"/>
                  <a:gd name="connsiteY5-264" fmla="*/ 704 h 964605"/>
                  <a:gd name="connsiteX6-265" fmla="*/ 1216474 w 1223250"/>
                  <a:gd name="connsiteY6-266" fmla="*/ 366010 h 964605"/>
                  <a:gd name="connsiteX7-267" fmla="*/ 884419 w 1223250"/>
                  <a:gd name="connsiteY7-268" fmla="*/ 499287 h 964605"/>
                  <a:gd name="connsiteX8-269" fmla="*/ 1199213 w 1223250"/>
                  <a:gd name="connsiteY8-270" fmla="*/ 709149 h 964605"/>
                  <a:gd name="connsiteX9-271" fmla="*/ 944380 w 1223250"/>
                  <a:gd name="connsiteY9-272" fmla="*/ 963982 h 964605"/>
                  <a:gd name="connsiteX10-273" fmla="*/ 719528 w 1223250"/>
                  <a:gd name="connsiteY10-274" fmla="*/ 709149 h 964605"/>
                  <a:gd name="connsiteX11-275" fmla="*/ 299803 w 1223250"/>
                  <a:gd name="connsiteY11-276" fmla="*/ 889031 h 964605"/>
                  <a:gd name="connsiteX12-277" fmla="*/ 74951 w 1223250"/>
                  <a:gd name="connsiteY12-278" fmla="*/ 724139 h 964605"/>
                  <a:gd name="connsiteX13-279" fmla="*/ 630318 w 1223250"/>
                  <a:gd name="connsiteY13-280" fmla="*/ 575481 h 964605"/>
                  <a:gd name="connsiteX0-281" fmla="*/ 584616 w 1223250"/>
                  <a:gd name="connsiteY0-282" fmla="*/ 499287 h 964605"/>
                  <a:gd name="connsiteX1-283" fmla="*/ 0 w 1223250"/>
                  <a:gd name="connsiteY1-284" fmla="*/ 409346 h 964605"/>
                  <a:gd name="connsiteX2-285" fmla="*/ 179882 w 1223250"/>
                  <a:gd name="connsiteY2-286" fmla="*/ 184493 h 964605"/>
                  <a:gd name="connsiteX3-287" fmla="*/ 674557 w 1223250"/>
                  <a:gd name="connsiteY3-288" fmla="*/ 409346 h 964605"/>
                  <a:gd name="connsiteX4-289" fmla="*/ 734518 w 1223250"/>
                  <a:gd name="connsiteY4-290" fmla="*/ 169503 h 964605"/>
                  <a:gd name="connsiteX5-291" fmla="*/ 1033049 w 1223250"/>
                  <a:gd name="connsiteY5-292" fmla="*/ 704 h 964605"/>
                  <a:gd name="connsiteX6-293" fmla="*/ 1216474 w 1223250"/>
                  <a:gd name="connsiteY6-294" fmla="*/ 366010 h 964605"/>
                  <a:gd name="connsiteX7-295" fmla="*/ 884419 w 1223250"/>
                  <a:gd name="connsiteY7-296" fmla="*/ 499287 h 964605"/>
                  <a:gd name="connsiteX8-297" fmla="*/ 1199213 w 1223250"/>
                  <a:gd name="connsiteY8-298" fmla="*/ 709149 h 964605"/>
                  <a:gd name="connsiteX9-299" fmla="*/ 944380 w 1223250"/>
                  <a:gd name="connsiteY9-300" fmla="*/ 963982 h 964605"/>
                  <a:gd name="connsiteX10-301" fmla="*/ 719528 w 1223250"/>
                  <a:gd name="connsiteY10-302" fmla="*/ 709149 h 964605"/>
                  <a:gd name="connsiteX11-303" fmla="*/ 299803 w 1223250"/>
                  <a:gd name="connsiteY11-304" fmla="*/ 889031 h 964605"/>
                  <a:gd name="connsiteX12-305" fmla="*/ 74951 w 1223250"/>
                  <a:gd name="connsiteY12-306" fmla="*/ 724139 h 964605"/>
                  <a:gd name="connsiteX13-307" fmla="*/ 630318 w 1223250"/>
                  <a:gd name="connsiteY13-308" fmla="*/ 562099 h 964605"/>
                  <a:gd name="connsiteX0-309" fmla="*/ 629221 w 1223250"/>
                  <a:gd name="connsiteY0-310" fmla="*/ 517129 h 964605"/>
                  <a:gd name="connsiteX1-311" fmla="*/ 0 w 1223250"/>
                  <a:gd name="connsiteY1-312" fmla="*/ 409346 h 964605"/>
                  <a:gd name="connsiteX2-313" fmla="*/ 179882 w 1223250"/>
                  <a:gd name="connsiteY2-314" fmla="*/ 184493 h 964605"/>
                  <a:gd name="connsiteX3-315" fmla="*/ 674557 w 1223250"/>
                  <a:gd name="connsiteY3-316" fmla="*/ 409346 h 964605"/>
                  <a:gd name="connsiteX4-317" fmla="*/ 734518 w 1223250"/>
                  <a:gd name="connsiteY4-318" fmla="*/ 169503 h 964605"/>
                  <a:gd name="connsiteX5-319" fmla="*/ 1033049 w 1223250"/>
                  <a:gd name="connsiteY5-320" fmla="*/ 704 h 964605"/>
                  <a:gd name="connsiteX6-321" fmla="*/ 1216474 w 1223250"/>
                  <a:gd name="connsiteY6-322" fmla="*/ 366010 h 964605"/>
                  <a:gd name="connsiteX7-323" fmla="*/ 884419 w 1223250"/>
                  <a:gd name="connsiteY7-324" fmla="*/ 499287 h 964605"/>
                  <a:gd name="connsiteX8-325" fmla="*/ 1199213 w 1223250"/>
                  <a:gd name="connsiteY8-326" fmla="*/ 709149 h 964605"/>
                  <a:gd name="connsiteX9-327" fmla="*/ 944380 w 1223250"/>
                  <a:gd name="connsiteY9-328" fmla="*/ 963982 h 964605"/>
                  <a:gd name="connsiteX10-329" fmla="*/ 719528 w 1223250"/>
                  <a:gd name="connsiteY10-330" fmla="*/ 709149 h 964605"/>
                  <a:gd name="connsiteX11-331" fmla="*/ 299803 w 1223250"/>
                  <a:gd name="connsiteY11-332" fmla="*/ 889031 h 964605"/>
                  <a:gd name="connsiteX12-333" fmla="*/ 74951 w 1223250"/>
                  <a:gd name="connsiteY12-334" fmla="*/ 724139 h 964605"/>
                  <a:gd name="connsiteX13-335" fmla="*/ 630318 w 1223250"/>
                  <a:gd name="connsiteY13-336" fmla="*/ 562099 h 964605"/>
                  <a:gd name="connsiteX0-337" fmla="*/ 629221 w 1223250"/>
                  <a:gd name="connsiteY0-338" fmla="*/ 517129 h 964605"/>
                  <a:gd name="connsiteX1-339" fmla="*/ 0 w 1223250"/>
                  <a:gd name="connsiteY1-340" fmla="*/ 409346 h 964605"/>
                  <a:gd name="connsiteX2-341" fmla="*/ 179882 w 1223250"/>
                  <a:gd name="connsiteY2-342" fmla="*/ 184493 h 964605"/>
                  <a:gd name="connsiteX3-343" fmla="*/ 674557 w 1223250"/>
                  <a:gd name="connsiteY3-344" fmla="*/ 409346 h 964605"/>
                  <a:gd name="connsiteX4-345" fmla="*/ 734518 w 1223250"/>
                  <a:gd name="connsiteY4-346" fmla="*/ 169503 h 964605"/>
                  <a:gd name="connsiteX5-347" fmla="*/ 1033049 w 1223250"/>
                  <a:gd name="connsiteY5-348" fmla="*/ 704 h 964605"/>
                  <a:gd name="connsiteX6-349" fmla="*/ 1216474 w 1223250"/>
                  <a:gd name="connsiteY6-350" fmla="*/ 366010 h 964605"/>
                  <a:gd name="connsiteX7-351" fmla="*/ 884419 w 1223250"/>
                  <a:gd name="connsiteY7-352" fmla="*/ 499287 h 964605"/>
                  <a:gd name="connsiteX8-353" fmla="*/ 1199213 w 1223250"/>
                  <a:gd name="connsiteY8-354" fmla="*/ 709149 h 964605"/>
                  <a:gd name="connsiteX9-355" fmla="*/ 944380 w 1223250"/>
                  <a:gd name="connsiteY9-356" fmla="*/ 963982 h 964605"/>
                  <a:gd name="connsiteX10-357" fmla="*/ 719528 w 1223250"/>
                  <a:gd name="connsiteY10-358" fmla="*/ 709149 h 964605"/>
                  <a:gd name="connsiteX11-359" fmla="*/ 299803 w 1223250"/>
                  <a:gd name="connsiteY11-360" fmla="*/ 889031 h 964605"/>
                  <a:gd name="connsiteX12-361" fmla="*/ 74951 w 1223250"/>
                  <a:gd name="connsiteY12-362" fmla="*/ 724139 h 964605"/>
                  <a:gd name="connsiteX13-363" fmla="*/ 630318 w 1223250"/>
                  <a:gd name="connsiteY13-364" fmla="*/ 562099 h 964605"/>
                  <a:gd name="connsiteX0-365" fmla="*/ 629221 w 1223250"/>
                  <a:gd name="connsiteY0-366" fmla="*/ 517129 h 964605"/>
                  <a:gd name="connsiteX1-367" fmla="*/ 0 w 1223250"/>
                  <a:gd name="connsiteY1-368" fmla="*/ 409346 h 964605"/>
                  <a:gd name="connsiteX2-369" fmla="*/ 179882 w 1223250"/>
                  <a:gd name="connsiteY2-370" fmla="*/ 184493 h 964605"/>
                  <a:gd name="connsiteX3-371" fmla="*/ 674557 w 1223250"/>
                  <a:gd name="connsiteY3-372" fmla="*/ 409346 h 964605"/>
                  <a:gd name="connsiteX4-373" fmla="*/ 734518 w 1223250"/>
                  <a:gd name="connsiteY4-374" fmla="*/ 169503 h 964605"/>
                  <a:gd name="connsiteX5-375" fmla="*/ 1033049 w 1223250"/>
                  <a:gd name="connsiteY5-376" fmla="*/ 704 h 964605"/>
                  <a:gd name="connsiteX6-377" fmla="*/ 1216474 w 1223250"/>
                  <a:gd name="connsiteY6-378" fmla="*/ 366010 h 964605"/>
                  <a:gd name="connsiteX7-379" fmla="*/ 884419 w 1223250"/>
                  <a:gd name="connsiteY7-380" fmla="*/ 499287 h 964605"/>
                  <a:gd name="connsiteX8-381" fmla="*/ 1199213 w 1223250"/>
                  <a:gd name="connsiteY8-382" fmla="*/ 709149 h 964605"/>
                  <a:gd name="connsiteX9-383" fmla="*/ 944380 w 1223250"/>
                  <a:gd name="connsiteY9-384" fmla="*/ 963982 h 964605"/>
                  <a:gd name="connsiteX10-385" fmla="*/ 719528 w 1223250"/>
                  <a:gd name="connsiteY10-386" fmla="*/ 709149 h 964605"/>
                  <a:gd name="connsiteX11-387" fmla="*/ 299803 w 1223250"/>
                  <a:gd name="connsiteY11-388" fmla="*/ 889031 h 964605"/>
                  <a:gd name="connsiteX12-389" fmla="*/ 74951 w 1223250"/>
                  <a:gd name="connsiteY12-390" fmla="*/ 724139 h 964605"/>
                  <a:gd name="connsiteX13-391" fmla="*/ 630318 w 1223250"/>
                  <a:gd name="connsiteY13-392" fmla="*/ 562099 h 964605"/>
                  <a:gd name="connsiteX0-393" fmla="*/ 629221 w 1223250"/>
                  <a:gd name="connsiteY0-394" fmla="*/ 517129 h 964605"/>
                  <a:gd name="connsiteX1-395" fmla="*/ 0 w 1223250"/>
                  <a:gd name="connsiteY1-396" fmla="*/ 409346 h 964605"/>
                  <a:gd name="connsiteX2-397" fmla="*/ 179882 w 1223250"/>
                  <a:gd name="connsiteY2-398" fmla="*/ 184493 h 964605"/>
                  <a:gd name="connsiteX3-399" fmla="*/ 674557 w 1223250"/>
                  <a:gd name="connsiteY3-400" fmla="*/ 409346 h 964605"/>
                  <a:gd name="connsiteX4-401" fmla="*/ 734518 w 1223250"/>
                  <a:gd name="connsiteY4-402" fmla="*/ 169503 h 964605"/>
                  <a:gd name="connsiteX5-403" fmla="*/ 1033049 w 1223250"/>
                  <a:gd name="connsiteY5-404" fmla="*/ 704 h 964605"/>
                  <a:gd name="connsiteX6-405" fmla="*/ 1216474 w 1223250"/>
                  <a:gd name="connsiteY6-406" fmla="*/ 366010 h 964605"/>
                  <a:gd name="connsiteX7-407" fmla="*/ 884419 w 1223250"/>
                  <a:gd name="connsiteY7-408" fmla="*/ 499287 h 964605"/>
                  <a:gd name="connsiteX8-409" fmla="*/ 1199213 w 1223250"/>
                  <a:gd name="connsiteY8-410" fmla="*/ 709149 h 964605"/>
                  <a:gd name="connsiteX9-411" fmla="*/ 944380 w 1223250"/>
                  <a:gd name="connsiteY9-412" fmla="*/ 963982 h 964605"/>
                  <a:gd name="connsiteX10-413" fmla="*/ 719528 w 1223250"/>
                  <a:gd name="connsiteY10-414" fmla="*/ 709149 h 964605"/>
                  <a:gd name="connsiteX11-415" fmla="*/ 299803 w 1223250"/>
                  <a:gd name="connsiteY11-416" fmla="*/ 889031 h 964605"/>
                  <a:gd name="connsiteX12-417" fmla="*/ 74951 w 1223250"/>
                  <a:gd name="connsiteY12-418" fmla="*/ 724139 h 964605"/>
                  <a:gd name="connsiteX0-419" fmla="*/ 629221 w 1223250"/>
                  <a:gd name="connsiteY0-420" fmla="*/ 517129 h 964605"/>
                  <a:gd name="connsiteX1-421" fmla="*/ 0 w 1223250"/>
                  <a:gd name="connsiteY1-422" fmla="*/ 409346 h 964605"/>
                  <a:gd name="connsiteX2-423" fmla="*/ 179882 w 1223250"/>
                  <a:gd name="connsiteY2-424" fmla="*/ 184493 h 964605"/>
                  <a:gd name="connsiteX3-425" fmla="*/ 674557 w 1223250"/>
                  <a:gd name="connsiteY3-426" fmla="*/ 409346 h 964605"/>
                  <a:gd name="connsiteX4-427" fmla="*/ 734518 w 1223250"/>
                  <a:gd name="connsiteY4-428" fmla="*/ 169503 h 964605"/>
                  <a:gd name="connsiteX5-429" fmla="*/ 1033049 w 1223250"/>
                  <a:gd name="connsiteY5-430" fmla="*/ 704 h 964605"/>
                  <a:gd name="connsiteX6-431" fmla="*/ 1216474 w 1223250"/>
                  <a:gd name="connsiteY6-432" fmla="*/ 366010 h 964605"/>
                  <a:gd name="connsiteX7-433" fmla="*/ 884419 w 1223250"/>
                  <a:gd name="connsiteY7-434" fmla="*/ 499287 h 964605"/>
                  <a:gd name="connsiteX8-435" fmla="*/ 1199213 w 1223250"/>
                  <a:gd name="connsiteY8-436" fmla="*/ 709149 h 964605"/>
                  <a:gd name="connsiteX9-437" fmla="*/ 944380 w 1223250"/>
                  <a:gd name="connsiteY9-438" fmla="*/ 963982 h 964605"/>
                  <a:gd name="connsiteX10-439" fmla="*/ 719528 w 1223250"/>
                  <a:gd name="connsiteY10-440" fmla="*/ 709149 h 964605"/>
                  <a:gd name="connsiteX11-441" fmla="*/ 299803 w 1223250"/>
                  <a:gd name="connsiteY11-442" fmla="*/ 889031 h 964605"/>
                  <a:gd name="connsiteX0-443" fmla="*/ 629221 w 1223250"/>
                  <a:gd name="connsiteY0-444" fmla="*/ 517129 h 964605"/>
                  <a:gd name="connsiteX1-445" fmla="*/ 0 w 1223250"/>
                  <a:gd name="connsiteY1-446" fmla="*/ 409346 h 964605"/>
                  <a:gd name="connsiteX2-447" fmla="*/ 179882 w 1223250"/>
                  <a:gd name="connsiteY2-448" fmla="*/ 184493 h 964605"/>
                  <a:gd name="connsiteX3-449" fmla="*/ 674557 w 1223250"/>
                  <a:gd name="connsiteY3-450" fmla="*/ 409346 h 964605"/>
                  <a:gd name="connsiteX4-451" fmla="*/ 734518 w 1223250"/>
                  <a:gd name="connsiteY4-452" fmla="*/ 169503 h 964605"/>
                  <a:gd name="connsiteX5-453" fmla="*/ 1033049 w 1223250"/>
                  <a:gd name="connsiteY5-454" fmla="*/ 704 h 964605"/>
                  <a:gd name="connsiteX6-455" fmla="*/ 1216474 w 1223250"/>
                  <a:gd name="connsiteY6-456" fmla="*/ 366010 h 964605"/>
                  <a:gd name="connsiteX7-457" fmla="*/ 884419 w 1223250"/>
                  <a:gd name="connsiteY7-458" fmla="*/ 499287 h 964605"/>
                  <a:gd name="connsiteX8-459" fmla="*/ 1199213 w 1223250"/>
                  <a:gd name="connsiteY8-460" fmla="*/ 709149 h 964605"/>
                  <a:gd name="connsiteX9-461" fmla="*/ 944380 w 1223250"/>
                  <a:gd name="connsiteY9-462" fmla="*/ 963982 h 964605"/>
                  <a:gd name="connsiteX10-463" fmla="*/ 719528 w 1223250"/>
                  <a:gd name="connsiteY10-464" fmla="*/ 709149 h 96460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</a:cxnLst>
                <a:rect l="l" t="t" r="r" b="b"/>
                <a:pathLst>
                  <a:path w="1223250" h="964605">
                    <a:moveTo>
                      <a:pt x="629221" y="517129"/>
                    </a:moveTo>
                    <a:cubicBezTo>
                      <a:pt x="369391" y="497142"/>
                      <a:pt x="167549" y="445932"/>
                      <a:pt x="0" y="409346"/>
                    </a:cubicBezTo>
                    <a:cubicBezTo>
                      <a:pt x="42119" y="316553"/>
                      <a:pt x="67456" y="184493"/>
                      <a:pt x="179882" y="184493"/>
                    </a:cubicBezTo>
                    <a:cubicBezTo>
                      <a:pt x="292308" y="184493"/>
                      <a:pt x="584616" y="391858"/>
                      <a:pt x="674557" y="409346"/>
                    </a:cubicBezTo>
                    <a:cubicBezTo>
                      <a:pt x="694544" y="329398"/>
                      <a:pt x="674769" y="237610"/>
                      <a:pt x="734518" y="169503"/>
                    </a:cubicBezTo>
                    <a:cubicBezTo>
                      <a:pt x="794267" y="101396"/>
                      <a:pt x="864054" y="-9879"/>
                      <a:pt x="1033049" y="704"/>
                    </a:cubicBezTo>
                    <a:cubicBezTo>
                      <a:pt x="1202044" y="11287"/>
                      <a:pt x="1241246" y="282913"/>
                      <a:pt x="1216474" y="366010"/>
                    </a:cubicBezTo>
                    <a:cubicBezTo>
                      <a:pt x="1191702" y="449107"/>
                      <a:pt x="997753" y="449320"/>
                      <a:pt x="884419" y="499287"/>
                    </a:cubicBezTo>
                    <a:cubicBezTo>
                      <a:pt x="1017059" y="524906"/>
                      <a:pt x="1183678" y="581824"/>
                      <a:pt x="1199213" y="709149"/>
                    </a:cubicBezTo>
                    <a:cubicBezTo>
                      <a:pt x="1214748" y="836474"/>
                      <a:pt x="1112996" y="975065"/>
                      <a:pt x="944380" y="963982"/>
                    </a:cubicBezTo>
                    <a:cubicBezTo>
                      <a:pt x="775764" y="952899"/>
                      <a:pt x="769268" y="801724"/>
                      <a:pt x="719528" y="709149"/>
                    </a:cubicBezTo>
                  </a:path>
                </a:pathLst>
              </a:custGeom>
              <a:solidFill>
                <a:schemeClr val="bg1"/>
              </a:solidFill>
              <a:ln w="22225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605448"/>
                  </a:solidFill>
                </a:endParaRPr>
              </a:p>
            </p:txBody>
          </p:sp>
          <p:sp>
            <p:nvSpPr>
              <p:cNvPr id="129" name="椭圆 31"/>
              <p:cNvSpPr/>
              <p:nvPr/>
            </p:nvSpPr>
            <p:spPr>
              <a:xfrm>
                <a:off x="4104899" y="3050233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noFill/>
              <a:ln w="22225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rgbClr val="605448"/>
                  </a:solidFill>
                </a:endParaRPr>
              </a:p>
            </p:txBody>
          </p:sp>
          <p:sp>
            <p:nvSpPr>
              <p:cNvPr id="130" name="椭圆 31"/>
              <p:cNvSpPr/>
              <p:nvPr/>
            </p:nvSpPr>
            <p:spPr>
              <a:xfrm>
                <a:off x="4104899" y="3507948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noFill/>
              <a:ln w="22225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rgbClr val="605448"/>
                  </a:solidFill>
                </a:endParaRPr>
              </a:p>
            </p:txBody>
          </p:sp>
          <p:sp>
            <p:nvSpPr>
              <p:cNvPr id="131" name="椭圆 31"/>
              <p:cNvSpPr/>
              <p:nvPr/>
            </p:nvSpPr>
            <p:spPr>
              <a:xfrm>
                <a:off x="3942591" y="3353195"/>
                <a:ext cx="117417" cy="100698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19050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rgbClr val="605448"/>
                  </a:solidFill>
                </a:endParaRPr>
              </a:p>
            </p:txBody>
          </p:sp>
        </p:grpSp>
        <p:sp>
          <p:nvSpPr>
            <p:cNvPr id="127" name="任意多边形 126"/>
            <p:cNvSpPr/>
            <p:nvPr/>
          </p:nvSpPr>
          <p:spPr>
            <a:xfrm>
              <a:off x="4976956" y="1665601"/>
              <a:ext cx="657427" cy="326972"/>
            </a:xfrm>
            <a:custGeom>
              <a:avLst/>
              <a:gdLst>
                <a:gd name="connsiteX0" fmla="*/ 584616 w 1244505"/>
                <a:gd name="connsiteY0" fmla="*/ 513816 h 978511"/>
                <a:gd name="connsiteX1" fmla="*/ 0 w 1244505"/>
                <a:gd name="connsiteY1" fmla="*/ 423875 h 978511"/>
                <a:gd name="connsiteX2" fmla="*/ 179882 w 1244505"/>
                <a:gd name="connsiteY2" fmla="*/ 199022 h 978511"/>
                <a:gd name="connsiteX3" fmla="*/ 674557 w 1244505"/>
                <a:gd name="connsiteY3" fmla="*/ 423875 h 978511"/>
                <a:gd name="connsiteX4" fmla="*/ 734518 w 1244505"/>
                <a:gd name="connsiteY4" fmla="*/ 184032 h 978511"/>
                <a:gd name="connsiteX5" fmla="*/ 944380 w 1244505"/>
                <a:gd name="connsiteY5" fmla="*/ 4150 h 978511"/>
                <a:gd name="connsiteX6" fmla="*/ 1244183 w 1244505"/>
                <a:gd name="connsiteY6" fmla="*/ 363914 h 978511"/>
                <a:gd name="connsiteX7" fmla="*/ 884419 w 1244505"/>
                <a:gd name="connsiteY7" fmla="*/ 513816 h 978511"/>
                <a:gd name="connsiteX8" fmla="*/ 1199213 w 1244505"/>
                <a:gd name="connsiteY8" fmla="*/ 723678 h 978511"/>
                <a:gd name="connsiteX9" fmla="*/ 944380 w 1244505"/>
                <a:gd name="connsiteY9" fmla="*/ 978511 h 978511"/>
                <a:gd name="connsiteX10" fmla="*/ 719528 w 1244505"/>
                <a:gd name="connsiteY10" fmla="*/ 723678 h 978511"/>
                <a:gd name="connsiteX11" fmla="*/ 299803 w 1244505"/>
                <a:gd name="connsiteY11" fmla="*/ 903560 h 978511"/>
                <a:gd name="connsiteX12" fmla="*/ 74951 w 1244505"/>
                <a:gd name="connsiteY12" fmla="*/ 738668 h 978511"/>
                <a:gd name="connsiteX13" fmla="*/ 719528 w 1244505"/>
                <a:gd name="connsiteY13" fmla="*/ 558786 h 978511"/>
                <a:gd name="connsiteX0-1" fmla="*/ 584616 w 1246893"/>
                <a:gd name="connsiteY0-2" fmla="*/ 502981 h 967676"/>
                <a:gd name="connsiteX1-3" fmla="*/ 0 w 1246893"/>
                <a:gd name="connsiteY1-4" fmla="*/ 413040 h 967676"/>
                <a:gd name="connsiteX2-5" fmla="*/ 179882 w 1246893"/>
                <a:gd name="connsiteY2-6" fmla="*/ 188187 h 967676"/>
                <a:gd name="connsiteX3-7" fmla="*/ 674557 w 1246893"/>
                <a:gd name="connsiteY3-8" fmla="*/ 413040 h 967676"/>
                <a:gd name="connsiteX4-9" fmla="*/ 734518 w 1246893"/>
                <a:gd name="connsiteY4-10" fmla="*/ 173197 h 967676"/>
                <a:gd name="connsiteX5-11" fmla="*/ 1033049 w 1246893"/>
                <a:gd name="connsiteY5-12" fmla="*/ 4398 h 967676"/>
                <a:gd name="connsiteX6-13" fmla="*/ 1244183 w 1246893"/>
                <a:gd name="connsiteY6-14" fmla="*/ 353079 h 967676"/>
                <a:gd name="connsiteX7-15" fmla="*/ 884419 w 1246893"/>
                <a:gd name="connsiteY7-16" fmla="*/ 502981 h 967676"/>
                <a:gd name="connsiteX8-17" fmla="*/ 1199213 w 1246893"/>
                <a:gd name="connsiteY8-18" fmla="*/ 712843 h 967676"/>
                <a:gd name="connsiteX9-19" fmla="*/ 944380 w 1246893"/>
                <a:gd name="connsiteY9-20" fmla="*/ 967676 h 967676"/>
                <a:gd name="connsiteX10-21" fmla="*/ 719528 w 1246893"/>
                <a:gd name="connsiteY10-22" fmla="*/ 712843 h 967676"/>
                <a:gd name="connsiteX11-23" fmla="*/ 299803 w 1246893"/>
                <a:gd name="connsiteY11-24" fmla="*/ 892725 h 967676"/>
                <a:gd name="connsiteX12-25" fmla="*/ 74951 w 1246893"/>
                <a:gd name="connsiteY12-26" fmla="*/ 727833 h 967676"/>
                <a:gd name="connsiteX13-27" fmla="*/ 719528 w 1246893"/>
                <a:gd name="connsiteY13-28" fmla="*/ 547951 h 967676"/>
                <a:gd name="connsiteX0-29" fmla="*/ 584616 w 1250361"/>
                <a:gd name="connsiteY0-30" fmla="*/ 505914 h 970609"/>
                <a:gd name="connsiteX1-31" fmla="*/ 0 w 1250361"/>
                <a:gd name="connsiteY1-32" fmla="*/ 415973 h 970609"/>
                <a:gd name="connsiteX2-33" fmla="*/ 179882 w 1250361"/>
                <a:gd name="connsiteY2-34" fmla="*/ 191120 h 970609"/>
                <a:gd name="connsiteX3-35" fmla="*/ 674557 w 1250361"/>
                <a:gd name="connsiteY3-36" fmla="*/ 415973 h 970609"/>
                <a:gd name="connsiteX4-37" fmla="*/ 734518 w 1250361"/>
                <a:gd name="connsiteY4-38" fmla="*/ 176130 h 970609"/>
                <a:gd name="connsiteX5-39" fmla="*/ 1033049 w 1250361"/>
                <a:gd name="connsiteY5-40" fmla="*/ 7331 h 970609"/>
                <a:gd name="connsiteX6-41" fmla="*/ 1244183 w 1250361"/>
                <a:gd name="connsiteY6-42" fmla="*/ 356012 h 970609"/>
                <a:gd name="connsiteX7-43" fmla="*/ 884419 w 1250361"/>
                <a:gd name="connsiteY7-44" fmla="*/ 505914 h 970609"/>
                <a:gd name="connsiteX8-45" fmla="*/ 1199213 w 1250361"/>
                <a:gd name="connsiteY8-46" fmla="*/ 715776 h 970609"/>
                <a:gd name="connsiteX9-47" fmla="*/ 944380 w 1250361"/>
                <a:gd name="connsiteY9-48" fmla="*/ 970609 h 970609"/>
                <a:gd name="connsiteX10-49" fmla="*/ 719528 w 1250361"/>
                <a:gd name="connsiteY10-50" fmla="*/ 715776 h 970609"/>
                <a:gd name="connsiteX11-51" fmla="*/ 299803 w 1250361"/>
                <a:gd name="connsiteY11-52" fmla="*/ 895658 h 970609"/>
                <a:gd name="connsiteX12-53" fmla="*/ 74951 w 1250361"/>
                <a:gd name="connsiteY12-54" fmla="*/ 730766 h 970609"/>
                <a:gd name="connsiteX13-55" fmla="*/ 719528 w 1250361"/>
                <a:gd name="connsiteY13-56" fmla="*/ 550884 h 970609"/>
                <a:gd name="connsiteX0-57" fmla="*/ 584616 w 1219605"/>
                <a:gd name="connsiteY0-58" fmla="*/ 503672 h 968367"/>
                <a:gd name="connsiteX1-59" fmla="*/ 0 w 1219605"/>
                <a:gd name="connsiteY1-60" fmla="*/ 413731 h 968367"/>
                <a:gd name="connsiteX2-61" fmla="*/ 179882 w 1219605"/>
                <a:gd name="connsiteY2-62" fmla="*/ 188878 h 968367"/>
                <a:gd name="connsiteX3-63" fmla="*/ 674557 w 1219605"/>
                <a:gd name="connsiteY3-64" fmla="*/ 413731 h 968367"/>
                <a:gd name="connsiteX4-65" fmla="*/ 734518 w 1219605"/>
                <a:gd name="connsiteY4-66" fmla="*/ 173888 h 968367"/>
                <a:gd name="connsiteX5-67" fmla="*/ 1033049 w 1219605"/>
                <a:gd name="connsiteY5-68" fmla="*/ 5089 h 968367"/>
                <a:gd name="connsiteX6-69" fmla="*/ 1216474 w 1219605"/>
                <a:gd name="connsiteY6-70" fmla="*/ 370395 h 968367"/>
                <a:gd name="connsiteX7-71" fmla="*/ 884419 w 1219605"/>
                <a:gd name="connsiteY7-72" fmla="*/ 503672 h 968367"/>
                <a:gd name="connsiteX8-73" fmla="*/ 1199213 w 1219605"/>
                <a:gd name="connsiteY8-74" fmla="*/ 713534 h 968367"/>
                <a:gd name="connsiteX9-75" fmla="*/ 944380 w 1219605"/>
                <a:gd name="connsiteY9-76" fmla="*/ 968367 h 968367"/>
                <a:gd name="connsiteX10-77" fmla="*/ 719528 w 1219605"/>
                <a:gd name="connsiteY10-78" fmla="*/ 713534 h 968367"/>
                <a:gd name="connsiteX11-79" fmla="*/ 299803 w 1219605"/>
                <a:gd name="connsiteY11-80" fmla="*/ 893416 h 968367"/>
                <a:gd name="connsiteX12-81" fmla="*/ 74951 w 1219605"/>
                <a:gd name="connsiteY12-82" fmla="*/ 728524 h 968367"/>
                <a:gd name="connsiteX13-83" fmla="*/ 719528 w 1219605"/>
                <a:gd name="connsiteY13-84" fmla="*/ 548642 h 968367"/>
                <a:gd name="connsiteX0-85" fmla="*/ 584616 w 1223250"/>
                <a:gd name="connsiteY0-86" fmla="*/ 499287 h 963982"/>
                <a:gd name="connsiteX1-87" fmla="*/ 0 w 1223250"/>
                <a:gd name="connsiteY1-88" fmla="*/ 409346 h 963982"/>
                <a:gd name="connsiteX2-89" fmla="*/ 179882 w 1223250"/>
                <a:gd name="connsiteY2-90" fmla="*/ 184493 h 963982"/>
                <a:gd name="connsiteX3-91" fmla="*/ 674557 w 1223250"/>
                <a:gd name="connsiteY3-92" fmla="*/ 409346 h 963982"/>
                <a:gd name="connsiteX4-93" fmla="*/ 734518 w 1223250"/>
                <a:gd name="connsiteY4-94" fmla="*/ 169503 h 963982"/>
                <a:gd name="connsiteX5-95" fmla="*/ 1033049 w 1223250"/>
                <a:gd name="connsiteY5-96" fmla="*/ 704 h 963982"/>
                <a:gd name="connsiteX6-97" fmla="*/ 1216474 w 1223250"/>
                <a:gd name="connsiteY6-98" fmla="*/ 366010 h 963982"/>
                <a:gd name="connsiteX7-99" fmla="*/ 884419 w 1223250"/>
                <a:gd name="connsiteY7-100" fmla="*/ 499287 h 963982"/>
                <a:gd name="connsiteX8-101" fmla="*/ 1199213 w 1223250"/>
                <a:gd name="connsiteY8-102" fmla="*/ 709149 h 963982"/>
                <a:gd name="connsiteX9-103" fmla="*/ 944380 w 1223250"/>
                <a:gd name="connsiteY9-104" fmla="*/ 963982 h 963982"/>
                <a:gd name="connsiteX10-105" fmla="*/ 719528 w 1223250"/>
                <a:gd name="connsiteY10-106" fmla="*/ 709149 h 963982"/>
                <a:gd name="connsiteX11-107" fmla="*/ 299803 w 1223250"/>
                <a:gd name="connsiteY11-108" fmla="*/ 889031 h 963982"/>
                <a:gd name="connsiteX12-109" fmla="*/ 74951 w 1223250"/>
                <a:gd name="connsiteY12-110" fmla="*/ 724139 h 963982"/>
                <a:gd name="connsiteX13-111" fmla="*/ 719528 w 1223250"/>
                <a:gd name="connsiteY13-112" fmla="*/ 544257 h 963982"/>
                <a:gd name="connsiteX0-113" fmla="*/ 584616 w 1223250"/>
                <a:gd name="connsiteY0-114" fmla="*/ 499287 h 963982"/>
                <a:gd name="connsiteX1-115" fmla="*/ 0 w 1223250"/>
                <a:gd name="connsiteY1-116" fmla="*/ 409346 h 963982"/>
                <a:gd name="connsiteX2-117" fmla="*/ 179882 w 1223250"/>
                <a:gd name="connsiteY2-118" fmla="*/ 184493 h 963982"/>
                <a:gd name="connsiteX3-119" fmla="*/ 674557 w 1223250"/>
                <a:gd name="connsiteY3-120" fmla="*/ 409346 h 963982"/>
                <a:gd name="connsiteX4-121" fmla="*/ 734518 w 1223250"/>
                <a:gd name="connsiteY4-122" fmla="*/ 169503 h 963982"/>
                <a:gd name="connsiteX5-123" fmla="*/ 1033049 w 1223250"/>
                <a:gd name="connsiteY5-124" fmla="*/ 704 h 963982"/>
                <a:gd name="connsiteX6-125" fmla="*/ 1216474 w 1223250"/>
                <a:gd name="connsiteY6-126" fmla="*/ 366010 h 963982"/>
                <a:gd name="connsiteX7-127" fmla="*/ 884419 w 1223250"/>
                <a:gd name="connsiteY7-128" fmla="*/ 499287 h 963982"/>
                <a:gd name="connsiteX8-129" fmla="*/ 1199213 w 1223250"/>
                <a:gd name="connsiteY8-130" fmla="*/ 709149 h 963982"/>
                <a:gd name="connsiteX9-131" fmla="*/ 944380 w 1223250"/>
                <a:gd name="connsiteY9-132" fmla="*/ 963982 h 963982"/>
                <a:gd name="connsiteX10-133" fmla="*/ 719528 w 1223250"/>
                <a:gd name="connsiteY10-134" fmla="*/ 709149 h 963982"/>
                <a:gd name="connsiteX11-135" fmla="*/ 299803 w 1223250"/>
                <a:gd name="connsiteY11-136" fmla="*/ 889031 h 963982"/>
                <a:gd name="connsiteX12-137" fmla="*/ 74951 w 1223250"/>
                <a:gd name="connsiteY12-138" fmla="*/ 724139 h 963982"/>
                <a:gd name="connsiteX13-139" fmla="*/ 719528 w 1223250"/>
                <a:gd name="connsiteY13-140" fmla="*/ 544257 h 963982"/>
                <a:gd name="connsiteX0-141" fmla="*/ 584616 w 1223250"/>
                <a:gd name="connsiteY0-142" fmla="*/ 499287 h 963982"/>
                <a:gd name="connsiteX1-143" fmla="*/ 0 w 1223250"/>
                <a:gd name="connsiteY1-144" fmla="*/ 409346 h 963982"/>
                <a:gd name="connsiteX2-145" fmla="*/ 179882 w 1223250"/>
                <a:gd name="connsiteY2-146" fmla="*/ 184493 h 963982"/>
                <a:gd name="connsiteX3-147" fmla="*/ 674557 w 1223250"/>
                <a:gd name="connsiteY3-148" fmla="*/ 409346 h 963982"/>
                <a:gd name="connsiteX4-149" fmla="*/ 734518 w 1223250"/>
                <a:gd name="connsiteY4-150" fmla="*/ 169503 h 963982"/>
                <a:gd name="connsiteX5-151" fmla="*/ 1033049 w 1223250"/>
                <a:gd name="connsiteY5-152" fmla="*/ 704 h 963982"/>
                <a:gd name="connsiteX6-153" fmla="*/ 1216474 w 1223250"/>
                <a:gd name="connsiteY6-154" fmla="*/ 366010 h 963982"/>
                <a:gd name="connsiteX7-155" fmla="*/ 884419 w 1223250"/>
                <a:gd name="connsiteY7-156" fmla="*/ 499287 h 963982"/>
                <a:gd name="connsiteX8-157" fmla="*/ 1199213 w 1223250"/>
                <a:gd name="connsiteY8-158" fmla="*/ 709149 h 963982"/>
                <a:gd name="connsiteX9-159" fmla="*/ 944380 w 1223250"/>
                <a:gd name="connsiteY9-160" fmla="*/ 963982 h 963982"/>
                <a:gd name="connsiteX10-161" fmla="*/ 719528 w 1223250"/>
                <a:gd name="connsiteY10-162" fmla="*/ 709149 h 963982"/>
                <a:gd name="connsiteX11-163" fmla="*/ 299803 w 1223250"/>
                <a:gd name="connsiteY11-164" fmla="*/ 889031 h 963982"/>
                <a:gd name="connsiteX12-165" fmla="*/ 74951 w 1223250"/>
                <a:gd name="connsiteY12-166" fmla="*/ 724139 h 963982"/>
                <a:gd name="connsiteX13-167" fmla="*/ 719528 w 1223250"/>
                <a:gd name="connsiteY13-168" fmla="*/ 544257 h 963982"/>
                <a:gd name="connsiteX0-169" fmla="*/ 584616 w 1223250"/>
                <a:gd name="connsiteY0-170" fmla="*/ 499287 h 964450"/>
                <a:gd name="connsiteX1-171" fmla="*/ 0 w 1223250"/>
                <a:gd name="connsiteY1-172" fmla="*/ 409346 h 964450"/>
                <a:gd name="connsiteX2-173" fmla="*/ 179882 w 1223250"/>
                <a:gd name="connsiteY2-174" fmla="*/ 184493 h 964450"/>
                <a:gd name="connsiteX3-175" fmla="*/ 674557 w 1223250"/>
                <a:gd name="connsiteY3-176" fmla="*/ 409346 h 964450"/>
                <a:gd name="connsiteX4-177" fmla="*/ 734518 w 1223250"/>
                <a:gd name="connsiteY4-178" fmla="*/ 169503 h 964450"/>
                <a:gd name="connsiteX5-179" fmla="*/ 1033049 w 1223250"/>
                <a:gd name="connsiteY5-180" fmla="*/ 704 h 964450"/>
                <a:gd name="connsiteX6-181" fmla="*/ 1216474 w 1223250"/>
                <a:gd name="connsiteY6-182" fmla="*/ 366010 h 964450"/>
                <a:gd name="connsiteX7-183" fmla="*/ 884419 w 1223250"/>
                <a:gd name="connsiteY7-184" fmla="*/ 499287 h 964450"/>
                <a:gd name="connsiteX8-185" fmla="*/ 1199213 w 1223250"/>
                <a:gd name="connsiteY8-186" fmla="*/ 709149 h 964450"/>
                <a:gd name="connsiteX9-187" fmla="*/ 944380 w 1223250"/>
                <a:gd name="connsiteY9-188" fmla="*/ 963982 h 964450"/>
                <a:gd name="connsiteX10-189" fmla="*/ 719528 w 1223250"/>
                <a:gd name="connsiteY10-190" fmla="*/ 709149 h 964450"/>
                <a:gd name="connsiteX11-191" fmla="*/ 299803 w 1223250"/>
                <a:gd name="connsiteY11-192" fmla="*/ 889031 h 964450"/>
                <a:gd name="connsiteX12-193" fmla="*/ 74951 w 1223250"/>
                <a:gd name="connsiteY12-194" fmla="*/ 724139 h 964450"/>
                <a:gd name="connsiteX13-195" fmla="*/ 719528 w 1223250"/>
                <a:gd name="connsiteY13-196" fmla="*/ 544257 h 964450"/>
                <a:gd name="connsiteX0-197" fmla="*/ 584616 w 1223250"/>
                <a:gd name="connsiteY0-198" fmla="*/ 499287 h 964605"/>
                <a:gd name="connsiteX1-199" fmla="*/ 0 w 1223250"/>
                <a:gd name="connsiteY1-200" fmla="*/ 409346 h 964605"/>
                <a:gd name="connsiteX2-201" fmla="*/ 179882 w 1223250"/>
                <a:gd name="connsiteY2-202" fmla="*/ 184493 h 964605"/>
                <a:gd name="connsiteX3-203" fmla="*/ 674557 w 1223250"/>
                <a:gd name="connsiteY3-204" fmla="*/ 409346 h 964605"/>
                <a:gd name="connsiteX4-205" fmla="*/ 734518 w 1223250"/>
                <a:gd name="connsiteY4-206" fmla="*/ 169503 h 964605"/>
                <a:gd name="connsiteX5-207" fmla="*/ 1033049 w 1223250"/>
                <a:gd name="connsiteY5-208" fmla="*/ 704 h 964605"/>
                <a:gd name="connsiteX6-209" fmla="*/ 1216474 w 1223250"/>
                <a:gd name="connsiteY6-210" fmla="*/ 366010 h 964605"/>
                <a:gd name="connsiteX7-211" fmla="*/ 884419 w 1223250"/>
                <a:gd name="connsiteY7-212" fmla="*/ 499287 h 964605"/>
                <a:gd name="connsiteX8-213" fmla="*/ 1199213 w 1223250"/>
                <a:gd name="connsiteY8-214" fmla="*/ 709149 h 964605"/>
                <a:gd name="connsiteX9-215" fmla="*/ 944380 w 1223250"/>
                <a:gd name="connsiteY9-216" fmla="*/ 963982 h 964605"/>
                <a:gd name="connsiteX10-217" fmla="*/ 719528 w 1223250"/>
                <a:gd name="connsiteY10-218" fmla="*/ 709149 h 964605"/>
                <a:gd name="connsiteX11-219" fmla="*/ 299803 w 1223250"/>
                <a:gd name="connsiteY11-220" fmla="*/ 889031 h 964605"/>
                <a:gd name="connsiteX12-221" fmla="*/ 74951 w 1223250"/>
                <a:gd name="connsiteY12-222" fmla="*/ 724139 h 964605"/>
                <a:gd name="connsiteX13-223" fmla="*/ 719528 w 1223250"/>
                <a:gd name="connsiteY13-224" fmla="*/ 544257 h 964605"/>
                <a:gd name="connsiteX0-225" fmla="*/ 584616 w 1223250"/>
                <a:gd name="connsiteY0-226" fmla="*/ 499287 h 964605"/>
                <a:gd name="connsiteX1-227" fmla="*/ 0 w 1223250"/>
                <a:gd name="connsiteY1-228" fmla="*/ 409346 h 964605"/>
                <a:gd name="connsiteX2-229" fmla="*/ 179882 w 1223250"/>
                <a:gd name="connsiteY2-230" fmla="*/ 184493 h 964605"/>
                <a:gd name="connsiteX3-231" fmla="*/ 674557 w 1223250"/>
                <a:gd name="connsiteY3-232" fmla="*/ 409346 h 964605"/>
                <a:gd name="connsiteX4-233" fmla="*/ 734518 w 1223250"/>
                <a:gd name="connsiteY4-234" fmla="*/ 169503 h 964605"/>
                <a:gd name="connsiteX5-235" fmla="*/ 1033049 w 1223250"/>
                <a:gd name="connsiteY5-236" fmla="*/ 704 h 964605"/>
                <a:gd name="connsiteX6-237" fmla="*/ 1216474 w 1223250"/>
                <a:gd name="connsiteY6-238" fmla="*/ 366010 h 964605"/>
                <a:gd name="connsiteX7-239" fmla="*/ 884419 w 1223250"/>
                <a:gd name="connsiteY7-240" fmla="*/ 499287 h 964605"/>
                <a:gd name="connsiteX8-241" fmla="*/ 1199213 w 1223250"/>
                <a:gd name="connsiteY8-242" fmla="*/ 709149 h 964605"/>
                <a:gd name="connsiteX9-243" fmla="*/ 944380 w 1223250"/>
                <a:gd name="connsiteY9-244" fmla="*/ 963982 h 964605"/>
                <a:gd name="connsiteX10-245" fmla="*/ 719528 w 1223250"/>
                <a:gd name="connsiteY10-246" fmla="*/ 709149 h 964605"/>
                <a:gd name="connsiteX11-247" fmla="*/ 299803 w 1223250"/>
                <a:gd name="connsiteY11-248" fmla="*/ 889031 h 964605"/>
                <a:gd name="connsiteX12-249" fmla="*/ 74951 w 1223250"/>
                <a:gd name="connsiteY12-250" fmla="*/ 724139 h 964605"/>
                <a:gd name="connsiteX13-251" fmla="*/ 719528 w 1223250"/>
                <a:gd name="connsiteY13-252" fmla="*/ 544257 h 964605"/>
                <a:gd name="connsiteX0-253" fmla="*/ 584616 w 1223250"/>
                <a:gd name="connsiteY0-254" fmla="*/ 499287 h 964605"/>
                <a:gd name="connsiteX1-255" fmla="*/ 0 w 1223250"/>
                <a:gd name="connsiteY1-256" fmla="*/ 409346 h 964605"/>
                <a:gd name="connsiteX2-257" fmla="*/ 179882 w 1223250"/>
                <a:gd name="connsiteY2-258" fmla="*/ 184493 h 964605"/>
                <a:gd name="connsiteX3-259" fmla="*/ 674557 w 1223250"/>
                <a:gd name="connsiteY3-260" fmla="*/ 409346 h 964605"/>
                <a:gd name="connsiteX4-261" fmla="*/ 734518 w 1223250"/>
                <a:gd name="connsiteY4-262" fmla="*/ 169503 h 964605"/>
                <a:gd name="connsiteX5-263" fmla="*/ 1033049 w 1223250"/>
                <a:gd name="connsiteY5-264" fmla="*/ 704 h 964605"/>
                <a:gd name="connsiteX6-265" fmla="*/ 1216474 w 1223250"/>
                <a:gd name="connsiteY6-266" fmla="*/ 366010 h 964605"/>
                <a:gd name="connsiteX7-267" fmla="*/ 884419 w 1223250"/>
                <a:gd name="connsiteY7-268" fmla="*/ 499287 h 964605"/>
                <a:gd name="connsiteX8-269" fmla="*/ 1199213 w 1223250"/>
                <a:gd name="connsiteY8-270" fmla="*/ 709149 h 964605"/>
                <a:gd name="connsiteX9-271" fmla="*/ 944380 w 1223250"/>
                <a:gd name="connsiteY9-272" fmla="*/ 963982 h 964605"/>
                <a:gd name="connsiteX10-273" fmla="*/ 719528 w 1223250"/>
                <a:gd name="connsiteY10-274" fmla="*/ 709149 h 964605"/>
                <a:gd name="connsiteX11-275" fmla="*/ 299803 w 1223250"/>
                <a:gd name="connsiteY11-276" fmla="*/ 889031 h 964605"/>
                <a:gd name="connsiteX12-277" fmla="*/ 74951 w 1223250"/>
                <a:gd name="connsiteY12-278" fmla="*/ 724139 h 964605"/>
                <a:gd name="connsiteX13-279" fmla="*/ 630318 w 1223250"/>
                <a:gd name="connsiteY13-280" fmla="*/ 575481 h 964605"/>
                <a:gd name="connsiteX0-281" fmla="*/ 584616 w 1223250"/>
                <a:gd name="connsiteY0-282" fmla="*/ 499287 h 964605"/>
                <a:gd name="connsiteX1-283" fmla="*/ 0 w 1223250"/>
                <a:gd name="connsiteY1-284" fmla="*/ 409346 h 964605"/>
                <a:gd name="connsiteX2-285" fmla="*/ 179882 w 1223250"/>
                <a:gd name="connsiteY2-286" fmla="*/ 184493 h 964605"/>
                <a:gd name="connsiteX3-287" fmla="*/ 674557 w 1223250"/>
                <a:gd name="connsiteY3-288" fmla="*/ 409346 h 964605"/>
                <a:gd name="connsiteX4-289" fmla="*/ 734518 w 1223250"/>
                <a:gd name="connsiteY4-290" fmla="*/ 169503 h 964605"/>
                <a:gd name="connsiteX5-291" fmla="*/ 1033049 w 1223250"/>
                <a:gd name="connsiteY5-292" fmla="*/ 704 h 964605"/>
                <a:gd name="connsiteX6-293" fmla="*/ 1216474 w 1223250"/>
                <a:gd name="connsiteY6-294" fmla="*/ 366010 h 964605"/>
                <a:gd name="connsiteX7-295" fmla="*/ 884419 w 1223250"/>
                <a:gd name="connsiteY7-296" fmla="*/ 499287 h 964605"/>
                <a:gd name="connsiteX8-297" fmla="*/ 1199213 w 1223250"/>
                <a:gd name="connsiteY8-298" fmla="*/ 709149 h 964605"/>
                <a:gd name="connsiteX9-299" fmla="*/ 944380 w 1223250"/>
                <a:gd name="connsiteY9-300" fmla="*/ 963982 h 964605"/>
                <a:gd name="connsiteX10-301" fmla="*/ 719528 w 1223250"/>
                <a:gd name="connsiteY10-302" fmla="*/ 709149 h 964605"/>
                <a:gd name="connsiteX11-303" fmla="*/ 299803 w 1223250"/>
                <a:gd name="connsiteY11-304" fmla="*/ 889031 h 964605"/>
                <a:gd name="connsiteX12-305" fmla="*/ 74951 w 1223250"/>
                <a:gd name="connsiteY12-306" fmla="*/ 724139 h 964605"/>
                <a:gd name="connsiteX13-307" fmla="*/ 630318 w 1223250"/>
                <a:gd name="connsiteY13-308" fmla="*/ 562099 h 964605"/>
                <a:gd name="connsiteX0-309" fmla="*/ 629221 w 1223250"/>
                <a:gd name="connsiteY0-310" fmla="*/ 517129 h 964605"/>
                <a:gd name="connsiteX1-311" fmla="*/ 0 w 1223250"/>
                <a:gd name="connsiteY1-312" fmla="*/ 409346 h 964605"/>
                <a:gd name="connsiteX2-313" fmla="*/ 179882 w 1223250"/>
                <a:gd name="connsiteY2-314" fmla="*/ 184493 h 964605"/>
                <a:gd name="connsiteX3-315" fmla="*/ 674557 w 1223250"/>
                <a:gd name="connsiteY3-316" fmla="*/ 409346 h 964605"/>
                <a:gd name="connsiteX4-317" fmla="*/ 734518 w 1223250"/>
                <a:gd name="connsiteY4-318" fmla="*/ 169503 h 964605"/>
                <a:gd name="connsiteX5-319" fmla="*/ 1033049 w 1223250"/>
                <a:gd name="connsiteY5-320" fmla="*/ 704 h 964605"/>
                <a:gd name="connsiteX6-321" fmla="*/ 1216474 w 1223250"/>
                <a:gd name="connsiteY6-322" fmla="*/ 366010 h 964605"/>
                <a:gd name="connsiteX7-323" fmla="*/ 884419 w 1223250"/>
                <a:gd name="connsiteY7-324" fmla="*/ 499287 h 964605"/>
                <a:gd name="connsiteX8-325" fmla="*/ 1199213 w 1223250"/>
                <a:gd name="connsiteY8-326" fmla="*/ 709149 h 964605"/>
                <a:gd name="connsiteX9-327" fmla="*/ 944380 w 1223250"/>
                <a:gd name="connsiteY9-328" fmla="*/ 963982 h 964605"/>
                <a:gd name="connsiteX10-329" fmla="*/ 719528 w 1223250"/>
                <a:gd name="connsiteY10-330" fmla="*/ 709149 h 964605"/>
                <a:gd name="connsiteX11-331" fmla="*/ 299803 w 1223250"/>
                <a:gd name="connsiteY11-332" fmla="*/ 889031 h 964605"/>
                <a:gd name="connsiteX12-333" fmla="*/ 74951 w 1223250"/>
                <a:gd name="connsiteY12-334" fmla="*/ 724139 h 964605"/>
                <a:gd name="connsiteX13-335" fmla="*/ 630318 w 1223250"/>
                <a:gd name="connsiteY13-336" fmla="*/ 562099 h 964605"/>
                <a:gd name="connsiteX0-337" fmla="*/ 629221 w 1223250"/>
                <a:gd name="connsiteY0-338" fmla="*/ 517129 h 964605"/>
                <a:gd name="connsiteX1-339" fmla="*/ 0 w 1223250"/>
                <a:gd name="connsiteY1-340" fmla="*/ 409346 h 964605"/>
                <a:gd name="connsiteX2-341" fmla="*/ 179882 w 1223250"/>
                <a:gd name="connsiteY2-342" fmla="*/ 184493 h 964605"/>
                <a:gd name="connsiteX3-343" fmla="*/ 674557 w 1223250"/>
                <a:gd name="connsiteY3-344" fmla="*/ 409346 h 964605"/>
                <a:gd name="connsiteX4-345" fmla="*/ 734518 w 1223250"/>
                <a:gd name="connsiteY4-346" fmla="*/ 169503 h 964605"/>
                <a:gd name="connsiteX5-347" fmla="*/ 1033049 w 1223250"/>
                <a:gd name="connsiteY5-348" fmla="*/ 704 h 964605"/>
                <a:gd name="connsiteX6-349" fmla="*/ 1216474 w 1223250"/>
                <a:gd name="connsiteY6-350" fmla="*/ 366010 h 964605"/>
                <a:gd name="connsiteX7-351" fmla="*/ 884419 w 1223250"/>
                <a:gd name="connsiteY7-352" fmla="*/ 499287 h 964605"/>
                <a:gd name="connsiteX8-353" fmla="*/ 1199213 w 1223250"/>
                <a:gd name="connsiteY8-354" fmla="*/ 709149 h 964605"/>
                <a:gd name="connsiteX9-355" fmla="*/ 944380 w 1223250"/>
                <a:gd name="connsiteY9-356" fmla="*/ 963982 h 964605"/>
                <a:gd name="connsiteX10-357" fmla="*/ 719528 w 1223250"/>
                <a:gd name="connsiteY10-358" fmla="*/ 709149 h 964605"/>
                <a:gd name="connsiteX11-359" fmla="*/ 299803 w 1223250"/>
                <a:gd name="connsiteY11-360" fmla="*/ 889031 h 964605"/>
                <a:gd name="connsiteX12-361" fmla="*/ 74951 w 1223250"/>
                <a:gd name="connsiteY12-362" fmla="*/ 724139 h 964605"/>
                <a:gd name="connsiteX13-363" fmla="*/ 630318 w 1223250"/>
                <a:gd name="connsiteY13-364" fmla="*/ 562099 h 964605"/>
                <a:gd name="connsiteX0-365" fmla="*/ 629221 w 1223250"/>
                <a:gd name="connsiteY0-366" fmla="*/ 517129 h 964605"/>
                <a:gd name="connsiteX1-367" fmla="*/ 0 w 1223250"/>
                <a:gd name="connsiteY1-368" fmla="*/ 409346 h 964605"/>
                <a:gd name="connsiteX2-369" fmla="*/ 179882 w 1223250"/>
                <a:gd name="connsiteY2-370" fmla="*/ 184493 h 964605"/>
                <a:gd name="connsiteX3-371" fmla="*/ 674557 w 1223250"/>
                <a:gd name="connsiteY3-372" fmla="*/ 409346 h 964605"/>
                <a:gd name="connsiteX4-373" fmla="*/ 734518 w 1223250"/>
                <a:gd name="connsiteY4-374" fmla="*/ 169503 h 964605"/>
                <a:gd name="connsiteX5-375" fmla="*/ 1033049 w 1223250"/>
                <a:gd name="connsiteY5-376" fmla="*/ 704 h 964605"/>
                <a:gd name="connsiteX6-377" fmla="*/ 1216474 w 1223250"/>
                <a:gd name="connsiteY6-378" fmla="*/ 366010 h 964605"/>
                <a:gd name="connsiteX7-379" fmla="*/ 884419 w 1223250"/>
                <a:gd name="connsiteY7-380" fmla="*/ 499287 h 964605"/>
                <a:gd name="connsiteX8-381" fmla="*/ 1199213 w 1223250"/>
                <a:gd name="connsiteY8-382" fmla="*/ 709149 h 964605"/>
                <a:gd name="connsiteX9-383" fmla="*/ 944380 w 1223250"/>
                <a:gd name="connsiteY9-384" fmla="*/ 963982 h 964605"/>
                <a:gd name="connsiteX10-385" fmla="*/ 719528 w 1223250"/>
                <a:gd name="connsiteY10-386" fmla="*/ 709149 h 964605"/>
                <a:gd name="connsiteX11-387" fmla="*/ 299803 w 1223250"/>
                <a:gd name="connsiteY11-388" fmla="*/ 889031 h 964605"/>
                <a:gd name="connsiteX12-389" fmla="*/ 74951 w 1223250"/>
                <a:gd name="connsiteY12-390" fmla="*/ 724139 h 964605"/>
                <a:gd name="connsiteX13-391" fmla="*/ 630318 w 1223250"/>
                <a:gd name="connsiteY13-392" fmla="*/ 562099 h 964605"/>
                <a:gd name="connsiteX0-393" fmla="*/ 0 w 1223250"/>
                <a:gd name="connsiteY0-394" fmla="*/ 409346 h 964605"/>
                <a:gd name="connsiteX1-395" fmla="*/ 179882 w 1223250"/>
                <a:gd name="connsiteY1-396" fmla="*/ 184493 h 964605"/>
                <a:gd name="connsiteX2-397" fmla="*/ 674557 w 1223250"/>
                <a:gd name="connsiteY2-398" fmla="*/ 409346 h 964605"/>
                <a:gd name="connsiteX3-399" fmla="*/ 734518 w 1223250"/>
                <a:gd name="connsiteY3-400" fmla="*/ 169503 h 964605"/>
                <a:gd name="connsiteX4-401" fmla="*/ 1033049 w 1223250"/>
                <a:gd name="connsiteY4-402" fmla="*/ 704 h 964605"/>
                <a:gd name="connsiteX5-403" fmla="*/ 1216474 w 1223250"/>
                <a:gd name="connsiteY5-404" fmla="*/ 366010 h 964605"/>
                <a:gd name="connsiteX6-405" fmla="*/ 884419 w 1223250"/>
                <a:gd name="connsiteY6-406" fmla="*/ 499287 h 964605"/>
                <a:gd name="connsiteX7-407" fmla="*/ 1199213 w 1223250"/>
                <a:gd name="connsiteY7-408" fmla="*/ 709149 h 964605"/>
                <a:gd name="connsiteX8-409" fmla="*/ 944380 w 1223250"/>
                <a:gd name="connsiteY8-410" fmla="*/ 963982 h 964605"/>
                <a:gd name="connsiteX9-411" fmla="*/ 719528 w 1223250"/>
                <a:gd name="connsiteY9-412" fmla="*/ 709149 h 964605"/>
                <a:gd name="connsiteX10-413" fmla="*/ 299803 w 1223250"/>
                <a:gd name="connsiteY10-414" fmla="*/ 889031 h 964605"/>
                <a:gd name="connsiteX11-415" fmla="*/ 74951 w 1223250"/>
                <a:gd name="connsiteY11-416" fmla="*/ 724139 h 964605"/>
                <a:gd name="connsiteX12-417" fmla="*/ 630318 w 1223250"/>
                <a:gd name="connsiteY12-418" fmla="*/ 562099 h 964605"/>
                <a:gd name="connsiteX0-419" fmla="*/ 117781 w 1161149"/>
                <a:gd name="connsiteY0-420" fmla="*/ 184493 h 964605"/>
                <a:gd name="connsiteX1-421" fmla="*/ 612456 w 1161149"/>
                <a:gd name="connsiteY1-422" fmla="*/ 409346 h 964605"/>
                <a:gd name="connsiteX2-423" fmla="*/ 672417 w 1161149"/>
                <a:gd name="connsiteY2-424" fmla="*/ 169503 h 964605"/>
                <a:gd name="connsiteX3-425" fmla="*/ 970948 w 1161149"/>
                <a:gd name="connsiteY3-426" fmla="*/ 704 h 964605"/>
                <a:gd name="connsiteX4-427" fmla="*/ 1154373 w 1161149"/>
                <a:gd name="connsiteY4-428" fmla="*/ 366010 h 964605"/>
                <a:gd name="connsiteX5-429" fmla="*/ 822318 w 1161149"/>
                <a:gd name="connsiteY5-430" fmla="*/ 499287 h 964605"/>
                <a:gd name="connsiteX6-431" fmla="*/ 1137112 w 1161149"/>
                <a:gd name="connsiteY6-432" fmla="*/ 709149 h 964605"/>
                <a:gd name="connsiteX7-433" fmla="*/ 882279 w 1161149"/>
                <a:gd name="connsiteY7-434" fmla="*/ 963982 h 964605"/>
                <a:gd name="connsiteX8-435" fmla="*/ 657427 w 1161149"/>
                <a:gd name="connsiteY8-436" fmla="*/ 709149 h 964605"/>
                <a:gd name="connsiteX9-437" fmla="*/ 237702 w 1161149"/>
                <a:gd name="connsiteY9-438" fmla="*/ 889031 h 964605"/>
                <a:gd name="connsiteX10-439" fmla="*/ 12850 w 1161149"/>
                <a:gd name="connsiteY10-440" fmla="*/ 724139 h 964605"/>
                <a:gd name="connsiteX11-441" fmla="*/ 568217 w 1161149"/>
                <a:gd name="connsiteY11-442" fmla="*/ 562099 h 964605"/>
                <a:gd name="connsiteX0-443" fmla="*/ 612456 w 1161149"/>
                <a:gd name="connsiteY0-444" fmla="*/ 409346 h 964605"/>
                <a:gd name="connsiteX1-445" fmla="*/ 672417 w 1161149"/>
                <a:gd name="connsiteY1-446" fmla="*/ 169503 h 964605"/>
                <a:gd name="connsiteX2-447" fmla="*/ 970948 w 1161149"/>
                <a:gd name="connsiteY2-448" fmla="*/ 704 h 964605"/>
                <a:gd name="connsiteX3-449" fmla="*/ 1154373 w 1161149"/>
                <a:gd name="connsiteY3-450" fmla="*/ 366010 h 964605"/>
                <a:gd name="connsiteX4-451" fmla="*/ 822318 w 1161149"/>
                <a:gd name="connsiteY4-452" fmla="*/ 499287 h 964605"/>
                <a:gd name="connsiteX5-453" fmla="*/ 1137112 w 1161149"/>
                <a:gd name="connsiteY5-454" fmla="*/ 709149 h 964605"/>
                <a:gd name="connsiteX6-455" fmla="*/ 882279 w 1161149"/>
                <a:gd name="connsiteY6-456" fmla="*/ 963982 h 964605"/>
                <a:gd name="connsiteX7-457" fmla="*/ 657427 w 1161149"/>
                <a:gd name="connsiteY7-458" fmla="*/ 709149 h 964605"/>
                <a:gd name="connsiteX8-459" fmla="*/ 237702 w 1161149"/>
                <a:gd name="connsiteY8-460" fmla="*/ 889031 h 964605"/>
                <a:gd name="connsiteX9-461" fmla="*/ 12850 w 1161149"/>
                <a:gd name="connsiteY9-462" fmla="*/ 724139 h 964605"/>
                <a:gd name="connsiteX10-463" fmla="*/ 568217 w 1161149"/>
                <a:gd name="connsiteY10-464" fmla="*/ 562099 h 964605"/>
                <a:gd name="connsiteX0-465" fmla="*/ 672417 w 1161149"/>
                <a:gd name="connsiteY0-466" fmla="*/ 169503 h 964605"/>
                <a:gd name="connsiteX1-467" fmla="*/ 970948 w 1161149"/>
                <a:gd name="connsiteY1-468" fmla="*/ 704 h 964605"/>
                <a:gd name="connsiteX2-469" fmla="*/ 1154373 w 1161149"/>
                <a:gd name="connsiteY2-470" fmla="*/ 366010 h 964605"/>
                <a:gd name="connsiteX3-471" fmla="*/ 822318 w 1161149"/>
                <a:gd name="connsiteY3-472" fmla="*/ 499287 h 964605"/>
                <a:gd name="connsiteX4-473" fmla="*/ 1137112 w 1161149"/>
                <a:gd name="connsiteY4-474" fmla="*/ 709149 h 964605"/>
                <a:gd name="connsiteX5-475" fmla="*/ 882279 w 1161149"/>
                <a:gd name="connsiteY5-476" fmla="*/ 963982 h 964605"/>
                <a:gd name="connsiteX6-477" fmla="*/ 657427 w 1161149"/>
                <a:gd name="connsiteY6-478" fmla="*/ 709149 h 964605"/>
                <a:gd name="connsiteX7-479" fmla="*/ 237702 w 1161149"/>
                <a:gd name="connsiteY7-480" fmla="*/ 889031 h 964605"/>
                <a:gd name="connsiteX8-481" fmla="*/ 12850 w 1161149"/>
                <a:gd name="connsiteY8-482" fmla="*/ 724139 h 964605"/>
                <a:gd name="connsiteX9-483" fmla="*/ 568217 w 1161149"/>
                <a:gd name="connsiteY9-484" fmla="*/ 562099 h 964605"/>
                <a:gd name="connsiteX0-485" fmla="*/ 970948 w 1161149"/>
                <a:gd name="connsiteY0-486" fmla="*/ 0 h 963901"/>
                <a:gd name="connsiteX1-487" fmla="*/ 1154373 w 1161149"/>
                <a:gd name="connsiteY1-488" fmla="*/ 365306 h 963901"/>
                <a:gd name="connsiteX2-489" fmla="*/ 822318 w 1161149"/>
                <a:gd name="connsiteY2-490" fmla="*/ 498583 h 963901"/>
                <a:gd name="connsiteX3-491" fmla="*/ 1137112 w 1161149"/>
                <a:gd name="connsiteY3-492" fmla="*/ 708445 h 963901"/>
                <a:gd name="connsiteX4-493" fmla="*/ 882279 w 1161149"/>
                <a:gd name="connsiteY4-494" fmla="*/ 963278 h 963901"/>
                <a:gd name="connsiteX5-495" fmla="*/ 657427 w 1161149"/>
                <a:gd name="connsiteY5-496" fmla="*/ 708445 h 963901"/>
                <a:gd name="connsiteX6-497" fmla="*/ 237702 w 1161149"/>
                <a:gd name="connsiteY6-498" fmla="*/ 888327 h 963901"/>
                <a:gd name="connsiteX7-499" fmla="*/ 12850 w 1161149"/>
                <a:gd name="connsiteY7-500" fmla="*/ 723435 h 963901"/>
                <a:gd name="connsiteX8-501" fmla="*/ 568217 w 1161149"/>
                <a:gd name="connsiteY8-502" fmla="*/ 561395 h 963901"/>
                <a:gd name="connsiteX0-503" fmla="*/ 1154373 w 1154373"/>
                <a:gd name="connsiteY0-504" fmla="*/ 0 h 598595"/>
                <a:gd name="connsiteX1-505" fmla="*/ 822318 w 1154373"/>
                <a:gd name="connsiteY1-506" fmla="*/ 133277 h 598595"/>
                <a:gd name="connsiteX2-507" fmla="*/ 1137112 w 1154373"/>
                <a:gd name="connsiteY2-508" fmla="*/ 343139 h 598595"/>
                <a:gd name="connsiteX3-509" fmla="*/ 882279 w 1154373"/>
                <a:gd name="connsiteY3-510" fmla="*/ 597972 h 598595"/>
                <a:gd name="connsiteX4-511" fmla="*/ 657427 w 1154373"/>
                <a:gd name="connsiteY4-512" fmla="*/ 343139 h 598595"/>
                <a:gd name="connsiteX5-513" fmla="*/ 237702 w 1154373"/>
                <a:gd name="connsiteY5-514" fmla="*/ 523021 h 598595"/>
                <a:gd name="connsiteX6-515" fmla="*/ 12850 w 1154373"/>
                <a:gd name="connsiteY6-516" fmla="*/ 358129 h 598595"/>
                <a:gd name="connsiteX7-517" fmla="*/ 568217 w 1154373"/>
                <a:gd name="connsiteY7-518" fmla="*/ 196089 h 598595"/>
                <a:gd name="connsiteX0-519" fmla="*/ 822318 w 1138670"/>
                <a:gd name="connsiteY0-520" fmla="*/ 0 h 465318"/>
                <a:gd name="connsiteX1-521" fmla="*/ 1137112 w 1138670"/>
                <a:gd name="connsiteY1-522" fmla="*/ 209862 h 465318"/>
                <a:gd name="connsiteX2-523" fmla="*/ 882279 w 1138670"/>
                <a:gd name="connsiteY2-524" fmla="*/ 464695 h 465318"/>
                <a:gd name="connsiteX3-525" fmla="*/ 657427 w 1138670"/>
                <a:gd name="connsiteY3-526" fmla="*/ 209862 h 465318"/>
                <a:gd name="connsiteX4-527" fmla="*/ 237702 w 1138670"/>
                <a:gd name="connsiteY4-528" fmla="*/ 389744 h 465318"/>
                <a:gd name="connsiteX5-529" fmla="*/ 12850 w 1138670"/>
                <a:gd name="connsiteY5-530" fmla="*/ 224852 h 465318"/>
                <a:gd name="connsiteX6-531" fmla="*/ 568217 w 1138670"/>
                <a:gd name="connsiteY6-532" fmla="*/ 62812 h 465318"/>
                <a:gd name="connsiteX0-533" fmla="*/ 1137112 w 1138670"/>
                <a:gd name="connsiteY0-534" fmla="*/ 147050 h 402506"/>
                <a:gd name="connsiteX1-535" fmla="*/ 882279 w 1138670"/>
                <a:gd name="connsiteY1-536" fmla="*/ 401883 h 402506"/>
                <a:gd name="connsiteX2-537" fmla="*/ 657427 w 1138670"/>
                <a:gd name="connsiteY2-538" fmla="*/ 147050 h 402506"/>
                <a:gd name="connsiteX3-539" fmla="*/ 237702 w 1138670"/>
                <a:gd name="connsiteY3-540" fmla="*/ 326932 h 402506"/>
                <a:gd name="connsiteX4-541" fmla="*/ 12850 w 1138670"/>
                <a:gd name="connsiteY4-542" fmla="*/ 162040 h 402506"/>
                <a:gd name="connsiteX5-543" fmla="*/ 568217 w 1138670"/>
                <a:gd name="connsiteY5-544" fmla="*/ 0 h 402506"/>
                <a:gd name="connsiteX0-545" fmla="*/ 882279 w 882279"/>
                <a:gd name="connsiteY0-546" fmla="*/ 401883 h 401883"/>
                <a:gd name="connsiteX1-547" fmla="*/ 657427 w 882279"/>
                <a:gd name="connsiteY1-548" fmla="*/ 147050 h 401883"/>
                <a:gd name="connsiteX2-549" fmla="*/ 237702 w 882279"/>
                <a:gd name="connsiteY2-550" fmla="*/ 326932 h 401883"/>
                <a:gd name="connsiteX3-551" fmla="*/ 12850 w 882279"/>
                <a:gd name="connsiteY3-552" fmla="*/ 162040 h 401883"/>
                <a:gd name="connsiteX4-553" fmla="*/ 568217 w 882279"/>
                <a:gd name="connsiteY4-554" fmla="*/ 0 h 401883"/>
                <a:gd name="connsiteX0-555" fmla="*/ 657427 w 657427"/>
                <a:gd name="connsiteY0-556" fmla="*/ 147050 h 326972"/>
                <a:gd name="connsiteX1-557" fmla="*/ 237702 w 657427"/>
                <a:gd name="connsiteY1-558" fmla="*/ 326932 h 326972"/>
                <a:gd name="connsiteX2-559" fmla="*/ 12850 w 657427"/>
                <a:gd name="connsiteY2-560" fmla="*/ 162040 h 326972"/>
                <a:gd name="connsiteX3-561" fmla="*/ 568217 w 657427"/>
                <a:gd name="connsiteY3-562" fmla="*/ 0 h 32697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657427" h="326972">
                  <a:moveTo>
                    <a:pt x="657427" y="147050"/>
                  </a:moveTo>
                  <a:cubicBezTo>
                    <a:pt x="517519" y="207011"/>
                    <a:pt x="345131" y="324434"/>
                    <a:pt x="237702" y="326932"/>
                  </a:cubicBezTo>
                  <a:cubicBezTo>
                    <a:pt x="130273" y="329430"/>
                    <a:pt x="-49609" y="214505"/>
                    <a:pt x="12850" y="162040"/>
                  </a:cubicBezTo>
                  <a:lnTo>
                    <a:pt x="568217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86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88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87" name="文本框 86"/>
            <p:cNvSpPr txBox="1"/>
            <p:nvPr/>
          </p:nvSpPr>
          <p:spPr>
            <a:xfrm>
              <a:off x="4755105" y="952047"/>
              <a:ext cx="2482703" cy="4001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subheading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组合 25"/>
          <p:cNvGrpSpPr/>
          <p:nvPr/>
        </p:nvGrpSpPr>
        <p:grpSpPr>
          <a:xfrm rot="20550789">
            <a:off x="945892" y="4153382"/>
            <a:ext cx="2195954" cy="1643551"/>
            <a:chOff x="3246438" y="1068388"/>
            <a:chExt cx="5711825" cy="4678363"/>
          </a:xfrm>
          <a:solidFill>
            <a:srgbClr val="634923"/>
          </a:solidFill>
        </p:grpSpPr>
        <p:sp>
          <p:nvSpPr>
            <p:cNvPr id="2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3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116" name="组合 115"/>
          <p:cNvGrpSpPr/>
          <p:nvPr/>
        </p:nvGrpSpPr>
        <p:grpSpPr>
          <a:xfrm>
            <a:off x="1829080" y="1951605"/>
            <a:ext cx="3271491" cy="2309600"/>
            <a:chOff x="3246438" y="1068388"/>
            <a:chExt cx="5711825" cy="4678363"/>
          </a:xfrm>
          <a:solidFill>
            <a:srgbClr val="634923"/>
          </a:solidFill>
        </p:grpSpPr>
        <p:sp>
          <p:nvSpPr>
            <p:cNvPr id="11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124" name="组合 12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12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206" name="组合 205"/>
          <p:cNvGrpSpPr/>
          <p:nvPr/>
        </p:nvGrpSpPr>
        <p:grpSpPr>
          <a:xfrm flipH="1">
            <a:off x="7601999" y="2151886"/>
            <a:ext cx="2698523" cy="1980244"/>
            <a:chOff x="3246438" y="1068388"/>
            <a:chExt cx="5711825" cy="4678363"/>
          </a:xfrm>
          <a:solidFill>
            <a:srgbClr val="634923"/>
          </a:solidFill>
        </p:grpSpPr>
        <p:sp>
          <p:nvSpPr>
            <p:cNvPr id="20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0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0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214" name="组合 21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21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296" name="组合 295"/>
          <p:cNvGrpSpPr/>
          <p:nvPr/>
        </p:nvGrpSpPr>
        <p:grpSpPr>
          <a:xfrm rot="626096" flipH="1">
            <a:off x="8622787" y="4145668"/>
            <a:ext cx="2506734" cy="1762160"/>
            <a:chOff x="3246438" y="1068388"/>
            <a:chExt cx="5711825" cy="4678363"/>
          </a:xfrm>
          <a:solidFill>
            <a:srgbClr val="634923"/>
          </a:solidFill>
        </p:grpSpPr>
        <p:sp>
          <p:nvSpPr>
            <p:cNvPr id="29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304" name="组合 30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30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sp>
        <p:nvSpPr>
          <p:cNvPr id="386" name="文本框 49"/>
          <p:cNvSpPr txBox="1">
            <a:spLocks noChangeArrowheads="1"/>
          </p:cNvSpPr>
          <p:nvPr/>
        </p:nvSpPr>
        <p:spPr bwMode="auto">
          <a:xfrm>
            <a:off x="2080630" y="2319664"/>
            <a:ext cx="2685131" cy="1231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8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</a:t>
            </a:r>
            <a:r>
              <a:rPr lang="en-US" altLang="zh-CN" sz="20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If it is not real text.</a:t>
            </a:r>
            <a:endParaRPr lang="zh-CN" altLang="en-US" sz="20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endParaRPr lang="zh-CN" altLang="en-US" sz="18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87" name="文本框 49"/>
          <p:cNvSpPr txBox="1">
            <a:spLocks noChangeArrowheads="1"/>
          </p:cNvSpPr>
          <p:nvPr/>
        </p:nvSpPr>
        <p:spPr bwMode="auto">
          <a:xfrm>
            <a:off x="7876589" y="2505973"/>
            <a:ext cx="2290806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8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</a:t>
            </a:r>
            <a:endParaRPr lang="zh-CN" altLang="en-US" sz="18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88" name="文本框 49"/>
          <p:cNvSpPr txBox="1">
            <a:spLocks noChangeArrowheads="1"/>
          </p:cNvSpPr>
          <p:nvPr/>
        </p:nvSpPr>
        <p:spPr bwMode="auto">
          <a:xfrm>
            <a:off x="1071647" y="4719936"/>
            <a:ext cx="1821275" cy="9848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20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If it is not real text.</a:t>
            </a:r>
            <a:endParaRPr lang="zh-CN" altLang="en-US" sz="20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endParaRPr lang="zh-CN" altLang="en-US" sz="18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89" name="文本框 49"/>
          <p:cNvSpPr txBox="1">
            <a:spLocks noChangeArrowheads="1"/>
          </p:cNvSpPr>
          <p:nvPr/>
        </p:nvSpPr>
        <p:spPr bwMode="auto">
          <a:xfrm>
            <a:off x="8888602" y="4463264"/>
            <a:ext cx="2173093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6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</a:t>
            </a:r>
            <a:endParaRPr lang="zh-CN" altLang="en-US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390" name="组合 389"/>
          <p:cNvGrpSpPr/>
          <p:nvPr/>
        </p:nvGrpSpPr>
        <p:grpSpPr>
          <a:xfrm rot="18424424">
            <a:off x="5580800" y="3359537"/>
            <a:ext cx="2987686" cy="3252767"/>
            <a:chOff x="5204639" y="1587366"/>
            <a:chExt cx="2194306" cy="2373743"/>
          </a:xfrm>
        </p:grpSpPr>
        <p:sp>
          <p:nvSpPr>
            <p:cNvPr id="391" name="Freeform 5"/>
            <p:cNvSpPr/>
            <p:nvPr/>
          </p:nvSpPr>
          <p:spPr bwMode="auto">
            <a:xfrm>
              <a:off x="5204639" y="1587366"/>
              <a:ext cx="2194306" cy="2373743"/>
            </a:xfrm>
            <a:custGeom>
              <a:avLst/>
              <a:gdLst>
                <a:gd name="T0" fmla="*/ 0 w 610"/>
                <a:gd name="T1" fmla="*/ 161 h 660"/>
                <a:gd name="T2" fmla="*/ 411 w 610"/>
                <a:gd name="T3" fmla="*/ 222 h 660"/>
                <a:gd name="T4" fmla="*/ 357 w 610"/>
                <a:gd name="T5" fmla="*/ 660 h 660"/>
                <a:gd name="T6" fmla="*/ 340 w 610"/>
                <a:gd name="T7" fmla="*/ 631 h 660"/>
                <a:gd name="T8" fmla="*/ 401 w 610"/>
                <a:gd name="T9" fmla="*/ 241 h 660"/>
                <a:gd name="T10" fmla="*/ 13 w 610"/>
                <a:gd name="T11" fmla="*/ 192 h 660"/>
                <a:gd name="T12" fmla="*/ 0 w 610"/>
                <a:gd name="T13" fmla="*/ 161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0" h="660">
                  <a:moveTo>
                    <a:pt x="0" y="161"/>
                  </a:moveTo>
                  <a:cubicBezTo>
                    <a:pt x="0" y="161"/>
                    <a:pt x="217" y="0"/>
                    <a:pt x="411" y="222"/>
                  </a:cubicBezTo>
                  <a:cubicBezTo>
                    <a:pt x="411" y="222"/>
                    <a:pt x="610" y="438"/>
                    <a:pt x="357" y="660"/>
                  </a:cubicBezTo>
                  <a:cubicBezTo>
                    <a:pt x="340" y="631"/>
                    <a:pt x="340" y="631"/>
                    <a:pt x="340" y="631"/>
                  </a:cubicBezTo>
                  <a:cubicBezTo>
                    <a:pt x="340" y="631"/>
                    <a:pt x="569" y="461"/>
                    <a:pt x="401" y="241"/>
                  </a:cubicBezTo>
                  <a:cubicBezTo>
                    <a:pt x="232" y="22"/>
                    <a:pt x="13" y="192"/>
                    <a:pt x="13" y="192"/>
                  </a:cubicBezTo>
                  <a:lnTo>
                    <a:pt x="0" y="161"/>
                  </a:lnTo>
                  <a:close/>
                </a:path>
              </a:pathLst>
            </a:custGeom>
            <a:solidFill>
              <a:srgbClr val="DC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92" name="Freeform 6"/>
            <p:cNvSpPr/>
            <p:nvPr/>
          </p:nvSpPr>
          <p:spPr bwMode="auto">
            <a:xfrm>
              <a:off x="5236573" y="1745514"/>
              <a:ext cx="1922108" cy="2171496"/>
            </a:xfrm>
            <a:custGeom>
              <a:avLst/>
              <a:gdLst>
                <a:gd name="T0" fmla="*/ 0 w 534"/>
                <a:gd name="T1" fmla="*/ 133 h 604"/>
                <a:gd name="T2" fmla="*/ 381 w 534"/>
                <a:gd name="T3" fmla="*/ 187 h 604"/>
                <a:gd name="T4" fmla="*/ 324 w 534"/>
                <a:gd name="T5" fmla="*/ 604 h 604"/>
                <a:gd name="T6" fmla="*/ 302 w 534"/>
                <a:gd name="T7" fmla="*/ 580 h 604"/>
                <a:gd name="T8" fmla="*/ 364 w 534"/>
                <a:gd name="T9" fmla="*/ 201 h 604"/>
                <a:gd name="T10" fmla="*/ 14 w 534"/>
                <a:gd name="T11" fmla="*/ 154 h 604"/>
                <a:gd name="T12" fmla="*/ 0 w 534"/>
                <a:gd name="T13" fmla="*/ 133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4" h="604">
                  <a:moveTo>
                    <a:pt x="0" y="133"/>
                  </a:moveTo>
                  <a:cubicBezTo>
                    <a:pt x="0" y="133"/>
                    <a:pt x="235" y="0"/>
                    <a:pt x="381" y="187"/>
                  </a:cubicBezTo>
                  <a:cubicBezTo>
                    <a:pt x="528" y="374"/>
                    <a:pt x="411" y="529"/>
                    <a:pt x="324" y="604"/>
                  </a:cubicBezTo>
                  <a:cubicBezTo>
                    <a:pt x="302" y="580"/>
                    <a:pt x="302" y="580"/>
                    <a:pt x="302" y="580"/>
                  </a:cubicBezTo>
                  <a:cubicBezTo>
                    <a:pt x="302" y="580"/>
                    <a:pt x="534" y="432"/>
                    <a:pt x="364" y="201"/>
                  </a:cubicBezTo>
                  <a:cubicBezTo>
                    <a:pt x="364" y="201"/>
                    <a:pt x="256" y="52"/>
                    <a:pt x="14" y="154"/>
                  </a:cubicBezTo>
                  <a:lnTo>
                    <a:pt x="0" y="133"/>
                  </a:lnTo>
                  <a:close/>
                </a:path>
              </a:pathLst>
            </a:custGeom>
            <a:solidFill>
              <a:srgbClr val="9FB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93" name="Freeform 7"/>
            <p:cNvSpPr/>
            <p:nvPr/>
          </p:nvSpPr>
          <p:spPr bwMode="auto">
            <a:xfrm>
              <a:off x="5320209" y="2040521"/>
              <a:ext cx="1719861" cy="1797415"/>
            </a:xfrm>
            <a:custGeom>
              <a:avLst/>
              <a:gdLst>
                <a:gd name="T0" fmla="*/ 15 w 478"/>
                <a:gd name="T1" fmla="*/ 97 h 500"/>
                <a:gd name="T2" fmla="*/ 327 w 478"/>
                <a:gd name="T3" fmla="*/ 127 h 500"/>
                <a:gd name="T4" fmla="*/ 277 w 478"/>
                <a:gd name="T5" fmla="*/ 472 h 500"/>
                <a:gd name="T6" fmla="*/ 292 w 478"/>
                <a:gd name="T7" fmla="*/ 500 h 500"/>
                <a:gd name="T8" fmla="*/ 384 w 478"/>
                <a:gd name="T9" fmla="*/ 174 h 500"/>
                <a:gd name="T10" fmla="*/ 0 w 478"/>
                <a:gd name="T11" fmla="*/ 70 h 500"/>
                <a:gd name="T12" fmla="*/ 15 w 478"/>
                <a:gd name="T13" fmla="*/ 9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8" h="500">
                  <a:moveTo>
                    <a:pt x="15" y="97"/>
                  </a:moveTo>
                  <a:cubicBezTo>
                    <a:pt x="15" y="97"/>
                    <a:pt x="201" y="0"/>
                    <a:pt x="327" y="127"/>
                  </a:cubicBezTo>
                  <a:cubicBezTo>
                    <a:pt x="452" y="254"/>
                    <a:pt x="353" y="417"/>
                    <a:pt x="277" y="472"/>
                  </a:cubicBezTo>
                  <a:cubicBezTo>
                    <a:pt x="292" y="500"/>
                    <a:pt x="292" y="500"/>
                    <a:pt x="292" y="500"/>
                  </a:cubicBezTo>
                  <a:cubicBezTo>
                    <a:pt x="292" y="500"/>
                    <a:pt x="478" y="347"/>
                    <a:pt x="384" y="174"/>
                  </a:cubicBezTo>
                  <a:cubicBezTo>
                    <a:pt x="289" y="1"/>
                    <a:pt x="121" y="3"/>
                    <a:pt x="0" y="70"/>
                  </a:cubicBezTo>
                  <a:lnTo>
                    <a:pt x="15" y="97"/>
                  </a:lnTo>
                  <a:close/>
                </a:path>
              </a:pathLst>
            </a:custGeom>
            <a:solidFill>
              <a:srgbClr val="B5E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94" name="Freeform 8"/>
            <p:cNvSpPr/>
            <p:nvPr/>
          </p:nvSpPr>
          <p:spPr bwMode="auto">
            <a:xfrm>
              <a:off x="5373432" y="1927992"/>
              <a:ext cx="1651432" cy="1824786"/>
            </a:xfrm>
            <a:custGeom>
              <a:avLst/>
              <a:gdLst>
                <a:gd name="T0" fmla="*/ 17 w 459"/>
                <a:gd name="T1" fmla="*/ 141 h 507"/>
                <a:gd name="T2" fmla="*/ 296 w 459"/>
                <a:gd name="T3" fmla="*/ 167 h 507"/>
                <a:gd name="T4" fmla="*/ 237 w 459"/>
                <a:gd name="T5" fmla="*/ 481 h 507"/>
                <a:gd name="T6" fmla="*/ 255 w 459"/>
                <a:gd name="T7" fmla="*/ 507 h 507"/>
                <a:gd name="T8" fmla="*/ 331 w 459"/>
                <a:gd name="T9" fmla="*/ 179 h 507"/>
                <a:gd name="T10" fmla="*/ 0 w 459"/>
                <a:gd name="T11" fmla="*/ 128 h 507"/>
                <a:gd name="T12" fmla="*/ 17 w 459"/>
                <a:gd name="T13" fmla="*/ 141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9" h="507">
                  <a:moveTo>
                    <a:pt x="17" y="141"/>
                  </a:moveTo>
                  <a:cubicBezTo>
                    <a:pt x="17" y="141"/>
                    <a:pt x="181" y="58"/>
                    <a:pt x="296" y="167"/>
                  </a:cubicBezTo>
                  <a:cubicBezTo>
                    <a:pt x="411" y="277"/>
                    <a:pt x="308" y="437"/>
                    <a:pt x="237" y="481"/>
                  </a:cubicBezTo>
                  <a:cubicBezTo>
                    <a:pt x="255" y="507"/>
                    <a:pt x="255" y="507"/>
                    <a:pt x="255" y="507"/>
                  </a:cubicBezTo>
                  <a:cubicBezTo>
                    <a:pt x="255" y="507"/>
                    <a:pt x="459" y="358"/>
                    <a:pt x="331" y="179"/>
                  </a:cubicBezTo>
                  <a:cubicBezTo>
                    <a:pt x="204" y="0"/>
                    <a:pt x="0" y="128"/>
                    <a:pt x="0" y="128"/>
                  </a:cubicBezTo>
                  <a:lnTo>
                    <a:pt x="17" y="141"/>
                  </a:lnTo>
                  <a:close/>
                </a:path>
              </a:pathLst>
            </a:custGeom>
            <a:solidFill>
              <a:srgbClr val="F7E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95" name="Freeform 9"/>
            <p:cNvSpPr/>
            <p:nvPr/>
          </p:nvSpPr>
          <p:spPr bwMode="auto">
            <a:xfrm>
              <a:off x="5441862" y="2072455"/>
              <a:ext cx="1468953" cy="1622539"/>
            </a:xfrm>
            <a:custGeom>
              <a:avLst/>
              <a:gdLst>
                <a:gd name="T0" fmla="*/ 7 w 408"/>
                <a:gd name="T1" fmla="*/ 121 h 451"/>
                <a:gd name="T2" fmla="*/ 279 w 408"/>
                <a:gd name="T3" fmla="*/ 156 h 451"/>
                <a:gd name="T4" fmla="*/ 222 w 408"/>
                <a:gd name="T5" fmla="*/ 435 h 451"/>
                <a:gd name="T6" fmla="*/ 233 w 408"/>
                <a:gd name="T7" fmla="*/ 451 h 451"/>
                <a:gd name="T8" fmla="*/ 296 w 408"/>
                <a:gd name="T9" fmla="*/ 149 h 451"/>
                <a:gd name="T10" fmla="*/ 0 w 408"/>
                <a:gd name="T11" fmla="*/ 104 h 451"/>
                <a:gd name="T12" fmla="*/ 7 w 408"/>
                <a:gd name="T13" fmla="*/ 12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8" h="451">
                  <a:moveTo>
                    <a:pt x="7" y="121"/>
                  </a:moveTo>
                  <a:cubicBezTo>
                    <a:pt x="7" y="121"/>
                    <a:pt x="199" y="49"/>
                    <a:pt x="279" y="156"/>
                  </a:cubicBezTo>
                  <a:cubicBezTo>
                    <a:pt x="360" y="264"/>
                    <a:pt x="257" y="417"/>
                    <a:pt x="222" y="435"/>
                  </a:cubicBezTo>
                  <a:cubicBezTo>
                    <a:pt x="233" y="451"/>
                    <a:pt x="233" y="451"/>
                    <a:pt x="233" y="451"/>
                  </a:cubicBezTo>
                  <a:cubicBezTo>
                    <a:pt x="233" y="451"/>
                    <a:pt x="408" y="297"/>
                    <a:pt x="296" y="149"/>
                  </a:cubicBezTo>
                  <a:cubicBezTo>
                    <a:pt x="185" y="0"/>
                    <a:pt x="0" y="104"/>
                    <a:pt x="0" y="104"/>
                  </a:cubicBezTo>
                  <a:lnTo>
                    <a:pt x="7" y="121"/>
                  </a:lnTo>
                  <a:close/>
                </a:path>
              </a:pathLst>
            </a:custGeom>
            <a:solidFill>
              <a:srgbClr val="F99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396" name="组合 395"/>
          <p:cNvGrpSpPr/>
          <p:nvPr/>
        </p:nvGrpSpPr>
        <p:grpSpPr>
          <a:xfrm rot="16039910">
            <a:off x="3953819" y="3267558"/>
            <a:ext cx="2475175" cy="3098043"/>
            <a:chOff x="6255413" y="3126269"/>
            <a:chExt cx="1564754" cy="1935794"/>
          </a:xfrm>
        </p:grpSpPr>
        <p:sp>
          <p:nvSpPr>
            <p:cNvPr id="397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98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99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0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1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2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3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4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5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6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7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8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24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25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26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27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28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29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0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1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2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3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4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5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6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7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8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9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0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1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2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3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4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5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6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7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8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9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0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1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2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3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4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5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6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7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8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9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0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1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2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3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4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5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6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7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8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9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0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1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2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3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4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5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6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7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8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9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0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1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2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3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484" name="组合 483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485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487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5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486" name="文本框 485"/>
            <p:cNvSpPr txBox="1"/>
            <p:nvPr/>
          </p:nvSpPr>
          <p:spPr>
            <a:xfrm>
              <a:off x="4755105" y="952047"/>
              <a:ext cx="2482703" cy="4001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subheading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7" name="矩形 41"/>
          <p:cNvSpPr>
            <a:spLocks noChangeArrowheads="1"/>
          </p:cNvSpPr>
          <p:nvPr/>
        </p:nvSpPr>
        <p:spPr bwMode="auto">
          <a:xfrm>
            <a:off x="877159" y="4116620"/>
            <a:ext cx="2845124" cy="15696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buFont typeface="Wingdings" panose="05000000000000000000" pitchFamily="2" charset="2"/>
              <a:buChar char="Ø"/>
            </a:pPr>
            <a:endParaRPr lang="en-US" altLang="zh-CN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buFont typeface="Wingdings" panose="05000000000000000000" pitchFamily="2" charset="2"/>
              <a:buChar char="Ø"/>
            </a:pPr>
            <a:endParaRPr lang="en-US" altLang="zh-CN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buFont typeface="Wingdings" panose="05000000000000000000" pitchFamily="2" charset="2"/>
              <a:buChar char="Ø"/>
            </a:pPr>
            <a:endParaRPr lang="zh-CN" altLang="en-US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18" name="TextBox 43"/>
          <p:cNvSpPr txBox="1">
            <a:spLocks noChangeArrowheads="1"/>
          </p:cNvSpPr>
          <p:nvPr/>
        </p:nvSpPr>
        <p:spPr bwMode="auto">
          <a:xfrm>
            <a:off x="1729966" y="3251300"/>
            <a:ext cx="1060118" cy="99520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5865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5865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19" name="TextBox 45"/>
          <p:cNvSpPr txBox="1">
            <a:spLocks noChangeArrowheads="1"/>
          </p:cNvSpPr>
          <p:nvPr/>
        </p:nvSpPr>
        <p:spPr bwMode="auto">
          <a:xfrm>
            <a:off x="4206453" y="3251299"/>
            <a:ext cx="1060120" cy="99520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5865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5865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20" name="TextBox 47"/>
          <p:cNvSpPr txBox="1">
            <a:spLocks noChangeArrowheads="1"/>
          </p:cNvSpPr>
          <p:nvPr/>
        </p:nvSpPr>
        <p:spPr bwMode="auto">
          <a:xfrm>
            <a:off x="6778221" y="3251299"/>
            <a:ext cx="1060120" cy="99520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5865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5865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21" name="TextBox 49"/>
          <p:cNvSpPr txBox="1">
            <a:spLocks noChangeArrowheads="1"/>
          </p:cNvSpPr>
          <p:nvPr/>
        </p:nvSpPr>
        <p:spPr bwMode="auto">
          <a:xfrm>
            <a:off x="9254739" y="3251299"/>
            <a:ext cx="1060120" cy="99520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5865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5865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22" name="矩形 25"/>
          <p:cNvSpPr>
            <a:spLocks noChangeArrowheads="1"/>
          </p:cNvSpPr>
          <p:nvPr/>
        </p:nvSpPr>
        <p:spPr bwMode="auto">
          <a:xfrm>
            <a:off x="3470078" y="4127203"/>
            <a:ext cx="2845122" cy="15696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buFont typeface="Wingdings" panose="05000000000000000000" pitchFamily="2" charset="2"/>
              <a:buChar char="Ø"/>
            </a:pPr>
            <a:r>
              <a:rPr lang="en-US" altLang="zh-CN" sz="16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buFont typeface="Wingdings" panose="05000000000000000000" pitchFamily="2" charset="2"/>
              <a:buChar char="Ø"/>
            </a:pPr>
            <a:endParaRPr lang="en-US" altLang="zh-CN" sz="160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US" altLang="zh-CN" sz="16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buFont typeface="Wingdings" panose="05000000000000000000" pitchFamily="2" charset="2"/>
              <a:buChar char="Ø"/>
            </a:pPr>
            <a:endParaRPr lang="en-US" altLang="zh-CN" sz="160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US" altLang="zh-CN" sz="16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buFont typeface="Wingdings" panose="05000000000000000000" pitchFamily="2" charset="2"/>
              <a:buChar char="Ø"/>
            </a:pPr>
            <a:endParaRPr lang="zh-CN" altLang="en-US" sz="160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23" name="矩形 26"/>
          <p:cNvSpPr>
            <a:spLocks noChangeArrowheads="1"/>
          </p:cNvSpPr>
          <p:nvPr/>
        </p:nvSpPr>
        <p:spPr bwMode="auto">
          <a:xfrm>
            <a:off x="6062993" y="4127203"/>
            <a:ext cx="2845124" cy="15696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buFont typeface="Wingdings" panose="05000000000000000000" pitchFamily="2" charset="2"/>
              <a:buChar char="Ø"/>
            </a:pPr>
            <a:r>
              <a:rPr lang="en-US" altLang="zh-CN" sz="16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buFont typeface="Wingdings" panose="05000000000000000000" pitchFamily="2" charset="2"/>
              <a:buChar char="Ø"/>
            </a:pPr>
            <a:endParaRPr lang="en-US" altLang="zh-CN" sz="160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US" altLang="zh-CN" sz="16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buFont typeface="Wingdings" panose="05000000000000000000" pitchFamily="2" charset="2"/>
              <a:buChar char="Ø"/>
            </a:pPr>
            <a:endParaRPr lang="en-US" altLang="zh-CN" sz="160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US" altLang="zh-CN" sz="16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buFont typeface="Wingdings" panose="05000000000000000000" pitchFamily="2" charset="2"/>
              <a:buChar char="Ø"/>
            </a:pPr>
            <a:endParaRPr lang="zh-CN" altLang="en-US" sz="160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24" name="矩形 27"/>
          <p:cNvSpPr>
            <a:spLocks noChangeArrowheads="1"/>
          </p:cNvSpPr>
          <p:nvPr/>
        </p:nvSpPr>
        <p:spPr bwMode="auto">
          <a:xfrm>
            <a:off x="8539493" y="4127203"/>
            <a:ext cx="2845124" cy="15696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buFont typeface="Wingdings" panose="05000000000000000000" pitchFamily="2" charset="2"/>
              <a:buChar char="Ø"/>
            </a:pPr>
            <a:endParaRPr lang="en-US" altLang="zh-CN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buFont typeface="Wingdings" panose="05000000000000000000" pitchFamily="2" charset="2"/>
              <a:buChar char="Ø"/>
            </a:pPr>
            <a:endParaRPr lang="en-US" altLang="zh-CN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buFont typeface="Wingdings" panose="05000000000000000000" pitchFamily="2" charset="2"/>
              <a:buChar char="Ø"/>
            </a:pPr>
            <a:endParaRPr lang="zh-CN" altLang="en-US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6" name="组合 45"/>
          <p:cNvGrpSpPr/>
          <p:nvPr/>
        </p:nvGrpSpPr>
        <p:grpSpPr>
          <a:xfrm rot="20765698">
            <a:off x="1406851" y="1924995"/>
            <a:ext cx="1660802" cy="1503709"/>
            <a:chOff x="5881332" y="267437"/>
            <a:chExt cx="1140491" cy="1049252"/>
          </a:xfrm>
        </p:grpSpPr>
        <p:sp>
          <p:nvSpPr>
            <p:cNvPr id="47" name="Freeform 265"/>
            <p:cNvSpPr/>
            <p:nvPr/>
          </p:nvSpPr>
          <p:spPr bwMode="auto">
            <a:xfrm>
              <a:off x="6036438" y="396693"/>
              <a:ext cx="790741" cy="798344"/>
            </a:xfrm>
            <a:custGeom>
              <a:avLst/>
              <a:gdLst>
                <a:gd name="T0" fmla="*/ 157 w 220"/>
                <a:gd name="T1" fmla="*/ 25 h 222"/>
                <a:gd name="T2" fmla="*/ 214 w 220"/>
                <a:gd name="T3" fmla="*/ 117 h 222"/>
                <a:gd name="T4" fmla="*/ 61 w 220"/>
                <a:gd name="T5" fmla="*/ 179 h 222"/>
                <a:gd name="T6" fmla="*/ 38 w 220"/>
                <a:gd name="T7" fmla="*/ 37 h 222"/>
                <a:gd name="T8" fmla="*/ 157 w 220"/>
                <a:gd name="T9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222">
                  <a:moveTo>
                    <a:pt x="157" y="25"/>
                  </a:moveTo>
                  <a:cubicBezTo>
                    <a:pt x="157" y="25"/>
                    <a:pt x="220" y="47"/>
                    <a:pt x="214" y="117"/>
                  </a:cubicBezTo>
                  <a:cubicBezTo>
                    <a:pt x="207" y="187"/>
                    <a:pt x="122" y="222"/>
                    <a:pt x="61" y="179"/>
                  </a:cubicBezTo>
                  <a:cubicBezTo>
                    <a:pt x="0" y="136"/>
                    <a:pt x="3" y="74"/>
                    <a:pt x="38" y="37"/>
                  </a:cubicBezTo>
                  <a:cubicBezTo>
                    <a:pt x="73" y="0"/>
                    <a:pt x="132" y="12"/>
                    <a:pt x="157" y="25"/>
                  </a:cubicBez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66"/>
            <p:cNvSpPr/>
            <p:nvPr/>
          </p:nvSpPr>
          <p:spPr bwMode="auto">
            <a:xfrm>
              <a:off x="6042521" y="402775"/>
              <a:ext cx="742080" cy="719270"/>
            </a:xfrm>
            <a:custGeom>
              <a:avLst/>
              <a:gdLst>
                <a:gd name="T0" fmla="*/ 153 w 206"/>
                <a:gd name="T1" fmla="*/ 40 h 200"/>
                <a:gd name="T2" fmla="*/ 188 w 206"/>
                <a:gd name="T3" fmla="*/ 123 h 200"/>
                <a:gd name="T4" fmla="*/ 40 w 206"/>
                <a:gd name="T5" fmla="*/ 132 h 200"/>
                <a:gd name="T6" fmla="*/ 153 w 206"/>
                <a:gd name="T7" fmla="*/ 4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200">
                  <a:moveTo>
                    <a:pt x="153" y="40"/>
                  </a:moveTo>
                  <a:cubicBezTo>
                    <a:pt x="153" y="40"/>
                    <a:pt x="206" y="65"/>
                    <a:pt x="188" y="123"/>
                  </a:cubicBezTo>
                  <a:cubicBezTo>
                    <a:pt x="171" y="181"/>
                    <a:pt x="78" y="200"/>
                    <a:pt x="40" y="132"/>
                  </a:cubicBezTo>
                  <a:cubicBezTo>
                    <a:pt x="0" y="59"/>
                    <a:pt x="94" y="0"/>
                    <a:pt x="153" y="40"/>
                  </a:cubicBezTo>
                  <a:close/>
                </a:path>
              </a:pathLst>
            </a:custGeom>
            <a:solidFill>
              <a:srgbClr val="F27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67"/>
            <p:cNvSpPr/>
            <p:nvPr/>
          </p:nvSpPr>
          <p:spPr bwMode="auto">
            <a:xfrm>
              <a:off x="6586916" y="726675"/>
              <a:ext cx="53223" cy="65388"/>
            </a:xfrm>
            <a:custGeom>
              <a:avLst/>
              <a:gdLst>
                <a:gd name="T0" fmla="*/ 11 w 15"/>
                <a:gd name="T1" fmla="*/ 3 h 18"/>
                <a:gd name="T2" fmla="*/ 14 w 15"/>
                <a:gd name="T3" fmla="*/ 12 h 18"/>
                <a:gd name="T4" fmla="*/ 1 w 15"/>
                <a:gd name="T5" fmla="*/ 13 h 18"/>
                <a:gd name="T6" fmla="*/ 11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1" y="3"/>
                  </a:moveTo>
                  <a:cubicBezTo>
                    <a:pt x="11" y="3"/>
                    <a:pt x="15" y="7"/>
                    <a:pt x="14" y="12"/>
                  </a:cubicBezTo>
                  <a:cubicBezTo>
                    <a:pt x="13" y="17"/>
                    <a:pt x="3" y="18"/>
                    <a:pt x="1" y="13"/>
                  </a:cubicBezTo>
                  <a:cubicBezTo>
                    <a:pt x="0" y="7"/>
                    <a:pt x="5" y="0"/>
                    <a:pt x="11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68"/>
            <p:cNvSpPr/>
            <p:nvPr/>
          </p:nvSpPr>
          <p:spPr bwMode="auto">
            <a:xfrm>
              <a:off x="6284305" y="618708"/>
              <a:ext cx="50182" cy="62347"/>
            </a:xfrm>
            <a:custGeom>
              <a:avLst/>
              <a:gdLst>
                <a:gd name="T0" fmla="*/ 10 w 14"/>
                <a:gd name="T1" fmla="*/ 3 h 17"/>
                <a:gd name="T2" fmla="*/ 12 w 14"/>
                <a:gd name="T3" fmla="*/ 12 h 17"/>
                <a:gd name="T4" fmla="*/ 1 w 14"/>
                <a:gd name="T5" fmla="*/ 12 h 17"/>
                <a:gd name="T6" fmla="*/ 10 w 14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0" y="3"/>
                  </a:moveTo>
                  <a:cubicBezTo>
                    <a:pt x="10" y="3"/>
                    <a:pt x="14" y="7"/>
                    <a:pt x="12" y="12"/>
                  </a:cubicBezTo>
                  <a:cubicBezTo>
                    <a:pt x="11" y="17"/>
                    <a:pt x="2" y="17"/>
                    <a:pt x="1" y="12"/>
                  </a:cubicBezTo>
                  <a:cubicBezTo>
                    <a:pt x="0" y="7"/>
                    <a:pt x="4" y="0"/>
                    <a:pt x="10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69"/>
            <p:cNvSpPr/>
            <p:nvPr/>
          </p:nvSpPr>
          <p:spPr bwMode="auto">
            <a:xfrm>
              <a:off x="6553461" y="813352"/>
              <a:ext cx="97322" cy="82115"/>
            </a:xfrm>
            <a:custGeom>
              <a:avLst/>
              <a:gdLst>
                <a:gd name="T0" fmla="*/ 19 w 27"/>
                <a:gd name="T1" fmla="*/ 4 h 23"/>
                <a:gd name="T2" fmla="*/ 24 w 27"/>
                <a:gd name="T3" fmla="*/ 15 h 23"/>
                <a:gd name="T4" fmla="*/ 3 w 27"/>
                <a:gd name="T5" fmla="*/ 13 h 23"/>
                <a:gd name="T6" fmla="*/ 19 w 27"/>
                <a:gd name="T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9" y="4"/>
                  </a:moveTo>
                  <a:cubicBezTo>
                    <a:pt x="19" y="4"/>
                    <a:pt x="27" y="6"/>
                    <a:pt x="24" y="15"/>
                  </a:cubicBezTo>
                  <a:cubicBezTo>
                    <a:pt x="20" y="23"/>
                    <a:pt x="6" y="22"/>
                    <a:pt x="3" y="13"/>
                  </a:cubicBezTo>
                  <a:cubicBezTo>
                    <a:pt x="0" y="4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70"/>
            <p:cNvSpPr/>
            <p:nvPr/>
          </p:nvSpPr>
          <p:spPr bwMode="auto">
            <a:xfrm>
              <a:off x="6212834" y="694741"/>
              <a:ext cx="89719" cy="79074"/>
            </a:xfrm>
            <a:custGeom>
              <a:avLst/>
              <a:gdLst>
                <a:gd name="T0" fmla="*/ 17 w 25"/>
                <a:gd name="T1" fmla="*/ 4 h 22"/>
                <a:gd name="T2" fmla="*/ 22 w 25"/>
                <a:gd name="T3" fmla="*/ 14 h 22"/>
                <a:gd name="T4" fmla="*/ 2 w 25"/>
                <a:gd name="T5" fmla="*/ 13 h 22"/>
                <a:gd name="T6" fmla="*/ 17 w 25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2">
                  <a:moveTo>
                    <a:pt x="17" y="4"/>
                  </a:moveTo>
                  <a:cubicBezTo>
                    <a:pt x="17" y="4"/>
                    <a:pt x="25" y="7"/>
                    <a:pt x="22" y="14"/>
                  </a:cubicBezTo>
                  <a:cubicBezTo>
                    <a:pt x="19" y="22"/>
                    <a:pt x="5" y="21"/>
                    <a:pt x="2" y="13"/>
                  </a:cubicBezTo>
                  <a:cubicBezTo>
                    <a:pt x="0" y="5"/>
                    <a:pt x="10" y="0"/>
                    <a:pt x="17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71"/>
            <p:cNvSpPr/>
            <p:nvPr/>
          </p:nvSpPr>
          <p:spPr bwMode="auto">
            <a:xfrm>
              <a:off x="6255413" y="734278"/>
              <a:ext cx="337585" cy="218974"/>
            </a:xfrm>
            <a:custGeom>
              <a:avLst/>
              <a:gdLst>
                <a:gd name="T0" fmla="*/ 41 w 94"/>
                <a:gd name="T1" fmla="*/ 58 h 61"/>
                <a:gd name="T2" fmla="*/ 0 w 94"/>
                <a:gd name="T3" fmla="*/ 12 h 61"/>
                <a:gd name="T4" fmla="*/ 0 w 94"/>
                <a:gd name="T5" fmla="*/ 12 h 61"/>
                <a:gd name="T6" fmla="*/ 1 w 94"/>
                <a:gd name="T7" fmla="*/ 2 h 61"/>
                <a:gd name="T8" fmla="*/ 1 w 94"/>
                <a:gd name="T9" fmla="*/ 2 h 61"/>
                <a:gd name="T10" fmla="*/ 4 w 94"/>
                <a:gd name="T11" fmla="*/ 1 h 61"/>
                <a:gd name="T12" fmla="*/ 4 w 94"/>
                <a:gd name="T13" fmla="*/ 1 h 61"/>
                <a:gd name="T14" fmla="*/ 5 w 94"/>
                <a:gd name="T15" fmla="*/ 3 h 61"/>
                <a:gd name="T16" fmla="*/ 5 w 94"/>
                <a:gd name="T17" fmla="*/ 3 h 61"/>
                <a:gd name="T18" fmla="*/ 4 w 94"/>
                <a:gd name="T19" fmla="*/ 12 h 61"/>
                <a:gd name="T20" fmla="*/ 4 w 94"/>
                <a:gd name="T21" fmla="*/ 12 h 61"/>
                <a:gd name="T22" fmla="*/ 42 w 94"/>
                <a:gd name="T23" fmla="*/ 54 h 61"/>
                <a:gd name="T24" fmla="*/ 42 w 94"/>
                <a:gd name="T25" fmla="*/ 54 h 61"/>
                <a:gd name="T26" fmla="*/ 58 w 94"/>
                <a:gd name="T27" fmla="*/ 57 h 61"/>
                <a:gd name="T28" fmla="*/ 58 w 94"/>
                <a:gd name="T29" fmla="*/ 57 h 61"/>
                <a:gd name="T30" fmla="*/ 83 w 94"/>
                <a:gd name="T31" fmla="*/ 46 h 61"/>
                <a:gd name="T32" fmla="*/ 83 w 94"/>
                <a:gd name="T33" fmla="*/ 46 h 61"/>
                <a:gd name="T34" fmla="*/ 90 w 94"/>
                <a:gd name="T35" fmla="*/ 35 h 61"/>
                <a:gd name="T36" fmla="*/ 90 w 94"/>
                <a:gd name="T37" fmla="*/ 35 h 61"/>
                <a:gd name="T38" fmla="*/ 90 w 94"/>
                <a:gd name="T39" fmla="*/ 35 h 61"/>
                <a:gd name="T40" fmla="*/ 92 w 94"/>
                <a:gd name="T41" fmla="*/ 33 h 61"/>
                <a:gd name="T42" fmla="*/ 92 w 94"/>
                <a:gd name="T43" fmla="*/ 33 h 61"/>
                <a:gd name="T44" fmla="*/ 93 w 94"/>
                <a:gd name="T45" fmla="*/ 36 h 61"/>
                <a:gd name="T46" fmla="*/ 93 w 94"/>
                <a:gd name="T47" fmla="*/ 36 h 61"/>
                <a:gd name="T48" fmla="*/ 58 w 94"/>
                <a:gd name="T49" fmla="*/ 61 h 61"/>
                <a:gd name="T50" fmla="*/ 58 w 94"/>
                <a:gd name="T51" fmla="*/ 61 h 61"/>
                <a:gd name="T52" fmla="*/ 58 w 94"/>
                <a:gd name="T53" fmla="*/ 61 h 61"/>
                <a:gd name="T54" fmla="*/ 58 w 94"/>
                <a:gd name="T55" fmla="*/ 61 h 61"/>
                <a:gd name="T56" fmla="*/ 41 w 94"/>
                <a:gd name="T57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1">
                  <a:moveTo>
                    <a:pt x="41" y="58"/>
                  </a:moveTo>
                  <a:cubicBezTo>
                    <a:pt x="8" y="49"/>
                    <a:pt x="0" y="2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0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6"/>
                    <a:pt x="4" y="9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26"/>
                    <a:pt x="11" y="45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8" y="56"/>
                    <a:pt x="53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71" y="57"/>
                    <a:pt x="78" y="51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8" y="40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3" y="34"/>
                    <a:pt x="94" y="35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3" y="36"/>
                    <a:pt x="86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3" y="61"/>
                    <a:pt x="47" y="60"/>
                    <a:pt x="41" y="5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72"/>
            <p:cNvSpPr/>
            <p:nvPr/>
          </p:nvSpPr>
          <p:spPr bwMode="auto">
            <a:xfrm>
              <a:off x="6039480" y="1071864"/>
              <a:ext cx="60826" cy="79074"/>
            </a:xfrm>
            <a:custGeom>
              <a:avLst/>
              <a:gdLst>
                <a:gd name="T0" fmla="*/ 15 w 17"/>
                <a:gd name="T1" fmla="*/ 0 h 22"/>
                <a:gd name="T2" fmla="*/ 0 w 17"/>
                <a:gd name="T3" fmla="*/ 22 h 22"/>
                <a:gd name="T4" fmla="*/ 16 w 17"/>
                <a:gd name="T5" fmla="*/ 1 h 22"/>
                <a:gd name="T6" fmla="*/ 12 w 17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15" y="0"/>
                  </a:moveTo>
                  <a:cubicBezTo>
                    <a:pt x="8" y="3"/>
                    <a:pt x="1" y="14"/>
                    <a:pt x="0" y="22"/>
                  </a:cubicBezTo>
                  <a:cubicBezTo>
                    <a:pt x="9" y="20"/>
                    <a:pt x="17" y="10"/>
                    <a:pt x="16" y="1"/>
                  </a:cubicBezTo>
                  <a:cubicBezTo>
                    <a:pt x="14" y="0"/>
                    <a:pt x="14" y="1"/>
                    <a:pt x="12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73"/>
            <p:cNvSpPr/>
            <p:nvPr/>
          </p:nvSpPr>
          <p:spPr bwMode="auto">
            <a:xfrm>
              <a:off x="6600601" y="291767"/>
              <a:ext cx="54744" cy="89719"/>
            </a:xfrm>
            <a:custGeom>
              <a:avLst/>
              <a:gdLst>
                <a:gd name="T0" fmla="*/ 5 w 15"/>
                <a:gd name="T1" fmla="*/ 25 h 25"/>
                <a:gd name="T2" fmla="*/ 14 w 15"/>
                <a:gd name="T3" fmla="*/ 0 h 25"/>
                <a:gd name="T4" fmla="*/ 3 w 15"/>
                <a:gd name="T5" fmla="*/ 24 h 25"/>
                <a:gd name="T6" fmla="*/ 7 w 15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5">
                  <a:moveTo>
                    <a:pt x="5" y="25"/>
                  </a:moveTo>
                  <a:cubicBezTo>
                    <a:pt x="11" y="20"/>
                    <a:pt x="15" y="8"/>
                    <a:pt x="14" y="0"/>
                  </a:cubicBezTo>
                  <a:cubicBezTo>
                    <a:pt x="5" y="4"/>
                    <a:pt x="0" y="15"/>
                    <a:pt x="3" y="24"/>
                  </a:cubicBezTo>
                  <a:cubicBezTo>
                    <a:pt x="5" y="25"/>
                    <a:pt x="5" y="24"/>
                    <a:pt x="7" y="23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74"/>
            <p:cNvSpPr/>
            <p:nvPr/>
          </p:nvSpPr>
          <p:spPr bwMode="auto">
            <a:xfrm>
              <a:off x="5881332" y="662807"/>
              <a:ext cx="92760" cy="50182"/>
            </a:xfrm>
            <a:custGeom>
              <a:avLst/>
              <a:gdLst>
                <a:gd name="T0" fmla="*/ 26 w 26"/>
                <a:gd name="T1" fmla="*/ 10 h 14"/>
                <a:gd name="T2" fmla="*/ 0 w 26"/>
                <a:gd name="T3" fmla="*/ 4 h 14"/>
                <a:gd name="T4" fmla="*/ 24 w 26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4">
                  <a:moveTo>
                    <a:pt x="26" y="10"/>
                  </a:moveTo>
                  <a:cubicBezTo>
                    <a:pt x="20" y="6"/>
                    <a:pt x="6" y="0"/>
                    <a:pt x="0" y="4"/>
                  </a:cubicBezTo>
                  <a:cubicBezTo>
                    <a:pt x="3" y="11"/>
                    <a:pt x="19" y="14"/>
                    <a:pt x="24" y="9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75"/>
            <p:cNvSpPr/>
            <p:nvPr/>
          </p:nvSpPr>
          <p:spPr bwMode="auto">
            <a:xfrm>
              <a:off x="6507842" y="1226970"/>
              <a:ext cx="45620" cy="89719"/>
            </a:xfrm>
            <a:custGeom>
              <a:avLst/>
              <a:gdLst>
                <a:gd name="T0" fmla="*/ 1 w 13"/>
                <a:gd name="T1" fmla="*/ 0 h 25"/>
                <a:gd name="T2" fmla="*/ 9 w 13"/>
                <a:gd name="T3" fmla="*/ 25 h 25"/>
                <a:gd name="T4" fmla="*/ 1 w 13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5">
                  <a:moveTo>
                    <a:pt x="1" y="0"/>
                  </a:moveTo>
                  <a:cubicBezTo>
                    <a:pt x="0" y="7"/>
                    <a:pt x="3" y="21"/>
                    <a:pt x="9" y="25"/>
                  </a:cubicBezTo>
                  <a:cubicBezTo>
                    <a:pt x="13" y="19"/>
                    <a:pt x="8" y="4"/>
                    <a:pt x="1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76"/>
            <p:cNvSpPr/>
            <p:nvPr/>
          </p:nvSpPr>
          <p:spPr bwMode="auto">
            <a:xfrm>
              <a:off x="6766353" y="1115963"/>
              <a:ext cx="65388" cy="74512"/>
            </a:xfrm>
            <a:custGeom>
              <a:avLst/>
              <a:gdLst>
                <a:gd name="T0" fmla="*/ 2 w 18"/>
                <a:gd name="T1" fmla="*/ 0 h 21"/>
                <a:gd name="T2" fmla="*/ 18 w 18"/>
                <a:gd name="T3" fmla="*/ 21 h 21"/>
                <a:gd name="T4" fmla="*/ 0 w 18"/>
                <a:gd name="T5" fmla="*/ 2 h 21"/>
                <a:gd name="T6" fmla="*/ 5 w 18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2" y="0"/>
                  </a:moveTo>
                  <a:cubicBezTo>
                    <a:pt x="9" y="3"/>
                    <a:pt x="16" y="14"/>
                    <a:pt x="18" y="21"/>
                  </a:cubicBezTo>
                  <a:cubicBezTo>
                    <a:pt x="8" y="20"/>
                    <a:pt x="0" y="11"/>
                    <a:pt x="0" y="2"/>
                  </a:cubicBezTo>
                  <a:cubicBezTo>
                    <a:pt x="2" y="0"/>
                    <a:pt x="3" y="1"/>
                    <a:pt x="5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77"/>
            <p:cNvSpPr/>
            <p:nvPr/>
          </p:nvSpPr>
          <p:spPr bwMode="auto">
            <a:xfrm>
              <a:off x="6916898" y="608064"/>
              <a:ext cx="104925" cy="57785"/>
            </a:xfrm>
            <a:custGeom>
              <a:avLst/>
              <a:gdLst>
                <a:gd name="T0" fmla="*/ 0 w 29"/>
                <a:gd name="T1" fmla="*/ 6 h 16"/>
                <a:gd name="T2" fmla="*/ 29 w 29"/>
                <a:gd name="T3" fmla="*/ 5 h 16"/>
                <a:gd name="T4" fmla="*/ 0 w 29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6">
                  <a:moveTo>
                    <a:pt x="0" y="6"/>
                  </a:moveTo>
                  <a:cubicBezTo>
                    <a:pt x="7" y="0"/>
                    <a:pt x="21" y="1"/>
                    <a:pt x="29" y="5"/>
                  </a:cubicBezTo>
                  <a:cubicBezTo>
                    <a:pt x="28" y="16"/>
                    <a:pt x="0" y="14"/>
                    <a:pt x="0" y="6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78"/>
            <p:cNvSpPr/>
            <p:nvPr/>
          </p:nvSpPr>
          <p:spPr bwMode="auto">
            <a:xfrm>
              <a:off x="6118554" y="267437"/>
              <a:ext cx="76033" cy="106446"/>
            </a:xfrm>
            <a:custGeom>
              <a:avLst/>
              <a:gdLst>
                <a:gd name="T0" fmla="*/ 19 w 21"/>
                <a:gd name="T1" fmla="*/ 28 h 30"/>
                <a:gd name="T2" fmla="*/ 10 w 21"/>
                <a:gd name="T3" fmla="*/ 0 h 30"/>
                <a:gd name="T4" fmla="*/ 19 w 21"/>
                <a:gd name="T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0">
                  <a:moveTo>
                    <a:pt x="19" y="28"/>
                  </a:moveTo>
                  <a:cubicBezTo>
                    <a:pt x="21" y="19"/>
                    <a:pt x="16" y="6"/>
                    <a:pt x="10" y="0"/>
                  </a:cubicBezTo>
                  <a:cubicBezTo>
                    <a:pt x="0" y="4"/>
                    <a:pt x="10" y="30"/>
                    <a:pt x="19" y="28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1" name="组合 60"/>
          <p:cNvGrpSpPr/>
          <p:nvPr/>
        </p:nvGrpSpPr>
        <p:grpSpPr>
          <a:xfrm rot="20765698">
            <a:off x="4007546" y="1959043"/>
            <a:ext cx="1660802" cy="1503709"/>
            <a:chOff x="5881332" y="267437"/>
            <a:chExt cx="1140491" cy="1049252"/>
          </a:xfrm>
        </p:grpSpPr>
        <p:sp>
          <p:nvSpPr>
            <p:cNvPr id="62" name="Freeform 265"/>
            <p:cNvSpPr/>
            <p:nvPr/>
          </p:nvSpPr>
          <p:spPr bwMode="auto">
            <a:xfrm>
              <a:off x="6036438" y="396693"/>
              <a:ext cx="790741" cy="798344"/>
            </a:xfrm>
            <a:custGeom>
              <a:avLst/>
              <a:gdLst>
                <a:gd name="T0" fmla="*/ 157 w 220"/>
                <a:gd name="T1" fmla="*/ 25 h 222"/>
                <a:gd name="T2" fmla="*/ 214 w 220"/>
                <a:gd name="T3" fmla="*/ 117 h 222"/>
                <a:gd name="T4" fmla="*/ 61 w 220"/>
                <a:gd name="T5" fmla="*/ 179 h 222"/>
                <a:gd name="T6" fmla="*/ 38 w 220"/>
                <a:gd name="T7" fmla="*/ 37 h 222"/>
                <a:gd name="T8" fmla="*/ 157 w 220"/>
                <a:gd name="T9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222">
                  <a:moveTo>
                    <a:pt x="157" y="25"/>
                  </a:moveTo>
                  <a:cubicBezTo>
                    <a:pt x="157" y="25"/>
                    <a:pt x="220" y="47"/>
                    <a:pt x="214" y="117"/>
                  </a:cubicBezTo>
                  <a:cubicBezTo>
                    <a:pt x="207" y="187"/>
                    <a:pt x="122" y="222"/>
                    <a:pt x="61" y="179"/>
                  </a:cubicBezTo>
                  <a:cubicBezTo>
                    <a:pt x="0" y="136"/>
                    <a:pt x="3" y="74"/>
                    <a:pt x="38" y="37"/>
                  </a:cubicBezTo>
                  <a:cubicBezTo>
                    <a:pt x="73" y="0"/>
                    <a:pt x="132" y="12"/>
                    <a:pt x="157" y="25"/>
                  </a:cubicBez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66"/>
            <p:cNvSpPr/>
            <p:nvPr/>
          </p:nvSpPr>
          <p:spPr bwMode="auto">
            <a:xfrm>
              <a:off x="6042521" y="402775"/>
              <a:ext cx="742080" cy="719270"/>
            </a:xfrm>
            <a:custGeom>
              <a:avLst/>
              <a:gdLst>
                <a:gd name="T0" fmla="*/ 153 w 206"/>
                <a:gd name="T1" fmla="*/ 40 h 200"/>
                <a:gd name="T2" fmla="*/ 188 w 206"/>
                <a:gd name="T3" fmla="*/ 123 h 200"/>
                <a:gd name="T4" fmla="*/ 40 w 206"/>
                <a:gd name="T5" fmla="*/ 132 h 200"/>
                <a:gd name="T6" fmla="*/ 153 w 206"/>
                <a:gd name="T7" fmla="*/ 4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200">
                  <a:moveTo>
                    <a:pt x="153" y="40"/>
                  </a:moveTo>
                  <a:cubicBezTo>
                    <a:pt x="153" y="40"/>
                    <a:pt x="206" y="65"/>
                    <a:pt x="188" y="123"/>
                  </a:cubicBezTo>
                  <a:cubicBezTo>
                    <a:pt x="171" y="181"/>
                    <a:pt x="78" y="200"/>
                    <a:pt x="40" y="132"/>
                  </a:cubicBezTo>
                  <a:cubicBezTo>
                    <a:pt x="0" y="59"/>
                    <a:pt x="94" y="0"/>
                    <a:pt x="153" y="40"/>
                  </a:cubicBezTo>
                  <a:close/>
                </a:path>
              </a:pathLst>
            </a:custGeom>
            <a:solidFill>
              <a:srgbClr val="F27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67"/>
            <p:cNvSpPr/>
            <p:nvPr/>
          </p:nvSpPr>
          <p:spPr bwMode="auto">
            <a:xfrm>
              <a:off x="6586916" y="726675"/>
              <a:ext cx="53223" cy="65388"/>
            </a:xfrm>
            <a:custGeom>
              <a:avLst/>
              <a:gdLst>
                <a:gd name="T0" fmla="*/ 11 w 15"/>
                <a:gd name="T1" fmla="*/ 3 h 18"/>
                <a:gd name="T2" fmla="*/ 14 w 15"/>
                <a:gd name="T3" fmla="*/ 12 h 18"/>
                <a:gd name="T4" fmla="*/ 1 w 15"/>
                <a:gd name="T5" fmla="*/ 13 h 18"/>
                <a:gd name="T6" fmla="*/ 11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1" y="3"/>
                  </a:moveTo>
                  <a:cubicBezTo>
                    <a:pt x="11" y="3"/>
                    <a:pt x="15" y="7"/>
                    <a:pt x="14" y="12"/>
                  </a:cubicBezTo>
                  <a:cubicBezTo>
                    <a:pt x="13" y="17"/>
                    <a:pt x="3" y="18"/>
                    <a:pt x="1" y="13"/>
                  </a:cubicBezTo>
                  <a:cubicBezTo>
                    <a:pt x="0" y="7"/>
                    <a:pt x="5" y="0"/>
                    <a:pt x="11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68"/>
            <p:cNvSpPr/>
            <p:nvPr/>
          </p:nvSpPr>
          <p:spPr bwMode="auto">
            <a:xfrm>
              <a:off x="6284305" y="618708"/>
              <a:ext cx="50182" cy="62347"/>
            </a:xfrm>
            <a:custGeom>
              <a:avLst/>
              <a:gdLst>
                <a:gd name="T0" fmla="*/ 10 w 14"/>
                <a:gd name="T1" fmla="*/ 3 h 17"/>
                <a:gd name="T2" fmla="*/ 12 w 14"/>
                <a:gd name="T3" fmla="*/ 12 h 17"/>
                <a:gd name="T4" fmla="*/ 1 w 14"/>
                <a:gd name="T5" fmla="*/ 12 h 17"/>
                <a:gd name="T6" fmla="*/ 10 w 14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0" y="3"/>
                  </a:moveTo>
                  <a:cubicBezTo>
                    <a:pt x="10" y="3"/>
                    <a:pt x="14" y="7"/>
                    <a:pt x="12" y="12"/>
                  </a:cubicBezTo>
                  <a:cubicBezTo>
                    <a:pt x="11" y="17"/>
                    <a:pt x="2" y="17"/>
                    <a:pt x="1" y="12"/>
                  </a:cubicBezTo>
                  <a:cubicBezTo>
                    <a:pt x="0" y="7"/>
                    <a:pt x="4" y="0"/>
                    <a:pt x="10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69"/>
            <p:cNvSpPr/>
            <p:nvPr/>
          </p:nvSpPr>
          <p:spPr bwMode="auto">
            <a:xfrm>
              <a:off x="6553461" y="813352"/>
              <a:ext cx="97322" cy="82115"/>
            </a:xfrm>
            <a:custGeom>
              <a:avLst/>
              <a:gdLst>
                <a:gd name="T0" fmla="*/ 19 w 27"/>
                <a:gd name="T1" fmla="*/ 4 h 23"/>
                <a:gd name="T2" fmla="*/ 24 w 27"/>
                <a:gd name="T3" fmla="*/ 15 h 23"/>
                <a:gd name="T4" fmla="*/ 3 w 27"/>
                <a:gd name="T5" fmla="*/ 13 h 23"/>
                <a:gd name="T6" fmla="*/ 19 w 27"/>
                <a:gd name="T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9" y="4"/>
                  </a:moveTo>
                  <a:cubicBezTo>
                    <a:pt x="19" y="4"/>
                    <a:pt x="27" y="6"/>
                    <a:pt x="24" y="15"/>
                  </a:cubicBezTo>
                  <a:cubicBezTo>
                    <a:pt x="20" y="23"/>
                    <a:pt x="6" y="22"/>
                    <a:pt x="3" y="13"/>
                  </a:cubicBezTo>
                  <a:cubicBezTo>
                    <a:pt x="0" y="4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70"/>
            <p:cNvSpPr/>
            <p:nvPr/>
          </p:nvSpPr>
          <p:spPr bwMode="auto">
            <a:xfrm>
              <a:off x="6212834" y="694741"/>
              <a:ext cx="89719" cy="79074"/>
            </a:xfrm>
            <a:custGeom>
              <a:avLst/>
              <a:gdLst>
                <a:gd name="T0" fmla="*/ 17 w 25"/>
                <a:gd name="T1" fmla="*/ 4 h 22"/>
                <a:gd name="T2" fmla="*/ 22 w 25"/>
                <a:gd name="T3" fmla="*/ 14 h 22"/>
                <a:gd name="T4" fmla="*/ 2 w 25"/>
                <a:gd name="T5" fmla="*/ 13 h 22"/>
                <a:gd name="T6" fmla="*/ 17 w 25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2">
                  <a:moveTo>
                    <a:pt x="17" y="4"/>
                  </a:moveTo>
                  <a:cubicBezTo>
                    <a:pt x="17" y="4"/>
                    <a:pt x="25" y="7"/>
                    <a:pt x="22" y="14"/>
                  </a:cubicBezTo>
                  <a:cubicBezTo>
                    <a:pt x="19" y="22"/>
                    <a:pt x="5" y="21"/>
                    <a:pt x="2" y="13"/>
                  </a:cubicBezTo>
                  <a:cubicBezTo>
                    <a:pt x="0" y="5"/>
                    <a:pt x="10" y="0"/>
                    <a:pt x="17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271"/>
            <p:cNvSpPr/>
            <p:nvPr/>
          </p:nvSpPr>
          <p:spPr bwMode="auto">
            <a:xfrm>
              <a:off x="6255413" y="734278"/>
              <a:ext cx="337585" cy="218974"/>
            </a:xfrm>
            <a:custGeom>
              <a:avLst/>
              <a:gdLst>
                <a:gd name="T0" fmla="*/ 41 w 94"/>
                <a:gd name="T1" fmla="*/ 58 h 61"/>
                <a:gd name="T2" fmla="*/ 0 w 94"/>
                <a:gd name="T3" fmla="*/ 12 h 61"/>
                <a:gd name="T4" fmla="*/ 0 w 94"/>
                <a:gd name="T5" fmla="*/ 12 h 61"/>
                <a:gd name="T6" fmla="*/ 1 w 94"/>
                <a:gd name="T7" fmla="*/ 2 h 61"/>
                <a:gd name="T8" fmla="*/ 1 w 94"/>
                <a:gd name="T9" fmla="*/ 2 h 61"/>
                <a:gd name="T10" fmla="*/ 4 w 94"/>
                <a:gd name="T11" fmla="*/ 1 h 61"/>
                <a:gd name="T12" fmla="*/ 4 w 94"/>
                <a:gd name="T13" fmla="*/ 1 h 61"/>
                <a:gd name="T14" fmla="*/ 5 w 94"/>
                <a:gd name="T15" fmla="*/ 3 h 61"/>
                <a:gd name="T16" fmla="*/ 5 w 94"/>
                <a:gd name="T17" fmla="*/ 3 h 61"/>
                <a:gd name="T18" fmla="*/ 4 w 94"/>
                <a:gd name="T19" fmla="*/ 12 h 61"/>
                <a:gd name="T20" fmla="*/ 4 w 94"/>
                <a:gd name="T21" fmla="*/ 12 h 61"/>
                <a:gd name="T22" fmla="*/ 42 w 94"/>
                <a:gd name="T23" fmla="*/ 54 h 61"/>
                <a:gd name="T24" fmla="*/ 42 w 94"/>
                <a:gd name="T25" fmla="*/ 54 h 61"/>
                <a:gd name="T26" fmla="*/ 58 w 94"/>
                <a:gd name="T27" fmla="*/ 57 h 61"/>
                <a:gd name="T28" fmla="*/ 58 w 94"/>
                <a:gd name="T29" fmla="*/ 57 h 61"/>
                <a:gd name="T30" fmla="*/ 83 w 94"/>
                <a:gd name="T31" fmla="*/ 46 h 61"/>
                <a:gd name="T32" fmla="*/ 83 w 94"/>
                <a:gd name="T33" fmla="*/ 46 h 61"/>
                <a:gd name="T34" fmla="*/ 90 w 94"/>
                <a:gd name="T35" fmla="*/ 35 h 61"/>
                <a:gd name="T36" fmla="*/ 90 w 94"/>
                <a:gd name="T37" fmla="*/ 35 h 61"/>
                <a:gd name="T38" fmla="*/ 90 w 94"/>
                <a:gd name="T39" fmla="*/ 35 h 61"/>
                <a:gd name="T40" fmla="*/ 92 w 94"/>
                <a:gd name="T41" fmla="*/ 33 h 61"/>
                <a:gd name="T42" fmla="*/ 92 w 94"/>
                <a:gd name="T43" fmla="*/ 33 h 61"/>
                <a:gd name="T44" fmla="*/ 93 w 94"/>
                <a:gd name="T45" fmla="*/ 36 h 61"/>
                <a:gd name="T46" fmla="*/ 93 w 94"/>
                <a:gd name="T47" fmla="*/ 36 h 61"/>
                <a:gd name="T48" fmla="*/ 58 w 94"/>
                <a:gd name="T49" fmla="*/ 61 h 61"/>
                <a:gd name="T50" fmla="*/ 58 w 94"/>
                <a:gd name="T51" fmla="*/ 61 h 61"/>
                <a:gd name="T52" fmla="*/ 58 w 94"/>
                <a:gd name="T53" fmla="*/ 61 h 61"/>
                <a:gd name="T54" fmla="*/ 58 w 94"/>
                <a:gd name="T55" fmla="*/ 61 h 61"/>
                <a:gd name="T56" fmla="*/ 41 w 94"/>
                <a:gd name="T57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1">
                  <a:moveTo>
                    <a:pt x="41" y="58"/>
                  </a:moveTo>
                  <a:cubicBezTo>
                    <a:pt x="8" y="49"/>
                    <a:pt x="0" y="2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0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6"/>
                    <a:pt x="4" y="9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26"/>
                    <a:pt x="11" y="45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8" y="56"/>
                    <a:pt x="53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71" y="57"/>
                    <a:pt x="78" y="51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8" y="40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3" y="34"/>
                    <a:pt x="94" y="35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3" y="36"/>
                    <a:pt x="86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3" y="61"/>
                    <a:pt x="47" y="60"/>
                    <a:pt x="41" y="5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72"/>
            <p:cNvSpPr/>
            <p:nvPr/>
          </p:nvSpPr>
          <p:spPr bwMode="auto">
            <a:xfrm>
              <a:off x="6039480" y="1071864"/>
              <a:ext cx="60826" cy="79074"/>
            </a:xfrm>
            <a:custGeom>
              <a:avLst/>
              <a:gdLst>
                <a:gd name="T0" fmla="*/ 15 w 17"/>
                <a:gd name="T1" fmla="*/ 0 h 22"/>
                <a:gd name="T2" fmla="*/ 0 w 17"/>
                <a:gd name="T3" fmla="*/ 22 h 22"/>
                <a:gd name="T4" fmla="*/ 16 w 17"/>
                <a:gd name="T5" fmla="*/ 1 h 22"/>
                <a:gd name="T6" fmla="*/ 12 w 17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15" y="0"/>
                  </a:moveTo>
                  <a:cubicBezTo>
                    <a:pt x="8" y="3"/>
                    <a:pt x="1" y="14"/>
                    <a:pt x="0" y="22"/>
                  </a:cubicBezTo>
                  <a:cubicBezTo>
                    <a:pt x="9" y="20"/>
                    <a:pt x="17" y="10"/>
                    <a:pt x="16" y="1"/>
                  </a:cubicBezTo>
                  <a:cubicBezTo>
                    <a:pt x="14" y="0"/>
                    <a:pt x="14" y="1"/>
                    <a:pt x="12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73"/>
            <p:cNvSpPr/>
            <p:nvPr/>
          </p:nvSpPr>
          <p:spPr bwMode="auto">
            <a:xfrm>
              <a:off x="6600601" y="291767"/>
              <a:ext cx="54744" cy="89719"/>
            </a:xfrm>
            <a:custGeom>
              <a:avLst/>
              <a:gdLst>
                <a:gd name="T0" fmla="*/ 5 w 15"/>
                <a:gd name="T1" fmla="*/ 25 h 25"/>
                <a:gd name="T2" fmla="*/ 14 w 15"/>
                <a:gd name="T3" fmla="*/ 0 h 25"/>
                <a:gd name="T4" fmla="*/ 3 w 15"/>
                <a:gd name="T5" fmla="*/ 24 h 25"/>
                <a:gd name="T6" fmla="*/ 7 w 15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5">
                  <a:moveTo>
                    <a:pt x="5" y="25"/>
                  </a:moveTo>
                  <a:cubicBezTo>
                    <a:pt x="11" y="20"/>
                    <a:pt x="15" y="8"/>
                    <a:pt x="14" y="0"/>
                  </a:cubicBezTo>
                  <a:cubicBezTo>
                    <a:pt x="5" y="4"/>
                    <a:pt x="0" y="15"/>
                    <a:pt x="3" y="24"/>
                  </a:cubicBezTo>
                  <a:cubicBezTo>
                    <a:pt x="5" y="25"/>
                    <a:pt x="5" y="24"/>
                    <a:pt x="7" y="23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74"/>
            <p:cNvSpPr/>
            <p:nvPr/>
          </p:nvSpPr>
          <p:spPr bwMode="auto">
            <a:xfrm>
              <a:off x="5881332" y="662807"/>
              <a:ext cx="92760" cy="50182"/>
            </a:xfrm>
            <a:custGeom>
              <a:avLst/>
              <a:gdLst>
                <a:gd name="T0" fmla="*/ 26 w 26"/>
                <a:gd name="T1" fmla="*/ 10 h 14"/>
                <a:gd name="T2" fmla="*/ 0 w 26"/>
                <a:gd name="T3" fmla="*/ 4 h 14"/>
                <a:gd name="T4" fmla="*/ 24 w 26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4">
                  <a:moveTo>
                    <a:pt x="26" y="10"/>
                  </a:moveTo>
                  <a:cubicBezTo>
                    <a:pt x="20" y="6"/>
                    <a:pt x="6" y="0"/>
                    <a:pt x="0" y="4"/>
                  </a:cubicBezTo>
                  <a:cubicBezTo>
                    <a:pt x="3" y="11"/>
                    <a:pt x="19" y="14"/>
                    <a:pt x="24" y="9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75"/>
            <p:cNvSpPr/>
            <p:nvPr/>
          </p:nvSpPr>
          <p:spPr bwMode="auto">
            <a:xfrm>
              <a:off x="6507842" y="1226970"/>
              <a:ext cx="45620" cy="89719"/>
            </a:xfrm>
            <a:custGeom>
              <a:avLst/>
              <a:gdLst>
                <a:gd name="T0" fmla="*/ 1 w 13"/>
                <a:gd name="T1" fmla="*/ 0 h 25"/>
                <a:gd name="T2" fmla="*/ 9 w 13"/>
                <a:gd name="T3" fmla="*/ 25 h 25"/>
                <a:gd name="T4" fmla="*/ 1 w 13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5">
                  <a:moveTo>
                    <a:pt x="1" y="0"/>
                  </a:moveTo>
                  <a:cubicBezTo>
                    <a:pt x="0" y="7"/>
                    <a:pt x="3" y="21"/>
                    <a:pt x="9" y="25"/>
                  </a:cubicBezTo>
                  <a:cubicBezTo>
                    <a:pt x="13" y="19"/>
                    <a:pt x="8" y="4"/>
                    <a:pt x="1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76"/>
            <p:cNvSpPr/>
            <p:nvPr/>
          </p:nvSpPr>
          <p:spPr bwMode="auto">
            <a:xfrm>
              <a:off x="6766353" y="1115963"/>
              <a:ext cx="65388" cy="74512"/>
            </a:xfrm>
            <a:custGeom>
              <a:avLst/>
              <a:gdLst>
                <a:gd name="T0" fmla="*/ 2 w 18"/>
                <a:gd name="T1" fmla="*/ 0 h 21"/>
                <a:gd name="T2" fmla="*/ 18 w 18"/>
                <a:gd name="T3" fmla="*/ 21 h 21"/>
                <a:gd name="T4" fmla="*/ 0 w 18"/>
                <a:gd name="T5" fmla="*/ 2 h 21"/>
                <a:gd name="T6" fmla="*/ 5 w 18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2" y="0"/>
                  </a:moveTo>
                  <a:cubicBezTo>
                    <a:pt x="9" y="3"/>
                    <a:pt x="16" y="14"/>
                    <a:pt x="18" y="21"/>
                  </a:cubicBezTo>
                  <a:cubicBezTo>
                    <a:pt x="8" y="20"/>
                    <a:pt x="0" y="11"/>
                    <a:pt x="0" y="2"/>
                  </a:cubicBezTo>
                  <a:cubicBezTo>
                    <a:pt x="2" y="0"/>
                    <a:pt x="3" y="1"/>
                    <a:pt x="5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77"/>
            <p:cNvSpPr/>
            <p:nvPr/>
          </p:nvSpPr>
          <p:spPr bwMode="auto">
            <a:xfrm>
              <a:off x="6916898" y="608064"/>
              <a:ext cx="104925" cy="57785"/>
            </a:xfrm>
            <a:custGeom>
              <a:avLst/>
              <a:gdLst>
                <a:gd name="T0" fmla="*/ 0 w 29"/>
                <a:gd name="T1" fmla="*/ 6 h 16"/>
                <a:gd name="T2" fmla="*/ 29 w 29"/>
                <a:gd name="T3" fmla="*/ 5 h 16"/>
                <a:gd name="T4" fmla="*/ 0 w 29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6">
                  <a:moveTo>
                    <a:pt x="0" y="6"/>
                  </a:moveTo>
                  <a:cubicBezTo>
                    <a:pt x="7" y="0"/>
                    <a:pt x="21" y="1"/>
                    <a:pt x="29" y="5"/>
                  </a:cubicBezTo>
                  <a:cubicBezTo>
                    <a:pt x="28" y="16"/>
                    <a:pt x="0" y="14"/>
                    <a:pt x="0" y="6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78"/>
            <p:cNvSpPr/>
            <p:nvPr/>
          </p:nvSpPr>
          <p:spPr bwMode="auto">
            <a:xfrm>
              <a:off x="6118554" y="267437"/>
              <a:ext cx="76033" cy="106446"/>
            </a:xfrm>
            <a:custGeom>
              <a:avLst/>
              <a:gdLst>
                <a:gd name="T0" fmla="*/ 19 w 21"/>
                <a:gd name="T1" fmla="*/ 28 h 30"/>
                <a:gd name="T2" fmla="*/ 10 w 21"/>
                <a:gd name="T3" fmla="*/ 0 h 30"/>
                <a:gd name="T4" fmla="*/ 19 w 21"/>
                <a:gd name="T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0">
                  <a:moveTo>
                    <a:pt x="19" y="28"/>
                  </a:moveTo>
                  <a:cubicBezTo>
                    <a:pt x="21" y="19"/>
                    <a:pt x="16" y="6"/>
                    <a:pt x="10" y="0"/>
                  </a:cubicBezTo>
                  <a:cubicBezTo>
                    <a:pt x="0" y="4"/>
                    <a:pt x="10" y="30"/>
                    <a:pt x="19" y="28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6" name="组合 75"/>
          <p:cNvGrpSpPr/>
          <p:nvPr/>
        </p:nvGrpSpPr>
        <p:grpSpPr>
          <a:xfrm rot="20765698">
            <a:off x="6511430" y="1946326"/>
            <a:ext cx="1660802" cy="1503709"/>
            <a:chOff x="5881332" y="267437"/>
            <a:chExt cx="1140491" cy="1049252"/>
          </a:xfrm>
        </p:grpSpPr>
        <p:sp>
          <p:nvSpPr>
            <p:cNvPr id="109" name="Freeform 265"/>
            <p:cNvSpPr/>
            <p:nvPr/>
          </p:nvSpPr>
          <p:spPr bwMode="auto">
            <a:xfrm>
              <a:off x="6036438" y="396693"/>
              <a:ext cx="790741" cy="798344"/>
            </a:xfrm>
            <a:custGeom>
              <a:avLst/>
              <a:gdLst>
                <a:gd name="T0" fmla="*/ 157 w 220"/>
                <a:gd name="T1" fmla="*/ 25 h 222"/>
                <a:gd name="T2" fmla="*/ 214 w 220"/>
                <a:gd name="T3" fmla="*/ 117 h 222"/>
                <a:gd name="T4" fmla="*/ 61 w 220"/>
                <a:gd name="T5" fmla="*/ 179 h 222"/>
                <a:gd name="T6" fmla="*/ 38 w 220"/>
                <a:gd name="T7" fmla="*/ 37 h 222"/>
                <a:gd name="T8" fmla="*/ 157 w 220"/>
                <a:gd name="T9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222">
                  <a:moveTo>
                    <a:pt x="157" y="25"/>
                  </a:moveTo>
                  <a:cubicBezTo>
                    <a:pt x="157" y="25"/>
                    <a:pt x="220" y="47"/>
                    <a:pt x="214" y="117"/>
                  </a:cubicBezTo>
                  <a:cubicBezTo>
                    <a:pt x="207" y="187"/>
                    <a:pt x="122" y="222"/>
                    <a:pt x="61" y="179"/>
                  </a:cubicBezTo>
                  <a:cubicBezTo>
                    <a:pt x="0" y="136"/>
                    <a:pt x="3" y="74"/>
                    <a:pt x="38" y="37"/>
                  </a:cubicBezTo>
                  <a:cubicBezTo>
                    <a:pt x="73" y="0"/>
                    <a:pt x="132" y="12"/>
                    <a:pt x="157" y="25"/>
                  </a:cubicBez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266"/>
            <p:cNvSpPr/>
            <p:nvPr/>
          </p:nvSpPr>
          <p:spPr bwMode="auto">
            <a:xfrm>
              <a:off x="6042521" y="402775"/>
              <a:ext cx="742080" cy="719270"/>
            </a:xfrm>
            <a:custGeom>
              <a:avLst/>
              <a:gdLst>
                <a:gd name="T0" fmla="*/ 153 w 206"/>
                <a:gd name="T1" fmla="*/ 40 h 200"/>
                <a:gd name="T2" fmla="*/ 188 w 206"/>
                <a:gd name="T3" fmla="*/ 123 h 200"/>
                <a:gd name="T4" fmla="*/ 40 w 206"/>
                <a:gd name="T5" fmla="*/ 132 h 200"/>
                <a:gd name="T6" fmla="*/ 153 w 206"/>
                <a:gd name="T7" fmla="*/ 4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200">
                  <a:moveTo>
                    <a:pt x="153" y="40"/>
                  </a:moveTo>
                  <a:cubicBezTo>
                    <a:pt x="153" y="40"/>
                    <a:pt x="206" y="65"/>
                    <a:pt x="188" y="123"/>
                  </a:cubicBezTo>
                  <a:cubicBezTo>
                    <a:pt x="171" y="181"/>
                    <a:pt x="78" y="200"/>
                    <a:pt x="40" y="132"/>
                  </a:cubicBezTo>
                  <a:cubicBezTo>
                    <a:pt x="0" y="59"/>
                    <a:pt x="94" y="0"/>
                    <a:pt x="153" y="40"/>
                  </a:cubicBezTo>
                  <a:close/>
                </a:path>
              </a:pathLst>
            </a:custGeom>
            <a:solidFill>
              <a:srgbClr val="F27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267"/>
            <p:cNvSpPr/>
            <p:nvPr/>
          </p:nvSpPr>
          <p:spPr bwMode="auto">
            <a:xfrm>
              <a:off x="6586916" y="726675"/>
              <a:ext cx="53223" cy="65388"/>
            </a:xfrm>
            <a:custGeom>
              <a:avLst/>
              <a:gdLst>
                <a:gd name="T0" fmla="*/ 11 w 15"/>
                <a:gd name="T1" fmla="*/ 3 h 18"/>
                <a:gd name="T2" fmla="*/ 14 w 15"/>
                <a:gd name="T3" fmla="*/ 12 h 18"/>
                <a:gd name="T4" fmla="*/ 1 w 15"/>
                <a:gd name="T5" fmla="*/ 13 h 18"/>
                <a:gd name="T6" fmla="*/ 11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1" y="3"/>
                  </a:moveTo>
                  <a:cubicBezTo>
                    <a:pt x="11" y="3"/>
                    <a:pt x="15" y="7"/>
                    <a:pt x="14" y="12"/>
                  </a:cubicBezTo>
                  <a:cubicBezTo>
                    <a:pt x="13" y="17"/>
                    <a:pt x="3" y="18"/>
                    <a:pt x="1" y="13"/>
                  </a:cubicBezTo>
                  <a:cubicBezTo>
                    <a:pt x="0" y="7"/>
                    <a:pt x="5" y="0"/>
                    <a:pt x="11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268"/>
            <p:cNvSpPr/>
            <p:nvPr/>
          </p:nvSpPr>
          <p:spPr bwMode="auto">
            <a:xfrm>
              <a:off x="6284305" y="618708"/>
              <a:ext cx="50182" cy="62347"/>
            </a:xfrm>
            <a:custGeom>
              <a:avLst/>
              <a:gdLst>
                <a:gd name="T0" fmla="*/ 10 w 14"/>
                <a:gd name="T1" fmla="*/ 3 h 17"/>
                <a:gd name="T2" fmla="*/ 12 w 14"/>
                <a:gd name="T3" fmla="*/ 12 h 17"/>
                <a:gd name="T4" fmla="*/ 1 w 14"/>
                <a:gd name="T5" fmla="*/ 12 h 17"/>
                <a:gd name="T6" fmla="*/ 10 w 14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0" y="3"/>
                  </a:moveTo>
                  <a:cubicBezTo>
                    <a:pt x="10" y="3"/>
                    <a:pt x="14" y="7"/>
                    <a:pt x="12" y="12"/>
                  </a:cubicBezTo>
                  <a:cubicBezTo>
                    <a:pt x="11" y="17"/>
                    <a:pt x="2" y="17"/>
                    <a:pt x="1" y="12"/>
                  </a:cubicBezTo>
                  <a:cubicBezTo>
                    <a:pt x="0" y="7"/>
                    <a:pt x="4" y="0"/>
                    <a:pt x="10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269"/>
            <p:cNvSpPr/>
            <p:nvPr/>
          </p:nvSpPr>
          <p:spPr bwMode="auto">
            <a:xfrm>
              <a:off x="6553461" y="813352"/>
              <a:ext cx="97322" cy="82115"/>
            </a:xfrm>
            <a:custGeom>
              <a:avLst/>
              <a:gdLst>
                <a:gd name="T0" fmla="*/ 19 w 27"/>
                <a:gd name="T1" fmla="*/ 4 h 23"/>
                <a:gd name="T2" fmla="*/ 24 w 27"/>
                <a:gd name="T3" fmla="*/ 15 h 23"/>
                <a:gd name="T4" fmla="*/ 3 w 27"/>
                <a:gd name="T5" fmla="*/ 13 h 23"/>
                <a:gd name="T6" fmla="*/ 19 w 27"/>
                <a:gd name="T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9" y="4"/>
                  </a:moveTo>
                  <a:cubicBezTo>
                    <a:pt x="19" y="4"/>
                    <a:pt x="27" y="6"/>
                    <a:pt x="24" y="15"/>
                  </a:cubicBezTo>
                  <a:cubicBezTo>
                    <a:pt x="20" y="23"/>
                    <a:pt x="6" y="22"/>
                    <a:pt x="3" y="13"/>
                  </a:cubicBezTo>
                  <a:cubicBezTo>
                    <a:pt x="0" y="4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270"/>
            <p:cNvSpPr/>
            <p:nvPr/>
          </p:nvSpPr>
          <p:spPr bwMode="auto">
            <a:xfrm>
              <a:off x="6212834" y="694741"/>
              <a:ext cx="89719" cy="79074"/>
            </a:xfrm>
            <a:custGeom>
              <a:avLst/>
              <a:gdLst>
                <a:gd name="T0" fmla="*/ 17 w 25"/>
                <a:gd name="T1" fmla="*/ 4 h 22"/>
                <a:gd name="T2" fmla="*/ 22 w 25"/>
                <a:gd name="T3" fmla="*/ 14 h 22"/>
                <a:gd name="T4" fmla="*/ 2 w 25"/>
                <a:gd name="T5" fmla="*/ 13 h 22"/>
                <a:gd name="T6" fmla="*/ 17 w 25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2">
                  <a:moveTo>
                    <a:pt x="17" y="4"/>
                  </a:moveTo>
                  <a:cubicBezTo>
                    <a:pt x="17" y="4"/>
                    <a:pt x="25" y="7"/>
                    <a:pt x="22" y="14"/>
                  </a:cubicBezTo>
                  <a:cubicBezTo>
                    <a:pt x="19" y="22"/>
                    <a:pt x="5" y="21"/>
                    <a:pt x="2" y="13"/>
                  </a:cubicBezTo>
                  <a:cubicBezTo>
                    <a:pt x="0" y="5"/>
                    <a:pt x="10" y="0"/>
                    <a:pt x="17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271"/>
            <p:cNvSpPr/>
            <p:nvPr/>
          </p:nvSpPr>
          <p:spPr bwMode="auto">
            <a:xfrm>
              <a:off x="6255413" y="734278"/>
              <a:ext cx="337585" cy="218974"/>
            </a:xfrm>
            <a:custGeom>
              <a:avLst/>
              <a:gdLst>
                <a:gd name="T0" fmla="*/ 41 w 94"/>
                <a:gd name="T1" fmla="*/ 58 h 61"/>
                <a:gd name="T2" fmla="*/ 0 w 94"/>
                <a:gd name="T3" fmla="*/ 12 h 61"/>
                <a:gd name="T4" fmla="*/ 0 w 94"/>
                <a:gd name="T5" fmla="*/ 12 h 61"/>
                <a:gd name="T6" fmla="*/ 1 w 94"/>
                <a:gd name="T7" fmla="*/ 2 h 61"/>
                <a:gd name="T8" fmla="*/ 1 w 94"/>
                <a:gd name="T9" fmla="*/ 2 h 61"/>
                <a:gd name="T10" fmla="*/ 4 w 94"/>
                <a:gd name="T11" fmla="*/ 1 h 61"/>
                <a:gd name="T12" fmla="*/ 4 w 94"/>
                <a:gd name="T13" fmla="*/ 1 h 61"/>
                <a:gd name="T14" fmla="*/ 5 w 94"/>
                <a:gd name="T15" fmla="*/ 3 h 61"/>
                <a:gd name="T16" fmla="*/ 5 w 94"/>
                <a:gd name="T17" fmla="*/ 3 h 61"/>
                <a:gd name="T18" fmla="*/ 4 w 94"/>
                <a:gd name="T19" fmla="*/ 12 h 61"/>
                <a:gd name="T20" fmla="*/ 4 w 94"/>
                <a:gd name="T21" fmla="*/ 12 h 61"/>
                <a:gd name="T22" fmla="*/ 42 w 94"/>
                <a:gd name="T23" fmla="*/ 54 h 61"/>
                <a:gd name="T24" fmla="*/ 42 w 94"/>
                <a:gd name="T25" fmla="*/ 54 h 61"/>
                <a:gd name="T26" fmla="*/ 58 w 94"/>
                <a:gd name="T27" fmla="*/ 57 h 61"/>
                <a:gd name="T28" fmla="*/ 58 w 94"/>
                <a:gd name="T29" fmla="*/ 57 h 61"/>
                <a:gd name="T30" fmla="*/ 83 w 94"/>
                <a:gd name="T31" fmla="*/ 46 h 61"/>
                <a:gd name="T32" fmla="*/ 83 w 94"/>
                <a:gd name="T33" fmla="*/ 46 h 61"/>
                <a:gd name="T34" fmla="*/ 90 w 94"/>
                <a:gd name="T35" fmla="*/ 35 h 61"/>
                <a:gd name="T36" fmla="*/ 90 w 94"/>
                <a:gd name="T37" fmla="*/ 35 h 61"/>
                <a:gd name="T38" fmla="*/ 90 w 94"/>
                <a:gd name="T39" fmla="*/ 35 h 61"/>
                <a:gd name="T40" fmla="*/ 92 w 94"/>
                <a:gd name="T41" fmla="*/ 33 h 61"/>
                <a:gd name="T42" fmla="*/ 92 w 94"/>
                <a:gd name="T43" fmla="*/ 33 h 61"/>
                <a:gd name="T44" fmla="*/ 93 w 94"/>
                <a:gd name="T45" fmla="*/ 36 h 61"/>
                <a:gd name="T46" fmla="*/ 93 w 94"/>
                <a:gd name="T47" fmla="*/ 36 h 61"/>
                <a:gd name="T48" fmla="*/ 58 w 94"/>
                <a:gd name="T49" fmla="*/ 61 h 61"/>
                <a:gd name="T50" fmla="*/ 58 w 94"/>
                <a:gd name="T51" fmla="*/ 61 h 61"/>
                <a:gd name="T52" fmla="*/ 58 w 94"/>
                <a:gd name="T53" fmla="*/ 61 h 61"/>
                <a:gd name="T54" fmla="*/ 58 w 94"/>
                <a:gd name="T55" fmla="*/ 61 h 61"/>
                <a:gd name="T56" fmla="*/ 41 w 94"/>
                <a:gd name="T57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1">
                  <a:moveTo>
                    <a:pt x="41" y="58"/>
                  </a:moveTo>
                  <a:cubicBezTo>
                    <a:pt x="8" y="49"/>
                    <a:pt x="0" y="2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0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6"/>
                    <a:pt x="4" y="9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26"/>
                    <a:pt x="11" y="45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8" y="56"/>
                    <a:pt x="53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71" y="57"/>
                    <a:pt x="78" y="51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8" y="40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3" y="34"/>
                    <a:pt x="94" y="35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3" y="36"/>
                    <a:pt x="86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3" y="61"/>
                    <a:pt x="47" y="60"/>
                    <a:pt x="41" y="5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272"/>
            <p:cNvSpPr/>
            <p:nvPr/>
          </p:nvSpPr>
          <p:spPr bwMode="auto">
            <a:xfrm>
              <a:off x="6039480" y="1071864"/>
              <a:ext cx="60826" cy="79074"/>
            </a:xfrm>
            <a:custGeom>
              <a:avLst/>
              <a:gdLst>
                <a:gd name="T0" fmla="*/ 15 w 17"/>
                <a:gd name="T1" fmla="*/ 0 h 22"/>
                <a:gd name="T2" fmla="*/ 0 w 17"/>
                <a:gd name="T3" fmla="*/ 22 h 22"/>
                <a:gd name="T4" fmla="*/ 16 w 17"/>
                <a:gd name="T5" fmla="*/ 1 h 22"/>
                <a:gd name="T6" fmla="*/ 12 w 17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15" y="0"/>
                  </a:moveTo>
                  <a:cubicBezTo>
                    <a:pt x="8" y="3"/>
                    <a:pt x="1" y="14"/>
                    <a:pt x="0" y="22"/>
                  </a:cubicBezTo>
                  <a:cubicBezTo>
                    <a:pt x="9" y="20"/>
                    <a:pt x="17" y="10"/>
                    <a:pt x="16" y="1"/>
                  </a:cubicBezTo>
                  <a:cubicBezTo>
                    <a:pt x="14" y="0"/>
                    <a:pt x="14" y="1"/>
                    <a:pt x="12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273"/>
            <p:cNvSpPr/>
            <p:nvPr/>
          </p:nvSpPr>
          <p:spPr bwMode="auto">
            <a:xfrm>
              <a:off x="6600601" y="291767"/>
              <a:ext cx="54744" cy="89719"/>
            </a:xfrm>
            <a:custGeom>
              <a:avLst/>
              <a:gdLst>
                <a:gd name="T0" fmla="*/ 5 w 15"/>
                <a:gd name="T1" fmla="*/ 25 h 25"/>
                <a:gd name="T2" fmla="*/ 14 w 15"/>
                <a:gd name="T3" fmla="*/ 0 h 25"/>
                <a:gd name="T4" fmla="*/ 3 w 15"/>
                <a:gd name="T5" fmla="*/ 24 h 25"/>
                <a:gd name="T6" fmla="*/ 7 w 15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5">
                  <a:moveTo>
                    <a:pt x="5" y="25"/>
                  </a:moveTo>
                  <a:cubicBezTo>
                    <a:pt x="11" y="20"/>
                    <a:pt x="15" y="8"/>
                    <a:pt x="14" y="0"/>
                  </a:cubicBezTo>
                  <a:cubicBezTo>
                    <a:pt x="5" y="4"/>
                    <a:pt x="0" y="15"/>
                    <a:pt x="3" y="24"/>
                  </a:cubicBezTo>
                  <a:cubicBezTo>
                    <a:pt x="5" y="25"/>
                    <a:pt x="5" y="24"/>
                    <a:pt x="7" y="23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274"/>
            <p:cNvSpPr/>
            <p:nvPr/>
          </p:nvSpPr>
          <p:spPr bwMode="auto">
            <a:xfrm>
              <a:off x="5881332" y="662807"/>
              <a:ext cx="92760" cy="50182"/>
            </a:xfrm>
            <a:custGeom>
              <a:avLst/>
              <a:gdLst>
                <a:gd name="T0" fmla="*/ 26 w 26"/>
                <a:gd name="T1" fmla="*/ 10 h 14"/>
                <a:gd name="T2" fmla="*/ 0 w 26"/>
                <a:gd name="T3" fmla="*/ 4 h 14"/>
                <a:gd name="T4" fmla="*/ 24 w 26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4">
                  <a:moveTo>
                    <a:pt x="26" y="10"/>
                  </a:moveTo>
                  <a:cubicBezTo>
                    <a:pt x="20" y="6"/>
                    <a:pt x="6" y="0"/>
                    <a:pt x="0" y="4"/>
                  </a:cubicBezTo>
                  <a:cubicBezTo>
                    <a:pt x="3" y="11"/>
                    <a:pt x="19" y="14"/>
                    <a:pt x="24" y="9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275"/>
            <p:cNvSpPr/>
            <p:nvPr/>
          </p:nvSpPr>
          <p:spPr bwMode="auto">
            <a:xfrm>
              <a:off x="6507842" y="1226970"/>
              <a:ext cx="45620" cy="89719"/>
            </a:xfrm>
            <a:custGeom>
              <a:avLst/>
              <a:gdLst>
                <a:gd name="T0" fmla="*/ 1 w 13"/>
                <a:gd name="T1" fmla="*/ 0 h 25"/>
                <a:gd name="T2" fmla="*/ 9 w 13"/>
                <a:gd name="T3" fmla="*/ 25 h 25"/>
                <a:gd name="T4" fmla="*/ 1 w 13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5">
                  <a:moveTo>
                    <a:pt x="1" y="0"/>
                  </a:moveTo>
                  <a:cubicBezTo>
                    <a:pt x="0" y="7"/>
                    <a:pt x="3" y="21"/>
                    <a:pt x="9" y="25"/>
                  </a:cubicBezTo>
                  <a:cubicBezTo>
                    <a:pt x="13" y="19"/>
                    <a:pt x="8" y="4"/>
                    <a:pt x="1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276"/>
            <p:cNvSpPr/>
            <p:nvPr/>
          </p:nvSpPr>
          <p:spPr bwMode="auto">
            <a:xfrm>
              <a:off x="6766353" y="1115963"/>
              <a:ext cx="65388" cy="74512"/>
            </a:xfrm>
            <a:custGeom>
              <a:avLst/>
              <a:gdLst>
                <a:gd name="T0" fmla="*/ 2 w 18"/>
                <a:gd name="T1" fmla="*/ 0 h 21"/>
                <a:gd name="T2" fmla="*/ 18 w 18"/>
                <a:gd name="T3" fmla="*/ 21 h 21"/>
                <a:gd name="T4" fmla="*/ 0 w 18"/>
                <a:gd name="T5" fmla="*/ 2 h 21"/>
                <a:gd name="T6" fmla="*/ 5 w 18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2" y="0"/>
                  </a:moveTo>
                  <a:cubicBezTo>
                    <a:pt x="9" y="3"/>
                    <a:pt x="16" y="14"/>
                    <a:pt x="18" y="21"/>
                  </a:cubicBezTo>
                  <a:cubicBezTo>
                    <a:pt x="8" y="20"/>
                    <a:pt x="0" y="11"/>
                    <a:pt x="0" y="2"/>
                  </a:cubicBezTo>
                  <a:cubicBezTo>
                    <a:pt x="2" y="0"/>
                    <a:pt x="3" y="1"/>
                    <a:pt x="5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277"/>
            <p:cNvSpPr/>
            <p:nvPr/>
          </p:nvSpPr>
          <p:spPr bwMode="auto">
            <a:xfrm>
              <a:off x="6916898" y="608064"/>
              <a:ext cx="104925" cy="57785"/>
            </a:xfrm>
            <a:custGeom>
              <a:avLst/>
              <a:gdLst>
                <a:gd name="T0" fmla="*/ 0 w 29"/>
                <a:gd name="T1" fmla="*/ 6 h 16"/>
                <a:gd name="T2" fmla="*/ 29 w 29"/>
                <a:gd name="T3" fmla="*/ 5 h 16"/>
                <a:gd name="T4" fmla="*/ 0 w 29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6">
                  <a:moveTo>
                    <a:pt x="0" y="6"/>
                  </a:moveTo>
                  <a:cubicBezTo>
                    <a:pt x="7" y="0"/>
                    <a:pt x="21" y="1"/>
                    <a:pt x="29" y="5"/>
                  </a:cubicBezTo>
                  <a:cubicBezTo>
                    <a:pt x="28" y="16"/>
                    <a:pt x="0" y="14"/>
                    <a:pt x="0" y="6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278"/>
            <p:cNvSpPr/>
            <p:nvPr/>
          </p:nvSpPr>
          <p:spPr bwMode="auto">
            <a:xfrm>
              <a:off x="6118554" y="267437"/>
              <a:ext cx="76033" cy="106446"/>
            </a:xfrm>
            <a:custGeom>
              <a:avLst/>
              <a:gdLst>
                <a:gd name="T0" fmla="*/ 19 w 21"/>
                <a:gd name="T1" fmla="*/ 28 h 30"/>
                <a:gd name="T2" fmla="*/ 10 w 21"/>
                <a:gd name="T3" fmla="*/ 0 h 30"/>
                <a:gd name="T4" fmla="*/ 19 w 21"/>
                <a:gd name="T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0">
                  <a:moveTo>
                    <a:pt x="19" y="28"/>
                  </a:moveTo>
                  <a:cubicBezTo>
                    <a:pt x="21" y="19"/>
                    <a:pt x="16" y="6"/>
                    <a:pt x="10" y="0"/>
                  </a:cubicBezTo>
                  <a:cubicBezTo>
                    <a:pt x="0" y="4"/>
                    <a:pt x="10" y="30"/>
                    <a:pt x="19" y="28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3" name="组合 122"/>
          <p:cNvGrpSpPr/>
          <p:nvPr/>
        </p:nvGrpSpPr>
        <p:grpSpPr>
          <a:xfrm rot="20765698">
            <a:off x="9112125" y="1980374"/>
            <a:ext cx="1660802" cy="1503709"/>
            <a:chOff x="5881332" y="267437"/>
            <a:chExt cx="1140491" cy="1049252"/>
          </a:xfrm>
        </p:grpSpPr>
        <p:sp>
          <p:nvSpPr>
            <p:cNvPr id="124" name="Freeform 265"/>
            <p:cNvSpPr/>
            <p:nvPr/>
          </p:nvSpPr>
          <p:spPr bwMode="auto">
            <a:xfrm>
              <a:off x="6036438" y="396693"/>
              <a:ext cx="790741" cy="798344"/>
            </a:xfrm>
            <a:custGeom>
              <a:avLst/>
              <a:gdLst>
                <a:gd name="T0" fmla="*/ 157 w 220"/>
                <a:gd name="T1" fmla="*/ 25 h 222"/>
                <a:gd name="T2" fmla="*/ 214 w 220"/>
                <a:gd name="T3" fmla="*/ 117 h 222"/>
                <a:gd name="T4" fmla="*/ 61 w 220"/>
                <a:gd name="T5" fmla="*/ 179 h 222"/>
                <a:gd name="T6" fmla="*/ 38 w 220"/>
                <a:gd name="T7" fmla="*/ 37 h 222"/>
                <a:gd name="T8" fmla="*/ 157 w 220"/>
                <a:gd name="T9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222">
                  <a:moveTo>
                    <a:pt x="157" y="25"/>
                  </a:moveTo>
                  <a:cubicBezTo>
                    <a:pt x="157" y="25"/>
                    <a:pt x="220" y="47"/>
                    <a:pt x="214" y="117"/>
                  </a:cubicBezTo>
                  <a:cubicBezTo>
                    <a:pt x="207" y="187"/>
                    <a:pt x="122" y="222"/>
                    <a:pt x="61" y="179"/>
                  </a:cubicBezTo>
                  <a:cubicBezTo>
                    <a:pt x="0" y="136"/>
                    <a:pt x="3" y="74"/>
                    <a:pt x="38" y="37"/>
                  </a:cubicBezTo>
                  <a:cubicBezTo>
                    <a:pt x="73" y="0"/>
                    <a:pt x="132" y="12"/>
                    <a:pt x="157" y="25"/>
                  </a:cubicBez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266"/>
            <p:cNvSpPr/>
            <p:nvPr/>
          </p:nvSpPr>
          <p:spPr bwMode="auto">
            <a:xfrm>
              <a:off x="6042521" y="402775"/>
              <a:ext cx="742080" cy="719270"/>
            </a:xfrm>
            <a:custGeom>
              <a:avLst/>
              <a:gdLst>
                <a:gd name="T0" fmla="*/ 153 w 206"/>
                <a:gd name="T1" fmla="*/ 40 h 200"/>
                <a:gd name="T2" fmla="*/ 188 w 206"/>
                <a:gd name="T3" fmla="*/ 123 h 200"/>
                <a:gd name="T4" fmla="*/ 40 w 206"/>
                <a:gd name="T5" fmla="*/ 132 h 200"/>
                <a:gd name="T6" fmla="*/ 153 w 206"/>
                <a:gd name="T7" fmla="*/ 4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200">
                  <a:moveTo>
                    <a:pt x="153" y="40"/>
                  </a:moveTo>
                  <a:cubicBezTo>
                    <a:pt x="153" y="40"/>
                    <a:pt x="206" y="65"/>
                    <a:pt x="188" y="123"/>
                  </a:cubicBezTo>
                  <a:cubicBezTo>
                    <a:pt x="171" y="181"/>
                    <a:pt x="78" y="200"/>
                    <a:pt x="40" y="132"/>
                  </a:cubicBezTo>
                  <a:cubicBezTo>
                    <a:pt x="0" y="59"/>
                    <a:pt x="94" y="0"/>
                    <a:pt x="153" y="40"/>
                  </a:cubicBezTo>
                  <a:close/>
                </a:path>
              </a:pathLst>
            </a:custGeom>
            <a:solidFill>
              <a:srgbClr val="F27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267"/>
            <p:cNvSpPr/>
            <p:nvPr/>
          </p:nvSpPr>
          <p:spPr bwMode="auto">
            <a:xfrm>
              <a:off x="6586916" y="726675"/>
              <a:ext cx="53223" cy="65388"/>
            </a:xfrm>
            <a:custGeom>
              <a:avLst/>
              <a:gdLst>
                <a:gd name="T0" fmla="*/ 11 w 15"/>
                <a:gd name="T1" fmla="*/ 3 h 18"/>
                <a:gd name="T2" fmla="*/ 14 w 15"/>
                <a:gd name="T3" fmla="*/ 12 h 18"/>
                <a:gd name="T4" fmla="*/ 1 w 15"/>
                <a:gd name="T5" fmla="*/ 13 h 18"/>
                <a:gd name="T6" fmla="*/ 11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1" y="3"/>
                  </a:moveTo>
                  <a:cubicBezTo>
                    <a:pt x="11" y="3"/>
                    <a:pt x="15" y="7"/>
                    <a:pt x="14" y="12"/>
                  </a:cubicBezTo>
                  <a:cubicBezTo>
                    <a:pt x="13" y="17"/>
                    <a:pt x="3" y="18"/>
                    <a:pt x="1" y="13"/>
                  </a:cubicBezTo>
                  <a:cubicBezTo>
                    <a:pt x="0" y="7"/>
                    <a:pt x="5" y="0"/>
                    <a:pt x="11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268"/>
            <p:cNvSpPr/>
            <p:nvPr/>
          </p:nvSpPr>
          <p:spPr bwMode="auto">
            <a:xfrm>
              <a:off x="6284305" y="618708"/>
              <a:ext cx="50182" cy="62347"/>
            </a:xfrm>
            <a:custGeom>
              <a:avLst/>
              <a:gdLst>
                <a:gd name="T0" fmla="*/ 10 w 14"/>
                <a:gd name="T1" fmla="*/ 3 h 17"/>
                <a:gd name="T2" fmla="*/ 12 w 14"/>
                <a:gd name="T3" fmla="*/ 12 h 17"/>
                <a:gd name="T4" fmla="*/ 1 w 14"/>
                <a:gd name="T5" fmla="*/ 12 h 17"/>
                <a:gd name="T6" fmla="*/ 10 w 14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0" y="3"/>
                  </a:moveTo>
                  <a:cubicBezTo>
                    <a:pt x="10" y="3"/>
                    <a:pt x="14" y="7"/>
                    <a:pt x="12" y="12"/>
                  </a:cubicBezTo>
                  <a:cubicBezTo>
                    <a:pt x="11" y="17"/>
                    <a:pt x="2" y="17"/>
                    <a:pt x="1" y="12"/>
                  </a:cubicBezTo>
                  <a:cubicBezTo>
                    <a:pt x="0" y="7"/>
                    <a:pt x="4" y="0"/>
                    <a:pt x="10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69"/>
            <p:cNvSpPr/>
            <p:nvPr/>
          </p:nvSpPr>
          <p:spPr bwMode="auto">
            <a:xfrm>
              <a:off x="6553461" y="813352"/>
              <a:ext cx="97322" cy="82115"/>
            </a:xfrm>
            <a:custGeom>
              <a:avLst/>
              <a:gdLst>
                <a:gd name="T0" fmla="*/ 19 w 27"/>
                <a:gd name="T1" fmla="*/ 4 h 23"/>
                <a:gd name="T2" fmla="*/ 24 w 27"/>
                <a:gd name="T3" fmla="*/ 15 h 23"/>
                <a:gd name="T4" fmla="*/ 3 w 27"/>
                <a:gd name="T5" fmla="*/ 13 h 23"/>
                <a:gd name="T6" fmla="*/ 19 w 27"/>
                <a:gd name="T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9" y="4"/>
                  </a:moveTo>
                  <a:cubicBezTo>
                    <a:pt x="19" y="4"/>
                    <a:pt x="27" y="6"/>
                    <a:pt x="24" y="15"/>
                  </a:cubicBezTo>
                  <a:cubicBezTo>
                    <a:pt x="20" y="23"/>
                    <a:pt x="6" y="22"/>
                    <a:pt x="3" y="13"/>
                  </a:cubicBezTo>
                  <a:cubicBezTo>
                    <a:pt x="0" y="4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70"/>
            <p:cNvSpPr/>
            <p:nvPr/>
          </p:nvSpPr>
          <p:spPr bwMode="auto">
            <a:xfrm>
              <a:off x="6212834" y="694741"/>
              <a:ext cx="89719" cy="79074"/>
            </a:xfrm>
            <a:custGeom>
              <a:avLst/>
              <a:gdLst>
                <a:gd name="T0" fmla="*/ 17 w 25"/>
                <a:gd name="T1" fmla="*/ 4 h 22"/>
                <a:gd name="T2" fmla="*/ 22 w 25"/>
                <a:gd name="T3" fmla="*/ 14 h 22"/>
                <a:gd name="T4" fmla="*/ 2 w 25"/>
                <a:gd name="T5" fmla="*/ 13 h 22"/>
                <a:gd name="T6" fmla="*/ 17 w 25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2">
                  <a:moveTo>
                    <a:pt x="17" y="4"/>
                  </a:moveTo>
                  <a:cubicBezTo>
                    <a:pt x="17" y="4"/>
                    <a:pt x="25" y="7"/>
                    <a:pt x="22" y="14"/>
                  </a:cubicBezTo>
                  <a:cubicBezTo>
                    <a:pt x="19" y="22"/>
                    <a:pt x="5" y="21"/>
                    <a:pt x="2" y="13"/>
                  </a:cubicBezTo>
                  <a:cubicBezTo>
                    <a:pt x="0" y="5"/>
                    <a:pt x="10" y="0"/>
                    <a:pt x="17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71"/>
            <p:cNvSpPr/>
            <p:nvPr/>
          </p:nvSpPr>
          <p:spPr bwMode="auto">
            <a:xfrm>
              <a:off x="6255413" y="734278"/>
              <a:ext cx="337585" cy="218974"/>
            </a:xfrm>
            <a:custGeom>
              <a:avLst/>
              <a:gdLst>
                <a:gd name="T0" fmla="*/ 41 w 94"/>
                <a:gd name="T1" fmla="*/ 58 h 61"/>
                <a:gd name="T2" fmla="*/ 0 w 94"/>
                <a:gd name="T3" fmla="*/ 12 h 61"/>
                <a:gd name="T4" fmla="*/ 0 w 94"/>
                <a:gd name="T5" fmla="*/ 12 h 61"/>
                <a:gd name="T6" fmla="*/ 1 w 94"/>
                <a:gd name="T7" fmla="*/ 2 h 61"/>
                <a:gd name="T8" fmla="*/ 1 w 94"/>
                <a:gd name="T9" fmla="*/ 2 h 61"/>
                <a:gd name="T10" fmla="*/ 4 w 94"/>
                <a:gd name="T11" fmla="*/ 1 h 61"/>
                <a:gd name="T12" fmla="*/ 4 w 94"/>
                <a:gd name="T13" fmla="*/ 1 h 61"/>
                <a:gd name="T14" fmla="*/ 5 w 94"/>
                <a:gd name="T15" fmla="*/ 3 h 61"/>
                <a:gd name="T16" fmla="*/ 5 w 94"/>
                <a:gd name="T17" fmla="*/ 3 h 61"/>
                <a:gd name="T18" fmla="*/ 4 w 94"/>
                <a:gd name="T19" fmla="*/ 12 h 61"/>
                <a:gd name="T20" fmla="*/ 4 w 94"/>
                <a:gd name="T21" fmla="*/ 12 h 61"/>
                <a:gd name="T22" fmla="*/ 42 w 94"/>
                <a:gd name="T23" fmla="*/ 54 h 61"/>
                <a:gd name="T24" fmla="*/ 42 w 94"/>
                <a:gd name="T25" fmla="*/ 54 h 61"/>
                <a:gd name="T26" fmla="*/ 58 w 94"/>
                <a:gd name="T27" fmla="*/ 57 h 61"/>
                <a:gd name="T28" fmla="*/ 58 w 94"/>
                <a:gd name="T29" fmla="*/ 57 h 61"/>
                <a:gd name="T30" fmla="*/ 83 w 94"/>
                <a:gd name="T31" fmla="*/ 46 h 61"/>
                <a:gd name="T32" fmla="*/ 83 w 94"/>
                <a:gd name="T33" fmla="*/ 46 h 61"/>
                <a:gd name="T34" fmla="*/ 90 w 94"/>
                <a:gd name="T35" fmla="*/ 35 h 61"/>
                <a:gd name="T36" fmla="*/ 90 w 94"/>
                <a:gd name="T37" fmla="*/ 35 h 61"/>
                <a:gd name="T38" fmla="*/ 90 w 94"/>
                <a:gd name="T39" fmla="*/ 35 h 61"/>
                <a:gd name="T40" fmla="*/ 92 w 94"/>
                <a:gd name="T41" fmla="*/ 33 h 61"/>
                <a:gd name="T42" fmla="*/ 92 w 94"/>
                <a:gd name="T43" fmla="*/ 33 h 61"/>
                <a:gd name="T44" fmla="*/ 93 w 94"/>
                <a:gd name="T45" fmla="*/ 36 h 61"/>
                <a:gd name="T46" fmla="*/ 93 w 94"/>
                <a:gd name="T47" fmla="*/ 36 h 61"/>
                <a:gd name="T48" fmla="*/ 58 w 94"/>
                <a:gd name="T49" fmla="*/ 61 h 61"/>
                <a:gd name="T50" fmla="*/ 58 w 94"/>
                <a:gd name="T51" fmla="*/ 61 h 61"/>
                <a:gd name="T52" fmla="*/ 58 w 94"/>
                <a:gd name="T53" fmla="*/ 61 h 61"/>
                <a:gd name="T54" fmla="*/ 58 w 94"/>
                <a:gd name="T55" fmla="*/ 61 h 61"/>
                <a:gd name="T56" fmla="*/ 41 w 94"/>
                <a:gd name="T57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1">
                  <a:moveTo>
                    <a:pt x="41" y="58"/>
                  </a:moveTo>
                  <a:cubicBezTo>
                    <a:pt x="8" y="49"/>
                    <a:pt x="0" y="2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0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6"/>
                    <a:pt x="4" y="9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26"/>
                    <a:pt x="11" y="45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8" y="56"/>
                    <a:pt x="53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71" y="57"/>
                    <a:pt x="78" y="51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8" y="40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3" y="34"/>
                    <a:pt x="94" y="35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3" y="36"/>
                    <a:pt x="86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3" y="61"/>
                    <a:pt x="47" y="60"/>
                    <a:pt x="41" y="5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72"/>
            <p:cNvSpPr/>
            <p:nvPr/>
          </p:nvSpPr>
          <p:spPr bwMode="auto">
            <a:xfrm>
              <a:off x="6039480" y="1071864"/>
              <a:ext cx="60826" cy="79074"/>
            </a:xfrm>
            <a:custGeom>
              <a:avLst/>
              <a:gdLst>
                <a:gd name="T0" fmla="*/ 15 w 17"/>
                <a:gd name="T1" fmla="*/ 0 h 22"/>
                <a:gd name="T2" fmla="*/ 0 w 17"/>
                <a:gd name="T3" fmla="*/ 22 h 22"/>
                <a:gd name="T4" fmla="*/ 16 w 17"/>
                <a:gd name="T5" fmla="*/ 1 h 22"/>
                <a:gd name="T6" fmla="*/ 12 w 17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15" y="0"/>
                  </a:moveTo>
                  <a:cubicBezTo>
                    <a:pt x="8" y="3"/>
                    <a:pt x="1" y="14"/>
                    <a:pt x="0" y="22"/>
                  </a:cubicBezTo>
                  <a:cubicBezTo>
                    <a:pt x="9" y="20"/>
                    <a:pt x="17" y="10"/>
                    <a:pt x="16" y="1"/>
                  </a:cubicBezTo>
                  <a:cubicBezTo>
                    <a:pt x="14" y="0"/>
                    <a:pt x="14" y="1"/>
                    <a:pt x="12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273"/>
            <p:cNvSpPr/>
            <p:nvPr/>
          </p:nvSpPr>
          <p:spPr bwMode="auto">
            <a:xfrm>
              <a:off x="6600601" y="291767"/>
              <a:ext cx="54744" cy="89719"/>
            </a:xfrm>
            <a:custGeom>
              <a:avLst/>
              <a:gdLst>
                <a:gd name="T0" fmla="*/ 5 w 15"/>
                <a:gd name="T1" fmla="*/ 25 h 25"/>
                <a:gd name="T2" fmla="*/ 14 w 15"/>
                <a:gd name="T3" fmla="*/ 0 h 25"/>
                <a:gd name="T4" fmla="*/ 3 w 15"/>
                <a:gd name="T5" fmla="*/ 24 h 25"/>
                <a:gd name="T6" fmla="*/ 7 w 15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5">
                  <a:moveTo>
                    <a:pt x="5" y="25"/>
                  </a:moveTo>
                  <a:cubicBezTo>
                    <a:pt x="11" y="20"/>
                    <a:pt x="15" y="8"/>
                    <a:pt x="14" y="0"/>
                  </a:cubicBezTo>
                  <a:cubicBezTo>
                    <a:pt x="5" y="4"/>
                    <a:pt x="0" y="15"/>
                    <a:pt x="3" y="24"/>
                  </a:cubicBezTo>
                  <a:cubicBezTo>
                    <a:pt x="5" y="25"/>
                    <a:pt x="5" y="24"/>
                    <a:pt x="7" y="23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274"/>
            <p:cNvSpPr/>
            <p:nvPr/>
          </p:nvSpPr>
          <p:spPr bwMode="auto">
            <a:xfrm>
              <a:off x="5881332" y="662807"/>
              <a:ext cx="92760" cy="50182"/>
            </a:xfrm>
            <a:custGeom>
              <a:avLst/>
              <a:gdLst>
                <a:gd name="T0" fmla="*/ 26 w 26"/>
                <a:gd name="T1" fmla="*/ 10 h 14"/>
                <a:gd name="T2" fmla="*/ 0 w 26"/>
                <a:gd name="T3" fmla="*/ 4 h 14"/>
                <a:gd name="T4" fmla="*/ 24 w 26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4">
                  <a:moveTo>
                    <a:pt x="26" y="10"/>
                  </a:moveTo>
                  <a:cubicBezTo>
                    <a:pt x="20" y="6"/>
                    <a:pt x="6" y="0"/>
                    <a:pt x="0" y="4"/>
                  </a:cubicBezTo>
                  <a:cubicBezTo>
                    <a:pt x="3" y="11"/>
                    <a:pt x="19" y="14"/>
                    <a:pt x="24" y="9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275"/>
            <p:cNvSpPr/>
            <p:nvPr/>
          </p:nvSpPr>
          <p:spPr bwMode="auto">
            <a:xfrm>
              <a:off x="6507842" y="1226970"/>
              <a:ext cx="45620" cy="89719"/>
            </a:xfrm>
            <a:custGeom>
              <a:avLst/>
              <a:gdLst>
                <a:gd name="T0" fmla="*/ 1 w 13"/>
                <a:gd name="T1" fmla="*/ 0 h 25"/>
                <a:gd name="T2" fmla="*/ 9 w 13"/>
                <a:gd name="T3" fmla="*/ 25 h 25"/>
                <a:gd name="T4" fmla="*/ 1 w 13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5">
                  <a:moveTo>
                    <a:pt x="1" y="0"/>
                  </a:moveTo>
                  <a:cubicBezTo>
                    <a:pt x="0" y="7"/>
                    <a:pt x="3" y="21"/>
                    <a:pt x="9" y="25"/>
                  </a:cubicBezTo>
                  <a:cubicBezTo>
                    <a:pt x="13" y="19"/>
                    <a:pt x="8" y="4"/>
                    <a:pt x="1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276"/>
            <p:cNvSpPr/>
            <p:nvPr/>
          </p:nvSpPr>
          <p:spPr bwMode="auto">
            <a:xfrm>
              <a:off x="6766353" y="1115963"/>
              <a:ext cx="65388" cy="74512"/>
            </a:xfrm>
            <a:custGeom>
              <a:avLst/>
              <a:gdLst>
                <a:gd name="T0" fmla="*/ 2 w 18"/>
                <a:gd name="T1" fmla="*/ 0 h 21"/>
                <a:gd name="T2" fmla="*/ 18 w 18"/>
                <a:gd name="T3" fmla="*/ 21 h 21"/>
                <a:gd name="T4" fmla="*/ 0 w 18"/>
                <a:gd name="T5" fmla="*/ 2 h 21"/>
                <a:gd name="T6" fmla="*/ 5 w 18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2" y="0"/>
                  </a:moveTo>
                  <a:cubicBezTo>
                    <a:pt x="9" y="3"/>
                    <a:pt x="16" y="14"/>
                    <a:pt x="18" y="21"/>
                  </a:cubicBezTo>
                  <a:cubicBezTo>
                    <a:pt x="8" y="20"/>
                    <a:pt x="0" y="11"/>
                    <a:pt x="0" y="2"/>
                  </a:cubicBezTo>
                  <a:cubicBezTo>
                    <a:pt x="2" y="0"/>
                    <a:pt x="3" y="1"/>
                    <a:pt x="5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277"/>
            <p:cNvSpPr/>
            <p:nvPr/>
          </p:nvSpPr>
          <p:spPr bwMode="auto">
            <a:xfrm>
              <a:off x="6916898" y="608064"/>
              <a:ext cx="104925" cy="57785"/>
            </a:xfrm>
            <a:custGeom>
              <a:avLst/>
              <a:gdLst>
                <a:gd name="T0" fmla="*/ 0 w 29"/>
                <a:gd name="T1" fmla="*/ 6 h 16"/>
                <a:gd name="T2" fmla="*/ 29 w 29"/>
                <a:gd name="T3" fmla="*/ 5 h 16"/>
                <a:gd name="T4" fmla="*/ 0 w 29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6">
                  <a:moveTo>
                    <a:pt x="0" y="6"/>
                  </a:moveTo>
                  <a:cubicBezTo>
                    <a:pt x="7" y="0"/>
                    <a:pt x="21" y="1"/>
                    <a:pt x="29" y="5"/>
                  </a:cubicBezTo>
                  <a:cubicBezTo>
                    <a:pt x="28" y="16"/>
                    <a:pt x="0" y="14"/>
                    <a:pt x="0" y="6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278"/>
            <p:cNvSpPr/>
            <p:nvPr/>
          </p:nvSpPr>
          <p:spPr bwMode="auto">
            <a:xfrm>
              <a:off x="6118554" y="267437"/>
              <a:ext cx="76033" cy="106446"/>
            </a:xfrm>
            <a:custGeom>
              <a:avLst/>
              <a:gdLst>
                <a:gd name="T0" fmla="*/ 19 w 21"/>
                <a:gd name="T1" fmla="*/ 28 h 30"/>
                <a:gd name="T2" fmla="*/ 10 w 21"/>
                <a:gd name="T3" fmla="*/ 0 h 30"/>
                <a:gd name="T4" fmla="*/ 19 w 21"/>
                <a:gd name="T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0">
                  <a:moveTo>
                    <a:pt x="19" y="28"/>
                  </a:moveTo>
                  <a:cubicBezTo>
                    <a:pt x="21" y="19"/>
                    <a:pt x="16" y="6"/>
                    <a:pt x="10" y="0"/>
                  </a:cubicBezTo>
                  <a:cubicBezTo>
                    <a:pt x="0" y="4"/>
                    <a:pt x="10" y="30"/>
                    <a:pt x="19" y="28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8" name="组合 137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139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141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0" name="文本框 139"/>
            <p:cNvSpPr txBox="1"/>
            <p:nvPr/>
          </p:nvSpPr>
          <p:spPr>
            <a:xfrm>
              <a:off x="4755105" y="952047"/>
              <a:ext cx="2482703" cy="4001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subheading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1080208" y="1890922"/>
            <a:ext cx="4156381" cy="3830505"/>
            <a:chOff x="1591563" y="1745514"/>
            <a:chExt cx="4882824" cy="4481371"/>
          </a:xfrm>
        </p:grpSpPr>
        <p:sp>
          <p:nvSpPr>
            <p:cNvPr id="3" name="Line 302"/>
            <p:cNvSpPr>
              <a:spLocks noChangeShapeType="1"/>
            </p:cNvSpPr>
            <p:nvPr/>
          </p:nvSpPr>
          <p:spPr bwMode="auto">
            <a:xfrm>
              <a:off x="5128607" y="566272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" name="Line 303"/>
            <p:cNvSpPr>
              <a:spLocks noChangeShapeType="1"/>
            </p:cNvSpPr>
            <p:nvPr/>
          </p:nvSpPr>
          <p:spPr bwMode="auto">
            <a:xfrm>
              <a:off x="5128607" y="566272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" name="Freeform 900"/>
            <p:cNvSpPr>
              <a:spLocks noEditPoints="1"/>
            </p:cNvSpPr>
            <p:nvPr/>
          </p:nvSpPr>
          <p:spPr bwMode="auto">
            <a:xfrm>
              <a:off x="1591563" y="1745514"/>
              <a:ext cx="4882824" cy="4481371"/>
            </a:xfrm>
            <a:custGeom>
              <a:avLst/>
              <a:gdLst>
                <a:gd name="T0" fmla="*/ 1322 w 1357"/>
                <a:gd name="T1" fmla="*/ 560 h 1246"/>
                <a:gd name="T2" fmla="*/ 714 w 1357"/>
                <a:gd name="T3" fmla="*/ 19 h 1246"/>
                <a:gd name="T4" fmla="*/ 125 w 1357"/>
                <a:gd name="T5" fmla="*/ 433 h 1246"/>
                <a:gd name="T6" fmla="*/ 700 w 1357"/>
                <a:gd name="T7" fmla="*/ 1227 h 1246"/>
                <a:gd name="T8" fmla="*/ 1322 w 1357"/>
                <a:gd name="T9" fmla="*/ 560 h 1246"/>
                <a:gd name="T10" fmla="*/ 803 w 1357"/>
                <a:gd name="T11" fmla="*/ 1161 h 1246"/>
                <a:gd name="T12" fmla="*/ 175 w 1357"/>
                <a:gd name="T13" fmla="*/ 534 h 1246"/>
                <a:gd name="T14" fmla="*/ 742 w 1357"/>
                <a:gd name="T15" fmla="*/ 86 h 1246"/>
                <a:gd name="T16" fmla="*/ 1266 w 1357"/>
                <a:gd name="T17" fmla="*/ 568 h 1246"/>
                <a:gd name="T18" fmla="*/ 803 w 1357"/>
                <a:gd name="T19" fmla="*/ 1161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7" h="1246">
                  <a:moveTo>
                    <a:pt x="1322" y="560"/>
                  </a:moveTo>
                  <a:cubicBezTo>
                    <a:pt x="1287" y="261"/>
                    <a:pt x="1166" y="24"/>
                    <a:pt x="714" y="19"/>
                  </a:cubicBezTo>
                  <a:cubicBezTo>
                    <a:pt x="714" y="19"/>
                    <a:pt x="259" y="0"/>
                    <a:pt x="125" y="433"/>
                  </a:cubicBezTo>
                  <a:cubicBezTo>
                    <a:pt x="0" y="834"/>
                    <a:pt x="203" y="1208"/>
                    <a:pt x="700" y="1227"/>
                  </a:cubicBezTo>
                  <a:cubicBezTo>
                    <a:pt x="1198" y="1246"/>
                    <a:pt x="1357" y="858"/>
                    <a:pt x="1322" y="560"/>
                  </a:cubicBezTo>
                  <a:close/>
                  <a:moveTo>
                    <a:pt x="803" y="1161"/>
                  </a:moveTo>
                  <a:cubicBezTo>
                    <a:pt x="464" y="1179"/>
                    <a:pt x="89" y="986"/>
                    <a:pt x="175" y="534"/>
                  </a:cubicBezTo>
                  <a:cubicBezTo>
                    <a:pt x="261" y="81"/>
                    <a:pt x="742" y="86"/>
                    <a:pt x="742" y="86"/>
                  </a:cubicBezTo>
                  <a:cubicBezTo>
                    <a:pt x="1023" y="76"/>
                    <a:pt x="1243" y="264"/>
                    <a:pt x="1266" y="568"/>
                  </a:cubicBezTo>
                  <a:cubicBezTo>
                    <a:pt x="1288" y="872"/>
                    <a:pt x="1149" y="1142"/>
                    <a:pt x="803" y="11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" name="Freeform 901"/>
            <p:cNvSpPr/>
            <p:nvPr/>
          </p:nvSpPr>
          <p:spPr bwMode="auto">
            <a:xfrm>
              <a:off x="1912421" y="2017711"/>
              <a:ext cx="4314099" cy="3968910"/>
            </a:xfrm>
            <a:custGeom>
              <a:avLst/>
              <a:gdLst>
                <a:gd name="T0" fmla="*/ 653 w 1199"/>
                <a:gd name="T1" fmla="*/ 10 h 1103"/>
                <a:gd name="T2" fmla="*/ 86 w 1199"/>
                <a:gd name="T3" fmla="*/ 458 h 1103"/>
                <a:gd name="T4" fmla="*/ 714 w 1199"/>
                <a:gd name="T5" fmla="*/ 1085 h 1103"/>
                <a:gd name="T6" fmla="*/ 1177 w 1199"/>
                <a:gd name="T7" fmla="*/ 492 h 1103"/>
                <a:gd name="T8" fmla="*/ 653 w 1199"/>
                <a:gd name="T9" fmla="*/ 10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9" h="1103">
                  <a:moveTo>
                    <a:pt x="653" y="10"/>
                  </a:moveTo>
                  <a:cubicBezTo>
                    <a:pt x="653" y="10"/>
                    <a:pt x="172" y="5"/>
                    <a:pt x="86" y="458"/>
                  </a:cubicBezTo>
                  <a:cubicBezTo>
                    <a:pt x="0" y="910"/>
                    <a:pt x="375" y="1103"/>
                    <a:pt x="714" y="1085"/>
                  </a:cubicBezTo>
                  <a:cubicBezTo>
                    <a:pt x="1060" y="1066"/>
                    <a:pt x="1199" y="796"/>
                    <a:pt x="1177" y="492"/>
                  </a:cubicBezTo>
                  <a:cubicBezTo>
                    <a:pt x="1154" y="188"/>
                    <a:pt x="934" y="0"/>
                    <a:pt x="653" y="10"/>
                  </a:cubicBezTo>
                  <a:close/>
                </a:path>
              </a:pathLst>
            </a:custGeom>
            <a:solidFill>
              <a:srgbClr val="7FC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" name="Freeform 902"/>
            <p:cNvSpPr>
              <a:spLocks noEditPoints="1"/>
            </p:cNvSpPr>
            <p:nvPr/>
          </p:nvSpPr>
          <p:spPr bwMode="auto">
            <a:xfrm>
              <a:off x="2167891" y="2043562"/>
              <a:ext cx="3997803" cy="3891357"/>
            </a:xfrm>
            <a:custGeom>
              <a:avLst/>
              <a:gdLst>
                <a:gd name="T0" fmla="*/ 189 w 1111"/>
                <a:gd name="T1" fmla="*/ 960 h 1082"/>
                <a:gd name="T2" fmla="*/ 0 w 1111"/>
                <a:gd name="T3" fmla="*/ 577 h 1082"/>
                <a:gd name="T4" fmla="*/ 0 w 1111"/>
                <a:gd name="T5" fmla="*/ 577 h 1082"/>
                <a:gd name="T6" fmla="*/ 12 w 1111"/>
                <a:gd name="T7" fmla="*/ 450 h 1082"/>
                <a:gd name="T8" fmla="*/ 12 w 1111"/>
                <a:gd name="T9" fmla="*/ 450 h 1082"/>
                <a:gd name="T10" fmla="*/ 321 w 1111"/>
                <a:gd name="T11" fmla="*/ 58 h 1082"/>
                <a:gd name="T12" fmla="*/ 321 w 1111"/>
                <a:gd name="T13" fmla="*/ 58 h 1082"/>
                <a:gd name="T14" fmla="*/ 581 w 1111"/>
                <a:gd name="T15" fmla="*/ 0 h 1082"/>
                <a:gd name="T16" fmla="*/ 581 w 1111"/>
                <a:gd name="T17" fmla="*/ 0 h 1082"/>
                <a:gd name="T18" fmla="*/ 582 w 1111"/>
                <a:gd name="T19" fmla="*/ 0 h 1082"/>
                <a:gd name="T20" fmla="*/ 582 w 1111"/>
                <a:gd name="T21" fmla="*/ 0 h 1082"/>
                <a:gd name="T22" fmla="*/ 582 w 1111"/>
                <a:gd name="T23" fmla="*/ 0 h 1082"/>
                <a:gd name="T24" fmla="*/ 604 w 1111"/>
                <a:gd name="T25" fmla="*/ 0 h 1082"/>
                <a:gd name="T26" fmla="*/ 604 w 1111"/>
                <a:gd name="T27" fmla="*/ 0 h 1082"/>
                <a:gd name="T28" fmla="*/ 1109 w 1111"/>
                <a:gd name="T29" fmla="*/ 485 h 1082"/>
                <a:gd name="T30" fmla="*/ 1109 w 1111"/>
                <a:gd name="T31" fmla="*/ 485 h 1082"/>
                <a:gd name="T32" fmla="*/ 1111 w 1111"/>
                <a:gd name="T33" fmla="*/ 548 h 1082"/>
                <a:gd name="T34" fmla="*/ 1111 w 1111"/>
                <a:gd name="T35" fmla="*/ 548 h 1082"/>
                <a:gd name="T36" fmla="*/ 643 w 1111"/>
                <a:gd name="T37" fmla="*/ 1081 h 1082"/>
                <a:gd name="T38" fmla="*/ 643 w 1111"/>
                <a:gd name="T39" fmla="*/ 1081 h 1082"/>
                <a:gd name="T40" fmla="*/ 598 w 1111"/>
                <a:gd name="T41" fmla="*/ 1082 h 1082"/>
                <a:gd name="T42" fmla="*/ 598 w 1111"/>
                <a:gd name="T43" fmla="*/ 1082 h 1082"/>
                <a:gd name="T44" fmla="*/ 189 w 1111"/>
                <a:gd name="T45" fmla="*/ 960 h 1082"/>
                <a:gd name="T46" fmla="*/ 323 w 1111"/>
                <a:gd name="T47" fmla="*/ 64 h 1082"/>
                <a:gd name="T48" fmla="*/ 18 w 1111"/>
                <a:gd name="T49" fmla="*/ 451 h 1082"/>
                <a:gd name="T50" fmla="*/ 18 w 1111"/>
                <a:gd name="T51" fmla="*/ 451 h 1082"/>
                <a:gd name="T52" fmla="*/ 6 w 1111"/>
                <a:gd name="T53" fmla="*/ 577 h 1082"/>
                <a:gd name="T54" fmla="*/ 6 w 1111"/>
                <a:gd name="T55" fmla="*/ 577 h 1082"/>
                <a:gd name="T56" fmla="*/ 192 w 1111"/>
                <a:gd name="T57" fmla="*/ 955 h 1082"/>
                <a:gd name="T58" fmla="*/ 192 w 1111"/>
                <a:gd name="T59" fmla="*/ 955 h 1082"/>
                <a:gd name="T60" fmla="*/ 598 w 1111"/>
                <a:gd name="T61" fmla="*/ 1076 h 1082"/>
                <a:gd name="T62" fmla="*/ 598 w 1111"/>
                <a:gd name="T63" fmla="*/ 1076 h 1082"/>
                <a:gd name="T64" fmla="*/ 642 w 1111"/>
                <a:gd name="T65" fmla="*/ 1075 h 1082"/>
                <a:gd name="T66" fmla="*/ 642 w 1111"/>
                <a:gd name="T67" fmla="*/ 1075 h 1082"/>
                <a:gd name="T68" fmla="*/ 1105 w 1111"/>
                <a:gd name="T69" fmla="*/ 548 h 1082"/>
                <a:gd name="T70" fmla="*/ 1105 w 1111"/>
                <a:gd name="T71" fmla="*/ 548 h 1082"/>
                <a:gd name="T72" fmla="*/ 1103 w 1111"/>
                <a:gd name="T73" fmla="*/ 485 h 1082"/>
                <a:gd name="T74" fmla="*/ 1103 w 1111"/>
                <a:gd name="T75" fmla="*/ 485 h 1082"/>
                <a:gd name="T76" fmla="*/ 604 w 1111"/>
                <a:gd name="T77" fmla="*/ 6 h 1082"/>
                <a:gd name="T78" fmla="*/ 604 w 1111"/>
                <a:gd name="T79" fmla="*/ 6 h 1082"/>
                <a:gd name="T80" fmla="*/ 582 w 1111"/>
                <a:gd name="T81" fmla="*/ 6 h 1082"/>
                <a:gd name="T82" fmla="*/ 582 w 1111"/>
                <a:gd name="T83" fmla="*/ 6 h 1082"/>
                <a:gd name="T84" fmla="*/ 582 w 1111"/>
                <a:gd name="T85" fmla="*/ 3 h 1082"/>
                <a:gd name="T86" fmla="*/ 582 w 1111"/>
                <a:gd name="T87" fmla="*/ 6 h 1082"/>
                <a:gd name="T88" fmla="*/ 581 w 1111"/>
                <a:gd name="T89" fmla="*/ 6 h 1082"/>
                <a:gd name="T90" fmla="*/ 581 w 1111"/>
                <a:gd name="T91" fmla="*/ 6 h 1082"/>
                <a:gd name="T92" fmla="*/ 581 w 1111"/>
                <a:gd name="T93" fmla="*/ 6 h 1082"/>
                <a:gd name="T94" fmla="*/ 581 w 1111"/>
                <a:gd name="T95" fmla="*/ 6 h 1082"/>
                <a:gd name="T96" fmla="*/ 323 w 1111"/>
                <a:gd name="T97" fmla="*/ 64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11" h="1082">
                  <a:moveTo>
                    <a:pt x="189" y="960"/>
                  </a:moveTo>
                  <a:cubicBezTo>
                    <a:pt x="76" y="877"/>
                    <a:pt x="0" y="750"/>
                    <a:pt x="0" y="577"/>
                  </a:cubicBezTo>
                  <a:cubicBezTo>
                    <a:pt x="0" y="577"/>
                    <a:pt x="0" y="577"/>
                    <a:pt x="0" y="577"/>
                  </a:cubicBezTo>
                  <a:cubicBezTo>
                    <a:pt x="0" y="537"/>
                    <a:pt x="4" y="495"/>
                    <a:pt x="12" y="450"/>
                  </a:cubicBezTo>
                  <a:cubicBezTo>
                    <a:pt x="12" y="450"/>
                    <a:pt x="12" y="450"/>
                    <a:pt x="12" y="450"/>
                  </a:cubicBezTo>
                  <a:cubicBezTo>
                    <a:pt x="54" y="228"/>
                    <a:pt x="192" y="115"/>
                    <a:pt x="321" y="58"/>
                  </a:cubicBezTo>
                  <a:cubicBezTo>
                    <a:pt x="321" y="58"/>
                    <a:pt x="321" y="58"/>
                    <a:pt x="321" y="58"/>
                  </a:cubicBezTo>
                  <a:cubicBezTo>
                    <a:pt x="450" y="2"/>
                    <a:pt x="570" y="0"/>
                    <a:pt x="581" y="0"/>
                  </a:cubicBezTo>
                  <a:cubicBezTo>
                    <a:pt x="581" y="0"/>
                    <a:pt x="581" y="0"/>
                    <a:pt x="581" y="0"/>
                  </a:cubicBezTo>
                  <a:cubicBezTo>
                    <a:pt x="582" y="0"/>
                    <a:pt x="582" y="0"/>
                    <a:pt x="582" y="0"/>
                  </a:cubicBezTo>
                  <a:cubicBezTo>
                    <a:pt x="582" y="0"/>
                    <a:pt x="582" y="0"/>
                    <a:pt x="582" y="0"/>
                  </a:cubicBezTo>
                  <a:cubicBezTo>
                    <a:pt x="582" y="0"/>
                    <a:pt x="582" y="0"/>
                    <a:pt x="582" y="0"/>
                  </a:cubicBezTo>
                  <a:cubicBezTo>
                    <a:pt x="589" y="0"/>
                    <a:pt x="597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876" y="0"/>
                    <a:pt x="1086" y="187"/>
                    <a:pt x="1109" y="485"/>
                  </a:cubicBezTo>
                  <a:cubicBezTo>
                    <a:pt x="1109" y="485"/>
                    <a:pt x="1109" y="485"/>
                    <a:pt x="1109" y="485"/>
                  </a:cubicBezTo>
                  <a:cubicBezTo>
                    <a:pt x="1110" y="506"/>
                    <a:pt x="1111" y="527"/>
                    <a:pt x="1111" y="548"/>
                  </a:cubicBezTo>
                  <a:cubicBezTo>
                    <a:pt x="1111" y="548"/>
                    <a:pt x="1111" y="548"/>
                    <a:pt x="1111" y="548"/>
                  </a:cubicBezTo>
                  <a:cubicBezTo>
                    <a:pt x="1111" y="827"/>
                    <a:pt x="967" y="1063"/>
                    <a:pt x="643" y="1081"/>
                  </a:cubicBezTo>
                  <a:cubicBezTo>
                    <a:pt x="643" y="1081"/>
                    <a:pt x="643" y="1081"/>
                    <a:pt x="643" y="1081"/>
                  </a:cubicBezTo>
                  <a:cubicBezTo>
                    <a:pt x="628" y="1082"/>
                    <a:pt x="613" y="1082"/>
                    <a:pt x="598" y="1082"/>
                  </a:cubicBezTo>
                  <a:cubicBezTo>
                    <a:pt x="598" y="1082"/>
                    <a:pt x="598" y="1082"/>
                    <a:pt x="598" y="1082"/>
                  </a:cubicBezTo>
                  <a:cubicBezTo>
                    <a:pt x="451" y="1082"/>
                    <a:pt x="302" y="1043"/>
                    <a:pt x="189" y="960"/>
                  </a:cubicBezTo>
                  <a:close/>
                  <a:moveTo>
                    <a:pt x="323" y="64"/>
                  </a:moveTo>
                  <a:cubicBezTo>
                    <a:pt x="195" y="120"/>
                    <a:pt x="60" y="231"/>
                    <a:pt x="18" y="451"/>
                  </a:cubicBezTo>
                  <a:cubicBezTo>
                    <a:pt x="18" y="451"/>
                    <a:pt x="18" y="451"/>
                    <a:pt x="18" y="451"/>
                  </a:cubicBezTo>
                  <a:cubicBezTo>
                    <a:pt x="10" y="496"/>
                    <a:pt x="6" y="538"/>
                    <a:pt x="6" y="577"/>
                  </a:cubicBezTo>
                  <a:cubicBezTo>
                    <a:pt x="6" y="577"/>
                    <a:pt x="6" y="577"/>
                    <a:pt x="6" y="577"/>
                  </a:cubicBezTo>
                  <a:cubicBezTo>
                    <a:pt x="6" y="749"/>
                    <a:pt x="81" y="873"/>
                    <a:pt x="192" y="955"/>
                  </a:cubicBezTo>
                  <a:cubicBezTo>
                    <a:pt x="192" y="955"/>
                    <a:pt x="192" y="955"/>
                    <a:pt x="192" y="955"/>
                  </a:cubicBezTo>
                  <a:cubicBezTo>
                    <a:pt x="304" y="1037"/>
                    <a:pt x="452" y="1076"/>
                    <a:pt x="598" y="1076"/>
                  </a:cubicBezTo>
                  <a:cubicBezTo>
                    <a:pt x="598" y="1076"/>
                    <a:pt x="598" y="1076"/>
                    <a:pt x="598" y="1076"/>
                  </a:cubicBezTo>
                  <a:cubicBezTo>
                    <a:pt x="613" y="1076"/>
                    <a:pt x="628" y="1076"/>
                    <a:pt x="642" y="1075"/>
                  </a:cubicBezTo>
                  <a:cubicBezTo>
                    <a:pt x="642" y="1075"/>
                    <a:pt x="642" y="1075"/>
                    <a:pt x="642" y="1075"/>
                  </a:cubicBezTo>
                  <a:cubicBezTo>
                    <a:pt x="963" y="1057"/>
                    <a:pt x="1105" y="825"/>
                    <a:pt x="1105" y="548"/>
                  </a:cubicBezTo>
                  <a:cubicBezTo>
                    <a:pt x="1105" y="548"/>
                    <a:pt x="1105" y="548"/>
                    <a:pt x="1105" y="548"/>
                  </a:cubicBezTo>
                  <a:cubicBezTo>
                    <a:pt x="1105" y="527"/>
                    <a:pt x="1104" y="506"/>
                    <a:pt x="1103" y="485"/>
                  </a:cubicBezTo>
                  <a:cubicBezTo>
                    <a:pt x="1103" y="485"/>
                    <a:pt x="1103" y="485"/>
                    <a:pt x="1103" y="485"/>
                  </a:cubicBezTo>
                  <a:cubicBezTo>
                    <a:pt x="1080" y="190"/>
                    <a:pt x="873" y="6"/>
                    <a:pt x="604" y="6"/>
                  </a:cubicBezTo>
                  <a:cubicBezTo>
                    <a:pt x="604" y="6"/>
                    <a:pt x="604" y="6"/>
                    <a:pt x="604" y="6"/>
                  </a:cubicBezTo>
                  <a:cubicBezTo>
                    <a:pt x="597" y="6"/>
                    <a:pt x="589" y="6"/>
                    <a:pt x="582" y="6"/>
                  </a:cubicBezTo>
                  <a:cubicBezTo>
                    <a:pt x="582" y="6"/>
                    <a:pt x="582" y="6"/>
                    <a:pt x="582" y="6"/>
                  </a:cubicBezTo>
                  <a:cubicBezTo>
                    <a:pt x="582" y="3"/>
                    <a:pt x="582" y="3"/>
                    <a:pt x="582" y="3"/>
                  </a:cubicBezTo>
                  <a:cubicBezTo>
                    <a:pt x="582" y="6"/>
                    <a:pt x="582" y="6"/>
                    <a:pt x="582" y="6"/>
                  </a:cubicBezTo>
                  <a:cubicBezTo>
                    <a:pt x="582" y="6"/>
                    <a:pt x="582" y="6"/>
                    <a:pt x="581" y="6"/>
                  </a:cubicBezTo>
                  <a:cubicBezTo>
                    <a:pt x="581" y="6"/>
                    <a:pt x="581" y="6"/>
                    <a:pt x="581" y="6"/>
                  </a:cubicBezTo>
                  <a:cubicBezTo>
                    <a:pt x="581" y="6"/>
                    <a:pt x="581" y="6"/>
                    <a:pt x="581" y="6"/>
                  </a:cubicBezTo>
                  <a:cubicBezTo>
                    <a:pt x="581" y="6"/>
                    <a:pt x="581" y="6"/>
                    <a:pt x="581" y="6"/>
                  </a:cubicBezTo>
                  <a:cubicBezTo>
                    <a:pt x="570" y="6"/>
                    <a:pt x="450" y="8"/>
                    <a:pt x="323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" name="Freeform 903"/>
            <p:cNvSpPr/>
            <p:nvPr/>
          </p:nvSpPr>
          <p:spPr bwMode="auto">
            <a:xfrm>
              <a:off x="2955591" y="5357070"/>
              <a:ext cx="150545" cy="279801"/>
            </a:xfrm>
            <a:custGeom>
              <a:avLst/>
              <a:gdLst>
                <a:gd name="T0" fmla="*/ 0 w 99"/>
                <a:gd name="T1" fmla="*/ 16 h 184"/>
                <a:gd name="T2" fmla="*/ 40 w 99"/>
                <a:gd name="T3" fmla="*/ 184 h 184"/>
                <a:gd name="T4" fmla="*/ 99 w 99"/>
                <a:gd name="T5" fmla="*/ 134 h 184"/>
                <a:gd name="T6" fmla="*/ 90 w 99"/>
                <a:gd name="T7" fmla="*/ 0 h 184"/>
                <a:gd name="T8" fmla="*/ 0 w 99"/>
                <a:gd name="T9" fmla="*/ 1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84">
                  <a:moveTo>
                    <a:pt x="0" y="16"/>
                  </a:moveTo>
                  <a:lnTo>
                    <a:pt x="40" y="184"/>
                  </a:lnTo>
                  <a:lnTo>
                    <a:pt x="99" y="134"/>
                  </a:lnTo>
                  <a:lnTo>
                    <a:pt x="9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" name="Freeform 904"/>
            <p:cNvSpPr/>
            <p:nvPr/>
          </p:nvSpPr>
          <p:spPr bwMode="auto">
            <a:xfrm>
              <a:off x="2354932" y="2420684"/>
              <a:ext cx="3550730" cy="1593647"/>
            </a:xfrm>
            <a:custGeom>
              <a:avLst/>
              <a:gdLst>
                <a:gd name="T0" fmla="*/ 222 w 987"/>
                <a:gd name="T1" fmla="*/ 56 h 443"/>
                <a:gd name="T2" fmla="*/ 198 w 987"/>
                <a:gd name="T3" fmla="*/ 135 h 443"/>
                <a:gd name="T4" fmla="*/ 293 w 987"/>
                <a:gd name="T5" fmla="*/ 267 h 443"/>
                <a:gd name="T6" fmla="*/ 529 w 987"/>
                <a:gd name="T7" fmla="*/ 286 h 443"/>
                <a:gd name="T8" fmla="*/ 668 w 987"/>
                <a:gd name="T9" fmla="*/ 320 h 443"/>
                <a:gd name="T10" fmla="*/ 766 w 987"/>
                <a:gd name="T11" fmla="*/ 326 h 443"/>
                <a:gd name="T12" fmla="*/ 868 w 987"/>
                <a:gd name="T13" fmla="*/ 361 h 443"/>
                <a:gd name="T14" fmla="*/ 981 w 987"/>
                <a:gd name="T15" fmla="*/ 376 h 443"/>
                <a:gd name="T16" fmla="*/ 982 w 987"/>
                <a:gd name="T17" fmla="*/ 378 h 443"/>
                <a:gd name="T18" fmla="*/ 933 w 987"/>
                <a:gd name="T19" fmla="*/ 420 h 443"/>
                <a:gd name="T20" fmla="*/ 878 w 987"/>
                <a:gd name="T21" fmla="*/ 407 h 443"/>
                <a:gd name="T22" fmla="*/ 824 w 987"/>
                <a:gd name="T23" fmla="*/ 429 h 443"/>
                <a:gd name="T24" fmla="*/ 794 w 987"/>
                <a:gd name="T25" fmla="*/ 440 h 443"/>
                <a:gd name="T26" fmla="*/ 750 w 987"/>
                <a:gd name="T27" fmla="*/ 428 h 443"/>
                <a:gd name="T28" fmla="*/ 685 w 987"/>
                <a:gd name="T29" fmla="*/ 375 h 443"/>
                <a:gd name="T30" fmla="*/ 577 w 987"/>
                <a:gd name="T31" fmla="*/ 338 h 443"/>
                <a:gd name="T32" fmla="*/ 402 w 987"/>
                <a:gd name="T33" fmla="*/ 382 h 443"/>
                <a:gd name="T34" fmla="*/ 336 w 987"/>
                <a:gd name="T35" fmla="*/ 328 h 443"/>
                <a:gd name="T36" fmla="*/ 227 w 987"/>
                <a:gd name="T37" fmla="*/ 309 h 443"/>
                <a:gd name="T38" fmla="*/ 124 w 987"/>
                <a:gd name="T39" fmla="*/ 273 h 443"/>
                <a:gd name="T40" fmla="*/ 5 w 987"/>
                <a:gd name="T41" fmla="*/ 310 h 443"/>
                <a:gd name="T42" fmla="*/ 61 w 987"/>
                <a:gd name="T43" fmla="*/ 162 h 443"/>
                <a:gd name="T44" fmla="*/ 129 w 987"/>
                <a:gd name="T45" fmla="*/ 90 h 443"/>
                <a:gd name="T46" fmla="*/ 200 w 987"/>
                <a:gd name="T47" fmla="*/ 35 h 443"/>
                <a:gd name="T48" fmla="*/ 222 w 987"/>
                <a:gd name="T49" fmla="*/ 56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87" h="443">
                  <a:moveTo>
                    <a:pt x="222" y="56"/>
                  </a:moveTo>
                  <a:cubicBezTo>
                    <a:pt x="215" y="81"/>
                    <a:pt x="208" y="109"/>
                    <a:pt x="198" y="135"/>
                  </a:cubicBezTo>
                  <a:cubicBezTo>
                    <a:pt x="171" y="205"/>
                    <a:pt x="237" y="243"/>
                    <a:pt x="293" y="267"/>
                  </a:cubicBezTo>
                  <a:cubicBezTo>
                    <a:pt x="370" y="299"/>
                    <a:pt x="449" y="284"/>
                    <a:pt x="529" y="286"/>
                  </a:cubicBezTo>
                  <a:cubicBezTo>
                    <a:pt x="577" y="287"/>
                    <a:pt x="624" y="304"/>
                    <a:pt x="668" y="320"/>
                  </a:cubicBezTo>
                  <a:cubicBezTo>
                    <a:pt x="706" y="334"/>
                    <a:pt x="729" y="322"/>
                    <a:pt x="766" y="326"/>
                  </a:cubicBezTo>
                  <a:cubicBezTo>
                    <a:pt x="802" y="329"/>
                    <a:pt x="835" y="348"/>
                    <a:pt x="868" y="361"/>
                  </a:cubicBezTo>
                  <a:cubicBezTo>
                    <a:pt x="904" y="375"/>
                    <a:pt x="944" y="366"/>
                    <a:pt x="981" y="376"/>
                  </a:cubicBezTo>
                  <a:cubicBezTo>
                    <a:pt x="981" y="377"/>
                    <a:pt x="981" y="378"/>
                    <a:pt x="982" y="378"/>
                  </a:cubicBezTo>
                  <a:cubicBezTo>
                    <a:pt x="987" y="398"/>
                    <a:pt x="943" y="415"/>
                    <a:pt x="933" y="420"/>
                  </a:cubicBezTo>
                  <a:cubicBezTo>
                    <a:pt x="898" y="438"/>
                    <a:pt x="909" y="417"/>
                    <a:pt x="878" y="407"/>
                  </a:cubicBezTo>
                  <a:cubicBezTo>
                    <a:pt x="852" y="399"/>
                    <a:pt x="841" y="414"/>
                    <a:pt x="824" y="429"/>
                  </a:cubicBezTo>
                  <a:cubicBezTo>
                    <a:pt x="810" y="441"/>
                    <a:pt x="818" y="443"/>
                    <a:pt x="794" y="440"/>
                  </a:cubicBezTo>
                  <a:cubicBezTo>
                    <a:pt x="780" y="437"/>
                    <a:pt x="762" y="434"/>
                    <a:pt x="750" y="428"/>
                  </a:cubicBezTo>
                  <a:cubicBezTo>
                    <a:pt x="725" y="417"/>
                    <a:pt x="709" y="391"/>
                    <a:pt x="685" y="375"/>
                  </a:cubicBezTo>
                  <a:cubicBezTo>
                    <a:pt x="652" y="353"/>
                    <a:pt x="616" y="343"/>
                    <a:pt x="577" y="338"/>
                  </a:cubicBezTo>
                  <a:cubicBezTo>
                    <a:pt x="512" y="331"/>
                    <a:pt x="452" y="339"/>
                    <a:pt x="402" y="382"/>
                  </a:cubicBezTo>
                  <a:cubicBezTo>
                    <a:pt x="370" y="365"/>
                    <a:pt x="377" y="329"/>
                    <a:pt x="336" y="328"/>
                  </a:cubicBezTo>
                  <a:cubicBezTo>
                    <a:pt x="294" y="328"/>
                    <a:pt x="267" y="328"/>
                    <a:pt x="227" y="309"/>
                  </a:cubicBezTo>
                  <a:cubicBezTo>
                    <a:pt x="195" y="293"/>
                    <a:pt x="160" y="274"/>
                    <a:pt x="124" y="273"/>
                  </a:cubicBezTo>
                  <a:cubicBezTo>
                    <a:pt x="82" y="271"/>
                    <a:pt x="45" y="303"/>
                    <a:pt x="5" y="310"/>
                  </a:cubicBezTo>
                  <a:cubicBezTo>
                    <a:pt x="0" y="263"/>
                    <a:pt x="33" y="197"/>
                    <a:pt x="61" y="162"/>
                  </a:cubicBezTo>
                  <a:cubicBezTo>
                    <a:pt x="81" y="137"/>
                    <a:pt x="106" y="113"/>
                    <a:pt x="129" y="90"/>
                  </a:cubicBezTo>
                  <a:cubicBezTo>
                    <a:pt x="145" y="73"/>
                    <a:pt x="176" y="35"/>
                    <a:pt x="200" y="35"/>
                  </a:cubicBezTo>
                  <a:cubicBezTo>
                    <a:pt x="200" y="35"/>
                    <a:pt x="238" y="0"/>
                    <a:pt x="222" y="56"/>
                  </a:cubicBezTo>
                  <a:close/>
                </a:path>
              </a:pathLst>
            </a:custGeom>
            <a:solidFill>
              <a:srgbClr val="97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" name="Freeform 905"/>
            <p:cNvSpPr/>
            <p:nvPr/>
          </p:nvSpPr>
          <p:spPr bwMode="auto">
            <a:xfrm>
              <a:off x="3300779" y="4989071"/>
              <a:ext cx="1911464" cy="816592"/>
            </a:xfrm>
            <a:custGeom>
              <a:avLst/>
              <a:gdLst>
                <a:gd name="T0" fmla="*/ 0 w 531"/>
                <a:gd name="T1" fmla="*/ 137 h 227"/>
                <a:gd name="T2" fmla="*/ 129 w 531"/>
                <a:gd name="T3" fmla="*/ 194 h 227"/>
                <a:gd name="T4" fmla="*/ 200 w 531"/>
                <a:gd name="T5" fmla="*/ 192 h 227"/>
                <a:gd name="T6" fmla="*/ 271 w 531"/>
                <a:gd name="T7" fmla="*/ 213 h 227"/>
                <a:gd name="T8" fmla="*/ 435 w 531"/>
                <a:gd name="T9" fmla="*/ 211 h 227"/>
                <a:gd name="T10" fmla="*/ 531 w 531"/>
                <a:gd name="T11" fmla="*/ 155 h 227"/>
                <a:gd name="T12" fmla="*/ 364 w 531"/>
                <a:gd name="T13" fmla="*/ 191 h 227"/>
                <a:gd name="T14" fmla="*/ 230 w 531"/>
                <a:gd name="T15" fmla="*/ 139 h 227"/>
                <a:gd name="T16" fmla="*/ 174 w 531"/>
                <a:gd name="T17" fmla="*/ 23 h 227"/>
                <a:gd name="T18" fmla="*/ 124 w 531"/>
                <a:gd name="T19" fmla="*/ 133 h 227"/>
                <a:gd name="T20" fmla="*/ 51 w 531"/>
                <a:gd name="T21" fmla="*/ 109 h 227"/>
                <a:gd name="T22" fmla="*/ 0 w 531"/>
                <a:gd name="T23" fmla="*/ 13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1" h="227">
                  <a:moveTo>
                    <a:pt x="0" y="137"/>
                  </a:moveTo>
                  <a:cubicBezTo>
                    <a:pt x="17" y="187"/>
                    <a:pt x="85" y="194"/>
                    <a:pt x="129" y="194"/>
                  </a:cubicBezTo>
                  <a:cubicBezTo>
                    <a:pt x="152" y="194"/>
                    <a:pt x="178" y="189"/>
                    <a:pt x="200" y="192"/>
                  </a:cubicBezTo>
                  <a:cubicBezTo>
                    <a:pt x="223" y="195"/>
                    <a:pt x="248" y="207"/>
                    <a:pt x="271" y="213"/>
                  </a:cubicBezTo>
                  <a:cubicBezTo>
                    <a:pt x="322" y="226"/>
                    <a:pt x="384" y="227"/>
                    <a:pt x="435" y="211"/>
                  </a:cubicBezTo>
                  <a:cubicBezTo>
                    <a:pt x="464" y="201"/>
                    <a:pt x="516" y="185"/>
                    <a:pt x="531" y="155"/>
                  </a:cubicBezTo>
                  <a:cubicBezTo>
                    <a:pt x="475" y="148"/>
                    <a:pt x="423" y="194"/>
                    <a:pt x="364" y="191"/>
                  </a:cubicBezTo>
                  <a:cubicBezTo>
                    <a:pt x="320" y="190"/>
                    <a:pt x="259" y="178"/>
                    <a:pt x="230" y="139"/>
                  </a:cubicBezTo>
                  <a:cubicBezTo>
                    <a:pt x="214" y="116"/>
                    <a:pt x="216" y="0"/>
                    <a:pt x="174" y="23"/>
                  </a:cubicBezTo>
                  <a:cubicBezTo>
                    <a:pt x="129" y="47"/>
                    <a:pt x="196" y="137"/>
                    <a:pt x="124" y="133"/>
                  </a:cubicBezTo>
                  <a:cubicBezTo>
                    <a:pt x="99" y="132"/>
                    <a:pt x="75" y="110"/>
                    <a:pt x="51" y="109"/>
                  </a:cubicBezTo>
                  <a:cubicBezTo>
                    <a:pt x="26" y="109"/>
                    <a:pt x="16" y="121"/>
                    <a:pt x="0" y="137"/>
                  </a:cubicBezTo>
                </a:path>
              </a:pathLst>
            </a:custGeom>
            <a:solidFill>
              <a:srgbClr val="97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" name="Freeform 906"/>
            <p:cNvSpPr/>
            <p:nvPr/>
          </p:nvSpPr>
          <p:spPr bwMode="auto">
            <a:xfrm>
              <a:off x="3258201" y="2928583"/>
              <a:ext cx="697981" cy="553519"/>
            </a:xfrm>
            <a:custGeom>
              <a:avLst/>
              <a:gdLst>
                <a:gd name="T0" fmla="*/ 0 w 194"/>
                <a:gd name="T1" fmla="*/ 0 h 154"/>
                <a:gd name="T2" fmla="*/ 10 w 194"/>
                <a:gd name="T3" fmla="*/ 47 h 154"/>
                <a:gd name="T4" fmla="*/ 186 w 194"/>
                <a:gd name="T5" fmla="*/ 154 h 154"/>
                <a:gd name="T6" fmla="*/ 194 w 194"/>
                <a:gd name="T7" fmla="*/ 106 h 154"/>
                <a:gd name="T8" fmla="*/ 0 w 194"/>
                <a:gd name="T9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54">
                  <a:moveTo>
                    <a:pt x="0" y="0"/>
                  </a:moveTo>
                  <a:cubicBezTo>
                    <a:pt x="10" y="47"/>
                    <a:pt x="10" y="47"/>
                    <a:pt x="10" y="47"/>
                  </a:cubicBezTo>
                  <a:cubicBezTo>
                    <a:pt x="186" y="154"/>
                    <a:pt x="186" y="154"/>
                    <a:pt x="186" y="154"/>
                  </a:cubicBezTo>
                  <a:cubicBezTo>
                    <a:pt x="194" y="106"/>
                    <a:pt x="194" y="106"/>
                    <a:pt x="194" y="106"/>
                  </a:cubicBezTo>
                  <a:cubicBezTo>
                    <a:pt x="194" y="106"/>
                    <a:pt x="11" y="11"/>
                    <a:pt x="0" y="0"/>
                  </a:cubicBez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" name="Freeform 907"/>
            <p:cNvSpPr/>
            <p:nvPr/>
          </p:nvSpPr>
          <p:spPr bwMode="auto">
            <a:xfrm>
              <a:off x="3927289" y="3270731"/>
              <a:ext cx="1388358" cy="211371"/>
            </a:xfrm>
            <a:custGeom>
              <a:avLst/>
              <a:gdLst>
                <a:gd name="T0" fmla="*/ 10 w 386"/>
                <a:gd name="T1" fmla="*/ 11 h 59"/>
                <a:gd name="T2" fmla="*/ 0 w 386"/>
                <a:gd name="T3" fmla="*/ 59 h 59"/>
                <a:gd name="T4" fmla="*/ 377 w 386"/>
                <a:gd name="T5" fmla="*/ 44 h 59"/>
                <a:gd name="T6" fmla="*/ 386 w 386"/>
                <a:gd name="T7" fmla="*/ 0 h 59"/>
                <a:gd name="T8" fmla="*/ 10 w 386"/>
                <a:gd name="T9" fmla="*/ 1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6" h="59">
                  <a:moveTo>
                    <a:pt x="10" y="11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377" y="44"/>
                    <a:pt x="377" y="44"/>
                    <a:pt x="377" y="44"/>
                  </a:cubicBezTo>
                  <a:cubicBezTo>
                    <a:pt x="386" y="0"/>
                    <a:pt x="386" y="0"/>
                    <a:pt x="386" y="0"/>
                  </a:cubicBezTo>
                  <a:cubicBezTo>
                    <a:pt x="386" y="0"/>
                    <a:pt x="28" y="16"/>
                    <a:pt x="10" y="11"/>
                  </a:cubicBez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" name="Freeform 908"/>
            <p:cNvSpPr/>
            <p:nvPr/>
          </p:nvSpPr>
          <p:spPr bwMode="auto">
            <a:xfrm>
              <a:off x="5291317" y="3273772"/>
              <a:ext cx="545915" cy="428825"/>
            </a:xfrm>
            <a:custGeom>
              <a:avLst/>
              <a:gdLst>
                <a:gd name="T0" fmla="*/ 23 w 359"/>
                <a:gd name="T1" fmla="*/ 0 h 282"/>
                <a:gd name="T2" fmla="*/ 0 w 359"/>
                <a:gd name="T3" fmla="*/ 102 h 282"/>
                <a:gd name="T4" fmla="*/ 317 w 359"/>
                <a:gd name="T5" fmla="*/ 282 h 282"/>
                <a:gd name="T6" fmla="*/ 359 w 359"/>
                <a:gd name="T7" fmla="*/ 168 h 282"/>
                <a:gd name="T8" fmla="*/ 23 w 359"/>
                <a:gd name="T9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9" h="282">
                  <a:moveTo>
                    <a:pt x="23" y="0"/>
                  </a:moveTo>
                  <a:lnTo>
                    <a:pt x="0" y="102"/>
                  </a:lnTo>
                  <a:lnTo>
                    <a:pt x="317" y="282"/>
                  </a:lnTo>
                  <a:lnTo>
                    <a:pt x="359" y="1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" name="Freeform 909"/>
            <p:cNvSpPr/>
            <p:nvPr/>
          </p:nvSpPr>
          <p:spPr bwMode="auto">
            <a:xfrm>
              <a:off x="5780968" y="3381739"/>
              <a:ext cx="334544" cy="313255"/>
            </a:xfrm>
            <a:custGeom>
              <a:avLst/>
              <a:gdLst>
                <a:gd name="T0" fmla="*/ 93 w 93"/>
                <a:gd name="T1" fmla="*/ 0 h 87"/>
                <a:gd name="T2" fmla="*/ 16 w 93"/>
                <a:gd name="T3" fmla="*/ 41 h 87"/>
                <a:gd name="T4" fmla="*/ 0 w 93"/>
                <a:gd name="T5" fmla="*/ 87 h 87"/>
                <a:gd name="T6" fmla="*/ 75 w 93"/>
                <a:gd name="T7" fmla="*/ 43 h 87"/>
                <a:gd name="T8" fmla="*/ 93 w 93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87">
                  <a:moveTo>
                    <a:pt x="93" y="0"/>
                  </a:moveTo>
                  <a:cubicBezTo>
                    <a:pt x="93" y="0"/>
                    <a:pt x="21" y="43"/>
                    <a:pt x="16" y="41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75" y="43"/>
                    <a:pt x="75" y="43"/>
                    <a:pt x="75" y="43"/>
                  </a:cubicBezTo>
                  <a:lnTo>
                    <a:pt x="93" y="0"/>
                  </a:ln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5" name="Freeform 910"/>
            <p:cNvSpPr/>
            <p:nvPr/>
          </p:nvSpPr>
          <p:spPr bwMode="auto">
            <a:xfrm>
              <a:off x="2947987" y="5051418"/>
              <a:ext cx="197685" cy="319338"/>
            </a:xfrm>
            <a:custGeom>
              <a:avLst/>
              <a:gdLst>
                <a:gd name="T0" fmla="*/ 81 w 130"/>
                <a:gd name="T1" fmla="*/ 0 h 210"/>
                <a:gd name="T2" fmla="*/ 0 w 130"/>
                <a:gd name="T3" fmla="*/ 210 h 210"/>
                <a:gd name="T4" fmla="*/ 97 w 130"/>
                <a:gd name="T5" fmla="*/ 194 h 210"/>
                <a:gd name="T6" fmla="*/ 130 w 130"/>
                <a:gd name="T7" fmla="*/ 75 h 210"/>
                <a:gd name="T8" fmla="*/ 81 w 130"/>
                <a:gd name="T9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210">
                  <a:moveTo>
                    <a:pt x="81" y="0"/>
                  </a:moveTo>
                  <a:lnTo>
                    <a:pt x="0" y="210"/>
                  </a:lnTo>
                  <a:lnTo>
                    <a:pt x="97" y="194"/>
                  </a:lnTo>
                  <a:lnTo>
                    <a:pt x="130" y="75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6" name="Freeform 911"/>
            <p:cNvSpPr/>
            <p:nvPr/>
          </p:nvSpPr>
          <p:spPr bwMode="auto">
            <a:xfrm>
              <a:off x="3066598" y="4824841"/>
              <a:ext cx="486610" cy="340627"/>
            </a:xfrm>
            <a:custGeom>
              <a:avLst/>
              <a:gdLst>
                <a:gd name="T0" fmla="*/ 0 w 135"/>
                <a:gd name="T1" fmla="*/ 61 h 95"/>
                <a:gd name="T2" fmla="*/ 22 w 135"/>
                <a:gd name="T3" fmla="*/ 95 h 95"/>
                <a:gd name="T4" fmla="*/ 135 w 135"/>
                <a:gd name="T5" fmla="*/ 32 h 95"/>
                <a:gd name="T6" fmla="*/ 119 w 135"/>
                <a:gd name="T7" fmla="*/ 0 h 95"/>
                <a:gd name="T8" fmla="*/ 0 w 135"/>
                <a:gd name="T9" fmla="*/ 6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5">
                  <a:moveTo>
                    <a:pt x="0" y="61"/>
                  </a:moveTo>
                  <a:cubicBezTo>
                    <a:pt x="22" y="95"/>
                    <a:pt x="22" y="95"/>
                    <a:pt x="22" y="95"/>
                  </a:cubicBezTo>
                  <a:cubicBezTo>
                    <a:pt x="135" y="32"/>
                    <a:pt x="135" y="32"/>
                    <a:pt x="135" y="32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7" y="57"/>
                    <a:pt x="0" y="61"/>
                  </a:cubicBez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7" name="Freeform 912"/>
            <p:cNvSpPr/>
            <p:nvPr/>
          </p:nvSpPr>
          <p:spPr bwMode="auto">
            <a:xfrm>
              <a:off x="3495423" y="4625635"/>
              <a:ext cx="208330" cy="313255"/>
            </a:xfrm>
            <a:custGeom>
              <a:avLst/>
              <a:gdLst>
                <a:gd name="T0" fmla="*/ 102 w 137"/>
                <a:gd name="T1" fmla="*/ 0 h 206"/>
                <a:gd name="T2" fmla="*/ 0 w 137"/>
                <a:gd name="T3" fmla="*/ 131 h 206"/>
                <a:gd name="T4" fmla="*/ 38 w 137"/>
                <a:gd name="T5" fmla="*/ 206 h 206"/>
                <a:gd name="T6" fmla="*/ 137 w 137"/>
                <a:gd name="T7" fmla="*/ 67 h 206"/>
                <a:gd name="T8" fmla="*/ 102 w 137"/>
                <a:gd name="T9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206">
                  <a:moveTo>
                    <a:pt x="102" y="0"/>
                  </a:moveTo>
                  <a:lnTo>
                    <a:pt x="0" y="131"/>
                  </a:lnTo>
                  <a:lnTo>
                    <a:pt x="38" y="206"/>
                  </a:lnTo>
                  <a:lnTo>
                    <a:pt x="137" y="67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8" name="Freeform 913"/>
            <p:cNvSpPr/>
            <p:nvPr/>
          </p:nvSpPr>
          <p:spPr bwMode="auto">
            <a:xfrm>
              <a:off x="3650530" y="4003687"/>
              <a:ext cx="85157" cy="723832"/>
            </a:xfrm>
            <a:custGeom>
              <a:avLst/>
              <a:gdLst>
                <a:gd name="T0" fmla="*/ 9 w 24"/>
                <a:gd name="T1" fmla="*/ 0 h 201"/>
                <a:gd name="T2" fmla="*/ 0 w 24"/>
                <a:gd name="T3" fmla="*/ 173 h 201"/>
                <a:gd name="T4" fmla="*/ 15 w 24"/>
                <a:gd name="T5" fmla="*/ 201 h 201"/>
                <a:gd name="T6" fmla="*/ 24 w 24"/>
                <a:gd name="T7" fmla="*/ 50 h 201"/>
                <a:gd name="T8" fmla="*/ 9 w 24"/>
                <a:gd name="T9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01">
                  <a:moveTo>
                    <a:pt x="9" y="0"/>
                  </a:moveTo>
                  <a:cubicBezTo>
                    <a:pt x="9" y="0"/>
                    <a:pt x="11" y="100"/>
                    <a:pt x="0" y="173"/>
                  </a:cubicBezTo>
                  <a:cubicBezTo>
                    <a:pt x="15" y="201"/>
                    <a:pt x="15" y="201"/>
                    <a:pt x="15" y="201"/>
                  </a:cubicBezTo>
                  <a:cubicBezTo>
                    <a:pt x="24" y="50"/>
                    <a:pt x="24" y="50"/>
                    <a:pt x="24" y="5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9" name="Freeform 914"/>
            <p:cNvSpPr/>
            <p:nvPr/>
          </p:nvSpPr>
          <p:spPr bwMode="auto">
            <a:xfrm>
              <a:off x="3948579" y="3974794"/>
              <a:ext cx="205288" cy="231140"/>
            </a:xfrm>
            <a:custGeom>
              <a:avLst/>
              <a:gdLst>
                <a:gd name="T0" fmla="*/ 0 w 135"/>
                <a:gd name="T1" fmla="*/ 0 h 152"/>
                <a:gd name="T2" fmla="*/ 14 w 135"/>
                <a:gd name="T3" fmla="*/ 67 h 152"/>
                <a:gd name="T4" fmla="*/ 125 w 135"/>
                <a:gd name="T5" fmla="*/ 152 h 152"/>
                <a:gd name="T6" fmla="*/ 135 w 135"/>
                <a:gd name="T7" fmla="*/ 81 h 152"/>
                <a:gd name="T8" fmla="*/ 0 w 135"/>
                <a:gd name="T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52">
                  <a:moveTo>
                    <a:pt x="0" y="0"/>
                  </a:moveTo>
                  <a:lnTo>
                    <a:pt x="14" y="67"/>
                  </a:lnTo>
                  <a:lnTo>
                    <a:pt x="125" y="152"/>
                  </a:lnTo>
                  <a:lnTo>
                    <a:pt x="135" y="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0" name="Freeform 915"/>
            <p:cNvSpPr/>
            <p:nvPr/>
          </p:nvSpPr>
          <p:spPr bwMode="auto">
            <a:xfrm>
              <a:off x="4150826" y="3953505"/>
              <a:ext cx="232660" cy="255470"/>
            </a:xfrm>
            <a:custGeom>
              <a:avLst/>
              <a:gdLst>
                <a:gd name="T0" fmla="*/ 65 w 65"/>
                <a:gd name="T1" fmla="*/ 0 h 71"/>
                <a:gd name="T2" fmla="*/ 1 w 65"/>
                <a:gd name="T3" fmla="*/ 40 h 71"/>
                <a:gd name="T4" fmla="*/ 0 w 65"/>
                <a:gd name="T5" fmla="*/ 71 h 71"/>
                <a:gd name="T6" fmla="*/ 62 w 65"/>
                <a:gd name="T7" fmla="*/ 27 h 71"/>
                <a:gd name="T8" fmla="*/ 65 w 65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1">
                  <a:moveTo>
                    <a:pt x="65" y="0"/>
                  </a:moveTo>
                  <a:cubicBezTo>
                    <a:pt x="65" y="0"/>
                    <a:pt x="11" y="38"/>
                    <a:pt x="1" y="4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62" y="27"/>
                    <a:pt x="62" y="27"/>
                    <a:pt x="62" y="27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1" name="Freeform 916"/>
            <p:cNvSpPr/>
            <p:nvPr/>
          </p:nvSpPr>
          <p:spPr bwMode="auto">
            <a:xfrm>
              <a:off x="4156908" y="3705638"/>
              <a:ext cx="129256" cy="100363"/>
            </a:xfrm>
            <a:custGeom>
              <a:avLst/>
              <a:gdLst>
                <a:gd name="T0" fmla="*/ 85 w 85"/>
                <a:gd name="T1" fmla="*/ 50 h 66"/>
                <a:gd name="T2" fmla="*/ 55 w 85"/>
                <a:gd name="T3" fmla="*/ 0 h 66"/>
                <a:gd name="T4" fmla="*/ 0 w 85"/>
                <a:gd name="T5" fmla="*/ 19 h 66"/>
                <a:gd name="T6" fmla="*/ 26 w 85"/>
                <a:gd name="T7" fmla="*/ 66 h 66"/>
                <a:gd name="T8" fmla="*/ 85 w 85"/>
                <a:gd name="T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66">
                  <a:moveTo>
                    <a:pt x="85" y="50"/>
                  </a:moveTo>
                  <a:lnTo>
                    <a:pt x="55" y="0"/>
                  </a:lnTo>
                  <a:lnTo>
                    <a:pt x="0" y="19"/>
                  </a:lnTo>
                  <a:lnTo>
                    <a:pt x="26" y="66"/>
                  </a:lnTo>
                  <a:lnTo>
                    <a:pt x="85" y="5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2" name="Freeform 917"/>
            <p:cNvSpPr/>
            <p:nvPr/>
          </p:nvSpPr>
          <p:spPr bwMode="auto">
            <a:xfrm>
              <a:off x="4013967" y="3734531"/>
              <a:ext cx="182479" cy="118611"/>
            </a:xfrm>
            <a:custGeom>
              <a:avLst/>
              <a:gdLst>
                <a:gd name="T0" fmla="*/ 51 w 51"/>
                <a:gd name="T1" fmla="*/ 20 h 33"/>
                <a:gd name="T2" fmla="*/ 40 w 51"/>
                <a:gd name="T3" fmla="*/ 0 h 33"/>
                <a:gd name="T4" fmla="*/ 2 w 51"/>
                <a:gd name="T5" fmla="*/ 12 h 33"/>
                <a:gd name="T6" fmla="*/ 0 w 51"/>
                <a:gd name="T7" fmla="*/ 17 h 33"/>
                <a:gd name="T8" fmla="*/ 7 w 51"/>
                <a:gd name="T9" fmla="*/ 33 h 33"/>
                <a:gd name="T10" fmla="*/ 51 w 51"/>
                <a:gd name="T11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3">
                  <a:moveTo>
                    <a:pt x="51" y="2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4"/>
                    <a:pt x="0" y="17"/>
                  </a:cubicBezTo>
                  <a:cubicBezTo>
                    <a:pt x="7" y="33"/>
                    <a:pt x="7" y="33"/>
                    <a:pt x="7" y="33"/>
                  </a:cubicBezTo>
                  <a:lnTo>
                    <a:pt x="51" y="2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3" name="Freeform 918"/>
            <p:cNvSpPr/>
            <p:nvPr/>
          </p:nvSpPr>
          <p:spPr bwMode="auto">
            <a:xfrm>
              <a:off x="4038297" y="3806002"/>
              <a:ext cx="231140" cy="173355"/>
            </a:xfrm>
            <a:custGeom>
              <a:avLst/>
              <a:gdLst>
                <a:gd name="T0" fmla="*/ 0 w 152"/>
                <a:gd name="T1" fmla="*/ 31 h 114"/>
                <a:gd name="T2" fmla="*/ 43 w 152"/>
                <a:gd name="T3" fmla="*/ 114 h 114"/>
                <a:gd name="T4" fmla="*/ 152 w 152"/>
                <a:gd name="T5" fmla="*/ 88 h 114"/>
                <a:gd name="T6" fmla="*/ 104 w 152"/>
                <a:gd name="T7" fmla="*/ 0 h 114"/>
                <a:gd name="T8" fmla="*/ 0 w 152"/>
                <a:gd name="T9" fmla="*/ 3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14">
                  <a:moveTo>
                    <a:pt x="0" y="31"/>
                  </a:moveTo>
                  <a:lnTo>
                    <a:pt x="43" y="114"/>
                  </a:lnTo>
                  <a:lnTo>
                    <a:pt x="152" y="88"/>
                  </a:lnTo>
                  <a:lnTo>
                    <a:pt x="104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4" name="Freeform 919"/>
            <p:cNvSpPr/>
            <p:nvPr/>
          </p:nvSpPr>
          <p:spPr bwMode="auto">
            <a:xfrm>
              <a:off x="3980512" y="3795357"/>
              <a:ext cx="57785" cy="71471"/>
            </a:xfrm>
            <a:custGeom>
              <a:avLst/>
              <a:gdLst>
                <a:gd name="T0" fmla="*/ 9 w 16"/>
                <a:gd name="T1" fmla="*/ 0 h 20"/>
                <a:gd name="T2" fmla="*/ 0 w 16"/>
                <a:gd name="T3" fmla="*/ 20 h 20"/>
                <a:gd name="T4" fmla="*/ 16 w 16"/>
                <a:gd name="T5" fmla="*/ 16 h 20"/>
                <a:gd name="T6" fmla="*/ 9 w 16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0">
                  <a:moveTo>
                    <a:pt x="9" y="0"/>
                  </a:moveTo>
                  <a:cubicBezTo>
                    <a:pt x="7" y="5"/>
                    <a:pt x="3" y="13"/>
                    <a:pt x="0" y="20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5" name="Freeform 920"/>
            <p:cNvSpPr/>
            <p:nvPr/>
          </p:nvSpPr>
          <p:spPr bwMode="auto">
            <a:xfrm>
              <a:off x="4196445" y="3781671"/>
              <a:ext cx="176396" cy="158148"/>
            </a:xfrm>
            <a:custGeom>
              <a:avLst/>
              <a:gdLst>
                <a:gd name="T0" fmla="*/ 48 w 116"/>
                <a:gd name="T1" fmla="*/ 104 h 104"/>
                <a:gd name="T2" fmla="*/ 116 w 116"/>
                <a:gd name="T3" fmla="*/ 87 h 104"/>
                <a:gd name="T4" fmla="*/ 59 w 116"/>
                <a:gd name="T5" fmla="*/ 0 h 104"/>
                <a:gd name="T6" fmla="*/ 0 w 116"/>
                <a:gd name="T7" fmla="*/ 16 h 104"/>
                <a:gd name="T8" fmla="*/ 48 w 116"/>
                <a:gd name="T9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04">
                  <a:moveTo>
                    <a:pt x="48" y="104"/>
                  </a:moveTo>
                  <a:lnTo>
                    <a:pt x="116" y="87"/>
                  </a:lnTo>
                  <a:lnTo>
                    <a:pt x="59" y="0"/>
                  </a:lnTo>
                  <a:lnTo>
                    <a:pt x="0" y="16"/>
                  </a:lnTo>
                  <a:lnTo>
                    <a:pt x="48" y="104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6" name="Freeform 921"/>
            <p:cNvSpPr/>
            <p:nvPr/>
          </p:nvSpPr>
          <p:spPr bwMode="auto">
            <a:xfrm>
              <a:off x="4269437" y="3913968"/>
              <a:ext cx="121652" cy="86677"/>
            </a:xfrm>
            <a:custGeom>
              <a:avLst/>
              <a:gdLst>
                <a:gd name="T0" fmla="*/ 29 w 34"/>
                <a:gd name="T1" fmla="*/ 0 h 24"/>
                <a:gd name="T2" fmla="*/ 0 w 34"/>
                <a:gd name="T3" fmla="*/ 7 h 24"/>
                <a:gd name="T4" fmla="*/ 10 w 34"/>
                <a:gd name="T5" fmla="*/ 24 h 24"/>
                <a:gd name="T6" fmla="*/ 34 w 34"/>
                <a:gd name="T7" fmla="*/ 7 h 24"/>
                <a:gd name="T8" fmla="*/ 29 w 34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4">
                  <a:moveTo>
                    <a:pt x="29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23" y="15"/>
                    <a:pt x="34" y="7"/>
                    <a:pt x="34" y="7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7" name="Freeform 922"/>
            <p:cNvSpPr/>
            <p:nvPr/>
          </p:nvSpPr>
          <p:spPr bwMode="auto">
            <a:xfrm>
              <a:off x="4103685" y="3939819"/>
              <a:ext cx="200727" cy="153586"/>
            </a:xfrm>
            <a:custGeom>
              <a:avLst/>
              <a:gdLst>
                <a:gd name="T0" fmla="*/ 0 w 56"/>
                <a:gd name="T1" fmla="*/ 11 h 43"/>
                <a:gd name="T2" fmla="*/ 15 w 56"/>
                <a:gd name="T3" fmla="*/ 43 h 43"/>
                <a:gd name="T4" fmla="*/ 16 w 56"/>
                <a:gd name="T5" fmla="*/ 43 h 43"/>
                <a:gd name="T6" fmla="*/ 56 w 56"/>
                <a:gd name="T7" fmla="*/ 17 h 43"/>
                <a:gd name="T8" fmla="*/ 46 w 56"/>
                <a:gd name="T9" fmla="*/ 0 h 43"/>
                <a:gd name="T10" fmla="*/ 0 w 56"/>
                <a:gd name="T11" fmla="*/ 1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3">
                  <a:moveTo>
                    <a:pt x="0" y="11"/>
                  </a:move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8" y="43"/>
                    <a:pt x="39" y="29"/>
                    <a:pt x="56" y="17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8" name="Freeform 923"/>
            <p:cNvSpPr/>
            <p:nvPr/>
          </p:nvSpPr>
          <p:spPr bwMode="auto">
            <a:xfrm>
              <a:off x="3940975" y="3853142"/>
              <a:ext cx="162710" cy="150545"/>
            </a:xfrm>
            <a:custGeom>
              <a:avLst/>
              <a:gdLst>
                <a:gd name="T0" fmla="*/ 27 w 45"/>
                <a:gd name="T1" fmla="*/ 0 h 42"/>
                <a:gd name="T2" fmla="*/ 11 w 45"/>
                <a:gd name="T3" fmla="*/ 4 h 42"/>
                <a:gd name="T4" fmla="*/ 1 w 45"/>
                <a:gd name="T5" fmla="*/ 31 h 42"/>
                <a:gd name="T6" fmla="*/ 15 w 45"/>
                <a:gd name="T7" fmla="*/ 42 h 42"/>
                <a:gd name="T8" fmla="*/ 45 w 45"/>
                <a:gd name="T9" fmla="*/ 35 h 42"/>
                <a:gd name="T10" fmla="*/ 27 w 45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2">
                  <a:moveTo>
                    <a:pt x="27" y="0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5" y="17"/>
                    <a:pt x="0" y="29"/>
                    <a:pt x="1" y="31"/>
                  </a:cubicBezTo>
                  <a:cubicBezTo>
                    <a:pt x="1" y="32"/>
                    <a:pt x="7" y="36"/>
                    <a:pt x="15" y="42"/>
                  </a:cubicBezTo>
                  <a:cubicBezTo>
                    <a:pt x="45" y="35"/>
                    <a:pt x="45" y="35"/>
                    <a:pt x="45" y="35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9" name="Freeform 924"/>
            <p:cNvSpPr/>
            <p:nvPr/>
          </p:nvSpPr>
          <p:spPr bwMode="auto">
            <a:xfrm>
              <a:off x="3995719" y="3979356"/>
              <a:ext cx="161189" cy="114049"/>
            </a:xfrm>
            <a:custGeom>
              <a:avLst/>
              <a:gdLst>
                <a:gd name="T0" fmla="*/ 0 w 45"/>
                <a:gd name="T1" fmla="*/ 7 h 32"/>
                <a:gd name="T2" fmla="*/ 45 w 45"/>
                <a:gd name="T3" fmla="*/ 32 h 32"/>
                <a:gd name="T4" fmla="*/ 30 w 45"/>
                <a:gd name="T5" fmla="*/ 0 h 32"/>
                <a:gd name="T6" fmla="*/ 0 w 45"/>
                <a:gd name="T7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32">
                  <a:moveTo>
                    <a:pt x="0" y="7"/>
                  </a:moveTo>
                  <a:cubicBezTo>
                    <a:pt x="17" y="17"/>
                    <a:pt x="42" y="32"/>
                    <a:pt x="45" y="32"/>
                  </a:cubicBezTo>
                  <a:cubicBezTo>
                    <a:pt x="30" y="0"/>
                    <a:pt x="30" y="0"/>
                    <a:pt x="3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0" name="Freeform 925"/>
            <p:cNvSpPr/>
            <p:nvPr/>
          </p:nvSpPr>
          <p:spPr bwMode="auto">
            <a:xfrm>
              <a:off x="2513080" y="4503982"/>
              <a:ext cx="474444" cy="561122"/>
            </a:xfrm>
            <a:custGeom>
              <a:avLst/>
              <a:gdLst>
                <a:gd name="T0" fmla="*/ 0 w 132"/>
                <a:gd name="T1" fmla="*/ 79 h 156"/>
                <a:gd name="T2" fmla="*/ 52 w 132"/>
                <a:gd name="T3" fmla="*/ 156 h 156"/>
                <a:gd name="T4" fmla="*/ 132 w 132"/>
                <a:gd name="T5" fmla="*/ 79 h 156"/>
                <a:gd name="T6" fmla="*/ 88 w 132"/>
                <a:gd name="T7" fmla="*/ 0 h 156"/>
                <a:gd name="T8" fmla="*/ 0 w 132"/>
                <a:gd name="T9" fmla="*/ 7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56">
                  <a:moveTo>
                    <a:pt x="0" y="79"/>
                  </a:moveTo>
                  <a:cubicBezTo>
                    <a:pt x="15" y="105"/>
                    <a:pt x="32" y="131"/>
                    <a:pt x="52" y="156"/>
                  </a:cubicBezTo>
                  <a:cubicBezTo>
                    <a:pt x="132" y="79"/>
                    <a:pt x="132" y="79"/>
                    <a:pt x="132" y="79"/>
                  </a:cubicBezTo>
                  <a:cubicBezTo>
                    <a:pt x="88" y="0"/>
                    <a:pt x="88" y="0"/>
                    <a:pt x="88" y="0"/>
                  </a:cubicBezTo>
                  <a:lnTo>
                    <a:pt x="0" y="79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1" name="Freeform 926"/>
            <p:cNvSpPr/>
            <p:nvPr/>
          </p:nvSpPr>
          <p:spPr bwMode="auto">
            <a:xfrm>
              <a:off x="2354932" y="4198331"/>
              <a:ext cx="474444" cy="590014"/>
            </a:xfrm>
            <a:custGeom>
              <a:avLst/>
              <a:gdLst>
                <a:gd name="T0" fmla="*/ 85 w 132"/>
                <a:gd name="T1" fmla="*/ 0 h 164"/>
                <a:gd name="T2" fmla="*/ 0 w 132"/>
                <a:gd name="T3" fmla="*/ 74 h 164"/>
                <a:gd name="T4" fmla="*/ 44 w 132"/>
                <a:gd name="T5" fmla="*/ 164 h 164"/>
                <a:gd name="T6" fmla="*/ 132 w 132"/>
                <a:gd name="T7" fmla="*/ 85 h 164"/>
                <a:gd name="T8" fmla="*/ 85 w 132"/>
                <a:gd name="T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64">
                  <a:moveTo>
                    <a:pt x="85" y="0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12" y="103"/>
                    <a:pt x="26" y="133"/>
                    <a:pt x="44" y="164"/>
                  </a:cubicBezTo>
                  <a:cubicBezTo>
                    <a:pt x="132" y="85"/>
                    <a:pt x="132" y="85"/>
                    <a:pt x="132" y="85"/>
                  </a:cubicBezTo>
                  <a:lnTo>
                    <a:pt x="85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2" name="Freeform 927"/>
            <p:cNvSpPr/>
            <p:nvPr/>
          </p:nvSpPr>
          <p:spPr bwMode="auto">
            <a:xfrm>
              <a:off x="3469572" y="4126860"/>
              <a:ext cx="212892" cy="517023"/>
            </a:xfrm>
            <a:custGeom>
              <a:avLst/>
              <a:gdLst>
                <a:gd name="T0" fmla="*/ 45 w 59"/>
                <a:gd name="T1" fmla="*/ 144 h 144"/>
                <a:gd name="T2" fmla="*/ 50 w 59"/>
                <a:gd name="T3" fmla="*/ 139 h 144"/>
                <a:gd name="T4" fmla="*/ 59 w 59"/>
                <a:gd name="T5" fmla="*/ 24 h 144"/>
                <a:gd name="T6" fmla="*/ 59 w 59"/>
                <a:gd name="T7" fmla="*/ 0 h 144"/>
                <a:gd name="T8" fmla="*/ 0 w 59"/>
                <a:gd name="T9" fmla="*/ 57 h 144"/>
                <a:gd name="T10" fmla="*/ 45 w 59"/>
                <a:gd name="T1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144">
                  <a:moveTo>
                    <a:pt x="45" y="144"/>
                  </a:moveTo>
                  <a:cubicBezTo>
                    <a:pt x="50" y="139"/>
                    <a:pt x="50" y="139"/>
                    <a:pt x="50" y="139"/>
                  </a:cubicBezTo>
                  <a:cubicBezTo>
                    <a:pt x="50" y="139"/>
                    <a:pt x="58" y="77"/>
                    <a:pt x="59" y="24"/>
                  </a:cubicBezTo>
                  <a:cubicBezTo>
                    <a:pt x="59" y="14"/>
                    <a:pt x="59" y="7"/>
                    <a:pt x="59" y="0"/>
                  </a:cubicBezTo>
                  <a:cubicBezTo>
                    <a:pt x="0" y="57"/>
                    <a:pt x="0" y="57"/>
                    <a:pt x="0" y="57"/>
                  </a:cubicBezTo>
                  <a:lnTo>
                    <a:pt x="45" y="144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3" name="Freeform 928"/>
            <p:cNvSpPr/>
            <p:nvPr/>
          </p:nvSpPr>
          <p:spPr bwMode="auto">
            <a:xfrm>
              <a:off x="2260651" y="3974794"/>
              <a:ext cx="399932" cy="489651"/>
            </a:xfrm>
            <a:custGeom>
              <a:avLst/>
              <a:gdLst>
                <a:gd name="T0" fmla="*/ 76 w 111"/>
                <a:gd name="T1" fmla="*/ 0 h 136"/>
                <a:gd name="T2" fmla="*/ 0 w 111"/>
                <a:gd name="T3" fmla="*/ 64 h 136"/>
                <a:gd name="T4" fmla="*/ 26 w 111"/>
                <a:gd name="T5" fmla="*/ 136 h 136"/>
                <a:gd name="T6" fmla="*/ 111 w 111"/>
                <a:gd name="T7" fmla="*/ 62 h 136"/>
                <a:gd name="T8" fmla="*/ 76 w 11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36">
                  <a:moveTo>
                    <a:pt x="76" y="0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7" y="86"/>
                    <a:pt x="15" y="110"/>
                    <a:pt x="26" y="136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4" name="Freeform 929"/>
            <p:cNvSpPr/>
            <p:nvPr/>
          </p:nvSpPr>
          <p:spPr bwMode="auto">
            <a:xfrm>
              <a:off x="3232350" y="4330628"/>
              <a:ext cx="399932" cy="550477"/>
            </a:xfrm>
            <a:custGeom>
              <a:avLst/>
              <a:gdLst>
                <a:gd name="T0" fmla="*/ 0 w 263"/>
                <a:gd name="T1" fmla="*/ 150 h 362"/>
                <a:gd name="T2" fmla="*/ 107 w 263"/>
                <a:gd name="T3" fmla="*/ 362 h 362"/>
                <a:gd name="T4" fmla="*/ 144 w 263"/>
                <a:gd name="T5" fmla="*/ 341 h 362"/>
                <a:gd name="T6" fmla="*/ 194 w 263"/>
                <a:gd name="T7" fmla="*/ 296 h 362"/>
                <a:gd name="T8" fmla="*/ 263 w 263"/>
                <a:gd name="T9" fmla="*/ 206 h 362"/>
                <a:gd name="T10" fmla="*/ 156 w 263"/>
                <a:gd name="T11" fmla="*/ 0 h 362"/>
                <a:gd name="T12" fmla="*/ 0 w 263"/>
                <a:gd name="T13" fmla="*/ 15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3" h="362">
                  <a:moveTo>
                    <a:pt x="0" y="150"/>
                  </a:moveTo>
                  <a:lnTo>
                    <a:pt x="107" y="362"/>
                  </a:lnTo>
                  <a:lnTo>
                    <a:pt x="144" y="341"/>
                  </a:lnTo>
                  <a:lnTo>
                    <a:pt x="194" y="296"/>
                  </a:lnTo>
                  <a:lnTo>
                    <a:pt x="263" y="206"/>
                  </a:lnTo>
                  <a:lnTo>
                    <a:pt x="156" y="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5" name="Freeform 930"/>
            <p:cNvSpPr/>
            <p:nvPr/>
          </p:nvSpPr>
          <p:spPr bwMode="auto">
            <a:xfrm>
              <a:off x="2987524" y="4558726"/>
              <a:ext cx="407536" cy="466841"/>
            </a:xfrm>
            <a:custGeom>
              <a:avLst/>
              <a:gdLst>
                <a:gd name="T0" fmla="*/ 0 w 268"/>
                <a:gd name="T1" fmla="*/ 151 h 307"/>
                <a:gd name="T2" fmla="*/ 88 w 268"/>
                <a:gd name="T3" fmla="*/ 307 h 307"/>
                <a:gd name="T4" fmla="*/ 268 w 268"/>
                <a:gd name="T5" fmla="*/ 212 h 307"/>
                <a:gd name="T6" fmla="*/ 161 w 268"/>
                <a:gd name="T7" fmla="*/ 0 h 307"/>
                <a:gd name="T8" fmla="*/ 0 w 268"/>
                <a:gd name="T9" fmla="*/ 15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8" h="307">
                  <a:moveTo>
                    <a:pt x="0" y="151"/>
                  </a:moveTo>
                  <a:lnTo>
                    <a:pt x="88" y="307"/>
                  </a:lnTo>
                  <a:lnTo>
                    <a:pt x="268" y="212"/>
                  </a:lnTo>
                  <a:lnTo>
                    <a:pt x="161" y="0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6" name="Freeform 931"/>
            <p:cNvSpPr/>
            <p:nvPr/>
          </p:nvSpPr>
          <p:spPr bwMode="auto">
            <a:xfrm>
              <a:off x="2829376" y="4269801"/>
              <a:ext cx="402974" cy="518543"/>
            </a:xfrm>
            <a:custGeom>
              <a:avLst/>
              <a:gdLst>
                <a:gd name="T0" fmla="*/ 170 w 265"/>
                <a:gd name="T1" fmla="*/ 0 h 341"/>
                <a:gd name="T2" fmla="*/ 0 w 265"/>
                <a:gd name="T3" fmla="*/ 154 h 341"/>
                <a:gd name="T4" fmla="*/ 104 w 265"/>
                <a:gd name="T5" fmla="*/ 341 h 341"/>
                <a:gd name="T6" fmla="*/ 265 w 265"/>
                <a:gd name="T7" fmla="*/ 190 h 341"/>
                <a:gd name="T8" fmla="*/ 170 w 265"/>
                <a:gd name="T9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41">
                  <a:moveTo>
                    <a:pt x="170" y="0"/>
                  </a:moveTo>
                  <a:lnTo>
                    <a:pt x="0" y="154"/>
                  </a:lnTo>
                  <a:lnTo>
                    <a:pt x="104" y="341"/>
                  </a:lnTo>
                  <a:lnTo>
                    <a:pt x="265" y="19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7" name="Freeform 932"/>
            <p:cNvSpPr/>
            <p:nvPr/>
          </p:nvSpPr>
          <p:spPr bwMode="auto">
            <a:xfrm>
              <a:off x="3087888" y="4053868"/>
              <a:ext cx="381684" cy="504858"/>
            </a:xfrm>
            <a:custGeom>
              <a:avLst/>
              <a:gdLst>
                <a:gd name="T0" fmla="*/ 95 w 251"/>
                <a:gd name="T1" fmla="*/ 332 h 332"/>
                <a:gd name="T2" fmla="*/ 251 w 251"/>
                <a:gd name="T3" fmla="*/ 182 h 332"/>
                <a:gd name="T4" fmla="*/ 159 w 251"/>
                <a:gd name="T5" fmla="*/ 0 h 332"/>
                <a:gd name="T6" fmla="*/ 0 w 251"/>
                <a:gd name="T7" fmla="*/ 142 h 332"/>
                <a:gd name="T8" fmla="*/ 95 w 251"/>
                <a:gd name="T9" fmla="*/ 33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332">
                  <a:moveTo>
                    <a:pt x="95" y="332"/>
                  </a:moveTo>
                  <a:lnTo>
                    <a:pt x="251" y="182"/>
                  </a:lnTo>
                  <a:lnTo>
                    <a:pt x="159" y="0"/>
                  </a:lnTo>
                  <a:lnTo>
                    <a:pt x="0" y="142"/>
                  </a:lnTo>
                  <a:lnTo>
                    <a:pt x="95" y="332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8" name="Freeform 933"/>
            <p:cNvSpPr/>
            <p:nvPr/>
          </p:nvSpPr>
          <p:spPr bwMode="auto">
            <a:xfrm>
              <a:off x="3451324" y="4780742"/>
              <a:ext cx="76033" cy="68429"/>
            </a:xfrm>
            <a:custGeom>
              <a:avLst/>
              <a:gdLst>
                <a:gd name="T0" fmla="*/ 24 w 50"/>
                <a:gd name="T1" fmla="*/ 33 h 45"/>
                <a:gd name="T2" fmla="*/ 50 w 50"/>
                <a:gd name="T3" fmla="*/ 0 h 45"/>
                <a:gd name="T4" fmla="*/ 0 w 50"/>
                <a:gd name="T5" fmla="*/ 45 h 45"/>
                <a:gd name="T6" fmla="*/ 24 w 50"/>
                <a:gd name="T7" fmla="*/ 3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45">
                  <a:moveTo>
                    <a:pt x="24" y="33"/>
                  </a:moveTo>
                  <a:lnTo>
                    <a:pt x="50" y="0"/>
                  </a:lnTo>
                  <a:lnTo>
                    <a:pt x="0" y="45"/>
                  </a:lnTo>
                  <a:lnTo>
                    <a:pt x="24" y="33"/>
                  </a:ln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9" name="Freeform 934"/>
            <p:cNvSpPr/>
            <p:nvPr/>
          </p:nvSpPr>
          <p:spPr bwMode="auto">
            <a:xfrm>
              <a:off x="2934301" y="3752779"/>
              <a:ext cx="395370" cy="517023"/>
            </a:xfrm>
            <a:custGeom>
              <a:avLst/>
              <a:gdLst>
                <a:gd name="T0" fmla="*/ 260 w 260"/>
                <a:gd name="T1" fmla="*/ 198 h 340"/>
                <a:gd name="T2" fmla="*/ 158 w 260"/>
                <a:gd name="T3" fmla="*/ 0 h 340"/>
                <a:gd name="T4" fmla="*/ 0 w 260"/>
                <a:gd name="T5" fmla="*/ 134 h 340"/>
                <a:gd name="T6" fmla="*/ 101 w 260"/>
                <a:gd name="T7" fmla="*/ 340 h 340"/>
                <a:gd name="T8" fmla="*/ 260 w 260"/>
                <a:gd name="T9" fmla="*/ 19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340">
                  <a:moveTo>
                    <a:pt x="260" y="198"/>
                  </a:moveTo>
                  <a:lnTo>
                    <a:pt x="158" y="0"/>
                  </a:lnTo>
                  <a:lnTo>
                    <a:pt x="0" y="134"/>
                  </a:lnTo>
                  <a:lnTo>
                    <a:pt x="101" y="340"/>
                  </a:lnTo>
                  <a:lnTo>
                    <a:pt x="260" y="198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0" name="Freeform 935"/>
            <p:cNvSpPr/>
            <p:nvPr/>
          </p:nvSpPr>
          <p:spPr bwMode="auto">
            <a:xfrm>
              <a:off x="2534369" y="3729969"/>
              <a:ext cx="399932" cy="468362"/>
            </a:xfrm>
            <a:custGeom>
              <a:avLst/>
              <a:gdLst>
                <a:gd name="T0" fmla="*/ 263 w 263"/>
                <a:gd name="T1" fmla="*/ 149 h 308"/>
                <a:gd name="T2" fmla="*/ 189 w 263"/>
                <a:gd name="T3" fmla="*/ 0 h 308"/>
                <a:gd name="T4" fmla="*/ 0 w 263"/>
                <a:gd name="T5" fmla="*/ 161 h 308"/>
                <a:gd name="T6" fmla="*/ 83 w 263"/>
                <a:gd name="T7" fmla="*/ 308 h 308"/>
                <a:gd name="T8" fmla="*/ 263 w 263"/>
                <a:gd name="T9" fmla="*/ 149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08">
                  <a:moveTo>
                    <a:pt x="263" y="149"/>
                  </a:moveTo>
                  <a:lnTo>
                    <a:pt x="189" y="0"/>
                  </a:lnTo>
                  <a:lnTo>
                    <a:pt x="0" y="161"/>
                  </a:lnTo>
                  <a:lnTo>
                    <a:pt x="83" y="308"/>
                  </a:lnTo>
                  <a:lnTo>
                    <a:pt x="263" y="149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1" name="Freeform 936"/>
            <p:cNvSpPr/>
            <p:nvPr/>
          </p:nvSpPr>
          <p:spPr bwMode="auto">
            <a:xfrm>
              <a:off x="2660584" y="3956546"/>
              <a:ext cx="427304" cy="547436"/>
            </a:xfrm>
            <a:custGeom>
              <a:avLst/>
              <a:gdLst>
                <a:gd name="T0" fmla="*/ 111 w 281"/>
                <a:gd name="T1" fmla="*/ 360 h 360"/>
                <a:gd name="T2" fmla="*/ 281 w 281"/>
                <a:gd name="T3" fmla="*/ 206 h 360"/>
                <a:gd name="T4" fmla="*/ 180 w 281"/>
                <a:gd name="T5" fmla="*/ 0 h 360"/>
                <a:gd name="T6" fmla="*/ 0 w 281"/>
                <a:gd name="T7" fmla="*/ 159 h 360"/>
                <a:gd name="T8" fmla="*/ 111 w 281"/>
                <a:gd name="T9" fmla="*/ 36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360">
                  <a:moveTo>
                    <a:pt x="111" y="360"/>
                  </a:moveTo>
                  <a:lnTo>
                    <a:pt x="281" y="206"/>
                  </a:lnTo>
                  <a:lnTo>
                    <a:pt x="180" y="0"/>
                  </a:lnTo>
                  <a:lnTo>
                    <a:pt x="0" y="159"/>
                  </a:lnTo>
                  <a:lnTo>
                    <a:pt x="111" y="36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2" name="Freeform 937"/>
            <p:cNvSpPr/>
            <p:nvPr/>
          </p:nvSpPr>
          <p:spPr bwMode="auto">
            <a:xfrm>
              <a:off x="2736616" y="5312971"/>
              <a:ext cx="279801" cy="323900"/>
            </a:xfrm>
            <a:custGeom>
              <a:avLst/>
              <a:gdLst>
                <a:gd name="T0" fmla="*/ 0 w 78"/>
                <a:gd name="T1" fmla="*/ 54 h 90"/>
                <a:gd name="T2" fmla="*/ 78 w 78"/>
                <a:gd name="T3" fmla="*/ 90 h 90"/>
                <a:gd name="T4" fmla="*/ 59 w 78"/>
                <a:gd name="T5" fmla="*/ 16 h 90"/>
                <a:gd name="T6" fmla="*/ 64 w 78"/>
                <a:gd name="T7" fmla="*/ 4 h 90"/>
                <a:gd name="T8" fmla="*/ 59 w 78"/>
                <a:gd name="T9" fmla="*/ 0 h 90"/>
                <a:gd name="T10" fmla="*/ 0 w 78"/>
                <a:gd name="T11" fmla="*/ 5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90">
                  <a:moveTo>
                    <a:pt x="0" y="54"/>
                  </a:moveTo>
                  <a:cubicBezTo>
                    <a:pt x="43" y="81"/>
                    <a:pt x="78" y="90"/>
                    <a:pt x="78" y="90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2" y="3"/>
                    <a:pt x="60" y="2"/>
                    <a:pt x="59" y="0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3" name="Freeform 938"/>
            <p:cNvSpPr/>
            <p:nvPr/>
          </p:nvSpPr>
          <p:spPr bwMode="auto">
            <a:xfrm>
              <a:off x="2157247" y="4464445"/>
              <a:ext cx="355833" cy="529188"/>
            </a:xfrm>
            <a:custGeom>
              <a:avLst/>
              <a:gdLst>
                <a:gd name="T0" fmla="*/ 55 w 99"/>
                <a:gd name="T1" fmla="*/ 0 h 147"/>
                <a:gd name="T2" fmla="*/ 0 w 99"/>
                <a:gd name="T3" fmla="*/ 48 h 147"/>
                <a:gd name="T4" fmla="*/ 35 w 99"/>
                <a:gd name="T5" fmla="*/ 147 h 147"/>
                <a:gd name="T6" fmla="*/ 99 w 99"/>
                <a:gd name="T7" fmla="*/ 90 h 147"/>
                <a:gd name="T8" fmla="*/ 55 w 99"/>
                <a:gd name="T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47">
                  <a:moveTo>
                    <a:pt x="55" y="0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7" y="84"/>
                    <a:pt x="19" y="116"/>
                    <a:pt x="35" y="147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81" y="59"/>
                    <a:pt x="67" y="29"/>
                    <a:pt x="55" y="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4" name="Freeform 939"/>
            <p:cNvSpPr/>
            <p:nvPr/>
          </p:nvSpPr>
          <p:spPr bwMode="auto">
            <a:xfrm>
              <a:off x="2110106" y="4205934"/>
              <a:ext cx="244826" cy="431866"/>
            </a:xfrm>
            <a:custGeom>
              <a:avLst/>
              <a:gdLst>
                <a:gd name="T0" fmla="*/ 42 w 68"/>
                <a:gd name="T1" fmla="*/ 0 h 120"/>
                <a:gd name="T2" fmla="*/ 0 w 68"/>
                <a:gd name="T3" fmla="*/ 36 h 120"/>
                <a:gd name="T4" fmla="*/ 13 w 68"/>
                <a:gd name="T5" fmla="*/ 120 h 120"/>
                <a:gd name="T6" fmla="*/ 68 w 68"/>
                <a:gd name="T7" fmla="*/ 72 h 120"/>
                <a:gd name="T8" fmla="*/ 42 w 68"/>
                <a:gd name="T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20">
                  <a:moveTo>
                    <a:pt x="42" y="0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3" y="67"/>
                    <a:pt x="7" y="95"/>
                    <a:pt x="13" y="120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7" y="46"/>
                    <a:pt x="49" y="22"/>
                    <a:pt x="42" y="0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5" name="Freeform 940"/>
            <p:cNvSpPr/>
            <p:nvPr/>
          </p:nvSpPr>
          <p:spPr bwMode="auto">
            <a:xfrm>
              <a:off x="2281940" y="4788345"/>
              <a:ext cx="418180" cy="489651"/>
            </a:xfrm>
            <a:custGeom>
              <a:avLst/>
              <a:gdLst>
                <a:gd name="T0" fmla="*/ 64 w 116"/>
                <a:gd name="T1" fmla="*/ 0 h 136"/>
                <a:gd name="T2" fmla="*/ 0 w 116"/>
                <a:gd name="T3" fmla="*/ 57 h 136"/>
                <a:gd name="T4" fmla="*/ 51 w 116"/>
                <a:gd name="T5" fmla="*/ 133 h 136"/>
                <a:gd name="T6" fmla="*/ 54 w 116"/>
                <a:gd name="T7" fmla="*/ 136 h 136"/>
                <a:gd name="T8" fmla="*/ 116 w 116"/>
                <a:gd name="T9" fmla="*/ 77 h 136"/>
                <a:gd name="T10" fmla="*/ 64 w 116"/>
                <a:gd name="T1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" h="136">
                  <a:moveTo>
                    <a:pt x="64" y="0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13" y="83"/>
                    <a:pt x="30" y="108"/>
                    <a:pt x="51" y="133"/>
                  </a:cubicBezTo>
                  <a:cubicBezTo>
                    <a:pt x="52" y="134"/>
                    <a:pt x="53" y="135"/>
                    <a:pt x="54" y="136"/>
                  </a:cubicBezTo>
                  <a:cubicBezTo>
                    <a:pt x="116" y="77"/>
                    <a:pt x="116" y="77"/>
                    <a:pt x="116" y="77"/>
                  </a:cubicBezTo>
                  <a:cubicBezTo>
                    <a:pt x="96" y="52"/>
                    <a:pt x="79" y="26"/>
                    <a:pt x="64" y="0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6" name="Freeform 941"/>
            <p:cNvSpPr/>
            <p:nvPr/>
          </p:nvSpPr>
          <p:spPr bwMode="auto">
            <a:xfrm>
              <a:off x="2105544" y="3935257"/>
              <a:ext cx="155107" cy="399932"/>
            </a:xfrm>
            <a:custGeom>
              <a:avLst/>
              <a:gdLst>
                <a:gd name="T0" fmla="*/ 23 w 43"/>
                <a:gd name="T1" fmla="*/ 0 h 111"/>
                <a:gd name="T2" fmla="*/ 7 w 43"/>
                <a:gd name="T3" fmla="*/ 12 h 111"/>
                <a:gd name="T4" fmla="*/ 1 w 43"/>
                <a:gd name="T5" fmla="*/ 106 h 111"/>
                <a:gd name="T6" fmla="*/ 1 w 43"/>
                <a:gd name="T7" fmla="*/ 111 h 111"/>
                <a:gd name="T8" fmla="*/ 43 w 43"/>
                <a:gd name="T9" fmla="*/ 75 h 111"/>
                <a:gd name="T10" fmla="*/ 23 w 43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111">
                  <a:moveTo>
                    <a:pt x="23" y="0"/>
                  </a:moveTo>
                  <a:cubicBezTo>
                    <a:pt x="13" y="7"/>
                    <a:pt x="7" y="12"/>
                    <a:pt x="7" y="12"/>
                  </a:cubicBezTo>
                  <a:cubicBezTo>
                    <a:pt x="0" y="26"/>
                    <a:pt x="1" y="106"/>
                    <a:pt x="1" y="106"/>
                  </a:cubicBezTo>
                  <a:cubicBezTo>
                    <a:pt x="1" y="107"/>
                    <a:pt x="1" y="109"/>
                    <a:pt x="1" y="111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33" y="44"/>
                    <a:pt x="27" y="18"/>
                    <a:pt x="23" y="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7" name="Freeform 942"/>
            <p:cNvSpPr/>
            <p:nvPr/>
          </p:nvSpPr>
          <p:spPr bwMode="auto">
            <a:xfrm>
              <a:off x="2700121" y="4788345"/>
              <a:ext cx="421222" cy="524626"/>
            </a:xfrm>
            <a:custGeom>
              <a:avLst/>
              <a:gdLst>
                <a:gd name="T0" fmla="*/ 117 w 117"/>
                <a:gd name="T1" fmla="*/ 66 h 146"/>
                <a:gd name="T2" fmla="*/ 80 w 117"/>
                <a:gd name="T3" fmla="*/ 0 h 146"/>
                <a:gd name="T4" fmla="*/ 0 w 117"/>
                <a:gd name="T5" fmla="*/ 77 h 146"/>
                <a:gd name="T6" fmla="*/ 69 w 117"/>
                <a:gd name="T7" fmla="*/ 146 h 146"/>
                <a:gd name="T8" fmla="*/ 78 w 117"/>
                <a:gd name="T9" fmla="*/ 137 h 146"/>
                <a:gd name="T10" fmla="*/ 103 w 117"/>
                <a:gd name="T11" fmla="*/ 73 h 146"/>
                <a:gd name="T12" fmla="*/ 117 w 117"/>
                <a:gd name="T13" fmla="*/ 6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146">
                  <a:moveTo>
                    <a:pt x="117" y="66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0" y="102"/>
                    <a:pt x="43" y="125"/>
                    <a:pt x="69" y="146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103" y="73"/>
                    <a:pt x="103" y="73"/>
                    <a:pt x="103" y="73"/>
                  </a:cubicBezTo>
                  <a:lnTo>
                    <a:pt x="117" y="66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8" name="Freeform 943"/>
            <p:cNvSpPr/>
            <p:nvPr/>
          </p:nvSpPr>
          <p:spPr bwMode="auto">
            <a:xfrm>
              <a:off x="2947987" y="5281037"/>
              <a:ext cx="31934" cy="47140"/>
            </a:xfrm>
            <a:custGeom>
              <a:avLst/>
              <a:gdLst>
                <a:gd name="T0" fmla="*/ 5 w 9"/>
                <a:gd name="T1" fmla="*/ 13 h 13"/>
                <a:gd name="T2" fmla="*/ 9 w 9"/>
                <a:gd name="T3" fmla="*/ 0 h 13"/>
                <a:gd name="T4" fmla="*/ 0 w 9"/>
                <a:gd name="T5" fmla="*/ 9 h 13"/>
                <a:gd name="T6" fmla="*/ 5 w 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5" y="13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1"/>
                    <a:pt x="3" y="12"/>
                    <a:pt x="5" y="13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9" name="Freeform 944"/>
            <p:cNvSpPr/>
            <p:nvPr/>
          </p:nvSpPr>
          <p:spPr bwMode="auto">
            <a:xfrm>
              <a:off x="2476584" y="5065104"/>
              <a:ext cx="471403" cy="442511"/>
            </a:xfrm>
            <a:custGeom>
              <a:avLst/>
              <a:gdLst>
                <a:gd name="T0" fmla="*/ 62 w 131"/>
                <a:gd name="T1" fmla="*/ 0 h 123"/>
                <a:gd name="T2" fmla="*/ 0 w 131"/>
                <a:gd name="T3" fmla="*/ 59 h 123"/>
                <a:gd name="T4" fmla="*/ 72 w 131"/>
                <a:gd name="T5" fmla="*/ 123 h 123"/>
                <a:gd name="T6" fmla="*/ 131 w 131"/>
                <a:gd name="T7" fmla="*/ 69 h 123"/>
                <a:gd name="T8" fmla="*/ 62 w 131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23">
                  <a:moveTo>
                    <a:pt x="62" y="0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23" y="87"/>
                    <a:pt x="49" y="108"/>
                    <a:pt x="72" y="123"/>
                  </a:cubicBezTo>
                  <a:cubicBezTo>
                    <a:pt x="131" y="69"/>
                    <a:pt x="131" y="69"/>
                    <a:pt x="131" y="69"/>
                  </a:cubicBezTo>
                  <a:cubicBezTo>
                    <a:pt x="105" y="48"/>
                    <a:pt x="82" y="25"/>
                    <a:pt x="62" y="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0" name="Freeform 945"/>
            <p:cNvSpPr/>
            <p:nvPr/>
          </p:nvSpPr>
          <p:spPr bwMode="auto">
            <a:xfrm>
              <a:off x="3174565" y="3590068"/>
              <a:ext cx="392329" cy="463800"/>
            </a:xfrm>
            <a:custGeom>
              <a:avLst/>
              <a:gdLst>
                <a:gd name="T0" fmla="*/ 43 w 109"/>
                <a:gd name="T1" fmla="*/ 129 h 129"/>
                <a:gd name="T2" fmla="*/ 109 w 109"/>
                <a:gd name="T3" fmla="*/ 70 h 129"/>
                <a:gd name="T4" fmla="*/ 51 w 109"/>
                <a:gd name="T5" fmla="*/ 0 h 129"/>
                <a:gd name="T6" fmla="*/ 0 w 109"/>
                <a:gd name="T7" fmla="*/ 45 h 129"/>
                <a:gd name="T8" fmla="*/ 43 w 109"/>
                <a:gd name="T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29">
                  <a:moveTo>
                    <a:pt x="43" y="129"/>
                  </a:moveTo>
                  <a:cubicBezTo>
                    <a:pt x="109" y="70"/>
                    <a:pt x="109" y="70"/>
                    <a:pt x="109" y="70"/>
                  </a:cubicBezTo>
                  <a:cubicBezTo>
                    <a:pt x="88" y="43"/>
                    <a:pt x="60" y="10"/>
                    <a:pt x="51" y="0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43" y="129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1" name="Freeform 946"/>
            <p:cNvSpPr/>
            <p:nvPr/>
          </p:nvSpPr>
          <p:spPr bwMode="auto">
            <a:xfrm>
              <a:off x="2189180" y="3769506"/>
              <a:ext cx="345189" cy="436428"/>
            </a:xfrm>
            <a:custGeom>
              <a:avLst/>
              <a:gdLst>
                <a:gd name="T0" fmla="*/ 96 w 96"/>
                <a:gd name="T1" fmla="*/ 57 h 121"/>
                <a:gd name="T2" fmla="*/ 65 w 96"/>
                <a:gd name="T3" fmla="*/ 0 h 121"/>
                <a:gd name="T4" fmla="*/ 0 w 96"/>
                <a:gd name="T5" fmla="*/ 46 h 121"/>
                <a:gd name="T6" fmla="*/ 20 w 96"/>
                <a:gd name="T7" fmla="*/ 121 h 121"/>
                <a:gd name="T8" fmla="*/ 96 w 96"/>
                <a:gd name="T9" fmla="*/ 5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21">
                  <a:moveTo>
                    <a:pt x="96" y="57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41" y="17"/>
                    <a:pt x="16" y="35"/>
                    <a:pt x="0" y="46"/>
                  </a:cubicBezTo>
                  <a:cubicBezTo>
                    <a:pt x="4" y="64"/>
                    <a:pt x="10" y="90"/>
                    <a:pt x="20" y="121"/>
                  </a:cubicBezTo>
                  <a:lnTo>
                    <a:pt x="96" y="57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2" name="Freeform 947"/>
            <p:cNvSpPr/>
            <p:nvPr/>
          </p:nvSpPr>
          <p:spPr bwMode="auto">
            <a:xfrm>
              <a:off x="3092450" y="3576383"/>
              <a:ext cx="266115" cy="176396"/>
            </a:xfrm>
            <a:custGeom>
              <a:avLst/>
              <a:gdLst>
                <a:gd name="T0" fmla="*/ 74 w 74"/>
                <a:gd name="T1" fmla="*/ 4 h 49"/>
                <a:gd name="T2" fmla="*/ 72 w 74"/>
                <a:gd name="T3" fmla="*/ 0 h 49"/>
                <a:gd name="T4" fmla="*/ 0 w 74"/>
                <a:gd name="T5" fmla="*/ 5 h 49"/>
                <a:gd name="T6" fmla="*/ 23 w 74"/>
                <a:gd name="T7" fmla="*/ 49 h 49"/>
                <a:gd name="T8" fmla="*/ 74 w 74"/>
                <a:gd name="T9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49">
                  <a:moveTo>
                    <a:pt x="74" y="4"/>
                  </a:moveTo>
                  <a:cubicBezTo>
                    <a:pt x="73" y="1"/>
                    <a:pt x="72" y="0"/>
                    <a:pt x="72" y="0"/>
                  </a:cubicBezTo>
                  <a:cubicBezTo>
                    <a:pt x="72" y="0"/>
                    <a:pt x="39" y="2"/>
                    <a:pt x="0" y="5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74" y="4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3" name="Freeform 948"/>
            <p:cNvSpPr/>
            <p:nvPr/>
          </p:nvSpPr>
          <p:spPr bwMode="auto">
            <a:xfrm>
              <a:off x="3329672" y="3842497"/>
              <a:ext cx="355833" cy="488130"/>
            </a:xfrm>
            <a:custGeom>
              <a:avLst/>
              <a:gdLst>
                <a:gd name="T0" fmla="*/ 39 w 99"/>
                <a:gd name="T1" fmla="*/ 136 h 136"/>
                <a:gd name="T2" fmla="*/ 98 w 99"/>
                <a:gd name="T3" fmla="*/ 79 h 136"/>
                <a:gd name="T4" fmla="*/ 96 w 99"/>
                <a:gd name="T5" fmla="*/ 39 h 136"/>
                <a:gd name="T6" fmla="*/ 66 w 99"/>
                <a:gd name="T7" fmla="*/ 0 h 136"/>
                <a:gd name="T8" fmla="*/ 0 w 99"/>
                <a:gd name="T9" fmla="*/ 59 h 136"/>
                <a:gd name="T10" fmla="*/ 39 w 99"/>
                <a:gd name="T1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136">
                  <a:moveTo>
                    <a:pt x="39" y="136"/>
                  </a:moveTo>
                  <a:cubicBezTo>
                    <a:pt x="98" y="79"/>
                    <a:pt x="98" y="79"/>
                    <a:pt x="98" y="79"/>
                  </a:cubicBezTo>
                  <a:cubicBezTo>
                    <a:pt x="99" y="48"/>
                    <a:pt x="97" y="44"/>
                    <a:pt x="96" y="39"/>
                  </a:cubicBezTo>
                  <a:cubicBezTo>
                    <a:pt x="96" y="37"/>
                    <a:pt x="83" y="20"/>
                    <a:pt x="66" y="0"/>
                  </a:cubicBezTo>
                  <a:cubicBezTo>
                    <a:pt x="0" y="59"/>
                    <a:pt x="0" y="59"/>
                    <a:pt x="0" y="59"/>
                  </a:cubicBezTo>
                  <a:lnTo>
                    <a:pt x="39" y="136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4" name="Freeform 949"/>
            <p:cNvSpPr/>
            <p:nvPr/>
          </p:nvSpPr>
          <p:spPr bwMode="auto">
            <a:xfrm>
              <a:off x="2821773" y="3594630"/>
              <a:ext cx="352792" cy="361916"/>
            </a:xfrm>
            <a:custGeom>
              <a:avLst/>
              <a:gdLst>
                <a:gd name="T0" fmla="*/ 31 w 98"/>
                <a:gd name="T1" fmla="*/ 101 h 101"/>
                <a:gd name="T2" fmla="*/ 98 w 98"/>
                <a:gd name="T3" fmla="*/ 44 h 101"/>
                <a:gd name="T4" fmla="*/ 75 w 98"/>
                <a:gd name="T5" fmla="*/ 0 h 101"/>
                <a:gd name="T6" fmla="*/ 42 w 98"/>
                <a:gd name="T7" fmla="*/ 2 h 101"/>
                <a:gd name="T8" fmla="*/ 0 w 98"/>
                <a:gd name="T9" fmla="*/ 38 h 101"/>
                <a:gd name="T10" fmla="*/ 31 w 98"/>
                <a:gd name="T11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101">
                  <a:moveTo>
                    <a:pt x="31" y="101"/>
                  </a:moveTo>
                  <a:cubicBezTo>
                    <a:pt x="98" y="44"/>
                    <a:pt x="98" y="44"/>
                    <a:pt x="98" y="44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64" y="1"/>
                    <a:pt x="53" y="2"/>
                    <a:pt x="42" y="2"/>
                  </a:cubicBezTo>
                  <a:cubicBezTo>
                    <a:pt x="0" y="38"/>
                    <a:pt x="0" y="38"/>
                    <a:pt x="0" y="38"/>
                  </a:cubicBezTo>
                  <a:lnTo>
                    <a:pt x="31" y="101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5" name="Freeform 950"/>
            <p:cNvSpPr/>
            <p:nvPr/>
          </p:nvSpPr>
          <p:spPr bwMode="auto">
            <a:xfrm>
              <a:off x="2763988" y="3600713"/>
              <a:ext cx="209850" cy="129256"/>
            </a:xfrm>
            <a:custGeom>
              <a:avLst/>
              <a:gdLst>
                <a:gd name="T0" fmla="*/ 58 w 58"/>
                <a:gd name="T1" fmla="*/ 0 h 36"/>
                <a:gd name="T2" fmla="*/ 0 w 58"/>
                <a:gd name="T3" fmla="*/ 5 h 36"/>
                <a:gd name="T4" fmla="*/ 16 w 58"/>
                <a:gd name="T5" fmla="*/ 36 h 36"/>
                <a:gd name="T6" fmla="*/ 58 w 58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36">
                  <a:moveTo>
                    <a:pt x="58" y="0"/>
                  </a:moveTo>
                  <a:cubicBezTo>
                    <a:pt x="37" y="2"/>
                    <a:pt x="17" y="3"/>
                    <a:pt x="0" y="5"/>
                  </a:cubicBezTo>
                  <a:cubicBezTo>
                    <a:pt x="16" y="36"/>
                    <a:pt x="16" y="36"/>
                    <a:pt x="16" y="36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6" name="Freeform 951"/>
            <p:cNvSpPr/>
            <p:nvPr/>
          </p:nvSpPr>
          <p:spPr bwMode="auto">
            <a:xfrm>
              <a:off x="2423361" y="3618961"/>
              <a:ext cx="398412" cy="355833"/>
            </a:xfrm>
            <a:custGeom>
              <a:avLst/>
              <a:gdLst>
                <a:gd name="T0" fmla="*/ 111 w 111"/>
                <a:gd name="T1" fmla="*/ 31 h 99"/>
                <a:gd name="T2" fmla="*/ 95 w 111"/>
                <a:gd name="T3" fmla="*/ 0 h 99"/>
                <a:gd name="T4" fmla="*/ 56 w 111"/>
                <a:gd name="T5" fmla="*/ 3 h 99"/>
                <a:gd name="T6" fmla="*/ 0 w 111"/>
                <a:gd name="T7" fmla="*/ 42 h 99"/>
                <a:gd name="T8" fmla="*/ 31 w 111"/>
                <a:gd name="T9" fmla="*/ 99 h 99"/>
                <a:gd name="T10" fmla="*/ 111 w 111"/>
                <a:gd name="T11" fmla="*/ 3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99">
                  <a:moveTo>
                    <a:pt x="111" y="31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72" y="1"/>
                    <a:pt x="56" y="3"/>
                    <a:pt x="56" y="3"/>
                  </a:cubicBezTo>
                  <a:cubicBezTo>
                    <a:pt x="55" y="3"/>
                    <a:pt x="29" y="22"/>
                    <a:pt x="0" y="42"/>
                  </a:cubicBezTo>
                  <a:cubicBezTo>
                    <a:pt x="31" y="99"/>
                    <a:pt x="31" y="99"/>
                    <a:pt x="31" y="99"/>
                  </a:cubicBezTo>
                  <a:lnTo>
                    <a:pt x="111" y="31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7" name="Freeform 952"/>
            <p:cNvSpPr/>
            <p:nvPr/>
          </p:nvSpPr>
          <p:spPr bwMode="auto">
            <a:xfrm>
              <a:off x="5014558" y="4741205"/>
              <a:ext cx="326941" cy="378643"/>
            </a:xfrm>
            <a:custGeom>
              <a:avLst/>
              <a:gdLst>
                <a:gd name="T0" fmla="*/ 0 w 215"/>
                <a:gd name="T1" fmla="*/ 95 h 249"/>
                <a:gd name="T2" fmla="*/ 87 w 215"/>
                <a:gd name="T3" fmla="*/ 249 h 249"/>
                <a:gd name="T4" fmla="*/ 215 w 215"/>
                <a:gd name="T5" fmla="*/ 154 h 249"/>
                <a:gd name="T6" fmla="*/ 137 w 215"/>
                <a:gd name="T7" fmla="*/ 0 h 249"/>
                <a:gd name="T8" fmla="*/ 0 w 215"/>
                <a:gd name="T9" fmla="*/ 9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249">
                  <a:moveTo>
                    <a:pt x="0" y="95"/>
                  </a:moveTo>
                  <a:lnTo>
                    <a:pt x="87" y="249"/>
                  </a:lnTo>
                  <a:lnTo>
                    <a:pt x="215" y="154"/>
                  </a:lnTo>
                  <a:lnTo>
                    <a:pt x="137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8" name="Freeform 953"/>
            <p:cNvSpPr/>
            <p:nvPr/>
          </p:nvSpPr>
          <p:spPr bwMode="auto">
            <a:xfrm>
              <a:off x="4988707" y="4195289"/>
              <a:ext cx="302610" cy="311734"/>
            </a:xfrm>
            <a:custGeom>
              <a:avLst/>
              <a:gdLst>
                <a:gd name="T0" fmla="*/ 78 w 199"/>
                <a:gd name="T1" fmla="*/ 205 h 205"/>
                <a:gd name="T2" fmla="*/ 199 w 199"/>
                <a:gd name="T3" fmla="*/ 127 h 205"/>
                <a:gd name="T4" fmla="*/ 76 w 199"/>
                <a:gd name="T5" fmla="*/ 0 h 205"/>
                <a:gd name="T6" fmla="*/ 0 w 199"/>
                <a:gd name="T7" fmla="*/ 52 h 205"/>
                <a:gd name="T8" fmla="*/ 78 w 199"/>
                <a:gd name="T9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205">
                  <a:moveTo>
                    <a:pt x="78" y="205"/>
                  </a:moveTo>
                  <a:lnTo>
                    <a:pt x="199" y="127"/>
                  </a:lnTo>
                  <a:lnTo>
                    <a:pt x="76" y="0"/>
                  </a:lnTo>
                  <a:lnTo>
                    <a:pt x="0" y="52"/>
                  </a:lnTo>
                  <a:lnTo>
                    <a:pt x="78" y="205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9" name="Freeform 954"/>
            <p:cNvSpPr/>
            <p:nvPr/>
          </p:nvSpPr>
          <p:spPr bwMode="auto">
            <a:xfrm>
              <a:off x="4657204" y="5014923"/>
              <a:ext cx="313255" cy="352792"/>
            </a:xfrm>
            <a:custGeom>
              <a:avLst/>
              <a:gdLst>
                <a:gd name="T0" fmla="*/ 0 w 206"/>
                <a:gd name="T1" fmla="*/ 76 h 232"/>
                <a:gd name="T2" fmla="*/ 104 w 206"/>
                <a:gd name="T3" fmla="*/ 232 h 232"/>
                <a:gd name="T4" fmla="*/ 206 w 206"/>
                <a:gd name="T5" fmla="*/ 156 h 232"/>
                <a:gd name="T6" fmla="*/ 109 w 206"/>
                <a:gd name="T7" fmla="*/ 0 h 232"/>
                <a:gd name="T8" fmla="*/ 0 w 206"/>
                <a:gd name="T9" fmla="*/ 76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32">
                  <a:moveTo>
                    <a:pt x="0" y="76"/>
                  </a:moveTo>
                  <a:lnTo>
                    <a:pt x="104" y="232"/>
                  </a:lnTo>
                  <a:lnTo>
                    <a:pt x="206" y="156"/>
                  </a:lnTo>
                  <a:lnTo>
                    <a:pt x="109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0" name="Freeform 955"/>
            <p:cNvSpPr/>
            <p:nvPr/>
          </p:nvSpPr>
          <p:spPr bwMode="auto">
            <a:xfrm>
              <a:off x="5222888" y="4630197"/>
              <a:ext cx="215933" cy="345189"/>
            </a:xfrm>
            <a:custGeom>
              <a:avLst/>
              <a:gdLst>
                <a:gd name="T0" fmla="*/ 78 w 142"/>
                <a:gd name="T1" fmla="*/ 227 h 227"/>
                <a:gd name="T2" fmla="*/ 142 w 142"/>
                <a:gd name="T3" fmla="*/ 180 h 227"/>
                <a:gd name="T4" fmla="*/ 104 w 142"/>
                <a:gd name="T5" fmla="*/ 0 h 227"/>
                <a:gd name="T6" fmla="*/ 0 w 142"/>
                <a:gd name="T7" fmla="*/ 73 h 227"/>
                <a:gd name="T8" fmla="*/ 78 w 142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227">
                  <a:moveTo>
                    <a:pt x="78" y="227"/>
                  </a:moveTo>
                  <a:lnTo>
                    <a:pt x="142" y="180"/>
                  </a:lnTo>
                  <a:lnTo>
                    <a:pt x="104" y="0"/>
                  </a:lnTo>
                  <a:lnTo>
                    <a:pt x="0" y="73"/>
                  </a:lnTo>
                  <a:lnTo>
                    <a:pt x="78" y="227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1" name="Freeform 956"/>
            <p:cNvSpPr/>
            <p:nvPr/>
          </p:nvSpPr>
          <p:spPr bwMode="auto">
            <a:xfrm>
              <a:off x="4509700" y="4791386"/>
              <a:ext cx="313255" cy="339106"/>
            </a:xfrm>
            <a:custGeom>
              <a:avLst/>
              <a:gdLst>
                <a:gd name="T0" fmla="*/ 111 w 206"/>
                <a:gd name="T1" fmla="*/ 0 h 223"/>
                <a:gd name="T2" fmla="*/ 0 w 206"/>
                <a:gd name="T3" fmla="*/ 76 h 223"/>
                <a:gd name="T4" fmla="*/ 97 w 206"/>
                <a:gd name="T5" fmla="*/ 223 h 223"/>
                <a:gd name="T6" fmla="*/ 206 w 206"/>
                <a:gd name="T7" fmla="*/ 147 h 223"/>
                <a:gd name="T8" fmla="*/ 111 w 206"/>
                <a:gd name="T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23">
                  <a:moveTo>
                    <a:pt x="111" y="0"/>
                  </a:moveTo>
                  <a:lnTo>
                    <a:pt x="0" y="76"/>
                  </a:lnTo>
                  <a:lnTo>
                    <a:pt x="97" y="223"/>
                  </a:lnTo>
                  <a:lnTo>
                    <a:pt x="206" y="14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2" name="Freeform 957"/>
            <p:cNvSpPr/>
            <p:nvPr/>
          </p:nvSpPr>
          <p:spPr bwMode="auto">
            <a:xfrm>
              <a:off x="5107318" y="4388413"/>
              <a:ext cx="273718" cy="352792"/>
            </a:xfrm>
            <a:custGeom>
              <a:avLst/>
              <a:gdLst>
                <a:gd name="T0" fmla="*/ 76 w 180"/>
                <a:gd name="T1" fmla="*/ 232 h 232"/>
                <a:gd name="T2" fmla="*/ 180 w 180"/>
                <a:gd name="T3" fmla="*/ 159 h 232"/>
                <a:gd name="T4" fmla="*/ 154 w 180"/>
                <a:gd name="T5" fmla="*/ 36 h 232"/>
                <a:gd name="T6" fmla="*/ 121 w 180"/>
                <a:gd name="T7" fmla="*/ 0 h 232"/>
                <a:gd name="T8" fmla="*/ 0 w 180"/>
                <a:gd name="T9" fmla="*/ 78 h 232"/>
                <a:gd name="T10" fmla="*/ 76 w 180"/>
                <a:gd name="T11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0" h="232">
                  <a:moveTo>
                    <a:pt x="76" y="232"/>
                  </a:moveTo>
                  <a:lnTo>
                    <a:pt x="180" y="159"/>
                  </a:lnTo>
                  <a:lnTo>
                    <a:pt x="154" y="36"/>
                  </a:lnTo>
                  <a:lnTo>
                    <a:pt x="121" y="0"/>
                  </a:lnTo>
                  <a:lnTo>
                    <a:pt x="0" y="78"/>
                  </a:lnTo>
                  <a:lnTo>
                    <a:pt x="76" y="232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3" name="Freeform 958"/>
            <p:cNvSpPr/>
            <p:nvPr/>
          </p:nvSpPr>
          <p:spPr bwMode="auto">
            <a:xfrm>
              <a:off x="4822955" y="4885667"/>
              <a:ext cx="323900" cy="366478"/>
            </a:xfrm>
            <a:custGeom>
              <a:avLst/>
              <a:gdLst>
                <a:gd name="T0" fmla="*/ 0 w 213"/>
                <a:gd name="T1" fmla="*/ 85 h 241"/>
                <a:gd name="T2" fmla="*/ 97 w 213"/>
                <a:gd name="T3" fmla="*/ 241 h 241"/>
                <a:gd name="T4" fmla="*/ 213 w 213"/>
                <a:gd name="T5" fmla="*/ 154 h 241"/>
                <a:gd name="T6" fmla="*/ 126 w 213"/>
                <a:gd name="T7" fmla="*/ 0 h 241"/>
                <a:gd name="T8" fmla="*/ 0 w 213"/>
                <a:gd name="T9" fmla="*/ 8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41">
                  <a:moveTo>
                    <a:pt x="0" y="85"/>
                  </a:moveTo>
                  <a:lnTo>
                    <a:pt x="97" y="241"/>
                  </a:lnTo>
                  <a:lnTo>
                    <a:pt x="213" y="154"/>
                  </a:lnTo>
                  <a:lnTo>
                    <a:pt x="126" y="0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4" name="Freeform 959"/>
            <p:cNvSpPr/>
            <p:nvPr/>
          </p:nvSpPr>
          <p:spPr bwMode="auto">
            <a:xfrm>
              <a:off x="4751485" y="4274363"/>
              <a:ext cx="355833" cy="384726"/>
            </a:xfrm>
            <a:custGeom>
              <a:avLst/>
              <a:gdLst>
                <a:gd name="T0" fmla="*/ 234 w 234"/>
                <a:gd name="T1" fmla="*/ 153 h 253"/>
                <a:gd name="T2" fmla="*/ 156 w 234"/>
                <a:gd name="T3" fmla="*/ 0 h 253"/>
                <a:gd name="T4" fmla="*/ 0 w 234"/>
                <a:gd name="T5" fmla="*/ 106 h 253"/>
                <a:gd name="T6" fmla="*/ 85 w 234"/>
                <a:gd name="T7" fmla="*/ 253 h 253"/>
                <a:gd name="T8" fmla="*/ 234 w 234"/>
                <a:gd name="T9" fmla="*/ 1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253">
                  <a:moveTo>
                    <a:pt x="234" y="153"/>
                  </a:moveTo>
                  <a:lnTo>
                    <a:pt x="156" y="0"/>
                  </a:lnTo>
                  <a:lnTo>
                    <a:pt x="0" y="106"/>
                  </a:lnTo>
                  <a:lnTo>
                    <a:pt x="85" y="253"/>
                  </a:lnTo>
                  <a:lnTo>
                    <a:pt x="234" y="153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5" name="Freeform 960"/>
            <p:cNvSpPr/>
            <p:nvPr/>
          </p:nvSpPr>
          <p:spPr bwMode="auto">
            <a:xfrm>
              <a:off x="4293767" y="4906956"/>
              <a:ext cx="363437" cy="377123"/>
            </a:xfrm>
            <a:custGeom>
              <a:avLst/>
              <a:gdLst>
                <a:gd name="T0" fmla="*/ 0 w 239"/>
                <a:gd name="T1" fmla="*/ 95 h 248"/>
                <a:gd name="T2" fmla="*/ 88 w 239"/>
                <a:gd name="T3" fmla="*/ 248 h 248"/>
                <a:gd name="T4" fmla="*/ 239 w 239"/>
                <a:gd name="T5" fmla="*/ 147 h 248"/>
                <a:gd name="T6" fmla="*/ 142 w 239"/>
                <a:gd name="T7" fmla="*/ 0 h 248"/>
                <a:gd name="T8" fmla="*/ 0 w 239"/>
                <a:gd name="T9" fmla="*/ 95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248">
                  <a:moveTo>
                    <a:pt x="0" y="95"/>
                  </a:moveTo>
                  <a:lnTo>
                    <a:pt x="88" y="248"/>
                  </a:lnTo>
                  <a:lnTo>
                    <a:pt x="239" y="147"/>
                  </a:lnTo>
                  <a:lnTo>
                    <a:pt x="142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6" name="Freeform 961"/>
            <p:cNvSpPr/>
            <p:nvPr/>
          </p:nvSpPr>
          <p:spPr bwMode="auto">
            <a:xfrm>
              <a:off x="4543155" y="4435553"/>
              <a:ext cx="337585" cy="355833"/>
            </a:xfrm>
            <a:custGeom>
              <a:avLst/>
              <a:gdLst>
                <a:gd name="T0" fmla="*/ 222 w 222"/>
                <a:gd name="T1" fmla="*/ 147 h 234"/>
                <a:gd name="T2" fmla="*/ 137 w 222"/>
                <a:gd name="T3" fmla="*/ 0 h 234"/>
                <a:gd name="T4" fmla="*/ 0 w 222"/>
                <a:gd name="T5" fmla="*/ 92 h 234"/>
                <a:gd name="T6" fmla="*/ 89 w 222"/>
                <a:gd name="T7" fmla="*/ 234 h 234"/>
                <a:gd name="T8" fmla="*/ 222 w 222"/>
                <a:gd name="T9" fmla="*/ 14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" h="234">
                  <a:moveTo>
                    <a:pt x="222" y="147"/>
                  </a:moveTo>
                  <a:lnTo>
                    <a:pt x="137" y="0"/>
                  </a:lnTo>
                  <a:lnTo>
                    <a:pt x="0" y="92"/>
                  </a:lnTo>
                  <a:lnTo>
                    <a:pt x="89" y="234"/>
                  </a:lnTo>
                  <a:lnTo>
                    <a:pt x="222" y="147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7" name="Freeform 962"/>
            <p:cNvSpPr/>
            <p:nvPr/>
          </p:nvSpPr>
          <p:spPr bwMode="auto">
            <a:xfrm>
              <a:off x="4880740" y="4507024"/>
              <a:ext cx="342147" cy="378643"/>
            </a:xfrm>
            <a:custGeom>
              <a:avLst/>
              <a:gdLst>
                <a:gd name="T0" fmla="*/ 88 w 225"/>
                <a:gd name="T1" fmla="*/ 249 h 249"/>
                <a:gd name="T2" fmla="*/ 225 w 225"/>
                <a:gd name="T3" fmla="*/ 154 h 249"/>
                <a:gd name="T4" fmla="*/ 149 w 225"/>
                <a:gd name="T5" fmla="*/ 0 h 249"/>
                <a:gd name="T6" fmla="*/ 0 w 225"/>
                <a:gd name="T7" fmla="*/ 100 h 249"/>
                <a:gd name="T8" fmla="*/ 88 w 225"/>
                <a:gd name="T9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249">
                  <a:moveTo>
                    <a:pt x="88" y="249"/>
                  </a:moveTo>
                  <a:lnTo>
                    <a:pt x="225" y="154"/>
                  </a:lnTo>
                  <a:lnTo>
                    <a:pt x="149" y="0"/>
                  </a:lnTo>
                  <a:lnTo>
                    <a:pt x="0" y="100"/>
                  </a:lnTo>
                  <a:lnTo>
                    <a:pt x="88" y="249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8" name="Freeform 963"/>
            <p:cNvSpPr/>
            <p:nvPr/>
          </p:nvSpPr>
          <p:spPr bwMode="auto">
            <a:xfrm>
              <a:off x="4167553" y="4694064"/>
              <a:ext cx="342147" cy="357354"/>
            </a:xfrm>
            <a:custGeom>
              <a:avLst/>
              <a:gdLst>
                <a:gd name="T0" fmla="*/ 133 w 225"/>
                <a:gd name="T1" fmla="*/ 0 h 235"/>
                <a:gd name="T2" fmla="*/ 0 w 225"/>
                <a:gd name="T3" fmla="*/ 90 h 235"/>
                <a:gd name="T4" fmla="*/ 83 w 225"/>
                <a:gd name="T5" fmla="*/ 235 h 235"/>
                <a:gd name="T6" fmla="*/ 225 w 225"/>
                <a:gd name="T7" fmla="*/ 140 h 235"/>
                <a:gd name="T8" fmla="*/ 133 w 225"/>
                <a:gd name="T9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235">
                  <a:moveTo>
                    <a:pt x="133" y="0"/>
                  </a:moveTo>
                  <a:lnTo>
                    <a:pt x="0" y="90"/>
                  </a:lnTo>
                  <a:lnTo>
                    <a:pt x="83" y="235"/>
                  </a:lnTo>
                  <a:lnTo>
                    <a:pt x="225" y="140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9" name="Freeform 964"/>
            <p:cNvSpPr/>
            <p:nvPr/>
          </p:nvSpPr>
          <p:spPr bwMode="auto">
            <a:xfrm>
              <a:off x="4369800" y="4575453"/>
              <a:ext cx="308693" cy="331503"/>
            </a:xfrm>
            <a:custGeom>
              <a:avLst/>
              <a:gdLst>
                <a:gd name="T0" fmla="*/ 203 w 203"/>
                <a:gd name="T1" fmla="*/ 142 h 218"/>
                <a:gd name="T2" fmla="*/ 114 w 203"/>
                <a:gd name="T3" fmla="*/ 0 h 218"/>
                <a:gd name="T4" fmla="*/ 0 w 203"/>
                <a:gd name="T5" fmla="*/ 78 h 218"/>
                <a:gd name="T6" fmla="*/ 92 w 203"/>
                <a:gd name="T7" fmla="*/ 218 h 218"/>
                <a:gd name="T8" fmla="*/ 203 w 203"/>
                <a:gd name="T9" fmla="*/ 142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18">
                  <a:moveTo>
                    <a:pt x="203" y="142"/>
                  </a:moveTo>
                  <a:lnTo>
                    <a:pt x="114" y="0"/>
                  </a:lnTo>
                  <a:lnTo>
                    <a:pt x="0" y="78"/>
                  </a:lnTo>
                  <a:lnTo>
                    <a:pt x="92" y="218"/>
                  </a:lnTo>
                  <a:lnTo>
                    <a:pt x="203" y="142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0" name="Freeform 965"/>
            <p:cNvSpPr/>
            <p:nvPr/>
          </p:nvSpPr>
          <p:spPr bwMode="auto">
            <a:xfrm>
              <a:off x="4678493" y="4659089"/>
              <a:ext cx="336065" cy="355833"/>
            </a:xfrm>
            <a:custGeom>
              <a:avLst/>
              <a:gdLst>
                <a:gd name="T0" fmla="*/ 0 w 221"/>
                <a:gd name="T1" fmla="*/ 87 h 234"/>
                <a:gd name="T2" fmla="*/ 95 w 221"/>
                <a:gd name="T3" fmla="*/ 234 h 234"/>
                <a:gd name="T4" fmla="*/ 221 w 221"/>
                <a:gd name="T5" fmla="*/ 149 h 234"/>
                <a:gd name="T6" fmla="*/ 133 w 221"/>
                <a:gd name="T7" fmla="*/ 0 h 234"/>
                <a:gd name="T8" fmla="*/ 0 w 221"/>
                <a:gd name="T9" fmla="*/ 8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234">
                  <a:moveTo>
                    <a:pt x="0" y="87"/>
                  </a:moveTo>
                  <a:lnTo>
                    <a:pt x="95" y="234"/>
                  </a:lnTo>
                  <a:lnTo>
                    <a:pt x="221" y="149"/>
                  </a:lnTo>
                  <a:lnTo>
                    <a:pt x="133" y="0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1" name="Freeform 966"/>
            <p:cNvSpPr/>
            <p:nvPr/>
          </p:nvSpPr>
          <p:spPr bwMode="auto">
            <a:xfrm>
              <a:off x="4283123" y="5284079"/>
              <a:ext cx="247867" cy="180958"/>
            </a:xfrm>
            <a:custGeom>
              <a:avLst/>
              <a:gdLst>
                <a:gd name="T0" fmla="*/ 0 w 69"/>
                <a:gd name="T1" fmla="*/ 28 h 50"/>
                <a:gd name="T2" fmla="*/ 13 w 69"/>
                <a:gd name="T3" fmla="*/ 45 h 50"/>
                <a:gd name="T4" fmla="*/ 69 w 69"/>
                <a:gd name="T5" fmla="*/ 50 h 50"/>
                <a:gd name="T6" fmla="*/ 40 w 69"/>
                <a:gd name="T7" fmla="*/ 0 h 50"/>
                <a:gd name="T8" fmla="*/ 0 w 69"/>
                <a:gd name="T9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0">
                  <a:moveTo>
                    <a:pt x="0" y="28"/>
                  </a:moveTo>
                  <a:cubicBezTo>
                    <a:pt x="8" y="38"/>
                    <a:pt x="13" y="45"/>
                    <a:pt x="13" y="45"/>
                  </a:cubicBezTo>
                  <a:cubicBezTo>
                    <a:pt x="14" y="46"/>
                    <a:pt x="40" y="48"/>
                    <a:pt x="69" y="50"/>
                  </a:cubicBezTo>
                  <a:cubicBezTo>
                    <a:pt x="40" y="0"/>
                    <a:pt x="40" y="0"/>
                    <a:pt x="40" y="0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2" name="Freeform 967"/>
            <p:cNvSpPr/>
            <p:nvPr/>
          </p:nvSpPr>
          <p:spPr bwMode="auto">
            <a:xfrm>
              <a:off x="4917236" y="4093405"/>
              <a:ext cx="187041" cy="180958"/>
            </a:xfrm>
            <a:custGeom>
              <a:avLst/>
              <a:gdLst>
                <a:gd name="T0" fmla="*/ 52 w 52"/>
                <a:gd name="T1" fmla="*/ 28 h 50"/>
                <a:gd name="T2" fmla="*/ 26 w 52"/>
                <a:gd name="T3" fmla="*/ 0 h 50"/>
                <a:gd name="T4" fmla="*/ 0 w 52"/>
                <a:gd name="T5" fmla="*/ 9 h 50"/>
                <a:gd name="T6" fmla="*/ 20 w 52"/>
                <a:gd name="T7" fmla="*/ 50 h 50"/>
                <a:gd name="T8" fmla="*/ 52 w 52"/>
                <a:gd name="T9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0">
                  <a:moveTo>
                    <a:pt x="52" y="28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16" y="4"/>
                    <a:pt x="0" y="9"/>
                  </a:cubicBezTo>
                  <a:cubicBezTo>
                    <a:pt x="20" y="50"/>
                    <a:pt x="20" y="50"/>
                    <a:pt x="20" y="50"/>
                  </a:cubicBezTo>
                  <a:lnTo>
                    <a:pt x="52" y="28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3" name="Freeform 968"/>
            <p:cNvSpPr/>
            <p:nvPr/>
          </p:nvSpPr>
          <p:spPr bwMode="auto">
            <a:xfrm>
              <a:off x="4427585" y="5130492"/>
              <a:ext cx="387767" cy="345189"/>
            </a:xfrm>
            <a:custGeom>
              <a:avLst/>
              <a:gdLst>
                <a:gd name="T0" fmla="*/ 64 w 108"/>
                <a:gd name="T1" fmla="*/ 0 h 96"/>
                <a:gd name="T2" fmla="*/ 0 w 108"/>
                <a:gd name="T3" fmla="*/ 43 h 96"/>
                <a:gd name="T4" fmla="*/ 29 w 108"/>
                <a:gd name="T5" fmla="*/ 93 h 96"/>
                <a:gd name="T6" fmla="*/ 68 w 108"/>
                <a:gd name="T7" fmla="*/ 96 h 96"/>
                <a:gd name="T8" fmla="*/ 108 w 108"/>
                <a:gd name="T9" fmla="*/ 66 h 96"/>
                <a:gd name="T10" fmla="*/ 64 w 108"/>
                <a:gd name="T1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96">
                  <a:moveTo>
                    <a:pt x="64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42" y="94"/>
                    <a:pt x="55" y="95"/>
                    <a:pt x="68" y="96"/>
                  </a:cubicBezTo>
                  <a:cubicBezTo>
                    <a:pt x="108" y="66"/>
                    <a:pt x="108" y="66"/>
                    <a:pt x="108" y="66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4" name="Freeform 969"/>
            <p:cNvSpPr/>
            <p:nvPr/>
          </p:nvSpPr>
          <p:spPr bwMode="auto">
            <a:xfrm>
              <a:off x="4672411" y="5367715"/>
              <a:ext cx="218974" cy="121652"/>
            </a:xfrm>
            <a:custGeom>
              <a:avLst/>
              <a:gdLst>
                <a:gd name="T0" fmla="*/ 0 w 61"/>
                <a:gd name="T1" fmla="*/ 30 h 34"/>
                <a:gd name="T2" fmla="*/ 57 w 61"/>
                <a:gd name="T3" fmla="*/ 34 h 34"/>
                <a:gd name="T4" fmla="*/ 61 w 61"/>
                <a:gd name="T5" fmla="*/ 31 h 34"/>
                <a:gd name="T6" fmla="*/ 40 w 61"/>
                <a:gd name="T7" fmla="*/ 0 h 34"/>
                <a:gd name="T8" fmla="*/ 0 w 61"/>
                <a:gd name="T9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34">
                  <a:moveTo>
                    <a:pt x="0" y="30"/>
                  </a:moveTo>
                  <a:cubicBezTo>
                    <a:pt x="30" y="32"/>
                    <a:pt x="56" y="34"/>
                    <a:pt x="57" y="34"/>
                  </a:cubicBezTo>
                  <a:cubicBezTo>
                    <a:pt x="57" y="34"/>
                    <a:pt x="59" y="33"/>
                    <a:pt x="61" y="31"/>
                  </a:cubicBezTo>
                  <a:cubicBezTo>
                    <a:pt x="40" y="0"/>
                    <a:pt x="40" y="0"/>
                    <a:pt x="40" y="0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5" name="Freeform 970"/>
            <p:cNvSpPr/>
            <p:nvPr/>
          </p:nvSpPr>
          <p:spPr bwMode="auto">
            <a:xfrm>
              <a:off x="5341499" y="4903915"/>
              <a:ext cx="118611" cy="161189"/>
            </a:xfrm>
            <a:custGeom>
              <a:avLst/>
              <a:gdLst>
                <a:gd name="T0" fmla="*/ 27 w 33"/>
                <a:gd name="T1" fmla="*/ 0 h 45"/>
                <a:gd name="T2" fmla="*/ 0 w 33"/>
                <a:gd name="T3" fmla="*/ 20 h 45"/>
                <a:gd name="T4" fmla="*/ 12 w 33"/>
                <a:gd name="T5" fmla="*/ 45 h 45"/>
                <a:gd name="T6" fmla="*/ 33 w 33"/>
                <a:gd name="T7" fmla="*/ 27 h 45"/>
                <a:gd name="T8" fmla="*/ 27 w 3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5">
                  <a:moveTo>
                    <a:pt x="27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25" y="34"/>
                    <a:pt x="33" y="27"/>
                    <a:pt x="33" y="27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6" name="Freeform 971"/>
            <p:cNvSpPr/>
            <p:nvPr/>
          </p:nvSpPr>
          <p:spPr bwMode="auto">
            <a:xfrm>
              <a:off x="4970459" y="5119848"/>
              <a:ext cx="234181" cy="237222"/>
            </a:xfrm>
            <a:custGeom>
              <a:avLst/>
              <a:gdLst>
                <a:gd name="T0" fmla="*/ 0 w 65"/>
                <a:gd name="T1" fmla="*/ 37 h 66"/>
                <a:gd name="T2" fmla="*/ 19 w 65"/>
                <a:gd name="T3" fmla="*/ 66 h 66"/>
                <a:gd name="T4" fmla="*/ 65 w 65"/>
                <a:gd name="T5" fmla="*/ 27 h 66"/>
                <a:gd name="T6" fmla="*/ 49 w 65"/>
                <a:gd name="T7" fmla="*/ 0 h 66"/>
                <a:gd name="T8" fmla="*/ 0 w 65"/>
                <a:gd name="T9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6">
                  <a:moveTo>
                    <a:pt x="0" y="37"/>
                  </a:moveTo>
                  <a:cubicBezTo>
                    <a:pt x="19" y="66"/>
                    <a:pt x="19" y="66"/>
                    <a:pt x="19" y="66"/>
                  </a:cubicBezTo>
                  <a:cubicBezTo>
                    <a:pt x="33" y="54"/>
                    <a:pt x="49" y="41"/>
                    <a:pt x="65" y="27"/>
                  </a:cubicBezTo>
                  <a:cubicBezTo>
                    <a:pt x="49" y="0"/>
                    <a:pt x="49" y="0"/>
                    <a:pt x="49" y="0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7" name="Freeform 972"/>
            <p:cNvSpPr/>
            <p:nvPr/>
          </p:nvSpPr>
          <p:spPr bwMode="auto">
            <a:xfrm>
              <a:off x="5146855" y="4975385"/>
              <a:ext cx="237222" cy="240264"/>
            </a:xfrm>
            <a:custGeom>
              <a:avLst/>
              <a:gdLst>
                <a:gd name="T0" fmla="*/ 0 w 66"/>
                <a:gd name="T1" fmla="*/ 40 h 67"/>
                <a:gd name="T2" fmla="*/ 16 w 66"/>
                <a:gd name="T3" fmla="*/ 67 h 67"/>
                <a:gd name="T4" fmla="*/ 66 w 66"/>
                <a:gd name="T5" fmla="*/ 25 h 67"/>
                <a:gd name="T6" fmla="*/ 54 w 66"/>
                <a:gd name="T7" fmla="*/ 0 h 67"/>
                <a:gd name="T8" fmla="*/ 0 w 66"/>
                <a:gd name="T9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0" y="40"/>
                  </a:moveTo>
                  <a:cubicBezTo>
                    <a:pt x="16" y="67"/>
                    <a:pt x="16" y="67"/>
                    <a:pt x="16" y="67"/>
                  </a:cubicBezTo>
                  <a:cubicBezTo>
                    <a:pt x="35" y="51"/>
                    <a:pt x="53" y="36"/>
                    <a:pt x="66" y="25"/>
                  </a:cubicBezTo>
                  <a:cubicBezTo>
                    <a:pt x="54" y="0"/>
                    <a:pt x="54" y="0"/>
                    <a:pt x="54" y="0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8" name="Freeform 973"/>
            <p:cNvSpPr/>
            <p:nvPr/>
          </p:nvSpPr>
          <p:spPr bwMode="auto">
            <a:xfrm>
              <a:off x="4815352" y="5252145"/>
              <a:ext cx="223536" cy="226578"/>
            </a:xfrm>
            <a:custGeom>
              <a:avLst/>
              <a:gdLst>
                <a:gd name="T0" fmla="*/ 0 w 62"/>
                <a:gd name="T1" fmla="*/ 32 h 63"/>
                <a:gd name="T2" fmla="*/ 21 w 62"/>
                <a:gd name="T3" fmla="*/ 63 h 63"/>
                <a:gd name="T4" fmla="*/ 62 w 62"/>
                <a:gd name="T5" fmla="*/ 29 h 63"/>
                <a:gd name="T6" fmla="*/ 43 w 62"/>
                <a:gd name="T7" fmla="*/ 0 h 63"/>
                <a:gd name="T8" fmla="*/ 0 w 62"/>
                <a:gd name="T9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3">
                  <a:moveTo>
                    <a:pt x="0" y="32"/>
                  </a:moveTo>
                  <a:cubicBezTo>
                    <a:pt x="21" y="63"/>
                    <a:pt x="21" y="63"/>
                    <a:pt x="21" y="63"/>
                  </a:cubicBezTo>
                  <a:cubicBezTo>
                    <a:pt x="28" y="58"/>
                    <a:pt x="43" y="45"/>
                    <a:pt x="62" y="29"/>
                  </a:cubicBezTo>
                  <a:cubicBezTo>
                    <a:pt x="43" y="0"/>
                    <a:pt x="43" y="0"/>
                    <a:pt x="43" y="0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9" name="Freeform 974"/>
            <p:cNvSpPr/>
            <p:nvPr/>
          </p:nvSpPr>
          <p:spPr bwMode="auto">
            <a:xfrm>
              <a:off x="4394131" y="4224182"/>
              <a:ext cx="357354" cy="351271"/>
            </a:xfrm>
            <a:custGeom>
              <a:avLst/>
              <a:gdLst>
                <a:gd name="T0" fmla="*/ 99 w 99"/>
                <a:gd name="T1" fmla="*/ 59 h 98"/>
                <a:gd name="T2" fmla="*/ 66 w 99"/>
                <a:gd name="T3" fmla="*/ 0 h 98"/>
                <a:gd name="T4" fmla="*/ 5 w 99"/>
                <a:gd name="T5" fmla="*/ 23 h 98"/>
                <a:gd name="T6" fmla="*/ 0 w 99"/>
                <a:gd name="T7" fmla="*/ 33 h 98"/>
                <a:gd name="T8" fmla="*/ 41 w 99"/>
                <a:gd name="T9" fmla="*/ 98 h 98"/>
                <a:gd name="T10" fmla="*/ 99 w 99"/>
                <a:gd name="T11" fmla="*/ 5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98">
                  <a:moveTo>
                    <a:pt x="99" y="59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33" y="12"/>
                    <a:pt x="5" y="22"/>
                    <a:pt x="5" y="23"/>
                  </a:cubicBezTo>
                  <a:cubicBezTo>
                    <a:pt x="4" y="23"/>
                    <a:pt x="3" y="27"/>
                    <a:pt x="0" y="33"/>
                  </a:cubicBezTo>
                  <a:cubicBezTo>
                    <a:pt x="41" y="98"/>
                    <a:pt x="41" y="98"/>
                    <a:pt x="41" y="98"/>
                  </a:cubicBezTo>
                  <a:lnTo>
                    <a:pt x="99" y="59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0" name="Freeform 975"/>
            <p:cNvSpPr/>
            <p:nvPr/>
          </p:nvSpPr>
          <p:spPr bwMode="auto">
            <a:xfrm>
              <a:off x="4283123" y="4342793"/>
              <a:ext cx="260032" cy="351271"/>
            </a:xfrm>
            <a:custGeom>
              <a:avLst/>
              <a:gdLst>
                <a:gd name="T0" fmla="*/ 72 w 72"/>
                <a:gd name="T1" fmla="*/ 65 h 98"/>
                <a:gd name="T2" fmla="*/ 31 w 72"/>
                <a:gd name="T3" fmla="*/ 0 h 98"/>
                <a:gd name="T4" fmla="*/ 0 w 72"/>
                <a:gd name="T5" fmla="*/ 64 h 98"/>
                <a:gd name="T6" fmla="*/ 24 w 72"/>
                <a:gd name="T7" fmla="*/ 98 h 98"/>
                <a:gd name="T8" fmla="*/ 72 w 72"/>
                <a:gd name="T9" fmla="*/ 6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98">
                  <a:moveTo>
                    <a:pt x="72" y="65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25" y="13"/>
                    <a:pt x="13" y="37"/>
                    <a:pt x="0" y="64"/>
                  </a:cubicBezTo>
                  <a:cubicBezTo>
                    <a:pt x="24" y="98"/>
                    <a:pt x="24" y="98"/>
                    <a:pt x="24" y="98"/>
                  </a:cubicBezTo>
                  <a:lnTo>
                    <a:pt x="72" y="65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1" name="Freeform 976"/>
            <p:cNvSpPr/>
            <p:nvPr/>
          </p:nvSpPr>
          <p:spPr bwMode="auto">
            <a:xfrm>
              <a:off x="4632874" y="4126860"/>
              <a:ext cx="355833" cy="308693"/>
            </a:xfrm>
            <a:custGeom>
              <a:avLst/>
              <a:gdLst>
                <a:gd name="T0" fmla="*/ 99 w 99"/>
                <a:gd name="T1" fmla="*/ 41 h 86"/>
                <a:gd name="T2" fmla="*/ 79 w 99"/>
                <a:gd name="T3" fmla="*/ 0 h 86"/>
                <a:gd name="T4" fmla="*/ 0 w 99"/>
                <a:gd name="T5" fmla="*/ 27 h 86"/>
                <a:gd name="T6" fmla="*/ 33 w 99"/>
                <a:gd name="T7" fmla="*/ 86 h 86"/>
                <a:gd name="T8" fmla="*/ 99 w 99"/>
                <a:gd name="T9" fmla="*/ 4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86">
                  <a:moveTo>
                    <a:pt x="99" y="41"/>
                  </a:moveTo>
                  <a:cubicBezTo>
                    <a:pt x="79" y="0"/>
                    <a:pt x="79" y="0"/>
                    <a:pt x="79" y="0"/>
                  </a:cubicBezTo>
                  <a:cubicBezTo>
                    <a:pt x="58" y="7"/>
                    <a:pt x="27" y="18"/>
                    <a:pt x="0" y="27"/>
                  </a:cubicBezTo>
                  <a:cubicBezTo>
                    <a:pt x="33" y="86"/>
                    <a:pt x="33" y="86"/>
                    <a:pt x="33" y="86"/>
                  </a:cubicBezTo>
                  <a:lnTo>
                    <a:pt x="99" y="41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2" name="Freeform 977"/>
            <p:cNvSpPr/>
            <p:nvPr/>
          </p:nvSpPr>
          <p:spPr bwMode="auto">
            <a:xfrm>
              <a:off x="4164512" y="4572412"/>
              <a:ext cx="205288" cy="258511"/>
            </a:xfrm>
            <a:custGeom>
              <a:avLst/>
              <a:gdLst>
                <a:gd name="T0" fmla="*/ 57 w 57"/>
                <a:gd name="T1" fmla="*/ 34 h 72"/>
                <a:gd name="T2" fmla="*/ 33 w 57"/>
                <a:gd name="T3" fmla="*/ 0 h 72"/>
                <a:gd name="T4" fmla="*/ 0 w 57"/>
                <a:gd name="T5" fmla="*/ 71 h 72"/>
                <a:gd name="T6" fmla="*/ 1 w 57"/>
                <a:gd name="T7" fmla="*/ 72 h 72"/>
                <a:gd name="T8" fmla="*/ 57 w 57"/>
                <a:gd name="T9" fmla="*/ 3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2">
                  <a:moveTo>
                    <a:pt x="57" y="34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22" y="23"/>
                    <a:pt x="10" y="48"/>
                    <a:pt x="0" y="71"/>
                  </a:cubicBezTo>
                  <a:cubicBezTo>
                    <a:pt x="1" y="72"/>
                    <a:pt x="1" y="72"/>
                    <a:pt x="1" y="72"/>
                  </a:cubicBezTo>
                  <a:lnTo>
                    <a:pt x="57" y="34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3" name="Freeform 978"/>
            <p:cNvSpPr/>
            <p:nvPr/>
          </p:nvSpPr>
          <p:spPr bwMode="auto">
            <a:xfrm>
              <a:off x="4121933" y="5051418"/>
              <a:ext cx="305652" cy="334544"/>
            </a:xfrm>
            <a:custGeom>
              <a:avLst/>
              <a:gdLst>
                <a:gd name="T0" fmla="*/ 48 w 85"/>
                <a:gd name="T1" fmla="*/ 0 h 93"/>
                <a:gd name="T2" fmla="*/ 0 w 85"/>
                <a:gd name="T3" fmla="*/ 32 h 93"/>
                <a:gd name="T4" fmla="*/ 45 w 85"/>
                <a:gd name="T5" fmla="*/ 93 h 93"/>
                <a:gd name="T6" fmla="*/ 85 w 85"/>
                <a:gd name="T7" fmla="*/ 65 h 93"/>
                <a:gd name="T8" fmla="*/ 48 w 85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93">
                  <a:moveTo>
                    <a:pt x="48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14" y="51"/>
                    <a:pt x="32" y="76"/>
                    <a:pt x="45" y="93"/>
                  </a:cubicBezTo>
                  <a:cubicBezTo>
                    <a:pt x="85" y="65"/>
                    <a:pt x="85" y="65"/>
                    <a:pt x="85" y="65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4" name="Freeform 979"/>
            <p:cNvSpPr/>
            <p:nvPr/>
          </p:nvSpPr>
          <p:spPr bwMode="auto">
            <a:xfrm>
              <a:off x="4045901" y="4830923"/>
              <a:ext cx="247867" cy="334544"/>
            </a:xfrm>
            <a:custGeom>
              <a:avLst/>
              <a:gdLst>
                <a:gd name="T0" fmla="*/ 34 w 69"/>
                <a:gd name="T1" fmla="*/ 0 h 93"/>
                <a:gd name="T2" fmla="*/ 31 w 69"/>
                <a:gd name="T3" fmla="*/ 2 h 93"/>
                <a:gd name="T4" fmla="*/ 0 w 69"/>
                <a:gd name="T5" fmla="*/ 66 h 93"/>
                <a:gd name="T6" fmla="*/ 21 w 69"/>
                <a:gd name="T7" fmla="*/ 93 h 93"/>
                <a:gd name="T8" fmla="*/ 69 w 69"/>
                <a:gd name="T9" fmla="*/ 61 h 93"/>
                <a:gd name="T10" fmla="*/ 34 w 69"/>
                <a:gd name="T1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93">
                  <a:moveTo>
                    <a:pt x="34" y="0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14" y="38"/>
                    <a:pt x="0" y="66"/>
                    <a:pt x="0" y="66"/>
                  </a:cubicBezTo>
                  <a:cubicBezTo>
                    <a:pt x="0" y="66"/>
                    <a:pt x="9" y="78"/>
                    <a:pt x="21" y="93"/>
                  </a:cubicBezTo>
                  <a:cubicBezTo>
                    <a:pt x="69" y="61"/>
                    <a:pt x="69" y="61"/>
                    <a:pt x="69" y="61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5" name="Freeform 980"/>
            <p:cNvSpPr/>
            <p:nvPr/>
          </p:nvSpPr>
          <p:spPr bwMode="auto">
            <a:xfrm>
              <a:off x="4156908" y="4827882"/>
              <a:ext cx="10645" cy="10645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3 w 3"/>
                <a:gd name="T5" fmla="*/ 1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6" name="Freeform 981"/>
            <p:cNvSpPr/>
            <p:nvPr/>
          </p:nvSpPr>
          <p:spPr bwMode="auto">
            <a:xfrm>
              <a:off x="4064148" y="5083352"/>
              <a:ext cx="266115" cy="495734"/>
            </a:xfrm>
            <a:custGeom>
              <a:avLst/>
              <a:gdLst>
                <a:gd name="T0" fmla="*/ 0 w 74"/>
                <a:gd name="T1" fmla="*/ 0 h 138"/>
                <a:gd name="T2" fmla="*/ 2 w 74"/>
                <a:gd name="T3" fmla="*/ 37 h 138"/>
                <a:gd name="T4" fmla="*/ 70 w 74"/>
                <a:gd name="T5" fmla="*/ 138 h 138"/>
                <a:gd name="T6" fmla="*/ 74 w 74"/>
                <a:gd name="T7" fmla="*/ 101 h 138"/>
                <a:gd name="T8" fmla="*/ 0 w 74"/>
                <a:gd name="T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38">
                  <a:moveTo>
                    <a:pt x="0" y="0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4" y="101"/>
                    <a:pt x="15" y="25"/>
                    <a:pt x="0" y="0"/>
                  </a:cubicBez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7" name="Freeform 982"/>
            <p:cNvSpPr/>
            <p:nvPr/>
          </p:nvSpPr>
          <p:spPr bwMode="auto">
            <a:xfrm>
              <a:off x="4315057" y="5446789"/>
              <a:ext cx="555039" cy="182479"/>
            </a:xfrm>
            <a:custGeom>
              <a:avLst/>
              <a:gdLst>
                <a:gd name="T0" fmla="*/ 4 w 154"/>
                <a:gd name="T1" fmla="*/ 0 h 51"/>
                <a:gd name="T2" fmla="*/ 0 w 154"/>
                <a:gd name="T3" fmla="*/ 37 h 51"/>
                <a:gd name="T4" fmla="*/ 151 w 154"/>
                <a:gd name="T5" fmla="*/ 51 h 51"/>
                <a:gd name="T6" fmla="*/ 154 w 154"/>
                <a:gd name="T7" fmla="*/ 12 h 51"/>
                <a:gd name="T8" fmla="*/ 4 w 154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51">
                  <a:moveTo>
                    <a:pt x="4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4" y="12"/>
                    <a:pt x="12" y="9"/>
                    <a:pt x="4" y="0"/>
                  </a:cubicBez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8" name="Freeform 983"/>
            <p:cNvSpPr/>
            <p:nvPr/>
          </p:nvSpPr>
          <p:spPr bwMode="auto">
            <a:xfrm>
              <a:off x="4854889" y="5004278"/>
              <a:ext cx="597618" cy="618907"/>
            </a:xfrm>
            <a:custGeom>
              <a:avLst/>
              <a:gdLst>
                <a:gd name="T0" fmla="*/ 393 w 393"/>
                <a:gd name="T1" fmla="*/ 0 h 407"/>
                <a:gd name="T2" fmla="*/ 10 w 393"/>
                <a:gd name="T3" fmla="*/ 319 h 407"/>
                <a:gd name="T4" fmla="*/ 0 w 393"/>
                <a:gd name="T5" fmla="*/ 407 h 407"/>
                <a:gd name="T6" fmla="*/ 355 w 393"/>
                <a:gd name="T7" fmla="*/ 135 h 407"/>
                <a:gd name="T8" fmla="*/ 393 w 393"/>
                <a:gd name="T9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3" h="407">
                  <a:moveTo>
                    <a:pt x="393" y="0"/>
                  </a:moveTo>
                  <a:lnTo>
                    <a:pt x="10" y="319"/>
                  </a:lnTo>
                  <a:lnTo>
                    <a:pt x="0" y="407"/>
                  </a:lnTo>
                  <a:lnTo>
                    <a:pt x="355" y="135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9" name="Freeform 984"/>
            <p:cNvSpPr/>
            <p:nvPr/>
          </p:nvSpPr>
          <p:spPr bwMode="auto">
            <a:xfrm>
              <a:off x="4596378" y="2546899"/>
              <a:ext cx="424263" cy="355833"/>
            </a:xfrm>
            <a:custGeom>
              <a:avLst/>
              <a:gdLst>
                <a:gd name="T0" fmla="*/ 97 w 118"/>
                <a:gd name="T1" fmla="*/ 0 h 99"/>
                <a:gd name="T2" fmla="*/ 0 w 118"/>
                <a:gd name="T3" fmla="*/ 13 h 99"/>
                <a:gd name="T4" fmla="*/ 17 w 118"/>
                <a:gd name="T5" fmla="*/ 99 h 99"/>
                <a:gd name="T6" fmla="*/ 118 w 118"/>
                <a:gd name="T7" fmla="*/ 89 h 99"/>
                <a:gd name="T8" fmla="*/ 97 w 118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99">
                  <a:moveTo>
                    <a:pt x="97" y="0"/>
                  </a:moveTo>
                  <a:cubicBezTo>
                    <a:pt x="66" y="4"/>
                    <a:pt x="33" y="8"/>
                    <a:pt x="0" y="13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51" y="95"/>
                    <a:pt x="85" y="92"/>
                    <a:pt x="118" y="89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0" name="Freeform 985"/>
            <p:cNvSpPr/>
            <p:nvPr/>
          </p:nvSpPr>
          <p:spPr bwMode="auto">
            <a:xfrm>
              <a:off x="5020641" y="2841906"/>
              <a:ext cx="402974" cy="406015"/>
            </a:xfrm>
            <a:custGeom>
              <a:avLst/>
              <a:gdLst>
                <a:gd name="T0" fmla="*/ 0 w 112"/>
                <a:gd name="T1" fmla="*/ 7 h 113"/>
                <a:gd name="T2" fmla="*/ 26 w 112"/>
                <a:gd name="T3" fmla="*/ 113 h 113"/>
                <a:gd name="T4" fmla="*/ 112 w 112"/>
                <a:gd name="T5" fmla="*/ 105 h 113"/>
                <a:gd name="T6" fmla="*/ 85 w 112"/>
                <a:gd name="T7" fmla="*/ 0 h 113"/>
                <a:gd name="T8" fmla="*/ 0 w 112"/>
                <a:gd name="T9" fmla="*/ 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113">
                  <a:moveTo>
                    <a:pt x="0" y="7"/>
                  </a:moveTo>
                  <a:cubicBezTo>
                    <a:pt x="26" y="113"/>
                    <a:pt x="26" y="113"/>
                    <a:pt x="26" y="113"/>
                  </a:cubicBezTo>
                  <a:cubicBezTo>
                    <a:pt x="54" y="111"/>
                    <a:pt x="83" y="108"/>
                    <a:pt x="112" y="105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57" y="2"/>
                    <a:pt x="29" y="4"/>
                    <a:pt x="0" y="7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1" name="Freeform 986"/>
            <p:cNvSpPr/>
            <p:nvPr/>
          </p:nvSpPr>
          <p:spPr bwMode="auto">
            <a:xfrm>
              <a:off x="5146855" y="2151528"/>
              <a:ext cx="389288" cy="360395"/>
            </a:xfrm>
            <a:custGeom>
              <a:avLst/>
              <a:gdLst>
                <a:gd name="T0" fmla="*/ 108 w 108"/>
                <a:gd name="T1" fmla="*/ 92 h 100"/>
                <a:gd name="T2" fmla="*/ 100 w 108"/>
                <a:gd name="T3" fmla="*/ 56 h 100"/>
                <a:gd name="T4" fmla="*/ 0 w 108"/>
                <a:gd name="T5" fmla="*/ 0 h 100"/>
                <a:gd name="T6" fmla="*/ 26 w 108"/>
                <a:gd name="T7" fmla="*/ 100 h 100"/>
                <a:gd name="T8" fmla="*/ 108 w 108"/>
                <a:gd name="T9" fmla="*/ 9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00">
                  <a:moveTo>
                    <a:pt x="108" y="92"/>
                  </a:moveTo>
                  <a:cubicBezTo>
                    <a:pt x="100" y="56"/>
                    <a:pt x="100" y="56"/>
                    <a:pt x="100" y="56"/>
                  </a:cubicBezTo>
                  <a:cubicBezTo>
                    <a:pt x="71" y="34"/>
                    <a:pt x="38" y="16"/>
                    <a:pt x="0" y="0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56" y="97"/>
                    <a:pt x="84" y="94"/>
                    <a:pt x="108" y="92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2" name="Freeform 987"/>
            <p:cNvSpPr/>
            <p:nvPr/>
          </p:nvSpPr>
          <p:spPr bwMode="auto">
            <a:xfrm>
              <a:off x="3922727" y="2641180"/>
              <a:ext cx="389288" cy="337585"/>
            </a:xfrm>
            <a:custGeom>
              <a:avLst/>
              <a:gdLst>
                <a:gd name="T0" fmla="*/ 0 w 108"/>
                <a:gd name="T1" fmla="*/ 14 h 94"/>
                <a:gd name="T2" fmla="*/ 20 w 108"/>
                <a:gd name="T3" fmla="*/ 94 h 94"/>
                <a:gd name="T4" fmla="*/ 108 w 108"/>
                <a:gd name="T5" fmla="*/ 83 h 94"/>
                <a:gd name="T6" fmla="*/ 92 w 108"/>
                <a:gd name="T7" fmla="*/ 0 h 94"/>
                <a:gd name="T8" fmla="*/ 0 w 108"/>
                <a:gd name="T9" fmla="*/ 1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94">
                  <a:moveTo>
                    <a:pt x="0" y="14"/>
                  </a:moveTo>
                  <a:cubicBezTo>
                    <a:pt x="20" y="94"/>
                    <a:pt x="20" y="94"/>
                    <a:pt x="20" y="94"/>
                  </a:cubicBezTo>
                  <a:cubicBezTo>
                    <a:pt x="48" y="91"/>
                    <a:pt x="78" y="87"/>
                    <a:pt x="108" y="83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60" y="5"/>
                    <a:pt x="29" y="10"/>
                    <a:pt x="0" y="14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3" name="Freeform 988"/>
            <p:cNvSpPr/>
            <p:nvPr/>
          </p:nvSpPr>
          <p:spPr bwMode="auto">
            <a:xfrm>
              <a:off x="4657204" y="2867757"/>
              <a:ext cx="457717" cy="421222"/>
            </a:xfrm>
            <a:custGeom>
              <a:avLst/>
              <a:gdLst>
                <a:gd name="T0" fmla="*/ 0 w 127"/>
                <a:gd name="T1" fmla="*/ 10 h 117"/>
                <a:gd name="T2" fmla="*/ 21 w 127"/>
                <a:gd name="T3" fmla="*/ 117 h 117"/>
                <a:gd name="T4" fmla="*/ 127 w 127"/>
                <a:gd name="T5" fmla="*/ 106 h 117"/>
                <a:gd name="T6" fmla="*/ 101 w 127"/>
                <a:gd name="T7" fmla="*/ 0 h 117"/>
                <a:gd name="T8" fmla="*/ 0 w 127"/>
                <a:gd name="T9" fmla="*/ 1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17">
                  <a:moveTo>
                    <a:pt x="0" y="10"/>
                  </a:moveTo>
                  <a:cubicBezTo>
                    <a:pt x="21" y="117"/>
                    <a:pt x="21" y="117"/>
                    <a:pt x="21" y="117"/>
                  </a:cubicBezTo>
                  <a:cubicBezTo>
                    <a:pt x="55" y="114"/>
                    <a:pt x="91" y="110"/>
                    <a:pt x="127" y="106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68" y="3"/>
                    <a:pt x="34" y="6"/>
                    <a:pt x="0" y="1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4" name="Freeform 989"/>
            <p:cNvSpPr/>
            <p:nvPr/>
          </p:nvSpPr>
          <p:spPr bwMode="auto">
            <a:xfrm>
              <a:off x="5536143" y="2475428"/>
              <a:ext cx="323900" cy="352792"/>
            </a:xfrm>
            <a:custGeom>
              <a:avLst/>
              <a:gdLst>
                <a:gd name="T0" fmla="*/ 21 w 90"/>
                <a:gd name="T1" fmla="*/ 98 h 98"/>
                <a:gd name="T2" fmla="*/ 90 w 90"/>
                <a:gd name="T3" fmla="*/ 97 h 98"/>
                <a:gd name="T4" fmla="*/ 84 w 90"/>
                <a:gd name="T5" fmla="*/ 60 h 98"/>
                <a:gd name="T6" fmla="*/ 83 w 90"/>
                <a:gd name="T7" fmla="*/ 59 h 98"/>
                <a:gd name="T8" fmla="*/ 33 w 90"/>
                <a:gd name="T9" fmla="*/ 0 h 98"/>
                <a:gd name="T10" fmla="*/ 0 w 90"/>
                <a:gd name="T11" fmla="*/ 2 h 98"/>
                <a:gd name="T12" fmla="*/ 21 w 90"/>
                <a:gd name="T1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98">
                  <a:moveTo>
                    <a:pt x="21" y="98"/>
                  </a:moveTo>
                  <a:cubicBezTo>
                    <a:pt x="45" y="97"/>
                    <a:pt x="69" y="97"/>
                    <a:pt x="90" y="97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3" y="60"/>
                    <a:pt x="83" y="59"/>
                    <a:pt x="83" y="59"/>
                  </a:cubicBezTo>
                  <a:cubicBezTo>
                    <a:pt x="68" y="38"/>
                    <a:pt x="52" y="18"/>
                    <a:pt x="33" y="0"/>
                  </a:cubicBezTo>
                  <a:cubicBezTo>
                    <a:pt x="23" y="0"/>
                    <a:pt x="12" y="1"/>
                    <a:pt x="0" y="2"/>
                  </a:cubicBezTo>
                  <a:lnTo>
                    <a:pt x="21" y="98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5" name="Freeform 990"/>
            <p:cNvSpPr/>
            <p:nvPr/>
          </p:nvSpPr>
          <p:spPr bwMode="auto">
            <a:xfrm>
              <a:off x="5507250" y="2352255"/>
              <a:ext cx="147504" cy="130776"/>
            </a:xfrm>
            <a:custGeom>
              <a:avLst/>
              <a:gdLst>
                <a:gd name="T0" fmla="*/ 41 w 41"/>
                <a:gd name="T1" fmla="*/ 34 h 36"/>
                <a:gd name="T2" fmla="*/ 0 w 41"/>
                <a:gd name="T3" fmla="*/ 0 h 36"/>
                <a:gd name="T4" fmla="*/ 8 w 41"/>
                <a:gd name="T5" fmla="*/ 36 h 36"/>
                <a:gd name="T6" fmla="*/ 41 w 41"/>
                <a:gd name="T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6">
                  <a:moveTo>
                    <a:pt x="41" y="34"/>
                  </a:moveTo>
                  <a:cubicBezTo>
                    <a:pt x="28" y="22"/>
                    <a:pt x="15" y="11"/>
                    <a:pt x="0" y="0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20" y="35"/>
                    <a:pt x="31" y="34"/>
                    <a:pt x="41" y="34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6" name="Freeform 991"/>
            <p:cNvSpPr/>
            <p:nvPr/>
          </p:nvSpPr>
          <p:spPr bwMode="auto">
            <a:xfrm>
              <a:off x="5326292" y="2828220"/>
              <a:ext cx="363437" cy="392329"/>
            </a:xfrm>
            <a:custGeom>
              <a:avLst/>
              <a:gdLst>
                <a:gd name="T0" fmla="*/ 0 w 101"/>
                <a:gd name="T1" fmla="*/ 4 h 109"/>
                <a:gd name="T2" fmla="*/ 27 w 101"/>
                <a:gd name="T3" fmla="*/ 109 h 109"/>
                <a:gd name="T4" fmla="*/ 101 w 101"/>
                <a:gd name="T5" fmla="*/ 103 h 109"/>
                <a:gd name="T6" fmla="*/ 79 w 101"/>
                <a:gd name="T7" fmla="*/ 0 h 109"/>
                <a:gd name="T8" fmla="*/ 0 w 101"/>
                <a:gd name="T9" fmla="*/ 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09">
                  <a:moveTo>
                    <a:pt x="0" y="4"/>
                  </a:moveTo>
                  <a:cubicBezTo>
                    <a:pt x="27" y="109"/>
                    <a:pt x="27" y="109"/>
                    <a:pt x="27" y="109"/>
                  </a:cubicBezTo>
                  <a:cubicBezTo>
                    <a:pt x="52" y="107"/>
                    <a:pt x="77" y="105"/>
                    <a:pt x="101" y="10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54" y="1"/>
                    <a:pt x="27" y="2"/>
                    <a:pt x="0" y="4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7" name="Freeform 992"/>
            <p:cNvSpPr/>
            <p:nvPr/>
          </p:nvSpPr>
          <p:spPr bwMode="auto">
            <a:xfrm>
              <a:off x="5610655" y="2823658"/>
              <a:ext cx="313255" cy="374081"/>
            </a:xfrm>
            <a:custGeom>
              <a:avLst/>
              <a:gdLst>
                <a:gd name="T0" fmla="*/ 0 w 87"/>
                <a:gd name="T1" fmla="*/ 1 h 104"/>
                <a:gd name="T2" fmla="*/ 22 w 87"/>
                <a:gd name="T3" fmla="*/ 104 h 104"/>
                <a:gd name="T4" fmla="*/ 87 w 87"/>
                <a:gd name="T5" fmla="*/ 99 h 104"/>
                <a:gd name="T6" fmla="*/ 69 w 87"/>
                <a:gd name="T7" fmla="*/ 0 h 104"/>
                <a:gd name="T8" fmla="*/ 0 w 87"/>
                <a:gd name="T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104">
                  <a:moveTo>
                    <a:pt x="0" y="1"/>
                  </a:moveTo>
                  <a:cubicBezTo>
                    <a:pt x="22" y="104"/>
                    <a:pt x="22" y="104"/>
                    <a:pt x="22" y="104"/>
                  </a:cubicBezTo>
                  <a:cubicBezTo>
                    <a:pt x="45" y="102"/>
                    <a:pt x="67" y="100"/>
                    <a:pt x="87" y="99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48" y="0"/>
                    <a:pt x="24" y="0"/>
                    <a:pt x="0" y="1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8" name="Freeform 993"/>
            <p:cNvSpPr/>
            <p:nvPr/>
          </p:nvSpPr>
          <p:spPr bwMode="auto">
            <a:xfrm>
              <a:off x="4254230" y="2594039"/>
              <a:ext cx="402974" cy="345189"/>
            </a:xfrm>
            <a:custGeom>
              <a:avLst/>
              <a:gdLst>
                <a:gd name="T0" fmla="*/ 0 w 112"/>
                <a:gd name="T1" fmla="*/ 13 h 96"/>
                <a:gd name="T2" fmla="*/ 16 w 112"/>
                <a:gd name="T3" fmla="*/ 96 h 96"/>
                <a:gd name="T4" fmla="*/ 112 w 112"/>
                <a:gd name="T5" fmla="*/ 86 h 96"/>
                <a:gd name="T6" fmla="*/ 95 w 112"/>
                <a:gd name="T7" fmla="*/ 0 h 96"/>
                <a:gd name="T8" fmla="*/ 0 w 112"/>
                <a:gd name="T9" fmla="*/ 1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96">
                  <a:moveTo>
                    <a:pt x="0" y="13"/>
                  </a:moveTo>
                  <a:cubicBezTo>
                    <a:pt x="16" y="96"/>
                    <a:pt x="16" y="96"/>
                    <a:pt x="16" y="96"/>
                  </a:cubicBezTo>
                  <a:cubicBezTo>
                    <a:pt x="48" y="93"/>
                    <a:pt x="80" y="89"/>
                    <a:pt x="112" y="86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63" y="4"/>
                    <a:pt x="31" y="9"/>
                    <a:pt x="0" y="13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9" name="Freeform 994"/>
            <p:cNvSpPr/>
            <p:nvPr/>
          </p:nvSpPr>
          <p:spPr bwMode="auto">
            <a:xfrm>
              <a:off x="4946129" y="2511924"/>
              <a:ext cx="380164" cy="355833"/>
            </a:xfrm>
            <a:custGeom>
              <a:avLst/>
              <a:gdLst>
                <a:gd name="T0" fmla="*/ 106 w 106"/>
                <a:gd name="T1" fmla="*/ 92 h 99"/>
                <a:gd name="T2" fmla="*/ 82 w 106"/>
                <a:gd name="T3" fmla="*/ 0 h 99"/>
                <a:gd name="T4" fmla="*/ 0 w 106"/>
                <a:gd name="T5" fmla="*/ 10 h 99"/>
                <a:gd name="T6" fmla="*/ 21 w 106"/>
                <a:gd name="T7" fmla="*/ 99 h 99"/>
                <a:gd name="T8" fmla="*/ 106 w 106"/>
                <a:gd name="T9" fmla="*/ 9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99">
                  <a:moveTo>
                    <a:pt x="106" y="92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56" y="3"/>
                    <a:pt x="29" y="6"/>
                    <a:pt x="0" y="10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50" y="96"/>
                    <a:pt x="78" y="94"/>
                    <a:pt x="106" y="92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0" name="Freeform 995"/>
            <p:cNvSpPr/>
            <p:nvPr/>
          </p:nvSpPr>
          <p:spPr bwMode="auto">
            <a:xfrm>
              <a:off x="5241136" y="2483031"/>
              <a:ext cx="369519" cy="358875"/>
            </a:xfrm>
            <a:custGeom>
              <a:avLst/>
              <a:gdLst>
                <a:gd name="T0" fmla="*/ 103 w 103"/>
                <a:gd name="T1" fmla="*/ 96 h 100"/>
                <a:gd name="T2" fmla="*/ 82 w 103"/>
                <a:gd name="T3" fmla="*/ 0 h 100"/>
                <a:gd name="T4" fmla="*/ 0 w 103"/>
                <a:gd name="T5" fmla="*/ 8 h 100"/>
                <a:gd name="T6" fmla="*/ 24 w 103"/>
                <a:gd name="T7" fmla="*/ 100 h 100"/>
                <a:gd name="T8" fmla="*/ 103 w 103"/>
                <a:gd name="T9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0">
                  <a:moveTo>
                    <a:pt x="103" y="96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58" y="2"/>
                    <a:pt x="30" y="5"/>
                    <a:pt x="0" y="8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51" y="98"/>
                    <a:pt x="78" y="97"/>
                    <a:pt x="103" y="96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1" name="Freeform 996"/>
            <p:cNvSpPr/>
            <p:nvPr/>
          </p:nvSpPr>
          <p:spPr bwMode="auto">
            <a:xfrm>
              <a:off x="3355523" y="2420684"/>
              <a:ext cx="287404" cy="352792"/>
            </a:xfrm>
            <a:custGeom>
              <a:avLst/>
              <a:gdLst>
                <a:gd name="T0" fmla="*/ 0 w 80"/>
                <a:gd name="T1" fmla="*/ 14 h 98"/>
                <a:gd name="T2" fmla="*/ 13 w 80"/>
                <a:gd name="T3" fmla="*/ 98 h 98"/>
                <a:gd name="T4" fmla="*/ 80 w 80"/>
                <a:gd name="T5" fmla="*/ 87 h 98"/>
                <a:gd name="T6" fmla="*/ 63 w 80"/>
                <a:gd name="T7" fmla="*/ 0 h 98"/>
                <a:gd name="T8" fmla="*/ 0 w 80"/>
                <a:gd name="T9" fmla="*/ 1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98">
                  <a:moveTo>
                    <a:pt x="0" y="14"/>
                  </a:moveTo>
                  <a:cubicBezTo>
                    <a:pt x="13" y="98"/>
                    <a:pt x="13" y="98"/>
                    <a:pt x="13" y="98"/>
                  </a:cubicBezTo>
                  <a:cubicBezTo>
                    <a:pt x="33" y="95"/>
                    <a:pt x="55" y="91"/>
                    <a:pt x="80" y="87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39" y="5"/>
                    <a:pt x="18" y="10"/>
                    <a:pt x="0" y="14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2" name="Freeform 997"/>
            <p:cNvSpPr/>
            <p:nvPr/>
          </p:nvSpPr>
          <p:spPr bwMode="auto">
            <a:xfrm>
              <a:off x="3642927" y="2691361"/>
              <a:ext cx="352792" cy="326941"/>
            </a:xfrm>
            <a:custGeom>
              <a:avLst/>
              <a:gdLst>
                <a:gd name="T0" fmla="*/ 0 w 98"/>
                <a:gd name="T1" fmla="*/ 12 h 91"/>
                <a:gd name="T2" fmla="*/ 15 w 98"/>
                <a:gd name="T3" fmla="*/ 91 h 91"/>
                <a:gd name="T4" fmla="*/ 98 w 98"/>
                <a:gd name="T5" fmla="*/ 80 h 91"/>
                <a:gd name="T6" fmla="*/ 78 w 98"/>
                <a:gd name="T7" fmla="*/ 0 h 91"/>
                <a:gd name="T8" fmla="*/ 0 w 98"/>
                <a:gd name="T9" fmla="*/ 1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91">
                  <a:moveTo>
                    <a:pt x="0" y="12"/>
                  </a:moveTo>
                  <a:cubicBezTo>
                    <a:pt x="15" y="91"/>
                    <a:pt x="15" y="91"/>
                    <a:pt x="15" y="91"/>
                  </a:cubicBezTo>
                  <a:cubicBezTo>
                    <a:pt x="40" y="88"/>
                    <a:pt x="68" y="84"/>
                    <a:pt x="98" y="8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50" y="4"/>
                    <a:pt x="24" y="8"/>
                    <a:pt x="0" y="12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3" name="Freeform 998"/>
            <p:cNvSpPr/>
            <p:nvPr/>
          </p:nvSpPr>
          <p:spPr bwMode="auto">
            <a:xfrm>
              <a:off x="5837233" y="2691361"/>
              <a:ext cx="79074" cy="132297"/>
            </a:xfrm>
            <a:custGeom>
              <a:avLst/>
              <a:gdLst>
                <a:gd name="T0" fmla="*/ 22 w 22"/>
                <a:gd name="T1" fmla="*/ 37 h 37"/>
                <a:gd name="T2" fmla="*/ 0 w 22"/>
                <a:gd name="T3" fmla="*/ 0 h 37"/>
                <a:gd name="T4" fmla="*/ 6 w 22"/>
                <a:gd name="T5" fmla="*/ 37 h 37"/>
                <a:gd name="T6" fmla="*/ 22 w 22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7">
                  <a:moveTo>
                    <a:pt x="22" y="37"/>
                  </a:moveTo>
                  <a:cubicBezTo>
                    <a:pt x="15" y="25"/>
                    <a:pt x="8" y="12"/>
                    <a:pt x="0" y="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2" y="37"/>
                    <a:pt x="17" y="37"/>
                    <a:pt x="22" y="37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4" name="Freeform 999"/>
            <p:cNvSpPr/>
            <p:nvPr/>
          </p:nvSpPr>
          <p:spPr bwMode="auto">
            <a:xfrm>
              <a:off x="4520345" y="2162173"/>
              <a:ext cx="425784" cy="431866"/>
            </a:xfrm>
            <a:custGeom>
              <a:avLst/>
              <a:gdLst>
                <a:gd name="T0" fmla="*/ 118 w 118"/>
                <a:gd name="T1" fmla="*/ 107 h 120"/>
                <a:gd name="T2" fmla="*/ 93 w 118"/>
                <a:gd name="T3" fmla="*/ 0 h 120"/>
                <a:gd name="T4" fmla="*/ 0 w 118"/>
                <a:gd name="T5" fmla="*/ 17 h 120"/>
                <a:gd name="T6" fmla="*/ 21 w 118"/>
                <a:gd name="T7" fmla="*/ 120 h 120"/>
                <a:gd name="T8" fmla="*/ 118 w 118"/>
                <a:gd name="T9" fmla="*/ 10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120">
                  <a:moveTo>
                    <a:pt x="118" y="107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63" y="5"/>
                    <a:pt x="32" y="11"/>
                    <a:pt x="0" y="17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54" y="115"/>
                    <a:pt x="87" y="111"/>
                    <a:pt x="118" y="107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5" name="Freeform 1000"/>
            <p:cNvSpPr/>
            <p:nvPr/>
          </p:nvSpPr>
          <p:spPr bwMode="auto">
            <a:xfrm>
              <a:off x="3840612" y="2288387"/>
              <a:ext cx="413618" cy="402974"/>
            </a:xfrm>
            <a:custGeom>
              <a:avLst/>
              <a:gdLst>
                <a:gd name="T0" fmla="*/ 115 w 115"/>
                <a:gd name="T1" fmla="*/ 98 h 112"/>
                <a:gd name="T2" fmla="*/ 96 w 115"/>
                <a:gd name="T3" fmla="*/ 0 h 112"/>
                <a:gd name="T4" fmla="*/ 0 w 115"/>
                <a:gd name="T5" fmla="*/ 21 h 112"/>
                <a:gd name="T6" fmla="*/ 23 w 115"/>
                <a:gd name="T7" fmla="*/ 112 h 112"/>
                <a:gd name="T8" fmla="*/ 115 w 115"/>
                <a:gd name="T9" fmla="*/ 9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12">
                  <a:moveTo>
                    <a:pt x="115" y="98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63" y="7"/>
                    <a:pt x="30" y="14"/>
                    <a:pt x="0" y="21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52" y="108"/>
                    <a:pt x="83" y="103"/>
                    <a:pt x="115" y="98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6" name="Freeform 1001"/>
            <p:cNvSpPr/>
            <p:nvPr/>
          </p:nvSpPr>
          <p:spPr bwMode="auto">
            <a:xfrm>
              <a:off x="3582101" y="2364420"/>
              <a:ext cx="340627" cy="369519"/>
            </a:xfrm>
            <a:custGeom>
              <a:avLst/>
              <a:gdLst>
                <a:gd name="T0" fmla="*/ 72 w 95"/>
                <a:gd name="T1" fmla="*/ 0 h 103"/>
                <a:gd name="T2" fmla="*/ 0 w 95"/>
                <a:gd name="T3" fmla="*/ 16 h 103"/>
                <a:gd name="T4" fmla="*/ 17 w 95"/>
                <a:gd name="T5" fmla="*/ 103 h 103"/>
                <a:gd name="T6" fmla="*/ 95 w 95"/>
                <a:gd name="T7" fmla="*/ 91 h 103"/>
                <a:gd name="T8" fmla="*/ 72 w 95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03">
                  <a:moveTo>
                    <a:pt x="72" y="0"/>
                  </a:moveTo>
                  <a:cubicBezTo>
                    <a:pt x="46" y="5"/>
                    <a:pt x="22" y="11"/>
                    <a:pt x="0" y="16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41" y="99"/>
                    <a:pt x="67" y="95"/>
                    <a:pt x="95" y="91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7" name="Freeform 1002"/>
            <p:cNvSpPr/>
            <p:nvPr/>
          </p:nvSpPr>
          <p:spPr bwMode="auto">
            <a:xfrm>
              <a:off x="4185801" y="2222999"/>
              <a:ext cx="410577" cy="418180"/>
            </a:xfrm>
            <a:custGeom>
              <a:avLst/>
              <a:gdLst>
                <a:gd name="T0" fmla="*/ 114 w 114"/>
                <a:gd name="T1" fmla="*/ 103 h 116"/>
                <a:gd name="T2" fmla="*/ 93 w 114"/>
                <a:gd name="T3" fmla="*/ 0 h 116"/>
                <a:gd name="T4" fmla="*/ 0 w 114"/>
                <a:gd name="T5" fmla="*/ 18 h 116"/>
                <a:gd name="T6" fmla="*/ 19 w 114"/>
                <a:gd name="T7" fmla="*/ 116 h 116"/>
                <a:gd name="T8" fmla="*/ 114 w 114"/>
                <a:gd name="T9" fmla="*/ 10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16">
                  <a:moveTo>
                    <a:pt x="114" y="103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62" y="6"/>
                    <a:pt x="31" y="12"/>
                    <a:pt x="0" y="18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50" y="112"/>
                    <a:pt x="82" y="107"/>
                    <a:pt x="114" y="103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8" name="Freeform 1003"/>
            <p:cNvSpPr/>
            <p:nvPr/>
          </p:nvSpPr>
          <p:spPr bwMode="auto">
            <a:xfrm>
              <a:off x="4733237" y="3247921"/>
              <a:ext cx="384726" cy="41058"/>
            </a:xfrm>
            <a:custGeom>
              <a:avLst/>
              <a:gdLst>
                <a:gd name="T0" fmla="*/ 0 w 107"/>
                <a:gd name="T1" fmla="*/ 11 h 11"/>
                <a:gd name="T2" fmla="*/ 0 w 107"/>
                <a:gd name="T3" fmla="*/ 11 h 11"/>
                <a:gd name="T4" fmla="*/ 107 w 107"/>
                <a:gd name="T5" fmla="*/ 8 h 11"/>
                <a:gd name="T6" fmla="*/ 106 w 107"/>
                <a:gd name="T7" fmla="*/ 0 h 11"/>
                <a:gd name="T8" fmla="*/ 0 w 10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1"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40" y="10"/>
                    <a:pt x="78" y="9"/>
                    <a:pt x="107" y="8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70" y="4"/>
                    <a:pt x="34" y="8"/>
                    <a:pt x="0" y="11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9" name="Freeform 1004"/>
            <p:cNvSpPr/>
            <p:nvPr/>
          </p:nvSpPr>
          <p:spPr bwMode="auto">
            <a:xfrm>
              <a:off x="4312015" y="2902732"/>
              <a:ext cx="421222" cy="396891"/>
            </a:xfrm>
            <a:custGeom>
              <a:avLst/>
              <a:gdLst>
                <a:gd name="T0" fmla="*/ 96 w 117"/>
                <a:gd name="T1" fmla="*/ 0 h 110"/>
                <a:gd name="T2" fmla="*/ 0 w 117"/>
                <a:gd name="T3" fmla="*/ 10 h 110"/>
                <a:gd name="T4" fmla="*/ 20 w 117"/>
                <a:gd name="T5" fmla="*/ 110 h 110"/>
                <a:gd name="T6" fmla="*/ 115 w 117"/>
                <a:gd name="T7" fmla="*/ 107 h 110"/>
                <a:gd name="T8" fmla="*/ 117 w 117"/>
                <a:gd name="T9" fmla="*/ 107 h 110"/>
                <a:gd name="T10" fmla="*/ 96 w 117"/>
                <a:gd name="T1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10">
                  <a:moveTo>
                    <a:pt x="96" y="0"/>
                  </a:moveTo>
                  <a:cubicBezTo>
                    <a:pt x="64" y="3"/>
                    <a:pt x="32" y="7"/>
                    <a:pt x="0" y="10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50" y="109"/>
                    <a:pt x="83" y="108"/>
                    <a:pt x="115" y="107"/>
                  </a:cubicBezTo>
                  <a:cubicBezTo>
                    <a:pt x="116" y="107"/>
                    <a:pt x="117" y="107"/>
                    <a:pt x="117" y="1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0" name="Freeform 1005"/>
            <p:cNvSpPr/>
            <p:nvPr/>
          </p:nvSpPr>
          <p:spPr bwMode="auto">
            <a:xfrm>
              <a:off x="4725634" y="3288979"/>
              <a:ext cx="7603" cy="0"/>
            </a:xfrm>
            <a:custGeom>
              <a:avLst/>
              <a:gdLst>
                <a:gd name="T0" fmla="*/ 0 w 2"/>
                <a:gd name="T1" fmla="*/ 2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1" name="Freeform 1006"/>
            <p:cNvSpPr/>
            <p:nvPr/>
          </p:nvSpPr>
          <p:spPr bwMode="auto">
            <a:xfrm>
              <a:off x="3995719" y="2939228"/>
              <a:ext cx="387767" cy="371040"/>
            </a:xfrm>
            <a:custGeom>
              <a:avLst/>
              <a:gdLst>
                <a:gd name="T0" fmla="*/ 88 w 108"/>
                <a:gd name="T1" fmla="*/ 0 h 103"/>
                <a:gd name="T2" fmla="*/ 0 w 108"/>
                <a:gd name="T3" fmla="*/ 11 h 103"/>
                <a:gd name="T4" fmla="*/ 23 w 108"/>
                <a:gd name="T5" fmla="*/ 103 h 103"/>
                <a:gd name="T6" fmla="*/ 108 w 108"/>
                <a:gd name="T7" fmla="*/ 100 h 103"/>
                <a:gd name="T8" fmla="*/ 88 w 108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03">
                  <a:moveTo>
                    <a:pt x="88" y="0"/>
                  </a:moveTo>
                  <a:cubicBezTo>
                    <a:pt x="58" y="4"/>
                    <a:pt x="28" y="8"/>
                    <a:pt x="0" y="11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44" y="102"/>
                    <a:pt x="74" y="101"/>
                    <a:pt x="108" y="100"/>
                  </a:cubicBezTo>
                  <a:lnTo>
                    <a:pt x="88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2" name="Freeform 1007"/>
            <p:cNvSpPr/>
            <p:nvPr/>
          </p:nvSpPr>
          <p:spPr bwMode="auto">
            <a:xfrm>
              <a:off x="3696150" y="2978765"/>
              <a:ext cx="381684" cy="334544"/>
            </a:xfrm>
            <a:custGeom>
              <a:avLst/>
              <a:gdLst>
                <a:gd name="T0" fmla="*/ 0 w 106"/>
                <a:gd name="T1" fmla="*/ 11 h 93"/>
                <a:gd name="T2" fmla="*/ 9 w 106"/>
                <a:gd name="T3" fmla="*/ 60 h 93"/>
                <a:gd name="T4" fmla="*/ 77 w 106"/>
                <a:gd name="T5" fmla="*/ 93 h 93"/>
                <a:gd name="T6" fmla="*/ 106 w 106"/>
                <a:gd name="T7" fmla="*/ 92 h 93"/>
                <a:gd name="T8" fmla="*/ 83 w 106"/>
                <a:gd name="T9" fmla="*/ 0 h 93"/>
                <a:gd name="T10" fmla="*/ 0 w 106"/>
                <a:gd name="T11" fmla="*/ 1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6" h="93">
                  <a:moveTo>
                    <a:pt x="0" y="11"/>
                  </a:moveTo>
                  <a:cubicBezTo>
                    <a:pt x="9" y="60"/>
                    <a:pt x="9" y="60"/>
                    <a:pt x="9" y="60"/>
                  </a:cubicBezTo>
                  <a:cubicBezTo>
                    <a:pt x="43" y="79"/>
                    <a:pt x="71" y="93"/>
                    <a:pt x="77" y="93"/>
                  </a:cubicBezTo>
                  <a:cubicBezTo>
                    <a:pt x="80" y="93"/>
                    <a:pt x="90" y="93"/>
                    <a:pt x="106" y="92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53" y="4"/>
                    <a:pt x="25" y="8"/>
                    <a:pt x="0" y="11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3" name="Freeform 1008"/>
            <p:cNvSpPr/>
            <p:nvPr/>
          </p:nvSpPr>
          <p:spPr bwMode="auto">
            <a:xfrm>
              <a:off x="5114921" y="3220549"/>
              <a:ext cx="337585" cy="118611"/>
            </a:xfrm>
            <a:custGeom>
              <a:avLst/>
              <a:gdLst>
                <a:gd name="T0" fmla="*/ 0 w 94"/>
                <a:gd name="T1" fmla="*/ 8 h 33"/>
                <a:gd name="T2" fmla="*/ 1 w 94"/>
                <a:gd name="T3" fmla="*/ 16 h 33"/>
                <a:gd name="T4" fmla="*/ 56 w 94"/>
                <a:gd name="T5" fmla="*/ 14 h 33"/>
                <a:gd name="T6" fmla="*/ 94 w 94"/>
                <a:gd name="T7" fmla="*/ 33 h 33"/>
                <a:gd name="T8" fmla="*/ 86 w 94"/>
                <a:gd name="T9" fmla="*/ 0 h 33"/>
                <a:gd name="T10" fmla="*/ 0 w 94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33">
                  <a:moveTo>
                    <a:pt x="0" y="8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34" y="15"/>
                    <a:pt x="56" y="14"/>
                    <a:pt x="56" y="14"/>
                  </a:cubicBezTo>
                  <a:cubicBezTo>
                    <a:pt x="56" y="14"/>
                    <a:pt x="72" y="22"/>
                    <a:pt x="94" y="33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57" y="3"/>
                    <a:pt x="28" y="6"/>
                    <a:pt x="0" y="8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4" name="Freeform 1010"/>
            <p:cNvSpPr/>
            <p:nvPr/>
          </p:nvSpPr>
          <p:spPr bwMode="auto">
            <a:xfrm>
              <a:off x="5689729" y="3181012"/>
              <a:ext cx="284363" cy="345189"/>
            </a:xfrm>
            <a:custGeom>
              <a:avLst/>
              <a:gdLst>
                <a:gd name="T0" fmla="*/ 0 w 79"/>
                <a:gd name="T1" fmla="*/ 5 h 96"/>
                <a:gd name="T2" fmla="*/ 17 w 79"/>
                <a:gd name="T3" fmla="*/ 84 h 96"/>
                <a:gd name="T4" fmla="*/ 43 w 79"/>
                <a:gd name="T5" fmla="*/ 96 h 96"/>
                <a:gd name="T6" fmla="*/ 79 w 79"/>
                <a:gd name="T7" fmla="*/ 76 h 96"/>
                <a:gd name="T8" fmla="*/ 65 w 79"/>
                <a:gd name="T9" fmla="*/ 0 h 96"/>
                <a:gd name="T10" fmla="*/ 0 w 79"/>
                <a:gd name="T11" fmla="*/ 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96">
                  <a:moveTo>
                    <a:pt x="0" y="5"/>
                  </a:moveTo>
                  <a:cubicBezTo>
                    <a:pt x="17" y="84"/>
                    <a:pt x="17" y="84"/>
                    <a:pt x="17" y="84"/>
                  </a:cubicBezTo>
                  <a:cubicBezTo>
                    <a:pt x="32" y="91"/>
                    <a:pt x="42" y="96"/>
                    <a:pt x="43" y="96"/>
                  </a:cubicBezTo>
                  <a:cubicBezTo>
                    <a:pt x="44" y="96"/>
                    <a:pt x="61" y="86"/>
                    <a:pt x="79" y="76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45" y="1"/>
                    <a:pt x="23" y="3"/>
                    <a:pt x="0" y="5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5" name="Freeform 1011"/>
            <p:cNvSpPr/>
            <p:nvPr/>
          </p:nvSpPr>
          <p:spPr bwMode="auto">
            <a:xfrm>
              <a:off x="5923910" y="3168847"/>
              <a:ext cx="194644" cy="284363"/>
            </a:xfrm>
            <a:custGeom>
              <a:avLst/>
              <a:gdLst>
                <a:gd name="T0" fmla="*/ 14 w 54"/>
                <a:gd name="T1" fmla="*/ 79 h 79"/>
                <a:gd name="T2" fmla="*/ 54 w 54"/>
                <a:gd name="T3" fmla="*/ 56 h 79"/>
                <a:gd name="T4" fmla="*/ 39 w 54"/>
                <a:gd name="T5" fmla="*/ 0 h 79"/>
                <a:gd name="T6" fmla="*/ 0 w 54"/>
                <a:gd name="T7" fmla="*/ 3 h 79"/>
                <a:gd name="T8" fmla="*/ 14 w 54"/>
                <a:gd name="T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79">
                  <a:moveTo>
                    <a:pt x="14" y="79"/>
                  </a:moveTo>
                  <a:cubicBezTo>
                    <a:pt x="34" y="68"/>
                    <a:pt x="54" y="56"/>
                    <a:pt x="54" y="56"/>
                  </a:cubicBezTo>
                  <a:cubicBezTo>
                    <a:pt x="54" y="56"/>
                    <a:pt x="50" y="33"/>
                    <a:pt x="39" y="0"/>
                  </a:cubicBezTo>
                  <a:cubicBezTo>
                    <a:pt x="27" y="1"/>
                    <a:pt x="14" y="2"/>
                    <a:pt x="0" y="3"/>
                  </a:cubicBezTo>
                  <a:lnTo>
                    <a:pt x="14" y="79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6" name="Freeform 1012"/>
            <p:cNvSpPr/>
            <p:nvPr/>
          </p:nvSpPr>
          <p:spPr bwMode="auto">
            <a:xfrm>
              <a:off x="5860042" y="2823658"/>
              <a:ext cx="203768" cy="357354"/>
            </a:xfrm>
            <a:custGeom>
              <a:avLst/>
              <a:gdLst>
                <a:gd name="T0" fmla="*/ 0 w 57"/>
                <a:gd name="T1" fmla="*/ 0 h 99"/>
                <a:gd name="T2" fmla="*/ 18 w 57"/>
                <a:gd name="T3" fmla="*/ 99 h 99"/>
                <a:gd name="T4" fmla="*/ 57 w 57"/>
                <a:gd name="T5" fmla="*/ 96 h 99"/>
                <a:gd name="T6" fmla="*/ 16 w 57"/>
                <a:gd name="T7" fmla="*/ 0 h 99"/>
                <a:gd name="T8" fmla="*/ 0 w 5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99">
                  <a:moveTo>
                    <a:pt x="0" y="0"/>
                  </a:moveTo>
                  <a:cubicBezTo>
                    <a:pt x="18" y="99"/>
                    <a:pt x="18" y="99"/>
                    <a:pt x="18" y="99"/>
                  </a:cubicBezTo>
                  <a:cubicBezTo>
                    <a:pt x="32" y="98"/>
                    <a:pt x="45" y="97"/>
                    <a:pt x="57" y="96"/>
                  </a:cubicBezTo>
                  <a:cubicBezTo>
                    <a:pt x="48" y="69"/>
                    <a:pt x="35" y="35"/>
                    <a:pt x="16" y="0"/>
                  </a:cubicBezTo>
                  <a:cubicBezTo>
                    <a:pt x="11" y="0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7" name="Freeform 1013"/>
            <p:cNvSpPr/>
            <p:nvPr/>
          </p:nvSpPr>
          <p:spPr bwMode="auto">
            <a:xfrm>
              <a:off x="3469572" y="3018302"/>
              <a:ext cx="260032" cy="176396"/>
            </a:xfrm>
            <a:custGeom>
              <a:avLst/>
              <a:gdLst>
                <a:gd name="T0" fmla="*/ 0 w 72"/>
                <a:gd name="T1" fmla="*/ 9 h 49"/>
                <a:gd name="T2" fmla="*/ 72 w 72"/>
                <a:gd name="T3" fmla="*/ 49 h 49"/>
                <a:gd name="T4" fmla="*/ 63 w 72"/>
                <a:gd name="T5" fmla="*/ 0 h 49"/>
                <a:gd name="T6" fmla="*/ 0 w 72"/>
                <a:gd name="T7" fmla="*/ 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49">
                  <a:moveTo>
                    <a:pt x="0" y="9"/>
                  </a:moveTo>
                  <a:cubicBezTo>
                    <a:pt x="23" y="22"/>
                    <a:pt x="49" y="36"/>
                    <a:pt x="72" y="49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40" y="3"/>
                    <a:pt x="19" y="6"/>
                    <a:pt x="0" y="9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8" name="Freeform 1014"/>
            <p:cNvSpPr/>
            <p:nvPr/>
          </p:nvSpPr>
          <p:spPr bwMode="auto">
            <a:xfrm>
              <a:off x="5423614" y="3197740"/>
              <a:ext cx="328462" cy="284363"/>
            </a:xfrm>
            <a:custGeom>
              <a:avLst/>
              <a:gdLst>
                <a:gd name="T0" fmla="*/ 0 w 91"/>
                <a:gd name="T1" fmla="*/ 6 h 79"/>
                <a:gd name="T2" fmla="*/ 8 w 91"/>
                <a:gd name="T3" fmla="*/ 39 h 79"/>
                <a:gd name="T4" fmla="*/ 91 w 91"/>
                <a:gd name="T5" fmla="*/ 79 h 79"/>
                <a:gd name="T6" fmla="*/ 74 w 91"/>
                <a:gd name="T7" fmla="*/ 0 h 79"/>
                <a:gd name="T8" fmla="*/ 0 w 91"/>
                <a:gd name="T9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79">
                  <a:moveTo>
                    <a:pt x="0" y="6"/>
                  </a:moveTo>
                  <a:cubicBezTo>
                    <a:pt x="8" y="39"/>
                    <a:pt x="8" y="39"/>
                    <a:pt x="8" y="39"/>
                  </a:cubicBezTo>
                  <a:cubicBezTo>
                    <a:pt x="34" y="51"/>
                    <a:pt x="68" y="68"/>
                    <a:pt x="91" y="79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50" y="2"/>
                    <a:pt x="25" y="4"/>
                    <a:pt x="0" y="6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9" name="Freeform 1015"/>
            <p:cNvSpPr/>
            <p:nvPr/>
          </p:nvSpPr>
          <p:spPr bwMode="auto">
            <a:xfrm>
              <a:off x="4128016" y="1990339"/>
              <a:ext cx="392329" cy="298048"/>
            </a:xfrm>
            <a:custGeom>
              <a:avLst/>
              <a:gdLst>
                <a:gd name="T0" fmla="*/ 109 w 109"/>
                <a:gd name="T1" fmla="*/ 65 h 83"/>
                <a:gd name="T2" fmla="*/ 97 w 109"/>
                <a:gd name="T3" fmla="*/ 1 h 83"/>
                <a:gd name="T4" fmla="*/ 0 w 109"/>
                <a:gd name="T5" fmla="*/ 4 h 83"/>
                <a:gd name="T6" fmla="*/ 16 w 109"/>
                <a:gd name="T7" fmla="*/ 83 h 83"/>
                <a:gd name="T8" fmla="*/ 109 w 109"/>
                <a:gd name="T9" fmla="*/ 6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83">
                  <a:moveTo>
                    <a:pt x="109" y="65"/>
                  </a:moveTo>
                  <a:cubicBezTo>
                    <a:pt x="97" y="1"/>
                    <a:pt x="97" y="1"/>
                    <a:pt x="97" y="1"/>
                  </a:cubicBezTo>
                  <a:cubicBezTo>
                    <a:pt x="63" y="0"/>
                    <a:pt x="30" y="1"/>
                    <a:pt x="0" y="4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47" y="77"/>
                    <a:pt x="78" y="71"/>
                    <a:pt x="109" y="65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0" name="Freeform 1016"/>
            <p:cNvSpPr/>
            <p:nvPr/>
          </p:nvSpPr>
          <p:spPr bwMode="auto">
            <a:xfrm>
              <a:off x="3534960" y="2064852"/>
              <a:ext cx="305652" cy="355833"/>
            </a:xfrm>
            <a:custGeom>
              <a:avLst/>
              <a:gdLst>
                <a:gd name="T0" fmla="*/ 85 w 85"/>
                <a:gd name="T1" fmla="*/ 83 h 99"/>
                <a:gd name="T2" fmla="*/ 64 w 85"/>
                <a:gd name="T3" fmla="*/ 0 h 99"/>
                <a:gd name="T4" fmla="*/ 18 w 85"/>
                <a:gd name="T5" fmla="*/ 14 h 99"/>
                <a:gd name="T6" fmla="*/ 0 w 85"/>
                <a:gd name="T7" fmla="*/ 30 h 99"/>
                <a:gd name="T8" fmla="*/ 13 w 85"/>
                <a:gd name="T9" fmla="*/ 99 h 99"/>
                <a:gd name="T10" fmla="*/ 85 w 85"/>
                <a:gd name="T11" fmla="*/ 8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99">
                  <a:moveTo>
                    <a:pt x="85" y="83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46" y="5"/>
                    <a:pt x="30" y="10"/>
                    <a:pt x="18" y="14"/>
                  </a:cubicBezTo>
                  <a:cubicBezTo>
                    <a:pt x="18" y="14"/>
                    <a:pt x="11" y="21"/>
                    <a:pt x="0" y="30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35" y="94"/>
                    <a:pt x="59" y="88"/>
                    <a:pt x="85" y="83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1" name="Freeform 1017"/>
            <p:cNvSpPr/>
            <p:nvPr/>
          </p:nvSpPr>
          <p:spPr bwMode="auto">
            <a:xfrm>
              <a:off x="4977302" y="3095095"/>
              <a:ext cx="386246" cy="421222"/>
            </a:xfrm>
            <a:custGeom>
              <a:avLst/>
              <a:gdLst>
                <a:gd name="T0" fmla="*/ 25 w 107"/>
                <a:gd name="T1" fmla="*/ 117 h 117"/>
                <a:gd name="T2" fmla="*/ 107 w 107"/>
                <a:gd name="T3" fmla="*/ 107 h 117"/>
                <a:gd name="T4" fmla="*/ 81 w 107"/>
                <a:gd name="T5" fmla="*/ 7 h 117"/>
                <a:gd name="T6" fmla="*/ 64 w 107"/>
                <a:gd name="T7" fmla="*/ 0 h 117"/>
                <a:gd name="T8" fmla="*/ 0 w 107"/>
                <a:gd name="T9" fmla="*/ 10 h 117"/>
                <a:gd name="T10" fmla="*/ 25 w 107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117">
                  <a:moveTo>
                    <a:pt x="25" y="117"/>
                  </a:moveTo>
                  <a:cubicBezTo>
                    <a:pt x="54" y="113"/>
                    <a:pt x="81" y="110"/>
                    <a:pt x="107" y="10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76" y="5"/>
                    <a:pt x="70" y="3"/>
                    <a:pt x="64" y="0"/>
                  </a:cubicBezTo>
                  <a:cubicBezTo>
                    <a:pt x="44" y="3"/>
                    <a:pt x="23" y="6"/>
                    <a:pt x="0" y="10"/>
                  </a:cubicBezTo>
                  <a:lnTo>
                    <a:pt x="25" y="117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2" name="Freeform 1018"/>
            <p:cNvSpPr/>
            <p:nvPr/>
          </p:nvSpPr>
          <p:spPr bwMode="auto">
            <a:xfrm>
              <a:off x="3401143" y="2733940"/>
              <a:ext cx="295007" cy="316296"/>
            </a:xfrm>
            <a:custGeom>
              <a:avLst/>
              <a:gdLst>
                <a:gd name="T0" fmla="*/ 67 w 82"/>
                <a:gd name="T1" fmla="*/ 0 h 88"/>
                <a:gd name="T2" fmla="*/ 0 w 82"/>
                <a:gd name="T3" fmla="*/ 11 h 88"/>
                <a:gd name="T4" fmla="*/ 12 w 82"/>
                <a:gd name="T5" fmla="*/ 84 h 88"/>
                <a:gd name="T6" fmla="*/ 19 w 82"/>
                <a:gd name="T7" fmla="*/ 88 h 88"/>
                <a:gd name="T8" fmla="*/ 82 w 82"/>
                <a:gd name="T9" fmla="*/ 79 h 88"/>
                <a:gd name="T10" fmla="*/ 67 w 82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88">
                  <a:moveTo>
                    <a:pt x="67" y="0"/>
                  </a:moveTo>
                  <a:cubicBezTo>
                    <a:pt x="42" y="4"/>
                    <a:pt x="20" y="8"/>
                    <a:pt x="0" y="11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4" y="85"/>
                    <a:pt x="17" y="86"/>
                    <a:pt x="19" y="88"/>
                  </a:cubicBezTo>
                  <a:cubicBezTo>
                    <a:pt x="38" y="85"/>
                    <a:pt x="59" y="82"/>
                    <a:pt x="82" y="79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3" name="Freeform 1019"/>
            <p:cNvSpPr/>
            <p:nvPr/>
          </p:nvSpPr>
          <p:spPr bwMode="auto">
            <a:xfrm>
              <a:off x="4477767" y="1993381"/>
              <a:ext cx="377123" cy="229619"/>
            </a:xfrm>
            <a:custGeom>
              <a:avLst/>
              <a:gdLst>
                <a:gd name="T0" fmla="*/ 105 w 105"/>
                <a:gd name="T1" fmla="*/ 47 h 64"/>
                <a:gd name="T2" fmla="*/ 97 w 105"/>
                <a:gd name="T3" fmla="*/ 15 h 64"/>
                <a:gd name="T4" fmla="*/ 89 w 105"/>
                <a:gd name="T5" fmla="*/ 13 h 64"/>
                <a:gd name="T6" fmla="*/ 0 w 105"/>
                <a:gd name="T7" fmla="*/ 0 h 64"/>
                <a:gd name="T8" fmla="*/ 12 w 105"/>
                <a:gd name="T9" fmla="*/ 64 h 64"/>
                <a:gd name="T10" fmla="*/ 105 w 105"/>
                <a:gd name="T11" fmla="*/ 4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64">
                  <a:moveTo>
                    <a:pt x="105" y="47"/>
                  </a:moveTo>
                  <a:cubicBezTo>
                    <a:pt x="97" y="15"/>
                    <a:pt x="97" y="15"/>
                    <a:pt x="97" y="15"/>
                  </a:cubicBezTo>
                  <a:cubicBezTo>
                    <a:pt x="94" y="14"/>
                    <a:pt x="92" y="13"/>
                    <a:pt x="89" y="13"/>
                  </a:cubicBezTo>
                  <a:cubicBezTo>
                    <a:pt x="59" y="6"/>
                    <a:pt x="29" y="2"/>
                    <a:pt x="0" y="0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44" y="58"/>
                    <a:pt x="75" y="52"/>
                    <a:pt x="105" y="47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4" name="Freeform 1020"/>
            <p:cNvSpPr/>
            <p:nvPr/>
          </p:nvSpPr>
          <p:spPr bwMode="auto">
            <a:xfrm>
              <a:off x="4825997" y="2046604"/>
              <a:ext cx="260032" cy="115570"/>
            </a:xfrm>
            <a:custGeom>
              <a:avLst/>
              <a:gdLst>
                <a:gd name="T0" fmla="*/ 72 w 72"/>
                <a:gd name="T1" fmla="*/ 22 h 32"/>
                <a:gd name="T2" fmla="*/ 0 w 72"/>
                <a:gd name="T3" fmla="*/ 0 h 32"/>
                <a:gd name="T4" fmla="*/ 8 w 72"/>
                <a:gd name="T5" fmla="*/ 32 h 32"/>
                <a:gd name="T6" fmla="*/ 72 w 72"/>
                <a:gd name="T7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32">
                  <a:moveTo>
                    <a:pt x="72" y="22"/>
                  </a:moveTo>
                  <a:cubicBezTo>
                    <a:pt x="50" y="14"/>
                    <a:pt x="26" y="6"/>
                    <a:pt x="0" y="0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31" y="28"/>
                    <a:pt x="52" y="25"/>
                    <a:pt x="72" y="22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5" name="Freeform 1021"/>
            <p:cNvSpPr/>
            <p:nvPr/>
          </p:nvSpPr>
          <p:spPr bwMode="auto">
            <a:xfrm>
              <a:off x="3764579" y="2004025"/>
              <a:ext cx="421222" cy="360395"/>
            </a:xfrm>
            <a:custGeom>
              <a:avLst/>
              <a:gdLst>
                <a:gd name="T0" fmla="*/ 117 w 117"/>
                <a:gd name="T1" fmla="*/ 79 h 100"/>
                <a:gd name="T2" fmla="*/ 101 w 117"/>
                <a:gd name="T3" fmla="*/ 0 h 100"/>
                <a:gd name="T4" fmla="*/ 0 w 117"/>
                <a:gd name="T5" fmla="*/ 17 h 100"/>
                <a:gd name="T6" fmla="*/ 21 w 117"/>
                <a:gd name="T7" fmla="*/ 100 h 100"/>
                <a:gd name="T8" fmla="*/ 117 w 117"/>
                <a:gd name="T9" fmla="*/ 7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00">
                  <a:moveTo>
                    <a:pt x="117" y="79"/>
                  </a:moveTo>
                  <a:cubicBezTo>
                    <a:pt x="101" y="0"/>
                    <a:pt x="101" y="0"/>
                    <a:pt x="101" y="0"/>
                  </a:cubicBezTo>
                  <a:cubicBezTo>
                    <a:pt x="63" y="4"/>
                    <a:pt x="28" y="10"/>
                    <a:pt x="0" y="17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51" y="93"/>
                    <a:pt x="84" y="86"/>
                    <a:pt x="117" y="79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6" name="Freeform 1022"/>
            <p:cNvSpPr/>
            <p:nvPr/>
          </p:nvSpPr>
          <p:spPr bwMode="auto">
            <a:xfrm>
              <a:off x="3235391" y="2773477"/>
              <a:ext cx="209850" cy="263073"/>
            </a:xfrm>
            <a:custGeom>
              <a:avLst/>
              <a:gdLst>
                <a:gd name="T0" fmla="*/ 0 w 58"/>
                <a:gd name="T1" fmla="*/ 7 h 73"/>
                <a:gd name="T2" fmla="*/ 2 w 58"/>
                <a:gd name="T3" fmla="*/ 40 h 73"/>
                <a:gd name="T4" fmla="*/ 58 w 58"/>
                <a:gd name="T5" fmla="*/ 73 h 73"/>
                <a:gd name="T6" fmla="*/ 46 w 58"/>
                <a:gd name="T7" fmla="*/ 0 h 73"/>
                <a:gd name="T8" fmla="*/ 0 w 58"/>
                <a:gd name="T9" fmla="*/ 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73">
                  <a:moveTo>
                    <a:pt x="0" y="7"/>
                  </a:moveTo>
                  <a:cubicBezTo>
                    <a:pt x="1" y="26"/>
                    <a:pt x="2" y="40"/>
                    <a:pt x="2" y="40"/>
                  </a:cubicBezTo>
                  <a:cubicBezTo>
                    <a:pt x="2" y="40"/>
                    <a:pt x="26" y="54"/>
                    <a:pt x="58" y="73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8" y="3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7" name="Freeform 1023"/>
            <p:cNvSpPr/>
            <p:nvPr/>
          </p:nvSpPr>
          <p:spPr bwMode="auto">
            <a:xfrm>
              <a:off x="3218664" y="2472387"/>
              <a:ext cx="182479" cy="326941"/>
            </a:xfrm>
            <a:custGeom>
              <a:avLst/>
              <a:gdLst>
                <a:gd name="T0" fmla="*/ 38 w 51"/>
                <a:gd name="T1" fmla="*/ 0 h 91"/>
                <a:gd name="T2" fmla="*/ 0 w 51"/>
                <a:gd name="T3" fmla="*/ 9 h 91"/>
                <a:gd name="T4" fmla="*/ 0 w 51"/>
                <a:gd name="T5" fmla="*/ 24 h 91"/>
                <a:gd name="T6" fmla="*/ 5 w 51"/>
                <a:gd name="T7" fmla="*/ 91 h 91"/>
                <a:gd name="T8" fmla="*/ 51 w 51"/>
                <a:gd name="T9" fmla="*/ 84 h 91"/>
                <a:gd name="T10" fmla="*/ 38 w 51"/>
                <a:gd name="T1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91">
                  <a:moveTo>
                    <a:pt x="38" y="0"/>
                  </a:moveTo>
                  <a:cubicBezTo>
                    <a:pt x="22" y="4"/>
                    <a:pt x="10" y="7"/>
                    <a:pt x="0" y="9"/>
                  </a:cubicBezTo>
                  <a:cubicBezTo>
                    <a:pt x="0" y="13"/>
                    <a:pt x="0" y="18"/>
                    <a:pt x="0" y="24"/>
                  </a:cubicBezTo>
                  <a:cubicBezTo>
                    <a:pt x="2" y="37"/>
                    <a:pt x="3" y="67"/>
                    <a:pt x="5" y="91"/>
                  </a:cubicBezTo>
                  <a:cubicBezTo>
                    <a:pt x="17" y="89"/>
                    <a:pt x="33" y="87"/>
                    <a:pt x="51" y="84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8" name="Freeform 1024"/>
            <p:cNvSpPr/>
            <p:nvPr/>
          </p:nvSpPr>
          <p:spPr bwMode="auto">
            <a:xfrm>
              <a:off x="3332713" y="2172818"/>
              <a:ext cx="249387" cy="299569"/>
            </a:xfrm>
            <a:custGeom>
              <a:avLst/>
              <a:gdLst>
                <a:gd name="T0" fmla="*/ 69 w 69"/>
                <a:gd name="T1" fmla="*/ 69 h 83"/>
                <a:gd name="T2" fmla="*/ 56 w 69"/>
                <a:gd name="T3" fmla="*/ 0 h 83"/>
                <a:gd name="T4" fmla="*/ 0 w 69"/>
                <a:gd name="T5" fmla="*/ 49 h 83"/>
                <a:gd name="T6" fmla="*/ 6 w 69"/>
                <a:gd name="T7" fmla="*/ 83 h 83"/>
                <a:gd name="T8" fmla="*/ 69 w 69"/>
                <a:gd name="T9" fmla="*/ 6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83">
                  <a:moveTo>
                    <a:pt x="69" y="69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41" y="14"/>
                    <a:pt x="18" y="33"/>
                    <a:pt x="0" y="49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24" y="79"/>
                    <a:pt x="45" y="74"/>
                    <a:pt x="69" y="69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9" name="Freeform 1025"/>
            <p:cNvSpPr/>
            <p:nvPr/>
          </p:nvSpPr>
          <p:spPr bwMode="auto">
            <a:xfrm>
              <a:off x="3218664" y="2349214"/>
              <a:ext cx="136859" cy="155107"/>
            </a:xfrm>
            <a:custGeom>
              <a:avLst/>
              <a:gdLst>
                <a:gd name="T0" fmla="*/ 32 w 38"/>
                <a:gd name="T1" fmla="*/ 0 h 43"/>
                <a:gd name="T2" fmla="*/ 2 w 38"/>
                <a:gd name="T3" fmla="*/ 27 h 43"/>
                <a:gd name="T4" fmla="*/ 0 w 38"/>
                <a:gd name="T5" fmla="*/ 43 h 43"/>
                <a:gd name="T6" fmla="*/ 38 w 38"/>
                <a:gd name="T7" fmla="*/ 34 h 43"/>
                <a:gd name="T8" fmla="*/ 32 w 3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3">
                  <a:moveTo>
                    <a:pt x="32" y="0"/>
                  </a:moveTo>
                  <a:cubicBezTo>
                    <a:pt x="16" y="15"/>
                    <a:pt x="3" y="26"/>
                    <a:pt x="2" y="27"/>
                  </a:cubicBezTo>
                  <a:cubicBezTo>
                    <a:pt x="2" y="27"/>
                    <a:pt x="0" y="31"/>
                    <a:pt x="0" y="43"/>
                  </a:cubicBezTo>
                  <a:cubicBezTo>
                    <a:pt x="10" y="41"/>
                    <a:pt x="22" y="38"/>
                    <a:pt x="38" y="34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0" name="Freeform 1026"/>
            <p:cNvSpPr>
              <a:spLocks noEditPoints="1"/>
            </p:cNvSpPr>
            <p:nvPr/>
          </p:nvSpPr>
          <p:spPr bwMode="auto">
            <a:xfrm>
              <a:off x="3208019" y="1982736"/>
              <a:ext cx="2918138" cy="1554110"/>
            </a:xfrm>
            <a:custGeom>
              <a:avLst/>
              <a:gdLst>
                <a:gd name="T0" fmla="*/ 723 w 811"/>
                <a:gd name="T1" fmla="*/ 429 h 432"/>
                <a:gd name="T2" fmla="*/ 706 w 811"/>
                <a:gd name="T3" fmla="*/ 421 h 432"/>
                <a:gd name="T4" fmla="*/ 659 w 811"/>
                <a:gd name="T5" fmla="*/ 397 h 432"/>
                <a:gd name="T6" fmla="*/ 587 w 811"/>
                <a:gd name="T7" fmla="*/ 362 h 432"/>
                <a:gd name="T8" fmla="*/ 587 w 811"/>
                <a:gd name="T9" fmla="*/ 362 h 432"/>
                <a:gd name="T10" fmla="*/ 586 w 811"/>
                <a:gd name="T11" fmla="*/ 362 h 432"/>
                <a:gd name="T12" fmla="*/ 582 w 811"/>
                <a:gd name="T13" fmla="*/ 362 h 432"/>
                <a:gd name="T14" fmla="*/ 240 w 811"/>
                <a:gd name="T15" fmla="*/ 373 h 432"/>
                <a:gd name="T16" fmla="*/ 209 w 811"/>
                <a:gd name="T17" fmla="*/ 371 h 432"/>
                <a:gd name="T18" fmla="*/ 12 w 811"/>
                <a:gd name="T19" fmla="*/ 265 h 432"/>
                <a:gd name="T20" fmla="*/ 9 w 811"/>
                <a:gd name="T21" fmla="*/ 261 h 432"/>
                <a:gd name="T22" fmla="*/ 0 w 811"/>
                <a:gd name="T23" fmla="*/ 147 h 432"/>
                <a:gd name="T24" fmla="*/ 2 w 811"/>
                <a:gd name="T25" fmla="*/ 132 h 432"/>
                <a:gd name="T26" fmla="*/ 20 w 811"/>
                <a:gd name="T27" fmla="*/ 110 h 432"/>
                <a:gd name="T28" fmla="*/ 56 w 811"/>
                <a:gd name="T29" fmla="*/ 78 h 432"/>
                <a:gd name="T30" fmla="*/ 106 w 811"/>
                <a:gd name="T31" fmla="*/ 36 h 432"/>
                <a:gd name="T32" fmla="*/ 314 w 811"/>
                <a:gd name="T33" fmla="*/ 0 h 432"/>
                <a:gd name="T34" fmla="*/ 716 w 811"/>
                <a:gd name="T35" fmla="*/ 172 h 432"/>
                <a:gd name="T36" fmla="*/ 811 w 811"/>
                <a:gd name="T37" fmla="*/ 388 h 432"/>
                <a:gd name="T38" fmla="*/ 809 w 811"/>
                <a:gd name="T39" fmla="*/ 391 h 432"/>
                <a:gd name="T40" fmla="*/ 750 w 811"/>
                <a:gd name="T41" fmla="*/ 426 h 432"/>
                <a:gd name="T42" fmla="*/ 732 w 811"/>
                <a:gd name="T43" fmla="*/ 432 h 432"/>
                <a:gd name="T44" fmla="*/ 732 w 811"/>
                <a:gd name="T45" fmla="*/ 432 h 432"/>
                <a:gd name="T46" fmla="*/ 772 w 811"/>
                <a:gd name="T47" fmla="*/ 406 h 432"/>
                <a:gd name="T48" fmla="*/ 804 w 811"/>
                <a:gd name="T49" fmla="*/ 387 h 432"/>
                <a:gd name="T50" fmla="*/ 801 w 811"/>
                <a:gd name="T51" fmla="*/ 370 h 432"/>
                <a:gd name="T52" fmla="*/ 787 w 811"/>
                <a:gd name="T53" fmla="*/ 322 h 432"/>
                <a:gd name="T54" fmla="*/ 712 w 811"/>
                <a:gd name="T55" fmla="*/ 176 h 432"/>
                <a:gd name="T56" fmla="*/ 314 w 811"/>
                <a:gd name="T57" fmla="*/ 6 h 432"/>
                <a:gd name="T58" fmla="*/ 110 w 811"/>
                <a:gd name="T59" fmla="*/ 41 h 432"/>
                <a:gd name="T60" fmla="*/ 24 w 811"/>
                <a:gd name="T61" fmla="*/ 114 h 432"/>
                <a:gd name="T62" fmla="*/ 7 w 811"/>
                <a:gd name="T63" fmla="*/ 134 h 432"/>
                <a:gd name="T64" fmla="*/ 6 w 811"/>
                <a:gd name="T65" fmla="*/ 147 h 432"/>
                <a:gd name="T66" fmla="*/ 15 w 811"/>
                <a:gd name="T67" fmla="*/ 259 h 432"/>
                <a:gd name="T68" fmla="*/ 15 w 811"/>
                <a:gd name="T69" fmla="*/ 259 h 432"/>
                <a:gd name="T70" fmla="*/ 16 w 811"/>
                <a:gd name="T71" fmla="*/ 260 h 432"/>
                <a:gd name="T72" fmla="*/ 22 w 811"/>
                <a:gd name="T73" fmla="*/ 265 h 432"/>
                <a:gd name="T74" fmla="*/ 42 w 811"/>
                <a:gd name="T75" fmla="*/ 278 h 432"/>
                <a:gd name="T76" fmla="*/ 105 w 811"/>
                <a:gd name="T77" fmla="*/ 313 h 432"/>
                <a:gd name="T78" fmla="*/ 210 w 811"/>
                <a:gd name="T79" fmla="*/ 365 h 432"/>
                <a:gd name="T80" fmla="*/ 240 w 811"/>
                <a:gd name="T81" fmla="*/ 367 h 432"/>
                <a:gd name="T82" fmla="*/ 582 w 811"/>
                <a:gd name="T83" fmla="*/ 356 h 432"/>
                <a:gd name="T84" fmla="*/ 589 w 811"/>
                <a:gd name="T85" fmla="*/ 356 h 432"/>
                <a:gd name="T86" fmla="*/ 648 w 811"/>
                <a:gd name="T87" fmla="*/ 386 h 432"/>
                <a:gd name="T88" fmla="*/ 725 w 811"/>
                <a:gd name="T89" fmla="*/ 423 h 432"/>
                <a:gd name="T90" fmla="*/ 733 w 811"/>
                <a:gd name="T91" fmla="*/ 426 h 432"/>
                <a:gd name="T92" fmla="*/ 733 w 811"/>
                <a:gd name="T93" fmla="*/ 426 h 432"/>
                <a:gd name="T94" fmla="*/ 747 w 811"/>
                <a:gd name="T95" fmla="*/ 42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11" h="432">
                  <a:moveTo>
                    <a:pt x="732" y="432"/>
                  </a:moveTo>
                  <a:cubicBezTo>
                    <a:pt x="730" y="432"/>
                    <a:pt x="727" y="431"/>
                    <a:pt x="723" y="429"/>
                  </a:cubicBezTo>
                  <a:cubicBezTo>
                    <a:pt x="723" y="429"/>
                    <a:pt x="723" y="429"/>
                    <a:pt x="723" y="429"/>
                  </a:cubicBezTo>
                  <a:cubicBezTo>
                    <a:pt x="718" y="427"/>
                    <a:pt x="713" y="424"/>
                    <a:pt x="706" y="421"/>
                  </a:cubicBezTo>
                  <a:cubicBezTo>
                    <a:pt x="706" y="421"/>
                    <a:pt x="706" y="421"/>
                    <a:pt x="706" y="421"/>
                  </a:cubicBezTo>
                  <a:cubicBezTo>
                    <a:pt x="693" y="414"/>
                    <a:pt x="676" y="406"/>
                    <a:pt x="659" y="397"/>
                  </a:cubicBezTo>
                  <a:cubicBezTo>
                    <a:pt x="659" y="397"/>
                    <a:pt x="659" y="397"/>
                    <a:pt x="659" y="397"/>
                  </a:cubicBezTo>
                  <a:cubicBezTo>
                    <a:pt x="624" y="380"/>
                    <a:pt x="590" y="363"/>
                    <a:pt x="587" y="362"/>
                  </a:cubicBezTo>
                  <a:cubicBezTo>
                    <a:pt x="587" y="362"/>
                    <a:pt x="587" y="362"/>
                    <a:pt x="587" y="362"/>
                  </a:cubicBezTo>
                  <a:cubicBezTo>
                    <a:pt x="587" y="362"/>
                    <a:pt x="587" y="362"/>
                    <a:pt x="587" y="362"/>
                  </a:cubicBezTo>
                  <a:cubicBezTo>
                    <a:pt x="586" y="362"/>
                    <a:pt x="586" y="362"/>
                    <a:pt x="586" y="362"/>
                  </a:cubicBezTo>
                  <a:cubicBezTo>
                    <a:pt x="586" y="362"/>
                    <a:pt x="586" y="362"/>
                    <a:pt x="586" y="362"/>
                  </a:cubicBezTo>
                  <a:cubicBezTo>
                    <a:pt x="585" y="362"/>
                    <a:pt x="583" y="362"/>
                    <a:pt x="582" y="362"/>
                  </a:cubicBezTo>
                  <a:cubicBezTo>
                    <a:pt x="582" y="362"/>
                    <a:pt x="582" y="362"/>
                    <a:pt x="582" y="362"/>
                  </a:cubicBezTo>
                  <a:cubicBezTo>
                    <a:pt x="542" y="362"/>
                    <a:pt x="324" y="373"/>
                    <a:pt x="240" y="373"/>
                  </a:cubicBezTo>
                  <a:cubicBezTo>
                    <a:pt x="240" y="373"/>
                    <a:pt x="240" y="373"/>
                    <a:pt x="240" y="373"/>
                  </a:cubicBezTo>
                  <a:cubicBezTo>
                    <a:pt x="224" y="373"/>
                    <a:pt x="213" y="372"/>
                    <a:pt x="209" y="371"/>
                  </a:cubicBezTo>
                  <a:cubicBezTo>
                    <a:pt x="209" y="371"/>
                    <a:pt x="209" y="371"/>
                    <a:pt x="209" y="371"/>
                  </a:cubicBezTo>
                  <a:cubicBezTo>
                    <a:pt x="186" y="364"/>
                    <a:pt x="35" y="285"/>
                    <a:pt x="12" y="265"/>
                  </a:cubicBezTo>
                  <a:cubicBezTo>
                    <a:pt x="12" y="265"/>
                    <a:pt x="12" y="265"/>
                    <a:pt x="12" y="265"/>
                  </a:cubicBezTo>
                  <a:cubicBezTo>
                    <a:pt x="11" y="263"/>
                    <a:pt x="10" y="263"/>
                    <a:pt x="9" y="261"/>
                  </a:cubicBezTo>
                  <a:cubicBezTo>
                    <a:pt x="9" y="261"/>
                    <a:pt x="9" y="261"/>
                    <a:pt x="9" y="261"/>
                  </a:cubicBezTo>
                  <a:cubicBezTo>
                    <a:pt x="7" y="251"/>
                    <a:pt x="1" y="180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0"/>
                    <a:pt x="1" y="135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27"/>
                    <a:pt x="10" y="120"/>
                    <a:pt x="20" y="110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30" y="100"/>
                    <a:pt x="43" y="89"/>
                    <a:pt x="56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81" y="56"/>
                    <a:pt x="106" y="36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79" y="11"/>
                    <a:pt x="249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506" y="0"/>
                    <a:pt x="658" y="92"/>
                    <a:pt x="716" y="172"/>
                  </a:cubicBezTo>
                  <a:cubicBezTo>
                    <a:pt x="716" y="172"/>
                    <a:pt x="716" y="172"/>
                    <a:pt x="716" y="172"/>
                  </a:cubicBezTo>
                  <a:cubicBezTo>
                    <a:pt x="794" y="279"/>
                    <a:pt x="811" y="387"/>
                    <a:pt x="811" y="388"/>
                  </a:cubicBezTo>
                  <a:cubicBezTo>
                    <a:pt x="811" y="388"/>
                    <a:pt x="811" y="388"/>
                    <a:pt x="811" y="388"/>
                  </a:cubicBezTo>
                  <a:cubicBezTo>
                    <a:pt x="811" y="389"/>
                    <a:pt x="810" y="390"/>
                    <a:pt x="809" y="391"/>
                  </a:cubicBezTo>
                  <a:cubicBezTo>
                    <a:pt x="809" y="391"/>
                    <a:pt x="809" y="391"/>
                    <a:pt x="809" y="391"/>
                  </a:cubicBezTo>
                  <a:cubicBezTo>
                    <a:pt x="809" y="391"/>
                    <a:pt x="772" y="414"/>
                    <a:pt x="750" y="426"/>
                  </a:cubicBezTo>
                  <a:cubicBezTo>
                    <a:pt x="750" y="426"/>
                    <a:pt x="750" y="426"/>
                    <a:pt x="750" y="426"/>
                  </a:cubicBezTo>
                  <a:cubicBezTo>
                    <a:pt x="742" y="429"/>
                    <a:pt x="736" y="432"/>
                    <a:pt x="732" y="432"/>
                  </a:cubicBezTo>
                  <a:cubicBezTo>
                    <a:pt x="732" y="432"/>
                    <a:pt x="732" y="432"/>
                    <a:pt x="732" y="432"/>
                  </a:cubicBezTo>
                  <a:cubicBezTo>
                    <a:pt x="732" y="432"/>
                    <a:pt x="732" y="432"/>
                    <a:pt x="732" y="432"/>
                  </a:cubicBezTo>
                  <a:close/>
                  <a:moveTo>
                    <a:pt x="747" y="420"/>
                  </a:moveTo>
                  <a:cubicBezTo>
                    <a:pt x="754" y="416"/>
                    <a:pt x="763" y="411"/>
                    <a:pt x="772" y="406"/>
                  </a:cubicBezTo>
                  <a:cubicBezTo>
                    <a:pt x="772" y="406"/>
                    <a:pt x="772" y="406"/>
                    <a:pt x="772" y="406"/>
                  </a:cubicBezTo>
                  <a:cubicBezTo>
                    <a:pt x="786" y="398"/>
                    <a:pt x="800" y="390"/>
                    <a:pt x="804" y="387"/>
                  </a:cubicBezTo>
                  <a:cubicBezTo>
                    <a:pt x="804" y="387"/>
                    <a:pt x="804" y="387"/>
                    <a:pt x="804" y="387"/>
                  </a:cubicBezTo>
                  <a:cubicBezTo>
                    <a:pt x="804" y="384"/>
                    <a:pt x="803" y="378"/>
                    <a:pt x="801" y="370"/>
                  </a:cubicBezTo>
                  <a:cubicBezTo>
                    <a:pt x="801" y="370"/>
                    <a:pt x="801" y="370"/>
                    <a:pt x="801" y="370"/>
                  </a:cubicBezTo>
                  <a:cubicBezTo>
                    <a:pt x="798" y="359"/>
                    <a:pt x="794" y="342"/>
                    <a:pt x="787" y="322"/>
                  </a:cubicBezTo>
                  <a:cubicBezTo>
                    <a:pt x="787" y="322"/>
                    <a:pt x="787" y="322"/>
                    <a:pt x="787" y="322"/>
                  </a:cubicBezTo>
                  <a:cubicBezTo>
                    <a:pt x="773" y="282"/>
                    <a:pt x="750" y="228"/>
                    <a:pt x="712" y="176"/>
                  </a:cubicBezTo>
                  <a:cubicBezTo>
                    <a:pt x="712" y="176"/>
                    <a:pt x="712" y="176"/>
                    <a:pt x="712" y="176"/>
                  </a:cubicBezTo>
                  <a:cubicBezTo>
                    <a:pt x="655" y="97"/>
                    <a:pt x="504" y="6"/>
                    <a:pt x="314" y="6"/>
                  </a:cubicBezTo>
                  <a:cubicBezTo>
                    <a:pt x="314" y="6"/>
                    <a:pt x="314" y="6"/>
                    <a:pt x="314" y="6"/>
                  </a:cubicBezTo>
                  <a:cubicBezTo>
                    <a:pt x="250" y="6"/>
                    <a:pt x="181" y="17"/>
                    <a:pt x="110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5" y="45"/>
                    <a:pt x="52" y="87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15" y="123"/>
                    <a:pt x="8" y="132"/>
                    <a:pt x="7" y="134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7" y="135"/>
                    <a:pt x="6" y="140"/>
                    <a:pt x="6" y="147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6" y="179"/>
                    <a:pt x="13" y="250"/>
                    <a:pt x="15" y="259"/>
                  </a:cubicBezTo>
                  <a:cubicBezTo>
                    <a:pt x="15" y="259"/>
                    <a:pt x="15" y="259"/>
                    <a:pt x="15" y="259"/>
                  </a:cubicBezTo>
                  <a:cubicBezTo>
                    <a:pt x="15" y="259"/>
                    <a:pt x="15" y="259"/>
                    <a:pt x="15" y="259"/>
                  </a:cubicBezTo>
                  <a:cubicBezTo>
                    <a:pt x="15" y="259"/>
                    <a:pt x="15" y="259"/>
                    <a:pt x="15" y="259"/>
                  </a:cubicBezTo>
                  <a:cubicBezTo>
                    <a:pt x="15" y="259"/>
                    <a:pt x="16" y="260"/>
                    <a:pt x="16" y="260"/>
                  </a:cubicBezTo>
                  <a:cubicBezTo>
                    <a:pt x="16" y="260"/>
                    <a:pt x="16" y="260"/>
                    <a:pt x="16" y="260"/>
                  </a:cubicBezTo>
                  <a:cubicBezTo>
                    <a:pt x="18" y="262"/>
                    <a:pt x="20" y="263"/>
                    <a:pt x="22" y="265"/>
                  </a:cubicBezTo>
                  <a:cubicBezTo>
                    <a:pt x="22" y="265"/>
                    <a:pt x="22" y="265"/>
                    <a:pt x="22" y="265"/>
                  </a:cubicBezTo>
                  <a:cubicBezTo>
                    <a:pt x="27" y="268"/>
                    <a:pt x="34" y="273"/>
                    <a:pt x="42" y="278"/>
                  </a:cubicBezTo>
                  <a:cubicBezTo>
                    <a:pt x="42" y="278"/>
                    <a:pt x="42" y="278"/>
                    <a:pt x="42" y="278"/>
                  </a:cubicBezTo>
                  <a:cubicBezTo>
                    <a:pt x="59" y="288"/>
                    <a:pt x="81" y="300"/>
                    <a:pt x="105" y="313"/>
                  </a:cubicBezTo>
                  <a:cubicBezTo>
                    <a:pt x="105" y="313"/>
                    <a:pt x="105" y="313"/>
                    <a:pt x="105" y="313"/>
                  </a:cubicBezTo>
                  <a:cubicBezTo>
                    <a:pt x="150" y="338"/>
                    <a:pt x="200" y="362"/>
                    <a:pt x="210" y="365"/>
                  </a:cubicBezTo>
                  <a:cubicBezTo>
                    <a:pt x="210" y="365"/>
                    <a:pt x="210" y="365"/>
                    <a:pt x="210" y="365"/>
                  </a:cubicBezTo>
                  <a:cubicBezTo>
                    <a:pt x="213" y="366"/>
                    <a:pt x="224" y="367"/>
                    <a:pt x="240" y="367"/>
                  </a:cubicBezTo>
                  <a:cubicBezTo>
                    <a:pt x="240" y="367"/>
                    <a:pt x="240" y="367"/>
                    <a:pt x="240" y="367"/>
                  </a:cubicBezTo>
                  <a:cubicBezTo>
                    <a:pt x="323" y="367"/>
                    <a:pt x="542" y="356"/>
                    <a:pt x="582" y="356"/>
                  </a:cubicBezTo>
                  <a:cubicBezTo>
                    <a:pt x="582" y="356"/>
                    <a:pt x="582" y="356"/>
                    <a:pt x="582" y="356"/>
                  </a:cubicBezTo>
                  <a:cubicBezTo>
                    <a:pt x="585" y="356"/>
                    <a:pt x="587" y="356"/>
                    <a:pt x="589" y="356"/>
                  </a:cubicBezTo>
                  <a:cubicBezTo>
                    <a:pt x="589" y="356"/>
                    <a:pt x="589" y="356"/>
                    <a:pt x="589" y="356"/>
                  </a:cubicBezTo>
                  <a:cubicBezTo>
                    <a:pt x="593" y="358"/>
                    <a:pt x="619" y="371"/>
                    <a:pt x="648" y="386"/>
                  </a:cubicBezTo>
                  <a:cubicBezTo>
                    <a:pt x="648" y="386"/>
                    <a:pt x="648" y="386"/>
                    <a:pt x="648" y="386"/>
                  </a:cubicBezTo>
                  <a:cubicBezTo>
                    <a:pt x="678" y="400"/>
                    <a:pt x="710" y="416"/>
                    <a:pt x="725" y="423"/>
                  </a:cubicBezTo>
                  <a:cubicBezTo>
                    <a:pt x="725" y="423"/>
                    <a:pt x="725" y="423"/>
                    <a:pt x="725" y="423"/>
                  </a:cubicBezTo>
                  <a:cubicBezTo>
                    <a:pt x="729" y="425"/>
                    <a:pt x="732" y="426"/>
                    <a:pt x="733" y="426"/>
                  </a:cubicBezTo>
                  <a:cubicBezTo>
                    <a:pt x="733" y="426"/>
                    <a:pt x="733" y="426"/>
                    <a:pt x="733" y="426"/>
                  </a:cubicBezTo>
                  <a:cubicBezTo>
                    <a:pt x="733" y="426"/>
                    <a:pt x="733" y="426"/>
                    <a:pt x="733" y="426"/>
                  </a:cubicBezTo>
                  <a:cubicBezTo>
                    <a:pt x="733" y="426"/>
                    <a:pt x="733" y="426"/>
                    <a:pt x="733" y="426"/>
                  </a:cubicBezTo>
                  <a:cubicBezTo>
                    <a:pt x="734" y="426"/>
                    <a:pt x="740" y="424"/>
                    <a:pt x="747" y="420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1" name="Freeform 1027"/>
            <p:cNvSpPr/>
            <p:nvPr/>
          </p:nvSpPr>
          <p:spPr bwMode="auto">
            <a:xfrm>
              <a:off x="3239953" y="2907295"/>
              <a:ext cx="2886204" cy="805947"/>
            </a:xfrm>
            <a:custGeom>
              <a:avLst/>
              <a:gdLst>
                <a:gd name="T0" fmla="*/ 569 w 802"/>
                <a:gd name="T1" fmla="*/ 147 h 224"/>
                <a:gd name="T2" fmla="*/ 195 w 802"/>
                <a:gd name="T3" fmla="*/ 163 h 224"/>
                <a:gd name="T4" fmla="*/ 193 w 802"/>
                <a:gd name="T5" fmla="*/ 163 h 224"/>
                <a:gd name="T6" fmla="*/ 192 w 802"/>
                <a:gd name="T7" fmla="*/ 163 h 224"/>
                <a:gd name="T8" fmla="*/ 190 w 802"/>
                <a:gd name="T9" fmla="*/ 163 h 224"/>
                <a:gd name="T10" fmla="*/ 21 w 802"/>
                <a:gd name="T11" fmla="*/ 61 h 224"/>
                <a:gd name="T12" fmla="*/ 11 w 802"/>
                <a:gd name="T13" fmla="*/ 54 h 224"/>
                <a:gd name="T14" fmla="*/ 10 w 802"/>
                <a:gd name="T15" fmla="*/ 52 h 224"/>
                <a:gd name="T16" fmla="*/ 10 w 802"/>
                <a:gd name="T17" fmla="*/ 52 h 224"/>
                <a:gd name="T18" fmla="*/ 10 w 802"/>
                <a:gd name="T19" fmla="*/ 50 h 224"/>
                <a:gd name="T20" fmla="*/ 9 w 802"/>
                <a:gd name="T21" fmla="*/ 44 h 224"/>
                <a:gd name="T22" fmla="*/ 5 w 802"/>
                <a:gd name="T23" fmla="*/ 27 h 224"/>
                <a:gd name="T24" fmla="*/ 0 w 802"/>
                <a:gd name="T25" fmla="*/ 3 h 224"/>
                <a:gd name="T26" fmla="*/ 2 w 802"/>
                <a:gd name="T27" fmla="*/ 0 h 224"/>
                <a:gd name="T28" fmla="*/ 6 w 802"/>
                <a:gd name="T29" fmla="*/ 2 h 224"/>
                <a:gd name="T30" fmla="*/ 15 w 802"/>
                <a:gd name="T31" fmla="*/ 43 h 224"/>
                <a:gd name="T32" fmla="*/ 16 w 802"/>
                <a:gd name="T33" fmla="*/ 51 h 224"/>
                <a:gd name="T34" fmla="*/ 17 w 802"/>
                <a:gd name="T35" fmla="*/ 51 h 224"/>
                <a:gd name="T36" fmla="*/ 23 w 802"/>
                <a:gd name="T37" fmla="*/ 55 h 224"/>
                <a:gd name="T38" fmla="*/ 42 w 802"/>
                <a:gd name="T39" fmla="*/ 67 h 224"/>
                <a:gd name="T40" fmla="*/ 103 w 802"/>
                <a:gd name="T41" fmla="*/ 104 h 224"/>
                <a:gd name="T42" fmla="*/ 193 w 802"/>
                <a:gd name="T43" fmla="*/ 157 h 224"/>
                <a:gd name="T44" fmla="*/ 193 w 802"/>
                <a:gd name="T45" fmla="*/ 157 h 224"/>
                <a:gd name="T46" fmla="*/ 195 w 802"/>
                <a:gd name="T47" fmla="*/ 157 h 224"/>
                <a:gd name="T48" fmla="*/ 397 w 802"/>
                <a:gd name="T49" fmla="*/ 149 h 224"/>
                <a:gd name="T50" fmla="*/ 569 w 802"/>
                <a:gd name="T51" fmla="*/ 141 h 224"/>
                <a:gd name="T52" fmla="*/ 571 w 802"/>
                <a:gd name="T53" fmla="*/ 142 h 224"/>
                <a:gd name="T54" fmla="*/ 778 w 802"/>
                <a:gd name="T55" fmla="*/ 174 h 224"/>
                <a:gd name="T56" fmla="*/ 800 w 802"/>
                <a:gd name="T57" fmla="*/ 128 h 224"/>
                <a:gd name="T58" fmla="*/ 801 w 802"/>
                <a:gd name="T59" fmla="*/ 132 h 224"/>
                <a:gd name="T60" fmla="*/ 783 w 802"/>
                <a:gd name="T61" fmla="*/ 177 h 224"/>
                <a:gd name="T62" fmla="*/ 782 w 802"/>
                <a:gd name="T63" fmla="*/ 179 h 224"/>
                <a:gd name="T64" fmla="*/ 704 w 802"/>
                <a:gd name="T65" fmla="*/ 224 h 224"/>
                <a:gd name="T66" fmla="*/ 703 w 802"/>
                <a:gd name="T67" fmla="*/ 223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2" h="224">
                  <a:moveTo>
                    <a:pt x="703" y="223"/>
                  </a:moveTo>
                  <a:cubicBezTo>
                    <a:pt x="569" y="147"/>
                    <a:pt x="569" y="147"/>
                    <a:pt x="569" y="147"/>
                  </a:cubicBezTo>
                  <a:cubicBezTo>
                    <a:pt x="550" y="148"/>
                    <a:pt x="233" y="163"/>
                    <a:pt x="195" y="163"/>
                  </a:cubicBezTo>
                  <a:cubicBezTo>
                    <a:pt x="195" y="163"/>
                    <a:pt x="195" y="163"/>
                    <a:pt x="195" y="163"/>
                  </a:cubicBezTo>
                  <a:cubicBezTo>
                    <a:pt x="194" y="163"/>
                    <a:pt x="193" y="163"/>
                    <a:pt x="193" y="163"/>
                  </a:cubicBezTo>
                  <a:cubicBezTo>
                    <a:pt x="193" y="163"/>
                    <a:pt x="193" y="163"/>
                    <a:pt x="193" y="163"/>
                  </a:cubicBezTo>
                  <a:cubicBezTo>
                    <a:pt x="192" y="163"/>
                    <a:pt x="192" y="163"/>
                    <a:pt x="192" y="163"/>
                  </a:cubicBezTo>
                  <a:cubicBezTo>
                    <a:pt x="192" y="163"/>
                    <a:pt x="192" y="163"/>
                    <a:pt x="192" y="163"/>
                  </a:cubicBezTo>
                  <a:cubicBezTo>
                    <a:pt x="192" y="163"/>
                    <a:pt x="192" y="163"/>
                    <a:pt x="190" y="163"/>
                  </a:cubicBezTo>
                  <a:cubicBezTo>
                    <a:pt x="190" y="163"/>
                    <a:pt x="190" y="163"/>
                    <a:pt x="190" y="163"/>
                  </a:cubicBezTo>
                  <a:cubicBezTo>
                    <a:pt x="187" y="161"/>
                    <a:pt x="57" y="84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16" y="58"/>
                    <a:pt x="13" y="56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1" y="54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48"/>
                    <a:pt x="9" y="46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39"/>
                    <a:pt x="7" y="33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3" y="1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12" y="28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6"/>
                    <a:pt x="16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2"/>
                    <a:pt x="20" y="53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7" y="58"/>
                    <a:pt x="34" y="62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59" y="78"/>
                    <a:pt x="81" y="91"/>
                    <a:pt x="103" y="104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45" y="129"/>
                    <a:pt x="188" y="155"/>
                    <a:pt x="193" y="157"/>
                  </a:cubicBezTo>
                  <a:cubicBezTo>
                    <a:pt x="193" y="157"/>
                    <a:pt x="193" y="157"/>
                    <a:pt x="193" y="157"/>
                  </a:cubicBezTo>
                  <a:cubicBezTo>
                    <a:pt x="193" y="157"/>
                    <a:pt x="193" y="157"/>
                    <a:pt x="193" y="157"/>
                  </a:cubicBezTo>
                  <a:cubicBezTo>
                    <a:pt x="193" y="157"/>
                    <a:pt x="193" y="157"/>
                    <a:pt x="193" y="157"/>
                  </a:cubicBezTo>
                  <a:cubicBezTo>
                    <a:pt x="194" y="157"/>
                    <a:pt x="194" y="157"/>
                    <a:pt x="195" y="157"/>
                  </a:cubicBezTo>
                  <a:cubicBezTo>
                    <a:pt x="195" y="157"/>
                    <a:pt x="195" y="157"/>
                    <a:pt x="195" y="157"/>
                  </a:cubicBezTo>
                  <a:cubicBezTo>
                    <a:pt x="215" y="157"/>
                    <a:pt x="308" y="153"/>
                    <a:pt x="397" y="149"/>
                  </a:cubicBezTo>
                  <a:cubicBezTo>
                    <a:pt x="397" y="149"/>
                    <a:pt x="397" y="149"/>
                    <a:pt x="397" y="149"/>
                  </a:cubicBezTo>
                  <a:cubicBezTo>
                    <a:pt x="485" y="145"/>
                    <a:pt x="569" y="141"/>
                    <a:pt x="569" y="141"/>
                  </a:cubicBezTo>
                  <a:cubicBezTo>
                    <a:pt x="569" y="141"/>
                    <a:pt x="569" y="141"/>
                    <a:pt x="569" y="141"/>
                  </a:cubicBezTo>
                  <a:cubicBezTo>
                    <a:pt x="570" y="141"/>
                    <a:pt x="570" y="142"/>
                    <a:pt x="571" y="142"/>
                  </a:cubicBezTo>
                  <a:cubicBezTo>
                    <a:pt x="571" y="142"/>
                    <a:pt x="571" y="142"/>
                    <a:pt x="571" y="142"/>
                  </a:cubicBezTo>
                  <a:cubicBezTo>
                    <a:pt x="704" y="217"/>
                    <a:pt x="704" y="217"/>
                    <a:pt x="704" y="217"/>
                  </a:cubicBezTo>
                  <a:cubicBezTo>
                    <a:pt x="778" y="174"/>
                    <a:pt x="778" y="174"/>
                    <a:pt x="778" y="174"/>
                  </a:cubicBezTo>
                  <a:cubicBezTo>
                    <a:pt x="796" y="130"/>
                    <a:pt x="796" y="130"/>
                    <a:pt x="796" y="130"/>
                  </a:cubicBezTo>
                  <a:cubicBezTo>
                    <a:pt x="797" y="129"/>
                    <a:pt x="798" y="128"/>
                    <a:pt x="800" y="128"/>
                  </a:cubicBezTo>
                  <a:cubicBezTo>
                    <a:pt x="800" y="128"/>
                    <a:pt x="800" y="128"/>
                    <a:pt x="800" y="128"/>
                  </a:cubicBezTo>
                  <a:cubicBezTo>
                    <a:pt x="801" y="129"/>
                    <a:pt x="802" y="131"/>
                    <a:pt x="801" y="132"/>
                  </a:cubicBezTo>
                  <a:cubicBezTo>
                    <a:pt x="801" y="132"/>
                    <a:pt x="801" y="132"/>
                    <a:pt x="801" y="132"/>
                  </a:cubicBezTo>
                  <a:cubicBezTo>
                    <a:pt x="783" y="177"/>
                    <a:pt x="783" y="177"/>
                    <a:pt x="783" y="177"/>
                  </a:cubicBezTo>
                  <a:cubicBezTo>
                    <a:pt x="783" y="178"/>
                    <a:pt x="782" y="178"/>
                    <a:pt x="782" y="179"/>
                  </a:cubicBezTo>
                  <a:cubicBezTo>
                    <a:pt x="782" y="179"/>
                    <a:pt x="782" y="179"/>
                    <a:pt x="782" y="179"/>
                  </a:cubicBezTo>
                  <a:cubicBezTo>
                    <a:pt x="706" y="223"/>
                    <a:pt x="706" y="223"/>
                    <a:pt x="706" y="223"/>
                  </a:cubicBezTo>
                  <a:cubicBezTo>
                    <a:pt x="705" y="224"/>
                    <a:pt x="705" y="224"/>
                    <a:pt x="704" y="224"/>
                  </a:cubicBezTo>
                  <a:cubicBezTo>
                    <a:pt x="704" y="224"/>
                    <a:pt x="704" y="224"/>
                    <a:pt x="704" y="224"/>
                  </a:cubicBezTo>
                  <a:cubicBezTo>
                    <a:pt x="704" y="224"/>
                    <a:pt x="703" y="224"/>
                    <a:pt x="703" y="22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2" name="Freeform 1028"/>
            <p:cNvSpPr/>
            <p:nvPr/>
          </p:nvSpPr>
          <p:spPr bwMode="auto">
            <a:xfrm>
              <a:off x="5768803" y="3515557"/>
              <a:ext cx="86677" cy="174875"/>
            </a:xfrm>
            <a:custGeom>
              <a:avLst/>
              <a:gdLst>
                <a:gd name="T0" fmla="*/ 2 w 24"/>
                <a:gd name="T1" fmla="*/ 49 h 49"/>
                <a:gd name="T2" fmla="*/ 0 w 24"/>
                <a:gd name="T3" fmla="*/ 45 h 49"/>
                <a:gd name="T4" fmla="*/ 0 w 24"/>
                <a:gd name="T5" fmla="*/ 45 h 49"/>
                <a:gd name="T6" fmla="*/ 17 w 24"/>
                <a:gd name="T7" fmla="*/ 2 h 49"/>
                <a:gd name="T8" fmla="*/ 21 w 24"/>
                <a:gd name="T9" fmla="*/ 0 h 49"/>
                <a:gd name="T10" fmla="*/ 21 w 24"/>
                <a:gd name="T11" fmla="*/ 0 h 49"/>
                <a:gd name="T12" fmla="*/ 23 w 24"/>
                <a:gd name="T13" fmla="*/ 4 h 49"/>
                <a:gd name="T14" fmla="*/ 23 w 24"/>
                <a:gd name="T15" fmla="*/ 4 h 49"/>
                <a:gd name="T16" fmla="*/ 6 w 24"/>
                <a:gd name="T17" fmla="*/ 47 h 49"/>
                <a:gd name="T18" fmla="*/ 3 w 24"/>
                <a:gd name="T19" fmla="*/ 49 h 49"/>
                <a:gd name="T20" fmla="*/ 3 w 24"/>
                <a:gd name="T21" fmla="*/ 49 h 49"/>
                <a:gd name="T22" fmla="*/ 2 w 24"/>
                <a:gd name="T2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49">
                  <a:moveTo>
                    <a:pt x="2" y="49"/>
                  </a:moveTo>
                  <a:cubicBezTo>
                    <a:pt x="0" y="48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1"/>
                    <a:pt x="20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1"/>
                    <a:pt x="24" y="3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8"/>
                    <a:pt x="4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2" y="49"/>
                    <a:pt x="2" y="4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3" name="Freeform 1029"/>
            <p:cNvSpPr/>
            <p:nvPr/>
          </p:nvSpPr>
          <p:spPr bwMode="auto">
            <a:xfrm>
              <a:off x="5276111" y="3263128"/>
              <a:ext cx="57785" cy="171834"/>
            </a:xfrm>
            <a:custGeom>
              <a:avLst/>
              <a:gdLst>
                <a:gd name="T0" fmla="*/ 3 w 16"/>
                <a:gd name="T1" fmla="*/ 48 h 48"/>
                <a:gd name="T2" fmla="*/ 0 w 16"/>
                <a:gd name="T3" fmla="*/ 45 h 48"/>
                <a:gd name="T4" fmla="*/ 0 w 16"/>
                <a:gd name="T5" fmla="*/ 45 h 48"/>
                <a:gd name="T6" fmla="*/ 10 w 16"/>
                <a:gd name="T7" fmla="*/ 2 h 48"/>
                <a:gd name="T8" fmla="*/ 13 w 16"/>
                <a:gd name="T9" fmla="*/ 0 h 48"/>
                <a:gd name="T10" fmla="*/ 13 w 16"/>
                <a:gd name="T11" fmla="*/ 0 h 48"/>
                <a:gd name="T12" fmla="*/ 16 w 16"/>
                <a:gd name="T13" fmla="*/ 4 h 48"/>
                <a:gd name="T14" fmla="*/ 16 w 16"/>
                <a:gd name="T15" fmla="*/ 4 h 48"/>
                <a:gd name="T16" fmla="*/ 6 w 16"/>
                <a:gd name="T17" fmla="*/ 46 h 48"/>
                <a:gd name="T18" fmla="*/ 3 w 16"/>
                <a:gd name="T19" fmla="*/ 48 h 48"/>
                <a:gd name="T20" fmla="*/ 3 w 16"/>
                <a:gd name="T21" fmla="*/ 48 h 48"/>
                <a:gd name="T22" fmla="*/ 3 w 16"/>
                <a:gd name="T2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48">
                  <a:moveTo>
                    <a:pt x="3" y="48"/>
                  </a:moveTo>
                  <a:cubicBezTo>
                    <a:pt x="1" y="48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1"/>
                    <a:pt x="16" y="2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7"/>
                    <a:pt x="5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4" name="Freeform 1030"/>
            <p:cNvSpPr/>
            <p:nvPr/>
          </p:nvSpPr>
          <p:spPr bwMode="auto">
            <a:xfrm>
              <a:off x="3919686" y="3305706"/>
              <a:ext cx="47140" cy="187041"/>
            </a:xfrm>
            <a:custGeom>
              <a:avLst/>
              <a:gdLst>
                <a:gd name="T0" fmla="*/ 2 w 13"/>
                <a:gd name="T1" fmla="*/ 52 h 52"/>
                <a:gd name="T2" fmla="*/ 0 w 13"/>
                <a:gd name="T3" fmla="*/ 49 h 52"/>
                <a:gd name="T4" fmla="*/ 0 w 13"/>
                <a:gd name="T5" fmla="*/ 49 h 52"/>
                <a:gd name="T6" fmla="*/ 6 w 13"/>
                <a:gd name="T7" fmla="*/ 3 h 52"/>
                <a:gd name="T8" fmla="*/ 10 w 13"/>
                <a:gd name="T9" fmla="*/ 1 h 52"/>
                <a:gd name="T10" fmla="*/ 10 w 13"/>
                <a:gd name="T11" fmla="*/ 1 h 52"/>
                <a:gd name="T12" fmla="*/ 12 w 13"/>
                <a:gd name="T13" fmla="*/ 4 h 52"/>
                <a:gd name="T14" fmla="*/ 12 w 13"/>
                <a:gd name="T15" fmla="*/ 4 h 52"/>
                <a:gd name="T16" fmla="*/ 6 w 13"/>
                <a:gd name="T17" fmla="*/ 50 h 52"/>
                <a:gd name="T18" fmla="*/ 3 w 13"/>
                <a:gd name="T19" fmla="*/ 52 h 52"/>
                <a:gd name="T20" fmla="*/ 3 w 13"/>
                <a:gd name="T21" fmla="*/ 52 h 52"/>
                <a:gd name="T22" fmla="*/ 2 w 13"/>
                <a:gd name="T2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52">
                  <a:moveTo>
                    <a:pt x="2" y="52"/>
                  </a:moveTo>
                  <a:cubicBezTo>
                    <a:pt x="1" y="52"/>
                    <a:pt x="0" y="51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8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1"/>
                    <a:pt x="13" y="2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1"/>
                    <a:pt x="4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2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5" name="Freeform 1031"/>
            <p:cNvSpPr>
              <a:spLocks noEditPoints="1"/>
            </p:cNvSpPr>
            <p:nvPr/>
          </p:nvSpPr>
          <p:spPr bwMode="auto">
            <a:xfrm>
              <a:off x="2102503" y="3565738"/>
              <a:ext cx="1590605" cy="2081777"/>
            </a:xfrm>
            <a:custGeom>
              <a:avLst/>
              <a:gdLst>
                <a:gd name="T0" fmla="*/ 58 w 442"/>
                <a:gd name="T1" fmla="*/ 416 h 579"/>
                <a:gd name="T2" fmla="*/ 0 w 442"/>
                <a:gd name="T3" fmla="*/ 179 h 579"/>
                <a:gd name="T4" fmla="*/ 4 w 442"/>
                <a:gd name="T5" fmla="*/ 116 h 579"/>
                <a:gd name="T6" fmla="*/ 5 w 442"/>
                <a:gd name="T7" fmla="*/ 114 h 579"/>
                <a:gd name="T8" fmla="*/ 69 w 442"/>
                <a:gd name="T9" fmla="*/ 68 h 579"/>
                <a:gd name="T10" fmla="*/ 141 w 442"/>
                <a:gd name="T11" fmla="*/ 17 h 579"/>
                <a:gd name="T12" fmla="*/ 154 w 442"/>
                <a:gd name="T13" fmla="*/ 15 h 579"/>
                <a:gd name="T14" fmla="*/ 178 w 442"/>
                <a:gd name="T15" fmla="*/ 12 h 579"/>
                <a:gd name="T16" fmla="*/ 248 w 442"/>
                <a:gd name="T17" fmla="*/ 7 h 579"/>
                <a:gd name="T18" fmla="*/ 347 w 442"/>
                <a:gd name="T19" fmla="*/ 0 h 579"/>
                <a:gd name="T20" fmla="*/ 350 w 442"/>
                <a:gd name="T21" fmla="*/ 1 h 579"/>
                <a:gd name="T22" fmla="*/ 437 w 442"/>
                <a:gd name="T23" fmla="*/ 112 h 579"/>
                <a:gd name="T24" fmla="*/ 442 w 442"/>
                <a:gd name="T25" fmla="*/ 152 h 579"/>
                <a:gd name="T26" fmla="*/ 433 w 442"/>
                <a:gd name="T27" fmla="*/ 294 h 579"/>
                <a:gd name="T28" fmla="*/ 432 w 442"/>
                <a:gd name="T29" fmla="*/ 296 h 579"/>
                <a:gd name="T30" fmla="*/ 390 w 442"/>
                <a:gd name="T31" fmla="*/ 352 h 579"/>
                <a:gd name="T32" fmla="*/ 342 w 442"/>
                <a:gd name="T33" fmla="*/ 377 h 579"/>
                <a:gd name="T34" fmla="*/ 277 w 442"/>
                <a:gd name="T35" fmla="*/ 411 h 579"/>
                <a:gd name="T36" fmla="*/ 271 w 442"/>
                <a:gd name="T37" fmla="*/ 415 h 579"/>
                <a:gd name="T38" fmla="*/ 254 w 442"/>
                <a:gd name="T39" fmla="*/ 459 h 579"/>
                <a:gd name="T40" fmla="*/ 238 w 442"/>
                <a:gd name="T41" fmla="*/ 504 h 579"/>
                <a:gd name="T42" fmla="*/ 238 w 442"/>
                <a:gd name="T43" fmla="*/ 505 h 579"/>
                <a:gd name="T44" fmla="*/ 238 w 442"/>
                <a:gd name="T45" fmla="*/ 508 h 579"/>
                <a:gd name="T46" fmla="*/ 241 w 442"/>
                <a:gd name="T47" fmla="*/ 516 h 579"/>
                <a:gd name="T48" fmla="*/ 248 w 442"/>
                <a:gd name="T49" fmla="*/ 540 h 579"/>
                <a:gd name="T50" fmla="*/ 258 w 442"/>
                <a:gd name="T51" fmla="*/ 575 h 579"/>
                <a:gd name="T52" fmla="*/ 258 w 442"/>
                <a:gd name="T53" fmla="*/ 578 h 579"/>
                <a:gd name="T54" fmla="*/ 255 w 442"/>
                <a:gd name="T55" fmla="*/ 579 h 579"/>
                <a:gd name="T56" fmla="*/ 255 w 442"/>
                <a:gd name="T57" fmla="*/ 579 h 579"/>
                <a:gd name="T58" fmla="*/ 64 w 442"/>
                <a:gd name="T59" fmla="*/ 413 h 579"/>
                <a:gd name="T60" fmla="*/ 237 w 442"/>
                <a:gd name="T61" fmla="*/ 567 h 579"/>
                <a:gd name="T62" fmla="*/ 251 w 442"/>
                <a:gd name="T63" fmla="*/ 572 h 579"/>
                <a:gd name="T64" fmla="*/ 233 w 442"/>
                <a:gd name="T65" fmla="*/ 509 h 579"/>
                <a:gd name="T66" fmla="*/ 232 w 442"/>
                <a:gd name="T67" fmla="*/ 504 h 579"/>
                <a:gd name="T68" fmla="*/ 233 w 442"/>
                <a:gd name="T69" fmla="*/ 499 h 579"/>
                <a:gd name="T70" fmla="*/ 237 w 442"/>
                <a:gd name="T71" fmla="*/ 488 h 579"/>
                <a:gd name="T72" fmla="*/ 248 w 442"/>
                <a:gd name="T73" fmla="*/ 458 h 579"/>
                <a:gd name="T74" fmla="*/ 266 w 442"/>
                <a:gd name="T75" fmla="*/ 412 h 579"/>
                <a:gd name="T76" fmla="*/ 269 w 442"/>
                <a:gd name="T77" fmla="*/ 409 h 579"/>
                <a:gd name="T78" fmla="*/ 273 w 442"/>
                <a:gd name="T79" fmla="*/ 407 h 579"/>
                <a:gd name="T80" fmla="*/ 287 w 442"/>
                <a:gd name="T81" fmla="*/ 399 h 579"/>
                <a:gd name="T82" fmla="*/ 327 w 442"/>
                <a:gd name="T83" fmla="*/ 378 h 579"/>
                <a:gd name="T84" fmla="*/ 385 w 442"/>
                <a:gd name="T85" fmla="*/ 348 h 579"/>
                <a:gd name="T86" fmla="*/ 427 w 442"/>
                <a:gd name="T87" fmla="*/ 293 h 579"/>
                <a:gd name="T88" fmla="*/ 436 w 442"/>
                <a:gd name="T89" fmla="*/ 152 h 579"/>
                <a:gd name="T90" fmla="*/ 432 w 442"/>
                <a:gd name="T91" fmla="*/ 115 h 579"/>
                <a:gd name="T92" fmla="*/ 384 w 442"/>
                <a:gd name="T93" fmla="*/ 53 h 579"/>
                <a:gd name="T94" fmla="*/ 346 w 442"/>
                <a:gd name="T95" fmla="*/ 6 h 579"/>
                <a:gd name="T96" fmla="*/ 267 w 442"/>
                <a:gd name="T97" fmla="*/ 11 h 579"/>
                <a:gd name="T98" fmla="*/ 154 w 442"/>
                <a:gd name="T99" fmla="*/ 21 h 579"/>
                <a:gd name="T100" fmla="*/ 144 w 442"/>
                <a:gd name="T101" fmla="*/ 23 h 579"/>
                <a:gd name="T102" fmla="*/ 73 w 442"/>
                <a:gd name="T103" fmla="*/ 72 h 579"/>
                <a:gd name="T104" fmla="*/ 10 w 442"/>
                <a:gd name="T105" fmla="*/ 118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2" h="579">
                  <a:moveTo>
                    <a:pt x="255" y="579"/>
                  </a:moveTo>
                  <a:cubicBezTo>
                    <a:pt x="254" y="579"/>
                    <a:pt x="139" y="554"/>
                    <a:pt x="58" y="416"/>
                  </a:cubicBezTo>
                  <a:cubicBezTo>
                    <a:pt x="58" y="416"/>
                    <a:pt x="58" y="416"/>
                    <a:pt x="58" y="416"/>
                  </a:cubicBezTo>
                  <a:cubicBezTo>
                    <a:pt x="9" y="331"/>
                    <a:pt x="0" y="239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41"/>
                    <a:pt x="4" y="116"/>
                    <a:pt x="4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4" y="115"/>
                    <a:pt x="4" y="114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4"/>
                    <a:pt x="37" y="91"/>
                    <a:pt x="69" y="6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102" y="44"/>
                    <a:pt x="136" y="20"/>
                    <a:pt x="141" y="17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44" y="16"/>
                    <a:pt x="147" y="16"/>
                    <a:pt x="154" y="15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60" y="14"/>
                    <a:pt x="168" y="13"/>
                    <a:pt x="178" y="12"/>
                  </a:cubicBezTo>
                  <a:cubicBezTo>
                    <a:pt x="178" y="12"/>
                    <a:pt x="178" y="12"/>
                    <a:pt x="178" y="12"/>
                  </a:cubicBezTo>
                  <a:cubicBezTo>
                    <a:pt x="198" y="10"/>
                    <a:pt x="223" y="8"/>
                    <a:pt x="248" y="7"/>
                  </a:cubicBezTo>
                  <a:cubicBezTo>
                    <a:pt x="248" y="7"/>
                    <a:pt x="248" y="7"/>
                    <a:pt x="248" y="7"/>
                  </a:cubicBezTo>
                  <a:cubicBezTo>
                    <a:pt x="298" y="3"/>
                    <a:pt x="347" y="0"/>
                    <a:pt x="347" y="0"/>
                  </a:cubicBezTo>
                  <a:cubicBezTo>
                    <a:pt x="347" y="0"/>
                    <a:pt x="347" y="0"/>
                    <a:pt x="347" y="0"/>
                  </a:cubicBezTo>
                  <a:cubicBezTo>
                    <a:pt x="348" y="0"/>
                    <a:pt x="349" y="0"/>
                    <a:pt x="350" y="1"/>
                  </a:cubicBezTo>
                  <a:cubicBezTo>
                    <a:pt x="350" y="1"/>
                    <a:pt x="350" y="1"/>
                    <a:pt x="350" y="1"/>
                  </a:cubicBezTo>
                  <a:cubicBezTo>
                    <a:pt x="350" y="1"/>
                    <a:pt x="425" y="93"/>
                    <a:pt x="437" y="112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41" y="118"/>
                    <a:pt x="442" y="133"/>
                    <a:pt x="442" y="152"/>
                  </a:cubicBezTo>
                  <a:cubicBezTo>
                    <a:pt x="442" y="152"/>
                    <a:pt x="442" y="152"/>
                    <a:pt x="442" y="152"/>
                  </a:cubicBezTo>
                  <a:cubicBezTo>
                    <a:pt x="442" y="206"/>
                    <a:pt x="433" y="294"/>
                    <a:pt x="433" y="294"/>
                  </a:cubicBezTo>
                  <a:cubicBezTo>
                    <a:pt x="433" y="294"/>
                    <a:pt x="433" y="294"/>
                    <a:pt x="433" y="294"/>
                  </a:cubicBezTo>
                  <a:cubicBezTo>
                    <a:pt x="433" y="295"/>
                    <a:pt x="433" y="295"/>
                    <a:pt x="432" y="296"/>
                  </a:cubicBezTo>
                  <a:cubicBezTo>
                    <a:pt x="432" y="296"/>
                    <a:pt x="432" y="296"/>
                    <a:pt x="432" y="296"/>
                  </a:cubicBezTo>
                  <a:cubicBezTo>
                    <a:pt x="390" y="352"/>
                    <a:pt x="390" y="352"/>
                    <a:pt x="390" y="352"/>
                  </a:cubicBezTo>
                  <a:cubicBezTo>
                    <a:pt x="389" y="353"/>
                    <a:pt x="389" y="353"/>
                    <a:pt x="389" y="353"/>
                  </a:cubicBezTo>
                  <a:cubicBezTo>
                    <a:pt x="389" y="353"/>
                    <a:pt x="367" y="364"/>
                    <a:pt x="342" y="377"/>
                  </a:cubicBezTo>
                  <a:cubicBezTo>
                    <a:pt x="342" y="377"/>
                    <a:pt x="342" y="377"/>
                    <a:pt x="342" y="377"/>
                  </a:cubicBezTo>
                  <a:cubicBezTo>
                    <a:pt x="317" y="389"/>
                    <a:pt x="289" y="404"/>
                    <a:pt x="277" y="411"/>
                  </a:cubicBezTo>
                  <a:cubicBezTo>
                    <a:pt x="277" y="411"/>
                    <a:pt x="277" y="411"/>
                    <a:pt x="277" y="411"/>
                  </a:cubicBezTo>
                  <a:cubicBezTo>
                    <a:pt x="274" y="413"/>
                    <a:pt x="272" y="414"/>
                    <a:pt x="271" y="415"/>
                  </a:cubicBezTo>
                  <a:cubicBezTo>
                    <a:pt x="271" y="415"/>
                    <a:pt x="271" y="415"/>
                    <a:pt x="271" y="415"/>
                  </a:cubicBezTo>
                  <a:cubicBezTo>
                    <a:pt x="270" y="418"/>
                    <a:pt x="262" y="439"/>
                    <a:pt x="254" y="459"/>
                  </a:cubicBezTo>
                  <a:cubicBezTo>
                    <a:pt x="254" y="459"/>
                    <a:pt x="254" y="459"/>
                    <a:pt x="254" y="459"/>
                  </a:cubicBezTo>
                  <a:cubicBezTo>
                    <a:pt x="246" y="480"/>
                    <a:pt x="238" y="501"/>
                    <a:pt x="238" y="504"/>
                  </a:cubicBezTo>
                  <a:cubicBezTo>
                    <a:pt x="238" y="504"/>
                    <a:pt x="238" y="504"/>
                    <a:pt x="238" y="504"/>
                  </a:cubicBezTo>
                  <a:cubicBezTo>
                    <a:pt x="238" y="505"/>
                    <a:pt x="238" y="505"/>
                    <a:pt x="238" y="505"/>
                  </a:cubicBezTo>
                  <a:cubicBezTo>
                    <a:pt x="238" y="505"/>
                    <a:pt x="238" y="505"/>
                    <a:pt x="238" y="505"/>
                  </a:cubicBezTo>
                  <a:cubicBezTo>
                    <a:pt x="238" y="506"/>
                    <a:pt x="238" y="506"/>
                    <a:pt x="238" y="508"/>
                  </a:cubicBezTo>
                  <a:cubicBezTo>
                    <a:pt x="238" y="508"/>
                    <a:pt x="238" y="508"/>
                    <a:pt x="238" y="508"/>
                  </a:cubicBezTo>
                  <a:cubicBezTo>
                    <a:pt x="239" y="510"/>
                    <a:pt x="240" y="513"/>
                    <a:pt x="241" y="516"/>
                  </a:cubicBezTo>
                  <a:cubicBezTo>
                    <a:pt x="241" y="516"/>
                    <a:pt x="241" y="516"/>
                    <a:pt x="241" y="516"/>
                  </a:cubicBezTo>
                  <a:cubicBezTo>
                    <a:pt x="243" y="523"/>
                    <a:pt x="245" y="532"/>
                    <a:pt x="248" y="540"/>
                  </a:cubicBezTo>
                  <a:cubicBezTo>
                    <a:pt x="248" y="540"/>
                    <a:pt x="248" y="540"/>
                    <a:pt x="248" y="540"/>
                  </a:cubicBezTo>
                  <a:cubicBezTo>
                    <a:pt x="253" y="558"/>
                    <a:pt x="258" y="575"/>
                    <a:pt x="258" y="575"/>
                  </a:cubicBezTo>
                  <a:cubicBezTo>
                    <a:pt x="258" y="575"/>
                    <a:pt x="258" y="575"/>
                    <a:pt x="258" y="575"/>
                  </a:cubicBezTo>
                  <a:cubicBezTo>
                    <a:pt x="259" y="576"/>
                    <a:pt x="258" y="577"/>
                    <a:pt x="258" y="578"/>
                  </a:cubicBezTo>
                  <a:cubicBezTo>
                    <a:pt x="258" y="578"/>
                    <a:pt x="258" y="578"/>
                    <a:pt x="258" y="578"/>
                  </a:cubicBezTo>
                  <a:cubicBezTo>
                    <a:pt x="257" y="579"/>
                    <a:pt x="256" y="579"/>
                    <a:pt x="255" y="579"/>
                  </a:cubicBezTo>
                  <a:cubicBezTo>
                    <a:pt x="255" y="579"/>
                    <a:pt x="255" y="579"/>
                    <a:pt x="255" y="579"/>
                  </a:cubicBezTo>
                  <a:cubicBezTo>
                    <a:pt x="255" y="579"/>
                    <a:pt x="255" y="579"/>
                    <a:pt x="255" y="579"/>
                  </a:cubicBezTo>
                  <a:close/>
                  <a:moveTo>
                    <a:pt x="6" y="179"/>
                  </a:moveTo>
                  <a:cubicBezTo>
                    <a:pt x="6" y="238"/>
                    <a:pt x="15" y="330"/>
                    <a:pt x="64" y="413"/>
                  </a:cubicBezTo>
                  <a:cubicBezTo>
                    <a:pt x="64" y="413"/>
                    <a:pt x="64" y="413"/>
                    <a:pt x="64" y="413"/>
                  </a:cubicBezTo>
                  <a:cubicBezTo>
                    <a:pt x="123" y="515"/>
                    <a:pt x="202" y="554"/>
                    <a:pt x="237" y="567"/>
                  </a:cubicBezTo>
                  <a:cubicBezTo>
                    <a:pt x="237" y="567"/>
                    <a:pt x="237" y="567"/>
                    <a:pt x="237" y="567"/>
                  </a:cubicBezTo>
                  <a:cubicBezTo>
                    <a:pt x="243" y="569"/>
                    <a:pt x="248" y="571"/>
                    <a:pt x="251" y="572"/>
                  </a:cubicBezTo>
                  <a:cubicBezTo>
                    <a:pt x="251" y="572"/>
                    <a:pt x="251" y="572"/>
                    <a:pt x="251" y="572"/>
                  </a:cubicBezTo>
                  <a:cubicBezTo>
                    <a:pt x="247" y="558"/>
                    <a:pt x="236" y="521"/>
                    <a:pt x="233" y="509"/>
                  </a:cubicBezTo>
                  <a:cubicBezTo>
                    <a:pt x="233" y="509"/>
                    <a:pt x="233" y="509"/>
                    <a:pt x="233" y="509"/>
                  </a:cubicBezTo>
                  <a:cubicBezTo>
                    <a:pt x="232" y="507"/>
                    <a:pt x="232" y="506"/>
                    <a:pt x="232" y="504"/>
                  </a:cubicBezTo>
                  <a:cubicBezTo>
                    <a:pt x="232" y="504"/>
                    <a:pt x="232" y="504"/>
                    <a:pt x="232" y="504"/>
                  </a:cubicBezTo>
                  <a:cubicBezTo>
                    <a:pt x="232" y="503"/>
                    <a:pt x="232" y="502"/>
                    <a:pt x="233" y="499"/>
                  </a:cubicBezTo>
                  <a:cubicBezTo>
                    <a:pt x="233" y="499"/>
                    <a:pt x="233" y="499"/>
                    <a:pt x="233" y="499"/>
                  </a:cubicBezTo>
                  <a:cubicBezTo>
                    <a:pt x="234" y="496"/>
                    <a:pt x="235" y="493"/>
                    <a:pt x="237" y="488"/>
                  </a:cubicBezTo>
                  <a:cubicBezTo>
                    <a:pt x="237" y="488"/>
                    <a:pt x="237" y="488"/>
                    <a:pt x="237" y="488"/>
                  </a:cubicBezTo>
                  <a:cubicBezTo>
                    <a:pt x="240" y="480"/>
                    <a:pt x="244" y="469"/>
                    <a:pt x="248" y="458"/>
                  </a:cubicBezTo>
                  <a:cubicBezTo>
                    <a:pt x="248" y="458"/>
                    <a:pt x="248" y="458"/>
                    <a:pt x="248" y="458"/>
                  </a:cubicBezTo>
                  <a:cubicBezTo>
                    <a:pt x="256" y="436"/>
                    <a:pt x="265" y="414"/>
                    <a:pt x="266" y="412"/>
                  </a:cubicBezTo>
                  <a:cubicBezTo>
                    <a:pt x="266" y="412"/>
                    <a:pt x="266" y="412"/>
                    <a:pt x="266" y="412"/>
                  </a:cubicBezTo>
                  <a:cubicBezTo>
                    <a:pt x="267" y="410"/>
                    <a:pt x="268" y="410"/>
                    <a:pt x="269" y="409"/>
                  </a:cubicBezTo>
                  <a:cubicBezTo>
                    <a:pt x="269" y="409"/>
                    <a:pt x="269" y="409"/>
                    <a:pt x="269" y="409"/>
                  </a:cubicBezTo>
                  <a:cubicBezTo>
                    <a:pt x="270" y="409"/>
                    <a:pt x="271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6" y="405"/>
                    <a:pt x="281" y="402"/>
                    <a:pt x="287" y="399"/>
                  </a:cubicBezTo>
                  <a:cubicBezTo>
                    <a:pt x="287" y="399"/>
                    <a:pt x="287" y="399"/>
                    <a:pt x="287" y="399"/>
                  </a:cubicBezTo>
                  <a:cubicBezTo>
                    <a:pt x="298" y="393"/>
                    <a:pt x="313" y="385"/>
                    <a:pt x="327" y="378"/>
                  </a:cubicBezTo>
                  <a:cubicBezTo>
                    <a:pt x="327" y="378"/>
                    <a:pt x="327" y="378"/>
                    <a:pt x="327" y="378"/>
                  </a:cubicBezTo>
                  <a:cubicBezTo>
                    <a:pt x="354" y="364"/>
                    <a:pt x="381" y="350"/>
                    <a:pt x="385" y="348"/>
                  </a:cubicBezTo>
                  <a:cubicBezTo>
                    <a:pt x="385" y="348"/>
                    <a:pt x="385" y="348"/>
                    <a:pt x="385" y="348"/>
                  </a:cubicBezTo>
                  <a:cubicBezTo>
                    <a:pt x="427" y="293"/>
                    <a:pt x="427" y="293"/>
                    <a:pt x="427" y="293"/>
                  </a:cubicBezTo>
                  <a:cubicBezTo>
                    <a:pt x="428" y="284"/>
                    <a:pt x="436" y="203"/>
                    <a:pt x="436" y="152"/>
                  </a:cubicBezTo>
                  <a:cubicBezTo>
                    <a:pt x="436" y="152"/>
                    <a:pt x="436" y="152"/>
                    <a:pt x="436" y="152"/>
                  </a:cubicBezTo>
                  <a:cubicBezTo>
                    <a:pt x="436" y="133"/>
                    <a:pt x="435" y="118"/>
                    <a:pt x="432" y="115"/>
                  </a:cubicBezTo>
                  <a:cubicBezTo>
                    <a:pt x="432" y="115"/>
                    <a:pt x="432" y="115"/>
                    <a:pt x="432" y="115"/>
                  </a:cubicBezTo>
                  <a:cubicBezTo>
                    <a:pt x="426" y="106"/>
                    <a:pt x="404" y="79"/>
                    <a:pt x="384" y="53"/>
                  </a:cubicBezTo>
                  <a:cubicBezTo>
                    <a:pt x="384" y="53"/>
                    <a:pt x="384" y="53"/>
                    <a:pt x="384" y="53"/>
                  </a:cubicBezTo>
                  <a:cubicBezTo>
                    <a:pt x="367" y="31"/>
                    <a:pt x="350" y="11"/>
                    <a:pt x="346" y="6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39" y="7"/>
                    <a:pt x="305" y="9"/>
                    <a:pt x="267" y="11"/>
                  </a:cubicBezTo>
                  <a:cubicBezTo>
                    <a:pt x="267" y="11"/>
                    <a:pt x="267" y="11"/>
                    <a:pt x="267" y="11"/>
                  </a:cubicBezTo>
                  <a:cubicBezTo>
                    <a:pt x="225" y="14"/>
                    <a:pt x="176" y="18"/>
                    <a:pt x="154" y="21"/>
                  </a:cubicBezTo>
                  <a:cubicBezTo>
                    <a:pt x="154" y="21"/>
                    <a:pt x="154" y="21"/>
                    <a:pt x="154" y="21"/>
                  </a:cubicBezTo>
                  <a:cubicBezTo>
                    <a:pt x="148" y="22"/>
                    <a:pt x="144" y="23"/>
                    <a:pt x="144" y="23"/>
                  </a:cubicBezTo>
                  <a:cubicBezTo>
                    <a:pt x="144" y="23"/>
                    <a:pt x="144" y="23"/>
                    <a:pt x="144" y="23"/>
                  </a:cubicBezTo>
                  <a:cubicBezTo>
                    <a:pt x="140" y="25"/>
                    <a:pt x="105" y="49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44" y="93"/>
                    <a:pt x="15" y="114"/>
                    <a:pt x="10" y="118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9" y="123"/>
                    <a:pt x="6" y="146"/>
                    <a:pt x="6" y="17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6" name="Freeform 1032"/>
            <p:cNvSpPr/>
            <p:nvPr/>
          </p:nvSpPr>
          <p:spPr bwMode="auto">
            <a:xfrm>
              <a:off x="3008814" y="3979356"/>
              <a:ext cx="734477" cy="1668159"/>
            </a:xfrm>
            <a:custGeom>
              <a:avLst/>
              <a:gdLst>
                <a:gd name="T0" fmla="*/ 1 w 204"/>
                <a:gd name="T1" fmla="*/ 463 h 464"/>
                <a:gd name="T2" fmla="*/ 1 w 204"/>
                <a:gd name="T3" fmla="*/ 459 h 464"/>
                <a:gd name="T4" fmla="*/ 1 w 204"/>
                <a:gd name="T5" fmla="*/ 459 h 464"/>
                <a:gd name="T6" fmla="*/ 22 w 204"/>
                <a:gd name="T7" fmla="*/ 439 h 464"/>
                <a:gd name="T8" fmla="*/ 20 w 204"/>
                <a:gd name="T9" fmla="*/ 378 h 464"/>
                <a:gd name="T10" fmla="*/ 20 w 204"/>
                <a:gd name="T11" fmla="*/ 377 h 464"/>
                <a:gd name="T12" fmla="*/ 37 w 204"/>
                <a:gd name="T13" fmla="*/ 326 h 464"/>
                <a:gd name="T14" fmla="*/ 38 w 204"/>
                <a:gd name="T15" fmla="*/ 324 h 464"/>
                <a:gd name="T16" fmla="*/ 38 w 204"/>
                <a:gd name="T17" fmla="*/ 324 h 464"/>
                <a:gd name="T18" fmla="*/ 148 w 204"/>
                <a:gd name="T19" fmla="*/ 264 h 464"/>
                <a:gd name="T20" fmla="*/ 190 w 204"/>
                <a:gd name="T21" fmla="*/ 207 h 464"/>
                <a:gd name="T22" fmla="*/ 198 w 204"/>
                <a:gd name="T23" fmla="*/ 59 h 464"/>
                <a:gd name="T24" fmla="*/ 185 w 204"/>
                <a:gd name="T25" fmla="*/ 4 h 464"/>
                <a:gd name="T26" fmla="*/ 187 w 204"/>
                <a:gd name="T27" fmla="*/ 0 h 464"/>
                <a:gd name="T28" fmla="*/ 187 w 204"/>
                <a:gd name="T29" fmla="*/ 0 h 464"/>
                <a:gd name="T30" fmla="*/ 190 w 204"/>
                <a:gd name="T31" fmla="*/ 3 h 464"/>
                <a:gd name="T32" fmla="*/ 190 w 204"/>
                <a:gd name="T33" fmla="*/ 3 h 464"/>
                <a:gd name="T34" fmla="*/ 204 w 204"/>
                <a:gd name="T35" fmla="*/ 58 h 464"/>
                <a:gd name="T36" fmla="*/ 204 w 204"/>
                <a:gd name="T37" fmla="*/ 59 h 464"/>
                <a:gd name="T38" fmla="*/ 196 w 204"/>
                <a:gd name="T39" fmla="*/ 208 h 464"/>
                <a:gd name="T40" fmla="*/ 196 w 204"/>
                <a:gd name="T41" fmla="*/ 210 h 464"/>
                <a:gd name="T42" fmla="*/ 196 w 204"/>
                <a:gd name="T43" fmla="*/ 210 h 464"/>
                <a:gd name="T44" fmla="*/ 153 w 204"/>
                <a:gd name="T45" fmla="*/ 268 h 464"/>
                <a:gd name="T46" fmla="*/ 152 w 204"/>
                <a:gd name="T47" fmla="*/ 269 h 464"/>
                <a:gd name="T48" fmla="*/ 42 w 204"/>
                <a:gd name="T49" fmla="*/ 329 h 464"/>
                <a:gd name="T50" fmla="*/ 26 w 204"/>
                <a:gd name="T51" fmla="*/ 378 h 464"/>
                <a:gd name="T52" fmla="*/ 28 w 204"/>
                <a:gd name="T53" fmla="*/ 440 h 464"/>
                <a:gd name="T54" fmla="*/ 27 w 204"/>
                <a:gd name="T55" fmla="*/ 442 h 464"/>
                <a:gd name="T56" fmla="*/ 27 w 204"/>
                <a:gd name="T57" fmla="*/ 442 h 464"/>
                <a:gd name="T58" fmla="*/ 6 w 204"/>
                <a:gd name="T59" fmla="*/ 463 h 464"/>
                <a:gd name="T60" fmla="*/ 3 w 204"/>
                <a:gd name="T61" fmla="*/ 464 h 464"/>
                <a:gd name="T62" fmla="*/ 3 w 204"/>
                <a:gd name="T63" fmla="*/ 464 h 464"/>
                <a:gd name="T64" fmla="*/ 1 w 204"/>
                <a:gd name="T65" fmla="*/ 463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4" h="464">
                  <a:moveTo>
                    <a:pt x="1" y="463"/>
                  </a:moveTo>
                  <a:cubicBezTo>
                    <a:pt x="0" y="462"/>
                    <a:pt x="0" y="460"/>
                    <a:pt x="1" y="459"/>
                  </a:cubicBezTo>
                  <a:cubicBezTo>
                    <a:pt x="1" y="459"/>
                    <a:pt x="1" y="459"/>
                    <a:pt x="1" y="459"/>
                  </a:cubicBezTo>
                  <a:cubicBezTo>
                    <a:pt x="22" y="439"/>
                    <a:pt x="22" y="439"/>
                    <a:pt x="22" y="439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77"/>
                    <a:pt x="20" y="377"/>
                    <a:pt x="20" y="377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37" y="325"/>
                    <a:pt x="37" y="325"/>
                    <a:pt x="38" y="324"/>
                  </a:cubicBezTo>
                  <a:cubicBezTo>
                    <a:pt x="38" y="324"/>
                    <a:pt x="38" y="324"/>
                    <a:pt x="38" y="324"/>
                  </a:cubicBezTo>
                  <a:cubicBezTo>
                    <a:pt x="148" y="264"/>
                    <a:pt x="148" y="264"/>
                    <a:pt x="148" y="264"/>
                  </a:cubicBezTo>
                  <a:cubicBezTo>
                    <a:pt x="190" y="207"/>
                    <a:pt x="190" y="207"/>
                    <a:pt x="190" y="207"/>
                  </a:cubicBezTo>
                  <a:cubicBezTo>
                    <a:pt x="198" y="59"/>
                    <a:pt x="198" y="59"/>
                    <a:pt x="198" y="59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4" y="2"/>
                    <a:pt x="185" y="1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8" y="0"/>
                    <a:pt x="190" y="1"/>
                    <a:pt x="190" y="3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204" y="58"/>
                    <a:pt x="204" y="58"/>
                    <a:pt x="204" y="58"/>
                  </a:cubicBezTo>
                  <a:cubicBezTo>
                    <a:pt x="204" y="59"/>
                    <a:pt x="204" y="59"/>
                    <a:pt x="204" y="59"/>
                  </a:cubicBezTo>
                  <a:cubicBezTo>
                    <a:pt x="196" y="208"/>
                    <a:pt x="196" y="208"/>
                    <a:pt x="196" y="208"/>
                  </a:cubicBezTo>
                  <a:cubicBezTo>
                    <a:pt x="196" y="208"/>
                    <a:pt x="196" y="209"/>
                    <a:pt x="196" y="210"/>
                  </a:cubicBezTo>
                  <a:cubicBezTo>
                    <a:pt x="196" y="210"/>
                    <a:pt x="196" y="210"/>
                    <a:pt x="196" y="210"/>
                  </a:cubicBezTo>
                  <a:cubicBezTo>
                    <a:pt x="153" y="268"/>
                    <a:pt x="153" y="268"/>
                    <a:pt x="153" y="268"/>
                  </a:cubicBezTo>
                  <a:cubicBezTo>
                    <a:pt x="152" y="269"/>
                    <a:pt x="152" y="269"/>
                    <a:pt x="152" y="269"/>
                  </a:cubicBezTo>
                  <a:cubicBezTo>
                    <a:pt x="42" y="329"/>
                    <a:pt x="42" y="329"/>
                    <a:pt x="42" y="329"/>
                  </a:cubicBezTo>
                  <a:cubicBezTo>
                    <a:pt x="26" y="378"/>
                    <a:pt x="26" y="378"/>
                    <a:pt x="26" y="378"/>
                  </a:cubicBezTo>
                  <a:cubicBezTo>
                    <a:pt x="28" y="440"/>
                    <a:pt x="28" y="440"/>
                    <a:pt x="28" y="440"/>
                  </a:cubicBezTo>
                  <a:cubicBezTo>
                    <a:pt x="28" y="441"/>
                    <a:pt x="28" y="442"/>
                    <a:pt x="27" y="442"/>
                  </a:cubicBezTo>
                  <a:cubicBezTo>
                    <a:pt x="27" y="442"/>
                    <a:pt x="27" y="442"/>
                    <a:pt x="27" y="442"/>
                  </a:cubicBezTo>
                  <a:cubicBezTo>
                    <a:pt x="6" y="463"/>
                    <a:pt x="6" y="463"/>
                    <a:pt x="6" y="463"/>
                  </a:cubicBezTo>
                  <a:cubicBezTo>
                    <a:pt x="5" y="464"/>
                    <a:pt x="4" y="464"/>
                    <a:pt x="3" y="464"/>
                  </a:cubicBezTo>
                  <a:cubicBezTo>
                    <a:pt x="3" y="464"/>
                    <a:pt x="3" y="464"/>
                    <a:pt x="3" y="464"/>
                  </a:cubicBezTo>
                  <a:cubicBezTo>
                    <a:pt x="3" y="464"/>
                    <a:pt x="2" y="464"/>
                    <a:pt x="1" y="46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7" name="Freeform 1033"/>
            <p:cNvSpPr/>
            <p:nvPr/>
          </p:nvSpPr>
          <p:spPr bwMode="auto">
            <a:xfrm>
              <a:off x="3055954" y="5039253"/>
              <a:ext cx="94281" cy="130776"/>
            </a:xfrm>
            <a:custGeom>
              <a:avLst/>
              <a:gdLst>
                <a:gd name="T0" fmla="*/ 20 w 26"/>
                <a:gd name="T1" fmla="*/ 34 h 36"/>
                <a:gd name="T2" fmla="*/ 1 w 26"/>
                <a:gd name="T3" fmla="*/ 5 h 36"/>
                <a:gd name="T4" fmla="*/ 2 w 26"/>
                <a:gd name="T5" fmla="*/ 1 h 36"/>
                <a:gd name="T6" fmla="*/ 2 w 26"/>
                <a:gd name="T7" fmla="*/ 1 h 36"/>
                <a:gd name="T8" fmla="*/ 6 w 26"/>
                <a:gd name="T9" fmla="*/ 1 h 36"/>
                <a:gd name="T10" fmla="*/ 6 w 26"/>
                <a:gd name="T11" fmla="*/ 1 h 36"/>
                <a:gd name="T12" fmla="*/ 25 w 26"/>
                <a:gd name="T13" fmla="*/ 31 h 36"/>
                <a:gd name="T14" fmla="*/ 24 w 26"/>
                <a:gd name="T15" fmla="*/ 35 h 36"/>
                <a:gd name="T16" fmla="*/ 24 w 26"/>
                <a:gd name="T17" fmla="*/ 35 h 36"/>
                <a:gd name="T18" fmla="*/ 23 w 26"/>
                <a:gd name="T19" fmla="*/ 36 h 36"/>
                <a:gd name="T20" fmla="*/ 23 w 26"/>
                <a:gd name="T21" fmla="*/ 36 h 36"/>
                <a:gd name="T22" fmla="*/ 20 w 26"/>
                <a:gd name="T23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36">
                  <a:moveTo>
                    <a:pt x="20" y="34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3"/>
                    <a:pt x="26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1" y="35"/>
                    <a:pt x="20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8" name="Freeform 1034"/>
            <p:cNvSpPr/>
            <p:nvPr/>
          </p:nvSpPr>
          <p:spPr bwMode="auto">
            <a:xfrm>
              <a:off x="3484779" y="4812676"/>
              <a:ext cx="79074" cy="133818"/>
            </a:xfrm>
            <a:custGeom>
              <a:avLst/>
              <a:gdLst>
                <a:gd name="T0" fmla="*/ 16 w 22"/>
                <a:gd name="T1" fmla="*/ 36 h 37"/>
                <a:gd name="T2" fmla="*/ 1 w 22"/>
                <a:gd name="T3" fmla="*/ 5 h 37"/>
                <a:gd name="T4" fmla="*/ 2 w 22"/>
                <a:gd name="T5" fmla="*/ 1 h 37"/>
                <a:gd name="T6" fmla="*/ 2 w 22"/>
                <a:gd name="T7" fmla="*/ 1 h 37"/>
                <a:gd name="T8" fmla="*/ 6 w 22"/>
                <a:gd name="T9" fmla="*/ 2 h 37"/>
                <a:gd name="T10" fmla="*/ 6 w 22"/>
                <a:gd name="T11" fmla="*/ 2 h 37"/>
                <a:gd name="T12" fmla="*/ 21 w 22"/>
                <a:gd name="T13" fmla="*/ 33 h 37"/>
                <a:gd name="T14" fmla="*/ 20 w 22"/>
                <a:gd name="T15" fmla="*/ 37 h 37"/>
                <a:gd name="T16" fmla="*/ 20 w 22"/>
                <a:gd name="T17" fmla="*/ 37 h 37"/>
                <a:gd name="T18" fmla="*/ 18 w 22"/>
                <a:gd name="T19" fmla="*/ 37 h 37"/>
                <a:gd name="T20" fmla="*/ 18 w 22"/>
                <a:gd name="T21" fmla="*/ 37 h 37"/>
                <a:gd name="T22" fmla="*/ 16 w 22"/>
                <a:gd name="T2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37">
                  <a:moveTo>
                    <a:pt x="16" y="36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5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4"/>
                    <a:pt x="21" y="36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9" y="37"/>
                    <a:pt x="19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7" y="37"/>
                    <a:pt x="16" y="37"/>
                    <a:pt x="1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9" name="Freeform 1035"/>
            <p:cNvSpPr/>
            <p:nvPr/>
          </p:nvSpPr>
          <p:spPr bwMode="auto">
            <a:xfrm>
              <a:off x="3639886" y="4611949"/>
              <a:ext cx="79074" cy="126214"/>
            </a:xfrm>
            <a:custGeom>
              <a:avLst/>
              <a:gdLst>
                <a:gd name="T0" fmla="*/ 16 w 22"/>
                <a:gd name="T1" fmla="*/ 33 h 35"/>
                <a:gd name="T2" fmla="*/ 0 w 22"/>
                <a:gd name="T3" fmla="*/ 4 h 35"/>
                <a:gd name="T4" fmla="*/ 2 w 22"/>
                <a:gd name="T5" fmla="*/ 0 h 35"/>
                <a:gd name="T6" fmla="*/ 2 w 22"/>
                <a:gd name="T7" fmla="*/ 0 h 35"/>
                <a:gd name="T8" fmla="*/ 6 w 22"/>
                <a:gd name="T9" fmla="*/ 2 h 35"/>
                <a:gd name="T10" fmla="*/ 6 w 22"/>
                <a:gd name="T11" fmla="*/ 2 h 35"/>
                <a:gd name="T12" fmla="*/ 21 w 22"/>
                <a:gd name="T13" fmla="*/ 30 h 35"/>
                <a:gd name="T14" fmla="*/ 20 w 22"/>
                <a:gd name="T15" fmla="*/ 34 h 35"/>
                <a:gd name="T16" fmla="*/ 20 w 22"/>
                <a:gd name="T17" fmla="*/ 34 h 35"/>
                <a:gd name="T18" fmla="*/ 18 w 22"/>
                <a:gd name="T19" fmla="*/ 35 h 35"/>
                <a:gd name="T20" fmla="*/ 18 w 22"/>
                <a:gd name="T21" fmla="*/ 35 h 35"/>
                <a:gd name="T22" fmla="*/ 16 w 22"/>
                <a:gd name="T23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35">
                  <a:moveTo>
                    <a:pt x="16" y="3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2" y="32"/>
                    <a:pt x="21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5"/>
                    <a:pt x="19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5"/>
                    <a:pt x="16" y="34"/>
                    <a:pt x="16" y="3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0" name="Freeform 1036"/>
            <p:cNvSpPr/>
            <p:nvPr/>
          </p:nvSpPr>
          <p:spPr bwMode="auto">
            <a:xfrm>
              <a:off x="2934301" y="5346426"/>
              <a:ext cx="153586" cy="42578"/>
            </a:xfrm>
            <a:custGeom>
              <a:avLst/>
              <a:gdLst>
                <a:gd name="T0" fmla="*/ 1 w 43"/>
                <a:gd name="T1" fmla="*/ 10 h 12"/>
                <a:gd name="T2" fmla="*/ 3 w 43"/>
                <a:gd name="T3" fmla="*/ 6 h 12"/>
                <a:gd name="T4" fmla="*/ 3 w 43"/>
                <a:gd name="T5" fmla="*/ 6 h 12"/>
                <a:gd name="T6" fmla="*/ 39 w 43"/>
                <a:gd name="T7" fmla="*/ 0 h 12"/>
                <a:gd name="T8" fmla="*/ 43 w 43"/>
                <a:gd name="T9" fmla="*/ 3 h 12"/>
                <a:gd name="T10" fmla="*/ 43 w 43"/>
                <a:gd name="T11" fmla="*/ 3 h 12"/>
                <a:gd name="T12" fmla="*/ 40 w 43"/>
                <a:gd name="T13" fmla="*/ 6 h 12"/>
                <a:gd name="T14" fmla="*/ 40 w 43"/>
                <a:gd name="T15" fmla="*/ 6 h 12"/>
                <a:gd name="T16" fmla="*/ 4 w 43"/>
                <a:gd name="T17" fmla="*/ 12 h 12"/>
                <a:gd name="T18" fmla="*/ 4 w 43"/>
                <a:gd name="T19" fmla="*/ 12 h 12"/>
                <a:gd name="T20" fmla="*/ 4 w 43"/>
                <a:gd name="T21" fmla="*/ 12 h 12"/>
                <a:gd name="T22" fmla="*/ 1 w 43"/>
                <a:gd name="T2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12">
                  <a:moveTo>
                    <a:pt x="1" y="10"/>
                  </a:moveTo>
                  <a:cubicBezTo>
                    <a:pt x="0" y="8"/>
                    <a:pt x="1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1" y="0"/>
                    <a:pt x="42" y="1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5"/>
                    <a:pt x="42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1" y="11"/>
                    <a:pt x="1" y="10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1" name="Freeform 1037"/>
            <p:cNvSpPr>
              <a:spLocks noEditPoints="1"/>
            </p:cNvSpPr>
            <p:nvPr/>
          </p:nvSpPr>
          <p:spPr bwMode="auto">
            <a:xfrm>
              <a:off x="3937934" y="3702597"/>
              <a:ext cx="460759" cy="406015"/>
            </a:xfrm>
            <a:custGeom>
              <a:avLst/>
              <a:gdLst>
                <a:gd name="T0" fmla="*/ 50 w 128"/>
                <a:gd name="T1" fmla="*/ 109 h 113"/>
                <a:gd name="T2" fmla="*/ 33 w 128"/>
                <a:gd name="T3" fmla="*/ 100 h 113"/>
                <a:gd name="T4" fmla="*/ 3 w 128"/>
                <a:gd name="T5" fmla="*/ 79 h 113"/>
                <a:gd name="T6" fmla="*/ 0 w 128"/>
                <a:gd name="T7" fmla="*/ 73 h 113"/>
                <a:gd name="T8" fmla="*/ 0 w 128"/>
                <a:gd name="T9" fmla="*/ 73 h 113"/>
                <a:gd name="T10" fmla="*/ 9 w 128"/>
                <a:gd name="T11" fmla="*/ 49 h 113"/>
                <a:gd name="T12" fmla="*/ 19 w 128"/>
                <a:gd name="T13" fmla="*/ 25 h 113"/>
                <a:gd name="T14" fmla="*/ 31 w 128"/>
                <a:gd name="T15" fmla="*/ 16 h 113"/>
                <a:gd name="T16" fmla="*/ 53 w 128"/>
                <a:gd name="T17" fmla="*/ 8 h 113"/>
                <a:gd name="T18" fmla="*/ 83 w 128"/>
                <a:gd name="T19" fmla="*/ 0 h 113"/>
                <a:gd name="T20" fmla="*/ 87 w 128"/>
                <a:gd name="T21" fmla="*/ 1 h 113"/>
                <a:gd name="T22" fmla="*/ 121 w 128"/>
                <a:gd name="T23" fmla="*/ 53 h 113"/>
                <a:gd name="T24" fmla="*/ 127 w 128"/>
                <a:gd name="T25" fmla="*/ 68 h 113"/>
                <a:gd name="T26" fmla="*/ 125 w 128"/>
                <a:gd name="T27" fmla="*/ 72 h 113"/>
                <a:gd name="T28" fmla="*/ 118 w 128"/>
                <a:gd name="T29" fmla="*/ 76 h 113"/>
                <a:gd name="T30" fmla="*/ 105 w 128"/>
                <a:gd name="T31" fmla="*/ 86 h 113"/>
                <a:gd name="T32" fmla="*/ 74 w 128"/>
                <a:gd name="T33" fmla="*/ 106 h 113"/>
                <a:gd name="T34" fmla="*/ 61 w 128"/>
                <a:gd name="T35" fmla="*/ 113 h 113"/>
                <a:gd name="T36" fmla="*/ 60 w 128"/>
                <a:gd name="T37" fmla="*/ 113 h 113"/>
                <a:gd name="T38" fmla="*/ 9 w 128"/>
                <a:gd name="T39" fmla="*/ 77 h 113"/>
                <a:gd name="T40" fmla="*/ 21 w 128"/>
                <a:gd name="T41" fmla="*/ 85 h 113"/>
                <a:gd name="T42" fmla="*/ 50 w 128"/>
                <a:gd name="T43" fmla="*/ 102 h 113"/>
                <a:gd name="T44" fmla="*/ 61 w 128"/>
                <a:gd name="T45" fmla="*/ 107 h 113"/>
                <a:gd name="T46" fmla="*/ 61 w 128"/>
                <a:gd name="T47" fmla="*/ 107 h 113"/>
                <a:gd name="T48" fmla="*/ 62 w 128"/>
                <a:gd name="T49" fmla="*/ 106 h 113"/>
                <a:gd name="T50" fmla="*/ 67 w 128"/>
                <a:gd name="T51" fmla="*/ 104 h 113"/>
                <a:gd name="T52" fmla="*/ 80 w 128"/>
                <a:gd name="T53" fmla="*/ 95 h 113"/>
                <a:gd name="T54" fmla="*/ 111 w 128"/>
                <a:gd name="T55" fmla="*/ 74 h 113"/>
                <a:gd name="T56" fmla="*/ 121 w 128"/>
                <a:gd name="T57" fmla="*/ 67 h 113"/>
                <a:gd name="T58" fmla="*/ 116 w 128"/>
                <a:gd name="T59" fmla="*/ 56 h 113"/>
                <a:gd name="T60" fmla="*/ 102 w 128"/>
                <a:gd name="T61" fmla="*/ 34 h 113"/>
                <a:gd name="T62" fmla="*/ 83 w 128"/>
                <a:gd name="T63" fmla="*/ 6 h 113"/>
                <a:gd name="T64" fmla="*/ 58 w 128"/>
                <a:gd name="T65" fmla="*/ 13 h 113"/>
                <a:gd name="T66" fmla="*/ 25 w 128"/>
                <a:gd name="T67" fmla="*/ 26 h 113"/>
                <a:gd name="T68" fmla="*/ 24 w 128"/>
                <a:gd name="T69" fmla="*/ 27 h 113"/>
                <a:gd name="T70" fmla="*/ 14 w 128"/>
                <a:gd name="T71" fmla="*/ 51 h 113"/>
                <a:gd name="T72" fmla="*/ 6 w 128"/>
                <a:gd name="T73" fmla="*/ 73 h 113"/>
                <a:gd name="T74" fmla="*/ 6 w 128"/>
                <a:gd name="T75" fmla="*/ 74 h 113"/>
                <a:gd name="T76" fmla="*/ 84 w 128"/>
                <a:gd name="T77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8" h="113">
                  <a:moveTo>
                    <a:pt x="60" y="113"/>
                  </a:moveTo>
                  <a:cubicBezTo>
                    <a:pt x="58" y="113"/>
                    <a:pt x="55" y="111"/>
                    <a:pt x="50" y="109"/>
                  </a:cubicBezTo>
                  <a:cubicBezTo>
                    <a:pt x="50" y="109"/>
                    <a:pt x="50" y="109"/>
                    <a:pt x="50" y="109"/>
                  </a:cubicBezTo>
                  <a:cubicBezTo>
                    <a:pt x="45" y="106"/>
                    <a:pt x="39" y="103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21" y="93"/>
                    <a:pt x="8" y="85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1" y="77"/>
                    <a:pt x="0" y="76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68"/>
                    <a:pt x="4" y="59"/>
                    <a:pt x="9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13" y="39"/>
                    <a:pt x="17" y="29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1" y="20"/>
                    <a:pt x="25" y="18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8" y="13"/>
                    <a:pt x="45" y="10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68" y="3"/>
                    <a:pt x="83" y="0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5" y="0"/>
                    <a:pt x="86" y="0"/>
                    <a:pt x="87" y="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1"/>
                    <a:pt x="109" y="33"/>
                    <a:pt x="121" y="53"/>
                  </a:cubicBezTo>
                  <a:cubicBezTo>
                    <a:pt x="121" y="53"/>
                    <a:pt x="121" y="53"/>
                    <a:pt x="121" y="53"/>
                  </a:cubicBezTo>
                  <a:cubicBezTo>
                    <a:pt x="125" y="60"/>
                    <a:pt x="127" y="64"/>
                    <a:pt x="127" y="68"/>
                  </a:cubicBezTo>
                  <a:cubicBezTo>
                    <a:pt x="127" y="68"/>
                    <a:pt x="127" y="68"/>
                    <a:pt x="127" y="68"/>
                  </a:cubicBezTo>
                  <a:cubicBezTo>
                    <a:pt x="128" y="69"/>
                    <a:pt x="127" y="71"/>
                    <a:pt x="125" y="72"/>
                  </a:cubicBezTo>
                  <a:cubicBezTo>
                    <a:pt x="125" y="72"/>
                    <a:pt x="125" y="72"/>
                    <a:pt x="125" y="72"/>
                  </a:cubicBezTo>
                  <a:cubicBezTo>
                    <a:pt x="125" y="72"/>
                    <a:pt x="122" y="74"/>
                    <a:pt x="118" y="76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15" y="79"/>
                    <a:pt x="110" y="82"/>
                    <a:pt x="105" y="86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95" y="93"/>
                    <a:pt x="83" y="101"/>
                    <a:pt x="74" y="106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68" y="110"/>
                    <a:pt x="64" y="113"/>
                    <a:pt x="61" y="113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60" y="113"/>
                    <a:pt x="60" y="113"/>
                    <a:pt x="60" y="113"/>
                  </a:cubicBezTo>
                  <a:close/>
                  <a:moveTo>
                    <a:pt x="6" y="74"/>
                  </a:moveTo>
                  <a:cubicBezTo>
                    <a:pt x="7" y="75"/>
                    <a:pt x="8" y="76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12" y="80"/>
                    <a:pt x="16" y="82"/>
                    <a:pt x="21" y="85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30" y="91"/>
                    <a:pt x="42" y="98"/>
                    <a:pt x="50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5" y="105"/>
                    <a:pt x="60" y="107"/>
                    <a:pt x="61" y="107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61" y="107"/>
                    <a:pt x="62" y="107"/>
                    <a:pt x="62" y="106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4" y="106"/>
                    <a:pt x="65" y="105"/>
                    <a:pt x="67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71" y="102"/>
                    <a:pt x="75" y="99"/>
                    <a:pt x="80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91" y="88"/>
                    <a:pt x="102" y="80"/>
                    <a:pt x="111" y="74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16" y="71"/>
                    <a:pt x="119" y="69"/>
                    <a:pt x="121" y="67"/>
                  </a:cubicBezTo>
                  <a:cubicBezTo>
                    <a:pt x="121" y="67"/>
                    <a:pt x="121" y="67"/>
                    <a:pt x="121" y="67"/>
                  </a:cubicBezTo>
                  <a:cubicBezTo>
                    <a:pt x="121" y="65"/>
                    <a:pt x="118" y="61"/>
                    <a:pt x="116" y="56"/>
                  </a:cubicBezTo>
                  <a:cubicBezTo>
                    <a:pt x="116" y="56"/>
                    <a:pt x="116" y="56"/>
                    <a:pt x="116" y="56"/>
                  </a:cubicBezTo>
                  <a:cubicBezTo>
                    <a:pt x="112" y="50"/>
                    <a:pt x="107" y="42"/>
                    <a:pt x="102" y="34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94" y="22"/>
                    <a:pt x="86" y="10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79" y="7"/>
                    <a:pt x="68" y="10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44" y="17"/>
                    <a:pt x="28" y="23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31"/>
                    <a:pt x="18" y="4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0" y="61"/>
                    <a:pt x="6" y="70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4"/>
                    <a:pt x="6" y="74"/>
                    <a:pt x="6" y="74"/>
                  </a:cubicBezTo>
                  <a:close/>
                  <a:moveTo>
                    <a:pt x="82" y="5"/>
                  </a:moveTo>
                  <a:cubicBezTo>
                    <a:pt x="84" y="3"/>
                    <a:pt x="84" y="3"/>
                    <a:pt x="84" y="3"/>
                  </a:cubicBezTo>
                  <a:cubicBezTo>
                    <a:pt x="82" y="5"/>
                    <a:pt x="82" y="5"/>
                    <a:pt x="8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2" name="Freeform 1038"/>
            <p:cNvSpPr/>
            <p:nvPr/>
          </p:nvSpPr>
          <p:spPr bwMode="auto">
            <a:xfrm>
              <a:off x="3937934" y="3939819"/>
              <a:ext cx="456197" cy="276759"/>
            </a:xfrm>
            <a:custGeom>
              <a:avLst/>
              <a:gdLst>
                <a:gd name="T0" fmla="*/ 56 w 127"/>
                <a:gd name="T1" fmla="*/ 76 h 77"/>
                <a:gd name="T2" fmla="*/ 7 w 127"/>
                <a:gd name="T3" fmla="*/ 43 h 77"/>
                <a:gd name="T4" fmla="*/ 5 w 127"/>
                <a:gd name="T5" fmla="*/ 41 h 77"/>
                <a:gd name="T6" fmla="*/ 5 w 127"/>
                <a:gd name="T7" fmla="*/ 41 h 77"/>
                <a:gd name="T8" fmla="*/ 1 w 127"/>
                <a:gd name="T9" fmla="*/ 12 h 77"/>
                <a:gd name="T10" fmla="*/ 1 w 127"/>
                <a:gd name="T11" fmla="*/ 12 h 77"/>
                <a:gd name="T12" fmla="*/ 3 w 127"/>
                <a:gd name="T13" fmla="*/ 8 h 77"/>
                <a:gd name="T14" fmla="*/ 3 w 127"/>
                <a:gd name="T15" fmla="*/ 8 h 77"/>
                <a:gd name="T16" fmla="*/ 6 w 127"/>
                <a:gd name="T17" fmla="*/ 11 h 77"/>
                <a:gd name="T18" fmla="*/ 6 w 127"/>
                <a:gd name="T19" fmla="*/ 11 h 77"/>
                <a:gd name="T20" fmla="*/ 11 w 127"/>
                <a:gd name="T21" fmla="*/ 38 h 77"/>
                <a:gd name="T22" fmla="*/ 58 w 127"/>
                <a:gd name="T23" fmla="*/ 70 h 77"/>
                <a:gd name="T24" fmla="*/ 117 w 127"/>
                <a:gd name="T25" fmla="*/ 28 h 77"/>
                <a:gd name="T26" fmla="*/ 121 w 127"/>
                <a:gd name="T27" fmla="*/ 3 h 77"/>
                <a:gd name="T28" fmla="*/ 124 w 127"/>
                <a:gd name="T29" fmla="*/ 0 h 77"/>
                <a:gd name="T30" fmla="*/ 124 w 127"/>
                <a:gd name="T31" fmla="*/ 0 h 77"/>
                <a:gd name="T32" fmla="*/ 127 w 127"/>
                <a:gd name="T33" fmla="*/ 4 h 77"/>
                <a:gd name="T34" fmla="*/ 127 w 127"/>
                <a:gd name="T35" fmla="*/ 4 h 77"/>
                <a:gd name="T36" fmla="*/ 123 w 127"/>
                <a:gd name="T37" fmla="*/ 31 h 77"/>
                <a:gd name="T38" fmla="*/ 122 w 127"/>
                <a:gd name="T39" fmla="*/ 33 h 77"/>
                <a:gd name="T40" fmla="*/ 122 w 127"/>
                <a:gd name="T41" fmla="*/ 33 h 77"/>
                <a:gd name="T42" fmla="*/ 59 w 127"/>
                <a:gd name="T43" fmla="*/ 76 h 77"/>
                <a:gd name="T44" fmla="*/ 58 w 127"/>
                <a:gd name="T45" fmla="*/ 77 h 77"/>
                <a:gd name="T46" fmla="*/ 58 w 127"/>
                <a:gd name="T47" fmla="*/ 77 h 77"/>
                <a:gd name="T48" fmla="*/ 56 w 127"/>
                <a:gd name="T49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7" h="77">
                  <a:moveTo>
                    <a:pt x="56" y="76"/>
                  </a:moveTo>
                  <a:cubicBezTo>
                    <a:pt x="7" y="43"/>
                    <a:pt x="7" y="43"/>
                    <a:pt x="7" y="43"/>
                  </a:cubicBezTo>
                  <a:cubicBezTo>
                    <a:pt x="6" y="42"/>
                    <a:pt x="5" y="41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0"/>
                    <a:pt x="1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8"/>
                    <a:pt x="6" y="9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1" y="1"/>
                    <a:pt x="123" y="0"/>
                    <a:pt x="124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6" y="1"/>
                    <a:pt x="127" y="2"/>
                    <a:pt x="127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31"/>
                    <a:pt x="123" y="32"/>
                    <a:pt x="122" y="33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7" y="77"/>
                    <a:pt x="56" y="77"/>
                    <a:pt x="56" y="7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3" name="Freeform 1039"/>
            <p:cNvSpPr/>
            <p:nvPr/>
          </p:nvSpPr>
          <p:spPr bwMode="auto">
            <a:xfrm>
              <a:off x="4132578" y="4087323"/>
              <a:ext cx="34975" cy="129256"/>
            </a:xfrm>
            <a:custGeom>
              <a:avLst/>
              <a:gdLst>
                <a:gd name="T0" fmla="*/ 3 w 10"/>
                <a:gd name="T1" fmla="*/ 36 h 36"/>
                <a:gd name="T2" fmla="*/ 1 w 10"/>
                <a:gd name="T3" fmla="*/ 33 h 36"/>
                <a:gd name="T4" fmla="*/ 1 w 10"/>
                <a:gd name="T5" fmla="*/ 33 h 36"/>
                <a:gd name="T6" fmla="*/ 3 w 10"/>
                <a:gd name="T7" fmla="*/ 3 h 36"/>
                <a:gd name="T8" fmla="*/ 7 w 10"/>
                <a:gd name="T9" fmla="*/ 0 h 36"/>
                <a:gd name="T10" fmla="*/ 7 w 10"/>
                <a:gd name="T11" fmla="*/ 0 h 36"/>
                <a:gd name="T12" fmla="*/ 9 w 10"/>
                <a:gd name="T13" fmla="*/ 3 h 36"/>
                <a:gd name="T14" fmla="*/ 9 w 10"/>
                <a:gd name="T15" fmla="*/ 3 h 36"/>
                <a:gd name="T16" fmla="*/ 7 w 10"/>
                <a:gd name="T17" fmla="*/ 33 h 36"/>
                <a:gd name="T18" fmla="*/ 4 w 10"/>
                <a:gd name="T19" fmla="*/ 36 h 36"/>
                <a:gd name="T20" fmla="*/ 4 w 10"/>
                <a:gd name="T21" fmla="*/ 36 h 36"/>
                <a:gd name="T22" fmla="*/ 3 w 10"/>
                <a:gd name="T2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36">
                  <a:moveTo>
                    <a:pt x="3" y="36"/>
                  </a:moveTo>
                  <a:cubicBezTo>
                    <a:pt x="2" y="36"/>
                    <a:pt x="0" y="34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10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6" y="35"/>
                    <a:pt x="5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6"/>
                    <a:pt x="3" y="36"/>
                    <a:pt x="3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4" name="Freeform 1040"/>
            <p:cNvSpPr>
              <a:spLocks noEditPoints="1"/>
            </p:cNvSpPr>
            <p:nvPr/>
          </p:nvSpPr>
          <p:spPr bwMode="auto">
            <a:xfrm>
              <a:off x="4042859" y="4090364"/>
              <a:ext cx="1430937" cy="1414209"/>
            </a:xfrm>
            <a:custGeom>
              <a:avLst/>
              <a:gdLst>
                <a:gd name="T0" fmla="*/ 89 w 398"/>
                <a:gd name="T1" fmla="*/ 383 h 393"/>
                <a:gd name="T2" fmla="*/ 78 w 398"/>
                <a:gd name="T3" fmla="*/ 380 h 393"/>
                <a:gd name="T4" fmla="*/ 61 w 398"/>
                <a:gd name="T5" fmla="*/ 359 h 393"/>
                <a:gd name="T6" fmla="*/ 35 w 398"/>
                <a:gd name="T7" fmla="*/ 323 h 393"/>
                <a:gd name="T8" fmla="*/ 0 w 398"/>
                <a:gd name="T9" fmla="*/ 274 h 393"/>
                <a:gd name="T10" fmla="*/ 0 w 398"/>
                <a:gd name="T11" fmla="*/ 271 h 393"/>
                <a:gd name="T12" fmla="*/ 83 w 398"/>
                <a:gd name="T13" fmla="*/ 94 h 393"/>
                <a:gd name="T14" fmla="*/ 100 w 398"/>
                <a:gd name="T15" fmla="*/ 58 h 393"/>
                <a:gd name="T16" fmla="*/ 104 w 398"/>
                <a:gd name="T17" fmla="*/ 55 h 393"/>
                <a:gd name="T18" fmla="*/ 110 w 398"/>
                <a:gd name="T19" fmla="*/ 53 h 393"/>
                <a:gd name="T20" fmla="*/ 129 w 398"/>
                <a:gd name="T21" fmla="*/ 45 h 393"/>
                <a:gd name="T22" fmla="*/ 187 w 398"/>
                <a:gd name="T23" fmla="*/ 26 h 393"/>
                <a:gd name="T24" fmla="*/ 269 w 398"/>
                <a:gd name="T25" fmla="*/ 0 h 393"/>
                <a:gd name="T26" fmla="*/ 272 w 398"/>
                <a:gd name="T27" fmla="*/ 1 h 393"/>
                <a:gd name="T28" fmla="*/ 363 w 398"/>
                <a:gd name="T29" fmla="*/ 98 h 393"/>
                <a:gd name="T30" fmla="*/ 364 w 398"/>
                <a:gd name="T31" fmla="*/ 100 h 393"/>
                <a:gd name="T32" fmla="*/ 397 w 398"/>
                <a:gd name="T33" fmla="*/ 255 h 393"/>
                <a:gd name="T34" fmla="*/ 233 w 398"/>
                <a:gd name="T35" fmla="*/ 392 h 393"/>
                <a:gd name="T36" fmla="*/ 231 w 398"/>
                <a:gd name="T37" fmla="*/ 393 h 393"/>
                <a:gd name="T38" fmla="*/ 231 w 398"/>
                <a:gd name="T39" fmla="*/ 390 h 393"/>
                <a:gd name="T40" fmla="*/ 231 w 398"/>
                <a:gd name="T41" fmla="*/ 390 h 393"/>
                <a:gd name="T42" fmla="*/ 82 w 398"/>
                <a:gd name="T43" fmla="*/ 375 h 393"/>
                <a:gd name="T44" fmla="*/ 90 w 398"/>
                <a:gd name="T45" fmla="*/ 377 h 393"/>
                <a:gd name="T46" fmla="*/ 108 w 398"/>
                <a:gd name="T47" fmla="*/ 380 h 393"/>
                <a:gd name="T48" fmla="*/ 160 w 398"/>
                <a:gd name="T49" fmla="*/ 384 h 393"/>
                <a:gd name="T50" fmla="*/ 230 w 398"/>
                <a:gd name="T51" fmla="*/ 387 h 393"/>
                <a:gd name="T52" fmla="*/ 391 w 398"/>
                <a:gd name="T53" fmla="*/ 252 h 393"/>
                <a:gd name="T54" fmla="*/ 269 w 398"/>
                <a:gd name="T55" fmla="*/ 6 h 393"/>
                <a:gd name="T56" fmla="*/ 205 w 398"/>
                <a:gd name="T57" fmla="*/ 26 h 393"/>
                <a:gd name="T58" fmla="*/ 114 w 398"/>
                <a:gd name="T59" fmla="*/ 58 h 393"/>
                <a:gd name="T60" fmla="*/ 105 w 398"/>
                <a:gd name="T61" fmla="*/ 61 h 393"/>
                <a:gd name="T62" fmla="*/ 88 w 398"/>
                <a:gd name="T63" fmla="*/ 97 h 393"/>
                <a:gd name="T64" fmla="*/ 54 w 398"/>
                <a:gd name="T65" fmla="*/ 169 h 393"/>
                <a:gd name="T66" fmla="*/ 6 w 398"/>
                <a:gd name="T67" fmla="*/ 272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393">
                  <a:moveTo>
                    <a:pt x="231" y="393"/>
                  </a:moveTo>
                  <a:cubicBezTo>
                    <a:pt x="230" y="393"/>
                    <a:pt x="124" y="389"/>
                    <a:pt x="89" y="383"/>
                  </a:cubicBezTo>
                  <a:cubicBezTo>
                    <a:pt x="89" y="383"/>
                    <a:pt x="89" y="383"/>
                    <a:pt x="89" y="383"/>
                  </a:cubicBezTo>
                  <a:cubicBezTo>
                    <a:pt x="84" y="382"/>
                    <a:pt x="81" y="381"/>
                    <a:pt x="78" y="380"/>
                  </a:cubicBezTo>
                  <a:cubicBezTo>
                    <a:pt x="78" y="380"/>
                    <a:pt x="78" y="380"/>
                    <a:pt x="78" y="380"/>
                  </a:cubicBezTo>
                  <a:cubicBezTo>
                    <a:pt x="74" y="377"/>
                    <a:pt x="68" y="370"/>
                    <a:pt x="61" y="359"/>
                  </a:cubicBezTo>
                  <a:cubicBezTo>
                    <a:pt x="61" y="359"/>
                    <a:pt x="61" y="359"/>
                    <a:pt x="61" y="359"/>
                  </a:cubicBezTo>
                  <a:cubicBezTo>
                    <a:pt x="53" y="349"/>
                    <a:pt x="44" y="336"/>
                    <a:pt x="35" y="323"/>
                  </a:cubicBezTo>
                  <a:cubicBezTo>
                    <a:pt x="35" y="323"/>
                    <a:pt x="35" y="323"/>
                    <a:pt x="35" y="323"/>
                  </a:cubicBezTo>
                  <a:cubicBezTo>
                    <a:pt x="17" y="298"/>
                    <a:pt x="0" y="274"/>
                    <a:pt x="0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273"/>
                    <a:pt x="0" y="272"/>
                    <a:pt x="0" y="27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0" y="271"/>
                    <a:pt x="54" y="155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92" y="74"/>
                    <a:pt x="99" y="60"/>
                    <a:pt x="100" y="58"/>
                  </a:cubicBezTo>
                  <a:cubicBezTo>
                    <a:pt x="100" y="58"/>
                    <a:pt x="100" y="58"/>
                    <a:pt x="100" y="58"/>
                  </a:cubicBezTo>
                  <a:cubicBezTo>
                    <a:pt x="101" y="56"/>
                    <a:pt x="102" y="56"/>
                    <a:pt x="104" y="55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5" y="55"/>
                    <a:pt x="107" y="54"/>
                    <a:pt x="110" y="53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51"/>
                    <a:pt x="121" y="48"/>
                    <a:pt x="129" y="45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45" y="40"/>
                    <a:pt x="166" y="33"/>
                    <a:pt x="187" y="26"/>
                  </a:cubicBezTo>
                  <a:cubicBezTo>
                    <a:pt x="187" y="26"/>
                    <a:pt x="187" y="26"/>
                    <a:pt x="187" y="26"/>
                  </a:cubicBezTo>
                  <a:cubicBezTo>
                    <a:pt x="228" y="13"/>
                    <a:pt x="269" y="0"/>
                    <a:pt x="269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70" y="0"/>
                    <a:pt x="271" y="0"/>
                    <a:pt x="272" y="1"/>
                  </a:cubicBezTo>
                  <a:cubicBezTo>
                    <a:pt x="272" y="1"/>
                    <a:pt x="272" y="1"/>
                    <a:pt x="272" y="1"/>
                  </a:cubicBezTo>
                  <a:cubicBezTo>
                    <a:pt x="363" y="98"/>
                    <a:pt x="363" y="98"/>
                    <a:pt x="363" y="98"/>
                  </a:cubicBezTo>
                  <a:cubicBezTo>
                    <a:pt x="363" y="99"/>
                    <a:pt x="363" y="99"/>
                    <a:pt x="364" y="100"/>
                  </a:cubicBezTo>
                  <a:cubicBezTo>
                    <a:pt x="364" y="100"/>
                    <a:pt x="364" y="100"/>
                    <a:pt x="364" y="100"/>
                  </a:cubicBezTo>
                  <a:cubicBezTo>
                    <a:pt x="398" y="253"/>
                    <a:pt x="398" y="253"/>
                    <a:pt x="398" y="253"/>
                  </a:cubicBezTo>
                  <a:cubicBezTo>
                    <a:pt x="398" y="254"/>
                    <a:pt x="398" y="255"/>
                    <a:pt x="397" y="255"/>
                  </a:cubicBezTo>
                  <a:cubicBezTo>
                    <a:pt x="397" y="255"/>
                    <a:pt x="397" y="255"/>
                    <a:pt x="397" y="255"/>
                  </a:cubicBezTo>
                  <a:cubicBezTo>
                    <a:pt x="233" y="392"/>
                    <a:pt x="233" y="392"/>
                    <a:pt x="233" y="392"/>
                  </a:cubicBezTo>
                  <a:cubicBezTo>
                    <a:pt x="232" y="393"/>
                    <a:pt x="231" y="393"/>
                    <a:pt x="231" y="393"/>
                  </a:cubicBezTo>
                  <a:cubicBezTo>
                    <a:pt x="231" y="393"/>
                    <a:pt x="231" y="393"/>
                    <a:pt x="231" y="393"/>
                  </a:cubicBezTo>
                  <a:cubicBezTo>
                    <a:pt x="231" y="393"/>
                    <a:pt x="231" y="393"/>
                    <a:pt x="231" y="393"/>
                  </a:cubicBezTo>
                  <a:close/>
                  <a:moveTo>
                    <a:pt x="231" y="390"/>
                  </a:moveTo>
                  <a:cubicBezTo>
                    <a:pt x="231" y="387"/>
                    <a:pt x="231" y="387"/>
                    <a:pt x="231" y="387"/>
                  </a:cubicBezTo>
                  <a:cubicBezTo>
                    <a:pt x="231" y="390"/>
                    <a:pt x="231" y="390"/>
                    <a:pt x="231" y="390"/>
                  </a:cubicBezTo>
                  <a:close/>
                  <a:moveTo>
                    <a:pt x="65" y="356"/>
                  </a:moveTo>
                  <a:cubicBezTo>
                    <a:pt x="73" y="366"/>
                    <a:pt x="80" y="373"/>
                    <a:pt x="82" y="375"/>
                  </a:cubicBezTo>
                  <a:cubicBezTo>
                    <a:pt x="82" y="375"/>
                    <a:pt x="82" y="375"/>
                    <a:pt x="82" y="375"/>
                  </a:cubicBezTo>
                  <a:cubicBezTo>
                    <a:pt x="82" y="375"/>
                    <a:pt x="85" y="376"/>
                    <a:pt x="90" y="377"/>
                  </a:cubicBezTo>
                  <a:cubicBezTo>
                    <a:pt x="90" y="377"/>
                    <a:pt x="90" y="377"/>
                    <a:pt x="90" y="377"/>
                  </a:cubicBezTo>
                  <a:cubicBezTo>
                    <a:pt x="95" y="378"/>
                    <a:pt x="101" y="379"/>
                    <a:pt x="108" y="380"/>
                  </a:cubicBezTo>
                  <a:cubicBezTo>
                    <a:pt x="108" y="380"/>
                    <a:pt x="108" y="380"/>
                    <a:pt x="108" y="380"/>
                  </a:cubicBezTo>
                  <a:cubicBezTo>
                    <a:pt x="123" y="381"/>
                    <a:pt x="142" y="383"/>
                    <a:pt x="160" y="384"/>
                  </a:cubicBezTo>
                  <a:cubicBezTo>
                    <a:pt x="160" y="384"/>
                    <a:pt x="160" y="384"/>
                    <a:pt x="160" y="384"/>
                  </a:cubicBezTo>
                  <a:cubicBezTo>
                    <a:pt x="192" y="386"/>
                    <a:pt x="223" y="387"/>
                    <a:pt x="230" y="387"/>
                  </a:cubicBezTo>
                  <a:cubicBezTo>
                    <a:pt x="230" y="387"/>
                    <a:pt x="230" y="387"/>
                    <a:pt x="230" y="387"/>
                  </a:cubicBezTo>
                  <a:cubicBezTo>
                    <a:pt x="391" y="252"/>
                    <a:pt x="391" y="252"/>
                    <a:pt x="391" y="252"/>
                  </a:cubicBezTo>
                  <a:cubicBezTo>
                    <a:pt x="358" y="102"/>
                    <a:pt x="358" y="102"/>
                    <a:pt x="358" y="102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62" y="9"/>
                    <a:pt x="235" y="17"/>
                    <a:pt x="205" y="26"/>
                  </a:cubicBezTo>
                  <a:cubicBezTo>
                    <a:pt x="205" y="26"/>
                    <a:pt x="205" y="26"/>
                    <a:pt x="205" y="26"/>
                  </a:cubicBezTo>
                  <a:cubicBezTo>
                    <a:pt x="171" y="38"/>
                    <a:pt x="131" y="51"/>
                    <a:pt x="114" y="58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09" y="59"/>
                    <a:pt x="106" y="61"/>
                    <a:pt x="105" y="61"/>
                  </a:cubicBezTo>
                  <a:cubicBezTo>
                    <a:pt x="105" y="61"/>
                    <a:pt x="105" y="61"/>
                    <a:pt x="105" y="61"/>
                  </a:cubicBezTo>
                  <a:cubicBezTo>
                    <a:pt x="104" y="64"/>
                    <a:pt x="97" y="78"/>
                    <a:pt x="88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79" y="117"/>
                    <a:pt x="66" y="143"/>
                    <a:pt x="54" y="169"/>
                  </a:cubicBezTo>
                  <a:cubicBezTo>
                    <a:pt x="54" y="169"/>
                    <a:pt x="54" y="169"/>
                    <a:pt x="54" y="169"/>
                  </a:cubicBezTo>
                  <a:cubicBezTo>
                    <a:pt x="32" y="216"/>
                    <a:pt x="11" y="263"/>
                    <a:pt x="6" y="272"/>
                  </a:cubicBezTo>
                  <a:cubicBezTo>
                    <a:pt x="6" y="272"/>
                    <a:pt x="6" y="272"/>
                    <a:pt x="6" y="272"/>
                  </a:cubicBezTo>
                  <a:cubicBezTo>
                    <a:pt x="12" y="280"/>
                    <a:pt x="44" y="328"/>
                    <a:pt x="65" y="35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5" name="Freeform 1041"/>
            <p:cNvSpPr/>
            <p:nvPr/>
          </p:nvSpPr>
          <p:spPr bwMode="auto">
            <a:xfrm>
              <a:off x="4042859" y="4989072"/>
              <a:ext cx="1430937" cy="644758"/>
            </a:xfrm>
            <a:custGeom>
              <a:avLst/>
              <a:gdLst>
                <a:gd name="T0" fmla="*/ 226 w 398"/>
                <a:gd name="T1" fmla="*/ 179 h 179"/>
                <a:gd name="T2" fmla="*/ 77 w 398"/>
                <a:gd name="T3" fmla="*/ 169 h 179"/>
                <a:gd name="T4" fmla="*/ 74 w 398"/>
                <a:gd name="T5" fmla="*/ 168 h 179"/>
                <a:gd name="T6" fmla="*/ 74 w 398"/>
                <a:gd name="T7" fmla="*/ 168 h 179"/>
                <a:gd name="T8" fmla="*/ 6 w 398"/>
                <a:gd name="T9" fmla="*/ 64 h 179"/>
                <a:gd name="T10" fmla="*/ 6 w 398"/>
                <a:gd name="T11" fmla="*/ 63 h 179"/>
                <a:gd name="T12" fmla="*/ 0 w 398"/>
                <a:gd name="T13" fmla="*/ 22 h 179"/>
                <a:gd name="T14" fmla="*/ 0 w 398"/>
                <a:gd name="T15" fmla="*/ 22 h 179"/>
                <a:gd name="T16" fmla="*/ 3 w 398"/>
                <a:gd name="T17" fmla="*/ 19 h 179"/>
                <a:gd name="T18" fmla="*/ 3 w 398"/>
                <a:gd name="T19" fmla="*/ 19 h 179"/>
                <a:gd name="T20" fmla="*/ 6 w 398"/>
                <a:gd name="T21" fmla="*/ 22 h 179"/>
                <a:gd name="T22" fmla="*/ 6 w 398"/>
                <a:gd name="T23" fmla="*/ 22 h 179"/>
                <a:gd name="T24" fmla="*/ 12 w 398"/>
                <a:gd name="T25" fmla="*/ 62 h 179"/>
                <a:gd name="T26" fmla="*/ 79 w 398"/>
                <a:gd name="T27" fmla="*/ 163 h 179"/>
                <a:gd name="T28" fmla="*/ 225 w 398"/>
                <a:gd name="T29" fmla="*/ 173 h 179"/>
                <a:gd name="T30" fmla="*/ 374 w 398"/>
                <a:gd name="T31" fmla="*/ 61 h 179"/>
                <a:gd name="T32" fmla="*/ 392 w 398"/>
                <a:gd name="T33" fmla="*/ 2 h 179"/>
                <a:gd name="T34" fmla="*/ 396 w 398"/>
                <a:gd name="T35" fmla="*/ 0 h 179"/>
                <a:gd name="T36" fmla="*/ 396 w 398"/>
                <a:gd name="T37" fmla="*/ 0 h 179"/>
                <a:gd name="T38" fmla="*/ 398 w 398"/>
                <a:gd name="T39" fmla="*/ 4 h 179"/>
                <a:gd name="T40" fmla="*/ 398 w 398"/>
                <a:gd name="T41" fmla="*/ 4 h 179"/>
                <a:gd name="T42" fmla="*/ 380 w 398"/>
                <a:gd name="T43" fmla="*/ 64 h 179"/>
                <a:gd name="T44" fmla="*/ 379 w 398"/>
                <a:gd name="T45" fmla="*/ 65 h 179"/>
                <a:gd name="T46" fmla="*/ 379 w 398"/>
                <a:gd name="T47" fmla="*/ 65 h 179"/>
                <a:gd name="T48" fmla="*/ 228 w 398"/>
                <a:gd name="T49" fmla="*/ 178 h 179"/>
                <a:gd name="T50" fmla="*/ 226 w 398"/>
                <a:gd name="T51" fmla="*/ 179 h 179"/>
                <a:gd name="T52" fmla="*/ 226 w 398"/>
                <a:gd name="T53" fmla="*/ 179 h 179"/>
                <a:gd name="T54" fmla="*/ 226 w 398"/>
                <a:gd name="T5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8" h="179">
                  <a:moveTo>
                    <a:pt x="226" y="179"/>
                  </a:moveTo>
                  <a:cubicBezTo>
                    <a:pt x="77" y="169"/>
                    <a:pt x="77" y="169"/>
                    <a:pt x="77" y="169"/>
                  </a:cubicBezTo>
                  <a:cubicBezTo>
                    <a:pt x="76" y="169"/>
                    <a:pt x="75" y="168"/>
                    <a:pt x="74" y="168"/>
                  </a:cubicBezTo>
                  <a:cubicBezTo>
                    <a:pt x="74" y="168"/>
                    <a:pt x="74" y="168"/>
                    <a:pt x="74" y="168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1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6" y="20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79" y="163"/>
                    <a:pt x="79" y="163"/>
                    <a:pt x="79" y="163"/>
                  </a:cubicBezTo>
                  <a:cubicBezTo>
                    <a:pt x="225" y="173"/>
                    <a:pt x="225" y="173"/>
                    <a:pt x="225" y="173"/>
                  </a:cubicBezTo>
                  <a:cubicBezTo>
                    <a:pt x="374" y="61"/>
                    <a:pt x="374" y="61"/>
                    <a:pt x="374" y="61"/>
                  </a:cubicBezTo>
                  <a:cubicBezTo>
                    <a:pt x="392" y="2"/>
                    <a:pt x="392" y="2"/>
                    <a:pt x="392" y="2"/>
                  </a:cubicBezTo>
                  <a:cubicBezTo>
                    <a:pt x="392" y="1"/>
                    <a:pt x="394" y="0"/>
                    <a:pt x="396" y="0"/>
                  </a:cubicBezTo>
                  <a:cubicBezTo>
                    <a:pt x="396" y="0"/>
                    <a:pt x="396" y="0"/>
                    <a:pt x="396" y="0"/>
                  </a:cubicBezTo>
                  <a:cubicBezTo>
                    <a:pt x="397" y="1"/>
                    <a:pt x="398" y="2"/>
                    <a:pt x="398" y="4"/>
                  </a:cubicBezTo>
                  <a:cubicBezTo>
                    <a:pt x="398" y="4"/>
                    <a:pt x="398" y="4"/>
                    <a:pt x="398" y="4"/>
                  </a:cubicBezTo>
                  <a:cubicBezTo>
                    <a:pt x="380" y="64"/>
                    <a:pt x="380" y="64"/>
                    <a:pt x="380" y="64"/>
                  </a:cubicBezTo>
                  <a:cubicBezTo>
                    <a:pt x="379" y="64"/>
                    <a:pt x="379" y="65"/>
                    <a:pt x="379" y="65"/>
                  </a:cubicBezTo>
                  <a:cubicBezTo>
                    <a:pt x="379" y="65"/>
                    <a:pt x="379" y="65"/>
                    <a:pt x="379" y="65"/>
                  </a:cubicBezTo>
                  <a:cubicBezTo>
                    <a:pt x="228" y="178"/>
                    <a:pt x="228" y="178"/>
                    <a:pt x="228" y="178"/>
                  </a:cubicBezTo>
                  <a:cubicBezTo>
                    <a:pt x="227" y="179"/>
                    <a:pt x="227" y="179"/>
                    <a:pt x="226" y="179"/>
                  </a:cubicBezTo>
                  <a:cubicBezTo>
                    <a:pt x="226" y="179"/>
                    <a:pt x="226" y="179"/>
                    <a:pt x="226" y="179"/>
                  </a:cubicBezTo>
                  <a:cubicBezTo>
                    <a:pt x="226" y="179"/>
                    <a:pt x="226" y="179"/>
                    <a:pt x="226" y="17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6" name="Freeform 1042"/>
            <p:cNvSpPr/>
            <p:nvPr/>
          </p:nvSpPr>
          <p:spPr bwMode="auto">
            <a:xfrm>
              <a:off x="4844245" y="5481764"/>
              <a:ext cx="39537" cy="152066"/>
            </a:xfrm>
            <a:custGeom>
              <a:avLst/>
              <a:gdLst>
                <a:gd name="T0" fmla="*/ 3 w 11"/>
                <a:gd name="T1" fmla="*/ 42 h 42"/>
                <a:gd name="T2" fmla="*/ 0 w 11"/>
                <a:gd name="T3" fmla="*/ 38 h 42"/>
                <a:gd name="T4" fmla="*/ 0 w 11"/>
                <a:gd name="T5" fmla="*/ 38 h 42"/>
                <a:gd name="T6" fmla="*/ 5 w 11"/>
                <a:gd name="T7" fmla="*/ 3 h 42"/>
                <a:gd name="T8" fmla="*/ 8 w 11"/>
                <a:gd name="T9" fmla="*/ 0 h 42"/>
                <a:gd name="T10" fmla="*/ 8 w 11"/>
                <a:gd name="T11" fmla="*/ 0 h 42"/>
                <a:gd name="T12" fmla="*/ 11 w 11"/>
                <a:gd name="T13" fmla="*/ 4 h 42"/>
                <a:gd name="T14" fmla="*/ 11 w 11"/>
                <a:gd name="T15" fmla="*/ 4 h 42"/>
                <a:gd name="T16" fmla="*/ 6 w 11"/>
                <a:gd name="T17" fmla="*/ 39 h 42"/>
                <a:gd name="T18" fmla="*/ 3 w 11"/>
                <a:gd name="T19" fmla="*/ 42 h 42"/>
                <a:gd name="T20" fmla="*/ 3 w 11"/>
                <a:gd name="T21" fmla="*/ 42 h 42"/>
                <a:gd name="T22" fmla="*/ 3 w 11"/>
                <a:gd name="T2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42">
                  <a:moveTo>
                    <a:pt x="3" y="42"/>
                  </a:moveTo>
                  <a:cubicBezTo>
                    <a:pt x="1" y="42"/>
                    <a:pt x="0" y="40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1" y="2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1"/>
                    <a:pt x="4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7" name="Freeform 1043"/>
            <p:cNvSpPr/>
            <p:nvPr/>
          </p:nvSpPr>
          <p:spPr bwMode="auto">
            <a:xfrm>
              <a:off x="4308974" y="5436144"/>
              <a:ext cx="31934" cy="161189"/>
            </a:xfrm>
            <a:custGeom>
              <a:avLst/>
              <a:gdLst>
                <a:gd name="T0" fmla="*/ 3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3 w 9"/>
                <a:gd name="T7" fmla="*/ 3 h 45"/>
                <a:gd name="T8" fmla="*/ 6 w 9"/>
                <a:gd name="T9" fmla="*/ 0 h 45"/>
                <a:gd name="T10" fmla="*/ 6 w 9"/>
                <a:gd name="T11" fmla="*/ 0 h 45"/>
                <a:gd name="T12" fmla="*/ 9 w 9"/>
                <a:gd name="T13" fmla="*/ 3 h 45"/>
                <a:gd name="T14" fmla="*/ 9 w 9"/>
                <a:gd name="T15" fmla="*/ 3 h 45"/>
                <a:gd name="T16" fmla="*/ 6 w 9"/>
                <a:gd name="T17" fmla="*/ 42 h 45"/>
                <a:gd name="T18" fmla="*/ 3 w 9"/>
                <a:gd name="T19" fmla="*/ 45 h 45"/>
                <a:gd name="T20" fmla="*/ 3 w 9"/>
                <a:gd name="T21" fmla="*/ 45 h 45"/>
                <a:gd name="T22" fmla="*/ 3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3" y="45"/>
                  </a:moveTo>
                  <a:cubicBezTo>
                    <a:pt x="1" y="45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5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8" name="Freeform 1044"/>
            <p:cNvSpPr/>
            <p:nvPr/>
          </p:nvSpPr>
          <p:spPr bwMode="auto">
            <a:xfrm>
              <a:off x="6050124" y="4069075"/>
              <a:ext cx="21289" cy="161189"/>
            </a:xfrm>
            <a:custGeom>
              <a:avLst/>
              <a:gdLst>
                <a:gd name="T0" fmla="*/ 0 w 6"/>
                <a:gd name="T1" fmla="*/ 42 h 45"/>
                <a:gd name="T2" fmla="*/ 0 w 6"/>
                <a:gd name="T3" fmla="*/ 3 h 45"/>
                <a:gd name="T4" fmla="*/ 0 w 6"/>
                <a:gd name="T5" fmla="*/ 3 h 45"/>
                <a:gd name="T6" fmla="*/ 0 w 6"/>
                <a:gd name="T7" fmla="*/ 3 h 45"/>
                <a:gd name="T8" fmla="*/ 3 w 6"/>
                <a:gd name="T9" fmla="*/ 0 h 45"/>
                <a:gd name="T10" fmla="*/ 3 w 6"/>
                <a:gd name="T11" fmla="*/ 0 h 45"/>
                <a:gd name="T12" fmla="*/ 6 w 6"/>
                <a:gd name="T13" fmla="*/ 3 h 45"/>
                <a:gd name="T14" fmla="*/ 6 w 6"/>
                <a:gd name="T15" fmla="*/ 3 h 45"/>
                <a:gd name="T16" fmla="*/ 6 w 6"/>
                <a:gd name="T17" fmla="*/ 42 h 45"/>
                <a:gd name="T18" fmla="*/ 6 w 6"/>
                <a:gd name="T19" fmla="*/ 42 h 45"/>
                <a:gd name="T20" fmla="*/ 3 w 6"/>
                <a:gd name="T21" fmla="*/ 45 h 45"/>
                <a:gd name="T22" fmla="*/ 3 w 6"/>
                <a:gd name="T23" fmla="*/ 45 h 45"/>
                <a:gd name="T24" fmla="*/ 0 w 6"/>
                <a:gd name="T25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5">
                  <a:moveTo>
                    <a:pt x="0" y="42"/>
                  </a:moveTo>
                  <a:cubicBezTo>
                    <a:pt x="0" y="29"/>
                    <a:pt x="0" y="16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6"/>
                    <a:pt x="6" y="29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4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" y="45"/>
                    <a:pt x="0" y="44"/>
                    <a:pt x="0" y="4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9" name="Freeform 1045"/>
            <p:cNvSpPr/>
            <p:nvPr/>
          </p:nvSpPr>
          <p:spPr bwMode="auto">
            <a:xfrm>
              <a:off x="5996901" y="4424908"/>
              <a:ext cx="45620" cy="136859"/>
            </a:xfrm>
            <a:custGeom>
              <a:avLst/>
              <a:gdLst>
                <a:gd name="T0" fmla="*/ 2 w 13"/>
                <a:gd name="T1" fmla="*/ 37 h 38"/>
                <a:gd name="T2" fmla="*/ 1 w 13"/>
                <a:gd name="T3" fmla="*/ 33 h 38"/>
                <a:gd name="T4" fmla="*/ 1 w 13"/>
                <a:gd name="T5" fmla="*/ 33 h 38"/>
                <a:gd name="T6" fmla="*/ 7 w 13"/>
                <a:gd name="T7" fmla="*/ 6 h 38"/>
                <a:gd name="T8" fmla="*/ 7 w 13"/>
                <a:gd name="T9" fmla="*/ 6 h 38"/>
                <a:gd name="T10" fmla="*/ 7 w 13"/>
                <a:gd name="T11" fmla="*/ 3 h 38"/>
                <a:gd name="T12" fmla="*/ 7 w 13"/>
                <a:gd name="T13" fmla="*/ 3 h 38"/>
                <a:gd name="T14" fmla="*/ 10 w 13"/>
                <a:gd name="T15" fmla="*/ 0 h 38"/>
                <a:gd name="T16" fmla="*/ 10 w 13"/>
                <a:gd name="T17" fmla="*/ 0 h 38"/>
                <a:gd name="T18" fmla="*/ 13 w 13"/>
                <a:gd name="T19" fmla="*/ 3 h 38"/>
                <a:gd name="T20" fmla="*/ 13 w 13"/>
                <a:gd name="T21" fmla="*/ 3 h 38"/>
                <a:gd name="T22" fmla="*/ 13 w 13"/>
                <a:gd name="T23" fmla="*/ 6 h 38"/>
                <a:gd name="T24" fmla="*/ 13 w 13"/>
                <a:gd name="T25" fmla="*/ 6 h 38"/>
                <a:gd name="T26" fmla="*/ 6 w 13"/>
                <a:gd name="T27" fmla="*/ 36 h 38"/>
                <a:gd name="T28" fmla="*/ 6 w 13"/>
                <a:gd name="T29" fmla="*/ 36 h 38"/>
                <a:gd name="T30" fmla="*/ 4 w 13"/>
                <a:gd name="T31" fmla="*/ 38 h 38"/>
                <a:gd name="T32" fmla="*/ 4 w 13"/>
                <a:gd name="T33" fmla="*/ 38 h 38"/>
                <a:gd name="T34" fmla="*/ 2 w 13"/>
                <a:gd name="T35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38">
                  <a:moveTo>
                    <a:pt x="2" y="37"/>
                  </a:moveTo>
                  <a:cubicBezTo>
                    <a:pt x="1" y="37"/>
                    <a:pt x="0" y="35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4" y="27"/>
                    <a:pt x="7" y="1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3" y="1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16"/>
                    <a:pt x="10" y="28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5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8"/>
                    <a:pt x="2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50" name="Freeform 1046"/>
            <p:cNvSpPr/>
            <p:nvPr/>
          </p:nvSpPr>
          <p:spPr bwMode="auto">
            <a:xfrm>
              <a:off x="5913265" y="4719916"/>
              <a:ext cx="57785" cy="136859"/>
            </a:xfrm>
            <a:custGeom>
              <a:avLst/>
              <a:gdLst>
                <a:gd name="T0" fmla="*/ 3 w 16"/>
                <a:gd name="T1" fmla="*/ 38 h 38"/>
                <a:gd name="T2" fmla="*/ 1 w 16"/>
                <a:gd name="T3" fmla="*/ 34 h 38"/>
                <a:gd name="T4" fmla="*/ 1 w 16"/>
                <a:gd name="T5" fmla="*/ 34 h 38"/>
                <a:gd name="T6" fmla="*/ 10 w 16"/>
                <a:gd name="T7" fmla="*/ 3 h 38"/>
                <a:gd name="T8" fmla="*/ 10 w 16"/>
                <a:gd name="T9" fmla="*/ 3 h 38"/>
                <a:gd name="T10" fmla="*/ 13 w 16"/>
                <a:gd name="T11" fmla="*/ 0 h 38"/>
                <a:gd name="T12" fmla="*/ 13 w 16"/>
                <a:gd name="T13" fmla="*/ 0 h 38"/>
                <a:gd name="T14" fmla="*/ 16 w 16"/>
                <a:gd name="T15" fmla="*/ 3 h 38"/>
                <a:gd name="T16" fmla="*/ 16 w 16"/>
                <a:gd name="T17" fmla="*/ 3 h 38"/>
                <a:gd name="T18" fmla="*/ 7 w 16"/>
                <a:gd name="T19" fmla="*/ 36 h 38"/>
                <a:gd name="T20" fmla="*/ 7 w 16"/>
                <a:gd name="T21" fmla="*/ 36 h 38"/>
                <a:gd name="T22" fmla="*/ 4 w 16"/>
                <a:gd name="T23" fmla="*/ 38 h 38"/>
                <a:gd name="T24" fmla="*/ 4 w 16"/>
                <a:gd name="T25" fmla="*/ 38 h 38"/>
                <a:gd name="T26" fmla="*/ 3 w 16"/>
                <a:gd name="T2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38">
                  <a:moveTo>
                    <a:pt x="3" y="38"/>
                  </a:moveTo>
                  <a:cubicBezTo>
                    <a:pt x="1" y="37"/>
                    <a:pt x="0" y="35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5" y="24"/>
                    <a:pt x="9" y="1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1"/>
                    <a:pt x="1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6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14"/>
                    <a:pt x="10" y="2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6" y="37"/>
                    <a:pt x="5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8"/>
                    <a:pt x="3" y="3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51" name="Freeform 1047"/>
            <p:cNvSpPr/>
            <p:nvPr/>
          </p:nvSpPr>
          <p:spPr bwMode="auto">
            <a:xfrm>
              <a:off x="5815943" y="4960179"/>
              <a:ext cx="79074" cy="130776"/>
            </a:xfrm>
            <a:custGeom>
              <a:avLst/>
              <a:gdLst>
                <a:gd name="T0" fmla="*/ 1 w 22"/>
                <a:gd name="T1" fmla="*/ 35 h 36"/>
                <a:gd name="T2" fmla="*/ 0 w 22"/>
                <a:gd name="T3" fmla="*/ 31 h 36"/>
                <a:gd name="T4" fmla="*/ 0 w 22"/>
                <a:gd name="T5" fmla="*/ 31 h 36"/>
                <a:gd name="T6" fmla="*/ 15 w 22"/>
                <a:gd name="T7" fmla="*/ 2 h 36"/>
                <a:gd name="T8" fmla="*/ 15 w 22"/>
                <a:gd name="T9" fmla="*/ 2 h 36"/>
                <a:gd name="T10" fmla="*/ 15 w 22"/>
                <a:gd name="T11" fmla="*/ 2 h 36"/>
                <a:gd name="T12" fmla="*/ 19 w 22"/>
                <a:gd name="T13" fmla="*/ 1 h 36"/>
                <a:gd name="T14" fmla="*/ 19 w 22"/>
                <a:gd name="T15" fmla="*/ 1 h 36"/>
                <a:gd name="T16" fmla="*/ 21 w 22"/>
                <a:gd name="T17" fmla="*/ 5 h 36"/>
                <a:gd name="T18" fmla="*/ 21 w 22"/>
                <a:gd name="T19" fmla="*/ 5 h 36"/>
                <a:gd name="T20" fmla="*/ 6 w 22"/>
                <a:gd name="T21" fmla="*/ 34 h 36"/>
                <a:gd name="T22" fmla="*/ 6 w 22"/>
                <a:gd name="T23" fmla="*/ 34 h 36"/>
                <a:gd name="T24" fmla="*/ 3 w 22"/>
                <a:gd name="T25" fmla="*/ 36 h 36"/>
                <a:gd name="T26" fmla="*/ 3 w 22"/>
                <a:gd name="T27" fmla="*/ 36 h 36"/>
                <a:gd name="T28" fmla="*/ 1 w 22"/>
                <a:gd name="T2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36">
                  <a:moveTo>
                    <a:pt x="1" y="35"/>
                  </a:moveTo>
                  <a:cubicBezTo>
                    <a:pt x="0" y="34"/>
                    <a:pt x="0" y="32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6" y="22"/>
                    <a:pt x="12" y="1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8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1" y="1"/>
                    <a:pt x="22" y="3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7" y="15"/>
                    <a:pt x="11" y="25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4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2" y="36"/>
                    <a:pt x="2" y="36"/>
                    <a:pt x="1" y="3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52" name="Freeform 1048"/>
            <p:cNvSpPr/>
            <p:nvPr/>
          </p:nvSpPr>
          <p:spPr bwMode="auto">
            <a:xfrm>
              <a:off x="2576947" y="2852551"/>
              <a:ext cx="83636" cy="118611"/>
            </a:xfrm>
            <a:custGeom>
              <a:avLst/>
              <a:gdLst>
                <a:gd name="T0" fmla="*/ 2 w 23"/>
                <a:gd name="T1" fmla="*/ 32 h 33"/>
                <a:gd name="T2" fmla="*/ 1 w 23"/>
                <a:gd name="T3" fmla="*/ 28 h 33"/>
                <a:gd name="T4" fmla="*/ 1 w 23"/>
                <a:gd name="T5" fmla="*/ 28 h 33"/>
                <a:gd name="T6" fmla="*/ 18 w 23"/>
                <a:gd name="T7" fmla="*/ 1 h 33"/>
                <a:gd name="T8" fmla="*/ 18 w 23"/>
                <a:gd name="T9" fmla="*/ 1 h 33"/>
                <a:gd name="T10" fmla="*/ 22 w 23"/>
                <a:gd name="T11" fmla="*/ 1 h 33"/>
                <a:gd name="T12" fmla="*/ 22 w 23"/>
                <a:gd name="T13" fmla="*/ 1 h 33"/>
                <a:gd name="T14" fmla="*/ 22 w 23"/>
                <a:gd name="T15" fmla="*/ 5 h 33"/>
                <a:gd name="T16" fmla="*/ 22 w 23"/>
                <a:gd name="T17" fmla="*/ 5 h 33"/>
                <a:gd name="T18" fmla="*/ 6 w 23"/>
                <a:gd name="T19" fmla="*/ 31 h 33"/>
                <a:gd name="T20" fmla="*/ 6 w 23"/>
                <a:gd name="T21" fmla="*/ 31 h 33"/>
                <a:gd name="T22" fmla="*/ 4 w 23"/>
                <a:gd name="T23" fmla="*/ 33 h 33"/>
                <a:gd name="T24" fmla="*/ 4 w 23"/>
                <a:gd name="T25" fmla="*/ 33 h 33"/>
                <a:gd name="T26" fmla="*/ 2 w 23"/>
                <a:gd name="T27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33">
                  <a:moveTo>
                    <a:pt x="2" y="32"/>
                  </a:moveTo>
                  <a:cubicBezTo>
                    <a:pt x="1" y="32"/>
                    <a:pt x="0" y="30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5" y="19"/>
                    <a:pt x="10" y="9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2"/>
                    <a:pt x="23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16" y="12"/>
                    <a:pt x="11" y="22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2"/>
                    <a:pt x="5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2" y="3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53" name="Freeform 1049"/>
            <p:cNvSpPr/>
            <p:nvPr/>
          </p:nvSpPr>
          <p:spPr bwMode="auto">
            <a:xfrm>
              <a:off x="2465940" y="3015261"/>
              <a:ext cx="86677" cy="136859"/>
            </a:xfrm>
            <a:custGeom>
              <a:avLst/>
              <a:gdLst>
                <a:gd name="T0" fmla="*/ 2 w 24"/>
                <a:gd name="T1" fmla="*/ 38 h 38"/>
                <a:gd name="T2" fmla="*/ 0 w 24"/>
                <a:gd name="T3" fmla="*/ 34 h 38"/>
                <a:gd name="T4" fmla="*/ 0 w 24"/>
                <a:gd name="T5" fmla="*/ 34 h 38"/>
                <a:gd name="T6" fmla="*/ 18 w 24"/>
                <a:gd name="T7" fmla="*/ 2 h 38"/>
                <a:gd name="T8" fmla="*/ 18 w 24"/>
                <a:gd name="T9" fmla="*/ 2 h 38"/>
                <a:gd name="T10" fmla="*/ 18 w 24"/>
                <a:gd name="T11" fmla="*/ 2 h 38"/>
                <a:gd name="T12" fmla="*/ 22 w 24"/>
                <a:gd name="T13" fmla="*/ 1 h 38"/>
                <a:gd name="T14" fmla="*/ 22 w 24"/>
                <a:gd name="T15" fmla="*/ 1 h 38"/>
                <a:gd name="T16" fmla="*/ 23 w 24"/>
                <a:gd name="T17" fmla="*/ 5 h 38"/>
                <a:gd name="T18" fmla="*/ 23 w 24"/>
                <a:gd name="T19" fmla="*/ 5 h 38"/>
                <a:gd name="T20" fmla="*/ 6 w 24"/>
                <a:gd name="T21" fmla="*/ 36 h 38"/>
                <a:gd name="T22" fmla="*/ 6 w 24"/>
                <a:gd name="T23" fmla="*/ 36 h 38"/>
                <a:gd name="T24" fmla="*/ 3 w 24"/>
                <a:gd name="T25" fmla="*/ 38 h 38"/>
                <a:gd name="T26" fmla="*/ 3 w 24"/>
                <a:gd name="T27" fmla="*/ 38 h 38"/>
                <a:gd name="T28" fmla="*/ 2 w 24"/>
                <a:gd name="T2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38">
                  <a:moveTo>
                    <a:pt x="2" y="38"/>
                  </a:moveTo>
                  <a:cubicBezTo>
                    <a:pt x="1" y="38"/>
                    <a:pt x="0" y="36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2" y="25"/>
                    <a:pt x="13" y="1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2"/>
                    <a:pt x="24" y="3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8" y="14"/>
                    <a:pt x="7" y="29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4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2" y="3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54" name="Freeform 1050"/>
            <p:cNvSpPr>
              <a:spLocks noEditPoints="1"/>
            </p:cNvSpPr>
            <p:nvPr/>
          </p:nvSpPr>
          <p:spPr bwMode="auto">
            <a:xfrm>
              <a:off x="1901776" y="1803299"/>
              <a:ext cx="4472247" cy="4365801"/>
            </a:xfrm>
            <a:custGeom>
              <a:avLst/>
              <a:gdLst>
                <a:gd name="T0" fmla="*/ 649 w 1243"/>
                <a:gd name="T1" fmla="*/ 1214 h 1214"/>
                <a:gd name="T2" fmla="*/ 614 w 1243"/>
                <a:gd name="T3" fmla="*/ 1214 h 1214"/>
                <a:gd name="T4" fmla="*/ 614 w 1243"/>
                <a:gd name="T5" fmla="*/ 1214 h 1214"/>
                <a:gd name="T6" fmla="*/ 0 w 1243"/>
                <a:gd name="T7" fmla="*/ 643 h 1214"/>
                <a:gd name="T8" fmla="*/ 0 w 1243"/>
                <a:gd name="T9" fmla="*/ 643 h 1214"/>
                <a:gd name="T10" fmla="*/ 36 w 1243"/>
                <a:gd name="T11" fmla="*/ 416 h 1214"/>
                <a:gd name="T12" fmla="*/ 36 w 1243"/>
                <a:gd name="T13" fmla="*/ 416 h 1214"/>
                <a:gd name="T14" fmla="*/ 619 w 1243"/>
                <a:gd name="T15" fmla="*/ 0 h 1214"/>
                <a:gd name="T16" fmla="*/ 619 w 1243"/>
                <a:gd name="T17" fmla="*/ 0 h 1214"/>
                <a:gd name="T18" fmla="*/ 628 w 1243"/>
                <a:gd name="T19" fmla="*/ 0 h 1214"/>
                <a:gd name="T20" fmla="*/ 628 w 1243"/>
                <a:gd name="T21" fmla="*/ 0 h 1214"/>
                <a:gd name="T22" fmla="*/ 628 w 1243"/>
                <a:gd name="T23" fmla="*/ 0 h 1214"/>
                <a:gd name="T24" fmla="*/ 1090 w 1243"/>
                <a:gd name="T25" fmla="*/ 161 h 1214"/>
                <a:gd name="T26" fmla="*/ 1090 w 1243"/>
                <a:gd name="T27" fmla="*/ 161 h 1214"/>
                <a:gd name="T28" fmla="*/ 1239 w 1243"/>
                <a:gd name="T29" fmla="*/ 543 h 1214"/>
                <a:gd name="T30" fmla="*/ 1239 w 1243"/>
                <a:gd name="T31" fmla="*/ 543 h 1214"/>
                <a:gd name="T32" fmla="*/ 1243 w 1243"/>
                <a:gd name="T33" fmla="*/ 624 h 1214"/>
                <a:gd name="T34" fmla="*/ 1243 w 1243"/>
                <a:gd name="T35" fmla="*/ 624 h 1214"/>
                <a:gd name="T36" fmla="*/ 1108 w 1243"/>
                <a:gd name="T37" fmla="*/ 1023 h 1214"/>
                <a:gd name="T38" fmla="*/ 1108 w 1243"/>
                <a:gd name="T39" fmla="*/ 1023 h 1214"/>
                <a:gd name="T40" fmla="*/ 649 w 1243"/>
                <a:gd name="T41" fmla="*/ 1214 h 1214"/>
                <a:gd name="T42" fmla="*/ 649 w 1243"/>
                <a:gd name="T43" fmla="*/ 1214 h 1214"/>
                <a:gd name="T44" fmla="*/ 649 w 1243"/>
                <a:gd name="T45" fmla="*/ 1214 h 1214"/>
                <a:gd name="T46" fmla="*/ 42 w 1243"/>
                <a:gd name="T47" fmla="*/ 418 h 1214"/>
                <a:gd name="T48" fmla="*/ 6 w 1243"/>
                <a:gd name="T49" fmla="*/ 643 h 1214"/>
                <a:gd name="T50" fmla="*/ 6 w 1243"/>
                <a:gd name="T51" fmla="*/ 643 h 1214"/>
                <a:gd name="T52" fmla="*/ 614 w 1243"/>
                <a:gd name="T53" fmla="*/ 1208 h 1214"/>
                <a:gd name="T54" fmla="*/ 614 w 1243"/>
                <a:gd name="T55" fmla="*/ 1208 h 1214"/>
                <a:gd name="T56" fmla="*/ 649 w 1243"/>
                <a:gd name="T57" fmla="*/ 1208 h 1214"/>
                <a:gd name="T58" fmla="*/ 649 w 1243"/>
                <a:gd name="T59" fmla="*/ 1208 h 1214"/>
                <a:gd name="T60" fmla="*/ 1237 w 1243"/>
                <a:gd name="T61" fmla="*/ 624 h 1214"/>
                <a:gd name="T62" fmla="*/ 1237 w 1243"/>
                <a:gd name="T63" fmla="*/ 624 h 1214"/>
                <a:gd name="T64" fmla="*/ 1233 w 1243"/>
                <a:gd name="T65" fmla="*/ 544 h 1214"/>
                <a:gd name="T66" fmla="*/ 1233 w 1243"/>
                <a:gd name="T67" fmla="*/ 544 h 1214"/>
                <a:gd name="T68" fmla="*/ 1086 w 1243"/>
                <a:gd name="T69" fmla="*/ 165 h 1214"/>
                <a:gd name="T70" fmla="*/ 1086 w 1243"/>
                <a:gd name="T71" fmla="*/ 165 h 1214"/>
                <a:gd name="T72" fmla="*/ 628 w 1243"/>
                <a:gd name="T73" fmla="*/ 6 h 1214"/>
                <a:gd name="T74" fmla="*/ 628 w 1243"/>
                <a:gd name="T75" fmla="*/ 6 h 1214"/>
                <a:gd name="T76" fmla="*/ 628 w 1243"/>
                <a:gd name="T77" fmla="*/ 3 h 1214"/>
                <a:gd name="T78" fmla="*/ 628 w 1243"/>
                <a:gd name="T79" fmla="*/ 6 h 1214"/>
                <a:gd name="T80" fmla="*/ 619 w 1243"/>
                <a:gd name="T81" fmla="*/ 6 h 1214"/>
                <a:gd name="T82" fmla="*/ 619 w 1243"/>
                <a:gd name="T83" fmla="*/ 6 h 1214"/>
                <a:gd name="T84" fmla="*/ 42 w 1243"/>
                <a:gd name="T85" fmla="*/ 418 h 1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43" h="1214">
                  <a:moveTo>
                    <a:pt x="649" y="1214"/>
                  </a:moveTo>
                  <a:cubicBezTo>
                    <a:pt x="638" y="1214"/>
                    <a:pt x="626" y="1214"/>
                    <a:pt x="614" y="1214"/>
                  </a:cubicBezTo>
                  <a:cubicBezTo>
                    <a:pt x="614" y="1214"/>
                    <a:pt x="614" y="1214"/>
                    <a:pt x="614" y="1214"/>
                  </a:cubicBezTo>
                  <a:cubicBezTo>
                    <a:pt x="211" y="1199"/>
                    <a:pt x="0" y="950"/>
                    <a:pt x="0" y="643"/>
                  </a:cubicBezTo>
                  <a:cubicBezTo>
                    <a:pt x="0" y="643"/>
                    <a:pt x="0" y="643"/>
                    <a:pt x="0" y="643"/>
                  </a:cubicBezTo>
                  <a:cubicBezTo>
                    <a:pt x="0" y="570"/>
                    <a:pt x="12" y="493"/>
                    <a:pt x="36" y="416"/>
                  </a:cubicBezTo>
                  <a:cubicBezTo>
                    <a:pt x="36" y="416"/>
                    <a:pt x="36" y="416"/>
                    <a:pt x="36" y="416"/>
                  </a:cubicBezTo>
                  <a:cubicBezTo>
                    <a:pt x="160" y="16"/>
                    <a:pt x="557" y="0"/>
                    <a:pt x="619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25" y="0"/>
                    <a:pt x="628" y="0"/>
                    <a:pt x="628" y="0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854" y="3"/>
                    <a:pt x="999" y="63"/>
                    <a:pt x="1090" y="161"/>
                  </a:cubicBezTo>
                  <a:cubicBezTo>
                    <a:pt x="1090" y="161"/>
                    <a:pt x="1090" y="161"/>
                    <a:pt x="1090" y="161"/>
                  </a:cubicBezTo>
                  <a:cubicBezTo>
                    <a:pt x="1182" y="259"/>
                    <a:pt x="1221" y="394"/>
                    <a:pt x="1239" y="543"/>
                  </a:cubicBezTo>
                  <a:cubicBezTo>
                    <a:pt x="1239" y="543"/>
                    <a:pt x="1239" y="543"/>
                    <a:pt x="1239" y="543"/>
                  </a:cubicBezTo>
                  <a:cubicBezTo>
                    <a:pt x="1242" y="569"/>
                    <a:pt x="1243" y="596"/>
                    <a:pt x="1243" y="624"/>
                  </a:cubicBezTo>
                  <a:cubicBezTo>
                    <a:pt x="1243" y="624"/>
                    <a:pt x="1243" y="624"/>
                    <a:pt x="1243" y="624"/>
                  </a:cubicBezTo>
                  <a:cubicBezTo>
                    <a:pt x="1243" y="762"/>
                    <a:pt x="1202" y="910"/>
                    <a:pt x="1108" y="1023"/>
                  </a:cubicBezTo>
                  <a:cubicBezTo>
                    <a:pt x="1108" y="1023"/>
                    <a:pt x="1108" y="1023"/>
                    <a:pt x="1108" y="1023"/>
                  </a:cubicBezTo>
                  <a:cubicBezTo>
                    <a:pt x="1013" y="1136"/>
                    <a:pt x="864" y="1214"/>
                    <a:pt x="649" y="1214"/>
                  </a:cubicBezTo>
                  <a:cubicBezTo>
                    <a:pt x="649" y="1214"/>
                    <a:pt x="649" y="1214"/>
                    <a:pt x="649" y="1214"/>
                  </a:cubicBezTo>
                  <a:cubicBezTo>
                    <a:pt x="649" y="1214"/>
                    <a:pt x="649" y="1214"/>
                    <a:pt x="649" y="1214"/>
                  </a:cubicBezTo>
                  <a:close/>
                  <a:moveTo>
                    <a:pt x="42" y="418"/>
                  </a:moveTo>
                  <a:cubicBezTo>
                    <a:pt x="18" y="495"/>
                    <a:pt x="6" y="570"/>
                    <a:pt x="6" y="643"/>
                  </a:cubicBezTo>
                  <a:cubicBezTo>
                    <a:pt x="6" y="643"/>
                    <a:pt x="6" y="643"/>
                    <a:pt x="6" y="643"/>
                  </a:cubicBezTo>
                  <a:cubicBezTo>
                    <a:pt x="6" y="947"/>
                    <a:pt x="214" y="1192"/>
                    <a:pt x="614" y="1208"/>
                  </a:cubicBezTo>
                  <a:cubicBezTo>
                    <a:pt x="614" y="1208"/>
                    <a:pt x="614" y="1208"/>
                    <a:pt x="614" y="1208"/>
                  </a:cubicBezTo>
                  <a:cubicBezTo>
                    <a:pt x="626" y="1208"/>
                    <a:pt x="638" y="1208"/>
                    <a:pt x="649" y="1208"/>
                  </a:cubicBezTo>
                  <a:cubicBezTo>
                    <a:pt x="649" y="1208"/>
                    <a:pt x="649" y="1208"/>
                    <a:pt x="649" y="1208"/>
                  </a:cubicBezTo>
                  <a:cubicBezTo>
                    <a:pt x="1075" y="1208"/>
                    <a:pt x="1237" y="898"/>
                    <a:pt x="1237" y="624"/>
                  </a:cubicBezTo>
                  <a:cubicBezTo>
                    <a:pt x="1237" y="624"/>
                    <a:pt x="1237" y="624"/>
                    <a:pt x="1237" y="624"/>
                  </a:cubicBezTo>
                  <a:cubicBezTo>
                    <a:pt x="1237" y="597"/>
                    <a:pt x="1236" y="570"/>
                    <a:pt x="1233" y="544"/>
                  </a:cubicBezTo>
                  <a:cubicBezTo>
                    <a:pt x="1233" y="544"/>
                    <a:pt x="1233" y="544"/>
                    <a:pt x="1233" y="544"/>
                  </a:cubicBezTo>
                  <a:cubicBezTo>
                    <a:pt x="1215" y="395"/>
                    <a:pt x="1176" y="262"/>
                    <a:pt x="1086" y="165"/>
                  </a:cubicBezTo>
                  <a:cubicBezTo>
                    <a:pt x="1086" y="165"/>
                    <a:pt x="1086" y="165"/>
                    <a:pt x="1086" y="165"/>
                  </a:cubicBezTo>
                  <a:cubicBezTo>
                    <a:pt x="995" y="69"/>
                    <a:pt x="853" y="9"/>
                    <a:pt x="628" y="6"/>
                  </a:cubicBezTo>
                  <a:cubicBezTo>
                    <a:pt x="628" y="6"/>
                    <a:pt x="628" y="6"/>
                    <a:pt x="628" y="6"/>
                  </a:cubicBezTo>
                  <a:cubicBezTo>
                    <a:pt x="628" y="3"/>
                    <a:pt x="628" y="3"/>
                    <a:pt x="628" y="3"/>
                  </a:cubicBezTo>
                  <a:cubicBezTo>
                    <a:pt x="628" y="6"/>
                    <a:pt x="628" y="6"/>
                    <a:pt x="628" y="6"/>
                  </a:cubicBezTo>
                  <a:cubicBezTo>
                    <a:pt x="628" y="6"/>
                    <a:pt x="625" y="6"/>
                    <a:pt x="619" y="6"/>
                  </a:cubicBezTo>
                  <a:cubicBezTo>
                    <a:pt x="619" y="6"/>
                    <a:pt x="619" y="6"/>
                    <a:pt x="619" y="6"/>
                  </a:cubicBezTo>
                  <a:cubicBezTo>
                    <a:pt x="557" y="6"/>
                    <a:pt x="165" y="22"/>
                    <a:pt x="42" y="41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55" name="Freeform 1051"/>
            <p:cNvSpPr>
              <a:spLocks noEditPoints="1"/>
            </p:cNvSpPr>
            <p:nvPr/>
          </p:nvSpPr>
          <p:spPr bwMode="auto">
            <a:xfrm>
              <a:off x="2052321" y="1911265"/>
              <a:ext cx="4203091" cy="4143786"/>
            </a:xfrm>
            <a:custGeom>
              <a:avLst/>
              <a:gdLst>
                <a:gd name="T0" fmla="*/ 597 w 1168"/>
                <a:gd name="T1" fmla="*/ 1148 h 1152"/>
                <a:gd name="T2" fmla="*/ 565 w 1168"/>
                <a:gd name="T3" fmla="*/ 1147 h 1152"/>
                <a:gd name="T4" fmla="*/ 517 w 1168"/>
                <a:gd name="T5" fmla="*/ 1143 h 1152"/>
                <a:gd name="T6" fmla="*/ 485 w 1168"/>
                <a:gd name="T7" fmla="*/ 1139 h 1152"/>
                <a:gd name="T8" fmla="*/ 452 w 1168"/>
                <a:gd name="T9" fmla="*/ 1135 h 1152"/>
                <a:gd name="T10" fmla="*/ 420 w 1168"/>
                <a:gd name="T11" fmla="*/ 1129 h 1152"/>
                <a:gd name="T12" fmla="*/ 391 w 1168"/>
                <a:gd name="T13" fmla="*/ 1123 h 1152"/>
                <a:gd name="T14" fmla="*/ 360 w 1168"/>
                <a:gd name="T15" fmla="*/ 1114 h 1152"/>
                <a:gd name="T16" fmla="*/ 862 w 1168"/>
                <a:gd name="T17" fmla="*/ 1110 h 1152"/>
                <a:gd name="T18" fmla="*/ 894 w 1168"/>
                <a:gd name="T19" fmla="*/ 1098 h 1152"/>
                <a:gd name="T20" fmla="*/ 287 w 1168"/>
                <a:gd name="T21" fmla="*/ 1080 h 1152"/>
                <a:gd name="T22" fmla="*/ 245 w 1168"/>
                <a:gd name="T23" fmla="*/ 1058 h 1152"/>
                <a:gd name="T24" fmla="*/ 218 w 1168"/>
                <a:gd name="T25" fmla="*/ 1041 h 1152"/>
                <a:gd name="T26" fmla="*/ 190 w 1168"/>
                <a:gd name="T27" fmla="*/ 1025 h 1152"/>
                <a:gd name="T28" fmla="*/ 165 w 1168"/>
                <a:gd name="T29" fmla="*/ 1005 h 1152"/>
                <a:gd name="T30" fmla="*/ 1020 w 1168"/>
                <a:gd name="T31" fmla="*/ 1002 h 1152"/>
                <a:gd name="T32" fmla="*/ 1042 w 1168"/>
                <a:gd name="T33" fmla="*/ 977 h 1152"/>
                <a:gd name="T34" fmla="*/ 1070 w 1168"/>
                <a:gd name="T35" fmla="*/ 938 h 1152"/>
                <a:gd name="T36" fmla="*/ 1083 w 1168"/>
                <a:gd name="T37" fmla="*/ 909 h 1152"/>
                <a:gd name="T38" fmla="*/ 1091 w 1168"/>
                <a:gd name="T39" fmla="*/ 895 h 1152"/>
                <a:gd name="T40" fmla="*/ 73 w 1168"/>
                <a:gd name="T41" fmla="*/ 894 h 1152"/>
                <a:gd name="T42" fmla="*/ 60 w 1168"/>
                <a:gd name="T43" fmla="*/ 867 h 1152"/>
                <a:gd name="T44" fmla="*/ 46 w 1168"/>
                <a:gd name="T45" fmla="*/ 838 h 1152"/>
                <a:gd name="T46" fmla="*/ 35 w 1168"/>
                <a:gd name="T47" fmla="*/ 808 h 1152"/>
                <a:gd name="T48" fmla="*/ 26 w 1168"/>
                <a:gd name="T49" fmla="*/ 775 h 1152"/>
                <a:gd name="T50" fmla="*/ 15 w 1168"/>
                <a:gd name="T51" fmla="*/ 729 h 1152"/>
                <a:gd name="T52" fmla="*/ 8 w 1168"/>
                <a:gd name="T53" fmla="*/ 696 h 1152"/>
                <a:gd name="T54" fmla="*/ 2 w 1168"/>
                <a:gd name="T55" fmla="*/ 666 h 1152"/>
                <a:gd name="T56" fmla="*/ 1 w 1168"/>
                <a:gd name="T57" fmla="*/ 650 h 1152"/>
                <a:gd name="T58" fmla="*/ 1165 w 1168"/>
                <a:gd name="T59" fmla="*/ 622 h 1152"/>
                <a:gd name="T60" fmla="*/ 1168 w 1168"/>
                <a:gd name="T61" fmla="*/ 572 h 1152"/>
                <a:gd name="T62" fmla="*/ 1164 w 1168"/>
                <a:gd name="T63" fmla="*/ 540 h 1152"/>
                <a:gd name="T64" fmla="*/ 1163 w 1168"/>
                <a:gd name="T65" fmla="*/ 524 h 1152"/>
                <a:gd name="T66" fmla="*/ 7 w 1168"/>
                <a:gd name="T67" fmla="*/ 524 h 1152"/>
                <a:gd name="T68" fmla="*/ 14 w 1168"/>
                <a:gd name="T69" fmla="*/ 491 h 1152"/>
                <a:gd name="T70" fmla="*/ 20 w 1168"/>
                <a:gd name="T71" fmla="*/ 460 h 1152"/>
                <a:gd name="T72" fmla="*/ 30 w 1168"/>
                <a:gd name="T73" fmla="*/ 411 h 1152"/>
                <a:gd name="T74" fmla="*/ 1148 w 1168"/>
                <a:gd name="T75" fmla="*/ 381 h 1152"/>
                <a:gd name="T76" fmla="*/ 1138 w 1168"/>
                <a:gd name="T77" fmla="*/ 348 h 1152"/>
                <a:gd name="T78" fmla="*/ 1129 w 1168"/>
                <a:gd name="T79" fmla="*/ 317 h 1152"/>
                <a:gd name="T80" fmla="*/ 1117 w 1168"/>
                <a:gd name="T81" fmla="*/ 290 h 1152"/>
                <a:gd name="T82" fmla="*/ 83 w 1168"/>
                <a:gd name="T83" fmla="*/ 282 h 1152"/>
                <a:gd name="T84" fmla="*/ 101 w 1168"/>
                <a:gd name="T85" fmla="*/ 255 h 1152"/>
                <a:gd name="T86" fmla="*/ 121 w 1168"/>
                <a:gd name="T87" fmla="*/ 227 h 1152"/>
                <a:gd name="T88" fmla="*/ 140 w 1168"/>
                <a:gd name="T89" fmla="*/ 202 h 1152"/>
                <a:gd name="T90" fmla="*/ 172 w 1168"/>
                <a:gd name="T91" fmla="*/ 167 h 1152"/>
                <a:gd name="T92" fmla="*/ 196 w 1168"/>
                <a:gd name="T93" fmla="*/ 142 h 1152"/>
                <a:gd name="T94" fmla="*/ 217 w 1168"/>
                <a:gd name="T95" fmla="*/ 121 h 1152"/>
                <a:gd name="T96" fmla="*/ 230 w 1168"/>
                <a:gd name="T97" fmla="*/ 111 h 1152"/>
                <a:gd name="T98" fmla="*/ 256 w 1168"/>
                <a:gd name="T99" fmla="*/ 96 h 1152"/>
                <a:gd name="T100" fmla="*/ 944 w 1168"/>
                <a:gd name="T101" fmla="*/ 90 h 1152"/>
                <a:gd name="T102" fmla="*/ 916 w 1168"/>
                <a:gd name="T103" fmla="*/ 75 h 1152"/>
                <a:gd name="T104" fmla="*/ 889 w 1168"/>
                <a:gd name="T105" fmla="*/ 60 h 1152"/>
                <a:gd name="T106" fmla="*/ 858 w 1168"/>
                <a:gd name="T107" fmla="*/ 45 h 1152"/>
                <a:gd name="T108" fmla="*/ 812 w 1168"/>
                <a:gd name="T109" fmla="*/ 30 h 1152"/>
                <a:gd name="T110" fmla="*/ 782 w 1168"/>
                <a:gd name="T111" fmla="*/ 21 h 1152"/>
                <a:gd name="T112" fmla="*/ 748 w 1168"/>
                <a:gd name="T113" fmla="*/ 16 h 1152"/>
                <a:gd name="T114" fmla="*/ 718 w 1168"/>
                <a:gd name="T115" fmla="*/ 13 h 1152"/>
                <a:gd name="T116" fmla="*/ 702 w 1168"/>
                <a:gd name="T117" fmla="*/ 11 h 1152"/>
                <a:gd name="T118" fmla="*/ 527 w 1168"/>
                <a:gd name="T119" fmla="*/ 8 h 1152"/>
                <a:gd name="T120" fmla="*/ 559 w 1168"/>
                <a:gd name="T121" fmla="*/ 6 h 1152"/>
                <a:gd name="T122" fmla="*/ 609 w 1168"/>
                <a:gd name="T123" fmla="*/ 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68" h="1152">
                  <a:moveTo>
                    <a:pt x="613" y="1152"/>
                  </a:moveTo>
                  <a:cubicBezTo>
                    <a:pt x="613" y="1152"/>
                    <a:pt x="613" y="1152"/>
                    <a:pt x="613" y="1152"/>
                  </a:cubicBezTo>
                  <a:cubicBezTo>
                    <a:pt x="612" y="1152"/>
                    <a:pt x="611" y="1151"/>
                    <a:pt x="611" y="1150"/>
                  </a:cubicBezTo>
                  <a:cubicBezTo>
                    <a:pt x="611" y="1150"/>
                    <a:pt x="611" y="1150"/>
                    <a:pt x="611" y="1150"/>
                  </a:cubicBezTo>
                  <a:cubicBezTo>
                    <a:pt x="611" y="1149"/>
                    <a:pt x="612" y="1148"/>
                    <a:pt x="613" y="1148"/>
                  </a:cubicBezTo>
                  <a:cubicBezTo>
                    <a:pt x="613" y="1148"/>
                    <a:pt x="613" y="1148"/>
                    <a:pt x="613" y="1148"/>
                  </a:cubicBezTo>
                  <a:cubicBezTo>
                    <a:pt x="613" y="1148"/>
                    <a:pt x="614" y="1148"/>
                    <a:pt x="615" y="1148"/>
                  </a:cubicBezTo>
                  <a:cubicBezTo>
                    <a:pt x="615" y="1148"/>
                    <a:pt x="615" y="1148"/>
                    <a:pt x="615" y="1148"/>
                  </a:cubicBezTo>
                  <a:cubicBezTo>
                    <a:pt x="619" y="1148"/>
                    <a:pt x="624" y="1148"/>
                    <a:pt x="629" y="1148"/>
                  </a:cubicBezTo>
                  <a:cubicBezTo>
                    <a:pt x="629" y="1148"/>
                    <a:pt x="629" y="1148"/>
                    <a:pt x="629" y="1148"/>
                  </a:cubicBezTo>
                  <a:cubicBezTo>
                    <a:pt x="630" y="1148"/>
                    <a:pt x="631" y="1149"/>
                    <a:pt x="631" y="1150"/>
                  </a:cubicBezTo>
                  <a:cubicBezTo>
                    <a:pt x="631" y="1150"/>
                    <a:pt x="631" y="1150"/>
                    <a:pt x="631" y="1150"/>
                  </a:cubicBezTo>
                  <a:cubicBezTo>
                    <a:pt x="631" y="1151"/>
                    <a:pt x="630" y="1152"/>
                    <a:pt x="629" y="1152"/>
                  </a:cubicBezTo>
                  <a:cubicBezTo>
                    <a:pt x="629" y="1152"/>
                    <a:pt x="629" y="1152"/>
                    <a:pt x="629" y="1152"/>
                  </a:cubicBezTo>
                  <a:cubicBezTo>
                    <a:pt x="624" y="1152"/>
                    <a:pt x="619" y="1152"/>
                    <a:pt x="615" y="1152"/>
                  </a:cubicBezTo>
                  <a:cubicBezTo>
                    <a:pt x="615" y="1152"/>
                    <a:pt x="615" y="1152"/>
                    <a:pt x="615" y="1152"/>
                  </a:cubicBezTo>
                  <a:cubicBezTo>
                    <a:pt x="614" y="1152"/>
                    <a:pt x="613" y="1152"/>
                    <a:pt x="613" y="1152"/>
                  </a:cubicBezTo>
                  <a:close/>
                  <a:moveTo>
                    <a:pt x="597" y="1152"/>
                  </a:moveTo>
                  <a:cubicBezTo>
                    <a:pt x="591" y="1152"/>
                    <a:pt x="586" y="1152"/>
                    <a:pt x="581" y="1151"/>
                  </a:cubicBezTo>
                  <a:cubicBezTo>
                    <a:pt x="581" y="1151"/>
                    <a:pt x="581" y="1151"/>
                    <a:pt x="581" y="1151"/>
                  </a:cubicBezTo>
                  <a:cubicBezTo>
                    <a:pt x="581" y="1151"/>
                    <a:pt x="581" y="1151"/>
                    <a:pt x="581" y="1151"/>
                  </a:cubicBezTo>
                  <a:cubicBezTo>
                    <a:pt x="580" y="1151"/>
                    <a:pt x="579" y="1150"/>
                    <a:pt x="579" y="1149"/>
                  </a:cubicBezTo>
                  <a:cubicBezTo>
                    <a:pt x="579" y="1149"/>
                    <a:pt x="579" y="1149"/>
                    <a:pt x="579" y="1149"/>
                  </a:cubicBezTo>
                  <a:cubicBezTo>
                    <a:pt x="579" y="1148"/>
                    <a:pt x="580" y="1147"/>
                    <a:pt x="581" y="1147"/>
                  </a:cubicBezTo>
                  <a:cubicBezTo>
                    <a:pt x="581" y="1147"/>
                    <a:pt x="581" y="1147"/>
                    <a:pt x="581" y="1147"/>
                  </a:cubicBezTo>
                  <a:cubicBezTo>
                    <a:pt x="586" y="1148"/>
                    <a:pt x="591" y="1148"/>
                    <a:pt x="597" y="1148"/>
                  </a:cubicBezTo>
                  <a:cubicBezTo>
                    <a:pt x="597" y="1148"/>
                    <a:pt x="597" y="1148"/>
                    <a:pt x="597" y="1148"/>
                  </a:cubicBezTo>
                  <a:cubicBezTo>
                    <a:pt x="598" y="1148"/>
                    <a:pt x="599" y="1149"/>
                    <a:pt x="599" y="1150"/>
                  </a:cubicBezTo>
                  <a:cubicBezTo>
                    <a:pt x="599" y="1150"/>
                    <a:pt x="599" y="1150"/>
                    <a:pt x="599" y="1150"/>
                  </a:cubicBezTo>
                  <a:cubicBezTo>
                    <a:pt x="599" y="1151"/>
                    <a:pt x="598" y="1152"/>
                    <a:pt x="597" y="1152"/>
                  </a:cubicBezTo>
                  <a:cubicBezTo>
                    <a:pt x="597" y="1152"/>
                    <a:pt x="597" y="1152"/>
                    <a:pt x="597" y="1152"/>
                  </a:cubicBezTo>
                  <a:cubicBezTo>
                    <a:pt x="597" y="1152"/>
                    <a:pt x="597" y="1152"/>
                    <a:pt x="597" y="1152"/>
                  </a:cubicBezTo>
                  <a:close/>
                  <a:moveTo>
                    <a:pt x="643" y="1150"/>
                  </a:moveTo>
                  <a:cubicBezTo>
                    <a:pt x="643" y="1148"/>
                    <a:pt x="644" y="1148"/>
                    <a:pt x="645" y="1147"/>
                  </a:cubicBezTo>
                  <a:cubicBezTo>
                    <a:pt x="645" y="1147"/>
                    <a:pt x="645" y="1147"/>
                    <a:pt x="645" y="1147"/>
                  </a:cubicBezTo>
                  <a:cubicBezTo>
                    <a:pt x="650" y="1147"/>
                    <a:pt x="655" y="1147"/>
                    <a:pt x="661" y="1147"/>
                  </a:cubicBezTo>
                  <a:cubicBezTo>
                    <a:pt x="661" y="1147"/>
                    <a:pt x="661" y="1147"/>
                    <a:pt x="661" y="1147"/>
                  </a:cubicBezTo>
                  <a:cubicBezTo>
                    <a:pt x="662" y="1147"/>
                    <a:pt x="663" y="1148"/>
                    <a:pt x="663" y="1149"/>
                  </a:cubicBezTo>
                  <a:cubicBezTo>
                    <a:pt x="663" y="1149"/>
                    <a:pt x="663" y="1149"/>
                    <a:pt x="663" y="1149"/>
                  </a:cubicBezTo>
                  <a:cubicBezTo>
                    <a:pt x="663" y="1150"/>
                    <a:pt x="662" y="1151"/>
                    <a:pt x="661" y="1151"/>
                  </a:cubicBezTo>
                  <a:cubicBezTo>
                    <a:pt x="661" y="1151"/>
                    <a:pt x="661" y="1151"/>
                    <a:pt x="661" y="1151"/>
                  </a:cubicBezTo>
                  <a:cubicBezTo>
                    <a:pt x="655" y="1151"/>
                    <a:pt x="650" y="1151"/>
                    <a:pt x="645" y="1151"/>
                  </a:cubicBezTo>
                  <a:cubicBezTo>
                    <a:pt x="645" y="1151"/>
                    <a:pt x="645" y="1151"/>
                    <a:pt x="645" y="1151"/>
                  </a:cubicBezTo>
                  <a:cubicBezTo>
                    <a:pt x="645" y="1151"/>
                    <a:pt x="645" y="1151"/>
                    <a:pt x="645" y="1151"/>
                  </a:cubicBezTo>
                  <a:cubicBezTo>
                    <a:pt x="645" y="1151"/>
                    <a:pt x="645" y="1151"/>
                    <a:pt x="645" y="1151"/>
                  </a:cubicBezTo>
                  <a:cubicBezTo>
                    <a:pt x="644" y="1151"/>
                    <a:pt x="643" y="1151"/>
                    <a:pt x="643" y="1150"/>
                  </a:cubicBezTo>
                  <a:close/>
                  <a:moveTo>
                    <a:pt x="565" y="1151"/>
                  </a:moveTo>
                  <a:cubicBezTo>
                    <a:pt x="559" y="1150"/>
                    <a:pt x="554" y="1150"/>
                    <a:pt x="549" y="1150"/>
                  </a:cubicBezTo>
                  <a:cubicBezTo>
                    <a:pt x="549" y="1150"/>
                    <a:pt x="549" y="1150"/>
                    <a:pt x="549" y="1150"/>
                  </a:cubicBezTo>
                  <a:cubicBezTo>
                    <a:pt x="548" y="1150"/>
                    <a:pt x="547" y="1149"/>
                    <a:pt x="547" y="1148"/>
                  </a:cubicBezTo>
                  <a:cubicBezTo>
                    <a:pt x="547" y="1148"/>
                    <a:pt x="547" y="1148"/>
                    <a:pt x="547" y="1148"/>
                  </a:cubicBezTo>
                  <a:cubicBezTo>
                    <a:pt x="547" y="1146"/>
                    <a:pt x="548" y="1146"/>
                    <a:pt x="549" y="1146"/>
                  </a:cubicBezTo>
                  <a:cubicBezTo>
                    <a:pt x="549" y="1146"/>
                    <a:pt x="549" y="1146"/>
                    <a:pt x="549" y="1146"/>
                  </a:cubicBezTo>
                  <a:cubicBezTo>
                    <a:pt x="554" y="1146"/>
                    <a:pt x="559" y="1146"/>
                    <a:pt x="565" y="1147"/>
                  </a:cubicBezTo>
                  <a:cubicBezTo>
                    <a:pt x="565" y="1147"/>
                    <a:pt x="565" y="1147"/>
                    <a:pt x="565" y="1147"/>
                  </a:cubicBezTo>
                  <a:cubicBezTo>
                    <a:pt x="566" y="1147"/>
                    <a:pt x="567" y="1148"/>
                    <a:pt x="567" y="1149"/>
                  </a:cubicBezTo>
                  <a:cubicBezTo>
                    <a:pt x="567" y="1149"/>
                    <a:pt x="567" y="1149"/>
                    <a:pt x="567" y="1149"/>
                  </a:cubicBezTo>
                  <a:cubicBezTo>
                    <a:pt x="567" y="1150"/>
                    <a:pt x="566" y="1151"/>
                    <a:pt x="565" y="1151"/>
                  </a:cubicBezTo>
                  <a:cubicBezTo>
                    <a:pt x="565" y="1151"/>
                    <a:pt x="565" y="1151"/>
                    <a:pt x="565" y="1151"/>
                  </a:cubicBezTo>
                  <a:cubicBezTo>
                    <a:pt x="565" y="1151"/>
                    <a:pt x="565" y="1151"/>
                    <a:pt x="565" y="1151"/>
                  </a:cubicBezTo>
                  <a:close/>
                  <a:moveTo>
                    <a:pt x="675" y="1148"/>
                  </a:moveTo>
                  <a:cubicBezTo>
                    <a:pt x="675" y="1147"/>
                    <a:pt x="675" y="1146"/>
                    <a:pt x="677" y="1146"/>
                  </a:cubicBezTo>
                  <a:cubicBezTo>
                    <a:pt x="677" y="1146"/>
                    <a:pt x="677" y="1146"/>
                    <a:pt x="677" y="1146"/>
                  </a:cubicBezTo>
                  <a:cubicBezTo>
                    <a:pt x="682" y="1146"/>
                    <a:pt x="687" y="1145"/>
                    <a:pt x="692" y="1145"/>
                  </a:cubicBezTo>
                  <a:cubicBezTo>
                    <a:pt x="692" y="1145"/>
                    <a:pt x="692" y="1145"/>
                    <a:pt x="692" y="1145"/>
                  </a:cubicBezTo>
                  <a:cubicBezTo>
                    <a:pt x="694" y="1145"/>
                    <a:pt x="695" y="1146"/>
                    <a:pt x="695" y="1147"/>
                  </a:cubicBezTo>
                  <a:cubicBezTo>
                    <a:pt x="695" y="1147"/>
                    <a:pt x="695" y="1147"/>
                    <a:pt x="695" y="1147"/>
                  </a:cubicBezTo>
                  <a:cubicBezTo>
                    <a:pt x="695" y="1148"/>
                    <a:pt x="694" y="1149"/>
                    <a:pt x="693" y="1149"/>
                  </a:cubicBezTo>
                  <a:cubicBezTo>
                    <a:pt x="693" y="1149"/>
                    <a:pt x="693" y="1149"/>
                    <a:pt x="693" y="1149"/>
                  </a:cubicBezTo>
                  <a:cubicBezTo>
                    <a:pt x="687" y="1149"/>
                    <a:pt x="682" y="1150"/>
                    <a:pt x="677" y="1150"/>
                  </a:cubicBezTo>
                  <a:cubicBezTo>
                    <a:pt x="677" y="1150"/>
                    <a:pt x="677" y="1150"/>
                    <a:pt x="677" y="1150"/>
                  </a:cubicBezTo>
                  <a:cubicBezTo>
                    <a:pt x="677" y="1150"/>
                    <a:pt x="677" y="1150"/>
                    <a:pt x="677" y="1150"/>
                  </a:cubicBezTo>
                  <a:cubicBezTo>
                    <a:pt x="677" y="1150"/>
                    <a:pt x="677" y="1150"/>
                    <a:pt x="677" y="1150"/>
                  </a:cubicBezTo>
                  <a:cubicBezTo>
                    <a:pt x="676" y="1150"/>
                    <a:pt x="675" y="1149"/>
                    <a:pt x="675" y="1148"/>
                  </a:cubicBezTo>
                  <a:close/>
                  <a:moveTo>
                    <a:pt x="533" y="1148"/>
                  </a:moveTo>
                  <a:cubicBezTo>
                    <a:pt x="527" y="1148"/>
                    <a:pt x="522" y="1147"/>
                    <a:pt x="517" y="1147"/>
                  </a:cubicBezTo>
                  <a:cubicBezTo>
                    <a:pt x="517" y="1147"/>
                    <a:pt x="517" y="1147"/>
                    <a:pt x="517" y="1147"/>
                  </a:cubicBezTo>
                  <a:cubicBezTo>
                    <a:pt x="516" y="1147"/>
                    <a:pt x="515" y="1146"/>
                    <a:pt x="515" y="1145"/>
                  </a:cubicBezTo>
                  <a:cubicBezTo>
                    <a:pt x="515" y="1145"/>
                    <a:pt x="515" y="1145"/>
                    <a:pt x="515" y="1145"/>
                  </a:cubicBezTo>
                  <a:cubicBezTo>
                    <a:pt x="515" y="1144"/>
                    <a:pt x="516" y="1143"/>
                    <a:pt x="517" y="1143"/>
                  </a:cubicBezTo>
                  <a:cubicBezTo>
                    <a:pt x="517" y="1143"/>
                    <a:pt x="517" y="1143"/>
                    <a:pt x="517" y="1143"/>
                  </a:cubicBezTo>
                  <a:cubicBezTo>
                    <a:pt x="522" y="1143"/>
                    <a:pt x="528" y="1144"/>
                    <a:pt x="533" y="1144"/>
                  </a:cubicBezTo>
                  <a:cubicBezTo>
                    <a:pt x="533" y="1144"/>
                    <a:pt x="533" y="1144"/>
                    <a:pt x="533" y="1144"/>
                  </a:cubicBezTo>
                  <a:cubicBezTo>
                    <a:pt x="534" y="1145"/>
                    <a:pt x="535" y="1146"/>
                    <a:pt x="535" y="1147"/>
                  </a:cubicBezTo>
                  <a:cubicBezTo>
                    <a:pt x="535" y="1147"/>
                    <a:pt x="535" y="1147"/>
                    <a:pt x="535" y="1147"/>
                  </a:cubicBezTo>
                  <a:cubicBezTo>
                    <a:pt x="535" y="1148"/>
                    <a:pt x="534" y="1148"/>
                    <a:pt x="533" y="1148"/>
                  </a:cubicBezTo>
                  <a:cubicBezTo>
                    <a:pt x="533" y="1148"/>
                    <a:pt x="533" y="1148"/>
                    <a:pt x="533" y="1148"/>
                  </a:cubicBezTo>
                  <a:cubicBezTo>
                    <a:pt x="533" y="1148"/>
                    <a:pt x="533" y="1148"/>
                    <a:pt x="533" y="1148"/>
                  </a:cubicBezTo>
                  <a:close/>
                  <a:moveTo>
                    <a:pt x="707" y="1146"/>
                  </a:moveTo>
                  <a:cubicBezTo>
                    <a:pt x="706" y="1145"/>
                    <a:pt x="707" y="1144"/>
                    <a:pt x="708" y="1144"/>
                  </a:cubicBezTo>
                  <a:cubicBezTo>
                    <a:pt x="708" y="1144"/>
                    <a:pt x="708" y="1144"/>
                    <a:pt x="708" y="1144"/>
                  </a:cubicBezTo>
                  <a:cubicBezTo>
                    <a:pt x="714" y="1143"/>
                    <a:pt x="719" y="1143"/>
                    <a:pt x="724" y="1142"/>
                  </a:cubicBezTo>
                  <a:cubicBezTo>
                    <a:pt x="724" y="1142"/>
                    <a:pt x="724" y="1142"/>
                    <a:pt x="724" y="1142"/>
                  </a:cubicBezTo>
                  <a:cubicBezTo>
                    <a:pt x="725" y="1142"/>
                    <a:pt x="726" y="1143"/>
                    <a:pt x="726" y="1144"/>
                  </a:cubicBezTo>
                  <a:cubicBezTo>
                    <a:pt x="726" y="1144"/>
                    <a:pt x="726" y="1144"/>
                    <a:pt x="726" y="1144"/>
                  </a:cubicBezTo>
                  <a:cubicBezTo>
                    <a:pt x="727" y="1145"/>
                    <a:pt x="726" y="1146"/>
                    <a:pt x="725" y="1146"/>
                  </a:cubicBezTo>
                  <a:cubicBezTo>
                    <a:pt x="725" y="1146"/>
                    <a:pt x="725" y="1146"/>
                    <a:pt x="725" y="1146"/>
                  </a:cubicBezTo>
                  <a:cubicBezTo>
                    <a:pt x="719" y="1147"/>
                    <a:pt x="714" y="1147"/>
                    <a:pt x="709" y="1148"/>
                  </a:cubicBezTo>
                  <a:cubicBezTo>
                    <a:pt x="709" y="1148"/>
                    <a:pt x="709" y="1148"/>
                    <a:pt x="709" y="1148"/>
                  </a:cubicBezTo>
                  <a:cubicBezTo>
                    <a:pt x="709" y="1148"/>
                    <a:pt x="709" y="1148"/>
                    <a:pt x="709" y="1148"/>
                  </a:cubicBezTo>
                  <a:cubicBezTo>
                    <a:pt x="709" y="1148"/>
                    <a:pt x="709" y="1148"/>
                    <a:pt x="709" y="1148"/>
                  </a:cubicBezTo>
                  <a:cubicBezTo>
                    <a:pt x="708" y="1148"/>
                    <a:pt x="707" y="1147"/>
                    <a:pt x="707" y="1146"/>
                  </a:cubicBezTo>
                  <a:close/>
                  <a:moveTo>
                    <a:pt x="501" y="1145"/>
                  </a:moveTo>
                  <a:cubicBezTo>
                    <a:pt x="495" y="1144"/>
                    <a:pt x="490" y="1144"/>
                    <a:pt x="485" y="1143"/>
                  </a:cubicBezTo>
                  <a:cubicBezTo>
                    <a:pt x="485" y="1143"/>
                    <a:pt x="485" y="1143"/>
                    <a:pt x="485" y="1143"/>
                  </a:cubicBezTo>
                  <a:cubicBezTo>
                    <a:pt x="484" y="1143"/>
                    <a:pt x="483" y="1142"/>
                    <a:pt x="483" y="1141"/>
                  </a:cubicBezTo>
                  <a:cubicBezTo>
                    <a:pt x="483" y="1141"/>
                    <a:pt x="483" y="1141"/>
                    <a:pt x="483" y="1141"/>
                  </a:cubicBezTo>
                  <a:cubicBezTo>
                    <a:pt x="483" y="1140"/>
                    <a:pt x="484" y="1139"/>
                    <a:pt x="485" y="1139"/>
                  </a:cubicBezTo>
                  <a:cubicBezTo>
                    <a:pt x="485" y="1139"/>
                    <a:pt x="485" y="1139"/>
                    <a:pt x="485" y="1139"/>
                  </a:cubicBezTo>
                  <a:cubicBezTo>
                    <a:pt x="491" y="1140"/>
                    <a:pt x="496" y="1140"/>
                    <a:pt x="501" y="1141"/>
                  </a:cubicBezTo>
                  <a:cubicBezTo>
                    <a:pt x="501" y="1141"/>
                    <a:pt x="501" y="1141"/>
                    <a:pt x="501" y="1141"/>
                  </a:cubicBezTo>
                  <a:cubicBezTo>
                    <a:pt x="502" y="1141"/>
                    <a:pt x="503" y="1142"/>
                    <a:pt x="503" y="1143"/>
                  </a:cubicBezTo>
                  <a:cubicBezTo>
                    <a:pt x="503" y="1143"/>
                    <a:pt x="503" y="1143"/>
                    <a:pt x="503" y="1143"/>
                  </a:cubicBezTo>
                  <a:cubicBezTo>
                    <a:pt x="503" y="1144"/>
                    <a:pt x="502" y="1145"/>
                    <a:pt x="501" y="1145"/>
                  </a:cubicBezTo>
                  <a:cubicBezTo>
                    <a:pt x="501" y="1145"/>
                    <a:pt x="501" y="1145"/>
                    <a:pt x="501" y="1145"/>
                  </a:cubicBezTo>
                  <a:cubicBezTo>
                    <a:pt x="501" y="1145"/>
                    <a:pt x="501" y="1145"/>
                    <a:pt x="501" y="1145"/>
                  </a:cubicBezTo>
                  <a:close/>
                  <a:moveTo>
                    <a:pt x="738" y="1142"/>
                  </a:moveTo>
                  <a:cubicBezTo>
                    <a:pt x="738" y="1141"/>
                    <a:pt x="739" y="1140"/>
                    <a:pt x="740" y="1140"/>
                  </a:cubicBezTo>
                  <a:cubicBezTo>
                    <a:pt x="740" y="1140"/>
                    <a:pt x="740" y="1140"/>
                    <a:pt x="740" y="1140"/>
                  </a:cubicBezTo>
                  <a:cubicBezTo>
                    <a:pt x="745" y="1139"/>
                    <a:pt x="751" y="1139"/>
                    <a:pt x="756" y="1138"/>
                  </a:cubicBezTo>
                  <a:cubicBezTo>
                    <a:pt x="756" y="1138"/>
                    <a:pt x="756" y="1138"/>
                    <a:pt x="756" y="1138"/>
                  </a:cubicBezTo>
                  <a:cubicBezTo>
                    <a:pt x="757" y="1137"/>
                    <a:pt x="758" y="1138"/>
                    <a:pt x="758" y="1139"/>
                  </a:cubicBezTo>
                  <a:cubicBezTo>
                    <a:pt x="758" y="1139"/>
                    <a:pt x="758" y="1139"/>
                    <a:pt x="758" y="1139"/>
                  </a:cubicBezTo>
                  <a:cubicBezTo>
                    <a:pt x="758" y="1140"/>
                    <a:pt x="758" y="1141"/>
                    <a:pt x="756" y="1142"/>
                  </a:cubicBezTo>
                  <a:cubicBezTo>
                    <a:pt x="756" y="1142"/>
                    <a:pt x="756" y="1142"/>
                    <a:pt x="756" y="1142"/>
                  </a:cubicBezTo>
                  <a:cubicBezTo>
                    <a:pt x="751" y="1142"/>
                    <a:pt x="746" y="1143"/>
                    <a:pt x="741" y="1144"/>
                  </a:cubicBezTo>
                  <a:cubicBezTo>
                    <a:pt x="741" y="1144"/>
                    <a:pt x="741" y="1144"/>
                    <a:pt x="741" y="1144"/>
                  </a:cubicBezTo>
                  <a:cubicBezTo>
                    <a:pt x="741" y="1144"/>
                    <a:pt x="740" y="1144"/>
                    <a:pt x="740" y="1144"/>
                  </a:cubicBezTo>
                  <a:cubicBezTo>
                    <a:pt x="740" y="1144"/>
                    <a:pt x="740" y="1144"/>
                    <a:pt x="740" y="1144"/>
                  </a:cubicBezTo>
                  <a:cubicBezTo>
                    <a:pt x="739" y="1144"/>
                    <a:pt x="738" y="1143"/>
                    <a:pt x="738" y="1142"/>
                  </a:cubicBezTo>
                  <a:close/>
                  <a:moveTo>
                    <a:pt x="469" y="1140"/>
                  </a:moveTo>
                  <a:cubicBezTo>
                    <a:pt x="464" y="1140"/>
                    <a:pt x="458" y="1139"/>
                    <a:pt x="453" y="1138"/>
                  </a:cubicBezTo>
                  <a:cubicBezTo>
                    <a:pt x="453" y="1138"/>
                    <a:pt x="453" y="1138"/>
                    <a:pt x="453" y="1138"/>
                  </a:cubicBezTo>
                  <a:cubicBezTo>
                    <a:pt x="452" y="1137"/>
                    <a:pt x="451" y="1136"/>
                    <a:pt x="452" y="1135"/>
                  </a:cubicBezTo>
                  <a:cubicBezTo>
                    <a:pt x="452" y="1135"/>
                    <a:pt x="452" y="1135"/>
                    <a:pt x="452" y="1135"/>
                  </a:cubicBezTo>
                  <a:cubicBezTo>
                    <a:pt x="452" y="1134"/>
                    <a:pt x="453" y="1134"/>
                    <a:pt x="454" y="1134"/>
                  </a:cubicBezTo>
                  <a:cubicBezTo>
                    <a:pt x="454" y="1134"/>
                    <a:pt x="454" y="1134"/>
                    <a:pt x="454" y="1134"/>
                  </a:cubicBezTo>
                  <a:cubicBezTo>
                    <a:pt x="459" y="1135"/>
                    <a:pt x="464" y="1136"/>
                    <a:pt x="470" y="1137"/>
                  </a:cubicBezTo>
                  <a:cubicBezTo>
                    <a:pt x="470" y="1137"/>
                    <a:pt x="470" y="1137"/>
                    <a:pt x="470" y="1137"/>
                  </a:cubicBezTo>
                  <a:cubicBezTo>
                    <a:pt x="471" y="1137"/>
                    <a:pt x="471" y="1138"/>
                    <a:pt x="471" y="1139"/>
                  </a:cubicBezTo>
                  <a:cubicBezTo>
                    <a:pt x="471" y="1139"/>
                    <a:pt x="471" y="1139"/>
                    <a:pt x="471" y="1139"/>
                  </a:cubicBezTo>
                  <a:cubicBezTo>
                    <a:pt x="471" y="1140"/>
                    <a:pt x="470" y="1140"/>
                    <a:pt x="469" y="1140"/>
                  </a:cubicBezTo>
                  <a:cubicBezTo>
                    <a:pt x="469" y="1140"/>
                    <a:pt x="469" y="1140"/>
                    <a:pt x="469" y="1140"/>
                  </a:cubicBezTo>
                  <a:cubicBezTo>
                    <a:pt x="469" y="1140"/>
                    <a:pt x="469" y="1140"/>
                    <a:pt x="469" y="1140"/>
                  </a:cubicBezTo>
                  <a:close/>
                  <a:moveTo>
                    <a:pt x="770" y="1137"/>
                  </a:moveTo>
                  <a:cubicBezTo>
                    <a:pt x="770" y="1136"/>
                    <a:pt x="770" y="1135"/>
                    <a:pt x="771" y="1135"/>
                  </a:cubicBezTo>
                  <a:cubicBezTo>
                    <a:pt x="771" y="1135"/>
                    <a:pt x="771" y="1135"/>
                    <a:pt x="771" y="1135"/>
                  </a:cubicBezTo>
                  <a:cubicBezTo>
                    <a:pt x="777" y="1134"/>
                    <a:pt x="782" y="1133"/>
                    <a:pt x="787" y="1131"/>
                  </a:cubicBezTo>
                  <a:cubicBezTo>
                    <a:pt x="787" y="1131"/>
                    <a:pt x="787" y="1131"/>
                    <a:pt x="787" y="1131"/>
                  </a:cubicBezTo>
                  <a:cubicBezTo>
                    <a:pt x="788" y="1131"/>
                    <a:pt x="789" y="1132"/>
                    <a:pt x="789" y="1133"/>
                  </a:cubicBezTo>
                  <a:cubicBezTo>
                    <a:pt x="789" y="1133"/>
                    <a:pt x="789" y="1133"/>
                    <a:pt x="789" y="1133"/>
                  </a:cubicBezTo>
                  <a:cubicBezTo>
                    <a:pt x="790" y="1134"/>
                    <a:pt x="789" y="1135"/>
                    <a:pt x="788" y="1135"/>
                  </a:cubicBezTo>
                  <a:cubicBezTo>
                    <a:pt x="788" y="1135"/>
                    <a:pt x="788" y="1135"/>
                    <a:pt x="788" y="1135"/>
                  </a:cubicBezTo>
                  <a:cubicBezTo>
                    <a:pt x="783" y="1136"/>
                    <a:pt x="778" y="1138"/>
                    <a:pt x="772" y="1139"/>
                  </a:cubicBezTo>
                  <a:cubicBezTo>
                    <a:pt x="772" y="1139"/>
                    <a:pt x="772" y="1139"/>
                    <a:pt x="772" y="1139"/>
                  </a:cubicBezTo>
                  <a:cubicBezTo>
                    <a:pt x="772" y="1139"/>
                    <a:pt x="772" y="1139"/>
                    <a:pt x="772" y="1139"/>
                  </a:cubicBezTo>
                  <a:cubicBezTo>
                    <a:pt x="772" y="1139"/>
                    <a:pt x="772" y="1139"/>
                    <a:pt x="772" y="1139"/>
                  </a:cubicBezTo>
                  <a:cubicBezTo>
                    <a:pt x="771" y="1139"/>
                    <a:pt x="770" y="1138"/>
                    <a:pt x="770" y="1137"/>
                  </a:cubicBezTo>
                  <a:close/>
                  <a:moveTo>
                    <a:pt x="437" y="1135"/>
                  </a:moveTo>
                  <a:cubicBezTo>
                    <a:pt x="432" y="1134"/>
                    <a:pt x="427" y="1132"/>
                    <a:pt x="422" y="1131"/>
                  </a:cubicBezTo>
                  <a:cubicBezTo>
                    <a:pt x="422" y="1131"/>
                    <a:pt x="422" y="1131"/>
                    <a:pt x="422" y="1131"/>
                  </a:cubicBezTo>
                  <a:cubicBezTo>
                    <a:pt x="421" y="1131"/>
                    <a:pt x="420" y="1130"/>
                    <a:pt x="420" y="1129"/>
                  </a:cubicBezTo>
                  <a:cubicBezTo>
                    <a:pt x="420" y="1129"/>
                    <a:pt x="420" y="1129"/>
                    <a:pt x="420" y="1129"/>
                  </a:cubicBezTo>
                  <a:cubicBezTo>
                    <a:pt x="421" y="1128"/>
                    <a:pt x="422" y="1127"/>
                    <a:pt x="423" y="1127"/>
                  </a:cubicBezTo>
                  <a:cubicBezTo>
                    <a:pt x="423" y="1127"/>
                    <a:pt x="423" y="1127"/>
                    <a:pt x="423" y="1127"/>
                  </a:cubicBezTo>
                  <a:cubicBezTo>
                    <a:pt x="428" y="1128"/>
                    <a:pt x="433" y="1130"/>
                    <a:pt x="438" y="1131"/>
                  </a:cubicBezTo>
                  <a:cubicBezTo>
                    <a:pt x="438" y="1131"/>
                    <a:pt x="438" y="1131"/>
                    <a:pt x="438" y="1131"/>
                  </a:cubicBezTo>
                  <a:cubicBezTo>
                    <a:pt x="439" y="1131"/>
                    <a:pt x="440" y="1132"/>
                    <a:pt x="440" y="1133"/>
                  </a:cubicBezTo>
                  <a:cubicBezTo>
                    <a:pt x="440" y="1133"/>
                    <a:pt x="440" y="1133"/>
                    <a:pt x="440" y="1133"/>
                  </a:cubicBezTo>
                  <a:cubicBezTo>
                    <a:pt x="440" y="1134"/>
                    <a:pt x="439" y="1135"/>
                    <a:pt x="438" y="1135"/>
                  </a:cubicBezTo>
                  <a:cubicBezTo>
                    <a:pt x="438" y="1135"/>
                    <a:pt x="438" y="1135"/>
                    <a:pt x="438" y="1135"/>
                  </a:cubicBezTo>
                  <a:cubicBezTo>
                    <a:pt x="438" y="1135"/>
                    <a:pt x="438" y="1135"/>
                    <a:pt x="437" y="1135"/>
                  </a:cubicBezTo>
                  <a:close/>
                  <a:moveTo>
                    <a:pt x="801" y="1130"/>
                  </a:moveTo>
                  <a:cubicBezTo>
                    <a:pt x="801" y="1129"/>
                    <a:pt x="801" y="1128"/>
                    <a:pt x="802" y="1127"/>
                  </a:cubicBezTo>
                  <a:cubicBezTo>
                    <a:pt x="802" y="1127"/>
                    <a:pt x="802" y="1127"/>
                    <a:pt x="802" y="1127"/>
                  </a:cubicBezTo>
                  <a:cubicBezTo>
                    <a:pt x="808" y="1126"/>
                    <a:pt x="813" y="1125"/>
                    <a:pt x="818" y="1123"/>
                  </a:cubicBezTo>
                  <a:cubicBezTo>
                    <a:pt x="818" y="1123"/>
                    <a:pt x="818" y="1123"/>
                    <a:pt x="818" y="1123"/>
                  </a:cubicBezTo>
                  <a:cubicBezTo>
                    <a:pt x="819" y="1123"/>
                    <a:pt x="820" y="1123"/>
                    <a:pt x="820" y="1124"/>
                  </a:cubicBezTo>
                  <a:cubicBezTo>
                    <a:pt x="820" y="1124"/>
                    <a:pt x="820" y="1124"/>
                    <a:pt x="820" y="1124"/>
                  </a:cubicBezTo>
                  <a:cubicBezTo>
                    <a:pt x="821" y="1126"/>
                    <a:pt x="820" y="1127"/>
                    <a:pt x="819" y="1127"/>
                  </a:cubicBezTo>
                  <a:cubicBezTo>
                    <a:pt x="819" y="1127"/>
                    <a:pt x="819" y="1127"/>
                    <a:pt x="819" y="1127"/>
                  </a:cubicBezTo>
                  <a:cubicBezTo>
                    <a:pt x="814" y="1129"/>
                    <a:pt x="809" y="1130"/>
                    <a:pt x="803" y="1131"/>
                  </a:cubicBezTo>
                  <a:cubicBezTo>
                    <a:pt x="803" y="1131"/>
                    <a:pt x="803" y="1131"/>
                    <a:pt x="803" y="1131"/>
                  </a:cubicBezTo>
                  <a:cubicBezTo>
                    <a:pt x="803" y="1131"/>
                    <a:pt x="803" y="1131"/>
                    <a:pt x="803" y="1131"/>
                  </a:cubicBezTo>
                  <a:cubicBezTo>
                    <a:pt x="803" y="1131"/>
                    <a:pt x="803" y="1131"/>
                    <a:pt x="803" y="1131"/>
                  </a:cubicBezTo>
                  <a:cubicBezTo>
                    <a:pt x="802" y="1131"/>
                    <a:pt x="801" y="1131"/>
                    <a:pt x="801" y="1130"/>
                  </a:cubicBezTo>
                  <a:close/>
                  <a:moveTo>
                    <a:pt x="406" y="1127"/>
                  </a:moveTo>
                  <a:cubicBezTo>
                    <a:pt x="401" y="1126"/>
                    <a:pt x="396" y="1125"/>
                    <a:pt x="391" y="1123"/>
                  </a:cubicBezTo>
                  <a:cubicBezTo>
                    <a:pt x="391" y="1123"/>
                    <a:pt x="391" y="1123"/>
                    <a:pt x="391" y="1123"/>
                  </a:cubicBezTo>
                  <a:cubicBezTo>
                    <a:pt x="390" y="1123"/>
                    <a:pt x="389" y="1122"/>
                    <a:pt x="389" y="1121"/>
                  </a:cubicBezTo>
                  <a:cubicBezTo>
                    <a:pt x="389" y="1121"/>
                    <a:pt x="389" y="1121"/>
                    <a:pt x="389" y="1121"/>
                  </a:cubicBezTo>
                  <a:cubicBezTo>
                    <a:pt x="390" y="1120"/>
                    <a:pt x="391" y="1119"/>
                    <a:pt x="392" y="1119"/>
                  </a:cubicBezTo>
                  <a:cubicBezTo>
                    <a:pt x="392" y="1119"/>
                    <a:pt x="392" y="1119"/>
                    <a:pt x="392" y="1119"/>
                  </a:cubicBezTo>
                  <a:cubicBezTo>
                    <a:pt x="397" y="1121"/>
                    <a:pt x="402" y="1122"/>
                    <a:pt x="407" y="1124"/>
                  </a:cubicBezTo>
                  <a:cubicBezTo>
                    <a:pt x="407" y="1124"/>
                    <a:pt x="407" y="1124"/>
                    <a:pt x="407" y="1124"/>
                  </a:cubicBezTo>
                  <a:cubicBezTo>
                    <a:pt x="408" y="1124"/>
                    <a:pt x="409" y="1125"/>
                    <a:pt x="409" y="1126"/>
                  </a:cubicBezTo>
                  <a:cubicBezTo>
                    <a:pt x="409" y="1126"/>
                    <a:pt x="409" y="1126"/>
                    <a:pt x="409" y="1126"/>
                  </a:cubicBezTo>
                  <a:cubicBezTo>
                    <a:pt x="408" y="1127"/>
                    <a:pt x="408" y="1127"/>
                    <a:pt x="407" y="1127"/>
                  </a:cubicBezTo>
                  <a:cubicBezTo>
                    <a:pt x="407" y="1127"/>
                    <a:pt x="407" y="1127"/>
                    <a:pt x="407" y="1127"/>
                  </a:cubicBezTo>
                  <a:cubicBezTo>
                    <a:pt x="407" y="1127"/>
                    <a:pt x="406" y="1127"/>
                    <a:pt x="406" y="1127"/>
                  </a:cubicBezTo>
                  <a:close/>
                  <a:moveTo>
                    <a:pt x="832" y="1121"/>
                  </a:moveTo>
                  <a:cubicBezTo>
                    <a:pt x="831" y="1120"/>
                    <a:pt x="832" y="1119"/>
                    <a:pt x="833" y="1118"/>
                  </a:cubicBezTo>
                  <a:cubicBezTo>
                    <a:pt x="833" y="1118"/>
                    <a:pt x="833" y="1118"/>
                    <a:pt x="833" y="1118"/>
                  </a:cubicBezTo>
                  <a:cubicBezTo>
                    <a:pt x="838" y="1117"/>
                    <a:pt x="843" y="1115"/>
                    <a:pt x="848" y="1113"/>
                  </a:cubicBezTo>
                  <a:cubicBezTo>
                    <a:pt x="848" y="1113"/>
                    <a:pt x="848" y="1113"/>
                    <a:pt x="848" y="1113"/>
                  </a:cubicBezTo>
                  <a:cubicBezTo>
                    <a:pt x="849" y="1113"/>
                    <a:pt x="850" y="1113"/>
                    <a:pt x="851" y="1114"/>
                  </a:cubicBezTo>
                  <a:cubicBezTo>
                    <a:pt x="851" y="1114"/>
                    <a:pt x="851" y="1114"/>
                    <a:pt x="851" y="1114"/>
                  </a:cubicBezTo>
                  <a:cubicBezTo>
                    <a:pt x="851" y="1115"/>
                    <a:pt x="850" y="1116"/>
                    <a:pt x="849" y="1117"/>
                  </a:cubicBezTo>
                  <a:cubicBezTo>
                    <a:pt x="849" y="1117"/>
                    <a:pt x="849" y="1117"/>
                    <a:pt x="849" y="1117"/>
                  </a:cubicBezTo>
                  <a:cubicBezTo>
                    <a:pt x="844" y="1119"/>
                    <a:pt x="839" y="1120"/>
                    <a:pt x="834" y="1122"/>
                  </a:cubicBezTo>
                  <a:cubicBezTo>
                    <a:pt x="834" y="1122"/>
                    <a:pt x="834" y="1122"/>
                    <a:pt x="834" y="1122"/>
                  </a:cubicBezTo>
                  <a:cubicBezTo>
                    <a:pt x="834" y="1122"/>
                    <a:pt x="834" y="1122"/>
                    <a:pt x="834" y="1122"/>
                  </a:cubicBezTo>
                  <a:cubicBezTo>
                    <a:pt x="834" y="1122"/>
                    <a:pt x="834" y="1122"/>
                    <a:pt x="834" y="1122"/>
                  </a:cubicBezTo>
                  <a:cubicBezTo>
                    <a:pt x="833" y="1122"/>
                    <a:pt x="832" y="1122"/>
                    <a:pt x="832" y="1121"/>
                  </a:cubicBezTo>
                  <a:close/>
                  <a:moveTo>
                    <a:pt x="375" y="1119"/>
                  </a:moveTo>
                  <a:cubicBezTo>
                    <a:pt x="370" y="1117"/>
                    <a:pt x="365" y="1116"/>
                    <a:pt x="360" y="1114"/>
                  </a:cubicBezTo>
                  <a:cubicBezTo>
                    <a:pt x="360" y="1114"/>
                    <a:pt x="360" y="1114"/>
                    <a:pt x="360" y="1114"/>
                  </a:cubicBezTo>
                  <a:cubicBezTo>
                    <a:pt x="359" y="1114"/>
                    <a:pt x="358" y="1112"/>
                    <a:pt x="359" y="1111"/>
                  </a:cubicBezTo>
                  <a:cubicBezTo>
                    <a:pt x="359" y="1111"/>
                    <a:pt x="359" y="1111"/>
                    <a:pt x="359" y="1111"/>
                  </a:cubicBezTo>
                  <a:cubicBezTo>
                    <a:pt x="359" y="1110"/>
                    <a:pt x="360" y="1110"/>
                    <a:pt x="361" y="1110"/>
                  </a:cubicBezTo>
                  <a:cubicBezTo>
                    <a:pt x="361" y="1110"/>
                    <a:pt x="361" y="1110"/>
                    <a:pt x="361" y="1110"/>
                  </a:cubicBezTo>
                  <a:cubicBezTo>
                    <a:pt x="366" y="1112"/>
                    <a:pt x="371" y="1113"/>
                    <a:pt x="376" y="1115"/>
                  </a:cubicBezTo>
                  <a:cubicBezTo>
                    <a:pt x="376" y="1115"/>
                    <a:pt x="376" y="1115"/>
                    <a:pt x="376" y="1115"/>
                  </a:cubicBezTo>
                  <a:cubicBezTo>
                    <a:pt x="378" y="1115"/>
                    <a:pt x="378" y="1116"/>
                    <a:pt x="378" y="1117"/>
                  </a:cubicBezTo>
                  <a:cubicBezTo>
                    <a:pt x="378" y="1117"/>
                    <a:pt x="378" y="1117"/>
                    <a:pt x="378" y="1117"/>
                  </a:cubicBezTo>
                  <a:cubicBezTo>
                    <a:pt x="378" y="1118"/>
                    <a:pt x="377" y="1119"/>
                    <a:pt x="376" y="1119"/>
                  </a:cubicBezTo>
                  <a:cubicBezTo>
                    <a:pt x="376" y="1119"/>
                    <a:pt x="376" y="1119"/>
                    <a:pt x="376" y="1119"/>
                  </a:cubicBezTo>
                  <a:cubicBezTo>
                    <a:pt x="376" y="1119"/>
                    <a:pt x="375" y="1119"/>
                    <a:pt x="375" y="1119"/>
                  </a:cubicBezTo>
                  <a:close/>
                  <a:moveTo>
                    <a:pt x="862" y="1110"/>
                  </a:moveTo>
                  <a:cubicBezTo>
                    <a:pt x="861" y="1109"/>
                    <a:pt x="862" y="1108"/>
                    <a:pt x="863" y="1107"/>
                  </a:cubicBezTo>
                  <a:cubicBezTo>
                    <a:pt x="863" y="1107"/>
                    <a:pt x="863" y="1107"/>
                    <a:pt x="863" y="1107"/>
                  </a:cubicBezTo>
                  <a:cubicBezTo>
                    <a:pt x="868" y="1105"/>
                    <a:pt x="873" y="1103"/>
                    <a:pt x="877" y="1101"/>
                  </a:cubicBezTo>
                  <a:cubicBezTo>
                    <a:pt x="877" y="1101"/>
                    <a:pt x="877" y="1101"/>
                    <a:pt x="877" y="1101"/>
                  </a:cubicBezTo>
                  <a:cubicBezTo>
                    <a:pt x="878" y="1100"/>
                    <a:pt x="880" y="1101"/>
                    <a:pt x="880" y="1102"/>
                  </a:cubicBezTo>
                  <a:cubicBezTo>
                    <a:pt x="880" y="1102"/>
                    <a:pt x="880" y="1102"/>
                    <a:pt x="880" y="1102"/>
                  </a:cubicBezTo>
                  <a:cubicBezTo>
                    <a:pt x="881" y="1103"/>
                    <a:pt x="880" y="1104"/>
                    <a:pt x="879" y="1105"/>
                  </a:cubicBezTo>
                  <a:cubicBezTo>
                    <a:pt x="879" y="1105"/>
                    <a:pt x="879" y="1105"/>
                    <a:pt x="879" y="1105"/>
                  </a:cubicBezTo>
                  <a:cubicBezTo>
                    <a:pt x="874" y="1107"/>
                    <a:pt x="869" y="1109"/>
                    <a:pt x="864" y="1111"/>
                  </a:cubicBezTo>
                  <a:cubicBezTo>
                    <a:pt x="864" y="1111"/>
                    <a:pt x="864" y="1111"/>
                    <a:pt x="864" y="1111"/>
                  </a:cubicBezTo>
                  <a:cubicBezTo>
                    <a:pt x="864" y="1111"/>
                    <a:pt x="864" y="1111"/>
                    <a:pt x="864" y="1111"/>
                  </a:cubicBezTo>
                  <a:cubicBezTo>
                    <a:pt x="864" y="1111"/>
                    <a:pt x="864" y="1111"/>
                    <a:pt x="864" y="1111"/>
                  </a:cubicBezTo>
                  <a:cubicBezTo>
                    <a:pt x="864" y="1111"/>
                    <a:pt x="864" y="1111"/>
                    <a:pt x="864" y="1111"/>
                  </a:cubicBezTo>
                  <a:cubicBezTo>
                    <a:pt x="863" y="1111"/>
                    <a:pt x="862" y="1111"/>
                    <a:pt x="862" y="1110"/>
                  </a:cubicBezTo>
                  <a:close/>
                  <a:moveTo>
                    <a:pt x="345" y="1109"/>
                  </a:moveTo>
                  <a:cubicBezTo>
                    <a:pt x="340" y="1107"/>
                    <a:pt x="335" y="1105"/>
                    <a:pt x="330" y="1103"/>
                  </a:cubicBezTo>
                  <a:cubicBezTo>
                    <a:pt x="330" y="1103"/>
                    <a:pt x="330" y="1103"/>
                    <a:pt x="330" y="1103"/>
                  </a:cubicBezTo>
                  <a:cubicBezTo>
                    <a:pt x="330" y="1103"/>
                    <a:pt x="330" y="1103"/>
                    <a:pt x="330" y="1103"/>
                  </a:cubicBezTo>
                  <a:cubicBezTo>
                    <a:pt x="329" y="1103"/>
                    <a:pt x="328" y="1102"/>
                    <a:pt x="329" y="1101"/>
                  </a:cubicBezTo>
                  <a:cubicBezTo>
                    <a:pt x="329" y="1101"/>
                    <a:pt x="329" y="1101"/>
                    <a:pt x="329" y="1101"/>
                  </a:cubicBezTo>
                  <a:cubicBezTo>
                    <a:pt x="329" y="1099"/>
                    <a:pt x="330" y="1099"/>
                    <a:pt x="331" y="1099"/>
                  </a:cubicBezTo>
                  <a:cubicBezTo>
                    <a:pt x="331" y="1099"/>
                    <a:pt x="331" y="1099"/>
                    <a:pt x="331" y="1099"/>
                  </a:cubicBezTo>
                  <a:cubicBezTo>
                    <a:pt x="336" y="1101"/>
                    <a:pt x="341" y="1103"/>
                    <a:pt x="346" y="1105"/>
                  </a:cubicBezTo>
                  <a:cubicBezTo>
                    <a:pt x="346" y="1105"/>
                    <a:pt x="346" y="1105"/>
                    <a:pt x="346" y="1105"/>
                  </a:cubicBezTo>
                  <a:cubicBezTo>
                    <a:pt x="347" y="1105"/>
                    <a:pt x="348" y="1106"/>
                    <a:pt x="347" y="1107"/>
                  </a:cubicBezTo>
                  <a:cubicBezTo>
                    <a:pt x="347" y="1107"/>
                    <a:pt x="347" y="1107"/>
                    <a:pt x="347" y="1107"/>
                  </a:cubicBezTo>
                  <a:cubicBezTo>
                    <a:pt x="347" y="1108"/>
                    <a:pt x="346" y="1109"/>
                    <a:pt x="346" y="1109"/>
                  </a:cubicBezTo>
                  <a:cubicBezTo>
                    <a:pt x="346" y="1109"/>
                    <a:pt x="346" y="1109"/>
                    <a:pt x="346" y="1109"/>
                  </a:cubicBezTo>
                  <a:cubicBezTo>
                    <a:pt x="345" y="1109"/>
                    <a:pt x="345" y="1109"/>
                    <a:pt x="345" y="1109"/>
                  </a:cubicBezTo>
                  <a:close/>
                  <a:moveTo>
                    <a:pt x="891" y="1097"/>
                  </a:moveTo>
                  <a:cubicBezTo>
                    <a:pt x="890" y="1096"/>
                    <a:pt x="891" y="1095"/>
                    <a:pt x="892" y="1094"/>
                  </a:cubicBezTo>
                  <a:cubicBezTo>
                    <a:pt x="892" y="1094"/>
                    <a:pt x="892" y="1094"/>
                    <a:pt x="892" y="1094"/>
                  </a:cubicBezTo>
                  <a:cubicBezTo>
                    <a:pt x="897" y="1092"/>
                    <a:pt x="901" y="1089"/>
                    <a:pt x="906" y="1087"/>
                  </a:cubicBezTo>
                  <a:cubicBezTo>
                    <a:pt x="906" y="1087"/>
                    <a:pt x="906" y="1087"/>
                    <a:pt x="906" y="1087"/>
                  </a:cubicBezTo>
                  <a:cubicBezTo>
                    <a:pt x="907" y="1086"/>
                    <a:pt x="908" y="1087"/>
                    <a:pt x="909" y="1088"/>
                  </a:cubicBezTo>
                  <a:cubicBezTo>
                    <a:pt x="909" y="1088"/>
                    <a:pt x="909" y="1088"/>
                    <a:pt x="909" y="1088"/>
                  </a:cubicBezTo>
                  <a:cubicBezTo>
                    <a:pt x="909" y="1088"/>
                    <a:pt x="909" y="1090"/>
                    <a:pt x="908" y="1090"/>
                  </a:cubicBezTo>
                  <a:cubicBezTo>
                    <a:pt x="908" y="1090"/>
                    <a:pt x="908" y="1090"/>
                    <a:pt x="908" y="1090"/>
                  </a:cubicBezTo>
                  <a:cubicBezTo>
                    <a:pt x="903" y="1093"/>
                    <a:pt x="898" y="1095"/>
                    <a:pt x="894" y="1098"/>
                  </a:cubicBezTo>
                  <a:cubicBezTo>
                    <a:pt x="894" y="1098"/>
                    <a:pt x="894" y="1098"/>
                    <a:pt x="894" y="1098"/>
                  </a:cubicBezTo>
                  <a:cubicBezTo>
                    <a:pt x="894" y="1098"/>
                    <a:pt x="894" y="1098"/>
                    <a:pt x="894" y="1098"/>
                  </a:cubicBezTo>
                  <a:cubicBezTo>
                    <a:pt x="893" y="1098"/>
                    <a:pt x="893" y="1098"/>
                    <a:pt x="893" y="1098"/>
                  </a:cubicBezTo>
                  <a:cubicBezTo>
                    <a:pt x="893" y="1098"/>
                    <a:pt x="893" y="1098"/>
                    <a:pt x="893" y="1098"/>
                  </a:cubicBezTo>
                  <a:cubicBezTo>
                    <a:pt x="892" y="1098"/>
                    <a:pt x="891" y="1097"/>
                    <a:pt x="891" y="1097"/>
                  </a:cubicBezTo>
                  <a:close/>
                  <a:moveTo>
                    <a:pt x="315" y="1097"/>
                  </a:moveTo>
                  <a:cubicBezTo>
                    <a:pt x="310" y="1095"/>
                    <a:pt x="305" y="1093"/>
                    <a:pt x="300" y="1091"/>
                  </a:cubicBezTo>
                  <a:cubicBezTo>
                    <a:pt x="300" y="1091"/>
                    <a:pt x="300" y="1091"/>
                    <a:pt x="300" y="1091"/>
                  </a:cubicBezTo>
                  <a:cubicBezTo>
                    <a:pt x="299" y="1090"/>
                    <a:pt x="299" y="1089"/>
                    <a:pt x="299" y="1088"/>
                  </a:cubicBezTo>
                  <a:cubicBezTo>
                    <a:pt x="299" y="1088"/>
                    <a:pt x="299" y="1088"/>
                    <a:pt x="299" y="1088"/>
                  </a:cubicBezTo>
                  <a:cubicBezTo>
                    <a:pt x="300" y="1087"/>
                    <a:pt x="301" y="1087"/>
                    <a:pt x="302" y="1087"/>
                  </a:cubicBezTo>
                  <a:cubicBezTo>
                    <a:pt x="302" y="1087"/>
                    <a:pt x="302" y="1087"/>
                    <a:pt x="302" y="1087"/>
                  </a:cubicBezTo>
                  <a:cubicBezTo>
                    <a:pt x="307" y="1089"/>
                    <a:pt x="312" y="1091"/>
                    <a:pt x="316" y="1093"/>
                  </a:cubicBezTo>
                  <a:cubicBezTo>
                    <a:pt x="316" y="1093"/>
                    <a:pt x="316" y="1093"/>
                    <a:pt x="316" y="1093"/>
                  </a:cubicBezTo>
                  <a:cubicBezTo>
                    <a:pt x="317" y="1094"/>
                    <a:pt x="318" y="1095"/>
                    <a:pt x="318" y="1096"/>
                  </a:cubicBezTo>
                  <a:cubicBezTo>
                    <a:pt x="318" y="1096"/>
                    <a:pt x="318" y="1096"/>
                    <a:pt x="318" y="1096"/>
                  </a:cubicBezTo>
                  <a:cubicBezTo>
                    <a:pt x="317" y="1097"/>
                    <a:pt x="316" y="1097"/>
                    <a:pt x="316" y="1097"/>
                  </a:cubicBezTo>
                  <a:cubicBezTo>
                    <a:pt x="316" y="1097"/>
                    <a:pt x="316" y="1097"/>
                    <a:pt x="316" y="1097"/>
                  </a:cubicBezTo>
                  <a:cubicBezTo>
                    <a:pt x="315" y="1097"/>
                    <a:pt x="315" y="1097"/>
                    <a:pt x="315" y="1097"/>
                  </a:cubicBezTo>
                  <a:close/>
                  <a:moveTo>
                    <a:pt x="286" y="1084"/>
                  </a:moveTo>
                  <a:cubicBezTo>
                    <a:pt x="281" y="1082"/>
                    <a:pt x="276" y="1079"/>
                    <a:pt x="271" y="1077"/>
                  </a:cubicBezTo>
                  <a:cubicBezTo>
                    <a:pt x="271" y="1077"/>
                    <a:pt x="271" y="1077"/>
                    <a:pt x="271" y="1077"/>
                  </a:cubicBezTo>
                  <a:cubicBezTo>
                    <a:pt x="271" y="1077"/>
                    <a:pt x="271" y="1077"/>
                    <a:pt x="271" y="1077"/>
                  </a:cubicBezTo>
                  <a:cubicBezTo>
                    <a:pt x="270" y="1076"/>
                    <a:pt x="270" y="1075"/>
                    <a:pt x="270" y="1074"/>
                  </a:cubicBezTo>
                  <a:cubicBezTo>
                    <a:pt x="270" y="1074"/>
                    <a:pt x="270" y="1074"/>
                    <a:pt x="270" y="1074"/>
                  </a:cubicBezTo>
                  <a:cubicBezTo>
                    <a:pt x="271" y="1073"/>
                    <a:pt x="272" y="1073"/>
                    <a:pt x="273" y="1073"/>
                  </a:cubicBezTo>
                  <a:cubicBezTo>
                    <a:pt x="273" y="1073"/>
                    <a:pt x="273" y="1073"/>
                    <a:pt x="273" y="1073"/>
                  </a:cubicBezTo>
                  <a:cubicBezTo>
                    <a:pt x="278" y="1076"/>
                    <a:pt x="283" y="1078"/>
                    <a:pt x="287" y="1080"/>
                  </a:cubicBezTo>
                  <a:cubicBezTo>
                    <a:pt x="287" y="1080"/>
                    <a:pt x="287" y="1080"/>
                    <a:pt x="287" y="1080"/>
                  </a:cubicBezTo>
                  <a:cubicBezTo>
                    <a:pt x="288" y="1081"/>
                    <a:pt x="289" y="1082"/>
                    <a:pt x="288" y="1083"/>
                  </a:cubicBezTo>
                  <a:cubicBezTo>
                    <a:pt x="288" y="1083"/>
                    <a:pt x="288" y="1083"/>
                    <a:pt x="288" y="1083"/>
                  </a:cubicBezTo>
                  <a:cubicBezTo>
                    <a:pt x="288" y="1084"/>
                    <a:pt x="287" y="1084"/>
                    <a:pt x="287" y="1084"/>
                  </a:cubicBezTo>
                  <a:cubicBezTo>
                    <a:pt x="287" y="1084"/>
                    <a:pt x="287" y="1084"/>
                    <a:pt x="287" y="1084"/>
                  </a:cubicBezTo>
                  <a:cubicBezTo>
                    <a:pt x="286" y="1084"/>
                    <a:pt x="286" y="1084"/>
                    <a:pt x="286" y="1084"/>
                  </a:cubicBezTo>
                  <a:close/>
                  <a:moveTo>
                    <a:pt x="919" y="1082"/>
                  </a:moveTo>
                  <a:cubicBezTo>
                    <a:pt x="918" y="1081"/>
                    <a:pt x="919" y="1079"/>
                    <a:pt x="920" y="1079"/>
                  </a:cubicBezTo>
                  <a:cubicBezTo>
                    <a:pt x="920" y="1079"/>
                    <a:pt x="920" y="1079"/>
                    <a:pt x="920" y="1079"/>
                  </a:cubicBezTo>
                  <a:cubicBezTo>
                    <a:pt x="924" y="1076"/>
                    <a:pt x="929" y="1073"/>
                    <a:pt x="933" y="1071"/>
                  </a:cubicBezTo>
                  <a:cubicBezTo>
                    <a:pt x="933" y="1071"/>
                    <a:pt x="933" y="1071"/>
                    <a:pt x="933" y="1071"/>
                  </a:cubicBezTo>
                  <a:cubicBezTo>
                    <a:pt x="934" y="1070"/>
                    <a:pt x="935" y="1070"/>
                    <a:pt x="936" y="1071"/>
                  </a:cubicBezTo>
                  <a:cubicBezTo>
                    <a:pt x="936" y="1071"/>
                    <a:pt x="936" y="1071"/>
                    <a:pt x="936" y="1071"/>
                  </a:cubicBezTo>
                  <a:cubicBezTo>
                    <a:pt x="937" y="1072"/>
                    <a:pt x="936" y="1073"/>
                    <a:pt x="935" y="1074"/>
                  </a:cubicBezTo>
                  <a:cubicBezTo>
                    <a:pt x="935" y="1074"/>
                    <a:pt x="935" y="1074"/>
                    <a:pt x="935" y="1074"/>
                  </a:cubicBezTo>
                  <a:cubicBezTo>
                    <a:pt x="931" y="1077"/>
                    <a:pt x="926" y="1080"/>
                    <a:pt x="922" y="1082"/>
                  </a:cubicBezTo>
                  <a:cubicBezTo>
                    <a:pt x="922" y="1082"/>
                    <a:pt x="922" y="1082"/>
                    <a:pt x="922" y="1082"/>
                  </a:cubicBezTo>
                  <a:cubicBezTo>
                    <a:pt x="922" y="1082"/>
                    <a:pt x="922" y="1082"/>
                    <a:pt x="922" y="1082"/>
                  </a:cubicBezTo>
                  <a:cubicBezTo>
                    <a:pt x="921" y="1083"/>
                    <a:pt x="921" y="1083"/>
                    <a:pt x="921" y="1083"/>
                  </a:cubicBezTo>
                  <a:cubicBezTo>
                    <a:pt x="921" y="1083"/>
                    <a:pt x="921" y="1083"/>
                    <a:pt x="921" y="1083"/>
                  </a:cubicBezTo>
                  <a:cubicBezTo>
                    <a:pt x="920" y="1083"/>
                    <a:pt x="919" y="1082"/>
                    <a:pt x="919" y="1082"/>
                  </a:cubicBezTo>
                  <a:close/>
                  <a:moveTo>
                    <a:pt x="257" y="1069"/>
                  </a:moveTo>
                  <a:cubicBezTo>
                    <a:pt x="252" y="1067"/>
                    <a:pt x="248" y="1064"/>
                    <a:pt x="243" y="1061"/>
                  </a:cubicBezTo>
                  <a:cubicBezTo>
                    <a:pt x="243" y="1061"/>
                    <a:pt x="243" y="1061"/>
                    <a:pt x="243" y="1061"/>
                  </a:cubicBezTo>
                  <a:cubicBezTo>
                    <a:pt x="242" y="1061"/>
                    <a:pt x="242" y="1059"/>
                    <a:pt x="243" y="1058"/>
                  </a:cubicBezTo>
                  <a:cubicBezTo>
                    <a:pt x="243" y="1058"/>
                    <a:pt x="243" y="1058"/>
                    <a:pt x="243" y="1058"/>
                  </a:cubicBezTo>
                  <a:cubicBezTo>
                    <a:pt x="243" y="1058"/>
                    <a:pt x="244" y="1057"/>
                    <a:pt x="245" y="1058"/>
                  </a:cubicBezTo>
                  <a:cubicBezTo>
                    <a:pt x="245" y="1058"/>
                    <a:pt x="245" y="1058"/>
                    <a:pt x="245" y="1058"/>
                  </a:cubicBezTo>
                  <a:cubicBezTo>
                    <a:pt x="250" y="1060"/>
                    <a:pt x="254" y="1063"/>
                    <a:pt x="259" y="1066"/>
                  </a:cubicBezTo>
                  <a:cubicBezTo>
                    <a:pt x="259" y="1066"/>
                    <a:pt x="259" y="1066"/>
                    <a:pt x="259" y="1066"/>
                  </a:cubicBezTo>
                  <a:cubicBezTo>
                    <a:pt x="260" y="1066"/>
                    <a:pt x="260" y="1067"/>
                    <a:pt x="260" y="1068"/>
                  </a:cubicBezTo>
                  <a:cubicBezTo>
                    <a:pt x="260" y="1068"/>
                    <a:pt x="260" y="1068"/>
                    <a:pt x="260" y="1068"/>
                  </a:cubicBezTo>
                  <a:cubicBezTo>
                    <a:pt x="259" y="1069"/>
                    <a:pt x="259" y="1069"/>
                    <a:pt x="258" y="1069"/>
                  </a:cubicBezTo>
                  <a:cubicBezTo>
                    <a:pt x="258" y="1069"/>
                    <a:pt x="258" y="1069"/>
                    <a:pt x="258" y="1069"/>
                  </a:cubicBezTo>
                  <a:cubicBezTo>
                    <a:pt x="258" y="1069"/>
                    <a:pt x="257" y="1069"/>
                    <a:pt x="257" y="1069"/>
                  </a:cubicBezTo>
                  <a:close/>
                  <a:moveTo>
                    <a:pt x="946" y="1064"/>
                  </a:moveTo>
                  <a:cubicBezTo>
                    <a:pt x="945" y="1064"/>
                    <a:pt x="946" y="1062"/>
                    <a:pt x="947" y="1062"/>
                  </a:cubicBezTo>
                  <a:cubicBezTo>
                    <a:pt x="947" y="1062"/>
                    <a:pt x="947" y="1062"/>
                    <a:pt x="947" y="1062"/>
                  </a:cubicBezTo>
                  <a:cubicBezTo>
                    <a:pt x="951" y="1059"/>
                    <a:pt x="955" y="1056"/>
                    <a:pt x="959" y="1052"/>
                  </a:cubicBezTo>
                  <a:cubicBezTo>
                    <a:pt x="959" y="1052"/>
                    <a:pt x="959" y="1052"/>
                    <a:pt x="959" y="1052"/>
                  </a:cubicBezTo>
                  <a:cubicBezTo>
                    <a:pt x="960" y="1052"/>
                    <a:pt x="962" y="1052"/>
                    <a:pt x="962" y="1053"/>
                  </a:cubicBezTo>
                  <a:cubicBezTo>
                    <a:pt x="962" y="1053"/>
                    <a:pt x="962" y="1053"/>
                    <a:pt x="962" y="1053"/>
                  </a:cubicBezTo>
                  <a:cubicBezTo>
                    <a:pt x="963" y="1054"/>
                    <a:pt x="963" y="1055"/>
                    <a:pt x="962" y="1056"/>
                  </a:cubicBezTo>
                  <a:cubicBezTo>
                    <a:pt x="962" y="1056"/>
                    <a:pt x="962" y="1056"/>
                    <a:pt x="962" y="1056"/>
                  </a:cubicBezTo>
                  <a:cubicBezTo>
                    <a:pt x="958" y="1059"/>
                    <a:pt x="953" y="1062"/>
                    <a:pt x="949" y="1065"/>
                  </a:cubicBezTo>
                  <a:cubicBezTo>
                    <a:pt x="949" y="1065"/>
                    <a:pt x="949" y="1065"/>
                    <a:pt x="949" y="1065"/>
                  </a:cubicBezTo>
                  <a:cubicBezTo>
                    <a:pt x="948" y="1065"/>
                    <a:pt x="948" y="1065"/>
                    <a:pt x="948" y="1065"/>
                  </a:cubicBezTo>
                  <a:cubicBezTo>
                    <a:pt x="948" y="1065"/>
                    <a:pt x="948" y="1065"/>
                    <a:pt x="948" y="1065"/>
                  </a:cubicBezTo>
                  <a:cubicBezTo>
                    <a:pt x="947" y="1065"/>
                    <a:pt x="946" y="1065"/>
                    <a:pt x="946" y="1064"/>
                  </a:cubicBezTo>
                  <a:close/>
                  <a:moveTo>
                    <a:pt x="230" y="1053"/>
                  </a:moveTo>
                  <a:cubicBezTo>
                    <a:pt x="225" y="1050"/>
                    <a:pt x="221" y="1047"/>
                    <a:pt x="216" y="1044"/>
                  </a:cubicBezTo>
                  <a:cubicBezTo>
                    <a:pt x="216" y="1044"/>
                    <a:pt x="216" y="1044"/>
                    <a:pt x="216" y="1044"/>
                  </a:cubicBezTo>
                  <a:cubicBezTo>
                    <a:pt x="215" y="1043"/>
                    <a:pt x="215" y="1042"/>
                    <a:pt x="216" y="1041"/>
                  </a:cubicBezTo>
                  <a:cubicBezTo>
                    <a:pt x="216" y="1041"/>
                    <a:pt x="216" y="1041"/>
                    <a:pt x="216" y="1041"/>
                  </a:cubicBezTo>
                  <a:cubicBezTo>
                    <a:pt x="216" y="1040"/>
                    <a:pt x="217" y="1040"/>
                    <a:pt x="218" y="1041"/>
                  </a:cubicBezTo>
                  <a:cubicBezTo>
                    <a:pt x="218" y="1041"/>
                    <a:pt x="218" y="1041"/>
                    <a:pt x="218" y="1041"/>
                  </a:cubicBezTo>
                  <a:cubicBezTo>
                    <a:pt x="223" y="1044"/>
                    <a:pt x="227" y="1047"/>
                    <a:pt x="232" y="1049"/>
                  </a:cubicBezTo>
                  <a:cubicBezTo>
                    <a:pt x="232" y="1049"/>
                    <a:pt x="232" y="1049"/>
                    <a:pt x="232" y="1049"/>
                  </a:cubicBezTo>
                  <a:cubicBezTo>
                    <a:pt x="233" y="1050"/>
                    <a:pt x="233" y="1051"/>
                    <a:pt x="232" y="1052"/>
                  </a:cubicBezTo>
                  <a:cubicBezTo>
                    <a:pt x="232" y="1052"/>
                    <a:pt x="232" y="1052"/>
                    <a:pt x="232" y="1052"/>
                  </a:cubicBezTo>
                  <a:cubicBezTo>
                    <a:pt x="232" y="1053"/>
                    <a:pt x="231" y="1053"/>
                    <a:pt x="231" y="1053"/>
                  </a:cubicBezTo>
                  <a:cubicBezTo>
                    <a:pt x="231" y="1053"/>
                    <a:pt x="231" y="1053"/>
                    <a:pt x="231" y="1053"/>
                  </a:cubicBezTo>
                  <a:cubicBezTo>
                    <a:pt x="230" y="1053"/>
                    <a:pt x="230" y="1053"/>
                    <a:pt x="230" y="1053"/>
                  </a:cubicBezTo>
                  <a:close/>
                  <a:moveTo>
                    <a:pt x="972" y="1045"/>
                  </a:moveTo>
                  <a:cubicBezTo>
                    <a:pt x="971" y="1045"/>
                    <a:pt x="971" y="1043"/>
                    <a:pt x="972" y="1043"/>
                  </a:cubicBezTo>
                  <a:cubicBezTo>
                    <a:pt x="972" y="1043"/>
                    <a:pt x="972" y="1043"/>
                    <a:pt x="972" y="1043"/>
                  </a:cubicBezTo>
                  <a:cubicBezTo>
                    <a:pt x="976" y="1039"/>
                    <a:pt x="980" y="1036"/>
                    <a:pt x="984" y="1032"/>
                  </a:cubicBezTo>
                  <a:cubicBezTo>
                    <a:pt x="984" y="1032"/>
                    <a:pt x="984" y="1032"/>
                    <a:pt x="984" y="1032"/>
                  </a:cubicBezTo>
                  <a:cubicBezTo>
                    <a:pt x="985" y="1032"/>
                    <a:pt x="986" y="1032"/>
                    <a:pt x="987" y="1033"/>
                  </a:cubicBezTo>
                  <a:cubicBezTo>
                    <a:pt x="987" y="1033"/>
                    <a:pt x="987" y="1033"/>
                    <a:pt x="987" y="1033"/>
                  </a:cubicBezTo>
                  <a:cubicBezTo>
                    <a:pt x="988" y="1033"/>
                    <a:pt x="988" y="1035"/>
                    <a:pt x="987" y="1035"/>
                  </a:cubicBezTo>
                  <a:cubicBezTo>
                    <a:pt x="987" y="1035"/>
                    <a:pt x="987" y="1035"/>
                    <a:pt x="987" y="1035"/>
                  </a:cubicBezTo>
                  <a:cubicBezTo>
                    <a:pt x="983" y="1039"/>
                    <a:pt x="979" y="1042"/>
                    <a:pt x="975" y="1046"/>
                  </a:cubicBezTo>
                  <a:cubicBezTo>
                    <a:pt x="975" y="1046"/>
                    <a:pt x="975" y="1046"/>
                    <a:pt x="975" y="1046"/>
                  </a:cubicBezTo>
                  <a:cubicBezTo>
                    <a:pt x="975" y="1046"/>
                    <a:pt x="975" y="1046"/>
                    <a:pt x="975" y="1046"/>
                  </a:cubicBezTo>
                  <a:cubicBezTo>
                    <a:pt x="974" y="1046"/>
                    <a:pt x="974" y="1046"/>
                    <a:pt x="973" y="1046"/>
                  </a:cubicBezTo>
                  <a:cubicBezTo>
                    <a:pt x="973" y="1046"/>
                    <a:pt x="973" y="1046"/>
                    <a:pt x="973" y="1046"/>
                  </a:cubicBezTo>
                  <a:cubicBezTo>
                    <a:pt x="973" y="1046"/>
                    <a:pt x="972" y="1046"/>
                    <a:pt x="972" y="1045"/>
                  </a:cubicBezTo>
                  <a:close/>
                  <a:moveTo>
                    <a:pt x="203" y="1035"/>
                  </a:moveTo>
                  <a:cubicBezTo>
                    <a:pt x="199" y="1032"/>
                    <a:pt x="194" y="1028"/>
                    <a:pt x="190" y="1025"/>
                  </a:cubicBezTo>
                  <a:cubicBezTo>
                    <a:pt x="190" y="1025"/>
                    <a:pt x="190" y="1025"/>
                    <a:pt x="190" y="1025"/>
                  </a:cubicBezTo>
                  <a:cubicBezTo>
                    <a:pt x="190" y="1025"/>
                    <a:pt x="190" y="1025"/>
                    <a:pt x="190" y="1025"/>
                  </a:cubicBezTo>
                  <a:cubicBezTo>
                    <a:pt x="189" y="1024"/>
                    <a:pt x="189" y="1023"/>
                    <a:pt x="190" y="1022"/>
                  </a:cubicBezTo>
                  <a:cubicBezTo>
                    <a:pt x="190" y="1022"/>
                    <a:pt x="190" y="1022"/>
                    <a:pt x="190" y="1022"/>
                  </a:cubicBezTo>
                  <a:cubicBezTo>
                    <a:pt x="190" y="1021"/>
                    <a:pt x="192" y="1021"/>
                    <a:pt x="193" y="1022"/>
                  </a:cubicBezTo>
                  <a:cubicBezTo>
                    <a:pt x="193" y="1022"/>
                    <a:pt x="193" y="1022"/>
                    <a:pt x="193" y="1022"/>
                  </a:cubicBezTo>
                  <a:cubicBezTo>
                    <a:pt x="197" y="1025"/>
                    <a:pt x="201" y="1028"/>
                    <a:pt x="205" y="1032"/>
                  </a:cubicBezTo>
                  <a:cubicBezTo>
                    <a:pt x="205" y="1032"/>
                    <a:pt x="205" y="1032"/>
                    <a:pt x="205" y="1032"/>
                  </a:cubicBezTo>
                  <a:cubicBezTo>
                    <a:pt x="206" y="1032"/>
                    <a:pt x="206" y="1033"/>
                    <a:pt x="206" y="1034"/>
                  </a:cubicBezTo>
                  <a:cubicBezTo>
                    <a:pt x="206" y="1034"/>
                    <a:pt x="206" y="1034"/>
                    <a:pt x="206" y="1034"/>
                  </a:cubicBezTo>
                  <a:cubicBezTo>
                    <a:pt x="205" y="1035"/>
                    <a:pt x="205" y="1035"/>
                    <a:pt x="204" y="1035"/>
                  </a:cubicBezTo>
                  <a:cubicBezTo>
                    <a:pt x="204" y="1035"/>
                    <a:pt x="204" y="1035"/>
                    <a:pt x="204" y="1035"/>
                  </a:cubicBezTo>
                  <a:cubicBezTo>
                    <a:pt x="204" y="1035"/>
                    <a:pt x="203" y="1035"/>
                    <a:pt x="203" y="1035"/>
                  </a:cubicBezTo>
                  <a:close/>
                  <a:moveTo>
                    <a:pt x="996" y="1024"/>
                  </a:moveTo>
                  <a:cubicBezTo>
                    <a:pt x="995" y="1024"/>
                    <a:pt x="995" y="1022"/>
                    <a:pt x="996" y="1022"/>
                  </a:cubicBezTo>
                  <a:cubicBezTo>
                    <a:pt x="996" y="1022"/>
                    <a:pt x="996" y="1022"/>
                    <a:pt x="996" y="1022"/>
                  </a:cubicBezTo>
                  <a:cubicBezTo>
                    <a:pt x="1000" y="1018"/>
                    <a:pt x="1004" y="1014"/>
                    <a:pt x="1007" y="1010"/>
                  </a:cubicBezTo>
                  <a:cubicBezTo>
                    <a:pt x="1007" y="1010"/>
                    <a:pt x="1007" y="1010"/>
                    <a:pt x="1007" y="1010"/>
                  </a:cubicBezTo>
                  <a:cubicBezTo>
                    <a:pt x="1008" y="1010"/>
                    <a:pt x="1009" y="1010"/>
                    <a:pt x="1010" y="1010"/>
                  </a:cubicBezTo>
                  <a:cubicBezTo>
                    <a:pt x="1010" y="1010"/>
                    <a:pt x="1010" y="1010"/>
                    <a:pt x="1010" y="1010"/>
                  </a:cubicBezTo>
                  <a:cubicBezTo>
                    <a:pt x="1011" y="1011"/>
                    <a:pt x="1011" y="1012"/>
                    <a:pt x="1010" y="1013"/>
                  </a:cubicBezTo>
                  <a:cubicBezTo>
                    <a:pt x="1010" y="1013"/>
                    <a:pt x="1010" y="1013"/>
                    <a:pt x="1010" y="1013"/>
                  </a:cubicBezTo>
                  <a:cubicBezTo>
                    <a:pt x="1006" y="1017"/>
                    <a:pt x="1003" y="1021"/>
                    <a:pt x="999" y="1025"/>
                  </a:cubicBezTo>
                  <a:cubicBezTo>
                    <a:pt x="999" y="1025"/>
                    <a:pt x="999" y="1025"/>
                    <a:pt x="999" y="1025"/>
                  </a:cubicBezTo>
                  <a:cubicBezTo>
                    <a:pt x="998" y="1025"/>
                    <a:pt x="998" y="1025"/>
                    <a:pt x="997" y="1025"/>
                  </a:cubicBezTo>
                  <a:cubicBezTo>
                    <a:pt x="997" y="1025"/>
                    <a:pt x="997" y="1025"/>
                    <a:pt x="997" y="1025"/>
                  </a:cubicBezTo>
                  <a:cubicBezTo>
                    <a:pt x="997" y="1025"/>
                    <a:pt x="996" y="1025"/>
                    <a:pt x="996" y="1024"/>
                  </a:cubicBezTo>
                  <a:close/>
                  <a:moveTo>
                    <a:pt x="178" y="1015"/>
                  </a:moveTo>
                  <a:cubicBezTo>
                    <a:pt x="173" y="1012"/>
                    <a:pt x="169" y="1008"/>
                    <a:pt x="165" y="1005"/>
                  </a:cubicBezTo>
                  <a:cubicBezTo>
                    <a:pt x="165" y="1005"/>
                    <a:pt x="165" y="1005"/>
                    <a:pt x="165" y="1005"/>
                  </a:cubicBezTo>
                  <a:cubicBezTo>
                    <a:pt x="165" y="1005"/>
                    <a:pt x="165" y="1005"/>
                    <a:pt x="165" y="1005"/>
                  </a:cubicBezTo>
                  <a:cubicBezTo>
                    <a:pt x="165" y="1004"/>
                    <a:pt x="165" y="1003"/>
                    <a:pt x="165" y="1002"/>
                  </a:cubicBezTo>
                  <a:cubicBezTo>
                    <a:pt x="165" y="1002"/>
                    <a:pt x="165" y="1002"/>
                    <a:pt x="165" y="1002"/>
                  </a:cubicBezTo>
                  <a:cubicBezTo>
                    <a:pt x="166" y="1001"/>
                    <a:pt x="167" y="1001"/>
                    <a:pt x="168" y="1002"/>
                  </a:cubicBezTo>
                  <a:cubicBezTo>
                    <a:pt x="168" y="1002"/>
                    <a:pt x="168" y="1002"/>
                    <a:pt x="168" y="1002"/>
                  </a:cubicBezTo>
                  <a:cubicBezTo>
                    <a:pt x="172" y="1005"/>
                    <a:pt x="176" y="1009"/>
                    <a:pt x="180" y="1012"/>
                  </a:cubicBezTo>
                  <a:cubicBezTo>
                    <a:pt x="180" y="1012"/>
                    <a:pt x="180" y="1012"/>
                    <a:pt x="180" y="1012"/>
                  </a:cubicBezTo>
                  <a:cubicBezTo>
                    <a:pt x="181" y="1013"/>
                    <a:pt x="181" y="1014"/>
                    <a:pt x="180" y="1015"/>
                  </a:cubicBezTo>
                  <a:cubicBezTo>
                    <a:pt x="180" y="1015"/>
                    <a:pt x="180" y="1015"/>
                    <a:pt x="180" y="1015"/>
                  </a:cubicBezTo>
                  <a:cubicBezTo>
                    <a:pt x="180" y="1015"/>
                    <a:pt x="179" y="1016"/>
                    <a:pt x="179" y="1016"/>
                  </a:cubicBezTo>
                  <a:cubicBezTo>
                    <a:pt x="179" y="1016"/>
                    <a:pt x="179" y="1016"/>
                    <a:pt x="179" y="1016"/>
                  </a:cubicBezTo>
                  <a:cubicBezTo>
                    <a:pt x="178" y="1016"/>
                    <a:pt x="178" y="1015"/>
                    <a:pt x="178" y="1015"/>
                  </a:cubicBezTo>
                  <a:close/>
                  <a:moveTo>
                    <a:pt x="1019" y="1002"/>
                  </a:moveTo>
                  <a:cubicBezTo>
                    <a:pt x="1018" y="1001"/>
                    <a:pt x="1018" y="1000"/>
                    <a:pt x="1018" y="999"/>
                  </a:cubicBezTo>
                  <a:cubicBezTo>
                    <a:pt x="1018" y="999"/>
                    <a:pt x="1018" y="999"/>
                    <a:pt x="1018" y="999"/>
                  </a:cubicBezTo>
                  <a:cubicBezTo>
                    <a:pt x="1022" y="995"/>
                    <a:pt x="1026" y="991"/>
                    <a:pt x="1029" y="987"/>
                  </a:cubicBezTo>
                  <a:cubicBezTo>
                    <a:pt x="1029" y="987"/>
                    <a:pt x="1029" y="987"/>
                    <a:pt x="1029" y="987"/>
                  </a:cubicBezTo>
                  <a:cubicBezTo>
                    <a:pt x="1030" y="986"/>
                    <a:pt x="1031" y="986"/>
                    <a:pt x="1032" y="987"/>
                  </a:cubicBezTo>
                  <a:cubicBezTo>
                    <a:pt x="1032" y="987"/>
                    <a:pt x="1032" y="987"/>
                    <a:pt x="1032" y="987"/>
                  </a:cubicBezTo>
                  <a:cubicBezTo>
                    <a:pt x="1033" y="988"/>
                    <a:pt x="1033" y="989"/>
                    <a:pt x="1032" y="990"/>
                  </a:cubicBezTo>
                  <a:cubicBezTo>
                    <a:pt x="1032" y="990"/>
                    <a:pt x="1032" y="990"/>
                    <a:pt x="1032" y="990"/>
                  </a:cubicBezTo>
                  <a:cubicBezTo>
                    <a:pt x="1029" y="994"/>
                    <a:pt x="1025" y="998"/>
                    <a:pt x="1021" y="1002"/>
                  </a:cubicBezTo>
                  <a:cubicBezTo>
                    <a:pt x="1021" y="1002"/>
                    <a:pt x="1021" y="1002"/>
                    <a:pt x="1021" y="1002"/>
                  </a:cubicBezTo>
                  <a:cubicBezTo>
                    <a:pt x="1021" y="1002"/>
                    <a:pt x="1021" y="1002"/>
                    <a:pt x="1021" y="1002"/>
                  </a:cubicBezTo>
                  <a:cubicBezTo>
                    <a:pt x="1021" y="1002"/>
                    <a:pt x="1020" y="1002"/>
                    <a:pt x="1020" y="1002"/>
                  </a:cubicBezTo>
                  <a:cubicBezTo>
                    <a:pt x="1020" y="1002"/>
                    <a:pt x="1020" y="1002"/>
                    <a:pt x="1020" y="1002"/>
                  </a:cubicBezTo>
                  <a:cubicBezTo>
                    <a:pt x="1019" y="1002"/>
                    <a:pt x="1019" y="1002"/>
                    <a:pt x="1019" y="1002"/>
                  </a:cubicBezTo>
                  <a:close/>
                  <a:moveTo>
                    <a:pt x="154" y="994"/>
                  </a:moveTo>
                  <a:cubicBezTo>
                    <a:pt x="150" y="990"/>
                    <a:pt x="146" y="986"/>
                    <a:pt x="142" y="983"/>
                  </a:cubicBezTo>
                  <a:cubicBezTo>
                    <a:pt x="142" y="983"/>
                    <a:pt x="142" y="983"/>
                    <a:pt x="142" y="983"/>
                  </a:cubicBezTo>
                  <a:cubicBezTo>
                    <a:pt x="142" y="983"/>
                    <a:pt x="142" y="983"/>
                    <a:pt x="142" y="983"/>
                  </a:cubicBezTo>
                  <a:cubicBezTo>
                    <a:pt x="141" y="982"/>
                    <a:pt x="141" y="981"/>
                    <a:pt x="142" y="980"/>
                  </a:cubicBezTo>
                  <a:cubicBezTo>
                    <a:pt x="142" y="980"/>
                    <a:pt x="142" y="980"/>
                    <a:pt x="142" y="980"/>
                  </a:cubicBezTo>
                  <a:cubicBezTo>
                    <a:pt x="143" y="979"/>
                    <a:pt x="144" y="979"/>
                    <a:pt x="145" y="980"/>
                  </a:cubicBezTo>
                  <a:cubicBezTo>
                    <a:pt x="145" y="980"/>
                    <a:pt x="145" y="980"/>
                    <a:pt x="145" y="980"/>
                  </a:cubicBezTo>
                  <a:cubicBezTo>
                    <a:pt x="149" y="984"/>
                    <a:pt x="152" y="987"/>
                    <a:pt x="156" y="991"/>
                  </a:cubicBezTo>
                  <a:cubicBezTo>
                    <a:pt x="156" y="991"/>
                    <a:pt x="156" y="991"/>
                    <a:pt x="156" y="991"/>
                  </a:cubicBezTo>
                  <a:cubicBezTo>
                    <a:pt x="157" y="992"/>
                    <a:pt x="157" y="993"/>
                    <a:pt x="156" y="994"/>
                  </a:cubicBezTo>
                  <a:cubicBezTo>
                    <a:pt x="156" y="994"/>
                    <a:pt x="156" y="994"/>
                    <a:pt x="156" y="994"/>
                  </a:cubicBezTo>
                  <a:cubicBezTo>
                    <a:pt x="156" y="994"/>
                    <a:pt x="155" y="994"/>
                    <a:pt x="155" y="994"/>
                  </a:cubicBezTo>
                  <a:cubicBezTo>
                    <a:pt x="155" y="994"/>
                    <a:pt x="155" y="994"/>
                    <a:pt x="155" y="994"/>
                  </a:cubicBezTo>
                  <a:cubicBezTo>
                    <a:pt x="154" y="994"/>
                    <a:pt x="154" y="994"/>
                    <a:pt x="154" y="994"/>
                  </a:cubicBezTo>
                  <a:close/>
                  <a:moveTo>
                    <a:pt x="1039" y="978"/>
                  </a:moveTo>
                  <a:cubicBezTo>
                    <a:pt x="1039" y="977"/>
                    <a:pt x="1038" y="976"/>
                    <a:pt x="1039" y="975"/>
                  </a:cubicBezTo>
                  <a:cubicBezTo>
                    <a:pt x="1039" y="975"/>
                    <a:pt x="1039" y="975"/>
                    <a:pt x="1039" y="975"/>
                  </a:cubicBezTo>
                  <a:cubicBezTo>
                    <a:pt x="1042" y="971"/>
                    <a:pt x="1046" y="966"/>
                    <a:pt x="1049" y="962"/>
                  </a:cubicBezTo>
                  <a:cubicBezTo>
                    <a:pt x="1049" y="962"/>
                    <a:pt x="1049" y="962"/>
                    <a:pt x="1049" y="962"/>
                  </a:cubicBezTo>
                  <a:cubicBezTo>
                    <a:pt x="1050" y="961"/>
                    <a:pt x="1051" y="961"/>
                    <a:pt x="1052" y="962"/>
                  </a:cubicBezTo>
                  <a:cubicBezTo>
                    <a:pt x="1052" y="962"/>
                    <a:pt x="1052" y="962"/>
                    <a:pt x="1052" y="962"/>
                  </a:cubicBezTo>
                  <a:cubicBezTo>
                    <a:pt x="1053" y="962"/>
                    <a:pt x="1053" y="964"/>
                    <a:pt x="1052" y="965"/>
                  </a:cubicBezTo>
                  <a:cubicBezTo>
                    <a:pt x="1052" y="965"/>
                    <a:pt x="1052" y="965"/>
                    <a:pt x="1052" y="965"/>
                  </a:cubicBezTo>
                  <a:cubicBezTo>
                    <a:pt x="1049" y="969"/>
                    <a:pt x="1046" y="973"/>
                    <a:pt x="1042" y="977"/>
                  </a:cubicBezTo>
                  <a:cubicBezTo>
                    <a:pt x="1042" y="977"/>
                    <a:pt x="1042" y="977"/>
                    <a:pt x="1042" y="977"/>
                  </a:cubicBezTo>
                  <a:cubicBezTo>
                    <a:pt x="1042" y="977"/>
                    <a:pt x="1042" y="977"/>
                    <a:pt x="1042" y="977"/>
                  </a:cubicBezTo>
                  <a:cubicBezTo>
                    <a:pt x="1042" y="978"/>
                    <a:pt x="1041" y="978"/>
                    <a:pt x="1041" y="978"/>
                  </a:cubicBezTo>
                  <a:cubicBezTo>
                    <a:pt x="1041" y="978"/>
                    <a:pt x="1041" y="978"/>
                    <a:pt x="1041" y="978"/>
                  </a:cubicBezTo>
                  <a:cubicBezTo>
                    <a:pt x="1040" y="978"/>
                    <a:pt x="1040" y="978"/>
                    <a:pt x="1039" y="978"/>
                  </a:cubicBezTo>
                  <a:close/>
                  <a:moveTo>
                    <a:pt x="131" y="971"/>
                  </a:moveTo>
                  <a:cubicBezTo>
                    <a:pt x="127" y="967"/>
                    <a:pt x="124" y="963"/>
                    <a:pt x="120" y="959"/>
                  </a:cubicBezTo>
                  <a:cubicBezTo>
                    <a:pt x="120" y="959"/>
                    <a:pt x="120" y="959"/>
                    <a:pt x="120" y="959"/>
                  </a:cubicBezTo>
                  <a:cubicBezTo>
                    <a:pt x="120" y="959"/>
                    <a:pt x="120" y="959"/>
                    <a:pt x="120" y="959"/>
                  </a:cubicBezTo>
                  <a:cubicBezTo>
                    <a:pt x="120" y="958"/>
                    <a:pt x="120" y="957"/>
                    <a:pt x="121" y="956"/>
                  </a:cubicBezTo>
                  <a:cubicBezTo>
                    <a:pt x="121" y="956"/>
                    <a:pt x="121" y="956"/>
                    <a:pt x="121" y="956"/>
                  </a:cubicBezTo>
                  <a:cubicBezTo>
                    <a:pt x="121" y="956"/>
                    <a:pt x="123" y="956"/>
                    <a:pt x="123" y="956"/>
                  </a:cubicBezTo>
                  <a:cubicBezTo>
                    <a:pt x="123" y="956"/>
                    <a:pt x="123" y="956"/>
                    <a:pt x="123" y="956"/>
                  </a:cubicBezTo>
                  <a:cubicBezTo>
                    <a:pt x="127" y="960"/>
                    <a:pt x="130" y="964"/>
                    <a:pt x="134" y="968"/>
                  </a:cubicBezTo>
                  <a:cubicBezTo>
                    <a:pt x="134" y="968"/>
                    <a:pt x="134" y="968"/>
                    <a:pt x="134" y="968"/>
                  </a:cubicBezTo>
                  <a:cubicBezTo>
                    <a:pt x="135" y="969"/>
                    <a:pt x="135" y="970"/>
                    <a:pt x="134" y="971"/>
                  </a:cubicBezTo>
                  <a:cubicBezTo>
                    <a:pt x="134" y="971"/>
                    <a:pt x="134" y="971"/>
                    <a:pt x="134" y="971"/>
                  </a:cubicBezTo>
                  <a:cubicBezTo>
                    <a:pt x="133" y="971"/>
                    <a:pt x="133" y="972"/>
                    <a:pt x="132" y="972"/>
                  </a:cubicBezTo>
                  <a:cubicBezTo>
                    <a:pt x="132" y="972"/>
                    <a:pt x="132" y="972"/>
                    <a:pt x="132" y="972"/>
                  </a:cubicBezTo>
                  <a:cubicBezTo>
                    <a:pt x="132" y="972"/>
                    <a:pt x="131" y="971"/>
                    <a:pt x="131" y="971"/>
                  </a:cubicBezTo>
                  <a:close/>
                  <a:moveTo>
                    <a:pt x="1059" y="952"/>
                  </a:moveTo>
                  <a:cubicBezTo>
                    <a:pt x="1058" y="951"/>
                    <a:pt x="1058" y="950"/>
                    <a:pt x="1058" y="949"/>
                  </a:cubicBezTo>
                  <a:cubicBezTo>
                    <a:pt x="1058" y="949"/>
                    <a:pt x="1058" y="949"/>
                    <a:pt x="1058" y="949"/>
                  </a:cubicBezTo>
                  <a:cubicBezTo>
                    <a:pt x="1061" y="945"/>
                    <a:pt x="1064" y="941"/>
                    <a:pt x="1067" y="936"/>
                  </a:cubicBezTo>
                  <a:cubicBezTo>
                    <a:pt x="1067" y="936"/>
                    <a:pt x="1067" y="936"/>
                    <a:pt x="1067" y="936"/>
                  </a:cubicBezTo>
                  <a:cubicBezTo>
                    <a:pt x="1068" y="935"/>
                    <a:pt x="1069" y="935"/>
                    <a:pt x="1070" y="935"/>
                  </a:cubicBezTo>
                  <a:cubicBezTo>
                    <a:pt x="1070" y="935"/>
                    <a:pt x="1070" y="935"/>
                    <a:pt x="1070" y="935"/>
                  </a:cubicBezTo>
                  <a:cubicBezTo>
                    <a:pt x="1071" y="936"/>
                    <a:pt x="1071" y="937"/>
                    <a:pt x="1070" y="938"/>
                  </a:cubicBezTo>
                  <a:cubicBezTo>
                    <a:pt x="1070" y="938"/>
                    <a:pt x="1070" y="938"/>
                    <a:pt x="1070" y="938"/>
                  </a:cubicBezTo>
                  <a:cubicBezTo>
                    <a:pt x="1067" y="943"/>
                    <a:pt x="1065" y="947"/>
                    <a:pt x="1061" y="952"/>
                  </a:cubicBezTo>
                  <a:cubicBezTo>
                    <a:pt x="1061" y="952"/>
                    <a:pt x="1061" y="952"/>
                    <a:pt x="1061" y="952"/>
                  </a:cubicBezTo>
                  <a:cubicBezTo>
                    <a:pt x="1061" y="952"/>
                    <a:pt x="1061" y="952"/>
                    <a:pt x="1061" y="952"/>
                  </a:cubicBezTo>
                  <a:cubicBezTo>
                    <a:pt x="1061" y="952"/>
                    <a:pt x="1060" y="952"/>
                    <a:pt x="1060" y="952"/>
                  </a:cubicBezTo>
                  <a:cubicBezTo>
                    <a:pt x="1060" y="952"/>
                    <a:pt x="1060" y="952"/>
                    <a:pt x="1060" y="952"/>
                  </a:cubicBezTo>
                  <a:cubicBezTo>
                    <a:pt x="1059" y="952"/>
                    <a:pt x="1059" y="952"/>
                    <a:pt x="1059" y="952"/>
                  </a:cubicBezTo>
                  <a:close/>
                  <a:moveTo>
                    <a:pt x="110" y="947"/>
                  </a:moveTo>
                  <a:cubicBezTo>
                    <a:pt x="107" y="943"/>
                    <a:pt x="103" y="938"/>
                    <a:pt x="100" y="934"/>
                  </a:cubicBezTo>
                  <a:cubicBezTo>
                    <a:pt x="100" y="934"/>
                    <a:pt x="100" y="934"/>
                    <a:pt x="100" y="934"/>
                  </a:cubicBezTo>
                  <a:cubicBezTo>
                    <a:pt x="100" y="934"/>
                    <a:pt x="100" y="934"/>
                    <a:pt x="100" y="934"/>
                  </a:cubicBezTo>
                  <a:cubicBezTo>
                    <a:pt x="100" y="933"/>
                    <a:pt x="100" y="932"/>
                    <a:pt x="101" y="931"/>
                  </a:cubicBezTo>
                  <a:cubicBezTo>
                    <a:pt x="101" y="931"/>
                    <a:pt x="101" y="931"/>
                    <a:pt x="101" y="931"/>
                  </a:cubicBezTo>
                  <a:cubicBezTo>
                    <a:pt x="102" y="931"/>
                    <a:pt x="103" y="931"/>
                    <a:pt x="103" y="932"/>
                  </a:cubicBezTo>
                  <a:cubicBezTo>
                    <a:pt x="103" y="932"/>
                    <a:pt x="103" y="932"/>
                    <a:pt x="103" y="932"/>
                  </a:cubicBezTo>
                  <a:cubicBezTo>
                    <a:pt x="107" y="936"/>
                    <a:pt x="110" y="940"/>
                    <a:pt x="113" y="944"/>
                  </a:cubicBezTo>
                  <a:cubicBezTo>
                    <a:pt x="113" y="944"/>
                    <a:pt x="113" y="944"/>
                    <a:pt x="113" y="944"/>
                  </a:cubicBezTo>
                  <a:cubicBezTo>
                    <a:pt x="114" y="945"/>
                    <a:pt x="114" y="946"/>
                    <a:pt x="113" y="947"/>
                  </a:cubicBezTo>
                  <a:cubicBezTo>
                    <a:pt x="113" y="947"/>
                    <a:pt x="113" y="947"/>
                    <a:pt x="113" y="947"/>
                  </a:cubicBezTo>
                  <a:cubicBezTo>
                    <a:pt x="113" y="947"/>
                    <a:pt x="112" y="948"/>
                    <a:pt x="112" y="948"/>
                  </a:cubicBezTo>
                  <a:cubicBezTo>
                    <a:pt x="112" y="948"/>
                    <a:pt x="112" y="948"/>
                    <a:pt x="112" y="948"/>
                  </a:cubicBezTo>
                  <a:cubicBezTo>
                    <a:pt x="111" y="948"/>
                    <a:pt x="110" y="947"/>
                    <a:pt x="110" y="947"/>
                  </a:cubicBezTo>
                  <a:close/>
                  <a:moveTo>
                    <a:pt x="1076" y="925"/>
                  </a:moveTo>
                  <a:cubicBezTo>
                    <a:pt x="1075" y="925"/>
                    <a:pt x="1075" y="924"/>
                    <a:pt x="1075" y="923"/>
                  </a:cubicBezTo>
                  <a:cubicBezTo>
                    <a:pt x="1075" y="923"/>
                    <a:pt x="1075" y="923"/>
                    <a:pt x="1075" y="923"/>
                  </a:cubicBezTo>
                  <a:cubicBezTo>
                    <a:pt x="1078" y="918"/>
                    <a:pt x="1081" y="913"/>
                    <a:pt x="1083" y="909"/>
                  </a:cubicBezTo>
                  <a:cubicBezTo>
                    <a:pt x="1083" y="909"/>
                    <a:pt x="1083" y="909"/>
                    <a:pt x="1083" y="909"/>
                  </a:cubicBezTo>
                  <a:cubicBezTo>
                    <a:pt x="1084" y="908"/>
                    <a:pt x="1085" y="908"/>
                    <a:pt x="1086" y="908"/>
                  </a:cubicBezTo>
                  <a:cubicBezTo>
                    <a:pt x="1086" y="908"/>
                    <a:pt x="1086" y="908"/>
                    <a:pt x="1086" y="908"/>
                  </a:cubicBezTo>
                  <a:cubicBezTo>
                    <a:pt x="1087" y="909"/>
                    <a:pt x="1088" y="910"/>
                    <a:pt x="1087" y="911"/>
                  </a:cubicBezTo>
                  <a:cubicBezTo>
                    <a:pt x="1087" y="911"/>
                    <a:pt x="1087" y="911"/>
                    <a:pt x="1087" y="911"/>
                  </a:cubicBezTo>
                  <a:cubicBezTo>
                    <a:pt x="1084" y="915"/>
                    <a:pt x="1082" y="920"/>
                    <a:pt x="1079" y="925"/>
                  </a:cubicBezTo>
                  <a:cubicBezTo>
                    <a:pt x="1079" y="925"/>
                    <a:pt x="1079" y="925"/>
                    <a:pt x="1079" y="925"/>
                  </a:cubicBezTo>
                  <a:cubicBezTo>
                    <a:pt x="1079" y="925"/>
                    <a:pt x="1078" y="926"/>
                    <a:pt x="1077" y="926"/>
                  </a:cubicBezTo>
                  <a:cubicBezTo>
                    <a:pt x="1077" y="926"/>
                    <a:pt x="1077" y="926"/>
                    <a:pt x="1077" y="926"/>
                  </a:cubicBezTo>
                  <a:cubicBezTo>
                    <a:pt x="1077" y="926"/>
                    <a:pt x="1076" y="926"/>
                    <a:pt x="1076" y="925"/>
                  </a:cubicBezTo>
                  <a:close/>
                  <a:moveTo>
                    <a:pt x="91" y="921"/>
                  </a:moveTo>
                  <a:cubicBezTo>
                    <a:pt x="88" y="917"/>
                    <a:pt x="85" y="912"/>
                    <a:pt x="82" y="908"/>
                  </a:cubicBezTo>
                  <a:cubicBezTo>
                    <a:pt x="82" y="908"/>
                    <a:pt x="82" y="908"/>
                    <a:pt x="82" y="908"/>
                  </a:cubicBezTo>
                  <a:cubicBezTo>
                    <a:pt x="82" y="908"/>
                    <a:pt x="82" y="908"/>
                    <a:pt x="82" y="908"/>
                  </a:cubicBezTo>
                  <a:cubicBezTo>
                    <a:pt x="81" y="907"/>
                    <a:pt x="82" y="906"/>
                    <a:pt x="82" y="905"/>
                  </a:cubicBezTo>
                  <a:cubicBezTo>
                    <a:pt x="82" y="905"/>
                    <a:pt x="82" y="905"/>
                    <a:pt x="82" y="905"/>
                  </a:cubicBezTo>
                  <a:cubicBezTo>
                    <a:pt x="83" y="904"/>
                    <a:pt x="85" y="905"/>
                    <a:pt x="85" y="906"/>
                  </a:cubicBezTo>
                  <a:cubicBezTo>
                    <a:pt x="85" y="906"/>
                    <a:pt x="85" y="906"/>
                    <a:pt x="85" y="906"/>
                  </a:cubicBezTo>
                  <a:cubicBezTo>
                    <a:pt x="88" y="910"/>
                    <a:pt x="91" y="914"/>
                    <a:pt x="94" y="919"/>
                  </a:cubicBezTo>
                  <a:cubicBezTo>
                    <a:pt x="94" y="919"/>
                    <a:pt x="94" y="919"/>
                    <a:pt x="94" y="919"/>
                  </a:cubicBezTo>
                  <a:cubicBezTo>
                    <a:pt x="95" y="920"/>
                    <a:pt x="95" y="921"/>
                    <a:pt x="94" y="922"/>
                  </a:cubicBezTo>
                  <a:cubicBezTo>
                    <a:pt x="94" y="922"/>
                    <a:pt x="94" y="922"/>
                    <a:pt x="94" y="922"/>
                  </a:cubicBezTo>
                  <a:cubicBezTo>
                    <a:pt x="93" y="922"/>
                    <a:pt x="93" y="922"/>
                    <a:pt x="92" y="922"/>
                  </a:cubicBezTo>
                  <a:cubicBezTo>
                    <a:pt x="92" y="922"/>
                    <a:pt x="92" y="922"/>
                    <a:pt x="92" y="922"/>
                  </a:cubicBezTo>
                  <a:cubicBezTo>
                    <a:pt x="92" y="922"/>
                    <a:pt x="91" y="922"/>
                    <a:pt x="91" y="921"/>
                  </a:cubicBezTo>
                  <a:close/>
                  <a:moveTo>
                    <a:pt x="1092" y="898"/>
                  </a:moveTo>
                  <a:cubicBezTo>
                    <a:pt x="1091" y="897"/>
                    <a:pt x="1091" y="896"/>
                    <a:pt x="1091" y="895"/>
                  </a:cubicBezTo>
                  <a:cubicBezTo>
                    <a:pt x="1091" y="895"/>
                    <a:pt x="1091" y="895"/>
                    <a:pt x="1091" y="895"/>
                  </a:cubicBezTo>
                  <a:cubicBezTo>
                    <a:pt x="1094" y="890"/>
                    <a:pt x="1096" y="885"/>
                    <a:pt x="1098" y="881"/>
                  </a:cubicBezTo>
                  <a:cubicBezTo>
                    <a:pt x="1098" y="881"/>
                    <a:pt x="1098" y="881"/>
                    <a:pt x="1098" y="881"/>
                  </a:cubicBezTo>
                  <a:cubicBezTo>
                    <a:pt x="1099" y="880"/>
                    <a:pt x="1100" y="879"/>
                    <a:pt x="1101" y="880"/>
                  </a:cubicBezTo>
                  <a:cubicBezTo>
                    <a:pt x="1101" y="880"/>
                    <a:pt x="1101" y="880"/>
                    <a:pt x="1101" y="880"/>
                  </a:cubicBezTo>
                  <a:cubicBezTo>
                    <a:pt x="1102" y="880"/>
                    <a:pt x="1102" y="881"/>
                    <a:pt x="1102" y="882"/>
                  </a:cubicBezTo>
                  <a:cubicBezTo>
                    <a:pt x="1102" y="882"/>
                    <a:pt x="1102" y="882"/>
                    <a:pt x="1102" y="882"/>
                  </a:cubicBezTo>
                  <a:cubicBezTo>
                    <a:pt x="1099" y="887"/>
                    <a:pt x="1097" y="892"/>
                    <a:pt x="1095" y="897"/>
                  </a:cubicBezTo>
                  <a:cubicBezTo>
                    <a:pt x="1095" y="897"/>
                    <a:pt x="1095" y="897"/>
                    <a:pt x="1095" y="897"/>
                  </a:cubicBezTo>
                  <a:cubicBezTo>
                    <a:pt x="1095" y="897"/>
                    <a:pt x="1095" y="897"/>
                    <a:pt x="1095" y="897"/>
                  </a:cubicBezTo>
                  <a:cubicBezTo>
                    <a:pt x="1094" y="897"/>
                    <a:pt x="1094" y="898"/>
                    <a:pt x="1093" y="898"/>
                  </a:cubicBezTo>
                  <a:cubicBezTo>
                    <a:pt x="1093" y="898"/>
                    <a:pt x="1093" y="898"/>
                    <a:pt x="1093" y="898"/>
                  </a:cubicBezTo>
                  <a:cubicBezTo>
                    <a:pt x="1093" y="898"/>
                    <a:pt x="1092" y="898"/>
                    <a:pt x="1092" y="898"/>
                  </a:cubicBezTo>
                  <a:close/>
                  <a:moveTo>
                    <a:pt x="73" y="894"/>
                  </a:moveTo>
                  <a:cubicBezTo>
                    <a:pt x="71" y="889"/>
                    <a:pt x="68" y="885"/>
                    <a:pt x="65" y="880"/>
                  </a:cubicBezTo>
                  <a:cubicBezTo>
                    <a:pt x="65" y="880"/>
                    <a:pt x="65" y="880"/>
                    <a:pt x="65" y="880"/>
                  </a:cubicBezTo>
                  <a:cubicBezTo>
                    <a:pt x="65" y="880"/>
                    <a:pt x="65" y="880"/>
                    <a:pt x="65" y="880"/>
                  </a:cubicBezTo>
                  <a:cubicBezTo>
                    <a:pt x="65" y="879"/>
                    <a:pt x="65" y="878"/>
                    <a:pt x="66" y="877"/>
                  </a:cubicBezTo>
                  <a:cubicBezTo>
                    <a:pt x="66" y="877"/>
                    <a:pt x="66" y="877"/>
                    <a:pt x="66" y="877"/>
                  </a:cubicBezTo>
                  <a:cubicBezTo>
                    <a:pt x="67" y="877"/>
                    <a:pt x="68" y="877"/>
                    <a:pt x="69" y="878"/>
                  </a:cubicBezTo>
                  <a:cubicBezTo>
                    <a:pt x="69" y="878"/>
                    <a:pt x="69" y="878"/>
                    <a:pt x="69" y="878"/>
                  </a:cubicBezTo>
                  <a:cubicBezTo>
                    <a:pt x="71" y="883"/>
                    <a:pt x="74" y="887"/>
                    <a:pt x="77" y="892"/>
                  </a:cubicBezTo>
                  <a:cubicBezTo>
                    <a:pt x="77" y="892"/>
                    <a:pt x="77" y="892"/>
                    <a:pt x="77" y="892"/>
                  </a:cubicBezTo>
                  <a:cubicBezTo>
                    <a:pt x="77" y="893"/>
                    <a:pt x="77" y="894"/>
                    <a:pt x="76" y="895"/>
                  </a:cubicBezTo>
                  <a:cubicBezTo>
                    <a:pt x="76" y="895"/>
                    <a:pt x="76" y="895"/>
                    <a:pt x="76" y="895"/>
                  </a:cubicBezTo>
                  <a:cubicBezTo>
                    <a:pt x="76" y="895"/>
                    <a:pt x="75" y="895"/>
                    <a:pt x="75" y="895"/>
                  </a:cubicBezTo>
                  <a:cubicBezTo>
                    <a:pt x="75" y="895"/>
                    <a:pt x="75" y="895"/>
                    <a:pt x="75" y="895"/>
                  </a:cubicBezTo>
                  <a:cubicBezTo>
                    <a:pt x="74" y="895"/>
                    <a:pt x="74" y="895"/>
                    <a:pt x="73" y="894"/>
                  </a:cubicBezTo>
                  <a:close/>
                  <a:moveTo>
                    <a:pt x="1106" y="869"/>
                  </a:moveTo>
                  <a:cubicBezTo>
                    <a:pt x="1105" y="868"/>
                    <a:pt x="1105" y="867"/>
                    <a:pt x="1105" y="866"/>
                  </a:cubicBezTo>
                  <a:cubicBezTo>
                    <a:pt x="1105" y="866"/>
                    <a:pt x="1105" y="866"/>
                    <a:pt x="1105" y="866"/>
                  </a:cubicBezTo>
                  <a:cubicBezTo>
                    <a:pt x="1107" y="861"/>
                    <a:pt x="1109" y="857"/>
                    <a:pt x="1111" y="852"/>
                  </a:cubicBezTo>
                  <a:cubicBezTo>
                    <a:pt x="1111" y="852"/>
                    <a:pt x="1111" y="852"/>
                    <a:pt x="1111" y="852"/>
                  </a:cubicBezTo>
                  <a:cubicBezTo>
                    <a:pt x="1112" y="851"/>
                    <a:pt x="1113" y="850"/>
                    <a:pt x="1114" y="851"/>
                  </a:cubicBezTo>
                  <a:cubicBezTo>
                    <a:pt x="1114" y="851"/>
                    <a:pt x="1114" y="851"/>
                    <a:pt x="1114" y="851"/>
                  </a:cubicBezTo>
                  <a:cubicBezTo>
                    <a:pt x="1115" y="851"/>
                    <a:pt x="1115" y="852"/>
                    <a:pt x="1115" y="853"/>
                  </a:cubicBezTo>
                  <a:cubicBezTo>
                    <a:pt x="1115" y="853"/>
                    <a:pt x="1115" y="853"/>
                    <a:pt x="1115" y="853"/>
                  </a:cubicBezTo>
                  <a:cubicBezTo>
                    <a:pt x="1113" y="858"/>
                    <a:pt x="1111" y="863"/>
                    <a:pt x="1109" y="868"/>
                  </a:cubicBezTo>
                  <a:cubicBezTo>
                    <a:pt x="1109" y="868"/>
                    <a:pt x="1109" y="868"/>
                    <a:pt x="1109" y="868"/>
                  </a:cubicBezTo>
                  <a:cubicBezTo>
                    <a:pt x="1108" y="869"/>
                    <a:pt x="1108" y="869"/>
                    <a:pt x="1107" y="869"/>
                  </a:cubicBezTo>
                  <a:cubicBezTo>
                    <a:pt x="1107" y="869"/>
                    <a:pt x="1107" y="869"/>
                    <a:pt x="1107" y="869"/>
                  </a:cubicBezTo>
                  <a:cubicBezTo>
                    <a:pt x="1107" y="869"/>
                    <a:pt x="1106" y="869"/>
                    <a:pt x="1106" y="869"/>
                  </a:cubicBezTo>
                  <a:close/>
                  <a:moveTo>
                    <a:pt x="58" y="866"/>
                  </a:moveTo>
                  <a:cubicBezTo>
                    <a:pt x="55" y="861"/>
                    <a:pt x="53" y="856"/>
                    <a:pt x="51" y="852"/>
                  </a:cubicBezTo>
                  <a:cubicBezTo>
                    <a:pt x="51" y="852"/>
                    <a:pt x="51" y="852"/>
                    <a:pt x="51" y="852"/>
                  </a:cubicBezTo>
                  <a:cubicBezTo>
                    <a:pt x="50" y="851"/>
                    <a:pt x="51" y="849"/>
                    <a:pt x="52" y="849"/>
                  </a:cubicBezTo>
                  <a:cubicBezTo>
                    <a:pt x="52" y="849"/>
                    <a:pt x="52" y="849"/>
                    <a:pt x="52" y="849"/>
                  </a:cubicBezTo>
                  <a:cubicBezTo>
                    <a:pt x="53" y="848"/>
                    <a:pt x="54" y="849"/>
                    <a:pt x="54" y="850"/>
                  </a:cubicBezTo>
                  <a:cubicBezTo>
                    <a:pt x="54" y="850"/>
                    <a:pt x="54" y="850"/>
                    <a:pt x="54" y="850"/>
                  </a:cubicBezTo>
                  <a:cubicBezTo>
                    <a:pt x="57" y="855"/>
                    <a:pt x="59" y="859"/>
                    <a:pt x="61" y="864"/>
                  </a:cubicBezTo>
                  <a:cubicBezTo>
                    <a:pt x="61" y="864"/>
                    <a:pt x="61" y="864"/>
                    <a:pt x="61" y="864"/>
                  </a:cubicBezTo>
                  <a:cubicBezTo>
                    <a:pt x="62" y="865"/>
                    <a:pt x="61" y="866"/>
                    <a:pt x="60" y="867"/>
                  </a:cubicBezTo>
                  <a:cubicBezTo>
                    <a:pt x="60" y="867"/>
                    <a:pt x="60" y="867"/>
                    <a:pt x="60" y="867"/>
                  </a:cubicBezTo>
                  <a:cubicBezTo>
                    <a:pt x="60" y="867"/>
                    <a:pt x="60" y="867"/>
                    <a:pt x="60" y="867"/>
                  </a:cubicBezTo>
                  <a:cubicBezTo>
                    <a:pt x="60" y="867"/>
                    <a:pt x="60" y="867"/>
                    <a:pt x="60" y="867"/>
                  </a:cubicBezTo>
                  <a:cubicBezTo>
                    <a:pt x="59" y="867"/>
                    <a:pt x="58" y="867"/>
                    <a:pt x="58" y="866"/>
                  </a:cubicBezTo>
                  <a:close/>
                  <a:moveTo>
                    <a:pt x="1118" y="839"/>
                  </a:moveTo>
                  <a:cubicBezTo>
                    <a:pt x="1117" y="839"/>
                    <a:pt x="1117" y="838"/>
                    <a:pt x="1117" y="837"/>
                  </a:cubicBezTo>
                  <a:cubicBezTo>
                    <a:pt x="1117" y="837"/>
                    <a:pt x="1117" y="837"/>
                    <a:pt x="1117" y="837"/>
                  </a:cubicBezTo>
                  <a:cubicBezTo>
                    <a:pt x="1119" y="832"/>
                    <a:pt x="1121" y="827"/>
                    <a:pt x="1123" y="822"/>
                  </a:cubicBezTo>
                  <a:cubicBezTo>
                    <a:pt x="1123" y="822"/>
                    <a:pt x="1123" y="822"/>
                    <a:pt x="1123" y="822"/>
                  </a:cubicBezTo>
                  <a:cubicBezTo>
                    <a:pt x="1123" y="821"/>
                    <a:pt x="1124" y="820"/>
                    <a:pt x="1125" y="821"/>
                  </a:cubicBezTo>
                  <a:cubicBezTo>
                    <a:pt x="1125" y="821"/>
                    <a:pt x="1125" y="821"/>
                    <a:pt x="1125" y="821"/>
                  </a:cubicBezTo>
                  <a:cubicBezTo>
                    <a:pt x="1127" y="821"/>
                    <a:pt x="1127" y="822"/>
                    <a:pt x="1127" y="823"/>
                  </a:cubicBezTo>
                  <a:cubicBezTo>
                    <a:pt x="1127" y="823"/>
                    <a:pt x="1127" y="823"/>
                    <a:pt x="1127" y="823"/>
                  </a:cubicBezTo>
                  <a:cubicBezTo>
                    <a:pt x="1125" y="828"/>
                    <a:pt x="1123" y="833"/>
                    <a:pt x="1121" y="838"/>
                  </a:cubicBezTo>
                  <a:cubicBezTo>
                    <a:pt x="1121" y="838"/>
                    <a:pt x="1121" y="838"/>
                    <a:pt x="1121" y="838"/>
                  </a:cubicBezTo>
                  <a:cubicBezTo>
                    <a:pt x="1121" y="839"/>
                    <a:pt x="1120" y="840"/>
                    <a:pt x="1119" y="840"/>
                  </a:cubicBezTo>
                  <a:cubicBezTo>
                    <a:pt x="1119" y="840"/>
                    <a:pt x="1119" y="840"/>
                    <a:pt x="1119" y="840"/>
                  </a:cubicBezTo>
                  <a:cubicBezTo>
                    <a:pt x="1119" y="840"/>
                    <a:pt x="1119" y="840"/>
                    <a:pt x="1118" y="839"/>
                  </a:cubicBezTo>
                  <a:close/>
                  <a:moveTo>
                    <a:pt x="44" y="837"/>
                  </a:moveTo>
                  <a:cubicBezTo>
                    <a:pt x="42" y="832"/>
                    <a:pt x="40" y="827"/>
                    <a:pt x="38" y="822"/>
                  </a:cubicBezTo>
                  <a:cubicBezTo>
                    <a:pt x="38" y="822"/>
                    <a:pt x="38" y="822"/>
                    <a:pt x="38" y="822"/>
                  </a:cubicBezTo>
                  <a:cubicBezTo>
                    <a:pt x="38" y="821"/>
                    <a:pt x="38" y="820"/>
                    <a:pt x="39" y="819"/>
                  </a:cubicBezTo>
                  <a:cubicBezTo>
                    <a:pt x="39" y="819"/>
                    <a:pt x="39" y="819"/>
                    <a:pt x="39" y="819"/>
                  </a:cubicBezTo>
                  <a:cubicBezTo>
                    <a:pt x="40" y="819"/>
                    <a:pt x="41" y="820"/>
                    <a:pt x="42" y="821"/>
                  </a:cubicBezTo>
                  <a:cubicBezTo>
                    <a:pt x="42" y="821"/>
                    <a:pt x="42" y="821"/>
                    <a:pt x="42" y="821"/>
                  </a:cubicBezTo>
                  <a:cubicBezTo>
                    <a:pt x="44" y="826"/>
                    <a:pt x="46" y="830"/>
                    <a:pt x="48" y="835"/>
                  </a:cubicBezTo>
                  <a:cubicBezTo>
                    <a:pt x="48" y="835"/>
                    <a:pt x="48" y="835"/>
                    <a:pt x="48" y="835"/>
                  </a:cubicBezTo>
                  <a:cubicBezTo>
                    <a:pt x="48" y="836"/>
                    <a:pt x="48" y="838"/>
                    <a:pt x="47" y="838"/>
                  </a:cubicBezTo>
                  <a:cubicBezTo>
                    <a:pt x="47" y="838"/>
                    <a:pt x="47" y="838"/>
                    <a:pt x="47" y="838"/>
                  </a:cubicBezTo>
                  <a:cubicBezTo>
                    <a:pt x="46" y="838"/>
                    <a:pt x="46" y="838"/>
                    <a:pt x="46" y="838"/>
                  </a:cubicBezTo>
                  <a:cubicBezTo>
                    <a:pt x="46" y="838"/>
                    <a:pt x="46" y="838"/>
                    <a:pt x="46" y="838"/>
                  </a:cubicBezTo>
                  <a:cubicBezTo>
                    <a:pt x="45" y="838"/>
                    <a:pt x="44" y="838"/>
                    <a:pt x="44" y="837"/>
                  </a:cubicBezTo>
                  <a:close/>
                  <a:moveTo>
                    <a:pt x="1129" y="809"/>
                  </a:moveTo>
                  <a:cubicBezTo>
                    <a:pt x="1128" y="809"/>
                    <a:pt x="1128" y="808"/>
                    <a:pt x="1128" y="807"/>
                  </a:cubicBezTo>
                  <a:cubicBezTo>
                    <a:pt x="1128" y="807"/>
                    <a:pt x="1128" y="807"/>
                    <a:pt x="1128" y="807"/>
                  </a:cubicBezTo>
                  <a:cubicBezTo>
                    <a:pt x="1130" y="802"/>
                    <a:pt x="1131" y="797"/>
                    <a:pt x="1133" y="792"/>
                  </a:cubicBezTo>
                  <a:cubicBezTo>
                    <a:pt x="1133" y="792"/>
                    <a:pt x="1133" y="792"/>
                    <a:pt x="1133" y="792"/>
                  </a:cubicBezTo>
                  <a:cubicBezTo>
                    <a:pt x="1133" y="791"/>
                    <a:pt x="1134" y="790"/>
                    <a:pt x="1135" y="790"/>
                  </a:cubicBezTo>
                  <a:cubicBezTo>
                    <a:pt x="1135" y="790"/>
                    <a:pt x="1135" y="790"/>
                    <a:pt x="1135" y="790"/>
                  </a:cubicBezTo>
                  <a:cubicBezTo>
                    <a:pt x="1136" y="791"/>
                    <a:pt x="1137" y="792"/>
                    <a:pt x="1137" y="793"/>
                  </a:cubicBezTo>
                  <a:cubicBezTo>
                    <a:pt x="1137" y="793"/>
                    <a:pt x="1137" y="793"/>
                    <a:pt x="1137" y="793"/>
                  </a:cubicBezTo>
                  <a:cubicBezTo>
                    <a:pt x="1135" y="798"/>
                    <a:pt x="1134" y="803"/>
                    <a:pt x="1132" y="808"/>
                  </a:cubicBezTo>
                  <a:cubicBezTo>
                    <a:pt x="1132" y="808"/>
                    <a:pt x="1132" y="808"/>
                    <a:pt x="1132" y="808"/>
                  </a:cubicBezTo>
                  <a:cubicBezTo>
                    <a:pt x="1132" y="808"/>
                    <a:pt x="1132" y="808"/>
                    <a:pt x="1132" y="808"/>
                  </a:cubicBezTo>
                  <a:cubicBezTo>
                    <a:pt x="1132" y="809"/>
                    <a:pt x="1131" y="809"/>
                    <a:pt x="1130" y="809"/>
                  </a:cubicBezTo>
                  <a:cubicBezTo>
                    <a:pt x="1130" y="809"/>
                    <a:pt x="1130" y="809"/>
                    <a:pt x="1130" y="809"/>
                  </a:cubicBezTo>
                  <a:cubicBezTo>
                    <a:pt x="1130" y="809"/>
                    <a:pt x="1130" y="809"/>
                    <a:pt x="1129" y="809"/>
                  </a:cubicBezTo>
                  <a:close/>
                  <a:moveTo>
                    <a:pt x="32" y="807"/>
                  </a:moveTo>
                  <a:cubicBezTo>
                    <a:pt x="31" y="802"/>
                    <a:pt x="29" y="797"/>
                    <a:pt x="27" y="792"/>
                  </a:cubicBezTo>
                  <a:cubicBezTo>
                    <a:pt x="27" y="792"/>
                    <a:pt x="27" y="792"/>
                    <a:pt x="27" y="792"/>
                  </a:cubicBezTo>
                  <a:cubicBezTo>
                    <a:pt x="27" y="791"/>
                    <a:pt x="27" y="790"/>
                    <a:pt x="28" y="789"/>
                  </a:cubicBezTo>
                  <a:cubicBezTo>
                    <a:pt x="28" y="789"/>
                    <a:pt x="28" y="789"/>
                    <a:pt x="28" y="789"/>
                  </a:cubicBezTo>
                  <a:cubicBezTo>
                    <a:pt x="30" y="789"/>
                    <a:pt x="31" y="790"/>
                    <a:pt x="31" y="791"/>
                  </a:cubicBezTo>
                  <a:cubicBezTo>
                    <a:pt x="31" y="791"/>
                    <a:pt x="31" y="791"/>
                    <a:pt x="31" y="791"/>
                  </a:cubicBezTo>
                  <a:cubicBezTo>
                    <a:pt x="33" y="796"/>
                    <a:pt x="34" y="801"/>
                    <a:pt x="36" y="806"/>
                  </a:cubicBezTo>
                  <a:cubicBezTo>
                    <a:pt x="36" y="806"/>
                    <a:pt x="36" y="806"/>
                    <a:pt x="36" y="806"/>
                  </a:cubicBezTo>
                  <a:cubicBezTo>
                    <a:pt x="36" y="807"/>
                    <a:pt x="36" y="808"/>
                    <a:pt x="35" y="808"/>
                  </a:cubicBezTo>
                  <a:cubicBezTo>
                    <a:pt x="35" y="808"/>
                    <a:pt x="35" y="808"/>
                    <a:pt x="35" y="808"/>
                  </a:cubicBezTo>
                  <a:cubicBezTo>
                    <a:pt x="35" y="808"/>
                    <a:pt x="34" y="808"/>
                    <a:pt x="34" y="808"/>
                  </a:cubicBezTo>
                  <a:cubicBezTo>
                    <a:pt x="34" y="808"/>
                    <a:pt x="34" y="808"/>
                    <a:pt x="34" y="808"/>
                  </a:cubicBezTo>
                  <a:cubicBezTo>
                    <a:pt x="33" y="808"/>
                    <a:pt x="33" y="808"/>
                    <a:pt x="32" y="807"/>
                  </a:cubicBezTo>
                  <a:close/>
                  <a:moveTo>
                    <a:pt x="1139" y="779"/>
                  </a:moveTo>
                  <a:cubicBezTo>
                    <a:pt x="1138" y="778"/>
                    <a:pt x="1137" y="777"/>
                    <a:pt x="1137" y="776"/>
                  </a:cubicBezTo>
                  <a:cubicBezTo>
                    <a:pt x="1137" y="776"/>
                    <a:pt x="1137" y="776"/>
                    <a:pt x="1137" y="776"/>
                  </a:cubicBezTo>
                  <a:cubicBezTo>
                    <a:pt x="1139" y="771"/>
                    <a:pt x="1140" y="766"/>
                    <a:pt x="1141" y="761"/>
                  </a:cubicBezTo>
                  <a:cubicBezTo>
                    <a:pt x="1141" y="761"/>
                    <a:pt x="1141" y="761"/>
                    <a:pt x="1141" y="761"/>
                  </a:cubicBezTo>
                  <a:cubicBezTo>
                    <a:pt x="1142" y="760"/>
                    <a:pt x="1143" y="759"/>
                    <a:pt x="1144" y="760"/>
                  </a:cubicBezTo>
                  <a:cubicBezTo>
                    <a:pt x="1144" y="760"/>
                    <a:pt x="1144" y="760"/>
                    <a:pt x="1144" y="760"/>
                  </a:cubicBezTo>
                  <a:cubicBezTo>
                    <a:pt x="1145" y="760"/>
                    <a:pt x="1146" y="761"/>
                    <a:pt x="1145" y="762"/>
                  </a:cubicBezTo>
                  <a:cubicBezTo>
                    <a:pt x="1145" y="762"/>
                    <a:pt x="1145" y="762"/>
                    <a:pt x="1145" y="762"/>
                  </a:cubicBezTo>
                  <a:cubicBezTo>
                    <a:pt x="1144" y="767"/>
                    <a:pt x="1143" y="772"/>
                    <a:pt x="1141" y="777"/>
                  </a:cubicBezTo>
                  <a:cubicBezTo>
                    <a:pt x="1141" y="777"/>
                    <a:pt x="1141" y="777"/>
                    <a:pt x="1141" y="777"/>
                  </a:cubicBezTo>
                  <a:cubicBezTo>
                    <a:pt x="1141" y="778"/>
                    <a:pt x="1140" y="779"/>
                    <a:pt x="1139" y="779"/>
                  </a:cubicBezTo>
                  <a:cubicBezTo>
                    <a:pt x="1139" y="779"/>
                    <a:pt x="1139" y="779"/>
                    <a:pt x="1139" y="779"/>
                  </a:cubicBezTo>
                  <a:cubicBezTo>
                    <a:pt x="1139" y="779"/>
                    <a:pt x="1139" y="779"/>
                    <a:pt x="1139" y="779"/>
                  </a:cubicBezTo>
                  <a:close/>
                  <a:moveTo>
                    <a:pt x="22" y="776"/>
                  </a:moveTo>
                  <a:cubicBezTo>
                    <a:pt x="21" y="771"/>
                    <a:pt x="20" y="766"/>
                    <a:pt x="18" y="761"/>
                  </a:cubicBezTo>
                  <a:cubicBezTo>
                    <a:pt x="18" y="761"/>
                    <a:pt x="18" y="761"/>
                    <a:pt x="18" y="761"/>
                  </a:cubicBezTo>
                  <a:cubicBezTo>
                    <a:pt x="18" y="760"/>
                    <a:pt x="19" y="759"/>
                    <a:pt x="20" y="759"/>
                  </a:cubicBezTo>
                  <a:cubicBezTo>
                    <a:pt x="20" y="759"/>
                    <a:pt x="20" y="759"/>
                    <a:pt x="20" y="759"/>
                  </a:cubicBezTo>
                  <a:cubicBezTo>
                    <a:pt x="21" y="758"/>
                    <a:pt x="22" y="759"/>
                    <a:pt x="22" y="760"/>
                  </a:cubicBezTo>
                  <a:cubicBezTo>
                    <a:pt x="22" y="760"/>
                    <a:pt x="22" y="760"/>
                    <a:pt x="22" y="760"/>
                  </a:cubicBezTo>
                  <a:cubicBezTo>
                    <a:pt x="23" y="765"/>
                    <a:pt x="25" y="770"/>
                    <a:pt x="26" y="775"/>
                  </a:cubicBezTo>
                  <a:cubicBezTo>
                    <a:pt x="26" y="775"/>
                    <a:pt x="26" y="775"/>
                    <a:pt x="26" y="775"/>
                  </a:cubicBezTo>
                  <a:cubicBezTo>
                    <a:pt x="27" y="776"/>
                    <a:pt x="26" y="778"/>
                    <a:pt x="25" y="778"/>
                  </a:cubicBezTo>
                  <a:cubicBezTo>
                    <a:pt x="25" y="778"/>
                    <a:pt x="25" y="778"/>
                    <a:pt x="25" y="778"/>
                  </a:cubicBezTo>
                  <a:cubicBezTo>
                    <a:pt x="25" y="778"/>
                    <a:pt x="25" y="778"/>
                    <a:pt x="24" y="778"/>
                  </a:cubicBezTo>
                  <a:cubicBezTo>
                    <a:pt x="24" y="778"/>
                    <a:pt x="24" y="778"/>
                    <a:pt x="24" y="778"/>
                  </a:cubicBezTo>
                  <a:cubicBezTo>
                    <a:pt x="24" y="778"/>
                    <a:pt x="23" y="777"/>
                    <a:pt x="22" y="776"/>
                  </a:cubicBezTo>
                  <a:close/>
                  <a:moveTo>
                    <a:pt x="1147" y="748"/>
                  </a:moveTo>
                  <a:cubicBezTo>
                    <a:pt x="1146" y="748"/>
                    <a:pt x="1145" y="747"/>
                    <a:pt x="1145" y="745"/>
                  </a:cubicBezTo>
                  <a:cubicBezTo>
                    <a:pt x="1145" y="745"/>
                    <a:pt x="1145" y="745"/>
                    <a:pt x="1145" y="745"/>
                  </a:cubicBezTo>
                  <a:cubicBezTo>
                    <a:pt x="1146" y="740"/>
                    <a:pt x="1147" y="735"/>
                    <a:pt x="1148" y="730"/>
                  </a:cubicBezTo>
                  <a:cubicBezTo>
                    <a:pt x="1148" y="730"/>
                    <a:pt x="1148" y="730"/>
                    <a:pt x="1148" y="730"/>
                  </a:cubicBezTo>
                  <a:cubicBezTo>
                    <a:pt x="1149" y="729"/>
                    <a:pt x="1150" y="728"/>
                    <a:pt x="1151" y="728"/>
                  </a:cubicBezTo>
                  <a:cubicBezTo>
                    <a:pt x="1151" y="728"/>
                    <a:pt x="1151" y="728"/>
                    <a:pt x="1151" y="728"/>
                  </a:cubicBezTo>
                  <a:cubicBezTo>
                    <a:pt x="1152" y="729"/>
                    <a:pt x="1153" y="730"/>
                    <a:pt x="1152" y="731"/>
                  </a:cubicBezTo>
                  <a:cubicBezTo>
                    <a:pt x="1152" y="731"/>
                    <a:pt x="1152" y="731"/>
                    <a:pt x="1152" y="731"/>
                  </a:cubicBezTo>
                  <a:cubicBezTo>
                    <a:pt x="1151" y="736"/>
                    <a:pt x="1150" y="741"/>
                    <a:pt x="1149" y="746"/>
                  </a:cubicBezTo>
                  <a:cubicBezTo>
                    <a:pt x="1149" y="746"/>
                    <a:pt x="1149" y="746"/>
                    <a:pt x="1149" y="746"/>
                  </a:cubicBezTo>
                  <a:cubicBezTo>
                    <a:pt x="1149" y="746"/>
                    <a:pt x="1149" y="746"/>
                    <a:pt x="1149" y="746"/>
                  </a:cubicBezTo>
                  <a:cubicBezTo>
                    <a:pt x="1149" y="747"/>
                    <a:pt x="1148" y="748"/>
                    <a:pt x="1147" y="748"/>
                  </a:cubicBezTo>
                  <a:cubicBezTo>
                    <a:pt x="1147" y="748"/>
                    <a:pt x="1147" y="748"/>
                    <a:pt x="1147" y="748"/>
                  </a:cubicBezTo>
                  <a:cubicBezTo>
                    <a:pt x="1147" y="748"/>
                    <a:pt x="1147" y="748"/>
                    <a:pt x="1147" y="748"/>
                  </a:cubicBezTo>
                  <a:close/>
                  <a:moveTo>
                    <a:pt x="15" y="745"/>
                  </a:moveTo>
                  <a:cubicBezTo>
                    <a:pt x="13" y="740"/>
                    <a:pt x="12" y="735"/>
                    <a:pt x="11" y="730"/>
                  </a:cubicBezTo>
                  <a:cubicBezTo>
                    <a:pt x="11" y="730"/>
                    <a:pt x="11" y="730"/>
                    <a:pt x="11" y="730"/>
                  </a:cubicBezTo>
                  <a:cubicBezTo>
                    <a:pt x="11" y="729"/>
                    <a:pt x="12" y="728"/>
                    <a:pt x="13" y="727"/>
                  </a:cubicBezTo>
                  <a:cubicBezTo>
                    <a:pt x="13" y="727"/>
                    <a:pt x="13" y="727"/>
                    <a:pt x="13" y="727"/>
                  </a:cubicBezTo>
                  <a:cubicBezTo>
                    <a:pt x="14" y="727"/>
                    <a:pt x="15" y="728"/>
                    <a:pt x="15" y="729"/>
                  </a:cubicBezTo>
                  <a:cubicBezTo>
                    <a:pt x="15" y="729"/>
                    <a:pt x="15" y="729"/>
                    <a:pt x="15" y="729"/>
                  </a:cubicBezTo>
                  <a:cubicBezTo>
                    <a:pt x="16" y="734"/>
                    <a:pt x="17" y="739"/>
                    <a:pt x="18" y="744"/>
                  </a:cubicBezTo>
                  <a:cubicBezTo>
                    <a:pt x="18" y="744"/>
                    <a:pt x="18" y="744"/>
                    <a:pt x="18" y="744"/>
                  </a:cubicBezTo>
                  <a:cubicBezTo>
                    <a:pt x="19" y="746"/>
                    <a:pt x="18" y="747"/>
                    <a:pt x="17" y="747"/>
                  </a:cubicBezTo>
                  <a:cubicBezTo>
                    <a:pt x="17" y="747"/>
                    <a:pt x="17" y="747"/>
                    <a:pt x="17" y="747"/>
                  </a:cubicBezTo>
                  <a:cubicBezTo>
                    <a:pt x="17" y="747"/>
                    <a:pt x="17" y="747"/>
                    <a:pt x="16" y="747"/>
                  </a:cubicBezTo>
                  <a:cubicBezTo>
                    <a:pt x="16" y="747"/>
                    <a:pt x="16" y="747"/>
                    <a:pt x="16" y="747"/>
                  </a:cubicBezTo>
                  <a:cubicBezTo>
                    <a:pt x="16" y="747"/>
                    <a:pt x="15" y="746"/>
                    <a:pt x="15" y="745"/>
                  </a:cubicBezTo>
                  <a:close/>
                  <a:moveTo>
                    <a:pt x="1153" y="717"/>
                  </a:moveTo>
                  <a:cubicBezTo>
                    <a:pt x="1152" y="716"/>
                    <a:pt x="1151" y="715"/>
                    <a:pt x="1151" y="714"/>
                  </a:cubicBezTo>
                  <a:cubicBezTo>
                    <a:pt x="1151" y="714"/>
                    <a:pt x="1151" y="714"/>
                    <a:pt x="1151" y="714"/>
                  </a:cubicBezTo>
                  <a:cubicBezTo>
                    <a:pt x="1152" y="709"/>
                    <a:pt x="1153" y="704"/>
                    <a:pt x="1154" y="699"/>
                  </a:cubicBezTo>
                  <a:cubicBezTo>
                    <a:pt x="1154" y="699"/>
                    <a:pt x="1154" y="699"/>
                    <a:pt x="1154" y="699"/>
                  </a:cubicBezTo>
                  <a:cubicBezTo>
                    <a:pt x="1154" y="698"/>
                    <a:pt x="1155" y="697"/>
                    <a:pt x="1156" y="697"/>
                  </a:cubicBezTo>
                  <a:cubicBezTo>
                    <a:pt x="1156" y="697"/>
                    <a:pt x="1156" y="697"/>
                    <a:pt x="1156" y="697"/>
                  </a:cubicBezTo>
                  <a:cubicBezTo>
                    <a:pt x="1158" y="697"/>
                    <a:pt x="1158" y="698"/>
                    <a:pt x="1158" y="699"/>
                  </a:cubicBezTo>
                  <a:cubicBezTo>
                    <a:pt x="1158" y="699"/>
                    <a:pt x="1158" y="699"/>
                    <a:pt x="1158" y="699"/>
                  </a:cubicBezTo>
                  <a:cubicBezTo>
                    <a:pt x="1157" y="705"/>
                    <a:pt x="1156" y="710"/>
                    <a:pt x="1155" y="715"/>
                  </a:cubicBezTo>
                  <a:cubicBezTo>
                    <a:pt x="1155" y="715"/>
                    <a:pt x="1155" y="715"/>
                    <a:pt x="1155" y="715"/>
                  </a:cubicBezTo>
                  <a:cubicBezTo>
                    <a:pt x="1155" y="715"/>
                    <a:pt x="1155" y="715"/>
                    <a:pt x="1155" y="715"/>
                  </a:cubicBezTo>
                  <a:cubicBezTo>
                    <a:pt x="1155" y="716"/>
                    <a:pt x="1154" y="717"/>
                    <a:pt x="1153" y="717"/>
                  </a:cubicBezTo>
                  <a:cubicBezTo>
                    <a:pt x="1153" y="717"/>
                    <a:pt x="1153" y="717"/>
                    <a:pt x="1153" y="717"/>
                  </a:cubicBezTo>
                  <a:cubicBezTo>
                    <a:pt x="1153" y="717"/>
                    <a:pt x="1153" y="717"/>
                    <a:pt x="1153" y="717"/>
                  </a:cubicBezTo>
                  <a:close/>
                  <a:moveTo>
                    <a:pt x="8" y="714"/>
                  </a:moveTo>
                  <a:cubicBezTo>
                    <a:pt x="8" y="709"/>
                    <a:pt x="7" y="703"/>
                    <a:pt x="6" y="698"/>
                  </a:cubicBezTo>
                  <a:cubicBezTo>
                    <a:pt x="6" y="698"/>
                    <a:pt x="6" y="698"/>
                    <a:pt x="6" y="698"/>
                  </a:cubicBezTo>
                  <a:cubicBezTo>
                    <a:pt x="6" y="698"/>
                    <a:pt x="6" y="698"/>
                    <a:pt x="6" y="698"/>
                  </a:cubicBezTo>
                  <a:cubicBezTo>
                    <a:pt x="6" y="697"/>
                    <a:pt x="7" y="696"/>
                    <a:pt x="8" y="696"/>
                  </a:cubicBezTo>
                  <a:cubicBezTo>
                    <a:pt x="8" y="696"/>
                    <a:pt x="8" y="696"/>
                    <a:pt x="8" y="696"/>
                  </a:cubicBezTo>
                  <a:cubicBezTo>
                    <a:pt x="9" y="696"/>
                    <a:pt x="10" y="696"/>
                    <a:pt x="10" y="697"/>
                  </a:cubicBezTo>
                  <a:cubicBezTo>
                    <a:pt x="10" y="697"/>
                    <a:pt x="10" y="697"/>
                    <a:pt x="10" y="697"/>
                  </a:cubicBezTo>
                  <a:cubicBezTo>
                    <a:pt x="11" y="703"/>
                    <a:pt x="11" y="708"/>
                    <a:pt x="12" y="713"/>
                  </a:cubicBezTo>
                  <a:cubicBezTo>
                    <a:pt x="12" y="713"/>
                    <a:pt x="12" y="713"/>
                    <a:pt x="12" y="713"/>
                  </a:cubicBezTo>
                  <a:cubicBezTo>
                    <a:pt x="13" y="714"/>
                    <a:pt x="12" y="715"/>
                    <a:pt x="11" y="715"/>
                  </a:cubicBezTo>
                  <a:cubicBezTo>
                    <a:pt x="11" y="715"/>
                    <a:pt x="11" y="715"/>
                    <a:pt x="11" y="715"/>
                  </a:cubicBezTo>
                  <a:cubicBezTo>
                    <a:pt x="11" y="716"/>
                    <a:pt x="10" y="716"/>
                    <a:pt x="10" y="716"/>
                  </a:cubicBezTo>
                  <a:cubicBezTo>
                    <a:pt x="10" y="716"/>
                    <a:pt x="10" y="716"/>
                    <a:pt x="10" y="716"/>
                  </a:cubicBezTo>
                  <a:cubicBezTo>
                    <a:pt x="9" y="716"/>
                    <a:pt x="9" y="715"/>
                    <a:pt x="8" y="714"/>
                  </a:cubicBezTo>
                  <a:close/>
                  <a:moveTo>
                    <a:pt x="1158" y="685"/>
                  </a:moveTo>
                  <a:cubicBezTo>
                    <a:pt x="1157" y="685"/>
                    <a:pt x="1156" y="684"/>
                    <a:pt x="1156" y="683"/>
                  </a:cubicBezTo>
                  <a:cubicBezTo>
                    <a:pt x="1156" y="683"/>
                    <a:pt x="1156" y="683"/>
                    <a:pt x="1156" y="683"/>
                  </a:cubicBezTo>
                  <a:cubicBezTo>
                    <a:pt x="1157" y="678"/>
                    <a:pt x="1158" y="672"/>
                    <a:pt x="1159" y="667"/>
                  </a:cubicBezTo>
                  <a:cubicBezTo>
                    <a:pt x="1159" y="667"/>
                    <a:pt x="1159" y="667"/>
                    <a:pt x="1159" y="667"/>
                  </a:cubicBezTo>
                  <a:cubicBezTo>
                    <a:pt x="1159" y="666"/>
                    <a:pt x="1160" y="665"/>
                    <a:pt x="1161" y="665"/>
                  </a:cubicBezTo>
                  <a:cubicBezTo>
                    <a:pt x="1161" y="665"/>
                    <a:pt x="1161" y="665"/>
                    <a:pt x="1161" y="665"/>
                  </a:cubicBezTo>
                  <a:cubicBezTo>
                    <a:pt x="1162" y="665"/>
                    <a:pt x="1163" y="666"/>
                    <a:pt x="1162" y="668"/>
                  </a:cubicBezTo>
                  <a:cubicBezTo>
                    <a:pt x="1162" y="668"/>
                    <a:pt x="1162" y="668"/>
                    <a:pt x="1162" y="668"/>
                  </a:cubicBezTo>
                  <a:cubicBezTo>
                    <a:pt x="1162" y="673"/>
                    <a:pt x="1161" y="678"/>
                    <a:pt x="1160" y="683"/>
                  </a:cubicBezTo>
                  <a:cubicBezTo>
                    <a:pt x="1160" y="683"/>
                    <a:pt x="1160" y="683"/>
                    <a:pt x="1160" y="683"/>
                  </a:cubicBezTo>
                  <a:cubicBezTo>
                    <a:pt x="1160" y="684"/>
                    <a:pt x="1159" y="685"/>
                    <a:pt x="1158" y="685"/>
                  </a:cubicBezTo>
                  <a:cubicBezTo>
                    <a:pt x="1158" y="685"/>
                    <a:pt x="1158" y="685"/>
                    <a:pt x="1158" y="685"/>
                  </a:cubicBezTo>
                  <a:cubicBezTo>
                    <a:pt x="1158" y="685"/>
                    <a:pt x="1158" y="685"/>
                    <a:pt x="1158" y="685"/>
                  </a:cubicBezTo>
                  <a:close/>
                  <a:moveTo>
                    <a:pt x="4" y="682"/>
                  </a:moveTo>
                  <a:cubicBezTo>
                    <a:pt x="3" y="677"/>
                    <a:pt x="3" y="671"/>
                    <a:pt x="2" y="666"/>
                  </a:cubicBezTo>
                  <a:cubicBezTo>
                    <a:pt x="2" y="666"/>
                    <a:pt x="2" y="666"/>
                    <a:pt x="2" y="666"/>
                  </a:cubicBezTo>
                  <a:cubicBezTo>
                    <a:pt x="2" y="665"/>
                    <a:pt x="3" y="664"/>
                    <a:pt x="4" y="664"/>
                  </a:cubicBezTo>
                  <a:cubicBezTo>
                    <a:pt x="4" y="664"/>
                    <a:pt x="4" y="664"/>
                    <a:pt x="4" y="664"/>
                  </a:cubicBezTo>
                  <a:cubicBezTo>
                    <a:pt x="5" y="664"/>
                    <a:pt x="6" y="665"/>
                    <a:pt x="6" y="666"/>
                  </a:cubicBezTo>
                  <a:cubicBezTo>
                    <a:pt x="6" y="666"/>
                    <a:pt x="6" y="666"/>
                    <a:pt x="6" y="666"/>
                  </a:cubicBezTo>
                  <a:cubicBezTo>
                    <a:pt x="7" y="671"/>
                    <a:pt x="7" y="676"/>
                    <a:pt x="8" y="682"/>
                  </a:cubicBezTo>
                  <a:cubicBezTo>
                    <a:pt x="8" y="682"/>
                    <a:pt x="8" y="682"/>
                    <a:pt x="8" y="682"/>
                  </a:cubicBezTo>
                  <a:cubicBezTo>
                    <a:pt x="8" y="683"/>
                    <a:pt x="7" y="684"/>
                    <a:pt x="6" y="684"/>
                  </a:cubicBezTo>
                  <a:cubicBezTo>
                    <a:pt x="6" y="684"/>
                    <a:pt x="6" y="684"/>
                    <a:pt x="6" y="684"/>
                  </a:cubicBezTo>
                  <a:cubicBezTo>
                    <a:pt x="6" y="684"/>
                    <a:pt x="6" y="684"/>
                    <a:pt x="6" y="684"/>
                  </a:cubicBezTo>
                  <a:cubicBezTo>
                    <a:pt x="6" y="684"/>
                    <a:pt x="6" y="684"/>
                    <a:pt x="6" y="684"/>
                  </a:cubicBezTo>
                  <a:cubicBezTo>
                    <a:pt x="5" y="684"/>
                    <a:pt x="4" y="683"/>
                    <a:pt x="4" y="682"/>
                  </a:cubicBezTo>
                  <a:close/>
                  <a:moveTo>
                    <a:pt x="1162" y="653"/>
                  </a:moveTo>
                  <a:cubicBezTo>
                    <a:pt x="1161" y="653"/>
                    <a:pt x="1160" y="652"/>
                    <a:pt x="1160" y="651"/>
                  </a:cubicBezTo>
                  <a:cubicBezTo>
                    <a:pt x="1160" y="651"/>
                    <a:pt x="1160" y="651"/>
                    <a:pt x="1160" y="651"/>
                  </a:cubicBezTo>
                  <a:cubicBezTo>
                    <a:pt x="1161" y="646"/>
                    <a:pt x="1161" y="641"/>
                    <a:pt x="1162" y="635"/>
                  </a:cubicBezTo>
                  <a:cubicBezTo>
                    <a:pt x="1162" y="635"/>
                    <a:pt x="1162" y="635"/>
                    <a:pt x="1162" y="635"/>
                  </a:cubicBezTo>
                  <a:cubicBezTo>
                    <a:pt x="1162" y="634"/>
                    <a:pt x="1163" y="633"/>
                    <a:pt x="1164" y="634"/>
                  </a:cubicBezTo>
                  <a:cubicBezTo>
                    <a:pt x="1164" y="634"/>
                    <a:pt x="1164" y="634"/>
                    <a:pt x="1164" y="634"/>
                  </a:cubicBezTo>
                  <a:cubicBezTo>
                    <a:pt x="1165" y="634"/>
                    <a:pt x="1166" y="635"/>
                    <a:pt x="1166" y="636"/>
                  </a:cubicBezTo>
                  <a:cubicBezTo>
                    <a:pt x="1166" y="636"/>
                    <a:pt x="1166" y="636"/>
                    <a:pt x="1166" y="636"/>
                  </a:cubicBezTo>
                  <a:cubicBezTo>
                    <a:pt x="1165" y="641"/>
                    <a:pt x="1165" y="646"/>
                    <a:pt x="1164" y="652"/>
                  </a:cubicBezTo>
                  <a:cubicBezTo>
                    <a:pt x="1164" y="652"/>
                    <a:pt x="1164" y="652"/>
                    <a:pt x="1164" y="652"/>
                  </a:cubicBezTo>
                  <a:cubicBezTo>
                    <a:pt x="1164" y="652"/>
                    <a:pt x="1164" y="652"/>
                    <a:pt x="1164" y="652"/>
                  </a:cubicBezTo>
                  <a:cubicBezTo>
                    <a:pt x="1164" y="653"/>
                    <a:pt x="1163" y="653"/>
                    <a:pt x="1162" y="653"/>
                  </a:cubicBezTo>
                  <a:cubicBezTo>
                    <a:pt x="1162" y="653"/>
                    <a:pt x="1162" y="653"/>
                    <a:pt x="1162" y="653"/>
                  </a:cubicBezTo>
                  <a:cubicBezTo>
                    <a:pt x="1162" y="653"/>
                    <a:pt x="1162" y="653"/>
                    <a:pt x="1162" y="653"/>
                  </a:cubicBezTo>
                  <a:close/>
                  <a:moveTo>
                    <a:pt x="1" y="650"/>
                  </a:moveTo>
                  <a:cubicBezTo>
                    <a:pt x="1" y="645"/>
                    <a:pt x="1" y="639"/>
                    <a:pt x="1" y="634"/>
                  </a:cubicBezTo>
                  <a:cubicBezTo>
                    <a:pt x="1" y="634"/>
                    <a:pt x="1" y="634"/>
                    <a:pt x="1" y="634"/>
                  </a:cubicBezTo>
                  <a:cubicBezTo>
                    <a:pt x="1" y="633"/>
                    <a:pt x="1" y="632"/>
                    <a:pt x="3" y="632"/>
                  </a:cubicBezTo>
                  <a:cubicBezTo>
                    <a:pt x="3" y="632"/>
                    <a:pt x="3" y="632"/>
                    <a:pt x="3" y="632"/>
                  </a:cubicBezTo>
                  <a:cubicBezTo>
                    <a:pt x="4" y="632"/>
                    <a:pt x="5" y="633"/>
                    <a:pt x="5" y="634"/>
                  </a:cubicBezTo>
                  <a:cubicBezTo>
                    <a:pt x="5" y="634"/>
                    <a:pt x="5" y="634"/>
                    <a:pt x="5" y="634"/>
                  </a:cubicBezTo>
                  <a:cubicBezTo>
                    <a:pt x="5" y="639"/>
                    <a:pt x="5" y="645"/>
                    <a:pt x="5" y="650"/>
                  </a:cubicBezTo>
                  <a:cubicBezTo>
                    <a:pt x="5" y="650"/>
                    <a:pt x="5" y="650"/>
                    <a:pt x="5" y="650"/>
                  </a:cubicBezTo>
                  <a:cubicBezTo>
                    <a:pt x="5" y="651"/>
                    <a:pt x="5" y="652"/>
                    <a:pt x="3" y="652"/>
                  </a:cubicBezTo>
                  <a:cubicBezTo>
                    <a:pt x="3" y="652"/>
                    <a:pt x="3" y="652"/>
                    <a:pt x="3" y="652"/>
                  </a:cubicBezTo>
                  <a:cubicBezTo>
                    <a:pt x="3" y="652"/>
                    <a:pt x="3" y="652"/>
                    <a:pt x="3" y="652"/>
                  </a:cubicBezTo>
                  <a:cubicBezTo>
                    <a:pt x="3" y="652"/>
                    <a:pt x="3" y="652"/>
                    <a:pt x="3" y="652"/>
                  </a:cubicBezTo>
                  <a:cubicBezTo>
                    <a:pt x="2" y="652"/>
                    <a:pt x="1" y="651"/>
                    <a:pt x="1" y="650"/>
                  </a:cubicBezTo>
                  <a:close/>
                  <a:moveTo>
                    <a:pt x="1165" y="622"/>
                  </a:moveTo>
                  <a:cubicBezTo>
                    <a:pt x="1163" y="621"/>
                    <a:pt x="1163" y="621"/>
                    <a:pt x="1163" y="619"/>
                  </a:cubicBezTo>
                  <a:cubicBezTo>
                    <a:pt x="1163" y="619"/>
                    <a:pt x="1163" y="619"/>
                    <a:pt x="1163" y="619"/>
                  </a:cubicBezTo>
                  <a:cubicBezTo>
                    <a:pt x="1163" y="614"/>
                    <a:pt x="1163" y="609"/>
                    <a:pt x="1163" y="604"/>
                  </a:cubicBezTo>
                  <a:cubicBezTo>
                    <a:pt x="1163" y="604"/>
                    <a:pt x="1163" y="604"/>
                    <a:pt x="1163" y="604"/>
                  </a:cubicBezTo>
                  <a:cubicBezTo>
                    <a:pt x="1163" y="602"/>
                    <a:pt x="1164" y="602"/>
                    <a:pt x="1166" y="602"/>
                  </a:cubicBezTo>
                  <a:cubicBezTo>
                    <a:pt x="1166" y="602"/>
                    <a:pt x="1166" y="602"/>
                    <a:pt x="1166" y="602"/>
                  </a:cubicBezTo>
                  <a:cubicBezTo>
                    <a:pt x="1167" y="602"/>
                    <a:pt x="1167" y="603"/>
                    <a:pt x="1167" y="604"/>
                  </a:cubicBezTo>
                  <a:cubicBezTo>
                    <a:pt x="1167" y="604"/>
                    <a:pt x="1167" y="604"/>
                    <a:pt x="1167" y="604"/>
                  </a:cubicBezTo>
                  <a:cubicBezTo>
                    <a:pt x="1167" y="609"/>
                    <a:pt x="1167" y="614"/>
                    <a:pt x="1167" y="620"/>
                  </a:cubicBezTo>
                  <a:cubicBezTo>
                    <a:pt x="1167" y="620"/>
                    <a:pt x="1167" y="620"/>
                    <a:pt x="1167" y="620"/>
                  </a:cubicBezTo>
                  <a:cubicBezTo>
                    <a:pt x="1167" y="621"/>
                    <a:pt x="1166" y="622"/>
                    <a:pt x="1165" y="622"/>
                  </a:cubicBezTo>
                  <a:cubicBezTo>
                    <a:pt x="1165" y="622"/>
                    <a:pt x="1165" y="622"/>
                    <a:pt x="1165" y="622"/>
                  </a:cubicBezTo>
                  <a:cubicBezTo>
                    <a:pt x="1165" y="622"/>
                    <a:pt x="1165" y="622"/>
                    <a:pt x="1165" y="622"/>
                  </a:cubicBezTo>
                  <a:close/>
                  <a:moveTo>
                    <a:pt x="0" y="618"/>
                  </a:moveTo>
                  <a:cubicBezTo>
                    <a:pt x="0" y="616"/>
                    <a:pt x="0" y="613"/>
                    <a:pt x="0" y="611"/>
                  </a:cubicBezTo>
                  <a:cubicBezTo>
                    <a:pt x="0" y="611"/>
                    <a:pt x="0" y="611"/>
                    <a:pt x="0" y="611"/>
                  </a:cubicBezTo>
                  <a:cubicBezTo>
                    <a:pt x="0" y="608"/>
                    <a:pt x="0" y="605"/>
                    <a:pt x="0" y="602"/>
                  </a:cubicBezTo>
                  <a:cubicBezTo>
                    <a:pt x="0" y="602"/>
                    <a:pt x="0" y="602"/>
                    <a:pt x="0" y="602"/>
                  </a:cubicBezTo>
                  <a:cubicBezTo>
                    <a:pt x="0" y="601"/>
                    <a:pt x="1" y="600"/>
                    <a:pt x="2" y="600"/>
                  </a:cubicBezTo>
                  <a:cubicBezTo>
                    <a:pt x="2" y="600"/>
                    <a:pt x="2" y="600"/>
                    <a:pt x="2" y="600"/>
                  </a:cubicBezTo>
                  <a:cubicBezTo>
                    <a:pt x="3" y="600"/>
                    <a:pt x="4" y="601"/>
                    <a:pt x="4" y="602"/>
                  </a:cubicBezTo>
                  <a:cubicBezTo>
                    <a:pt x="4" y="602"/>
                    <a:pt x="4" y="602"/>
                    <a:pt x="4" y="602"/>
                  </a:cubicBezTo>
                  <a:cubicBezTo>
                    <a:pt x="4" y="605"/>
                    <a:pt x="4" y="608"/>
                    <a:pt x="4" y="611"/>
                  </a:cubicBezTo>
                  <a:cubicBezTo>
                    <a:pt x="4" y="611"/>
                    <a:pt x="4" y="611"/>
                    <a:pt x="4" y="611"/>
                  </a:cubicBezTo>
                  <a:cubicBezTo>
                    <a:pt x="4" y="613"/>
                    <a:pt x="4" y="616"/>
                    <a:pt x="4" y="618"/>
                  </a:cubicBezTo>
                  <a:cubicBezTo>
                    <a:pt x="4" y="618"/>
                    <a:pt x="4" y="618"/>
                    <a:pt x="4" y="618"/>
                  </a:cubicBezTo>
                  <a:cubicBezTo>
                    <a:pt x="4" y="619"/>
                    <a:pt x="3" y="620"/>
                    <a:pt x="2" y="620"/>
                  </a:cubicBezTo>
                  <a:cubicBezTo>
                    <a:pt x="2" y="620"/>
                    <a:pt x="2" y="620"/>
                    <a:pt x="2" y="620"/>
                  </a:cubicBezTo>
                  <a:cubicBezTo>
                    <a:pt x="2" y="620"/>
                    <a:pt x="2" y="620"/>
                    <a:pt x="2" y="620"/>
                  </a:cubicBezTo>
                  <a:cubicBezTo>
                    <a:pt x="2" y="620"/>
                    <a:pt x="2" y="620"/>
                    <a:pt x="2" y="620"/>
                  </a:cubicBezTo>
                  <a:cubicBezTo>
                    <a:pt x="1" y="620"/>
                    <a:pt x="0" y="619"/>
                    <a:pt x="0" y="618"/>
                  </a:cubicBezTo>
                  <a:close/>
                  <a:moveTo>
                    <a:pt x="1166" y="590"/>
                  </a:moveTo>
                  <a:cubicBezTo>
                    <a:pt x="1165" y="590"/>
                    <a:pt x="1164" y="589"/>
                    <a:pt x="1164" y="588"/>
                  </a:cubicBezTo>
                  <a:cubicBezTo>
                    <a:pt x="1164" y="588"/>
                    <a:pt x="1164" y="588"/>
                    <a:pt x="1164" y="588"/>
                  </a:cubicBezTo>
                  <a:cubicBezTo>
                    <a:pt x="1164" y="582"/>
                    <a:pt x="1164" y="577"/>
                    <a:pt x="1164" y="572"/>
                  </a:cubicBezTo>
                  <a:cubicBezTo>
                    <a:pt x="1164" y="572"/>
                    <a:pt x="1164" y="572"/>
                    <a:pt x="1164" y="572"/>
                  </a:cubicBezTo>
                  <a:cubicBezTo>
                    <a:pt x="1164" y="570"/>
                    <a:pt x="1165" y="570"/>
                    <a:pt x="1166" y="570"/>
                  </a:cubicBezTo>
                  <a:cubicBezTo>
                    <a:pt x="1166" y="570"/>
                    <a:pt x="1166" y="570"/>
                    <a:pt x="1166" y="570"/>
                  </a:cubicBezTo>
                  <a:cubicBezTo>
                    <a:pt x="1167" y="570"/>
                    <a:pt x="1168" y="570"/>
                    <a:pt x="1168" y="572"/>
                  </a:cubicBezTo>
                  <a:cubicBezTo>
                    <a:pt x="1168" y="572"/>
                    <a:pt x="1168" y="572"/>
                    <a:pt x="1168" y="572"/>
                  </a:cubicBezTo>
                  <a:cubicBezTo>
                    <a:pt x="1168" y="577"/>
                    <a:pt x="1168" y="582"/>
                    <a:pt x="1168" y="588"/>
                  </a:cubicBezTo>
                  <a:cubicBezTo>
                    <a:pt x="1168" y="588"/>
                    <a:pt x="1168" y="588"/>
                    <a:pt x="1168" y="588"/>
                  </a:cubicBezTo>
                  <a:cubicBezTo>
                    <a:pt x="1168" y="588"/>
                    <a:pt x="1168" y="588"/>
                    <a:pt x="1168" y="588"/>
                  </a:cubicBezTo>
                  <a:cubicBezTo>
                    <a:pt x="1168" y="589"/>
                    <a:pt x="1167" y="590"/>
                    <a:pt x="1166" y="590"/>
                  </a:cubicBezTo>
                  <a:cubicBezTo>
                    <a:pt x="1166" y="590"/>
                    <a:pt x="1166" y="590"/>
                    <a:pt x="1166" y="590"/>
                  </a:cubicBezTo>
                  <a:cubicBezTo>
                    <a:pt x="1166" y="590"/>
                    <a:pt x="1166" y="590"/>
                    <a:pt x="1166" y="590"/>
                  </a:cubicBezTo>
                  <a:close/>
                  <a:moveTo>
                    <a:pt x="3" y="588"/>
                  </a:moveTo>
                  <a:cubicBezTo>
                    <a:pt x="1" y="588"/>
                    <a:pt x="1" y="587"/>
                    <a:pt x="1" y="586"/>
                  </a:cubicBezTo>
                  <a:cubicBezTo>
                    <a:pt x="1" y="586"/>
                    <a:pt x="1" y="586"/>
                    <a:pt x="1" y="586"/>
                  </a:cubicBezTo>
                  <a:cubicBezTo>
                    <a:pt x="1" y="586"/>
                    <a:pt x="1" y="586"/>
                    <a:pt x="1" y="586"/>
                  </a:cubicBezTo>
                  <a:cubicBezTo>
                    <a:pt x="1" y="586"/>
                    <a:pt x="1" y="586"/>
                    <a:pt x="1" y="586"/>
                  </a:cubicBezTo>
                  <a:cubicBezTo>
                    <a:pt x="1" y="580"/>
                    <a:pt x="1" y="575"/>
                    <a:pt x="1" y="570"/>
                  </a:cubicBezTo>
                  <a:cubicBezTo>
                    <a:pt x="1" y="570"/>
                    <a:pt x="1" y="570"/>
                    <a:pt x="1" y="570"/>
                  </a:cubicBezTo>
                  <a:cubicBezTo>
                    <a:pt x="1" y="570"/>
                    <a:pt x="1" y="570"/>
                    <a:pt x="1" y="570"/>
                  </a:cubicBezTo>
                  <a:cubicBezTo>
                    <a:pt x="1" y="569"/>
                    <a:pt x="2" y="568"/>
                    <a:pt x="3" y="568"/>
                  </a:cubicBezTo>
                  <a:cubicBezTo>
                    <a:pt x="3" y="568"/>
                    <a:pt x="3" y="568"/>
                    <a:pt x="3" y="568"/>
                  </a:cubicBezTo>
                  <a:cubicBezTo>
                    <a:pt x="5" y="568"/>
                    <a:pt x="5" y="569"/>
                    <a:pt x="5" y="570"/>
                  </a:cubicBezTo>
                  <a:cubicBezTo>
                    <a:pt x="5" y="570"/>
                    <a:pt x="5" y="570"/>
                    <a:pt x="5" y="570"/>
                  </a:cubicBezTo>
                  <a:cubicBezTo>
                    <a:pt x="5" y="575"/>
                    <a:pt x="5" y="581"/>
                    <a:pt x="5" y="586"/>
                  </a:cubicBezTo>
                  <a:cubicBezTo>
                    <a:pt x="5" y="586"/>
                    <a:pt x="5" y="586"/>
                    <a:pt x="5" y="586"/>
                  </a:cubicBezTo>
                  <a:cubicBezTo>
                    <a:pt x="5" y="586"/>
                    <a:pt x="5" y="586"/>
                    <a:pt x="5" y="586"/>
                  </a:cubicBezTo>
                  <a:cubicBezTo>
                    <a:pt x="5" y="586"/>
                    <a:pt x="5" y="586"/>
                    <a:pt x="5" y="586"/>
                  </a:cubicBezTo>
                  <a:cubicBezTo>
                    <a:pt x="5" y="587"/>
                    <a:pt x="4" y="588"/>
                    <a:pt x="3" y="588"/>
                  </a:cubicBezTo>
                  <a:cubicBezTo>
                    <a:pt x="3" y="588"/>
                    <a:pt x="3" y="588"/>
                    <a:pt x="3" y="588"/>
                  </a:cubicBezTo>
                  <a:cubicBezTo>
                    <a:pt x="3" y="588"/>
                    <a:pt x="3" y="588"/>
                    <a:pt x="3" y="588"/>
                  </a:cubicBezTo>
                  <a:close/>
                  <a:moveTo>
                    <a:pt x="1164" y="556"/>
                  </a:moveTo>
                  <a:cubicBezTo>
                    <a:pt x="1164" y="550"/>
                    <a:pt x="1164" y="545"/>
                    <a:pt x="1164" y="540"/>
                  </a:cubicBezTo>
                  <a:cubicBezTo>
                    <a:pt x="1164" y="540"/>
                    <a:pt x="1164" y="540"/>
                    <a:pt x="1164" y="540"/>
                  </a:cubicBezTo>
                  <a:cubicBezTo>
                    <a:pt x="1163" y="539"/>
                    <a:pt x="1164" y="538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7" y="538"/>
                    <a:pt x="1167" y="538"/>
                    <a:pt x="1168" y="540"/>
                  </a:cubicBezTo>
                  <a:cubicBezTo>
                    <a:pt x="1168" y="540"/>
                    <a:pt x="1168" y="540"/>
                    <a:pt x="1168" y="540"/>
                  </a:cubicBezTo>
                  <a:cubicBezTo>
                    <a:pt x="1168" y="545"/>
                    <a:pt x="1168" y="550"/>
                    <a:pt x="1168" y="556"/>
                  </a:cubicBezTo>
                  <a:cubicBezTo>
                    <a:pt x="1168" y="556"/>
                    <a:pt x="1168" y="556"/>
                    <a:pt x="1168" y="556"/>
                  </a:cubicBezTo>
                  <a:cubicBezTo>
                    <a:pt x="1168" y="557"/>
                    <a:pt x="1167" y="558"/>
                    <a:pt x="1166" y="558"/>
                  </a:cubicBezTo>
                  <a:cubicBezTo>
                    <a:pt x="1166" y="558"/>
                    <a:pt x="1166" y="558"/>
                    <a:pt x="1166" y="558"/>
                  </a:cubicBezTo>
                  <a:cubicBezTo>
                    <a:pt x="1166" y="558"/>
                    <a:pt x="1166" y="558"/>
                    <a:pt x="1166" y="558"/>
                  </a:cubicBezTo>
                  <a:cubicBezTo>
                    <a:pt x="1166" y="558"/>
                    <a:pt x="1166" y="558"/>
                    <a:pt x="1166" y="558"/>
                  </a:cubicBezTo>
                  <a:cubicBezTo>
                    <a:pt x="1165" y="558"/>
                    <a:pt x="1164" y="557"/>
                    <a:pt x="1164" y="556"/>
                  </a:cubicBezTo>
                  <a:close/>
                  <a:moveTo>
                    <a:pt x="4" y="556"/>
                  </a:moveTo>
                  <a:cubicBezTo>
                    <a:pt x="3" y="556"/>
                    <a:pt x="2" y="555"/>
                    <a:pt x="2" y="554"/>
                  </a:cubicBezTo>
                  <a:cubicBezTo>
                    <a:pt x="2" y="554"/>
                    <a:pt x="2" y="554"/>
                    <a:pt x="2" y="554"/>
                  </a:cubicBezTo>
                  <a:cubicBezTo>
                    <a:pt x="3" y="549"/>
                    <a:pt x="3" y="543"/>
                    <a:pt x="4" y="538"/>
                  </a:cubicBezTo>
                  <a:cubicBezTo>
                    <a:pt x="4" y="538"/>
                    <a:pt x="4" y="538"/>
                    <a:pt x="4" y="538"/>
                  </a:cubicBezTo>
                  <a:cubicBezTo>
                    <a:pt x="4" y="537"/>
                    <a:pt x="5" y="536"/>
                    <a:pt x="6" y="536"/>
                  </a:cubicBezTo>
                  <a:cubicBezTo>
                    <a:pt x="6" y="536"/>
                    <a:pt x="6" y="536"/>
                    <a:pt x="6" y="536"/>
                  </a:cubicBezTo>
                  <a:cubicBezTo>
                    <a:pt x="7" y="536"/>
                    <a:pt x="8" y="537"/>
                    <a:pt x="8" y="538"/>
                  </a:cubicBezTo>
                  <a:cubicBezTo>
                    <a:pt x="8" y="538"/>
                    <a:pt x="8" y="538"/>
                    <a:pt x="8" y="538"/>
                  </a:cubicBezTo>
                  <a:cubicBezTo>
                    <a:pt x="7" y="544"/>
                    <a:pt x="7" y="549"/>
                    <a:pt x="6" y="554"/>
                  </a:cubicBezTo>
                  <a:cubicBezTo>
                    <a:pt x="6" y="554"/>
                    <a:pt x="6" y="554"/>
                    <a:pt x="6" y="554"/>
                  </a:cubicBezTo>
                  <a:cubicBezTo>
                    <a:pt x="6" y="555"/>
                    <a:pt x="5" y="556"/>
                    <a:pt x="4" y="556"/>
                  </a:cubicBezTo>
                  <a:cubicBezTo>
                    <a:pt x="4" y="556"/>
                    <a:pt x="4" y="556"/>
                    <a:pt x="4" y="556"/>
                  </a:cubicBezTo>
                  <a:cubicBezTo>
                    <a:pt x="4" y="556"/>
                    <a:pt x="4" y="556"/>
                    <a:pt x="4" y="556"/>
                  </a:cubicBezTo>
                  <a:close/>
                  <a:moveTo>
                    <a:pt x="1163" y="524"/>
                  </a:moveTo>
                  <a:cubicBezTo>
                    <a:pt x="1163" y="518"/>
                    <a:pt x="1162" y="513"/>
                    <a:pt x="1162" y="508"/>
                  </a:cubicBezTo>
                  <a:cubicBezTo>
                    <a:pt x="1162" y="508"/>
                    <a:pt x="1162" y="508"/>
                    <a:pt x="1162" y="508"/>
                  </a:cubicBezTo>
                  <a:cubicBezTo>
                    <a:pt x="1162" y="507"/>
                    <a:pt x="1163" y="506"/>
                    <a:pt x="1164" y="506"/>
                  </a:cubicBezTo>
                  <a:cubicBezTo>
                    <a:pt x="1164" y="506"/>
                    <a:pt x="1164" y="506"/>
                    <a:pt x="1164" y="506"/>
                  </a:cubicBezTo>
                  <a:cubicBezTo>
                    <a:pt x="1165" y="506"/>
                    <a:pt x="1166" y="506"/>
                    <a:pt x="1166" y="508"/>
                  </a:cubicBezTo>
                  <a:cubicBezTo>
                    <a:pt x="1166" y="508"/>
                    <a:pt x="1166" y="508"/>
                    <a:pt x="1166" y="508"/>
                  </a:cubicBezTo>
                  <a:cubicBezTo>
                    <a:pt x="1166" y="513"/>
                    <a:pt x="1167" y="518"/>
                    <a:pt x="1167" y="524"/>
                  </a:cubicBezTo>
                  <a:cubicBezTo>
                    <a:pt x="1167" y="524"/>
                    <a:pt x="1167" y="524"/>
                    <a:pt x="1167" y="524"/>
                  </a:cubicBezTo>
                  <a:cubicBezTo>
                    <a:pt x="1167" y="525"/>
                    <a:pt x="1166" y="526"/>
                    <a:pt x="1165" y="526"/>
                  </a:cubicBezTo>
                  <a:cubicBezTo>
                    <a:pt x="1165" y="526"/>
                    <a:pt x="1165" y="526"/>
                    <a:pt x="1165" y="526"/>
                  </a:cubicBezTo>
                  <a:cubicBezTo>
                    <a:pt x="1165" y="526"/>
                    <a:pt x="1165" y="526"/>
                    <a:pt x="1165" y="526"/>
                  </a:cubicBezTo>
                  <a:cubicBezTo>
                    <a:pt x="1165" y="526"/>
                    <a:pt x="1165" y="526"/>
                    <a:pt x="1165" y="526"/>
                  </a:cubicBezTo>
                  <a:cubicBezTo>
                    <a:pt x="1164" y="526"/>
                    <a:pt x="1163" y="525"/>
                    <a:pt x="1163" y="524"/>
                  </a:cubicBezTo>
                  <a:close/>
                  <a:moveTo>
                    <a:pt x="7" y="524"/>
                  </a:moveTo>
                  <a:cubicBezTo>
                    <a:pt x="6" y="524"/>
                    <a:pt x="5" y="523"/>
                    <a:pt x="5" y="522"/>
                  </a:cubicBezTo>
                  <a:cubicBezTo>
                    <a:pt x="5" y="522"/>
                    <a:pt x="5" y="522"/>
                    <a:pt x="5" y="522"/>
                  </a:cubicBezTo>
                  <a:cubicBezTo>
                    <a:pt x="6" y="517"/>
                    <a:pt x="7" y="511"/>
                    <a:pt x="8" y="506"/>
                  </a:cubicBezTo>
                  <a:cubicBezTo>
                    <a:pt x="8" y="506"/>
                    <a:pt x="8" y="506"/>
                    <a:pt x="8" y="506"/>
                  </a:cubicBezTo>
                  <a:cubicBezTo>
                    <a:pt x="8" y="506"/>
                    <a:pt x="8" y="506"/>
                    <a:pt x="8" y="506"/>
                  </a:cubicBezTo>
                  <a:cubicBezTo>
                    <a:pt x="8" y="505"/>
                    <a:pt x="9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1" y="505"/>
                    <a:pt x="12" y="506"/>
                    <a:pt x="11" y="507"/>
                  </a:cubicBezTo>
                  <a:cubicBezTo>
                    <a:pt x="11" y="507"/>
                    <a:pt x="11" y="507"/>
                    <a:pt x="11" y="507"/>
                  </a:cubicBezTo>
                  <a:cubicBezTo>
                    <a:pt x="11" y="512"/>
                    <a:pt x="10" y="517"/>
                    <a:pt x="9" y="522"/>
                  </a:cubicBezTo>
                  <a:cubicBezTo>
                    <a:pt x="9" y="522"/>
                    <a:pt x="9" y="522"/>
                    <a:pt x="9" y="522"/>
                  </a:cubicBezTo>
                  <a:cubicBezTo>
                    <a:pt x="9" y="523"/>
                    <a:pt x="8" y="524"/>
                    <a:pt x="7" y="524"/>
                  </a:cubicBezTo>
                  <a:cubicBezTo>
                    <a:pt x="7" y="524"/>
                    <a:pt x="7" y="524"/>
                    <a:pt x="7" y="524"/>
                  </a:cubicBezTo>
                  <a:cubicBezTo>
                    <a:pt x="7" y="524"/>
                    <a:pt x="7" y="524"/>
                    <a:pt x="7" y="524"/>
                  </a:cubicBezTo>
                  <a:close/>
                  <a:moveTo>
                    <a:pt x="1161" y="492"/>
                  </a:moveTo>
                  <a:cubicBezTo>
                    <a:pt x="1160" y="487"/>
                    <a:pt x="1160" y="481"/>
                    <a:pt x="1159" y="476"/>
                  </a:cubicBezTo>
                  <a:cubicBezTo>
                    <a:pt x="1159" y="476"/>
                    <a:pt x="1159" y="476"/>
                    <a:pt x="1159" y="476"/>
                  </a:cubicBezTo>
                  <a:cubicBezTo>
                    <a:pt x="1159" y="475"/>
                    <a:pt x="1160" y="474"/>
                    <a:pt x="1161" y="474"/>
                  </a:cubicBezTo>
                  <a:cubicBezTo>
                    <a:pt x="1161" y="474"/>
                    <a:pt x="1161" y="474"/>
                    <a:pt x="1161" y="474"/>
                  </a:cubicBezTo>
                  <a:cubicBezTo>
                    <a:pt x="1162" y="474"/>
                    <a:pt x="1163" y="474"/>
                    <a:pt x="1163" y="476"/>
                  </a:cubicBezTo>
                  <a:cubicBezTo>
                    <a:pt x="1163" y="476"/>
                    <a:pt x="1163" y="476"/>
                    <a:pt x="1163" y="476"/>
                  </a:cubicBezTo>
                  <a:cubicBezTo>
                    <a:pt x="1164" y="481"/>
                    <a:pt x="1164" y="486"/>
                    <a:pt x="1165" y="492"/>
                  </a:cubicBezTo>
                  <a:cubicBezTo>
                    <a:pt x="1165" y="492"/>
                    <a:pt x="1165" y="492"/>
                    <a:pt x="1165" y="492"/>
                  </a:cubicBezTo>
                  <a:cubicBezTo>
                    <a:pt x="1165" y="492"/>
                    <a:pt x="1165" y="492"/>
                    <a:pt x="1165" y="492"/>
                  </a:cubicBezTo>
                  <a:cubicBezTo>
                    <a:pt x="1165" y="493"/>
                    <a:pt x="1164" y="494"/>
                    <a:pt x="1163" y="494"/>
                  </a:cubicBezTo>
                  <a:cubicBezTo>
                    <a:pt x="1163" y="494"/>
                    <a:pt x="1163" y="494"/>
                    <a:pt x="1163" y="494"/>
                  </a:cubicBezTo>
                  <a:cubicBezTo>
                    <a:pt x="1163" y="494"/>
                    <a:pt x="1163" y="494"/>
                    <a:pt x="1163" y="494"/>
                  </a:cubicBezTo>
                  <a:cubicBezTo>
                    <a:pt x="1163" y="494"/>
                    <a:pt x="1163" y="494"/>
                    <a:pt x="1163" y="494"/>
                  </a:cubicBezTo>
                  <a:cubicBezTo>
                    <a:pt x="1161" y="494"/>
                    <a:pt x="1161" y="493"/>
                    <a:pt x="1161" y="492"/>
                  </a:cubicBezTo>
                  <a:close/>
                  <a:moveTo>
                    <a:pt x="12" y="493"/>
                  </a:moveTo>
                  <a:cubicBezTo>
                    <a:pt x="10" y="492"/>
                    <a:pt x="10" y="491"/>
                    <a:pt x="10" y="490"/>
                  </a:cubicBezTo>
                  <a:cubicBezTo>
                    <a:pt x="10" y="490"/>
                    <a:pt x="10" y="490"/>
                    <a:pt x="10" y="490"/>
                  </a:cubicBezTo>
                  <a:cubicBezTo>
                    <a:pt x="11" y="485"/>
                    <a:pt x="12" y="480"/>
                    <a:pt x="13" y="474"/>
                  </a:cubicBezTo>
                  <a:cubicBezTo>
                    <a:pt x="13" y="474"/>
                    <a:pt x="13" y="474"/>
                    <a:pt x="13" y="474"/>
                  </a:cubicBezTo>
                  <a:cubicBezTo>
                    <a:pt x="13" y="473"/>
                    <a:pt x="14" y="473"/>
                    <a:pt x="15" y="473"/>
                  </a:cubicBezTo>
                  <a:cubicBezTo>
                    <a:pt x="15" y="473"/>
                    <a:pt x="15" y="473"/>
                    <a:pt x="15" y="473"/>
                  </a:cubicBezTo>
                  <a:cubicBezTo>
                    <a:pt x="16" y="473"/>
                    <a:pt x="17" y="474"/>
                    <a:pt x="17" y="475"/>
                  </a:cubicBezTo>
                  <a:cubicBezTo>
                    <a:pt x="17" y="475"/>
                    <a:pt x="17" y="475"/>
                    <a:pt x="17" y="475"/>
                  </a:cubicBezTo>
                  <a:cubicBezTo>
                    <a:pt x="16" y="480"/>
                    <a:pt x="15" y="486"/>
                    <a:pt x="14" y="491"/>
                  </a:cubicBezTo>
                  <a:cubicBezTo>
                    <a:pt x="14" y="491"/>
                    <a:pt x="14" y="491"/>
                    <a:pt x="14" y="491"/>
                  </a:cubicBezTo>
                  <a:cubicBezTo>
                    <a:pt x="14" y="492"/>
                    <a:pt x="13" y="493"/>
                    <a:pt x="12" y="493"/>
                  </a:cubicBezTo>
                  <a:cubicBezTo>
                    <a:pt x="12" y="493"/>
                    <a:pt x="12" y="493"/>
                    <a:pt x="12" y="493"/>
                  </a:cubicBezTo>
                  <a:cubicBezTo>
                    <a:pt x="12" y="493"/>
                    <a:pt x="12" y="493"/>
                    <a:pt x="12" y="493"/>
                  </a:cubicBezTo>
                  <a:close/>
                  <a:moveTo>
                    <a:pt x="1157" y="460"/>
                  </a:moveTo>
                  <a:cubicBezTo>
                    <a:pt x="1156" y="455"/>
                    <a:pt x="1156" y="450"/>
                    <a:pt x="1155" y="444"/>
                  </a:cubicBezTo>
                  <a:cubicBezTo>
                    <a:pt x="1155" y="444"/>
                    <a:pt x="1155" y="444"/>
                    <a:pt x="1155" y="444"/>
                  </a:cubicBezTo>
                  <a:cubicBezTo>
                    <a:pt x="1155" y="443"/>
                    <a:pt x="1156" y="442"/>
                    <a:pt x="1157" y="442"/>
                  </a:cubicBezTo>
                  <a:cubicBezTo>
                    <a:pt x="1157" y="442"/>
                    <a:pt x="1157" y="442"/>
                    <a:pt x="1157" y="442"/>
                  </a:cubicBezTo>
                  <a:cubicBezTo>
                    <a:pt x="1158" y="442"/>
                    <a:pt x="1159" y="443"/>
                    <a:pt x="1159" y="444"/>
                  </a:cubicBezTo>
                  <a:cubicBezTo>
                    <a:pt x="1159" y="444"/>
                    <a:pt x="1159" y="444"/>
                    <a:pt x="1159" y="444"/>
                  </a:cubicBezTo>
                  <a:cubicBezTo>
                    <a:pt x="1160" y="449"/>
                    <a:pt x="1160" y="454"/>
                    <a:pt x="1161" y="460"/>
                  </a:cubicBezTo>
                  <a:cubicBezTo>
                    <a:pt x="1161" y="460"/>
                    <a:pt x="1161" y="460"/>
                    <a:pt x="1161" y="460"/>
                  </a:cubicBezTo>
                  <a:cubicBezTo>
                    <a:pt x="1161" y="461"/>
                    <a:pt x="1160" y="462"/>
                    <a:pt x="1159" y="462"/>
                  </a:cubicBezTo>
                  <a:cubicBezTo>
                    <a:pt x="1159" y="462"/>
                    <a:pt x="1159" y="462"/>
                    <a:pt x="1159" y="462"/>
                  </a:cubicBezTo>
                  <a:cubicBezTo>
                    <a:pt x="1159" y="462"/>
                    <a:pt x="1159" y="462"/>
                    <a:pt x="1159" y="462"/>
                  </a:cubicBezTo>
                  <a:cubicBezTo>
                    <a:pt x="1159" y="462"/>
                    <a:pt x="1159" y="462"/>
                    <a:pt x="1159" y="462"/>
                  </a:cubicBezTo>
                  <a:cubicBezTo>
                    <a:pt x="1158" y="462"/>
                    <a:pt x="1157" y="461"/>
                    <a:pt x="1157" y="460"/>
                  </a:cubicBezTo>
                  <a:close/>
                  <a:moveTo>
                    <a:pt x="17" y="461"/>
                  </a:moveTo>
                  <a:cubicBezTo>
                    <a:pt x="16" y="461"/>
                    <a:pt x="15" y="460"/>
                    <a:pt x="16" y="459"/>
                  </a:cubicBezTo>
                  <a:cubicBezTo>
                    <a:pt x="16" y="459"/>
                    <a:pt x="16" y="459"/>
                    <a:pt x="16" y="459"/>
                  </a:cubicBezTo>
                  <a:cubicBezTo>
                    <a:pt x="17" y="453"/>
                    <a:pt x="18" y="448"/>
                    <a:pt x="19" y="443"/>
                  </a:cubicBezTo>
                  <a:cubicBezTo>
                    <a:pt x="19" y="443"/>
                    <a:pt x="19" y="443"/>
                    <a:pt x="19" y="443"/>
                  </a:cubicBezTo>
                  <a:cubicBezTo>
                    <a:pt x="19" y="442"/>
                    <a:pt x="21" y="441"/>
                    <a:pt x="22" y="442"/>
                  </a:cubicBezTo>
                  <a:cubicBezTo>
                    <a:pt x="22" y="442"/>
                    <a:pt x="22" y="442"/>
                    <a:pt x="22" y="442"/>
                  </a:cubicBezTo>
                  <a:cubicBezTo>
                    <a:pt x="23" y="442"/>
                    <a:pt x="23" y="443"/>
                    <a:pt x="23" y="444"/>
                  </a:cubicBezTo>
                  <a:cubicBezTo>
                    <a:pt x="23" y="444"/>
                    <a:pt x="23" y="444"/>
                    <a:pt x="23" y="444"/>
                  </a:cubicBezTo>
                  <a:cubicBezTo>
                    <a:pt x="22" y="449"/>
                    <a:pt x="21" y="454"/>
                    <a:pt x="20" y="460"/>
                  </a:cubicBezTo>
                  <a:cubicBezTo>
                    <a:pt x="20" y="460"/>
                    <a:pt x="20" y="460"/>
                    <a:pt x="20" y="460"/>
                  </a:cubicBezTo>
                  <a:cubicBezTo>
                    <a:pt x="19" y="460"/>
                    <a:pt x="19" y="461"/>
                    <a:pt x="18" y="461"/>
                  </a:cubicBezTo>
                  <a:cubicBezTo>
                    <a:pt x="18" y="461"/>
                    <a:pt x="18" y="461"/>
                    <a:pt x="18" y="461"/>
                  </a:cubicBezTo>
                  <a:cubicBezTo>
                    <a:pt x="18" y="461"/>
                    <a:pt x="17" y="461"/>
                    <a:pt x="17" y="461"/>
                  </a:cubicBezTo>
                  <a:close/>
                  <a:moveTo>
                    <a:pt x="1153" y="429"/>
                  </a:moveTo>
                  <a:cubicBezTo>
                    <a:pt x="1152" y="423"/>
                    <a:pt x="1151" y="418"/>
                    <a:pt x="1150" y="413"/>
                  </a:cubicBezTo>
                  <a:cubicBezTo>
                    <a:pt x="1150" y="413"/>
                    <a:pt x="1150" y="413"/>
                    <a:pt x="1150" y="413"/>
                  </a:cubicBezTo>
                  <a:cubicBezTo>
                    <a:pt x="1150" y="412"/>
                    <a:pt x="1150" y="411"/>
                    <a:pt x="1151" y="410"/>
                  </a:cubicBezTo>
                  <a:cubicBezTo>
                    <a:pt x="1151" y="410"/>
                    <a:pt x="1151" y="410"/>
                    <a:pt x="1151" y="410"/>
                  </a:cubicBezTo>
                  <a:cubicBezTo>
                    <a:pt x="1153" y="410"/>
                    <a:pt x="1154" y="411"/>
                    <a:pt x="1154" y="412"/>
                  </a:cubicBezTo>
                  <a:cubicBezTo>
                    <a:pt x="1154" y="412"/>
                    <a:pt x="1154" y="412"/>
                    <a:pt x="1154" y="412"/>
                  </a:cubicBezTo>
                  <a:cubicBezTo>
                    <a:pt x="1155" y="417"/>
                    <a:pt x="1156" y="423"/>
                    <a:pt x="1156" y="428"/>
                  </a:cubicBezTo>
                  <a:cubicBezTo>
                    <a:pt x="1156" y="428"/>
                    <a:pt x="1156" y="428"/>
                    <a:pt x="1156" y="428"/>
                  </a:cubicBezTo>
                  <a:cubicBezTo>
                    <a:pt x="1157" y="428"/>
                    <a:pt x="1157" y="428"/>
                    <a:pt x="1157" y="428"/>
                  </a:cubicBezTo>
                  <a:cubicBezTo>
                    <a:pt x="1157" y="429"/>
                    <a:pt x="1156" y="430"/>
                    <a:pt x="1155" y="430"/>
                  </a:cubicBezTo>
                  <a:cubicBezTo>
                    <a:pt x="1155" y="430"/>
                    <a:pt x="1155" y="430"/>
                    <a:pt x="1155" y="430"/>
                  </a:cubicBezTo>
                  <a:cubicBezTo>
                    <a:pt x="1155" y="430"/>
                    <a:pt x="1155" y="430"/>
                    <a:pt x="1155" y="430"/>
                  </a:cubicBezTo>
                  <a:cubicBezTo>
                    <a:pt x="1155" y="430"/>
                    <a:pt x="1155" y="430"/>
                    <a:pt x="1155" y="430"/>
                  </a:cubicBezTo>
                  <a:cubicBezTo>
                    <a:pt x="1154" y="430"/>
                    <a:pt x="1153" y="430"/>
                    <a:pt x="1153" y="429"/>
                  </a:cubicBezTo>
                  <a:close/>
                  <a:moveTo>
                    <a:pt x="24" y="430"/>
                  </a:moveTo>
                  <a:cubicBezTo>
                    <a:pt x="23" y="430"/>
                    <a:pt x="23" y="429"/>
                    <a:pt x="23" y="427"/>
                  </a:cubicBezTo>
                  <a:cubicBezTo>
                    <a:pt x="23" y="427"/>
                    <a:pt x="23" y="427"/>
                    <a:pt x="23" y="427"/>
                  </a:cubicBezTo>
                  <a:cubicBezTo>
                    <a:pt x="24" y="422"/>
                    <a:pt x="26" y="417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1"/>
                    <a:pt x="29" y="410"/>
                    <a:pt x="30" y="411"/>
                  </a:cubicBezTo>
                  <a:cubicBezTo>
                    <a:pt x="30" y="411"/>
                    <a:pt x="30" y="411"/>
                    <a:pt x="30" y="411"/>
                  </a:cubicBezTo>
                  <a:cubicBezTo>
                    <a:pt x="31" y="411"/>
                    <a:pt x="31" y="412"/>
                    <a:pt x="31" y="413"/>
                  </a:cubicBezTo>
                  <a:cubicBezTo>
                    <a:pt x="31" y="413"/>
                    <a:pt x="31" y="413"/>
                    <a:pt x="31" y="413"/>
                  </a:cubicBezTo>
                  <a:cubicBezTo>
                    <a:pt x="30" y="418"/>
                    <a:pt x="28" y="423"/>
                    <a:pt x="27" y="428"/>
                  </a:cubicBezTo>
                  <a:cubicBezTo>
                    <a:pt x="27" y="428"/>
                    <a:pt x="27" y="428"/>
                    <a:pt x="27" y="428"/>
                  </a:cubicBezTo>
                  <a:cubicBezTo>
                    <a:pt x="27" y="429"/>
                    <a:pt x="26" y="430"/>
                    <a:pt x="25" y="430"/>
                  </a:cubicBezTo>
                  <a:cubicBezTo>
                    <a:pt x="25" y="430"/>
                    <a:pt x="25" y="430"/>
                    <a:pt x="25" y="430"/>
                  </a:cubicBezTo>
                  <a:cubicBezTo>
                    <a:pt x="25" y="430"/>
                    <a:pt x="25" y="430"/>
                    <a:pt x="24" y="430"/>
                  </a:cubicBezTo>
                  <a:close/>
                  <a:moveTo>
                    <a:pt x="33" y="399"/>
                  </a:moveTo>
                  <a:cubicBezTo>
                    <a:pt x="32" y="399"/>
                    <a:pt x="31" y="398"/>
                    <a:pt x="32" y="397"/>
                  </a:cubicBezTo>
                  <a:cubicBezTo>
                    <a:pt x="32" y="397"/>
                    <a:pt x="32" y="397"/>
                    <a:pt x="32" y="397"/>
                  </a:cubicBezTo>
                  <a:cubicBezTo>
                    <a:pt x="33" y="391"/>
                    <a:pt x="35" y="386"/>
                    <a:pt x="37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0"/>
                    <a:pt x="38" y="380"/>
                    <a:pt x="39" y="380"/>
                  </a:cubicBezTo>
                  <a:cubicBezTo>
                    <a:pt x="39" y="380"/>
                    <a:pt x="39" y="380"/>
                    <a:pt x="39" y="380"/>
                  </a:cubicBezTo>
                  <a:cubicBezTo>
                    <a:pt x="40" y="380"/>
                    <a:pt x="41" y="382"/>
                    <a:pt x="41" y="383"/>
                  </a:cubicBezTo>
                  <a:cubicBezTo>
                    <a:pt x="41" y="383"/>
                    <a:pt x="41" y="383"/>
                    <a:pt x="41" y="383"/>
                  </a:cubicBezTo>
                  <a:cubicBezTo>
                    <a:pt x="39" y="388"/>
                    <a:pt x="37" y="393"/>
                    <a:pt x="36" y="398"/>
                  </a:cubicBezTo>
                  <a:cubicBezTo>
                    <a:pt x="36" y="398"/>
                    <a:pt x="36" y="398"/>
                    <a:pt x="36" y="398"/>
                  </a:cubicBezTo>
                  <a:cubicBezTo>
                    <a:pt x="35" y="399"/>
                    <a:pt x="35" y="399"/>
                    <a:pt x="34" y="399"/>
                  </a:cubicBezTo>
                  <a:cubicBezTo>
                    <a:pt x="34" y="399"/>
                    <a:pt x="34" y="399"/>
                    <a:pt x="34" y="399"/>
                  </a:cubicBezTo>
                  <a:cubicBezTo>
                    <a:pt x="34" y="399"/>
                    <a:pt x="33" y="399"/>
                    <a:pt x="33" y="399"/>
                  </a:cubicBezTo>
                  <a:close/>
                  <a:moveTo>
                    <a:pt x="1147" y="397"/>
                  </a:moveTo>
                  <a:cubicBezTo>
                    <a:pt x="1146" y="392"/>
                    <a:pt x="1145" y="387"/>
                    <a:pt x="1144" y="381"/>
                  </a:cubicBezTo>
                  <a:cubicBezTo>
                    <a:pt x="1144" y="381"/>
                    <a:pt x="1144" y="381"/>
                    <a:pt x="1144" y="381"/>
                  </a:cubicBezTo>
                  <a:cubicBezTo>
                    <a:pt x="1143" y="380"/>
                    <a:pt x="1144" y="379"/>
                    <a:pt x="1145" y="379"/>
                  </a:cubicBezTo>
                  <a:cubicBezTo>
                    <a:pt x="1145" y="379"/>
                    <a:pt x="1145" y="379"/>
                    <a:pt x="1145" y="379"/>
                  </a:cubicBezTo>
                  <a:cubicBezTo>
                    <a:pt x="1146" y="379"/>
                    <a:pt x="1147" y="380"/>
                    <a:pt x="1148" y="381"/>
                  </a:cubicBezTo>
                  <a:cubicBezTo>
                    <a:pt x="1148" y="381"/>
                    <a:pt x="1148" y="381"/>
                    <a:pt x="1148" y="381"/>
                  </a:cubicBezTo>
                  <a:cubicBezTo>
                    <a:pt x="1149" y="386"/>
                    <a:pt x="1150" y="391"/>
                    <a:pt x="1151" y="396"/>
                  </a:cubicBezTo>
                  <a:cubicBezTo>
                    <a:pt x="1151" y="396"/>
                    <a:pt x="1151" y="396"/>
                    <a:pt x="1151" y="396"/>
                  </a:cubicBezTo>
                  <a:cubicBezTo>
                    <a:pt x="1151" y="397"/>
                    <a:pt x="1150" y="398"/>
                    <a:pt x="1149" y="399"/>
                  </a:cubicBezTo>
                  <a:cubicBezTo>
                    <a:pt x="1149" y="399"/>
                    <a:pt x="1149" y="399"/>
                    <a:pt x="1149" y="399"/>
                  </a:cubicBezTo>
                  <a:cubicBezTo>
                    <a:pt x="1149" y="399"/>
                    <a:pt x="1149" y="399"/>
                    <a:pt x="1149" y="399"/>
                  </a:cubicBezTo>
                  <a:cubicBezTo>
                    <a:pt x="1149" y="399"/>
                    <a:pt x="1149" y="399"/>
                    <a:pt x="1149" y="399"/>
                  </a:cubicBezTo>
                  <a:cubicBezTo>
                    <a:pt x="1148" y="399"/>
                    <a:pt x="1147" y="398"/>
                    <a:pt x="1147" y="397"/>
                  </a:cubicBezTo>
                  <a:close/>
                  <a:moveTo>
                    <a:pt x="43" y="369"/>
                  </a:moveTo>
                  <a:cubicBezTo>
                    <a:pt x="42" y="368"/>
                    <a:pt x="42" y="367"/>
                    <a:pt x="42" y="366"/>
                  </a:cubicBezTo>
                  <a:cubicBezTo>
                    <a:pt x="42" y="366"/>
                    <a:pt x="42" y="366"/>
                    <a:pt x="42" y="366"/>
                  </a:cubicBezTo>
                  <a:cubicBezTo>
                    <a:pt x="44" y="361"/>
                    <a:pt x="46" y="356"/>
                    <a:pt x="48" y="351"/>
                  </a:cubicBezTo>
                  <a:cubicBezTo>
                    <a:pt x="48" y="351"/>
                    <a:pt x="48" y="351"/>
                    <a:pt x="48" y="351"/>
                  </a:cubicBezTo>
                  <a:cubicBezTo>
                    <a:pt x="48" y="350"/>
                    <a:pt x="49" y="350"/>
                    <a:pt x="51" y="350"/>
                  </a:cubicBezTo>
                  <a:cubicBezTo>
                    <a:pt x="51" y="350"/>
                    <a:pt x="51" y="350"/>
                    <a:pt x="51" y="350"/>
                  </a:cubicBezTo>
                  <a:cubicBezTo>
                    <a:pt x="52" y="351"/>
                    <a:pt x="52" y="352"/>
                    <a:pt x="52" y="353"/>
                  </a:cubicBezTo>
                  <a:cubicBezTo>
                    <a:pt x="52" y="353"/>
                    <a:pt x="52" y="353"/>
                    <a:pt x="52" y="353"/>
                  </a:cubicBezTo>
                  <a:cubicBezTo>
                    <a:pt x="50" y="358"/>
                    <a:pt x="48" y="363"/>
                    <a:pt x="46" y="368"/>
                  </a:cubicBezTo>
                  <a:cubicBezTo>
                    <a:pt x="46" y="368"/>
                    <a:pt x="46" y="368"/>
                    <a:pt x="46" y="368"/>
                  </a:cubicBezTo>
                  <a:cubicBezTo>
                    <a:pt x="46" y="368"/>
                    <a:pt x="45" y="369"/>
                    <a:pt x="44" y="369"/>
                  </a:cubicBezTo>
                  <a:cubicBezTo>
                    <a:pt x="44" y="369"/>
                    <a:pt x="44" y="369"/>
                    <a:pt x="44" y="369"/>
                  </a:cubicBezTo>
                  <a:cubicBezTo>
                    <a:pt x="44" y="369"/>
                    <a:pt x="44" y="369"/>
                    <a:pt x="43" y="369"/>
                  </a:cubicBezTo>
                  <a:close/>
                  <a:moveTo>
                    <a:pt x="1140" y="366"/>
                  </a:moveTo>
                  <a:cubicBezTo>
                    <a:pt x="1139" y="361"/>
                    <a:pt x="1138" y="356"/>
                    <a:pt x="1136" y="350"/>
                  </a:cubicBezTo>
                  <a:cubicBezTo>
                    <a:pt x="1136" y="350"/>
                    <a:pt x="1136" y="350"/>
                    <a:pt x="1136" y="350"/>
                  </a:cubicBezTo>
                  <a:cubicBezTo>
                    <a:pt x="1136" y="349"/>
                    <a:pt x="1137" y="348"/>
                    <a:pt x="1138" y="348"/>
                  </a:cubicBezTo>
                  <a:cubicBezTo>
                    <a:pt x="1138" y="348"/>
                    <a:pt x="1138" y="348"/>
                    <a:pt x="1138" y="348"/>
                  </a:cubicBezTo>
                  <a:cubicBezTo>
                    <a:pt x="1139" y="348"/>
                    <a:pt x="1140" y="348"/>
                    <a:pt x="1140" y="349"/>
                  </a:cubicBezTo>
                  <a:cubicBezTo>
                    <a:pt x="1140" y="349"/>
                    <a:pt x="1140" y="349"/>
                    <a:pt x="1140" y="349"/>
                  </a:cubicBezTo>
                  <a:cubicBezTo>
                    <a:pt x="1141" y="355"/>
                    <a:pt x="1143" y="360"/>
                    <a:pt x="1144" y="365"/>
                  </a:cubicBezTo>
                  <a:cubicBezTo>
                    <a:pt x="1144" y="365"/>
                    <a:pt x="1144" y="365"/>
                    <a:pt x="1144" y="365"/>
                  </a:cubicBezTo>
                  <a:cubicBezTo>
                    <a:pt x="1144" y="366"/>
                    <a:pt x="1144" y="367"/>
                    <a:pt x="1142" y="367"/>
                  </a:cubicBezTo>
                  <a:cubicBezTo>
                    <a:pt x="1142" y="367"/>
                    <a:pt x="1142" y="367"/>
                    <a:pt x="1142" y="367"/>
                  </a:cubicBezTo>
                  <a:cubicBezTo>
                    <a:pt x="1142" y="367"/>
                    <a:pt x="1142" y="367"/>
                    <a:pt x="1142" y="367"/>
                  </a:cubicBezTo>
                  <a:cubicBezTo>
                    <a:pt x="1142" y="367"/>
                    <a:pt x="1142" y="367"/>
                    <a:pt x="1142" y="367"/>
                  </a:cubicBezTo>
                  <a:cubicBezTo>
                    <a:pt x="1141" y="367"/>
                    <a:pt x="1140" y="367"/>
                    <a:pt x="1140" y="366"/>
                  </a:cubicBezTo>
                  <a:close/>
                  <a:moveTo>
                    <a:pt x="55" y="339"/>
                  </a:moveTo>
                  <a:cubicBezTo>
                    <a:pt x="54" y="339"/>
                    <a:pt x="54" y="337"/>
                    <a:pt x="54" y="336"/>
                  </a:cubicBezTo>
                  <a:cubicBezTo>
                    <a:pt x="54" y="336"/>
                    <a:pt x="54" y="336"/>
                    <a:pt x="54" y="336"/>
                  </a:cubicBezTo>
                  <a:cubicBezTo>
                    <a:pt x="56" y="331"/>
                    <a:pt x="58" y="327"/>
                    <a:pt x="61" y="322"/>
                  </a:cubicBezTo>
                  <a:cubicBezTo>
                    <a:pt x="61" y="322"/>
                    <a:pt x="61" y="322"/>
                    <a:pt x="61" y="322"/>
                  </a:cubicBezTo>
                  <a:cubicBezTo>
                    <a:pt x="61" y="321"/>
                    <a:pt x="62" y="320"/>
                    <a:pt x="63" y="321"/>
                  </a:cubicBezTo>
                  <a:cubicBezTo>
                    <a:pt x="63" y="321"/>
                    <a:pt x="63" y="321"/>
                    <a:pt x="63" y="321"/>
                  </a:cubicBezTo>
                  <a:cubicBezTo>
                    <a:pt x="64" y="321"/>
                    <a:pt x="65" y="322"/>
                    <a:pt x="64" y="323"/>
                  </a:cubicBezTo>
                  <a:cubicBezTo>
                    <a:pt x="64" y="323"/>
                    <a:pt x="64" y="323"/>
                    <a:pt x="64" y="323"/>
                  </a:cubicBezTo>
                  <a:cubicBezTo>
                    <a:pt x="62" y="328"/>
                    <a:pt x="60" y="333"/>
                    <a:pt x="58" y="338"/>
                  </a:cubicBezTo>
                  <a:cubicBezTo>
                    <a:pt x="58" y="338"/>
                    <a:pt x="58" y="338"/>
                    <a:pt x="58" y="338"/>
                  </a:cubicBezTo>
                  <a:cubicBezTo>
                    <a:pt x="57" y="339"/>
                    <a:pt x="57" y="339"/>
                    <a:pt x="56" y="339"/>
                  </a:cubicBezTo>
                  <a:cubicBezTo>
                    <a:pt x="56" y="339"/>
                    <a:pt x="56" y="339"/>
                    <a:pt x="56" y="339"/>
                  </a:cubicBezTo>
                  <a:cubicBezTo>
                    <a:pt x="56" y="339"/>
                    <a:pt x="55" y="339"/>
                    <a:pt x="55" y="339"/>
                  </a:cubicBezTo>
                  <a:close/>
                  <a:moveTo>
                    <a:pt x="1132" y="335"/>
                  </a:moveTo>
                  <a:cubicBezTo>
                    <a:pt x="1131" y="330"/>
                    <a:pt x="1129" y="325"/>
                    <a:pt x="1128" y="320"/>
                  </a:cubicBezTo>
                  <a:cubicBezTo>
                    <a:pt x="1128" y="320"/>
                    <a:pt x="1128" y="320"/>
                    <a:pt x="1128" y="320"/>
                  </a:cubicBezTo>
                  <a:cubicBezTo>
                    <a:pt x="1127" y="319"/>
                    <a:pt x="1128" y="317"/>
                    <a:pt x="1129" y="317"/>
                  </a:cubicBezTo>
                  <a:cubicBezTo>
                    <a:pt x="1129" y="317"/>
                    <a:pt x="1129" y="317"/>
                    <a:pt x="1129" y="317"/>
                  </a:cubicBezTo>
                  <a:cubicBezTo>
                    <a:pt x="1130" y="317"/>
                    <a:pt x="1131" y="317"/>
                    <a:pt x="1131" y="319"/>
                  </a:cubicBezTo>
                  <a:cubicBezTo>
                    <a:pt x="1131" y="319"/>
                    <a:pt x="1131" y="319"/>
                    <a:pt x="1131" y="319"/>
                  </a:cubicBezTo>
                  <a:cubicBezTo>
                    <a:pt x="1133" y="324"/>
                    <a:pt x="1135" y="329"/>
                    <a:pt x="1136" y="334"/>
                  </a:cubicBezTo>
                  <a:cubicBezTo>
                    <a:pt x="1136" y="334"/>
                    <a:pt x="1136" y="334"/>
                    <a:pt x="1136" y="334"/>
                  </a:cubicBezTo>
                  <a:cubicBezTo>
                    <a:pt x="1136" y="335"/>
                    <a:pt x="1136" y="336"/>
                    <a:pt x="1135" y="336"/>
                  </a:cubicBezTo>
                  <a:cubicBezTo>
                    <a:pt x="1135" y="336"/>
                    <a:pt x="1135" y="336"/>
                    <a:pt x="1135" y="336"/>
                  </a:cubicBezTo>
                  <a:cubicBezTo>
                    <a:pt x="1134" y="336"/>
                    <a:pt x="1134" y="336"/>
                    <a:pt x="1134" y="336"/>
                  </a:cubicBezTo>
                  <a:cubicBezTo>
                    <a:pt x="1134" y="336"/>
                    <a:pt x="1134" y="336"/>
                    <a:pt x="1134" y="336"/>
                  </a:cubicBezTo>
                  <a:cubicBezTo>
                    <a:pt x="1133" y="336"/>
                    <a:pt x="1132" y="336"/>
                    <a:pt x="1132" y="335"/>
                  </a:cubicBezTo>
                  <a:close/>
                  <a:moveTo>
                    <a:pt x="68" y="310"/>
                  </a:moveTo>
                  <a:cubicBezTo>
                    <a:pt x="67" y="309"/>
                    <a:pt x="67" y="308"/>
                    <a:pt x="68" y="307"/>
                  </a:cubicBezTo>
                  <a:cubicBezTo>
                    <a:pt x="68" y="307"/>
                    <a:pt x="68" y="307"/>
                    <a:pt x="68" y="307"/>
                  </a:cubicBezTo>
                  <a:cubicBezTo>
                    <a:pt x="70" y="302"/>
                    <a:pt x="72" y="298"/>
                    <a:pt x="75" y="293"/>
                  </a:cubicBezTo>
                  <a:cubicBezTo>
                    <a:pt x="75" y="293"/>
                    <a:pt x="75" y="293"/>
                    <a:pt x="75" y="293"/>
                  </a:cubicBezTo>
                  <a:cubicBezTo>
                    <a:pt x="75" y="292"/>
                    <a:pt x="77" y="292"/>
                    <a:pt x="78" y="292"/>
                  </a:cubicBezTo>
                  <a:cubicBezTo>
                    <a:pt x="78" y="292"/>
                    <a:pt x="78" y="292"/>
                    <a:pt x="78" y="292"/>
                  </a:cubicBezTo>
                  <a:cubicBezTo>
                    <a:pt x="79" y="293"/>
                    <a:pt x="79" y="294"/>
                    <a:pt x="78" y="295"/>
                  </a:cubicBezTo>
                  <a:cubicBezTo>
                    <a:pt x="78" y="295"/>
                    <a:pt x="78" y="295"/>
                    <a:pt x="78" y="295"/>
                  </a:cubicBezTo>
                  <a:cubicBezTo>
                    <a:pt x="76" y="300"/>
                    <a:pt x="74" y="304"/>
                    <a:pt x="71" y="309"/>
                  </a:cubicBezTo>
                  <a:cubicBezTo>
                    <a:pt x="71" y="309"/>
                    <a:pt x="71" y="309"/>
                    <a:pt x="71" y="309"/>
                  </a:cubicBezTo>
                  <a:cubicBezTo>
                    <a:pt x="71" y="310"/>
                    <a:pt x="70" y="310"/>
                    <a:pt x="69" y="310"/>
                  </a:cubicBezTo>
                  <a:cubicBezTo>
                    <a:pt x="69" y="310"/>
                    <a:pt x="69" y="310"/>
                    <a:pt x="69" y="310"/>
                  </a:cubicBezTo>
                  <a:cubicBezTo>
                    <a:pt x="69" y="310"/>
                    <a:pt x="69" y="310"/>
                    <a:pt x="68" y="310"/>
                  </a:cubicBezTo>
                  <a:close/>
                  <a:moveTo>
                    <a:pt x="1123" y="304"/>
                  </a:moveTo>
                  <a:cubicBezTo>
                    <a:pt x="1121" y="299"/>
                    <a:pt x="1119" y="294"/>
                    <a:pt x="1117" y="290"/>
                  </a:cubicBezTo>
                  <a:cubicBezTo>
                    <a:pt x="1117" y="290"/>
                    <a:pt x="1117" y="290"/>
                    <a:pt x="1117" y="290"/>
                  </a:cubicBezTo>
                  <a:cubicBezTo>
                    <a:pt x="1117" y="288"/>
                    <a:pt x="1118" y="287"/>
                    <a:pt x="1119" y="287"/>
                  </a:cubicBezTo>
                  <a:cubicBezTo>
                    <a:pt x="1119" y="287"/>
                    <a:pt x="1119" y="287"/>
                    <a:pt x="1119" y="287"/>
                  </a:cubicBezTo>
                  <a:cubicBezTo>
                    <a:pt x="1120" y="287"/>
                    <a:pt x="1121" y="287"/>
                    <a:pt x="1121" y="288"/>
                  </a:cubicBezTo>
                  <a:cubicBezTo>
                    <a:pt x="1121" y="288"/>
                    <a:pt x="1121" y="288"/>
                    <a:pt x="1121" y="288"/>
                  </a:cubicBezTo>
                  <a:cubicBezTo>
                    <a:pt x="1123" y="293"/>
                    <a:pt x="1125" y="298"/>
                    <a:pt x="1127" y="303"/>
                  </a:cubicBezTo>
                  <a:cubicBezTo>
                    <a:pt x="1127" y="303"/>
                    <a:pt x="1127" y="303"/>
                    <a:pt x="1127" y="303"/>
                  </a:cubicBezTo>
                  <a:cubicBezTo>
                    <a:pt x="1127" y="303"/>
                    <a:pt x="1127" y="303"/>
                    <a:pt x="1127" y="303"/>
                  </a:cubicBezTo>
                  <a:cubicBezTo>
                    <a:pt x="1127" y="304"/>
                    <a:pt x="1126" y="305"/>
                    <a:pt x="1125" y="306"/>
                  </a:cubicBezTo>
                  <a:cubicBezTo>
                    <a:pt x="1125" y="306"/>
                    <a:pt x="1125" y="306"/>
                    <a:pt x="1125" y="306"/>
                  </a:cubicBezTo>
                  <a:cubicBezTo>
                    <a:pt x="1125" y="306"/>
                    <a:pt x="1125" y="306"/>
                    <a:pt x="1125" y="306"/>
                  </a:cubicBezTo>
                  <a:cubicBezTo>
                    <a:pt x="1125" y="306"/>
                    <a:pt x="1125" y="306"/>
                    <a:pt x="1125" y="306"/>
                  </a:cubicBezTo>
                  <a:cubicBezTo>
                    <a:pt x="1124" y="306"/>
                    <a:pt x="1123" y="305"/>
                    <a:pt x="1123" y="304"/>
                  </a:cubicBezTo>
                  <a:close/>
                  <a:moveTo>
                    <a:pt x="83" y="282"/>
                  </a:moveTo>
                  <a:cubicBezTo>
                    <a:pt x="82" y="281"/>
                    <a:pt x="82" y="280"/>
                    <a:pt x="83" y="279"/>
                  </a:cubicBezTo>
                  <a:cubicBezTo>
                    <a:pt x="83" y="279"/>
                    <a:pt x="83" y="279"/>
                    <a:pt x="83" y="279"/>
                  </a:cubicBezTo>
                  <a:cubicBezTo>
                    <a:pt x="85" y="274"/>
                    <a:pt x="88" y="270"/>
                    <a:pt x="91" y="265"/>
                  </a:cubicBezTo>
                  <a:cubicBezTo>
                    <a:pt x="91" y="265"/>
                    <a:pt x="91" y="265"/>
                    <a:pt x="91" y="265"/>
                  </a:cubicBezTo>
                  <a:cubicBezTo>
                    <a:pt x="91" y="265"/>
                    <a:pt x="91" y="265"/>
                    <a:pt x="91" y="265"/>
                  </a:cubicBezTo>
                  <a:cubicBezTo>
                    <a:pt x="91" y="264"/>
                    <a:pt x="93" y="264"/>
                    <a:pt x="93" y="264"/>
                  </a:cubicBezTo>
                  <a:cubicBezTo>
                    <a:pt x="93" y="264"/>
                    <a:pt x="93" y="264"/>
                    <a:pt x="93" y="264"/>
                  </a:cubicBezTo>
                  <a:cubicBezTo>
                    <a:pt x="94" y="265"/>
                    <a:pt x="95" y="266"/>
                    <a:pt x="94" y="267"/>
                  </a:cubicBezTo>
                  <a:cubicBezTo>
                    <a:pt x="94" y="267"/>
                    <a:pt x="94" y="267"/>
                    <a:pt x="94" y="267"/>
                  </a:cubicBezTo>
                  <a:cubicBezTo>
                    <a:pt x="91" y="272"/>
                    <a:pt x="89" y="276"/>
                    <a:pt x="86" y="281"/>
                  </a:cubicBezTo>
                  <a:cubicBezTo>
                    <a:pt x="86" y="281"/>
                    <a:pt x="86" y="281"/>
                    <a:pt x="86" y="281"/>
                  </a:cubicBezTo>
                  <a:cubicBezTo>
                    <a:pt x="86" y="282"/>
                    <a:pt x="85" y="282"/>
                    <a:pt x="84" y="282"/>
                  </a:cubicBezTo>
                  <a:cubicBezTo>
                    <a:pt x="84" y="282"/>
                    <a:pt x="84" y="282"/>
                    <a:pt x="84" y="282"/>
                  </a:cubicBezTo>
                  <a:cubicBezTo>
                    <a:pt x="84" y="282"/>
                    <a:pt x="84" y="282"/>
                    <a:pt x="83" y="282"/>
                  </a:cubicBezTo>
                  <a:close/>
                  <a:moveTo>
                    <a:pt x="1111" y="275"/>
                  </a:moveTo>
                  <a:cubicBezTo>
                    <a:pt x="1109" y="270"/>
                    <a:pt x="1107" y="265"/>
                    <a:pt x="1105" y="260"/>
                  </a:cubicBezTo>
                  <a:cubicBezTo>
                    <a:pt x="1105" y="260"/>
                    <a:pt x="1105" y="260"/>
                    <a:pt x="1105" y="260"/>
                  </a:cubicBezTo>
                  <a:cubicBezTo>
                    <a:pt x="1104" y="259"/>
                    <a:pt x="1105" y="258"/>
                    <a:pt x="1106" y="258"/>
                  </a:cubicBezTo>
                  <a:cubicBezTo>
                    <a:pt x="1106" y="258"/>
                    <a:pt x="1106" y="258"/>
                    <a:pt x="1106" y="258"/>
                  </a:cubicBezTo>
                  <a:cubicBezTo>
                    <a:pt x="1107" y="257"/>
                    <a:pt x="1108" y="258"/>
                    <a:pt x="1108" y="259"/>
                  </a:cubicBezTo>
                  <a:cubicBezTo>
                    <a:pt x="1108" y="259"/>
                    <a:pt x="1108" y="259"/>
                    <a:pt x="1108" y="259"/>
                  </a:cubicBezTo>
                  <a:cubicBezTo>
                    <a:pt x="1111" y="263"/>
                    <a:pt x="1113" y="268"/>
                    <a:pt x="1115" y="273"/>
                  </a:cubicBezTo>
                  <a:cubicBezTo>
                    <a:pt x="1115" y="273"/>
                    <a:pt x="1115" y="273"/>
                    <a:pt x="1115" y="273"/>
                  </a:cubicBezTo>
                  <a:cubicBezTo>
                    <a:pt x="1115" y="273"/>
                    <a:pt x="1115" y="273"/>
                    <a:pt x="1115" y="273"/>
                  </a:cubicBezTo>
                  <a:cubicBezTo>
                    <a:pt x="1116" y="274"/>
                    <a:pt x="1115" y="275"/>
                    <a:pt x="1114" y="276"/>
                  </a:cubicBezTo>
                  <a:cubicBezTo>
                    <a:pt x="1114" y="276"/>
                    <a:pt x="1114" y="276"/>
                    <a:pt x="1114" y="276"/>
                  </a:cubicBezTo>
                  <a:cubicBezTo>
                    <a:pt x="1114" y="276"/>
                    <a:pt x="1114" y="276"/>
                    <a:pt x="1113" y="276"/>
                  </a:cubicBezTo>
                  <a:cubicBezTo>
                    <a:pt x="1113" y="276"/>
                    <a:pt x="1113" y="276"/>
                    <a:pt x="1113" y="276"/>
                  </a:cubicBezTo>
                  <a:cubicBezTo>
                    <a:pt x="1113" y="276"/>
                    <a:pt x="1112" y="276"/>
                    <a:pt x="1111" y="275"/>
                  </a:cubicBezTo>
                  <a:close/>
                  <a:moveTo>
                    <a:pt x="100" y="254"/>
                  </a:moveTo>
                  <a:cubicBezTo>
                    <a:pt x="99" y="254"/>
                    <a:pt x="99" y="252"/>
                    <a:pt x="99" y="252"/>
                  </a:cubicBezTo>
                  <a:cubicBezTo>
                    <a:pt x="99" y="252"/>
                    <a:pt x="99" y="252"/>
                    <a:pt x="99" y="252"/>
                  </a:cubicBezTo>
                  <a:cubicBezTo>
                    <a:pt x="102" y="247"/>
                    <a:pt x="105" y="242"/>
                    <a:pt x="108" y="238"/>
                  </a:cubicBezTo>
                  <a:cubicBezTo>
                    <a:pt x="108" y="238"/>
                    <a:pt x="108" y="238"/>
                    <a:pt x="108" y="238"/>
                  </a:cubicBezTo>
                  <a:cubicBezTo>
                    <a:pt x="109" y="237"/>
                    <a:pt x="110" y="237"/>
                    <a:pt x="111" y="238"/>
                  </a:cubicBezTo>
                  <a:cubicBezTo>
                    <a:pt x="111" y="238"/>
                    <a:pt x="111" y="238"/>
                    <a:pt x="111" y="238"/>
                  </a:cubicBezTo>
                  <a:cubicBezTo>
                    <a:pt x="112" y="238"/>
                    <a:pt x="112" y="240"/>
                    <a:pt x="111" y="240"/>
                  </a:cubicBezTo>
                  <a:cubicBezTo>
                    <a:pt x="111" y="240"/>
                    <a:pt x="111" y="240"/>
                    <a:pt x="111" y="240"/>
                  </a:cubicBezTo>
                  <a:cubicBezTo>
                    <a:pt x="108" y="245"/>
                    <a:pt x="106" y="249"/>
                    <a:pt x="103" y="254"/>
                  </a:cubicBezTo>
                  <a:cubicBezTo>
                    <a:pt x="103" y="254"/>
                    <a:pt x="103" y="254"/>
                    <a:pt x="103" y="254"/>
                  </a:cubicBezTo>
                  <a:cubicBezTo>
                    <a:pt x="102" y="254"/>
                    <a:pt x="102" y="255"/>
                    <a:pt x="101" y="255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101" y="255"/>
                    <a:pt x="100" y="254"/>
                    <a:pt x="100" y="254"/>
                  </a:cubicBezTo>
                  <a:close/>
                  <a:moveTo>
                    <a:pt x="1098" y="246"/>
                  </a:moveTo>
                  <a:cubicBezTo>
                    <a:pt x="1095" y="242"/>
                    <a:pt x="1092" y="237"/>
                    <a:pt x="1090" y="232"/>
                  </a:cubicBezTo>
                  <a:cubicBezTo>
                    <a:pt x="1090" y="232"/>
                    <a:pt x="1090" y="232"/>
                    <a:pt x="1090" y="232"/>
                  </a:cubicBezTo>
                  <a:cubicBezTo>
                    <a:pt x="1089" y="231"/>
                    <a:pt x="1089" y="230"/>
                    <a:pt x="1090" y="230"/>
                  </a:cubicBezTo>
                  <a:cubicBezTo>
                    <a:pt x="1090" y="230"/>
                    <a:pt x="1090" y="230"/>
                    <a:pt x="1090" y="230"/>
                  </a:cubicBezTo>
                  <a:cubicBezTo>
                    <a:pt x="1091" y="229"/>
                    <a:pt x="1093" y="229"/>
                    <a:pt x="1093" y="230"/>
                  </a:cubicBezTo>
                  <a:cubicBezTo>
                    <a:pt x="1093" y="230"/>
                    <a:pt x="1093" y="230"/>
                    <a:pt x="1093" y="230"/>
                  </a:cubicBezTo>
                  <a:cubicBezTo>
                    <a:pt x="1096" y="235"/>
                    <a:pt x="1098" y="240"/>
                    <a:pt x="1101" y="244"/>
                  </a:cubicBezTo>
                  <a:cubicBezTo>
                    <a:pt x="1101" y="244"/>
                    <a:pt x="1101" y="244"/>
                    <a:pt x="1101" y="244"/>
                  </a:cubicBezTo>
                  <a:cubicBezTo>
                    <a:pt x="1102" y="245"/>
                    <a:pt x="1101" y="247"/>
                    <a:pt x="1100" y="247"/>
                  </a:cubicBezTo>
                  <a:cubicBezTo>
                    <a:pt x="1100" y="247"/>
                    <a:pt x="1100" y="247"/>
                    <a:pt x="1100" y="247"/>
                  </a:cubicBezTo>
                  <a:cubicBezTo>
                    <a:pt x="1100" y="247"/>
                    <a:pt x="1100" y="247"/>
                    <a:pt x="1099" y="247"/>
                  </a:cubicBezTo>
                  <a:cubicBezTo>
                    <a:pt x="1099" y="247"/>
                    <a:pt x="1099" y="247"/>
                    <a:pt x="1099" y="247"/>
                  </a:cubicBezTo>
                  <a:cubicBezTo>
                    <a:pt x="1099" y="247"/>
                    <a:pt x="1098" y="247"/>
                    <a:pt x="1098" y="246"/>
                  </a:cubicBezTo>
                  <a:close/>
                  <a:moveTo>
                    <a:pt x="118" y="228"/>
                  </a:moveTo>
                  <a:cubicBezTo>
                    <a:pt x="117" y="227"/>
                    <a:pt x="117" y="226"/>
                    <a:pt x="117" y="225"/>
                  </a:cubicBezTo>
                  <a:cubicBezTo>
                    <a:pt x="117" y="225"/>
                    <a:pt x="117" y="225"/>
                    <a:pt x="117" y="225"/>
                  </a:cubicBezTo>
                  <a:cubicBezTo>
                    <a:pt x="121" y="221"/>
                    <a:pt x="124" y="216"/>
                    <a:pt x="127" y="212"/>
                  </a:cubicBezTo>
                  <a:cubicBezTo>
                    <a:pt x="127" y="212"/>
                    <a:pt x="127" y="212"/>
                    <a:pt x="127" y="212"/>
                  </a:cubicBezTo>
                  <a:cubicBezTo>
                    <a:pt x="128" y="211"/>
                    <a:pt x="129" y="211"/>
                    <a:pt x="130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31" y="213"/>
                    <a:pt x="131" y="214"/>
                    <a:pt x="130" y="215"/>
                  </a:cubicBezTo>
                  <a:cubicBezTo>
                    <a:pt x="130" y="215"/>
                    <a:pt x="130" y="215"/>
                    <a:pt x="130" y="215"/>
                  </a:cubicBezTo>
                  <a:cubicBezTo>
                    <a:pt x="127" y="219"/>
                    <a:pt x="124" y="223"/>
                    <a:pt x="121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0" y="228"/>
                    <a:pt x="120" y="228"/>
                    <a:pt x="119" y="228"/>
                  </a:cubicBezTo>
                  <a:cubicBezTo>
                    <a:pt x="119" y="228"/>
                    <a:pt x="119" y="228"/>
                    <a:pt x="119" y="228"/>
                  </a:cubicBezTo>
                  <a:cubicBezTo>
                    <a:pt x="119" y="228"/>
                    <a:pt x="118" y="228"/>
                    <a:pt x="118" y="228"/>
                  </a:cubicBezTo>
                  <a:close/>
                  <a:moveTo>
                    <a:pt x="1081" y="219"/>
                  </a:moveTo>
                  <a:cubicBezTo>
                    <a:pt x="1078" y="214"/>
                    <a:pt x="1075" y="210"/>
                    <a:pt x="1072" y="206"/>
                  </a:cubicBezTo>
                  <a:cubicBezTo>
                    <a:pt x="1072" y="206"/>
                    <a:pt x="1072" y="206"/>
                    <a:pt x="1072" y="206"/>
                  </a:cubicBezTo>
                  <a:cubicBezTo>
                    <a:pt x="1071" y="205"/>
                    <a:pt x="1072" y="204"/>
                    <a:pt x="1073" y="203"/>
                  </a:cubicBezTo>
                  <a:cubicBezTo>
                    <a:pt x="1073" y="203"/>
                    <a:pt x="1073" y="203"/>
                    <a:pt x="1073" y="203"/>
                  </a:cubicBezTo>
                  <a:cubicBezTo>
                    <a:pt x="1073" y="202"/>
                    <a:pt x="1075" y="203"/>
                    <a:pt x="1075" y="203"/>
                  </a:cubicBezTo>
                  <a:cubicBezTo>
                    <a:pt x="1075" y="203"/>
                    <a:pt x="1075" y="203"/>
                    <a:pt x="1075" y="203"/>
                  </a:cubicBezTo>
                  <a:cubicBezTo>
                    <a:pt x="1079" y="208"/>
                    <a:pt x="1082" y="212"/>
                    <a:pt x="1085" y="217"/>
                  </a:cubicBezTo>
                  <a:cubicBezTo>
                    <a:pt x="1085" y="217"/>
                    <a:pt x="1085" y="217"/>
                    <a:pt x="1085" y="217"/>
                  </a:cubicBezTo>
                  <a:cubicBezTo>
                    <a:pt x="1085" y="218"/>
                    <a:pt x="1085" y="219"/>
                    <a:pt x="1084" y="219"/>
                  </a:cubicBezTo>
                  <a:cubicBezTo>
                    <a:pt x="1084" y="219"/>
                    <a:pt x="1084" y="219"/>
                    <a:pt x="1084" y="219"/>
                  </a:cubicBezTo>
                  <a:cubicBezTo>
                    <a:pt x="1084" y="220"/>
                    <a:pt x="1083" y="220"/>
                    <a:pt x="1083" y="220"/>
                  </a:cubicBezTo>
                  <a:cubicBezTo>
                    <a:pt x="1083" y="220"/>
                    <a:pt x="1083" y="220"/>
                    <a:pt x="1083" y="220"/>
                  </a:cubicBezTo>
                  <a:cubicBezTo>
                    <a:pt x="1082" y="220"/>
                    <a:pt x="1082" y="219"/>
                    <a:pt x="1081" y="219"/>
                  </a:cubicBezTo>
                  <a:close/>
                  <a:moveTo>
                    <a:pt x="137" y="202"/>
                  </a:moveTo>
                  <a:cubicBezTo>
                    <a:pt x="137" y="202"/>
                    <a:pt x="136" y="201"/>
                    <a:pt x="137" y="200"/>
                  </a:cubicBezTo>
                  <a:cubicBezTo>
                    <a:pt x="137" y="200"/>
                    <a:pt x="137" y="200"/>
                    <a:pt x="137" y="200"/>
                  </a:cubicBezTo>
                  <a:cubicBezTo>
                    <a:pt x="141" y="195"/>
                    <a:pt x="144" y="191"/>
                    <a:pt x="148" y="187"/>
                  </a:cubicBezTo>
                  <a:cubicBezTo>
                    <a:pt x="148" y="187"/>
                    <a:pt x="148" y="187"/>
                    <a:pt x="148" y="187"/>
                  </a:cubicBezTo>
                  <a:cubicBezTo>
                    <a:pt x="148" y="187"/>
                    <a:pt x="150" y="187"/>
                    <a:pt x="150" y="187"/>
                  </a:cubicBezTo>
                  <a:cubicBezTo>
                    <a:pt x="150" y="187"/>
                    <a:pt x="150" y="187"/>
                    <a:pt x="150" y="187"/>
                  </a:cubicBezTo>
                  <a:cubicBezTo>
                    <a:pt x="151" y="188"/>
                    <a:pt x="151" y="189"/>
                    <a:pt x="151" y="190"/>
                  </a:cubicBezTo>
                  <a:cubicBezTo>
                    <a:pt x="151" y="190"/>
                    <a:pt x="151" y="190"/>
                    <a:pt x="151" y="190"/>
                  </a:cubicBezTo>
                  <a:cubicBezTo>
                    <a:pt x="147" y="194"/>
                    <a:pt x="144" y="198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40" y="203"/>
                    <a:pt x="139" y="203"/>
                    <a:pt x="139" y="203"/>
                  </a:cubicBezTo>
                  <a:cubicBezTo>
                    <a:pt x="139" y="203"/>
                    <a:pt x="139" y="203"/>
                    <a:pt x="139" y="203"/>
                  </a:cubicBezTo>
                  <a:cubicBezTo>
                    <a:pt x="138" y="203"/>
                    <a:pt x="138" y="203"/>
                    <a:pt x="137" y="202"/>
                  </a:cubicBezTo>
                  <a:close/>
                  <a:moveTo>
                    <a:pt x="1063" y="193"/>
                  </a:moveTo>
                  <a:cubicBezTo>
                    <a:pt x="1059" y="189"/>
                    <a:pt x="1056" y="185"/>
                    <a:pt x="1052" y="181"/>
                  </a:cubicBezTo>
                  <a:cubicBezTo>
                    <a:pt x="1052" y="181"/>
                    <a:pt x="1052" y="181"/>
                    <a:pt x="1052" y="181"/>
                  </a:cubicBezTo>
                  <a:cubicBezTo>
                    <a:pt x="1052" y="180"/>
                    <a:pt x="1052" y="179"/>
                    <a:pt x="1053" y="178"/>
                  </a:cubicBezTo>
                  <a:cubicBezTo>
                    <a:pt x="1053" y="178"/>
                    <a:pt x="1053" y="178"/>
                    <a:pt x="1053" y="178"/>
                  </a:cubicBezTo>
                  <a:cubicBezTo>
                    <a:pt x="1053" y="177"/>
                    <a:pt x="1055" y="177"/>
                    <a:pt x="1055" y="178"/>
                  </a:cubicBezTo>
                  <a:cubicBezTo>
                    <a:pt x="1055" y="178"/>
                    <a:pt x="1055" y="178"/>
                    <a:pt x="1055" y="178"/>
                  </a:cubicBezTo>
                  <a:cubicBezTo>
                    <a:pt x="1059" y="182"/>
                    <a:pt x="1062" y="186"/>
                    <a:pt x="1066" y="191"/>
                  </a:cubicBezTo>
                  <a:cubicBezTo>
                    <a:pt x="1066" y="191"/>
                    <a:pt x="1066" y="191"/>
                    <a:pt x="1066" y="191"/>
                  </a:cubicBezTo>
                  <a:cubicBezTo>
                    <a:pt x="1066" y="191"/>
                    <a:pt x="1066" y="191"/>
                    <a:pt x="1066" y="191"/>
                  </a:cubicBezTo>
                  <a:cubicBezTo>
                    <a:pt x="1066" y="191"/>
                    <a:pt x="1066" y="193"/>
                    <a:pt x="1065" y="193"/>
                  </a:cubicBezTo>
                  <a:cubicBezTo>
                    <a:pt x="1065" y="193"/>
                    <a:pt x="1065" y="193"/>
                    <a:pt x="1065" y="193"/>
                  </a:cubicBezTo>
                  <a:cubicBezTo>
                    <a:pt x="1065" y="194"/>
                    <a:pt x="1065" y="194"/>
                    <a:pt x="1064" y="194"/>
                  </a:cubicBezTo>
                  <a:cubicBezTo>
                    <a:pt x="1064" y="194"/>
                    <a:pt x="1064" y="194"/>
                    <a:pt x="1064" y="194"/>
                  </a:cubicBezTo>
                  <a:cubicBezTo>
                    <a:pt x="1064" y="194"/>
                    <a:pt x="1063" y="194"/>
                    <a:pt x="1063" y="193"/>
                  </a:cubicBezTo>
                  <a:close/>
                  <a:moveTo>
                    <a:pt x="158" y="178"/>
                  </a:moveTo>
                  <a:cubicBezTo>
                    <a:pt x="158" y="178"/>
                    <a:pt x="158" y="176"/>
                    <a:pt x="158" y="175"/>
                  </a:cubicBezTo>
                  <a:cubicBezTo>
                    <a:pt x="158" y="175"/>
                    <a:pt x="158" y="175"/>
                    <a:pt x="158" y="175"/>
                  </a:cubicBezTo>
                  <a:cubicBezTo>
                    <a:pt x="162" y="171"/>
                    <a:pt x="166" y="168"/>
                    <a:pt x="169" y="164"/>
                  </a:cubicBezTo>
                  <a:cubicBezTo>
                    <a:pt x="169" y="164"/>
                    <a:pt x="169" y="164"/>
                    <a:pt x="169" y="164"/>
                  </a:cubicBezTo>
                  <a:cubicBezTo>
                    <a:pt x="170" y="163"/>
                    <a:pt x="171" y="163"/>
                    <a:pt x="172" y="164"/>
                  </a:cubicBezTo>
                  <a:cubicBezTo>
                    <a:pt x="172" y="164"/>
                    <a:pt x="172" y="164"/>
                    <a:pt x="172" y="164"/>
                  </a:cubicBezTo>
                  <a:cubicBezTo>
                    <a:pt x="173" y="165"/>
                    <a:pt x="173" y="166"/>
                    <a:pt x="172" y="167"/>
                  </a:cubicBezTo>
                  <a:cubicBezTo>
                    <a:pt x="172" y="167"/>
                    <a:pt x="172" y="167"/>
                    <a:pt x="172" y="167"/>
                  </a:cubicBezTo>
                  <a:cubicBezTo>
                    <a:pt x="169" y="170"/>
                    <a:pt x="165" y="174"/>
                    <a:pt x="161" y="178"/>
                  </a:cubicBezTo>
                  <a:cubicBezTo>
                    <a:pt x="161" y="178"/>
                    <a:pt x="161" y="178"/>
                    <a:pt x="161" y="178"/>
                  </a:cubicBezTo>
                  <a:cubicBezTo>
                    <a:pt x="161" y="179"/>
                    <a:pt x="160" y="179"/>
                    <a:pt x="160" y="179"/>
                  </a:cubicBezTo>
                  <a:cubicBezTo>
                    <a:pt x="160" y="179"/>
                    <a:pt x="160" y="179"/>
                    <a:pt x="160" y="179"/>
                  </a:cubicBezTo>
                  <a:cubicBezTo>
                    <a:pt x="159" y="179"/>
                    <a:pt x="159" y="179"/>
                    <a:pt x="158" y="178"/>
                  </a:cubicBezTo>
                  <a:close/>
                  <a:moveTo>
                    <a:pt x="1042" y="169"/>
                  </a:moveTo>
                  <a:cubicBezTo>
                    <a:pt x="1038" y="165"/>
                    <a:pt x="1035" y="161"/>
                    <a:pt x="1031" y="157"/>
                  </a:cubicBezTo>
                  <a:cubicBezTo>
                    <a:pt x="1031" y="157"/>
                    <a:pt x="1031" y="157"/>
                    <a:pt x="1031" y="157"/>
                  </a:cubicBezTo>
                  <a:cubicBezTo>
                    <a:pt x="1030" y="157"/>
                    <a:pt x="1030" y="155"/>
                    <a:pt x="1031" y="155"/>
                  </a:cubicBezTo>
                  <a:cubicBezTo>
                    <a:pt x="1031" y="155"/>
                    <a:pt x="1031" y="155"/>
                    <a:pt x="1031" y="155"/>
                  </a:cubicBezTo>
                  <a:cubicBezTo>
                    <a:pt x="1032" y="154"/>
                    <a:pt x="1033" y="154"/>
                    <a:pt x="1034" y="155"/>
                  </a:cubicBezTo>
                  <a:cubicBezTo>
                    <a:pt x="1034" y="155"/>
                    <a:pt x="1034" y="155"/>
                    <a:pt x="1034" y="155"/>
                  </a:cubicBezTo>
                  <a:cubicBezTo>
                    <a:pt x="1037" y="158"/>
                    <a:pt x="1041" y="162"/>
                    <a:pt x="1045" y="166"/>
                  </a:cubicBezTo>
                  <a:cubicBezTo>
                    <a:pt x="1045" y="166"/>
                    <a:pt x="1045" y="166"/>
                    <a:pt x="1045" y="166"/>
                  </a:cubicBezTo>
                  <a:cubicBezTo>
                    <a:pt x="1046" y="167"/>
                    <a:pt x="1045" y="168"/>
                    <a:pt x="1045" y="169"/>
                  </a:cubicBezTo>
                  <a:cubicBezTo>
                    <a:pt x="1045" y="169"/>
                    <a:pt x="1045" y="169"/>
                    <a:pt x="1045" y="169"/>
                  </a:cubicBezTo>
                  <a:cubicBezTo>
                    <a:pt x="1044" y="169"/>
                    <a:pt x="1044" y="170"/>
                    <a:pt x="1043" y="170"/>
                  </a:cubicBezTo>
                  <a:cubicBezTo>
                    <a:pt x="1043" y="170"/>
                    <a:pt x="1043" y="170"/>
                    <a:pt x="1043" y="170"/>
                  </a:cubicBezTo>
                  <a:cubicBezTo>
                    <a:pt x="1043" y="170"/>
                    <a:pt x="1042" y="169"/>
                    <a:pt x="1042" y="169"/>
                  </a:cubicBezTo>
                  <a:close/>
                  <a:moveTo>
                    <a:pt x="181" y="155"/>
                  </a:moveTo>
                  <a:cubicBezTo>
                    <a:pt x="180" y="155"/>
                    <a:pt x="180" y="153"/>
                    <a:pt x="181" y="153"/>
                  </a:cubicBezTo>
                  <a:cubicBezTo>
                    <a:pt x="181" y="153"/>
                    <a:pt x="181" y="153"/>
                    <a:pt x="181" y="153"/>
                  </a:cubicBezTo>
                  <a:cubicBezTo>
                    <a:pt x="185" y="149"/>
                    <a:pt x="189" y="145"/>
                    <a:pt x="193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141"/>
                    <a:pt x="195" y="141"/>
                    <a:pt x="196" y="142"/>
                  </a:cubicBezTo>
                  <a:cubicBezTo>
                    <a:pt x="196" y="142"/>
                    <a:pt x="196" y="142"/>
                    <a:pt x="196" y="142"/>
                  </a:cubicBezTo>
                  <a:cubicBezTo>
                    <a:pt x="196" y="143"/>
                    <a:pt x="196" y="144"/>
                    <a:pt x="195" y="145"/>
                  </a:cubicBezTo>
                  <a:cubicBezTo>
                    <a:pt x="195" y="145"/>
                    <a:pt x="195" y="145"/>
                    <a:pt x="195" y="145"/>
                  </a:cubicBezTo>
                  <a:cubicBezTo>
                    <a:pt x="192" y="148"/>
                    <a:pt x="188" y="152"/>
                    <a:pt x="184" y="156"/>
                  </a:cubicBezTo>
                  <a:cubicBezTo>
                    <a:pt x="184" y="156"/>
                    <a:pt x="184" y="156"/>
                    <a:pt x="184" y="156"/>
                  </a:cubicBezTo>
                  <a:cubicBezTo>
                    <a:pt x="183" y="156"/>
                    <a:pt x="183" y="156"/>
                    <a:pt x="182" y="156"/>
                  </a:cubicBezTo>
                  <a:cubicBezTo>
                    <a:pt x="182" y="156"/>
                    <a:pt x="182" y="156"/>
                    <a:pt x="182" y="156"/>
                  </a:cubicBezTo>
                  <a:cubicBezTo>
                    <a:pt x="182" y="156"/>
                    <a:pt x="181" y="156"/>
                    <a:pt x="181" y="155"/>
                  </a:cubicBezTo>
                  <a:close/>
                  <a:moveTo>
                    <a:pt x="1019" y="146"/>
                  </a:moveTo>
                  <a:cubicBezTo>
                    <a:pt x="1015" y="143"/>
                    <a:pt x="1011" y="139"/>
                    <a:pt x="1007" y="136"/>
                  </a:cubicBezTo>
                  <a:cubicBezTo>
                    <a:pt x="1007" y="136"/>
                    <a:pt x="1007" y="136"/>
                    <a:pt x="1007" y="136"/>
                  </a:cubicBezTo>
                  <a:cubicBezTo>
                    <a:pt x="1007" y="135"/>
                    <a:pt x="1006" y="134"/>
                    <a:pt x="1007" y="133"/>
                  </a:cubicBezTo>
                  <a:cubicBezTo>
                    <a:pt x="1007" y="133"/>
                    <a:pt x="1007" y="133"/>
                    <a:pt x="1007" y="133"/>
                  </a:cubicBezTo>
                  <a:cubicBezTo>
                    <a:pt x="1008" y="132"/>
                    <a:pt x="1009" y="132"/>
                    <a:pt x="1010" y="133"/>
                  </a:cubicBezTo>
                  <a:cubicBezTo>
                    <a:pt x="1010" y="133"/>
                    <a:pt x="1010" y="133"/>
                    <a:pt x="1010" y="133"/>
                  </a:cubicBezTo>
                  <a:cubicBezTo>
                    <a:pt x="1014" y="136"/>
                    <a:pt x="1018" y="140"/>
                    <a:pt x="1022" y="144"/>
                  </a:cubicBezTo>
                  <a:cubicBezTo>
                    <a:pt x="1022" y="144"/>
                    <a:pt x="1022" y="144"/>
                    <a:pt x="1022" y="144"/>
                  </a:cubicBezTo>
                  <a:cubicBezTo>
                    <a:pt x="1022" y="144"/>
                    <a:pt x="1022" y="144"/>
                    <a:pt x="1022" y="144"/>
                  </a:cubicBezTo>
                  <a:cubicBezTo>
                    <a:pt x="1023" y="144"/>
                    <a:pt x="1023" y="146"/>
                    <a:pt x="1022" y="146"/>
                  </a:cubicBezTo>
                  <a:cubicBezTo>
                    <a:pt x="1022" y="146"/>
                    <a:pt x="1022" y="146"/>
                    <a:pt x="1022" y="146"/>
                  </a:cubicBezTo>
                  <a:cubicBezTo>
                    <a:pt x="1022" y="147"/>
                    <a:pt x="1021" y="147"/>
                    <a:pt x="1021" y="147"/>
                  </a:cubicBezTo>
                  <a:cubicBezTo>
                    <a:pt x="1021" y="147"/>
                    <a:pt x="1021" y="147"/>
                    <a:pt x="1021" y="147"/>
                  </a:cubicBezTo>
                  <a:cubicBezTo>
                    <a:pt x="1020" y="147"/>
                    <a:pt x="1020" y="147"/>
                    <a:pt x="1019" y="146"/>
                  </a:cubicBezTo>
                  <a:close/>
                  <a:moveTo>
                    <a:pt x="205" y="134"/>
                  </a:moveTo>
                  <a:cubicBezTo>
                    <a:pt x="204" y="133"/>
                    <a:pt x="204" y="132"/>
                    <a:pt x="205" y="131"/>
                  </a:cubicBezTo>
                  <a:cubicBezTo>
                    <a:pt x="205" y="131"/>
                    <a:pt x="205" y="131"/>
                    <a:pt x="205" y="131"/>
                  </a:cubicBezTo>
                  <a:cubicBezTo>
                    <a:pt x="209" y="128"/>
                    <a:pt x="213" y="124"/>
                    <a:pt x="217" y="121"/>
                  </a:cubicBezTo>
                  <a:cubicBezTo>
                    <a:pt x="217" y="121"/>
                    <a:pt x="217" y="121"/>
                    <a:pt x="217" y="121"/>
                  </a:cubicBezTo>
                  <a:cubicBezTo>
                    <a:pt x="218" y="120"/>
                    <a:pt x="219" y="121"/>
                    <a:pt x="220" y="121"/>
                  </a:cubicBezTo>
                  <a:cubicBezTo>
                    <a:pt x="220" y="121"/>
                    <a:pt x="220" y="121"/>
                    <a:pt x="220" y="121"/>
                  </a:cubicBezTo>
                  <a:cubicBezTo>
                    <a:pt x="221" y="122"/>
                    <a:pt x="221" y="124"/>
                    <a:pt x="220" y="124"/>
                  </a:cubicBezTo>
                  <a:cubicBezTo>
                    <a:pt x="220" y="124"/>
                    <a:pt x="220" y="124"/>
                    <a:pt x="220" y="124"/>
                  </a:cubicBezTo>
                  <a:cubicBezTo>
                    <a:pt x="216" y="127"/>
                    <a:pt x="212" y="131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5"/>
                    <a:pt x="207" y="135"/>
                    <a:pt x="206" y="135"/>
                  </a:cubicBezTo>
                  <a:cubicBezTo>
                    <a:pt x="206" y="135"/>
                    <a:pt x="206" y="135"/>
                    <a:pt x="206" y="135"/>
                  </a:cubicBezTo>
                  <a:cubicBezTo>
                    <a:pt x="206" y="135"/>
                    <a:pt x="205" y="134"/>
                    <a:pt x="205" y="134"/>
                  </a:cubicBezTo>
                  <a:close/>
                  <a:moveTo>
                    <a:pt x="995" y="126"/>
                  </a:moveTo>
                  <a:cubicBezTo>
                    <a:pt x="991" y="123"/>
                    <a:pt x="987" y="119"/>
                    <a:pt x="983" y="116"/>
                  </a:cubicBezTo>
                  <a:cubicBezTo>
                    <a:pt x="983" y="116"/>
                    <a:pt x="983" y="116"/>
                    <a:pt x="983" y="116"/>
                  </a:cubicBezTo>
                  <a:cubicBezTo>
                    <a:pt x="982" y="116"/>
                    <a:pt x="981" y="114"/>
                    <a:pt x="982" y="113"/>
                  </a:cubicBezTo>
                  <a:cubicBezTo>
                    <a:pt x="982" y="113"/>
                    <a:pt x="982" y="113"/>
                    <a:pt x="982" y="113"/>
                  </a:cubicBezTo>
                  <a:cubicBezTo>
                    <a:pt x="983" y="113"/>
                    <a:pt x="984" y="112"/>
                    <a:pt x="985" y="113"/>
                  </a:cubicBezTo>
                  <a:cubicBezTo>
                    <a:pt x="985" y="113"/>
                    <a:pt x="985" y="113"/>
                    <a:pt x="985" y="113"/>
                  </a:cubicBezTo>
                  <a:cubicBezTo>
                    <a:pt x="989" y="116"/>
                    <a:pt x="993" y="119"/>
                    <a:pt x="998" y="123"/>
                  </a:cubicBezTo>
                  <a:cubicBezTo>
                    <a:pt x="998" y="123"/>
                    <a:pt x="998" y="123"/>
                    <a:pt x="998" y="123"/>
                  </a:cubicBezTo>
                  <a:cubicBezTo>
                    <a:pt x="999" y="123"/>
                    <a:pt x="999" y="125"/>
                    <a:pt x="998" y="126"/>
                  </a:cubicBezTo>
                  <a:cubicBezTo>
                    <a:pt x="998" y="126"/>
                    <a:pt x="998" y="126"/>
                    <a:pt x="998" y="126"/>
                  </a:cubicBezTo>
                  <a:cubicBezTo>
                    <a:pt x="998" y="126"/>
                    <a:pt x="997" y="126"/>
                    <a:pt x="996" y="126"/>
                  </a:cubicBezTo>
                  <a:cubicBezTo>
                    <a:pt x="996" y="126"/>
                    <a:pt x="996" y="126"/>
                    <a:pt x="996" y="126"/>
                  </a:cubicBezTo>
                  <a:cubicBezTo>
                    <a:pt x="996" y="126"/>
                    <a:pt x="996" y="126"/>
                    <a:pt x="995" y="126"/>
                  </a:cubicBezTo>
                  <a:close/>
                  <a:moveTo>
                    <a:pt x="230" y="114"/>
                  </a:moveTo>
                  <a:cubicBezTo>
                    <a:pt x="229" y="113"/>
                    <a:pt x="229" y="112"/>
                    <a:pt x="230" y="111"/>
                  </a:cubicBezTo>
                  <a:cubicBezTo>
                    <a:pt x="230" y="111"/>
                    <a:pt x="230" y="111"/>
                    <a:pt x="230" y="111"/>
                  </a:cubicBezTo>
                  <a:cubicBezTo>
                    <a:pt x="235" y="108"/>
                    <a:pt x="239" y="105"/>
                    <a:pt x="243" y="102"/>
                  </a:cubicBezTo>
                  <a:cubicBezTo>
                    <a:pt x="243" y="102"/>
                    <a:pt x="243" y="102"/>
                    <a:pt x="243" y="102"/>
                  </a:cubicBezTo>
                  <a:cubicBezTo>
                    <a:pt x="244" y="102"/>
                    <a:pt x="246" y="102"/>
                    <a:pt x="246" y="103"/>
                  </a:cubicBezTo>
                  <a:cubicBezTo>
                    <a:pt x="246" y="103"/>
                    <a:pt x="246" y="103"/>
                    <a:pt x="246" y="103"/>
                  </a:cubicBezTo>
                  <a:cubicBezTo>
                    <a:pt x="247" y="104"/>
                    <a:pt x="247" y="105"/>
                    <a:pt x="246" y="105"/>
                  </a:cubicBezTo>
                  <a:cubicBezTo>
                    <a:pt x="246" y="105"/>
                    <a:pt x="246" y="105"/>
                    <a:pt x="246" y="105"/>
                  </a:cubicBezTo>
                  <a:cubicBezTo>
                    <a:pt x="242" y="108"/>
                    <a:pt x="237" y="111"/>
                    <a:pt x="233" y="115"/>
                  </a:cubicBezTo>
                  <a:cubicBezTo>
                    <a:pt x="233" y="115"/>
                    <a:pt x="233" y="115"/>
                    <a:pt x="233" y="115"/>
                  </a:cubicBezTo>
                  <a:cubicBezTo>
                    <a:pt x="232" y="115"/>
                    <a:pt x="232" y="115"/>
                    <a:pt x="231" y="115"/>
                  </a:cubicBezTo>
                  <a:cubicBezTo>
                    <a:pt x="231" y="115"/>
                    <a:pt x="231" y="115"/>
                    <a:pt x="231" y="115"/>
                  </a:cubicBezTo>
                  <a:cubicBezTo>
                    <a:pt x="231" y="115"/>
                    <a:pt x="230" y="115"/>
                    <a:pt x="230" y="114"/>
                  </a:cubicBezTo>
                  <a:close/>
                  <a:moveTo>
                    <a:pt x="970" y="107"/>
                  </a:moveTo>
                  <a:cubicBezTo>
                    <a:pt x="965" y="104"/>
                    <a:pt x="961" y="101"/>
                    <a:pt x="956" y="98"/>
                  </a:cubicBezTo>
                  <a:cubicBezTo>
                    <a:pt x="956" y="98"/>
                    <a:pt x="956" y="98"/>
                    <a:pt x="956" y="98"/>
                  </a:cubicBezTo>
                  <a:cubicBezTo>
                    <a:pt x="955" y="98"/>
                    <a:pt x="955" y="96"/>
                    <a:pt x="956" y="95"/>
                  </a:cubicBezTo>
                  <a:cubicBezTo>
                    <a:pt x="956" y="95"/>
                    <a:pt x="956" y="95"/>
                    <a:pt x="956" y="95"/>
                  </a:cubicBezTo>
                  <a:cubicBezTo>
                    <a:pt x="956" y="95"/>
                    <a:pt x="958" y="94"/>
                    <a:pt x="958" y="95"/>
                  </a:cubicBezTo>
                  <a:cubicBezTo>
                    <a:pt x="958" y="95"/>
                    <a:pt x="958" y="95"/>
                    <a:pt x="958" y="95"/>
                  </a:cubicBezTo>
                  <a:cubicBezTo>
                    <a:pt x="963" y="98"/>
                    <a:pt x="967" y="101"/>
                    <a:pt x="972" y="104"/>
                  </a:cubicBezTo>
                  <a:cubicBezTo>
                    <a:pt x="972" y="104"/>
                    <a:pt x="972" y="104"/>
                    <a:pt x="972" y="104"/>
                  </a:cubicBezTo>
                  <a:cubicBezTo>
                    <a:pt x="972" y="104"/>
                    <a:pt x="972" y="104"/>
                    <a:pt x="972" y="104"/>
                  </a:cubicBezTo>
                  <a:cubicBezTo>
                    <a:pt x="973" y="104"/>
                    <a:pt x="973" y="106"/>
                    <a:pt x="972" y="106"/>
                  </a:cubicBezTo>
                  <a:cubicBezTo>
                    <a:pt x="972" y="106"/>
                    <a:pt x="972" y="106"/>
                    <a:pt x="972" y="106"/>
                  </a:cubicBezTo>
                  <a:cubicBezTo>
                    <a:pt x="972" y="107"/>
                    <a:pt x="971" y="107"/>
                    <a:pt x="971" y="107"/>
                  </a:cubicBezTo>
                  <a:cubicBezTo>
                    <a:pt x="971" y="107"/>
                    <a:pt x="971" y="107"/>
                    <a:pt x="971" y="107"/>
                  </a:cubicBezTo>
                  <a:cubicBezTo>
                    <a:pt x="970" y="107"/>
                    <a:pt x="970" y="107"/>
                    <a:pt x="970" y="107"/>
                  </a:cubicBezTo>
                  <a:close/>
                  <a:moveTo>
                    <a:pt x="256" y="96"/>
                  </a:moveTo>
                  <a:cubicBezTo>
                    <a:pt x="256" y="95"/>
                    <a:pt x="256" y="94"/>
                    <a:pt x="257" y="93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66" y="88"/>
                    <a:pt x="271" y="85"/>
                    <a:pt x="271" y="85"/>
                  </a:cubicBezTo>
                  <a:cubicBezTo>
                    <a:pt x="271" y="85"/>
                    <a:pt x="271" y="85"/>
                    <a:pt x="271" y="85"/>
                  </a:cubicBezTo>
                  <a:cubicBezTo>
                    <a:pt x="272" y="85"/>
                    <a:pt x="273" y="85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7"/>
                    <a:pt x="274" y="89"/>
                    <a:pt x="273" y="89"/>
                  </a:cubicBezTo>
                  <a:cubicBezTo>
                    <a:pt x="273" y="89"/>
                    <a:pt x="273" y="89"/>
                    <a:pt x="273" y="89"/>
                  </a:cubicBezTo>
                  <a:cubicBezTo>
                    <a:pt x="273" y="89"/>
                    <a:pt x="268" y="91"/>
                    <a:pt x="259" y="97"/>
                  </a:cubicBezTo>
                  <a:cubicBezTo>
                    <a:pt x="259" y="97"/>
                    <a:pt x="259" y="97"/>
                    <a:pt x="259" y="97"/>
                  </a:cubicBezTo>
                  <a:cubicBezTo>
                    <a:pt x="259" y="97"/>
                    <a:pt x="258" y="97"/>
                    <a:pt x="258" y="97"/>
                  </a:cubicBezTo>
                  <a:cubicBezTo>
                    <a:pt x="258" y="97"/>
                    <a:pt x="258" y="97"/>
                    <a:pt x="258" y="97"/>
                  </a:cubicBezTo>
                  <a:cubicBezTo>
                    <a:pt x="257" y="97"/>
                    <a:pt x="257" y="97"/>
                    <a:pt x="256" y="96"/>
                  </a:cubicBezTo>
                  <a:close/>
                  <a:moveTo>
                    <a:pt x="943" y="90"/>
                  </a:moveTo>
                  <a:cubicBezTo>
                    <a:pt x="938" y="87"/>
                    <a:pt x="934" y="85"/>
                    <a:pt x="929" y="82"/>
                  </a:cubicBezTo>
                  <a:cubicBezTo>
                    <a:pt x="929" y="82"/>
                    <a:pt x="929" y="82"/>
                    <a:pt x="929" y="82"/>
                  </a:cubicBezTo>
                  <a:cubicBezTo>
                    <a:pt x="928" y="81"/>
                    <a:pt x="928" y="80"/>
                    <a:pt x="928" y="79"/>
                  </a:cubicBezTo>
                  <a:cubicBezTo>
                    <a:pt x="928" y="79"/>
                    <a:pt x="928" y="79"/>
                    <a:pt x="928" y="79"/>
                  </a:cubicBezTo>
                  <a:cubicBezTo>
                    <a:pt x="929" y="78"/>
                    <a:pt x="930" y="78"/>
                    <a:pt x="931" y="78"/>
                  </a:cubicBezTo>
                  <a:cubicBezTo>
                    <a:pt x="931" y="78"/>
                    <a:pt x="931" y="78"/>
                    <a:pt x="931" y="78"/>
                  </a:cubicBezTo>
                  <a:cubicBezTo>
                    <a:pt x="936" y="81"/>
                    <a:pt x="940" y="84"/>
                    <a:pt x="945" y="86"/>
                  </a:cubicBezTo>
                  <a:cubicBezTo>
                    <a:pt x="945" y="86"/>
                    <a:pt x="945" y="86"/>
                    <a:pt x="945" y="86"/>
                  </a:cubicBezTo>
                  <a:cubicBezTo>
                    <a:pt x="945" y="86"/>
                    <a:pt x="945" y="86"/>
                    <a:pt x="945" y="86"/>
                  </a:cubicBezTo>
                  <a:cubicBezTo>
                    <a:pt x="946" y="87"/>
                    <a:pt x="946" y="88"/>
                    <a:pt x="945" y="89"/>
                  </a:cubicBezTo>
                  <a:cubicBezTo>
                    <a:pt x="945" y="89"/>
                    <a:pt x="945" y="89"/>
                    <a:pt x="945" y="89"/>
                  </a:cubicBezTo>
                  <a:cubicBezTo>
                    <a:pt x="945" y="90"/>
                    <a:pt x="944" y="90"/>
                    <a:pt x="944" y="90"/>
                  </a:cubicBezTo>
                  <a:cubicBezTo>
                    <a:pt x="944" y="90"/>
                    <a:pt x="944" y="90"/>
                    <a:pt x="944" y="90"/>
                  </a:cubicBezTo>
                  <a:cubicBezTo>
                    <a:pt x="943" y="90"/>
                    <a:pt x="943" y="90"/>
                    <a:pt x="943" y="90"/>
                  </a:cubicBezTo>
                  <a:close/>
                  <a:moveTo>
                    <a:pt x="282" y="81"/>
                  </a:moveTo>
                  <a:cubicBezTo>
                    <a:pt x="281" y="80"/>
                    <a:pt x="282" y="79"/>
                    <a:pt x="283" y="78"/>
                  </a:cubicBezTo>
                  <a:cubicBezTo>
                    <a:pt x="283" y="78"/>
                    <a:pt x="283" y="78"/>
                    <a:pt x="283" y="78"/>
                  </a:cubicBezTo>
                  <a:cubicBezTo>
                    <a:pt x="287" y="76"/>
                    <a:pt x="292" y="73"/>
                    <a:pt x="297" y="71"/>
                  </a:cubicBezTo>
                  <a:cubicBezTo>
                    <a:pt x="297" y="71"/>
                    <a:pt x="297" y="71"/>
                    <a:pt x="297" y="71"/>
                  </a:cubicBezTo>
                  <a:cubicBezTo>
                    <a:pt x="298" y="70"/>
                    <a:pt x="299" y="70"/>
                    <a:pt x="299" y="71"/>
                  </a:cubicBezTo>
                  <a:cubicBezTo>
                    <a:pt x="299" y="71"/>
                    <a:pt x="299" y="71"/>
                    <a:pt x="299" y="71"/>
                  </a:cubicBezTo>
                  <a:cubicBezTo>
                    <a:pt x="300" y="72"/>
                    <a:pt x="299" y="74"/>
                    <a:pt x="299" y="74"/>
                  </a:cubicBezTo>
                  <a:cubicBezTo>
                    <a:pt x="299" y="74"/>
                    <a:pt x="299" y="74"/>
                    <a:pt x="299" y="74"/>
                  </a:cubicBezTo>
                  <a:cubicBezTo>
                    <a:pt x="294" y="77"/>
                    <a:pt x="289" y="79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2"/>
                    <a:pt x="284" y="82"/>
                    <a:pt x="284" y="82"/>
                  </a:cubicBezTo>
                  <a:cubicBezTo>
                    <a:pt x="284" y="82"/>
                    <a:pt x="284" y="82"/>
                    <a:pt x="284" y="82"/>
                  </a:cubicBezTo>
                  <a:cubicBezTo>
                    <a:pt x="283" y="82"/>
                    <a:pt x="282" y="82"/>
                    <a:pt x="282" y="81"/>
                  </a:cubicBezTo>
                  <a:close/>
                  <a:moveTo>
                    <a:pt x="915" y="74"/>
                  </a:moveTo>
                  <a:cubicBezTo>
                    <a:pt x="910" y="72"/>
                    <a:pt x="905" y="70"/>
                    <a:pt x="901" y="67"/>
                  </a:cubicBezTo>
                  <a:cubicBezTo>
                    <a:pt x="901" y="67"/>
                    <a:pt x="901" y="67"/>
                    <a:pt x="901" y="67"/>
                  </a:cubicBezTo>
                  <a:cubicBezTo>
                    <a:pt x="900" y="67"/>
                    <a:pt x="899" y="66"/>
                    <a:pt x="900" y="65"/>
                  </a:cubicBezTo>
                  <a:cubicBezTo>
                    <a:pt x="900" y="65"/>
                    <a:pt x="900" y="65"/>
                    <a:pt x="900" y="65"/>
                  </a:cubicBezTo>
                  <a:cubicBezTo>
                    <a:pt x="900" y="64"/>
                    <a:pt x="901" y="63"/>
                    <a:pt x="902" y="64"/>
                  </a:cubicBezTo>
                  <a:cubicBezTo>
                    <a:pt x="902" y="64"/>
                    <a:pt x="902" y="64"/>
                    <a:pt x="902" y="64"/>
                  </a:cubicBezTo>
                  <a:cubicBezTo>
                    <a:pt x="907" y="66"/>
                    <a:pt x="912" y="68"/>
                    <a:pt x="917" y="71"/>
                  </a:cubicBezTo>
                  <a:cubicBezTo>
                    <a:pt x="917" y="71"/>
                    <a:pt x="917" y="71"/>
                    <a:pt x="917" y="71"/>
                  </a:cubicBezTo>
                  <a:cubicBezTo>
                    <a:pt x="918" y="71"/>
                    <a:pt x="918" y="73"/>
                    <a:pt x="918" y="74"/>
                  </a:cubicBezTo>
                  <a:cubicBezTo>
                    <a:pt x="918" y="74"/>
                    <a:pt x="918" y="74"/>
                    <a:pt x="918" y="74"/>
                  </a:cubicBezTo>
                  <a:cubicBezTo>
                    <a:pt x="917" y="74"/>
                    <a:pt x="916" y="75"/>
                    <a:pt x="916" y="75"/>
                  </a:cubicBezTo>
                  <a:cubicBezTo>
                    <a:pt x="916" y="75"/>
                    <a:pt x="916" y="75"/>
                    <a:pt x="916" y="75"/>
                  </a:cubicBezTo>
                  <a:cubicBezTo>
                    <a:pt x="915" y="75"/>
                    <a:pt x="915" y="75"/>
                    <a:pt x="915" y="74"/>
                  </a:cubicBezTo>
                  <a:close/>
                  <a:moveTo>
                    <a:pt x="310" y="66"/>
                  </a:moveTo>
                  <a:cubicBezTo>
                    <a:pt x="309" y="65"/>
                    <a:pt x="310" y="64"/>
                    <a:pt x="311" y="63"/>
                  </a:cubicBezTo>
                  <a:cubicBezTo>
                    <a:pt x="311" y="63"/>
                    <a:pt x="311" y="63"/>
                    <a:pt x="311" y="63"/>
                  </a:cubicBezTo>
                  <a:cubicBezTo>
                    <a:pt x="316" y="61"/>
                    <a:pt x="321" y="59"/>
                    <a:pt x="325" y="56"/>
                  </a:cubicBezTo>
                  <a:cubicBezTo>
                    <a:pt x="325" y="56"/>
                    <a:pt x="325" y="56"/>
                    <a:pt x="325" y="56"/>
                  </a:cubicBezTo>
                  <a:cubicBezTo>
                    <a:pt x="326" y="56"/>
                    <a:pt x="328" y="56"/>
                    <a:pt x="328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9" y="58"/>
                    <a:pt x="328" y="60"/>
                    <a:pt x="327" y="60"/>
                  </a:cubicBezTo>
                  <a:cubicBezTo>
                    <a:pt x="327" y="60"/>
                    <a:pt x="327" y="60"/>
                    <a:pt x="327" y="60"/>
                  </a:cubicBezTo>
                  <a:cubicBezTo>
                    <a:pt x="322" y="62"/>
                    <a:pt x="317" y="64"/>
                    <a:pt x="313" y="67"/>
                  </a:cubicBezTo>
                  <a:cubicBezTo>
                    <a:pt x="313" y="67"/>
                    <a:pt x="313" y="67"/>
                    <a:pt x="313" y="67"/>
                  </a:cubicBezTo>
                  <a:cubicBezTo>
                    <a:pt x="312" y="67"/>
                    <a:pt x="312" y="67"/>
                    <a:pt x="312" y="67"/>
                  </a:cubicBezTo>
                  <a:cubicBezTo>
                    <a:pt x="312" y="67"/>
                    <a:pt x="312" y="67"/>
                    <a:pt x="312" y="67"/>
                  </a:cubicBezTo>
                  <a:cubicBezTo>
                    <a:pt x="311" y="67"/>
                    <a:pt x="310" y="67"/>
                    <a:pt x="310" y="66"/>
                  </a:cubicBezTo>
                  <a:close/>
                  <a:moveTo>
                    <a:pt x="886" y="61"/>
                  </a:moveTo>
                  <a:cubicBezTo>
                    <a:pt x="881" y="59"/>
                    <a:pt x="876" y="57"/>
                    <a:pt x="871" y="54"/>
                  </a:cubicBezTo>
                  <a:cubicBezTo>
                    <a:pt x="871" y="54"/>
                    <a:pt x="871" y="54"/>
                    <a:pt x="871" y="54"/>
                  </a:cubicBezTo>
                  <a:cubicBezTo>
                    <a:pt x="870" y="54"/>
                    <a:pt x="870" y="53"/>
                    <a:pt x="870" y="52"/>
                  </a:cubicBezTo>
                  <a:cubicBezTo>
                    <a:pt x="870" y="52"/>
                    <a:pt x="870" y="52"/>
                    <a:pt x="870" y="52"/>
                  </a:cubicBezTo>
                  <a:cubicBezTo>
                    <a:pt x="871" y="51"/>
                    <a:pt x="872" y="50"/>
                    <a:pt x="873" y="51"/>
                  </a:cubicBezTo>
                  <a:cubicBezTo>
                    <a:pt x="873" y="51"/>
                    <a:pt x="873" y="51"/>
                    <a:pt x="873" y="51"/>
                  </a:cubicBezTo>
                  <a:cubicBezTo>
                    <a:pt x="878" y="53"/>
                    <a:pt x="883" y="55"/>
                    <a:pt x="888" y="5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9" y="58"/>
                    <a:pt x="889" y="59"/>
                    <a:pt x="889" y="60"/>
                  </a:cubicBezTo>
                  <a:cubicBezTo>
                    <a:pt x="889" y="60"/>
                    <a:pt x="889" y="60"/>
                    <a:pt x="889" y="60"/>
                  </a:cubicBezTo>
                  <a:cubicBezTo>
                    <a:pt x="888" y="60"/>
                    <a:pt x="888" y="61"/>
                    <a:pt x="887" y="61"/>
                  </a:cubicBezTo>
                  <a:cubicBezTo>
                    <a:pt x="887" y="61"/>
                    <a:pt x="887" y="61"/>
                    <a:pt x="887" y="61"/>
                  </a:cubicBezTo>
                  <a:cubicBezTo>
                    <a:pt x="887" y="61"/>
                    <a:pt x="886" y="61"/>
                    <a:pt x="886" y="61"/>
                  </a:cubicBezTo>
                  <a:close/>
                  <a:moveTo>
                    <a:pt x="339" y="53"/>
                  </a:moveTo>
                  <a:cubicBezTo>
                    <a:pt x="339" y="52"/>
                    <a:pt x="339" y="50"/>
                    <a:pt x="340" y="50"/>
                  </a:cubicBezTo>
                  <a:cubicBezTo>
                    <a:pt x="340" y="50"/>
                    <a:pt x="340" y="50"/>
                    <a:pt x="340" y="50"/>
                  </a:cubicBezTo>
                  <a:cubicBezTo>
                    <a:pt x="345" y="48"/>
                    <a:pt x="350" y="46"/>
                    <a:pt x="355" y="44"/>
                  </a:cubicBezTo>
                  <a:cubicBezTo>
                    <a:pt x="355" y="44"/>
                    <a:pt x="355" y="44"/>
                    <a:pt x="355" y="44"/>
                  </a:cubicBezTo>
                  <a:cubicBezTo>
                    <a:pt x="356" y="44"/>
                    <a:pt x="357" y="44"/>
                    <a:pt x="358" y="45"/>
                  </a:cubicBezTo>
                  <a:cubicBezTo>
                    <a:pt x="358" y="45"/>
                    <a:pt x="358" y="45"/>
                    <a:pt x="358" y="45"/>
                  </a:cubicBezTo>
                  <a:cubicBezTo>
                    <a:pt x="358" y="46"/>
                    <a:pt x="357" y="47"/>
                    <a:pt x="356" y="48"/>
                  </a:cubicBezTo>
                  <a:cubicBezTo>
                    <a:pt x="356" y="48"/>
                    <a:pt x="356" y="48"/>
                    <a:pt x="356" y="48"/>
                  </a:cubicBezTo>
                  <a:cubicBezTo>
                    <a:pt x="351" y="50"/>
                    <a:pt x="347" y="52"/>
                    <a:pt x="342" y="54"/>
                  </a:cubicBezTo>
                  <a:cubicBezTo>
                    <a:pt x="342" y="54"/>
                    <a:pt x="342" y="54"/>
                    <a:pt x="342" y="54"/>
                  </a:cubicBezTo>
                  <a:cubicBezTo>
                    <a:pt x="341" y="54"/>
                    <a:pt x="341" y="54"/>
                    <a:pt x="341" y="54"/>
                  </a:cubicBezTo>
                  <a:cubicBezTo>
                    <a:pt x="341" y="54"/>
                    <a:pt x="341" y="54"/>
                    <a:pt x="341" y="54"/>
                  </a:cubicBezTo>
                  <a:cubicBezTo>
                    <a:pt x="340" y="54"/>
                    <a:pt x="339" y="53"/>
                    <a:pt x="339" y="53"/>
                  </a:cubicBezTo>
                  <a:close/>
                  <a:moveTo>
                    <a:pt x="857" y="49"/>
                  </a:moveTo>
                  <a:cubicBezTo>
                    <a:pt x="852" y="47"/>
                    <a:pt x="847" y="45"/>
                    <a:pt x="842" y="43"/>
                  </a:cubicBezTo>
                  <a:cubicBezTo>
                    <a:pt x="842" y="43"/>
                    <a:pt x="842" y="43"/>
                    <a:pt x="842" y="43"/>
                  </a:cubicBezTo>
                  <a:cubicBezTo>
                    <a:pt x="841" y="43"/>
                    <a:pt x="840" y="42"/>
                    <a:pt x="840" y="41"/>
                  </a:cubicBezTo>
                  <a:cubicBezTo>
                    <a:pt x="840" y="41"/>
                    <a:pt x="840" y="41"/>
                    <a:pt x="840" y="41"/>
                  </a:cubicBezTo>
                  <a:cubicBezTo>
                    <a:pt x="841" y="40"/>
                    <a:pt x="842" y="39"/>
                    <a:pt x="843" y="39"/>
                  </a:cubicBezTo>
                  <a:cubicBezTo>
                    <a:pt x="843" y="39"/>
                    <a:pt x="843" y="39"/>
                    <a:pt x="843" y="39"/>
                  </a:cubicBezTo>
                  <a:cubicBezTo>
                    <a:pt x="848" y="41"/>
                    <a:pt x="853" y="43"/>
                    <a:pt x="858" y="45"/>
                  </a:cubicBezTo>
                  <a:cubicBezTo>
                    <a:pt x="858" y="45"/>
                    <a:pt x="858" y="45"/>
                    <a:pt x="858" y="45"/>
                  </a:cubicBezTo>
                  <a:cubicBezTo>
                    <a:pt x="858" y="45"/>
                    <a:pt x="858" y="45"/>
                    <a:pt x="858" y="45"/>
                  </a:cubicBezTo>
                  <a:cubicBezTo>
                    <a:pt x="859" y="45"/>
                    <a:pt x="860" y="46"/>
                    <a:pt x="859" y="47"/>
                  </a:cubicBezTo>
                  <a:cubicBezTo>
                    <a:pt x="859" y="47"/>
                    <a:pt x="859" y="47"/>
                    <a:pt x="859" y="47"/>
                  </a:cubicBezTo>
                  <a:cubicBezTo>
                    <a:pt x="859" y="48"/>
                    <a:pt x="858" y="49"/>
                    <a:pt x="857" y="49"/>
                  </a:cubicBezTo>
                  <a:cubicBezTo>
                    <a:pt x="857" y="49"/>
                    <a:pt x="857" y="49"/>
                    <a:pt x="857" y="49"/>
                  </a:cubicBezTo>
                  <a:cubicBezTo>
                    <a:pt x="857" y="49"/>
                    <a:pt x="857" y="49"/>
                    <a:pt x="857" y="49"/>
                  </a:cubicBezTo>
                  <a:close/>
                  <a:moveTo>
                    <a:pt x="369" y="41"/>
                  </a:moveTo>
                  <a:cubicBezTo>
                    <a:pt x="368" y="40"/>
                    <a:pt x="369" y="39"/>
                    <a:pt x="370" y="38"/>
                  </a:cubicBezTo>
                  <a:cubicBezTo>
                    <a:pt x="370" y="38"/>
                    <a:pt x="370" y="38"/>
                    <a:pt x="370" y="38"/>
                  </a:cubicBezTo>
                  <a:cubicBezTo>
                    <a:pt x="375" y="37"/>
                    <a:pt x="380" y="35"/>
                    <a:pt x="385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86" y="33"/>
                    <a:pt x="387" y="33"/>
                    <a:pt x="388" y="35"/>
                  </a:cubicBezTo>
                  <a:cubicBezTo>
                    <a:pt x="388" y="35"/>
                    <a:pt x="388" y="35"/>
                    <a:pt x="388" y="35"/>
                  </a:cubicBezTo>
                  <a:cubicBezTo>
                    <a:pt x="388" y="36"/>
                    <a:pt x="388" y="37"/>
                    <a:pt x="387" y="37"/>
                  </a:cubicBezTo>
                  <a:cubicBezTo>
                    <a:pt x="387" y="37"/>
                    <a:pt x="387" y="37"/>
                    <a:pt x="387" y="37"/>
                  </a:cubicBezTo>
                  <a:cubicBezTo>
                    <a:pt x="381" y="39"/>
                    <a:pt x="376" y="40"/>
                    <a:pt x="371" y="42"/>
                  </a:cubicBezTo>
                  <a:cubicBezTo>
                    <a:pt x="371" y="42"/>
                    <a:pt x="371" y="42"/>
                    <a:pt x="371" y="42"/>
                  </a:cubicBezTo>
                  <a:cubicBezTo>
                    <a:pt x="371" y="42"/>
                    <a:pt x="371" y="42"/>
                    <a:pt x="371" y="42"/>
                  </a:cubicBezTo>
                  <a:cubicBezTo>
                    <a:pt x="371" y="42"/>
                    <a:pt x="371" y="42"/>
                    <a:pt x="371" y="42"/>
                  </a:cubicBezTo>
                  <a:cubicBezTo>
                    <a:pt x="370" y="42"/>
                    <a:pt x="369" y="42"/>
                    <a:pt x="369" y="41"/>
                  </a:cubicBezTo>
                  <a:close/>
                  <a:moveTo>
                    <a:pt x="827" y="38"/>
                  </a:moveTo>
                  <a:cubicBezTo>
                    <a:pt x="821" y="36"/>
                    <a:pt x="816" y="35"/>
                    <a:pt x="811" y="33"/>
                  </a:cubicBezTo>
                  <a:cubicBezTo>
                    <a:pt x="811" y="33"/>
                    <a:pt x="811" y="33"/>
                    <a:pt x="811" y="33"/>
                  </a:cubicBezTo>
                  <a:cubicBezTo>
                    <a:pt x="810" y="33"/>
                    <a:pt x="810" y="32"/>
                    <a:pt x="810" y="31"/>
                  </a:cubicBezTo>
                  <a:cubicBezTo>
                    <a:pt x="810" y="31"/>
                    <a:pt x="810" y="31"/>
                    <a:pt x="810" y="31"/>
                  </a:cubicBezTo>
                  <a:cubicBezTo>
                    <a:pt x="810" y="30"/>
                    <a:pt x="811" y="29"/>
                    <a:pt x="812" y="30"/>
                  </a:cubicBezTo>
                  <a:cubicBezTo>
                    <a:pt x="812" y="30"/>
                    <a:pt x="812" y="30"/>
                    <a:pt x="812" y="30"/>
                  </a:cubicBezTo>
                  <a:cubicBezTo>
                    <a:pt x="818" y="31"/>
                    <a:pt x="823" y="33"/>
                    <a:pt x="828" y="34"/>
                  </a:cubicBezTo>
                  <a:cubicBezTo>
                    <a:pt x="828" y="34"/>
                    <a:pt x="828" y="34"/>
                    <a:pt x="828" y="34"/>
                  </a:cubicBezTo>
                  <a:cubicBezTo>
                    <a:pt x="829" y="35"/>
                    <a:pt x="829" y="36"/>
                    <a:pt x="829" y="37"/>
                  </a:cubicBezTo>
                  <a:cubicBezTo>
                    <a:pt x="829" y="37"/>
                    <a:pt x="829" y="37"/>
                    <a:pt x="829" y="37"/>
                  </a:cubicBezTo>
                  <a:cubicBezTo>
                    <a:pt x="829" y="38"/>
                    <a:pt x="828" y="38"/>
                    <a:pt x="827" y="38"/>
                  </a:cubicBezTo>
                  <a:cubicBezTo>
                    <a:pt x="827" y="38"/>
                    <a:pt x="827" y="38"/>
                    <a:pt x="827" y="38"/>
                  </a:cubicBezTo>
                  <a:cubicBezTo>
                    <a:pt x="827" y="38"/>
                    <a:pt x="827" y="38"/>
                    <a:pt x="827" y="38"/>
                  </a:cubicBezTo>
                  <a:close/>
                  <a:moveTo>
                    <a:pt x="399" y="31"/>
                  </a:moveTo>
                  <a:cubicBezTo>
                    <a:pt x="399" y="30"/>
                    <a:pt x="400" y="29"/>
                    <a:pt x="401" y="29"/>
                  </a:cubicBezTo>
                  <a:cubicBezTo>
                    <a:pt x="401" y="29"/>
                    <a:pt x="401" y="29"/>
                    <a:pt x="401" y="29"/>
                  </a:cubicBezTo>
                  <a:cubicBezTo>
                    <a:pt x="406" y="27"/>
                    <a:pt x="411" y="26"/>
                    <a:pt x="416" y="24"/>
                  </a:cubicBezTo>
                  <a:cubicBezTo>
                    <a:pt x="416" y="24"/>
                    <a:pt x="416" y="24"/>
                    <a:pt x="416" y="24"/>
                  </a:cubicBezTo>
                  <a:cubicBezTo>
                    <a:pt x="417" y="24"/>
                    <a:pt x="418" y="25"/>
                    <a:pt x="419" y="26"/>
                  </a:cubicBezTo>
                  <a:cubicBezTo>
                    <a:pt x="419" y="26"/>
                    <a:pt x="419" y="26"/>
                    <a:pt x="419" y="26"/>
                  </a:cubicBezTo>
                  <a:cubicBezTo>
                    <a:pt x="419" y="27"/>
                    <a:pt x="418" y="28"/>
                    <a:pt x="417" y="28"/>
                  </a:cubicBezTo>
                  <a:cubicBezTo>
                    <a:pt x="417" y="28"/>
                    <a:pt x="417" y="28"/>
                    <a:pt x="417" y="28"/>
                  </a:cubicBezTo>
                  <a:cubicBezTo>
                    <a:pt x="412" y="29"/>
                    <a:pt x="407" y="31"/>
                    <a:pt x="402" y="32"/>
                  </a:cubicBezTo>
                  <a:cubicBezTo>
                    <a:pt x="402" y="32"/>
                    <a:pt x="402" y="32"/>
                    <a:pt x="402" y="32"/>
                  </a:cubicBezTo>
                  <a:cubicBezTo>
                    <a:pt x="402" y="32"/>
                    <a:pt x="401" y="32"/>
                    <a:pt x="401" y="32"/>
                  </a:cubicBezTo>
                  <a:cubicBezTo>
                    <a:pt x="401" y="32"/>
                    <a:pt x="401" y="32"/>
                    <a:pt x="401" y="32"/>
                  </a:cubicBezTo>
                  <a:cubicBezTo>
                    <a:pt x="400" y="32"/>
                    <a:pt x="400" y="32"/>
                    <a:pt x="399" y="31"/>
                  </a:cubicBezTo>
                  <a:close/>
                  <a:moveTo>
                    <a:pt x="796" y="29"/>
                  </a:moveTo>
                  <a:cubicBezTo>
                    <a:pt x="791" y="28"/>
                    <a:pt x="786" y="26"/>
                    <a:pt x="781" y="25"/>
                  </a:cubicBezTo>
                  <a:cubicBezTo>
                    <a:pt x="781" y="25"/>
                    <a:pt x="781" y="25"/>
                    <a:pt x="781" y="25"/>
                  </a:cubicBezTo>
                  <a:cubicBezTo>
                    <a:pt x="780" y="25"/>
                    <a:pt x="779" y="24"/>
                    <a:pt x="779" y="23"/>
                  </a:cubicBezTo>
                  <a:cubicBezTo>
                    <a:pt x="779" y="23"/>
                    <a:pt x="779" y="23"/>
                    <a:pt x="779" y="23"/>
                  </a:cubicBezTo>
                  <a:cubicBezTo>
                    <a:pt x="779" y="22"/>
                    <a:pt x="780" y="21"/>
                    <a:pt x="782" y="21"/>
                  </a:cubicBezTo>
                  <a:cubicBezTo>
                    <a:pt x="782" y="21"/>
                    <a:pt x="782" y="21"/>
                    <a:pt x="782" y="21"/>
                  </a:cubicBezTo>
                  <a:cubicBezTo>
                    <a:pt x="787" y="23"/>
                    <a:pt x="792" y="24"/>
                    <a:pt x="797" y="25"/>
                  </a:cubicBezTo>
                  <a:cubicBezTo>
                    <a:pt x="797" y="25"/>
                    <a:pt x="797" y="25"/>
                    <a:pt x="797" y="25"/>
                  </a:cubicBezTo>
                  <a:cubicBezTo>
                    <a:pt x="797" y="25"/>
                    <a:pt x="797" y="25"/>
                    <a:pt x="797" y="25"/>
                  </a:cubicBezTo>
                  <a:cubicBezTo>
                    <a:pt x="798" y="26"/>
                    <a:pt x="799" y="27"/>
                    <a:pt x="798" y="28"/>
                  </a:cubicBezTo>
                  <a:cubicBezTo>
                    <a:pt x="798" y="28"/>
                    <a:pt x="798" y="28"/>
                    <a:pt x="798" y="28"/>
                  </a:cubicBezTo>
                  <a:cubicBezTo>
                    <a:pt x="798" y="29"/>
                    <a:pt x="797" y="29"/>
                    <a:pt x="797" y="29"/>
                  </a:cubicBezTo>
                  <a:cubicBezTo>
                    <a:pt x="797" y="29"/>
                    <a:pt x="797" y="29"/>
                    <a:pt x="797" y="29"/>
                  </a:cubicBezTo>
                  <a:cubicBezTo>
                    <a:pt x="796" y="29"/>
                    <a:pt x="796" y="29"/>
                    <a:pt x="796" y="29"/>
                  </a:cubicBezTo>
                  <a:close/>
                  <a:moveTo>
                    <a:pt x="430" y="23"/>
                  </a:moveTo>
                  <a:cubicBezTo>
                    <a:pt x="430" y="22"/>
                    <a:pt x="431" y="20"/>
                    <a:pt x="432" y="20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7" y="19"/>
                    <a:pt x="442" y="18"/>
                    <a:pt x="447" y="17"/>
                  </a:cubicBezTo>
                  <a:cubicBezTo>
                    <a:pt x="447" y="17"/>
                    <a:pt x="447" y="17"/>
                    <a:pt x="447" y="17"/>
                  </a:cubicBezTo>
                  <a:cubicBezTo>
                    <a:pt x="448" y="16"/>
                    <a:pt x="449" y="17"/>
                    <a:pt x="450" y="18"/>
                  </a:cubicBezTo>
                  <a:cubicBezTo>
                    <a:pt x="450" y="18"/>
                    <a:pt x="450" y="18"/>
                    <a:pt x="450" y="18"/>
                  </a:cubicBezTo>
                  <a:cubicBezTo>
                    <a:pt x="450" y="19"/>
                    <a:pt x="449" y="20"/>
                    <a:pt x="448" y="21"/>
                  </a:cubicBezTo>
                  <a:cubicBezTo>
                    <a:pt x="448" y="21"/>
                    <a:pt x="448" y="21"/>
                    <a:pt x="448" y="21"/>
                  </a:cubicBezTo>
                  <a:cubicBezTo>
                    <a:pt x="443" y="22"/>
                    <a:pt x="438" y="23"/>
                    <a:pt x="433" y="24"/>
                  </a:cubicBezTo>
                  <a:cubicBezTo>
                    <a:pt x="433" y="24"/>
                    <a:pt x="433" y="24"/>
                    <a:pt x="433" y="24"/>
                  </a:cubicBezTo>
                  <a:cubicBezTo>
                    <a:pt x="432" y="24"/>
                    <a:pt x="432" y="24"/>
                    <a:pt x="432" y="24"/>
                  </a:cubicBezTo>
                  <a:cubicBezTo>
                    <a:pt x="432" y="24"/>
                    <a:pt x="432" y="24"/>
                    <a:pt x="432" y="24"/>
                  </a:cubicBezTo>
                  <a:cubicBezTo>
                    <a:pt x="431" y="24"/>
                    <a:pt x="430" y="24"/>
                    <a:pt x="430" y="23"/>
                  </a:cubicBezTo>
                  <a:close/>
                  <a:moveTo>
                    <a:pt x="765" y="22"/>
                  </a:moveTo>
                  <a:cubicBezTo>
                    <a:pt x="760" y="20"/>
                    <a:pt x="755" y="19"/>
                    <a:pt x="749" y="18"/>
                  </a:cubicBezTo>
                  <a:cubicBezTo>
                    <a:pt x="749" y="18"/>
                    <a:pt x="749" y="18"/>
                    <a:pt x="749" y="18"/>
                  </a:cubicBezTo>
                  <a:cubicBezTo>
                    <a:pt x="748" y="18"/>
                    <a:pt x="748" y="17"/>
                    <a:pt x="748" y="16"/>
                  </a:cubicBezTo>
                  <a:cubicBezTo>
                    <a:pt x="748" y="16"/>
                    <a:pt x="748" y="16"/>
                    <a:pt x="748" y="16"/>
                  </a:cubicBezTo>
                  <a:cubicBezTo>
                    <a:pt x="748" y="15"/>
                    <a:pt x="749" y="14"/>
                    <a:pt x="750" y="14"/>
                  </a:cubicBezTo>
                  <a:cubicBezTo>
                    <a:pt x="750" y="14"/>
                    <a:pt x="750" y="14"/>
                    <a:pt x="750" y="14"/>
                  </a:cubicBezTo>
                  <a:cubicBezTo>
                    <a:pt x="755" y="15"/>
                    <a:pt x="761" y="16"/>
                    <a:pt x="766" y="18"/>
                  </a:cubicBezTo>
                  <a:cubicBezTo>
                    <a:pt x="766" y="18"/>
                    <a:pt x="766" y="18"/>
                    <a:pt x="766" y="18"/>
                  </a:cubicBezTo>
                  <a:cubicBezTo>
                    <a:pt x="767" y="18"/>
                    <a:pt x="768" y="19"/>
                    <a:pt x="767" y="20"/>
                  </a:cubicBezTo>
                  <a:cubicBezTo>
                    <a:pt x="767" y="20"/>
                    <a:pt x="767" y="20"/>
                    <a:pt x="767" y="20"/>
                  </a:cubicBezTo>
                  <a:cubicBezTo>
                    <a:pt x="767" y="21"/>
                    <a:pt x="766" y="22"/>
                    <a:pt x="766" y="22"/>
                  </a:cubicBezTo>
                  <a:cubicBezTo>
                    <a:pt x="766" y="22"/>
                    <a:pt x="766" y="22"/>
                    <a:pt x="766" y="22"/>
                  </a:cubicBezTo>
                  <a:cubicBezTo>
                    <a:pt x="765" y="22"/>
                    <a:pt x="765" y="22"/>
                    <a:pt x="765" y="22"/>
                  </a:cubicBezTo>
                  <a:close/>
                  <a:moveTo>
                    <a:pt x="461" y="16"/>
                  </a:moveTo>
                  <a:cubicBezTo>
                    <a:pt x="461" y="15"/>
                    <a:pt x="462" y="14"/>
                    <a:pt x="463" y="13"/>
                  </a:cubicBezTo>
                  <a:cubicBezTo>
                    <a:pt x="463" y="13"/>
                    <a:pt x="463" y="13"/>
                    <a:pt x="463" y="13"/>
                  </a:cubicBezTo>
                  <a:cubicBezTo>
                    <a:pt x="468" y="12"/>
                    <a:pt x="474" y="11"/>
                    <a:pt x="479" y="11"/>
                  </a:cubicBezTo>
                  <a:cubicBezTo>
                    <a:pt x="479" y="11"/>
                    <a:pt x="479" y="11"/>
                    <a:pt x="479" y="11"/>
                  </a:cubicBezTo>
                  <a:cubicBezTo>
                    <a:pt x="480" y="10"/>
                    <a:pt x="481" y="11"/>
                    <a:pt x="481" y="12"/>
                  </a:cubicBezTo>
                  <a:cubicBezTo>
                    <a:pt x="481" y="12"/>
                    <a:pt x="481" y="12"/>
                    <a:pt x="481" y="12"/>
                  </a:cubicBezTo>
                  <a:cubicBezTo>
                    <a:pt x="481" y="13"/>
                    <a:pt x="481" y="14"/>
                    <a:pt x="480" y="15"/>
                  </a:cubicBezTo>
                  <a:cubicBezTo>
                    <a:pt x="480" y="15"/>
                    <a:pt x="480" y="15"/>
                    <a:pt x="480" y="15"/>
                  </a:cubicBezTo>
                  <a:cubicBezTo>
                    <a:pt x="474" y="15"/>
                    <a:pt x="469" y="16"/>
                    <a:pt x="464" y="17"/>
                  </a:cubicBezTo>
                  <a:cubicBezTo>
                    <a:pt x="464" y="17"/>
                    <a:pt x="464" y="17"/>
                    <a:pt x="464" y="17"/>
                  </a:cubicBezTo>
                  <a:cubicBezTo>
                    <a:pt x="464" y="17"/>
                    <a:pt x="464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7"/>
                    <a:pt x="462" y="17"/>
                    <a:pt x="461" y="16"/>
                  </a:cubicBezTo>
                  <a:close/>
                  <a:moveTo>
                    <a:pt x="734" y="15"/>
                  </a:moveTo>
                  <a:cubicBezTo>
                    <a:pt x="729" y="14"/>
                    <a:pt x="723" y="14"/>
                    <a:pt x="718" y="13"/>
                  </a:cubicBezTo>
                  <a:cubicBezTo>
                    <a:pt x="718" y="13"/>
                    <a:pt x="718" y="13"/>
                    <a:pt x="718" y="13"/>
                  </a:cubicBezTo>
                  <a:cubicBezTo>
                    <a:pt x="717" y="13"/>
                    <a:pt x="716" y="12"/>
                    <a:pt x="716" y="11"/>
                  </a:cubicBezTo>
                  <a:cubicBezTo>
                    <a:pt x="716" y="11"/>
                    <a:pt x="716" y="11"/>
                    <a:pt x="716" y="11"/>
                  </a:cubicBezTo>
                  <a:cubicBezTo>
                    <a:pt x="717" y="9"/>
                    <a:pt x="718" y="9"/>
                    <a:pt x="719" y="9"/>
                  </a:cubicBezTo>
                  <a:cubicBezTo>
                    <a:pt x="719" y="9"/>
                    <a:pt x="719" y="9"/>
                    <a:pt x="719" y="9"/>
                  </a:cubicBezTo>
                  <a:cubicBezTo>
                    <a:pt x="724" y="10"/>
                    <a:pt x="729" y="11"/>
                    <a:pt x="734" y="11"/>
                  </a:cubicBezTo>
                  <a:cubicBezTo>
                    <a:pt x="734" y="11"/>
                    <a:pt x="734" y="11"/>
                    <a:pt x="734" y="11"/>
                  </a:cubicBezTo>
                  <a:cubicBezTo>
                    <a:pt x="734" y="11"/>
                    <a:pt x="734" y="11"/>
                    <a:pt x="734" y="11"/>
                  </a:cubicBezTo>
                  <a:cubicBezTo>
                    <a:pt x="736" y="12"/>
                    <a:pt x="736" y="13"/>
                    <a:pt x="736" y="14"/>
                  </a:cubicBezTo>
                  <a:cubicBezTo>
                    <a:pt x="736" y="14"/>
                    <a:pt x="736" y="14"/>
                    <a:pt x="736" y="14"/>
                  </a:cubicBezTo>
                  <a:cubicBezTo>
                    <a:pt x="736" y="15"/>
                    <a:pt x="735" y="15"/>
                    <a:pt x="734" y="15"/>
                  </a:cubicBezTo>
                  <a:cubicBezTo>
                    <a:pt x="734" y="15"/>
                    <a:pt x="734" y="15"/>
                    <a:pt x="734" y="15"/>
                  </a:cubicBezTo>
                  <a:cubicBezTo>
                    <a:pt x="734" y="15"/>
                    <a:pt x="734" y="15"/>
                    <a:pt x="734" y="15"/>
                  </a:cubicBezTo>
                  <a:close/>
                  <a:moveTo>
                    <a:pt x="493" y="10"/>
                  </a:moveTo>
                  <a:cubicBezTo>
                    <a:pt x="493" y="9"/>
                    <a:pt x="494" y="8"/>
                    <a:pt x="495" y="8"/>
                  </a:cubicBezTo>
                  <a:cubicBezTo>
                    <a:pt x="495" y="8"/>
                    <a:pt x="495" y="8"/>
                    <a:pt x="495" y="8"/>
                  </a:cubicBezTo>
                  <a:cubicBezTo>
                    <a:pt x="500" y="7"/>
                    <a:pt x="505" y="7"/>
                    <a:pt x="511" y="6"/>
                  </a:cubicBezTo>
                  <a:cubicBezTo>
                    <a:pt x="511" y="6"/>
                    <a:pt x="511" y="6"/>
                    <a:pt x="511" y="6"/>
                  </a:cubicBezTo>
                  <a:cubicBezTo>
                    <a:pt x="512" y="6"/>
                    <a:pt x="513" y="7"/>
                    <a:pt x="513" y="8"/>
                  </a:cubicBezTo>
                  <a:cubicBezTo>
                    <a:pt x="513" y="8"/>
                    <a:pt x="513" y="8"/>
                    <a:pt x="513" y="8"/>
                  </a:cubicBezTo>
                  <a:cubicBezTo>
                    <a:pt x="513" y="9"/>
                    <a:pt x="512" y="10"/>
                    <a:pt x="511" y="10"/>
                  </a:cubicBezTo>
                  <a:cubicBezTo>
                    <a:pt x="511" y="10"/>
                    <a:pt x="511" y="10"/>
                    <a:pt x="511" y="10"/>
                  </a:cubicBezTo>
                  <a:cubicBezTo>
                    <a:pt x="506" y="11"/>
                    <a:pt x="501" y="11"/>
                    <a:pt x="495" y="12"/>
                  </a:cubicBezTo>
                  <a:cubicBezTo>
                    <a:pt x="495" y="12"/>
                    <a:pt x="495" y="12"/>
                    <a:pt x="495" y="12"/>
                  </a:cubicBezTo>
                  <a:cubicBezTo>
                    <a:pt x="495" y="12"/>
                    <a:pt x="495" y="12"/>
                    <a:pt x="495" y="12"/>
                  </a:cubicBezTo>
                  <a:cubicBezTo>
                    <a:pt x="495" y="12"/>
                    <a:pt x="495" y="12"/>
                    <a:pt x="495" y="12"/>
                  </a:cubicBezTo>
                  <a:cubicBezTo>
                    <a:pt x="494" y="12"/>
                    <a:pt x="493" y="11"/>
                    <a:pt x="493" y="10"/>
                  </a:cubicBezTo>
                  <a:close/>
                  <a:moveTo>
                    <a:pt x="702" y="11"/>
                  </a:moveTo>
                  <a:cubicBezTo>
                    <a:pt x="697" y="10"/>
                    <a:pt x="692" y="9"/>
                    <a:pt x="686" y="9"/>
                  </a:cubicBezTo>
                  <a:cubicBezTo>
                    <a:pt x="686" y="9"/>
                    <a:pt x="686" y="9"/>
                    <a:pt x="686" y="9"/>
                  </a:cubicBezTo>
                  <a:cubicBezTo>
                    <a:pt x="685" y="9"/>
                    <a:pt x="685" y="8"/>
                    <a:pt x="685" y="7"/>
                  </a:cubicBezTo>
                  <a:cubicBezTo>
                    <a:pt x="685" y="7"/>
                    <a:pt x="685" y="7"/>
                    <a:pt x="685" y="7"/>
                  </a:cubicBezTo>
                  <a:cubicBezTo>
                    <a:pt x="685" y="5"/>
                    <a:pt x="686" y="5"/>
                    <a:pt x="687" y="5"/>
                  </a:cubicBezTo>
                  <a:cubicBezTo>
                    <a:pt x="687" y="5"/>
                    <a:pt x="687" y="5"/>
                    <a:pt x="687" y="5"/>
                  </a:cubicBezTo>
                  <a:cubicBezTo>
                    <a:pt x="692" y="5"/>
                    <a:pt x="697" y="6"/>
                    <a:pt x="703" y="7"/>
                  </a:cubicBezTo>
                  <a:cubicBezTo>
                    <a:pt x="703" y="7"/>
                    <a:pt x="703" y="7"/>
                    <a:pt x="703" y="7"/>
                  </a:cubicBezTo>
                  <a:cubicBezTo>
                    <a:pt x="704" y="7"/>
                    <a:pt x="705" y="8"/>
                    <a:pt x="705" y="9"/>
                  </a:cubicBezTo>
                  <a:cubicBezTo>
                    <a:pt x="705" y="9"/>
                    <a:pt x="705" y="9"/>
                    <a:pt x="705" y="9"/>
                  </a:cubicBezTo>
                  <a:cubicBezTo>
                    <a:pt x="704" y="10"/>
                    <a:pt x="704" y="11"/>
                    <a:pt x="703" y="11"/>
                  </a:cubicBezTo>
                  <a:cubicBezTo>
                    <a:pt x="703" y="11"/>
                    <a:pt x="703" y="11"/>
                    <a:pt x="703" y="11"/>
                  </a:cubicBezTo>
                  <a:cubicBezTo>
                    <a:pt x="702" y="11"/>
                    <a:pt x="702" y="11"/>
                    <a:pt x="702" y="11"/>
                  </a:cubicBezTo>
                  <a:close/>
                  <a:moveTo>
                    <a:pt x="525" y="6"/>
                  </a:moveTo>
                  <a:cubicBezTo>
                    <a:pt x="525" y="5"/>
                    <a:pt x="526" y="4"/>
                    <a:pt x="527" y="4"/>
                  </a:cubicBezTo>
                  <a:cubicBezTo>
                    <a:pt x="527" y="4"/>
                    <a:pt x="527" y="4"/>
                    <a:pt x="527" y="4"/>
                  </a:cubicBezTo>
                  <a:cubicBezTo>
                    <a:pt x="532" y="4"/>
                    <a:pt x="537" y="3"/>
                    <a:pt x="543" y="3"/>
                  </a:cubicBezTo>
                  <a:cubicBezTo>
                    <a:pt x="543" y="3"/>
                    <a:pt x="543" y="3"/>
                    <a:pt x="543" y="3"/>
                  </a:cubicBezTo>
                  <a:cubicBezTo>
                    <a:pt x="543" y="3"/>
                    <a:pt x="543" y="3"/>
                    <a:pt x="543" y="3"/>
                  </a:cubicBezTo>
                  <a:cubicBezTo>
                    <a:pt x="544" y="3"/>
                    <a:pt x="545" y="3"/>
                    <a:pt x="545" y="5"/>
                  </a:cubicBezTo>
                  <a:cubicBezTo>
                    <a:pt x="545" y="5"/>
                    <a:pt x="545" y="5"/>
                    <a:pt x="545" y="5"/>
                  </a:cubicBezTo>
                  <a:cubicBezTo>
                    <a:pt x="545" y="6"/>
                    <a:pt x="544" y="7"/>
                    <a:pt x="543" y="7"/>
                  </a:cubicBezTo>
                  <a:cubicBezTo>
                    <a:pt x="543" y="7"/>
                    <a:pt x="543" y="7"/>
                    <a:pt x="543" y="7"/>
                  </a:cubicBezTo>
                  <a:cubicBezTo>
                    <a:pt x="538" y="7"/>
                    <a:pt x="532" y="8"/>
                    <a:pt x="527" y="8"/>
                  </a:cubicBezTo>
                  <a:cubicBezTo>
                    <a:pt x="527" y="8"/>
                    <a:pt x="527" y="8"/>
                    <a:pt x="527" y="8"/>
                  </a:cubicBezTo>
                  <a:cubicBezTo>
                    <a:pt x="527" y="8"/>
                    <a:pt x="527" y="8"/>
                    <a:pt x="527" y="8"/>
                  </a:cubicBezTo>
                  <a:cubicBezTo>
                    <a:pt x="527" y="8"/>
                    <a:pt x="527" y="8"/>
                    <a:pt x="527" y="8"/>
                  </a:cubicBezTo>
                  <a:cubicBezTo>
                    <a:pt x="526" y="8"/>
                    <a:pt x="525" y="7"/>
                    <a:pt x="525" y="6"/>
                  </a:cubicBezTo>
                  <a:close/>
                  <a:moveTo>
                    <a:pt x="671" y="7"/>
                  </a:moveTo>
                  <a:cubicBezTo>
                    <a:pt x="665" y="7"/>
                    <a:pt x="660" y="6"/>
                    <a:pt x="655" y="6"/>
                  </a:cubicBezTo>
                  <a:cubicBezTo>
                    <a:pt x="655" y="6"/>
                    <a:pt x="655" y="6"/>
                    <a:pt x="655" y="6"/>
                  </a:cubicBezTo>
                  <a:cubicBezTo>
                    <a:pt x="654" y="6"/>
                    <a:pt x="653" y="5"/>
                    <a:pt x="653" y="4"/>
                  </a:cubicBezTo>
                  <a:cubicBezTo>
                    <a:pt x="653" y="4"/>
                    <a:pt x="653" y="4"/>
                    <a:pt x="653" y="4"/>
                  </a:cubicBezTo>
                  <a:cubicBezTo>
                    <a:pt x="653" y="3"/>
                    <a:pt x="654" y="2"/>
                    <a:pt x="655" y="2"/>
                  </a:cubicBezTo>
                  <a:cubicBezTo>
                    <a:pt x="655" y="2"/>
                    <a:pt x="655" y="2"/>
                    <a:pt x="655" y="2"/>
                  </a:cubicBezTo>
                  <a:cubicBezTo>
                    <a:pt x="660" y="2"/>
                    <a:pt x="666" y="3"/>
                    <a:pt x="671" y="3"/>
                  </a:cubicBezTo>
                  <a:cubicBezTo>
                    <a:pt x="671" y="3"/>
                    <a:pt x="671" y="3"/>
                    <a:pt x="671" y="3"/>
                  </a:cubicBezTo>
                  <a:cubicBezTo>
                    <a:pt x="671" y="3"/>
                    <a:pt x="671" y="3"/>
                    <a:pt x="671" y="3"/>
                  </a:cubicBezTo>
                  <a:cubicBezTo>
                    <a:pt x="672" y="3"/>
                    <a:pt x="673" y="4"/>
                    <a:pt x="673" y="5"/>
                  </a:cubicBezTo>
                  <a:cubicBezTo>
                    <a:pt x="673" y="5"/>
                    <a:pt x="673" y="5"/>
                    <a:pt x="673" y="5"/>
                  </a:cubicBezTo>
                  <a:cubicBezTo>
                    <a:pt x="673" y="6"/>
                    <a:pt x="672" y="7"/>
                    <a:pt x="671" y="7"/>
                  </a:cubicBezTo>
                  <a:cubicBezTo>
                    <a:pt x="671" y="7"/>
                    <a:pt x="671" y="7"/>
                    <a:pt x="671" y="7"/>
                  </a:cubicBezTo>
                  <a:cubicBezTo>
                    <a:pt x="671" y="7"/>
                    <a:pt x="671" y="7"/>
                    <a:pt x="671" y="7"/>
                  </a:cubicBezTo>
                  <a:close/>
                  <a:moveTo>
                    <a:pt x="557" y="4"/>
                  </a:moveTo>
                  <a:cubicBezTo>
                    <a:pt x="557" y="3"/>
                    <a:pt x="558" y="2"/>
                    <a:pt x="559" y="2"/>
                  </a:cubicBezTo>
                  <a:cubicBezTo>
                    <a:pt x="559" y="2"/>
                    <a:pt x="559" y="2"/>
                    <a:pt x="559" y="2"/>
                  </a:cubicBezTo>
                  <a:cubicBezTo>
                    <a:pt x="564" y="1"/>
                    <a:pt x="569" y="1"/>
                    <a:pt x="575" y="1"/>
                  </a:cubicBezTo>
                  <a:cubicBezTo>
                    <a:pt x="575" y="1"/>
                    <a:pt x="575" y="1"/>
                    <a:pt x="575" y="1"/>
                  </a:cubicBezTo>
                  <a:cubicBezTo>
                    <a:pt x="575" y="1"/>
                    <a:pt x="575" y="1"/>
                    <a:pt x="575" y="1"/>
                  </a:cubicBezTo>
                  <a:cubicBezTo>
                    <a:pt x="576" y="1"/>
                    <a:pt x="577" y="2"/>
                    <a:pt x="577" y="3"/>
                  </a:cubicBezTo>
                  <a:cubicBezTo>
                    <a:pt x="577" y="3"/>
                    <a:pt x="577" y="3"/>
                    <a:pt x="577" y="3"/>
                  </a:cubicBezTo>
                  <a:cubicBezTo>
                    <a:pt x="577" y="4"/>
                    <a:pt x="576" y="5"/>
                    <a:pt x="575" y="5"/>
                  </a:cubicBezTo>
                  <a:cubicBezTo>
                    <a:pt x="575" y="5"/>
                    <a:pt x="575" y="5"/>
                    <a:pt x="575" y="5"/>
                  </a:cubicBezTo>
                  <a:cubicBezTo>
                    <a:pt x="569" y="5"/>
                    <a:pt x="564" y="5"/>
                    <a:pt x="559" y="6"/>
                  </a:cubicBezTo>
                  <a:cubicBezTo>
                    <a:pt x="559" y="6"/>
                    <a:pt x="559" y="6"/>
                    <a:pt x="559" y="6"/>
                  </a:cubicBezTo>
                  <a:cubicBezTo>
                    <a:pt x="559" y="6"/>
                    <a:pt x="559" y="6"/>
                    <a:pt x="559" y="6"/>
                  </a:cubicBezTo>
                  <a:cubicBezTo>
                    <a:pt x="559" y="6"/>
                    <a:pt x="559" y="6"/>
                    <a:pt x="559" y="6"/>
                  </a:cubicBezTo>
                  <a:cubicBezTo>
                    <a:pt x="558" y="6"/>
                    <a:pt x="557" y="5"/>
                    <a:pt x="557" y="4"/>
                  </a:cubicBezTo>
                  <a:close/>
                  <a:moveTo>
                    <a:pt x="639" y="5"/>
                  </a:moveTo>
                  <a:cubicBezTo>
                    <a:pt x="633" y="5"/>
                    <a:pt x="628" y="5"/>
                    <a:pt x="623" y="5"/>
                  </a:cubicBezTo>
                  <a:cubicBezTo>
                    <a:pt x="623" y="5"/>
                    <a:pt x="623" y="5"/>
                    <a:pt x="623" y="5"/>
                  </a:cubicBezTo>
                  <a:cubicBezTo>
                    <a:pt x="622" y="4"/>
                    <a:pt x="621" y="4"/>
                    <a:pt x="621" y="2"/>
                  </a:cubicBezTo>
                  <a:cubicBezTo>
                    <a:pt x="621" y="2"/>
                    <a:pt x="621" y="2"/>
                    <a:pt x="621" y="2"/>
                  </a:cubicBezTo>
                  <a:cubicBezTo>
                    <a:pt x="621" y="1"/>
                    <a:pt x="622" y="0"/>
                    <a:pt x="623" y="1"/>
                  </a:cubicBezTo>
                  <a:cubicBezTo>
                    <a:pt x="623" y="1"/>
                    <a:pt x="623" y="1"/>
                    <a:pt x="623" y="1"/>
                  </a:cubicBezTo>
                  <a:cubicBezTo>
                    <a:pt x="628" y="1"/>
                    <a:pt x="633" y="1"/>
                    <a:pt x="639" y="1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0" y="1"/>
                    <a:pt x="641" y="2"/>
                    <a:pt x="641" y="3"/>
                  </a:cubicBezTo>
                  <a:cubicBezTo>
                    <a:pt x="641" y="3"/>
                    <a:pt x="641" y="3"/>
                    <a:pt x="641" y="3"/>
                  </a:cubicBezTo>
                  <a:cubicBezTo>
                    <a:pt x="641" y="4"/>
                    <a:pt x="640" y="5"/>
                    <a:pt x="639" y="5"/>
                  </a:cubicBezTo>
                  <a:cubicBezTo>
                    <a:pt x="639" y="5"/>
                    <a:pt x="639" y="5"/>
                    <a:pt x="639" y="5"/>
                  </a:cubicBezTo>
                  <a:cubicBezTo>
                    <a:pt x="639" y="5"/>
                    <a:pt x="639" y="5"/>
                    <a:pt x="639" y="5"/>
                  </a:cubicBezTo>
                  <a:close/>
                  <a:moveTo>
                    <a:pt x="589" y="2"/>
                  </a:moveTo>
                  <a:cubicBezTo>
                    <a:pt x="589" y="1"/>
                    <a:pt x="590" y="0"/>
                    <a:pt x="59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5" y="0"/>
                    <a:pt x="600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5" y="0"/>
                    <a:pt x="606" y="0"/>
                    <a:pt x="607" y="0"/>
                  </a:cubicBezTo>
                  <a:cubicBezTo>
                    <a:pt x="607" y="0"/>
                    <a:pt x="607" y="0"/>
                    <a:pt x="607" y="0"/>
                  </a:cubicBezTo>
                  <a:cubicBezTo>
                    <a:pt x="608" y="0"/>
                    <a:pt x="609" y="1"/>
                    <a:pt x="609" y="2"/>
                  </a:cubicBezTo>
                  <a:cubicBezTo>
                    <a:pt x="609" y="2"/>
                    <a:pt x="609" y="2"/>
                    <a:pt x="609" y="2"/>
                  </a:cubicBezTo>
                  <a:cubicBezTo>
                    <a:pt x="609" y="3"/>
                    <a:pt x="608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6" y="4"/>
                    <a:pt x="605" y="4"/>
                    <a:pt x="604" y="4"/>
                  </a:cubicBezTo>
                  <a:cubicBezTo>
                    <a:pt x="604" y="4"/>
                    <a:pt x="604" y="4"/>
                    <a:pt x="604" y="4"/>
                  </a:cubicBezTo>
                  <a:cubicBezTo>
                    <a:pt x="600" y="4"/>
                    <a:pt x="595" y="4"/>
                    <a:pt x="591" y="4"/>
                  </a:cubicBezTo>
                  <a:cubicBezTo>
                    <a:pt x="591" y="4"/>
                    <a:pt x="591" y="4"/>
                    <a:pt x="591" y="4"/>
                  </a:cubicBezTo>
                  <a:cubicBezTo>
                    <a:pt x="591" y="4"/>
                    <a:pt x="591" y="4"/>
                    <a:pt x="591" y="4"/>
                  </a:cubicBezTo>
                  <a:cubicBezTo>
                    <a:pt x="591" y="4"/>
                    <a:pt x="591" y="4"/>
                    <a:pt x="591" y="4"/>
                  </a:cubicBezTo>
                  <a:cubicBezTo>
                    <a:pt x="590" y="4"/>
                    <a:pt x="589" y="4"/>
                    <a:pt x="589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</p:grpSp>
      <p:sp>
        <p:nvSpPr>
          <p:cNvPr id="157" name="Freeform 21"/>
          <p:cNvSpPr/>
          <p:nvPr/>
        </p:nvSpPr>
        <p:spPr bwMode="auto">
          <a:xfrm>
            <a:off x="6141434" y="2468034"/>
            <a:ext cx="4254496" cy="17621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59" name="Freeform 21"/>
          <p:cNvSpPr/>
          <p:nvPr/>
        </p:nvSpPr>
        <p:spPr bwMode="auto">
          <a:xfrm>
            <a:off x="6127325" y="3351858"/>
            <a:ext cx="4254496" cy="17621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61" name="Freeform 21"/>
          <p:cNvSpPr/>
          <p:nvPr/>
        </p:nvSpPr>
        <p:spPr bwMode="auto">
          <a:xfrm>
            <a:off x="6218687" y="4288636"/>
            <a:ext cx="4254496" cy="17621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63" name="Freeform 21"/>
          <p:cNvSpPr/>
          <p:nvPr/>
        </p:nvSpPr>
        <p:spPr bwMode="auto">
          <a:xfrm>
            <a:off x="6164967" y="5229007"/>
            <a:ext cx="4254496" cy="17621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64" name="文本框 163"/>
          <p:cNvSpPr txBox="1"/>
          <p:nvPr/>
        </p:nvSpPr>
        <p:spPr>
          <a:xfrm>
            <a:off x="6851915" y="1781585"/>
            <a:ext cx="435421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6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1.</a:t>
            </a:r>
            <a:r>
              <a:rPr lang="zh-CN" altLang="en-US" sz="26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Enter a subheading</a:t>
            </a:r>
          </a:p>
        </p:txBody>
      </p:sp>
      <p:sp>
        <p:nvSpPr>
          <p:cNvPr id="165" name="文本框 164"/>
          <p:cNvSpPr txBox="1"/>
          <p:nvPr/>
        </p:nvSpPr>
        <p:spPr>
          <a:xfrm>
            <a:off x="6802377" y="2680579"/>
            <a:ext cx="435421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6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2.</a:t>
            </a:r>
            <a:r>
              <a:rPr lang="zh-CN" altLang="en-US" sz="26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Enter a subheading</a:t>
            </a:r>
          </a:p>
        </p:txBody>
      </p:sp>
      <p:sp>
        <p:nvSpPr>
          <p:cNvPr id="166" name="文本框 165"/>
          <p:cNvSpPr txBox="1"/>
          <p:nvPr/>
        </p:nvSpPr>
        <p:spPr>
          <a:xfrm>
            <a:off x="6869097" y="3659246"/>
            <a:ext cx="435421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6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3.</a:t>
            </a:r>
            <a:r>
              <a:rPr lang="zh-CN" altLang="en-US" sz="26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Enter a subheading</a:t>
            </a:r>
          </a:p>
        </p:txBody>
      </p:sp>
      <p:sp>
        <p:nvSpPr>
          <p:cNvPr id="167" name="文本框 166"/>
          <p:cNvSpPr txBox="1"/>
          <p:nvPr/>
        </p:nvSpPr>
        <p:spPr>
          <a:xfrm>
            <a:off x="6869097" y="4601243"/>
            <a:ext cx="435421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6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</a:t>
            </a:r>
            <a:r>
              <a:rPr lang="zh-CN" altLang="en-US" sz="26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Enter a subheading</a:t>
            </a:r>
          </a:p>
        </p:txBody>
      </p:sp>
      <p:grpSp>
        <p:nvGrpSpPr>
          <p:cNvPr id="183" name="组合 182"/>
          <p:cNvGrpSpPr/>
          <p:nvPr/>
        </p:nvGrpSpPr>
        <p:grpSpPr>
          <a:xfrm>
            <a:off x="6127325" y="1807891"/>
            <a:ext cx="695243" cy="766020"/>
            <a:chOff x="6674548" y="1258087"/>
            <a:chExt cx="1105051" cy="1180297"/>
          </a:xfrm>
        </p:grpSpPr>
        <p:sp>
          <p:nvSpPr>
            <p:cNvPr id="184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8" name="组合 267"/>
          <p:cNvGrpSpPr/>
          <p:nvPr/>
        </p:nvGrpSpPr>
        <p:grpSpPr>
          <a:xfrm>
            <a:off x="6140316" y="2710924"/>
            <a:ext cx="695243" cy="766020"/>
            <a:chOff x="6674548" y="1258087"/>
            <a:chExt cx="1105051" cy="1180297"/>
          </a:xfrm>
        </p:grpSpPr>
        <p:sp>
          <p:nvSpPr>
            <p:cNvPr id="269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53" name="组合 352"/>
          <p:cNvGrpSpPr/>
          <p:nvPr/>
        </p:nvGrpSpPr>
        <p:grpSpPr>
          <a:xfrm>
            <a:off x="6183258" y="3653275"/>
            <a:ext cx="695243" cy="766020"/>
            <a:chOff x="6674548" y="1258087"/>
            <a:chExt cx="1105051" cy="1180297"/>
          </a:xfrm>
        </p:grpSpPr>
        <p:sp>
          <p:nvSpPr>
            <p:cNvPr id="354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38" name="组合 437"/>
          <p:cNvGrpSpPr/>
          <p:nvPr/>
        </p:nvGrpSpPr>
        <p:grpSpPr>
          <a:xfrm>
            <a:off x="6156663" y="4649583"/>
            <a:ext cx="695243" cy="766020"/>
            <a:chOff x="6674548" y="1258087"/>
            <a:chExt cx="1105051" cy="1180297"/>
          </a:xfrm>
        </p:grpSpPr>
        <p:sp>
          <p:nvSpPr>
            <p:cNvPr id="439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09" name="任意多边形 608"/>
          <p:cNvSpPr/>
          <p:nvPr/>
        </p:nvSpPr>
        <p:spPr>
          <a:xfrm>
            <a:off x="1617083" y="2878720"/>
            <a:ext cx="2686630" cy="1467017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rgbClr val="6054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610" name="组合 609"/>
          <p:cNvGrpSpPr/>
          <p:nvPr/>
        </p:nvGrpSpPr>
        <p:grpSpPr>
          <a:xfrm flipH="1">
            <a:off x="1772555" y="3130373"/>
            <a:ext cx="2443939" cy="1323439"/>
            <a:chOff x="3288150" y="1178789"/>
            <a:chExt cx="2443939" cy="1323439"/>
          </a:xfrm>
        </p:grpSpPr>
        <p:sp>
          <p:nvSpPr>
            <p:cNvPr id="611" name="矩形 610"/>
            <p:cNvSpPr/>
            <p:nvPr/>
          </p:nvSpPr>
          <p:spPr>
            <a:xfrm>
              <a:off x="3288150" y="1371531"/>
              <a:ext cx="244393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200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DIRECTORY</a:t>
              </a:r>
            </a:p>
          </p:txBody>
        </p:sp>
        <p:sp>
          <p:nvSpPr>
            <p:cNvPr id="612" name="矩形 611"/>
            <p:cNvSpPr/>
            <p:nvPr/>
          </p:nvSpPr>
          <p:spPr>
            <a:xfrm>
              <a:off x="4544246" y="1178789"/>
              <a:ext cx="184731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endParaRPr lang="zh-CN" altLang="en-US" sz="8000" spc="-300" dirty="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sp>
        <p:nvSpPr>
          <p:cNvPr id="613" name="任意多边形 612"/>
          <p:cNvSpPr/>
          <p:nvPr/>
        </p:nvSpPr>
        <p:spPr>
          <a:xfrm>
            <a:off x="3821421" y="3515683"/>
            <a:ext cx="1520125" cy="830054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rgbClr val="6054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614" name="组合 613"/>
          <p:cNvGrpSpPr/>
          <p:nvPr/>
        </p:nvGrpSpPr>
        <p:grpSpPr>
          <a:xfrm rot="18201439">
            <a:off x="3855779" y="1434362"/>
            <a:ext cx="1272877" cy="1552479"/>
            <a:chOff x="6255413" y="3126269"/>
            <a:chExt cx="1564754" cy="1935794"/>
          </a:xfrm>
        </p:grpSpPr>
        <p:sp>
          <p:nvSpPr>
            <p:cNvPr id="615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组合 158"/>
          <p:cNvGrpSpPr/>
          <p:nvPr/>
        </p:nvGrpSpPr>
        <p:grpSpPr>
          <a:xfrm rot="18424424">
            <a:off x="7902607" y="1959349"/>
            <a:ext cx="2987686" cy="3252767"/>
            <a:chOff x="5204639" y="1587366"/>
            <a:chExt cx="2194306" cy="2373743"/>
          </a:xfrm>
        </p:grpSpPr>
        <p:sp>
          <p:nvSpPr>
            <p:cNvPr id="160" name="Freeform 5"/>
            <p:cNvSpPr/>
            <p:nvPr/>
          </p:nvSpPr>
          <p:spPr bwMode="auto">
            <a:xfrm>
              <a:off x="5204639" y="1587366"/>
              <a:ext cx="2194306" cy="2373743"/>
            </a:xfrm>
            <a:custGeom>
              <a:avLst/>
              <a:gdLst>
                <a:gd name="T0" fmla="*/ 0 w 610"/>
                <a:gd name="T1" fmla="*/ 161 h 660"/>
                <a:gd name="T2" fmla="*/ 411 w 610"/>
                <a:gd name="T3" fmla="*/ 222 h 660"/>
                <a:gd name="T4" fmla="*/ 357 w 610"/>
                <a:gd name="T5" fmla="*/ 660 h 660"/>
                <a:gd name="T6" fmla="*/ 340 w 610"/>
                <a:gd name="T7" fmla="*/ 631 h 660"/>
                <a:gd name="T8" fmla="*/ 401 w 610"/>
                <a:gd name="T9" fmla="*/ 241 h 660"/>
                <a:gd name="T10" fmla="*/ 13 w 610"/>
                <a:gd name="T11" fmla="*/ 192 h 660"/>
                <a:gd name="T12" fmla="*/ 0 w 610"/>
                <a:gd name="T13" fmla="*/ 161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0" h="660">
                  <a:moveTo>
                    <a:pt x="0" y="161"/>
                  </a:moveTo>
                  <a:cubicBezTo>
                    <a:pt x="0" y="161"/>
                    <a:pt x="217" y="0"/>
                    <a:pt x="411" y="222"/>
                  </a:cubicBezTo>
                  <a:cubicBezTo>
                    <a:pt x="411" y="222"/>
                    <a:pt x="610" y="438"/>
                    <a:pt x="357" y="660"/>
                  </a:cubicBezTo>
                  <a:cubicBezTo>
                    <a:pt x="340" y="631"/>
                    <a:pt x="340" y="631"/>
                    <a:pt x="340" y="631"/>
                  </a:cubicBezTo>
                  <a:cubicBezTo>
                    <a:pt x="340" y="631"/>
                    <a:pt x="569" y="461"/>
                    <a:pt x="401" y="241"/>
                  </a:cubicBezTo>
                  <a:cubicBezTo>
                    <a:pt x="232" y="22"/>
                    <a:pt x="13" y="192"/>
                    <a:pt x="13" y="192"/>
                  </a:cubicBezTo>
                  <a:lnTo>
                    <a:pt x="0" y="161"/>
                  </a:lnTo>
                  <a:close/>
                </a:path>
              </a:pathLst>
            </a:custGeom>
            <a:solidFill>
              <a:srgbClr val="DC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6"/>
            <p:cNvSpPr/>
            <p:nvPr/>
          </p:nvSpPr>
          <p:spPr bwMode="auto">
            <a:xfrm>
              <a:off x="5236573" y="1745514"/>
              <a:ext cx="1922108" cy="2171496"/>
            </a:xfrm>
            <a:custGeom>
              <a:avLst/>
              <a:gdLst>
                <a:gd name="T0" fmla="*/ 0 w 534"/>
                <a:gd name="T1" fmla="*/ 133 h 604"/>
                <a:gd name="T2" fmla="*/ 381 w 534"/>
                <a:gd name="T3" fmla="*/ 187 h 604"/>
                <a:gd name="T4" fmla="*/ 324 w 534"/>
                <a:gd name="T5" fmla="*/ 604 h 604"/>
                <a:gd name="T6" fmla="*/ 302 w 534"/>
                <a:gd name="T7" fmla="*/ 580 h 604"/>
                <a:gd name="T8" fmla="*/ 364 w 534"/>
                <a:gd name="T9" fmla="*/ 201 h 604"/>
                <a:gd name="T10" fmla="*/ 14 w 534"/>
                <a:gd name="T11" fmla="*/ 154 h 604"/>
                <a:gd name="T12" fmla="*/ 0 w 534"/>
                <a:gd name="T13" fmla="*/ 133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4" h="604">
                  <a:moveTo>
                    <a:pt x="0" y="133"/>
                  </a:moveTo>
                  <a:cubicBezTo>
                    <a:pt x="0" y="133"/>
                    <a:pt x="235" y="0"/>
                    <a:pt x="381" y="187"/>
                  </a:cubicBezTo>
                  <a:cubicBezTo>
                    <a:pt x="528" y="374"/>
                    <a:pt x="411" y="529"/>
                    <a:pt x="324" y="604"/>
                  </a:cubicBezTo>
                  <a:cubicBezTo>
                    <a:pt x="302" y="580"/>
                    <a:pt x="302" y="580"/>
                    <a:pt x="302" y="580"/>
                  </a:cubicBezTo>
                  <a:cubicBezTo>
                    <a:pt x="302" y="580"/>
                    <a:pt x="534" y="432"/>
                    <a:pt x="364" y="201"/>
                  </a:cubicBezTo>
                  <a:cubicBezTo>
                    <a:pt x="364" y="201"/>
                    <a:pt x="256" y="52"/>
                    <a:pt x="14" y="154"/>
                  </a:cubicBezTo>
                  <a:lnTo>
                    <a:pt x="0" y="133"/>
                  </a:lnTo>
                  <a:close/>
                </a:path>
              </a:pathLst>
            </a:custGeom>
            <a:solidFill>
              <a:srgbClr val="9FB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7"/>
            <p:cNvSpPr/>
            <p:nvPr/>
          </p:nvSpPr>
          <p:spPr bwMode="auto">
            <a:xfrm>
              <a:off x="5320209" y="2040521"/>
              <a:ext cx="1719861" cy="1797415"/>
            </a:xfrm>
            <a:custGeom>
              <a:avLst/>
              <a:gdLst>
                <a:gd name="T0" fmla="*/ 15 w 478"/>
                <a:gd name="T1" fmla="*/ 97 h 500"/>
                <a:gd name="T2" fmla="*/ 327 w 478"/>
                <a:gd name="T3" fmla="*/ 127 h 500"/>
                <a:gd name="T4" fmla="*/ 277 w 478"/>
                <a:gd name="T5" fmla="*/ 472 h 500"/>
                <a:gd name="T6" fmla="*/ 292 w 478"/>
                <a:gd name="T7" fmla="*/ 500 h 500"/>
                <a:gd name="T8" fmla="*/ 384 w 478"/>
                <a:gd name="T9" fmla="*/ 174 h 500"/>
                <a:gd name="T10" fmla="*/ 0 w 478"/>
                <a:gd name="T11" fmla="*/ 70 h 500"/>
                <a:gd name="T12" fmla="*/ 15 w 478"/>
                <a:gd name="T13" fmla="*/ 9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8" h="500">
                  <a:moveTo>
                    <a:pt x="15" y="97"/>
                  </a:moveTo>
                  <a:cubicBezTo>
                    <a:pt x="15" y="97"/>
                    <a:pt x="201" y="0"/>
                    <a:pt x="327" y="127"/>
                  </a:cubicBezTo>
                  <a:cubicBezTo>
                    <a:pt x="452" y="254"/>
                    <a:pt x="353" y="417"/>
                    <a:pt x="277" y="472"/>
                  </a:cubicBezTo>
                  <a:cubicBezTo>
                    <a:pt x="292" y="500"/>
                    <a:pt x="292" y="500"/>
                    <a:pt x="292" y="500"/>
                  </a:cubicBezTo>
                  <a:cubicBezTo>
                    <a:pt x="292" y="500"/>
                    <a:pt x="478" y="347"/>
                    <a:pt x="384" y="174"/>
                  </a:cubicBezTo>
                  <a:cubicBezTo>
                    <a:pt x="289" y="1"/>
                    <a:pt x="121" y="3"/>
                    <a:pt x="0" y="70"/>
                  </a:cubicBezTo>
                  <a:lnTo>
                    <a:pt x="15" y="97"/>
                  </a:lnTo>
                  <a:close/>
                </a:path>
              </a:pathLst>
            </a:custGeom>
            <a:solidFill>
              <a:srgbClr val="B5E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8"/>
            <p:cNvSpPr/>
            <p:nvPr/>
          </p:nvSpPr>
          <p:spPr bwMode="auto">
            <a:xfrm>
              <a:off x="5373432" y="1927992"/>
              <a:ext cx="1651432" cy="1824786"/>
            </a:xfrm>
            <a:custGeom>
              <a:avLst/>
              <a:gdLst>
                <a:gd name="T0" fmla="*/ 17 w 459"/>
                <a:gd name="T1" fmla="*/ 141 h 507"/>
                <a:gd name="T2" fmla="*/ 296 w 459"/>
                <a:gd name="T3" fmla="*/ 167 h 507"/>
                <a:gd name="T4" fmla="*/ 237 w 459"/>
                <a:gd name="T5" fmla="*/ 481 h 507"/>
                <a:gd name="T6" fmla="*/ 255 w 459"/>
                <a:gd name="T7" fmla="*/ 507 h 507"/>
                <a:gd name="T8" fmla="*/ 331 w 459"/>
                <a:gd name="T9" fmla="*/ 179 h 507"/>
                <a:gd name="T10" fmla="*/ 0 w 459"/>
                <a:gd name="T11" fmla="*/ 128 h 507"/>
                <a:gd name="T12" fmla="*/ 17 w 459"/>
                <a:gd name="T13" fmla="*/ 141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9" h="507">
                  <a:moveTo>
                    <a:pt x="17" y="141"/>
                  </a:moveTo>
                  <a:cubicBezTo>
                    <a:pt x="17" y="141"/>
                    <a:pt x="181" y="58"/>
                    <a:pt x="296" y="167"/>
                  </a:cubicBezTo>
                  <a:cubicBezTo>
                    <a:pt x="411" y="277"/>
                    <a:pt x="308" y="437"/>
                    <a:pt x="237" y="481"/>
                  </a:cubicBezTo>
                  <a:cubicBezTo>
                    <a:pt x="255" y="507"/>
                    <a:pt x="255" y="507"/>
                    <a:pt x="255" y="507"/>
                  </a:cubicBezTo>
                  <a:cubicBezTo>
                    <a:pt x="255" y="507"/>
                    <a:pt x="459" y="358"/>
                    <a:pt x="331" y="179"/>
                  </a:cubicBezTo>
                  <a:cubicBezTo>
                    <a:pt x="204" y="0"/>
                    <a:pt x="0" y="128"/>
                    <a:pt x="0" y="128"/>
                  </a:cubicBezTo>
                  <a:lnTo>
                    <a:pt x="17" y="141"/>
                  </a:lnTo>
                  <a:close/>
                </a:path>
              </a:pathLst>
            </a:custGeom>
            <a:solidFill>
              <a:srgbClr val="F7E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9"/>
            <p:cNvSpPr/>
            <p:nvPr/>
          </p:nvSpPr>
          <p:spPr bwMode="auto">
            <a:xfrm>
              <a:off x="5441862" y="2072455"/>
              <a:ext cx="1468953" cy="1622539"/>
            </a:xfrm>
            <a:custGeom>
              <a:avLst/>
              <a:gdLst>
                <a:gd name="T0" fmla="*/ 7 w 408"/>
                <a:gd name="T1" fmla="*/ 121 h 451"/>
                <a:gd name="T2" fmla="*/ 279 w 408"/>
                <a:gd name="T3" fmla="*/ 156 h 451"/>
                <a:gd name="T4" fmla="*/ 222 w 408"/>
                <a:gd name="T5" fmla="*/ 435 h 451"/>
                <a:gd name="T6" fmla="*/ 233 w 408"/>
                <a:gd name="T7" fmla="*/ 451 h 451"/>
                <a:gd name="T8" fmla="*/ 296 w 408"/>
                <a:gd name="T9" fmla="*/ 149 h 451"/>
                <a:gd name="T10" fmla="*/ 0 w 408"/>
                <a:gd name="T11" fmla="*/ 104 h 451"/>
                <a:gd name="T12" fmla="*/ 7 w 408"/>
                <a:gd name="T13" fmla="*/ 12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8" h="451">
                  <a:moveTo>
                    <a:pt x="7" y="121"/>
                  </a:moveTo>
                  <a:cubicBezTo>
                    <a:pt x="7" y="121"/>
                    <a:pt x="199" y="49"/>
                    <a:pt x="279" y="156"/>
                  </a:cubicBezTo>
                  <a:cubicBezTo>
                    <a:pt x="360" y="264"/>
                    <a:pt x="257" y="417"/>
                    <a:pt x="222" y="435"/>
                  </a:cubicBezTo>
                  <a:cubicBezTo>
                    <a:pt x="233" y="451"/>
                    <a:pt x="233" y="451"/>
                    <a:pt x="233" y="451"/>
                  </a:cubicBezTo>
                  <a:cubicBezTo>
                    <a:pt x="233" y="451"/>
                    <a:pt x="408" y="297"/>
                    <a:pt x="296" y="149"/>
                  </a:cubicBezTo>
                  <a:cubicBezTo>
                    <a:pt x="185" y="0"/>
                    <a:pt x="0" y="104"/>
                    <a:pt x="0" y="104"/>
                  </a:cubicBezTo>
                  <a:lnTo>
                    <a:pt x="7" y="121"/>
                  </a:lnTo>
                  <a:close/>
                </a:path>
              </a:pathLst>
            </a:custGeom>
            <a:solidFill>
              <a:srgbClr val="F99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3" name="组合 82"/>
          <p:cNvGrpSpPr/>
          <p:nvPr/>
        </p:nvGrpSpPr>
        <p:grpSpPr>
          <a:xfrm rot="16039910">
            <a:off x="1471492" y="1840291"/>
            <a:ext cx="2475175" cy="3098043"/>
            <a:chOff x="6255413" y="3126269"/>
            <a:chExt cx="1564754" cy="1935794"/>
          </a:xfrm>
        </p:grpSpPr>
        <p:sp>
          <p:nvSpPr>
            <p:cNvPr id="84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6" name="Freeform 21"/>
          <p:cNvSpPr/>
          <p:nvPr/>
        </p:nvSpPr>
        <p:spPr bwMode="auto">
          <a:xfrm>
            <a:off x="4645111" y="4327604"/>
            <a:ext cx="6088964" cy="2140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8" name="文本框 157"/>
          <p:cNvSpPr txBox="1"/>
          <p:nvPr/>
        </p:nvSpPr>
        <p:spPr>
          <a:xfrm>
            <a:off x="4507587" y="3779077"/>
            <a:ext cx="674503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r>
              <a:rPr lang="zh-CN" altLang="en-US" sz="32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the title of this chapter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文本框 71"/>
          <p:cNvSpPr txBox="1"/>
          <p:nvPr/>
        </p:nvSpPr>
        <p:spPr>
          <a:xfrm>
            <a:off x="1872536" y="1922726"/>
            <a:ext cx="3376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Enter a subheading</a:t>
            </a:r>
          </a:p>
        </p:txBody>
      </p:sp>
      <p:sp>
        <p:nvSpPr>
          <p:cNvPr id="73" name="文本框 72"/>
          <p:cNvSpPr txBox="1"/>
          <p:nvPr/>
        </p:nvSpPr>
        <p:spPr>
          <a:xfrm>
            <a:off x="1327362" y="2353127"/>
            <a:ext cx="616657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</a:t>
            </a:r>
          </a:p>
        </p:txBody>
      </p:sp>
      <p:sp>
        <p:nvSpPr>
          <p:cNvPr id="183" name="文本框 182"/>
          <p:cNvSpPr txBox="1"/>
          <p:nvPr/>
        </p:nvSpPr>
        <p:spPr>
          <a:xfrm>
            <a:off x="1872536" y="3343418"/>
            <a:ext cx="3376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Enter a subheading</a:t>
            </a:r>
          </a:p>
        </p:txBody>
      </p:sp>
      <p:sp>
        <p:nvSpPr>
          <p:cNvPr id="185" name="文本框 184"/>
          <p:cNvSpPr txBox="1"/>
          <p:nvPr/>
        </p:nvSpPr>
        <p:spPr>
          <a:xfrm>
            <a:off x="1832063" y="4856285"/>
            <a:ext cx="3376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Enter a subheading</a:t>
            </a:r>
          </a:p>
        </p:txBody>
      </p:sp>
      <p:sp>
        <p:nvSpPr>
          <p:cNvPr id="109" name="Freeform 21"/>
          <p:cNvSpPr/>
          <p:nvPr/>
        </p:nvSpPr>
        <p:spPr bwMode="auto">
          <a:xfrm>
            <a:off x="1396290" y="2949089"/>
            <a:ext cx="6768172" cy="120829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0" name="Freeform 21"/>
          <p:cNvSpPr/>
          <p:nvPr/>
        </p:nvSpPr>
        <p:spPr bwMode="auto">
          <a:xfrm>
            <a:off x="1355424" y="4383444"/>
            <a:ext cx="7534262" cy="9559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1" name="Freeform 21"/>
          <p:cNvSpPr/>
          <p:nvPr/>
        </p:nvSpPr>
        <p:spPr bwMode="auto">
          <a:xfrm>
            <a:off x="1319860" y="5926979"/>
            <a:ext cx="6768172" cy="120829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2" name="文本框 111"/>
          <p:cNvSpPr txBox="1"/>
          <p:nvPr/>
        </p:nvSpPr>
        <p:spPr>
          <a:xfrm>
            <a:off x="1319860" y="3790255"/>
            <a:ext cx="616657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</a:t>
            </a:r>
          </a:p>
        </p:txBody>
      </p:sp>
      <p:sp>
        <p:nvSpPr>
          <p:cNvPr id="113" name="文本框 112"/>
          <p:cNvSpPr txBox="1"/>
          <p:nvPr/>
        </p:nvSpPr>
        <p:spPr>
          <a:xfrm>
            <a:off x="1319859" y="5304937"/>
            <a:ext cx="616657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</a:t>
            </a:r>
          </a:p>
        </p:txBody>
      </p:sp>
      <p:grpSp>
        <p:nvGrpSpPr>
          <p:cNvPr id="114" name="组合 113"/>
          <p:cNvGrpSpPr/>
          <p:nvPr/>
        </p:nvGrpSpPr>
        <p:grpSpPr>
          <a:xfrm>
            <a:off x="1204560" y="1712858"/>
            <a:ext cx="695243" cy="766020"/>
            <a:chOff x="6674548" y="1258087"/>
            <a:chExt cx="1105051" cy="1180297"/>
          </a:xfrm>
        </p:grpSpPr>
        <p:sp>
          <p:nvSpPr>
            <p:cNvPr id="115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0" name="组合 259"/>
          <p:cNvGrpSpPr/>
          <p:nvPr/>
        </p:nvGrpSpPr>
        <p:grpSpPr>
          <a:xfrm>
            <a:off x="1234825" y="3175593"/>
            <a:ext cx="695243" cy="766020"/>
            <a:chOff x="6674548" y="1258087"/>
            <a:chExt cx="1105051" cy="1180297"/>
          </a:xfrm>
        </p:grpSpPr>
        <p:sp>
          <p:nvSpPr>
            <p:cNvPr id="261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45" name="组合 344"/>
          <p:cNvGrpSpPr/>
          <p:nvPr/>
        </p:nvGrpSpPr>
        <p:grpSpPr>
          <a:xfrm>
            <a:off x="1194316" y="4648085"/>
            <a:ext cx="695243" cy="766020"/>
            <a:chOff x="6674548" y="1258087"/>
            <a:chExt cx="1105051" cy="1180297"/>
          </a:xfrm>
        </p:grpSpPr>
        <p:sp>
          <p:nvSpPr>
            <p:cNvPr id="346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07" name="组合 706"/>
          <p:cNvGrpSpPr/>
          <p:nvPr/>
        </p:nvGrpSpPr>
        <p:grpSpPr>
          <a:xfrm rot="16039910">
            <a:off x="9215537" y="1587171"/>
            <a:ext cx="1149535" cy="1547569"/>
            <a:chOff x="6255413" y="3126269"/>
            <a:chExt cx="1564754" cy="1935794"/>
          </a:xfrm>
        </p:grpSpPr>
        <p:sp>
          <p:nvSpPr>
            <p:cNvPr id="708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7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3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4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5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6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7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8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9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0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1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2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3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4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5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6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7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8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9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0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1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2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3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4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5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6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7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8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9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80" name="组合 779"/>
          <p:cNvGrpSpPr/>
          <p:nvPr/>
        </p:nvGrpSpPr>
        <p:grpSpPr>
          <a:xfrm rot="16039910">
            <a:off x="9900918" y="3008906"/>
            <a:ext cx="1149535" cy="1547569"/>
            <a:chOff x="6255413" y="3126269"/>
            <a:chExt cx="1564754" cy="1935794"/>
          </a:xfrm>
        </p:grpSpPr>
        <p:sp>
          <p:nvSpPr>
            <p:cNvPr id="781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2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3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4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5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6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7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8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9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0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1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2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3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4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5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6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7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8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9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0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1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2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3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4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5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6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7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8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9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0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1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2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3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4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5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6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7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8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9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0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5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6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7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8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9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0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1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2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3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4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5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6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7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8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9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53" name="组合 852"/>
          <p:cNvGrpSpPr/>
          <p:nvPr/>
        </p:nvGrpSpPr>
        <p:grpSpPr>
          <a:xfrm rot="16039910">
            <a:off x="8833544" y="4567308"/>
            <a:ext cx="1149535" cy="1547569"/>
            <a:chOff x="6255413" y="3126269"/>
            <a:chExt cx="1564754" cy="1935794"/>
          </a:xfrm>
        </p:grpSpPr>
        <p:sp>
          <p:nvSpPr>
            <p:cNvPr id="854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8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9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0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1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2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3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4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5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6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7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8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9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0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1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2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3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4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5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6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7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8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9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0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1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2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3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4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5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6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7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8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9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0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1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2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3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4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5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6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7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8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9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0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1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2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3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4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5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6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7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8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9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0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1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2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3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4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5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6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7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8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9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0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1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2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3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4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5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26" name="组合 925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927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929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0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1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2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3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4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5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6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7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8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9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0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1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2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3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4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5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6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7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8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9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0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1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2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3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4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5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6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7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8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9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0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1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2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3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4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5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6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7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8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9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0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1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2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3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4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5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928" name="文本框 927"/>
            <p:cNvSpPr txBox="1"/>
            <p:nvPr/>
          </p:nvSpPr>
          <p:spPr>
            <a:xfrm>
              <a:off x="4755105" y="952047"/>
              <a:ext cx="2482703" cy="4001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subheading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椭圆 31"/>
          <p:cNvSpPr/>
          <p:nvPr/>
        </p:nvSpPr>
        <p:spPr>
          <a:xfrm>
            <a:off x="4120272" y="2167272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0" name="椭圆 31"/>
          <p:cNvSpPr/>
          <p:nvPr/>
        </p:nvSpPr>
        <p:spPr>
          <a:xfrm>
            <a:off x="6628817" y="2125226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>
            <a:off x="6628817" y="4433862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>
            <a:off x="4120272" y="4433862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3" name="任意多边形 72"/>
          <p:cNvSpPr/>
          <p:nvPr/>
        </p:nvSpPr>
        <p:spPr>
          <a:xfrm rot="5400000">
            <a:off x="6844795" y="3866635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605448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4" name="任意多边形 73"/>
          <p:cNvSpPr/>
          <p:nvPr/>
        </p:nvSpPr>
        <p:spPr>
          <a:xfrm rot="16200000">
            <a:off x="4270189" y="3888043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605448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5" name="任意多边形 74"/>
          <p:cNvSpPr/>
          <p:nvPr/>
        </p:nvSpPr>
        <p:spPr>
          <a:xfrm>
            <a:off x="5557492" y="2745347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605448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6" name="任意多边形 75"/>
          <p:cNvSpPr/>
          <p:nvPr/>
        </p:nvSpPr>
        <p:spPr>
          <a:xfrm rot="10800000">
            <a:off x="5557492" y="5053983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605448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4142687" y="2904109"/>
            <a:ext cx="121487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</a:p>
        </p:txBody>
      </p:sp>
      <p:grpSp>
        <p:nvGrpSpPr>
          <p:cNvPr id="78" name="组合 77"/>
          <p:cNvGrpSpPr/>
          <p:nvPr/>
        </p:nvGrpSpPr>
        <p:grpSpPr>
          <a:xfrm>
            <a:off x="4461111" y="2337875"/>
            <a:ext cx="385904" cy="611158"/>
            <a:chOff x="5844088" y="2600655"/>
            <a:chExt cx="385904" cy="611158"/>
          </a:xfrm>
        </p:grpSpPr>
        <p:grpSp>
          <p:nvGrpSpPr>
            <p:cNvPr id="79" name="组合 78"/>
            <p:cNvGrpSpPr/>
            <p:nvPr/>
          </p:nvGrpSpPr>
          <p:grpSpPr>
            <a:xfrm rot="8489641">
              <a:off x="6013992" y="2653092"/>
              <a:ext cx="216000" cy="558721"/>
              <a:chOff x="6011031" y="2540000"/>
              <a:chExt cx="242182" cy="626447"/>
            </a:xfrm>
          </p:grpSpPr>
          <p:sp>
            <p:nvSpPr>
              <p:cNvPr id="81" name="任意多边形 80"/>
              <p:cNvSpPr/>
              <p:nvPr/>
            </p:nvSpPr>
            <p:spPr>
              <a:xfrm>
                <a:off x="6019800" y="2540000"/>
                <a:ext cx="217195" cy="201788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noFill/>
              <a:ln w="25400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605448"/>
                  </a:solidFill>
                </a:endParaRPr>
              </a:p>
            </p:txBody>
          </p:sp>
          <p:sp>
            <p:nvSpPr>
              <p:cNvPr id="82" name="任意多边形 81"/>
              <p:cNvSpPr/>
              <p:nvPr/>
            </p:nvSpPr>
            <p:spPr>
              <a:xfrm>
                <a:off x="6011031" y="2721948"/>
                <a:ext cx="242182" cy="444499"/>
              </a:xfrm>
              <a:custGeom>
                <a:avLst/>
                <a:gdLst>
                  <a:gd name="connsiteX0" fmla="*/ 12700 w 215900"/>
                  <a:gd name="connsiteY0" fmla="*/ 12700 h 444500"/>
                  <a:gd name="connsiteX1" fmla="*/ 0 w 215900"/>
                  <a:gd name="connsiteY1" fmla="*/ 444500 h 444500"/>
                  <a:gd name="connsiteX2" fmla="*/ 215900 w 215900"/>
                  <a:gd name="connsiteY2" fmla="*/ 419100 h 444500"/>
                  <a:gd name="connsiteX3" fmla="*/ 215900 w 215900"/>
                  <a:gd name="connsiteY3" fmla="*/ 0 h 444500"/>
                  <a:gd name="connsiteX4" fmla="*/ 215900 w 215900"/>
                  <a:gd name="connsiteY4" fmla="*/ 0 h 44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444500">
                    <a:moveTo>
                      <a:pt x="12700" y="12700"/>
                    </a:moveTo>
                    <a:lnTo>
                      <a:pt x="0" y="444500"/>
                    </a:lnTo>
                    <a:lnTo>
                      <a:pt x="215900" y="419100"/>
                    </a:lnTo>
                    <a:lnTo>
                      <a:pt x="215900" y="0"/>
                    </a:lnTo>
                    <a:lnTo>
                      <a:pt x="215900" y="0"/>
                    </a:lnTo>
                  </a:path>
                </a:pathLst>
              </a:custGeom>
              <a:noFill/>
              <a:ln w="25400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605448"/>
                  </a:solidFill>
                </a:endParaRPr>
              </a:p>
            </p:txBody>
          </p:sp>
          <p:sp>
            <p:nvSpPr>
              <p:cNvPr id="83" name="任意多边形 82"/>
              <p:cNvSpPr/>
              <p:nvPr/>
            </p:nvSpPr>
            <p:spPr>
              <a:xfrm>
                <a:off x="6100118" y="2572406"/>
                <a:ext cx="63900" cy="59367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5400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605448"/>
                  </a:solidFill>
                </a:endParaRPr>
              </a:p>
            </p:txBody>
          </p:sp>
        </p:grpSp>
        <p:sp>
          <p:nvSpPr>
            <p:cNvPr id="80" name="任意多边形 79"/>
            <p:cNvSpPr/>
            <p:nvPr/>
          </p:nvSpPr>
          <p:spPr>
            <a:xfrm>
              <a:off x="5844088" y="2600655"/>
              <a:ext cx="181940" cy="195184"/>
            </a:xfrm>
            <a:custGeom>
              <a:avLst/>
              <a:gdLst>
                <a:gd name="connsiteX0" fmla="*/ 43090 w 153621"/>
                <a:gd name="connsiteY0" fmla="*/ 162601 h 162601"/>
                <a:gd name="connsiteX1" fmla="*/ 2896 w 153621"/>
                <a:gd name="connsiteY1" fmla="*/ 102311 h 162601"/>
                <a:gd name="connsiteX2" fmla="*/ 113428 w 153621"/>
                <a:gd name="connsiteY2" fmla="*/ 1828 h 162601"/>
                <a:gd name="connsiteX3" fmla="*/ 153621 w 153621"/>
                <a:gd name="connsiteY3" fmla="*/ 47045 h 162601"/>
                <a:gd name="connsiteX0-1" fmla="*/ 41489 w 152020"/>
                <a:gd name="connsiteY0-2" fmla="*/ 158991 h 158991"/>
                <a:gd name="connsiteX1-3" fmla="*/ 1295 w 152020"/>
                <a:gd name="connsiteY1-4" fmla="*/ 98701 h 158991"/>
                <a:gd name="connsiteX2-5" fmla="*/ 82359 w 152020"/>
                <a:gd name="connsiteY2-6" fmla="*/ 2042 h 158991"/>
                <a:gd name="connsiteX3-7" fmla="*/ 152020 w 152020"/>
                <a:gd name="connsiteY3-8" fmla="*/ 43435 h 158991"/>
                <a:gd name="connsiteX0-9" fmla="*/ 41916 w 152447"/>
                <a:gd name="connsiteY0-10" fmla="*/ 148552 h 148552"/>
                <a:gd name="connsiteX1-11" fmla="*/ 1722 w 152447"/>
                <a:gd name="connsiteY1-12" fmla="*/ 88262 h 148552"/>
                <a:gd name="connsiteX2-13" fmla="*/ 91205 w 152447"/>
                <a:gd name="connsiteY2-14" fmla="*/ 3075 h 148552"/>
                <a:gd name="connsiteX3-15" fmla="*/ 152447 w 152447"/>
                <a:gd name="connsiteY3-16" fmla="*/ 32996 h 1485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52447" h="148552">
                  <a:moveTo>
                    <a:pt x="41916" y="148552"/>
                  </a:moveTo>
                  <a:cubicBezTo>
                    <a:pt x="15957" y="131804"/>
                    <a:pt x="-6493" y="112508"/>
                    <a:pt x="1722" y="88262"/>
                  </a:cubicBezTo>
                  <a:cubicBezTo>
                    <a:pt x="9937" y="64016"/>
                    <a:pt x="66084" y="12286"/>
                    <a:pt x="91205" y="3075"/>
                  </a:cubicBezTo>
                  <a:cubicBezTo>
                    <a:pt x="116326" y="-6136"/>
                    <a:pt x="144911" y="5782"/>
                    <a:pt x="152447" y="32996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</p:grpSp>
      <p:sp>
        <p:nvSpPr>
          <p:cNvPr id="86" name="文本框 85"/>
          <p:cNvSpPr txBox="1"/>
          <p:nvPr/>
        </p:nvSpPr>
        <p:spPr>
          <a:xfrm>
            <a:off x="6606401" y="2839041"/>
            <a:ext cx="121487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</a:p>
        </p:txBody>
      </p:sp>
      <p:sp>
        <p:nvSpPr>
          <p:cNvPr id="87" name="文本框 86"/>
          <p:cNvSpPr txBox="1"/>
          <p:nvPr/>
        </p:nvSpPr>
        <p:spPr>
          <a:xfrm>
            <a:off x="6606401" y="5181662"/>
            <a:ext cx="121487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</a:p>
        </p:txBody>
      </p:sp>
      <p:sp>
        <p:nvSpPr>
          <p:cNvPr id="88" name="文本框 87"/>
          <p:cNvSpPr txBox="1"/>
          <p:nvPr/>
        </p:nvSpPr>
        <p:spPr>
          <a:xfrm>
            <a:off x="4119202" y="5148106"/>
            <a:ext cx="121487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</a:p>
        </p:txBody>
      </p:sp>
      <p:grpSp>
        <p:nvGrpSpPr>
          <p:cNvPr id="2" name="组合 1"/>
          <p:cNvGrpSpPr/>
          <p:nvPr/>
        </p:nvGrpSpPr>
        <p:grpSpPr>
          <a:xfrm>
            <a:off x="6999907" y="2242244"/>
            <a:ext cx="517525" cy="604838"/>
            <a:chOff x="4741863" y="766763"/>
            <a:chExt cx="517525" cy="604838"/>
          </a:xfrm>
          <a:solidFill>
            <a:srgbClr val="605448"/>
          </a:solidFill>
        </p:grpSpPr>
        <p:sp>
          <p:nvSpPr>
            <p:cNvPr id="89" name="Freeform 23"/>
            <p:cNvSpPr>
              <a:spLocks noEditPoints="1"/>
            </p:cNvSpPr>
            <p:nvPr/>
          </p:nvSpPr>
          <p:spPr bwMode="auto">
            <a:xfrm>
              <a:off x="4741863" y="766763"/>
              <a:ext cx="517525" cy="604838"/>
            </a:xfrm>
            <a:custGeom>
              <a:avLst/>
              <a:gdLst>
                <a:gd name="T0" fmla="*/ 113 w 175"/>
                <a:gd name="T1" fmla="*/ 0 h 205"/>
                <a:gd name="T2" fmla="*/ 111 w 175"/>
                <a:gd name="T3" fmla="*/ 2 h 205"/>
                <a:gd name="T4" fmla="*/ 11 w 175"/>
                <a:gd name="T5" fmla="*/ 62 h 205"/>
                <a:gd name="T6" fmla="*/ 69 w 175"/>
                <a:gd name="T7" fmla="*/ 200 h 205"/>
                <a:gd name="T8" fmla="*/ 121 w 175"/>
                <a:gd name="T9" fmla="*/ 187 h 205"/>
                <a:gd name="T10" fmla="*/ 173 w 175"/>
                <a:gd name="T11" fmla="*/ 157 h 205"/>
                <a:gd name="T12" fmla="*/ 153 w 175"/>
                <a:gd name="T13" fmla="*/ 91 h 205"/>
                <a:gd name="T14" fmla="*/ 108 w 175"/>
                <a:gd name="T15" fmla="*/ 9 h 205"/>
                <a:gd name="T16" fmla="*/ 98 w 175"/>
                <a:gd name="T17" fmla="*/ 13 h 205"/>
                <a:gd name="T18" fmla="*/ 24 w 175"/>
                <a:gd name="T19" fmla="*/ 45 h 205"/>
                <a:gd name="T20" fmla="*/ 41 w 175"/>
                <a:gd name="T21" fmla="*/ 38 h 205"/>
                <a:gd name="T22" fmla="*/ 34 w 175"/>
                <a:gd name="T23" fmla="*/ 42 h 205"/>
                <a:gd name="T24" fmla="*/ 107 w 175"/>
                <a:gd name="T25" fmla="*/ 15 h 205"/>
                <a:gd name="T26" fmla="*/ 28 w 175"/>
                <a:gd name="T27" fmla="*/ 48 h 205"/>
                <a:gd name="T28" fmla="*/ 107 w 175"/>
                <a:gd name="T29" fmla="*/ 20 h 205"/>
                <a:gd name="T30" fmla="*/ 67 w 175"/>
                <a:gd name="T31" fmla="*/ 41 h 205"/>
                <a:gd name="T32" fmla="*/ 15 w 175"/>
                <a:gd name="T33" fmla="*/ 58 h 205"/>
                <a:gd name="T34" fmla="*/ 117 w 175"/>
                <a:gd name="T35" fmla="*/ 38 h 205"/>
                <a:gd name="T36" fmla="*/ 166 w 175"/>
                <a:gd name="T37" fmla="*/ 158 h 205"/>
                <a:gd name="T38" fmla="*/ 94 w 175"/>
                <a:gd name="T39" fmla="*/ 192 h 205"/>
                <a:gd name="T40" fmla="*/ 69 w 175"/>
                <a:gd name="T41" fmla="*/ 200 h 205"/>
                <a:gd name="T42" fmla="*/ 15 w 175"/>
                <a:gd name="T43" fmla="*/ 62 h 205"/>
                <a:gd name="T44" fmla="*/ 15 w 175"/>
                <a:gd name="T45" fmla="*/ 62 h 205"/>
                <a:gd name="T46" fmla="*/ 16 w 175"/>
                <a:gd name="T47" fmla="*/ 62 h 205"/>
                <a:gd name="T48" fmla="*/ 29 w 175"/>
                <a:gd name="T49" fmla="*/ 59 h 205"/>
                <a:gd name="T50" fmla="*/ 112 w 175"/>
                <a:gd name="T51" fmla="*/ 27 h 205"/>
                <a:gd name="T52" fmla="*/ 113 w 175"/>
                <a:gd name="T53" fmla="*/ 27 h 205"/>
                <a:gd name="T54" fmla="*/ 169 w 175"/>
                <a:gd name="T55" fmla="*/ 153 h 205"/>
                <a:gd name="T56" fmla="*/ 130 w 175"/>
                <a:gd name="T57" fmla="*/ 56 h 205"/>
                <a:gd name="T58" fmla="*/ 117 w 175"/>
                <a:gd name="T59" fmla="*/ 22 h 205"/>
                <a:gd name="T60" fmla="*/ 114 w 175"/>
                <a:gd name="T61" fmla="*/ 21 h 205"/>
                <a:gd name="T62" fmla="*/ 113 w 175"/>
                <a:gd name="T63" fmla="*/ 7 h 205"/>
                <a:gd name="T64" fmla="*/ 158 w 175"/>
                <a:gd name="T65" fmla="*/ 11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5" h="205">
                  <a:moveTo>
                    <a:pt x="115" y="2"/>
                  </a:moveTo>
                  <a:cubicBezTo>
                    <a:pt x="115" y="1"/>
                    <a:pt x="114" y="0"/>
                    <a:pt x="113" y="0"/>
                  </a:cubicBezTo>
                  <a:cubicBezTo>
                    <a:pt x="112" y="0"/>
                    <a:pt x="112" y="1"/>
                    <a:pt x="112" y="1"/>
                  </a:cubicBezTo>
                  <a:cubicBezTo>
                    <a:pt x="111" y="1"/>
                    <a:pt x="111" y="2"/>
                    <a:pt x="111" y="2"/>
                  </a:cubicBezTo>
                  <a:cubicBezTo>
                    <a:pt x="82" y="12"/>
                    <a:pt x="54" y="25"/>
                    <a:pt x="26" y="38"/>
                  </a:cubicBezTo>
                  <a:cubicBezTo>
                    <a:pt x="20" y="40"/>
                    <a:pt x="0" y="55"/>
                    <a:pt x="11" y="62"/>
                  </a:cubicBezTo>
                  <a:cubicBezTo>
                    <a:pt x="27" y="109"/>
                    <a:pt x="46" y="155"/>
                    <a:pt x="65" y="201"/>
                  </a:cubicBezTo>
                  <a:cubicBezTo>
                    <a:pt x="66" y="203"/>
                    <a:pt x="69" y="202"/>
                    <a:pt x="69" y="200"/>
                  </a:cubicBezTo>
                  <a:cubicBezTo>
                    <a:pt x="69" y="200"/>
                    <a:pt x="69" y="200"/>
                    <a:pt x="69" y="200"/>
                  </a:cubicBezTo>
                  <a:cubicBezTo>
                    <a:pt x="85" y="205"/>
                    <a:pt x="106" y="193"/>
                    <a:pt x="121" y="187"/>
                  </a:cubicBezTo>
                  <a:cubicBezTo>
                    <a:pt x="138" y="180"/>
                    <a:pt x="159" y="174"/>
                    <a:pt x="172" y="160"/>
                  </a:cubicBezTo>
                  <a:cubicBezTo>
                    <a:pt x="174" y="159"/>
                    <a:pt x="173" y="158"/>
                    <a:pt x="173" y="157"/>
                  </a:cubicBezTo>
                  <a:cubicBezTo>
                    <a:pt x="175" y="149"/>
                    <a:pt x="174" y="142"/>
                    <a:pt x="171" y="134"/>
                  </a:cubicBezTo>
                  <a:cubicBezTo>
                    <a:pt x="166" y="120"/>
                    <a:pt x="159" y="106"/>
                    <a:pt x="153" y="91"/>
                  </a:cubicBezTo>
                  <a:cubicBezTo>
                    <a:pt x="141" y="62"/>
                    <a:pt x="130" y="31"/>
                    <a:pt x="115" y="2"/>
                  </a:cubicBezTo>
                  <a:close/>
                  <a:moveTo>
                    <a:pt x="108" y="9"/>
                  </a:moveTo>
                  <a:cubicBezTo>
                    <a:pt x="107" y="10"/>
                    <a:pt x="107" y="11"/>
                    <a:pt x="107" y="11"/>
                  </a:cubicBezTo>
                  <a:cubicBezTo>
                    <a:pt x="104" y="12"/>
                    <a:pt x="101" y="13"/>
                    <a:pt x="98" y="13"/>
                  </a:cubicBezTo>
                  <a:cubicBezTo>
                    <a:pt x="101" y="12"/>
                    <a:pt x="104" y="11"/>
                    <a:pt x="108" y="9"/>
                  </a:cubicBezTo>
                  <a:close/>
                  <a:moveTo>
                    <a:pt x="24" y="45"/>
                  </a:moveTo>
                  <a:cubicBezTo>
                    <a:pt x="26" y="44"/>
                    <a:pt x="28" y="43"/>
                    <a:pt x="31" y="42"/>
                  </a:cubicBezTo>
                  <a:cubicBezTo>
                    <a:pt x="34" y="41"/>
                    <a:pt x="37" y="39"/>
                    <a:pt x="41" y="38"/>
                  </a:cubicBezTo>
                  <a:cubicBezTo>
                    <a:pt x="41" y="38"/>
                    <a:pt x="41" y="37"/>
                    <a:pt x="42" y="37"/>
                  </a:cubicBezTo>
                  <a:cubicBezTo>
                    <a:pt x="39" y="39"/>
                    <a:pt x="37" y="40"/>
                    <a:pt x="34" y="42"/>
                  </a:cubicBezTo>
                  <a:cubicBezTo>
                    <a:pt x="33" y="42"/>
                    <a:pt x="34" y="44"/>
                    <a:pt x="35" y="43"/>
                  </a:cubicBezTo>
                  <a:cubicBezTo>
                    <a:pt x="58" y="32"/>
                    <a:pt x="82" y="24"/>
                    <a:pt x="107" y="15"/>
                  </a:cubicBezTo>
                  <a:cubicBezTo>
                    <a:pt x="107" y="16"/>
                    <a:pt x="107" y="17"/>
                    <a:pt x="107" y="18"/>
                  </a:cubicBezTo>
                  <a:cubicBezTo>
                    <a:pt x="80" y="27"/>
                    <a:pt x="54" y="38"/>
                    <a:pt x="28" y="48"/>
                  </a:cubicBezTo>
                  <a:cubicBezTo>
                    <a:pt x="27" y="49"/>
                    <a:pt x="27" y="51"/>
                    <a:pt x="29" y="50"/>
                  </a:cubicBezTo>
                  <a:cubicBezTo>
                    <a:pt x="55" y="42"/>
                    <a:pt x="82" y="32"/>
                    <a:pt x="107" y="20"/>
                  </a:cubicBezTo>
                  <a:cubicBezTo>
                    <a:pt x="108" y="21"/>
                    <a:pt x="108" y="22"/>
                    <a:pt x="108" y="23"/>
                  </a:cubicBezTo>
                  <a:cubicBezTo>
                    <a:pt x="94" y="28"/>
                    <a:pt x="81" y="36"/>
                    <a:pt x="67" y="41"/>
                  </a:cubicBezTo>
                  <a:cubicBezTo>
                    <a:pt x="50" y="47"/>
                    <a:pt x="33" y="53"/>
                    <a:pt x="16" y="58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8" y="54"/>
                    <a:pt x="21" y="49"/>
                    <a:pt x="24" y="45"/>
                  </a:cubicBezTo>
                  <a:close/>
                  <a:moveTo>
                    <a:pt x="117" y="38"/>
                  </a:moveTo>
                  <a:cubicBezTo>
                    <a:pt x="122" y="52"/>
                    <a:pt x="127" y="65"/>
                    <a:pt x="133" y="78"/>
                  </a:cubicBezTo>
                  <a:cubicBezTo>
                    <a:pt x="144" y="105"/>
                    <a:pt x="155" y="131"/>
                    <a:pt x="166" y="158"/>
                  </a:cubicBezTo>
                  <a:cubicBezTo>
                    <a:pt x="154" y="170"/>
                    <a:pt x="132" y="176"/>
                    <a:pt x="116" y="182"/>
                  </a:cubicBezTo>
                  <a:cubicBezTo>
                    <a:pt x="109" y="185"/>
                    <a:pt x="101" y="189"/>
                    <a:pt x="94" y="192"/>
                  </a:cubicBezTo>
                  <a:cubicBezTo>
                    <a:pt x="85" y="195"/>
                    <a:pt x="76" y="196"/>
                    <a:pt x="69" y="200"/>
                  </a:cubicBezTo>
                  <a:cubicBezTo>
                    <a:pt x="69" y="200"/>
                    <a:pt x="69" y="200"/>
                    <a:pt x="69" y="200"/>
                  </a:cubicBezTo>
                  <a:cubicBezTo>
                    <a:pt x="69" y="200"/>
                    <a:pt x="69" y="200"/>
                    <a:pt x="69" y="200"/>
                  </a:cubicBezTo>
                  <a:cubicBezTo>
                    <a:pt x="52" y="153"/>
                    <a:pt x="34" y="107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6" y="62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8" y="62"/>
                    <a:pt x="19" y="62"/>
                    <a:pt x="20" y="62"/>
                  </a:cubicBezTo>
                  <a:cubicBezTo>
                    <a:pt x="23" y="62"/>
                    <a:pt x="27" y="61"/>
                    <a:pt x="29" y="59"/>
                  </a:cubicBezTo>
                  <a:cubicBezTo>
                    <a:pt x="42" y="56"/>
                    <a:pt x="54" y="52"/>
                    <a:pt x="67" y="48"/>
                  </a:cubicBezTo>
                  <a:cubicBezTo>
                    <a:pt x="82" y="42"/>
                    <a:pt x="99" y="36"/>
                    <a:pt x="112" y="27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3" y="31"/>
                    <a:pt x="115" y="35"/>
                    <a:pt x="117" y="38"/>
                  </a:cubicBezTo>
                  <a:close/>
                  <a:moveTo>
                    <a:pt x="169" y="153"/>
                  </a:moveTo>
                  <a:cubicBezTo>
                    <a:pt x="160" y="132"/>
                    <a:pt x="152" y="110"/>
                    <a:pt x="143" y="89"/>
                  </a:cubicBezTo>
                  <a:cubicBezTo>
                    <a:pt x="139" y="78"/>
                    <a:pt x="135" y="67"/>
                    <a:pt x="130" y="56"/>
                  </a:cubicBezTo>
                  <a:cubicBezTo>
                    <a:pt x="128" y="51"/>
                    <a:pt x="126" y="46"/>
                    <a:pt x="124" y="41"/>
                  </a:cubicBezTo>
                  <a:cubicBezTo>
                    <a:pt x="122" y="36"/>
                    <a:pt x="116" y="27"/>
                    <a:pt x="117" y="22"/>
                  </a:cubicBezTo>
                  <a:cubicBezTo>
                    <a:pt x="117" y="21"/>
                    <a:pt x="115" y="19"/>
                    <a:pt x="114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3" y="19"/>
                    <a:pt x="112" y="17"/>
                    <a:pt x="112" y="15"/>
                  </a:cubicBezTo>
                  <a:cubicBezTo>
                    <a:pt x="112" y="12"/>
                    <a:pt x="112" y="9"/>
                    <a:pt x="113" y="7"/>
                  </a:cubicBezTo>
                  <a:cubicBezTo>
                    <a:pt x="121" y="31"/>
                    <a:pt x="133" y="54"/>
                    <a:pt x="143" y="78"/>
                  </a:cubicBezTo>
                  <a:cubicBezTo>
                    <a:pt x="148" y="90"/>
                    <a:pt x="153" y="101"/>
                    <a:pt x="158" y="113"/>
                  </a:cubicBezTo>
                  <a:cubicBezTo>
                    <a:pt x="163" y="126"/>
                    <a:pt x="171" y="139"/>
                    <a:pt x="169" y="153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0" name="Freeform 24"/>
            <p:cNvSpPr/>
            <p:nvPr/>
          </p:nvSpPr>
          <p:spPr bwMode="auto">
            <a:xfrm>
              <a:off x="4837113" y="996951"/>
              <a:ext cx="76200" cy="150813"/>
            </a:xfrm>
            <a:custGeom>
              <a:avLst/>
              <a:gdLst>
                <a:gd name="T0" fmla="*/ 4 w 26"/>
                <a:gd name="T1" fmla="*/ 1 h 51"/>
                <a:gd name="T2" fmla="*/ 1 w 26"/>
                <a:gd name="T3" fmla="*/ 3 h 51"/>
                <a:gd name="T4" fmla="*/ 18 w 26"/>
                <a:gd name="T5" fmla="*/ 47 h 51"/>
                <a:gd name="T6" fmla="*/ 25 w 26"/>
                <a:gd name="T7" fmla="*/ 45 h 51"/>
                <a:gd name="T8" fmla="*/ 4 w 26"/>
                <a:gd name="T9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51">
                  <a:moveTo>
                    <a:pt x="4" y="1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6" y="18"/>
                    <a:pt x="13" y="32"/>
                    <a:pt x="18" y="47"/>
                  </a:cubicBezTo>
                  <a:cubicBezTo>
                    <a:pt x="20" y="51"/>
                    <a:pt x="26" y="49"/>
                    <a:pt x="25" y="45"/>
                  </a:cubicBezTo>
                  <a:cubicBezTo>
                    <a:pt x="19" y="30"/>
                    <a:pt x="13" y="15"/>
                    <a:pt x="4" y="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1" name="Freeform 25"/>
            <p:cNvSpPr/>
            <p:nvPr/>
          </p:nvSpPr>
          <p:spPr bwMode="auto">
            <a:xfrm>
              <a:off x="4848225" y="904876"/>
              <a:ext cx="284163" cy="249238"/>
            </a:xfrm>
            <a:custGeom>
              <a:avLst/>
              <a:gdLst>
                <a:gd name="T0" fmla="*/ 76 w 96"/>
                <a:gd name="T1" fmla="*/ 4 h 84"/>
                <a:gd name="T2" fmla="*/ 75 w 96"/>
                <a:gd name="T3" fmla="*/ 4 h 84"/>
                <a:gd name="T4" fmla="*/ 72 w 96"/>
                <a:gd name="T5" fmla="*/ 1 h 84"/>
                <a:gd name="T6" fmla="*/ 2 w 96"/>
                <a:gd name="T7" fmla="*/ 32 h 84"/>
                <a:gd name="T8" fmla="*/ 3 w 96"/>
                <a:gd name="T9" fmla="*/ 34 h 84"/>
                <a:gd name="T10" fmla="*/ 73 w 96"/>
                <a:gd name="T11" fmla="*/ 6 h 84"/>
                <a:gd name="T12" fmla="*/ 89 w 96"/>
                <a:gd name="T13" fmla="*/ 48 h 84"/>
                <a:gd name="T14" fmla="*/ 89 w 96"/>
                <a:gd name="T15" fmla="*/ 48 h 84"/>
                <a:gd name="T16" fmla="*/ 21 w 96"/>
                <a:gd name="T17" fmla="*/ 78 h 84"/>
                <a:gd name="T18" fmla="*/ 23 w 96"/>
                <a:gd name="T19" fmla="*/ 83 h 84"/>
                <a:gd name="T20" fmla="*/ 92 w 96"/>
                <a:gd name="T21" fmla="*/ 53 h 84"/>
                <a:gd name="T22" fmla="*/ 93 w 96"/>
                <a:gd name="T23" fmla="*/ 52 h 84"/>
                <a:gd name="T24" fmla="*/ 95 w 96"/>
                <a:gd name="T25" fmla="*/ 49 h 84"/>
                <a:gd name="T26" fmla="*/ 76 w 96"/>
                <a:gd name="T27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84">
                  <a:moveTo>
                    <a:pt x="76" y="4"/>
                  </a:moveTo>
                  <a:cubicBezTo>
                    <a:pt x="76" y="4"/>
                    <a:pt x="76" y="4"/>
                    <a:pt x="75" y="4"/>
                  </a:cubicBezTo>
                  <a:cubicBezTo>
                    <a:pt x="76" y="2"/>
                    <a:pt x="74" y="0"/>
                    <a:pt x="72" y="1"/>
                  </a:cubicBezTo>
                  <a:cubicBezTo>
                    <a:pt x="48" y="9"/>
                    <a:pt x="24" y="20"/>
                    <a:pt x="2" y="32"/>
                  </a:cubicBezTo>
                  <a:cubicBezTo>
                    <a:pt x="0" y="33"/>
                    <a:pt x="1" y="35"/>
                    <a:pt x="3" y="34"/>
                  </a:cubicBezTo>
                  <a:cubicBezTo>
                    <a:pt x="26" y="26"/>
                    <a:pt x="50" y="17"/>
                    <a:pt x="73" y="6"/>
                  </a:cubicBezTo>
                  <a:cubicBezTo>
                    <a:pt x="75" y="21"/>
                    <a:pt x="82" y="35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66" y="55"/>
                    <a:pt x="43" y="68"/>
                    <a:pt x="21" y="78"/>
                  </a:cubicBezTo>
                  <a:cubicBezTo>
                    <a:pt x="18" y="80"/>
                    <a:pt x="20" y="84"/>
                    <a:pt x="23" y="83"/>
                  </a:cubicBezTo>
                  <a:cubicBezTo>
                    <a:pt x="46" y="74"/>
                    <a:pt x="71" y="65"/>
                    <a:pt x="92" y="53"/>
                  </a:cubicBezTo>
                  <a:cubicBezTo>
                    <a:pt x="92" y="52"/>
                    <a:pt x="93" y="52"/>
                    <a:pt x="93" y="52"/>
                  </a:cubicBezTo>
                  <a:cubicBezTo>
                    <a:pt x="94" y="52"/>
                    <a:pt x="96" y="51"/>
                    <a:pt x="95" y="49"/>
                  </a:cubicBezTo>
                  <a:cubicBezTo>
                    <a:pt x="90" y="34"/>
                    <a:pt x="85" y="17"/>
                    <a:pt x="76" y="4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2" name="Freeform 26"/>
            <p:cNvSpPr/>
            <p:nvPr/>
          </p:nvSpPr>
          <p:spPr bwMode="auto">
            <a:xfrm>
              <a:off x="4891088" y="962026"/>
              <a:ext cx="169863" cy="79375"/>
            </a:xfrm>
            <a:custGeom>
              <a:avLst/>
              <a:gdLst>
                <a:gd name="T0" fmla="*/ 53 w 58"/>
                <a:gd name="T1" fmla="*/ 1 h 27"/>
                <a:gd name="T2" fmla="*/ 2 w 58"/>
                <a:gd name="T3" fmla="*/ 22 h 27"/>
                <a:gd name="T4" fmla="*/ 4 w 58"/>
                <a:gd name="T5" fmla="*/ 26 h 27"/>
                <a:gd name="T6" fmla="*/ 55 w 58"/>
                <a:gd name="T7" fmla="*/ 7 h 27"/>
                <a:gd name="T8" fmla="*/ 53 w 58"/>
                <a:gd name="T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7">
                  <a:moveTo>
                    <a:pt x="53" y="1"/>
                  </a:moveTo>
                  <a:cubicBezTo>
                    <a:pt x="36" y="5"/>
                    <a:pt x="18" y="13"/>
                    <a:pt x="2" y="22"/>
                  </a:cubicBezTo>
                  <a:cubicBezTo>
                    <a:pt x="0" y="23"/>
                    <a:pt x="1" y="27"/>
                    <a:pt x="4" y="26"/>
                  </a:cubicBezTo>
                  <a:cubicBezTo>
                    <a:pt x="21" y="20"/>
                    <a:pt x="39" y="14"/>
                    <a:pt x="55" y="7"/>
                  </a:cubicBezTo>
                  <a:cubicBezTo>
                    <a:pt x="58" y="5"/>
                    <a:pt x="57" y="0"/>
                    <a:pt x="53" y="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3" name="Freeform 27"/>
            <p:cNvSpPr/>
            <p:nvPr/>
          </p:nvSpPr>
          <p:spPr bwMode="auto">
            <a:xfrm>
              <a:off x="4922838" y="1009651"/>
              <a:ext cx="150813" cy="73025"/>
            </a:xfrm>
            <a:custGeom>
              <a:avLst/>
              <a:gdLst>
                <a:gd name="T0" fmla="*/ 44 w 51"/>
                <a:gd name="T1" fmla="*/ 1 h 25"/>
                <a:gd name="T2" fmla="*/ 2 w 51"/>
                <a:gd name="T3" fmla="*/ 21 h 25"/>
                <a:gd name="T4" fmla="*/ 3 w 51"/>
                <a:gd name="T5" fmla="*/ 24 h 25"/>
                <a:gd name="T6" fmla="*/ 47 w 51"/>
                <a:gd name="T7" fmla="*/ 8 h 25"/>
                <a:gd name="T8" fmla="*/ 44 w 51"/>
                <a:gd name="T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5">
                  <a:moveTo>
                    <a:pt x="44" y="1"/>
                  </a:moveTo>
                  <a:cubicBezTo>
                    <a:pt x="30" y="6"/>
                    <a:pt x="16" y="14"/>
                    <a:pt x="2" y="21"/>
                  </a:cubicBezTo>
                  <a:cubicBezTo>
                    <a:pt x="0" y="22"/>
                    <a:pt x="1" y="25"/>
                    <a:pt x="3" y="24"/>
                  </a:cubicBezTo>
                  <a:cubicBezTo>
                    <a:pt x="18" y="19"/>
                    <a:pt x="33" y="14"/>
                    <a:pt x="47" y="8"/>
                  </a:cubicBezTo>
                  <a:cubicBezTo>
                    <a:pt x="51" y="6"/>
                    <a:pt x="48" y="0"/>
                    <a:pt x="44" y="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</p:grpSp>
      <p:sp>
        <p:nvSpPr>
          <p:cNvPr id="94" name="Freeform 41"/>
          <p:cNvSpPr>
            <a:spLocks noEditPoints="1"/>
          </p:cNvSpPr>
          <p:nvPr/>
        </p:nvSpPr>
        <p:spPr bwMode="auto">
          <a:xfrm>
            <a:off x="4532469" y="4628223"/>
            <a:ext cx="435314" cy="553439"/>
          </a:xfrm>
          <a:custGeom>
            <a:avLst/>
            <a:gdLst>
              <a:gd name="T0" fmla="*/ 91 w 107"/>
              <a:gd name="T1" fmla="*/ 25 h 136"/>
              <a:gd name="T2" fmla="*/ 52 w 107"/>
              <a:gd name="T3" fmla="*/ 38 h 136"/>
              <a:gd name="T4" fmla="*/ 54 w 107"/>
              <a:gd name="T5" fmla="*/ 24 h 136"/>
              <a:gd name="T6" fmla="*/ 55 w 107"/>
              <a:gd name="T7" fmla="*/ 10 h 136"/>
              <a:gd name="T8" fmla="*/ 46 w 107"/>
              <a:gd name="T9" fmla="*/ 0 h 136"/>
              <a:gd name="T10" fmla="*/ 40 w 107"/>
              <a:gd name="T11" fmla="*/ 40 h 136"/>
              <a:gd name="T12" fmla="*/ 13 w 107"/>
              <a:gd name="T13" fmla="*/ 40 h 136"/>
              <a:gd name="T14" fmla="*/ 3 w 107"/>
              <a:gd name="T15" fmla="*/ 78 h 136"/>
              <a:gd name="T16" fmla="*/ 27 w 107"/>
              <a:gd name="T17" fmla="*/ 127 h 136"/>
              <a:gd name="T18" fmla="*/ 54 w 107"/>
              <a:gd name="T19" fmla="*/ 114 h 136"/>
              <a:gd name="T20" fmla="*/ 87 w 107"/>
              <a:gd name="T21" fmla="*/ 123 h 136"/>
              <a:gd name="T22" fmla="*/ 104 w 107"/>
              <a:gd name="T23" fmla="*/ 66 h 136"/>
              <a:gd name="T24" fmla="*/ 91 w 107"/>
              <a:gd name="T25" fmla="*/ 25 h 136"/>
              <a:gd name="T26" fmla="*/ 50 w 107"/>
              <a:gd name="T27" fmla="*/ 17 h 136"/>
              <a:gd name="T28" fmla="*/ 49 w 107"/>
              <a:gd name="T29" fmla="*/ 13 h 136"/>
              <a:gd name="T30" fmla="*/ 48 w 107"/>
              <a:gd name="T31" fmla="*/ 12 h 136"/>
              <a:gd name="T32" fmla="*/ 48 w 107"/>
              <a:gd name="T33" fmla="*/ 11 h 136"/>
              <a:gd name="T34" fmla="*/ 50 w 107"/>
              <a:gd name="T35" fmla="*/ 17 h 136"/>
              <a:gd name="T36" fmla="*/ 96 w 107"/>
              <a:gd name="T37" fmla="*/ 81 h 136"/>
              <a:gd name="T38" fmla="*/ 85 w 107"/>
              <a:gd name="T39" fmla="*/ 116 h 136"/>
              <a:gd name="T40" fmla="*/ 56 w 107"/>
              <a:gd name="T41" fmla="*/ 111 h 136"/>
              <a:gd name="T42" fmla="*/ 53 w 107"/>
              <a:gd name="T43" fmla="*/ 108 h 136"/>
              <a:gd name="T44" fmla="*/ 48 w 107"/>
              <a:gd name="T45" fmla="*/ 112 h 136"/>
              <a:gd name="T46" fmla="*/ 36 w 107"/>
              <a:gd name="T47" fmla="*/ 120 h 136"/>
              <a:gd name="T48" fmla="*/ 20 w 107"/>
              <a:gd name="T49" fmla="*/ 107 h 136"/>
              <a:gd name="T50" fmla="*/ 12 w 107"/>
              <a:gd name="T51" fmla="*/ 88 h 136"/>
              <a:gd name="T52" fmla="*/ 10 w 107"/>
              <a:gd name="T53" fmla="*/ 52 h 136"/>
              <a:gd name="T54" fmla="*/ 43 w 107"/>
              <a:gd name="T55" fmla="*/ 46 h 136"/>
              <a:gd name="T56" fmla="*/ 43 w 107"/>
              <a:gd name="T57" fmla="*/ 47 h 136"/>
              <a:gd name="T58" fmla="*/ 52 w 107"/>
              <a:gd name="T59" fmla="*/ 52 h 136"/>
              <a:gd name="T60" fmla="*/ 53 w 107"/>
              <a:gd name="T61" fmla="*/ 50 h 136"/>
              <a:gd name="T62" fmla="*/ 48 w 107"/>
              <a:gd name="T63" fmla="*/ 45 h 136"/>
              <a:gd name="T64" fmla="*/ 48 w 107"/>
              <a:gd name="T65" fmla="*/ 45 h 136"/>
              <a:gd name="T66" fmla="*/ 51 w 107"/>
              <a:gd name="T67" fmla="*/ 45 h 136"/>
              <a:gd name="T68" fmla="*/ 94 w 107"/>
              <a:gd name="T69" fmla="*/ 32 h 136"/>
              <a:gd name="T70" fmla="*/ 96 w 107"/>
              <a:gd name="T71" fmla="*/ 81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7" h="136">
                <a:moveTo>
                  <a:pt x="91" y="25"/>
                </a:moveTo>
                <a:cubicBezTo>
                  <a:pt x="76" y="19"/>
                  <a:pt x="62" y="28"/>
                  <a:pt x="52" y="38"/>
                </a:cubicBezTo>
                <a:cubicBezTo>
                  <a:pt x="53" y="33"/>
                  <a:pt x="53" y="28"/>
                  <a:pt x="54" y="24"/>
                </a:cubicBezTo>
                <a:cubicBezTo>
                  <a:pt x="55" y="19"/>
                  <a:pt x="56" y="14"/>
                  <a:pt x="55" y="10"/>
                </a:cubicBezTo>
                <a:cubicBezTo>
                  <a:pt x="55" y="5"/>
                  <a:pt x="52" y="0"/>
                  <a:pt x="46" y="0"/>
                </a:cubicBezTo>
                <a:cubicBezTo>
                  <a:pt x="31" y="2"/>
                  <a:pt x="35" y="27"/>
                  <a:pt x="40" y="40"/>
                </a:cubicBezTo>
                <a:cubicBezTo>
                  <a:pt x="31" y="36"/>
                  <a:pt x="21" y="35"/>
                  <a:pt x="13" y="40"/>
                </a:cubicBezTo>
                <a:cubicBezTo>
                  <a:pt x="1" y="49"/>
                  <a:pt x="0" y="65"/>
                  <a:pt x="3" y="78"/>
                </a:cubicBezTo>
                <a:cubicBezTo>
                  <a:pt x="6" y="93"/>
                  <a:pt x="14" y="118"/>
                  <a:pt x="27" y="127"/>
                </a:cubicBezTo>
                <a:cubicBezTo>
                  <a:pt x="41" y="136"/>
                  <a:pt x="47" y="123"/>
                  <a:pt x="54" y="114"/>
                </a:cubicBezTo>
                <a:cubicBezTo>
                  <a:pt x="65" y="119"/>
                  <a:pt x="74" y="136"/>
                  <a:pt x="87" y="123"/>
                </a:cubicBezTo>
                <a:cubicBezTo>
                  <a:pt x="100" y="109"/>
                  <a:pt x="102" y="83"/>
                  <a:pt x="104" y="66"/>
                </a:cubicBezTo>
                <a:cubicBezTo>
                  <a:pt x="105" y="52"/>
                  <a:pt x="107" y="32"/>
                  <a:pt x="91" y="25"/>
                </a:cubicBezTo>
                <a:close/>
                <a:moveTo>
                  <a:pt x="50" y="17"/>
                </a:moveTo>
                <a:cubicBezTo>
                  <a:pt x="50" y="16"/>
                  <a:pt x="50" y="14"/>
                  <a:pt x="49" y="13"/>
                </a:cubicBezTo>
                <a:cubicBezTo>
                  <a:pt x="49" y="13"/>
                  <a:pt x="48" y="12"/>
                  <a:pt x="48" y="12"/>
                </a:cubicBezTo>
                <a:cubicBezTo>
                  <a:pt x="48" y="12"/>
                  <a:pt x="48" y="11"/>
                  <a:pt x="48" y="11"/>
                </a:cubicBezTo>
                <a:cubicBezTo>
                  <a:pt x="52" y="11"/>
                  <a:pt x="51" y="13"/>
                  <a:pt x="50" y="17"/>
                </a:cubicBezTo>
                <a:close/>
                <a:moveTo>
                  <a:pt x="96" y="81"/>
                </a:moveTo>
                <a:cubicBezTo>
                  <a:pt x="95" y="90"/>
                  <a:pt x="92" y="109"/>
                  <a:pt x="85" y="116"/>
                </a:cubicBezTo>
                <a:cubicBezTo>
                  <a:pt x="73" y="128"/>
                  <a:pt x="66" y="114"/>
                  <a:pt x="56" y="111"/>
                </a:cubicBezTo>
                <a:cubicBezTo>
                  <a:pt x="57" y="109"/>
                  <a:pt x="55" y="107"/>
                  <a:pt x="53" y="108"/>
                </a:cubicBezTo>
                <a:cubicBezTo>
                  <a:pt x="50" y="110"/>
                  <a:pt x="50" y="110"/>
                  <a:pt x="48" y="112"/>
                </a:cubicBezTo>
                <a:cubicBezTo>
                  <a:pt x="42" y="118"/>
                  <a:pt x="48" y="119"/>
                  <a:pt x="36" y="120"/>
                </a:cubicBezTo>
                <a:cubicBezTo>
                  <a:pt x="25" y="120"/>
                  <a:pt x="24" y="116"/>
                  <a:pt x="20" y="107"/>
                </a:cubicBezTo>
                <a:cubicBezTo>
                  <a:pt x="17" y="101"/>
                  <a:pt x="14" y="95"/>
                  <a:pt x="12" y="88"/>
                </a:cubicBezTo>
                <a:cubicBezTo>
                  <a:pt x="7" y="77"/>
                  <a:pt x="3" y="63"/>
                  <a:pt x="10" y="52"/>
                </a:cubicBezTo>
                <a:cubicBezTo>
                  <a:pt x="17" y="38"/>
                  <a:pt x="31" y="41"/>
                  <a:pt x="43" y="46"/>
                </a:cubicBezTo>
                <a:cubicBezTo>
                  <a:pt x="43" y="47"/>
                  <a:pt x="43" y="47"/>
                  <a:pt x="43" y="47"/>
                </a:cubicBezTo>
                <a:cubicBezTo>
                  <a:pt x="46" y="48"/>
                  <a:pt x="49" y="50"/>
                  <a:pt x="52" y="52"/>
                </a:cubicBezTo>
                <a:cubicBezTo>
                  <a:pt x="53" y="52"/>
                  <a:pt x="53" y="51"/>
                  <a:pt x="53" y="50"/>
                </a:cubicBezTo>
                <a:cubicBezTo>
                  <a:pt x="51" y="49"/>
                  <a:pt x="50" y="47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9" y="46"/>
                  <a:pt x="50" y="46"/>
                  <a:pt x="51" y="45"/>
                </a:cubicBezTo>
                <a:cubicBezTo>
                  <a:pt x="62" y="35"/>
                  <a:pt x="80" y="19"/>
                  <a:pt x="94" y="32"/>
                </a:cubicBezTo>
                <a:cubicBezTo>
                  <a:pt x="104" y="42"/>
                  <a:pt x="99" y="70"/>
                  <a:pt x="96" y="8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grpSp>
        <p:nvGrpSpPr>
          <p:cNvPr id="95" name="组合 94"/>
          <p:cNvGrpSpPr/>
          <p:nvPr/>
        </p:nvGrpSpPr>
        <p:grpSpPr>
          <a:xfrm>
            <a:off x="6995957" y="4640420"/>
            <a:ext cx="557229" cy="497597"/>
            <a:chOff x="4577745" y="4336117"/>
            <a:chExt cx="557229" cy="497597"/>
          </a:xfrm>
        </p:grpSpPr>
        <p:sp>
          <p:nvSpPr>
            <p:cNvPr id="96" name="任意多边形 95"/>
            <p:cNvSpPr/>
            <p:nvPr/>
          </p:nvSpPr>
          <p:spPr>
            <a:xfrm>
              <a:off x="4577745" y="4392897"/>
              <a:ext cx="557229" cy="440817"/>
            </a:xfrm>
            <a:custGeom>
              <a:avLst/>
              <a:gdLst>
                <a:gd name="connsiteX0" fmla="*/ 14510 w 533941"/>
                <a:gd name="connsiteY0" fmla="*/ 334613 h 439545"/>
                <a:gd name="connsiteX1" fmla="*/ 33171 w 533941"/>
                <a:gd name="connsiteY1" fmla="*/ 415479 h 439545"/>
                <a:gd name="connsiteX2" fmla="*/ 219783 w 533941"/>
                <a:gd name="connsiteY2" fmla="*/ 415479 h 439545"/>
                <a:gd name="connsiteX3" fmla="*/ 505922 w 533941"/>
                <a:gd name="connsiteY3" fmla="*/ 135560 h 439545"/>
                <a:gd name="connsiteX4" fmla="*/ 487261 w 533941"/>
                <a:gd name="connsiteY4" fmla="*/ 4932 h 439545"/>
                <a:gd name="connsiteX5" fmla="*/ 188681 w 533941"/>
                <a:gd name="connsiteY5" fmla="*/ 297291 h 439545"/>
                <a:gd name="connsiteX6" fmla="*/ 14510 w 533941"/>
                <a:gd name="connsiteY6" fmla="*/ 334613 h 439545"/>
                <a:gd name="connsiteX0-1" fmla="*/ 11897 w 542181"/>
                <a:gd name="connsiteY0-2" fmla="*/ 307480 h 440817"/>
                <a:gd name="connsiteX1-3" fmla="*/ 41411 w 542181"/>
                <a:gd name="connsiteY1-4" fmla="*/ 415479 h 440817"/>
                <a:gd name="connsiteX2-5" fmla="*/ 228023 w 542181"/>
                <a:gd name="connsiteY2-6" fmla="*/ 415479 h 440817"/>
                <a:gd name="connsiteX3-7" fmla="*/ 514162 w 542181"/>
                <a:gd name="connsiteY3-8" fmla="*/ 135560 h 440817"/>
                <a:gd name="connsiteX4-9" fmla="*/ 495501 w 542181"/>
                <a:gd name="connsiteY4-10" fmla="*/ 4932 h 440817"/>
                <a:gd name="connsiteX5-11" fmla="*/ 196921 w 542181"/>
                <a:gd name="connsiteY5-12" fmla="*/ 297291 h 440817"/>
                <a:gd name="connsiteX6-13" fmla="*/ 11897 w 542181"/>
                <a:gd name="connsiteY6-14" fmla="*/ 307480 h 440817"/>
                <a:gd name="connsiteX0-15" fmla="*/ 26945 w 557229"/>
                <a:gd name="connsiteY0-16" fmla="*/ 307480 h 440817"/>
                <a:gd name="connsiteX1-17" fmla="*/ 23898 w 557229"/>
                <a:gd name="connsiteY1-18" fmla="*/ 415479 h 440817"/>
                <a:gd name="connsiteX2-19" fmla="*/ 243071 w 557229"/>
                <a:gd name="connsiteY2-20" fmla="*/ 415479 h 440817"/>
                <a:gd name="connsiteX3-21" fmla="*/ 529210 w 557229"/>
                <a:gd name="connsiteY3-22" fmla="*/ 135560 h 440817"/>
                <a:gd name="connsiteX4-23" fmla="*/ 510549 w 557229"/>
                <a:gd name="connsiteY4-24" fmla="*/ 4932 h 440817"/>
                <a:gd name="connsiteX5-25" fmla="*/ 211969 w 557229"/>
                <a:gd name="connsiteY5-26" fmla="*/ 297291 h 440817"/>
                <a:gd name="connsiteX6-27" fmla="*/ 26945 w 557229"/>
                <a:gd name="connsiteY6-28" fmla="*/ 307480 h 44081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557229" h="440817">
                  <a:moveTo>
                    <a:pt x="26945" y="307480"/>
                  </a:moveTo>
                  <a:cubicBezTo>
                    <a:pt x="-4400" y="327178"/>
                    <a:pt x="-12123" y="397479"/>
                    <a:pt x="23898" y="415479"/>
                  </a:cubicBezTo>
                  <a:cubicBezTo>
                    <a:pt x="59919" y="433479"/>
                    <a:pt x="158852" y="462132"/>
                    <a:pt x="243071" y="415479"/>
                  </a:cubicBezTo>
                  <a:cubicBezTo>
                    <a:pt x="327290" y="368826"/>
                    <a:pt x="484630" y="203984"/>
                    <a:pt x="529210" y="135560"/>
                  </a:cubicBezTo>
                  <a:cubicBezTo>
                    <a:pt x="573790" y="67136"/>
                    <a:pt x="563422" y="-22023"/>
                    <a:pt x="510549" y="4932"/>
                  </a:cubicBezTo>
                  <a:cubicBezTo>
                    <a:pt x="457676" y="31887"/>
                    <a:pt x="292570" y="246866"/>
                    <a:pt x="211969" y="297291"/>
                  </a:cubicBezTo>
                  <a:cubicBezTo>
                    <a:pt x="131368" y="347716"/>
                    <a:pt x="58290" y="287782"/>
                    <a:pt x="26945" y="307480"/>
                  </a:cubicBezTo>
                  <a:close/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7" name="任意多边形 96"/>
            <p:cNvSpPr/>
            <p:nvPr/>
          </p:nvSpPr>
          <p:spPr>
            <a:xfrm>
              <a:off x="4611655" y="4336117"/>
              <a:ext cx="513962" cy="482779"/>
            </a:xfrm>
            <a:custGeom>
              <a:avLst/>
              <a:gdLst>
                <a:gd name="connsiteX0" fmla="*/ 198035 w 502835"/>
                <a:gd name="connsiteY0" fmla="*/ 493056 h 493056"/>
                <a:gd name="connsiteX1" fmla="*/ 123390 w 502835"/>
                <a:gd name="connsiteY1" fmla="*/ 368648 h 493056"/>
                <a:gd name="connsiteX2" fmla="*/ 5203 w 502835"/>
                <a:gd name="connsiteY2" fmla="*/ 393529 h 493056"/>
                <a:gd name="connsiteX3" fmla="*/ 310003 w 502835"/>
                <a:gd name="connsiteY3" fmla="*/ 32746 h 493056"/>
                <a:gd name="connsiteX4" fmla="*/ 502835 w 502835"/>
                <a:gd name="connsiteY4" fmla="*/ 38966 h 493056"/>
                <a:gd name="connsiteX0-1" fmla="*/ 205934 w 510734"/>
                <a:gd name="connsiteY0-2" fmla="*/ 491889 h 491889"/>
                <a:gd name="connsiteX1-3" fmla="*/ 131289 w 510734"/>
                <a:gd name="connsiteY1-4" fmla="*/ 367481 h 491889"/>
                <a:gd name="connsiteX2-5" fmla="*/ 4962 w 510734"/>
                <a:gd name="connsiteY2-6" fmla="*/ 376082 h 491889"/>
                <a:gd name="connsiteX3-7" fmla="*/ 317902 w 510734"/>
                <a:gd name="connsiteY3-8" fmla="*/ 31579 h 491889"/>
                <a:gd name="connsiteX4-9" fmla="*/ 510734 w 510734"/>
                <a:gd name="connsiteY4-10" fmla="*/ 37799 h 491889"/>
                <a:gd name="connsiteX0-11" fmla="*/ 205532 w 510332"/>
                <a:gd name="connsiteY0-12" fmla="*/ 491889 h 491889"/>
                <a:gd name="connsiteX1-13" fmla="*/ 136314 w 510332"/>
                <a:gd name="connsiteY1-14" fmla="*/ 383761 h 491889"/>
                <a:gd name="connsiteX2-15" fmla="*/ 4560 w 510332"/>
                <a:gd name="connsiteY2-16" fmla="*/ 376082 h 491889"/>
                <a:gd name="connsiteX3-17" fmla="*/ 317500 w 510332"/>
                <a:gd name="connsiteY3-18" fmla="*/ 31579 h 491889"/>
                <a:gd name="connsiteX4-19" fmla="*/ 510332 w 510332"/>
                <a:gd name="connsiteY4-20" fmla="*/ 37799 h 491889"/>
                <a:gd name="connsiteX0-21" fmla="*/ 159192 w 510119"/>
                <a:gd name="connsiteY0-22" fmla="*/ 489175 h 489175"/>
                <a:gd name="connsiteX1-23" fmla="*/ 136101 w 510119"/>
                <a:gd name="connsiteY1-24" fmla="*/ 383761 h 489175"/>
                <a:gd name="connsiteX2-25" fmla="*/ 4347 w 510119"/>
                <a:gd name="connsiteY2-26" fmla="*/ 376082 h 489175"/>
                <a:gd name="connsiteX3-27" fmla="*/ 317287 w 510119"/>
                <a:gd name="connsiteY3-28" fmla="*/ 31579 h 489175"/>
                <a:gd name="connsiteX4-29" fmla="*/ 510119 w 510119"/>
                <a:gd name="connsiteY4-30" fmla="*/ 37799 h 489175"/>
                <a:gd name="connsiteX0-31" fmla="*/ 159192 w 510119"/>
                <a:gd name="connsiteY0-32" fmla="*/ 489175 h 489175"/>
                <a:gd name="connsiteX1-33" fmla="*/ 136101 w 510119"/>
                <a:gd name="connsiteY1-34" fmla="*/ 383761 h 489175"/>
                <a:gd name="connsiteX2-35" fmla="*/ 4347 w 510119"/>
                <a:gd name="connsiteY2-36" fmla="*/ 376082 h 489175"/>
                <a:gd name="connsiteX3-37" fmla="*/ 317287 w 510119"/>
                <a:gd name="connsiteY3-38" fmla="*/ 31579 h 489175"/>
                <a:gd name="connsiteX4-39" fmla="*/ 510119 w 510119"/>
                <a:gd name="connsiteY4-40" fmla="*/ 37799 h 489175"/>
                <a:gd name="connsiteX0-41" fmla="*/ 151016 w 510083"/>
                <a:gd name="connsiteY0-42" fmla="*/ 483748 h 483748"/>
                <a:gd name="connsiteX1-43" fmla="*/ 136065 w 510083"/>
                <a:gd name="connsiteY1-44" fmla="*/ 383761 h 483748"/>
                <a:gd name="connsiteX2-45" fmla="*/ 4311 w 510083"/>
                <a:gd name="connsiteY2-46" fmla="*/ 376082 h 483748"/>
                <a:gd name="connsiteX3-47" fmla="*/ 317251 w 510083"/>
                <a:gd name="connsiteY3-48" fmla="*/ 31579 h 483748"/>
                <a:gd name="connsiteX4-49" fmla="*/ 510083 w 510083"/>
                <a:gd name="connsiteY4-50" fmla="*/ 37799 h 483748"/>
                <a:gd name="connsiteX0-51" fmla="*/ 150514 w 509581"/>
                <a:gd name="connsiteY0-52" fmla="*/ 483748 h 483748"/>
                <a:gd name="connsiteX1-53" fmla="*/ 135563 w 509581"/>
                <a:gd name="connsiteY1-54" fmla="*/ 383761 h 483748"/>
                <a:gd name="connsiteX2-55" fmla="*/ 3809 w 509581"/>
                <a:gd name="connsiteY2-56" fmla="*/ 376082 h 483748"/>
                <a:gd name="connsiteX3-57" fmla="*/ 316749 w 509581"/>
                <a:gd name="connsiteY3-58" fmla="*/ 31579 h 483748"/>
                <a:gd name="connsiteX4-59" fmla="*/ 509581 w 509581"/>
                <a:gd name="connsiteY4-60" fmla="*/ 37799 h 483748"/>
                <a:gd name="connsiteX0-61" fmla="*/ 146758 w 505825"/>
                <a:gd name="connsiteY0-62" fmla="*/ 483748 h 483748"/>
                <a:gd name="connsiteX1-63" fmla="*/ 131807 w 505825"/>
                <a:gd name="connsiteY1-64" fmla="*/ 383761 h 483748"/>
                <a:gd name="connsiteX2-65" fmla="*/ 53 w 505825"/>
                <a:gd name="connsiteY2-66" fmla="*/ 376082 h 483748"/>
                <a:gd name="connsiteX3-67" fmla="*/ 312993 w 505825"/>
                <a:gd name="connsiteY3-68" fmla="*/ 31579 h 483748"/>
                <a:gd name="connsiteX4-69" fmla="*/ 505825 w 505825"/>
                <a:gd name="connsiteY4-70" fmla="*/ 37799 h 483748"/>
                <a:gd name="connsiteX0-71" fmla="*/ 154904 w 513971"/>
                <a:gd name="connsiteY0-72" fmla="*/ 482779 h 482779"/>
                <a:gd name="connsiteX1-73" fmla="*/ 139953 w 513971"/>
                <a:gd name="connsiteY1-74" fmla="*/ 382792 h 482779"/>
                <a:gd name="connsiteX2-75" fmla="*/ 59 w 513971"/>
                <a:gd name="connsiteY2-76" fmla="*/ 361546 h 482779"/>
                <a:gd name="connsiteX3-77" fmla="*/ 321139 w 513971"/>
                <a:gd name="connsiteY3-78" fmla="*/ 30610 h 482779"/>
                <a:gd name="connsiteX4-79" fmla="*/ 513971 w 513971"/>
                <a:gd name="connsiteY4-80" fmla="*/ 36830 h 482779"/>
                <a:gd name="connsiteX0-81" fmla="*/ 154895 w 513962"/>
                <a:gd name="connsiteY0-82" fmla="*/ 482779 h 482779"/>
                <a:gd name="connsiteX1-83" fmla="*/ 139944 w 513962"/>
                <a:gd name="connsiteY1-84" fmla="*/ 382792 h 482779"/>
                <a:gd name="connsiteX2-85" fmla="*/ 50 w 513962"/>
                <a:gd name="connsiteY2-86" fmla="*/ 361546 h 482779"/>
                <a:gd name="connsiteX3-87" fmla="*/ 321130 w 513962"/>
                <a:gd name="connsiteY3-88" fmla="*/ 30610 h 482779"/>
                <a:gd name="connsiteX4-89" fmla="*/ 513962 w 513962"/>
                <a:gd name="connsiteY4-90" fmla="*/ 36830 h 48277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513962" h="482779">
                  <a:moveTo>
                    <a:pt x="154895" y="482779"/>
                  </a:moveTo>
                  <a:cubicBezTo>
                    <a:pt x="158062" y="428869"/>
                    <a:pt x="144044" y="389430"/>
                    <a:pt x="139944" y="382792"/>
                  </a:cubicBezTo>
                  <a:cubicBezTo>
                    <a:pt x="135844" y="376154"/>
                    <a:pt x="-3014" y="379542"/>
                    <a:pt x="50" y="361546"/>
                  </a:cubicBezTo>
                  <a:cubicBezTo>
                    <a:pt x="3114" y="343550"/>
                    <a:pt x="235478" y="84729"/>
                    <a:pt x="321130" y="30610"/>
                  </a:cubicBezTo>
                  <a:cubicBezTo>
                    <a:pt x="406782" y="-23509"/>
                    <a:pt x="459015" y="4173"/>
                    <a:pt x="513962" y="36830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</p:grpSp>
      <p:sp>
        <p:nvSpPr>
          <p:cNvPr id="98" name="文本框 97"/>
          <p:cNvSpPr txBox="1"/>
          <p:nvPr/>
        </p:nvSpPr>
        <p:spPr>
          <a:xfrm>
            <a:off x="664309" y="2167272"/>
            <a:ext cx="301295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</a:t>
            </a:r>
          </a:p>
        </p:txBody>
      </p:sp>
      <p:sp>
        <p:nvSpPr>
          <p:cNvPr id="84" name="文本框 83"/>
          <p:cNvSpPr txBox="1"/>
          <p:nvPr/>
        </p:nvSpPr>
        <p:spPr>
          <a:xfrm>
            <a:off x="694049" y="4367981"/>
            <a:ext cx="301295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</a:t>
            </a:r>
          </a:p>
        </p:txBody>
      </p:sp>
      <p:sp>
        <p:nvSpPr>
          <p:cNvPr id="85" name="文本框 84"/>
          <p:cNvSpPr txBox="1"/>
          <p:nvPr/>
        </p:nvSpPr>
        <p:spPr>
          <a:xfrm>
            <a:off x="8273911" y="2185362"/>
            <a:ext cx="318344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</a:t>
            </a:r>
          </a:p>
        </p:txBody>
      </p:sp>
      <p:sp>
        <p:nvSpPr>
          <p:cNvPr id="102" name="文本框 101"/>
          <p:cNvSpPr txBox="1"/>
          <p:nvPr/>
        </p:nvSpPr>
        <p:spPr>
          <a:xfrm>
            <a:off x="8303651" y="4386071"/>
            <a:ext cx="318344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</a:t>
            </a:r>
          </a:p>
        </p:txBody>
      </p:sp>
      <p:grpSp>
        <p:nvGrpSpPr>
          <p:cNvPr id="107" name="组合 106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108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110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09" name="文本框 108"/>
            <p:cNvSpPr txBox="1"/>
            <p:nvPr/>
          </p:nvSpPr>
          <p:spPr>
            <a:xfrm>
              <a:off x="4755105" y="952047"/>
              <a:ext cx="2482703" cy="4001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subheading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/>
          <p:cNvSpPr>
            <a:spLocks noEditPoints="1"/>
          </p:cNvSpPr>
          <p:nvPr/>
        </p:nvSpPr>
        <p:spPr bwMode="auto">
          <a:xfrm rot="169628">
            <a:off x="1651435" y="2601842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69" name="Freeform 5"/>
          <p:cNvSpPr>
            <a:spLocks noEditPoints="1"/>
          </p:cNvSpPr>
          <p:nvPr/>
        </p:nvSpPr>
        <p:spPr bwMode="auto">
          <a:xfrm rot="169628">
            <a:off x="4228624" y="3303691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0" name="Freeform 5"/>
          <p:cNvSpPr>
            <a:spLocks noEditPoints="1"/>
          </p:cNvSpPr>
          <p:nvPr/>
        </p:nvSpPr>
        <p:spPr bwMode="auto">
          <a:xfrm rot="169628">
            <a:off x="6748808" y="2844902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1" name="Freeform 5"/>
          <p:cNvSpPr>
            <a:spLocks noEditPoints="1"/>
          </p:cNvSpPr>
          <p:nvPr/>
        </p:nvSpPr>
        <p:spPr bwMode="auto">
          <a:xfrm rot="169628">
            <a:off x="9325998" y="2434928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1" name="任意多边形 10"/>
          <p:cNvSpPr/>
          <p:nvPr/>
        </p:nvSpPr>
        <p:spPr>
          <a:xfrm>
            <a:off x="2475878" y="2439671"/>
            <a:ext cx="7750629" cy="901881"/>
          </a:xfrm>
          <a:custGeom>
            <a:avLst/>
            <a:gdLst>
              <a:gd name="connsiteX0" fmla="*/ 0 w 7750629"/>
              <a:gd name="connsiteY0" fmla="*/ 174172 h 901881"/>
              <a:gd name="connsiteX1" fmla="*/ 2627086 w 7750629"/>
              <a:gd name="connsiteY1" fmla="*/ 899886 h 901881"/>
              <a:gd name="connsiteX2" fmla="*/ 5341257 w 7750629"/>
              <a:gd name="connsiteY2" fmla="*/ 377372 h 901881"/>
              <a:gd name="connsiteX3" fmla="*/ 7750629 w 7750629"/>
              <a:gd name="connsiteY3" fmla="*/ 0 h 90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50629" h="901881">
                <a:moveTo>
                  <a:pt x="0" y="174172"/>
                </a:moveTo>
                <a:cubicBezTo>
                  <a:pt x="868438" y="520095"/>
                  <a:pt x="1736877" y="866019"/>
                  <a:pt x="2627086" y="899886"/>
                </a:cubicBezTo>
                <a:cubicBezTo>
                  <a:pt x="3517295" y="933753"/>
                  <a:pt x="4487333" y="527353"/>
                  <a:pt x="5341257" y="377372"/>
                </a:cubicBezTo>
                <a:cubicBezTo>
                  <a:pt x="6195181" y="227391"/>
                  <a:pt x="7049105" y="152400"/>
                  <a:pt x="7750629" y="0"/>
                </a:cubicBezTo>
              </a:path>
            </a:pathLst>
          </a:custGeom>
          <a:noFill/>
          <a:ln w="22225">
            <a:solidFill>
              <a:srgbClr val="6054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1795224" y="3049164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Title</a:t>
            </a:r>
          </a:p>
        </p:txBody>
      </p:sp>
      <p:sp>
        <p:nvSpPr>
          <p:cNvPr id="73" name="文本框 72"/>
          <p:cNvSpPr txBox="1"/>
          <p:nvPr/>
        </p:nvSpPr>
        <p:spPr>
          <a:xfrm>
            <a:off x="4410491" y="3807497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Title</a:t>
            </a:r>
          </a:p>
        </p:txBody>
      </p:sp>
      <p:sp>
        <p:nvSpPr>
          <p:cNvPr id="74" name="文本框 73"/>
          <p:cNvSpPr txBox="1"/>
          <p:nvPr/>
        </p:nvSpPr>
        <p:spPr>
          <a:xfrm>
            <a:off x="6930675" y="3321997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Title</a:t>
            </a:r>
          </a:p>
        </p:txBody>
      </p:sp>
      <p:sp>
        <p:nvSpPr>
          <p:cNvPr id="75" name="文本框 74"/>
          <p:cNvSpPr txBox="1"/>
          <p:nvPr/>
        </p:nvSpPr>
        <p:spPr>
          <a:xfrm>
            <a:off x="9459559" y="2902970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Title</a:t>
            </a:r>
          </a:p>
        </p:txBody>
      </p:sp>
      <p:sp>
        <p:nvSpPr>
          <p:cNvPr id="76" name="文本框 75"/>
          <p:cNvSpPr txBox="1"/>
          <p:nvPr/>
        </p:nvSpPr>
        <p:spPr>
          <a:xfrm>
            <a:off x="1231050" y="4392272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</a:t>
            </a:r>
          </a:p>
        </p:txBody>
      </p:sp>
      <p:sp>
        <p:nvSpPr>
          <p:cNvPr id="77" name="文本框 76"/>
          <p:cNvSpPr txBox="1"/>
          <p:nvPr/>
        </p:nvSpPr>
        <p:spPr>
          <a:xfrm>
            <a:off x="3822355" y="4977020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</a:t>
            </a:r>
          </a:p>
        </p:txBody>
      </p:sp>
      <p:sp>
        <p:nvSpPr>
          <p:cNvPr id="81" name="文本框 80"/>
          <p:cNvSpPr txBox="1"/>
          <p:nvPr/>
        </p:nvSpPr>
        <p:spPr>
          <a:xfrm>
            <a:off x="6431682" y="4458070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</a:t>
            </a:r>
          </a:p>
        </p:txBody>
      </p:sp>
      <p:sp>
        <p:nvSpPr>
          <p:cNvPr id="82" name="文本框 81"/>
          <p:cNvSpPr txBox="1"/>
          <p:nvPr/>
        </p:nvSpPr>
        <p:spPr>
          <a:xfrm>
            <a:off x="9002733" y="4161853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</a:t>
            </a:r>
          </a:p>
        </p:txBody>
      </p:sp>
      <p:grpSp>
        <p:nvGrpSpPr>
          <p:cNvPr id="93" name="组合 92"/>
          <p:cNvGrpSpPr/>
          <p:nvPr/>
        </p:nvGrpSpPr>
        <p:grpSpPr>
          <a:xfrm rot="20765698">
            <a:off x="9626560" y="1184340"/>
            <a:ext cx="1660802" cy="1503709"/>
            <a:chOff x="5881332" y="267437"/>
            <a:chExt cx="1140491" cy="1049252"/>
          </a:xfrm>
        </p:grpSpPr>
        <p:sp>
          <p:nvSpPr>
            <p:cNvPr id="94" name="Freeform 265"/>
            <p:cNvSpPr/>
            <p:nvPr/>
          </p:nvSpPr>
          <p:spPr bwMode="auto">
            <a:xfrm>
              <a:off x="6036438" y="396693"/>
              <a:ext cx="790741" cy="798344"/>
            </a:xfrm>
            <a:custGeom>
              <a:avLst/>
              <a:gdLst>
                <a:gd name="T0" fmla="*/ 157 w 220"/>
                <a:gd name="T1" fmla="*/ 25 h 222"/>
                <a:gd name="T2" fmla="*/ 214 w 220"/>
                <a:gd name="T3" fmla="*/ 117 h 222"/>
                <a:gd name="T4" fmla="*/ 61 w 220"/>
                <a:gd name="T5" fmla="*/ 179 h 222"/>
                <a:gd name="T6" fmla="*/ 38 w 220"/>
                <a:gd name="T7" fmla="*/ 37 h 222"/>
                <a:gd name="T8" fmla="*/ 157 w 220"/>
                <a:gd name="T9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222">
                  <a:moveTo>
                    <a:pt x="157" y="25"/>
                  </a:moveTo>
                  <a:cubicBezTo>
                    <a:pt x="157" y="25"/>
                    <a:pt x="220" y="47"/>
                    <a:pt x="214" y="117"/>
                  </a:cubicBezTo>
                  <a:cubicBezTo>
                    <a:pt x="207" y="187"/>
                    <a:pt x="122" y="222"/>
                    <a:pt x="61" y="179"/>
                  </a:cubicBezTo>
                  <a:cubicBezTo>
                    <a:pt x="0" y="136"/>
                    <a:pt x="3" y="74"/>
                    <a:pt x="38" y="37"/>
                  </a:cubicBezTo>
                  <a:cubicBezTo>
                    <a:pt x="73" y="0"/>
                    <a:pt x="132" y="12"/>
                    <a:pt x="157" y="25"/>
                  </a:cubicBez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5" name="Freeform 266"/>
            <p:cNvSpPr/>
            <p:nvPr/>
          </p:nvSpPr>
          <p:spPr bwMode="auto">
            <a:xfrm>
              <a:off x="6042521" y="402775"/>
              <a:ext cx="742080" cy="719270"/>
            </a:xfrm>
            <a:custGeom>
              <a:avLst/>
              <a:gdLst>
                <a:gd name="T0" fmla="*/ 153 w 206"/>
                <a:gd name="T1" fmla="*/ 40 h 200"/>
                <a:gd name="T2" fmla="*/ 188 w 206"/>
                <a:gd name="T3" fmla="*/ 123 h 200"/>
                <a:gd name="T4" fmla="*/ 40 w 206"/>
                <a:gd name="T5" fmla="*/ 132 h 200"/>
                <a:gd name="T6" fmla="*/ 153 w 206"/>
                <a:gd name="T7" fmla="*/ 4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200">
                  <a:moveTo>
                    <a:pt x="153" y="40"/>
                  </a:moveTo>
                  <a:cubicBezTo>
                    <a:pt x="153" y="40"/>
                    <a:pt x="206" y="65"/>
                    <a:pt x="188" y="123"/>
                  </a:cubicBezTo>
                  <a:cubicBezTo>
                    <a:pt x="171" y="181"/>
                    <a:pt x="78" y="200"/>
                    <a:pt x="40" y="132"/>
                  </a:cubicBezTo>
                  <a:cubicBezTo>
                    <a:pt x="0" y="59"/>
                    <a:pt x="94" y="0"/>
                    <a:pt x="153" y="40"/>
                  </a:cubicBezTo>
                  <a:close/>
                </a:path>
              </a:pathLst>
            </a:custGeom>
            <a:solidFill>
              <a:srgbClr val="F27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6" name="Freeform 267"/>
            <p:cNvSpPr/>
            <p:nvPr/>
          </p:nvSpPr>
          <p:spPr bwMode="auto">
            <a:xfrm>
              <a:off x="6586916" y="726675"/>
              <a:ext cx="53223" cy="65388"/>
            </a:xfrm>
            <a:custGeom>
              <a:avLst/>
              <a:gdLst>
                <a:gd name="T0" fmla="*/ 11 w 15"/>
                <a:gd name="T1" fmla="*/ 3 h 18"/>
                <a:gd name="T2" fmla="*/ 14 w 15"/>
                <a:gd name="T3" fmla="*/ 12 h 18"/>
                <a:gd name="T4" fmla="*/ 1 w 15"/>
                <a:gd name="T5" fmla="*/ 13 h 18"/>
                <a:gd name="T6" fmla="*/ 11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1" y="3"/>
                  </a:moveTo>
                  <a:cubicBezTo>
                    <a:pt x="11" y="3"/>
                    <a:pt x="15" y="7"/>
                    <a:pt x="14" y="12"/>
                  </a:cubicBezTo>
                  <a:cubicBezTo>
                    <a:pt x="13" y="17"/>
                    <a:pt x="3" y="18"/>
                    <a:pt x="1" y="13"/>
                  </a:cubicBezTo>
                  <a:cubicBezTo>
                    <a:pt x="0" y="7"/>
                    <a:pt x="5" y="0"/>
                    <a:pt x="11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7" name="Freeform 268"/>
            <p:cNvSpPr/>
            <p:nvPr/>
          </p:nvSpPr>
          <p:spPr bwMode="auto">
            <a:xfrm>
              <a:off x="6284305" y="618708"/>
              <a:ext cx="50182" cy="62347"/>
            </a:xfrm>
            <a:custGeom>
              <a:avLst/>
              <a:gdLst>
                <a:gd name="T0" fmla="*/ 10 w 14"/>
                <a:gd name="T1" fmla="*/ 3 h 17"/>
                <a:gd name="T2" fmla="*/ 12 w 14"/>
                <a:gd name="T3" fmla="*/ 12 h 17"/>
                <a:gd name="T4" fmla="*/ 1 w 14"/>
                <a:gd name="T5" fmla="*/ 12 h 17"/>
                <a:gd name="T6" fmla="*/ 10 w 14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0" y="3"/>
                  </a:moveTo>
                  <a:cubicBezTo>
                    <a:pt x="10" y="3"/>
                    <a:pt x="14" y="7"/>
                    <a:pt x="12" y="12"/>
                  </a:cubicBezTo>
                  <a:cubicBezTo>
                    <a:pt x="11" y="17"/>
                    <a:pt x="2" y="17"/>
                    <a:pt x="1" y="12"/>
                  </a:cubicBezTo>
                  <a:cubicBezTo>
                    <a:pt x="0" y="7"/>
                    <a:pt x="4" y="0"/>
                    <a:pt x="10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8" name="Freeform 269"/>
            <p:cNvSpPr/>
            <p:nvPr/>
          </p:nvSpPr>
          <p:spPr bwMode="auto">
            <a:xfrm>
              <a:off x="6553461" y="813352"/>
              <a:ext cx="97322" cy="82115"/>
            </a:xfrm>
            <a:custGeom>
              <a:avLst/>
              <a:gdLst>
                <a:gd name="T0" fmla="*/ 19 w 27"/>
                <a:gd name="T1" fmla="*/ 4 h 23"/>
                <a:gd name="T2" fmla="*/ 24 w 27"/>
                <a:gd name="T3" fmla="*/ 15 h 23"/>
                <a:gd name="T4" fmla="*/ 3 w 27"/>
                <a:gd name="T5" fmla="*/ 13 h 23"/>
                <a:gd name="T6" fmla="*/ 19 w 27"/>
                <a:gd name="T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9" y="4"/>
                  </a:moveTo>
                  <a:cubicBezTo>
                    <a:pt x="19" y="4"/>
                    <a:pt x="27" y="6"/>
                    <a:pt x="24" y="15"/>
                  </a:cubicBezTo>
                  <a:cubicBezTo>
                    <a:pt x="20" y="23"/>
                    <a:pt x="6" y="22"/>
                    <a:pt x="3" y="13"/>
                  </a:cubicBezTo>
                  <a:cubicBezTo>
                    <a:pt x="0" y="4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5" name="Freeform 270"/>
            <p:cNvSpPr/>
            <p:nvPr/>
          </p:nvSpPr>
          <p:spPr bwMode="auto">
            <a:xfrm>
              <a:off x="6212834" y="694741"/>
              <a:ext cx="89719" cy="79074"/>
            </a:xfrm>
            <a:custGeom>
              <a:avLst/>
              <a:gdLst>
                <a:gd name="T0" fmla="*/ 17 w 25"/>
                <a:gd name="T1" fmla="*/ 4 h 22"/>
                <a:gd name="T2" fmla="*/ 22 w 25"/>
                <a:gd name="T3" fmla="*/ 14 h 22"/>
                <a:gd name="T4" fmla="*/ 2 w 25"/>
                <a:gd name="T5" fmla="*/ 13 h 22"/>
                <a:gd name="T6" fmla="*/ 17 w 25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2">
                  <a:moveTo>
                    <a:pt x="17" y="4"/>
                  </a:moveTo>
                  <a:cubicBezTo>
                    <a:pt x="17" y="4"/>
                    <a:pt x="25" y="7"/>
                    <a:pt x="22" y="14"/>
                  </a:cubicBezTo>
                  <a:cubicBezTo>
                    <a:pt x="19" y="22"/>
                    <a:pt x="5" y="21"/>
                    <a:pt x="2" y="13"/>
                  </a:cubicBezTo>
                  <a:cubicBezTo>
                    <a:pt x="0" y="5"/>
                    <a:pt x="10" y="0"/>
                    <a:pt x="17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6" name="Freeform 271"/>
            <p:cNvSpPr/>
            <p:nvPr/>
          </p:nvSpPr>
          <p:spPr bwMode="auto">
            <a:xfrm>
              <a:off x="6255413" y="734278"/>
              <a:ext cx="337585" cy="218974"/>
            </a:xfrm>
            <a:custGeom>
              <a:avLst/>
              <a:gdLst>
                <a:gd name="T0" fmla="*/ 41 w 94"/>
                <a:gd name="T1" fmla="*/ 58 h 61"/>
                <a:gd name="T2" fmla="*/ 0 w 94"/>
                <a:gd name="T3" fmla="*/ 12 h 61"/>
                <a:gd name="T4" fmla="*/ 0 w 94"/>
                <a:gd name="T5" fmla="*/ 12 h 61"/>
                <a:gd name="T6" fmla="*/ 1 w 94"/>
                <a:gd name="T7" fmla="*/ 2 h 61"/>
                <a:gd name="T8" fmla="*/ 1 w 94"/>
                <a:gd name="T9" fmla="*/ 2 h 61"/>
                <a:gd name="T10" fmla="*/ 4 w 94"/>
                <a:gd name="T11" fmla="*/ 1 h 61"/>
                <a:gd name="T12" fmla="*/ 4 w 94"/>
                <a:gd name="T13" fmla="*/ 1 h 61"/>
                <a:gd name="T14" fmla="*/ 5 w 94"/>
                <a:gd name="T15" fmla="*/ 3 h 61"/>
                <a:gd name="T16" fmla="*/ 5 w 94"/>
                <a:gd name="T17" fmla="*/ 3 h 61"/>
                <a:gd name="T18" fmla="*/ 4 w 94"/>
                <a:gd name="T19" fmla="*/ 12 h 61"/>
                <a:gd name="T20" fmla="*/ 4 w 94"/>
                <a:gd name="T21" fmla="*/ 12 h 61"/>
                <a:gd name="T22" fmla="*/ 42 w 94"/>
                <a:gd name="T23" fmla="*/ 54 h 61"/>
                <a:gd name="T24" fmla="*/ 42 w 94"/>
                <a:gd name="T25" fmla="*/ 54 h 61"/>
                <a:gd name="T26" fmla="*/ 58 w 94"/>
                <a:gd name="T27" fmla="*/ 57 h 61"/>
                <a:gd name="T28" fmla="*/ 58 w 94"/>
                <a:gd name="T29" fmla="*/ 57 h 61"/>
                <a:gd name="T30" fmla="*/ 83 w 94"/>
                <a:gd name="T31" fmla="*/ 46 h 61"/>
                <a:gd name="T32" fmla="*/ 83 w 94"/>
                <a:gd name="T33" fmla="*/ 46 h 61"/>
                <a:gd name="T34" fmla="*/ 90 w 94"/>
                <a:gd name="T35" fmla="*/ 35 h 61"/>
                <a:gd name="T36" fmla="*/ 90 w 94"/>
                <a:gd name="T37" fmla="*/ 35 h 61"/>
                <a:gd name="T38" fmla="*/ 90 w 94"/>
                <a:gd name="T39" fmla="*/ 35 h 61"/>
                <a:gd name="T40" fmla="*/ 92 w 94"/>
                <a:gd name="T41" fmla="*/ 33 h 61"/>
                <a:gd name="T42" fmla="*/ 92 w 94"/>
                <a:gd name="T43" fmla="*/ 33 h 61"/>
                <a:gd name="T44" fmla="*/ 93 w 94"/>
                <a:gd name="T45" fmla="*/ 36 h 61"/>
                <a:gd name="T46" fmla="*/ 93 w 94"/>
                <a:gd name="T47" fmla="*/ 36 h 61"/>
                <a:gd name="T48" fmla="*/ 58 w 94"/>
                <a:gd name="T49" fmla="*/ 61 h 61"/>
                <a:gd name="T50" fmla="*/ 58 w 94"/>
                <a:gd name="T51" fmla="*/ 61 h 61"/>
                <a:gd name="T52" fmla="*/ 58 w 94"/>
                <a:gd name="T53" fmla="*/ 61 h 61"/>
                <a:gd name="T54" fmla="*/ 58 w 94"/>
                <a:gd name="T55" fmla="*/ 61 h 61"/>
                <a:gd name="T56" fmla="*/ 41 w 94"/>
                <a:gd name="T57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1">
                  <a:moveTo>
                    <a:pt x="41" y="58"/>
                  </a:moveTo>
                  <a:cubicBezTo>
                    <a:pt x="8" y="49"/>
                    <a:pt x="0" y="2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0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6"/>
                    <a:pt x="4" y="9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26"/>
                    <a:pt x="11" y="45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8" y="56"/>
                    <a:pt x="53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71" y="57"/>
                    <a:pt x="78" y="51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8" y="40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3" y="34"/>
                    <a:pt x="94" y="35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3" y="36"/>
                    <a:pt x="86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3" y="61"/>
                    <a:pt x="47" y="60"/>
                    <a:pt x="41" y="5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7" name="Freeform 272"/>
            <p:cNvSpPr/>
            <p:nvPr/>
          </p:nvSpPr>
          <p:spPr bwMode="auto">
            <a:xfrm>
              <a:off x="6039480" y="1071864"/>
              <a:ext cx="60826" cy="79074"/>
            </a:xfrm>
            <a:custGeom>
              <a:avLst/>
              <a:gdLst>
                <a:gd name="T0" fmla="*/ 15 w 17"/>
                <a:gd name="T1" fmla="*/ 0 h 22"/>
                <a:gd name="T2" fmla="*/ 0 w 17"/>
                <a:gd name="T3" fmla="*/ 22 h 22"/>
                <a:gd name="T4" fmla="*/ 16 w 17"/>
                <a:gd name="T5" fmla="*/ 1 h 22"/>
                <a:gd name="T6" fmla="*/ 12 w 17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15" y="0"/>
                  </a:moveTo>
                  <a:cubicBezTo>
                    <a:pt x="8" y="3"/>
                    <a:pt x="1" y="14"/>
                    <a:pt x="0" y="22"/>
                  </a:cubicBezTo>
                  <a:cubicBezTo>
                    <a:pt x="9" y="20"/>
                    <a:pt x="17" y="10"/>
                    <a:pt x="16" y="1"/>
                  </a:cubicBezTo>
                  <a:cubicBezTo>
                    <a:pt x="14" y="0"/>
                    <a:pt x="14" y="1"/>
                    <a:pt x="12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8" name="Freeform 273"/>
            <p:cNvSpPr/>
            <p:nvPr/>
          </p:nvSpPr>
          <p:spPr bwMode="auto">
            <a:xfrm>
              <a:off x="6600601" y="291767"/>
              <a:ext cx="54744" cy="89719"/>
            </a:xfrm>
            <a:custGeom>
              <a:avLst/>
              <a:gdLst>
                <a:gd name="T0" fmla="*/ 5 w 15"/>
                <a:gd name="T1" fmla="*/ 25 h 25"/>
                <a:gd name="T2" fmla="*/ 14 w 15"/>
                <a:gd name="T3" fmla="*/ 0 h 25"/>
                <a:gd name="T4" fmla="*/ 3 w 15"/>
                <a:gd name="T5" fmla="*/ 24 h 25"/>
                <a:gd name="T6" fmla="*/ 7 w 15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5">
                  <a:moveTo>
                    <a:pt x="5" y="25"/>
                  </a:moveTo>
                  <a:cubicBezTo>
                    <a:pt x="11" y="20"/>
                    <a:pt x="15" y="8"/>
                    <a:pt x="14" y="0"/>
                  </a:cubicBezTo>
                  <a:cubicBezTo>
                    <a:pt x="5" y="4"/>
                    <a:pt x="0" y="15"/>
                    <a:pt x="3" y="24"/>
                  </a:cubicBezTo>
                  <a:cubicBezTo>
                    <a:pt x="5" y="25"/>
                    <a:pt x="5" y="24"/>
                    <a:pt x="7" y="23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9" name="Freeform 274"/>
            <p:cNvSpPr/>
            <p:nvPr/>
          </p:nvSpPr>
          <p:spPr bwMode="auto">
            <a:xfrm>
              <a:off x="5881332" y="662807"/>
              <a:ext cx="92760" cy="50182"/>
            </a:xfrm>
            <a:custGeom>
              <a:avLst/>
              <a:gdLst>
                <a:gd name="T0" fmla="*/ 26 w 26"/>
                <a:gd name="T1" fmla="*/ 10 h 14"/>
                <a:gd name="T2" fmla="*/ 0 w 26"/>
                <a:gd name="T3" fmla="*/ 4 h 14"/>
                <a:gd name="T4" fmla="*/ 24 w 26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4">
                  <a:moveTo>
                    <a:pt x="26" y="10"/>
                  </a:moveTo>
                  <a:cubicBezTo>
                    <a:pt x="20" y="6"/>
                    <a:pt x="6" y="0"/>
                    <a:pt x="0" y="4"/>
                  </a:cubicBezTo>
                  <a:cubicBezTo>
                    <a:pt x="3" y="11"/>
                    <a:pt x="19" y="14"/>
                    <a:pt x="24" y="9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0" name="Freeform 275"/>
            <p:cNvSpPr/>
            <p:nvPr/>
          </p:nvSpPr>
          <p:spPr bwMode="auto">
            <a:xfrm>
              <a:off x="6507842" y="1226970"/>
              <a:ext cx="45620" cy="89719"/>
            </a:xfrm>
            <a:custGeom>
              <a:avLst/>
              <a:gdLst>
                <a:gd name="T0" fmla="*/ 1 w 13"/>
                <a:gd name="T1" fmla="*/ 0 h 25"/>
                <a:gd name="T2" fmla="*/ 9 w 13"/>
                <a:gd name="T3" fmla="*/ 25 h 25"/>
                <a:gd name="T4" fmla="*/ 1 w 13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5">
                  <a:moveTo>
                    <a:pt x="1" y="0"/>
                  </a:moveTo>
                  <a:cubicBezTo>
                    <a:pt x="0" y="7"/>
                    <a:pt x="3" y="21"/>
                    <a:pt x="9" y="25"/>
                  </a:cubicBezTo>
                  <a:cubicBezTo>
                    <a:pt x="13" y="19"/>
                    <a:pt x="8" y="4"/>
                    <a:pt x="1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1" name="Freeform 276"/>
            <p:cNvSpPr/>
            <p:nvPr/>
          </p:nvSpPr>
          <p:spPr bwMode="auto">
            <a:xfrm>
              <a:off x="6766353" y="1115963"/>
              <a:ext cx="65388" cy="74512"/>
            </a:xfrm>
            <a:custGeom>
              <a:avLst/>
              <a:gdLst>
                <a:gd name="T0" fmla="*/ 2 w 18"/>
                <a:gd name="T1" fmla="*/ 0 h 21"/>
                <a:gd name="T2" fmla="*/ 18 w 18"/>
                <a:gd name="T3" fmla="*/ 21 h 21"/>
                <a:gd name="T4" fmla="*/ 0 w 18"/>
                <a:gd name="T5" fmla="*/ 2 h 21"/>
                <a:gd name="T6" fmla="*/ 5 w 18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2" y="0"/>
                  </a:moveTo>
                  <a:cubicBezTo>
                    <a:pt x="9" y="3"/>
                    <a:pt x="16" y="14"/>
                    <a:pt x="18" y="21"/>
                  </a:cubicBezTo>
                  <a:cubicBezTo>
                    <a:pt x="8" y="20"/>
                    <a:pt x="0" y="11"/>
                    <a:pt x="0" y="2"/>
                  </a:cubicBezTo>
                  <a:cubicBezTo>
                    <a:pt x="2" y="0"/>
                    <a:pt x="3" y="1"/>
                    <a:pt x="5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2" name="Freeform 277"/>
            <p:cNvSpPr/>
            <p:nvPr/>
          </p:nvSpPr>
          <p:spPr bwMode="auto">
            <a:xfrm>
              <a:off x="6916898" y="608064"/>
              <a:ext cx="104925" cy="57785"/>
            </a:xfrm>
            <a:custGeom>
              <a:avLst/>
              <a:gdLst>
                <a:gd name="T0" fmla="*/ 0 w 29"/>
                <a:gd name="T1" fmla="*/ 6 h 16"/>
                <a:gd name="T2" fmla="*/ 29 w 29"/>
                <a:gd name="T3" fmla="*/ 5 h 16"/>
                <a:gd name="T4" fmla="*/ 0 w 29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6">
                  <a:moveTo>
                    <a:pt x="0" y="6"/>
                  </a:moveTo>
                  <a:cubicBezTo>
                    <a:pt x="7" y="0"/>
                    <a:pt x="21" y="1"/>
                    <a:pt x="29" y="5"/>
                  </a:cubicBezTo>
                  <a:cubicBezTo>
                    <a:pt x="28" y="16"/>
                    <a:pt x="0" y="14"/>
                    <a:pt x="0" y="6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3" name="Freeform 278"/>
            <p:cNvSpPr/>
            <p:nvPr/>
          </p:nvSpPr>
          <p:spPr bwMode="auto">
            <a:xfrm>
              <a:off x="6118554" y="267437"/>
              <a:ext cx="76033" cy="106446"/>
            </a:xfrm>
            <a:custGeom>
              <a:avLst/>
              <a:gdLst>
                <a:gd name="T0" fmla="*/ 19 w 21"/>
                <a:gd name="T1" fmla="*/ 28 h 30"/>
                <a:gd name="T2" fmla="*/ 10 w 21"/>
                <a:gd name="T3" fmla="*/ 0 h 30"/>
                <a:gd name="T4" fmla="*/ 19 w 21"/>
                <a:gd name="T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0">
                  <a:moveTo>
                    <a:pt x="19" y="28"/>
                  </a:moveTo>
                  <a:cubicBezTo>
                    <a:pt x="21" y="19"/>
                    <a:pt x="16" y="6"/>
                    <a:pt x="10" y="0"/>
                  </a:cubicBezTo>
                  <a:cubicBezTo>
                    <a:pt x="0" y="4"/>
                    <a:pt x="10" y="30"/>
                    <a:pt x="19" y="28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</p:grpSp>
      <p:grpSp>
        <p:nvGrpSpPr>
          <p:cNvPr id="134" name="组合 133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135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137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6" name="文本框 135"/>
            <p:cNvSpPr txBox="1"/>
            <p:nvPr/>
          </p:nvSpPr>
          <p:spPr>
            <a:xfrm>
              <a:off x="4755105" y="952047"/>
              <a:ext cx="2482703" cy="4001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subheading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任意多边形 5"/>
          <p:cNvSpPr/>
          <p:nvPr/>
        </p:nvSpPr>
        <p:spPr>
          <a:xfrm>
            <a:off x="1628775" y="2222396"/>
            <a:ext cx="3600450" cy="2759180"/>
          </a:xfrm>
          <a:custGeom>
            <a:avLst/>
            <a:gdLst>
              <a:gd name="connsiteX0" fmla="*/ 276225 w 3600450"/>
              <a:gd name="connsiteY0" fmla="*/ 0 h 2733675"/>
              <a:gd name="connsiteX1" fmla="*/ 171450 w 3600450"/>
              <a:gd name="connsiteY1" fmla="*/ 19050 h 2733675"/>
              <a:gd name="connsiteX2" fmla="*/ 114300 w 3600450"/>
              <a:gd name="connsiteY2" fmla="*/ 114300 h 2733675"/>
              <a:gd name="connsiteX3" fmla="*/ 19050 w 3600450"/>
              <a:gd name="connsiteY3" fmla="*/ 381000 h 2733675"/>
              <a:gd name="connsiteX4" fmla="*/ 0 w 3600450"/>
              <a:gd name="connsiteY4" fmla="*/ 1066800 h 2733675"/>
              <a:gd name="connsiteX5" fmla="*/ 47625 w 3600450"/>
              <a:gd name="connsiteY5" fmla="*/ 2219325 h 2733675"/>
              <a:gd name="connsiteX6" fmla="*/ 76200 w 3600450"/>
              <a:gd name="connsiteY6" fmla="*/ 2505075 h 2733675"/>
              <a:gd name="connsiteX7" fmla="*/ 180975 w 3600450"/>
              <a:gd name="connsiteY7" fmla="*/ 2619375 h 2733675"/>
              <a:gd name="connsiteX8" fmla="*/ 600075 w 3600450"/>
              <a:gd name="connsiteY8" fmla="*/ 2686050 h 2733675"/>
              <a:gd name="connsiteX9" fmla="*/ 2266950 w 3600450"/>
              <a:gd name="connsiteY9" fmla="*/ 2733675 h 2733675"/>
              <a:gd name="connsiteX10" fmla="*/ 3162300 w 3600450"/>
              <a:gd name="connsiteY10" fmla="*/ 2724150 h 2733675"/>
              <a:gd name="connsiteX11" fmla="*/ 3381375 w 3600450"/>
              <a:gd name="connsiteY11" fmla="*/ 2686050 h 2733675"/>
              <a:gd name="connsiteX12" fmla="*/ 3495675 w 3600450"/>
              <a:gd name="connsiteY12" fmla="*/ 2533650 h 2733675"/>
              <a:gd name="connsiteX13" fmla="*/ 3581400 w 3600450"/>
              <a:gd name="connsiteY13" fmla="*/ 1885950 h 2733675"/>
              <a:gd name="connsiteX14" fmla="*/ 3600450 w 3600450"/>
              <a:gd name="connsiteY14" fmla="*/ 581025 h 2733675"/>
              <a:gd name="connsiteX15" fmla="*/ 3562350 w 3600450"/>
              <a:gd name="connsiteY15" fmla="*/ 238125 h 2733675"/>
              <a:gd name="connsiteX16" fmla="*/ 3457575 w 3600450"/>
              <a:gd name="connsiteY16" fmla="*/ 76200 h 2733675"/>
              <a:gd name="connsiteX17" fmla="*/ 3295650 w 3600450"/>
              <a:gd name="connsiteY17" fmla="*/ 38100 h 2733675"/>
              <a:gd name="connsiteX18" fmla="*/ 2981325 w 3600450"/>
              <a:gd name="connsiteY18" fmla="*/ 9525 h 2733675"/>
              <a:gd name="connsiteX19" fmla="*/ 1038225 w 3600450"/>
              <a:gd name="connsiteY19" fmla="*/ 9525 h 2733675"/>
              <a:gd name="connsiteX20" fmla="*/ 276225 w 3600450"/>
              <a:gd name="connsiteY20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600450" h="2733675">
                <a:moveTo>
                  <a:pt x="276225" y="0"/>
                </a:moveTo>
                <a:lnTo>
                  <a:pt x="171450" y="19050"/>
                </a:lnTo>
                <a:lnTo>
                  <a:pt x="114300" y="114300"/>
                </a:lnTo>
                <a:lnTo>
                  <a:pt x="19050" y="381000"/>
                </a:lnTo>
                <a:lnTo>
                  <a:pt x="0" y="1066800"/>
                </a:lnTo>
                <a:lnTo>
                  <a:pt x="47625" y="2219325"/>
                </a:lnTo>
                <a:lnTo>
                  <a:pt x="76200" y="2505075"/>
                </a:lnTo>
                <a:lnTo>
                  <a:pt x="180975" y="2619375"/>
                </a:lnTo>
                <a:lnTo>
                  <a:pt x="600075" y="2686050"/>
                </a:lnTo>
                <a:lnTo>
                  <a:pt x="2266950" y="2733675"/>
                </a:lnTo>
                <a:lnTo>
                  <a:pt x="3162300" y="2724150"/>
                </a:lnTo>
                <a:lnTo>
                  <a:pt x="3381375" y="2686050"/>
                </a:lnTo>
                <a:lnTo>
                  <a:pt x="3495675" y="2533650"/>
                </a:lnTo>
                <a:lnTo>
                  <a:pt x="3581400" y="1885950"/>
                </a:lnTo>
                <a:lnTo>
                  <a:pt x="3600450" y="581025"/>
                </a:lnTo>
                <a:lnTo>
                  <a:pt x="3562350" y="238125"/>
                </a:lnTo>
                <a:lnTo>
                  <a:pt x="3457575" y="76200"/>
                </a:lnTo>
                <a:lnTo>
                  <a:pt x="3295650" y="38100"/>
                </a:lnTo>
                <a:lnTo>
                  <a:pt x="2981325" y="9525"/>
                </a:lnTo>
                <a:lnTo>
                  <a:pt x="1038225" y="9525"/>
                </a:lnTo>
                <a:lnTo>
                  <a:pt x="276225" y="0"/>
                </a:lnTo>
                <a:close/>
              </a:path>
            </a:pathLst>
          </a:custGeom>
          <a:blipFill dpi="0" rotWithShape="1">
            <a:blip r:embed="rId2"/>
            <a:srcRect/>
            <a:stretch>
              <a:fillRect r="-2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任意多边形 62"/>
          <p:cNvSpPr/>
          <p:nvPr/>
        </p:nvSpPr>
        <p:spPr>
          <a:xfrm>
            <a:off x="1318699" y="1999185"/>
            <a:ext cx="4233329" cy="3227560"/>
          </a:xfrm>
          <a:custGeom>
            <a:avLst/>
            <a:gdLst>
              <a:gd name="connsiteX0" fmla="*/ 692107 w 4233329"/>
              <a:gd name="connsiteY0" fmla="*/ 230189 h 3227560"/>
              <a:gd name="connsiteX1" fmla="*/ 606311 w 4233329"/>
              <a:gd name="connsiteY1" fmla="*/ 232933 h 3227560"/>
              <a:gd name="connsiteX2" fmla="*/ 330515 w 4233329"/>
              <a:gd name="connsiteY2" fmla="*/ 632928 h 3227560"/>
              <a:gd name="connsiteX3" fmla="*/ 403145 w 4233329"/>
              <a:gd name="connsiteY3" fmla="*/ 2772901 h 3227560"/>
              <a:gd name="connsiteX4" fmla="*/ 1440706 w 4233329"/>
              <a:gd name="connsiteY4" fmla="*/ 2952899 h 3227560"/>
              <a:gd name="connsiteX5" fmla="*/ 3703068 w 4233329"/>
              <a:gd name="connsiteY5" fmla="*/ 2920902 h 3227560"/>
              <a:gd name="connsiteX6" fmla="*/ 3906009 w 4233329"/>
              <a:gd name="connsiteY6" fmla="*/ 1782913 h 3227560"/>
              <a:gd name="connsiteX7" fmla="*/ 3775220 w 4233329"/>
              <a:gd name="connsiteY7" fmla="*/ 332932 h 3227560"/>
              <a:gd name="connsiteX8" fmla="*/ 1824604 w 4233329"/>
              <a:gd name="connsiteY8" fmla="*/ 262933 h 3227560"/>
              <a:gd name="connsiteX9" fmla="*/ 692107 w 4233329"/>
              <a:gd name="connsiteY9" fmla="*/ 230189 h 3227560"/>
              <a:gd name="connsiteX10" fmla="*/ 442503 w 4233329"/>
              <a:gd name="connsiteY10" fmla="*/ 300 h 3227560"/>
              <a:gd name="connsiteX11" fmla="*/ 1773431 w 4233329"/>
              <a:gd name="connsiteY11" fmla="*/ 38781 h 3227560"/>
              <a:gd name="connsiteX12" fmla="*/ 4065824 w 4233329"/>
              <a:gd name="connsiteY12" fmla="*/ 121045 h 3227560"/>
              <a:gd name="connsiteX13" fmla="*/ 4219530 w 4233329"/>
              <a:gd name="connsiteY13" fmla="*/ 1825085 h 3227560"/>
              <a:gd name="connsiteX14" fmla="*/ 3981031 w 4233329"/>
              <a:gd name="connsiteY14" fmla="*/ 3162467 h 3227560"/>
              <a:gd name="connsiteX15" fmla="*/ 1322268 w 4233329"/>
              <a:gd name="connsiteY15" fmla="*/ 3200070 h 3227560"/>
              <a:gd name="connsiteX16" fmla="*/ 102910 w 4233329"/>
              <a:gd name="connsiteY16" fmla="*/ 2988535 h 3227560"/>
              <a:gd name="connsiteX17" fmla="*/ 17555 w 4233329"/>
              <a:gd name="connsiteY17" fmla="*/ 473605 h 3227560"/>
              <a:gd name="connsiteX18" fmla="*/ 341674 w 4233329"/>
              <a:gd name="connsiteY18" fmla="*/ 3525 h 3227560"/>
              <a:gd name="connsiteX19" fmla="*/ 442503 w 4233329"/>
              <a:gd name="connsiteY19" fmla="*/ 300 h 3227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233329" h="3227560">
                <a:moveTo>
                  <a:pt x="692107" y="230189"/>
                </a:moveTo>
                <a:cubicBezTo>
                  <a:pt x="659083" y="230589"/>
                  <a:pt x="630305" y="231475"/>
                  <a:pt x="606311" y="232933"/>
                </a:cubicBezTo>
                <a:cubicBezTo>
                  <a:pt x="414362" y="244600"/>
                  <a:pt x="374752" y="437931"/>
                  <a:pt x="330515" y="632928"/>
                </a:cubicBezTo>
                <a:cubicBezTo>
                  <a:pt x="296654" y="1056256"/>
                  <a:pt x="320155" y="2603079"/>
                  <a:pt x="403145" y="2772901"/>
                </a:cubicBezTo>
                <a:cubicBezTo>
                  <a:pt x="486134" y="2942724"/>
                  <a:pt x="890719" y="2928232"/>
                  <a:pt x="1440706" y="2952899"/>
                </a:cubicBezTo>
                <a:cubicBezTo>
                  <a:pt x="1990693" y="2977566"/>
                  <a:pt x="3547289" y="3001102"/>
                  <a:pt x="3703068" y="2920902"/>
                </a:cubicBezTo>
                <a:cubicBezTo>
                  <a:pt x="3858848" y="2840703"/>
                  <a:pt x="3893984" y="2214242"/>
                  <a:pt x="3906009" y="1782913"/>
                </a:cubicBezTo>
                <a:cubicBezTo>
                  <a:pt x="3918035" y="1351585"/>
                  <a:pt x="3956302" y="484220"/>
                  <a:pt x="3775220" y="332932"/>
                </a:cubicBezTo>
                <a:cubicBezTo>
                  <a:pt x="3594137" y="181645"/>
                  <a:pt x="2352755" y="279599"/>
                  <a:pt x="1824604" y="262933"/>
                </a:cubicBezTo>
                <a:cubicBezTo>
                  <a:pt x="1362472" y="248350"/>
                  <a:pt x="923276" y="227386"/>
                  <a:pt x="692107" y="230189"/>
                </a:cubicBezTo>
                <a:close/>
                <a:moveTo>
                  <a:pt x="442503" y="300"/>
                </a:moveTo>
                <a:cubicBezTo>
                  <a:pt x="714176" y="-2994"/>
                  <a:pt x="1230326" y="21643"/>
                  <a:pt x="1773431" y="38781"/>
                </a:cubicBezTo>
                <a:cubicBezTo>
                  <a:pt x="2394122" y="58367"/>
                  <a:pt x="3853013" y="-56751"/>
                  <a:pt x="4065824" y="121045"/>
                </a:cubicBezTo>
                <a:cubicBezTo>
                  <a:pt x="4278635" y="298840"/>
                  <a:pt x="4233662" y="1318182"/>
                  <a:pt x="4219530" y="1825085"/>
                </a:cubicBezTo>
                <a:cubicBezTo>
                  <a:pt x="4205397" y="2331989"/>
                  <a:pt x="4164105" y="3068215"/>
                  <a:pt x="3981031" y="3162467"/>
                </a:cubicBezTo>
                <a:cubicBezTo>
                  <a:pt x="3797956" y="3256719"/>
                  <a:pt x="1968621" y="3229059"/>
                  <a:pt x="1322268" y="3200070"/>
                </a:cubicBezTo>
                <a:cubicBezTo>
                  <a:pt x="675915" y="3171082"/>
                  <a:pt x="200440" y="3188112"/>
                  <a:pt x="102910" y="2988535"/>
                </a:cubicBezTo>
                <a:cubicBezTo>
                  <a:pt x="5380" y="2788957"/>
                  <a:pt x="-22240" y="971107"/>
                  <a:pt x="17555" y="473605"/>
                </a:cubicBezTo>
                <a:cubicBezTo>
                  <a:pt x="69542" y="244441"/>
                  <a:pt x="116093" y="17235"/>
                  <a:pt x="341674" y="3525"/>
                </a:cubicBezTo>
                <a:cubicBezTo>
                  <a:pt x="369872" y="1811"/>
                  <a:pt x="403693" y="770"/>
                  <a:pt x="442503" y="300"/>
                </a:cubicBezTo>
                <a:close/>
              </a:path>
            </a:pathLst>
          </a:custGeom>
          <a:solidFill>
            <a:schemeClr val="bg1"/>
          </a:solidFill>
          <a:ln w="28575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任意多边形 2"/>
          <p:cNvSpPr/>
          <p:nvPr/>
        </p:nvSpPr>
        <p:spPr>
          <a:xfrm>
            <a:off x="2458055" y="5205409"/>
            <a:ext cx="1920382" cy="472541"/>
          </a:xfrm>
          <a:custGeom>
            <a:avLst/>
            <a:gdLst>
              <a:gd name="connsiteX0" fmla="*/ 735217 w 1920382"/>
              <a:gd name="connsiteY0" fmla="*/ 0 h 472541"/>
              <a:gd name="connsiteX1" fmla="*/ 750207 w 1920382"/>
              <a:gd name="connsiteY1" fmla="*/ 254833 h 472541"/>
              <a:gd name="connsiteX2" fmla="*/ 120620 w 1920382"/>
              <a:gd name="connsiteY2" fmla="*/ 254833 h 472541"/>
              <a:gd name="connsiteX3" fmla="*/ 699 w 1920382"/>
              <a:gd name="connsiteY3" fmla="*/ 449705 h 472541"/>
              <a:gd name="connsiteX4" fmla="*/ 1919440 w 1920382"/>
              <a:gd name="connsiteY4" fmla="*/ 464695 h 472541"/>
              <a:gd name="connsiteX5" fmla="*/ 1844489 w 1920382"/>
              <a:gd name="connsiteY5" fmla="*/ 254833 h 472541"/>
              <a:gd name="connsiteX6" fmla="*/ 1154941 w 1920382"/>
              <a:gd name="connsiteY6" fmla="*/ 224852 h 472541"/>
              <a:gd name="connsiteX7" fmla="*/ 1169931 w 1920382"/>
              <a:gd name="connsiteY7" fmla="*/ 14990 h 47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20382" h="472541">
                <a:moveTo>
                  <a:pt x="735217" y="0"/>
                </a:moveTo>
                <a:lnTo>
                  <a:pt x="750207" y="254833"/>
                </a:lnTo>
                <a:cubicBezTo>
                  <a:pt x="540345" y="254833"/>
                  <a:pt x="245538" y="222354"/>
                  <a:pt x="120620" y="254833"/>
                </a:cubicBezTo>
                <a:cubicBezTo>
                  <a:pt x="-4298" y="287312"/>
                  <a:pt x="-1800" y="368508"/>
                  <a:pt x="699" y="449705"/>
                </a:cubicBezTo>
                <a:cubicBezTo>
                  <a:pt x="640279" y="454702"/>
                  <a:pt x="1609643" y="487180"/>
                  <a:pt x="1919440" y="464695"/>
                </a:cubicBezTo>
                <a:cubicBezTo>
                  <a:pt x="1894456" y="394741"/>
                  <a:pt x="1971906" y="294807"/>
                  <a:pt x="1844489" y="254833"/>
                </a:cubicBezTo>
                <a:lnTo>
                  <a:pt x="1154941" y="224852"/>
                </a:lnTo>
                <a:lnTo>
                  <a:pt x="1169931" y="14990"/>
                </a:lnTo>
              </a:path>
            </a:pathLst>
          </a:custGeom>
          <a:noFill/>
          <a:ln w="25400" cap="rnd">
            <a:solidFill>
              <a:srgbClr val="605448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文本框 70"/>
          <p:cNvSpPr txBox="1"/>
          <p:nvPr/>
        </p:nvSpPr>
        <p:spPr>
          <a:xfrm>
            <a:off x="7155421" y="2165691"/>
            <a:ext cx="15039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</a:p>
        </p:txBody>
      </p:sp>
      <p:sp>
        <p:nvSpPr>
          <p:cNvPr id="72" name="文本框 71"/>
          <p:cNvSpPr txBox="1"/>
          <p:nvPr/>
        </p:nvSpPr>
        <p:spPr>
          <a:xfrm>
            <a:off x="6682021" y="2698655"/>
            <a:ext cx="4006233" cy="9870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/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 </a:t>
            </a:r>
          </a:p>
        </p:txBody>
      </p:sp>
      <p:sp>
        <p:nvSpPr>
          <p:cNvPr id="81" name="文本框 80"/>
          <p:cNvSpPr txBox="1"/>
          <p:nvPr/>
        </p:nvSpPr>
        <p:spPr>
          <a:xfrm>
            <a:off x="7155421" y="3991120"/>
            <a:ext cx="15039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</a:p>
        </p:txBody>
      </p:sp>
      <p:sp>
        <p:nvSpPr>
          <p:cNvPr id="83" name="文本框 82"/>
          <p:cNvSpPr txBox="1"/>
          <p:nvPr/>
        </p:nvSpPr>
        <p:spPr>
          <a:xfrm>
            <a:off x="6682021" y="4524084"/>
            <a:ext cx="40062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/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 </a:t>
            </a:r>
          </a:p>
        </p:txBody>
      </p:sp>
      <p:grpSp>
        <p:nvGrpSpPr>
          <p:cNvPr id="61" name="组合 60"/>
          <p:cNvGrpSpPr/>
          <p:nvPr/>
        </p:nvGrpSpPr>
        <p:grpSpPr>
          <a:xfrm>
            <a:off x="4562583" y="4408227"/>
            <a:ext cx="1805997" cy="1365342"/>
            <a:chOff x="708395" y="262161"/>
            <a:chExt cx="1333282" cy="869814"/>
          </a:xfrm>
        </p:grpSpPr>
        <p:grpSp>
          <p:nvGrpSpPr>
            <p:cNvPr id="62" name="组合 61"/>
            <p:cNvGrpSpPr/>
            <p:nvPr/>
          </p:nvGrpSpPr>
          <p:grpSpPr>
            <a:xfrm rot="6792868">
              <a:off x="1577877" y="638476"/>
              <a:ext cx="532229" cy="395370"/>
              <a:chOff x="1469910" y="4569371"/>
              <a:chExt cx="532229" cy="395370"/>
            </a:xfrm>
          </p:grpSpPr>
          <p:sp>
            <p:nvSpPr>
              <p:cNvPr id="147" name="Freeform 102"/>
              <p:cNvSpPr/>
              <p:nvPr/>
            </p:nvSpPr>
            <p:spPr bwMode="auto">
              <a:xfrm>
                <a:off x="1872884" y="4662131"/>
                <a:ext cx="121652" cy="89719"/>
              </a:xfrm>
              <a:custGeom>
                <a:avLst/>
                <a:gdLst>
                  <a:gd name="T0" fmla="*/ 7 w 80"/>
                  <a:gd name="T1" fmla="*/ 59 h 59"/>
                  <a:gd name="T2" fmla="*/ 80 w 80"/>
                  <a:gd name="T3" fmla="*/ 47 h 59"/>
                  <a:gd name="T4" fmla="*/ 66 w 80"/>
                  <a:gd name="T5" fmla="*/ 0 h 59"/>
                  <a:gd name="T6" fmla="*/ 0 w 80"/>
                  <a:gd name="T7" fmla="*/ 33 h 59"/>
                  <a:gd name="T8" fmla="*/ 7 w 80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59">
                    <a:moveTo>
                      <a:pt x="7" y="59"/>
                    </a:moveTo>
                    <a:lnTo>
                      <a:pt x="80" y="47"/>
                    </a:lnTo>
                    <a:lnTo>
                      <a:pt x="66" y="0"/>
                    </a:lnTo>
                    <a:lnTo>
                      <a:pt x="0" y="33"/>
                    </a:lnTo>
                    <a:lnTo>
                      <a:pt x="7" y="59"/>
                    </a:lnTo>
                    <a:close/>
                  </a:path>
                </a:pathLst>
              </a:custGeom>
              <a:solidFill>
                <a:srgbClr val="C59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8" name="Freeform 103"/>
              <p:cNvSpPr/>
              <p:nvPr/>
            </p:nvSpPr>
            <p:spPr bwMode="auto">
              <a:xfrm>
                <a:off x="1886570" y="4694064"/>
                <a:ext cx="28892" cy="62347"/>
              </a:xfrm>
              <a:custGeom>
                <a:avLst/>
                <a:gdLst>
                  <a:gd name="T0" fmla="*/ 4 w 8"/>
                  <a:gd name="T1" fmla="*/ 15 h 17"/>
                  <a:gd name="T2" fmla="*/ 2 w 8"/>
                  <a:gd name="T3" fmla="*/ 8 h 17"/>
                  <a:gd name="T4" fmla="*/ 2 w 8"/>
                  <a:gd name="T5" fmla="*/ 8 h 17"/>
                  <a:gd name="T6" fmla="*/ 0 w 8"/>
                  <a:gd name="T7" fmla="*/ 4 h 17"/>
                  <a:gd name="T8" fmla="*/ 0 w 8"/>
                  <a:gd name="T9" fmla="*/ 4 h 17"/>
                  <a:gd name="T10" fmla="*/ 0 w 8"/>
                  <a:gd name="T11" fmla="*/ 1 h 17"/>
                  <a:gd name="T12" fmla="*/ 0 w 8"/>
                  <a:gd name="T13" fmla="*/ 1 h 17"/>
                  <a:gd name="T14" fmla="*/ 3 w 8"/>
                  <a:gd name="T15" fmla="*/ 1 h 17"/>
                  <a:gd name="T16" fmla="*/ 3 w 8"/>
                  <a:gd name="T17" fmla="*/ 1 h 17"/>
                  <a:gd name="T18" fmla="*/ 5 w 8"/>
                  <a:gd name="T19" fmla="*/ 4 h 17"/>
                  <a:gd name="T20" fmla="*/ 5 w 8"/>
                  <a:gd name="T21" fmla="*/ 4 h 17"/>
                  <a:gd name="T22" fmla="*/ 6 w 8"/>
                  <a:gd name="T23" fmla="*/ 7 h 17"/>
                  <a:gd name="T24" fmla="*/ 6 w 8"/>
                  <a:gd name="T25" fmla="*/ 7 h 17"/>
                  <a:gd name="T26" fmla="*/ 8 w 8"/>
                  <a:gd name="T27" fmla="*/ 14 h 17"/>
                  <a:gd name="T28" fmla="*/ 8 w 8"/>
                  <a:gd name="T29" fmla="*/ 14 h 17"/>
                  <a:gd name="T30" fmla="*/ 8 w 8"/>
                  <a:gd name="T31" fmla="*/ 14 h 17"/>
                  <a:gd name="T32" fmla="*/ 6 w 8"/>
                  <a:gd name="T33" fmla="*/ 17 h 17"/>
                  <a:gd name="T34" fmla="*/ 6 w 8"/>
                  <a:gd name="T35" fmla="*/ 17 h 17"/>
                  <a:gd name="T36" fmla="*/ 6 w 8"/>
                  <a:gd name="T37" fmla="*/ 17 h 17"/>
                  <a:gd name="T38" fmla="*/ 6 w 8"/>
                  <a:gd name="T39" fmla="*/ 17 h 17"/>
                  <a:gd name="T40" fmla="*/ 4 w 8"/>
                  <a:gd name="T4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7">
                    <a:moveTo>
                      <a:pt x="4" y="15"/>
                    </a:moveTo>
                    <a:cubicBezTo>
                      <a:pt x="3" y="13"/>
                      <a:pt x="3" y="10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9"/>
                      <a:pt x="7" y="12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5"/>
                      <a:pt x="8" y="16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17"/>
                      <a:pt x="4" y="16"/>
                      <a:pt x="4" y="15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9" name="Freeform 104"/>
              <p:cNvSpPr/>
              <p:nvPr/>
            </p:nvSpPr>
            <p:spPr bwMode="auto">
              <a:xfrm>
                <a:off x="1907859" y="4683420"/>
                <a:ext cx="33454" cy="68429"/>
              </a:xfrm>
              <a:custGeom>
                <a:avLst/>
                <a:gdLst>
                  <a:gd name="T0" fmla="*/ 5 w 9"/>
                  <a:gd name="T1" fmla="*/ 17 h 19"/>
                  <a:gd name="T2" fmla="*/ 3 w 9"/>
                  <a:gd name="T3" fmla="*/ 8 h 19"/>
                  <a:gd name="T4" fmla="*/ 3 w 9"/>
                  <a:gd name="T5" fmla="*/ 8 h 19"/>
                  <a:gd name="T6" fmla="*/ 1 w 9"/>
                  <a:gd name="T7" fmla="*/ 3 h 19"/>
                  <a:gd name="T8" fmla="*/ 1 w 9"/>
                  <a:gd name="T9" fmla="*/ 3 h 19"/>
                  <a:gd name="T10" fmla="*/ 1 w 9"/>
                  <a:gd name="T11" fmla="*/ 0 h 19"/>
                  <a:gd name="T12" fmla="*/ 1 w 9"/>
                  <a:gd name="T13" fmla="*/ 0 h 19"/>
                  <a:gd name="T14" fmla="*/ 4 w 9"/>
                  <a:gd name="T15" fmla="*/ 1 h 19"/>
                  <a:gd name="T16" fmla="*/ 4 w 9"/>
                  <a:gd name="T17" fmla="*/ 1 h 19"/>
                  <a:gd name="T18" fmla="*/ 6 w 9"/>
                  <a:gd name="T19" fmla="*/ 7 h 19"/>
                  <a:gd name="T20" fmla="*/ 6 w 9"/>
                  <a:gd name="T21" fmla="*/ 7 h 19"/>
                  <a:gd name="T22" fmla="*/ 9 w 9"/>
                  <a:gd name="T23" fmla="*/ 16 h 19"/>
                  <a:gd name="T24" fmla="*/ 9 w 9"/>
                  <a:gd name="T25" fmla="*/ 16 h 19"/>
                  <a:gd name="T26" fmla="*/ 9 w 9"/>
                  <a:gd name="T27" fmla="*/ 16 h 19"/>
                  <a:gd name="T28" fmla="*/ 8 w 9"/>
                  <a:gd name="T29" fmla="*/ 19 h 19"/>
                  <a:gd name="T30" fmla="*/ 8 w 9"/>
                  <a:gd name="T31" fmla="*/ 19 h 19"/>
                  <a:gd name="T32" fmla="*/ 7 w 9"/>
                  <a:gd name="T33" fmla="*/ 19 h 19"/>
                  <a:gd name="T34" fmla="*/ 7 w 9"/>
                  <a:gd name="T35" fmla="*/ 19 h 19"/>
                  <a:gd name="T36" fmla="*/ 5 w 9"/>
                  <a:gd name="T37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19">
                    <a:moveTo>
                      <a:pt x="5" y="17"/>
                    </a:moveTo>
                    <a:cubicBezTo>
                      <a:pt x="4" y="14"/>
                      <a:pt x="4" y="11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7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3"/>
                      <a:pt x="6" y="6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10"/>
                      <a:pt x="8" y="13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8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5" y="18"/>
                      <a:pt x="5" y="17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0" name="Freeform 105"/>
              <p:cNvSpPr/>
              <p:nvPr/>
            </p:nvSpPr>
            <p:spPr bwMode="auto">
              <a:xfrm>
                <a:off x="1941313" y="4669734"/>
                <a:ext cx="31934" cy="76033"/>
              </a:xfrm>
              <a:custGeom>
                <a:avLst/>
                <a:gdLst>
                  <a:gd name="T0" fmla="*/ 5 w 9"/>
                  <a:gd name="T1" fmla="*/ 19 h 21"/>
                  <a:gd name="T2" fmla="*/ 0 w 9"/>
                  <a:gd name="T3" fmla="*/ 3 h 21"/>
                  <a:gd name="T4" fmla="*/ 0 w 9"/>
                  <a:gd name="T5" fmla="*/ 3 h 21"/>
                  <a:gd name="T6" fmla="*/ 1 w 9"/>
                  <a:gd name="T7" fmla="*/ 1 h 21"/>
                  <a:gd name="T8" fmla="*/ 1 w 9"/>
                  <a:gd name="T9" fmla="*/ 1 h 21"/>
                  <a:gd name="T10" fmla="*/ 4 w 9"/>
                  <a:gd name="T11" fmla="*/ 2 h 21"/>
                  <a:gd name="T12" fmla="*/ 4 w 9"/>
                  <a:gd name="T13" fmla="*/ 2 h 21"/>
                  <a:gd name="T14" fmla="*/ 9 w 9"/>
                  <a:gd name="T15" fmla="*/ 18 h 21"/>
                  <a:gd name="T16" fmla="*/ 9 w 9"/>
                  <a:gd name="T17" fmla="*/ 18 h 21"/>
                  <a:gd name="T18" fmla="*/ 9 w 9"/>
                  <a:gd name="T19" fmla="*/ 18 h 21"/>
                  <a:gd name="T20" fmla="*/ 7 w 9"/>
                  <a:gd name="T21" fmla="*/ 21 h 21"/>
                  <a:gd name="T22" fmla="*/ 7 w 9"/>
                  <a:gd name="T23" fmla="*/ 21 h 21"/>
                  <a:gd name="T24" fmla="*/ 7 w 9"/>
                  <a:gd name="T25" fmla="*/ 21 h 21"/>
                  <a:gd name="T26" fmla="*/ 7 w 9"/>
                  <a:gd name="T27" fmla="*/ 21 h 21"/>
                  <a:gd name="T28" fmla="*/ 5 w 9"/>
                  <a:gd name="T2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21">
                    <a:moveTo>
                      <a:pt x="5" y="19"/>
                    </a:moveTo>
                    <a:cubicBezTo>
                      <a:pt x="3" y="14"/>
                      <a:pt x="1" y="9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7"/>
                      <a:pt x="7" y="13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1" name="Freeform 106"/>
              <p:cNvSpPr/>
              <p:nvPr/>
            </p:nvSpPr>
            <p:spPr bwMode="auto">
              <a:xfrm>
                <a:off x="1469910" y="4569371"/>
                <a:ext cx="427304" cy="395370"/>
              </a:xfrm>
              <a:custGeom>
                <a:avLst/>
                <a:gdLst>
                  <a:gd name="T0" fmla="*/ 8 w 119"/>
                  <a:gd name="T1" fmla="*/ 75 h 110"/>
                  <a:gd name="T2" fmla="*/ 57 w 119"/>
                  <a:gd name="T3" fmla="*/ 107 h 110"/>
                  <a:gd name="T4" fmla="*/ 115 w 119"/>
                  <a:gd name="T5" fmla="*/ 50 h 110"/>
                  <a:gd name="T6" fmla="*/ 41 w 119"/>
                  <a:gd name="T7" fmla="*/ 17 h 110"/>
                  <a:gd name="T8" fmla="*/ 8 w 119"/>
                  <a:gd name="T9" fmla="*/ 7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10">
                    <a:moveTo>
                      <a:pt x="8" y="75"/>
                    </a:moveTo>
                    <a:cubicBezTo>
                      <a:pt x="8" y="75"/>
                      <a:pt x="19" y="110"/>
                      <a:pt x="57" y="107"/>
                    </a:cubicBezTo>
                    <a:cubicBezTo>
                      <a:pt x="94" y="103"/>
                      <a:pt x="119" y="79"/>
                      <a:pt x="115" y="50"/>
                    </a:cubicBezTo>
                    <a:cubicBezTo>
                      <a:pt x="111" y="20"/>
                      <a:pt x="82" y="0"/>
                      <a:pt x="41" y="17"/>
                    </a:cubicBezTo>
                    <a:cubicBezTo>
                      <a:pt x="0" y="35"/>
                      <a:pt x="4" y="66"/>
                      <a:pt x="8" y="75"/>
                    </a:cubicBezTo>
                    <a:close/>
                  </a:path>
                </a:pathLst>
              </a:custGeom>
              <a:solidFill>
                <a:srgbClr val="A2C9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2" name="Freeform 107"/>
              <p:cNvSpPr>
                <a:spLocks noEditPoints="1"/>
              </p:cNvSpPr>
              <p:nvPr/>
            </p:nvSpPr>
            <p:spPr bwMode="auto">
              <a:xfrm>
                <a:off x="1483596" y="4601304"/>
                <a:ext cx="406015" cy="358875"/>
              </a:xfrm>
              <a:custGeom>
                <a:avLst/>
                <a:gdLst>
                  <a:gd name="T0" fmla="*/ 2 w 113"/>
                  <a:gd name="T1" fmla="*/ 67 h 100"/>
                  <a:gd name="T2" fmla="*/ 0 w 113"/>
                  <a:gd name="T3" fmla="*/ 53 h 100"/>
                  <a:gd name="T4" fmla="*/ 0 w 113"/>
                  <a:gd name="T5" fmla="*/ 53 h 100"/>
                  <a:gd name="T6" fmla="*/ 36 w 113"/>
                  <a:gd name="T7" fmla="*/ 6 h 100"/>
                  <a:gd name="T8" fmla="*/ 36 w 113"/>
                  <a:gd name="T9" fmla="*/ 6 h 100"/>
                  <a:gd name="T10" fmla="*/ 66 w 113"/>
                  <a:gd name="T11" fmla="*/ 0 h 100"/>
                  <a:gd name="T12" fmla="*/ 66 w 113"/>
                  <a:gd name="T13" fmla="*/ 0 h 100"/>
                  <a:gd name="T14" fmla="*/ 113 w 113"/>
                  <a:gd name="T15" fmla="*/ 40 h 100"/>
                  <a:gd name="T16" fmla="*/ 113 w 113"/>
                  <a:gd name="T17" fmla="*/ 40 h 100"/>
                  <a:gd name="T18" fmla="*/ 113 w 113"/>
                  <a:gd name="T19" fmla="*/ 47 h 100"/>
                  <a:gd name="T20" fmla="*/ 113 w 113"/>
                  <a:gd name="T21" fmla="*/ 47 h 100"/>
                  <a:gd name="T22" fmla="*/ 53 w 113"/>
                  <a:gd name="T23" fmla="*/ 100 h 100"/>
                  <a:gd name="T24" fmla="*/ 53 w 113"/>
                  <a:gd name="T25" fmla="*/ 100 h 100"/>
                  <a:gd name="T26" fmla="*/ 48 w 113"/>
                  <a:gd name="T27" fmla="*/ 100 h 100"/>
                  <a:gd name="T28" fmla="*/ 48 w 113"/>
                  <a:gd name="T29" fmla="*/ 100 h 100"/>
                  <a:gd name="T30" fmla="*/ 2 w 113"/>
                  <a:gd name="T31" fmla="*/ 67 h 100"/>
                  <a:gd name="T32" fmla="*/ 8 w 113"/>
                  <a:gd name="T33" fmla="*/ 70 h 100"/>
                  <a:gd name="T34" fmla="*/ 15 w 113"/>
                  <a:gd name="T35" fmla="*/ 81 h 100"/>
                  <a:gd name="T36" fmla="*/ 15 w 113"/>
                  <a:gd name="T37" fmla="*/ 81 h 100"/>
                  <a:gd name="T38" fmla="*/ 48 w 113"/>
                  <a:gd name="T39" fmla="*/ 96 h 100"/>
                  <a:gd name="T40" fmla="*/ 48 w 113"/>
                  <a:gd name="T41" fmla="*/ 96 h 100"/>
                  <a:gd name="T42" fmla="*/ 52 w 113"/>
                  <a:gd name="T43" fmla="*/ 96 h 100"/>
                  <a:gd name="T44" fmla="*/ 52 w 113"/>
                  <a:gd name="T45" fmla="*/ 96 h 100"/>
                  <a:gd name="T46" fmla="*/ 109 w 113"/>
                  <a:gd name="T47" fmla="*/ 47 h 100"/>
                  <a:gd name="T48" fmla="*/ 109 w 113"/>
                  <a:gd name="T49" fmla="*/ 47 h 100"/>
                  <a:gd name="T50" fmla="*/ 109 w 113"/>
                  <a:gd name="T51" fmla="*/ 41 h 100"/>
                  <a:gd name="T52" fmla="*/ 109 w 113"/>
                  <a:gd name="T53" fmla="*/ 41 h 100"/>
                  <a:gd name="T54" fmla="*/ 66 w 113"/>
                  <a:gd name="T55" fmla="*/ 4 h 100"/>
                  <a:gd name="T56" fmla="*/ 66 w 113"/>
                  <a:gd name="T57" fmla="*/ 4 h 100"/>
                  <a:gd name="T58" fmla="*/ 38 w 113"/>
                  <a:gd name="T59" fmla="*/ 10 h 100"/>
                  <a:gd name="T60" fmla="*/ 38 w 113"/>
                  <a:gd name="T61" fmla="*/ 10 h 100"/>
                  <a:gd name="T62" fmla="*/ 4 w 113"/>
                  <a:gd name="T63" fmla="*/ 53 h 100"/>
                  <a:gd name="T64" fmla="*/ 4 w 113"/>
                  <a:gd name="T65" fmla="*/ 53 h 100"/>
                  <a:gd name="T66" fmla="*/ 6 w 113"/>
                  <a:gd name="T67" fmla="*/ 66 h 100"/>
                  <a:gd name="T68" fmla="*/ 6 w 113"/>
                  <a:gd name="T69" fmla="*/ 66 h 100"/>
                  <a:gd name="T70" fmla="*/ 4 w 113"/>
                  <a:gd name="T71" fmla="*/ 66 h 100"/>
                  <a:gd name="T72" fmla="*/ 6 w 113"/>
                  <a:gd name="T73" fmla="*/ 66 h 100"/>
                  <a:gd name="T74" fmla="*/ 8 w 113"/>
                  <a:gd name="T75" fmla="*/ 7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3" h="100">
                    <a:moveTo>
                      <a:pt x="2" y="67"/>
                    </a:moveTo>
                    <a:cubicBezTo>
                      <a:pt x="1" y="64"/>
                      <a:pt x="0" y="59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38"/>
                      <a:pt x="7" y="19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47" y="2"/>
                      <a:pt x="57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92" y="0"/>
                      <a:pt x="110" y="18"/>
                      <a:pt x="113" y="40"/>
                    </a:cubicBezTo>
                    <a:cubicBezTo>
                      <a:pt x="113" y="40"/>
                      <a:pt x="113" y="40"/>
                      <a:pt x="113" y="40"/>
                    </a:cubicBezTo>
                    <a:cubicBezTo>
                      <a:pt x="113" y="43"/>
                      <a:pt x="113" y="45"/>
                      <a:pt x="113" y="47"/>
                    </a:cubicBezTo>
                    <a:cubicBezTo>
                      <a:pt x="113" y="47"/>
                      <a:pt x="113" y="47"/>
                      <a:pt x="113" y="47"/>
                    </a:cubicBezTo>
                    <a:cubicBezTo>
                      <a:pt x="113" y="75"/>
                      <a:pt x="89" y="96"/>
                      <a:pt x="53" y="100"/>
                    </a:cubicBezTo>
                    <a:cubicBezTo>
                      <a:pt x="53" y="100"/>
                      <a:pt x="53" y="100"/>
                      <a:pt x="53" y="100"/>
                    </a:cubicBezTo>
                    <a:cubicBezTo>
                      <a:pt x="51" y="100"/>
                      <a:pt x="49" y="100"/>
                      <a:pt x="48" y="100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13" y="100"/>
                      <a:pt x="3" y="69"/>
                      <a:pt x="2" y="67"/>
                    </a:cubicBezTo>
                    <a:close/>
                    <a:moveTo>
                      <a:pt x="8" y="70"/>
                    </a:moveTo>
                    <a:cubicBezTo>
                      <a:pt x="9" y="73"/>
                      <a:pt x="12" y="77"/>
                      <a:pt x="15" y="81"/>
                    </a:cubicBezTo>
                    <a:cubicBezTo>
                      <a:pt x="15" y="81"/>
                      <a:pt x="15" y="81"/>
                      <a:pt x="15" y="81"/>
                    </a:cubicBezTo>
                    <a:cubicBezTo>
                      <a:pt x="21" y="88"/>
                      <a:pt x="31" y="96"/>
                      <a:pt x="48" y="96"/>
                    </a:cubicBezTo>
                    <a:cubicBezTo>
                      <a:pt x="48" y="96"/>
                      <a:pt x="48" y="96"/>
                      <a:pt x="48" y="96"/>
                    </a:cubicBezTo>
                    <a:cubicBezTo>
                      <a:pt x="49" y="96"/>
                      <a:pt x="51" y="96"/>
                      <a:pt x="52" y="96"/>
                    </a:cubicBezTo>
                    <a:cubicBezTo>
                      <a:pt x="52" y="96"/>
                      <a:pt x="52" y="96"/>
                      <a:pt x="52" y="96"/>
                    </a:cubicBezTo>
                    <a:cubicBezTo>
                      <a:pt x="87" y="92"/>
                      <a:pt x="109" y="72"/>
                      <a:pt x="109" y="47"/>
                    </a:cubicBezTo>
                    <a:cubicBezTo>
                      <a:pt x="109" y="47"/>
                      <a:pt x="109" y="47"/>
                      <a:pt x="109" y="47"/>
                    </a:cubicBezTo>
                    <a:cubicBezTo>
                      <a:pt x="109" y="45"/>
                      <a:pt x="109" y="43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06" y="20"/>
                      <a:pt x="90" y="4"/>
                      <a:pt x="66" y="4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57" y="4"/>
                      <a:pt x="48" y="6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10" y="22"/>
                      <a:pt x="4" y="40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8"/>
                      <a:pt x="5" y="63"/>
                      <a:pt x="6" y="66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6" y="66"/>
                      <a:pt x="7" y="68"/>
                      <a:pt x="8" y="70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3" name="Freeform 108"/>
              <p:cNvSpPr/>
              <p:nvPr/>
            </p:nvSpPr>
            <p:spPr bwMode="auto">
              <a:xfrm>
                <a:off x="1865280" y="4654527"/>
                <a:ext cx="136859" cy="104925"/>
              </a:xfrm>
              <a:custGeom>
                <a:avLst/>
                <a:gdLst>
                  <a:gd name="T0" fmla="*/ 3 w 38"/>
                  <a:gd name="T1" fmla="*/ 27 h 29"/>
                  <a:gd name="T2" fmla="*/ 5 w 38"/>
                  <a:gd name="T3" fmla="*/ 25 h 29"/>
                  <a:gd name="T4" fmla="*/ 5 w 38"/>
                  <a:gd name="T5" fmla="*/ 25 h 29"/>
                  <a:gd name="T6" fmla="*/ 33 w 38"/>
                  <a:gd name="T7" fmla="*/ 21 h 29"/>
                  <a:gd name="T8" fmla="*/ 29 w 38"/>
                  <a:gd name="T9" fmla="*/ 5 h 29"/>
                  <a:gd name="T10" fmla="*/ 3 w 38"/>
                  <a:gd name="T11" fmla="*/ 17 h 29"/>
                  <a:gd name="T12" fmla="*/ 1 w 38"/>
                  <a:gd name="T13" fmla="*/ 16 h 29"/>
                  <a:gd name="T14" fmla="*/ 1 w 38"/>
                  <a:gd name="T15" fmla="*/ 16 h 29"/>
                  <a:gd name="T16" fmla="*/ 1 w 38"/>
                  <a:gd name="T17" fmla="*/ 13 h 29"/>
                  <a:gd name="T18" fmla="*/ 1 w 38"/>
                  <a:gd name="T19" fmla="*/ 13 h 29"/>
                  <a:gd name="T20" fmla="*/ 29 w 38"/>
                  <a:gd name="T21" fmla="*/ 0 h 29"/>
                  <a:gd name="T22" fmla="*/ 31 w 38"/>
                  <a:gd name="T23" fmla="*/ 0 h 29"/>
                  <a:gd name="T24" fmla="*/ 31 w 38"/>
                  <a:gd name="T25" fmla="*/ 0 h 29"/>
                  <a:gd name="T26" fmla="*/ 32 w 38"/>
                  <a:gd name="T27" fmla="*/ 1 h 29"/>
                  <a:gd name="T28" fmla="*/ 32 w 38"/>
                  <a:gd name="T29" fmla="*/ 1 h 29"/>
                  <a:gd name="T30" fmla="*/ 38 w 38"/>
                  <a:gd name="T31" fmla="*/ 22 h 29"/>
                  <a:gd name="T32" fmla="*/ 37 w 38"/>
                  <a:gd name="T33" fmla="*/ 23 h 29"/>
                  <a:gd name="T34" fmla="*/ 37 w 38"/>
                  <a:gd name="T35" fmla="*/ 23 h 29"/>
                  <a:gd name="T36" fmla="*/ 36 w 38"/>
                  <a:gd name="T37" fmla="*/ 24 h 29"/>
                  <a:gd name="T38" fmla="*/ 36 w 38"/>
                  <a:gd name="T39" fmla="*/ 24 h 29"/>
                  <a:gd name="T40" fmla="*/ 5 w 38"/>
                  <a:gd name="T41" fmla="*/ 29 h 29"/>
                  <a:gd name="T42" fmla="*/ 6 w 38"/>
                  <a:gd name="T43" fmla="*/ 29 h 29"/>
                  <a:gd name="T44" fmla="*/ 5 w 38"/>
                  <a:gd name="T45" fmla="*/ 29 h 29"/>
                  <a:gd name="T46" fmla="*/ 5 w 38"/>
                  <a:gd name="T47" fmla="*/ 29 h 29"/>
                  <a:gd name="T48" fmla="*/ 3 w 38"/>
                  <a:gd name="T4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29">
                    <a:moveTo>
                      <a:pt x="3" y="27"/>
                    </a:moveTo>
                    <a:cubicBezTo>
                      <a:pt x="3" y="26"/>
                      <a:pt x="4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5"/>
                      <a:pt x="0" y="14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0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2" y="0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3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4"/>
                      <a:pt x="37" y="24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4" y="29"/>
                      <a:pt x="3" y="28"/>
                      <a:pt x="3" y="27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4" name="Freeform 109"/>
              <p:cNvSpPr/>
              <p:nvPr/>
            </p:nvSpPr>
            <p:spPr bwMode="auto">
              <a:xfrm>
                <a:off x="1634141" y="4914559"/>
                <a:ext cx="25851" cy="13686"/>
              </a:xfrm>
              <a:custGeom>
                <a:avLst/>
                <a:gdLst>
                  <a:gd name="T0" fmla="*/ 7 w 7"/>
                  <a:gd name="T1" fmla="*/ 1 h 4"/>
                  <a:gd name="T2" fmla="*/ 6 w 7"/>
                  <a:gd name="T3" fmla="*/ 2 h 4"/>
                  <a:gd name="T4" fmla="*/ 6 w 7"/>
                  <a:gd name="T5" fmla="*/ 2 h 4"/>
                  <a:gd name="T6" fmla="*/ 5 w 7"/>
                  <a:gd name="T7" fmla="*/ 2 h 4"/>
                  <a:gd name="T8" fmla="*/ 5 w 7"/>
                  <a:gd name="T9" fmla="*/ 2 h 4"/>
                  <a:gd name="T10" fmla="*/ 2 w 7"/>
                  <a:gd name="T11" fmla="*/ 4 h 4"/>
                  <a:gd name="T12" fmla="*/ 2 w 7"/>
                  <a:gd name="T13" fmla="*/ 4 h 4"/>
                  <a:gd name="T14" fmla="*/ 1 w 7"/>
                  <a:gd name="T15" fmla="*/ 3 h 4"/>
                  <a:gd name="T16" fmla="*/ 1 w 7"/>
                  <a:gd name="T17" fmla="*/ 3 h 4"/>
                  <a:gd name="T18" fmla="*/ 1 w 7"/>
                  <a:gd name="T19" fmla="*/ 2 h 4"/>
                  <a:gd name="T20" fmla="*/ 1 w 7"/>
                  <a:gd name="T21" fmla="*/ 2 h 4"/>
                  <a:gd name="T22" fmla="*/ 5 w 7"/>
                  <a:gd name="T23" fmla="*/ 0 h 4"/>
                  <a:gd name="T24" fmla="*/ 5 w 7"/>
                  <a:gd name="T25" fmla="*/ 0 h 4"/>
                  <a:gd name="T26" fmla="*/ 5 w 7"/>
                  <a:gd name="T27" fmla="*/ 0 h 4"/>
                  <a:gd name="T28" fmla="*/ 5 w 7"/>
                  <a:gd name="T29" fmla="*/ 0 h 4"/>
                  <a:gd name="T30" fmla="*/ 7 w 7"/>
                  <a:gd name="T31" fmla="*/ 1 h 4"/>
                  <a:gd name="T32" fmla="*/ 7 w 7"/>
                  <a:gd name="T33" fmla="*/ 1 h 4"/>
                  <a:gd name="T34" fmla="*/ 7 w 7"/>
                  <a:gd name="T3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5" name="Freeform 110"/>
              <p:cNvSpPr/>
              <p:nvPr/>
            </p:nvSpPr>
            <p:spPr bwMode="auto">
              <a:xfrm>
                <a:off x="1570273" y="4885667"/>
                <a:ext cx="24330" cy="13686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2 w 7"/>
                  <a:gd name="T5" fmla="*/ 4 h 4"/>
                  <a:gd name="T6" fmla="*/ 2 w 7"/>
                  <a:gd name="T7" fmla="*/ 4 h 4"/>
                  <a:gd name="T8" fmla="*/ 2 w 7"/>
                  <a:gd name="T9" fmla="*/ 4 h 4"/>
                  <a:gd name="T10" fmla="*/ 1 w 7"/>
                  <a:gd name="T11" fmla="*/ 3 h 4"/>
                  <a:gd name="T12" fmla="*/ 1 w 7"/>
                  <a:gd name="T13" fmla="*/ 3 h 4"/>
                  <a:gd name="T14" fmla="*/ 1 w 7"/>
                  <a:gd name="T15" fmla="*/ 2 h 4"/>
                  <a:gd name="T16" fmla="*/ 1 w 7"/>
                  <a:gd name="T17" fmla="*/ 2 h 4"/>
                  <a:gd name="T18" fmla="*/ 2 w 7"/>
                  <a:gd name="T19" fmla="*/ 2 h 4"/>
                  <a:gd name="T20" fmla="*/ 2 w 7"/>
                  <a:gd name="T21" fmla="*/ 2 h 4"/>
                  <a:gd name="T22" fmla="*/ 6 w 7"/>
                  <a:gd name="T23" fmla="*/ 0 h 4"/>
                  <a:gd name="T24" fmla="*/ 6 w 7"/>
                  <a:gd name="T25" fmla="*/ 0 h 4"/>
                  <a:gd name="T26" fmla="*/ 7 w 7"/>
                  <a:gd name="T27" fmla="*/ 1 h 4"/>
                  <a:gd name="T28" fmla="*/ 7 w 7"/>
                  <a:gd name="T29" fmla="*/ 1 h 4"/>
                  <a:gd name="T30" fmla="*/ 7 w 7"/>
                  <a:gd name="T31" fmla="*/ 1 h 4"/>
                  <a:gd name="T32" fmla="*/ 7 w 7"/>
                  <a:gd name="T33" fmla="*/ 1 h 4"/>
                  <a:gd name="T34" fmla="*/ 7 w 7"/>
                  <a:gd name="T3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5" y="3"/>
                      <a:pt x="4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6" name="Freeform 111"/>
              <p:cNvSpPr/>
              <p:nvPr/>
            </p:nvSpPr>
            <p:spPr bwMode="auto">
              <a:xfrm>
                <a:off x="1656951" y="4856774"/>
                <a:ext cx="24330" cy="18248"/>
              </a:xfrm>
              <a:custGeom>
                <a:avLst/>
                <a:gdLst>
                  <a:gd name="T0" fmla="*/ 6 w 7"/>
                  <a:gd name="T1" fmla="*/ 3 h 5"/>
                  <a:gd name="T2" fmla="*/ 2 w 7"/>
                  <a:gd name="T3" fmla="*/ 4 h 5"/>
                  <a:gd name="T4" fmla="*/ 2 w 7"/>
                  <a:gd name="T5" fmla="*/ 4 h 5"/>
                  <a:gd name="T6" fmla="*/ 2 w 7"/>
                  <a:gd name="T7" fmla="*/ 4 h 5"/>
                  <a:gd name="T8" fmla="*/ 2 w 7"/>
                  <a:gd name="T9" fmla="*/ 4 h 5"/>
                  <a:gd name="T10" fmla="*/ 1 w 7"/>
                  <a:gd name="T11" fmla="*/ 4 h 5"/>
                  <a:gd name="T12" fmla="*/ 1 w 7"/>
                  <a:gd name="T13" fmla="*/ 4 h 5"/>
                  <a:gd name="T14" fmla="*/ 1 w 7"/>
                  <a:gd name="T15" fmla="*/ 2 h 5"/>
                  <a:gd name="T16" fmla="*/ 1 w 7"/>
                  <a:gd name="T17" fmla="*/ 2 h 5"/>
                  <a:gd name="T18" fmla="*/ 2 w 7"/>
                  <a:gd name="T19" fmla="*/ 2 h 5"/>
                  <a:gd name="T20" fmla="*/ 2 w 7"/>
                  <a:gd name="T21" fmla="*/ 2 h 5"/>
                  <a:gd name="T22" fmla="*/ 6 w 7"/>
                  <a:gd name="T23" fmla="*/ 1 h 5"/>
                  <a:gd name="T24" fmla="*/ 6 w 7"/>
                  <a:gd name="T25" fmla="*/ 1 h 5"/>
                  <a:gd name="T26" fmla="*/ 7 w 7"/>
                  <a:gd name="T27" fmla="*/ 1 h 5"/>
                  <a:gd name="T28" fmla="*/ 7 w 7"/>
                  <a:gd name="T29" fmla="*/ 1 h 5"/>
                  <a:gd name="T30" fmla="*/ 7 w 7"/>
                  <a:gd name="T31" fmla="*/ 1 h 5"/>
                  <a:gd name="T32" fmla="*/ 7 w 7"/>
                  <a:gd name="T33" fmla="*/ 1 h 5"/>
                  <a:gd name="T34" fmla="*/ 6 w 7"/>
                  <a:gd name="T3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5">
                    <a:moveTo>
                      <a:pt x="6" y="3"/>
                    </a:moveTo>
                    <a:cubicBezTo>
                      <a:pt x="5" y="3"/>
                      <a:pt x="4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7" name="Freeform 112"/>
              <p:cNvSpPr/>
              <p:nvPr/>
            </p:nvSpPr>
            <p:spPr bwMode="auto">
              <a:xfrm>
                <a:off x="1591562" y="4798990"/>
                <a:ext cx="28892" cy="13686"/>
              </a:xfrm>
              <a:custGeom>
                <a:avLst/>
                <a:gdLst>
                  <a:gd name="T0" fmla="*/ 8 w 8"/>
                  <a:gd name="T1" fmla="*/ 1 h 4"/>
                  <a:gd name="T2" fmla="*/ 7 w 8"/>
                  <a:gd name="T3" fmla="*/ 2 h 4"/>
                  <a:gd name="T4" fmla="*/ 7 w 8"/>
                  <a:gd name="T5" fmla="*/ 2 h 4"/>
                  <a:gd name="T6" fmla="*/ 6 w 8"/>
                  <a:gd name="T7" fmla="*/ 2 h 4"/>
                  <a:gd name="T8" fmla="*/ 6 w 8"/>
                  <a:gd name="T9" fmla="*/ 2 h 4"/>
                  <a:gd name="T10" fmla="*/ 2 w 8"/>
                  <a:gd name="T11" fmla="*/ 4 h 4"/>
                  <a:gd name="T12" fmla="*/ 2 w 8"/>
                  <a:gd name="T13" fmla="*/ 4 h 4"/>
                  <a:gd name="T14" fmla="*/ 2 w 8"/>
                  <a:gd name="T15" fmla="*/ 4 h 4"/>
                  <a:gd name="T16" fmla="*/ 2 w 8"/>
                  <a:gd name="T17" fmla="*/ 4 h 4"/>
                  <a:gd name="T18" fmla="*/ 1 w 8"/>
                  <a:gd name="T19" fmla="*/ 3 h 4"/>
                  <a:gd name="T20" fmla="*/ 1 w 8"/>
                  <a:gd name="T21" fmla="*/ 3 h 4"/>
                  <a:gd name="T22" fmla="*/ 1 w 8"/>
                  <a:gd name="T23" fmla="*/ 2 h 4"/>
                  <a:gd name="T24" fmla="*/ 1 w 8"/>
                  <a:gd name="T25" fmla="*/ 2 h 4"/>
                  <a:gd name="T26" fmla="*/ 2 w 8"/>
                  <a:gd name="T27" fmla="*/ 2 h 4"/>
                  <a:gd name="T28" fmla="*/ 2 w 8"/>
                  <a:gd name="T29" fmla="*/ 2 h 4"/>
                  <a:gd name="T30" fmla="*/ 6 w 8"/>
                  <a:gd name="T31" fmla="*/ 0 h 4"/>
                  <a:gd name="T32" fmla="*/ 6 w 8"/>
                  <a:gd name="T33" fmla="*/ 0 h 4"/>
                  <a:gd name="T34" fmla="*/ 6 w 8"/>
                  <a:gd name="T35" fmla="*/ 0 h 4"/>
                  <a:gd name="T36" fmla="*/ 6 w 8"/>
                  <a:gd name="T37" fmla="*/ 0 h 4"/>
                  <a:gd name="T38" fmla="*/ 8 w 8"/>
                  <a:gd name="T39" fmla="*/ 1 h 4"/>
                  <a:gd name="T40" fmla="*/ 8 w 8"/>
                  <a:gd name="T41" fmla="*/ 1 h 4"/>
                  <a:gd name="T42" fmla="*/ 8 w 8"/>
                  <a:gd name="T4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8" y="1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4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4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8" name="Freeform 113"/>
              <p:cNvSpPr/>
              <p:nvPr/>
            </p:nvSpPr>
            <p:spPr bwMode="auto">
              <a:xfrm>
                <a:off x="1504885" y="4798990"/>
                <a:ext cx="21289" cy="13686"/>
              </a:xfrm>
              <a:custGeom>
                <a:avLst/>
                <a:gdLst>
                  <a:gd name="T0" fmla="*/ 6 w 6"/>
                  <a:gd name="T1" fmla="*/ 1 h 4"/>
                  <a:gd name="T2" fmla="*/ 5 w 6"/>
                  <a:gd name="T3" fmla="*/ 2 h 4"/>
                  <a:gd name="T4" fmla="*/ 5 w 6"/>
                  <a:gd name="T5" fmla="*/ 2 h 4"/>
                  <a:gd name="T6" fmla="*/ 4 w 6"/>
                  <a:gd name="T7" fmla="*/ 2 h 4"/>
                  <a:gd name="T8" fmla="*/ 4 w 6"/>
                  <a:gd name="T9" fmla="*/ 2 h 4"/>
                  <a:gd name="T10" fmla="*/ 2 w 6"/>
                  <a:gd name="T11" fmla="*/ 4 h 4"/>
                  <a:gd name="T12" fmla="*/ 2 w 6"/>
                  <a:gd name="T13" fmla="*/ 4 h 4"/>
                  <a:gd name="T14" fmla="*/ 2 w 6"/>
                  <a:gd name="T15" fmla="*/ 4 h 4"/>
                  <a:gd name="T16" fmla="*/ 1 w 6"/>
                  <a:gd name="T17" fmla="*/ 3 h 4"/>
                  <a:gd name="T18" fmla="*/ 1 w 6"/>
                  <a:gd name="T19" fmla="*/ 3 h 4"/>
                  <a:gd name="T20" fmla="*/ 1 w 6"/>
                  <a:gd name="T21" fmla="*/ 2 h 4"/>
                  <a:gd name="T22" fmla="*/ 1 w 6"/>
                  <a:gd name="T23" fmla="*/ 2 h 4"/>
                  <a:gd name="T24" fmla="*/ 4 w 6"/>
                  <a:gd name="T25" fmla="*/ 0 h 4"/>
                  <a:gd name="T26" fmla="*/ 4 w 6"/>
                  <a:gd name="T27" fmla="*/ 0 h 4"/>
                  <a:gd name="T28" fmla="*/ 4 w 6"/>
                  <a:gd name="T29" fmla="*/ 0 h 4"/>
                  <a:gd name="T30" fmla="*/ 4 w 6"/>
                  <a:gd name="T31" fmla="*/ 0 h 4"/>
                  <a:gd name="T32" fmla="*/ 6 w 6"/>
                  <a:gd name="T33" fmla="*/ 1 h 4"/>
                  <a:gd name="T34" fmla="*/ 6 w 6"/>
                  <a:gd name="T35" fmla="*/ 1 h 4"/>
                  <a:gd name="T36" fmla="*/ 6 w 6"/>
                  <a:gd name="T3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4">
                    <a:moveTo>
                      <a:pt x="6" y="1"/>
                    </a:move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9" name="Freeform 114"/>
              <p:cNvSpPr/>
              <p:nvPr/>
            </p:nvSpPr>
            <p:spPr bwMode="auto">
              <a:xfrm>
                <a:off x="1562670" y="4727519"/>
                <a:ext cx="31934" cy="18248"/>
              </a:xfrm>
              <a:custGeom>
                <a:avLst/>
                <a:gdLst>
                  <a:gd name="T0" fmla="*/ 8 w 9"/>
                  <a:gd name="T1" fmla="*/ 2 h 5"/>
                  <a:gd name="T2" fmla="*/ 2 w 9"/>
                  <a:gd name="T3" fmla="*/ 4 h 5"/>
                  <a:gd name="T4" fmla="*/ 2 w 9"/>
                  <a:gd name="T5" fmla="*/ 4 h 5"/>
                  <a:gd name="T6" fmla="*/ 2 w 9"/>
                  <a:gd name="T7" fmla="*/ 4 h 5"/>
                  <a:gd name="T8" fmla="*/ 0 w 9"/>
                  <a:gd name="T9" fmla="*/ 4 h 5"/>
                  <a:gd name="T10" fmla="*/ 0 w 9"/>
                  <a:gd name="T11" fmla="*/ 4 h 5"/>
                  <a:gd name="T12" fmla="*/ 1 w 9"/>
                  <a:gd name="T13" fmla="*/ 2 h 5"/>
                  <a:gd name="T14" fmla="*/ 1 w 9"/>
                  <a:gd name="T15" fmla="*/ 2 h 5"/>
                  <a:gd name="T16" fmla="*/ 7 w 9"/>
                  <a:gd name="T17" fmla="*/ 0 h 5"/>
                  <a:gd name="T18" fmla="*/ 7 w 9"/>
                  <a:gd name="T19" fmla="*/ 0 h 5"/>
                  <a:gd name="T20" fmla="*/ 9 w 9"/>
                  <a:gd name="T21" fmla="*/ 1 h 5"/>
                  <a:gd name="T22" fmla="*/ 9 w 9"/>
                  <a:gd name="T23" fmla="*/ 1 h 5"/>
                  <a:gd name="T24" fmla="*/ 9 w 9"/>
                  <a:gd name="T25" fmla="*/ 1 h 5"/>
                  <a:gd name="T26" fmla="*/ 9 w 9"/>
                  <a:gd name="T27" fmla="*/ 1 h 5"/>
                  <a:gd name="T28" fmla="*/ 8 w 9"/>
                  <a:gd name="T2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5">
                    <a:moveTo>
                      <a:pt x="8" y="2"/>
                    </a:moveTo>
                    <a:cubicBezTo>
                      <a:pt x="6" y="3"/>
                      <a:pt x="4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5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0" name="Freeform 115"/>
              <p:cNvSpPr/>
              <p:nvPr/>
            </p:nvSpPr>
            <p:spPr bwMode="auto">
              <a:xfrm>
                <a:off x="1523133" y="4727519"/>
                <a:ext cx="18248" cy="13686"/>
              </a:xfrm>
              <a:custGeom>
                <a:avLst/>
                <a:gdLst>
                  <a:gd name="T0" fmla="*/ 4 w 5"/>
                  <a:gd name="T1" fmla="*/ 3 h 4"/>
                  <a:gd name="T2" fmla="*/ 1 w 5"/>
                  <a:gd name="T3" fmla="*/ 4 h 4"/>
                  <a:gd name="T4" fmla="*/ 1 w 5"/>
                  <a:gd name="T5" fmla="*/ 4 h 4"/>
                  <a:gd name="T6" fmla="*/ 0 w 5"/>
                  <a:gd name="T7" fmla="*/ 3 h 4"/>
                  <a:gd name="T8" fmla="*/ 0 w 5"/>
                  <a:gd name="T9" fmla="*/ 3 h 4"/>
                  <a:gd name="T10" fmla="*/ 0 w 5"/>
                  <a:gd name="T11" fmla="*/ 2 h 4"/>
                  <a:gd name="T12" fmla="*/ 0 w 5"/>
                  <a:gd name="T13" fmla="*/ 2 h 4"/>
                  <a:gd name="T14" fmla="*/ 3 w 5"/>
                  <a:gd name="T15" fmla="*/ 0 h 4"/>
                  <a:gd name="T16" fmla="*/ 3 w 5"/>
                  <a:gd name="T17" fmla="*/ 0 h 4"/>
                  <a:gd name="T18" fmla="*/ 5 w 5"/>
                  <a:gd name="T19" fmla="*/ 1 h 4"/>
                  <a:gd name="T20" fmla="*/ 5 w 5"/>
                  <a:gd name="T21" fmla="*/ 1 h 4"/>
                  <a:gd name="T22" fmla="*/ 5 w 5"/>
                  <a:gd name="T23" fmla="*/ 1 h 4"/>
                  <a:gd name="T24" fmla="*/ 5 w 5"/>
                  <a:gd name="T25" fmla="*/ 1 h 4"/>
                  <a:gd name="T26" fmla="*/ 4 w 5"/>
                  <a:gd name="T2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3" y="3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1" name="Freeform 116"/>
              <p:cNvSpPr/>
              <p:nvPr/>
            </p:nvSpPr>
            <p:spPr bwMode="auto">
              <a:xfrm>
                <a:off x="1541381" y="4835485"/>
                <a:ext cx="18248" cy="10645"/>
              </a:xfrm>
              <a:custGeom>
                <a:avLst/>
                <a:gdLst>
                  <a:gd name="T0" fmla="*/ 4 w 5"/>
                  <a:gd name="T1" fmla="*/ 1 h 3"/>
                  <a:gd name="T2" fmla="*/ 4 w 5"/>
                  <a:gd name="T3" fmla="*/ 2 h 3"/>
                  <a:gd name="T4" fmla="*/ 4 w 5"/>
                  <a:gd name="T5" fmla="*/ 2 h 3"/>
                  <a:gd name="T6" fmla="*/ 3 w 5"/>
                  <a:gd name="T7" fmla="*/ 2 h 3"/>
                  <a:gd name="T8" fmla="*/ 3 w 5"/>
                  <a:gd name="T9" fmla="*/ 2 h 3"/>
                  <a:gd name="T10" fmla="*/ 2 w 5"/>
                  <a:gd name="T11" fmla="*/ 3 h 3"/>
                  <a:gd name="T12" fmla="*/ 2 w 5"/>
                  <a:gd name="T13" fmla="*/ 3 h 3"/>
                  <a:gd name="T14" fmla="*/ 0 w 5"/>
                  <a:gd name="T15" fmla="*/ 2 h 3"/>
                  <a:gd name="T16" fmla="*/ 0 w 5"/>
                  <a:gd name="T17" fmla="*/ 2 h 3"/>
                  <a:gd name="T18" fmla="*/ 0 w 5"/>
                  <a:gd name="T19" fmla="*/ 1 h 3"/>
                  <a:gd name="T20" fmla="*/ 0 w 5"/>
                  <a:gd name="T21" fmla="*/ 1 h 3"/>
                  <a:gd name="T22" fmla="*/ 2 w 5"/>
                  <a:gd name="T23" fmla="*/ 0 h 3"/>
                  <a:gd name="T24" fmla="*/ 2 w 5"/>
                  <a:gd name="T25" fmla="*/ 0 h 3"/>
                  <a:gd name="T26" fmla="*/ 3 w 5"/>
                  <a:gd name="T27" fmla="*/ 0 h 3"/>
                  <a:gd name="T28" fmla="*/ 3 w 5"/>
                  <a:gd name="T29" fmla="*/ 0 h 3"/>
                  <a:gd name="T30" fmla="*/ 4 w 5"/>
                  <a:gd name="T31" fmla="*/ 0 h 3"/>
                  <a:gd name="T32" fmla="*/ 4 w 5"/>
                  <a:gd name="T33" fmla="*/ 0 h 3"/>
                  <a:gd name="T34" fmla="*/ 4 w 5"/>
                  <a:gd name="T3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3">
                    <a:moveTo>
                      <a:pt x="4" y="1"/>
                    </a:moveTo>
                    <a:cubicBezTo>
                      <a:pt x="5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2" name="Freeform 117"/>
              <p:cNvSpPr/>
              <p:nvPr/>
            </p:nvSpPr>
            <p:spPr bwMode="auto">
              <a:xfrm>
                <a:off x="1688884" y="4780742"/>
                <a:ext cx="21289" cy="15207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2 h 4"/>
                  <a:gd name="T4" fmla="*/ 6 w 6"/>
                  <a:gd name="T5" fmla="*/ 2 h 4"/>
                  <a:gd name="T6" fmla="*/ 6 w 6"/>
                  <a:gd name="T7" fmla="*/ 2 h 4"/>
                  <a:gd name="T8" fmla="*/ 6 w 6"/>
                  <a:gd name="T9" fmla="*/ 2 h 4"/>
                  <a:gd name="T10" fmla="*/ 2 w 6"/>
                  <a:gd name="T11" fmla="*/ 4 h 4"/>
                  <a:gd name="T12" fmla="*/ 2 w 6"/>
                  <a:gd name="T13" fmla="*/ 4 h 4"/>
                  <a:gd name="T14" fmla="*/ 2 w 6"/>
                  <a:gd name="T15" fmla="*/ 4 h 4"/>
                  <a:gd name="T16" fmla="*/ 2 w 6"/>
                  <a:gd name="T17" fmla="*/ 4 h 4"/>
                  <a:gd name="T18" fmla="*/ 2 w 6"/>
                  <a:gd name="T19" fmla="*/ 4 h 4"/>
                  <a:gd name="T20" fmla="*/ 1 w 6"/>
                  <a:gd name="T21" fmla="*/ 3 h 4"/>
                  <a:gd name="T22" fmla="*/ 1 w 6"/>
                  <a:gd name="T23" fmla="*/ 3 h 4"/>
                  <a:gd name="T24" fmla="*/ 2 w 6"/>
                  <a:gd name="T25" fmla="*/ 1 h 4"/>
                  <a:gd name="T26" fmla="*/ 2 w 6"/>
                  <a:gd name="T27" fmla="*/ 1 h 4"/>
                  <a:gd name="T28" fmla="*/ 2 w 6"/>
                  <a:gd name="T29" fmla="*/ 1 h 4"/>
                  <a:gd name="T30" fmla="*/ 2 w 6"/>
                  <a:gd name="T31" fmla="*/ 1 h 4"/>
                  <a:gd name="T32" fmla="*/ 5 w 6"/>
                  <a:gd name="T33" fmla="*/ 0 h 4"/>
                  <a:gd name="T34" fmla="*/ 5 w 6"/>
                  <a:gd name="T35" fmla="*/ 0 h 4"/>
                  <a:gd name="T36" fmla="*/ 6 w 6"/>
                  <a:gd name="T37" fmla="*/ 1 h 4"/>
                  <a:gd name="T38" fmla="*/ 6 w 6"/>
                  <a:gd name="T39" fmla="*/ 1 h 4"/>
                  <a:gd name="T40" fmla="*/ 6 w 6"/>
                  <a:gd name="T41" fmla="*/ 1 h 4"/>
                  <a:gd name="T42" fmla="*/ 6 w 6"/>
                  <a:gd name="T43" fmla="*/ 1 h 4"/>
                  <a:gd name="T44" fmla="*/ 6 w 6"/>
                  <a:gd name="T4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4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3" name="Freeform 118"/>
              <p:cNvSpPr/>
              <p:nvPr/>
            </p:nvSpPr>
            <p:spPr bwMode="auto">
              <a:xfrm>
                <a:off x="1656951" y="4701668"/>
                <a:ext cx="21289" cy="15207"/>
              </a:xfrm>
              <a:custGeom>
                <a:avLst/>
                <a:gdLst>
                  <a:gd name="T0" fmla="*/ 5 w 6"/>
                  <a:gd name="T1" fmla="*/ 2 h 4"/>
                  <a:gd name="T2" fmla="*/ 2 w 6"/>
                  <a:gd name="T3" fmla="*/ 3 h 4"/>
                  <a:gd name="T4" fmla="*/ 2 w 6"/>
                  <a:gd name="T5" fmla="*/ 3 h 4"/>
                  <a:gd name="T6" fmla="*/ 1 w 6"/>
                  <a:gd name="T7" fmla="*/ 3 h 4"/>
                  <a:gd name="T8" fmla="*/ 1 w 6"/>
                  <a:gd name="T9" fmla="*/ 3 h 4"/>
                  <a:gd name="T10" fmla="*/ 0 w 6"/>
                  <a:gd name="T11" fmla="*/ 3 h 4"/>
                  <a:gd name="T12" fmla="*/ 0 w 6"/>
                  <a:gd name="T13" fmla="*/ 3 h 4"/>
                  <a:gd name="T14" fmla="*/ 1 w 6"/>
                  <a:gd name="T15" fmla="*/ 1 h 4"/>
                  <a:gd name="T16" fmla="*/ 1 w 6"/>
                  <a:gd name="T17" fmla="*/ 1 h 4"/>
                  <a:gd name="T18" fmla="*/ 1 w 6"/>
                  <a:gd name="T19" fmla="*/ 1 h 4"/>
                  <a:gd name="T20" fmla="*/ 1 w 6"/>
                  <a:gd name="T21" fmla="*/ 1 h 4"/>
                  <a:gd name="T22" fmla="*/ 4 w 6"/>
                  <a:gd name="T23" fmla="*/ 0 h 4"/>
                  <a:gd name="T24" fmla="*/ 4 w 6"/>
                  <a:gd name="T25" fmla="*/ 0 h 4"/>
                  <a:gd name="T26" fmla="*/ 5 w 6"/>
                  <a:gd name="T27" fmla="*/ 0 h 4"/>
                  <a:gd name="T28" fmla="*/ 5 w 6"/>
                  <a:gd name="T29" fmla="*/ 0 h 4"/>
                  <a:gd name="T30" fmla="*/ 6 w 6"/>
                  <a:gd name="T31" fmla="*/ 1 h 4"/>
                  <a:gd name="T32" fmla="*/ 6 w 6"/>
                  <a:gd name="T33" fmla="*/ 1 h 4"/>
                  <a:gd name="T34" fmla="*/ 5 w 6"/>
                  <a:gd name="T3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4">
                    <a:moveTo>
                      <a:pt x="5" y="2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4" name="Freeform 119"/>
              <p:cNvSpPr/>
              <p:nvPr/>
            </p:nvSpPr>
            <p:spPr bwMode="auto">
              <a:xfrm>
                <a:off x="1606769" y="4672775"/>
                <a:ext cx="21289" cy="15207"/>
              </a:xfrm>
              <a:custGeom>
                <a:avLst/>
                <a:gdLst>
                  <a:gd name="T0" fmla="*/ 5 w 6"/>
                  <a:gd name="T1" fmla="*/ 3 h 4"/>
                  <a:gd name="T2" fmla="*/ 5 w 6"/>
                  <a:gd name="T3" fmla="*/ 3 h 4"/>
                  <a:gd name="T4" fmla="*/ 5 w 6"/>
                  <a:gd name="T5" fmla="*/ 3 h 4"/>
                  <a:gd name="T6" fmla="*/ 3 w 6"/>
                  <a:gd name="T7" fmla="*/ 3 h 4"/>
                  <a:gd name="T8" fmla="*/ 3 w 6"/>
                  <a:gd name="T9" fmla="*/ 3 h 4"/>
                  <a:gd name="T10" fmla="*/ 1 w 6"/>
                  <a:gd name="T11" fmla="*/ 4 h 4"/>
                  <a:gd name="T12" fmla="*/ 1 w 6"/>
                  <a:gd name="T13" fmla="*/ 4 h 4"/>
                  <a:gd name="T14" fmla="*/ 1 w 6"/>
                  <a:gd name="T15" fmla="*/ 4 h 4"/>
                  <a:gd name="T16" fmla="*/ 0 w 6"/>
                  <a:gd name="T17" fmla="*/ 3 h 4"/>
                  <a:gd name="T18" fmla="*/ 0 w 6"/>
                  <a:gd name="T19" fmla="*/ 3 h 4"/>
                  <a:gd name="T20" fmla="*/ 1 w 6"/>
                  <a:gd name="T21" fmla="*/ 1 h 4"/>
                  <a:gd name="T22" fmla="*/ 1 w 6"/>
                  <a:gd name="T23" fmla="*/ 1 h 4"/>
                  <a:gd name="T24" fmla="*/ 3 w 6"/>
                  <a:gd name="T25" fmla="*/ 1 h 4"/>
                  <a:gd name="T26" fmla="*/ 3 w 6"/>
                  <a:gd name="T27" fmla="*/ 1 h 4"/>
                  <a:gd name="T28" fmla="*/ 4 w 6"/>
                  <a:gd name="T29" fmla="*/ 1 h 4"/>
                  <a:gd name="T30" fmla="*/ 4 w 6"/>
                  <a:gd name="T31" fmla="*/ 1 h 4"/>
                  <a:gd name="T32" fmla="*/ 4 w 6"/>
                  <a:gd name="T33" fmla="*/ 1 h 4"/>
                  <a:gd name="T34" fmla="*/ 4 w 6"/>
                  <a:gd name="T35" fmla="*/ 1 h 4"/>
                  <a:gd name="T36" fmla="*/ 6 w 6"/>
                  <a:gd name="T37" fmla="*/ 1 h 4"/>
                  <a:gd name="T38" fmla="*/ 6 w 6"/>
                  <a:gd name="T39" fmla="*/ 1 h 4"/>
                  <a:gd name="T40" fmla="*/ 6 w 6"/>
                  <a:gd name="T41" fmla="*/ 1 h 4"/>
                  <a:gd name="T42" fmla="*/ 6 w 6"/>
                  <a:gd name="T43" fmla="*/ 1 h 4"/>
                  <a:gd name="T44" fmla="*/ 5 w 6"/>
                  <a:gd name="T4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5" name="Freeform 120"/>
              <p:cNvSpPr/>
              <p:nvPr/>
            </p:nvSpPr>
            <p:spPr bwMode="auto">
              <a:xfrm>
                <a:off x="1628058" y="4745767"/>
                <a:ext cx="18248" cy="10645"/>
              </a:xfrm>
              <a:custGeom>
                <a:avLst/>
                <a:gdLst>
                  <a:gd name="T0" fmla="*/ 5 w 5"/>
                  <a:gd name="T1" fmla="*/ 1 h 3"/>
                  <a:gd name="T2" fmla="*/ 4 w 5"/>
                  <a:gd name="T3" fmla="*/ 2 h 3"/>
                  <a:gd name="T4" fmla="*/ 4 w 5"/>
                  <a:gd name="T5" fmla="*/ 2 h 3"/>
                  <a:gd name="T6" fmla="*/ 3 w 5"/>
                  <a:gd name="T7" fmla="*/ 2 h 3"/>
                  <a:gd name="T8" fmla="*/ 3 w 5"/>
                  <a:gd name="T9" fmla="*/ 2 h 3"/>
                  <a:gd name="T10" fmla="*/ 2 w 5"/>
                  <a:gd name="T11" fmla="*/ 3 h 3"/>
                  <a:gd name="T12" fmla="*/ 2 w 5"/>
                  <a:gd name="T13" fmla="*/ 3 h 3"/>
                  <a:gd name="T14" fmla="*/ 0 w 5"/>
                  <a:gd name="T15" fmla="*/ 2 h 3"/>
                  <a:gd name="T16" fmla="*/ 0 w 5"/>
                  <a:gd name="T17" fmla="*/ 2 h 3"/>
                  <a:gd name="T18" fmla="*/ 1 w 5"/>
                  <a:gd name="T19" fmla="*/ 1 h 3"/>
                  <a:gd name="T20" fmla="*/ 1 w 5"/>
                  <a:gd name="T21" fmla="*/ 1 h 3"/>
                  <a:gd name="T22" fmla="*/ 3 w 5"/>
                  <a:gd name="T23" fmla="*/ 0 h 3"/>
                  <a:gd name="T24" fmla="*/ 3 w 5"/>
                  <a:gd name="T25" fmla="*/ 0 h 3"/>
                  <a:gd name="T26" fmla="*/ 3 w 5"/>
                  <a:gd name="T27" fmla="*/ 0 h 3"/>
                  <a:gd name="T28" fmla="*/ 3 w 5"/>
                  <a:gd name="T29" fmla="*/ 0 h 3"/>
                  <a:gd name="T30" fmla="*/ 5 w 5"/>
                  <a:gd name="T31" fmla="*/ 1 h 3"/>
                  <a:gd name="T32" fmla="*/ 5 w 5"/>
                  <a:gd name="T33" fmla="*/ 1 h 3"/>
                  <a:gd name="T34" fmla="*/ 5 w 5"/>
                  <a:gd name="T3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6" name="Freeform 121"/>
              <p:cNvSpPr/>
              <p:nvPr/>
            </p:nvSpPr>
            <p:spPr bwMode="auto">
              <a:xfrm>
                <a:off x="1739066" y="4878064"/>
                <a:ext cx="21289" cy="13686"/>
              </a:xfrm>
              <a:custGeom>
                <a:avLst/>
                <a:gdLst>
                  <a:gd name="T0" fmla="*/ 6 w 6"/>
                  <a:gd name="T1" fmla="*/ 2 h 4"/>
                  <a:gd name="T2" fmla="*/ 3 w 6"/>
                  <a:gd name="T3" fmla="*/ 4 h 4"/>
                  <a:gd name="T4" fmla="*/ 3 w 6"/>
                  <a:gd name="T5" fmla="*/ 4 h 4"/>
                  <a:gd name="T6" fmla="*/ 2 w 6"/>
                  <a:gd name="T7" fmla="*/ 4 h 4"/>
                  <a:gd name="T8" fmla="*/ 2 w 6"/>
                  <a:gd name="T9" fmla="*/ 4 h 4"/>
                  <a:gd name="T10" fmla="*/ 2 w 6"/>
                  <a:gd name="T11" fmla="*/ 4 h 4"/>
                  <a:gd name="T12" fmla="*/ 1 w 6"/>
                  <a:gd name="T13" fmla="*/ 3 h 4"/>
                  <a:gd name="T14" fmla="*/ 1 w 6"/>
                  <a:gd name="T15" fmla="*/ 3 h 4"/>
                  <a:gd name="T16" fmla="*/ 2 w 6"/>
                  <a:gd name="T17" fmla="*/ 2 h 4"/>
                  <a:gd name="T18" fmla="*/ 2 w 6"/>
                  <a:gd name="T19" fmla="*/ 2 h 4"/>
                  <a:gd name="T20" fmla="*/ 2 w 6"/>
                  <a:gd name="T21" fmla="*/ 1 h 4"/>
                  <a:gd name="T22" fmla="*/ 2 w 6"/>
                  <a:gd name="T23" fmla="*/ 1 h 4"/>
                  <a:gd name="T24" fmla="*/ 5 w 6"/>
                  <a:gd name="T25" fmla="*/ 0 h 4"/>
                  <a:gd name="T26" fmla="*/ 5 w 6"/>
                  <a:gd name="T27" fmla="*/ 0 h 4"/>
                  <a:gd name="T28" fmla="*/ 6 w 6"/>
                  <a:gd name="T29" fmla="*/ 1 h 4"/>
                  <a:gd name="T30" fmla="*/ 6 w 6"/>
                  <a:gd name="T31" fmla="*/ 1 h 4"/>
                  <a:gd name="T32" fmla="*/ 6 w 6"/>
                  <a:gd name="T33" fmla="*/ 1 h 4"/>
                  <a:gd name="T34" fmla="*/ 6 w 6"/>
                  <a:gd name="T35" fmla="*/ 1 h 4"/>
                  <a:gd name="T36" fmla="*/ 6 w 6"/>
                  <a:gd name="T3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5" y="3"/>
                      <a:pt x="4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7" name="Freeform 122"/>
              <p:cNvSpPr/>
              <p:nvPr/>
            </p:nvSpPr>
            <p:spPr bwMode="auto">
              <a:xfrm>
                <a:off x="1810537" y="4830923"/>
                <a:ext cx="22810" cy="18248"/>
              </a:xfrm>
              <a:custGeom>
                <a:avLst/>
                <a:gdLst>
                  <a:gd name="T0" fmla="*/ 5 w 6"/>
                  <a:gd name="T1" fmla="*/ 3 h 5"/>
                  <a:gd name="T2" fmla="*/ 5 w 6"/>
                  <a:gd name="T3" fmla="*/ 3 h 5"/>
                  <a:gd name="T4" fmla="*/ 5 w 6"/>
                  <a:gd name="T5" fmla="*/ 3 h 5"/>
                  <a:gd name="T6" fmla="*/ 1 w 6"/>
                  <a:gd name="T7" fmla="*/ 4 h 5"/>
                  <a:gd name="T8" fmla="*/ 1 w 6"/>
                  <a:gd name="T9" fmla="*/ 4 h 5"/>
                  <a:gd name="T10" fmla="*/ 1 w 6"/>
                  <a:gd name="T11" fmla="*/ 4 h 5"/>
                  <a:gd name="T12" fmla="*/ 0 w 6"/>
                  <a:gd name="T13" fmla="*/ 4 h 5"/>
                  <a:gd name="T14" fmla="*/ 0 w 6"/>
                  <a:gd name="T15" fmla="*/ 4 h 5"/>
                  <a:gd name="T16" fmla="*/ 1 w 6"/>
                  <a:gd name="T17" fmla="*/ 2 h 5"/>
                  <a:gd name="T18" fmla="*/ 1 w 6"/>
                  <a:gd name="T19" fmla="*/ 2 h 5"/>
                  <a:gd name="T20" fmla="*/ 4 w 6"/>
                  <a:gd name="T21" fmla="*/ 0 h 5"/>
                  <a:gd name="T22" fmla="*/ 4 w 6"/>
                  <a:gd name="T23" fmla="*/ 0 h 5"/>
                  <a:gd name="T24" fmla="*/ 4 w 6"/>
                  <a:gd name="T25" fmla="*/ 0 h 5"/>
                  <a:gd name="T26" fmla="*/ 4 w 6"/>
                  <a:gd name="T27" fmla="*/ 0 h 5"/>
                  <a:gd name="T28" fmla="*/ 6 w 6"/>
                  <a:gd name="T29" fmla="*/ 1 h 5"/>
                  <a:gd name="T30" fmla="*/ 6 w 6"/>
                  <a:gd name="T31" fmla="*/ 1 h 5"/>
                  <a:gd name="T32" fmla="*/ 6 w 6"/>
                  <a:gd name="T33" fmla="*/ 1 h 5"/>
                  <a:gd name="T34" fmla="*/ 6 w 6"/>
                  <a:gd name="T35" fmla="*/ 1 h 5"/>
                  <a:gd name="T36" fmla="*/ 5 w 6"/>
                  <a:gd name="T3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5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8" name="Freeform 123"/>
              <p:cNvSpPr/>
              <p:nvPr/>
            </p:nvSpPr>
            <p:spPr bwMode="auto">
              <a:xfrm>
                <a:off x="1746669" y="4809634"/>
                <a:ext cx="21289" cy="15207"/>
              </a:xfrm>
              <a:custGeom>
                <a:avLst/>
                <a:gdLst>
                  <a:gd name="T0" fmla="*/ 5 w 6"/>
                  <a:gd name="T1" fmla="*/ 2 h 4"/>
                  <a:gd name="T2" fmla="*/ 3 w 6"/>
                  <a:gd name="T3" fmla="*/ 4 h 4"/>
                  <a:gd name="T4" fmla="*/ 3 w 6"/>
                  <a:gd name="T5" fmla="*/ 4 h 4"/>
                  <a:gd name="T6" fmla="*/ 2 w 6"/>
                  <a:gd name="T7" fmla="*/ 4 h 4"/>
                  <a:gd name="T8" fmla="*/ 2 w 6"/>
                  <a:gd name="T9" fmla="*/ 4 h 4"/>
                  <a:gd name="T10" fmla="*/ 2 w 6"/>
                  <a:gd name="T11" fmla="*/ 4 h 4"/>
                  <a:gd name="T12" fmla="*/ 0 w 6"/>
                  <a:gd name="T13" fmla="*/ 3 h 4"/>
                  <a:gd name="T14" fmla="*/ 0 w 6"/>
                  <a:gd name="T15" fmla="*/ 3 h 4"/>
                  <a:gd name="T16" fmla="*/ 1 w 6"/>
                  <a:gd name="T17" fmla="*/ 1 h 4"/>
                  <a:gd name="T18" fmla="*/ 1 w 6"/>
                  <a:gd name="T19" fmla="*/ 1 h 4"/>
                  <a:gd name="T20" fmla="*/ 2 w 6"/>
                  <a:gd name="T21" fmla="*/ 1 h 4"/>
                  <a:gd name="T22" fmla="*/ 2 w 6"/>
                  <a:gd name="T23" fmla="*/ 1 h 4"/>
                  <a:gd name="T24" fmla="*/ 4 w 6"/>
                  <a:gd name="T25" fmla="*/ 0 h 4"/>
                  <a:gd name="T26" fmla="*/ 4 w 6"/>
                  <a:gd name="T27" fmla="*/ 0 h 4"/>
                  <a:gd name="T28" fmla="*/ 6 w 6"/>
                  <a:gd name="T29" fmla="*/ 1 h 4"/>
                  <a:gd name="T30" fmla="*/ 6 w 6"/>
                  <a:gd name="T31" fmla="*/ 1 h 4"/>
                  <a:gd name="T32" fmla="*/ 6 w 6"/>
                  <a:gd name="T33" fmla="*/ 1 h 4"/>
                  <a:gd name="T34" fmla="*/ 6 w 6"/>
                  <a:gd name="T35" fmla="*/ 1 h 4"/>
                  <a:gd name="T36" fmla="*/ 5 w 6"/>
                  <a:gd name="T3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4">
                    <a:moveTo>
                      <a:pt x="5" y="2"/>
                    </a:moveTo>
                    <a:cubicBezTo>
                      <a:pt x="5" y="3"/>
                      <a:pt x="4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9" name="Freeform 124"/>
              <p:cNvSpPr/>
              <p:nvPr/>
            </p:nvSpPr>
            <p:spPr bwMode="auto">
              <a:xfrm>
                <a:off x="1847033" y="4767056"/>
                <a:ext cx="18248" cy="13686"/>
              </a:xfrm>
              <a:custGeom>
                <a:avLst/>
                <a:gdLst>
                  <a:gd name="T0" fmla="*/ 4 w 5"/>
                  <a:gd name="T1" fmla="*/ 3 h 4"/>
                  <a:gd name="T2" fmla="*/ 2 w 5"/>
                  <a:gd name="T3" fmla="*/ 4 h 4"/>
                  <a:gd name="T4" fmla="*/ 2 w 5"/>
                  <a:gd name="T5" fmla="*/ 4 h 4"/>
                  <a:gd name="T6" fmla="*/ 0 w 5"/>
                  <a:gd name="T7" fmla="*/ 4 h 4"/>
                  <a:gd name="T8" fmla="*/ 0 w 5"/>
                  <a:gd name="T9" fmla="*/ 4 h 4"/>
                  <a:gd name="T10" fmla="*/ 0 w 5"/>
                  <a:gd name="T11" fmla="*/ 2 h 4"/>
                  <a:gd name="T12" fmla="*/ 0 w 5"/>
                  <a:gd name="T13" fmla="*/ 2 h 4"/>
                  <a:gd name="T14" fmla="*/ 3 w 5"/>
                  <a:gd name="T15" fmla="*/ 1 h 4"/>
                  <a:gd name="T16" fmla="*/ 3 w 5"/>
                  <a:gd name="T17" fmla="*/ 1 h 4"/>
                  <a:gd name="T18" fmla="*/ 5 w 5"/>
                  <a:gd name="T19" fmla="*/ 1 h 4"/>
                  <a:gd name="T20" fmla="*/ 5 w 5"/>
                  <a:gd name="T21" fmla="*/ 1 h 4"/>
                  <a:gd name="T22" fmla="*/ 5 w 5"/>
                  <a:gd name="T23" fmla="*/ 2 h 4"/>
                  <a:gd name="T24" fmla="*/ 5 w 5"/>
                  <a:gd name="T25" fmla="*/ 2 h 4"/>
                  <a:gd name="T26" fmla="*/ 4 w 5"/>
                  <a:gd name="T2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125"/>
              <p:cNvSpPr/>
              <p:nvPr/>
            </p:nvSpPr>
            <p:spPr bwMode="auto">
              <a:xfrm>
                <a:off x="1754273" y="4719916"/>
                <a:ext cx="21289" cy="13686"/>
              </a:xfrm>
              <a:custGeom>
                <a:avLst/>
                <a:gdLst>
                  <a:gd name="T0" fmla="*/ 6 w 6"/>
                  <a:gd name="T1" fmla="*/ 1 h 4"/>
                  <a:gd name="T2" fmla="*/ 5 w 6"/>
                  <a:gd name="T3" fmla="*/ 2 h 4"/>
                  <a:gd name="T4" fmla="*/ 5 w 6"/>
                  <a:gd name="T5" fmla="*/ 2 h 4"/>
                  <a:gd name="T6" fmla="*/ 4 w 6"/>
                  <a:gd name="T7" fmla="*/ 2 h 4"/>
                  <a:gd name="T8" fmla="*/ 4 w 6"/>
                  <a:gd name="T9" fmla="*/ 2 h 4"/>
                  <a:gd name="T10" fmla="*/ 1 w 6"/>
                  <a:gd name="T11" fmla="*/ 4 h 4"/>
                  <a:gd name="T12" fmla="*/ 1 w 6"/>
                  <a:gd name="T13" fmla="*/ 4 h 4"/>
                  <a:gd name="T14" fmla="*/ 1 w 6"/>
                  <a:gd name="T15" fmla="*/ 4 h 4"/>
                  <a:gd name="T16" fmla="*/ 0 w 6"/>
                  <a:gd name="T17" fmla="*/ 3 h 4"/>
                  <a:gd name="T18" fmla="*/ 0 w 6"/>
                  <a:gd name="T19" fmla="*/ 3 h 4"/>
                  <a:gd name="T20" fmla="*/ 0 w 6"/>
                  <a:gd name="T21" fmla="*/ 1 h 4"/>
                  <a:gd name="T22" fmla="*/ 0 w 6"/>
                  <a:gd name="T23" fmla="*/ 1 h 4"/>
                  <a:gd name="T24" fmla="*/ 4 w 6"/>
                  <a:gd name="T25" fmla="*/ 0 h 4"/>
                  <a:gd name="T26" fmla="*/ 4 w 6"/>
                  <a:gd name="T27" fmla="*/ 0 h 4"/>
                  <a:gd name="T28" fmla="*/ 4 w 6"/>
                  <a:gd name="T29" fmla="*/ 0 h 4"/>
                  <a:gd name="T30" fmla="*/ 4 w 6"/>
                  <a:gd name="T31" fmla="*/ 0 h 4"/>
                  <a:gd name="T32" fmla="*/ 6 w 6"/>
                  <a:gd name="T33" fmla="*/ 1 h 4"/>
                  <a:gd name="T34" fmla="*/ 6 w 6"/>
                  <a:gd name="T35" fmla="*/ 1 h 4"/>
                  <a:gd name="T36" fmla="*/ 6 w 6"/>
                  <a:gd name="T3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4">
                    <a:moveTo>
                      <a:pt x="6" y="1"/>
                    </a:moveTo>
                    <a:cubicBezTo>
                      <a:pt x="6" y="1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126"/>
              <p:cNvSpPr/>
              <p:nvPr/>
            </p:nvSpPr>
            <p:spPr bwMode="auto">
              <a:xfrm>
                <a:off x="1786206" y="4738163"/>
                <a:ext cx="21289" cy="13686"/>
              </a:xfrm>
              <a:custGeom>
                <a:avLst/>
                <a:gdLst>
                  <a:gd name="T0" fmla="*/ 5 w 6"/>
                  <a:gd name="T1" fmla="*/ 3 h 4"/>
                  <a:gd name="T2" fmla="*/ 2 w 6"/>
                  <a:gd name="T3" fmla="*/ 4 h 4"/>
                  <a:gd name="T4" fmla="*/ 2 w 6"/>
                  <a:gd name="T5" fmla="*/ 4 h 4"/>
                  <a:gd name="T6" fmla="*/ 2 w 6"/>
                  <a:gd name="T7" fmla="*/ 4 h 4"/>
                  <a:gd name="T8" fmla="*/ 1 w 6"/>
                  <a:gd name="T9" fmla="*/ 3 h 4"/>
                  <a:gd name="T10" fmla="*/ 1 w 6"/>
                  <a:gd name="T11" fmla="*/ 3 h 4"/>
                  <a:gd name="T12" fmla="*/ 1 w 6"/>
                  <a:gd name="T13" fmla="*/ 2 h 4"/>
                  <a:gd name="T14" fmla="*/ 1 w 6"/>
                  <a:gd name="T15" fmla="*/ 2 h 4"/>
                  <a:gd name="T16" fmla="*/ 4 w 6"/>
                  <a:gd name="T17" fmla="*/ 0 h 4"/>
                  <a:gd name="T18" fmla="*/ 4 w 6"/>
                  <a:gd name="T19" fmla="*/ 0 h 4"/>
                  <a:gd name="T20" fmla="*/ 6 w 6"/>
                  <a:gd name="T21" fmla="*/ 1 h 4"/>
                  <a:gd name="T22" fmla="*/ 6 w 6"/>
                  <a:gd name="T23" fmla="*/ 1 h 4"/>
                  <a:gd name="T24" fmla="*/ 6 w 6"/>
                  <a:gd name="T25" fmla="*/ 1 h 4"/>
                  <a:gd name="T26" fmla="*/ 6 w 6"/>
                  <a:gd name="T27" fmla="*/ 1 h 4"/>
                  <a:gd name="T28" fmla="*/ 5 w 6"/>
                  <a:gd name="T2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4" y="3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127"/>
              <p:cNvSpPr/>
              <p:nvPr/>
            </p:nvSpPr>
            <p:spPr bwMode="auto">
              <a:xfrm>
                <a:off x="1810537" y="4680378"/>
                <a:ext cx="18248" cy="10645"/>
              </a:xfrm>
              <a:custGeom>
                <a:avLst/>
                <a:gdLst>
                  <a:gd name="T0" fmla="*/ 4 w 5"/>
                  <a:gd name="T1" fmla="*/ 2 h 3"/>
                  <a:gd name="T2" fmla="*/ 2 w 5"/>
                  <a:gd name="T3" fmla="*/ 3 h 3"/>
                  <a:gd name="T4" fmla="*/ 2 w 5"/>
                  <a:gd name="T5" fmla="*/ 3 h 3"/>
                  <a:gd name="T6" fmla="*/ 0 w 5"/>
                  <a:gd name="T7" fmla="*/ 2 h 3"/>
                  <a:gd name="T8" fmla="*/ 0 w 5"/>
                  <a:gd name="T9" fmla="*/ 2 h 3"/>
                  <a:gd name="T10" fmla="*/ 1 w 5"/>
                  <a:gd name="T11" fmla="*/ 1 h 3"/>
                  <a:gd name="T12" fmla="*/ 1 w 5"/>
                  <a:gd name="T13" fmla="*/ 1 h 3"/>
                  <a:gd name="T14" fmla="*/ 3 w 5"/>
                  <a:gd name="T15" fmla="*/ 0 h 3"/>
                  <a:gd name="T16" fmla="*/ 3 w 5"/>
                  <a:gd name="T17" fmla="*/ 0 h 3"/>
                  <a:gd name="T18" fmla="*/ 5 w 5"/>
                  <a:gd name="T19" fmla="*/ 1 h 3"/>
                  <a:gd name="T20" fmla="*/ 5 w 5"/>
                  <a:gd name="T21" fmla="*/ 1 h 3"/>
                  <a:gd name="T22" fmla="*/ 4 w 5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3">
                    <a:moveTo>
                      <a:pt x="4" y="2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128"/>
              <p:cNvSpPr/>
              <p:nvPr/>
            </p:nvSpPr>
            <p:spPr bwMode="auto">
              <a:xfrm>
                <a:off x="1681281" y="4651486"/>
                <a:ext cx="25851" cy="18248"/>
              </a:xfrm>
              <a:custGeom>
                <a:avLst/>
                <a:gdLst>
                  <a:gd name="T0" fmla="*/ 7 w 7"/>
                  <a:gd name="T1" fmla="*/ 3 h 5"/>
                  <a:gd name="T2" fmla="*/ 2 w 7"/>
                  <a:gd name="T3" fmla="*/ 4 h 5"/>
                  <a:gd name="T4" fmla="*/ 2 w 7"/>
                  <a:gd name="T5" fmla="*/ 4 h 5"/>
                  <a:gd name="T6" fmla="*/ 2 w 7"/>
                  <a:gd name="T7" fmla="*/ 4 h 5"/>
                  <a:gd name="T8" fmla="*/ 1 w 7"/>
                  <a:gd name="T9" fmla="*/ 4 h 5"/>
                  <a:gd name="T10" fmla="*/ 1 w 7"/>
                  <a:gd name="T11" fmla="*/ 4 h 5"/>
                  <a:gd name="T12" fmla="*/ 1 w 7"/>
                  <a:gd name="T13" fmla="*/ 2 h 5"/>
                  <a:gd name="T14" fmla="*/ 1 w 7"/>
                  <a:gd name="T15" fmla="*/ 2 h 5"/>
                  <a:gd name="T16" fmla="*/ 6 w 7"/>
                  <a:gd name="T17" fmla="*/ 0 h 5"/>
                  <a:gd name="T18" fmla="*/ 6 w 7"/>
                  <a:gd name="T19" fmla="*/ 0 h 5"/>
                  <a:gd name="T20" fmla="*/ 7 w 7"/>
                  <a:gd name="T21" fmla="*/ 1 h 5"/>
                  <a:gd name="T22" fmla="*/ 7 w 7"/>
                  <a:gd name="T23" fmla="*/ 1 h 5"/>
                  <a:gd name="T24" fmla="*/ 7 w 7"/>
                  <a:gd name="T25" fmla="*/ 1 h 5"/>
                  <a:gd name="T26" fmla="*/ 7 w 7"/>
                  <a:gd name="T27" fmla="*/ 1 h 5"/>
                  <a:gd name="T28" fmla="*/ 7 w 7"/>
                  <a:gd name="T2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cubicBezTo>
                      <a:pt x="5" y="3"/>
                      <a:pt x="4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4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129"/>
              <p:cNvSpPr/>
              <p:nvPr/>
            </p:nvSpPr>
            <p:spPr bwMode="auto">
              <a:xfrm>
                <a:off x="1710174" y="4669734"/>
                <a:ext cx="25851" cy="13686"/>
              </a:xfrm>
              <a:custGeom>
                <a:avLst/>
                <a:gdLst>
                  <a:gd name="T0" fmla="*/ 6 w 7"/>
                  <a:gd name="T1" fmla="*/ 3 h 4"/>
                  <a:gd name="T2" fmla="*/ 4 w 7"/>
                  <a:gd name="T3" fmla="*/ 3 h 4"/>
                  <a:gd name="T4" fmla="*/ 4 w 7"/>
                  <a:gd name="T5" fmla="*/ 3 h 4"/>
                  <a:gd name="T6" fmla="*/ 1 w 7"/>
                  <a:gd name="T7" fmla="*/ 4 h 4"/>
                  <a:gd name="T8" fmla="*/ 1 w 7"/>
                  <a:gd name="T9" fmla="*/ 4 h 4"/>
                  <a:gd name="T10" fmla="*/ 1 w 7"/>
                  <a:gd name="T11" fmla="*/ 4 h 4"/>
                  <a:gd name="T12" fmla="*/ 0 w 7"/>
                  <a:gd name="T13" fmla="*/ 3 h 4"/>
                  <a:gd name="T14" fmla="*/ 0 w 7"/>
                  <a:gd name="T15" fmla="*/ 3 h 4"/>
                  <a:gd name="T16" fmla="*/ 1 w 7"/>
                  <a:gd name="T17" fmla="*/ 2 h 4"/>
                  <a:gd name="T18" fmla="*/ 1 w 7"/>
                  <a:gd name="T19" fmla="*/ 2 h 4"/>
                  <a:gd name="T20" fmla="*/ 3 w 7"/>
                  <a:gd name="T21" fmla="*/ 1 h 4"/>
                  <a:gd name="T22" fmla="*/ 3 w 7"/>
                  <a:gd name="T23" fmla="*/ 1 h 4"/>
                  <a:gd name="T24" fmla="*/ 5 w 7"/>
                  <a:gd name="T25" fmla="*/ 0 h 4"/>
                  <a:gd name="T26" fmla="*/ 5 w 7"/>
                  <a:gd name="T27" fmla="*/ 0 h 4"/>
                  <a:gd name="T28" fmla="*/ 7 w 7"/>
                  <a:gd name="T29" fmla="*/ 1 h 4"/>
                  <a:gd name="T30" fmla="*/ 7 w 7"/>
                  <a:gd name="T31" fmla="*/ 1 h 4"/>
                  <a:gd name="T32" fmla="*/ 7 w 7"/>
                  <a:gd name="T33" fmla="*/ 1 h 4"/>
                  <a:gd name="T34" fmla="*/ 7 w 7"/>
                  <a:gd name="T35" fmla="*/ 1 h 4"/>
                  <a:gd name="T36" fmla="*/ 6 w 7"/>
                  <a:gd name="T3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4">
                    <a:moveTo>
                      <a:pt x="6" y="3"/>
                    </a:move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130"/>
              <p:cNvSpPr/>
              <p:nvPr/>
            </p:nvSpPr>
            <p:spPr bwMode="auto">
              <a:xfrm>
                <a:off x="1757314" y="4637800"/>
                <a:ext cx="21289" cy="13686"/>
              </a:xfrm>
              <a:custGeom>
                <a:avLst/>
                <a:gdLst>
                  <a:gd name="T0" fmla="*/ 5 w 6"/>
                  <a:gd name="T1" fmla="*/ 3 h 4"/>
                  <a:gd name="T2" fmla="*/ 2 w 6"/>
                  <a:gd name="T3" fmla="*/ 4 h 4"/>
                  <a:gd name="T4" fmla="*/ 2 w 6"/>
                  <a:gd name="T5" fmla="*/ 4 h 4"/>
                  <a:gd name="T6" fmla="*/ 0 w 6"/>
                  <a:gd name="T7" fmla="*/ 3 h 4"/>
                  <a:gd name="T8" fmla="*/ 0 w 6"/>
                  <a:gd name="T9" fmla="*/ 3 h 4"/>
                  <a:gd name="T10" fmla="*/ 1 w 6"/>
                  <a:gd name="T11" fmla="*/ 1 h 4"/>
                  <a:gd name="T12" fmla="*/ 1 w 6"/>
                  <a:gd name="T13" fmla="*/ 1 h 4"/>
                  <a:gd name="T14" fmla="*/ 4 w 6"/>
                  <a:gd name="T15" fmla="*/ 0 h 4"/>
                  <a:gd name="T16" fmla="*/ 4 w 6"/>
                  <a:gd name="T17" fmla="*/ 0 h 4"/>
                  <a:gd name="T18" fmla="*/ 6 w 6"/>
                  <a:gd name="T19" fmla="*/ 1 h 4"/>
                  <a:gd name="T20" fmla="*/ 6 w 6"/>
                  <a:gd name="T21" fmla="*/ 1 h 4"/>
                  <a:gd name="T22" fmla="*/ 5 w 6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4" y="3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grpSp>
          <p:nvGrpSpPr>
            <p:cNvPr id="73" name="组合 72"/>
            <p:cNvGrpSpPr/>
            <p:nvPr/>
          </p:nvGrpSpPr>
          <p:grpSpPr>
            <a:xfrm rot="2875011">
              <a:off x="742610" y="227946"/>
              <a:ext cx="869814" cy="938244"/>
              <a:chOff x="1736025" y="1824588"/>
              <a:chExt cx="869814" cy="938244"/>
            </a:xfrm>
          </p:grpSpPr>
          <p:sp>
            <p:nvSpPr>
              <p:cNvPr id="74" name="Freeform 73"/>
              <p:cNvSpPr/>
              <p:nvPr/>
            </p:nvSpPr>
            <p:spPr bwMode="auto">
              <a:xfrm>
                <a:off x="2196783" y="2654866"/>
                <a:ext cx="118611" cy="100363"/>
              </a:xfrm>
              <a:custGeom>
                <a:avLst/>
                <a:gdLst>
                  <a:gd name="T0" fmla="*/ 0 w 78"/>
                  <a:gd name="T1" fmla="*/ 21 h 66"/>
                  <a:gd name="T2" fmla="*/ 52 w 78"/>
                  <a:gd name="T3" fmla="*/ 66 h 66"/>
                  <a:gd name="T4" fmla="*/ 78 w 78"/>
                  <a:gd name="T5" fmla="*/ 26 h 66"/>
                  <a:gd name="T6" fmla="*/ 14 w 78"/>
                  <a:gd name="T7" fmla="*/ 0 h 66"/>
                  <a:gd name="T8" fmla="*/ 0 w 78"/>
                  <a:gd name="T9" fmla="*/ 2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66">
                    <a:moveTo>
                      <a:pt x="0" y="21"/>
                    </a:moveTo>
                    <a:lnTo>
                      <a:pt x="52" y="66"/>
                    </a:lnTo>
                    <a:lnTo>
                      <a:pt x="78" y="26"/>
                    </a:lnTo>
                    <a:lnTo>
                      <a:pt x="14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C59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5" name="Freeform 74"/>
              <p:cNvSpPr>
                <a:spLocks noEditPoints="1"/>
              </p:cNvSpPr>
              <p:nvPr/>
            </p:nvSpPr>
            <p:spPr bwMode="auto">
              <a:xfrm>
                <a:off x="2207428" y="2659428"/>
                <a:ext cx="39537" cy="50182"/>
              </a:xfrm>
              <a:custGeom>
                <a:avLst/>
                <a:gdLst>
                  <a:gd name="T0" fmla="*/ 1 w 11"/>
                  <a:gd name="T1" fmla="*/ 14 h 14"/>
                  <a:gd name="T2" fmla="*/ 1 w 11"/>
                  <a:gd name="T3" fmla="*/ 11 h 14"/>
                  <a:gd name="T4" fmla="*/ 1 w 11"/>
                  <a:gd name="T5" fmla="*/ 11 h 14"/>
                  <a:gd name="T6" fmla="*/ 5 w 11"/>
                  <a:gd name="T7" fmla="*/ 5 h 14"/>
                  <a:gd name="T8" fmla="*/ 5 w 11"/>
                  <a:gd name="T9" fmla="*/ 5 h 14"/>
                  <a:gd name="T10" fmla="*/ 7 w 11"/>
                  <a:gd name="T11" fmla="*/ 1 h 14"/>
                  <a:gd name="T12" fmla="*/ 7 w 11"/>
                  <a:gd name="T13" fmla="*/ 1 h 14"/>
                  <a:gd name="T14" fmla="*/ 9 w 11"/>
                  <a:gd name="T15" fmla="*/ 0 h 14"/>
                  <a:gd name="T16" fmla="*/ 9 w 11"/>
                  <a:gd name="T17" fmla="*/ 0 h 14"/>
                  <a:gd name="T18" fmla="*/ 11 w 11"/>
                  <a:gd name="T19" fmla="*/ 2 h 14"/>
                  <a:gd name="T20" fmla="*/ 11 w 11"/>
                  <a:gd name="T21" fmla="*/ 2 h 14"/>
                  <a:gd name="T22" fmla="*/ 10 w 11"/>
                  <a:gd name="T23" fmla="*/ 5 h 14"/>
                  <a:gd name="T24" fmla="*/ 10 w 11"/>
                  <a:gd name="T25" fmla="*/ 5 h 14"/>
                  <a:gd name="T26" fmla="*/ 8 w 11"/>
                  <a:gd name="T27" fmla="*/ 7 h 14"/>
                  <a:gd name="T28" fmla="*/ 8 w 11"/>
                  <a:gd name="T29" fmla="*/ 7 h 14"/>
                  <a:gd name="T30" fmla="*/ 4 w 11"/>
                  <a:gd name="T31" fmla="*/ 13 h 14"/>
                  <a:gd name="T32" fmla="*/ 4 w 11"/>
                  <a:gd name="T33" fmla="*/ 13 h 14"/>
                  <a:gd name="T34" fmla="*/ 2 w 11"/>
                  <a:gd name="T35" fmla="*/ 14 h 14"/>
                  <a:gd name="T36" fmla="*/ 2 w 11"/>
                  <a:gd name="T37" fmla="*/ 14 h 14"/>
                  <a:gd name="T38" fmla="*/ 1 w 11"/>
                  <a:gd name="T39" fmla="*/ 14 h 14"/>
                  <a:gd name="T40" fmla="*/ 7 w 11"/>
                  <a:gd name="T41" fmla="*/ 1 h 14"/>
                  <a:gd name="T42" fmla="*/ 7 w 11"/>
                  <a:gd name="T43" fmla="*/ 1 h 14"/>
                  <a:gd name="T44" fmla="*/ 7 w 11"/>
                  <a:gd name="T45" fmla="*/ 1 h 14"/>
                  <a:gd name="T46" fmla="*/ 7 w 11"/>
                  <a:gd name="T4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4">
                    <a:moveTo>
                      <a:pt x="1" y="14"/>
                    </a:moveTo>
                    <a:cubicBezTo>
                      <a:pt x="0" y="13"/>
                      <a:pt x="0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4" y="7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1" y="0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9"/>
                      <a:pt x="5" y="11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lose/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6" name="Freeform 75"/>
              <p:cNvSpPr/>
              <p:nvPr/>
            </p:nvSpPr>
            <p:spPr bwMode="auto">
              <a:xfrm>
                <a:off x="2225676" y="2665510"/>
                <a:ext cx="42578" cy="57785"/>
              </a:xfrm>
              <a:custGeom>
                <a:avLst/>
                <a:gdLst>
                  <a:gd name="T0" fmla="*/ 1 w 12"/>
                  <a:gd name="T1" fmla="*/ 16 h 16"/>
                  <a:gd name="T2" fmla="*/ 1 w 12"/>
                  <a:gd name="T3" fmla="*/ 13 h 16"/>
                  <a:gd name="T4" fmla="*/ 1 w 12"/>
                  <a:gd name="T5" fmla="*/ 13 h 16"/>
                  <a:gd name="T6" fmla="*/ 6 w 12"/>
                  <a:gd name="T7" fmla="*/ 6 h 16"/>
                  <a:gd name="T8" fmla="*/ 6 w 12"/>
                  <a:gd name="T9" fmla="*/ 6 h 16"/>
                  <a:gd name="T10" fmla="*/ 8 w 12"/>
                  <a:gd name="T11" fmla="*/ 2 h 16"/>
                  <a:gd name="T12" fmla="*/ 8 w 12"/>
                  <a:gd name="T13" fmla="*/ 2 h 16"/>
                  <a:gd name="T14" fmla="*/ 10 w 12"/>
                  <a:gd name="T15" fmla="*/ 0 h 16"/>
                  <a:gd name="T16" fmla="*/ 10 w 12"/>
                  <a:gd name="T17" fmla="*/ 0 h 16"/>
                  <a:gd name="T18" fmla="*/ 12 w 12"/>
                  <a:gd name="T19" fmla="*/ 3 h 16"/>
                  <a:gd name="T20" fmla="*/ 12 w 12"/>
                  <a:gd name="T21" fmla="*/ 3 h 16"/>
                  <a:gd name="T22" fmla="*/ 9 w 12"/>
                  <a:gd name="T23" fmla="*/ 8 h 16"/>
                  <a:gd name="T24" fmla="*/ 9 w 12"/>
                  <a:gd name="T25" fmla="*/ 8 h 16"/>
                  <a:gd name="T26" fmla="*/ 4 w 12"/>
                  <a:gd name="T27" fmla="*/ 16 h 16"/>
                  <a:gd name="T28" fmla="*/ 4 w 12"/>
                  <a:gd name="T29" fmla="*/ 16 h 16"/>
                  <a:gd name="T30" fmla="*/ 4 w 12"/>
                  <a:gd name="T31" fmla="*/ 16 h 16"/>
                  <a:gd name="T32" fmla="*/ 2 w 12"/>
                  <a:gd name="T33" fmla="*/ 16 h 16"/>
                  <a:gd name="T34" fmla="*/ 2 w 12"/>
                  <a:gd name="T35" fmla="*/ 16 h 16"/>
                  <a:gd name="T36" fmla="*/ 1 w 12"/>
                  <a:gd name="T3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6">
                    <a:moveTo>
                      <a:pt x="1" y="16"/>
                    </a:moveTo>
                    <a:cubicBezTo>
                      <a:pt x="0" y="15"/>
                      <a:pt x="0" y="14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3" y="11"/>
                      <a:pt x="4" y="9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2" y="1"/>
                      <a:pt x="12" y="2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5"/>
                      <a:pt x="10" y="7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11"/>
                      <a:pt x="6" y="13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1" y="16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7" name="Freeform 76"/>
              <p:cNvSpPr/>
              <p:nvPr/>
            </p:nvSpPr>
            <p:spPr bwMode="auto">
              <a:xfrm>
                <a:off x="2250006" y="2680717"/>
                <a:ext cx="47140" cy="60826"/>
              </a:xfrm>
              <a:custGeom>
                <a:avLst/>
                <a:gdLst>
                  <a:gd name="T0" fmla="*/ 1 w 13"/>
                  <a:gd name="T1" fmla="*/ 17 h 17"/>
                  <a:gd name="T2" fmla="*/ 0 w 13"/>
                  <a:gd name="T3" fmla="*/ 14 h 17"/>
                  <a:gd name="T4" fmla="*/ 0 w 13"/>
                  <a:gd name="T5" fmla="*/ 14 h 17"/>
                  <a:gd name="T6" fmla="*/ 9 w 13"/>
                  <a:gd name="T7" fmla="*/ 1 h 17"/>
                  <a:gd name="T8" fmla="*/ 9 w 13"/>
                  <a:gd name="T9" fmla="*/ 1 h 17"/>
                  <a:gd name="T10" fmla="*/ 12 w 13"/>
                  <a:gd name="T11" fmla="*/ 1 h 17"/>
                  <a:gd name="T12" fmla="*/ 12 w 13"/>
                  <a:gd name="T13" fmla="*/ 1 h 17"/>
                  <a:gd name="T14" fmla="*/ 12 w 13"/>
                  <a:gd name="T15" fmla="*/ 3 h 17"/>
                  <a:gd name="T16" fmla="*/ 12 w 13"/>
                  <a:gd name="T17" fmla="*/ 3 h 17"/>
                  <a:gd name="T18" fmla="*/ 4 w 13"/>
                  <a:gd name="T19" fmla="*/ 17 h 17"/>
                  <a:gd name="T20" fmla="*/ 4 w 13"/>
                  <a:gd name="T21" fmla="*/ 17 h 17"/>
                  <a:gd name="T22" fmla="*/ 2 w 13"/>
                  <a:gd name="T23" fmla="*/ 17 h 17"/>
                  <a:gd name="T24" fmla="*/ 2 w 13"/>
                  <a:gd name="T25" fmla="*/ 17 h 17"/>
                  <a:gd name="T26" fmla="*/ 1 w 13"/>
                  <a:gd name="T2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7">
                    <a:moveTo>
                      <a:pt x="1" y="17"/>
                    </a:moveTo>
                    <a:cubicBezTo>
                      <a:pt x="0" y="16"/>
                      <a:pt x="0" y="15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" y="10"/>
                      <a:pt x="6" y="6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11" y="0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2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9" y="8"/>
                      <a:pt x="7" y="12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8" name="Freeform 77"/>
              <p:cNvSpPr/>
              <p:nvPr/>
            </p:nvSpPr>
            <p:spPr bwMode="auto">
              <a:xfrm>
                <a:off x="1839429" y="2356817"/>
                <a:ext cx="428825" cy="398412"/>
              </a:xfrm>
              <a:custGeom>
                <a:avLst/>
                <a:gdLst>
                  <a:gd name="T0" fmla="*/ 18 w 119"/>
                  <a:gd name="T1" fmla="*/ 30 h 111"/>
                  <a:gd name="T2" fmla="*/ 25 w 119"/>
                  <a:gd name="T3" fmla="*/ 83 h 111"/>
                  <a:gd name="T4" fmla="*/ 100 w 119"/>
                  <a:gd name="T5" fmla="*/ 91 h 111"/>
                  <a:gd name="T6" fmla="*/ 79 w 119"/>
                  <a:gd name="T7" fmla="*/ 19 h 111"/>
                  <a:gd name="T8" fmla="*/ 18 w 119"/>
                  <a:gd name="T9" fmla="*/ 3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11">
                    <a:moveTo>
                      <a:pt x="18" y="30"/>
                    </a:moveTo>
                    <a:cubicBezTo>
                      <a:pt x="18" y="30"/>
                      <a:pt x="0" y="58"/>
                      <a:pt x="25" y="83"/>
                    </a:cubicBezTo>
                    <a:cubicBezTo>
                      <a:pt x="50" y="108"/>
                      <a:pt x="82" y="111"/>
                      <a:pt x="100" y="91"/>
                    </a:cubicBezTo>
                    <a:cubicBezTo>
                      <a:pt x="119" y="70"/>
                      <a:pt x="116" y="38"/>
                      <a:pt x="79" y="19"/>
                    </a:cubicBezTo>
                    <a:cubicBezTo>
                      <a:pt x="42" y="0"/>
                      <a:pt x="23" y="22"/>
                      <a:pt x="18" y="30"/>
                    </a:cubicBezTo>
                    <a:close/>
                  </a:path>
                </a:pathLst>
              </a:custGeom>
              <a:solidFill>
                <a:srgbClr val="A2C9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5" name="Freeform 78"/>
              <p:cNvSpPr>
                <a:spLocks noEditPoints="1"/>
              </p:cNvSpPr>
              <p:nvPr/>
            </p:nvSpPr>
            <p:spPr bwMode="auto">
              <a:xfrm>
                <a:off x="1875925" y="2388751"/>
                <a:ext cx="371040" cy="349751"/>
              </a:xfrm>
              <a:custGeom>
                <a:avLst/>
                <a:gdLst>
                  <a:gd name="T0" fmla="*/ 60 w 103"/>
                  <a:gd name="T1" fmla="*/ 97 h 97"/>
                  <a:gd name="T2" fmla="*/ 14 w 103"/>
                  <a:gd name="T3" fmla="*/ 76 h 97"/>
                  <a:gd name="T4" fmla="*/ 14 w 103"/>
                  <a:gd name="T5" fmla="*/ 76 h 97"/>
                  <a:gd name="T6" fmla="*/ 0 w 103"/>
                  <a:gd name="T7" fmla="*/ 44 h 97"/>
                  <a:gd name="T8" fmla="*/ 0 w 103"/>
                  <a:gd name="T9" fmla="*/ 44 h 97"/>
                  <a:gd name="T10" fmla="*/ 7 w 103"/>
                  <a:gd name="T11" fmla="*/ 20 h 97"/>
                  <a:gd name="T12" fmla="*/ 7 w 103"/>
                  <a:gd name="T13" fmla="*/ 20 h 97"/>
                  <a:gd name="T14" fmla="*/ 42 w 103"/>
                  <a:gd name="T15" fmla="*/ 0 h 97"/>
                  <a:gd name="T16" fmla="*/ 42 w 103"/>
                  <a:gd name="T17" fmla="*/ 0 h 97"/>
                  <a:gd name="T18" fmla="*/ 70 w 103"/>
                  <a:gd name="T19" fmla="*/ 8 h 97"/>
                  <a:gd name="T20" fmla="*/ 70 w 103"/>
                  <a:gd name="T21" fmla="*/ 8 h 97"/>
                  <a:gd name="T22" fmla="*/ 103 w 103"/>
                  <a:gd name="T23" fmla="*/ 54 h 97"/>
                  <a:gd name="T24" fmla="*/ 103 w 103"/>
                  <a:gd name="T25" fmla="*/ 54 h 97"/>
                  <a:gd name="T26" fmla="*/ 92 w 103"/>
                  <a:gd name="T27" fmla="*/ 83 h 97"/>
                  <a:gd name="T28" fmla="*/ 92 w 103"/>
                  <a:gd name="T29" fmla="*/ 83 h 97"/>
                  <a:gd name="T30" fmla="*/ 60 w 103"/>
                  <a:gd name="T31" fmla="*/ 97 h 97"/>
                  <a:gd name="T32" fmla="*/ 60 w 103"/>
                  <a:gd name="T33" fmla="*/ 97 h 97"/>
                  <a:gd name="T34" fmla="*/ 60 w 103"/>
                  <a:gd name="T35" fmla="*/ 97 h 97"/>
                  <a:gd name="T36" fmla="*/ 10 w 103"/>
                  <a:gd name="T37" fmla="*/ 22 h 97"/>
                  <a:gd name="T38" fmla="*/ 7 w 103"/>
                  <a:gd name="T39" fmla="*/ 29 h 97"/>
                  <a:gd name="T40" fmla="*/ 7 w 103"/>
                  <a:gd name="T41" fmla="*/ 29 h 97"/>
                  <a:gd name="T42" fmla="*/ 4 w 103"/>
                  <a:gd name="T43" fmla="*/ 44 h 97"/>
                  <a:gd name="T44" fmla="*/ 4 w 103"/>
                  <a:gd name="T45" fmla="*/ 44 h 97"/>
                  <a:gd name="T46" fmla="*/ 16 w 103"/>
                  <a:gd name="T47" fmla="*/ 73 h 97"/>
                  <a:gd name="T48" fmla="*/ 16 w 103"/>
                  <a:gd name="T49" fmla="*/ 73 h 97"/>
                  <a:gd name="T50" fmla="*/ 60 w 103"/>
                  <a:gd name="T51" fmla="*/ 93 h 97"/>
                  <a:gd name="T52" fmla="*/ 60 w 103"/>
                  <a:gd name="T53" fmla="*/ 93 h 97"/>
                  <a:gd name="T54" fmla="*/ 89 w 103"/>
                  <a:gd name="T55" fmla="*/ 81 h 97"/>
                  <a:gd name="T56" fmla="*/ 89 w 103"/>
                  <a:gd name="T57" fmla="*/ 81 h 97"/>
                  <a:gd name="T58" fmla="*/ 99 w 103"/>
                  <a:gd name="T59" fmla="*/ 54 h 97"/>
                  <a:gd name="T60" fmla="*/ 99 w 103"/>
                  <a:gd name="T61" fmla="*/ 54 h 97"/>
                  <a:gd name="T62" fmla="*/ 68 w 103"/>
                  <a:gd name="T63" fmla="*/ 12 h 97"/>
                  <a:gd name="T64" fmla="*/ 68 w 103"/>
                  <a:gd name="T65" fmla="*/ 12 h 97"/>
                  <a:gd name="T66" fmla="*/ 42 w 103"/>
                  <a:gd name="T67" fmla="*/ 4 h 97"/>
                  <a:gd name="T68" fmla="*/ 42 w 103"/>
                  <a:gd name="T69" fmla="*/ 4 h 97"/>
                  <a:gd name="T70" fmla="*/ 10 w 103"/>
                  <a:gd name="T71" fmla="*/ 22 h 97"/>
                  <a:gd name="T72" fmla="*/ 10 w 103"/>
                  <a:gd name="T73" fmla="*/ 22 h 97"/>
                  <a:gd name="T74" fmla="*/ 8 w 103"/>
                  <a:gd name="T75" fmla="*/ 21 h 97"/>
                  <a:gd name="T76" fmla="*/ 10 w 103"/>
                  <a:gd name="T77" fmla="*/ 2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3" h="97">
                    <a:moveTo>
                      <a:pt x="60" y="97"/>
                    </a:moveTo>
                    <a:cubicBezTo>
                      <a:pt x="44" y="97"/>
                      <a:pt x="28" y="90"/>
                      <a:pt x="14" y="76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3" y="65"/>
                      <a:pt x="0" y="5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31"/>
                      <a:pt x="6" y="21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10" y="14"/>
                      <a:pt x="22" y="1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50" y="0"/>
                      <a:pt x="59" y="3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93" y="20"/>
                      <a:pt x="103" y="37"/>
                      <a:pt x="103" y="54"/>
                    </a:cubicBezTo>
                    <a:cubicBezTo>
                      <a:pt x="103" y="54"/>
                      <a:pt x="103" y="54"/>
                      <a:pt x="103" y="54"/>
                    </a:cubicBezTo>
                    <a:cubicBezTo>
                      <a:pt x="103" y="65"/>
                      <a:pt x="99" y="75"/>
                      <a:pt x="92" y="83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83" y="93"/>
                      <a:pt x="72" y="97"/>
                      <a:pt x="60" y="97"/>
                    </a:cubicBezTo>
                    <a:cubicBezTo>
                      <a:pt x="60" y="97"/>
                      <a:pt x="60" y="97"/>
                      <a:pt x="60" y="97"/>
                    </a:cubicBezTo>
                    <a:cubicBezTo>
                      <a:pt x="60" y="97"/>
                      <a:pt x="60" y="97"/>
                      <a:pt x="60" y="97"/>
                    </a:cubicBezTo>
                    <a:close/>
                    <a:moveTo>
                      <a:pt x="10" y="22"/>
                    </a:moveTo>
                    <a:cubicBezTo>
                      <a:pt x="10" y="22"/>
                      <a:pt x="8" y="25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5" y="33"/>
                      <a:pt x="4" y="38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53"/>
                      <a:pt x="7" y="6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30" y="87"/>
                      <a:pt x="46" y="93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71" y="93"/>
                      <a:pt x="81" y="89"/>
                      <a:pt x="89" y="81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96" y="73"/>
                      <a:pt x="99" y="64"/>
                      <a:pt x="99" y="54"/>
                    </a:cubicBezTo>
                    <a:cubicBezTo>
                      <a:pt x="99" y="54"/>
                      <a:pt x="99" y="54"/>
                      <a:pt x="99" y="54"/>
                    </a:cubicBezTo>
                    <a:cubicBezTo>
                      <a:pt x="99" y="39"/>
                      <a:pt x="90" y="23"/>
                      <a:pt x="68" y="12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58" y="6"/>
                      <a:pt x="49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23" y="4"/>
                      <a:pt x="13" y="17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10" y="22"/>
                      <a:pt x="10" y="22"/>
                      <a:pt x="10" y="22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6" name="Freeform 79"/>
              <p:cNvSpPr/>
              <p:nvPr/>
            </p:nvSpPr>
            <p:spPr bwMode="auto">
              <a:xfrm>
                <a:off x="2189180" y="2647262"/>
                <a:ext cx="132297" cy="115570"/>
              </a:xfrm>
              <a:custGeom>
                <a:avLst/>
                <a:gdLst>
                  <a:gd name="T0" fmla="*/ 23 w 37"/>
                  <a:gd name="T1" fmla="*/ 31 h 32"/>
                  <a:gd name="T2" fmla="*/ 1 w 37"/>
                  <a:gd name="T3" fmla="*/ 12 h 32"/>
                  <a:gd name="T4" fmla="*/ 1 w 37"/>
                  <a:gd name="T5" fmla="*/ 10 h 32"/>
                  <a:gd name="T6" fmla="*/ 1 w 37"/>
                  <a:gd name="T7" fmla="*/ 10 h 32"/>
                  <a:gd name="T8" fmla="*/ 4 w 37"/>
                  <a:gd name="T9" fmla="*/ 9 h 32"/>
                  <a:gd name="T10" fmla="*/ 4 w 37"/>
                  <a:gd name="T11" fmla="*/ 9 h 32"/>
                  <a:gd name="T12" fmla="*/ 24 w 37"/>
                  <a:gd name="T13" fmla="*/ 27 h 32"/>
                  <a:gd name="T14" fmla="*/ 32 w 37"/>
                  <a:gd name="T15" fmla="*/ 15 h 32"/>
                  <a:gd name="T16" fmla="*/ 8 w 37"/>
                  <a:gd name="T17" fmla="*/ 4 h 32"/>
                  <a:gd name="T18" fmla="*/ 7 w 37"/>
                  <a:gd name="T19" fmla="*/ 1 h 32"/>
                  <a:gd name="T20" fmla="*/ 7 w 37"/>
                  <a:gd name="T21" fmla="*/ 1 h 32"/>
                  <a:gd name="T22" fmla="*/ 10 w 37"/>
                  <a:gd name="T23" fmla="*/ 0 h 32"/>
                  <a:gd name="T24" fmla="*/ 10 w 37"/>
                  <a:gd name="T25" fmla="*/ 0 h 32"/>
                  <a:gd name="T26" fmla="*/ 36 w 37"/>
                  <a:gd name="T27" fmla="*/ 12 h 32"/>
                  <a:gd name="T28" fmla="*/ 37 w 37"/>
                  <a:gd name="T29" fmla="*/ 13 h 32"/>
                  <a:gd name="T30" fmla="*/ 37 w 37"/>
                  <a:gd name="T31" fmla="*/ 13 h 32"/>
                  <a:gd name="T32" fmla="*/ 37 w 37"/>
                  <a:gd name="T33" fmla="*/ 15 h 32"/>
                  <a:gd name="T34" fmla="*/ 37 w 37"/>
                  <a:gd name="T35" fmla="*/ 15 h 32"/>
                  <a:gd name="T36" fmla="*/ 26 w 37"/>
                  <a:gd name="T37" fmla="*/ 31 h 32"/>
                  <a:gd name="T38" fmla="*/ 24 w 37"/>
                  <a:gd name="T39" fmla="*/ 32 h 32"/>
                  <a:gd name="T40" fmla="*/ 24 w 37"/>
                  <a:gd name="T41" fmla="*/ 32 h 32"/>
                  <a:gd name="T42" fmla="*/ 24 w 37"/>
                  <a:gd name="T43" fmla="*/ 32 h 32"/>
                  <a:gd name="T44" fmla="*/ 24 w 37"/>
                  <a:gd name="T45" fmla="*/ 32 h 32"/>
                  <a:gd name="T46" fmla="*/ 23 w 37"/>
                  <a:gd name="T4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" h="32">
                    <a:moveTo>
                      <a:pt x="23" y="31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3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3" y="32"/>
                      <a:pt x="23" y="31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7" name="Freeform 80"/>
              <p:cNvSpPr/>
              <p:nvPr/>
            </p:nvSpPr>
            <p:spPr bwMode="auto">
              <a:xfrm>
                <a:off x="1926107" y="2612287"/>
                <a:ext cx="21289" cy="13686"/>
              </a:xfrm>
              <a:custGeom>
                <a:avLst/>
                <a:gdLst>
                  <a:gd name="T0" fmla="*/ 5 w 6"/>
                  <a:gd name="T1" fmla="*/ 4 h 4"/>
                  <a:gd name="T2" fmla="*/ 4 w 6"/>
                  <a:gd name="T3" fmla="*/ 4 h 4"/>
                  <a:gd name="T4" fmla="*/ 4 w 6"/>
                  <a:gd name="T5" fmla="*/ 4 h 4"/>
                  <a:gd name="T6" fmla="*/ 4 w 6"/>
                  <a:gd name="T7" fmla="*/ 4 h 4"/>
                  <a:gd name="T8" fmla="*/ 4 w 6"/>
                  <a:gd name="T9" fmla="*/ 4 h 4"/>
                  <a:gd name="T10" fmla="*/ 1 w 6"/>
                  <a:gd name="T11" fmla="*/ 2 h 4"/>
                  <a:gd name="T12" fmla="*/ 1 w 6"/>
                  <a:gd name="T13" fmla="*/ 2 h 4"/>
                  <a:gd name="T14" fmla="*/ 0 w 6"/>
                  <a:gd name="T15" fmla="*/ 1 h 4"/>
                  <a:gd name="T16" fmla="*/ 0 w 6"/>
                  <a:gd name="T17" fmla="*/ 1 h 4"/>
                  <a:gd name="T18" fmla="*/ 2 w 6"/>
                  <a:gd name="T19" fmla="*/ 0 h 4"/>
                  <a:gd name="T20" fmla="*/ 2 w 6"/>
                  <a:gd name="T21" fmla="*/ 0 h 4"/>
                  <a:gd name="T22" fmla="*/ 5 w 6"/>
                  <a:gd name="T23" fmla="*/ 2 h 4"/>
                  <a:gd name="T24" fmla="*/ 5 w 6"/>
                  <a:gd name="T25" fmla="*/ 2 h 4"/>
                  <a:gd name="T26" fmla="*/ 5 w 6"/>
                  <a:gd name="T27" fmla="*/ 2 h 4"/>
                  <a:gd name="T28" fmla="*/ 5 w 6"/>
                  <a:gd name="T29" fmla="*/ 2 h 4"/>
                  <a:gd name="T30" fmla="*/ 5 w 6"/>
                  <a:gd name="T31" fmla="*/ 4 h 4"/>
                  <a:gd name="T32" fmla="*/ 5 w 6"/>
                  <a:gd name="T33" fmla="*/ 4 h 4"/>
                  <a:gd name="T34" fmla="*/ 5 w 6"/>
                  <a:gd name="T3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8" name="Freeform 81"/>
              <p:cNvSpPr/>
              <p:nvPr/>
            </p:nvSpPr>
            <p:spPr bwMode="auto">
              <a:xfrm>
                <a:off x="1907859" y="2551461"/>
                <a:ext cx="21289" cy="13686"/>
              </a:xfrm>
              <a:custGeom>
                <a:avLst/>
                <a:gdLst>
                  <a:gd name="T0" fmla="*/ 5 w 6"/>
                  <a:gd name="T1" fmla="*/ 4 h 4"/>
                  <a:gd name="T2" fmla="*/ 0 w 6"/>
                  <a:gd name="T3" fmla="*/ 2 h 4"/>
                  <a:gd name="T4" fmla="*/ 0 w 6"/>
                  <a:gd name="T5" fmla="*/ 2 h 4"/>
                  <a:gd name="T6" fmla="*/ 0 w 6"/>
                  <a:gd name="T7" fmla="*/ 2 h 4"/>
                  <a:gd name="T8" fmla="*/ 0 w 6"/>
                  <a:gd name="T9" fmla="*/ 2 h 4"/>
                  <a:gd name="T10" fmla="*/ 0 w 6"/>
                  <a:gd name="T11" fmla="*/ 0 h 4"/>
                  <a:gd name="T12" fmla="*/ 0 w 6"/>
                  <a:gd name="T13" fmla="*/ 0 h 4"/>
                  <a:gd name="T14" fmla="*/ 2 w 6"/>
                  <a:gd name="T15" fmla="*/ 0 h 4"/>
                  <a:gd name="T16" fmla="*/ 2 w 6"/>
                  <a:gd name="T17" fmla="*/ 0 h 4"/>
                  <a:gd name="T18" fmla="*/ 2 w 6"/>
                  <a:gd name="T19" fmla="*/ 0 h 4"/>
                  <a:gd name="T20" fmla="*/ 2 w 6"/>
                  <a:gd name="T21" fmla="*/ 0 h 4"/>
                  <a:gd name="T22" fmla="*/ 5 w 6"/>
                  <a:gd name="T23" fmla="*/ 2 h 4"/>
                  <a:gd name="T24" fmla="*/ 5 w 6"/>
                  <a:gd name="T25" fmla="*/ 2 h 4"/>
                  <a:gd name="T26" fmla="*/ 6 w 6"/>
                  <a:gd name="T27" fmla="*/ 3 h 4"/>
                  <a:gd name="T28" fmla="*/ 6 w 6"/>
                  <a:gd name="T29" fmla="*/ 3 h 4"/>
                  <a:gd name="T30" fmla="*/ 6 w 6"/>
                  <a:gd name="T31" fmla="*/ 4 h 4"/>
                  <a:gd name="T32" fmla="*/ 6 w 6"/>
                  <a:gd name="T33" fmla="*/ 4 h 4"/>
                  <a:gd name="T34" fmla="*/ 5 w 6"/>
                  <a:gd name="T3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4"/>
                      <a:pt x="2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9" name="Freeform 82"/>
              <p:cNvSpPr/>
              <p:nvPr/>
            </p:nvSpPr>
            <p:spPr bwMode="auto">
              <a:xfrm>
                <a:off x="1980850" y="2594039"/>
                <a:ext cx="21289" cy="18248"/>
              </a:xfrm>
              <a:custGeom>
                <a:avLst/>
                <a:gdLst>
                  <a:gd name="T0" fmla="*/ 4 w 6"/>
                  <a:gd name="T1" fmla="*/ 4 h 5"/>
                  <a:gd name="T2" fmla="*/ 0 w 6"/>
                  <a:gd name="T3" fmla="*/ 2 h 5"/>
                  <a:gd name="T4" fmla="*/ 0 w 6"/>
                  <a:gd name="T5" fmla="*/ 2 h 5"/>
                  <a:gd name="T6" fmla="*/ 0 w 6"/>
                  <a:gd name="T7" fmla="*/ 2 h 5"/>
                  <a:gd name="T8" fmla="*/ 0 w 6"/>
                  <a:gd name="T9" fmla="*/ 2 h 5"/>
                  <a:gd name="T10" fmla="*/ 0 w 6"/>
                  <a:gd name="T11" fmla="*/ 1 h 5"/>
                  <a:gd name="T12" fmla="*/ 0 w 6"/>
                  <a:gd name="T13" fmla="*/ 1 h 5"/>
                  <a:gd name="T14" fmla="*/ 1 w 6"/>
                  <a:gd name="T15" fmla="*/ 1 h 5"/>
                  <a:gd name="T16" fmla="*/ 1 w 6"/>
                  <a:gd name="T17" fmla="*/ 1 h 5"/>
                  <a:gd name="T18" fmla="*/ 2 w 6"/>
                  <a:gd name="T19" fmla="*/ 1 h 5"/>
                  <a:gd name="T20" fmla="*/ 2 w 6"/>
                  <a:gd name="T21" fmla="*/ 1 h 5"/>
                  <a:gd name="T22" fmla="*/ 5 w 6"/>
                  <a:gd name="T23" fmla="*/ 3 h 5"/>
                  <a:gd name="T24" fmla="*/ 5 w 6"/>
                  <a:gd name="T25" fmla="*/ 3 h 5"/>
                  <a:gd name="T26" fmla="*/ 5 w 6"/>
                  <a:gd name="T27" fmla="*/ 4 h 5"/>
                  <a:gd name="T28" fmla="*/ 5 w 6"/>
                  <a:gd name="T29" fmla="*/ 4 h 5"/>
                  <a:gd name="T30" fmla="*/ 5 w 6"/>
                  <a:gd name="T31" fmla="*/ 4 h 5"/>
                  <a:gd name="T32" fmla="*/ 5 w 6"/>
                  <a:gd name="T33" fmla="*/ 4 h 5"/>
                  <a:gd name="T34" fmla="*/ 4 w 6"/>
                  <a:gd name="T3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5">
                    <a:moveTo>
                      <a:pt x="4" y="4"/>
                    </a:moveTo>
                    <a:cubicBezTo>
                      <a:pt x="3" y="4"/>
                      <a:pt x="2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5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0" name="Freeform 83"/>
              <p:cNvSpPr/>
              <p:nvPr/>
            </p:nvSpPr>
            <p:spPr bwMode="auto">
              <a:xfrm>
                <a:off x="1983891" y="2514965"/>
                <a:ext cx="21289" cy="13686"/>
              </a:xfrm>
              <a:custGeom>
                <a:avLst/>
                <a:gdLst>
                  <a:gd name="T0" fmla="*/ 6 w 6"/>
                  <a:gd name="T1" fmla="*/ 4 h 4"/>
                  <a:gd name="T2" fmla="*/ 4 w 6"/>
                  <a:gd name="T3" fmla="*/ 4 h 4"/>
                  <a:gd name="T4" fmla="*/ 4 w 6"/>
                  <a:gd name="T5" fmla="*/ 4 h 4"/>
                  <a:gd name="T6" fmla="*/ 4 w 6"/>
                  <a:gd name="T7" fmla="*/ 4 h 4"/>
                  <a:gd name="T8" fmla="*/ 4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0 w 6"/>
                  <a:gd name="T15" fmla="*/ 2 h 4"/>
                  <a:gd name="T16" fmla="*/ 0 w 6"/>
                  <a:gd name="T17" fmla="*/ 2 h 4"/>
                  <a:gd name="T18" fmla="*/ 0 w 6"/>
                  <a:gd name="T19" fmla="*/ 0 h 4"/>
                  <a:gd name="T20" fmla="*/ 0 w 6"/>
                  <a:gd name="T21" fmla="*/ 0 h 4"/>
                  <a:gd name="T22" fmla="*/ 2 w 6"/>
                  <a:gd name="T23" fmla="*/ 0 h 4"/>
                  <a:gd name="T24" fmla="*/ 2 w 6"/>
                  <a:gd name="T25" fmla="*/ 0 h 4"/>
                  <a:gd name="T26" fmla="*/ 2 w 6"/>
                  <a:gd name="T27" fmla="*/ 0 h 4"/>
                  <a:gd name="T28" fmla="*/ 2 w 6"/>
                  <a:gd name="T29" fmla="*/ 0 h 4"/>
                  <a:gd name="T30" fmla="*/ 5 w 6"/>
                  <a:gd name="T31" fmla="*/ 2 h 4"/>
                  <a:gd name="T32" fmla="*/ 5 w 6"/>
                  <a:gd name="T33" fmla="*/ 2 h 4"/>
                  <a:gd name="T34" fmla="*/ 6 w 6"/>
                  <a:gd name="T35" fmla="*/ 2 h 4"/>
                  <a:gd name="T36" fmla="*/ 6 w 6"/>
                  <a:gd name="T37" fmla="*/ 2 h 4"/>
                  <a:gd name="T38" fmla="*/ 6 w 6"/>
                  <a:gd name="T39" fmla="*/ 4 h 4"/>
                  <a:gd name="T40" fmla="*/ 6 w 6"/>
                  <a:gd name="T41" fmla="*/ 4 h 4"/>
                  <a:gd name="T42" fmla="*/ 6 w 6"/>
                  <a:gd name="T4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cubicBezTo>
                      <a:pt x="6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2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1" name="Freeform 84"/>
              <p:cNvSpPr/>
              <p:nvPr/>
            </p:nvSpPr>
            <p:spPr bwMode="auto">
              <a:xfrm>
                <a:off x="1929148" y="2449577"/>
                <a:ext cx="22810" cy="15207"/>
              </a:xfrm>
              <a:custGeom>
                <a:avLst/>
                <a:gdLst>
                  <a:gd name="T0" fmla="*/ 5 w 6"/>
                  <a:gd name="T1" fmla="*/ 4 h 4"/>
                  <a:gd name="T2" fmla="*/ 4 w 6"/>
                  <a:gd name="T3" fmla="*/ 4 h 4"/>
                  <a:gd name="T4" fmla="*/ 4 w 6"/>
                  <a:gd name="T5" fmla="*/ 4 h 4"/>
                  <a:gd name="T6" fmla="*/ 3 w 6"/>
                  <a:gd name="T7" fmla="*/ 3 h 4"/>
                  <a:gd name="T8" fmla="*/ 3 w 6"/>
                  <a:gd name="T9" fmla="*/ 3 h 4"/>
                  <a:gd name="T10" fmla="*/ 1 w 6"/>
                  <a:gd name="T11" fmla="*/ 2 h 4"/>
                  <a:gd name="T12" fmla="*/ 1 w 6"/>
                  <a:gd name="T13" fmla="*/ 2 h 4"/>
                  <a:gd name="T14" fmla="*/ 1 w 6"/>
                  <a:gd name="T15" fmla="*/ 2 h 4"/>
                  <a:gd name="T16" fmla="*/ 0 w 6"/>
                  <a:gd name="T17" fmla="*/ 1 h 4"/>
                  <a:gd name="T18" fmla="*/ 0 w 6"/>
                  <a:gd name="T19" fmla="*/ 1 h 4"/>
                  <a:gd name="T20" fmla="*/ 2 w 6"/>
                  <a:gd name="T21" fmla="*/ 0 h 4"/>
                  <a:gd name="T22" fmla="*/ 2 w 6"/>
                  <a:gd name="T23" fmla="*/ 0 h 4"/>
                  <a:gd name="T24" fmla="*/ 5 w 6"/>
                  <a:gd name="T25" fmla="*/ 2 h 4"/>
                  <a:gd name="T26" fmla="*/ 5 w 6"/>
                  <a:gd name="T27" fmla="*/ 2 h 4"/>
                  <a:gd name="T28" fmla="*/ 5 w 6"/>
                  <a:gd name="T29" fmla="*/ 2 h 4"/>
                  <a:gd name="T30" fmla="*/ 5 w 6"/>
                  <a:gd name="T31" fmla="*/ 2 h 4"/>
                  <a:gd name="T32" fmla="*/ 5 w 6"/>
                  <a:gd name="T33" fmla="*/ 3 h 4"/>
                  <a:gd name="T34" fmla="*/ 5 w 6"/>
                  <a:gd name="T35" fmla="*/ 3 h 4"/>
                  <a:gd name="T36" fmla="*/ 5 w 6"/>
                  <a:gd name="T3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2" name="Freeform 85"/>
              <p:cNvSpPr/>
              <p:nvPr/>
            </p:nvSpPr>
            <p:spPr bwMode="auto">
              <a:xfrm>
                <a:off x="2015825" y="2449577"/>
                <a:ext cx="25851" cy="18248"/>
              </a:xfrm>
              <a:custGeom>
                <a:avLst/>
                <a:gdLst>
                  <a:gd name="T0" fmla="*/ 5 w 7"/>
                  <a:gd name="T1" fmla="*/ 5 h 5"/>
                  <a:gd name="T2" fmla="*/ 0 w 7"/>
                  <a:gd name="T3" fmla="*/ 2 h 5"/>
                  <a:gd name="T4" fmla="*/ 0 w 7"/>
                  <a:gd name="T5" fmla="*/ 2 h 5"/>
                  <a:gd name="T6" fmla="*/ 0 w 7"/>
                  <a:gd name="T7" fmla="*/ 2 h 5"/>
                  <a:gd name="T8" fmla="*/ 0 w 7"/>
                  <a:gd name="T9" fmla="*/ 1 h 5"/>
                  <a:gd name="T10" fmla="*/ 0 w 7"/>
                  <a:gd name="T11" fmla="*/ 1 h 5"/>
                  <a:gd name="T12" fmla="*/ 1 w 7"/>
                  <a:gd name="T13" fmla="*/ 0 h 5"/>
                  <a:gd name="T14" fmla="*/ 1 w 7"/>
                  <a:gd name="T15" fmla="*/ 0 h 5"/>
                  <a:gd name="T16" fmla="*/ 7 w 7"/>
                  <a:gd name="T17" fmla="*/ 3 h 5"/>
                  <a:gd name="T18" fmla="*/ 7 w 7"/>
                  <a:gd name="T19" fmla="*/ 3 h 5"/>
                  <a:gd name="T20" fmla="*/ 7 w 7"/>
                  <a:gd name="T21" fmla="*/ 5 h 5"/>
                  <a:gd name="T22" fmla="*/ 7 w 7"/>
                  <a:gd name="T23" fmla="*/ 5 h 5"/>
                  <a:gd name="T24" fmla="*/ 7 w 7"/>
                  <a:gd name="T25" fmla="*/ 5 h 5"/>
                  <a:gd name="T26" fmla="*/ 7 w 7"/>
                  <a:gd name="T27" fmla="*/ 5 h 5"/>
                  <a:gd name="T28" fmla="*/ 5 w 7"/>
                  <a:gd name="T2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cubicBezTo>
                      <a:pt x="4" y="4"/>
                      <a:pt x="2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2"/>
                      <a:pt x="5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3" name="Freeform 86"/>
              <p:cNvSpPr/>
              <p:nvPr/>
            </p:nvSpPr>
            <p:spPr bwMode="auto">
              <a:xfrm>
                <a:off x="1991495" y="2417643"/>
                <a:ext cx="18248" cy="15207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3 h 4"/>
                  <a:gd name="T4" fmla="*/ 1 w 5"/>
                  <a:gd name="T5" fmla="*/ 3 h 4"/>
                  <a:gd name="T6" fmla="*/ 0 w 5"/>
                  <a:gd name="T7" fmla="*/ 1 h 4"/>
                  <a:gd name="T8" fmla="*/ 0 w 5"/>
                  <a:gd name="T9" fmla="*/ 1 h 4"/>
                  <a:gd name="T10" fmla="*/ 2 w 5"/>
                  <a:gd name="T11" fmla="*/ 1 h 4"/>
                  <a:gd name="T12" fmla="*/ 2 w 5"/>
                  <a:gd name="T13" fmla="*/ 1 h 4"/>
                  <a:gd name="T14" fmla="*/ 4 w 5"/>
                  <a:gd name="T15" fmla="*/ 2 h 4"/>
                  <a:gd name="T16" fmla="*/ 4 w 5"/>
                  <a:gd name="T17" fmla="*/ 2 h 4"/>
                  <a:gd name="T18" fmla="*/ 5 w 5"/>
                  <a:gd name="T19" fmla="*/ 3 h 4"/>
                  <a:gd name="T20" fmla="*/ 5 w 5"/>
                  <a:gd name="T21" fmla="*/ 3 h 4"/>
                  <a:gd name="T22" fmla="*/ 5 w 5"/>
                  <a:gd name="T23" fmla="*/ 4 h 4"/>
                  <a:gd name="T24" fmla="*/ 5 w 5"/>
                  <a:gd name="T25" fmla="*/ 4 h 4"/>
                  <a:gd name="T26" fmla="*/ 3 w 5"/>
                  <a:gd name="T2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4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4" name="Freeform 87"/>
              <p:cNvSpPr/>
              <p:nvPr/>
            </p:nvSpPr>
            <p:spPr bwMode="auto">
              <a:xfrm>
                <a:off x="1929148" y="2493676"/>
                <a:ext cx="15207" cy="13686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4 h 4"/>
                  <a:gd name="T4" fmla="*/ 2 w 4"/>
                  <a:gd name="T5" fmla="*/ 4 h 4"/>
                  <a:gd name="T6" fmla="*/ 2 w 4"/>
                  <a:gd name="T7" fmla="*/ 3 h 4"/>
                  <a:gd name="T8" fmla="*/ 2 w 4"/>
                  <a:gd name="T9" fmla="*/ 3 h 4"/>
                  <a:gd name="T10" fmla="*/ 1 w 4"/>
                  <a:gd name="T11" fmla="*/ 3 h 4"/>
                  <a:gd name="T12" fmla="*/ 1 w 4"/>
                  <a:gd name="T13" fmla="*/ 3 h 4"/>
                  <a:gd name="T14" fmla="*/ 0 w 4"/>
                  <a:gd name="T15" fmla="*/ 1 h 4"/>
                  <a:gd name="T16" fmla="*/ 0 w 4"/>
                  <a:gd name="T17" fmla="*/ 1 h 4"/>
                  <a:gd name="T18" fmla="*/ 1 w 4"/>
                  <a:gd name="T19" fmla="*/ 1 h 4"/>
                  <a:gd name="T20" fmla="*/ 1 w 4"/>
                  <a:gd name="T21" fmla="*/ 1 h 4"/>
                  <a:gd name="T22" fmla="*/ 3 w 4"/>
                  <a:gd name="T23" fmla="*/ 1 h 4"/>
                  <a:gd name="T24" fmla="*/ 3 w 4"/>
                  <a:gd name="T25" fmla="*/ 1 h 4"/>
                  <a:gd name="T26" fmla="*/ 3 w 4"/>
                  <a:gd name="T27" fmla="*/ 2 h 4"/>
                  <a:gd name="T28" fmla="*/ 3 w 4"/>
                  <a:gd name="T29" fmla="*/ 2 h 4"/>
                  <a:gd name="T30" fmla="*/ 4 w 4"/>
                  <a:gd name="T31" fmla="*/ 3 h 4"/>
                  <a:gd name="T32" fmla="*/ 4 w 4"/>
                  <a:gd name="T33" fmla="*/ 3 h 4"/>
                  <a:gd name="T34" fmla="*/ 4 w 4"/>
                  <a:gd name="T3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5" name="Freeform 88"/>
              <p:cNvSpPr/>
              <p:nvPr/>
            </p:nvSpPr>
            <p:spPr bwMode="auto">
              <a:xfrm>
                <a:off x="2052321" y="2572750"/>
                <a:ext cx="21289" cy="13686"/>
              </a:xfrm>
              <a:custGeom>
                <a:avLst/>
                <a:gdLst>
                  <a:gd name="T0" fmla="*/ 5 w 6"/>
                  <a:gd name="T1" fmla="*/ 4 h 4"/>
                  <a:gd name="T2" fmla="*/ 4 w 6"/>
                  <a:gd name="T3" fmla="*/ 4 h 4"/>
                  <a:gd name="T4" fmla="*/ 4 w 6"/>
                  <a:gd name="T5" fmla="*/ 4 h 4"/>
                  <a:gd name="T6" fmla="*/ 4 w 6"/>
                  <a:gd name="T7" fmla="*/ 3 h 4"/>
                  <a:gd name="T8" fmla="*/ 4 w 6"/>
                  <a:gd name="T9" fmla="*/ 3 h 4"/>
                  <a:gd name="T10" fmla="*/ 1 w 6"/>
                  <a:gd name="T11" fmla="*/ 2 h 4"/>
                  <a:gd name="T12" fmla="*/ 1 w 6"/>
                  <a:gd name="T13" fmla="*/ 2 h 4"/>
                  <a:gd name="T14" fmla="*/ 1 w 6"/>
                  <a:gd name="T15" fmla="*/ 2 h 4"/>
                  <a:gd name="T16" fmla="*/ 1 w 6"/>
                  <a:gd name="T17" fmla="*/ 2 h 4"/>
                  <a:gd name="T18" fmla="*/ 1 w 6"/>
                  <a:gd name="T19" fmla="*/ 2 h 4"/>
                  <a:gd name="T20" fmla="*/ 1 w 6"/>
                  <a:gd name="T21" fmla="*/ 0 h 4"/>
                  <a:gd name="T22" fmla="*/ 1 w 6"/>
                  <a:gd name="T23" fmla="*/ 0 h 4"/>
                  <a:gd name="T24" fmla="*/ 2 w 6"/>
                  <a:gd name="T25" fmla="*/ 0 h 4"/>
                  <a:gd name="T26" fmla="*/ 2 w 6"/>
                  <a:gd name="T27" fmla="*/ 0 h 4"/>
                  <a:gd name="T28" fmla="*/ 3 w 6"/>
                  <a:gd name="T29" fmla="*/ 0 h 4"/>
                  <a:gd name="T30" fmla="*/ 3 w 6"/>
                  <a:gd name="T31" fmla="*/ 0 h 4"/>
                  <a:gd name="T32" fmla="*/ 5 w 6"/>
                  <a:gd name="T33" fmla="*/ 2 h 4"/>
                  <a:gd name="T34" fmla="*/ 5 w 6"/>
                  <a:gd name="T35" fmla="*/ 2 h 4"/>
                  <a:gd name="T36" fmla="*/ 6 w 6"/>
                  <a:gd name="T37" fmla="*/ 3 h 4"/>
                  <a:gd name="T38" fmla="*/ 6 w 6"/>
                  <a:gd name="T39" fmla="*/ 3 h 4"/>
                  <a:gd name="T40" fmla="*/ 6 w 6"/>
                  <a:gd name="T41" fmla="*/ 3 h 4"/>
                  <a:gd name="T42" fmla="*/ 6 w 6"/>
                  <a:gd name="T43" fmla="*/ 3 h 4"/>
                  <a:gd name="T44" fmla="*/ 5 w 6"/>
                  <a:gd name="T4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6" name="Freeform 89"/>
              <p:cNvSpPr/>
              <p:nvPr/>
            </p:nvSpPr>
            <p:spPr bwMode="auto">
              <a:xfrm>
                <a:off x="2088817" y="2496718"/>
                <a:ext cx="21289" cy="18248"/>
              </a:xfrm>
              <a:custGeom>
                <a:avLst/>
                <a:gdLst>
                  <a:gd name="T0" fmla="*/ 4 w 6"/>
                  <a:gd name="T1" fmla="*/ 4 h 5"/>
                  <a:gd name="T2" fmla="*/ 2 w 6"/>
                  <a:gd name="T3" fmla="*/ 3 h 5"/>
                  <a:gd name="T4" fmla="*/ 2 w 6"/>
                  <a:gd name="T5" fmla="*/ 3 h 5"/>
                  <a:gd name="T6" fmla="*/ 1 w 6"/>
                  <a:gd name="T7" fmla="*/ 2 h 5"/>
                  <a:gd name="T8" fmla="*/ 1 w 6"/>
                  <a:gd name="T9" fmla="*/ 2 h 5"/>
                  <a:gd name="T10" fmla="*/ 1 w 6"/>
                  <a:gd name="T11" fmla="*/ 1 h 5"/>
                  <a:gd name="T12" fmla="*/ 1 w 6"/>
                  <a:gd name="T13" fmla="*/ 1 h 5"/>
                  <a:gd name="T14" fmla="*/ 2 w 6"/>
                  <a:gd name="T15" fmla="*/ 1 h 5"/>
                  <a:gd name="T16" fmla="*/ 2 w 6"/>
                  <a:gd name="T17" fmla="*/ 1 h 5"/>
                  <a:gd name="T18" fmla="*/ 3 w 6"/>
                  <a:gd name="T19" fmla="*/ 1 h 5"/>
                  <a:gd name="T20" fmla="*/ 3 w 6"/>
                  <a:gd name="T21" fmla="*/ 1 h 5"/>
                  <a:gd name="T22" fmla="*/ 5 w 6"/>
                  <a:gd name="T23" fmla="*/ 2 h 5"/>
                  <a:gd name="T24" fmla="*/ 5 w 6"/>
                  <a:gd name="T25" fmla="*/ 2 h 5"/>
                  <a:gd name="T26" fmla="*/ 6 w 6"/>
                  <a:gd name="T27" fmla="*/ 4 h 5"/>
                  <a:gd name="T28" fmla="*/ 6 w 6"/>
                  <a:gd name="T29" fmla="*/ 4 h 5"/>
                  <a:gd name="T30" fmla="*/ 6 w 6"/>
                  <a:gd name="T31" fmla="*/ 4 h 5"/>
                  <a:gd name="T32" fmla="*/ 6 w 6"/>
                  <a:gd name="T33" fmla="*/ 4 h 5"/>
                  <a:gd name="T34" fmla="*/ 4 w 6"/>
                  <a:gd name="T3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5">
                    <a:moveTo>
                      <a:pt x="4" y="4"/>
                    </a:moveTo>
                    <a:cubicBezTo>
                      <a:pt x="3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5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7" name="Freeform 90"/>
              <p:cNvSpPr/>
              <p:nvPr/>
            </p:nvSpPr>
            <p:spPr bwMode="auto">
              <a:xfrm>
                <a:off x="2081213" y="2446536"/>
                <a:ext cx="18248" cy="18248"/>
              </a:xfrm>
              <a:custGeom>
                <a:avLst/>
                <a:gdLst>
                  <a:gd name="T0" fmla="*/ 3 w 5"/>
                  <a:gd name="T1" fmla="*/ 4 h 5"/>
                  <a:gd name="T2" fmla="*/ 3 w 5"/>
                  <a:gd name="T3" fmla="*/ 4 h 5"/>
                  <a:gd name="T4" fmla="*/ 3 w 5"/>
                  <a:gd name="T5" fmla="*/ 4 h 5"/>
                  <a:gd name="T6" fmla="*/ 2 w 5"/>
                  <a:gd name="T7" fmla="*/ 3 h 5"/>
                  <a:gd name="T8" fmla="*/ 2 w 5"/>
                  <a:gd name="T9" fmla="*/ 3 h 5"/>
                  <a:gd name="T10" fmla="*/ 0 w 5"/>
                  <a:gd name="T11" fmla="*/ 2 h 5"/>
                  <a:gd name="T12" fmla="*/ 0 w 5"/>
                  <a:gd name="T13" fmla="*/ 2 h 5"/>
                  <a:gd name="T14" fmla="*/ 0 w 5"/>
                  <a:gd name="T15" fmla="*/ 2 h 5"/>
                  <a:gd name="T16" fmla="*/ 0 w 5"/>
                  <a:gd name="T17" fmla="*/ 0 h 5"/>
                  <a:gd name="T18" fmla="*/ 0 w 5"/>
                  <a:gd name="T19" fmla="*/ 0 h 5"/>
                  <a:gd name="T20" fmla="*/ 2 w 5"/>
                  <a:gd name="T21" fmla="*/ 0 h 5"/>
                  <a:gd name="T22" fmla="*/ 2 w 5"/>
                  <a:gd name="T23" fmla="*/ 0 h 5"/>
                  <a:gd name="T24" fmla="*/ 3 w 5"/>
                  <a:gd name="T25" fmla="*/ 2 h 5"/>
                  <a:gd name="T26" fmla="*/ 3 w 5"/>
                  <a:gd name="T27" fmla="*/ 2 h 5"/>
                  <a:gd name="T28" fmla="*/ 4 w 5"/>
                  <a:gd name="T29" fmla="*/ 2 h 5"/>
                  <a:gd name="T30" fmla="*/ 4 w 5"/>
                  <a:gd name="T31" fmla="*/ 2 h 5"/>
                  <a:gd name="T32" fmla="*/ 4 w 5"/>
                  <a:gd name="T33" fmla="*/ 2 h 5"/>
                  <a:gd name="T34" fmla="*/ 4 w 5"/>
                  <a:gd name="T35" fmla="*/ 2 h 5"/>
                  <a:gd name="T36" fmla="*/ 5 w 5"/>
                  <a:gd name="T37" fmla="*/ 4 h 5"/>
                  <a:gd name="T38" fmla="*/ 5 w 5"/>
                  <a:gd name="T39" fmla="*/ 4 h 5"/>
                  <a:gd name="T40" fmla="*/ 5 w 5"/>
                  <a:gd name="T41" fmla="*/ 4 h 5"/>
                  <a:gd name="T42" fmla="*/ 5 w 5"/>
                  <a:gd name="T43" fmla="*/ 4 h 5"/>
                  <a:gd name="T44" fmla="*/ 3 w 5"/>
                  <a:gd name="T4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5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8" name="Freeform 91"/>
              <p:cNvSpPr/>
              <p:nvPr/>
            </p:nvSpPr>
            <p:spPr bwMode="auto">
              <a:xfrm>
                <a:off x="2044718" y="2504321"/>
                <a:ext cx="15207" cy="10645"/>
              </a:xfrm>
              <a:custGeom>
                <a:avLst/>
                <a:gdLst>
                  <a:gd name="T0" fmla="*/ 4 w 4"/>
                  <a:gd name="T1" fmla="*/ 3 h 3"/>
                  <a:gd name="T2" fmla="*/ 2 w 4"/>
                  <a:gd name="T3" fmla="*/ 3 h 3"/>
                  <a:gd name="T4" fmla="*/ 2 w 4"/>
                  <a:gd name="T5" fmla="*/ 3 h 3"/>
                  <a:gd name="T6" fmla="*/ 2 w 4"/>
                  <a:gd name="T7" fmla="*/ 3 h 3"/>
                  <a:gd name="T8" fmla="*/ 2 w 4"/>
                  <a:gd name="T9" fmla="*/ 3 h 3"/>
                  <a:gd name="T10" fmla="*/ 0 w 4"/>
                  <a:gd name="T11" fmla="*/ 2 h 3"/>
                  <a:gd name="T12" fmla="*/ 0 w 4"/>
                  <a:gd name="T13" fmla="*/ 2 h 3"/>
                  <a:gd name="T14" fmla="*/ 0 w 4"/>
                  <a:gd name="T15" fmla="*/ 0 h 3"/>
                  <a:gd name="T16" fmla="*/ 0 w 4"/>
                  <a:gd name="T17" fmla="*/ 0 h 3"/>
                  <a:gd name="T18" fmla="*/ 1 w 4"/>
                  <a:gd name="T19" fmla="*/ 0 h 3"/>
                  <a:gd name="T20" fmla="*/ 1 w 4"/>
                  <a:gd name="T21" fmla="*/ 0 h 3"/>
                  <a:gd name="T22" fmla="*/ 3 w 4"/>
                  <a:gd name="T23" fmla="*/ 1 h 3"/>
                  <a:gd name="T24" fmla="*/ 3 w 4"/>
                  <a:gd name="T25" fmla="*/ 1 h 3"/>
                  <a:gd name="T26" fmla="*/ 4 w 4"/>
                  <a:gd name="T27" fmla="*/ 1 h 3"/>
                  <a:gd name="T28" fmla="*/ 4 w 4"/>
                  <a:gd name="T29" fmla="*/ 1 h 3"/>
                  <a:gd name="T30" fmla="*/ 4 w 4"/>
                  <a:gd name="T31" fmla="*/ 3 h 3"/>
                  <a:gd name="T32" fmla="*/ 4 w 4"/>
                  <a:gd name="T33" fmla="*/ 3 h 3"/>
                  <a:gd name="T34" fmla="*/ 4 w 4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9" name="Freeform 92"/>
              <p:cNvSpPr/>
              <p:nvPr/>
            </p:nvSpPr>
            <p:spPr bwMode="auto">
              <a:xfrm>
                <a:off x="2015825" y="2665510"/>
                <a:ext cx="18248" cy="15207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2 h 4"/>
                  <a:gd name="T4" fmla="*/ 1 w 5"/>
                  <a:gd name="T5" fmla="*/ 2 h 4"/>
                  <a:gd name="T6" fmla="*/ 0 w 5"/>
                  <a:gd name="T7" fmla="*/ 2 h 4"/>
                  <a:gd name="T8" fmla="*/ 0 w 5"/>
                  <a:gd name="T9" fmla="*/ 2 h 4"/>
                  <a:gd name="T10" fmla="*/ 0 w 5"/>
                  <a:gd name="T11" fmla="*/ 2 h 4"/>
                  <a:gd name="T12" fmla="*/ 0 w 5"/>
                  <a:gd name="T13" fmla="*/ 0 h 4"/>
                  <a:gd name="T14" fmla="*/ 0 w 5"/>
                  <a:gd name="T15" fmla="*/ 0 h 4"/>
                  <a:gd name="T16" fmla="*/ 1 w 5"/>
                  <a:gd name="T17" fmla="*/ 0 h 4"/>
                  <a:gd name="T18" fmla="*/ 1 w 5"/>
                  <a:gd name="T19" fmla="*/ 0 h 4"/>
                  <a:gd name="T20" fmla="*/ 2 w 5"/>
                  <a:gd name="T21" fmla="*/ 1 h 4"/>
                  <a:gd name="T22" fmla="*/ 2 w 5"/>
                  <a:gd name="T23" fmla="*/ 1 h 4"/>
                  <a:gd name="T24" fmla="*/ 4 w 5"/>
                  <a:gd name="T25" fmla="*/ 2 h 4"/>
                  <a:gd name="T26" fmla="*/ 4 w 5"/>
                  <a:gd name="T27" fmla="*/ 2 h 4"/>
                  <a:gd name="T28" fmla="*/ 5 w 5"/>
                  <a:gd name="T29" fmla="*/ 3 h 4"/>
                  <a:gd name="T30" fmla="*/ 5 w 5"/>
                  <a:gd name="T31" fmla="*/ 3 h 4"/>
                  <a:gd name="T32" fmla="*/ 5 w 5"/>
                  <a:gd name="T33" fmla="*/ 3 h 4"/>
                  <a:gd name="T34" fmla="*/ 5 w 5"/>
                  <a:gd name="T35" fmla="*/ 3 h 4"/>
                  <a:gd name="T36" fmla="*/ 3 w 5"/>
                  <a:gd name="T3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0" name="Freeform 93"/>
              <p:cNvSpPr/>
              <p:nvPr/>
            </p:nvSpPr>
            <p:spPr bwMode="auto">
              <a:xfrm>
                <a:off x="2088817" y="2686799"/>
                <a:ext cx="21289" cy="15207"/>
              </a:xfrm>
              <a:custGeom>
                <a:avLst/>
                <a:gdLst>
                  <a:gd name="T0" fmla="*/ 4 w 6"/>
                  <a:gd name="T1" fmla="*/ 4 h 4"/>
                  <a:gd name="T2" fmla="*/ 4 w 6"/>
                  <a:gd name="T3" fmla="*/ 4 h 4"/>
                  <a:gd name="T4" fmla="*/ 4 w 6"/>
                  <a:gd name="T5" fmla="*/ 4 h 4"/>
                  <a:gd name="T6" fmla="*/ 1 w 6"/>
                  <a:gd name="T7" fmla="*/ 2 h 4"/>
                  <a:gd name="T8" fmla="*/ 1 w 6"/>
                  <a:gd name="T9" fmla="*/ 2 h 4"/>
                  <a:gd name="T10" fmla="*/ 1 w 6"/>
                  <a:gd name="T11" fmla="*/ 2 h 4"/>
                  <a:gd name="T12" fmla="*/ 0 w 6"/>
                  <a:gd name="T13" fmla="*/ 1 h 4"/>
                  <a:gd name="T14" fmla="*/ 0 w 6"/>
                  <a:gd name="T15" fmla="*/ 1 h 4"/>
                  <a:gd name="T16" fmla="*/ 2 w 6"/>
                  <a:gd name="T17" fmla="*/ 0 h 4"/>
                  <a:gd name="T18" fmla="*/ 2 w 6"/>
                  <a:gd name="T19" fmla="*/ 0 h 4"/>
                  <a:gd name="T20" fmla="*/ 5 w 6"/>
                  <a:gd name="T21" fmla="*/ 2 h 4"/>
                  <a:gd name="T22" fmla="*/ 5 w 6"/>
                  <a:gd name="T23" fmla="*/ 2 h 4"/>
                  <a:gd name="T24" fmla="*/ 5 w 6"/>
                  <a:gd name="T25" fmla="*/ 2 h 4"/>
                  <a:gd name="T26" fmla="*/ 5 w 6"/>
                  <a:gd name="T27" fmla="*/ 2 h 4"/>
                  <a:gd name="T28" fmla="*/ 6 w 6"/>
                  <a:gd name="T29" fmla="*/ 3 h 4"/>
                  <a:gd name="T30" fmla="*/ 6 w 6"/>
                  <a:gd name="T31" fmla="*/ 3 h 4"/>
                  <a:gd name="T32" fmla="*/ 6 w 6"/>
                  <a:gd name="T33" fmla="*/ 3 h 4"/>
                  <a:gd name="T34" fmla="*/ 6 w 6"/>
                  <a:gd name="T35" fmla="*/ 3 h 4"/>
                  <a:gd name="T36" fmla="*/ 4 w 6"/>
                  <a:gd name="T3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1" name="Freeform 94"/>
              <p:cNvSpPr/>
              <p:nvPr/>
            </p:nvSpPr>
            <p:spPr bwMode="auto">
              <a:xfrm>
                <a:off x="2066007" y="2630535"/>
                <a:ext cx="18248" cy="13686"/>
              </a:xfrm>
              <a:custGeom>
                <a:avLst/>
                <a:gdLst>
                  <a:gd name="T0" fmla="*/ 4 w 5"/>
                  <a:gd name="T1" fmla="*/ 4 h 4"/>
                  <a:gd name="T2" fmla="*/ 1 w 5"/>
                  <a:gd name="T3" fmla="*/ 2 h 4"/>
                  <a:gd name="T4" fmla="*/ 1 w 5"/>
                  <a:gd name="T5" fmla="*/ 2 h 4"/>
                  <a:gd name="T6" fmla="*/ 1 w 5"/>
                  <a:gd name="T7" fmla="*/ 2 h 4"/>
                  <a:gd name="T8" fmla="*/ 1 w 5"/>
                  <a:gd name="T9" fmla="*/ 2 h 4"/>
                  <a:gd name="T10" fmla="*/ 1 w 5"/>
                  <a:gd name="T11" fmla="*/ 2 h 4"/>
                  <a:gd name="T12" fmla="*/ 1 w 5"/>
                  <a:gd name="T13" fmla="*/ 0 h 4"/>
                  <a:gd name="T14" fmla="*/ 1 w 5"/>
                  <a:gd name="T15" fmla="*/ 0 h 4"/>
                  <a:gd name="T16" fmla="*/ 2 w 5"/>
                  <a:gd name="T17" fmla="*/ 0 h 4"/>
                  <a:gd name="T18" fmla="*/ 2 w 5"/>
                  <a:gd name="T19" fmla="*/ 0 h 4"/>
                  <a:gd name="T20" fmla="*/ 3 w 5"/>
                  <a:gd name="T21" fmla="*/ 1 h 4"/>
                  <a:gd name="T22" fmla="*/ 3 w 5"/>
                  <a:gd name="T23" fmla="*/ 1 h 4"/>
                  <a:gd name="T24" fmla="*/ 4 w 5"/>
                  <a:gd name="T25" fmla="*/ 1 h 4"/>
                  <a:gd name="T26" fmla="*/ 4 w 5"/>
                  <a:gd name="T27" fmla="*/ 1 h 4"/>
                  <a:gd name="T28" fmla="*/ 5 w 5"/>
                  <a:gd name="T29" fmla="*/ 3 h 4"/>
                  <a:gd name="T30" fmla="*/ 5 w 5"/>
                  <a:gd name="T31" fmla="*/ 3 h 4"/>
                  <a:gd name="T32" fmla="*/ 5 w 5"/>
                  <a:gd name="T33" fmla="*/ 3 h 4"/>
                  <a:gd name="T34" fmla="*/ 5 w 5"/>
                  <a:gd name="T35" fmla="*/ 3 h 4"/>
                  <a:gd name="T36" fmla="*/ 4 w 5"/>
                  <a:gd name="T3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2" name="Freeform 95"/>
              <p:cNvSpPr/>
              <p:nvPr/>
            </p:nvSpPr>
            <p:spPr bwMode="auto">
              <a:xfrm>
                <a:off x="2157246" y="2673114"/>
                <a:ext cx="16727" cy="13686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3 h 4"/>
                  <a:gd name="T4" fmla="*/ 1 w 5"/>
                  <a:gd name="T5" fmla="*/ 3 h 4"/>
                  <a:gd name="T6" fmla="*/ 0 w 5"/>
                  <a:gd name="T7" fmla="*/ 1 h 4"/>
                  <a:gd name="T8" fmla="*/ 0 w 5"/>
                  <a:gd name="T9" fmla="*/ 1 h 4"/>
                  <a:gd name="T10" fmla="*/ 1 w 5"/>
                  <a:gd name="T11" fmla="*/ 0 h 4"/>
                  <a:gd name="T12" fmla="*/ 1 w 5"/>
                  <a:gd name="T13" fmla="*/ 0 h 4"/>
                  <a:gd name="T14" fmla="*/ 4 w 5"/>
                  <a:gd name="T15" fmla="*/ 2 h 4"/>
                  <a:gd name="T16" fmla="*/ 4 w 5"/>
                  <a:gd name="T17" fmla="*/ 2 h 4"/>
                  <a:gd name="T18" fmla="*/ 5 w 5"/>
                  <a:gd name="T19" fmla="*/ 3 h 4"/>
                  <a:gd name="T20" fmla="*/ 5 w 5"/>
                  <a:gd name="T21" fmla="*/ 3 h 4"/>
                  <a:gd name="T22" fmla="*/ 4 w 5"/>
                  <a:gd name="T23" fmla="*/ 3 h 4"/>
                  <a:gd name="T24" fmla="*/ 4 w 5"/>
                  <a:gd name="T25" fmla="*/ 3 h 4"/>
                  <a:gd name="T26" fmla="*/ 3 w 5"/>
                  <a:gd name="T2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1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3" name="Freeform 96"/>
              <p:cNvSpPr/>
              <p:nvPr/>
            </p:nvSpPr>
            <p:spPr bwMode="auto">
              <a:xfrm>
                <a:off x="2134436" y="2580354"/>
                <a:ext cx="22810" cy="13686"/>
              </a:xfrm>
              <a:custGeom>
                <a:avLst/>
                <a:gdLst>
                  <a:gd name="T0" fmla="*/ 5 w 6"/>
                  <a:gd name="T1" fmla="*/ 3 h 4"/>
                  <a:gd name="T2" fmla="*/ 4 w 6"/>
                  <a:gd name="T3" fmla="*/ 3 h 4"/>
                  <a:gd name="T4" fmla="*/ 4 w 6"/>
                  <a:gd name="T5" fmla="*/ 3 h 4"/>
                  <a:gd name="T6" fmla="*/ 3 w 6"/>
                  <a:gd name="T7" fmla="*/ 3 h 4"/>
                  <a:gd name="T8" fmla="*/ 3 w 6"/>
                  <a:gd name="T9" fmla="*/ 3 h 4"/>
                  <a:gd name="T10" fmla="*/ 1 w 6"/>
                  <a:gd name="T11" fmla="*/ 2 h 4"/>
                  <a:gd name="T12" fmla="*/ 1 w 6"/>
                  <a:gd name="T13" fmla="*/ 2 h 4"/>
                  <a:gd name="T14" fmla="*/ 1 w 6"/>
                  <a:gd name="T15" fmla="*/ 2 h 4"/>
                  <a:gd name="T16" fmla="*/ 0 w 6"/>
                  <a:gd name="T17" fmla="*/ 0 h 4"/>
                  <a:gd name="T18" fmla="*/ 0 w 6"/>
                  <a:gd name="T19" fmla="*/ 0 h 4"/>
                  <a:gd name="T20" fmla="*/ 2 w 6"/>
                  <a:gd name="T21" fmla="*/ 0 h 4"/>
                  <a:gd name="T22" fmla="*/ 2 w 6"/>
                  <a:gd name="T23" fmla="*/ 0 h 4"/>
                  <a:gd name="T24" fmla="*/ 5 w 6"/>
                  <a:gd name="T25" fmla="*/ 1 h 4"/>
                  <a:gd name="T26" fmla="*/ 5 w 6"/>
                  <a:gd name="T27" fmla="*/ 1 h 4"/>
                  <a:gd name="T28" fmla="*/ 5 w 6"/>
                  <a:gd name="T29" fmla="*/ 2 h 4"/>
                  <a:gd name="T30" fmla="*/ 5 w 6"/>
                  <a:gd name="T31" fmla="*/ 2 h 4"/>
                  <a:gd name="T32" fmla="*/ 5 w 6"/>
                  <a:gd name="T33" fmla="*/ 3 h 4"/>
                  <a:gd name="T34" fmla="*/ 5 w 6"/>
                  <a:gd name="T35" fmla="*/ 3 h 4"/>
                  <a:gd name="T36" fmla="*/ 5 w 6"/>
                  <a:gd name="T3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5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4" name="Freeform 97"/>
              <p:cNvSpPr/>
              <p:nvPr/>
            </p:nvSpPr>
            <p:spPr bwMode="auto">
              <a:xfrm>
                <a:off x="2142040" y="2615329"/>
                <a:ext cx="18248" cy="15207"/>
              </a:xfrm>
              <a:custGeom>
                <a:avLst/>
                <a:gdLst>
                  <a:gd name="T0" fmla="*/ 3 w 5"/>
                  <a:gd name="T1" fmla="*/ 3 h 4"/>
                  <a:gd name="T2" fmla="*/ 1 w 5"/>
                  <a:gd name="T3" fmla="*/ 2 h 4"/>
                  <a:gd name="T4" fmla="*/ 1 w 5"/>
                  <a:gd name="T5" fmla="*/ 2 h 4"/>
                  <a:gd name="T6" fmla="*/ 1 w 5"/>
                  <a:gd name="T7" fmla="*/ 2 h 4"/>
                  <a:gd name="T8" fmla="*/ 0 w 5"/>
                  <a:gd name="T9" fmla="*/ 1 h 4"/>
                  <a:gd name="T10" fmla="*/ 0 w 5"/>
                  <a:gd name="T11" fmla="*/ 1 h 4"/>
                  <a:gd name="T12" fmla="*/ 2 w 5"/>
                  <a:gd name="T13" fmla="*/ 0 h 4"/>
                  <a:gd name="T14" fmla="*/ 2 w 5"/>
                  <a:gd name="T15" fmla="*/ 0 h 4"/>
                  <a:gd name="T16" fmla="*/ 4 w 5"/>
                  <a:gd name="T17" fmla="*/ 1 h 4"/>
                  <a:gd name="T18" fmla="*/ 4 w 5"/>
                  <a:gd name="T19" fmla="*/ 1 h 4"/>
                  <a:gd name="T20" fmla="*/ 5 w 5"/>
                  <a:gd name="T21" fmla="*/ 3 h 4"/>
                  <a:gd name="T22" fmla="*/ 5 w 5"/>
                  <a:gd name="T23" fmla="*/ 3 h 4"/>
                  <a:gd name="T24" fmla="*/ 5 w 5"/>
                  <a:gd name="T25" fmla="*/ 3 h 4"/>
                  <a:gd name="T26" fmla="*/ 5 w 5"/>
                  <a:gd name="T27" fmla="*/ 3 h 4"/>
                  <a:gd name="T28" fmla="*/ 3 w 5"/>
                  <a:gd name="T2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5" name="Freeform 98"/>
              <p:cNvSpPr/>
              <p:nvPr/>
            </p:nvSpPr>
            <p:spPr bwMode="auto">
              <a:xfrm>
                <a:off x="2199825" y="2597081"/>
                <a:ext cx="13686" cy="10645"/>
              </a:xfrm>
              <a:custGeom>
                <a:avLst/>
                <a:gdLst>
                  <a:gd name="T0" fmla="*/ 2 w 4"/>
                  <a:gd name="T1" fmla="*/ 3 h 3"/>
                  <a:gd name="T2" fmla="*/ 1 w 4"/>
                  <a:gd name="T3" fmla="*/ 2 h 3"/>
                  <a:gd name="T4" fmla="*/ 1 w 4"/>
                  <a:gd name="T5" fmla="*/ 2 h 3"/>
                  <a:gd name="T6" fmla="*/ 0 w 4"/>
                  <a:gd name="T7" fmla="*/ 0 h 3"/>
                  <a:gd name="T8" fmla="*/ 0 w 4"/>
                  <a:gd name="T9" fmla="*/ 0 h 3"/>
                  <a:gd name="T10" fmla="*/ 2 w 4"/>
                  <a:gd name="T11" fmla="*/ 0 h 3"/>
                  <a:gd name="T12" fmla="*/ 2 w 4"/>
                  <a:gd name="T13" fmla="*/ 0 h 3"/>
                  <a:gd name="T14" fmla="*/ 4 w 4"/>
                  <a:gd name="T15" fmla="*/ 1 h 3"/>
                  <a:gd name="T16" fmla="*/ 4 w 4"/>
                  <a:gd name="T17" fmla="*/ 1 h 3"/>
                  <a:gd name="T18" fmla="*/ 4 w 4"/>
                  <a:gd name="T19" fmla="*/ 3 h 3"/>
                  <a:gd name="T20" fmla="*/ 4 w 4"/>
                  <a:gd name="T21" fmla="*/ 3 h 3"/>
                  <a:gd name="T22" fmla="*/ 2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6" name="Freeform 99"/>
              <p:cNvSpPr/>
              <p:nvPr/>
            </p:nvSpPr>
            <p:spPr bwMode="auto">
              <a:xfrm>
                <a:off x="2138998" y="2489114"/>
                <a:ext cx="24330" cy="18248"/>
              </a:xfrm>
              <a:custGeom>
                <a:avLst/>
                <a:gdLst>
                  <a:gd name="T0" fmla="*/ 5 w 7"/>
                  <a:gd name="T1" fmla="*/ 4 h 5"/>
                  <a:gd name="T2" fmla="*/ 1 w 7"/>
                  <a:gd name="T3" fmla="*/ 2 h 5"/>
                  <a:gd name="T4" fmla="*/ 1 w 7"/>
                  <a:gd name="T5" fmla="*/ 2 h 5"/>
                  <a:gd name="T6" fmla="*/ 1 w 7"/>
                  <a:gd name="T7" fmla="*/ 2 h 5"/>
                  <a:gd name="T8" fmla="*/ 1 w 7"/>
                  <a:gd name="T9" fmla="*/ 1 h 5"/>
                  <a:gd name="T10" fmla="*/ 1 w 7"/>
                  <a:gd name="T11" fmla="*/ 1 h 5"/>
                  <a:gd name="T12" fmla="*/ 2 w 7"/>
                  <a:gd name="T13" fmla="*/ 0 h 5"/>
                  <a:gd name="T14" fmla="*/ 2 w 7"/>
                  <a:gd name="T15" fmla="*/ 0 h 5"/>
                  <a:gd name="T16" fmla="*/ 6 w 7"/>
                  <a:gd name="T17" fmla="*/ 2 h 5"/>
                  <a:gd name="T18" fmla="*/ 6 w 7"/>
                  <a:gd name="T19" fmla="*/ 2 h 5"/>
                  <a:gd name="T20" fmla="*/ 7 w 7"/>
                  <a:gd name="T21" fmla="*/ 4 h 5"/>
                  <a:gd name="T22" fmla="*/ 7 w 7"/>
                  <a:gd name="T23" fmla="*/ 4 h 5"/>
                  <a:gd name="T24" fmla="*/ 6 w 7"/>
                  <a:gd name="T25" fmla="*/ 4 h 5"/>
                  <a:gd name="T26" fmla="*/ 6 w 7"/>
                  <a:gd name="T27" fmla="*/ 4 h 5"/>
                  <a:gd name="T28" fmla="*/ 5 w 7"/>
                  <a:gd name="T2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5">
                    <a:moveTo>
                      <a:pt x="5" y="4"/>
                    </a:moveTo>
                    <a:cubicBezTo>
                      <a:pt x="4" y="4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7" name="Freeform 100"/>
              <p:cNvSpPr/>
              <p:nvPr/>
            </p:nvSpPr>
            <p:spPr bwMode="auto">
              <a:xfrm>
                <a:off x="2142040" y="2518007"/>
                <a:ext cx="25851" cy="18248"/>
              </a:xfrm>
              <a:custGeom>
                <a:avLst/>
                <a:gdLst>
                  <a:gd name="T0" fmla="*/ 5 w 7"/>
                  <a:gd name="T1" fmla="*/ 5 h 5"/>
                  <a:gd name="T2" fmla="*/ 3 w 7"/>
                  <a:gd name="T3" fmla="*/ 4 h 5"/>
                  <a:gd name="T4" fmla="*/ 3 w 7"/>
                  <a:gd name="T5" fmla="*/ 4 h 5"/>
                  <a:gd name="T6" fmla="*/ 1 w 7"/>
                  <a:gd name="T7" fmla="*/ 2 h 5"/>
                  <a:gd name="T8" fmla="*/ 1 w 7"/>
                  <a:gd name="T9" fmla="*/ 2 h 5"/>
                  <a:gd name="T10" fmla="*/ 1 w 7"/>
                  <a:gd name="T11" fmla="*/ 2 h 5"/>
                  <a:gd name="T12" fmla="*/ 1 w 7"/>
                  <a:gd name="T13" fmla="*/ 0 h 5"/>
                  <a:gd name="T14" fmla="*/ 1 w 7"/>
                  <a:gd name="T15" fmla="*/ 0 h 5"/>
                  <a:gd name="T16" fmla="*/ 2 w 7"/>
                  <a:gd name="T17" fmla="*/ 0 h 5"/>
                  <a:gd name="T18" fmla="*/ 2 w 7"/>
                  <a:gd name="T19" fmla="*/ 0 h 5"/>
                  <a:gd name="T20" fmla="*/ 4 w 7"/>
                  <a:gd name="T21" fmla="*/ 2 h 5"/>
                  <a:gd name="T22" fmla="*/ 4 w 7"/>
                  <a:gd name="T23" fmla="*/ 2 h 5"/>
                  <a:gd name="T24" fmla="*/ 6 w 7"/>
                  <a:gd name="T25" fmla="*/ 3 h 5"/>
                  <a:gd name="T26" fmla="*/ 6 w 7"/>
                  <a:gd name="T27" fmla="*/ 3 h 5"/>
                  <a:gd name="T28" fmla="*/ 6 w 7"/>
                  <a:gd name="T29" fmla="*/ 4 h 5"/>
                  <a:gd name="T30" fmla="*/ 6 w 7"/>
                  <a:gd name="T31" fmla="*/ 4 h 5"/>
                  <a:gd name="T32" fmla="*/ 6 w 7"/>
                  <a:gd name="T33" fmla="*/ 4 h 5"/>
                  <a:gd name="T34" fmla="*/ 6 w 7"/>
                  <a:gd name="T35" fmla="*/ 4 h 5"/>
                  <a:gd name="T36" fmla="*/ 5 w 7"/>
                  <a:gd name="T3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8" name="Freeform 101"/>
              <p:cNvSpPr/>
              <p:nvPr/>
            </p:nvSpPr>
            <p:spPr bwMode="auto">
              <a:xfrm>
                <a:off x="2196783" y="2533213"/>
                <a:ext cx="16727" cy="13686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2 h 4"/>
                  <a:gd name="T4" fmla="*/ 1 w 5"/>
                  <a:gd name="T5" fmla="*/ 2 h 4"/>
                  <a:gd name="T6" fmla="*/ 0 w 5"/>
                  <a:gd name="T7" fmla="*/ 1 h 4"/>
                  <a:gd name="T8" fmla="*/ 0 w 5"/>
                  <a:gd name="T9" fmla="*/ 1 h 4"/>
                  <a:gd name="T10" fmla="*/ 2 w 5"/>
                  <a:gd name="T11" fmla="*/ 0 h 4"/>
                  <a:gd name="T12" fmla="*/ 2 w 5"/>
                  <a:gd name="T13" fmla="*/ 0 h 4"/>
                  <a:gd name="T14" fmla="*/ 5 w 5"/>
                  <a:gd name="T15" fmla="*/ 2 h 4"/>
                  <a:gd name="T16" fmla="*/ 5 w 5"/>
                  <a:gd name="T17" fmla="*/ 2 h 4"/>
                  <a:gd name="T18" fmla="*/ 5 w 5"/>
                  <a:gd name="T19" fmla="*/ 4 h 4"/>
                  <a:gd name="T20" fmla="*/ 5 w 5"/>
                  <a:gd name="T21" fmla="*/ 4 h 4"/>
                  <a:gd name="T22" fmla="*/ 3 w 5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9" name="Freeform 131"/>
              <p:cNvSpPr/>
              <p:nvPr/>
            </p:nvSpPr>
            <p:spPr bwMode="auto">
              <a:xfrm>
                <a:off x="2437047" y="2299032"/>
                <a:ext cx="165751" cy="161189"/>
              </a:xfrm>
              <a:custGeom>
                <a:avLst/>
                <a:gdLst>
                  <a:gd name="T0" fmla="*/ 0 w 109"/>
                  <a:gd name="T1" fmla="*/ 26 h 106"/>
                  <a:gd name="T2" fmla="*/ 66 w 109"/>
                  <a:gd name="T3" fmla="*/ 106 h 106"/>
                  <a:gd name="T4" fmla="*/ 109 w 109"/>
                  <a:gd name="T5" fmla="*/ 64 h 106"/>
                  <a:gd name="T6" fmla="*/ 21 w 109"/>
                  <a:gd name="T7" fmla="*/ 0 h 106"/>
                  <a:gd name="T8" fmla="*/ 0 w 109"/>
                  <a:gd name="T9" fmla="*/ 2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106">
                    <a:moveTo>
                      <a:pt x="0" y="26"/>
                    </a:moveTo>
                    <a:lnTo>
                      <a:pt x="66" y="106"/>
                    </a:lnTo>
                    <a:lnTo>
                      <a:pt x="109" y="64"/>
                    </a:lnTo>
                    <a:lnTo>
                      <a:pt x="21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C59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0" name="Freeform 132"/>
              <p:cNvSpPr/>
              <p:nvPr/>
            </p:nvSpPr>
            <p:spPr bwMode="auto">
              <a:xfrm>
                <a:off x="1951958" y="1824588"/>
                <a:ext cx="608262" cy="593056"/>
              </a:xfrm>
              <a:custGeom>
                <a:avLst/>
                <a:gdLst>
                  <a:gd name="T0" fmla="*/ 32 w 169"/>
                  <a:gd name="T1" fmla="*/ 34 h 165"/>
                  <a:gd name="T2" fmla="*/ 39 w 169"/>
                  <a:gd name="T3" fmla="*/ 118 h 165"/>
                  <a:gd name="T4" fmla="*/ 140 w 169"/>
                  <a:gd name="T5" fmla="*/ 138 h 165"/>
                  <a:gd name="T6" fmla="*/ 122 w 169"/>
                  <a:gd name="T7" fmla="*/ 34 h 165"/>
                  <a:gd name="T8" fmla="*/ 32 w 169"/>
                  <a:gd name="T9" fmla="*/ 3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65">
                    <a:moveTo>
                      <a:pt x="32" y="34"/>
                    </a:moveTo>
                    <a:cubicBezTo>
                      <a:pt x="32" y="34"/>
                      <a:pt x="0" y="80"/>
                      <a:pt x="39" y="118"/>
                    </a:cubicBezTo>
                    <a:cubicBezTo>
                      <a:pt x="78" y="157"/>
                      <a:pt x="111" y="165"/>
                      <a:pt x="140" y="138"/>
                    </a:cubicBezTo>
                    <a:cubicBezTo>
                      <a:pt x="169" y="112"/>
                      <a:pt x="158" y="68"/>
                      <a:pt x="122" y="34"/>
                    </a:cubicBezTo>
                    <a:cubicBezTo>
                      <a:pt x="87" y="0"/>
                      <a:pt x="46" y="12"/>
                      <a:pt x="32" y="34"/>
                    </a:cubicBezTo>
                    <a:close/>
                  </a:path>
                </a:pathLst>
              </a:custGeom>
              <a:solidFill>
                <a:srgbClr val="C5D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1" name="Freeform 133"/>
              <p:cNvSpPr>
                <a:spLocks noEditPoints="1"/>
              </p:cNvSpPr>
              <p:nvPr/>
            </p:nvSpPr>
            <p:spPr bwMode="auto">
              <a:xfrm>
                <a:off x="2015825" y="1864125"/>
                <a:ext cx="504858" cy="521585"/>
              </a:xfrm>
              <a:custGeom>
                <a:avLst/>
                <a:gdLst>
                  <a:gd name="T0" fmla="*/ 86 w 140"/>
                  <a:gd name="T1" fmla="*/ 145 h 145"/>
                  <a:gd name="T2" fmla="*/ 20 w 140"/>
                  <a:gd name="T3" fmla="*/ 109 h 145"/>
                  <a:gd name="T4" fmla="*/ 20 w 140"/>
                  <a:gd name="T5" fmla="*/ 109 h 145"/>
                  <a:gd name="T6" fmla="*/ 0 w 140"/>
                  <a:gd name="T7" fmla="*/ 63 h 145"/>
                  <a:gd name="T8" fmla="*/ 0 w 140"/>
                  <a:gd name="T9" fmla="*/ 63 h 145"/>
                  <a:gd name="T10" fmla="*/ 12 w 140"/>
                  <a:gd name="T11" fmla="*/ 22 h 145"/>
                  <a:gd name="T12" fmla="*/ 12 w 140"/>
                  <a:gd name="T13" fmla="*/ 22 h 145"/>
                  <a:gd name="T14" fmla="*/ 12 w 140"/>
                  <a:gd name="T15" fmla="*/ 22 h 145"/>
                  <a:gd name="T16" fmla="*/ 56 w 140"/>
                  <a:gd name="T17" fmla="*/ 0 h 145"/>
                  <a:gd name="T18" fmla="*/ 56 w 140"/>
                  <a:gd name="T19" fmla="*/ 0 h 145"/>
                  <a:gd name="T20" fmla="*/ 106 w 140"/>
                  <a:gd name="T21" fmla="*/ 21 h 145"/>
                  <a:gd name="T22" fmla="*/ 106 w 140"/>
                  <a:gd name="T23" fmla="*/ 21 h 145"/>
                  <a:gd name="T24" fmla="*/ 140 w 140"/>
                  <a:gd name="T25" fmla="*/ 89 h 145"/>
                  <a:gd name="T26" fmla="*/ 140 w 140"/>
                  <a:gd name="T27" fmla="*/ 89 h 145"/>
                  <a:gd name="T28" fmla="*/ 123 w 140"/>
                  <a:gd name="T29" fmla="*/ 129 h 145"/>
                  <a:gd name="T30" fmla="*/ 123 w 140"/>
                  <a:gd name="T31" fmla="*/ 129 h 145"/>
                  <a:gd name="T32" fmla="*/ 86 w 140"/>
                  <a:gd name="T33" fmla="*/ 145 h 145"/>
                  <a:gd name="T34" fmla="*/ 86 w 140"/>
                  <a:gd name="T35" fmla="*/ 145 h 145"/>
                  <a:gd name="T36" fmla="*/ 86 w 140"/>
                  <a:gd name="T37" fmla="*/ 145 h 145"/>
                  <a:gd name="T38" fmla="*/ 15 w 140"/>
                  <a:gd name="T39" fmla="*/ 24 h 145"/>
                  <a:gd name="T40" fmla="*/ 9 w 140"/>
                  <a:gd name="T41" fmla="*/ 35 h 145"/>
                  <a:gd name="T42" fmla="*/ 9 w 140"/>
                  <a:gd name="T43" fmla="*/ 35 h 145"/>
                  <a:gd name="T44" fmla="*/ 4 w 140"/>
                  <a:gd name="T45" fmla="*/ 63 h 145"/>
                  <a:gd name="T46" fmla="*/ 4 w 140"/>
                  <a:gd name="T47" fmla="*/ 63 h 145"/>
                  <a:gd name="T48" fmla="*/ 23 w 140"/>
                  <a:gd name="T49" fmla="*/ 106 h 145"/>
                  <a:gd name="T50" fmla="*/ 23 w 140"/>
                  <a:gd name="T51" fmla="*/ 106 h 145"/>
                  <a:gd name="T52" fmla="*/ 86 w 140"/>
                  <a:gd name="T53" fmla="*/ 141 h 145"/>
                  <a:gd name="T54" fmla="*/ 86 w 140"/>
                  <a:gd name="T55" fmla="*/ 141 h 145"/>
                  <a:gd name="T56" fmla="*/ 120 w 140"/>
                  <a:gd name="T57" fmla="*/ 126 h 145"/>
                  <a:gd name="T58" fmla="*/ 120 w 140"/>
                  <a:gd name="T59" fmla="*/ 126 h 145"/>
                  <a:gd name="T60" fmla="*/ 136 w 140"/>
                  <a:gd name="T61" fmla="*/ 89 h 145"/>
                  <a:gd name="T62" fmla="*/ 136 w 140"/>
                  <a:gd name="T63" fmla="*/ 89 h 145"/>
                  <a:gd name="T64" fmla="*/ 103 w 140"/>
                  <a:gd name="T65" fmla="*/ 24 h 145"/>
                  <a:gd name="T66" fmla="*/ 103 w 140"/>
                  <a:gd name="T67" fmla="*/ 24 h 145"/>
                  <a:gd name="T68" fmla="*/ 56 w 140"/>
                  <a:gd name="T69" fmla="*/ 4 h 145"/>
                  <a:gd name="T70" fmla="*/ 56 w 140"/>
                  <a:gd name="T71" fmla="*/ 4 h 145"/>
                  <a:gd name="T72" fmla="*/ 15 w 140"/>
                  <a:gd name="T73" fmla="*/ 24 h 145"/>
                  <a:gd name="T74" fmla="*/ 15 w 140"/>
                  <a:gd name="T75" fmla="*/ 24 h 145"/>
                  <a:gd name="T76" fmla="*/ 14 w 140"/>
                  <a:gd name="T77" fmla="*/ 23 h 145"/>
                  <a:gd name="T78" fmla="*/ 15 w 140"/>
                  <a:gd name="T79" fmla="*/ 24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0" h="145">
                    <a:moveTo>
                      <a:pt x="86" y="145"/>
                    </a:moveTo>
                    <a:cubicBezTo>
                      <a:pt x="65" y="145"/>
                      <a:pt x="43" y="132"/>
                      <a:pt x="20" y="109"/>
                    </a:cubicBezTo>
                    <a:cubicBezTo>
                      <a:pt x="20" y="109"/>
                      <a:pt x="20" y="109"/>
                      <a:pt x="20" y="109"/>
                    </a:cubicBezTo>
                    <a:cubicBezTo>
                      <a:pt x="4" y="94"/>
                      <a:pt x="0" y="77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40"/>
                      <a:pt x="11" y="23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20" y="9"/>
                      <a:pt x="37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72" y="0"/>
                      <a:pt x="90" y="6"/>
                      <a:pt x="106" y="21"/>
                    </a:cubicBezTo>
                    <a:cubicBezTo>
                      <a:pt x="106" y="21"/>
                      <a:pt x="106" y="21"/>
                      <a:pt x="106" y="21"/>
                    </a:cubicBezTo>
                    <a:cubicBezTo>
                      <a:pt x="128" y="42"/>
                      <a:pt x="140" y="67"/>
                      <a:pt x="140" y="89"/>
                    </a:cubicBezTo>
                    <a:cubicBezTo>
                      <a:pt x="140" y="89"/>
                      <a:pt x="140" y="89"/>
                      <a:pt x="140" y="89"/>
                    </a:cubicBezTo>
                    <a:cubicBezTo>
                      <a:pt x="140" y="104"/>
                      <a:pt x="135" y="118"/>
                      <a:pt x="123" y="129"/>
                    </a:cubicBezTo>
                    <a:cubicBezTo>
                      <a:pt x="123" y="129"/>
                      <a:pt x="123" y="129"/>
                      <a:pt x="123" y="129"/>
                    </a:cubicBezTo>
                    <a:cubicBezTo>
                      <a:pt x="112" y="139"/>
                      <a:pt x="99" y="145"/>
                      <a:pt x="86" y="145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86" y="145"/>
                      <a:pt x="86" y="145"/>
                      <a:pt x="86" y="145"/>
                    </a:cubicBezTo>
                    <a:close/>
                    <a:moveTo>
                      <a:pt x="15" y="24"/>
                    </a:moveTo>
                    <a:cubicBezTo>
                      <a:pt x="15" y="24"/>
                      <a:pt x="12" y="29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6" y="42"/>
                      <a:pt x="4" y="52"/>
                      <a:pt x="4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76"/>
                      <a:pt x="8" y="91"/>
                      <a:pt x="23" y="106"/>
                    </a:cubicBezTo>
                    <a:cubicBezTo>
                      <a:pt x="23" y="106"/>
                      <a:pt x="23" y="106"/>
                      <a:pt x="23" y="106"/>
                    </a:cubicBezTo>
                    <a:cubicBezTo>
                      <a:pt x="46" y="129"/>
                      <a:pt x="67" y="141"/>
                      <a:pt x="86" y="141"/>
                    </a:cubicBezTo>
                    <a:cubicBezTo>
                      <a:pt x="86" y="141"/>
                      <a:pt x="86" y="141"/>
                      <a:pt x="86" y="141"/>
                    </a:cubicBezTo>
                    <a:cubicBezTo>
                      <a:pt x="98" y="141"/>
                      <a:pt x="109" y="136"/>
                      <a:pt x="120" y="126"/>
                    </a:cubicBezTo>
                    <a:cubicBezTo>
                      <a:pt x="120" y="126"/>
                      <a:pt x="120" y="126"/>
                      <a:pt x="120" y="126"/>
                    </a:cubicBezTo>
                    <a:cubicBezTo>
                      <a:pt x="131" y="116"/>
                      <a:pt x="136" y="103"/>
                      <a:pt x="136" y="89"/>
                    </a:cubicBezTo>
                    <a:cubicBezTo>
                      <a:pt x="136" y="89"/>
                      <a:pt x="136" y="89"/>
                      <a:pt x="136" y="89"/>
                    </a:cubicBezTo>
                    <a:cubicBezTo>
                      <a:pt x="136" y="68"/>
                      <a:pt x="124" y="4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87" y="10"/>
                      <a:pt x="71" y="4"/>
                      <a:pt x="56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38" y="4"/>
                      <a:pt x="23" y="13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4"/>
                      <a:pt x="15" y="24"/>
                      <a:pt x="15" y="24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2" name="Freeform 134"/>
              <p:cNvSpPr/>
              <p:nvPr/>
            </p:nvSpPr>
            <p:spPr bwMode="auto">
              <a:xfrm>
                <a:off x="2163329" y="2267099"/>
                <a:ext cx="18248" cy="18248"/>
              </a:xfrm>
              <a:custGeom>
                <a:avLst/>
                <a:gdLst>
                  <a:gd name="T0" fmla="*/ 3 w 5"/>
                  <a:gd name="T1" fmla="*/ 5 h 5"/>
                  <a:gd name="T2" fmla="*/ 1 w 5"/>
                  <a:gd name="T3" fmla="*/ 2 h 5"/>
                  <a:gd name="T4" fmla="*/ 1 w 5"/>
                  <a:gd name="T5" fmla="*/ 2 h 5"/>
                  <a:gd name="T6" fmla="*/ 1 w 5"/>
                  <a:gd name="T7" fmla="*/ 1 h 5"/>
                  <a:gd name="T8" fmla="*/ 1 w 5"/>
                  <a:gd name="T9" fmla="*/ 1 h 5"/>
                  <a:gd name="T10" fmla="*/ 2 w 5"/>
                  <a:gd name="T11" fmla="*/ 1 h 5"/>
                  <a:gd name="T12" fmla="*/ 2 w 5"/>
                  <a:gd name="T13" fmla="*/ 1 h 5"/>
                  <a:gd name="T14" fmla="*/ 4 w 5"/>
                  <a:gd name="T15" fmla="*/ 3 h 5"/>
                  <a:gd name="T16" fmla="*/ 4 w 5"/>
                  <a:gd name="T17" fmla="*/ 3 h 5"/>
                  <a:gd name="T18" fmla="*/ 4 w 5"/>
                  <a:gd name="T19" fmla="*/ 5 h 5"/>
                  <a:gd name="T20" fmla="*/ 4 w 5"/>
                  <a:gd name="T21" fmla="*/ 5 h 5"/>
                  <a:gd name="T22" fmla="*/ 3 w 5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3" name="Freeform 135"/>
              <p:cNvSpPr/>
              <p:nvPr/>
            </p:nvSpPr>
            <p:spPr bwMode="auto">
              <a:xfrm>
                <a:off x="2213510" y="2262537"/>
                <a:ext cx="22810" cy="15207"/>
              </a:xfrm>
              <a:custGeom>
                <a:avLst/>
                <a:gdLst>
                  <a:gd name="T0" fmla="*/ 4 w 6"/>
                  <a:gd name="T1" fmla="*/ 4 h 4"/>
                  <a:gd name="T2" fmla="*/ 2 w 6"/>
                  <a:gd name="T3" fmla="*/ 2 h 4"/>
                  <a:gd name="T4" fmla="*/ 2 w 6"/>
                  <a:gd name="T5" fmla="*/ 2 h 4"/>
                  <a:gd name="T6" fmla="*/ 1 w 6"/>
                  <a:gd name="T7" fmla="*/ 2 h 4"/>
                  <a:gd name="T8" fmla="*/ 1 w 6"/>
                  <a:gd name="T9" fmla="*/ 2 h 4"/>
                  <a:gd name="T10" fmla="*/ 1 w 6"/>
                  <a:gd name="T11" fmla="*/ 0 h 4"/>
                  <a:gd name="T12" fmla="*/ 1 w 6"/>
                  <a:gd name="T13" fmla="*/ 0 h 4"/>
                  <a:gd name="T14" fmla="*/ 3 w 6"/>
                  <a:gd name="T15" fmla="*/ 0 h 4"/>
                  <a:gd name="T16" fmla="*/ 3 w 6"/>
                  <a:gd name="T17" fmla="*/ 0 h 4"/>
                  <a:gd name="T18" fmla="*/ 3 w 6"/>
                  <a:gd name="T19" fmla="*/ 1 h 4"/>
                  <a:gd name="T20" fmla="*/ 3 w 6"/>
                  <a:gd name="T21" fmla="*/ 1 h 4"/>
                  <a:gd name="T22" fmla="*/ 5 w 6"/>
                  <a:gd name="T23" fmla="*/ 2 h 4"/>
                  <a:gd name="T24" fmla="*/ 5 w 6"/>
                  <a:gd name="T25" fmla="*/ 2 h 4"/>
                  <a:gd name="T26" fmla="*/ 6 w 6"/>
                  <a:gd name="T27" fmla="*/ 4 h 4"/>
                  <a:gd name="T28" fmla="*/ 6 w 6"/>
                  <a:gd name="T29" fmla="*/ 4 h 4"/>
                  <a:gd name="T30" fmla="*/ 5 w 6"/>
                  <a:gd name="T31" fmla="*/ 4 h 4"/>
                  <a:gd name="T32" fmla="*/ 5 w 6"/>
                  <a:gd name="T33" fmla="*/ 4 h 4"/>
                  <a:gd name="T34" fmla="*/ 4 w 6"/>
                  <a:gd name="T3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3" y="4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4" name="Freeform 136"/>
              <p:cNvSpPr/>
              <p:nvPr/>
            </p:nvSpPr>
            <p:spPr bwMode="auto">
              <a:xfrm>
                <a:off x="2167891" y="2180421"/>
                <a:ext cx="21289" cy="18248"/>
              </a:xfrm>
              <a:custGeom>
                <a:avLst/>
                <a:gdLst>
                  <a:gd name="T0" fmla="*/ 4 w 6"/>
                  <a:gd name="T1" fmla="*/ 5 h 5"/>
                  <a:gd name="T2" fmla="*/ 1 w 6"/>
                  <a:gd name="T3" fmla="*/ 3 h 5"/>
                  <a:gd name="T4" fmla="*/ 1 w 6"/>
                  <a:gd name="T5" fmla="*/ 3 h 5"/>
                  <a:gd name="T6" fmla="*/ 1 w 6"/>
                  <a:gd name="T7" fmla="*/ 2 h 5"/>
                  <a:gd name="T8" fmla="*/ 1 w 6"/>
                  <a:gd name="T9" fmla="*/ 2 h 5"/>
                  <a:gd name="T10" fmla="*/ 1 w 6"/>
                  <a:gd name="T11" fmla="*/ 2 h 5"/>
                  <a:gd name="T12" fmla="*/ 1 w 6"/>
                  <a:gd name="T13" fmla="*/ 1 h 5"/>
                  <a:gd name="T14" fmla="*/ 1 w 6"/>
                  <a:gd name="T15" fmla="*/ 1 h 5"/>
                  <a:gd name="T16" fmla="*/ 2 w 6"/>
                  <a:gd name="T17" fmla="*/ 1 h 5"/>
                  <a:gd name="T18" fmla="*/ 2 w 6"/>
                  <a:gd name="T19" fmla="*/ 1 h 5"/>
                  <a:gd name="T20" fmla="*/ 3 w 6"/>
                  <a:gd name="T21" fmla="*/ 2 h 5"/>
                  <a:gd name="T22" fmla="*/ 3 w 6"/>
                  <a:gd name="T23" fmla="*/ 2 h 5"/>
                  <a:gd name="T24" fmla="*/ 5 w 6"/>
                  <a:gd name="T25" fmla="*/ 3 h 5"/>
                  <a:gd name="T26" fmla="*/ 5 w 6"/>
                  <a:gd name="T27" fmla="*/ 3 h 5"/>
                  <a:gd name="T28" fmla="*/ 6 w 6"/>
                  <a:gd name="T29" fmla="*/ 5 h 5"/>
                  <a:gd name="T30" fmla="*/ 6 w 6"/>
                  <a:gd name="T31" fmla="*/ 5 h 5"/>
                  <a:gd name="T32" fmla="*/ 5 w 6"/>
                  <a:gd name="T33" fmla="*/ 5 h 5"/>
                  <a:gd name="T34" fmla="*/ 5 w 6"/>
                  <a:gd name="T35" fmla="*/ 5 h 5"/>
                  <a:gd name="T36" fmla="*/ 4 w 6"/>
                  <a:gd name="T3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3" y="5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5" name="Freeform 137"/>
              <p:cNvSpPr/>
              <p:nvPr/>
            </p:nvSpPr>
            <p:spPr bwMode="auto">
              <a:xfrm>
                <a:off x="2257609" y="2194107"/>
                <a:ext cx="21289" cy="18248"/>
              </a:xfrm>
              <a:custGeom>
                <a:avLst/>
                <a:gdLst>
                  <a:gd name="T0" fmla="*/ 5 w 6"/>
                  <a:gd name="T1" fmla="*/ 5 h 5"/>
                  <a:gd name="T2" fmla="*/ 2 w 6"/>
                  <a:gd name="T3" fmla="*/ 3 h 5"/>
                  <a:gd name="T4" fmla="*/ 2 w 6"/>
                  <a:gd name="T5" fmla="*/ 3 h 5"/>
                  <a:gd name="T6" fmla="*/ 1 w 6"/>
                  <a:gd name="T7" fmla="*/ 2 h 5"/>
                  <a:gd name="T8" fmla="*/ 1 w 6"/>
                  <a:gd name="T9" fmla="*/ 2 h 5"/>
                  <a:gd name="T10" fmla="*/ 1 w 6"/>
                  <a:gd name="T11" fmla="*/ 2 h 5"/>
                  <a:gd name="T12" fmla="*/ 1 w 6"/>
                  <a:gd name="T13" fmla="*/ 1 h 5"/>
                  <a:gd name="T14" fmla="*/ 1 w 6"/>
                  <a:gd name="T15" fmla="*/ 1 h 5"/>
                  <a:gd name="T16" fmla="*/ 2 w 6"/>
                  <a:gd name="T17" fmla="*/ 1 h 5"/>
                  <a:gd name="T18" fmla="*/ 2 w 6"/>
                  <a:gd name="T19" fmla="*/ 1 h 5"/>
                  <a:gd name="T20" fmla="*/ 3 w 6"/>
                  <a:gd name="T21" fmla="*/ 2 h 5"/>
                  <a:gd name="T22" fmla="*/ 3 w 6"/>
                  <a:gd name="T23" fmla="*/ 2 h 5"/>
                  <a:gd name="T24" fmla="*/ 5 w 6"/>
                  <a:gd name="T25" fmla="*/ 3 h 5"/>
                  <a:gd name="T26" fmla="*/ 5 w 6"/>
                  <a:gd name="T27" fmla="*/ 3 h 5"/>
                  <a:gd name="T28" fmla="*/ 6 w 6"/>
                  <a:gd name="T29" fmla="*/ 4 h 5"/>
                  <a:gd name="T30" fmla="*/ 6 w 6"/>
                  <a:gd name="T31" fmla="*/ 4 h 5"/>
                  <a:gd name="T32" fmla="*/ 6 w 6"/>
                  <a:gd name="T33" fmla="*/ 5 h 5"/>
                  <a:gd name="T34" fmla="*/ 6 w 6"/>
                  <a:gd name="T35" fmla="*/ 5 h 5"/>
                  <a:gd name="T36" fmla="*/ 5 w 6"/>
                  <a:gd name="T3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4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6" name="Freeform 141"/>
              <p:cNvSpPr/>
              <p:nvPr/>
            </p:nvSpPr>
            <p:spPr bwMode="auto">
              <a:xfrm>
                <a:off x="2376221" y="2212355"/>
                <a:ext cx="18248" cy="18248"/>
              </a:xfrm>
              <a:custGeom>
                <a:avLst/>
                <a:gdLst>
                  <a:gd name="T0" fmla="*/ 3 w 5"/>
                  <a:gd name="T1" fmla="*/ 5 h 5"/>
                  <a:gd name="T2" fmla="*/ 0 w 5"/>
                  <a:gd name="T3" fmla="*/ 2 h 5"/>
                  <a:gd name="T4" fmla="*/ 0 w 5"/>
                  <a:gd name="T5" fmla="*/ 2 h 5"/>
                  <a:gd name="T6" fmla="*/ 0 w 5"/>
                  <a:gd name="T7" fmla="*/ 1 h 5"/>
                  <a:gd name="T8" fmla="*/ 0 w 5"/>
                  <a:gd name="T9" fmla="*/ 1 h 5"/>
                  <a:gd name="T10" fmla="*/ 2 w 5"/>
                  <a:gd name="T11" fmla="*/ 1 h 5"/>
                  <a:gd name="T12" fmla="*/ 2 w 5"/>
                  <a:gd name="T13" fmla="*/ 1 h 5"/>
                  <a:gd name="T14" fmla="*/ 5 w 5"/>
                  <a:gd name="T15" fmla="*/ 3 h 5"/>
                  <a:gd name="T16" fmla="*/ 5 w 5"/>
                  <a:gd name="T17" fmla="*/ 3 h 5"/>
                  <a:gd name="T18" fmla="*/ 5 w 5"/>
                  <a:gd name="T19" fmla="*/ 5 h 5"/>
                  <a:gd name="T20" fmla="*/ 5 w 5"/>
                  <a:gd name="T21" fmla="*/ 5 h 5"/>
                  <a:gd name="T22" fmla="*/ 3 w 5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7" name="Freeform 144"/>
              <p:cNvSpPr/>
              <p:nvPr/>
            </p:nvSpPr>
            <p:spPr bwMode="auto">
              <a:xfrm>
                <a:off x="2434005" y="2241247"/>
                <a:ext cx="18248" cy="18248"/>
              </a:xfrm>
              <a:custGeom>
                <a:avLst/>
                <a:gdLst>
                  <a:gd name="T0" fmla="*/ 3 w 5"/>
                  <a:gd name="T1" fmla="*/ 4 h 5"/>
                  <a:gd name="T2" fmla="*/ 2 w 5"/>
                  <a:gd name="T3" fmla="*/ 4 h 5"/>
                  <a:gd name="T4" fmla="*/ 2 w 5"/>
                  <a:gd name="T5" fmla="*/ 4 h 5"/>
                  <a:gd name="T6" fmla="*/ 0 w 5"/>
                  <a:gd name="T7" fmla="*/ 1 h 5"/>
                  <a:gd name="T8" fmla="*/ 0 w 5"/>
                  <a:gd name="T9" fmla="*/ 1 h 5"/>
                  <a:gd name="T10" fmla="*/ 0 w 5"/>
                  <a:gd name="T11" fmla="*/ 1 h 5"/>
                  <a:gd name="T12" fmla="*/ 1 w 5"/>
                  <a:gd name="T13" fmla="*/ 0 h 5"/>
                  <a:gd name="T14" fmla="*/ 1 w 5"/>
                  <a:gd name="T15" fmla="*/ 0 h 5"/>
                  <a:gd name="T16" fmla="*/ 2 w 5"/>
                  <a:gd name="T17" fmla="*/ 0 h 5"/>
                  <a:gd name="T18" fmla="*/ 2 w 5"/>
                  <a:gd name="T19" fmla="*/ 0 h 5"/>
                  <a:gd name="T20" fmla="*/ 3 w 5"/>
                  <a:gd name="T21" fmla="*/ 2 h 5"/>
                  <a:gd name="T22" fmla="*/ 3 w 5"/>
                  <a:gd name="T23" fmla="*/ 2 h 5"/>
                  <a:gd name="T24" fmla="*/ 4 w 5"/>
                  <a:gd name="T25" fmla="*/ 2 h 5"/>
                  <a:gd name="T26" fmla="*/ 4 w 5"/>
                  <a:gd name="T27" fmla="*/ 2 h 5"/>
                  <a:gd name="T28" fmla="*/ 4 w 5"/>
                  <a:gd name="T29" fmla="*/ 4 h 5"/>
                  <a:gd name="T30" fmla="*/ 4 w 5"/>
                  <a:gd name="T31" fmla="*/ 4 h 5"/>
                  <a:gd name="T32" fmla="*/ 4 w 5"/>
                  <a:gd name="T33" fmla="*/ 4 h 5"/>
                  <a:gd name="T34" fmla="*/ 4 w 5"/>
                  <a:gd name="T35" fmla="*/ 4 h 5"/>
                  <a:gd name="T36" fmla="*/ 3 w 5"/>
                  <a:gd name="T3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8" name="Freeform 145"/>
              <p:cNvSpPr/>
              <p:nvPr/>
            </p:nvSpPr>
            <p:spPr bwMode="auto">
              <a:xfrm>
                <a:off x="2394468" y="2291429"/>
                <a:ext cx="21289" cy="18248"/>
              </a:xfrm>
              <a:custGeom>
                <a:avLst/>
                <a:gdLst>
                  <a:gd name="T0" fmla="*/ 4 w 6"/>
                  <a:gd name="T1" fmla="*/ 4 h 5"/>
                  <a:gd name="T2" fmla="*/ 1 w 6"/>
                  <a:gd name="T3" fmla="*/ 3 h 5"/>
                  <a:gd name="T4" fmla="*/ 1 w 6"/>
                  <a:gd name="T5" fmla="*/ 3 h 5"/>
                  <a:gd name="T6" fmla="*/ 1 w 6"/>
                  <a:gd name="T7" fmla="*/ 2 h 5"/>
                  <a:gd name="T8" fmla="*/ 1 w 6"/>
                  <a:gd name="T9" fmla="*/ 2 h 5"/>
                  <a:gd name="T10" fmla="*/ 1 w 6"/>
                  <a:gd name="T11" fmla="*/ 2 h 5"/>
                  <a:gd name="T12" fmla="*/ 1 w 6"/>
                  <a:gd name="T13" fmla="*/ 0 h 5"/>
                  <a:gd name="T14" fmla="*/ 1 w 6"/>
                  <a:gd name="T15" fmla="*/ 0 h 5"/>
                  <a:gd name="T16" fmla="*/ 2 w 6"/>
                  <a:gd name="T17" fmla="*/ 0 h 5"/>
                  <a:gd name="T18" fmla="*/ 2 w 6"/>
                  <a:gd name="T19" fmla="*/ 0 h 5"/>
                  <a:gd name="T20" fmla="*/ 3 w 6"/>
                  <a:gd name="T21" fmla="*/ 1 h 5"/>
                  <a:gd name="T22" fmla="*/ 3 w 6"/>
                  <a:gd name="T23" fmla="*/ 1 h 5"/>
                  <a:gd name="T24" fmla="*/ 5 w 6"/>
                  <a:gd name="T25" fmla="*/ 3 h 5"/>
                  <a:gd name="T26" fmla="*/ 5 w 6"/>
                  <a:gd name="T27" fmla="*/ 3 h 5"/>
                  <a:gd name="T28" fmla="*/ 5 w 6"/>
                  <a:gd name="T29" fmla="*/ 4 h 5"/>
                  <a:gd name="T30" fmla="*/ 5 w 6"/>
                  <a:gd name="T31" fmla="*/ 4 h 5"/>
                  <a:gd name="T32" fmla="*/ 5 w 6"/>
                  <a:gd name="T33" fmla="*/ 4 h 5"/>
                  <a:gd name="T34" fmla="*/ 5 w 6"/>
                  <a:gd name="T35" fmla="*/ 4 h 5"/>
                  <a:gd name="T36" fmla="*/ 4 w 6"/>
                  <a:gd name="T3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5">
                    <a:moveTo>
                      <a:pt x="4" y="4"/>
                    </a:moveTo>
                    <a:cubicBezTo>
                      <a:pt x="3" y="4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5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9" name="Freeform 146"/>
              <p:cNvSpPr/>
              <p:nvPr/>
            </p:nvSpPr>
            <p:spPr bwMode="auto">
              <a:xfrm>
                <a:off x="2347328" y="2338569"/>
                <a:ext cx="13686" cy="13686"/>
              </a:xfrm>
              <a:custGeom>
                <a:avLst/>
                <a:gdLst>
                  <a:gd name="T0" fmla="*/ 2 w 4"/>
                  <a:gd name="T1" fmla="*/ 3 h 4"/>
                  <a:gd name="T2" fmla="*/ 0 w 4"/>
                  <a:gd name="T3" fmla="*/ 2 h 4"/>
                  <a:gd name="T4" fmla="*/ 0 w 4"/>
                  <a:gd name="T5" fmla="*/ 2 h 4"/>
                  <a:gd name="T6" fmla="*/ 0 w 4"/>
                  <a:gd name="T7" fmla="*/ 2 h 4"/>
                  <a:gd name="T8" fmla="*/ 0 w 4"/>
                  <a:gd name="T9" fmla="*/ 0 h 4"/>
                  <a:gd name="T10" fmla="*/ 0 w 4"/>
                  <a:gd name="T11" fmla="*/ 0 h 4"/>
                  <a:gd name="T12" fmla="*/ 2 w 4"/>
                  <a:gd name="T13" fmla="*/ 0 h 4"/>
                  <a:gd name="T14" fmla="*/ 2 w 4"/>
                  <a:gd name="T15" fmla="*/ 0 h 4"/>
                  <a:gd name="T16" fmla="*/ 4 w 4"/>
                  <a:gd name="T17" fmla="*/ 2 h 4"/>
                  <a:gd name="T18" fmla="*/ 4 w 4"/>
                  <a:gd name="T19" fmla="*/ 2 h 4"/>
                  <a:gd name="T20" fmla="*/ 4 w 4"/>
                  <a:gd name="T21" fmla="*/ 3 h 4"/>
                  <a:gd name="T22" fmla="*/ 4 w 4"/>
                  <a:gd name="T23" fmla="*/ 3 h 4"/>
                  <a:gd name="T24" fmla="*/ 2 w 4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2" y="3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0" name="Freeform 147"/>
              <p:cNvSpPr/>
              <p:nvPr/>
            </p:nvSpPr>
            <p:spPr bwMode="auto">
              <a:xfrm>
                <a:off x="2300188" y="2267099"/>
                <a:ext cx="18248" cy="18248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4 h 5"/>
                  <a:gd name="T4" fmla="*/ 3 w 5"/>
                  <a:gd name="T5" fmla="*/ 4 h 5"/>
                  <a:gd name="T6" fmla="*/ 2 w 5"/>
                  <a:gd name="T7" fmla="*/ 3 h 5"/>
                  <a:gd name="T8" fmla="*/ 2 w 5"/>
                  <a:gd name="T9" fmla="*/ 3 h 5"/>
                  <a:gd name="T10" fmla="*/ 1 w 5"/>
                  <a:gd name="T11" fmla="*/ 2 h 5"/>
                  <a:gd name="T12" fmla="*/ 1 w 5"/>
                  <a:gd name="T13" fmla="*/ 2 h 5"/>
                  <a:gd name="T14" fmla="*/ 1 w 5"/>
                  <a:gd name="T15" fmla="*/ 1 h 5"/>
                  <a:gd name="T16" fmla="*/ 1 w 5"/>
                  <a:gd name="T17" fmla="*/ 1 h 5"/>
                  <a:gd name="T18" fmla="*/ 2 w 5"/>
                  <a:gd name="T19" fmla="*/ 0 h 5"/>
                  <a:gd name="T20" fmla="*/ 2 w 5"/>
                  <a:gd name="T21" fmla="*/ 0 h 5"/>
                  <a:gd name="T22" fmla="*/ 4 w 5"/>
                  <a:gd name="T23" fmla="*/ 2 h 5"/>
                  <a:gd name="T24" fmla="*/ 4 w 5"/>
                  <a:gd name="T25" fmla="*/ 2 h 5"/>
                  <a:gd name="T26" fmla="*/ 5 w 5"/>
                  <a:gd name="T27" fmla="*/ 3 h 5"/>
                  <a:gd name="T28" fmla="*/ 5 w 5"/>
                  <a:gd name="T29" fmla="*/ 3 h 5"/>
                  <a:gd name="T30" fmla="*/ 5 w 5"/>
                  <a:gd name="T31" fmla="*/ 4 h 5"/>
                  <a:gd name="T32" fmla="*/ 5 w 5"/>
                  <a:gd name="T33" fmla="*/ 4 h 5"/>
                  <a:gd name="T34" fmla="*/ 5 w 5"/>
                  <a:gd name="T3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4" y="5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1" name="Freeform 148"/>
              <p:cNvSpPr/>
              <p:nvPr/>
            </p:nvSpPr>
            <p:spPr bwMode="auto">
              <a:xfrm>
                <a:off x="2250006" y="2320322"/>
                <a:ext cx="25851" cy="18248"/>
              </a:xfrm>
              <a:custGeom>
                <a:avLst/>
                <a:gdLst>
                  <a:gd name="T0" fmla="*/ 5 w 7"/>
                  <a:gd name="T1" fmla="*/ 5 h 5"/>
                  <a:gd name="T2" fmla="*/ 1 w 7"/>
                  <a:gd name="T3" fmla="*/ 2 h 5"/>
                  <a:gd name="T4" fmla="*/ 1 w 7"/>
                  <a:gd name="T5" fmla="*/ 2 h 5"/>
                  <a:gd name="T6" fmla="*/ 1 w 7"/>
                  <a:gd name="T7" fmla="*/ 1 h 5"/>
                  <a:gd name="T8" fmla="*/ 1 w 7"/>
                  <a:gd name="T9" fmla="*/ 1 h 5"/>
                  <a:gd name="T10" fmla="*/ 1 w 7"/>
                  <a:gd name="T11" fmla="*/ 1 h 5"/>
                  <a:gd name="T12" fmla="*/ 1 w 7"/>
                  <a:gd name="T13" fmla="*/ 0 h 5"/>
                  <a:gd name="T14" fmla="*/ 1 w 7"/>
                  <a:gd name="T15" fmla="*/ 0 h 5"/>
                  <a:gd name="T16" fmla="*/ 2 w 7"/>
                  <a:gd name="T17" fmla="*/ 0 h 5"/>
                  <a:gd name="T18" fmla="*/ 2 w 7"/>
                  <a:gd name="T19" fmla="*/ 0 h 5"/>
                  <a:gd name="T20" fmla="*/ 3 w 7"/>
                  <a:gd name="T21" fmla="*/ 1 h 5"/>
                  <a:gd name="T22" fmla="*/ 3 w 7"/>
                  <a:gd name="T23" fmla="*/ 1 h 5"/>
                  <a:gd name="T24" fmla="*/ 6 w 7"/>
                  <a:gd name="T25" fmla="*/ 3 h 5"/>
                  <a:gd name="T26" fmla="*/ 6 w 7"/>
                  <a:gd name="T27" fmla="*/ 3 h 5"/>
                  <a:gd name="T28" fmla="*/ 7 w 7"/>
                  <a:gd name="T29" fmla="*/ 5 h 5"/>
                  <a:gd name="T30" fmla="*/ 7 w 7"/>
                  <a:gd name="T31" fmla="*/ 5 h 5"/>
                  <a:gd name="T32" fmla="*/ 7 w 7"/>
                  <a:gd name="T33" fmla="*/ 5 h 5"/>
                  <a:gd name="T34" fmla="*/ 7 w 7"/>
                  <a:gd name="T35" fmla="*/ 5 h 5"/>
                  <a:gd name="T36" fmla="*/ 5 w 7"/>
                  <a:gd name="T3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cubicBezTo>
                      <a:pt x="4" y="4"/>
                      <a:pt x="3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2" name="Freeform 156"/>
              <p:cNvSpPr/>
              <p:nvPr/>
            </p:nvSpPr>
            <p:spPr bwMode="auto">
              <a:xfrm>
                <a:off x="2094899" y="2223000"/>
                <a:ext cx="18248" cy="18248"/>
              </a:xfrm>
              <a:custGeom>
                <a:avLst/>
                <a:gdLst>
                  <a:gd name="T0" fmla="*/ 5 w 5"/>
                  <a:gd name="T1" fmla="*/ 4 h 5"/>
                  <a:gd name="T2" fmla="*/ 3 w 5"/>
                  <a:gd name="T3" fmla="*/ 4 h 5"/>
                  <a:gd name="T4" fmla="*/ 3 w 5"/>
                  <a:gd name="T5" fmla="*/ 4 h 5"/>
                  <a:gd name="T6" fmla="*/ 3 w 5"/>
                  <a:gd name="T7" fmla="*/ 3 h 5"/>
                  <a:gd name="T8" fmla="*/ 3 w 5"/>
                  <a:gd name="T9" fmla="*/ 3 h 5"/>
                  <a:gd name="T10" fmla="*/ 1 w 5"/>
                  <a:gd name="T11" fmla="*/ 2 h 5"/>
                  <a:gd name="T12" fmla="*/ 1 w 5"/>
                  <a:gd name="T13" fmla="*/ 2 h 5"/>
                  <a:gd name="T14" fmla="*/ 0 w 5"/>
                  <a:gd name="T15" fmla="*/ 1 h 5"/>
                  <a:gd name="T16" fmla="*/ 0 w 5"/>
                  <a:gd name="T17" fmla="*/ 1 h 5"/>
                  <a:gd name="T18" fmla="*/ 2 w 5"/>
                  <a:gd name="T19" fmla="*/ 0 h 5"/>
                  <a:gd name="T20" fmla="*/ 2 w 5"/>
                  <a:gd name="T21" fmla="*/ 0 h 5"/>
                  <a:gd name="T22" fmla="*/ 4 w 5"/>
                  <a:gd name="T23" fmla="*/ 2 h 5"/>
                  <a:gd name="T24" fmla="*/ 4 w 5"/>
                  <a:gd name="T25" fmla="*/ 2 h 5"/>
                  <a:gd name="T26" fmla="*/ 5 w 5"/>
                  <a:gd name="T27" fmla="*/ 3 h 5"/>
                  <a:gd name="T28" fmla="*/ 5 w 5"/>
                  <a:gd name="T29" fmla="*/ 3 h 5"/>
                  <a:gd name="T30" fmla="*/ 5 w 5"/>
                  <a:gd name="T31" fmla="*/ 4 h 5"/>
                  <a:gd name="T32" fmla="*/ 5 w 5"/>
                  <a:gd name="T33" fmla="*/ 4 h 5"/>
                  <a:gd name="T34" fmla="*/ 5 w 5"/>
                  <a:gd name="T3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4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3" name="Freeform 160"/>
              <p:cNvSpPr/>
              <p:nvPr/>
            </p:nvSpPr>
            <p:spPr bwMode="auto">
              <a:xfrm>
                <a:off x="2468981" y="2191066"/>
                <a:ext cx="15207" cy="18248"/>
              </a:xfrm>
              <a:custGeom>
                <a:avLst/>
                <a:gdLst>
                  <a:gd name="T0" fmla="*/ 3 w 4"/>
                  <a:gd name="T1" fmla="*/ 5 h 5"/>
                  <a:gd name="T2" fmla="*/ 1 w 4"/>
                  <a:gd name="T3" fmla="*/ 4 h 5"/>
                  <a:gd name="T4" fmla="*/ 1 w 4"/>
                  <a:gd name="T5" fmla="*/ 4 h 5"/>
                  <a:gd name="T6" fmla="*/ 0 w 4"/>
                  <a:gd name="T7" fmla="*/ 2 h 5"/>
                  <a:gd name="T8" fmla="*/ 0 w 4"/>
                  <a:gd name="T9" fmla="*/ 2 h 5"/>
                  <a:gd name="T10" fmla="*/ 0 w 4"/>
                  <a:gd name="T11" fmla="*/ 2 h 5"/>
                  <a:gd name="T12" fmla="*/ 0 w 4"/>
                  <a:gd name="T13" fmla="*/ 1 h 5"/>
                  <a:gd name="T14" fmla="*/ 0 w 4"/>
                  <a:gd name="T15" fmla="*/ 1 h 5"/>
                  <a:gd name="T16" fmla="*/ 2 w 4"/>
                  <a:gd name="T17" fmla="*/ 1 h 5"/>
                  <a:gd name="T18" fmla="*/ 2 w 4"/>
                  <a:gd name="T19" fmla="*/ 1 h 5"/>
                  <a:gd name="T20" fmla="*/ 3 w 4"/>
                  <a:gd name="T21" fmla="*/ 3 h 5"/>
                  <a:gd name="T22" fmla="*/ 3 w 4"/>
                  <a:gd name="T23" fmla="*/ 3 h 5"/>
                  <a:gd name="T24" fmla="*/ 3 w 4"/>
                  <a:gd name="T25" fmla="*/ 5 h 5"/>
                  <a:gd name="T26" fmla="*/ 3 w 4"/>
                  <a:gd name="T27" fmla="*/ 5 h 5"/>
                  <a:gd name="T28" fmla="*/ 3 w 4"/>
                  <a:gd name="T2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2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" name="Freeform 167"/>
              <p:cNvSpPr/>
              <p:nvPr/>
            </p:nvSpPr>
            <p:spPr bwMode="auto">
              <a:xfrm>
                <a:off x="2441609" y="2306636"/>
                <a:ext cx="53223" cy="53223"/>
              </a:xfrm>
              <a:custGeom>
                <a:avLst/>
                <a:gdLst>
                  <a:gd name="T0" fmla="*/ 1 w 15"/>
                  <a:gd name="T1" fmla="*/ 15 h 15"/>
                  <a:gd name="T2" fmla="*/ 1 w 15"/>
                  <a:gd name="T3" fmla="*/ 12 h 15"/>
                  <a:gd name="T4" fmla="*/ 1 w 15"/>
                  <a:gd name="T5" fmla="*/ 12 h 15"/>
                  <a:gd name="T6" fmla="*/ 11 w 15"/>
                  <a:gd name="T7" fmla="*/ 1 h 15"/>
                  <a:gd name="T8" fmla="*/ 11 w 15"/>
                  <a:gd name="T9" fmla="*/ 1 h 15"/>
                  <a:gd name="T10" fmla="*/ 14 w 15"/>
                  <a:gd name="T11" fmla="*/ 1 h 15"/>
                  <a:gd name="T12" fmla="*/ 14 w 15"/>
                  <a:gd name="T13" fmla="*/ 1 h 15"/>
                  <a:gd name="T14" fmla="*/ 14 w 15"/>
                  <a:gd name="T15" fmla="*/ 4 h 15"/>
                  <a:gd name="T16" fmla="*/ 14 w 15"/>
                  <a:gd name="T17" fmla="*/ 4 h 15"/>
                  <a:gd name="T18" fmla="*/ 4 w 15"/>
                  <a:gd name="T19" fmla="*/ 15 h 15"/>
                  <a:gd name="T20" fmla="*/ 4 w 15"/>
                  <a:gd name="T21" fmla="*/ 15 h 15"/>
                  <a:gd name="T22" fmla="*/ 4 w 15"/>
                  <a:gd name="T23" fmla="*/ 15 h 15"/>
                  <a:gd name="T24" fmla="*/ 2 w 15"/>
                  <a:gd name="T25" fmla="*/ 15 h 15"/>
                  <a:gd name="T26" fmla="*/ 2 w 15"/>
                  <a:gd name="T27" fmla="*/ 15 h 15"/>
                  <a:gd name="T28" fmla="*/ 1 w 15"/>
                  <a:gd name="T2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15">
                    <a:moveTo>
                      <a:pt x="1" y="15"/>
                    </a:moveTo>
                    <a:cubicBezTo>
                      <a:pt x="0" y="14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4" y="9"/>
                      <a:pt x="8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0"/>
                      <a:pt x="13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2"/>
                      <a:pt x="15" y="3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1" y="7"/>
                      <a:pt x="7" y="11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5"/>
                      <a:pt x="1" y="15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" name="Freeform 168"/>
              <p:cNvSpPr/>
              <p:nvPr/>
            </p:nvSpPr>
            <p:spPr bwMode="auto">
              <a:xfrm>
                <a:off x="2462898" y="2324883"/>
                <a:ext cx="60826" cy="60826"/>
              </a:xfrm>
              <a:custGeom>
                <a:avLst/>
                <a:gdLst>
                  <a:gd name="T0" fmla="*/ 1 w 17"/>
                  <a:gd name="T1" fmla="*/ 17 h 17"/>
                  <a:gd name="T2" fmla="*/ 1 w 17"/>
                  <a:gd name="T3" fmla="*/ 14 h 17"/>
                  <a:gd name="T4" fmla="*/ 1 w 17"/>
                  <a:gd name="T5" fmla="*/ 14 h 17"/>
                  <a:gd name="T6" fmla="*/ 8 w 17"/>
                  <a:gd name="T7" fmla="*/ 6 h 17"/>
                  <a:gd name="T8" fmla="*/ 8 w 17"/>
                  <a:gd name="T9" fmla="*/ 6 h 17"/>
                  <a:gd name="T10" fmla="*/ 13 w 17"/>
                  <a:gd name="T11" fmla="*/ 2 h 17"/>
                  <a:gd name="T12" fmla="*/ 13 w 17"/>
                  <a:gd name="T13" fmla="*/ 2 h 17"/>
                  <a:gd name="T14" fmla="*/ 16 w 17"/>
                  <a:gd name="T15" fmla="*/ 1 h 17"/>
                  <a:gd name="T16" fmla="*/ 16 w 17"/>
                  <a:gd name="T17" fmla="*/ 1 h 17"/>
                  <a:gd name="T18" fmla="*/ 16 w 17"/>
                  <a:gd name="T19" fmla="*/ 4 h 17"/>
                  <a:gd name="T20" fmla="*/ 16 w 17"/>
                  <a:gd name="T21" fmla="*/ 4 h 17"/>
                  <a:gd name="T22" fmla="*/ 11 w 17"/>
                  <a:gd name="T23" fmla="*/ 9 h 17"/>
                  <a:gd name="T24" fmla="*/ 11 w 17"/>
                  <a:gd name="T25" fmla="*/ 9 h 17"/>
                  <a:gd name="T26" fmla="*/ 3 w 17"/>
                  <a:gd name="T27" fmla="*/ 17 h 17"/>
                  <a:gd name="T28" fmla="*/ 3 w 17"/>
                  <a:gd name="T29" fmla="*/ 17 h 17"/>
                  <a:gd name="T30" fmla="*/ 2 w 17"/>
                  <a:gd name="T31" fmla="*/ 17 h 17"/>
                  <a:gd name="T32" fmla="*/ 2 w 17"/>
                  <a:gd name="T33" fmla="*/ 17 h 17"/>
                  <a:gd name="T34" fmla="*/ 1 w 17"/>
                  <a:gd name="T3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17">
                    <a:moveTo>
                      <a:pt x="1" y="17"/>
                    </a:moveTo>
                    <a:cubicBezTo>
                      <a:pt x="0" y="16"/>
                      <a:pt x="0" y="15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3" y="11"/>
                      <a:pt x="5" y="9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2" y="3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5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6"/>
                      <a:pt x="12" y="8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8" y="11"/>
                      <a:pt x="6" y="14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6" name="Freeform 169"/>
              <p:cNvSpPr/>
              <p:nvPr/>
            </p:nvSpPr>
            <p:spPr bwMode="auto">
              <a:xfrm>
                <a:off x="2484187" y="2346173"/>
                <a:ext cx="60826" cy="63868"/>
              </a:xfrm>
              <a:custGeom>
                <a:avLst/>
                <a:gdLst>
                  <a:gd name="T0" fmla="*/ 0 w 17"/>
                  <a:gd name="T1" fmla="*/ 18 h 18"/>
                  <a:gd name="T2" fmla="*/ 0 w 17"/>
                  <a:gd name="T3" fmla="*/ 15 h 18"/>
                  <a:gd name="T4" fmla="*/ 0 w 17"/>
                  <a:gd name="T5" fmla="*/ 15 h 18"/>
                  <a:gd name="T6" fmla="*/ 13 w 17"/>
                  <a:gd name="T7" fmla="*/ 1 h 18"/>
                  <a:gd name="T8" fmla="*/ 13 w 17"/>
                  <a:gd name="T9" fmla="*/ 1 h 18"/>
                  <a:gd name="T10" fmla="*/ 16 w 17"/>
                  <a:gd name="T11" fmla="*/ 1 h 18"/>
                  <a:gd name="T12" fmla="*/ 16 w 17"/>
                  <a:gd name="T13" fmla="*/ 1 h 18"/>
                  <a:gd name="T14" fmla="*/ 16 w 17"/>
                  <a:gd name="T15" fmla="*/ 4 h 18"/>
                  <a:gd name="T16" fmla="*/ 16 w 17"/>
                  <a:gd name="T17" fmla="*/ 4 h 18"/>
                  <a:gd name="T18" fmla="*/ 3 w 17"/>
                  <a:gd name="T19" fmla="*/ 18 h 18"/>
                  <a:gd name="T20" fmla="*/ 3 w 17"/>
                  <a:gd name="T21" fmla="*/ 18 h 18"/>
                  <a:gd name="T22" fmla="*/ 3 w 17"/>
                  <a:gd name="T23" fmla="*/ 18 h 18"/>
                  <a:gd name="T24" fmla="*/ 2 w 17"/>
                  <a:gd name="T25" fmla="*/ 18 h 18"/>
                  <a:gd name="T26" fmla="*/ 2 w 17"/>
                  <a:gd name="T27" fmla="*/ 18 h 18"/>
                  <a:gd name="T28" fmla="*/ 0 w 17"/>
                  <a:gd name="T2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18">
                    <a:moveTo>
                      <a:pt x="0" y="18"/>
                    </a:moveTo>
                    <a:cubicBezTo>
                      <a:pt x="0" y="17"/>
                      <a:pt x="0" y="16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5" y="10"/>
                      <a:pt x="9" y="5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0"/>
                      <a:pt x="15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2" y="8"/>
                      <a:pt x="8" y="13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8"/>
                      <a:pt x="1" y="18"/>
                      <a:pt x="0" y="18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7" name="Freeform 170"/>
              <p:cNvSpPr/>
              <p:nvPr/>
            </p:nvSpPr>
            <p:spPr bwMode="auto">
              <a:xfrm>
                <a:off x="2508518" y="2367462"/>
                <a:ext cx="72991" cy="76033"/>
              </a:xfrm>
              <a:custGeom>
                <a:avLst/>
                <a:gdLst>
                  <a:gd name="T0" fmla="*/ 1 w 20"/>
                  <a:gd name="T1" fmla="*/ 21 h 21"/>
                  <a:gd name="T2" fmla="*/ 1 w 20"/>
                  <a:gd name="T3" fmla="*/ 18 h 21"/>
                  <a:gd name="T4" fmla="*/ 1 w 20"/>
                  <a:gd name="T5" fmla="*/ 18 h 21"/>
                  <a:gd name="T6" fmla="*/ 16 w 20"/>
                  <a:gd name="T7" fmla="*/ 1 h 21"/>
                  <a:gd name="T8" fmla="*/ 16 w 20"/>
                  <a:gd name="T9" fmla="*/ 1 h 21"/>
                  <a:gd name="T10" fmla="*/ 19 w 20"/>
                  <a:gd name="T11" fmla="*/ 1 h 21"/>
                  <a:gd name="T12" fmla="*/ 19 w 20"/>
                  <a:gd name="T13" fmla="*/ 1 h 21"/>
                  <a:gd name="T14" fmla="*/ 19 w 20"/>
                  <a:gd name="T15" fmla="*/ 4 h 21"/>
                  <a:gd name="T16" fmla="*/ 19 w 20"/>
                  <a:gd name="T17" fmla="*/ 4 h 21"/>
                  <a:gd name="T18" fmla="*/ 4 w 20"/>
                  <a:gd name="T19" fmla="*/ 21 h 21"/>
                  <a:gd name="T20" fmla="*/ 4 w 20"/>
                  <a:gd name="T21" fmla="*/ 21 h 21"/>
                  <a:gd name="T22" fmla="*/ 4 w 20"/>
                  <a:gd name="T23" fmla="*/ 21 h 21"/>
                  <a:gd name="T24" fmla="*/ 2 w 20"/>
                  <a:gd name="T25" fmla="*/ 21 h 21"/>
                  <a:gd name="T26" fmla="*/ 2 w 20"/>
                  <a:gd name="T27" fmla="*/ 21 h 21"/>
                  <a:gd name="T28" fmla="*/ 1 w 20"/>
                  <a:gd name="T2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21">
                    <a:moveTo>
                      <a:pt x="1" y="21"/>
                    </a:moveTo>
                    <a:cubicBezTo>
                      <a:pt x="0" y="20"/>
                      <a:pt x="0" y="19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6" y="13"/>
                      <a:pt x="10" y="6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8" y="0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2"/>
                      <a:pt x="20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4" y="9"/>
                      <a:pt x="9" y="15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1"/>
                      <a:pt x="3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8" name="Freeform 171"/>
              <p:cNvSpPr/>
              <p:nvPr/>
            </p:nvSpPr>
            <p:spPr bwMode="auto">
              <a:xfrm>
                <a:off x="2426402" y="2295991"/>
                <a:ext cx="179437" cy="171834"/>
              </a:xfrm>
              <a:custGeom>
                <a:avLst/>
                <a:gdLst>
                  <a:gd name="T0" fmla="*/ 31 w 50"/>
                  <a:gd name="T1" fmla="*/ 48 h 48"/>
                  <a:gd name="T2" fmla="*/ 29 w 50"/>
                  <a:gd name="T3" fmla="*/ 47 h 48"/>
                  <a:gd name="T4" fmla="*/ 29 w 50"/>
                  <a:gd name="T5" fmla="*/ 47 h 48"/>
                  <a:gd name="T6" fmla="*/ 1 w 50"/>
                  <a:gd name="T7" fmla="*/ 13 h 48"/>
                  <a:gd name="T8" fmla="*/ 1 w 50"/>
                  <a:gd name="T9" fmla="*/ 13 h 48"/>
                  <a:gd name="T10" fmla="*/ 1 w 50"/>
                  <a:gd name="T11" fmla="*/ 10 h 48"/>
                  <a:gd name="T12" fmla="*/ 1 w 50"/>
                  <a:gd name="T13" fmla="*/ 10 h 48"/>
                  <a:gd name="T14" fmla="*/ 4 w 50"/>
                  <a:gd name="T15" fmla="*/ 11 h 48"/>
                  <a:gd name="T16" fmla="*/ 4 w 50"/>
                  <a:gd name="T17" fmla="*/ 11 h 48"/>
                  <a:gd name="T18" fmla="*/ 31 w 50"/>
                  <a:gd name="T19" fmla="*/ 43 h 48"/>
                  <a:gd name="T20" fmla="*/ 45 w 50"/>
                  <a:gd name="T21" fmla="*/ 29 h 48"/>
                  <a:gd name="T22" fmla="*/ 12 w 50"/>
                  <a:gd name="T23" fmla="*/ 4 h 48"/>
                  <a:gd name="T24" fmla="*/ 11 w 50"/>
                  <a:gd name="T25" fmla="*/ 1 h 48"/>
                  <a:gd name="T26" fmla="*/ 11 w 50"/>
                  <a:gd name="T27" fmla="*/ 1 h 48"/>
                  <a:gd name="T28" fmla="*/ 14 w 50"/>
                  <a:gd name="T29" fmla="*/ 0 h 48"/>
                  <a:gd name="T30" fmla="*/ 14 w 50"/>
                  <a:gd name="T31" fmla="*/ 0 h 48"/>
                  <a:gd name="T32" fmla="*/ 50 w 50"/>
                  <a:gd name="T33" fmla="*/ 27 h 48"/>
                  <a:gd name="T34" fmla="*/ 50 w 50"/>
                  <a:gd name="T35" fmla="*/ 28 h 48"/>
                  <a:gd name="T36" fmla="*/ 50 w 50"/>
                  <a:gd name="T37" fmla="*/ 28 h 48"/>
                  <a:gd name="T38" fmla="*/ 50 w 50"/>
                  <a:gd name="T39" fmla="*/ 30 h 48"/>
                  <a:gd name="T40" fmla="*/ 50 w 50"/>
                  <a:gd name="T41" fmla="*/ 30 h 48"/>
                  <a:gd name="T42" fmla="*/ 32 w 50"/>
                  <a:gd name="T43" fmla="*/ 47 h 48"/>
                  <a:gd name="T44" fmla="*/ 31 w 50"/>
                  <a:gd name="T45" fmla="*/ 48 h 48"/>
                  <a:gd name="T46" fmla="*/ 31 w 50"/>
                  <a:gd name="T47" fmla="*/ 48 h 48"/>
                  <a:gd name="T48" fmla="*/ 31 w 50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48">
                    <a:moveTo>
                      <a:pt x="31" y="48"/>
                    </a:moveTo>
                    <a:cubicBezTo>
                      <a:pt x="30" y="48"/>
                      <a:pt x="30" y="48"/>
                      <a:pt x="29" y="47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2"/>
                      <a:pt x="0" y="11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3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0" y="27"/>
                      <a:pt x="50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9"/>
                      <a:pt x="50" y="29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2" y="48"/>
                      <a:pt x="32" y="48"/>
                      <a:pt x="31" y="48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1" y="48"/>
                      <a:pt x="31" y="48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9" name="Freeform 641"/>
              <p:cNvSpPr/>
              <p:nvPr/>
            </p:nvSpPr>
            <p:spPr bwMode="auto">
              <a:xfrm>
                <a:off x="1868322" y="2198669"/>
                <a:ext cx="83636" cy="74512"/>
              </a:xfrm>
              <a:custGeom>
                <a:avLst/>
                <a:gdLst>
                  <a:gd name="T0" fmla="*/ 0 w 23"/>
                  <a:gd name="T1" fmla="*/ 16 h 21"/>
                  <a:gd name="T2" fmla="*/ 14 w 23"/>
                  <a:gd name="T3" fmla="*/ 5 h 21"/>
                  <a:gd name="T4" fmla="*/ 5 w 23"/>
                  <a:gd name="T5" fmla="*/ 21 h 21"/>
                  <a:gd name="T6" fmla="*/ 0 w 23"/>
                  <a:gd name="T7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1">
                    <a:moveTo>
                      <a:pt x="0" y="16"/>
                    </a:moveTo>
                    <a:cubicBezTo>
                      <a:pt x="0" y="16"/>
                      <a:pt x="7" y="0"/>
                      <a:pt x="14" y="5"/>
                    </a:cubicBezTo>
                    <a:cubicBezTo>
                      <a:pt x="23" y="11"/>
                      <a:pt x="10" y="19"/>
                      <a:pt x="5" y="2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BB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0" name="Freeform 642"/>
              <p:cNvSpPr>
                <a:spLocks noEditPoints="1"/>
              </p:cNvSpPr>
              <p:nvPr/>
            </p:nvSpPr>
            <p:spPr bwMode="auto">
              <a:xfrm>
                <a:off x="1862239" y="2204752"/>
                <a:ext cx="74512" cy="76033"/>
              </a:xfrm>
              <a:custGeom>
                <a:avLst/>
                <a:gdLst>
                  <a:gd name="T0" fmla="*/ 5 w 21"/>
                  <a:gd name="T1" fmla="*/ 20 h 21"/>
                  <a:gd name="T2" fmla="*/ 1 w 21"/>
                  <a:gd name="T3" fmla="*/ 15 h 21"/>
                  <a:gd name="T4" fmla="*/ 2 w 21"/>
                  <a:gd name="T5" fmla="*/ 14 h 21"/>
                  <a:gd name="T6" fmla="*/ 4 w 21"/>
                  <a:gd name="T7" fmla="*/ 14 h 21"/>
                  <a:gd name="T8" fmla="*/ 2 w 21"/>
                  <a:gd name="T9" fmla="*/ 14 h 21"/>
                  <a:gd name="T10" fmla="*/ 1 w 21"/>
                  <a:gd name="T11" fmla="*/ 15 h 21"/>
                  <a:gd name="T12" fmla="*/ 1 w 21"/>
                  <a:gd name="T13" fmla="*/ 13 h 21"/>
                  <a:gd name="T14" fmla="*/ 1 w 21"/>
                  <a:gd name="T15" fmla="*/ 13 h 21"/>
                  <a:gd name="T16" fmla="*/ 4 w 21"/>
                  <a:gd name="T17" fmla="*/ 7 h 21"/>
                  <a:gd name="T18" fmla="*/ 4 w 21"/>
                  <a:gd name="T19" fmla="*/ 7 h 21"/>
                  <a:gd name="T20" fmla="*/ 13 w 21"/>
                  <a:gd name="T21" fmla="*/ 0 h 21"/>
                  <a:gd name="T22" fmla="*/ 13 w 21"/>
                  <a:gd name="T23" fmla="*/ 0 h 21"/>
                  <a:gd name="T24" fmla="*/ 18 w 21"/>
                  <a:gd name="T25" fmla="*/ 2 h 21"/>
                  <a:gd name="T26" fmla="*/ 18 w 21"/>
                  <a:gd name="T27" fmla="*/ 2 h 21"/>
                  <a:gd name="T28" fmla="*/ 21 w 21"/>
                  <a:gd name="T29" fmla="*/ 8 h 21"/>
                  <a:gd name="T30" fmla="*/ 21 w 21"/>
                  <a:gd name="T31" fmla="*/ 8 h 21"/>
                  <a:gd name="T32" fmla="*/ 7 w 21"/>
                  <a:gd name="T33" fmla="*/ 21 h 21"/>
                  <a:gd name="T34" fmla="*/ 7 w 21"/>
                  <a:gd name="T35" fmla="*/ 21 h 21"/>
                  <a:gd name="T36" fmla="*/ 7 w 21"/>
                  <a:gd name="T37" fmla="*/ 21 h 21"/>
                  <a:gd name="T38" fmla="*/ 7 w 21"/>
                  <a:gd name="T39" fmla="*/ 21 h 21"/>
                  <a:gd name="T40" fmla="*/ 5 w 21"/>
                  <a:gd name="T41" fmla="*/ 20 h 21"/>
                  <a:gd name="T42" fmla="*/ 7 w 21"/>
                  <a:gd name="T43" fmla="*/ 16 h 21"/>
                  <a:gd name="T44" fmla="*/ 17 w 21"/>
                  <a:gd name="T45" fmla="*/ 8 h 21"/>
                  <a:gd name="T46" fmla="*/ 17 w 21"/>
                  <a:gd name="T47" fmla="*/ 8 h 21"/>
                  <a:gd name="T48" fmla="*/ 15 w 21"/>
                  <a:gd name="T49" fmla="*/ 5 h 21"/>
                  <a:gd name="T50" fmla="*/ 15 w 21"/>
                  <a:gd name="T51" fmla="*/ 5 h 21"/>
                  <a:gd name="T52" fmla="*/ 13 w 21"/>
                  <a:gd name="T53" fmla="*/ 4 h 21"/>
                  <a:gd name="T54" fmla="*/ 13 w 21"/>
                  <a:gd name="T55" fmla="*/ 4 h 21"/>
                  <a:gd name="T56" fmla="*/ 7 w 21"/>
                  <a:gd name="T57" fmla="*/ 9 h 21"/>
                  <a:gd name="T58" fmla="*/ 7 w 21"/>
                  <a:gd name="T59" fmla="*/ 9 h 21"/>
                  <a:gd name="T60" fmla="*/ 5 w 21"/>
                  <a:gd name="T61" fmla="*/ 13 h 21"/>
                  <a:gd name="T62" fmla="*/ 5 w 21"/>
                  <a:gd name="T63" fmla="*/ 13 h 21"/>
                  <a:gd name="T64" fmla="*/ 7 w 21"/>
                  <a:gd name="T6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21">
                    <a:moveTo>
                      <a:pt x="5" y="20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4"/>
                      <a:pt x="0" y="14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2" y="10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4"/>
                      <a:pt x="9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5" y="0"/>
                      <a:pt x="16" y="1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20" y="3"/>
                      <a:pt x="21" y="5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15"/>
                      <a:pt x="12" y="19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21"/>
                      <a:pt x="6" y="20"/>
                      <a:pt x="5" y="20"/>
                    </a:cubicBezTo>
                    <a:close/>
                    <a:moveTo>
                      <a:pt x="7" y="16"/>
                    </a:moveTo>
                    <a:cubicBezTo>
                      <a:pt x="11" y="15"/>
                      <a:pt x="18" y="10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6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4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9" y="6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1"/>
                      <a:pt x="5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1" name="Freeform 643"/>
              <p:cNvSpPr/>
              <p:nvPr/>
            </p:nvSpPr>
            <p:spPr bwMode="auto">
              <a:xfrm>
                <a:off x="1815099" y="2183463"/>
                <a:ext cx="68429" cy="68429"/>
              </a:xfrm>
              <a:custGeom>
                <a:avLst/>
                <a:gdLst>
                  <a:gd name="T0" fmla="*/ 6 w 19"/>
                  <a:gd name="T1" fmla="*/ 19 h 19"/>
                  <a:gd name="T2" fmla="*/ 8 w 19"/>
                  <a:gd name="T3" fmla="*/ 1 h 19"/>
                  <a:gd name="T4" fmla="*/ 12 w 19"/>
                  <a:gd name="T5" fmla="*/ 19 h 19"/>
                  <a:gd name="T6" fmla="*/ 6 w 19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6" y="19"/>
                    </a:moveTo>
                    <a:cubicBezTo>
                      <a:pt x="6" y="19"/>
                      <a:pt x="0" y="3"/>
                      <a:pt x="8" y="1"/>
                    </a:cubicBezTo>
                    <a:cubicBezTo>
                      <a:pt x="19" y="0"/>
                      <a:pt x="16" y="14"/>
                      <a:pt x="12" y="19"/>
                    </a:cubicBez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FFD7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2" name="Freeform 644"/>
              <p:cNvSpPr>
                <a:spLocks noEditPoints="1"/>
              </p:cNvSpPr>
              <p:nvPr/>
            </p:nvSpPr>
            <p:spPr bwMode="auto">
              <a:xfrm>
                <a:off x="1822702" y="2180421"/>
                <a:ext cx="53223" cy="79074"/>
              </a:xfrm>
              <a:custGeom>
                <a:avLst/>
                <a:gdLst>
                  <a:gd name="T0" fmla="*/ 10 w 15"/>
                  <a:gd name="T1" fmla="*/ 22 h 22"/>
                  <a:gd name="T2" fmla="*/ 4 w 15"/>
                  <a:gd name="T3" fmla="*/ 22 h 22"/>
                  <a:gd name="T4" fmla="*/ 4 w 15"/>
                  <a:gd name="T5" fmla="*/ 20 h 22"/>
                  <a:gd name="T6" fmla="*/ 6 w 15"/>
                  <a:gd name="T7" fmla="*/ 19 h 22"/>
                  <a:gd name="T8" fmla="*/ 4 w 15"/>
                  <a:gd name="T9" fmla="*/ 20 h 22"/>
                  <a:gd name="T10" fmla="*/ 4 w 15"/>
                  <a:gd name="T11" fmla="*/ 22 h 22"/>
                  <a:gd name="T12" fmla="*/ 2 w 15"/>
                  <a:gd name="T13" fmla="*/ 20 h 22"/>
                  <a:gd name="T14" fmla="*/ 2 w 15"/>
                  <a:gd name="T15" fmla="*/ 20 h 22"/>
                  <a:gd name="T16" fmla="*/ 0 w 15"/>
                  <a:gd name="T17" fmla="*/ 9 h 22"/>
                  <a:gd name="T18" fmla="*/ 0 w 15"/>
                  <a:gd name="T19" fmla="*/ 9 h 22"/>
                  <a:gd name="T20" fmla="*/ 6 w 15"/>
                  <a:gd name="T21" fmla="*/ 0 h 22"/>
                  <a:gd name="T22" fmla="*/ 6 w 15"/>
                  <a:gd name="T23" fmla="*/ 0 h 22"/>
                  <a:gd name="T24" fmla="*/ 8 w 15"/>
                  <a:gd name="T25" fmla="*/ 0 h 22"/>
                  <a:gd name="T26" fmla="*/ 8 w 15"/>
                  <a:gd name="T27" fmla="*/ 0 h 22"/>
                  <a:gd name="T28" fmla="*/ 14 w 15"/>
                  <a:gd name="T29" fmla="*/ 3 h 22"/>
                  <a:gd name="T30" fmla="*/ 14 w 15"/>
                  <a:gd name="T31" fmla="*/ 3 h 22"/>
                  <a:gd name="T32" fmla="*/ 15 w 15"/>
                  <a:gd name="T33" fmla="*/ 9 h 22"/>
                  <a:gd name="T34" fmla="*/ 15 w 15"/>
                  <a:gd name="T35" fmla="*/ 9 h 22"/>
                  <a:gd name="T36" fmla="*/ 12 w 15"/>
                  <a:gd name="T37" fmla="*/ 21 h 22"/>
                  <a:gd name="T38" fmla="*/ 12 w 15"/>
                  <a:gd name="T39" fmla="*/ 21 h 22"/>
                  <a:gd name="T40" fmla="*/ 10 w 15"/>
                  <a:gd name="T41" fmla="*/ 22 h 22"/>
                  <a:gd name="T42" fmla="*/ 10 w 15"/>
                  <a:gd name="T43" fmla="*/ 22 h 22"/>
                  <a:gd name="T44" fmla="*/ 10 w 15"/>
                  <a:gd name="T45" fmla="*/ 22 h 22"/>
                  <a:gd name="T46" fmla="*/ 9 w 15"/>
                  <a:gd name="T47" fmla="*/ 18 h 22"/>
                  <a:gd name="T48" fmla="*/ 11 w 15"/>
                  <a:gd name="T49" fmla="*/ 9 h 22"/>
                  <a:gd name="T50" fmla="*/ 11 w 15"/>
                  <a:gd name="T51" fmla="*/ 9 h 22"/>
                  <a:gd name="T52" fmla="*/ 8 w 15"/>
                  <a:gd name="T53" fmla="*/ 4 h 22"/>
                  <a:gd name="T54" fmla="*/ 8 w 15"/>
                  <a:gd name="T55" fmla="*/ 4 h 22"/>
                  <a:gd name="T56" fmla="*/ 7 w 15"/>
                  <a:gd name="T57" fmla="*/ 4 h 22"/>
                  <a:gd name="T58" fmla="*/ 7 w 15"/>
                  <a:gd name="T59" fmla="*/ 4 h 22"/>
                  <a:gd name="T60" fmla="*/ 4 w 15"/>
                  <a:gd name="T61" fmla="*/ 9 h 22"/>
                  <a:gd name="T62" fmla="*/ 4 w 15"/>
                  <a:gd name="T63" fmla="*/ 9 h 22"/>
                  <a:gd name="T64" fmla="*/ 5 w 15"/>
                  <a:gd name="T65" fmla="*/ 18 h 22"/>
                  <a:gd name="T66" fmla="*/ 5 w 15"/>
                  <a:gd name="T67" fmla="*/ 18 h 22"/>
                  <a:gd name="T68" fmla="*/ 9 w 15"/>
                  <a:gd name="T6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10" y="22"/>
                    </a:moveTo>
                    <a:cubicBezTo>
                      <a:pt x="4" y="22"/>
                      <a:pt x="4" y="22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2"/>
                      <a:pt x="2" y="21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0" y="15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1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3" y="1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5"/>
                      <a:pt x="15" y="7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4"/>
                      <a:pt x="14" y="18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2"/>
                      <a:pt x="11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lose/>
                    <a:moveTo>
                      <a:pt x="9" y="18"/>
                    </a:moveTo>
                    <a:cubicBezTo>
                      <a:pt x="10" y="16"/>
                      <a:pt x="11" y="12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6"/>
                      <a:pt x="11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4" y="5"/>
                      <a:pt x="4" y="6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2"/>
                      <a:pt x="5" y="16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9" y="18"/>
                      <a:pt x="9" y="18"/>
                      <a:pt x="9" y="18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3" name="Freeform 645"/>
              <p:cNvSpPr/>
              <p:nvPr/>
            </p:nvSpPr>
            <p:spPr bwMode="auto">
              <a:xfrm>
                <a:off x="1754273" y="2194107"/>
                <a:ext cx="71471" cy="79074"/>
              </a:xfrm>
              <a:custGeom>
                <a:avLst/>
                <a:gdLst>
                  <a:gd name="T0" fmla="*/ 16 w 20"/>
                  <a:gd name="T1" fmla="*/ 22 h 22"/>
                  <a:gd name="T2" fmla="*/ 5 w 20"/>
                  <a:gd name="T3" fmla="*/ 8 h 22"/>
                  <a:gd name="T4" fmla="*/ 20 w 20"/>
                  <a:gd name="T5" fmla="*/ 17 h 22"/>
                  <a:gd name="T6" fmla="*/ 16 w 20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2">
                    <a:moveTo>
                      <a:pt x="16" y="22"/>
                    </a:moveTo>
                    <a:cubicBezTo>
                      <a:pt x="16" y="22"/>
                      <a:pt x="0" y="15"/>
                      <a:pt x="5" y="8"/>
                    </a:cubicBezTo>
                    <a:cubicBezTo>
                      <a:pt x="11" y="0"/>
                      <a:pt x="19" y="12"/>
                      <a:pt x="20" y="17"/>
                    </a:cubicBezTo>
                    <a:lnTo>
                      <a:pt x="16" y="22"/>
                    </a:lnTo>
                    <a:close/>
                  </a:path>
                </a:pathLst>
              </a:custGeom>
              <a:solidFill>
                <a:srgbClr val="FBB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4" name="Freeform 646"/>
              <p:cNvSpPr>
                <a:spLocks noEditPoints="1"/>
              </p:cNvSpPr>
              <p:nvPr/>
            </p:nvSpPr>
            <p:spPr bwMode="auto">
              <a:xfrm>
                <a:off x="1760355" y="2204752"/>
                <a:ext cx="76033" cy="76033"/>
              </a:xfrm>
              <a:custGeom>
                <a:avLst/>
                <a:gdLst>
                  <a:gd name="T0" fmla="*/ 13 w 21"/>
                  <a:gd name="T1" fmla="*/ 21 h 21"/>
                  <a:gd name="T2" fmla="*/ 7 w 21"/>
                  <a:gd name="T3" fmla="*/ 17 h 21"/>
                  <a:gd name="T4" fmla="*/ 7 w 21"/>
                  <a:gd name="T5" fmla="*/ 17 h 21"/>
                  <a:gd name="T6" fmla="*/ 0 w 21"/>
                  <a:gd name="T7" fmla="*/ 8 h 21"/>
                  <a:gd name="T8" fmla="*/ 0 w 21"/>
                  <a:gd name="T9" fmla="*/ 8 h 21"/>
                  <a:gd name="T10" fmla="*/ 1 w 21"/>
                  <a:gd name="T11" fmla="*/ 3 h 21"/>
                  <a:gd name="T12" fmla="*/ 1 w 21"/>
                  <a:gd name="T13" fmla="*/ 3 h 21"/>
                  <a:gd name="T14" fmla="*/ 8 w 21"/>
                  <a:gd name="T15" fmla="*/ 0 h 21"/>
                  <a:gd name="T16" fmla="*/ 8 w 21"/>
                  <a:gd name="T17" fmla="*/ 0 h 21"/>
                  <a:gd name="T18" fmla="*/ 20 w 21"/>
                  <a:gd name="T19" fmla="*/ 14 h 21"/>
                  <a:gd name="T20" fmla="*/ 20 w 21"/>
                  <a:gd name="T21" fmla="*/ 14 h 21"/>
                  <a:gd name="T22" fmla="*/ 20 w 21"/>
                  <a:gd name="T23" fmla="*/ 16 h 21"/>
                  <a:gd name="T24" fmla="*/ 20 w 21"/>
                  <a:gd name="T25" fmla="*/ 16 h 21"/>
                  <a:gd name="T26" fmla="*/ 15 w 21"/>
                  <a:gd name="T27" fmla="*/ 20 h 21"/>
                  <a:gd name="T28" fmla="*/ 14 w 21"/>
                  <a:gd name="T29" fmla="*/ 21 h 21"/>
                  <a:gd name="T30" fmla="*/ 14 w 21"/>
                  <a:gd name="T31" fmla="*/ 21 h 21"/>
                  <a:gd name="T32" fmla="*/ 13 w 21"/>
                  <a:gd name="T33" fmla="*/ 21 h 21"/>
                  <a:gd name="T34" fmla="*/ 14 w 21"/>
                  <a:gd name="T35" fmla="*/ 19 h 21"/>
                  <a:gd name="T36" fmla="*/ 14 w 21"/>
                  <a:gd name="T37" fmla="*/ 17 h 21"/>
                  <a:gd name="T38" fmla="*/ 14 w 21"/>
                  <a:gd name="T39" fmla="*/ 19 h 21"/>
                  <a:gd name="T40" fmla="*/ 8 w 21"/>
                  <a:gd name="T41" fmla="*/ 4 h 21"/>
                  <a:gd name="T42" fmla="*/ 5 w 21"/>
                  <a:gd name="T43" fmla="*/ 6 h 21"/>
                  <a:gd name="T44" fmla="*/ 5 w 21"/>
                  <a:gd name="T45" fmla="*/ 6 h 21"/>
                  <a:gd name="T46" fmla="*/ 4 w 21"/>
                  <a:gd name="T47" fmla="*/ 8 h 21"/>
                  <a:gd name="T48" fmla="*/ 4 w 21"/>
                  <a:gd name="T49" fmla="*/ 8 h 21"/>
                  <a:gd name="T50" fmla="*/ 9 w 21"/>
                  <a:gd name="T51" fmla="*/ 14 h 21"/>
                  <a:gd name="T52" fmla="*/ 9 w 21"/>
                  <a:gd name="T53" fmla="*/ 14 h 21"/>
                  <a:gd name="T54" fmla="*/ 13 w 21"/>
                  <a:gd name="T55" fmla="*/ 16 h 21"/>
                  <a:gd name="T56" fmla="*/ 13 w 21"/>
                  <a:gd name="T57" fmla="*/ 16 h 21"/>
                  <a:gd name="T58" fmla="*/ 16 w 21"/>
                  <a:gd name="T59" fmla="*/ 14 h 21"/>
                  <a:gd name="T60" fmla="*/ 8 w 21"/>
                  <a:gd name="T61" fmla="*/ 4 h 21"/>
                  <a:gd name="T62" fmla="*/ 8 w 21"/>
                  <a:gd name="T63" fmla="*/ 4 h 21"/>
                  <a:gd name="T64" fmla="*/ 8 w 21"/>
                  <a:gd name="T65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21">
                    <a:moveTo>
                      <a:pt x="13" y="21"/>
                    </a:moveTo>
                    <a:cubicBezTo>
                      <a:pt x="13" y="21"/>
                      <a:pt x="10" y="19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6"/>
                      <a:pt x="0" y="5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5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0"/>
                      <a:pt x="19" y="9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1" y="15"/>
                      <a:pt x="20" y="15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lose/>
                    <a:moveTo>
                      <a:pt x="14" y="19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9"/>
                      <a:pt x="14" y="19"/>
                      <a:pt x="14" y="19"/>
                    </a:cubicBezTo>
                    <a:close/>
                    <a:moveTo>
                      <a:pt x="8" y="4"/>
                    </a:moveTo>
                    <a:cubicBezTo>
                      <a:pt x="7" y="4"/>
                      <a:pt x="6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6" y="12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5"/>
                      <a:pt x="12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0"/>
                      <a:pt x="11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5" name="Freeform 647"/>
              <p:cNvSpPr/>
              <p:nvPr/>
            </p:nvSpPr>
            <p:spPr bwMode="auto">
              <a:xfrm>
                <a:off x="1739066" y="2262537"/>
                <a:ext cx="68429" cy="68429"/>
              </a:xfrm>
              <a:custGeom>
                <a:avLst/>
                <a:gdLst>
                  <a:gd name="T0" fmla="*/ 19 w 19"/>
                  <a:gd name="T1" fmla="*/ 12 h 19"/>
                  <a:gd name="T2" fmla="*/ 1 w 19"/>
                  <a:gd name="T3" fmla="*/ 10 h 19"/>
                  <a:gd name="T4" fmla="*/ 19 w 19"/>
                  <a:gd name="T5" fmla="*/ 6 h 19"/>
                  <a:gd name="T6" fmla="*/ 19 w 19"/>
                  <a:gd name="T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9" y="12"/>
                    </a:moveTo>
                    <a:cubicBezTo>
                      <a:pt x="19" y="12"/>
                      <a:pt x="2" y="19"/>
                      <a:pt x="1" y="10"/>
                    </a:cubicBezTo>
                    <a:cubicBezTo>
                      <a:pt x="0" y="0"/>
                      <a:pt x="14" y="2"/>
                      <a:pt x="19" y="6"/>
                    </a:cubicBez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FD7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6" name="Freeform 648"/>
              <p:cNvSpPr>
                <a:spLocks noEditPoints="1"/>
              </p:cNvSpPr>
              <p:nvPr/>
            </p:nvSpPr>
            <p:spPr bwMode="auto">
              <a:xfrm>
                <a:off x="1736025" y="2267099"/>
                <a:ext cx="79074" cy="53223"/>
              </a:xfrm>
              <a:custGeom>
                <a:avLst/>
                <a:gdLst>
                  <a:gd name="T0" fmla="*/ 0 w 22"/>
                  <a:gd name="T1" fmla="*/ 9 h 15"/>
                  <a:gd name="T2" fmla="*/ 0 w 22"/>
                  <a:gd name="T3" fmla="*/ 7 h 15"/>
                  <a:gd name="T4" fmla="*/ 0 w 22"/>
                  <a:gd name="T5" fmla="*/ 7 h 15"/>
                  <a:gd name="T6" fmla="*/ 3 w 22"/>
                  <a:gd name="T7" fmla="*/ 1 h 15"/>
                  <a:gd name="T8" fmla="*/ 3 w 22"/>
                  <a:gd name="T9" fmla="*/ 1 h 15"/>
                  <a:gd name="T10" fmla="*/ 9 w 22"/>
                  <a:gd name="T11" fmla="*/ 0 h 15"/>
                  <a:gd name="T12" fmla="*/ 9 w 22"/>
                  <a:gd name="T13" fmla="*/ 0 h 15"/>
                  <a:gd name="T14" fmla="*/ 21 w 22"/>
                  <a:gd name="T15" fmla="*/ 3 h 15"/>
                  <a:gd name="T16" fmla="*/ 21 w 22"/>
                  <a:gd name="T17" fmla="*/ 3 h 15"/>
                  <a:gd name="T18" fmla="*/ 22 w 22"/>
                  <a:gd name="T19" fmla="*/ 5 h 15"/>
                  <a:gd name="T20" fmla="*/ 22 w 22"/>
                  <a:gd name="T21" fmla="*/ 5 h 15"/>
                  <a:gd name="T22" fmla="*/ 22 w 22"/>
                  <a:gd name="T23" fmla="*/ 11 h 15"/>
                  <a:gd name="T24" fmla="*/ 20 w 22"/>
                  <a:gd name="T25" fmla="*/ 13 h 15"/>
                  <a:gd name="T26" fmla="*/ 20 w 22"/>
                  <a:gd name="T27" fmla="*/ 13 h 15"/>
                  <a:gd name="T28" fmla="*/ 9 w 22"/>
                  <a:gd name="T29" fmla="*/ 15 h 15"/>
                  <a:gd name="T30" fmla="*/ 9 w 22"/>
                  <a:gd name="T31" fmla="*/ 15 h 15"/>
                  <a:gd name="T32" fmla="*/ 9 w 22"/>
                  <a:gd name="T33" fmla="*/ 15 h 15"/>
                  <a:gd name="T34" fmla="*/ 9 w 22"/>
                  <a:gd name="T35" fmla="*/ 15 h 15"/>
                  <a:gd name="T36" fmla="*/ 0 w 22"/>
                  <a:gd name="T37" fmla="*/ 9 h 15"/>
                  <a:gd name="T38" fmla="*/ 9 w 22"/>
                  <a:gd name="T39" fmla="*/ 4 h 15"/>
                  <a:gd name="T40" fmla="*/ 4 w 22"/>
                  <a:gd name="T41" fmla="*/ 7 h 15"/>
                  <a:gd name="T42" fmla="*/ 4 w 22"/>
                  <a:gd name="T43" fmla="*/ 7 h 15"/>
                  <a:gd name="T44" fmla="*/ 4 w 22"/>
                  <a:gd name="T45" fmla="*/ 8 h 15"/>
                  <a:gd name="T46" fmla="*/ 4 w 22"/>
                  <a:gd name="T47" fmla="*/ 8 h 15"/>
                  <a:gd name="T48" fmla="*/ 9 w 22"/>
                  <a:gd name="T49" fmla="*/ 11 h 15"/>
                  <a:gd name="T50" fmla="*/ 9 w 22"/>
                  <a:gd name="T51" fmla="*/ 11 h 15"/>
                  <a:gd name="T52" fmla="*/ 18 w 22"/>
                  <a:gd name="T53" fmla="*/ 10 h 15"/>
                  <a:gd name="T54" fmla="*/ 18 w 22"/>
                  <a:gd name="T55" fmla="*/ 10 h 15"/>
                  <a:gd name="T56" fmla="*/ 18 w 22"/>
                  <a:gd name="T57" fmla="*/ 6 h 15"/>
                  <a:gd name="T58" fmla="*/ 9 w 22"/>
                  <a:gd name="T59" fmla="*/ 4 h 15"/>
                  <a:gd name="T60" fmla="*/ 9 w 22"/>
                  <a:gd name="T61" fmla="*/ 4 h 15"/>
                  <a:gd name="T62" fmla="*/ 9 w 22"/>
                  <a:gd name="T63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" h="15">
                    <a:moveTo>
                      <a:pt x="0" y="9"/>
                    </a:move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1" y="3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7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4" y="0"/>
                      <a:pt x="18" y="1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1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15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5" y="15"/>
                      <a:pt x="1" y="14"/>
                      <a:pt x="0" y="9"/>
                    </a:cubicBezTo>
                    <a:close/>
                    <a:moveTo>
                      <a:pt x="9" y="4"/>
                    </a:moveTo>
                    <a:cubicBezTo>
                      <a:pt x="6" y="4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11"/>
                      <a:pt x="6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2" y="11"/>
                      <a:pt x="16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6" y="5"/>
                      <a:pt x="12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7" name="Freeform 649"/>
              <p:cNvSpPr/>
              <p:nvPr/>
            </p:nvSpPr>
            <p:spPr bwMode="auto">
              <a:xfrm>
                <a:off x="1746670" y="2317280"/>
                <a:ext cx="82115" cy="76033"/>
              </a:xfrm>
              <a:custGeom>
                <a:avLst/>
                <a:gdLst>
                  <a:gd name="T0" fmla="*/ 23 w 23"/>
                  <a:gd name="T1" fmla="*/ 5 h 21"/>
                  <a:gd name="T2" fmla="*/ 9 w 23"/>
                  <a:gd name="T3" fmla="*/ 15 h 21"/>
                  <a:gd name="T4" fmla="*/ 18 w 23"/>
                  <a:gd name="T5" fmla="*/ 0 h 21"/>
                  <a:gd name="T6" fmla="*/ 23 w 23"/>
                  <a:gd name="T7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1">
                    <a:moveTo>
                      <a:pt x="23" y="5"/>
                    </a:moveTo>
                    <a:cubicBezTo>
                      <a:pt x="23" y="5"/>
                      <a:pt x="16" y="21"/>
                      <a:pt x="9" y="15"/>
                    </a:cubicBezTo>
                    <a:cubicBezTo>
                      <a:pt x="0" y="9"/>
                      <a:pt x="13" y="1"/>
                      <a:pt x="18" y="0"/>
                    </a:cubicBez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FBB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8" name="Freeform 650"/>
              <p:cNvSpPr>
                <a:spLocks noEditPoints="1"/>
              </p:cNvSpPr>
              <p:nvPr/>
            </p:nvSpPr>
            <p:spPr bwMode="auto">
              <a:xfrm>
                <a:off x="1760355" y="2309677"/>
                <a:ext cx="76033" cy="71471"/>
              </a:xfrm>
              <a:custGeom>
                <a:avLst/>
                <a:gdLst>
                  <a:gd name="T0" fmla="*/ 3 w 21"/>
                  <a:gd name="T1" fmla="*/ 19 h 20"/>
                  <a:gd name="T2" fmla="*/ 0 w 21"/>
                  <a:gd name="T3" fmla="*/ 13 h 20"/>
                  <a:gd name="T4" fmla="*/ 0 w 21"/>
                  <a:gd name="T5" fmla="*/ 13 h 20"/>
                  <a:gd name="T6" fmla="*/ 14 w 21"/>
                  <a:gd name="T7" fmla="*/ 0 h 20"/>
                  <a:gd name="T8" fmla="*/ 14 w 21"/>
                  <a:gd name="T9" fmla="*/ 0 h 20"/>
                  <a:gd name="T10" fmla="*/ 16 w 21"/>
                  <a:gd name="T11" fmla="*/ 0 h 20"/>
                  <a:gd name="T12" fmla="*/ 16 w 21"/>
                  <a:gd name="T13" fmla="*/ 0 h 20"/>
                  <a:gd name="T14" fmla="*/ 20 w 21"/>
                  <a:gd name="T15" fmla="*/ 5 h 20"/>
                  <a:gd name="T16" fmla="*/ 19 w 21"/>
                  <a:gd name="T17" fmla="*/ 7 h 20"/>
                  <a:gd name="T18" fmla="*/ 20 w 21"/>
                  <a:gd name="T19" fmla="*/ 5 h 20"/>
                  <a:gd name="T20" fmla="*/ 20 w 21"/>
                  <a:gd name="T21" fmla="*/ 7 h 20"/>
                  <a:gd name="T22" fmla="*/ 20 w 21"/>
                  <a:gd name="T23" fmla="*/ 7 h 20"/>
                  <a:gd name="T24" fmla="*/ 17 w 21"/>
                  <a:gd name="T25" fmla="*/ 14 h 20"/>
                  <a:gd name="T26" fmla="*/ 17 w 21"/>
                  <a:gd name="T27" fmla="*/ 14 h 20"/>
                  <a:gd name="T28" fmla="*/ 8 w 21"/>
                  <a:gd name="T29" fmla="*/ 20 h 20"/>
                  <a:gd name="T30" fmla="*/ 8 w 21"/>
                  <a:gd name="T31" fmla="*/ 20 h 20"/>
                  <a:gd name="T32" fmla="*/ 8 w 21"/>
                  <a:gd name="T33" fmla="*/ 20 h 20"/>
                  <a:gd name="T34" fmla="*/ 8 w 21"/>
                  <a:gd name="T35" fmla="*/ 20 h 20"/>
                  <a:gd name="T36" fmla="*/ 3 w 21"/>
                  <a:gd name="T37" fmla="*/ 19 h 20"/>
                  <a:gd name="T38" fmla="*/ 4 w 21"/>
                  <a:gd name="T39" fmla="*/ 13 h 20"/>
                  <a:gd name="T40" fmla="*/ 6 w 21"/>
                  <a:gd name="T41" fmla="*/ 16 h 20"/>
                  <a:gd name="T42" fmla="*/ 6 w 21"/>
                  <a:gd name="T43" fmla="*/ 16 h 20"/>
                  <a:gd name="T44" fmla="*/ 8 w 21"/>
                  <a:gd name="T45" fmla="*/ 16 h 20"/>
                  <a:gd name="T46" fmla="*/ 8 w 21"/>
                  <a:gd name="T47" fmla="*/ 16 h 20"/>
                  <a:gd name="T48" fmla="*/ 14 w 21"/>
                  <a:gd name="T49" fmla="*/ 11 h 20"/>
                  <a:gd name="T50" fmla="*/ 14 w 21"/>
                  <a:gd name="T51" fmla="*/ 11 h 20"/>
                  <a:gd name="T52" fmla="*/ 16 w 21"/>
                  <a:gd name="T53" fmla="*/ 7 h 20"/>
                  <a:gd name="T54" fmla="*/ 16 w 21"/>
                  <a:gd name="T55" fmla="*/ 7 h 20"/>
                  <a:gd name="T56" fmla="*/ 14 w 21"/>
                  <a:gd name="T57" fmla="*/ 4 h 20"/>
                  <a:gd name="T58" fmla="*/ 4 w 21"/>
                  <a:gd name="T5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" h="20">
                    <a:moveTo>
                      <a:pt x="3" y="19"/>
                    </a:moveTo>
                    <a:cubicBezTo>
                      <a:pt x="1" y="17"/>
                      <a:pt x="0" y="15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5"/>
                      <a:pt x="9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0"/>
                      <a:pt x="15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6"/>
                      <a:pt x="21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9" y="10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5" y="17"/>
                      <a:pt x="12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6" y="20"/>
                      <a:pt x="5" y="20"/>
                      <a:pt x="3" y="19"/>
                    </a:cubicBezTo>
                    <a:close/>
                    <a:moveTo>
                      <a:pt x="4" y="13"/>
                    </a:moveTo>
                    <a:cubicBezTo>
                      <a:pt x="4" y="13"/>
                      <a:pt x="4" y="14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12" y="14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16" y="8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0" y="5"/>
                      <a:pt x="3" y="10"/>
                      <a:pt x="4" y="13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9" name="Freeform 651"/>
              <p:cNvSpPr/>
              <p:nvPr/>
            </p:nvSpPr>
            <p:spPr bwMode="auto">
              <a:xfrm>
                <a:off x="1815099" y="2335528"/>
                <a:ext cx="68429" cy="68429"/>
              </a:xfrm>
              <a:custGeom>
                <a:avLst/>
                <a:gdLst>
                  <a:gd name="T0" fmla="*/ 13 w 19"/>
                  <a:gd name="T1" fmla="*/ 1 h 19"/>
                  <a:gd name="T2" fmla="*/ 11 w 19"/>
                  <a:gd name="T3" fmla="*/ 18 h 19"/>
                  <a:gd name="T4" fmla="*/ 7 w 19"/>
                  <a:gd name="T5" fmla="*/ 0 h 19"/>
                  <a:gd name="T6" fmla="*/ 13 w 19"/>
                  <a:gd name="T7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3" y="1"/>
                    </a:moveTo>
                    <a:cubicBezTo>
                      <a:pt x="13" y="1"/>
                      <a:pt x="19" y="17"/>
                      <a:pt x="11" y="18"/>
                    </a:cubicBezTo>
                    <a:cubicBezTo>
                      <a:pt x="0" y="19"/>
                      <a:pt x="3" y="5"/>
                      <a:pt x="7" y="0"/>
                    </a:cubicBez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FFD7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0" name="Freeform 652"/>
              <p:cNvSpPr>
                <a:spLocks noEditPoints="1"/>
              </p:cNvSpPr>
              <p:nvPr/>
            </p:nvSpPr>
            <p:spPr bwMode="auto">
              <a:xfrm>
                <a:off x="1822702" y="2327925"/>
                <a:ext cx="53223" cy="79074"/>
              </a:xfrm>
              <a:custGeom>
                <a:avLst/>
                <a:gdLst>
                  <a:gd name="T0" fmla="*/ 1 w 15"/>
                  <a:gd name="T1" fmla="*/ 19 h 22"/>
                  <a:gd name="T2" fmla="*/ 0 w 15"/>
                  <a:gd name="T3" fmla="*/ 13 h 22"/>
                  <a:gd name="T4" fmla="*/ 0 w 15"/>
                  <a:gd name="T5" fmla="*/ 13 h 22"/>
                  <a:gd name="T6" fmla="*/ 3 w 15"/>
                  <a:gd name="T7" fmla="*/ 1 h 22"/>
                  <a:gd name="T8" fmla="*/ 3 w 15"/>
                  <a:gd name="T9" fmla="*/ 1 h 22"/>
                  <a:gd name="T10" fmla="*/ 5 w 15"/>
                  <a:gd name="T11" fmla="*/ 0 h 22"/>
                  <a:gd name="T12" fmla="*/ 5 w 15"/>
                  <a:gd name="T13" fmla="*/ 0 h 22"/>
                  <a:gd name="T14" fmla="*/ 11 w 15"/>
                  <a:gd name="T15" fmla="*/ 1 h 22"/>
                  <a:gd name="T16" fmla="*/ 11 w 15"/>
                  <a:gd name="T17" fmla="*/ 3 h 22"/>
                  <a:gd name="T18" fmla="*/ 11 w 15"/>
                  <a:gd name="T19" fmla="*/ 1 h 22"/>
                  <a:gd name="T20" fmla="*/ 13 w 15"/>
                  <a:gd name="T21" fmla="*/ 2 h 22"/>
                  <a:gd name="T22" fmla="*/ 13 w 15"/>
                  <a:gd name="T23" fmla="*/ 2 h 22"/>
                  <a:gd name="T24" fmla="*/ 15 w 15"/>
                  <a:gd name="T25" fmla="*/ 13 h 22"/>
                  <a:gd name="T26" fmla="*/ 15 w 15"/>
                  <a:gd name="T27" fmla="*/ 13 h 22"/>
                  <a:gd name="T28" fmla="*/ 9 w 15"/>
                  <a:gd name="T29" fmla="*/ 22 h 22"/>
                  <a:gd name="T30" fmla="*/ 9 w 15"/>
                  <a:gd name="T31" fmla="*/ 22 h 22"/>
                  <a:gd name="T32" fmla="*/ 7 w 15"/>
                  <a:gd name="T33" fmla="*/ 22 h 22"/>
                  <a:gd name="T34" fmla="*/ 7 w 15"/>
                  <a:gd name="T35" fmla="*/ 22 h 22"/>
                  <a:gd name="T36" fmla="*/ 7 w 15"/>
                  <a:gd name="T37" fmla="*/ 22 h 22"/>
                  <a:gd name="T38" fmla="*/ 7 w 15"/>
                  <a:gd name="T39" fmla="*/ 22 h 22"/>
                  <a:gd name="T40" fmla="*/ 1 w 15"/>
                  <a:gd name="T41" fmla="*/ 19 h 22"/>
                  <a:gd name="T42" fmla="*/ 4 w 15"/>
                  <a:gd name="T43" fmla="*/ 13 h 22"/>
                  <a:gd name="T44" fmla="*/ 7 w 15"/>
                  <a:gd name="T45" fmla="*/ 18 h 22"/>
                  <a:gd name="T46" fmla="*/ 7 w 15"/>
                  <a:gd name="T47" fmla="*/ 18 h 22"/>
                  <a:gd name="T48" fmla="*/ 8 w 15"/>
                  <a:gd name="T49" fmla="*/ 18 h 22"/>
                  <a:gd name="T50" fmla="*/ 8 w 15"/>
                  <a:gd name="T51" fmla="*/ 18 h 22"/>
                  <a:gd name="T52" fmla="*/ 11 w 15"/>
                  <a:gd name="T53" fmla="*/ 13 h 22"/>
                  <a:gd name="T54" fmla="*/ 11 w 15"/>
                  <a:gd name="T55" fmla="*/ 13 h 22"/>
                  <a:gd name="T56" fmla="*/ 10 w 15"/>
                  <a:gd name="T57" fmla="*/ 4 h 22"/>
                  <a:gd name="T58" fmla="*/ 10 w 15"/>
                  <a:gd name="T59" fmla="*/ 4 h 22"/>
                  <a:gd name="T60" fmla="*/ 6 w 15"/>
                  <a:gd name="T61" fmla="*/ 4 h 22"/>
                  <a:gd name="T62" fmla="*/ 4 w 15"/>
                  <a:gd name="T63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22">
                    <a:moveTo>
                      <a:pt x="1" y="19"/>
                    </a:moveTo>
                    <a:cubicBezTo>
                      <a:pt x="0" y="17"/>
                      <a:pt x="0" y="15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8"/>
                      <a:pt x="1" y="4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3" y="1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5" y="8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7"/>
                      <a:pt x="14" y="21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22"/>
                      <a:pt x="8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5" y="22"/>
                      <a:pt x="2" y="21"/>
                      <a:pt x="1" y="19"/>
                    </a:cubicBezTo>
                    <a:close/>
                    <a:moveTo>
                      <a:pt x="4" y="13"/>
                    </a:moveTo>
                    <a:cubicBezTo>
                      <a:pt x="4" y="16"/>
                      <a:pt x="4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11" y="18"/>
                      <a:pt x="11" y="16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0"/>
                      <a:pt x="10" y="6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4" y="10"/>
                      <a:pt x="4" y="13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1" name="Freeform 653"/>
              <p:cNvSpPr/>
              <p:nvPr/>
            </p:nvSpPr>
            <p:spPr bwMode="auto">
              <a:xfrm>
                <a:off x="1868322" y="2312718"/>
                <a:ext cx="76033" cy="83636"/>
              </a:xfrm>
              <a:custGeom>
                <a:avLst/>
                <a:gdLst>
                  <a:gd name="T0" fmla="*/ 5 w 21"/>
                  <a:gd name="T1" fmla="*/ 0 h 23"/>
                  <a:gd name="T2" fmla="*/ 16 w 21"/>
                  <a:gd name="T3" fmla="*/ 15 h 23"/>
                  <a:gd name="T4" fmla="*/ 0 w 21"/>
                  <a:gd name="T5" fmla="*/ 5 h 23"/>
                  <a:gd name="T6" fmla="*/ 5 w 21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3">
                    <a:moveTo>
                      <a:pt x="5" y="0"/>
                    </a:moveTo>
                    <a:cubicBezTo>
                      <a:pt x="5" y="0"/>
                      <a:pt x="21" y="8"/>
                      <a:pt x="16" y="15"/>
                    </a:cubicBezTo>
                    <a:cubicBezTo>
                      <a:pt x="10" y="23"/>
                      <a:pt x="2" y="10"/>
                      <a:pt x="0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BB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2" name="Freeform 654"/>
              <p:cNvSpPr>
                <a:spLocks noEditPoints="1"/>
              </p:cNvSpPr>
              <p:nvPr/>
            </p:nvSpPr>
            <p:spPr bwMode="auto">
              <a:xfrm>
                <a:off x="1862239" y="2306636"/>
                <a:ext cx="74512" cy="74512"/>
              </a:xfrm>
              <a:custGeom>
                <a:avLst/>
                <a:gdLst>
                  <a:gd name="T0" fmla="*/ 13 w 21"/>
                  <a:gd name="T1" fmla="*/ 21 h 21"/>
                  <a:gd name="T2" fmla="*/ 1 w 21"/>
                  <a:gd name="T3" fmla="*/ 7 h 21"/>
                  <a:gd name="T4" fmla="*/ 1 w 21"/>
                  <a:gd name="T5" fmla="*/ 7 h 21"/>
                  <a:gd name="T6" fmla="*/ 1 w 21"/>
                  <a:gd name="T7" fmla="*/ 5 h 21"/>
                  <a:gd name="T8" fmla="*/ 1 w 21"/>
                  <a:gd name="T9" fmla="*/ 5 h 21"/>
                  <a:gd name="T10" fmla="*/ 6 w 21"/>
                  <a:gd name="T11" fmla="*/ 1 h 21"/>
                  <a:gd name="T12" fmla="*/ 8 w 21"/>
                  <a:gd name="T13" fmla="*/ 1 h 21"/>
                  <a:gd name="T14" fmla="*/ 8 w 21"/>
                  <a:gd name="T15" fmla="*/ 1 h 21"/>
                  <a:gd name="T16" fmla="*/ 14 w 21"/>
                  <a:gd name="T17" fmla="*/ 4 h 21"/>
                  <a:gd name="T18" fmla="*/ 14 w 21"/>
                  <a:gd name="T19" fmla="*/ 4 h 21"/>
                  <a:gd name="T20" fmla="*/ 21 w 21"/>
                  <a:gd name="T21" fmla="*/ 14 h 21"/>
                  <a:gd name="T22" fmla="*/ 21 w 21"/>
                  <a:gd name="T23" fmla="*/ 14 h 21"/>
                  <a:gd name="T24" fmla="*/ 20 w 21"/>
                  <a:gd name="T25" fmla="*/ 18 h 21"/>
                  <a:gd name="T26" fmla="*/ 20 w 21"/>
                  <a:gd name="T27" fmla="*/ 18 h 21"/>
                  <a:gd name="T28" fmla="*/ 13 w 21"/>
                  <a:gd name="T29" fmla="*/ 21 h 21"/>
                  <a:gd name="T30" fmla="*/ 13 w 21"/>
                  <a:gd name="T31" fmla="*/ 21 h 21"/>
                  <a:gd name="T32" fmla="*/ 13 w 21"/>
                  <a:gd name="T33" fmla="*/ 21 h 21"/>
                  <a:gd name="T34" fmla="*/ 13 w 21"/>
                  <a:gd name="T35" fmla="*/ 17 h 21"/>
                  <a:gd name="T36" fmla="*/ 16 w 21"/>
                  <a:gd name="T37" fmla="*/ 15 h 21"/>
                  <a:gd name="T38" fmla="*/ 16 w 21"/>
                  <a:gd name="T39" fmla="*/ 15 h 21"/>
                  <a:gd name="T40" fmla="*/ 17 w 21"/>
                  <a:gd name="T41" fmla="*/ 14 h 21"/>
                  <a:gd name="T42" fmla="*/ 17 w 21"/>
                  <a:gd name="T43" fmla="*/ 14 h 21"/>
                  <a:gd name="T44" fmla="*/ 12 w 21"/>
                  <a:gd name="T45" fmla="*/ 7 h 21"/>
                  <a:gd name="T46" fmla="*/ 12 w 21"/>
                  <a:gd name="T47" fmla="*/ 7 h 21"/>
                  <a:gd name="T48" fmla="*/ 8 w 21"/>
                  <a:gd name="T49" fmla="*/ 5 h 21"/>
                  <a:gd name="T50" fmla="*/ 8 w 21"/>
                  <a:gd name="T51" fmla="*/ 5 h 21"/>
                  <a:gd name="T52" fmla="*/ 5 w 21"/>
                  <a:gd name="T53" fmla="*/ 8 h 21"/>
                  <a:gd name="T54" fmla="*/ 13 w 21"/>
                  <a:gd name="T55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" h="21">
                    <a:moveTo>
                      <a:pt x="13" y="21"/>
                    </a:moveTo>
                    <a:cubicBezTo>
                      <a:pt x="6" y="21"/>
                      <a:pt x="2" y="12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11" y="2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7" y="6"/>
                      <a:pt x="21" y="9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5"/>
                      <a:pt x="21" y="16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8" y="20"/>
                      <a:pt x="16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lose/>
                    <a:moveTo>
                      <a:pt x="13" y="17"/>
                    </a:moveTo>
                    <a:cubicBezTo>
                      <a:pt x="14" y="17"/>
                      <a:pt x="15" y="17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2"/>
                      <a:pt x="15" y="9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0" y="6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1"/>
                      <a:pt x="11" y="18"/>
                      <a:pt x="13" y="17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3" name="Freeform 655"/>
              <p:cNvSpPr/>
              <p:nvPr/>
            </p:nvSpPr>
            <p:spPr bwMode="auto">
              <a:xfrm>
                <a:off x="1889611" y="2259495"/>
                <a:ext cx="68429" cy="68429"/>
              </a:xfrm>
              <a:custGeom>
                <a:avLst/>
                <a:gdLst>
                  <a:gd name="T0" fmla="*/ 0 w 19"/>
                  <a:gd name="T1" fmla="*/ 6 h 19"/>
                  <a:gd name="T2" fmla="*/ 18 w 19"/>
                  <a:gd name="T3" fmla="*/ 9 h 19"/>
                  <a:gd name="T4" fmla="*/ 0 w 19"/>
                  <a:gd name="T5" fmla="*/ 13 h 19"/>
                  <a:gd name="T6" fmla="*/ 0 w 19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0" y="6"/>
                    </a:moveTo>
                    <a:cubicBezTo>
                      <a:pt x="0" y="6"/>
                      <a:pt x="17" y="0"/>
                      <a:pt x="18" y="9"/>
                    </a:cubicBezTo>
                    <a:cubicBezTo>
                      <a:pt x="19" y="19"/>
                      <a:pt x="5" y="16"/>
                      <a:pt x="0" y="1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D7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4" name="Freeform 656"/>
              <p:cNvSpPr>
                <a:spLocks noEditPoints="1"/>
              </p:cNvSpPr>
              <p:nvPr/>
            </p:nvSpPr>
            <p:spPr bwMode="auto">
              <a:xfrm>
                <a:off x="1883529" y="2267099"/>
                <a:ext cx="79074" cy="57785"/>
              </a:xfrm>
              <a:custGeom>
                <a:avLst/>
                <a:gdLst>
                  <a:gd name="T0" fmla="*/ 1 w 22"/>
                  <a:gd name="T1" fmla="*/ 12 h 16"/>
                  <a:gd name="T2" fmla="*/ 0 w 22"/>
                  <a:gd name="T3" fmla="*/ 10 h 16"/>
                  <a:gd name="T4" fmla="*/ 0 w 22"/>
                  <a:gd name="T5" fmla="*/ 10 h 16"/>
                  <a:gd name="T6" fmla="*/ 0 w 22"/>
                  <a:gd name="T7" fmla="*/ 4 h 16"/>
                  <a:gd name="T8" fmla="*/ 2 w 22"/>
                  <a:gd name="T9" fmla="*/ 2 h 16"/>
                  <a:gd name="T10" fmla="*/ 2 w 22"/>
                  <a:gd name="T11" fmla="*/ 2 h 16"/>
                  <a:gd name="T12" fmla="*/ 13 w 22"/>
                  <a:gd name="T13" fmla="*/ 0 h 16"/>
                  <a:gd name="T14" fmla="*/ 13 w 22"/>
                  <a:gd name="T15" fmla="*/ 0 h 16"/>
                  <a:gd name="T16" fmla="*/ 22 w 22"/>
                  <a:gd name="T17" fmla="*/ 6 h 16"/>
                  <a:gd name="T18" fmla="*/ 22 w 22"/>
                  <a:gd name="T19" fmla="*/ 6 h 16"/>
                  <a:gd name="T20" fmla="*/ 22 w 22"/>
                  <a:gd name="T21" fmla="*/ 8 h 16"/>
                  <a:gd name="T22" fmla="*/ 22 w 22"/>
                  <a:gd name="T23" fmla="*/ 8 h 16"/>
                  <a:gd name="T24" fmla="*/ 19 w 22"/>
                  <a:gd name="T25" fmla="*/ 14 h 16"/>
                  <a:gd name="T26" fmla="*/ 19 w 22"/>
                  <a:gd name="T27" fmla="*/ 14 h 16"/>
                  <a:gd name="T28" fmla="*/ 13 w 22"/>
                  <a:gd name="T29" fmla="*/ 16 h 16"/>
                  <a:gd name="T30" fmla="*/ 13 w 22"/>
                  <a:gd name="T31" fmla="*/ 16 h 16"/>
                  <a:gd name="T32" fmla="*/ 1 w 22"/>
                  <a:gd name="T33" fmla="*/ 12 h 16"/>
                  <a:gd name="T34" fmla="*/ 13 w 22"/>
                  <a:gd name="T35" fmla="*/ 12 h 16"/>
                  <a:gd name="T36" fmla="*/ 18 w 22"/>
                  <a:gd name="T37" fmla="*/ 8 h 16"/>
                  <a:gd name="T38" fmla="*/ 18 w 22"/>
                  <a:gd name="T39" fmla="*/ 8 h 16"/>
                  <a:gd name="T40" fmla="*/ 18 w 22"/>
                  <a:gd name="T41" fmla="*/ 7 h 16"/>
                  <a:gd name="T42" fmla="*/ 18 w 22"/>
                  <a:gd name="T43" fmla="*/ 7 h 16"/>
                  <a:gd name="T44" fmla="*/ 13 w 22"/>
                  <a:gd name="T45" fmla="*/ 4 h 16"/>
                  <a:gd name="T46" fmla="*/ 13 w 22"/>
                  <a:gd name="T47" fmla="*/ 4 h 16"/>
                  <a:gd name="T48" fmla="*/ 4 w 22"/>
                  <a:gd name="T49" fmla="*/ 5 h 16"/>
                  <a:gd name="T50" fmla="*/ 4 w 22"/>
                  <a:gd name="T51" fmla="*/ 5 h 16"/>
                  <a:gd name="T52" fmla="*/ 4 w 22"/>
                  <a:gd name="T53" fmla="*/ 9 h 16"/>
                  <a:gd name="T54" fmla="*/ 13 w 22"/>
                  <a:gd name="T5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16">
                    <a:moveTo>
                      <a:pt x="1" y="12"/>
                    </a:moveTo>
                    <a:cubicBezTo>
                      <a:pt x="0" y="12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7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6" y="0"/>
                      <a:pt x="21" y="1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7"/>
                      <a:pt x="22" y="7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10"/>
                      <a:pt x="21" y="13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7" y="15"/>
                      <a:pt x="15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8" y="16"/>
                      <a:pt x="4" y="14"/>
                      <a:pt x="1" y="12"/>
                    </a:cubicBezTo>
                    <a:close/>
                    <a:moveTo>
                      <a:pt x="13" y="12"/>
                    </a:moveTo>
                    <a:cubicBezTo>
                      <a:pt x="16" y="11"/>
                      <a:pt x="18" y="11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5"/>
                      <a:pt x="16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6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1"/>
                      <a:pt x="10" y="12"/>
                      <a:pt x="13" y="12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5" name="Freeform 657"/>
              <p:cNvSpPr/>
              <p:nvPr/>
            </p:nvSpPr>
            <p:spPr bwMode="auto">
              <a:xfrm>
                <a:off x="1775562" y="2227562"/>
                <a:ext cx="139900" cy="118611"/>
              </a:xfrm>
              <a:custGeom>
                <a:avLst/>
                <a:gdLst>
                  <a:gd name="T0" fmla="*/ 29 w 39"/>
                  <a:gd name="T1" fmla="*/ 10 h 33"/>
                  <a:gd name="T2" fmla="*/ 11 w 39"/>
                  <a:gd name="T3" fmla="*/ 10 h 33"/>
                  <a:gd name="T4" fmla="*/ 20 w 39"/>
                  <a:gd name="T5" fmla="*/ 33 h 33"/>
                  <a:gd name="T6" fmla="*/ 29 w 39"/>
                  <a:gd name="T7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33">
                    <a:moveTo>
                      <a:pt x="29" y="10"/>
                    </a:moveTo>
                    <a:cubicBezTo>
                      <a:pt x="29" y="10"/>
                      <a:pt x="22" y="0"/>
                      <a:pt x="11" y="10"/>
                    </a:cubicBezTo>
                    <a:cubicBezTo>
                      <a:pt x="0" y="20"/>
                      <a:pt x="12" y="33"/>
                      <a:pt x="20" y="33"/>
                    </a:cubicBezTo>
                    <a:cubicBezTo>
                      <a:pt x="28" y="33"/>
                      <a:pt x="39" y="20"/>
                      <a:pt x="29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6" name="Freeform 658"/>
              <p:cNvSpPr>
                <a:spLocks noEditPoints="1"/>
              </p:cNvSpPr>
              <p:nvPr/>
            </p:nvSpPr>
            <p:spPr bwMode="auto">
              <a:xfrm>
                <a:off x="1789248" y="2241248"/>
                <a:ext cx="112529" cy="111008"/>
              </a:xfrm>
              <a:custGeom>
                <a:avLst/>
                <a:gdLst>
                  <a:gd name="T0" fmla="*/ 0 w 31"/>
                  <a:gd name="T1" fmla="*/ 15 h 31"/>
                  <a:gd name="T2" fmla="*/ 6 w 31"/>
                  <a:gd name="T3" fmla="*/ 5 h 31"/>
                  <a:gd name="T4" fmla="*/ 6 w 31"/>
                  <a:gd name="T5" fmla="*/ 5 h 31"/>
                  <a:gd name="T6" fmla="*/ 17 w 31"/>
                  <a:gd name="T7" fmla="*/ 0 h 31"/>
                  <a:gd name="T8" fmla="*/ 17 w 31"/>
                  <a:gd name="T9" fmla="*/ 0 h 31"/>
                  <a:gd name="T10" fmla="*/ 26 w 31"/>
                  <a:gd name="T11" fmla="*/ 5 h 31"/>
                  <a:gd name="T12" fmla="*/ 26 w 31"/>
                  <a:gd name="T13" fmla="*/ 5 h 31"/>
                  <a:gd name="T14" fmla="*/ 31 w 31"/>
                  <a:gd name="T15" fmla="*/ 15 h 31"/>
                  <a:gd name="T16" fmla="*/ 31 w 31"/>
                  <a:gd name="T17" fmla="*/ 15 h 31"/>
                  <a:gd name="T18" fmla="*/ 16 w 31"/>
                  <a:gd name="T19" fmla="*/ 31 h 31"/>
                  <a:gd name="T20" fmla="*/ 16 w 31"/>
                  <a:gd name="T21" fmla="*/ 31 h 31"/>
                  <a:gd name="T22" fmla="*/ 16 w 31"/>
                  <a:gd name="T23" fmla="*/ 31 h 31"/>
                  <a:gd name="T24" fmla="*/ 16 w 31"/>
                  <a:gd name="T25" fmla="*/ 31 h 31"/>
                  <a:gd name="T26" fmla="*/ 0 w 31"/>
                  <a:gd name="T27" fmla="*/ 15 h 31"/>
                  <a:gd name="T28" fmla="*/ 8 w 31"/>
                  <a:gd name="T29" fmla="*/ 8 h 31"/>
                  <a:gd name="T30" fmla="*/ 4 w 31"/>
                  <a:gd name="T31" fmla="*/ 15 h 31"/>
                  <a:gd name="T32" fmla="*/ 4 w 31"/>
                  <a:gd name="T33" fmla="*/ 15 h 31"/>
                  <a:gd name="T34" fmla="*/ 8 w 31"/>
                  <a:gd name="T35" fmla="*/ 23 h 31"/>
                  <a:gd name="T36" fmla="*/ 8 w 31"/>
                  <a:gd name="T37" fmla="*/ 23 h 31"/>
                  <a:gd name="T38" fmla="*/ 16 w 31"/>
                  <a:gd name="T39" fmla="*/ 27 h 31"/>
                  <a:gd name="T40" fmla="*/ 16 w 31"/>
                  <a:gd name="T41" fmla="*/ 27 h 31"/>
                  <a:gd name="T42" fmla="*/ 16 w 31"/>
                  <a:gd name="T43" fmla="*/ 27 h 31"/>
                  <a:gd name="T44" fmla="*/ 16 w 31"/>
                  <a:gd name="T45" fmla="*/ 27 h 31"/>
                  <a:gd name="T46" fmla="*/ 27 w 31"/>
                  <a:gd name="T47" fmla="*/ 15 h 31"/>
                  <a:gd name="T48" fmla="*/ 27 w 31"/>
                  <a:gd name="T49" fmla="*/ 15 h 31"/>
                  <a:gd name="T50" fmla="*/ 24 w 31"/>
                  <a:gd name="T51" fmla="*/ 7 h 31"/>
                  <a:gd name="T52" fmla="*/ 24 w 31"/>
                  <a:gd name="T53" fmla="*/ 7 h 31"/>
                  <a:gd name="T54" fmla="*/ 25 w 31"/>
                  <a:gd name="T55" fmla="*/ 6 h 31"/>
                  <a:gd name="T56" fmla="*/ 23 w 31"/>
                  <a:gd name="T57" fmla="*/ 7 h 31"/>
                  <a:gd name="T58" fmla="*/ 22 w 31"/>
                  <a:gd name="T59" fmla="*/ 5 h 31"/>
                  <a:gd name="T60" fmla="*/ 22 w 31"/>
                  <a:gd name="T61" fmla="*/ 5 h 31"/>
                  <a:gd name="T62" fmla="*/ 17 w 31"/>
                  <a:gd name="T63" fmla="*/ 4 h 31"/>
                  <a:gd name="T64" fmla="*/ 17 w 31"/>
                  <a:gd name="T65" fmla="*/ 4 h 31"/>
                  <a:gd name="T66" fmla="*/ 8 w 31"/>
                  <a:gd name="T67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31">
                    <a:moveTo>
                      <a:pt x="0" y="15"/>
                    </a:moveTo>
                    <a:cubicBezTo>
                      <a:pt x="0" y="11"/>
                      <a:pt x="2" y="8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1"/>
                      <a:pt x="13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2" y="0"/>
                      <a:pt x="26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30" y="8"/>
                      <a:pt x="31" y="11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23"/>
                      <a:pt x="23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8" y="31"/>
                      <a:pt x="1" y="24"/>
                      <a:pt x="0" y="15"/>
                    </a:cubicBezTo>
                    <a:close/>
                    <a:moveTo>
                      <a:pt x="8" y="8"/>
                    </a:moveTo>
                    <a:cubicBezTo>
                      <a:pt x="5" y="10"/>
                      <a:pt x="4" y="13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8"/>
                      <a:pt x="6" y="21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6"/>
                      <a:pt x="14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21" y="27"/>
                      <a:pt x="27" y="2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2"/>
                      <a:pt x="26" y="10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6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0" y="5"/>
                      <a:pt x="19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4" y="4"/>
                      <a:pt x="12" y="5"/>
                      <a:pt x="8" y="8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176" name="组合 175"/>
          <p:cNvGrpSpPr/>
          <p:nvPr/>
        </p:nvGrpSpPr>
        <p:grpSpPr>
          <a:xfrm>
            <a:off x="6511553" y="2044291"/>
            <a:ext cx="695243" cy="766020"/>
            <a:chOff x="6674548" y="1258087"/>
            <a:chExt cx="1105051" cy="1180297"/>
          </a:xfrm>
        </p:grpSpPr>
        <p:sp>
          <p:nvSpPr>
            <p:cNvPr id="177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1" name="组合 260"/>
          <p:cNvGrpSpPr/>
          <p:nvPr/>
        </p:nvGrpSpPr>
        <p:grpSpPr>
          <a:xfrm>
            <a:off x="6570453" y="3859285"/>
            <a:ext cx="695243" cy="766020"/>
            <a:chOff x="6674548" y="1258087"/>
            <a:chExt cx="1105051" cy="1180297"/>
          </a:xfrm>
        </p:grpSpPr>
        <p:sp>
          <p:nvSpPr>
            <p:cNvPr id="262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46" name="组合 345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347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349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8" name="文本框 347"/>
            <p:cNvSpPr txBox="1"/>
            <p:nvPr/>
          </p:nvSpPr>
          <p:spPr>
            <a:xfrm>
              <a:off x="4755105" y="952047"/>
              <a:ext cx="2482703" cy="4001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subheading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" name="图片 14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05224" y="513479"/>
            <a:ext cx="1025582" cy="957210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9431"/>
          <a:stretch>
            <a:fillRect/>
          </a:stretch>
        </p:blipFill>
        <p:spPr>
          <a:xfrm rot="10800000">
            <a:off x="1203120" y="1833594"/>
            <a:ext cx="9769683" cy="5038054"/>
          </a:xfrm>
          <a:prstGeom prst="rect">
            <a:avLst/>
          </a:prstGeom>
        </p:spPr>
      </p:pic>
      <p:grpSp>
        <p:nvGrpSpPr>
          <p:cNvPr id="3" name="组合 2"/>
          <p:cNvGrpSpPr/>
          <p:nvPr/>
        </p:nvGrpSpPr>
        <p:grpSpPr>
          <a:xfrm rot="2875011">
            <a:off x="5305607" y="2547794"/>
            <a:ext cx="1950331" cy="1761901"/>
            <a:chOff x="1736025" y="1824588"/>
            <a:chExt cx="1053815" cy="938244"/>
          </a:xfrm>
        </p:grpSpPr>
        <p:sp>
          <p:nvSpPr>
            <p:cNvPr id="4" name="Freeform 73"/>
            <p:cNvSpPr/>
            <p:nvPr/>
          </p:nvSpPr>
          <p:spPr bwMode="auto">
            <a:xfrm>
              <a:off x="2196783" y="2654866"/>
              <a:ext cx="118611" cy="100363"/>
            </a:xfrm>
            <a:custGeom>
              <a:avLst/>
              <a:gdLst>
                <a:gd name="T0" fmla="*/ 0 w 78"/>
                <a:gd name="T1" fmla="*/ 21 h 66"/>
                <a:gd name="T2" fmla="*/ 52 w 78"/>
                <a:gd name="T3" fmla="*/ 66 h 66"/>
                <a:gd name="T4" fmla="*/ 78 w 78"/>
                <a:gd name="T5" fmla="*/ 26 h 66"/>
                <a:gd name="T6" fmla="*/ 14 w 78"/>
                <a:gd name="T7" fmla="*/ 0 h 66"/>
                <a:gd name="T8" fmla="*/ 0 w 78"/>
                <a:gd name="T9" fmla="*/ 2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66">
                  <a:moveTo>
                    <a:pt x="0" y="21"/>
                  </a:moveTo>
                  <a:lnTo>
                    <a:pt x="52" y="66"/>
                  </a:lnTo>
                  <a:lnTo>
                    <a:pt x="78" y="26"/>
                  </a:lnTo>
                  <a:lnTo>
                    <a:pt x="14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C59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74"/>
            <p:cNvSpPr>
              <a:spLocks noEditPoints="1"/>
            </p:cNvSpPr>
            <p:nvPr/>
          </p:nvSpPr>
          <p:spPr bwMode="auto">
            <a:xfrm>
              <a:off x="2207428" y="2659428"/>
              <a:ext cx="39537" cy="50182"/>
            </a:xfrm>
            <a:custGeom>
              <a:avLst/>
              <a:gdLst>
                <a:gd name="T0" fmla="*/ 1 w 11"/>
                <a:gd name="T1" fmla="*/ 14 h 14"/>
                <a:gd name="T2" fmla="*/ 1 w 11"/>
                <a:gd name="T3" fmla="*/ 11 h 14"/>
                <a:gd name="T4" fmla="*/ 1 w 11"/>
                <a:gd name="T5" fmla="*/ 11 h 14"/>
                <a:gd name="T6" fmla="*/ 5 w 11"/>
                <a:gd name="T7" fmla="*/ 5 h 14"/>
                <a:gd name="T8" fmla="*/ 5 w 11"/>
                <a:gd name="T9" fmla="*/ 5 h 14"/>
                <a:gd name="T10" fmla="*/ 7 w 11"/>
                <a:gd name="T11" fmla="*/ 1 h 14"/>
                <a:gd name="T12" fmla="*/ 7 w 11"/>
                <a:gd name="T13" fmla="*/ 1 h 14"/>
                <a:gd name="T14" fmla="*/ 9 w 11"/>
                <a:gd name="T15" fmla="*/ 0 h 14"/>
                <a:gd name="T16" fmla="*/ 9 w 11"/>
                <a:gd name="T17" fmla="*/ 0 h 14"/>
                <a:gd name="T18" fmla="*/ 11 w 11"/>
                <a:gd name="T19" fmla="*/ 2 h 14"/>
                <a:gd name="T20" fmla="*/ 11 w 11"/>
                <a:gd name="T21" fmla="*/ 2 h 14"/>
                <a:gd name="T22" fmla="*/ 10 w 11"/>
                <a:gd name="T23" fmla="*/ 5 h 14"/>
                <a:gd name="T24" fmla="*/ 10 w 11"/>
                <a:gd name="T25" fmla="*/ 5 h 14"/>
                <a:gd name="T26" fmla="*/ 8 w 11"/>
                <a:gd name="T27" fmla="*/ 7 h 14"/>
                <a:gd name="T28" fmla="*/ 8 w 11"/>
                <a:gd name="T29" fmla="*/ 7 h 14"/>
                <a:gd name="T30" fmla="*/ 4 w 11"/>
                <a:gd name="T31" fmla="*/ 13 h 14"/>
                <a:gd name="T32" fmla="*/ 4 w 11"/>
                <a:gd name="T33" fmla="*/ 13 h 14"/>
                <a:gd name="T34" fmla="*/ 2 w 11"/>
                <a:gd name="T35" fmla="*/ 14 h 14"/>
                <a:gd name="T36" fmla="*/ 2 w 11"/>
                <a:gd name="T37" fmla="*/ 14 h 14"/>
                <a:gd name="T38" fmla="*/ 1 w 11"/>
                <a:gd name="T39" fmla="*/ 14 h 14"/>
                <a:gd name="T40" fmla="*/ 7 w 11"/>
                <a:gd name="T41" fmla="*/ 1 h 14"/>
                <a:gd name="T42" fmla="*/ 7 w 11"/>
                <a:gd name="T43" fmla="*/ 1 h 14"/>
                <a:gd name="T44" fmla="*/ 7 w 11"/>
                <a:gd name="T45" fmla="*/ 1 h 14"/>
                <a:gd name="T46" fmla="*/ 7 w 11"/>
                <a:gd name="T4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14">
                  <a:moveTo>
                    <a:pt x="1" y="14"/>
                  </a:moveTo>
                  <a:cubicBezTo>
                    <a:pt x="0" y="13"/>
                    <a:pt x="0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8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9"/>
                    <a:pt x="5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1" y="14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75"/>
            <p:cNvSpPr/>
            <p:nvPr/>
          </p:nvSpPr>
          <p:spPr bwMode="auto">
            <a:xfrm>
              <a:off x="2225676" y="2665510"/>
              <a:ext cx="42578" cy="57785"/>
            </a:xfrm>
            <a:custGeom>
              <a:avLst/>
              <a:gdLst>
                <a:gd name="T0" fmla="*/ 1 w 12"/>
                <a:gd name="T1" fmla="*/ 16 h 16"/>
                <a:gd name="T2" fmla="*/ 1 w 12"/>
                <a:gd name="T3" fmla="*/ 13 h 16"/>
                <a:gd name="T4" fmla="*/ 1 w 12"/>
                <a:gd name="T5" fmla="*/ 13 h 16"/>
                <a:gd name="T6" fmla="*/ 6 w 12"/>
                <a:gd name="T7" fmla="*/ 6 h 16"/>
                <a:gd name="T8" fmla="*/ 6 w 12"/>
                <a:gd name="T9" fmla="*/ 6 h 16"/>
                <a:gd name="T10" fmla="*/ 8 w 12"/>
                <a:gd name="T11" fmla="*/ 2 h 16"/>
                <a:gd name="T12" fmla="*/ 8 w 12"/>
                <a:gd name="T13" fmla="*/ 2 h 16"/>
                <a:gd name="T14" fmla="*/ 10 w 12"/>
                <a:gd name="T15" fmla="*/ 0 h 16"/>
                <a:gd name="T16" fmla="*/ 10 w 12"/>
                <a:gd name="T17" fmla="*/ 0 h 16"/>
                <a:gd name="T18" fmla="*/ 12 w 12"/>
                <a:gd name="T19" fmla="*/ 3 h 16"/>
                <a:gd name="T20" fmla="*/ 12 w 12"/>
                <a:gd name="T21" fmla="*/ 3 h 16"/>
                <a:gd name="T22" fmla="*/ 9 w 12"/>
                <a:gd name="T23" fmla="*/ 8 h 16"/>
                <a:gd name="T24" fmla="*/ 9 w 12"/>
                <a:gd name="T25" fmla="*/ 8 h 16"/>
                <a:gd name="T26" fmla="*/ 4 w 12"/>
                <a:gd name="T27" fmla="*/ 16 h 16"/>
                <a:gd name="T28" fmla="*/ 4 w 12"/>
                <a:gd name="T29" fmla="*/ 16 h 16"/>
                <a:gd name="T30" fmla="*/ 4 w 12"/>
                <a:gd name="T31" fmla="*/ 16 h 16"/>
                <a:gd name="T32" fmla="*/ 2 w 12"/>
                <a:gd name="T33" fmla="*/ 16 h 16"/>
                <a:gd name="T34" fmla="*/ 2 w 12"/>
                <a:gd name="T35" fmla="*/ 16 h 16"/>
                <a:gd name="T36" fmla="*/ 1 w 12"/>
                <a:gd name="T3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6">
                  <a:moveTo>
                    <a:pt x="1" y="16"/>
                  </a:moveTo>
                  <a:cubicBezTo>
                    <a:pt x="0" y="15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1"/>
                    <a:pt x="4" y="9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1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5"/>
                    <a:pt x="10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11"/>
                    <a:pt x="6" y="13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3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1" y="16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6"/>
            <p:cNvSpPr/>
            <p:nvPr/>
          </p:nvSpPr>
          <p:spPr bwMode="auto">
            <a:xfrm>
              <a:off x="2250006" y="2680717"/>
              <a:ext cx="47140" cy="60826"/>
            </a:xfrm>
            <a:custGeom>
              <a:avLst/>
              <a:gdLst>
                <a:gd name="T0" fmla="*/ 1 w 13"/>
                <a:gd name="T1" fmla="*/ 17 h 17"/>
                <a:gd name="T2" fmla="*/ 0 w 13"/>
                <a:gd name="T3" fmla="*/ 14 h 17"/>
                <a:gd name="T4" fmla="*/ 0 w 13"/>
                <a:gd name="T5" fmla="*/ 14 h 17"/>
                <a:gd name="T6" fmla="*/ 9 w 13"/>
                <a:gd name="T7" fmla="*/ 1 h 17"/>
                <a:gd name="T8" fmla="*/ 9 w 13"/>
                <a:gd name="T9" fmla="*/ 1 h 17"/>
                <a:gd name="T10" fmla="*/ 12 w 13"/>
                <a:gd name="T11" fmla="*/ 1 h 17"/>
                <a:gd name="T12" fmla="*/ 12 w 13"/>
                <a:gd name="T13" fmla="*/ 1 h 17"/>
                <a:gd name="T14" fmla="*/ 12 w 13"/>
                <a:gd name="T15" fmla="*/ 3 h 17"/>
                <a:gd name="T16" fmla="*/ 12 w 13"/>
                <a:gd name="T17" fmla="*/ 3 h 17"/>
                <a:gd name="T18" fmla="*/ 4 w 13"/>
                <a:gd name="T19" fmla="*/ 17 h 17"/>
                <a:gd name="T20" fmla="*/ 4 w 13"/>
                <a:gd name="T21" fmla="*/ 17 h 17"/>
                <a:gd name="T22" fmla="*/ 2 w 13"/>
                <a:gd name="T23" fmla="*/ 17 h 17"/>
                <a:gd name="T24" fmla="*/ 2 w 13"/>
                <a:gd name="T25" fmla="*/ 17 h 17"/>
                <a:gd name="T26" fmla="*/ 1 w 13"/>
                <a:gd name="T2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7">
                  <a:moveTo>
                    <a:pt x="1" y="17"/>
                  </a:moveTo>
                  <a:cubicBezTo>
                    <a:pt x="0" y="16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0"/>
                    <a:pt x="6" y="6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9" y="8"/>
                    <a:pt x="7" y="12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77"/>
            <p:cNvSpPr/>
            <p:nvPr/>
          </p:nvSpPr>
          <p:spPr bwMode="auto">
            <a:xfrm>
              <a:off x="1839429" y="2356817"/>
              <a:ext cx="428825" cy="398412"/>
            </a:xfrm>
            <a:custGeom>
              <a:avLst/>
              <a:gdLst>
                <a:gd name="T0" fmla="*/ 18 w 119"/>
                <a:gd name="T1" fmla="*/ 30 h 111"/>
                <a:gd name="T2" fmla="*/ 25 w 119"/>
                <a:gd name="T3" fmla="*/ 83 h 111"/>
                <a:gd name="T4" fmla="*/ 100 w 119"/>
                <a:gd name="T5" fmla="*/ 91 h 111"/>
                <a:gd name="T6" fmla="*/ 79 w 119"/>
                <a:gd name="T7" fmla="*/ 19 h 111"/>
                <a:gd name="T8" fmla="*/ 18 w 119"/>
                <a:gd name="T9" fmla="*/ 3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11">
                  <a:moveTo>
                    <a:pt x="18" y="30"/>
                  </a:moveTo>
                  <a:cubicBezTo>
                    <a:pt x="18" y="30"/>
                    <a:pt x="0" y="58"/>
                    <a:pt x="25" y="83"/>
                  </a:cubicBezTo>
                  <a:cubicBezTo>
                    <a:pt x="50" y="108"/>
                    <a:pt x="82" y="111"/>
                    <a:pt x="100" y="91"/>
                  </a:cubicBezTo>
                  <a:cubicBezTo>
                    <a:pt x="119" y="70"/>
                    <a:pt x="116" y="38"/>
                    <a:pt x="79" y="19"/>
                  </a:cubicBezTo>
                  <a:cubicBezTo>
                    <a:pt x="42" y="0"/>
                    <a:pt x="23" y="22"/>
                    <a:pt x="18" y="30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78"/>
            <p:cNvSpPr>
              <a:spLocks noEditPoints="1"/>
            </p:cNvSpPr>
            <p:nvPr/>
          </p:nvSpPr>
          <p:spPr bwMode="auto">
            <a:xfrm>
              <a:off x="1875925" y="2388751"/>
              <a:ext cx="371040" cy="349751"/>
            </a:xfrm>
            <a:custGeom>
              <a:avLst/>
              <a:gdLst>
                <a:gd name="T0" fmla="*/ 60 w 103"/>
                <a:gd name="T1" fmla="*/ 97 h 97"/>
                <a:gd name="T2" fmla="*/ 14 w 103"/>
                <a:gd name="T3" fmla="*/ 76 h 97"/>
                <a:gd name="T4" fmla="*/ 14 w 103"/>
                <a:gd name="T5" fmla="*/ 76 h 97"/>
                <a:gd name="T6" fmla="*/ 0 w 103"/>
                <a:gd name="T7" fmla="*/ 44 h 97"/>
                <a:gd name="T8" fmla="*/ 0 w 103"/>
                <a:gd name="T9" fmla="*/ 44 h 97"/>
                <a:gd name="T10" fmla="*/ 7 w 103"/>
                <a:gd name="T11" fmla="*/ 20 h 97"/>
                <a:gd name="T12" fmla="*/ 7 w 103"/>
                <a:gd name="T13" fmla="*/ 20 h 97"/>
                <a:gd name="T14" fmla="*/ 42 w 103"/>
                <a:gd name="T15" fmla="*/ 0 h 97"/>
                <a:gd name="T16" fmla="*/ 42 w 103"/>
                <a:gd name="T17" fmla="*/ 0 h 97"/>
                <a:gd name="T18" fmla="*/ 70 w 103"/>
                <a:gd name="T19" fmla="*/ 8 h 97"/>
                <a:gd name="T20" fmla="*/ 70 w 103"/>
                <a:gd name="T21" fmla="*/ 8 h 97"/>
                <a:gd name="T22" fmla="*/ 103 w 103"/>
                <a:gd name="T23" fmla="*/ 54 h 97"/>
                <a:gd name="T24" fmla="*/ 103 w 103"/>
                <a:gd name="T25" fmla="*/ 54 h 97"/>
                <a:gd name="T26" fmla="*/ 92 w 103"/>
                <a:gd name="T27" fmla="*/ 83 h 97"/>
                <a:gd name="T28" fmla="*/ 92 w 103"/>
                <a:gd name="T29" fmla="*/ 83 h 97"/>
                <a:gd name="T30" fmla="*/ 60 w 103"/>
                <a:gd name="T31" fmla="*/ 97 h 97"/>
                <a:gd name="T32" fmla="*/ 60 w 103"/>
                <a:gd name="T33" fmla="*/ 97 h 97"/>
                <a:gd name="T34" fmla="*/ 60 w 103"/>
                <a:gd name="T35" fmla="*/ 97 h 97"/>
                <a:gd name="T36" fmla="*/ 10 w 103"/>
                <a:gd name="T37" fmla="*/ 22 h 97"/>
                <a:gd name="T38" fmla="*/ 7 w 103"/>
                <a:gd name="T39" fmla="*/ 29 h 97"/>
                <a:gd name="T40" fmla="*/ 7 w 103"/>
                <a:gd name="T41" fmla="*/ 29 h 97"/>
                <a:gd name="T42" fmla="*/ 4 w 103"/>
                <a:gd name="T43" fmla="*/ 44 h 97"/>
                <a:gd name="T44" fmla="*/ 4 w 103"/>
                <a:gd name="T45" fmla="*/ 44 h 97"/>
                <a:gd name="T46" fmla="*/ 16 w 103"/>
                <a:gd name="T47" fmla="*/ 73 h 97"/>
                <a:gd name="T48" fmla="*/ 16 w 103"/>
                <a:gd name="T49" fmla="*/ 73 h 97"/>
                <a:gd name="T50" fmla="*/ 60 w 103"/>
                <a:gd name="T51" fmla="*/ 93 h 97"/>
                <a:gd name="T52" fmla="*/ 60 w 103"/>
                <a:gd name="T53" fmla="*/ 93 h 97"/>
                <a:gd name="T54" fmla="*/ 89 w 103"/>
                <a:gd name="T55" fmla="*/ 81 h 97"/>
                <a:gd name="T56" fmla="*/ 89 w 103"/>
                <a:gd name="T57" fmla="*/ 81 h 97"/>
                <a:gd name="T58" fmla="*/ 99 w 103"/>
                <a:gd name="T59" fmla="*/ 54 h 97"/>
                <a:gd name="T60" fmla="*/ 99 w 103"/>
                <a:gd name="T61" fmla="*/ 54 h 97"/>
                <a:gd name="T62" fmla="*/ 68 w 103"/>
                <a:gd name="T63" fmla="*/ 12 h 97"/>
                <a:gd name="T64" fmla="*/ 68 w 103"/>
                <a:gd name="T65" fmla="*/ 12 h 97"/>
                <a:gd name="T66" fmla="*/ 42 w 103"/>
                <a:gd name="T67" fmla="*/ 4 h 97"/>
                <a:gd name="T68" fmla="*/ 42 w 103"/>
                <a:gd name="T69" fmla="*/ 4 h 97"/>
                <a:gd name="T70" fmla="*/ 10 w 103"/>
                <a:gd name="T71" fmla="*/ 22 h 97"/>
                <a:gd name="T72" fmla="*/ 10 w 103"/>
                <a:gd name="T73" fmla="*/ 22 h 97"/>
                <a:gd name="T74" fmla="*/ 8 w 103"/>
                <a:gd name="T75" fmla="*/ 21 h 97"/>
                <a:gd name="T76" fmla="*/ 10 w 103"/>
                <a:gd name="T77" fmla="*/ 2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3" h="97">
                  <a:moveTo>
                    <a:pt x="60" y="97"/>
                  </a:moveTo>
                  <a:cubicBezTo>
                    <a:pt x="44" y="97"/>
                    <a:pt x="28" y="90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3" y="65"/>
                    <a:pt x="0" y="5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31"/>
                    <a:pt x="6" y="21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10" y="14"/>
                    <a:pt x="22" y="1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9" y="3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93" y="20"/>
                    <a:pt x="103" y="37"/>
                    <a:pt x="103" y="54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3" y="65"/>
                    <a:pt x="99" y="75"/>
                    <a:pt x="92" y="83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83" y="93"/>
                    <a:pt x="72" y="97"/>
                    <a:pt x="60" y="97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60" y="97"/>
                    <a:pt x="60" y="97"/>
                    <a:pt x="60" y="97"/>
                  </a:cubicBezTo>
                  <a:close/>
                  <a:moveTo>
                    <a:pt x="10" y="22"/>
                  </a:moveTo>
                  <a:cubicBezTo>
                    <a:pt x="10" y="22"/>
                    <a:pt x="8" y="25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5" y="33"/>
                    <a:pt x="4" y="38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53"/>
                    <a:pt x="7" y="6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30" y="87"/>
                    <a:pt x="46" y="93"/>
                    <a:pt x="60" y="93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71" y="93"/>
                    <a:pt x="81" y="89"/>
                    <a:pt x="89" y="81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96" y="73"/>
                    <a:pt x="99" y="64"/>
                    <a:pt x="99" y="54"/>
                  </a:cubicBezTo>
                  <a:cubicBezTo>
                    <a:pt x="99" y="54"/>
                    <a:pt x="99" y="54"/>
                    <a:pt x="99" y="54"/>
                  </a:cubicBezTo>
                  <a:cubicBezTo>
                    <a:pt x="99" y="39"/>
                    <a:pt x="90" y="23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58" y="6"/>
                    <a:pt x="49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23" y="4"/>
                    <a:pt x="13" y="17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2"/>
                    <a:pt x="10" y="22"/>
                    <a:pt x="10" y="2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9"/>
            <p:cNvSpPr/>
            <p:nvPr/>
          </p:nvSpPr>
          <p:spPr bwMode="auto">
            <a:xfrm>
              <a:off x="2189180" y="2647262"/>
              <a:ext cx="132297" cy="115570"/>
            </a:xfrm>
            <a:custGeom>
              <a:avLst/>
              <a:gdLst>
                <a:gd name="T0" fmla="*/ 23 w 37"/>
                <a:gd name="T1" fmla="*/ 31 h 32"/>
                <a:gd name="T2" fmla="*/ 1 w 37"/>
                <a:gd name="T3" fmla="*/ 12 h 32"/>
                <a:gd name="T4" fmla="*/ 1 w 37"/>
                <a:gd name="T5" fmla="*/ 10 h 32"/>
                <a:gd name="T6" fmla="*/ 1 w 37"/>
                <a:gd name="T7" fmla="*/ 10 h 32"/>
                <a:gd name="T8" fmla="*/ 4 w 37"/>
                <a:gd name="T9" fmla="*/ 9 h 32"/>
                <a:gd name="T10" fmla="*/ 4 w 37"/>
                <a:gd name="T11" fmla="*/ 9 h 32"/>
                <a:gd name="T12" fmla="*/ 24 w 37"/>
                <a:gd name="T13" fmla="*/ 27 h 32"/>
                <a:gd name="T14" fmla="*/ 32 w 37"/>
                <a:gd name="T15" fmla="*/ 15 h 32"/>
                <a:gd name="T16" fmla="*/ 8 w 37"/>
                <a:gd name="T17" fmla="*/ 4 h 32"/>
                <a:gd name="T18" fmla="*/ 7 w 37"/>
                <a:gd name="T19" fmla="*/ 1 h 32"/>
                <a:gd name="T20" fmla="*/ 7 w 37"/>
                <a:gd name="T21" fmla="*/ 1 h 32"/>
                <a:gd name="T22" fmla="*/ 10 w 37"/>
                <a:gd name="T23" fmla="*/ 0 h 32"/>
                <a:gd name="T24" fmla="*/ 10 w 37"/>
                <a:gd name="T25" fmla="*/ 0 h 32"/>
                <a:gd name="T26" fmla="*/ 36 w 37"/>
                <a:gd name="T27" fmla="*/ 12 h 32"/>
                <a:gd name="T28" fmla="*/ 37 w 37"/>
                <a:gd name="T29" fmla="*/ 13 h 32"/>
                <a:gd name="T30" fmla="*/ 37 w 37"/>
                <a:gd name="T31" fmla="*/ 13 h 32"/>
                <a:gd name="T32" fmla="*/ 37 w 37"/>
                <a:gd name="T33" fmla="*/ 15 h 32"/>
                <a:gd name="T34" fmla="*/ 37 w 37"/>
                <a:gd name="T35" fmla="*/ 15 h 32"/>
                <a:gd name="T36" fmla="*/ 26 w 37"/>
                <a:gd name="T37" fmla="*/ 31 h 32"/>
                <a:gd name="T38" fmla="*/ 24 w 37"/>
                <a:gd name="T39" fmla="*/ 32 h 32"/>
                <a:gd name="T40" fmla="*/ 24 w 37"/>
                <a:gd name="T41" fmla="*/ 32 h 32"/>
                <a:gd name="T42" fmla="*/ 24 w 37"/>
                <a:gd name="T43" fmla="*/ 32 h 32"/>
                <a:gd name="T44" fmla="*/ 24 w 37"/>
                <a:gd name="T45" fmla="*/ 32 h 32"/>
                <a:gd name="T46" fmla="*/ 23 w 37"/>
                <a:gd name="T47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" h="32">
                  <a:moveTo>
                    <a:pt x="23" y="3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4"/>
                    <a:pt x="37" y="14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3" y="32"/>
                    <a:pt x="23" y="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0"/>
            <p:cNvSpPr/>
            <p:nvPr/>
          </p:nvSpPr>
          <p:spPr bwMode="auto">
            <a:xfrm>
              <a:off x="1926107" y="2612287"/>
              <a:ext cx="21289" cy="13686"/>
            </a:xfrm>
            <a:custGeom>
              <a:avLst/>
              <a:gdLst>
                <a:gd name="T0" fmla="*/ 5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4 w 6"/>
                <a:gd name="T7" fmla="*/ 4 h 4"/>
                <a:gd name="T8" fmla="*/ 4 w 6"/>
                <a:gd name="T9" fmla="*/ 4 h 4"/>
                <a:gd name="T10" fmla="*/ 1 w 6"/>
                <a:gd name="T11" fmla="*/ 2 h 4"/>
                <a:gd name="T12" fmla="*/ 1 w 6"/>
                <a:gd name="T13" fmla="*/ 2 h 4"/>
                <a:gd name="T14" fmla="*/ 0 w 6"/>
                <a:gd name="T15" fmla="*/ 1 h 4"/>
                <a:gd name="T16" fmla="*/ 0 w 6"/>
                <a:gd name="T17" fmla="*/ 1 h 4"/>
                <a:gd name="T18" fmla="*/ 2 w 6"/>
                <a:gd name="T19" fmla="*/ 0 h 4"/>
                <a:gd name="T20" fmla="*/ 2 w 6"/>
                <a:gd name="T21" fmla="*/ 0 h 4"/>
                <a:gd name="T22" fmla="*/ 5 w 6"/>
                <a:gd name="T23" fmla="*/ 2 h 4"/>
                <a:gd name="T24" fmla="*/ 5 w 6"/>
                <a:gd name="T25" fmla="*/ 2 h 4"/>
                <a:gd name="T26" fmla="*/ 5 w 6"/>
                <a:gd name="T27" fmla="*/ 2 h 4"/>
                <a:gd name="T28" fmla="*/ 5 w 6"/>
                <a:gd name="T29" fmla="*/ 2 h 4"/>
                <a:gd name="T30" fmla="*/ 5 w 6"/>
                <a:gd name="T31" fmla="*/ 4 h 4"/>
                <a:gd name="T32" fmla="*/ 5 w 6"/>
                <a:gd name="T33" fmla="*/ 4 h 4"/>
                <a:gd name="T34" fmla="*/ 5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81"/>
            <p:cNvSpPr/>
            <p:nvPr/>
          </p:nvSpPr>
          <p:spPr bwMode="auto">
            <a:xfrm>
              <a:off x="1907859" y="2551461"/>
              <a:ext cx="21289" cy="13686"/>
            </a:xfrm>
            <a:custGeom>
              <a:avLst/>
              <a:gdLst>
                <a:gd name="T0" fmla="*/ 5 w 6"/>
                <a:gd name="T1" fmla="*/ 4 h 4"/>
                <a:gd name="T2" fmla="*/ 0 w 6"/>
                <a:gd name="T3" fmla="*/ 2 h 4"/>
                <a:gd name="T4" fmla="*/ 0 w 6"/>
                <a:gd name="T5" fmla="*/ 2 h 4"/>
                <a:gd name="T6" fmla="*/ 0 w 6"/>
                <a:gd name="T7" fmla="*/ 2 h 4"/>
                <a:gd name="T8" fmla="*/ 0 w 6"/>
                <a:gd name="T9" fmla="*/ 2 h 4"/>
                <a:gd name="T10" fmla="*/ 0 w 6"/>
                <a:gd name="T11" fmla="*/ 0 h 4"/>
                <a:gd name="T12" fmla="*/ 0 w 6"/>
                <a:gd name="T13" fmla="*/ 0 h 4"/>
                <a:gd name="T14" fmla="*/ 2 w 6"/>
                <a:gd name="T15" fmla="*/ 0 h 4"/>
                <a:gd name="T16" fmla="*/ 2 w 6"/>
                <a:gd name="T17" fmla="*/ 0 h 4"/>
                <a:gd name="T18" fmla="*/ 2 w 6"/>
                <a:gd name="T19" fmla="*/ 0 h 4"/>
                <a:gd name="T20" fmla="*/ 2 w 6"/>
                <a:gd name="T21" fmla="*/ 0 h 4"/>
                <a:gd name="T22" fmla="*/ 5 w 6"/>
                <a:gd name="T23" fmla="*/ 2 h 4"/>
                <a:gd name="T24" fmla="*/ 5 w 6"/>
                <a:gd name="T25" fmla="*/ 2 h 4"/>
                <a:gd name="T26" fmla="*/ 6 w 6"/>
                <a:gd name="T27" fmla="*/ 3 h 4"/>
                <a:gd name="T28" fmla="*/ 6 w 6"/>
                <a:gd name="T29" fmla="*/ 3 h 4"/>
                <a:gd name="T30" fmla="*/ 6 w 6"/>
                <a:gd name="T31" fmla="*/ 4 h 4"/>
                <a:gd name="T32" fmla="*/ 6 w 6"/>
                <a:gd name="T33" fmla="*/ 4 h 4"/>
                <a:gd name="T34" fmla="*/ 5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3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82"/>
            <p:cNvSpPr/>
            <p:nvPr/>
          </p:nvSpPr>
          <p:spPr bwMode="auto">
            <a:xfrm>
              <a:off x="1980850" y="2594039"/>
              <a:ext cx="21289" cy="18248"/>
            </a:xfrm>
            <a:custGeom>
              <a:avLst/>
              <a:gdLst>
                <a:gd name="T0" fmla="*/ 4 w 6"/>
                <a:gd name="T1" fmla="*/ 4 h 5"/>
                <a:gd name="T2" fmla="*/ 0 w 6"/>
                <a:gd name="T3" fmla="*/ 2 h 5"/>
                <a:gd name="T4" fmla="*/ 0 w 6"/>
                <a:gd name="T5" fmla="*/ 2 h 5"/>
                <a:gd name="T6" fmla="*/ 0 w 6"/>
                <a:gd name="T7" fmla="*/ 2 h 5"/>
                <a:gd name="T8" fmla="*/ 0 w 6"/>
                <a:gd name="T9" fmla="*/ 2 h 5"/>
                <a:gd name="T10" fmla="*/ 0 w 6"/>
                <a:gd name="T11" fmla="*/ 1 h 5"/>
                <a:gd name="T12" fmla="*/ 0 w 6"/>
                <a:gd name="T13" fmla="*/ 1 h 5"/>
                <a:gd name="T14" fmla="*/ 1 w 6"/>
                <a:gd name="T15" fmla="*/ 1 h 5"/>
                <a:gd name="T16" fmla="*/ 1 w 6"/>
                <a:gd name="T17" fmla="*/ 1 h 5"/>
                <a:gd name="T18" fmla="*/ 2 w 6"/>
                <a:gd name="T19" fmla="*/ 1 h 5"/>
                <a:gd name="T20" fmla="*/ 2 w 6"/>
                <a:gd name="T21" fmla="*/ 1 h 5"/>
                <a:gd name="T22" fmla="*/ 5 w 6"/>
                <a:gd name="T23" fmla="*/ 3 h 5"/>
                <a:gd name="T24" fmla="*/ 5 w 6"/>
                <a:gd name="T25" fmla="*/ 3 h 5"/>
                <a:gd name="T26" fmla="*/ 5 w 6"/>
                <a:gd name="T27" fmla="*/ 4 h 5"/>
                <a:gd name="T28" fmla="*/ 5 w 6"/>
                <a:gd name="T29" fmla="*/ 4 h 5"/>
                <a:gd name="T30" fmla="*/ 5 w 6"/>
                <a:gd name="T31" fmla="*/ 4 h 5"/>
                <a:gd name="T32" fmla="*/ 5 w 6"/>
                <a:gd name="T33" fmla="*/ 4 h 5"/>
                <a:gd name="T34" fmla="*/ 4 w 6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83"/>
            <p:cNvSpPr/>
            <p:nvPr/>
          </p:nvSpPr>
          <p:spPr bwMode="auto">
            <a:xfrm>
              <a:off x="1983891" y="2514965"/>
              <a:ext cx="21289" cy="13686"/>
            </a:xfrm>
            <a:custGeom>
              <a:avLst/>
              <a:gdLst>
                <a:gd name="T0" fmla="*/ 6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4 w 6"/>
                <a:gd name="T7" fmla="*/ 4 h 4"/>
                <a:gd name="T8" fmla="*/ 4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0 w 6"/>
                <a:gd name="T15" fmla="*/ 2 h 4"/>
                <a:gd name="T16" fmla="*/ 0 w 6"/>
                <a:gd name="T17" fmla="*/ 2 h 4"/>
                <a:gd name="T18" fmla="*/ 0 w 6"/>
                <a:gd name="T19" fmla="*/ 0 h 4"/>
                <a:gd name="T20" fmla="*/ 0 w 6"/>
                <a:gd name="T21" fmla="*/ 0 h 4"/>
                <a:gd name="T22" fmla="*/ 2 w 6"/>
                <a:gd name="T23" fmla="*/ 0 h 4"/>
                <a:gd name="T24" fmla="*/ 2 w 6"/>
                <a:gd name="T25" fmla="*/ 0 h 4"/>
                <a:gd name="T26" fmla="*/ 2 w 6"/>
                <a:gd name="T27" fmla="*/ 0 h 4"/>
                <a:gd name="T28" fmla="*/ 2 w 6"/>
                <a:gd name="T29" fmla="*/ 0 h 4"/>
                <a:gd name="T30" fmla="*/ 5 w 6"/>
                <a:gd name="T31" fmla="*/ 2 h 4"/>
                <a:gd name="T32" fmla="*/ 5 w 6"/>
                <a:gd name="T33" fmla="*/ 2 h 4"/>
                <a:gd name="T34" fmla="*/ 6 w 6"/>
                <a:gd name="T35" fmla="*/ 2 h 4"/>
                <a:gd name="T36" fmla="*/ 6 w 6"/>
                <a:gd name="T37" fmla="*/ 2 h 4"/>
                <a:gd name="T38" fmla="*/ 6 w 6"/>
                <a:gd name="T39" fmla="*/ 4 h 4"/>
                <a:gd name="T40" fmla="*/ 6 w 6"/>
                <a:gd name="T41" fmla="*/ 4 h 4"/>
                <a:gd name="T42" fmla="*/ 6 w 6"/>
                <a:gd name="T4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84"/>
            <p:cNvSpPr/>
            <p:nvPr/>
          </p:nvSpPr>
          <p:spPr bwMode="auto">
            <a:xfrm>
              <a:off x="1929148" y="2449577"/>
              <a:ext cx="22810" cy="15207"/>
            </a:xfrm>
            <a:custGeom>
              <a:avLst/>
              <a:gdLst>
                <a:gd name="T0" fmla="*/ 5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3 w 6"/>
                <a:gd name="T7" fmla="*/ 3 h 4"/>
                <a:gd name="T8" fmla="*/ 3 w 6"/>
                <a:gd name="T9" fmla="*/ 3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0 w 6"/>
                <a:gd name="T17" fmla="*/ 1 h 4"/>
                <a:gd name="T18" fmla="*/ 0 w 6"/>
                <a:gd name="T19" fmla="*/ 1 h 4"/>
                <a:gd name="T20" fmla="*/ 2 w 6"/>
                <a:gd name="T21" fmla="*/ 0 h 4"/>
                <a:gd name="T22" fmla="*/ 2 w 6"/>
                <a:gd name="T23" fmla="*/ 0 h 4"/>
                <a:gd name="T24" fmla="*/ 5 w 6"/>
                <a:gd name="T25" fmla="*/ 2 h 4"/>
                <a:gd name="T26" fmla="*/ 5 w 6"/>
                <a:gd name="T27" fmla="*/ 2 h 4"/>
                <a:gd name="T28" fmla="*/ 5 w 6"/>
                <a:gd name="T29" fmla="*/ 2 h 4"/>
                <a:gd name="T30" fmla="*/ 5 w 6"/>
                <a:gd name="T31" fmla="*/ 2 h 4"/>
                <a:gd name="T32" fmla="*/ 5 w 6"/>
                <a:gd name="T33" fmla="*/ 3 h 4"/>
                <a:gd name="T34" fmla="*/ 5 w 6"/>
                <a:gd name="T35" fmla="*/ 3 h 4"/>
                <a:gd name="T36" fmla="*/ 5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85"/>
            <p:cNvSpPr/>
            <p:nvPr/>
          </p:nvSpPr>
          <p:spPr bwMode="auto">
            <a:xfrm>
              <a:off x="2015825" y="2449577"/>
              <a:ext cx="25851" cy="18248"/>
            </a:xfrm>
            <a:custGeom>
              <a:avLst/>
              <a:gdLst>
                <a:gd name="T0" fmla="*/ 5 w 7"/>
                <a:gd name="T1" fmla="*/ 5 h 5"/>
                <a:gd name="T2" fmla="*/ 0 w 7"/>
                <a:gd name="T3" fmla="*/ 2 h 5"/>
                <a:gd name="T4" fmla="*/ 0 w 7"/>
                <a:gd name="T5" fmla="*/ 2 h 5"/>
                <a:gd name="T6" fmla="*/ 0 w 7"/>
                <a:gd name="T7" fmla="*/ 2 h 5"/>
                <a:gd name="T8" fmla="*/ 0 w 7"/>
                <a:gd name="T9" fmla="*/ 1 h 5"/>
                <a:gd name="T10" fmla="*/ 0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7 w 7"/>
                <a:gd name="T17" fmla="*/ 3 h 5"/>
                <a:gd name="T18" fmla="*/ 7 w 7"/>
                <a:gd name="T19" fmla="*/ 3 h 5"/>
                <a:gd name="T20" fmla="*/ 7 w 7"/>
                <a:gd name="T21" fmla="*/ 5 h 5"/>
                <a:gd name="T22" fmla="*/ 7 w 7"/>
                <a:gd name="T23" fmla="*/ 5 h 5"/>
                <a:gd name="T24" fmla="*/ 7 w 7"/>
                <a:gd name="T25" fmla="*/ 5 h 5"/>
                <a:gd name="T26" fmla="*/ 7 w 7"/>
                <a:gd name="T27" fmla="*/ 5 h 5"/>
                <a:gd name="T28" fmla="*/ 5 w 7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2"/>
                    <a:pt x="5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6"/>
            <p:cNvSpPr/>
            <p:nvPr/>
          </p:nvSpPr>
          <p:spPr bwMode="auto">
            <a:xfrm>
              <a:off x="1991495" y="2417643"/>
              <a:ext cx="18248" cy="1520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1 h 4"/>
                <a:gd name="T8" fmla="*/ 0 w 5"/>
                <a:gd name="T9" fmla="*/ 1 h 4"/>
                <a:gd name="T10" fmla="*/ 2 w 5"/>
                <a:gd name="T11" fmla="*/ 1 h 4"/>
                <a:gd name="T12" fmla="*/ 2 w 5"/>
                <a:gd name="T13" fmla="*/ 1 h 4"/>
                <a:gd name="T14" fmla="*/ 4 w 5"/>
                <a:gd name="T15" fmla="*/ 2 h 4"/>
                <a:gd name="T16" fmla="*/ 4 w 5"/>
                <a:gd name="T17" fmla="*/ 2 h 4"/>
                <a:gd name="T18" fmla="*/ 5 w 5"/>
                <a:gd name="T19" fmla="*/ 3 h 4"/>
                <a:gd name="T20" fmla="*/ 5 w 5"/>
                <a:gd name="T21" fmla="*/ 3 h 4"/>
                <a:gd name="T22" fmla="*/ 5 w 5"/>
                <a:gd name="T23" fmla="*/ 4 h 4"/>
                <a:gd name="T24" fmla="*/ 5 w 5"/>
                <a:gd name="T25" fmla="*/ 4 h 4"/>
                <a:gd name="T26" fmla="*/ 3 w 5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87"/>
            <p:cNvSpPr/>
            <p:nvPr/>
          </p:nvSpPr>
          <p:spPr bwMode="auto">
            <a:xfrm>
              <a:off x="1929148" y="2493676"/>
              <a:ext cx="15207" cy="13686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4 h 4"/>
                <a:gd name="T4" fmla="*/ 2 w 4"/>
                <a:gd name="T5" fmla="*/ 4 h 4"/>
                <a:gd name="T6" fmla="*/ 2 w 4"/>
                <a:gd name="T7" fmla="*/ 3 h 4"/>
                <a:gd name="T8" fmla="*/ 2 w 4"/>
                <a:gd name="T9" fmla="*/ 3 h 4"/>
                <a:gd name="T10" fmla="*/ 1 w 4"/>
                <a:gd name="T11" fmla="*/ 3 h 4"/>
                <a:gd name="T12" fmla="*/ 1 w 4"/>
                <a:gd name="T13" fmla="*/ 3 h 4"/>
                <a:gd name="T14" fmla="*/ 0 w 4"/>
                <a:gd name="T15" fmla="*/ 1 h 4"/>
                <a:gd name="T16" fmla="*/ 0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3 w 4"/>
                <a:gd name="T23" fmla="*/ 1 h 4"/>
                <a:gd name="T24" fmla="*/ 3 w 4"/>
                <a:gd name="T25" fmla="*/ 1 h 4"/>
                <a:gd name="T26" fmla="*/ 3 w 4"/>
                <a:gd name="T27" fmla="*/ 2 h 4"/>
                <a:gd name="T28" fmla="*/ 3 w 4"/>
                <a:gd name="T29" fmla="*/ 2 h 4"/>
                <a:gd name="T30" fmla="*/ 4 w 4"/>
                <a:gd name="T31" fmla="*/ 3 h 4"/>
                <a:gd name="T32" fmla="*/ 4 w 4"/>
                <a:gd name="T33" fmla="*/ 3 h 4"/>
                <a:gd name="T34" fmla="*/ 4 w 4"/>
                <a:gd name="T3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88"/>
            <p:cNvSpPr/>
            <p:nvPr/>
          </p:nvSpPr>
          <p:spPr bwMode="auto">
            <a:xfrm>
              <a:off x="2052321" y="2572750"/>
              <a:ext cx="21289" cy="13686"/>
            </a:xfrm>
            <a:custGeom>
              <a:avLst/>
              <a:gdLst>
                <a:gd name="T0" fmla="*/ 5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4 w 6"/>
                <a:gd name="T7" fmla="*/ 3 h 4"/>
                <a:gd name="T8" fmla="*/ 4 w 6"/>
                <a:gd name="T9" fmla="*/ 3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1 w 6"/>
                <a:gd name="T17" fmla="*/ 2 h 4"/>
                <a:gd name="T18" fmla="*/ 1 w 6"/>
                <a:gd name="T19" fmla="*/ 2 h 4"/>
                <a:gd name="T20" fmla="*/ 1 w 6"/>
                <a:gd name="T21" fmla="*/ 0 h 4"/>
                <a:gd name="T22" fmla="*/ 1 w 6"/>
                <a:gd name="T23" fmla="*/ 0 h 4"/>
                <a:gd name="T24" fmla="*/ 2 w 6"/>
                <a:gd name="T25" fmla="*/ 0 h 4"/>
                <a:gd name="T26" fmla="*/ 2 w 6"/>
                <a:gd name="T27" fmla="*/ 0 h 4"/>
                <a:gd name="T28" fmla="*/ 3 w 6"/>
                <a:gd name="T29" fmla="*/ 0 h 4"/>
                <a:gd name="T30" fmla="*/ 3 w 6"/>
                <a:gd name="T31" fmla="*/ 0 h 4"/>
                <a:gd name="T32" fmla="*/ 5 w 6"/>
                <a:gd name="T33" fmla="*/ 2 h 4"/>
                <a:gd name="T34" fmla="*/ 5 w 6"/>
                <a:gd name="T35" fmla="*/ 2 h 4"/>
                <a:gd name="T36" fmla="*/ 6 w 6"/>
                <a:gd name="T37" fmla="*/ 3 h 4"/>
                <a:gd name="T38" fmla="*/ 6 w 6"/>
                <a:gd name="T39" fmla="*/ 3 h 4"/>
                <a:gd name="T40" fmla="*/ 6 w 6"/>
                <a:gd name="T41" fmla="*/ 3 h 4"/>
                <a:gd name="T42" fmla="*/ 6 w 6"/>
                <a:gd name="T43" fmla="*/ 3 h 4"/>
                <a:gd name="T44" fmla="*/ 5 w 6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89"/>
            <p:cNvSpPr/>
            <p:nvPr/>
          </p:nvSpPr>
          <p:spPr bwMode="auto">
            <a:xfrm>
              <a:off x="2088817" y="2496718"/>
              <a:ext cx="21289" cy="18248"/>
            </a:xfrm>
            <a:custGeom>
              <a:avLst/>
              <a:gdLst>
                <a:gd name="T0" fmla="*/ 4 w 6"/>
                <a:gd name="T1" fmla="*/ 4 h 5"/>
                <a:gd name="T2" fmla="*/ 2 w 6"/>
                <a:gd name="T3" fmla="*/ 3 h 5"/>
                <a:gd name="T4" fmla="*/ 2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1 h 5"/>
                <a:gd name="T12" fmla="*/ 1 w 6"/>
                <a:gd name="T13" fmla="*/ 1 h 5"/>
                <a:gd name="T14" fmla="*/ 2 w 6"/>
                <a:gd name="T15" fmla="*/ 1 h 5"/>
                <a:gd name="T16" fmla="*/ 2 w 6"/>
                <a:gd name="T17" fmla="*/ 1 h 5"/>
                <a:gd name="T18" fmla="*/ 3 w 6"/>
                <a:gd name="T19" fmla="*/ 1 h 5"/>
                <a:gd name="T20" fmla="*/ 3 w 6"/>
                <a:gd name="T21" fmla="*/ 1 h 5"/>
                <a:gd name="T22" fmla="*/ 5 w 6"/>
                <a:gd name="T23" fmla="*/ 2 h 5"/>
                <a:gd name="T24" fmla="*/ 5 w 6"/>
                <a:gd name="T25" fmla="*/ 2 h 5"/>
                <a:gd name="T26" fmla="*/ 6 w 6"/>
                <a:gd name="T27" fmla="*/ 4 h 5"/>
                <a:gd name="T28" fmla="*/ 6 w 6"/>
                <a:gd name="T29" fmla="*/ 4 h 5"/>
                <a:gd name="T30" fmla="*/ 6 w 6"/>
                <a:gd name="T31" fmla="*/ 4 h 5"/>
                <a:gd name="T32" fmla="*/ 6 w 6"/>
                <a:gd name="T33" fmla="*/ 4 h 5"/>
                <a:gd name="T34" fmla="*/ 4 w 6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90"/>
            <p:cNvSpPr/>
            <p:nvPr/>
          </p:nvSpPr>
          <p:spPr bwMode="auto">
            <a:xfrm>
              <a:off x="2081213" y="2446536"/>
              <a:ext cx="18248" cy="18248"/>
            </a:xfrm>
            <a:custGeom>
              <a:avLst/>
              <a:gdLst>
                <a:gd name="T0" fmla="*/ 3 w 5"/>
                <a:gd name="T1" fmla="*/ 4 h 5"/>
                <a:gd name="T2" fmla="*/ 3 w 5"/>
                <a:gd name="T3" fmla="*/ 4 h 5"/>
                <a:gd name="T4" fmla="*/ 3 w 5"/>
                <a:gd name="T5" fmla="*/ 4 h 5"/>
                <a:gd name="T6" fmla="*/ 2 w 5"/>
                <a:gd name="T7" fmla="*/ 3 h 5"/>
                <a:gd name="T8" fmla="*/ 2 w 5"/>
                <a:gd name="T9" fmla="*/ 3 h 5"/>
                <a:gd name="T10" fmla="*/ 0 w 5"/>
                <a:gd name="T11" fmla="*/ 2 h 5"/>
                <a:gd name="T12" fmla="*/ 0 w 5"/>
                <a:gd name="T13" fmla="*/ 2 h 5"/>
                <a:gd name="T14" fmla="*/ 0 w 5"/>
                <a:gd name="T15" fmla="*/ 2 h 5"/>
                <a:gd name="T16" fmla="*/ 0 w 5"/>
                <a:gd name="T17" fmla="*/ 0 h 5"/>
                <a:gd name="T18" fmla="*/ 0 w 5"/>
                <a:gd name="T19" fmla="*/ 0 h 5"/>
                <a:gd name="T20" fmla="*/ 2 w 5"/>
                <a:gd name="T21" fmla="*/ 0 h 5"/>
                <a:gd name="T22" fmla="*/ 2 w 5"/>
                <a:gd name="T23" fmla="*/ 0 h 5"/>
                <a:gd name="T24" fmla="*/ 3 w 5"/>
                <a:gd name="T25" fmla="*/ 2 h 5"/>
                <a:gd name="T26" fmla="*/ 3 w 5"/>
                <a:gd name="T27" fmla="*/ 2 h 5"/>
                <a:gd name="T28" fmla="*/ 4 w 5"/>
                <a:gd name="T29" fmla="*/ 2 h 5"/>
                <a:gd name="T30" fmla="*/ 4 w 5"/>
                <a:gd name="T31" fmla="*/ 2 h 5"/>
                <a:gd name="T32" fmla="*/ 4 w 5"/>
                <a:gd name="T33" fmla="*/ 2 h 5"/>
                <a:gd name="T34" fmla="*/ 4 w 5"/>
                <a:gd name="T35" fmla="*/ 2 h 5"/>
                <a:gd name="T36" fmla="*/ 5 w 5"/>
                <a:gd name="T37" fmla="*/ 4 h 5"/>
                <a:gd name="T38" fmla="*/ 5 w 5"/>
                <a:gd name="T39" fmla="*/ 4 h 5"/>
                <a:gd name="T40" fmla="*/ 5 w 5"/>
                <a:gd name="T41" fmla="*/ 4 h 5"/>
                <a:gd name="T42" fmla="*/ 5 w 5"/>
                <a:gd name="T43" fmla="*/ 4 h 5"/>
                <a:gd name="T44" fmla="*/ 3 w 5"/>
                <a:gd name="T4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91"/>
            <p:cNvSpPr/>
            <p:nvPr/>
          </p:nvSpPr>
          <p:spPr bwMode="auto">
            <a:xfrm>
              <a:off x="2044718" y="2504321"/>
              <a:ext cx="15207" cy="10645"/>
            </a:xfrm>
            <a:custGeom>
              <a:avLst/>
              <a:gdLst>
                <a:gd name="T0" fmla="*/ 4 w 4"/>
                <a:gd name="T1" fmla="*/ 3 h 3"/>
                <a:gd name="T2" fmla="*/ 2 w 4"/>
                <a:gd name="T3" fmla="*/ 3 h 3"/>
                <a:gd name="T4" fmla="*/ 2 w 4"/>
                <a:gd name="T5" fmla="*/ 3 h 3"/>
                <a:gd name="T6" fmla="*/ 2 w 4"/>
                <a:gd name="T7" fmla="*/ 3 h 3"/>
                <a:gd name="T8" fmla="*/ 2 w 4"/>
                <a:gd name="T9" fmla="*/ 3 h 3"/>
                <a:gd name="T10" fmla="*/ 0 w 4"/>
                <a:gd name="T11" fmla="*/ 2 h 3"/>
                <a:gd name="T12" fmla="*/ 0 w 4"/>
                <a:gd name="T13" fmla="*/ 2 h 3"/>
                <a:gd name="T14" fmla="*/ 0 w 4"/>
                <a:gd name="T15" fmla="*/ 0 h 3"/>
                <a:gd name="T16" fmla="*/ 0 w 4"/>
                <a:gd name="T17" fmla="*/ 0 h 3"/>
                <a:gd name="T18" fmla="*/ 1 w 4"/>
                <a:gd name="T19" fmla="*/ 0 h 3"/>
                <a:gd name="T20" fmla="*/ 1 w 4"/>
                <a:gd name="T21" fmla="*/ 0 h 3"/>
                <a:gd name="T22" fmla="*/ 3 w 4"/>
                <a:gd name="T23" fmla="*/ 1 h 3"/>
                <a:gd name="T24" fmla="*/ 3 w 4"/>
                <a:gd name="T25" fmla="*/ 1 h 3"/>
                <a:gd name="T26" fmla="*/ 4 w 4"/>
                <a:gd name="T27" fmla="*/ 1 h 3"/>
                <a:gd name="T28" fmla="*/ 4 w 4"/>
                <a:gd name="T29" fmla="*/ 1 h 3"/>
                <a:gd name="T30" fmla="*/ 4 w 4"/>
                <a:gd name="T31" fmla="*/ 3 h 3"/>
                <a:gd name="T32" fmla="*/ 4 w 4"/>
                <a:gd name="T33" fmla="*/ 3 h 3"/>
                <a:gd name="T34" fmla="*/ 4 w 4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92"/>
            <p:cNvSpPr/>
            <p:nvPr/>
          </p:nvSpPr>
          <p:spPr bwMode="auto">
            <a:xfrm>
              <a:off x="2015825" y="2665510"/>
              <a:ext cx="18248" cy="1520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1 w 5"/>
                <a:gd name="T17" fmla="*/ 0 h 4"/>
                <a:gd name="T18" fmla="*/ 1 w 5"/>
                <a:gd name="T19" fmla="*/ 0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3 h 4"/>
                <a:gd name="T34" fmla="*/ 5 w 5"/>
                <a:gd name="T35" fmla="*/ 3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93"/>
            <p:cNvSpPr/>
            <p:nvPr/>
          </p:nvSpPr>
          <p:spPr bwMode="auto">
            <a:xfrm>
              <a:off x="2088817" y="2686799"/>
              <a:ext cx="21289" cy="15207"/>
            </a:xfrm>
            <a:custGeom>
              <a:avLst/>
              <a:gdLst>
                <a:gd name="T0" fmla="*/ 4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1 w 6"/>
                <a:gd name="T7" fmla="*/ 2 h 4"/>
                <a:gd name="T8" fmla="*/ 1 w 6"/>
                <a:gd name="T9" fmla="*/ 2 h 4"/>
                <a:gd name="T10" fmla="*/ 1 w 6"/>
                <a:gd name="T11" fmla="*/ 2 h 4"/>
                <a:gd name="T12" fmla="*/ 0 w 6"/>
                <a:gd name="T13" fmla="*/ 1 h 4"/>
                <a:gd name="T14" fmla="*/ 0 w 6"/>
                <a:gd name="T15" fmla="*/ 1 h 4"/>
                <a:gd name="T16" fmla="*/ 2 w 6"/>
                <a:gd name="T17" fmla="*/ 0 h 4"/>
                <a:gd name="T18" fmla="*/ 2 w 6"/>
                <a:gd name="T19" fmla="*/ 0 h 4"/>
                <a:gd name="T20" fmla="*/ 5 w 6"/>
                <a:gd name="T21" fmla="*/ 2 h 4"/>
                <a:gd name="T22" fmla="*/ 5 w 6"/>
                <a:gd name="T23" fmla="*/ 2 h 4"/>
                <a:gd name="T24" fmla="*/ 5 w 6"/>
                <a:gd name="T25" fmla="*/ 2 h 4"/>
                <a:gd name="T26" fmla="*/ 5 w 6"/>
                <a:gd name="T27" fmla="*/ 2 h 4"/>
                <a:gd name="T28" fmla="*/ 6 w 6"/>
                <a:gd name="T29" fmla="*/ 3 h 4"/>
                <a:gd name="T30" fmla="*/ 6 w 6"/>
                <a:gd name="T31" fmla="*/ 3 h 4"/>
                <a:gd name="T32" fmla="*/ 6 w 6"/>
                <a:gd name="T33" fmla="*/ 3 h 4"/>
                <a:gd name="T34" fmla="*/ 6 w 6"/>
                <a:gd name="T35" fmla="*/ 3 h 4"/>
                <a:gd name="T36" fmla="*/ 4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94"/>
            <p:cNvSpPr/>
            <p:nvPr/>
          </p:nvSpPr>
          <p:spPr bwMode="auto">
            <a:xfrm>
              <a:off x="2066007" y="2630535"/>
              <a:ext cx="18248" cy="13686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0 h 4"/>
                <a:gd name="T14" fmla="*/ 1 w 5"/>
                <a:gd name="T15" fmla="*/ 0 h 4"/>
                <a:gd name="T16" fmla="*/ 2 w 5"/>
                <a:gd name="T17" fmla="*/ 0 h 4"/>
                <a:gd name="T18" fmla="*/ 2 w 5"/>
                <a:gd name="T19" fmla="*/ 0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1 h 4"/>
                <a:gd name="T26" fmla="*/ 4 w 5"/>
                <a:gd name="T27" fmla="*/ 1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3 h 4"/>
                <a:gd name="T34" fmla="*/ 5 w 5"/>
                <a:gd name="T35" fmla="*/ 3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95"/>
            <p:cNvSpPr/>
            <p:nvPr/>
          </p:nvSpPr>
          <p:spPr bwMode="auto">
            <a:xfrm>
              <a:off x="2157246" y="2673114"/>
              <a:ext cx="16727" cy="13686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1 h 4"/>
                <a:gd name="T8" fmla="*/ 0 w 5"/>
                <a:gd name="T9" fmla="*/ 1 h 4"/>
                <a:gd name="T10" fmla="*/ 1 w 5"/>
                <a:gd name="T11" fmla="*/ 0 h 4"/>
                <a:gd name="T12" fmla="*/ 1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5 w 5"/>
                <a:gd name="T19" fmla="*/ 3 h 4"/>
                <a:gd name="T20" fmla="*/ 5 w 5"/>
                <a:gd name="T21" fmla="*/ 3 h 4"/>
                <a:gd name="T22" fmla="*/ 4 w 5"/>
                <a:gd name="T23" fmla="*/ 3 h 4"/>
                <a:gd name="T24" fmla="*/ 4 w 5"/>
                <a:gd name="T25" fmla="*/ 3 h 4"/>
                <a:gd name="T26" fmla="*/ 3 w 5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96"/>
            <p:cNvSpPr/>
            <p:nvPr/>
          </p:nvSpPr>
          <p:spPr bwMode="auto">
            <a:xfrm>
              <a:off x="2134436" y="2580354"/>
              <a:ext cx="22810" cy="13686"/>
            </a:xfrm>
            <a:custGeom>
              <a:avLst/>
              <a:gdLst>
                <a:gd name="T0" fmla="*/ 5 w 6"/>
                <a:gd name="T1" fmla="*/ 3 h 4"/>
                <a:gd name="T2" fmla="*/ 4 w 6"/>
                <a:gd name="T3" fmla="*/ 3 h 4"/>
                <a:gd name="T4" fmla="*/ 4 w 6"/>
                <a:gd name="T5" fmla="*/ 3 h 4"/>
                <a:gd name="T6" fmla="*/ 3 w 6"/>
                <a:gd name="T7" fmla="*/ 3 h 4"/>
                <a:gd name="T8" fmla="*/ 3 w 6"/>
                <a:gd name="T9" fmla="*/ 3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0 w 6"/>
                <a:gd name="T17" fmla="*/ 0 h 4"/>
                <a:gd name="T18" fmla="*/ 0 w 6"/>
                <a:gd name="T19" fmla="*/ 0 h 4"/>
                <a:gd name="T20" fmla="*/ 2 w 6"/>
                <a:gd name="T21" fmla="*/ 0 h 4"/>
                <a:gd name="T22" fmla="*/ 2 w 6"/>
                <a:gd name="T23" fmla="*/ 0 h 4"/>
                <a:gd name="T24" fmla="*/ 5 w 6"/>
                <a:gd name="T25" fmla="*/ 1 h 4"/>
                <a:gd name="T26" fmla="*/ 5 w 6"/>
                <a:gd name="T27" fmla="*/ 1 h 4"/>
                <a:gd name="T28" fmla="*/ 5 w 6"/>
                <a:gd name="T29" fmla="*/ 2 h 4"/>
                <a:gd name="T30" fmla="*/ 5 w 6"/>
                <a:gd name="T31" fmla="*/ 2 h 4"/>
                <a:gd name="T32" fmla="*/ 5 w 6"/>
                <a:gd name="T33" fmla="*/ 3 h 4"/>
                <a:gd name="T34" fmla="*/ 5 w 6"/>
                <a:gd name="T35" fmla="*/ 3 h 4"/>
                <a:gd name="T36" fmla="*/ 5 w 6"/>
                <a:gd name="T3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5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97"/>
            <p:cNvSpPr/>
            <p:nvPr/>
          </p:nvSpPr>
          <p:spPr bwMode="auto">
            <a:xfrm>
              <a:off x="2142040" y="2615329"/>
              <a:ext cx="18248" cy="15207"/>
            </a:xfrm>
            <a:custGeom>
              <a:avLst/>
              <a:gdLst>
                <a:gd name="T0" fmla="*/ 3 w 5"/>
                <a:gd name="T1" fmla="*/ 3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0 h 4"/>
                <a:gd name="T14" fmla="*/ 2 w 5"/>
                <a:gd name="T15" fmla="*/ 0 h 4"/>
                <a:gd name="T16" fmla="*/ 4 w 5"/>
                <a:gd name="T17" fmla="*/ 1 h 4"/>
                <a:gd name="T18" fmla="*/ 4 w 5"/>
                <a:gd name="T19" fmla="*/ 1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3 h 4"/>
                <a:gd name="T26" fmla="*/ 5 w 5"/>
                <a:gd name="T27" fmla="*/ 3 h 4"/>
                <a:gd name="T28" fmla="*/ 3 w 5"/>
                <a:gd name="T2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4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98"/>
            <p:cNvSpPr/>
            <p:nvPr/>
          </p:nvSpPr>
          <p:spPr bwMode="auto">
            <a:xfrm>
              <a:off x="2199825" y="2597081"/>
              <a:ext cx="13686" cy="10645"/>
            </a:xfrm>
            <a:custGeom>
              <a:avLst/>
              <a:gdLst>
                <a:gd name="T0" fmla="*/ 2 w 4"/>
                <a:gd name="T1" fmla="*/ 3 h 3"/>
                <a:gd name="T2" fmla="*/ 1 w 4"/>
                <a:gd name="T3" fmla="*/ 2 h 3"/>
                <a:gd name="T4" fmla="*/ 1 w 4"/>
                <a:gd name="T5" fmla="*/ 2 h 3"/>
                <a:gd name="T6" fmla="*/ 0 w 4"/>
                <a:gd name="T7" fmla="*/ 0 h 3"/>
                <a:gd name="T8" fmla="*/ 0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4 w 4"/>
                <a:gd name="T15" fmla="*/ 1 h 3"/>
                <a:gd name="T16" fmla="*/ 4 w 4"/>
                <a:gd name="T17" fmla="*/ 1 h 3"/>
                <a:gd name="T18" fmla="*/ 4 w 4"/>
                <a:gd name="T19" fmla="*/ 3 h 3"/>
                <a:gd name="T20" fmla="*/ 4 w 4"/>
                <a:gd name="T21" fmla="*/ 3 h 3"/>
                <a:gd name="T22" fmla="*/ 2 w 4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99"/>
            <p:cNvSpPr/>
            <p:nvPr/>
          </p:nvSpPr>
          <p:spPr bwMode="auto">
            <a:xfrm>
              <a:off x="2138998" y="2489114"/>
              <a:ext cx="24330" cy="18248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2 h 5"/>
                <a:gd name="T8" fmla="*/ 1 w 7"/>
                <a:gd name="T9" fmla="*/ 1 h 5"/>
                <a:gd name="T10" fmla="*/ 1 w 7"/>
                <a:gd name="T11" fmla="*/ 1 h 5"/>
                <a:gd name="T12" fmla="*/ 2 w 7"/>
                <a:gd name="T13" fmla="*/ 0 h 5"/>
                <a:gd name="T14" fmla="*/ 2 w 7"/>
                <a:gd name="T15" fmla="*/ 0 h 5"/>
                <a:gd name="T16" fmla="*/ 6 w 7"/>
                <a:gd name="T17" fmla="*/ 2 h 5"/>
                <a:gd name="T18" fmla="*/ 6 w 7"/>
                <a:gd name="T19" fmla="*/ 2 h 5"/>
                <a:gd name="T20" fmla="*/ 7 w 7"/>
                <a:gd name="T21" fmla="*/ 4 h 5"/>
                <a:gd name="T22" fmla="*/ 7 w 7"/>
                <a:gd name="T23" fmla="*/ 4 h 5"/>
                <a:gd name="T24" fmla="*/ 6 w 7"/>
                <a:gd name="T25" fmla="*/ 4 h 5"/>
                <a:gd name="T26" fmla="*/ 6 w 7"/>
                <a:gd name="T27" fmla="*/ 4 h 5"/>
                <a:gd name="T28" fmla="*/ 5 w 7"/>
                <a:gd name="T2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4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00"/>
            <p:cNvSpPr/>
            <p:nvPr/>
          </p:nvSpPr>
          <p:spPr bwMode="auto">
            <a:xfrm>
              <a:off x="2142040" y="2518007"/>
              <a:ext cx="25851" cy="18248"/>
            </a:xfrm>
            <a:custGeom>
              <a:avLst/>
              <a:gdLst>
                <a:gd name="T0" fmla="*/ 5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1 w 7"/>
                <a:gd name="T7" fmla="*/ 2 h 5"/>
                <a:gd name="T8" fmla="*/ 1 w 7"/>
                <a:gd name="T9" fmla="*/ 2 h 5"/>
                <a:gd name="T10" fmla="*/ 1 w 7"/>
                <a:gd name="T11" fmla="*/ 2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4 w 7"/>
                <a:gd name="T21" fmla="*/ 2 h 5"/>
                <a:gd name="T22" fmla="*/ 4 w 7"/>
                <a:gd name="T23" fmla="*/ 2 h 5"/>
                <a:gd name="T24" fmla="*/ 6 w 7"/>
                <a:gd name="T25" fmla="*/ 3 h 5"/>
                <a:gd name="T26" fmla="*/ 6 w 7"/>
                <a:gd name="T27" fmla="*/ 3 h 5"/>
                <a:gd name="T28" fmla="*/ 6 w 7"/>
                <a:gd name="T29" fmla="*/ 4 h 5"/>
                <a:gd name="T30" fmla="*/ 6 w 7"/>
                <a:gd name="T31" fmla="*/ 4 h 5"/>
                <a:gd name="T32" fmla="*/ 6 w 7"/>
                <a:gd name="T33" fmla="*/ 4 h 5"/>
                <a:gd name="T34" fmla="*/ 6 w 7"/>
                <a:gd name="T35" fmla="*/ 4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01"/>
            <p:cNvSpPr/>
            <p:nvPr/>
          </p:nvSpPr>
          <p:spPr bwMode="auto">
            <a:xfrm>
              <a:off x="2196783" y="2533213"/>
              <a:ext cx="16727" cy="13686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0 w 5"/>
                <a:gd name="T7" fmla="*/ 1 h 4"/>
                <a:gd name="T8" fmla="*/ 0 w 5"/>
                <a:gd name="T9" fmla="*/ 1 h 4"/>
                <a:gd name="T10" fmla="*/ 2 w 5"/>
                <a:gd name="T11" fmla="*/ 0 h 4"/>
                <a:gd name="T12" fmla="*/ 2 w 5"/>
                <a:gd name="T13" fmla="*/ 0 h 4"/>
                <a:gd name="T14" fmla="*/ 5 w 5"/>
                <a:gd name="T15" fmla="*/ 2 h 4"/>
                <a:gd name="T16" fmla="*/ 5 w 5"/>
                <a:gd name="T17" fmla="*/ 2 h 4"/>
                <a:gd name="T18" fmla="*/ 5 w 5"/>
                <a:gd name="T19" fmla="*/ 4 h 4"/>
                <a:gd name="T20" fmla="*/ 5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31"/>
            <p:cNvSpPr/>
            <p:nvPr/>
          </p:nvSpPr>
          <p:spPr bwMode="auto">
            <a:xfrm>
              <a:off x="2437047" y="2299032"/>
              <a:ext cx="165751" cy="161189"/>
            </a:xfrm>
            <a:custGeom>
              <a:avLst/>
              <a:gdLst>
                <a:gd name="T0" fmla="*/ 0 w 109"/>
                <a:gd name="T1" fmla="*/ 26 h 106"/>
                <a:gd name="T2" fmla="*/ 66 w 109"/>
                <a:gd name="T3" fmla="*/ 106 h 106"/>
                <a:gd name="T4" fmla="*/ 109 w 109"/>
                <a:gd name="T5" fmla="*/ 64 h 106"/>
                <a:gd name="T6" fmla="*/ 21 w 109"/>
                <a:gd name="T7" fmla="*/ 0 h 106"/>
                <a:gd name="T8" fmla="*/ 0 w 109"/>
                <a:gd name="T9" fmla="*/ 2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06">
                  <a:moveTo>
                    <a:pt x="0" y="26"/>
                  </a:moveTo>
                  <a:lnTo>
                    <a:pt x="66" y="106"/>
                  </a:lnTo>
                  <a:lnTo>
                    <a:pt x="109" y="64"/>
                  </a:lnTo>
                  <a:lnTo>
                    <a:pt x="21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59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32"/>
            <p:cNvSpPr/>
            <p:nvPr/>
          </p:nvSpPr>
          <p:spPr bwMode="auto">
            <a:xfrm>
              <a:off x="1951958" y="1824588"/>
              <a:ext cx="608262" cy="593056"/>
            </a:xfrm>
            <a:custGeom>
              <a:avLst/>
              <a:gdLst>
                <a:gd name="T0" fmla="*/ 32 w 169"/>
                <a:gd name="T1" fmla="*/ 34 h 165"/>
                <a:gd name="T2" fmla="*/ 39 w 169"/>
                <a:gd name="T3" fmla="*/ 118 h 165"/>
                <a:gd name="T4" fmla="*/ 140 w 169"/>
                <a:gd name="T5" fmla="*/ 138 h 165"/>
                <a:gd name="T6" fmla="*/ 122 w 169"/>
                <a:gd name="T7" fmla="*/ 34 h 165"/>
                <a:gd name="T8" fmla="*/ 32 w 169"/>
                <a:gd name="T9" fmla="*/ 3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65">
                  <a:moveTo>
                    <a:pt x="32" y="34"/>
                  </a:moveTo>
                  <a:cubicBezTo>
                    <a:pt x="32" y="34"/>
                    <a:pt x="0" y="80"/>
                    <a:pt x="39" y="118"/>
                  </a:cubicBezTo>
                  <a:cubicBezTo>
                    <a:pt x="78" y="157"/>
                    <a:pt x="111" y="165"/>
                    <a:pt x="140" y="138"/>
                  </a:cubicBezTo>
                  <a:cubicBezTo>
                    <a:pt x="169" y="112"/>
                    <a:pt x="158" y="68"/>
                    <a:pt x="122" y="34"/>
                  </a:cubicBezTo>
                  <a:cubicBezTo>
                    <a:pt x="87" y="0"/>
                    <a:pt x="46" y="12"/>
                    <a:pt x="32" y="34"/>
                  </a:cubicBezTo>
                  <a:close/>
                </a:path>
              </a:pathLst>
            </a:custGeom>
            <a:solidFill>
              <a:srgbClr val="C5D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33"/>
            <p:cNvSpPr>
              <a:spLocks noEditPoints="1"/>
            </p:cNvSpPr>
            <p:nvPr/>
          </p:nvSpPr>
          <p:spPr bwMode="auto">
            <a:xfrm>
              <a:off x="2015825" y="1864125"/>
              <a:ext cx="504858" cy="521585"/>
            </a:xfrm>
            <a:custGeom>
              <a:avLst/>
              <a:gdLst>
                <a:gd name="T0" fmla="*/ 86 w 140"/>
                <a:gd name="T1" fmla="*/ 145 h 145"/>
                <a:gd name="T2" fmla="*/ 20 w 140"/>
                <a:gd name="T3" fmla="*/ 109 h 145"/>
                <a:gd name="T4" fmla="*/ 20 w 140"/>
                <a:gd name="T5" fmla="*/ 109 h 145"/>
                <a:gd name="T6" fmla="*/ 0 w 140"/>
                <a:gd name="T7" fmla="*/ 63 h 145"/>
                <a:gd name="T8" fmla="*/ 0 w 140"/>
                <a:gd name="T9" fmla="*/ 63 h 145"/>
                <a:gd name="T10" fmla="*/ 12 w 140"/>
                <a:gd name="T11" fmla="*/ 22 h 145"/>
                <a:gd name="T12" fmla="*/ 12 w 140"/>
                <a:gd name="T13" fmla="*/ 22 h 145"/>
                <a:gd name="T14" fmla="*/ 12 w 140"/>
                <a:gd name="T15" fmla="*/ 22 h 145"/>
                <a:gd name="T16" fmla="*/ 56 w 140"/>
                <a:gd name="T17" fmla="*/ 0 h 145"/>
                <a:gd name="T18" fmla="*/ 56 w 140"/>
                <a:gd name="T19" fmla="*/ 0 h 145"/>
                <a:gd name="T20" fmla="*/ 106 w 140"/>
                <a:gd name="T21" fmla="*/ 21 h 145"/>
                <a:gd name="T22" fmla="*/ 106 w 140"/>
                <a:gd name="T23" fmla="*/ 21 h 145"/>
                <a:gd name="T24" fmla="*/ 140 w 140"/>
                <a:gd name="T25" fmla="*/ 89 h 145"/>
                <a:gd name="T26" fmla="*/ 140 w 140"/>
                <a:gd name="T27" fmla="*/ 89 h 145"/>
                <a:gd name="T28" fmla="*/ 123 w 140"/>
                <a:gd name="T29" fmla="*/ 129 h 145"/>
                <a:gd name="T30" fmla="*/ 123 w 140"/>
                <a:gd name="T31" fmla="*/ 129 h 145"/>
                <a:gd name="T32" fmla="*/ 86 w 140"/>
                <a:gd name="T33" fmla="*/ 145 h 145"/>
                <a:gd name="T34" fmla="*/ 86 w 140"/>
                <a:gd name="T35" fmla="*/ 145 h 145"/>
                <a:gd name="T36" fmla="*/ 86 w 140"/>
                <a:gd name="T37" fmla="*/ 145 h 145"/>
                <a:gd name="T38" fmla="*/ 15 w 140"/>
                <a:gd name="T39" fmla="*/ 24 h 145"/>
                <a:gd name="T40" fmla="*/ 9 w 140"/>
                <a:gd name="T41" fmla="*/ 35 h 145"/>
                <a:gd name="T42" fmla="*/ 9 w 140"/>
                <a:gd name="T43" fmla="*/ 35 h 145"/>
                <a:gd name="T44" fmla="*/ 4 w 140"/>
                <a:gd name="T45" fmla="*/ 63 h 145"/>
                <a:gd name="T46" fmla="*/ 4 w 140"/>
                <a:gd name="T47" fmla="*/ 63 h 145"/>
                <a:gd name="T48" fmla="*/ 23 w 140"/>
                <a:gd name="T49" fmla="*/ 106 h 145"/>
                <a:gd name="T50" fmla="*/ 23 w 140"/>
                <a:gd name="T51" fmla="*/ 106 h 145"/>
                <a:gd name="T52" fmla="*/ 86 w 140"/>
                <a:gd name="T53" fmla="*/ 141 h 145"/>
                <a:gd name="T54" fmla="*/ 86 w 140"/>
                <a:gd name="T55" fmla="*/ 141 h 145"/>
                <a:gd name="T56" fmla="*/ 120 w 140"/>
                <a:gd name="T57" fmla="*/ 126 h 145"/>
                <a:gd name="T58" fmla="*/ 120 w 140"/>
                <a:gd name="T59" fmla="*/ 126 h 145"/>
                <a:gd name="T60" fmla="*/ 136 w 140"/>
                <a:gd name="T61" fmla="*/ 89 h 145"/>
                <a:gd name="T62" fmla="*/ 136 w 140"/>
                <a:gd name="T63" fmla="*/ 89 h 145"/>
                <a:gd name="T64" fmla="*/ 103 w 140"/>
                <a:gd name="T65" fmla="*/ 24 h 145"/>
                <a:gd name="T66" fmla="*/ 103 w 140"/>
                <a:gd name="T67" fmla="*/ 24 h 145"/>
                <a:gd name="T68" fmla="*/ 56 w 140"/>
                <a:gd name="T69" fmla="*/ 4 h 145"/>
                <a:gd name="T70" fmla="*/ 56 w 140"/>
                <a:gd name="T71" fmla="*/ 4 h 145"/>
                <a:gd name="T72" fmla="*/ 15 w 140"/>
                <a:gd name="T73" fmla="*/ 24 h 145"/>
                <a:gd name="T74" fmla="*/ 15 w 140"/>
                <a:gd name="T75" fmla="*/ 24 h 145"/>
                <a:gd name="T76" fmla="*/ 14 w 140"/>
                <a:gd name="T77" fmla="*/ 23 h 145"/>
                <a:gd name="T78" fmla="*/ 15 w 140"/>
                <a:gd name="T79" fmla="*/ 2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" h="145">
                  <a:moveTo>
                    <a:pt x="86" y="145"/>
                  </a:moveTo>
                  <a:cubicBezTo>
                    <a:pt x="65" y="145"/>
                    <a:pt x="43" y="132"/>
                    <a:pt x="20" y="109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4" y="94"/>
                    <a:pt x="0" y="77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40"/>
                    <a:pt x="11" y="23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20" y="9"/>
                    <a:pt x="37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72" y="0"/>
                    <a:pt x="90" y="6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28" y="42"/>
                    <a:pt x="140" y="67"/>
                    <a:pt x="140" y="89"/>
                  </a:cubicBezTo>
                  <a:cubicBezTo>
                    <a:pt x="140" y="89"/>
                    <a:pt x="140" y="89"/>
                    <a:pt x="140" y="89"/>
                  </a:cubicBezTo>
                  <a:cubicBezTo>
                    <a:pt x="140" y="104"/>
                    <a:pt x="135" y="118"/>
                    <a:pt x="123" y="129"/>
                  </a:cubicBezTo>
                  <a:cubicBezTo>
                    <a:pt x="123" y="129"/>
                    <a:pt x="123" y="129"/>
                    <a:pt x="123" y="129"/>
                  </a:cubicBezTo>
                  <a:cubicBezTo>
                    <a:pt x="112" y="139"/>
                    <a:pt x="99" y="145"/>
                    <a:pt x="86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86" y="145"/>
                    <a:pt x="86" y="145"/>
                    <a:pt x="86" y="145"/>
                  </a:cubicBezTo>
                  <a:close/>
                  <a:moveTo>
                    <a:pt x="15" y="24"/>
                  </a:moveTo>
                  <a:cubicBezTo>
                    <a:pt x="15" y="24"/>
                    <a:pt x="12" y="29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6" y="42"/>
                    <a:pt x="4" y="5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76"/>
                    <a:pt x="8" y="91"/>
                    <a:pt x="23" y="106"/>
                  </a:cubicBezTo>
                  <a:cubicBezTo>
                    <a:pt x="23" y="106"/>
                    <a:pt x="23" y="106"/>
                    <a:pt x="23" y="106"/>
                  </a:cubicBezTo>
                  <a:cubicBezTo>
                    <a:pt x="46" y="129"/>
                    <a:pt x="67" y="141"/>
                    <a:pt x="86" y="141"/>
                  </a:cubicBezTo>
                  <a:cubicBezTo>
                    <a:pt x="86" y="141"/>
                    <a:pt x="86" y="141"/>
                    <a:pt x="86" y="141"/>
                  </a:cubicBezTo>
                  <a:cubicBezTo>
                    <a:pt x="98" y="141"/>
                    <a:pt x="109" y="136"/>
                    <a:pt x="120" y="126"/>
                  </a:cubicBezTo>
                  <a:cubicBezTo>
                    <a:pt x="120" y="126"/>
                    <a:pt x="120" y="126"/>
                    <a:pt x="120" y="126"/>
                  </a:cubicBezTo>
                  <a:cubicBezTo>
                    <a:pt x="131" y="116"/>
                    <a:pt x="136" y="103"/>
                    <a:pt x="136" y="89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6" y="68"/>
                    <a:pt x="124" y="4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87" y="10"/>
                    <a:pt x="71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38" y="4"/>
                    <a:pt x="23" y="13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4"/>
                    <a:pt x="15" y="24"/>
                    <a:pt x="15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34"/>
            <p:cNvSpPr/>
            <p:nvPr/>
          </p:nvSpPr>
          <p:spPr bwMode="auto">
            <a:xfrm>
              <a:off x="2163329" y="2267099"/>
              <a:ext cx="18248" cy="18248"/>
            </a:xfrm>
            <a:custGeom>
              <a:avLst/>
              <a:gdLst>
                <a:gd name="T0" fmla="*/ 3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35"/>
            <p:cNvSpPr/>
            <p:nvPr/>
          </p:nvSpPr>
          <p:spPr bwMode="auto">
            <a:xfrm>
              <a:off x="2213510" y="2262537"/>
              <a:ext cx="22810" cy="15207"/>
            </a:xfrm>
            <a:custGeom>
              <a:avLst/>
              <a:gdLst>
                <a:gd name="T0" fmla="*/ 4 w 6"/>
                <a:gd name="T1" fmla="*/ 4 h 4"/>
                <a:gd name="T2" fmla="*/ 2 w 6"/>
                <a:gd name="T3" fmla="*/ 2 h 4"/>
                <a:gd name="T4" fmla="*/ 2 w 6"/>
                <a:gd name="T5" fmla="*/ 2 h 4"/>
                <a:gd name="T6" fmla="*/ 1 w 6"/>
                <a:gd name="T7" fmla="*/ 2 h 4"/>
                <a:gd name="T8" fmla="*/ 1 w 6"/>
                <a:gd name="T9" fmla="*/ 2 h 4"/>
                <a:gd name="T10" fmla="*/ 1 w 6"/>
                <a:gd name="T11" fmla="*/ 0 h 4"/>
                <a:gd name="T12" fmla="*/ 1 w 6"/>
                <a:gd name="T13" fmla="*/ 0 h 4"/>
                <a:gd name="T14" fmla="*/ 3 w 6"/>
                <a:gd name="T15" fmla="*/ 0 h 4"/>
                <a:gd name="T16" fmla="*/ 3 w 6"/>
                <a:gd name="T17" fmla="*/ 0 h 4"/>
                <a:gd name="T18" fmla="*/ 3 w 6"/>
                <a:gd name="T19" fmla="*/ 1 h 4"/>
                <a:gd name="T20" fmla="*/ 3 w 6"/>
                <a:gd name="T21" fmla="*/ 1 h 4"/>
                <a:gd name="T22" fmla="*/ 5 w 6"/>
                <a:gd name="T23" fmla="*/ 2 h 4"/>
                <a:gd name="T24" fmla="*/ 5 w 6"/>
                <a:gd name="T25" fmla="*/ 2 h 4"/>
                <a:gd name="T26" fmla="*/ 6 w 6"/>
                <a:gd name="T27" fmla="*/ 4 h 4"/>
                <a:gd name="T28" fmla="*/ 6 w 6"/>
                <a:gd name="T29" fmla="*/ 4 h 4"/>
                <a:gd name="T30" fmla="*/ 5 w 6"/>
                <a:gd name="T31" fmla="*/ 4 h 4"/>
                <a:gd name="T32" fmla="*/ 5 w 6"/>
                <a:gd name="T33" fmla="*/ 4 h 4"/>
                <a:gd name="T34" fmla="*/ 4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36"/>
            <p:cNvSpPr/>
            <p:nvPr/>
          </p:nvSpPr>
          <p:spPr bwMode="auto">
            <a:xfrm>
              <a:off x="2167891" y="2180421"/>
              <a:ext cx="21289" cy="18248"/>
            </a:xfrm>
            <a:custGeom>
              <a:avLst/>
              <a:gdLst>
                <a:gd name="T0" fmla="*/ 4 w 6"/>
                <a:gd name="T1" fmla="*/ 5 h 5"/>
                <a:gd name="T2" fmla="*/ 1 w 6"/>
                <a:gd name="T3" fmla="*/ 3 h 5"/>
                <a:gd name="T4" fmla="*/ 1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2 h 5"/>
                <a:gd name="T12" fmla="*/ 1 w 6"/>
                <a:gd name="T13" fmla="*/ 1 h 5"/>
                <a:gd name="T14" fmla="*/ 1 w 6"/>
                <a:gd name="T15" fmla="*/ 1 h 5"/>
                <a:gd name="T16" fmla="*/ 2 w 6"/>
                <a:gd name="T17" fmla="*/ 1 h 5"/>
                <a:gd name="T18" fmla="*/ 2 w 6"/>
                <a:gd name="T19" fmla="*/ 1 h 5"/>
                <a:gd name="T20" fmla="*/ 3 w 6"/>
                <a:gd name="T21" fmla="*/ 2 h 5"/>
                <a:gd name="T22" fmla="*/ 3 w 6"/>
                <a:gd name="T23" fmla="*/ 2 h 5"/>
                <a:gd name="T24" fmla="*/ 5 w 6"/>
                <a:gd name="T25" fmla="*/ 3 h 5"/>
                <a:gd name="T26" fmla="*/ 5 w 6"/>
                <a:gd name="T27" fmla="*/ 3 h 5"/>
                <a:gd name="T28" fmla="*/ 6 w 6"/>
                <a:gd name="T29" fmla="*/ 5 h 5"/>
                <a:gd name="T30" fmla="*/ 6 w 6"/>
                <a:gd name="T31" fmla="*/ 5 h 5"/>
                <a:gd name="T32" fmla="*/ 5 w 6"/>
                <a:gd name="T33" fmla="*/ 5 h 5"/>
                <a:gd name="T34" fmla="*/ 5 w 6"/>
                <a:gd name="T35" fmla="*/ 5 h 5"/>
                <a:gd name="T36" fmla="*/ 4 w 6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3" y="5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37"/>
            <p:cNvSpPr/>
            <p:nvPr/>
          </p:nvSpPr>
          <p:spPr bwMode="auto">
            <a:xfrm>
              <a:off x="2257609" y="2194107"/>
              <a:ext cx="21289" cy="18248"/>
            </a:xfrm>
            <a:custGeom>
              <a:avLst/>
              <a:gdLst>
                <a:gd name="T0" fmla="*/ 5 w 6"/>
                <a:gd name="T1" fmla="*/ 5 h 5"/>
                <a:gd name="T2" fmla="*/ 2 w 6"/>
                <a:gd name="T3" fmla="*/ 3 h 5"/>
                <a:gd name="T4" fmla="*/ 2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2 h 5"/>
                <a:gd name="T12" fmla="*/ 1 w 6"/>
                <a:gd name="T13" fmla="*/ 1 h 5"/>
                <a:gd name="T14" fmla="*/ 1 w 6"/>
                <a:gd name="T15" fmla="*/ 1 h 5"/>
                <a:gd name="T16" fmla="*/ 2 w 6"/>
                <a:gd name="T17" fmla="*/ 1 h 5"/>
                <a:gd name="T18" fmla="*/ 2 w 6"/>
                <a:gd name="T19" fmla="*/ 1 h 5"/>
                <a:gd name="T20" fmla="*/ 3 w 6"/>
                <a:gd name="T21" fmla="*/ 2 h 5"/>
                <a:gd name="T22" fmla="*/ 3 w 6"/>
                <a:gd name="T23" fmla="*/ 2 h 5"/>
                <a:gd name="T24" fmla="*/ 5 w 6"/>
                <a:gd name="T25" fmla="*/ 3 h 5"/>
                <a:gd name="T26" fmla="*/ 5 w 6"/>
                <a:gd name="T27" fmla="*/ 3 h 5"/>
                <a:gd name="T28" fmla="*/ 6 w 6"/>
                <a:gd name="T29" fmla="*/ 4 h 5"/>
                <a:gd name="T30" fmla="*/ 6 w 6"/>
                <a:gd name="T31" fmla="*/ 4 h 5"/>
                <a:gd name="T32" fmla="*/ 6 w 6"/>
                <a:gd name="T33" fmla="*/ 5 h 5"/>
                <a:gd name="T34" fmla="*/ 6 w 6"/>
                <a:gd name="T35" fmla="*/ 5 h 5"/>
                <a:gd name="T36" fmla="*/ 5 w 6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5" y="5"/>
                  </a:moveTo>
                  <a:cubicBezTo>
                    <a:pt x="4" y="5"/>
                    <a:pt x="3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41"/>
            <p:cNvSpPr/>
            <p:nvPr/>
          </p:nvSpPr>
          <p:spPr bwMode="auto">
            <a:xfrm>
              <a:off x="2376221" y="2212355"/>
              <a:ext cx="18248" cy="18248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1 h 5"/>
                <a:gd name="T8" fmla="*/ 0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44"/>
            <p:cNvSpPr/>
            <p:nvPr/>
          </p:nvSpPr>
          <p:spPr bwMode="auto">
            <a:xfrm>
              <a:off x="2434005" y="2241247"/>
              <a:ext cx="18248" cy="18248"/>
            </a:xfrm>
            <a:custGeom>
              <a:avLst/>
              <a:gdLst>
                <a:gd name="T0" fmla="*/ 3 w 5"/>
                <a:gd name="T1" fmla="*/ 4 h 5"/>
                <a:gd name="T2" fmla="*/ 2 w 5"/>
                <a:gd name="T3" fmla="*/ 4 h 5"/>
                <a:gd name="T4" fmla="*/ 2 w 5"/>
                <a:gd name="T5" fmla="*/ 4 h 5"/>
                <a:gd name="T6" fmla="*/ 0 w 5"/>
                <a:gd name="T7" fmla="*/ 1 h 5"/>
                <a:gd name="T8" fmla="*/ 0 w 5"/>
                <a:gd name="T9" fmla="*/ 1 h 5"/>
                <a:gd name="T10" fmla="*/ 0 w 5"/>
                <a:gd name="T11" fmla="*/ 1 h 5"/>
                <a:gd name="T12" fmla="*/ 1 w 5"/>
                <a:gd name="T13" fmla="*/ 0 h 5"/>
                <a:gd name="T14" fmla="*/ 1 w 5"/>
                <a:gd name="T15" fmla="*/ 0 h 5"/>
                <a:gd name="T16" fmla="*/ 2 w 5"/>
                <a:gd name="T17" fmla="*/ 0 h 5"/>
                <a:gd name="T18" fmla="*/ 2 w 5"/>
                <a:gd name="T19" fmla="*/ 0 h 5"/>
                <a:gd name="T20" fmla="*/ 3 w 5"/>
                <a:gd name="T21" fmla="*/ 2 h 5"/>
                <a:gd name="T22" fmla="*/ 3 w 5"/>
                <a:gd name="T23" fmla="*/ 2 h 5"/>
                <a:gd name="T24" fmla="*/ 4 w 5"/>
                <a:gd name="T25" fmla="*/ 2 h 5"/>
                <a:gd name="T26" fmla="*/ 4 w 5"/>
                <a:gd name="T27" fmla="*/ 2 h 5"/>
                <a:gd name="T28" fmla="*/ 4 w 5"/>
                <a:gd name="T29" fmla="*/ 4 h 5"/>
                <a:gd name="T30" fmla="*/ 4 w 5"/>
                <a:gd name="T31" fmla="*/ 4 h 5"/>
                <a:gd name="T32" fmla="*/ 4 w 5"/>
                <a:gd name="T33" fmla="*/ 4 h 5"/>
                <a:gd name="T34" fmla="*/ 4 w 5"/>
                <a:gd name="T35" fmla="*/ 4 h 5"/>
                <a:gd name="T36" fmla="*/ 3 w 5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45"/>
            <p:cNvSpPr/>
            <p:nvPr/>
          </p:nvSpPr>
          <p:spPr bwMode="auto">
            <a:xfrm>
              <a:off x="2394468" y="2291429"/>
              <a:ext cx="21289" cy="18248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3 h 5"/>
                <a:gd name="T4" fmla="*/ 1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2 h 5"/>
                <a:gd name="T12" fmla="*/ 1 w 6"/>
                <a:gd name="T13" fmla="*/ 0 h 5"/>
                <a:gd name="T14" fmla="*/ 1 w 6"/>
                <a:gd name="T15" fmla="*/ 0 h 5"/>
                <a:gd name="T16" fmla="*/ 2 w 6"/>
                <a:gd name="T17" fmla="*/ 0 h 5"/>
                <a:gd name="T18" fmla="*/ 2 w 6"/>
                <a:gd name="T19" fmla="*/ 0 h 5"/>
                <a:gd name="T20" fmla="*/ 3 w 6"/>
                <a:gd name="T21" fmla="*/ 1 h 5"/>
                <a:gd name="T22" fmla="*/ 3 w 6"/>
                <a:gd name="T23" fmla="*/ 1 h 5"/>
                <a:gd name="T24" fmla="*/ 5 w 6"/>
                <a:gd name="T25" fmla="*/ 3 h 5"/>
                <a:gd name="T26" fmla="*/ 5 w 6"/>
                <a:gd name="T27" fmla="*/ 3 h 5"/>
                <a:gd name="T28" fmla="*/ 5 w 6"/>
                <a:gd name="T29" fmla="*/ 4 h 5"/>
                <a:gd name="T30" fmla="*/ 5 w 6"/>
                <a:gd name="T31" fmla="*/ 4 h 5"/>
                <a:gd name="T32" fmla="*/ 5 w 6"/>
                <a:gd name="T33" fmla="*/ 4 h 5"/>
                <a:gd name="T34" fmla="*/ 5 w 6"/>
                <a:gd name="T35" fmla="*/ 4 h 5"/>
                <a:gd name="T36" fmla="*/ 4 w 6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46"/>
            <p:cNvSpPr/>
            <p:nvPr/>
          </p:nvSpPr>
          <p:spPr bwMode="auto">
            <a:xfrm>
              <a:off x="2347328" y="2338569"/>
              <a:ext cx="13686" cy="13686"/>
            </a:xfrm>
            <a:custGeom>
              <a:avLst/>
              <a:gdLst>
                <a:gd name="T0" fmla="*/ 2 w 4"/>
                <a:gd name="T1" fmla="*/ 3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0 h 4"/>
                <a:gd name="T10" fmla="*/ 0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4 w 4"/>
                <a:gd name="T17" fmla="*/ 2 h 4"/>
                <a:gd name="T18" fmla="*/ 4 w 4"/>
                <a:gd name="T19" fmla="*/ 2 h 4"/>
                <a:gd name="T20" fmla="*/ 4 w 4"/>
                <a:gd name="T21" fmla="*/ 3 h 4"/>
                <a:gd name="T22" fmla="*/ 4 w 4"/>
                <a:gd name="T23" fmla="*/ 3 h 4"/>
                <a:gd name="T24" fmla="*/ 2 w 4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2" y="3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47"/>
            <p:cNvSpPr/>
            <p:nvPr/>
          </p:nvSpPr>
          <p:spPr bwMode="auto">
            <a:xfrm>
              <a:off x="2300188" y="2267099"/>
              <a:ext cx="18248" cy="18248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4 h 5"/>
                <a:gd name="T4" fmla="*/ 3 w 5"/>
                <a:gd name="T5" fmla="*/ 4 h 5"/>
                <a:gd name="T6" fmla="*/ 2 w 5"/>
                <a:gd name="T7" fmla="*/ 3 h 5"/>
                <a:gd name="T8" fmla="*/ 2 w 5"/>
                <a:gd name="T9" fmla="*/ 3 h 5"/>
                <a:gd name="T10" fmla="*/ 1 w 5"/>
                <a:gd name="T11" fmla="*/ 2 h 5"/>
                <a:gd name="T12" fmla="*/ 1 w 5"/>
                <a:gd name="T13" fmla="*/ 2 h 5"/>
                <a:gd name="T14" fmla="*/ 1 w 5"/>
                <a:gd name="T15" fmla="*/ 1 h 5"/>
                <a:gd name="T16" fmla="*/ 1 w 5"/>
                <a:gd name="T17" fmla="*/ 1 h 5"/>
                <a:gd name="T18" fmla="*/ 2 w 5"/>
                <a:gd name="T19" fmla="*/ 0 h 5"/>
                <a:gd name="T20" fmla="*/ 2 w 5"/>
                <a:gd name="T21" fmla="*/ 0 h 5"/>
                <a:gd name="T22" fmla="*/ 4 w 5"/>
                <a:gd name="T23" fmla="*/ 2 h 5"/>
                <a:gd name="T24" fmla="*/ 4 w 5"/>
                <a:gd name="T25" fmla="*/ 2 h 5"/>
                <a:gd name="T26" fmla="*/ 5 w 5"/>
                <a:gd name="T27" fmla="*/ 3 h 5"/>
                <a:gd name="T28" fmla="*/ 5 w 5"/>
                <a:gd name="T29" fmla="*/ 3 h 5"/>
                <a:gd name="T30" fmla="*/ 5 w 5"/>
                <a:gd name="T31" fmla="*/ 4 h 5"/>
                <a:gd name="T32" fmla="*/ 5 w 5"/>
                <a:gd name="T33" fmla="*/ 4 h 5"/>
                <a:gd name="T34" fmla="*/ 5 w 5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48"/>
            <p:cNvSpPr/>
            <p:nvPr/>
          </p:nvSpPr>
          <p:spPr bwMode="auto">
            <a:xfrm>
              <a:off x="2250006" y="2320322"/>
              <a:ext cx="25851" cy="18248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5 h 5"/>
                <a:gd name="T30" fmla="*/ 7 w 7"/>
                <a:gd name="T31" fmla="*/ 5 h 5"/>
                <a:gd name="T32" fmla="*/ 7 w 7"/>
                <a:gd name="T33" fmla="*/ 5 h 5"/>
                <a:gd name="T34" fmla="*/ 7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56"/>
            <p:cNvSpPr/>
            <p:nvPr/>
          </p:nvSpPr>
          <p:spPr bwMode="auto">
            <a:xfrm>
              <a:off x="2094899" y="2223000"/>
              <a:ext cx="18248" cy="18248"/>
            </a:xfrm>
            <a:custGeom>
              <a:avLst/>
              <a:gdLst>
                <a:gd name="T0" fmla="*/ 5 w 5"/>
                <a:gd name="T1" fmla="*/ 4 h 5"/>
                <a:gd name="T2" fmla="*/ 3 w 5"/>
                <a:gd name="T3" fmla="*/ 4 h 5"/>
                <a:gd name="T4" fmla="*/ 3 w 5"/>
                <a:gd name="T5" fmla="*/ 4 h 5"/>
                <a:gd name="T6" fmla="*/ 3 w 5"/>
                <a:gd name="T7" fmla="*/ 3 h 5"/>
                <a:gd name="T8" fmla="*/ 3 w 5"/>
                <a:gd name="T9" fmla="*/ 3 h 5"/>
                <a:gd name="T10" fmla="*/ 1 w 5"/>
                <a:gd name="T11" fmla="*/ 2 h 5"/>
                <a:gd name="T12" fmla="*/ 1 w 5"/>
                <a:gd name="T13" fmla="*/ 2 h 5"/>
                <a:gd name="T14" fmla="*/ 0 w 5"/>
                <a:gd name="T15" fmla="*/ 1 h 5"/>
                <a:gd name="T16" fmla="*/ 0 w 5"/>
                <a:gd name="T17" fmla="*/ 1 h 5"/>
                <a:gd name="T18" fmla="*/ 2 w 5"/>
                <a:gd name="T19" fmla="*/ 0 h 5"/>
                <a:gd name="T20" fmla="*/ 2 w 5"/>
                <a:gd name="T21" fmla="*/ 0 h 5"/>
                <a:gd name="T22" fmla="*/ 4 w 5"/>
                <a:gd name="T23" fmla="*/ 2 h 5"/>
                <a:gd name="T24" fmla="*/ 4 w 5"/>
                <a:gd name="T25" fmla="*/ 2 h 5"/>
                <a:gd name="T26" fmla="*/ 5 w 5"/>
                <a:gd name="T27" fmla="*/ 3 h 5"/>
                <a:gd name="T28" fmla="*/ 5 w 5"/>
                <a:gd name="T29" fmla="*/ 3 h 5"/>
                <a:gd name="T30" fmla="*/ 5 w 5"/>
                <a:gd name="T31" fmla="*/ 4 h 5"/>
                <a:gd name="T32" fmla="*/ 5 w 5"/>
                <a:gd name="T33" fmla="*/ 4 h 5"/>
                <a:gd name="T34" fmla="*/ 5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5"/>
                    <a:pt x="4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60"/>
            <p:cNvSpPr/>
            <p:nvPr/>
          </p:nvSpPr>
          <p:spPr bwMode="auto">
            <a:xfrm>
              <a:off x="2468981" y="2191066"/>
              <a:ext cx="15207" cy="18248"/>
            </a:xfrm>
            <a:custGeom>
              <a:avLst/>
              <a:gdLst>
                <a:gd name="T0" fmla="*/ 3 w 4"/>
                <a:gd name="T1" fmla="*/ 5 h 5"/>
                <a:gd name="T2" fmla="*/ 1 w 4"/>
                <a:gd name="T3" fmla="*/ 4 h 5"/>
                <a:gd name="T4" fmla="*/ 1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0 w 4"/>
                <a:gd name="T13" fmla="*/ 1 h 5"/>
                <a:gd name="T14" fmla="*/ 0 w 4"/>
                <a:gd name="T15" fmla="*/ 1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3 w 4"/>
                <a:gd name="T25" fmla="*/ 5 h 5"/>
                <a:gd name="T26" fmla="*/ 3 w 4"/>
                <a:gd name="T27" fmla="*/ 5 h 5"/>
                <a:gd name="T28" fmla="*/ 3 w 4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67"/>
            <p:cNvSpPr/>
            <p:nvPr/>
          </p:nvSpPr>
          <p:spPr bwMode="auto">
            <a:xfrm>
              <a:off x="2441609" y="2306636"/>
              <a:ext cx="53223" cy="53223"/>
            </a:xfrm>
            <a:custGeom>
              <a:avLst/>
              <a:gdLst>
                <a:gd name="T0" fmla="*/ 1 w 15"/>
                <a:gd name="T1" fmla="*/ 15 h 15"/>
                <a:gd name="T2" fmla="*/ 1 w 15"/>
                <a:gd name="T3" fmla="*/ 12 h 15"/>
                <a:gd name="T4" fmla="*/ 1 w 15"/>
                <a:gd name="T5" fmla="*/ 12 h 15"/>
                <a:gd name="T6" fmla="*/ 11 w 15"/>
                <a:gd name="T7" fmla="*/ 1 h 15"/>
                <a:gd name="T8" fmla="*/ 11 w 15"/>
                <a:gd name="T9" fmla="*/ 1 h 15"/>
                <a:gd name="T10" fmla="*/ 14 w 15"/>
                <a:gd name="T11" fmla="*/ 1 h 15"/>
                <a:gd name="T12" fmla="*/ 14 w 15"/>
                <a:gd name="T13" fmla="*/ 1 h 15"/>
                <a:gd name="T14" fmla="*/ 14 w 15"/>
                <a:gd name="T15" fmla="*/ 4 h 15"/>
                <a:gd name="T16" fmla="*/ 14 w 15"/>
                <a:gd name="T17" fmla="*/ 4 h 15"/>
                <a:gd name="T18" fmla="*/ 4 w 15"/>
                <a:gd name="T19" fmla="*/ 15 h 15"/>
                <a:gd name="T20" fmla="*/ 4 w 15"/>
                <a:gd name="T21" fmla="*/ 15 h 15"/>
                <a:gd name="T22" fmla="*/ 4 w 15"/>
                <a:gd name="T23" fmla="*/ 15 h 15"/>
                <a:gd name="T24" fmla="*/ 2 w 15"/>
                <a:gd name="T25" fmla="*/ 15 h 15"/>
                <a:gd name="T26" fmla="*/ 2 w 15"/>
                <a:gd name="T27" fmla="*/ 15 h 15"/>
                <a:gd name="T28" fmla="*/ 1 w 15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5">
                  <a:moveTo>
                    <a:pt x="1" y="15"/>
                  </a:move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4" y="9"/>
                    <a:pt x="8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2"/>
                    <a:pt x="15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1" y="7"/>
                    <a:pt x="7" y="11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68"/>
            <p:cNvSpPr/>
            <p:nvPr/>
          </p:nvSpPr>
          <p:spPr bwMode="auto">
            <a:xfrm>
              <a:off x="2462898" y="2324883"/>
              <a:ext cx="60826" cy="60826"/>
            </a:xfrm>
            <a:custGeom>
              <a:avLst/>
              <a:gdLst>
                <a:gd name="T0" fmla="*/ 1 w 17"/>
                <a:gd name="T1" fmla="*/ 17 h 17"/>
                <a:gd name="T2" fmla="*/ 1 w 17"/>
                <a:gd name="T3" fmla="*/ 14 h 17"/>
                <a:gd name="T4" fmla="*/ 1 w 17"/>
                <a:gd name="T5" fmla="*/ 14 h 17"/>
                <a:gd name="T6" fmla="*/ 8 w 17"/>
                <a:gd name="T7" fmla="*/ 6 h 17"/>
                <a:gd name="T8" fmla="*/ 8 w 17"/>
                <a:gd name="T9" fmla="*/ 6 h 17"/>
                <a:gd name="T10" fmla="*/ 13 w 17"/>
                <a:gd name="T11" fmla="*/ 2 h 17"/>
                <a:gd name="T12" fmla="*/ 13 w 17"/>
                <a:gd name="T13" fmla="*/ 2 h 17"/>
                <a:gd name="T14" fmla="*/ 16 w 17"/>
                <a:gd name="T15" fmla="*/ 1 h 17"/>
                <a:gd name="T16" fmla="*/ 16 w 17"/>
                <a:gd name="T17" fmla="*/ 1 h 17"/>
                <a:gd name="T18" fmla="*/ 16 w 17"/>
                <a:gd name="T19" fmla="*/ 4 h 17"/>
                <a:gd name="T20" fmla="*/ 16 w 17"/>
                <a:gd name="T21" fmla="*/ 4 h 17"/>
                <a:gd name="T22" fmla="*/ 11 w 17"/>
                <a:gd name="T23" fmla="*/ 9 h 17"/>
                <a:gd name="T24" fmla="*/ 11 w 17"/>
                <a:gd name="T25" fmla="*/ 9 h 17"/>
                <a:gd name="T26" fmla="*/ 3 w 17"/>
                <a:gd name="T27" fmla="*/ 17 h 17"/>
                <a:gd name="T28" fmla="*/ 3 w 17"/>
                <a:gd name="T29" fmla="*/ 17 h 17"/>
                <a:gd name="T30" fmla="*/ 2 w 17"/>
                <a:gd name="T31" fmla="*/ 17 h 17"/>
                <a:gd name="T32" fmla="*/ 2 w 17"/>
                <a:gd name="T33" fmla="*/ 17 h 17"/>
                <a:gd name="T34" fmla="*/ 1 w 17"/>
                <a:gd name="T3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17">
                  <a:moveTo>
                    <a:pt x="1" y="17"/>
                  </a:moveTo>
                  <a:cubicBezTo>
                    <a:pt x="0" y="16"/>
                    <a:pt x="0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1"/>
                    <a:pt x="5" y="9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2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6"/>
                    <a:pt x="12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8" y="11"/>
                    <a:pt x="6" y="14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69"/>
            <p:cNvSpPr/>
            <p:nvPr/>
          </p:nvSpPr>
          <p:spPr bwMode="auto">
            <a:xfrm>
              <a:off x="2484187" y="2346173"/>
              <a:ext cx="60826" cy="63868"/>
            </a:xfrm>
            <a:custGeom>
              <a:avLst/>
              <a:gdLst>
                <a:gd name="T0" fmla="*/ 0 w 17"/>
                <a:gd name="T1" fmla="*/ 18 h 18"/>
                <a:gd name="T2" fmla="*/ 0 w 17"/>
                <a:gd name="T3" fmla="*/ 15 h 18"/>
                <a:gd name="T4" fmla="*/ 0 w 17"/>
                <a:gd name="T5" fmla="*/ 15 h 18"/>
                <a:gd name="T6" fmla="*/ 13 w 17"/>
                <a:gd name="T7" fmla="*/ 1 h 18"/>
                <a:gd name="T8" fmla="*/ 13 w 17"/>
                <a:gd name="T9" fmla="*/ 1 h 18"/>
                <a:gd name="T10" fmla="*/ 16 w 17"/>
                <a:gd name="T11" fmla="*/ 1 h 18"/>
                <a:gd name="T12" fmla="*/ 16 w 17"/>
                <a:gd name="T13" fmla="*/ 1 h 18"/>
                <a:gd name="T14" fmla="*/ 16 w 17"/>
                <a:gd name="T15" fmla="*/ 4 h 18"/>
                <a:gd name="T16" fmla="*/ 16 w 17"/>
                <a:gd name="T17" fmla="*/ 4 h 18"/>
                <a:gd name="T18" fmla="*/ 3 w 17"/>
                <a:gd name="T19" fmla="*/ 18 h 18"/>
                <a:gd name="T20" fmla="*/ 3 w 17"/>
                <a:gd name="T21" fmla="*/ 18 h 18"/>
                <a:gd name="T22" fmla="*/ 3 w 17"/>
                <a:gd name="T23" fmla="*/ 18 h 18"/>
                <a:gd name="T24" fmla="*/ 2 w 17"/>
                <a:gd name="T25" fmla="*/ 18 h 18"/>
                <a:gd name="T26" fmla="*/ 2 w 17"/>
                <a:gd name="T27" fmla="*/ 18 h 18"/>
                <a:gd name="T28" fmla="*/ 0 w 17"/>
                <a:gd name="T2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8">
                  <a:moveTo>
                    <a:pt x="0" y="18"/>
                  </a:move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0"/>
                    <a:pt x="9" y="5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2" y="8"/>
                    <a:pt x="8" y="13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1" y="18"/>
                    <a:pt x="0" y="18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70"/>
            <p:cNvSpPr/>
            <p:nvPr/>
          </p:nvSpPr>
          <p:spPr bwMode="auto">
            <a:xfrm>
              <a:off x="2508518" y="2367462"/>
              <a:ext cx="72991" cy="76033"/>
            </a:xfrm>
            <a:custGeom>
              <a:avLst/>
              <a:gdLst>
                <a:gd name="T0" fmla="*/ 1 w 20"/>
                <a:gd name="T1" fmla="*/ 21 h 21"/>
                <a:gd name="T2" fmla="*/ 1 w 20"/>
                <a:gd name="T3" fmla="*/ 18 h 21"/>
                <a:gd name="T4" fmla="*/ 1 w 20"/>
                <a:gd name="T5" fmla="*/ 18 h 21"/>
                <a:gd name="T6" fmla="*/ 16 w 20"/>
                <a:gd name="T7" fmla="*/ 1 h 21"/>
                <a:gd name="T8" fmla="*/ 16 w 20"/>
                <a:gd name="T9" fmla="*/ 1 h 21"/>
                <a:gd name="T10" fmla="*/ 19 w 20"/>
                <a:gd name="T11" fmla="*/ 1 h 21"/>
                <a:gd name="T12" fmla="*/ 19 w 20"/>
                <a:gd name="T13" fmla="*/ 1 h 21"/>
                <a:gd name="T14" fmla="*/ 19 w 20"/>
                <a:gd name="T15" fmla="*/ 4 h 21"/>
                <a:gd name="T16" fmla="*/ 19 w 20"/>
                <a:gd name="T17" fmla="*/ 4 h 21"/>
                <a:gd name="T18" fmla="*/ 4 w 20"/>
                <a:gd name="T19" fmla="*/ 21 h 21"/>
                <a:gd name="T20" fmla="*/ 4 w 20"/>
                <a:gd name="T21" fmla="*/ 21 h 21"/>
                <a:gd name="T22" fmla="*/ 4 w 20"/>
                <a:gd name="T23" fmla="*/ 21 h 21"/>
                <a:gd name="T24" fmla="*/ 2 w 20"/>
                <a:gd name="T25" fmla="*/ 21 h 21"/>
                <a:gd name="T26" fmla="*/ 2 w 20"/>
                <a:gd name="T27" fmla="*/ 21 h 21"/>
                <a:gd name="T28" fmla="*/ 1 w 20"/>
                <a:gd name="T2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1">
                  <a:moveTo>
                    <a:pt x="1" y="21"/>
                  </a:moveTo>
                  <a:cubicBezTo>
                    <a:pt x="0" y="20"/>
                    <a:pt x="0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6" y="13"/>
                    <a:pt x="10" y="6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2"/>
                    <a:pt x="20" y="3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4" y="9"/>
                    <a:pt x="9" y="15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71"/>
            <p:cNvSpPr/>
            <p:nvPr/>
          </p:nvSpPr>
          <p:spPr bwMode="auto">
            <a:xfrm>
              <a:off x="2426402" y="2295991"/>
              <a:ext cx="179437" cy="171834"/>
            </a:xfrm>
            <a:custGeom>
              <a:avLst/>
              <a:gdLst>
                <a:gd name="T0" fmla="*/ 31 w 50"/>
                <a:gd name="T1" fmla="*/ 48 h 48"/>
                <a:gd name="T2" fmla="*/ 29 w 50"/>
                <a:gd name="T3" fmla="*/ 47 h 48"/>
                <a:gd name="T4" fmla="*/ 29 w 50"/>
                <a:gd name="T5" fmla="*/ 47 h 48"/>
                <a:gd name="T6" fmla="*/ 1 w 50"/>
                <a:gd name="T7" fmla="*/ 13 h 48"/>
                <a:gd name="T8" fmla="*/ 1 w 50"/>
                <a:gd name="T9" fmla="*/ 13 h 48"/>
                <a:gd name="T10" fmla="*/ 1 w 50"/>
                <a:gd name="T11" fmla="*/ 10 h 48"/>
                <a:gd name="T12" fmla="*/ 1 w 50"/>
                <a:gd name="T13" fmla="*/ 10 h 48"/>
                <a:gd name="T14" fmla="*/ 4 w 50"/>
                <a:gd name="T15" fmla="*/ 11 h 48"/>
                <a:gd name="T16" fmla="*/ 4 w 50"/>
                <a:gd name="T17" fmla="*/ 11 h 48"/>
                <a:gd name="T18" fmla="*/ 31 w 50"/>
                <a:gd name="T19" fmla="*/ 43 h 48"/>
                <a:gd name="T20" fmla="*/ 45 w 50"/>
                <a:gd name="T21" fmla="*/ 29 h 48"/>
                <a:gd name="T22" fmla="*/ 12 w 50"/>
                <a:gd name="T23" fmla="*/ 4 h 48"/>
                <a:gd name="T24" fmla="*/ 11 w 50"/>
                <a:gd name="T25" fmla="*/ 1 h 48"/>
                <a:gd name="T26" fmla="*/ 11 w 50"/>
                <a:gd name="T27" fmla="*/ 1 h 48"/>
                <a:gd name="T28" fmla="*/ 14 w 50"/>
                <a:gd name="T29" fmla="*/ 0 h 48"/>
                <a:gd name="T30" fmla="*/ 14 w 50"/>
                <a:gd name="T31" fmla="*/ 0 h 48"/>
                <a:gd name="T32" fmla="*/ 50 w 50"/>
                <a:gd name="T33" fmla="*/ 27 h 48"/>
                <a:gd name="T34" fmla="*/ 50 w 50"/>
                <a:gd name="T35" fmla="*/ 28 h 48"/>
                <a:gd name="T36" fmla="*/ 50 w 50"/>
                <a:gd name="T37" fmla="*/ 28 h 48"/>
                <a:gd name="T38" fmla="*/ 50 w 50"/>
                <a:gd name="T39" fmla="*/ 30 h 48"/>
                <a:gd name="T40" fmla="*/ 50 w 50"/>
                <a:gd name="T41" fmla="*/ 30 h 48"/>
                <a:gd name="T42" fmla="*/ 32 w 50"/>
                <a:gd name="T43" fmla="*/ 47 h 48"/>
                <a:gd name="T44" fmla="*/ 31 w 50"/>
                <a:gd name="T45" fmla="*/ 48 h 48"/>
                <a:gd name="T46" fmla="*/ 31 w 50"/>
                <a:gd name="T47" fmla="*/ 48 h 48"/>
                <a:gd name="T48" fmla="*/ 31 w 50"/>
                <a:gd name="T4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8">
                  <a:moveTo>
                    <a:pt x="31" y="48"/>
                  </a:moveTo>
                  <a:cubicBezTo>
                    <a:pt x="30" y="48"/>
                    <a:pt x="30" y="48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3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9"/>
                    <a:pt x="50" y="29"/>
                    <a:pt x="50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8"/>
                    <a:pt x="32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633"/>
            <p:cNvSpPr/>
            <p:nvPr/>
          </p:nvSpPr>
          <p:spPr bwMode="auto">
            <a:xfrm>
              <a:off x="2700121" y="2086141"/>
              <a:ext cx="89719" cy="101884"/>
            </a:xfrm>
            <a:custGeom>
              <a:avLst/>
              <a:gdLst>
                <a:gd name="T0" fmla="*/ 11 w 25"/>
                <a:gd name="T1" fmla="*/ 0 h 28"/>
                <a:gd name="T2" fmla="*/ 14 w 25"/>
                <a:gd name="T3" fmla="*/ 23 h 28"/>
                <a:gd name="T4" fmla="*/ 2 w 25"/>
                <a:gd name="T5" fmla="*/ 1 h 28"/>
                <a:gd name="T6" fmla="*/ 11 w 25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8">
                  <a:moveTo>
                    <a:pt x="11" y="0"/>
                  </a:moveTo>
                  <a:cubicBezTo>
                    <a:pt x="11" y="0"/>
                    <a:pt x="25" y="18"/>
                    <a:pt x="14" y="23"/>
                  </a:cubicBezTo>
                  <a:cubicBezTo>
                    <a:pt x="1" y="28"/>
                    <a:pt x="0" y="9"/>
                    <a:pt x="2" y="1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641"/>
            <p:cNvSpPr/>
            <p:nvPr/>
          </p:nvSpPr>
          <p:spPr bwMode="auto">
            <a:xfrm>
              <a:off x="1868322" y="2198669"/>
              <a:ext cx="83636" cy="74512"/>
            </a:xfrm>
            <a:custGeom>
              <a:avLst/>
              <a:gdLst>
                <a:gd name="T0" fmla="*/ 0 w 23"/>
                <a:gd name="T1" fmla="*/ 16 h 21"/>
                <a:gd name="T2" fmla="*/ 14 w 23"/>
                <a:gd name="T3" fmla="*/ 5 h 21"/>
                <a:gd name="T4" fmla="*/ 5 w 23"/>
                <a:gd name="T5" fmla="*/ 21 h 21"/>
                <a:gd name="T6" fmla="*/ 0 w 23"/>
                <a:gd name="T7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16"/>
                  </a:moveTo>
                  <a:cubicBezTo>
                    <a:pt x="0" y="16"/>
                    <a:pt x="7" y="0"/>
                    <a:pt x="14" y="5"/>
                  </a:cubicBezTo>
                  <a:cubicBezTo>
                    <a:pt x="23" y="11"/>
                    <a:pt x="10" y="19"/>
                    <a:pt x="5" y="21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642"/>
            <p:cNvSpPr>
              <a:spLocks noEditPoints="1"/>
            </p:cNvSpPr>
            <p:nvPr/>
          </p:nvSpPr>
          <p:spPr bwMode="auto">
            <a:xfrm>
              <a:off x="1862239" y="2204752"/>
              <a:ext cx="74512" cy="76033"/>
            </a:xfrm>
            <a:custGeom>
              <a:avLst/>
              <a:gdLst>
                <a:gd name="T0" fmla="*/ 5 w 21"/>
                <a:gd name="T1" fmla="*/ 20 h 21"/>
                <a:gd name="T2" fmla="*/ 1 w 21"/>
                <a:gd name="T3" fmla="*/ 15 h 21"/>
                <a:gd name="T4" fmla="*/ 2 w 21"/>
                <a:gd name="T5" fmla="*/ 14 h 21"/>
                <a:gd name="T6" fmla="*/ 4 w 21"/>
                <a:gd name="T7" fmla="*/ 14 h 21"/>
                <a:gd name="T8" fmla="*/ 2 w 21"/>
                <a:gd name="T9" fmla="*/ 14 h 21"/>
                <a:gd name="T10" fmla="*/ 1 w 21"/>
                <a:gd name="T11" fmla="*/ 15 h 21"/>
                <a:gd name="T12" fmla="*/ 1 w 21"/>
                <a:gd name="T13" fmla="*/ 13 h 21"/>
                <a:gd name="T14" fmla="*/ 1 w 21"/>
                <a:gd name="T15" fmla="*/ 13 h 21"/>
                <a:gd name="T16" fmla="*/ 4 w 21"/>
                <a:gd name="T17" fmla="*/ 7 h 21"/>
                <a:gd name="T18" fmla="*/ 4 w 21"/>
                <a:gd name="T19" fmla="*/ 7 h 21"/>
                <a:gd name="T20" fmla="*/ 13 w 21"/>
                <a:gd name="T21" fmla="*/ 0 h 21"/>
                <a:gd name="T22" fmla="*/ 13 w 21"/>
                <a:gd name="T23" fmla="*/ 0 h 21"/>
                <a:gd name="T24" fmla="*/ 18 w 21"/>
                <a:gd name="T25" fmla="*/ 2 h 21"/>
                <a:gd name="T26" fmla="*/ 18 w 21"/>
                <a:gd name="T27" fmla="*/ 2 h 21"/>
                <a:gd name="T28" fmla="*/ 21 w 21"/>
                <a:gd name="T29" fmla="*/ 8 h 21"/>
                <a:gd name="T30" fmla="*/ 21 w 21"/>
                <a:gd name="T31" fmla="*/ 8 h 21"/>
                <a:gd name="T32" fmla="*/ 7 w 21"/>
                <a:gd name="T33" fmla="*/ 21 h 21"/>
                <a:gd name="T34" fmla="*/ 7 w 21"/>
                <a:gd name="T35" fmla="*/ 21 h 21"/>
                <a:gd name="T36" fmla="*/ 7 w 21"/>
                <a:gd name="T37" fmla="*/ 21 h 21"/>
                <a:gd name="T38" fmla="*/ 7 w 21"/>
                <a:gd name="T39" fmla="*/ 21 h 21"/>
                <a:gd name="T40" fmla="*/ 5 w 21"/>
                <a:gd name="T41" fmla="*/ 20 h 21"/>
                <a:gd name="T42" fmla="*/ 7 w 21"/>
                <a:gd name="T43" fmla="*/ 16 h 21"/>
                <a:gd name="T44" fmla="*/ 17 w 21"/>
                <a:gd name="T45" fmla="*/ 8 h 21"/>
                <a:gd name="T46" fmla="*/ 17 w 21"/>
                <a:gd name="T47" fmla="*/ 8 h 21"/>
                <a:gd name="T48" fmla="*/ 15 w 21"/>
                <a:gd name="T49" fmla="*/ 5 h 21"/>
                <a:gd name="T50" fmla="*/ 15 w 21"/>
                <a:gd name="T51" fmla="*/ 5 h 21"/>
                <a:gd name="T52" fmla="*/ 13 w 21"/>
                <a:gd name="T53" fmla="*/ 4 h 21"/>
                <a:gd name="T54" fmla="*/ 13 w 21"/>
                <a:gd name="T55" fmla="*/ 4 h 21"/>
                <a:gd name="T56" fmla="*/ 7 w 21"/>
                <a:gd name="T57" fmla="*/ 9 h 21"/>
                <a:gd name="T58" fmla="*/ 7 w 21"/>
                <a:gd name="T59" fmla="*/ 9 h 21"/>
                <a:gd name="T60" fmla="*/ 5 w 21"/>
                <a:gd name="T61" fmla="*/ 13 h 21"/>
                <a:gd name="T62" fmla="*/ 5 w 21"/>
                <a:gd name="T63" fmla="*/ 13 h 21"/>
                <a:gd name="T64" fmla="*/ 7 w 21"/>
                <a:gd name="T6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1">
                  <a:moveTo>
                    <a:pt x="5" y="20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2" y="10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4"/>
                    <a:pt x="9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6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3"/>
                    <a:pt x="21" y="5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15"/>
                    <a:pt x="12" y="19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0"/>
                    <a:pt x="5" y="20"/>
                  </a:cubicBezTo>
                  <a:close/>
                  <a:moveTo>
                    <a:pt x="7" y="16"/>
                  </a:moveTo>
                  <a:cubicBezTo>
                    <a:pt x="11" y="15"/>
                    <a:pt x="18" y="10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9" y="6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1"/>
                    <a:pt x="5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6"/>
                    <a:pt x="7" y="16"/>
                    <a:pt x="7" y="1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643"/>
            <p:cNvSpPr/>
            <p:nvPr/>
          </p:nvSpPr>
          <p:spPr bwMode="auto">
            <a:xfrm>
              <a:off x="1815099" y="2183463"/>
              <a:ext cx="68429" cy="68429"/>
            </a:xfrm>
            <a:custGeom>
              <a:avLst/>
              <a:gdLst>
                <a:gd name="T0" fmla="*/ 6 w 19"/>
                <a:gd name="T1" fmla="*/ 19 h 19"/>
                <a:gd name="T2" fmla="*/ 8 w 19"/>
                <a:gd name="T3" fmla="*/ 1 h 19"/>
                <a:gd name="T4" fmla="*/ 12 w 19"/>
                <a:gd name="T5" fmla="*/ 19 h 19"/>
                <a:gd name="T6" fmla="*/ 6 w 19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6" y="19"/>
                  </a:moveTo>
                  <a:cubicBezTo>
                    <a:pt x="6" y="19"/>
                    <a:pt x="0" y="3"/>
                    <a:pt x="8" y="1"/>
                  </a:cubicBezTo>
                  <a:cubicBezTo>
                    <a:pt x="19" y="0"/>
                    <a:pt x="16" y="14"/>
                    <a:pt x="12" y="19"/>
                  </a:cubicBezTo>
                  <a:lnTo>
                    <a:pt x="6" y="19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644"/>
            <p:cNvSpPr>
              <a:spLocks noEditPoints="1"/>
            </p:cNvSpPr>
            <p:nvPr/>
          </p:nvSpPr>
          <p:spPr bwMode="auto">
            <a:xfrm>
              <a:off x="1822702" y="2180421"/>
              <a:ext cx="53223" cy="79074"/>
            </a:xfrm>
            <a:custGeom>
              <a:avLst/>
              <a:gdLst>
                <a:gd name="T0" fmla="*/ 10 w 15"/>
                <a:gd name="T1" fmla="*/ 22 h 22"/>
                <a:gd name="T2" fmla="*/ 4 w 15"/>
                <a:gd name="T3" fmla="*/ 22 h 22"/>
                <a:gd name="T4" fmla="*/ 4 w 15"/>
                <a:gd name="T5" fmla="*/ 20 h 22"/>
                <a:gd name="T6" fmla="*/ 6 w 15"/>
                <a:gd name="T7" fmla="*/ 19 h 22"/>
                <a:gd name="T8" fmla="*/ 4 w 15"/>
                <a:gd name="T9" fmla="*/ 20 h 22"/>
                <a:gd name="T10" fmla="*/ 4 w 15"/>
                <a:gd name="T11" fmla="*/ 22 h 22"/>
                <a:gd name="T12" fmla="*/ 2 w 15"/>
                <a:gd name="T13" fmla="*/ 20 h 22"/>
                <a:gd name="T14" fmla="*/ 2 w 15"/>
                <a:gd name="T15" fmla="*/ 20 h 22"/>
                <a:gd name="T16" fmla="*/ 0 w 15"/>
                <a:gd name="T17" fmla="*/ 9 h 22"/>
                <a:gd name="T18" fmla="*/ 0 w 15"/>
                <a:gd name="T19" fmla="*/ 9 h 22"/>
                <a:gd name="T20" fmla="*/ 6 w 15"/>
                <a:gd name="T21" fmla="*/ 0 h 22"/>
                <a:gd name="T22" fmla="*/ 6 w 15"/>
                <a:gd name="T23" fmla="*/ 0 h 22"/>
                <a:gd name="T24" fmla="*/ 8 w 15"/>
                <a:gd name="T25" fmla="*/ 0 h 22"/>
                <a:gd name="T26" fmla="*/ 8 w 15"/>
                <a:gd name="T27" fmla="*/ 0 h 22"/>
                <a:gd name="T28" fmla="*/ 14 w 15"/>
                <a:gd name="T29" fmla="*/ 3 h 22"/>
                <a:gd name="T30" fmla="*/ 14 w 15"/>
                <a:gd name="T31" fmla="*/ 3 h 22"/>
                <a:gd name="T32" fmla="*/ 15 w 15"/>
                <a:gd name="T33" fmla="*/ 9 h 22"/>
                <a:gd name="T34" fmla="*/ 15 w 15"/>
                <a:gd name="T35" fmla="*/ 9 h 22"/>
                <a:gd name="T36" fmla="*/ 12 w 15"/>
                <a:gd name="T37" fmla="*/ 21 h 22"/>
                <a:gd name="T38" fmla="*/ 12 w 15"/>
                <a:gd name="T39" fmla="*/ 21 h 22"/>
                <a:gd name="T40" fmla="*/ 10 w 15"/>
                <a:gd name="T41" fmla="*/ 22 h 22"/>
                <a:gd name="T42" fmla="*/ 10 w 15"/>
                <a:gd name="T43" fmla="*/ 22 h 22"/>
                <a:gd name="T44" fmla="*/ 10 w 15"/>
                <a:gd name="T45" fmla="*/ 22 h 22"/>
                <a:gd name="T46" fmla="*/ 9 w 15"/>
                <a:gd name="T47" fmla="*/ 18 h 22"/>
                <a:gd name="T48" fmla="*/ 11 w 15"/>
                <a:gd name="T49" fmla="*/ 9 h 22"/>
                <a:gd name="T50" fmla="*/ 11 w 15"/>
                <a:gd name="T51" fmla="*/ 9 h 22"/>
                <a:gd name="T52" fmla="*/ 8 w 15"/>
                <a:gd name="T53" fmla="*/ 4 h 22"/>
                <a:gd name="T54" fmla="*/ 8 w 15"/>
                <a:gd name="T55" fmla="*/ 4 h 22"/>
                <a:gd name="T56" fmla="*/ 7 w 15"/>
                <a:gd name="T57" fmla="*/ 4 h 22"/>
                <a:gd name="T58" fmla="*/ 7 w 15"/>
                <a:gd name="T59" fmla="*/ 4 h 22"/>
                <a:gd name="T60" fmla="*/ 4 w 15"/>
                <a:gd name="T61" fmla="*/ 9 h 22"/>
                <a:gd name="T62" fmla="*/ 4 w 15"/>
                <a:gd name="T63" fmla="*/ 9 h 22"/>
                <a:gd name="T64" fmla="*/ 5 w 15"/>
                <a:gd name="T65" fmla="*/ 18 h 22"/>
                <a:gd name="T66" fmla="*/ 5 w 15"/>
                <a:gd name="T67" fmla="*/ 18 h 22"/>
                <a:gd name="T68" fmla="*/ 9 w 15"/>
                <a:gd name="T6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2">
                  <a:moveTo>
                    <a:pt x="10" y="22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0" y="15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3" y="1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5"/>
                    <a:pt x="15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4"/>
                    <a:pt x="14" y="18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1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9" y="18"/>
                  </a:moveTo>
                  <a:cubicBezTo>
                    <a:pt x="10" y="16"/>
                    <a:pt x="11" y="12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6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5"/>
                    <a:pt x="4" y="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5" y="16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645"/>
            <p:cNvSpPr/>
            <p:nvPr/>
          </p:nvSpPr>
          <p:spPr bwMode="auto">
            <a:xfrm>
              <a:off x="1754273" y="2194107"/>
              <a:ext cx="71471" cy="79074"/>
            </a:xfrm>
            <a:custGeom>
              <a:avLst/>
              <a:gdLst>
                <a:gd name="T0" fmla="*/ 16 w 20"/>
                <a:gd name="T1" fmla="*/ 22 h 22"/>
                <a:gd name="T2" fmla="*/ 5 w 20"/>
                <a:gd name="T3" fmla="*/ 8 h 22"/>
                <a:gd name="T4" fmla="*/ 20 w 20"/>
                <a:gd name="T5" fmla="*/ 17 h 22"/>
                <a:gd name="T6" fmla="*/ 16 w 20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2">
                  <a:moveTo>
                    <a:pt x="16" y="22"/>
                  </a:moveTo>
                  <a:cubicBezTo>
                    <a:pt x="16" y="22"/>
                    <a:pt x="0" y="15"/>
                    <a:pt x="5" y="8"/>
                  </a:cubicBezTo>
                  <a:cubicBezTo>
                    <a:pt x="11" y="0"/>
                    <a:pt x="19" y="12"/>
                    <a:pt x="20" y="17"/>
                  </a:cubicBezTo>
                  <a:lnTo>
                    <a:pt x="16" y="22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646"/>
            <p:cNvSpPr>
              <a:spLocks noEditPoints="1"/>
            </p:cNvSpPr>
            <p:nvPr/>
          </p:nvSpPr>
          <p:spPr bwMode="auto">
            <a:xfrm>
              <a:off x="1760355" y="2204752"/>
              <a:ext cx="76033" cy="76033"/>
            </a:xfrm>
            <a:custGeom>
              <a:avLst/>
              <a:gdLst>
                <a:gd name="T0" fmla="*/ 13 w 21"/>
                <a:gd name="T1" fmla="*/ 21 h 21"/>
                <a:gd name="T2" fmla="*/ 7 w 21"/>
                <a:gd name="T3" fmla="*/ 17 h 21"/>
                <a:gd name="T4" fmla="*/ 7 w 21"/>
                <a:gd name="T5" fmla="*/ 17 h 21"/>
                <a:gd name="T6" fmla="*/ 0 w 21"/>
                <a:gd name="T7" fmla="*/ 8 h 21"/>
                <a:gd name="T8" fmla="*/ 0 w 21"/>
                <a:gd name="T9" fmla="*/ 8 h 21"/>
                <a:gd name="T10" fmla="*/ 1 w 21"/>
                <a:gd name="T11" fmla="*/ 3 h 21"/>
                <a:gd name="T12" fmla="*/ 1 w 21"/>
                <a:gd name="T13" fmla="*/ 3 h 21"/>
                <a:gd name="T14" fmla="*/ 8 w 21"/>
                <a:gd name="T15" fmla="*/ 0 h 21"/>
                <a:gd name="T16" fmla="*/ 8 w 21"/>
                <a:gd name="T17" fmla="*/ 0 h 21"/>
                <a:gd name="T18" fmla="*/ 20 w 21"/>
                <a:gd name="T19" fmla="*/ 14 h 21"/>
                <a:gd name="T20" fmla="*/ 20 w 21"/>
                <a:gd name="T21" fmla="*/ 14 h 21"/>
                <a:gd name="T22" fmla="*/ 20 w 21"/>
                <a:gd name="T23" fmla="*/ 16 h 21"/>
                <a:gd name="T24" fmla="*/ 20 w 21"/>
                <a:gd name="T25" fmla="*/ 16 h 21"/>
                <a:gd name="T26" fmla="*/ 15 w 21"/>
                <a:gd name="T27" fmla="*/ 20 h 21"/>
                <a:gd name="T28" fmla="*/ 14 w 21"/>
                <a:gd name="T29" fmla="*/ 21 h 21"/>
                <a:gd name="T30" fmla="*/ 14 w 21"/>
                <a:gd name="T31" fmla="*/ 21 h 21"/>
                <a:gd name="T32" fmla="*/ 13 w 21"/>
                <a:gd name="T33" fmla="*/ 21 h 21"/>
                <a:gd name="T34" fmla="*/ 14 w 21"/>
                <a:gd name="T35" fmla="*/ 19 h 21"/>
                <a:gd name="T36" fmla="*/ 14 w 21"/>
                <a:gd name="T37" fmla="*/ 17 h 21"/>
                <a:gd name="T38" fmla="*/ 14 w 21"/>
                <a:gd name="T39" fmla="*/ 19 h 21"/>
                <a:gd name="T40" fmla="*/ 8 w 21"/>
                <a:gd name="T41" fmla="*/ 4 h 21"/>
                <a:gd name="T42" fmla="*/ 5 w 21"/>
                <a:gd name="T43" fmla="*/ 6 h 21"/>
                <a:gd name="T44" fmla="*/ 5 w 21"/>
                <a:gd name="T45" fmla="*/ 6 h 21"/>
                <a:gd name="T46" fmla="*/ 4 w 21"/>
                <a:gd name="T47" fmla="*/ 8 h 21"/>
                <a:gd name="T48" fmla="*/ 4 w 21"/>
                <a:gd name="T49" fmla="*/ 8 h 21"/>
                <a:gd name="T50" fmla="*/ 9 w 21"/>
                <a:gd name="T51" fmla="*/ 14 h 21"/>
                <a:gd name="T52" fmla="*/ 9 w 21"/>
                <a:gd name="T53" fmla="*/ 14 h 21"/>
                <a:gd name="T54" fmla="*/ 13 w 21"/>
                <a:gd name="T55" fmla="*/ 16 h 21"/>
                <a:gd name="T56" fmla="*/ 13 w 21"/>
                <a:gd name="T57" fmla="*/ 16 h 21"/>
                <a:gd name="T58" fmla="*/ 16 w 21"/>
                <a:gd name="T59" fmla="*/ 14 h 21"/>
                <a:gd name="T60" fmla="*/ 8 w 21"/>
                <a:gd name="T61" fmla="*/ 4 h 21"/>
                <a:gd name="T62" fmla="*/ 8 w 21"/>
                <a:gd name="T63" fmla="*/ 4 h 21"/>
                <a:gd name="T64" fmla="*/ 8 w 21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cubicBezTo>
                    <a:pt x="13" y="21"/>
                    <a:pt x="10" y="19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4" y="15"/>
                    <a:pt x="0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5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5" y="0"/>
                    <a:pt x="19" y="9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4" y="19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9"/>
                    <a:pt x="14" y="19"/>
                    <a:pt x="14" y="19"/>
                  </a:cubicBezTo>
                  <a:close/>
                  <a:moveTo>
                    <a:pt x="8" y="4"/>
                  </a:moveTo>
                  <a:cubicBezTo>
                    <a:pt x="7" y="4"/>
                    <a:pt x="6" y="4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6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2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0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47"/>
            <p:cNvSpPr/>
            <p:nvPr/>
          </p:nvSpPr>
          <p:spPr bwMode="auto">
            <a:xfrm>
              <a:off x="1739066" y="2262537"/>
              <a:ext cx="68429" cy="68429"/>
            </a:xfrm>
            <a:custGeom>
              <a:avLst/>
              <a:gdLst>
                <a:gd name="T0" fmla="*/ 19 w 19"/>
                <a:gd name="T1" fmla="*/ 12 h 19"/>
                <a:gd name="T2" fmla="*/ 1 w 19"/>
                <a:gd name="T3" fmla="*/ 10 h 19"/>
                <a:gd name="T4" fmla="*/ 19 w 19"/>
                <a:gd name="T5" fmla="*/ 6 h 19"/>
                <a:gd name="T6" fmla="*/ 19 w 19"/>
                <a:gd name="T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9" y="12"/>
                  </a:moveTo>
                  <a:cubicBezTo>
                    <a:pt x="19" y="12"/>
                    <a:pt x="2" y="19"/>
                    <a:pt x="1" y="10"/>
                  </a:cubicBezTo>
                  <a:cubicBezTo>
                    <a:pt x="0" y="0"/>
                    <a:pt x="14" y="2"/>
                    <a:pt x="19" y="6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48"/>
            <p:cNvSpPr>
              <a:spLocks noEditPoints="1"/>
            </p:cNvSpPr>
            <p:nvPr/>
          </p:nvSpPr>
          <p:spPr bwMode="auto">
            <a:xfrm>
              <a:off x="1736025" y="2267099"/>
              <a:ext cx="79074" cy="53223"/>
            </a:xfrm>
            <a:custGeom>
              <a:avLst/>
              <a:gdLst>
                <a:gd name="T0" fmla="*/ 0 w 22"/>
                <a:gd name="T1" fmla="*/ 9 h 15"/>
                <a:gd name="T2" fmla="*/ 0 w 22"/>
                <a:gd name="T3" fmla="*/ 7 h 15"/>
                <a:gd name="T4" fmla="*/ 0 w 22"/>
                <a:gd name="T5" fmla="*/ 7 h 15"/>
                <a:gd name="T6" fmla="*/ 3 w 22"/>
                <a:gd name="T7" fmla="*/ 1 h 15"/>
                <a:gd name="T8" fmla="*/ 3 w 22"/>
                <a:gd name="T9" fmla="*/ 1 h 15"/>
                <a:gd name="T10" fmla="*/ 9 w 22"/>
                <a:gd name="T11" fmla="*/ 0 h 15"/>
                <a:gd name="T12" fmla="*/ 9 w 22"/>
                <a:gd name="T13" fmla="*/ 0 h 15"/>
                <a:gd name="T14" fmla="*/ 21 w 22"/>
                <a:gd name="T15" fmla="*/ 3 h 15"/>
                <a:gd name="T16" fmla="*/ 21 w 22"/>
                <a:gd name="T17" fmla="*/ 3 h 15"/>
                <a:gd name="T18" fmla="*/ 22 w 22"/>
                <a:gd name="T19" fmla="*/ 5 h 15"/>
                <a:gd name="T20" fmla="*/ 22 w 22"/>
                <a:gd name="T21" fmla="*/ 5 h 15"/>
                <a:gd name="T22" fmla="*/ 22 w 22"/>
                <a:gd name="T23" fmla="*/ 11 h 15"/>
                <a:gd name="T24" fmla="*/ 20 w 22"/>
                <a:gd name="T25" fmla="*/ 13 h 15"/>
                <a:gd name="T26" fmla="*/ 20 w 22"/>
                <a:gd name="T27" fmla="*/ 13 h 15"/>
                <a:gd name="T28" fmla="*/ 9 w 22"/>
                <a:gd name="T29" fmla="*/ 15 h 15"/>
                <a:gd name="T30" fmla="*/ 9 w 22"/>
                <a:gd name="T31" fmla="*/ 15 h 15"/>
                <a:gd name="T32" fmla="*/ 9 w 22"/>
                <a:gd name="T33" fmla="*/ 15 h 15"/>
                <a:gd name="T34" fmla="*/ 9 w 22"/>
                <a:gd name="T35" fmla="*/ 15 h 15"/>
                <a:gd name="T36" fmla="*/ 0 w 22"/>
                <a:gd name="T37" fmla="*/ 9 h 15"/>
                <a:gd name="T38" fmla="*/ 9 w 22"/>
                <a:gd name="T39" fmla="*/ 4 h 15"/>
                <a:gd name="T40" fmla="*/ 4 w 22"/>
                <a:gd name="T41" fmla="*/ 7 h 15"/>
                <a:gd name="T42" fmla="*/ 4 w 22"/>
                <a:gd name="T43" fmla="*/ 7 h 15"/>
                <a:gd name="T44" fmla="*/ 4 w 22"/>
                <a:gd name="T45" fmla="*/ 8 h 15"/>
                <a:gd name="T46" fmla="*/ 4 w 22"/>
                <a:gd name="T47" fmla="*/ 8 h 15"/>
                <a:gd name="T48" fmla="*/ 9 w 22"/>
                <a:gd name="T49" fmla="*/ 11 h 15"/>
                <a:gd name="T50" fmla="*/ 9 w 22"/>
                <a:gd name="T51" fmla="*/ 11 h 15"/>
                <a:gd name="T52" fmla="*/ 18 w 22"/>
                <a:gd name="T53" fmla="*/ 10 h 15"/>
                <a:gd name="T54" fmla="*/ 18 w 22"/>
                <a:gd name="T55" fmla="*/ 10 h 15"/>
                <a:gd name="T56" fmla="*/ 18 w 22"/>
                <a:gd name="T57" fmla="*/ 6 h 15"/>
                <a:gd name="T58" fmla="*/ 9 w 22"/>
                <a:gd name="T59" fmla="*/ 4 h 15"/>
                <a:gd name="T60" fmla="*/ 9 w 22"/>
                <a:gd name="T61" fmla="*/ 4 h 15"/>
                <a:gd name="T62" fmla="*/ 9 w 22"/>
                <a:gd name="T6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15">
                  <a:moveTo>
                    <a:pt x="0" y="9"/>
                  </a:move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1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0"/>
                    <a:pt x="7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1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2"/>
                    <a:pt x="2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5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5" y="15"/>
                    <a:pt x="1" y="14"/>
                    <a:pt x="0" y="9"/>
                  </a:cubicBezTo>
                  <a:close/>
                  <a:moveTo>
                    <a:pt x="9" y="4"/>
                  </a:moveTo>
                  <a:cubicBezTo>
                    <a:pt x="6" y="4"/>
                    <a:pt x="4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1"/>
                    <a:pt x="6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2" y="11"/>
                    <a:pt x="16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5"/>
                    <a:pt x="12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49"/>
            <p:cNvSpPr/>
            <p:nvPr/>
          </p:nvSpPr>
          <p:spPr bwMode="auto">
            <a:xfrm>
              <a:off x="1746670" y="2317280"/>
              <a:ext cx="82115" cy="76033"/>
            </a:xfrm>
            <a:custGeom>
              <a:avLst/>
              <a:gdLst>
                <a:gd name="T0" fmla="*/ 23 w 23"/>
                <a:gd name="T1" fmla="*/ 5 h 21"/>
                <a:gd name="T2" fmla="*/ 9 w 23"/>
                <a:gd name="T3" fmla="*/ 15 h 21"/>
                <a:gd name="T4" fmla="*/ 18 w 23"/>
                <a:gd name="T5" fmla="*/ 0 h 21"/>
                <a:gd name="T6" fmla="*/ 23 w 2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5"/>
                  </a:moveTo>
                  <a:cubicBezTo>
                    <a:pt x="23" y="5"/>
                    <a:pt x="16" y="21"/>
                    <a:pt x="9" y="15"/>
                  </a:cubicBezTo>
                  <a:cubicBezTo>
                    <a:pt x="0" y="9"/>
                    <a:pt x="13" y="1"/>
                    <a:pt x="18" y="0"/>
                  </a:cubicBezTo>
                  <a:lnTo>
                    <a:pt x="23" y="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50"/>
            <p:cNvSpPr>
              <a:spLocks noEditPoints="1"/>
            </p:cNvSpPr>
            <p:nvPr/>
          </p:nvSpPr>
          <p:spPr bwMode="auto">
            <a:xfrm>
              <a:off x="1760355" y="2309677"/>
              <a:ext cx="76033" cy="71471"/>
            </a:xfrm>
            <a:custGeom>
              <a:avLst/>
              <a:gdLst>
                <a:gd name="T0" fmla="*/ 3 w 21"/>
                <a:gd name="T1" fmla="*/ 19 h 20"/>
                <a:gd name="T2" fmla="*/ 0 w 21"/>
                <a:gd name="T3" fmla="*/ 13 h 20"/>
                <a:gd name="T4" fmla="*/ 0 w 21"/>
                <a:gd name="T5" fmla="*/ 13 h 20"/>
                <a:gd name="T6" fmla="*/ 14 w 21"/>
                <a:gd name="T7" fmla="*/ 0 h 20"/>
                <a:gd name="T8" fmla="*/ 14 w 21"/>
                <a:gd name="T9" fmla="*/ 0 h 20"/>
                <a:gd name="T10" fmla="*/ 16 w 21"/>
                <a:gd name="T11" fmla="*/ 0 h 20"/>
                <a:gd name="T12" fmla="*/ 16 w 21"/>
                <a:gd name="T13" fmla="*/ 0 h 20"/>
                <a:gd name="T14" fmla="*/ 20 w 21"/>
                <a:gd name="T15" fmla="*/ 5 h 20"/>
                <a:gd name="T16" fmla="*/ 19 w 21"/>
                <a:gd name="T17" fmla="*/ 7 h 20"/>
                <a:gd name="T18" fmla="*/ 20 w 21"/>
                <a:gd name="T19" fmla="*/ 5 h 20"/>
                <a:gd name="T20" fmla="*/ 20 w 21"/>
                <a:gd name="T21" fmla="*/ 7 h 20"/>
                <a:gd name="T22" fmla="*/ 20 w 21"/>
                <a:gd name="T23" fmla="*/ 7 h 20"/>
                <a:gd name="T24" fmla="*/ 17 w 21"/>
                <a:gd name="T25" fmla="*/ 14 h 20"/>
                <a:gd name="T26" fmla="*/ 17 w 21"/>
                <a:gd name="T27" fmla="*/ 14 h 20"/>
                <a:gd name="T28" fmla="*/ 8 w 21"/>
                <a:gd name="T29" fmla="*/ 20 h 20"/>
                <a:gd name="T30" fmla="*/ 8 w 21"/>
                <a:gd name="T31" fmla="*/ 20 h 20"/>
                <a:gd name="T32" fmla="*/ 8 w 21"/>
                <a:gd name="T33" fmla="*/ 20 h 20"/>
                <a:gd name="T34" fmla="*/ 8 w 21"/>
                <a:gd name="T35" fmla="*/ 20 h 20"/>
                <a:gd name="T36" fmla="*/ 3 w 21"/>
                <a:gd name="T37" fmla="*/ 19 h 20"/>
                <a:gd name="T38" fmla="*/ 4 w 21"/>
                <a:gd name="T39" fmla="*/ 13 h 20"/>
                <a:gd name="T40" fmla="*/ 6 w 21"/>
                <a:gd name="T41" fmla="*/ 16 h 20"/>
                <a:gd name="T42" fmla="*/ 6 w 21"/>
                <a:gd name="T43" fmla="*/ 16 h 20"/>
                <a:gd name="T44" fmla="*/ 8 w 21"/>
                <a:gd name="T45" fmla="*/ 16 h 20"/>
                <a:gd name="T46" fmla="*/ 8 w 21"/>
                <a:gd name="T47" fmla="*/ 16 h 20"/>
                <a:gd name="T48" fmla="*/ 14 w 21"/>
                <a:gd name="T49" fmla="*/ 11 h 20"/>
                <a:gd name="T50" fmla="*/ 14 w 21"/>
                <a:gd name="T51" fmla="*/ 11 h 20"/>
                <a:gd name="T52" fmla="*/ 16 w 21"/>
                <a:gd name="T53" fmla="*/ 7 h 20"/>
                <a:gd name="T54" fmla="*/ 16 w 21"/>
                <a:gd name="T55" fmla="*/ 7 h 20"/>
                <a:gd name="T56" fmla="*/ 14 w 21"/>
                <a:gd name="T57" fmla="*/ 4 h 20"/>
                <a:gd name="T58" fmla="*/ 4 w 21"/>
                <a:gd name="T5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0">
                  <a:moveTo>
                    <a:pt x="3" y="19"/>
                  </a:moveTo>
                  <a:cubicBezTo>
                    <a:pt x="1" y="17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5"/>
                    <a:pt x="9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6"/>
                    <a:pt x="21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10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5" y="17"/>
                    <a:pt x="12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0"/>
                    <a:pt x="5" y="20"/>
                    <a:pt x="3" y="19"/>
                  </a:cubicBezTo>
                  <a:close/>
                  <a:moveTo>
                    <a:pt x="4" y="13"/>
                  </a:moveTo>
                  <a:cubicBezTo>
                    <a:pt x="4" y="13"/>
                    <a:pt x="4" y="14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2" y="14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5"/>
                    <a:pt x="3" y="10"/>
                    <a:pt x="4" y="1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51"/>
            <p:cNvSpPr/>
            <p:nvPr/>
          </p:nvSpPr>
          <p:spPr bwMode="auto">
            <a:xfrm>
              <a:off x="1815099" y="2335528"/>
              <a:ext cx="68429" cy="68429"/>
            </a:xfrm>
            <a:custGeom>
              <a:avLst/>
              <a:gdLst>
                <a:gd name="T0" fmla="*/ 13 w 19"/>
                <a:gd name="T1" fmla="*/ 1 h 19"/>
                <a:gd name="T2" fmla="*/ 11 w 19"/>
                <a:gd name="T3" fmla="*/ 18 h 19"/>
                <a:gd name="T4" fmla="*/ 7 w 19"/>
                <a:gd name="T5" fmla="*/ 0 h 19"/>
                <a:gd name="T6" fmla="*/ 13 w 19"/>
                <a:gd name="T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3" y="1"/>
                  </a:moveTo>
                  <a:cubicBezTo>
                    <a:pt x="13" y="1"/>
                    <a:pt x="19" y="17"/>
                    <a:pt x="11" y="18"/>
                  </a:cubicBezTo>
                  <a:cubicBezTo>
                    <a:pt x="0" y="19"/>
                    <a:pt x="3" y="5"/>
                    <a:pt x="7" y="0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2"/>
            <p:cNvSpPr>
              <a:spLocks noEditPoints="1"/>
            </p:cNvSpPr>
            <p:nvPr/>
          </p:nvSpPr>
          <p:spPr bwMode="auto">
            <a:xfrm>
              <a:off x="1822702" y="2327925"/>
              <a:ext cx="53223" cy="79074"/>
            </a:xfrm>
            <a:custGeom>
              <a:avLst/>
              <a:gdLst>
                <a:gd name="T0" fmla="*/ 1 w 15"/>
                <a:gd name="T1" fmla="*/ 19 h 22"/>
                <a:gd name="T2" fmla="*/ 0 w 15"/>
                <a:gd name="T3" fmla="*/ 13 h 22"/>
                <a:gd name="T4" fmla="*/ 0 w 15"/>
                <a:gd name="T5" fmla="*/ 13 h 22"/>
                <a:gd name="T6" fmla="*/ 3 w 15"/>
                <a:gd name="T7" fmla="*/ 1 h 22"/>
                <a:gd name="T8" fmla="*/ 3 w 15"/>
                <a:gd name="T9" fmla="*/ 1 h 22"/>
                <a:gd name="T10" fmla="*/ 5 w 15"/>
                <a:gd name="T11" fmla="*/ 0 h 22"/>
                <a:gd name="T12" fmla="*/ 5 w 15"/>
                <a:gd name="T13" fmla="*/ 0 h 22"/>
                <a:gd name="T14" fmla="*/ 11 w 15"/>
                <a:gd name="T15" fmla="*/ 1 h 22"/>
                <a:gd name="T16" fmla="*/ 11 w 15"/>
                <a:gd name="T17" fmla="*/ 3 h 22"/>
                <a:gd name="T18" fmla="*/ 11 w 15"/>
                <a:gd name="T19" fmla="*/ 1 h 22"/>
                <a:gd name="T20" fmla="*/ 13 w 15"/>
                <a:gd name="T21" fmla="*/ 2 h 22"/>
                <a:gd name="T22" fmla="*/ 13 w 15"/>
                <a:gd name="T23" fmla="*/ 2 h 22"/>
                <a:gd name="T24" fmla="*/ 15 w 15"/>
                <a:gd name="T25" fmla="*/ 13 h 22"/>
                <a:gd name="T26" fmla="*/ 15 w 15"/>
                <a:gd name="T27" fmla="*/ 13 h 22"/>
                <a:gd name="T28" fmla="*/ 9 w 15"/>
                <a:gd name="T29" fmla="*/ 22 h 22"/>
                <a:gd name="T30" fmla="*/ 9 w 15"/>
                <a:gd name="T31" fmla="*/ 22 h 22"/>
                <a:gd name="T32" fmla="*/ 7 w 15"/>
                <a:gd name="T33" fmla="*/ 22 h 22"/>
                <a:gd name="T34" fmla="*/ 7 w 15"/>
                <a:gd name="T35" fmla="*/ 22 h 22"/>
                <a:gd name="T36" fmla="*/ 7 w 15"/>
                <a:gd name="T37" fmla="*/ 22 h 22"/>
                <a:gd name="T38" fmla="*/ 7 w 15"/>
                <a:gd name="T39" fmla="*/ 22 h 22"/>
                <a:gd name="T40" fmla="*/ 1 w 15"/>
                <a:gd name="T41" fmla="*/ 19 h 22"/>
                <a:gd name="T42" fmla="*/ 4 w 15"/>
                <a:gd name="T43" fmla="*/ 13 h 22"/>
                <a:gd name="T44" fmla="*/ 7 w 15"/>
                <a:gd name="T45" fmla="*/ 18 h 22"/>
                <a:gd name="T46" fmla="*/ 7 w 15"/>
                <a:gd name="T47" fmla="*/ 18 h 22"/>
                <a:gd name="T48" fmla="*/ 8 w 15"/>
                <a:gd name="T49" fmla="*/ 18 h 22"/>
                <a:gd name="T50" fmla="*/ 8 w 15"/>
                <a:gd name="T51" fmla="*/ 18 h 22"/>
                <a:gd name="T52" fmla="*/ 11 w 15"/>
                <a:gd name="T53" fmla="*/ 13 h 22"/>
                <a:gd name="T54" fmla="*/ 11 w 15"/>
                <a:gd name="T55" fmla="*/ 13 h 22"/>
                <a:gd name="T56" fmla="*/ 10 w 15"/>
                <a:gd name="T57" fmla="*/ 4 h 22"/>
                <a:gd name="T58" fmla="*/ 10 w 15"/>
                <a:gd name="T59" fmla="*/ 4 h 22"/>
                <a:gd name="T60" fmla="*/ 6 w 15"/>
                <a:gd name="T61" fmla="*/ 4 h 22"/>
                <a:gd name="T62" fmla="*/ 4 w 15"/>
                <a:gd name="T6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2">
                  <a:moveTo>
                    <a:pt x="1" y="19"/>
                  </a:moveTo>
                  <a:cubicBezTo>
                    <a:pt x="0" y="17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" y="4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5" y="8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7"/>
                    <a:pt x="14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2"/>
                    <a:pt x="2" y="21"/>
                    <a:pt x="1" y="19"/>
                  </a:cubicBezTo>
                  <a:close/>
                  <a:moveTo>
                    <a:pt x="4" y="13"/>
                  </a:moveTo>
                  <a:cubicBezTo>
                    <a:pt x="4" y="16"/>
                    <a:pt x="4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18"/>
                    <a:pt x="11" y="16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0"/>
                    <a:pt x="10" y="6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4" y="10"/>
                    <a:pt x="4" y="1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53"/>
            <p:cNvSpPr/>
            <p:nvPr/>
          </p:nvSpPr>
          <p:spPr bwMode="auto">
            <a:xfrm>
              <a:off x="1868322" y="2312718"/>
              <a:ext cx="76033" cy="83636"/>
            </a:xfrm>
            <a:custGeom>
              <a:avLst/>
              <a:gdLst>
                <a:gd name="T0" fmla="*/ 5 w 21"/>
                <a:gd name="T1" fmla="*/ 0 h 23"/>
                <a:gd name="T2" fmla="*/ 16 w 21"/>
                <a:gd name="T3" fmla="*/ 15 h 23"/>
                <a:gd name="T4" fmla="*/ 0 w 21"/>
                <a:gd name="T5" fmla="*/ 5 h 23"/>
                <a:gd name="T6" fmla="*/ 5 w 21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3">
                  <a:moveTo>
                    <a:pt x="5" y="0"/>
                  </a:moveTo>
                  <a:cubicBezTo>
                    <a:pt x="5" y="0"/>
                    <a:pt x="21" y="8"/>
                    <a:pt x="16" y="15"/>
                  </a:cubicBezTo>
                  <a:cubicBezTo>
                    <a:pt x="10" y="23"/>
                    <a:pt x="2" y="10"/>
                    <a:pt x="0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54"/>
            <p:cNvSpPr>
              <a:spLocks noEditPoints="1"/>
            </p:cNvSpPr>
            <p:nvPr/>
          </p:nvSpPr>
          <p:spPr bwMode="auto">
            <a:xfrm>
              <a:off x="1862239" y="2306636"/>
              <a:ext cx="74512" cy="74512"/>
            </a:xfrm>
            <a:custGeom>
              <a:avLst/>
              <a:gdLst>
                <a:gd name="T0" fmla="*/ 13 w 21"/>
                <a:gd name="T1" fmla="*/ 21 h 21"/>
                <a:gd name="T2" fmla="*/ 1 w 21"/>
                <a:gd name="T3" fmla="*/ 7 h 21"/>
                <a:gd name="T4" fmla="*/ 1 w 21"/>
                <a:gd name="T5" fmla="*/ 7 h 21"/>
                <a:gd name="T6" fmla="*/ 1 w 21"/>
                <a:gd name="T7" fmla="*/ 5 h 21"/>
                <a:gd name="T8" fmla="*/ 1 w 21"/>
                <a:gd name="T9" fmla="*/ 5 h 21"/>
                <a:gd name="T10" fmla="*/ 6 w 21"/>
                <a:gd name="T11" fmla="*/ 1 h 21"/>
                <a:gd name="T12" fmla="*/ 8 w 21"/>
                <a:gd name="T13" fmla="*/ 1 h 21"/>
                <a:gd name="T14" fmla="*/ 8 w 21"/>
                <a:gd name="T15" fmla="*/ 1 h 21"/>
                <a:gd name="T16" fmla="*/ 14 w 21"/>
                <a:gd name="T17" fmla="*/ 4 h 21"/>
                <a:gd name="T18" fmla="*/ 14 w 21"/>
                <a:gd name="T19" fmla="*/ 4 h 21"/>
                <a:gd name="T20" fmla="*/ 21 w 21"/>
                <a:gd name="T21" fmla="*/ 14 h 21"/>
                <a:gd name="T22" fmla="*/ 21 w 21"/>
                <a:gd name="T23" fmla="*/ 14 h 21"/>
                <a:gd name="T24" fmla="*/ 20 w 21"/>
                <a:gd name="T25" fmla="*/ 18 h 21"/>
                <a:gd name="T26" fmla="*/ 20 w 21"/>
                <a:gd name="T27" fmla="*/ 18 h 21"/>
                <a:gd name="T28" fmla="*/ 13 w 21"/>
                <a:gd name="T29" fmla="*/ 21 h 21"/>
                <a:gd name="T30" fmla="*/ 13 w 21"/>
                <a:gd name="T31" fmla="*/ 21 h 21"/>
                <a:gd name="T32" fmla="*/ 13 w 21"/>
                <a:gd name="T33" fmla="*/ 21 h 21"/>
                <a:gd name="T34" fmla="*/ 13 w 21"/>
                <a:gd name="T35" fmla="*/ 17 h 21"/>
                <a:gd name="T36" fmla="*/ 16 w 21"/>
                <a:gd name="T37" fmla="*/ 15 h 21"/>
                <a:gd name="T38" fmla="*/ 16 w 21"/>
                <a:gd name="T39" fmla="*/ 15 h 21"/>
                <a:gd name="T40" fmla="*/ 17 w 21"/>
                <a:gd name="T41" fmla="*/ 14 h 21"/>
                <a:gd name="T42" fmla="*/ 17 w 21"/>
                <a:gd name="T43" fmla="*/ 14 h 21"/>
                <a:gd name="T44" fmla="*/ 12 w 21"/>
                <a:gd name="T45" fmla="*/ 7 h 21"/>
                <a:gd name="T46" fmla="*/ 12 w 21"/>
                <a:gd name="T47" fmla="*/ 7 h 21"/>
                <a:gd name="T48" fmla="*/ 8 w 21"/>
                <a:gd name="T49" fmla="*/ 5 h 21"/>
                <a:gd name="T50" fmla="*/ 8 w 21"/>
                <a:gd name="T51" fmla="*/ 5 h 21"/>
                <a:gd name="T52" fmla="*/ 5 w 21"/>
                <a:gd name="T53" fmla="*/ 8 h 21"/>
                <a:gd name="T54" fmla="*/ 13 w 21"/>
                <a:gd name="T5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cubicBezTo>
                    <a:pt x="6" y="21"/>
                    <a:pt x="2" y="12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11" y="2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7" y="6"/>
                    <a:pt x="21" y="9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20"/>
                    <a:pt x="16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3" y="17"/>
                  </a:moveTo>
                  <a:cubicBezTo>
                    <a:pt x="14" y="17"/>
                    <a:pt x="15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2"/>
                    <a:pt x="15" y="9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6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1"/>
                    <a:pt x="11" y="18"/>
                    <a:pt x="1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55"/>
            <p:cNvSpPr/>
            <p:nvPr/>
          </p:nvSpPr>
          <p:spPr bwMode="auto">
            <a:xfrm>
              <a:off x="1889611" y="2259495"/>
              <a:ext cx="68429" cy="68429"/>
            </a:xfrm>
            <a:custGeom>
              <a:avLst/>
              <a:gdLst>
                <a:gd name="T0" fmla="*/ 0 w 19"/>
                <a:gd name="T1" fmla="*/ 6 h 19"/>
                <a:gd name="T2" fmla="*/ 18 w 19"/>
                <a:gd name="T3" fmla="*/ 9 h 19"/>
                <a:gd name="T4" fmla="*/ 0 w 19"/>
                <a:gd name="T5" fmla="*/ 13 h 19"/>
                <a:gd name="T6" fmla="*/ 0 w 19"/>
                <a:gd name="T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0" y="6"/>
                  </a:moveTo>
                  <a:cubicBezTo>
                    <a:pt x="0" y="6"/>
                    <a:pt x="17" y="0"/>
                    <a:pt x="18" y="9"/>
                  </a:cubicBezTo>
                  <a:cubicBezTo>
                    <a:pt x="19" y="19"/>
                    <a:pt x="5" y="16"/>
                    <a:pt x="0" y="1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56"/>
            <p:cNvSpPr>
              <a:spLocks noEditPoints="1"/>
            </p:cNvSpPr>
            <p:nvPr/>
          </p:nvSpPr>
          <p:spPr bwMode="auto">
            <a:xfrm>
              <a:off x="1883529" y="2267099"/>
              <a:ext cx="79074" cy="57785"/>
            </a:xfrm>
            <a:custGeom>
              <a:avLst/>
              <a:gdLst>
                <a:gd name="T0" fmla="*/ 1 w 22"/>
                <a:gd name="T1" fmla="*/ 12 h 16"/>
                <a:gd name="T2" fmla="*/ 0 w 22"/>
                <a:gd name="T3" fmla="*/ 10 h 16"/>
                <a:gd name="T4" fmla="*/ 0 w 22"/>
                <a:gd name="T5" fmla="*/ 10 h 16"/>
                <a:gd name="T6" fmla="*/ 0 w 22"/>
                <a:gd name="T7" fmla="*/ 4 h 16"/>
                <a:gd name="T8" fmla="*/ 2 w 22"/>
                <a:gd name="T9" fmla="*/ 2 h 16"/>
                <a:gd name="T10" fmla="*/ 2 w 22"/>
                <a:gd name="T11" fmla="*/ 2 h 16"/>
                <a:gd name="T12" fmla="*/ 13 w 22"/>
                <a:gd name="T13" fmla="*/ 0 h 16"/>
                <a:gd name="T14" fmla="*/ 13 w 22"/>
                <a:gd name="T15" fmla="*/ 0 h 16"/>
                <a:gd name="T16" fmla="*/ 22 w 22"/>
                <a:gd name="T17" fmla="*/ 6 h 16"/>
                <a:gd name="T18" fmla="*/ 22 w 22"/>
                <a:gd name="T19" fmla="*/ 6 h 16"/>
                <a:gd name="T20" fmla="*/ 22 w 22"/>
                <a:gd name="T21" fmla="*/ 8 h 16"/>
                <a:gd name="T22" fmla="*/ 22 w 22"/>
                <a:gd name="T23" fmla="*/ 8 h 16"/>
                <a:gd name="T24" fmla="*/ 19 w 22"/>
                <a:gd name="T25" fmla="*/ 14 h 16"/>
                <a:gd name="T26" fmla="*/ 19 w 22"/>
                <a:gd name="T27" fmla="*/ 14 h 16"/>
                <a:gd name="T28" fmla="*/ 13 w 22"/>
                <a:gd name="T29" fmla="*/ 16 h 16"/>
                <a:gd name="T30" fmla="*/ 13 w 22"/>
                <a:gd name="T31" fmla="*/ 16 h 16"/>
                <a:gd name="T32" fmla="*/ 1 w 22"/>
                <a:gd name="T33" fmla="*/ 12 h 16"/>
                <a:gd name="T34" fmla="*/ 13 w 22"/>
                <a:gd name="T35" fmla="*/ 12 h 16"/>
                <a:gd name="T36" fmla="*/ 18 w 22"/>
                <a:gd name="T37" fmla="*/ 8 h 16"/>
                <a:gd name="T38" fmla="*/ 18 w 22"/>
                <a:gd name="T39" fmla="*/ 8 h 16"/>
                <a:gd name="T40" fmla="*/ 18 w 22"/>
                <a:gd name="T41" fmla="*/ 7 h 16"/>
                <a:gd name="T42" fmla="*/ 18 w 22"/>
                <a:gd name="T43" fmla="*/ 7 h 16"/>
                <a:gd name="T44" fmla="*/ 13 w 22"/>
                <a:gd name="T45" fmla="*/ 4 h 16"/>
                <a:gd name="T46" fmla="*/ 13 w 22"/>
                <a:gd name="T47" fmla="*/ 4 h 16"/>
                <a:gd name="T48" fmla="*/ 4 w 22"/>
                <a:gd name="T49" fmla="*/ 5 h 16"/>
                <a:gd name="T50" fmla="*/ 4 w 22"/>
                <a:gd name="T51" fmla="*/ 5 h 16"/>
                <a:gd name="T52" fmla="*/ 4 w 22"/>
                <a:gd name="T53" fmla="*/ 9 h 16"/>
                <a:gd name="T54" fmla="*/ 13 w 22"/>
                <a:gd name="T5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16">
                  <a:moveTo>
                    <a:pt x="1" y="12"/>
                  </a:move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7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21" y="1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2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10"/>
                    <a:pt x="21" y="13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5"/>
                    <a:pt x="15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8" y="16"/>
                    <a:pt x="4" y="14"/>
                    <a:pt x="1" y="12"/>
                  </a:cubicBezTo>
                  <a:close/>
                  <a:moveTo>
                    <a:pt x="13" y="12"/>
                  </a:moveTo>
                  <a:cubicBezTo>
                    <a:pt x="16" y="11"/>
                    <a:pt x="18" y="11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5"/>
                    <a:pt x="16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6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11"/>
                    <a:pt x="10" y="12"/>
                    <a:pt x="13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57"/>
            <p:cNvSpPr/>
            <p:nvPr/>
          </p:nvSpPr>
          <p:spPr bwMode="auto">
            <a:xfrm>
              <a:off x="1775562" y="2227562"/>
              <a:ext cx="139900" cy="118611"/>
            </a:xfrm>
            <a:custGeom>
              <a:avLst/>
              <a:gdLst>
                <a:gd name="T0" fmla="*/ 29 w 39"/>
                <a:gd name="T1" fmla="*/ 10 h 33"/>
                <a:gd name="T2" fmla="*/ 11 w 39"/>
                <a:gd name="T3" fmla="*/ 10 h 33"/>
                <a:gd name="T4" fmla="*/ 20 w 39"/>
                <a:gd name="T5" fmla="*/ 33 h 33"/>
                <a:gd name="T6" fmla="*/ 29 w 39"/>
                <a:gd name="T7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29" y="10"/>
                  </a:moveTo>
                  <a:cubicBezTo>
                    <a:pt x="29" y="10"/>
                    <a:pt x="22" y="0"/>
                    <a:pt x="11" y="10"/>
                  </a:cubicBezTo>
                  <a:cubicBezTo>
                    <a:pt x="0" y="20"/>
                    <a:pt x="12" y="33"/>
                    <a:pt x="20" y="33"/>
                  </a:cubicBezTo>
                  <a:cubicBezTo>
                    <a:pt x="28" y="33"/>
                    <a:pt x="39" y="20"/>
                    <a:pt x="2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58"/>
            <p:cNvSpPr>
              <a:spLocks noEditPoints="1"/>
            </p:cNvSpPr>
            <p:nvPr/>
          </p:nvSpPr>
          <p:spPr bwMode="auto">
            <a:xfrm>
              <a:off x="1789248" y="2241248"/>
              <a:ext cx="112529" cy="111008"/>
            </a:xfrm>
            <a:custGeom>
              <a:avLst/>
              <a:gdLst>
                <a:gd name="T0" fmla="*/ 0 w 31"/>
                <a:gd name="T1" fmla="*/ 15 h 31"/>
                <a:gd name="T2" fmla="*/ 6 w 31"/>
                <a:gd name="T3" fmla="*/ 5 h 31"/>
                <a:gd name="T4" fmla="*/ 6 w 31"/>
                <a:gd name="T5" fmla="*/ 5 h 31"/>
                <a:gd name="T6" fmla="*/ 17 w 31"/>
                <a:gd name="T7" fmla="*/ 0 h 31"/>
                <a:gd name="T8" fmla="*/ 17 w 31"/>
                <a:gd name="T9" fmla="*/ 0 h 31"/>
                <a:gd name="T10" fmla="*/ 26 w 31"/>
                <a:gd name="T11" fmla="*/ 5 h 31"/>
                <a:gd name="T12" fmla="*/ 26 w 31"/>
                <a:gd name="T13" fmla="*/ 5 h 31"/>
                <a:gd name="T14" fmla="*/ 31 w 31"/>
                <a:gd name="T15" fmla="*/ 15 h 31"/>
                <a:gd name="T16" fmla="*/ 31 w 31"/>
                <a:gd name="T17" fmla="*/ 15 h 31"/>
                <a:gd name="T18" fmla="*/ 16 w 31"/>
                <a:gd name="T19" fmla="*/ 31 h 31"/>
                <a:gd name="T20" fmla="*/ 16 w 31"/>
                <a:gd name="T21" fmla="*/ 31 h 31"/>
                <a:gd name="T22" fmla="*/ 16 w 31"/>
                <a:gd name="T23" fmla="*/ 31 h 31"/>
                <a:gd name="T24" fmla="*/ 16 w 31"/>
                <a:gd name="T25" fmla="*/ 31 h 31"/>
                <a:gd name="T26" fmla="*/ 0 w 31"/>
                <a:gd name="T27" fmla="*/ 15 h 31"/>
                <a:gd name="T28" fmla="*/ 8 w 31"/>
                <a:gd name="T29" fmla="*/ 8 h 31"/>
                <a:gd name="T30" fmla="*/ 4 w 31"/>
                <a:gd name="T31" fmla="*/ 15 h 31"/>
                <a:gd name="T32" fmla="*/ 4 w 31"/>
                <a:gd name="T33" fmla="*/ 15 h 31"/>
                <a:gd name="T34" fmla="*/ 8 w 31"/>
                <a:gd name="T35" fmla="*/ 23 h 31"/>
                <a:gd name="T36" fmla="*/ 8 w 31"/>
                <a:gd name="T37" fmla="*/ 23 h 31"/>
                <a:gd name="T38" fmla="*/ 16 w 31"/>
                <a:gd name="T39" fmla="*/ 27 h 31"/>
                <a:gd name="T40" fmla="*/ 16 w 31"/>
                <a:gd name="T41" fmla="*/ 27 h 31"/>
                <a:gd name="T42" fmla="*/ 16 w 31"/>
                <a:gd name="T43" fmla="*/ 27 h 31"/>
                <a:gd name="T44" fmla="*/ 16 w 31"/>
                <a:gd name="T45" fmla="*/ 27 h 31"/>
                <a:gd name="T46" fmla="*/ 27 w 31"/>
                <a:gd name="T47" fmla="*/ 15 h 31"/>
                <a:gd name="T48" fmla="*/ 27 w 31"/>
                <a:gd name="T49" fmla="*/ 15 h 31"/>
                <a:gd name="T50" fmla="*/ 24 w 31"/>
                <a:gd name="T51" fmla="*/ 7 h 31"/>
                <a:gd name="T52" fmla="*/ 24 w 31"/>
                <a:gd name="T53" fmla="*/ 7 h 31"/>
                <a:gd name="T54" fmla="*/ 25 w 31"/>
                <a:gd name="T55" fmla="*/ 6 h 31"/>
                <a:gd name="T56" fmla="*/ 23 w 31"/>
                <a:gd name="T57" fmla="*/ 7 h 31"/>
                <a:gd name="T58" fmla="*/ 22 w 31"/>
                <a:gd name="T59" fmla="*/ 5 h 31"/>
                <a:gd name="T60" fmla="*/ 22 w 31"/>
                <a:gd name="T61" fmla="*/ 5 h 31"/>
                <a:gd name="T62" fmla="*/ 17 w 31"/>
                <a:gd name="T63" fmla="*/ 4 h 31"/>
                <a:gd name="T64" fmla="*/ 17 w 31"/>
                <a:gd name="T65" fmla="*/ 4 h 31"/>
                <a:gd name="T66" fmla="*/ 8 w 31"/>
                <a:gd name="T67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31">
                  <a:moveTo>
                    <a:pt x="0" y="15"/>
                  </a:moveTo>
                  <a:cubicBezTo>
                    <a:pt x="0" y="11"/>
                    <a:pt x="2" y="8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1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2" y="0"/>
                    <a:pt x="26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0" y="8"/>
                    <a:pt x="31" y="11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23"/>
                    <a:pt x="23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8" y="31"/>
                    <a:pt x="1" y="24"/>
                    <a:pt x="0" y="15"/>
                  </a:cubicBezTo>
                  <a:close/>
                  <a:moveTo>
                    <a:pt x="8" y="8"/>
                  </a:moveTo>
                  <a:cubicBezTo>
                    <a:pt x="5" y="10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8"/>
                    <a:pt x="6" y="21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1" y="26"/>
                    <a:pt x="14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21" y="27"/>
                    <a:pt x="27" y="2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2"/>
                    <a:pt x="26" y="10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6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19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4"/>
                    <a:pt x="12" y="5"/>
                    <a:pt x="8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2" name="组合 71"/>
          <p:cNvGrpSpPr/>
          <p:nvPr/>
        </p:nvGrpSpPr>
        <p:grpSpPr>
          <a:xfrm rot="12411029">
            <a:off x="989359" y="4491763"/>
            <a:ext cx="1564754" cy="1935794"/>
            <a:chOff x="6255413" y="3126269"/>
            <a:chExt cx="1564754" cy="1935794"/>
          </a:xfrm>
        </p:grpSpPr>
        <p:sp>
          <p:nvSpPr>
            <p:cNvPr id="73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46" name="文本框 145"/>
          <p:cNvSpPr txBox="1"/>
          <p:nvPr/>
        </p:nvSpPr>
        <p:spPr>
          <a:xfrm>
            <a:off x="3624770" y="1370230"/>
            <a:ext cx="500747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60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Thank   you</a:t>
            </a:r>
          </a:p>
        </p:txBody>
      </p:sp>
      <p:grpSp>
        <p:nvGrpSpPr>
          <p:cNvPr id="150" name="组合 149"/>
          <p:cNvGrpSpPr/>
          <p:nvPr/>
        </p:nvGrpSpPr>
        <p:grpSpPr>
          <a:xfrm rot="513201">
            <a:off x="9753096" y="2278382"/>
            <a:ext cx="1408502" cy="1387253"/>
            <a:chOff x="5881332" y="267437"/>
            <a:chExt cx="1140491" cy="1049252"/>
          </a:xfrm>
        </p:grpSpPr>
        <p:sp>
          <p:nvSpPr>
            <p:cNvPr id="151" name="Freeform 265"/>
            <p:cNvSpPr/>
            <p:nvPr/>
          </p:nvSpPr>
          <p:spPr bwMode="auto">
            <a:xfrm>
              <a:off x="6036438" y="396693"/>
              <a:ext cx="790741" cy="798344"/>
            </a:xfrm>
            <a:custGeom>
              <a:avLst/>
              <a:gdLst>
                <a:gd name="T0" fmla="*/ 157 w 220"/>
                <a:gd name="T1" fmla="*/ 25 h 222"/>
                <a:gd name="T2" fmla="*/ 214 w 220"/>
                <a:gd name="T3" fmla="*/ 117 h 222"/>
                <a:gd name="T4" fmla="*/ 61 w 220"/>
                <a:gd name="T5" fmla="*/ 179 h 222"/>
                <a:gd name="T6" fmla="*/ 38 w 220"/>
                <a:gd name="T7" fmla="*/ 37 h 222"/>
                <a:gd name="T8" fmla="*/ 157 w 220"/>
                <a:gd name="T9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222">
                  <a:moveTo>
                    <a:pt x="157" y="25"/>
                  </a:moveTo>
                  <a:cubicBezTo>
                    <a:pt x="157" y="25"/>
                    <a:pt x="220" y="47"/>
                    <a:pt x="214" y="117"/>
                  </a:cubicBezTo>
                  <a:cubicBezTo>
                    <a:pt x="207" y="187"/>
                    <a:pt x="122" y="222"/>
                    <a:pt x="61" y="179"/>
                  </a:cubicBezTo>
                  <a:cubicBezTo>
                    <a:pt x="0" y="136"/>
                    <a:pt x="3" y="74"/>
                    <a:pt x="38" y="37"/>
                  </a:cubicBezTo>
                  <a:cubicBezTo>
                    <a:pt x="73" y="0"/>
                    <a:pt x="132" y="12"/>
                    <a:pt x="157" y="25"/>
                  </a:cubicBez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266"/>
            <p:cNvSpPr/>
            <p:nvPr/>
          </p:nvSpPr>
          <p:spPr bwMode="auto">
            <a:xfrm>
              <a:off x="6042521" y="402775"/>
              <a:ext cx="742080" cy="719270"/>
            </a:xfrm>
            <a:custGeom>
              <a:avLst/>
              <a:gdLst>
                <a:gd name="T0" fmla="*/ 153 w 206"/>
                <a:gd name="T1" fmla="*/ 40 h 200"/>
                <a:gd name="T2" fmla="*/ 188 w 206"/>
                <a:gd name="T3" fmla="*/ 123 h 200"/>
                <a:gd name="T4" fmla="*/ 40 w 206"/>
                <a:gd name="T5" fmla="*/ 132 h 200"/>
                <a:gd name="T6" fmla="*/ 153 w 206"/>
                <a:gd name="T7" fmla="*/ 4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200">
                  <a:moveTo>
                    <a:pt x="153" y="40"/>
                  </a:moveTo>
                  <a:cubicBezTo>
                    <a:pt x="153" y="40"/>
                    <a:pt x="206" y="65"/>
                    <a:pt x="188" y="123"/>
                  </a:cubicBezTo>
                  <a:cubicBezTo>
                    <a:pt x="171" y="181"/>
                    <a:pt x="78" y="200"/>
                    <a:pt x="40" y="132"/>
                  </a:cubicBezTo>
                  <a:cubicBezTo>
                    <a:pt x="0" y="59"/>
                    <a:pt x="94" y="0"/>
                    <a:pt x="153" y="40"/>
                  </a:cubicBezTo>
                  <a:close/>
                </a:path>
              </a:pathLst>
            </a:custGeom>
            <a:solidFill>
              <a:srgbClr val="F27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267"/>
            <p:cNvSpPr/>
            <p:nvPr/>
          </p:nvSpPr>
          <p:spPr bwMode="auto">
            <a:xfrm>
              <a:off x="6586916" y="726675"/>
              <a:ext cx="53223" cy="65388"/>
            </a:xfrm>
            <a:custGeom>
              <a:avLst/>
              <a:gdLst>
                <a:gd name="T0" fmla="*/ 11 w 15"/>
                <a:gd name="T1" fmla="*/ 3 h 18"/>
                <a:gd name="T2" fmla="*/ 14 w 15"/>
                <a:gd name="T3" fmla="*/ 12 h 18"/>
                <a:gd name="T4" fmla="*/ 1 w 15"/>
                <a:gd name="T5" fmla="*/ 13 h 18"/>
                <a:gd name="T6" fmla="*/ 11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1" y="3"/>
                  </a:moveTo>
                  <a:cubicBezTo>
                    <a:pt x="11" y="3"/>
                    <a:pt x="15" y="7"/>
                    <a:pt x="14" y="12"/>
                  </a:cubicBezTo>
                  <a:cubicBezTo>
                    <a:pt x="13" y="17"/>
                    <a:pt x="3" y="18"/>
                    <a:pt x="1" y="13"/>
                  </a:cubicBezTo>
                  <a:cubicBezTo>
                    <a:pt x="0" y="7"/>
                    <a:pt x="5" y="0"/>
                    <a:pt x="11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268"/>
            <p:cNvSpPr/>
            <p:nvPr/>
          </p:nvSpPr>
          <p:spPr bwMode="auto">
            <a:xfrm>
              <a:off x="6284305" y="618708"/>
              <a:ext cx="50182" cy="62347"/>
            </a:xfrm>
            <a:custGeom>
              <a:avLst/>
              <a:gdLst>
                <a:gd name="T0" fmla="*/ 10 w 14"/>
                <a:gd name="T1" fmla="*/ 3 h 17"/>
                <a:gd name="T2" fmla="*/ 12 w 14"/>
                <a:gd name="T3" fmla="*/ 12 h 17"/>
                <a:gd name="T4" fmla="*/ 1 w 14"/>
                <a:gd name="T5" fmla="*/ 12 h 17"/>
                <a:gd name="T6" fmla="*/ 10 w 14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0" y="3"/>
                  </a:moveTo>
                  <a:cubicBezTo>
                    <a:pt x="10" y="3"/>
                    <a:pt x="14" y="7"/>
                    <a:pt x="12" y="12"/>
                  </a:cubicBezTo>
                  <a:cubicBezTo>
                    <a:pt x="11" y="17"/>
                    <a:pt x="2" y="17"/>
                    <a:pt x="1" y="12"/>
                  </a:cubicBezTo>
                  <a:cubicBezTo>
                    <a:pt x="0" y="7"/>
                    <a:pt x="4" y="0"/>
                    <a:pt x="10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269"/>
            <p:cNvSpPr/>
            <p:nvPr/>
          </p:nvSpPr>
          <p:spPr bwMode="auto">
            <a:xfrm>
              <a:off x="6553461" y="813352"/>
              <a:ext cx="97322" cy="82115"/>
            </a:xfrm>
            <a:custGeom>
              <a:avLst/>
              <a:gdLst>
                <a:gd name="T0" fmla="*/ 19 w 27"/>
                <a:gd name="T1" fmla="*/ 4 h 23"/>
                <a:gd name="T2" fmla="*/ 24 w 27"/>
                <a:gd name="T3" fmla="*/ 15 h 23"/>
                <a:gd name="T4" fmla="*/ 3 w 27"/>
                <a:gd name="T5" fmla="*/ 13 h 23"/>
                <a:gd name="T6" fmla="*/ 19 w 27"/>
                <a:gd name="T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9" y="4"/>
                  </a:moveTo>
                  <a:cubicBezTo>
                    <a:pt x="19" y="4"/>
                    <a:pt x="27" y="6"/>
                    <a:pt x="24" y="15"/>
                  </a:cubicBezTo>
                  <a:cubicBezTo>
                    <a:pt x="20" y="23"/>
                    <a:pt x="6" y="22"/>
                    <a:pt x="3" y="13"/>
                  </a:cubicBezTo>
                  <a:cubicBezTo>
                    <a:pt x="0" y="4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270"/>
            <p:cNvSpPr/>
            <p:nvPr/>
          </p:nvSpPr>
          <p:spPr bwMode="auto">
            <a:xfrm>
              <a:off x="6212834" y="694741"/>
              <a:ext cx="89719" cy="79074"/>
            </a:xfrm>
            <a:custGeom>
              <a:avLst/>
              <a:gdLst>
                <a:gd name="T0" fmla="*/ 17 w 25"/>
                <a:gd name="T1" fmla="*/ 4 h 22"/>
                <a:gd name="T2" fmla="*/ 22 w 25"/>
                <a:gd name="T3" fmla="*/ 14 h 22"/>
                <a:gd name="T4" fmla="*/ 2 w 25"/>
                <a:gd name="T5" fmla="*/ 13 h 22"/>
                <a:gd name="T6" fmla="*/ 17 w 25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2">
                  <a:moveTo>
                    <a:pt x="17" y="4"/>
                  </a:moveTo>
                  <a:cubicBezTo>
                    <a:pt x="17" y="4"/>
                    <a:pt x="25" y="7"/>
                    <a:pt x="22" y="14"/>
                  </a:cubicBezTo>
                  <a:cubicBezTo>
                    <a:pt x="19" y="22"/>
                    <a:pt x="5" y="21"/>
                    <a:pt x="2" y="13"/>
                  </a:cubicBezTo>
                  <a:cubicBezTo>
                    <a:pt x="0" y="5"/>
                    <a:pt x="10" y="0"/>
                    <a:pt x="17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271"/>
            <p:cNvSpPr/>
            <p:nvPr/>
          </p:nvSpPr>
          <p:spPr bwMode="auto">
            <a:xfrm>
              <a:off x="6255413" y="734278"/>
              <a:ext cx="337585" cy="218974"/>
            </a:xfrm>
            <a:custGeom>
              <a:avLst/>
              <a:gdLst>
                <a:gd name="T0" fmla="*/ 41 w 94"/>
                <a:gd name="T1" fmla="*/ 58 h 61"/>
                <a:gd name="T2" fmla="*/ 0 w 94"/>
                <a:gd name="T3" fmla="*/ 12 h 61"/>
                <a:gd name="T4" fmla="*/ 0 w 94"/>
                <a:gd name="T5" fmla="*/ 12 h 61"/>
                <a:gd name="T6" fmla="*/ 1 w 94"/>
                <a:gd name="T7" fmla="*/ 2 h 61"/>
                <a:gd name="T8" fmla="*/ 1 w 94"/>
                <a:gd name="T9" fmla="*/ 2 h 61"/>
                <a:gd name="T10" fmla="*/ 4 w 94"/>
                <a:gd name="T11" fmla="*/ 1 h 61"/>
                <a:gd name="T12" fmla="*/ 4 w 94"/>
                <a:gd name="T13" fmla="*/ 1 h 61"/>
                <a:gd name="T14" fmla="*/ 5 w 94"/>
                <a:gd name="T15" fmla="*/ 3 h 61"/>
                <a:gd name="T16" fmla="*/ 5 w 94"/>
                <a:gd name="T17" fmla="*/ 3 h 61"/>
                <a:gd name="T18" fmla="*/ 4 w 94"/>
                <a:gd name="T19" fmla="*/ 12 h 61"/>
                <a:gd name="T20" fmla="*/ 4 w 94"/>
                <a:gd name="T21" fmla="*/ 12 h 61"/>
                <a:gd name="T22" fmla="*/ 42 w 94"/>
                <a:gd name="T23" fmla="*/ 54 h 61"/>
                <a:gd name="T24" fmla="*/ 42 w 94"/>
                <a:gd name="T25" fmla="*/ 54 h 61"/>
                <a:gd name="T26" fmla="*/ 58 w 94"/>
                <a:gd name="T27" fmla="*/ 57 h 61"/>
                <a:gd name="T28" fmla="*/ 58 w 94"/>
                <a:gd name="T29" fmla="*/ 57 h 61"/>
                <a:gd name="T30" fmla="*/ 83 w 94"/>
                <a:gd name="T31" fmla="*/ 46 h 61"/>
                <a:gd name="T32" fmla="*/ 83 w 94"/>
                <a:gd name="T33" fmla="*/ 46 h 61"/>
                <a:gd name="T34" fmla="*/ 90 w 94"/>
                <a:gd name="T35" fmla="*/ 35 h 61"/>
                <a:gd name="T36" fmla="*/ 90 w 94"/>
                <a:gd name="T37" fmla="*/ 35 h 61"/>
                <a:gd name="T38" fmla="*/ 90 w 94"/>
                <a:gd name="T39" fmla="*/ 35 h 61"/>
                <a:gd name="T40" fmla="*/ 92 w 94"/>
                <a:gd name="T41" fmla="*/ 33 h 61"/>
                <a:gd name="T42" fmla="*/ 92 w 94"/>
                <a:gd name="T43" fmla="*/ 33 h 61"/>
                <a:gd name="T44" fmla="*/ 93 w 94"/>
                <a:gd name="T45" fmla="*/ 36 h 61"/>
                <a:gd name="T46" fmla="*/ 93 w 94"/>
                <a:gd name="T47" fmla="*/ 36 h 61"/>
                <a:gd name="T48" fmla="*/ 58 w 94"/>
                <a:gd name="T49" fmla="*/ 61 h 61"/>
                <a:gd name="T50" fmla="*/ 58 w 94"/>
                <a:gd name="T51" fmla="*/ 61 h 61"/>
                <a:gd name="T52" fmla="*/ 58 w 94"/>
                <a:gd name="T53" fmla="*/ 61 h 61"/>
                <a:gd name="T54" fmla="*/ 58 w 94"/>
                <a:gd name="T55" fmla="*/ 61 h 61"/>
                <a:gd name="T56" fmla="*/ 41 w 94"/>
                <a:gd name="T57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1">
                  <a:moveTo>
                    <a:pt x="41" y="58"/>
                  </a:moveTo>
                  <a:cubicBezTo>
                    <a:pt x="8" y="49"/>
                    <a:pt x="0" y="2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0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6"/>
                    <a:pt x="4" y="9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26"/>
                    <a:pt x="11" y="45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8" y="56"/>
                    <a:pt x="53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71" y="57"/>
                    <a:pt x="78" y="51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8" y="40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3" y="34"/>
                    <a:pt x="94" y="35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3" y="36"/>
                    <a:pt x="86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3" y="61"/>
                    <a:pt x="47" y="60"/>
                    <a:pt x="41" y="5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272"/>
            <p:cNvSpPr/>
            <p:nvPr/>
          </p:nvSpPr>
          <p:spPr bwMode="auto">
            <a:xfrm>
              <a:off x="6039480" y="1071864"/>
              <a:ext cx="60826" cy="79074"/>
            </a:xfrm>
            <a:custGeom>
              <a:avLst/>
              <a:gdLst>
                <a:gd name="T0" fmla="*/ 15 w 17"/>
                <a:gd name="T1" fmla="*/ 0 h 22"/>
                <a:gd name="T2" fmla="*/ 0 w 17"/>
                <a:gd name="T3" fmla="*/ 22 h 22"/>
                <a:gd name="T4" fmla="*/ 16 w 17"/>
                <a:gd name="T5" fmla="*/ 1 h 22"/>
                <a:gd name="T6" fmla="*/ 12 w 17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15" y="0"/>
                  </a:moveTo>
                  <a:cubicBezTo>
                    <a:pt x="8" y="3"/>
                    <a:pt x="1" y="14"/>
                    <a:pt x="0" y="22"/>
                  </a:cubicBezTo>
                  <a:cubicBezTo>
                    <a:pt x="9" y="20"/>
                    <a:pt x="17" y="10"/>
                    <a:pt x="16" y="1"/>
                  </a:cubicBezTo>
                  <a:cubicBezTo>
                    <a:pt x="14" y="0"/>
                    <a:pt x="14" y="1"/>
                    <a:pt x="12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273"/>
            <p:cNvSpPr/>
            <p:nvPr/>
          </p:nvSpPr>
          <p:spPr bwMode="auto">
            <a:xfrm>
              <a:off x="6600601" y="291767"/>
              <a:ext cx="54744" cy="89719"/>
            </a:xfrm>
            <a:custGeom>
              <a:avLst/>
              <a:gdLst>
                <a:gd name="T0" fmla="*/ 5 w 15"/>
                <a:gd name="T1" fmla="*/ 25 h 25"/>
                <a:gd name="T2" fmla="*/ 14 w 15"/>
                <a:gd name="T3" fmla="*/ 0 h 25"/>
                <a:gd name="T4" fmla="*/ 3 w 15"/>
                <a:gd name="T5" fmla="*/ 24 h 25"/>
                <a:gd name="T6" fmla="*/ 7 w 15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5">
                  <a:moveTo>
                    <a:pt x="5" y="25"/>
                  </a:moveTo>
                  <a:cubicBezTo>
                    <a:pt x="11" y="20"/>
                    <a:pt x="15" y="8"/>
                    <a:pt x="14" y="0"/>
                  </a:cubicBezTo>
                  <a:cubicBezTo>
                    <a:pt x="5" y="4"/>
                    <a:pt x="0" y="15"/>
                    <a:pt x="3" y="24"/>
                  </a:cubicBezTo>
                  <a:cubicBezTo>
                    <a:pt x="5" y="25"/>
                    <a:pt x="5" y="24"/>
                    <a:pt x="7" y="23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274"/>
            <p:cNvSpPr/>
            <p:nvPr/>
          </p:nvSpPr>
          <p:spPr bwMode="auto">
            <a:xfrm>
              <a:off x="5881332" y="662807"/>
              <a:ext cx="92760" cy="50182"/>
            </a:xfrm>
            <a:custGeom>
              <a:avLst/>
              <a:gdLst>
                <a:gd name="T0" fmla="*/ 26 w 26"/>
                <a:gd name="T1" fmla="*/ 10 h 14"/>
                <a:gd name="T2" fmla="*/ 0 w 26"/>
                <a:gd name="T3" fmla="*/ 4 h 14"/>
                <a:gd name="T4" fmla="*/ 24 w 26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4">
                  <a:moveTo>
                    <a:pt x="26" y="10"/>
                  </a:moveTo>
                  <a:cubicBezTo>
                    <a:pt x="20" y="6"/>
                    <a:pt x="6" y="0"/>
                    <a:pt x="0" y="4"/>
                  </a:cubicBezTo>
                  <a:cubicBezTo>
                    <a:pt x="3" y="11"/>
                    <a:pt x="19" y="14"/>
                    <a:pt x="24" y="9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275"/>
            <p:cNvSpPr/>
            <p:nvPr/>
          </p:nvSpPr>
          <p:spPr bwMode="auto">
            <a:xfrm>
              <a:off x="6507842" y="1226970"/>
              <a:ext cx="45620" cy="89719"/>
            </a:xfrm>
            <a:custGeom>
              <a:avLst/>
              <a:gdLst>
                <a:gd name="T0" fmla="*/ 1 w 13"/>
                <a:gd name="T1" fmla="*/ 0 h 25"/>
                <a:gd name="T2" fmla="*/ 9 w 13"/>
                <a:gd name="T3" fmla="*/ 25 h 25"/>
                <a:gd name="T4" fmla="*/ 1 w 13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5">
                  <a:moveTo>
                    <a:pt x="1" y="0"/>
                  </a:moveTo>
                  <a:cubicBezTo>
                    <a:pt x="0" y="7"/>
                    <a:pt x="3" y="21"/>
                    <a:pt x="9" y="25"/>
                  </a:cubicBezTo>
                  <a:cubicBezTo>
                    <a:pt x="13" y="19"/>
                    <a:pt x="8" y="4"/>
                    <a:pt x="1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276"/>
            <p:cNvSpPr/>
            <p:nvPr/>
          </p:nvSpPr>
          <p:spPr bwMode="auto">
            <a:xfrm>
              <a:off x="6766353" y="1115963"/>
              <a:ext cx="65388" cy="74512"/>
            </a:xfrm>
            <a:custGeom>
              <a:avLst/>
              <a:gdLst>
                <a:gd name="T0" fmla="*/ 2 w 18"/>
                <a:gd name="T1" fmla="*/ 0 h 21"/>
                <a:gd name="T2" fmla="*/ 18 w 18"/>
                <a:gd name="T3" fmla="*/ 21 h 21"/>
                <a:gd name="T4" fmla="*/ 0 w 18"/>
                <a:gd name="T5" fmla="*/ 2 h 21"/>
                <a:gd name="T6" fmla="*/ 5 w 18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2" y="0"/>
                  </a:moveTo>
                  <a:cubicBezTo>
                    <a:pt x="9" y="3"/>
                    <a:pt x="16" y="14"/>
                    <a:pt x="18" y="21"/>
                  </a:cubicBezTo>
                  <a:cubicBezTo>
                    <a:pt x="8" y="20"/>
                    <a:pt x="0" y="11"/>
                    <a:pt x="0" y="2"/>
                  </a:cubicBezTo>
                  <a:cubicBezTo>
                    <a:pt x="2" y="0"/>
                    <a:pt x="3" y="1"/>
                    <a:pt x="5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277"/>
            <p:cNvSpPr/>
            <p:nvPr/>
          </p:nvSpPr>
          <p:spPr bwMode="auto">
            <a:xfrm>
              <a:off x="6916898" y="608064"/>
              <a:ext cx="104925" cy="57785"/>
            </a:xfrm>
            <a:custGeom>
              <a:avLst/>
              <a:gdLst>
                <a:gd name="T0" fmla="*/ 0 w 29"/>
                <a:gd name="T1" fmla="*/ 6 h 16"/>
                <a:gd name="T2" fmla="*/ 29 w 29"/>
                <a:gd name="T3" fmla="*/ 5 h 16"/>
                <a:gd name="T4" fmla="*/ 0 w 29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6">
                  <a:moveTo>
                    <a:pt x="0" y="6"/>
                  </a:moveTo>
                  <a:cubicBezTo>
                    <a:pt x="7" y="0"/>
                    <a:pt x="21" y="1"/>
                    <a:pt x="29" y="5"/>
                  </a:cubicBezTo>
                  <a:cubicBezTo>
                    <a:pt x="28" y="16"/>
                    <a:pt x="0" y="14"/>
                    <a:pt x="0" y="6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278"/>
            <p:cNvSpPr/>
            <p:nvPr/>
          </p:nvSpPr>
          <p:spPr bwMode="auto">
            <a:xfrm>
              <a:off x="6118554" y="267437"/>
              <a:ext cx="76033" cy="106446"/>
            </a:xfrm>
            <a:custGeom>
              <a:avLst/>
              <a:gdLst>
                <a:gd name="T0" fmla="*/ 19 w 21"/>
                <a:gd name="T1" fmla="*/ 28 h 30"/>
                <a:gd name="T2" fmla="*/ 10 w 21"/>
                <a:gd name="T3" fmla="*/ 0 h 30"/>
                <a:gd name="T4" fmla="*/ 19 w 21"/>
                <a:gd name="T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0">
                  <a:moveTo>
                    <a:pt x="19" y="28"/>
                  </a:moveTo>
                  <a:cubicBezTo>
                    <a:pt x="21" y="19"/>
                    <a:pt x="16" y="6"/>
                    <a:pt x="10" y="0"/>
                  </a:cubicBezTo>
                  <a:cubicBezTo>
                    <a:pt x="0" y="4"/>
                    <a:pt x="10" y="30"/>
                    <a:pt x="19" y="28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66" name="任意多边形 165"/>
          <p:cNvSpPr/>
          <p:nvPr/>
        </p:nvSpPr>
        <p:spPr>
          <a:xfrm rot="19579453">
            <a:off x="1267702" y="3003157"/>
            <a:ext cx="999629" cy="47567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noFill/>
          <a:ln w="25400">
            <a:solidFill>
              <a:srgbClr val="6054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67" name="任意多边形 166"/>
          <p:cNvSpPr/>
          <p:nvPr/>
        </p:nvSpPr>
        <p:spPr>
          <a:xfrm rot="18620737">
            <a:off x="22744" y="4035983"/>
            <a:ext cx="1339241" cy="644827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noFill/>
          <a:ln w="25400">
            <a:solidFill>
              <a:srgbClr val="6054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68" name="任意多边形 167"/>
          <p:cNvSpPr/>
          <p:nvPr/>
        </p:nvSpPr>
        <p:spPr>
          <a:xfrm rot="2263533">
            <a:off x="10454049" y="4069002"/>
            <a:ext cx="999629" cy="47567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noFill/>
          <a:ln w="25400">
            <a:solidFill>
              <a:srgbClr val="6054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2" name="组合 1291"/>
          <p:cNvGrpSpPr/>
          <p:nvPr/>
        </p:nvGrpSpPr>
        <p:grpSpPr>
          <a:xfrm>
            <a:off x="7014636" y="5105383"/>
            <a:ext cx="933449" cy="935568"/>
            <a:chOff x="5260976" y="4098925"/>
            <a:chExt cx="700087" cy="701676"/>
          </a:xfrm>
          <a:solidFill>
            <a:srgbClr val="634923"/>
          </a:solidFill>
        </p:grpSpPr>
        <p:sp>
          <p:nvSpPr>
            <p:cNvPr id="12343" name="Freeform 55"/>
            <p:cNvSpPr/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4" name="Freeform 56"/>
            <p:cNvSpPr/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5" name="Freeform 57"/>
            <p:cNvSpPr/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6" name="Freeform 58"/>
            <p:cNvSpPr/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7" name="Freeform 59"/>
            <p:cNvSpPr/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8" name="Freeform 60"/>
            <p:cNvSpPr/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9" name="Freeform 61"/>
            <p:cNvSpPr/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0" name="Freeform 62"/>
            <p:cNvSpPr/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1" name="Freeform 63"/>
            <p:cNvSpPr/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2" name="Freeform 64"/>
            <p:cNvSpPr/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3" name="Freeform 65"/>
            <p:cNvSpPr/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4" name="Freeform 66"/>
            <p:cNvSpPr/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5" name="Freeform 67"/>
            <p:cNvSpPr/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6" name="Freeform 68"/>
            <p:cNvSpPr/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7" name="Freeform 69"/>
            <p:cNvSpPr/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8" name="Freeform 70"/>
            <p:cNvSpPr/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9" name="Freeform 71"/>
            <p:cNvSpPr/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0" name="Freeform 72"/>
            <p:cNvSpPr/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1" name="Freeform 73"/>
            <p:cNvSpPr/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2" name="Freeform 74"/>
            <p:cNvSpPr/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3" name="Freeform 75"/>
            <p:cNvSpPr/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4" name="Freeform 76"/>
            <p:cNvSpPr/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5" name="Freeform 77"/>
            <p:cNvSpPr/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6" name="Freeform 78"/>
            <p:cNvSpPr/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7" name="Freeform 79"/>
            <p:cNvSpPr/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8" name="Freeform 80"/>
            <p:cNvSpPr/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9" name="Freeform 81"/>
            <p:cNvSpPr/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0" name="Freeform 82"/>
            <p:cNvSpPr/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1" name="Freeform 83"/>
            <p:cNvSpPr/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2" name="Freeform 84"/>
            <p:cNvSpPr/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3" name="Freeform 85"/>
            <p:cNvSpPr/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4" name="Freeform 86"/>
            <p:cNvSpPr/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5" name="Freeform 87"/>
            <p:cNvSpPr/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6" name="Freeform 88"/>
            <p:cNvSpPr/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7" name="Freeform 89"/>
            <p:cNvSpPr/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8" name="Freeform 90"/>
            <p:cNvSpPr/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9" name="Freeform 91"/>
            <p:cNvSpPr/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0" name="Freeform 92"/>
            <p:cNvSpPr/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1" name="Freeform 93"/>
            <p:cNvSpPr/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2" name="Freeform 94"/>
            <p:cNvSpPr/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3" name="Freeform 95"/>
            <p:cNvSpPr/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4" name="Freeform 96"/>
            <p:cNvSpPr/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5" name="Freeform 97"/>
            <p:cNvSpPr/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6" name="Freeform 98"/>
            <p:cNvSpPr/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7" name="Freeform 99"/>
            <p:cNvSpPr/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8" name="Freeform 100"/>
            <p:cNvSpPr/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9" name="Freeform 101"/>
            <p:cNvSpPr/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0" name="Freeform 102"/>
            <p:cNvSpPr/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1" name="Freeform 103"/>
            <p:cNvSpPr/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2" name="Freeform 104"/>
            <p:cNvSpPr/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3" name="Freeform 105"/>
            <p:cNvSpPr/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4" name="Freeform 106"/>
            <p:cNvSpPr/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5" name="Freeform 107"/>
            <p:cNvSpPr/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6" name="Freeform 108"/>
            <p:cNvSpPr/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7" name="Freeform 109"/>
            <p:cNvSpPr/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8" name="Freeform 110"/>
            <p:cNvSpPr/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9" name="Freeform 111"/>
            <p:cNvSpPr/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0" name="Freeform 112"/>
            <p:cNvSpPr/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1" name="Freeform 113"/>
            <p:cNvSpPr/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2" name="Freeform 114"/>
            <p:cNvSpPr/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3" name="Freeform 115"/>
            <p:cNvSpPr/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4" name="Freeform 116"/>
            <p:cNvSpPr/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5" name="Freeform 117"/>
            <p:cNvSpPr/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6" name="Freeform 118"/>
            <p:cNvSpPr/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7" name="Freeform 119"/>
            <p:cNvSpPr/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8" name="Freeform 120"/>
            <p:cNvSpPr/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9" name="Freeform 121"/>
            <p:cNvSpPr/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0" name="Freeform 122"/>
            <p:cNvSpPr/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1" name="Freeform 123"/>
            <p:cNvSpPr/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2" name="Freeform 124"/>
            <p:cNvSpPr/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3" name="Freeform 125"/>
            <p:cNvSpPr/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4" name="Freeform 126"/>
            <p:cNvSpPr/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5" name="Freeform 127"/>
            <p:cNvSpPr/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5" name="组合 1284"/>
          <p:cNvGrpSpPr/>
          <p:nvPr/>
        </p:nvGrpSpPr>
        <p:grpSpPr>
          <a:xfrm>
            <a:off x="7063318" y="3693567"/>
            <a:ext cx="840317" cy="1007533"/>
            <a:chOff x="5297488" y="3040063"/>
            <a:chExt cx="630238" cy="755650"/>
          </a:xfrm>
          <a:solidFill>
            <a:srgbClr val="634923"/>
          </a:solidFill>
        </p:grpSpPr>
        <p:sp>
          <p:nvSpPr>
            <p:cNvPr id="12416" name="Freeform 128"/>
            <p:cNvSpPr/>
            <p:nvPr/>
          </p:nvSpPr>
          <p:spPr bwMode="auto">
            <a:xfrm>
              <a:off x="5313363" y="3502025"/>
              <a:ext cx="22225" cy="41275"/>
            </a:xfrm>
            <a:custGeom>
              <a:avLst/>
              <a:gdLst/>
              <a:ahLst/>
              <a:cxnLst>
                <a:cxn ang="0">
                  <a:pos x="14" y="83"/>
                </a:cxn>
                <a:cxn ang="0">
                  <a:pos x="14" y="83"/>
                </a:cxn>
                <a:cxn ang="0">
                  <a:pos x="20" y="74"/>
                </a:cxn>
                <a:cxn ang="0">
                  <a:pos x="25" y="64"/>
                </a:cxn>
                <a:cxn ang="0">
                  <a:pos x="39" y="45"/>
                </a:cxn>
                <a:cxn ang="0">
                  <a:pos x="46" y="36"/>
                </a:cxn>
                <a:cxn ang="0">
                  <a:pos x="51" y="27"/>
                </a:cxn>
                <a:cxn ang="0">
                  <a:pos x="55" y="17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37" y="30"/>
                </a:cxn>
                <a:cxn ang="0">
                  <a:pos x="29" y="39"/>
                </a:cxn>
                <a:cxn ang="0">
                  <a:pos x="21" y="49"/>
                </a:cxn>
                <a:cxn ang="0">
                  <a:pos x="21" y="49"/>
                </a:cxn>
                <a:cxn ang="0">
                  <a:pos x="13" y="60"/>
                </a:cxn>
                <a:cxn ang="0">
                  <a:pos x="6" y="71"/>
                </a:cxn>
                <a:cxn ang="0">
                  <a:pos x="3" y="85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1" y="99"/>
                </a:cxn>
                <a:cxn ang="0">
                  <a:pos x="3" y="100"/>
                </a:cxn>
                <a:cxn ang="0">
                  <a:pos x="4" y="102"/>
                </a:cxn>
                <a:cxn ang="0">
                  <a:pos x="6" y="103"/>
                </a:cxn>
                <a:cxn ang="0">
                  <a:pos x="6" y="103"/>
                </a:cxn>
                <a:cxn ang="0">
                  <a:pos x="10" y="102"/>
                </a:cxn>
                <a:cxn ang="0">
                  <a:pos x="14" y="99"/>
                </a:cxn>
                <a:cxn ang="0">
                  <a:pos x="17" y="95"/>
                </a:cxn>
                <a:cxn ang="0">
                  <a:pos x="20" y="91"/>
                </a:cxn>
                <a:cxn ang="0">
                  <a:pos x="20" y="91"/>
                </a:cxn>
                <a:cxn ang="0">
                  <a:pos x="20" y="88"/>
                </a:cxn>
                <a:cxn ang="0">
                  <a:pos x="18" y="86"/>
                </a:cxn>
                <a:cxn ang="0">
                  <a:pos x="17" y="85"/>
                </a:cxn>
                <a:cxn ang="0">
                  <a:pos x="14" y="83"/>
                </a:cxn>
                <a:cxn ang="0">
                  <a:pos x="14" y="83"/>
                </a:cxn>
              </a:cxnLst>
              <a:rect l="0" t="0" r="r" b="b"/>
              <a:pathLst>
                <a:path w="58" h="103">
                  <a:moveTo>
                    <a:pt x="14" y="83"/>
                  </a:moveTo>
                  <a:lnTo>
                    <a:pt x="14" y="83"/>
                  </a:lnTo>
                  <a:lnTo>
                    <a:pt x="20" y="74"/>
                  </a:lnTo>
                  <a:lnTo>
                    <a:pt x="25" y="64"/>
                  </a:lnTo>
                  <a:lnTo>
                    <a:pt x="39" y="45"/>
                  </a:lnTo>
                  <a:lnTo>
                    <a:pt x="46" y="36"/>
                  </a:lnTo>
                  <a:lnTo>
                    <a:pt x="51" y="27"/>
                  </a:lnTo>
                  <a:lnTo>
                    <a:pt x="55" y="17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37" y="30"/>
                  </a:lnTo>
                  <a:lnTo>
                    <a:pt x="29" y="3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3" y="60"/>
                  </a:lnTo>
                  <a:lnTo>
                    <a:pt x="6" y="71"/>
                  </a:lnTo>
                  <a:lnTo>
                    <a:pt x="3" y="8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6" y="103"/>
                  </a:lnTo>
                  <a:lnTo>
                    <a:pt x="10" y="102"/>
                  </a:lnTo>
                  <a:lnTo>
                    <a:pt x="14" y="99"/>
                  </a:lnTo>
                  <a:lnTo>
                    <a:pt x="17" y="95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8" y="86"/>
                  </a:lnTo>
                  <a:lnTo>
                    <a:pt x="17" y="85"/>
                  </a:lnTo>
                  <a:lnTo>
                    <a:pt x="14" y="83"/>
                  </a:lnTo>
                  <a:lnTo>
                    <a:pt x="14" y="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7" name="Freeform 129"/>
            <p:cNvSpPr/>
            <p:nvPr/>
          </p:nvSpPr>
          <p:spPr bwMode="auto">
            <a:xfrm>
              <a:off x="5353051" y="3505200"/>
              <a:ext cx="15875" cy="34925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2"/>
                </a:cxn>
                <a:cxn ang="0">
                  <a:pos x="27" y="1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8"/>
                </a:cxn>
                <a:cxn ang="0">
                  <a:pos x="13" y="38"/>
                </a:cxn>
                <a:cxn ang="0">
                  <a:pos x="10" y="49"/>
                </a:cxn>
                <a:cxn ang="0">
                  <a:pos x="4" y="59"/>
                </a:cxn>
                <a:cxn ang="0">
                  <a:pos x="2" y="71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6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3" y="70"/>
                </a:cxn>
                <a:cxn ang="0">
                  <a:pos x="17" y="55"/>
                </a:cxn>
                <a:cxn ang="0">
                  <a:pos x="23" y="4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4" y="25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88">
                  <a:moveTo>
                    <a:pt x="30" y="6"/>
                  </a:moveTo>
                  <a:lnTo>
                    <a:pt x="30" y="6"/>
                  </a:lnTo>
                  <a:lnTo>
                    <a:pt x="29" y="12"/>
                  </a:lnTo>
                  <a:lnTo>
                    <a:pt x="27" y="1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49"/>
                  </a:lnTo>
                  <a:lnTo>
                    <a:pt x="4" y="59"/>
                  </a:lnTo>
                  <a:lnTo>
                    <a:pt x="2" y="71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6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3" y="70"/>
                  </a:lnTo>
                  <a:lnTo>
                    <a:pt x="17" y="55"/>
                  </a:lnTo>
                  <a:lnTo>
                    <a:pt x="23" y="4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4" y="25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8" name="Freeform 130"/>
            <p:cNvSpPr/>
            <p:nvPr/>
          </p:nvSpPr>
          <p:spPr bwMode="auto">
            <a:xfrm>
              <a:off x="5370513" y="3509963"/>
              <a:ext cx="25400" cy="38100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45" y="10"/>
                </a:cxn>
                <a:cxn ang="0">
                  <a:pos x="34" y="19"/>
                </a:cxn>
                <a:cxn ang="0">
                  <a:pos x="25" y="29"/>
                </a:cxn>
                <a:cxn ang="0">
                  <a:pos x="17" y="39"/>
                </a:cxn>
                <a:cxn ang="0">
                  <a:pos x="11" y="51"/>
                </a:cxn>
                <a:cxn ang="0">
                  <a:pos x="5" y="63"/>
                </a:cxn>
                <a:cxn ang="0">
                  <a:pos x="1" y="7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3" y="77"/>
                </a:cxn>
                <a:cxn ang="0">
                  <a:pos x="16" y="65"/>
                </a:cxn>
                <a:cxn ang="0">
                  <a:pos x="21" y="55"/>
                </a:cxn>
                <a:cxn ang="0">
                  <a:pos x="28" y="44"/>
                </a:cxn>
                <a:cxn ang="0">
                  <a:pos x="34" y="35"/>
                </a:cxn>
                <a:cxn ang="0">
                  <a:pos x="43" y="27"/>
                </a:cxn>
                <a:cxn ang="0">
                  <a:pos x="62" y="12"/>
                </a:cxn>
                <a:cxn ang="0">
                  <a:pos x="62" y="12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95">
                  <a:moveTo>
                    <a:pt x="56" y="1"/>
                  </a:moveTo>
                  <a:lnTo>
                    <a:pt x="56" y="1"/>
                  </a:lnTo>
                  <a:lnTo>
                    <a:pt x="45" y="10"/>
                  </a:lnTo>
                  <a:lnTo>
                    <a:pt x="34" y="19"/>
                  </a:lnTo>
                  <a:lnTo>
                    <a:pt x="25" y="29"/>
                  </a:lnTo>
                  <a:lnTo>
                    <a:pt x="17" y="39"/>
                  </a:lnTo>
                  <a:lnTo>
                    <a:pt x="11" y="51"/>
                  </a:lnTo>
                  <a:lnTo>
                    <a:pt x="5" y="63"/>
                  </a:lnTo>
                  <a:lnTo>
                    <a:pt x="1" y="7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3" y="77"/>
                  </a:lnTo>
                  <a:lnTo>
                    <a:pt x="16" y="65"/>
                  </a:lnTo>
                  <a:lnTo>
                    <a:pt x="21" y="55"/>
                  </a:lnTo>
                  <a:lnTo>
                    <a:pt x="28" y="44"/>
                  </a:lnTo>
                  <a:lnTo>
                    <a:pt x="34" y="35"/>
                  </a:lnTo>
                  <a:lnTo>
                    <a:pt x="43" y="27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9" name="Freeform 131"/>
            <p:cNvSpPr/>
            <p:nvPr/>
          </p:nvSpPr>
          <p:spPr bwMode="auto">
            <a:xfrm>
              <a:off x="5570538" y="3505200"/>
              <a:ext cx="15875" cy="3810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0" y="24"/>
                </a:cxn>
                <a:cxn ang="0">
                  <a:pos x="10" y="45"/>
                </a:cxn>
                <a:cxn ang="0">
                  <a:pos x="6" y="55"/>
                </a:cxn>
                <a:cxn ang="0">
                  <a:pos x="3" y="67"/>
                </a:cxn>
                <a:cxn ang="0">
                  <a:pos x="2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6" y="96"/>
                </a:cxn>
                <a:cxn ang="0">
                  <a:pos x="10" y="93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21" y="47"/>
                </a:cxn>
                <a:cxn ang="0">
                  <a:pos x="31" y="28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96">
                  <a:moveTo>
                    <a:pt x="32" y="3"/>
                  </a:moveTo>
                  <a:lnTo>
                    <a:pt x="32" y="3"/>
                  </a:lnTo>
                  <a:lnTo>
                    <a:pt x="20" y="24"/>
                  </a:lnTo>
                  <a:lnTo>
                    <a:pt x="10" y="45"/>
                  </a:lnTo>
                  <a:lnTo>
                    <a:pt x="6" y="55"/>
                  </a:lnTo>
                  <a:lnTo>
                    <a:pt x="3" y="67"/>
                  </a:lnTo>
                  <a:lnTo>
                    <a:pt x="2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6" y="96"/>
                  </a:lnTo>
                  <a:lnTo>
                    <a:pt x="10" y="93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21" y="47"/>
                  </a:lnTo>
                  <a:lnTo>
                    <a:pt x="31" y="2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0" name="Freeform 132"/>
            <p:cNvSpPr/>
            <p:nvPr/>
          </p:nvSpPr>
          <p:spPr bwMode="auto">
            <a:xfrm>
              <a:off x="5591176" y="3514725"/>
              <a:ext cx="17463" cy="26988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0"/>
                </a:cxn>
                <a:cxn ang="0">
                  <a:pos x="16" y="34"/>
                </a:cxn>
                <a:cxn ang="0">
                  <a:pos x="7" y="48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8" y="52"/>
                </a:cxn>
                <a:cxn ang="0">
                  <a:pos x="26" y="37"/>
                </a:cxn>
                <a:cxn ang="0">
                  <a:pos x="34" y="2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71">
                  <a:moveTo>
                    <a:pt x="30" y="4"/>
                  </a:moveTo>
                  <a:lnTo>
                    <a:pt x="30" y="4"/>
                  </a:lnTo>
                  <a:lnTo>
                    <a:pt x="24" y="20"/>
                  </a:lnTo>
                  <a:lnTo>
                    <a:pt x="16" y="34"/>
                  </a:lnTo>
                  <a:lnTo>
                    <a:pt x="7" y="4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52"/>
                  </a:lnTo>
                  <a:lnTo>
                    <a:pt x="26" y="37"/>
                  </a:lnTo>
                  <a:lnTo>
                    <a:pt x="34" y="2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1" name="Freeform 133"/>
            <p:cNvSpPr/>
            <p:nvPr/>
          </p:nvSpPr>
          <p:spPr bwMode="auto">
            <a:xfrm>
              <a:off x="5616576" y="3511550"/>
              <a:ext cx="19050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6" y="22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0" y="51"/>
                </a:cxn>
                <a:cxn ang="0">
                  <a:pos x="7" y="60"/>
                </a:cxn>
                <a:cxn ang="0">
                  <a:pos x="5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5" y="88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3" y="79"/>
                </a:cxn>
                <a:cxn ang="0">
                  <a:pos x="15" y="69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6" y="42"/>
                </a:cxn>
                <a:cxn ang="0">
                  <a:pos x="32" y="30"/>
                </a:cxn>
                <a:cxn ang="0">
                  <a:pos x="40" y="20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8">
                  <a:moveTo>
                    <a:pt x="38" y="3"/>
                  </a:moveTo>
                  <a:lnTo>
                    <a:pt x="38" y="3"/>
                  </a:lnTo>
                  <a:lnTo>
                    <a:pt x="26" y="22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0" y="51"/>
                  </a:lnTo>
                  <a:lnTo>
                    <a:pt x="7" y="60"/>
                  </a:lnTo>
                  <a:lnTo>
                    <a:pt x="5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5" y="88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3" y="79"/>
                  </a:lnTo>
                  <a:lnTo>
                    <a:pt x="15" y="69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6" y="42"/>
                  </a:lnTo>
                  <a:lnTo>
                    <a:pt x="32" y="30"/>
                  </a:lnTo>
                  <a:lnTo>
                    <a:pt x="40" y="2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2" name="Freeform 134"/>
            <p:cNvSpPr/>
            <p:nvPr/>
          </p:nvSpPr>
          <p:spPr bwMode="auto">
            <a:xfrm>
              <a:off x="5322888" y="3700463"/>
              <a:ext cx="25400" cy="5080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5" y="14"/>
                </a:cxn>
                <a:cxn ang="0">
                  <a:pos x="37" y="28"/>
                </a:cxn>
                <a:cxn ang="0">
                  <a:pos x="31" y="43"/>
                </a:cxn>
                <a:cxn ang="0">
                  <a:pos x="24" y="57"/>
                </a:cxn>
                <a:cxn ang="0">
                  <a:pos x="14" y="87"/>
                </a:cxn>
                <a:cxn ang="0">
                  <a:pos x="7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0" y="121"/>
                </a:cxn>
                <a:cxn ang="0">
                  <a:pos x="3" y="125"/>
                </a:cxn>
                <a:cxn ang="0">
                  <a:pos x="6" y="125"/>
                </a:cxn>
                <a:cxn ang="0">
                  <a:pos x="7" y="125"/>
                </a:cxn>
                <a:cxn ang="0">
                  <a:pos x="10" y="125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8" y="108"/>
                </a:cxn>
                <a:cxn ang="0">
                  <a:pos x="23" y="94"/>
                </a:cxn>
                <a:cxn ang="0">
                  <a:pos x="33" y="64"/>
                </a:cxn>
                <a:cxn ang="0">
                  <a:pos x="40" y="49"/>
                </a:cxn>
                <a:cxn ang="0">
                  <a:pos x="46" y="35"/>
                </a:cxn>
                <a:cxn ang="0">
                  <a:pos x="54" y="22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25">
                  <a:moveTo>
                    <a:pt x="55" y="1"/>
                  </a:moveTo>
                  <a:lnTo>
                    <a:pt x="55" y="1"/>
                  </a:lnTo>
                  <a:lnTo>
                    <a:pt x="45" y="14"/>
                  </a:lnTo>
                  <a:lnTo>
                    <a:pt x="37" y="28"/>
                  </a:lnTo>
                  <a:lnTo>
                    <a:pt x="31" y="43"/>
                  </a:lnTo>
                  <a:lnTo>
                    <a:pt x="24" y="57"/>
                  </a:lnTo>
                  <a:lnTo>
                    <a:pt x="14" y="87"/>
                  </a:lnTo>
                  <a:lnTo>
                    <a:pt x="7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3" y="125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8" y="108"/>
                  </a:lnTo>
                  <a:lnTo>
                    <a:pt x="23" y="94"/>
                  </a:lnTo>
                  <a:lnTo>
                    <a:pt x="33" y="64"/>
                  </a:lnTo>
                  <a:lnTo>
                    <a:pt x="40" y="49"/>
                  </a:lnTo>
                  <a:lnTo>
                    <a:pt x="46" y="35"/>
                  </a:lnTo>
                  <a:lnTo>
                    <a:pt x="54" y="22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3" name="Freeform 135"/>
            <p:cNvSpPr/>
            <p:nvPr/>
          </p:nvSpPr>
          <p:spPr bwMode="auto">
            <a:xfrm>
              <a:off x="5349876" y="3725863"/>
              <a:ext cx="19050" cy="39688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6" y="11"/>
                </a:cxn>
                <a:cxn ang="0">
                  <a:pos x="34" y="17"/>
                </a:cxn>
                <a:cxn ang="0">
                  <a:pos x="26" y="29"/>
                </a:cxn>
                <a:cxn ang="0">
                  <a:pos x="18" y="39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1" y="85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1" y="97"/>
                </a:cxn>
                <a:cxn ang="0">
                  <a:pos x="11" y="97"/>
                </a:cxn>
                <a:cxn ang="0">
                  <a:pos x="13" y="83"/>
                </a:cxn>
                <a:cxn ang="0">
                  <a:pos x="17" y="68"/>
                </a:cxn>
                <a:cxn ang="0">
                  <a:pos x="22" y="55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35" y="33"/>
                </a:cxn>
                <a:cxn ang="0">
                  <a:pos x="41" y="25"/>
                </a:cxn>
                <a:cxn ang="0">
                  <a:pos x="47" y="16"/>
                </a:cxn>
                <a:cxn ang="0">
                  <a:pos x="48" y="11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9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9" h="102">
                  <a:moveTo>
                    <a:pt x="37" y="5"/>
                  </a:moveTo>
                  <a:lnTo>
                    <a:pt x="37" y="5"/>
                  </a:lnTo>
                  <a:lnTo>
                    <a:pt x="36" y="11"/>
                  </a:lnTo>
                  <a:lnTo>
                    <a:pt x="34" y="17"/>
                  </a:lnTo>
                  <a:lnTo>
                    <a:pt x="26" y="29"/>
                  </a:lnTo>
                  <a:lnTo>
                    <a:pt x="18" y="3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1" y="85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3" y="83"/>
                  </a:lnTo>
                  <a:lnTo>
                    <a:pt x="17" y="68"/>
                  </a:lnTo>
                  <a:lnTo>
                    <a:pt x="22" y="55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5" y="33"/>
                  </a:lnTo>
                  <a:lnTo>
                    <a:pt x="41" y="25"/>
                  </a:lnTo>
                  <a:lnTo>
                    <a:pt x="47" y="16"/>
                  </a:lnTo>
                  <a:lnTo>
                    <a:pt x="48" y="11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4" name="Freeform 136"/>
            <p:cNvSpPr/>
            <p:nvPr/>
          </p:nvSpPr>
          <p:spPr bwMode="auto">
            <a:xfrm>
              <a:off x="5392738" y="3740150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4" y="22"/>
                </a:cxn>
                <a:cxn ang="0">
                  <a:pos x="25" y="33"/>
                </a:cxn>
                <a:cxn ang="0">
                  <a:pos x="17" y="45"/>
                </a:cxn>
                <a:cxn ang="0">
                  <a:pos x="10" y="56"/>
                </a:cxn>
                <a:cxn ang="0">
                  <a:pos x="5" y="68"/>
                </a:cxn>
                <a:cxn ang="0">
                  <a:pos x="1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12" y="84"/>
                </a:cxn>
                <a:cxn ang="0">
                  <a:pos x="15" y="71"/>
                </a:cxn>
                <a:cxn ang="0">
                  <a:pos x="21" y="59"/>
                </a:cxn>
                <a:cxn ang="0">
                  <a:pos x="27" y="48"/>
                </a:cxn>
                <a:cxn ang="0">
                  <a:pos x="35" y="38"/>
                </a:cxn>
                <a:cxn ang="0">
                  <a:pos x="44" y="29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4" h="102">
                  <a:moveTo>
                    <a:pt x="55" y="1"/>
                  </a:moveTo>
                  <a:lnTo>
                    <a:pt x="55" y="1"/>
                  </a:lnTo>
                  <a:lnTo>
                    <a:pt x="34" y="22"/>
                  </a:lnTo>
                  <a:lnTo>
                    <a:pt x="25" y="33"/>
                  </a:lnTo>
                  <a:lnTo>
                    <a:pt x="17" y="45"/>
                  </a:lnTo>
                  <a:lnTo>
                    <a:pt x="10" y="56"/>
                  </a:lnTo>
                  <a:lnTo>
                    <a:pt x="5" y="68"/>
                  </a:lnTo>
                  <a:lnTo>
                    <a:pt x="1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2" y="84"/>
                  </a:lnTo>
                  <a:lnTo>
                    <a:pt x="15" y="71"/>
                  </a:lnTo>
                  <a:lnTo>
                    <a:pt x="21" y="59"/>
                  </a:lnTo>
                  <a:lnTo>
                    <a:pt x="27" y="48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5" name="Freeform 137"/>
            <p:cNvSpPr/>
            <p:nvPr/>
          </p:nvSpPr>
          <p:spPr bwMode="auto">
            <a:xfrm>
              <a:off x="5437188" y="3746500"/>
              <a:ext cx="23813" cy="38100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0" y="14"/>
                </a:cxn>
                <a:cxn ang="0">
                  <a:pos x="34" y="23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7" y="46"/>
                </a:cxn>
                <a:cxn ang="0">
                  <a:pos x="15" y="49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1" y="66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80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4" y="63"/>
                </a:cxn>
                <a:cxn ang="0">
                  <a:pos x="26" y="57"/>
                </a:cxn>
                <a:cxn ang="0">
                  <a:pos x="27" y="52"/>
                </a:cxn>
                <a:cxn ang="0">
                  <a:pos x="30" y="47"/>
                </a:cxn>
                <a:cxn ang="0">
                  <a:pos x="30" y="47"/>
                </a:cxn>
                <a:cxn ang="0">
                  <a:pos x="36" y="36"/>
                </a:cxn>
                <a:cxn ang="0">
                  <a:pos x="44" y="27"/>
                </a:cxn>
                <a:cxn ang="0">
                  <a:pos x="51" y="18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7" h="94">
                  <a:moveTo>
                    <a:pt x="45" y="4"/>
                  </a:moveTo>
                  <a:lnTo>
                    <a:pt x="45" y="4"/>
                  </a:lnTo>
                  <a:lnTo>
                    <a:pt x="40" y="14"/>
                  </a:lnTo>
                  <a:lnTo>
                    <a:pt x="34" y="23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5" y="4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66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8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4" y="63"/>
                  </a:lnTo>
                  <a:lnTo>
                    <a:pt x="26" y="57"/>
                  </a:lnTo>
                  <a:lnTo>
                    <a:pt x="27" y="52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6" y="36"/>
                  </a:lnTo>
                  <a:lnTo>
                    <a:pt x="44" y="27"/>
                  </a:lnTo>
                  <a:lnTo>
                    <a:pt x="51" y="1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6" name="Freeform 138"/>
            <p:cNvSpPr/>
            <p:nvPr/>
          </p:nvSpPr>
          <p:spPr bwMode="auto">
            <a:xfrm>
              <a:off x="5491163" y="3746500"/>
              <a:ext cx="26988" cy="34925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6" y="6"/>
                </a:cxn>
                <a:cxn ang="0">
                  <a:pos x="37" y="15"/>
                </a:cxn>
                <a:cxn ang="0">
                  <a:pos x="29" y="25"/>
                </a:cxn>
                <a:cxn ang="0">
                  <a:pos x="23" y="35"/>
                </a:cxn>
                <a:cxn ang="0">
                  <a:pos x="12" y="56"/>
                </a:cxn>
                <a:cxn ang="0">
                  <a:pos x="6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3" y="86"/>
                </a:cxn>
                <a:cxn ang="0">
                  <a:pos x="6" y="86"/>
                </a:cxn>
                <a:cxn ang="0">
                  <a:pos x="8" y="86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6" y="74"/>
                </a:cxn>
                <a:cxn ang="0">
                  <a:pos x="21" y="64"/>
                </a:cxn>
                <a:cxn ang="0">
                  <a:pos x="31" y="43"/>
                </a:cxn>
                <a:cxn ang="0">
                  <a:pos x="37" y="34"/>
                </a:cxn>
                <a:cxn ang="0">
                  <a:pos x="43" y="25"/>
                </a:cxn>
                <a:cxn ang="0">
                  <a:pos x="52" y="17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86">
                  <a:moveTo>
                    <a:pt x="56" y="0"/>
                  </a:moveTo>
                  <a:lnTo>
                    <a:pt x="56" y="0"/>
                  </a:lnTo>
                  <a:lnTo>
                    <a:pt x="46" y="6"/>
                  </a:lnTo>
                  <a:lnTo>
                    <a:pt x="37" y="15"/>
                  </a:lnTo>
                  <a:lnTo>
                    <a:pt x="29" y="25"/>
                  </a:lnTo>
                  <a:lnTo>
                    <a:pt x="23" y="35"/>
                  </a:lnTo>
                  <a:lnTo>
                    <a:pt x="12" y="56"/>
                  </a:lnTo>
                  <a:lnTo>
                    <a:pt x="6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3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6" y="74"/>
                  </a:lnTo>
                  <a:lnTo>
                    <a:pt x="21" y="64"/>
                  </a:lnTo>
                  <a:lnTo>
                    <a:pt x="31" y="43"/>
                  </a:lnTo>
                  <a:lnTo>
                    <a:pt x="37" y="34"/>
                  </a:lnTo>
                  <a:lnTo>
                    <a:pt x="43" y="25"/>
                  </a:lnTo>
                  <a:lnTo>
                    <a:pt x="52" y="1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7" name="Freeform 139"/>
            <p:cNvSpPr/>
            <p:nvPr/>
          </p:nvSpPr>
          <p:spPr bwMode="auto">
            <a:xfrm>
              <a:off x="5534026" y="3740150"/>
              <a:ext cx="28575" cy="349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4" y="8"/>
                </a:cxn>
                <a:cxn ang="0">
                  <a:pos x="44" y="17"/>
                </a:cxn>
                <a:cxn ang="0">
                  <a:pos x="35" y="26"/>
                </a:cxn>
                <a:cxn ang="0">
                  <a:pos x="26" y="35"/>
                </a:cxn>
                <a:cxn ang="0">
                  <a:pos x="18" y="46"/>
                </a:cxn>
                <a:cxn ang="0">
                  <a:pos x="12" y="58"/>
                </a:cxn>
                <a:cxn ang="0">
                  <a:pos x="5" y="68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10" y="85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16" y="73"/>
                </a:cxn>
                <a:cxn ang="0">
                  <a:pos x="21" y="63"/>
                </a:cxn>
                <a:cxn ang="0">
                  <a:pos x="27" y="52"/>
                </a:cxn>
                <a:cxn ang="0">
                  <a:pos x="35" y="43"/>
                </a:cxn>
                <a:cxn ang="0">
                  <a:pos x="43" y="34"/>
                </a:cxn>
                <a:cxn ang="0">
                  <a:pos x="52" y="25"/>
                </a:cxn>
                <a:cxn ang="0">
                  <a:pos x="60" y="17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2" h="86">
                  <a:moveTo>
                    <a:pt x="64" y="0"/>
                  </a:moveTo>
                  <a:lnTo>
                    <a:pt x="64" y="0"/>
                  </a:lnTo>
                  <a:lnTo>
                    <a:pt x="54" y="8"/>
                  </a:lnTo>
                  <a:lnTo>
                    <a:pt x="44" y="17"/>
                  </a:lnTo>
                  <a:lnTo>
                    <a:pt x="35" y="26"/>
                  </a:lnTo>
                  <a:lnTo>
                    <a:pt x="26" y="35"/>
                  </a:lnTo>
                  <a:lnTo>
                    <a:pt x="18" y="46"/>
                  </a:lnTo>
                  <a:lnTo>
                    <a:pt x="12" y="58"/>
                  </a:lnTo>
                  <a:lnTo>
                    <a:pt x="5" y="6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10" y="85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6" y="73"/>
                  </a:lnTo>
                  <a:lnTo>
                    <a:pt x="21" y="63"/>
                  </a:lnTo>
                  <a:lnTo>
                    <a:pt x="27" y="52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52" y="25"/>
                  </a:lnTo>
                  <a:lnTo>
                    <a:pt x="60" y="17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8" name="Freeform 140"/>
            <p:cNvSpPr/>
            <p:nvPr/>
          </p:nvSpPr>
          <p:spPr bwMode="auto">
            <a:xfrm>
              <a:off x="5573713" y="3746500"/>
              <a:ext cx="22225" cy="31750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0" y="8"/>
                </a:cxn>
                <a:cxn ang="0">
                  <a:pos x="30" y="16"/>
                </a:cxn>
                <a:cxn ang="0">
                  <a:pos x="23" y="24"/>
                </a:cxn>
                <a:cxn ang="0">
                  <a:pos x="15" y="33"/>
                </a:cxn>
                <a:cxn ang="0">
                  <a:pos x="9" y="42"/>
                </a:cxn>
                <a:cxn ang="0">
                  <a:pos x="4" y="53"/>
                </a:cxn>
                <a:cxn ang="0">
                  <a:pos x="2" y="63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1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65"/>
                </a:cxn>
                <a:cxn ang="0">
                  <a:pos x="16" y="55"/>
                </a:cxn>
                <a:cxn ang="0">
                  <a:pos x="20" y="46"/>
                </a:cxn>
                <a:cxn ang="0">
                  <a:pos x="25" y="38"/>
                </a:cxn>
                <a:cxn ang="0">
                  <a:pos x="32" y="31"/>
                </a:cxn>
                <a:cxn ang="0">
                  <a:pos x="38" y="24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0"/>
                </a:cxn>
                <a:cxn ang="0">
                  <a:pos x="57" y="8"/>
                </a:cxn>
                <a:cxn ang="0">
                  <a:pos x="57" y="3"/>
                </a:cxn>
                <a:cxn ang="0">
                  <a:pos x="55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80">
                  <a:moveTo>
                    <a:pt x="49" y="2"/>
                  </a:moveTo>
                  <a:lnTo>
                    <a:pt x="49" y="2"/>
                  </a:lnTo>
                  <a:lnTo>
                    <a:pt x="40" y="8"/>
                  </a:lnTo>
                  <a:lnTo>
                    <a:pt x="30" y="16"/>
                  </a:lnTo>
                  <a:lnTo>
                    <a:pt x="23" y="24"/>
                  </a:lnTo>
                  <a:lnTo>
                    <a:pt x="15" y="33"/>
                  </a:lnTo>
                  <a:lnTo>
                    <a:pt x="9" y="42"/>
                  </a:lnTo>
                  <a:lnTo>
                    <a:pt x="4" y="53"/>
                  </a:lnTo>
                  <a:lnTo>
                    <a:pt x="2" y="6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1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65"/>
                  </a:lnTo>
                  <a:lnTo>
                    <a:pt x="16" y="55"/>
                  </a:lnTo>
                  <a:lnTo>
                    <a:pt x="20" y="46"/>
                  </a:lnTo>
                  <a:lnTo>
                    <a:pt x="25" y="38"/>
                  </a:lnTo>
                  <a:lnTo>
                    <a:pt x="32" y="31"/>
                  </a:lnTo>
                  <a:lnTo>
                    <a:pt x="38" y="2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0"/>
                  </a:lnTo>
                  <a:lnTo>
                    <a:pt x="57" y="8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9" name="Freeform 141"/>
            <p:cNvSpPr/>
            <p:nvPr/>
          </p:nvSpPr>
          <p:spPr bwMode="auto">
            <a:xfrm>
              <a:off x="5614988" y="3736975"/>
              <a:ext cx="26988" cy="4127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47" y="15"/>
                </a:cxn>
                <a:cxn ang="0">
                  <a:pos x="40" y="26"/>
                </a:cxn>
                <a:cxn ang="0">
                  <a:pos x="21" y="47"/>
                </a:cxn>
                <a:cxn ang="0">
                  <a:pos x="13" y="59"/>
                </a:cxn>
                <a:cxn ang="0">
                  <a:pos x="7" y="71"/>
                </a:cxn>
                <a:cxn ang="0">
                  <a:pos x="3" y="83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100"/>
                </a:cxn>
                <a:cxn ang="0">
                  <a:pos x="2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2" y="100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5" y="84"/>
                </a:cxn>
                <a:cxn ang="0">
                  <a:pos x="19" y="72"/>
                </a:cxn>
                <a:cxn ang="0">
                  <a:pos x="25" y="62"/>
                </a:cxn>
                <a:cxn ang="0">
                  <a:pos x="33" y="51"/>
                </a:cxn>
                <a:cxn ang="0">
                  <a:pos x="50" y="30"/>
                </a:cxn>
                <a:cxn ang="0">
                  <a:pos x="58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7"/>
                </a:cxn>
                <a:cxn ang="0">
                  <a:pos x="64" y="4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6" h="102">
                  <a:moveTo>
                    <a:pt x="55" y="3"/>
                  </a:moveTo>
                  <a:lnTo>
                    <a:pt x="55" y="3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21" y="47"/>
                  </a:lnTo>
                  <a:lnTo>
                    <a:pt x="13" y="59"/>
                  </a:lnTo>
                  <a:lnTo>
                    <a:pt x="7" y="71"/>
                  </a:lnTo>
                  <a:lnTo>
                    <a:pt x="3" y="8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100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2" y="100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5" y="84"/>
                  </a:lnTo>
                  <a:lnTo>
                    <a:pt x="19" y="72"/>
                  </a:lnTo>
                  <a:lnTo>
                    <a:pt x="25" y="62"/>
                  </a:lnTo>
                  <a:lnTo>
                    <a:pt x="33" y="51"/>
                  </a:lnTo>
                  <a:lnTo>
                    <a:pt x="50" y="30"/>
                  </a:lnTo>
                  <a:lnTo>
                    <a:pt x="58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0" name="Freeform 142"/>
            <p:cNvSpPr/>
            <p:nvPr/>
          </p:nvSpPr>
          <p:spPr bwMode="auto">
            <a:xfrm>
              <a:off x="5664201" y="3740150"/>
              <a:ext cx="28575" cy="47625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51" y="13"/>
                </a:cxn>
                <a:cxn ang="0">
                  <a:pos x="42" y="25"/>
                </a:cxn>
                <a:cxn ang="0">
                  <a:pos x="33" y="38"/>
                </a:cxn>
                <a:cxn ang="0">
                  <a:pos x="25" y="51"/>
                </a:cxn>
                <a:cxn ang="0">
                  <a:pos x="25" y="51"/>
                </a:cxn>
                <a:cxn ang="0">
                  <a:pos x="19" y="62"/>
                </a:cxn>
                <a:cxn ang="0">
                  <a:pos x="15" y="67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7" y="92"/>
                </a:cxn>
                <a:cxn ang="0">
                  <a:pos x="4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1" y="115"/>
                </a:cxn>
                <a:cxn ang="0">
                  <a:pos x="15" y="102"/>
                </a:cxn>
                <a:cxn ang="0">
                  <a:pos x="19" y="88"/>
                </a:cxn>
                <a:cxn ang="0">
                  <a:pos x="24" y="75"/>
                </a:cxn>
                <a:cxn ang="0">
                  <a:pos x="28" y="69"/>
                </a:cxn>
                <a:cxn ang="0">
                  <a:pos x="32" y="63"/>
                </a:cxn>
                <a:cxn ang="0">
                  <a:pos x="32" y="63"/>
                </a:cxn>
                <a:cxn ang="0">
                  <a:pos x="36" y="58"/>
                </a:cxn>
                <a:cxn ang="0">
                  <a:pos x="39" y="52"/>
                </a:cxn>
                <a:cxn ang="0">
                  <a:pos x="45" y="41"/>
                </a:cxn>
                <a:cxn ang="0">
                  <a:pos x="45" y="41"/>
                </a:cxn>
                <a:cxn ang="0">
                  <a:pos x="56" y="2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5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2" h="118">
                  <a:moveTo>
                    <a:pt x="62" y="1"/>
                  </a:moveTo>
                  <a:lnTo>
                    <a:pt x="62" y="1"/>
                  </a:lnTo>
                  <a:lnTo>
                    <a:pt x="51" y="13"/>
                  </a:lnTo>
                  <a:lnTo>
                    <a:pt x="42" y="25"/>
                  </a:lnTo>
                  <a:lnTo>
                    <a:pt x="33" y="38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9" y="62"/>
                  </a:lnTo>
                  <a:lnTo>
                    <a:pt x="15" y="67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7" y="92"/>
                  </a:lnTo>
                  <a:lnTo>
                    <a:pt x="4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5" y="102"/>
                  </a:lnTo>
                  <a:lnTo>
                    <a:pt x="19" y="88"/>
                  </a:lnTo>
                  <a:lnTo>
                    <a:pt x="24" y="75"/>
                  </a:lnTo>
                  <a:lnTo>
                    <a:pt x="28" y="69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6" y="58"/>
                  </a:lnTo>
                  <a:lnTo>
                    <a:pt x="39" y="52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56" y="2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5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1" name="Freeform 143"/>
            <p:cNvSpPr/>
            <p:nvPr/>
          </p:nvSpPr>
          <p:spPr bwMode="auto">
            <a:xfrm>
              <a:off x="5715001" y="3743325"/>
              <a:ext cx="20638" cy="4127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38" y="1"/>
                </a:cxn>
                <a:cxn ang="0">
                  <a:pos x="33" y="4"/>
                </a:cxn>
                <a:cxn ang="0">
                  <a:pos x="29" y="8"/>
                </a:cxn>
                <a:cxn ang="0">
                  <a:pos x="25" y="12"/>
                </a:cxn>
                <a:cxn ang="0">
                  <a:pos x="19" y="22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8" y="48"/>
                </a:cxn>
                <a:cxn ang="0">
                  <a:pos x="4" y="64"/>
                </a:cxn>
                <a:cxn ang="0">
                  <a:pos x="2" y="81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3" y="101"/>
                </a:cxn>
                <a:cxn ang="0">
                  <a:pos x="7" y="102"/>
                </a:cxn>
                <a:cxn ang="0">
                  <a:pos x="11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5"/>
                </a:cxn>
                <a:cxn ang="0">
                  <a:pos x="15" y="74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3" y="42"/>
                </a:cxn>
                <a:cxn ang="0">
                  <a:pos x="28" y="27"/>
                </a:cxn>
                <a:cxn ang="0">
                  <a:pos x="32" y="22"/>
                </a:cxn>
                <a:cxn ang="0">
                  <a:pos x="36" y="17"/>
                </a:cxn>
                <a:cxn ang="0">
                  <a:pos x="40" y="13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8" y="10"/>
                </a:cxn>
                <a:cxn ang="0">
                  <a:pos x="49" y="9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5" y="0"/>
                </a:cxn>
              </a:cxnLst>
              <a:rect l="0" t="0" r="r" b="b"/>
              <a:pathLst>
                <a:path w="50" h="102">
                  <a:moveTo>
                    <a:pt x="45" y="0"/>
                  </a:moveTo>
                  <a:lnTo>
                    <a:pt x="45" y="0"/>
                  </a:lnTo>
                  <a:lnTo>
                    <a:pt x="38" y="1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5" y="12"/>
                  </a:lnTo>
                  <a:lnTo>
                    <a:pt x="19" y="2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8" y="48"/>
                  </a:lnTo>
                  <a:lnTo>
                    <a:pt x="4" y="64"/>
                  </a:lnTo>
                  <a:lnTo>
                    <a:pt x="2" y="8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3" y="101"/>
                  </a:lnTo>
                  <a:lnTo>
                    <a:pt x="7" y="102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3" y="42"/>
                  </a:lnTo>
                  <a:lnTo>
                    <a:pt x="28" y="27"/>
                  </a:lnTo>
                  <a:lnTo>
                    <a:pt x="32" y="22"/>
                  </a:lnTo>
                  <a:lnTo>
                    <a:pt x="36" y="17"/>
                  </a:lnTo>
                  <a:lnTo>
                    <a:pt x="40" y="1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9" y="9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2" name="Freeform 144"/>
            <p:cNvSpPr/>
            <p:nvPr/>
          </p:nvSpPr>
          <p:spPr bwMode="auto">
            <a:xfrm>
              <a:off x="5768976" y="3736975"/>
              <a:ext cx="20638" cy="4762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2" y="11"/>
                </a:cxn>
                <a:cxn ang="0">
                  <a:pos x="27" y="19"/>
                </a:cxn>
                <a:cxn ang="0">
                  <a:pos x="23" y="28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4" y="56"/>
                </a:cxn>
                <a:cxn ang="0">
                  <a:pos x="10" y="75"/>
                </a:cxn>
                <a:cxn ang="0">
                  <a:pos x="5" y="9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4" y="118"/>
                </a:cxn>
                <a:cxn ang="0">
                  <a:pos x="8" y="118"/>
                </a:cxn>
                <a:cxn ang="0">
                  <a:pos x="10" y="117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9" y="89"/>
                </a:cxn>
                <a:cxn ang="0">
                  <a:pos x="23" y="76"/>
                </a:cxn>
                <a:cxn ang="0">
                  <a:pos x="26" y="63"/>
                </a:cxn>
                <a:cxn ang="0">
                  <a:pos x="26" y="63"/>
                </a:cxn>
                <a:cxn ang="0">
                  <a:pos x="29" y="49"/>
                </a:cxn>
                <a:cxn ang="0">
                  <a:pos x="32" y="34"/>
                </a:cxn>
                <a:cxn ang="0">
                  <a:pos x="39" y="2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9" y="8"/>
                </a:cxn>
                <a:cxn ang="0">
                  <a:pos x="49" y="5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9" h="118">
                  <a:moveTo>
                    <a:pt x="39" y="2"/>
                  </a:moveTo>
                  <a:lnTo>
                    <a:pt x="39" y="2"/>
                  </a:lnTo>
                  <a:lnTo>
                    <a:pt x="32" y="11"/>
                  </a:lnTo>
                  <a:lnTo>
                    <a:pt x="27" y="19"/>
                  </a:lnTo>
                  <a:lnTo>
                    <a:pt x="23" y="2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4" y="56"/>
                  </a:lnTo>
                  <a:lnTo>
                    <a:pt x="10" y="75"/>
                  </a:lnTo>
                  <a:lnTo>
                    <a:pt x="5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4" y="118"/>
                  </a:lnTo>
                  <a:lnTo>
                    <a:pt x="8" y="118"/>
                  </a:lnTo>
                  <a:lnTo>
                    <a:pt x="10" y="117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9" y="89"/>
                  </a:lnTo>
                  <a:lnTo>
                    <a:pt x="23" y="7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9" y="49"/>
                  </a:lnTo>
                  <a:lnTo>
                    <a:pt x="32" y="34"/>
                  </a:lnTo>
                  <a:lnTo>
                    <a:pt x="39" y="2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3" name="Freeform 145"/>
            <p:cNvSpPr/>
            <p:nvPr/>
          </p:nvSpPr>
          <p:spPr bwMode="auto">
            <a:xfrm>
              <a:off x="5818188" y="3740150"/>
              <a:ext cx="19050" cy="412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9" y="25"/>
                </a:cxn>
                <a:cxn ang="0">
                  <a:pos x="20" y="48"/>
                </a:cxn>
                <a:cxn ang="0">
                  <a:pos x="11" y="72"/>
                </a:cxn>
                <a:cxn ang="0">
                  <a:pos x="2" y="94"/>
                </a:cxn>
                <a:cxn ang="0">
                  <a:pos x="2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10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21" y="77"/>
                </a:cxn>
                <a:cxn ang="0">
                  <a:pos x="30" y="54"/>
                </a:cxn>
                <a:cxn ang="0">
                  <a:pos x="40" y="3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102">
                  <a:moveTo>
                    <a:pt x="40" y="3"/>
                  </a:moveTo>
                  <a:lnTo>
                    <a:pt x="40" y="3"/>
                  </a:lnTo>
                  <a:lnTo>
                    <a:pt x="29" y="25"/>
                  </a:lnTo>
                  <a:lnTo>
                    <a:pt x="20" y="48"/>
                  </a:lnTo>
                  <a:lnTo>
                    <a:pt x="11" y="7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21" y="77"/>
                  </a:lnTo>
                  <a:lnTo>
                    <a:pt x="30" y="54"/>
                  </a:lnTo>
                  <a:lnTo>
                    <a:pt x="40" y="3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4" name="Freeform 146"/>
            <p:cNvSpPr/>
            <p:nvPr/>
          </p:nvSpPr>
          <p:spPr bwMode="auto">
            <a:xfrm>
              <a:off x="5861051" y="3736975"/>
              <a:ext cx="15875" cy="444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18" y="26"/>
                </a:cxn>
                <a:cxn ang="0">
                  <a:pos x="11" y="38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6" y="55"/>
                </a:cxn>
                <a:cxn ang="0">
                  <a:pos x="5" y="62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1" y="89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5" y="110"/>
                </a:cxn>
                <a:cxn ang="0">
                  <a:pos x="9" y="109"/>
                </a:cxn>
                <a:cxn ang="0">
                  <a:pos x="10" y="107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11" y="93"/>
                </a:cxn>
                <a:cxn ang="0">
                  <a:pos x="14" y="80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19" y="50"/>
                </a:cxn>
                <a:cxn ang="0">
                  <a:pos x="22" y="43"/>
                </a:cxn>
                <a:cxn ang="0">
                  <a:pos x="27" y="32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7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110">
                  <a:moveTo>
                    <a:pt x="31" y="3"/>
                  </a:moveTo>
                  <a:lnTo>
                    <a:pt x="31" y="3"/>
                  </a:lnTo>
                  <a:lnTo>
                    <a:pt x="18" y="26"/>
                  </a:lnTo>
                  <a:lnTo>
                    <a:pt x="11" y="3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55"/>
                  </a:lnTo>
                  <a:lnTo>
                    <a:pt x="5" y="6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" y="89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1" y="93"/>
                  </a:lnTo>
                  <a:lnTo>
                    <a:pt x="14" y="8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9" y="50"/>
                  </a:lnTo>
                  <a:lnTo>
                    <a:pt x="22" y="43"/>
                  </a:lnTo>
                  <a:lnTo>
                    <a:pt x="27" y="3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5" name="Freeform 147"/>
            <p:cNvSpPr/>
            <p:nvPr/>
          </p:nvSpPr>
          <p:spPr bwMode="auto">
            <a:xfrm>
              <a:off x="5534026" y="3167063"/>
              <a:ext cx="25400" cy="47625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5"/>
                </a:cxn>
                <a:cxn ang="0">
                  <a:pos x="43" y="9"/>
                </a:cxn>
                <a:cxn ang="0">
                  <a:pos x="37" y="14"/>
                </a:cxn>
                <a:cxn ang="0">
                  <a:pos x="31" y="19"/>
                </a:cxn>
                <a:cxn ang="0">
                  <a:pos x="22" y="32"/>
                </a:cxn>
                <a:cxn ang="0">
                  <a:pos x="14" y="48"/>
                </a:cxn>
                <a:cxn ang="0">
                  <a:pos x="9" y="64"/>
                </a:cxn>
                <a:cxn ang="0">
                  <a:pos x="4" y="79"/>
                </a:cxn>
                <a:cxn ang="0">
                  <a:pos x="1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2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6" y="123"/>
                </a:cxn>
                <a:cxn ang="0">
                  <a:pos x="10" y="121"/>
                </a:cxn>
                <a:cxn ang="0">
                  <a:pos x="10" y="120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2" y="103"/>
                </a:cxn>
                <a:cxn ang="0">
                  <a:pos x="14" y="87"/>
                </a:cxn>
                <a:cxn ang="0">
                  <a:pos x="18" y="72"/>
                </a:cxn>
                <a:cxn ang="0">
                  <a:pos x="23" y="56"/>
                </a:cxn>
                <a:cxn ang="0">
                  <a:pos x="30" y="42"/>
                </a:cxn>
                <a:cxn ang="0">
                  <a:pos x="39" y="28"/>
                </a:cxn>
                <a:cxn ang="0">
                  <a:pos x="44" y="23"/>
                </a:cxn>
                <a:cxn ang="0">
                  <a:pos x="50" y="18"/>
                </a:cxn>
                <a:cxn ang="0">
                  <a:pos x="55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4" y="9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5" h="123">
                  <a:moveTo>
                    <a:pt x="56" y="1"/>
                  </a:moveTo>
                  <a:lnTo>
                    <a:pt x="56" y="1"/>
                  </a:lnTo>
                  <a:lnTo>
                    <a:pt x="50" y="5"/>
                  </a:lnTo>
                  <a:lnTo>
                    <a:pt x="43" y="9"/>
                  </a:lnTo>
                  <a:lnTo>
                    <a:pt x="37" y="14"/>
                  </a:lnTo>
                  <a:lnTo>
                    <a:pt x="31" y="19"/>
                  </a:lnTo>
                  <a:lnTo>
                    <a:pt x="22" y="32"/>
                  </a:lnTo>
                  <a:lnTo>
                    <a:pt x="14" y="48"/>
                  </a:lnTo>
                  <a:lnTo>
                    <a:pt x="9" y="64"/>
                  </a:lnTo>
                  <a:lnTo>
                    <a:pt x="4" y="79"/>
                  </a:lnTo>
                  <a:lnTo>
                    <a:pt x="1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6" y="123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03"/>
                  </a:lnTo>
                  <a:lnTo>
                    <a:pt x="14" y="87"/>
                  </a:lnTo>
                  <a:lnTo>
                    <a:pt x="18" y="72"/>
                  </a:lnTo>
                  <a:lnTo>
                    <a:pt x="23" y="56"/>
                  </a:lnTo>
                  <a:lnTo>
                    <a:pt x="30" y="42"/>
                  </a:lnTo>
                  <a:lnTo>
                    <a:pt x="39" y="28"/>
                  </a:lnTo>
                  <a:lnTo>
                    <a:pt x="44" y="23"/>
                  </a:lnTo>
                  <a:lnTo>
                    <a:pt x="50" y="18"/>
                  </a:lnTo>
                  <a:lnTo>
                    <a:pt x="55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9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6" name="Freeform 148"/>
            <p:cNvSpPr/>
            <p:nvPr/>
          </p:nvSpPr>
          <p:spPr bwMode="auto">
            <a:xfrm>
              <a:off x="5581651" y="3146425"/>
              <a:ext cx="26988" cy="46038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2" y="12"/>
                </a:cxn>
                <a:cxn ang="0">
                  <a:pos x="49" y="19"/>
                </a:cxn>
                <a:cxn ang="0">
                  <a:pos x="41" y="30"/>
                </a:cxn>
                <a:cxn ang="0">
                  <a:pos x="32" y="41"/>
                </a:cxn>
                <a:cxn ang="0">
                  <a:pos x="28" y="47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19" y="67"/>
                </a:cxn>
                <a:cxn ang="0">
                  <a:pos x="11" y="81"/>
                </a:cxn>
                <a:cxn ang="0">
                  <a:pos x="5" y="96"/>
                </a:cxn>
                <a:cxn ang="0">
                  <a:pos x="2" y="102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5" y="117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3" y="106"/>
                </a:cxn>
                <a:cxn ang="0">
                  <a:pos x="17" y="98"/>
                </a:cxn>
                <a:cxn ang="0">
                  <a:pos x="23" y="84"/>
                </a:cxn>
                <a:cxn ang="0">
                  <a:pos x="31" y="71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0" y="50"/>
                </a:cxn>
                <a:cxn ang="0">
                  <a:pos x="44" y="44"/>
                </a:cxn>
                <a:cxn ang="0">
                  <a:pos x="52" y="32"/>
                </a:cxn>
                <a:cxn ang="0">
                  <a:pos x="60" y="20"/>
                </a:cxn>
                <a:cxn ang="0">
                  <a:pos x="62" y="13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6" y="2"/>
                </a:cxn>
                <a:cxn ang="0">
                  <a:pos x="54" y="3"/>
                </a:cxn>
                <a:cxn ang="0">
                  <a:pos x="53" y="6"/>
                </a:cxn>
                <a:cxn ang="0">
                  <a:pos x="53" y="6"/>
                </a:cxn>
              </a:cxnLst>
              <a:rect l="0" t="0" r="r" b="b"/>
              <a:pathLst>
                <a:path w="65" h="117">
                  <a:moveTo>
                    <a:pt x="53" y="6"/>
                  </a:moveTo>
                  <a:lnTo>
                    <a:pt x="53" y="6"/>
                  </a:lnTo>
                  <a:lnTo>
                    <a:pt x="52" y="12"/>
                  </a:lnTo>
                  <a:lnTo>
                    <a:pt x="49" y="19"/>
                  </a:lnTo>
                  <a:lnTo>
                    <a:pt x="41" y="30"/>
                  </a:lnTo>
                  <a:lnTo>
                    <a:pt x="32" y="41"/>
                  </a:lnTo>
                  <a:lnTo>
                    <a:pt x="28" y="4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9" y="67"/>
                  </a:lnTo>
                  <a:lnTo>
                    <a:pt x="11" y="81"/>
                  </a:lnTo>
                  <a:lnTo>
                    <a:pt x="5" y="96"/>
                  </a:lnTo>
                  <a:lnTo>
                    <a:pt x="2" y="10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5" y="117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7" y="98"/>
                  </a:lnTo>
                  <a:lnTo>
                    <a:pt x="23" y="84"/>
                  </a:lnTo>
                  <a:lnTo>
                    <a:pt x="31" y="71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52" y="32"/>
                  </a:lnTo>
                  <a:lnTo>
                    <a:pt x="60" y="20"/>
                  </a:lnTo>
                  <a:lnTo>
                    <a:pt x="62" y="13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5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7" name="Freeform 149"/>
            <p:cNvSpPr/>
            <p:nvPr/>
          </p:nvSpPr>
          <p:spPr bwMode="auto">
            <a:xfrm>
              <a:off x="5630863" y="3140075"/>
              <a:ext cx="19050" cy="3651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30" y="8"/>
                </a:cxn>
                <a:cxn ang="0">
                  <a:pos x="21" y="17"/>
                </a:cxn>
                <a:cxn ang="0">
                  <a:pos x="15" y="27"/>
                </a:cxn>
                <a:cxn ang="0">
                  <a:pos x="9" y="39"/>
                </a:cxn>
                <a:cxn ang="0">
                  <a:pos x="5" y="51"/>
                </a:cxn>
                <a:cxn ang="0">
                  <a:pos x="3" y="62"/>
                </a:cxn>
                <a:cxn ang="0">
                  <a:pos x="2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7"/>
                </a:cxn>
                <a:cxn ang="0">
                  <a:pos x="13" y="66"/>
                </a:cxn>
                <a:cxn ang="0">
                  <a:pos x="16" y="55"/>
                </a:cxn>
                <a:cxn ang="0">
                  <a:pos x="20" y="44"/>
                </a:cxn>
                <a:cxn ang="0">
                  <a:pos x="24" y="34"/>
                </a:cxn>
                <a:cxn ang="0">
                  <a:pos x="30" y="25"/>
                </a:cxn>
                <a:cxn ang="0">
                  <a:pos x="38" y="17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9" y="9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50" h="94">
                  <a:moveTo>
                    <a:pt x="42" y="0"/>
                  </a:moveTo>
                  <a:lnTo>
                    <a:pt x="42" y="0"/>
                  </a:lnTo>
                  <a:lnTo>
                    <a:pt x="30" y="8"/>
                  </a:lnTo>
                  <a:lnTo>
                    <a:pt x="21" y="17"/>
                  </a:lnTo>
                  <a:lnTo>
                    <a:pt x="15" y="27"/>
                  </a:lnTo>
                  <a:lnTo>
                    <a:pt x="9" y="39"/>
                  </a:lnTo>
                  <a:lnTo>
                    <a:pt x="5" y="51"/>
                  </a:lnTo>
                  <a:lnTo>
                    <a:pt x="3" y="62"/>
                  </a:lnTo>
                  <a:lnTo>
                    <a:pt x="2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7"/>
                  </a:lnTo>
                  <a:lnTo>
                    <a:pt x="13" y="66"/>
                  </a:lnTo>
                  <a:lnTo>
                    <a:pt x="16" y="55"/>
                  </a:lnTo>
                  <a:lnTo>
                    <a:pt x="20" y="44"/>
                  </a:lnTo>
                  <a:lnTo>
                    <a:pt x="24" y="34"/>
                  </a:lnTo>
                  <a:lnTo>
                    <a:pt x="30" y="25"/>
                  </a:lnTo>
                  <a:lnTo>
                    <a:pt x="38" y="17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8" name="Freeform 150"/>
            <p:cNvSpPr/>
            <p:nvPr/>
          </p:nvSpPr>
          <p:spPr bwMode="auto">
            <a:xfrm>
              <a:off x="5667376" y="3146425"/>
              <a:ext cx="12700" cy="365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2" y="16"/>
                </a:cxn>
                <a:cxn ang="0">
                  <a:pos x="19" y="27"/>
                </a:cxn>
                <a:cxn ang="0">
                  <a:pos x="12" y="47"/>
                </a:cxn>
                <a:cxn ang="0">
                  <a:pos x="4" y="67"/>
                </a:cxn>
                <a:cxn ang="0">
                  <a:pos x="1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5" y="95"/>
                </a:cxn>
                <a:cxn ang="0">
                  <a:pos x="9" y="93"/>
                </a:cxn>
                <a:cxn ang="0">
                  <a:pos x="10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8"/>
                </a:cxn>
                <a:cxn ang="0">
                  <a:pos x="15" y="67"/>
                </a:cxn>
                <a:cxn ang="0">
                  <a:pos x="23" y="47"/>
                </a:cxn>
                <a:cxn ang="0">
                  <a:pos x="30" y="27"/>
                </a:cxn>
                <a:cxn ang="0">
                  <a:pos x="32" y="1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95">
                  <a:moveTo>
                    <a:pt x="23" y="6"/>
                  </a:moveTo>
                  <a:lnTo>
                    <a:pt x="23" y="6"/>
                  </a:lnTo>
                  <a:lnTo>
                    <a:pt x="22" y="16"/>
                  </a:lnTo>
                  <a:lnTo>
                    <a:pt x="19" y="27"/>
                  </a:lnTo>
                  <a:lnTo>
                    <a:pt x="12" y="47"/>
                  </a:lnTo>
                  <a:lnTo>
                    <a:pt x="4" y="67"/>
                  </a:lnTo>
                  <a:lnTo>
                    <a:pt x="1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5" y="95"/>
                  </a:lnTo>
                  <a:lnTo>
                    <a:pt x="9" y="93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8"/>
                  </a:lnTo>
                  <a:lnTo>
                    <a:pt x="15" y="67"/>
                  </a:lnTo>
                  <a:lnTo>
                    <a:pt x="23" y="47"/>
                  </a:lnTo>
                  <a:lnTo>
                    <a:pt x="30" y="27"/>
                  </a:lnTo>
                  <a:lnTo>
                    <a:pt x="32" y="1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9" name="Freeform 151"/>
            <p:cNvSpPr/>
            <p:nvPr/>
          </p:nvSpPr>
          <p:spPr bwMode="auto">
            <a:xfrm>
              <a:off x="5700713" y="3151188"/>
              <a:ext cx="12700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9" y="21"/>
                </a:cxn>
                <a:cxn ang="0">
                  <a:pos x="15" y="39"/>
                </a:cxn>
                <a:cxn ang="0">
                  <a:pos x="10" y="55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6" y="69"/>
                </a:cxn>
                <a:cxn ang="0">
                  <a:pos x="20" y="60"/>
                </a:cxn>
                <a:cxn ang="0">
                  <a:pos x="25" y="43"/>
                </a:cxn>
                <a:cxn ang="0">
                  <a:pos x="29" y="25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1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80">
                  <a:moveTo>
                    <a:pt x="24" y="4"/>
                  </a:moveTo>
                  <a:lnTo>
                    <a:pt x="24" y="4"/>
                  </a:lnTo>
                  <a:lnTo>
                    <a:pt x="19" y="21"/>
                  </a:lnTo>
                  <a:lnTo>
                    <a:pt x="15" y="39"/>
                  </a:lnTo>
                  <a:lnTo>
                    <a:pt x="10" y="55"/>
                  </a:lnTo>
                  <a:lnTo>
                    <a:pt x="6" y="6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6" y="69"/>
                  </a:lnTo>
                  <a:lnTo>
                    <a:pt x="20" y="60"/>
                  </a:lnTo>
                  <a:lnTo>
                    <a:pt x="25" y="43"/>
                  </a:lnTo>
                  <a:lnTo>
                    <a:pt x="29" y="2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0" name="Freeform 152"/>
            <p:cNvSpPr/>
            <p:nvPr/>
          </p:nvSpPr>
          <p:spPr bwMode="auto">
            <a:xfrm>
              <a:off x="5730876" y="3170238"/>
              <a:ext cx="22225" cy="3175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4"/>
                </a:cxn>
                <a:cxn ang="0">
                  <a:pos x="41" y="23"/>
                </a:cxn>
                <a:cxn ang="0">
                  <a:pos x="36" y="32"/>
                </a:cxn>
                <a:cxn ang="0">
                  <a:pos x="29" y="40"/>
                </a:cxn>
                <a:cxn ang="0">
                  <a:pos x="15" y="56"/>
                </a:cxn>
                <a:cxn ang="0">
                  <a:pos x="7" y="64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7"/>
                </a:cxn>
                <a:cxn ang="0">
                  <a:pos x="17" y="69"/>
                </a:cxn>
                <a:cxn ang="0">
                  <a:pos x="25" y="60"/>
                </a:cxn>
                <a:cxn ang="0">
                  <a:pos x="40" y="44"/>
                </a:cxn>
                <a:cxn ang="0">
                  <a:pos x="46" y="35"/>
                </a:cxn>
                <a:cxn ang="0">
                  <a:pos x="53" y="26"/>
                </a:cxn>
                <a:cxn ang="0">
                  <a:pos x="57" y="1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79">
                  <a:moveTo>
                    <a:pt x="46" y="5"/>
                  </a:moveTo>
                  <a:lnTo>
                    <a:pt x="46" y="5"/>
                  </a:lnTo>
                  <a:lnTo>
                    <a:pt x="45" y="14"/>
                  </a:lnTo>
                  <a:lnTo>
                    <a:pt x="41" y="23"/>
                  </a:lnTo>
                  <a:lnTo>
                    <a:pt x="36" y="32"/>
                  </a:lnTo>
                  <a:lnTo>
                    <a:pt x="29" y="40"/>
                  </a:lnTo>
                  <a:lnTo>
                    <a:pt x="15" y="56"/>
                  </a:lnTo>
                  <a:lnTo>
                    <a:pt x="7" y="64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7" y="69"/>
                  </a:lnTo>
                  <a:lnTo>
                    <a:pt x="25" y="60"/>
                  </a:lnTo>
                  <a:lnTo>
                    <a:pt x="40" y="44"/>
                  </a:lnTo>
                  <a:lnTo>
                    <a:pt x="46" y="35"/>
                  </a:lnTo>
                  <a:lnTo>
                    <a:pt x="53" y="26"/>
                  </a:lnTo>
                  <a:lnTo>
                    <a:pt x="57" y="1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1" name="Freeform 153"/>
            <p:cNvSpPr/>
            <p:nvPr/>
          </p:nvSpPr>
          <p:spPr bwMode="auto">
            <a:xfrm>
              <a:off x="5734051" y="3224213"/>
              <a:ext cx="25400" cy="396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5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5" y="13"/>
                </a:cxn>
                <a:cxn ang="0">
                  <a:pos x="54" y="19"/>
                </a:cxn>
                <a:cxn ang="0">
                  <a:pos x="51" y="31"/>
                </a:cxn>
                <a:cxn ang="0">
                  <a:pos x="46" y="43"/>
                </a:cxn>
                <a:cxn ang="0">
                  <a:pos x="38" y="55"/>
                </a:cxn>
                <a:cxn ang="0">
                  <a:pos x="29" y="65"/>
                </a:cxn>
                <a:cxn ang="0">
                  <a:pos x="20" y="74"/>
                </a:cxn>
                <a:cxn ang="0">
                  <a:pos x="3" y="93"/>
                </a:cxn>
                <a:cxn ang="0">
                  <a:pos x="3" y="93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3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11" y="101"/>
                </a:cxn>
                <a:cxn ang="0">
                  <a:pos x="11" y="101"/>
                </a:cxn>
                <a:cxn ang="0">
                  <a:pos x="30" y="81"/>
                </a:cxn>
                <a:cxn ang="0">
                  <a:pos x="41" y="69"/>
                </a:cxn>
                <a:cxn ang="0">
                  <a:pos x="50" y="57"/>
                </a:cxn>
                <a:cxn ang="0">
                  <a:pos x="58" y="44"/>
                </a:cxn>
                <a:cxn ang="0">
                  <a:pos x="63" y="31"/>
                </a:cxn>
                <a:cxn ang="0">
                  <a:pos x="64" y="25"/>
                </a:cxn>
                <a:cxn ang="0">
                  <a:pos x="66" y="18"/>
                </a:cxn>
                <a:cxn ang="0">
                  <a:pos x="66" y="10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66" h="102">
                  <a:moveTo>
                    <a:pt x="66" y="4"/>
                  </a:move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13"/>
                  </a:lnTo>
                  <a:lnTo>
                    <a:pt x="54" y="19"/>
                  </a:lnTo>
                  <a:lnTo>
                    <a:pt x="51" y="31"/>
                  </a:lnTo>
                  <a:lnTo>
                    <a:pt x="46" y="43"/>
                  </a:lnTo>
                  <a:lnTo>
                    <a:pt x="38" y="55"/>
                  </a:lnTo>
                  <a:lnTo>
                    <a:pt x="29" y="65"/>
                  </a:lnTo>
                  <a:lnTo>
                    <a:pt x="20" y="74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3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30" y="81"/>
                  </a:lnTo>
                  <a:lnTo>
                    <a:pt x="41" y="69"/>
                  </a:lnTo>
                  <a:lnTo>
                    <a:pt x="50" y="57"/>
                  </a:lnTo>
                  <a:lnTo>
                    <a:pt x="58" y="44"/>
                  </a:lnTo>
                  <a:lnTo>
                    <a:pt x="63" y="31"/>
                  </a:lnTo>
                  <a:lnTo>
                    <a:pt x="64" y="25"/>
                  </a:lnTo>
                  <a:lnTo>
                    <a:pt x="66" y="18"/>
                  </a:lnTo>
                  <a:lnTo>
                    <a:pt x="66" y="10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2" name="Freeform 154"/>
            <p:cNvSpPr/>
            <p:nvPr/>
          </p:nvSpPr>
          <p:spPr bwMode="auto">
            <a:xfrm>
              <a:off x="5764213" y="3233738"/>
              <a:ext cx="22225" cy="3333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5" y="45"/>
                </a:cxn>
                <a:cxn ang="0">
                  <a:pos x="11" y="56"/>
                </a:cxn>
                <a:cxn ang="0">
                  <a:pos x="7" y="68"/>
                </a:cxn>
                <a:cxn ang="0">
                  <a:pos x="4" y="73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3" y="88"/>
                </a:cxn>
                <a:cxn ang="0">
                  <a:pos x="6" y="88"/>
                </a:cxn>
                <a:cxn ang="0">
                  <a:pos x="7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7"/>
                </a:cxn>
                <a:cxn ang="0">
                  <a:pos x="21" y="58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32" y="37"/>
                </a:cxn>
                <a:cxn ang="0">
                  <a:pos x="38" y="28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8">
                  <a:moveTo>
                    <a:pt x="47" y="1"/>
                  </a:moveTo>
                  <a:lnTo>
                    <a:pt x="47" y="1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5" y="45"/>
                  </a:lnTo>
                  <a:lnTo>
                    <a:pt x="11" y="56"/>
                  </a:lnTo>
                  <a:lnTo>
                    <a:pt x="7" y="68"/>
                  </a:lnTo>
                  <a:lnTo>
                    <a:pt x="4" y="73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6" y="88"/>
                  </a:lnTo>
                  <a:lnTo>
                    <a:pt x="7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7"/>
                  </a:lnTo>
                  <a:lnTo>
                    <a:pt x="21" y="5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32" y="37"/>
                  </a:lnTo>
                  <a:lnTo>
                    <a:pt x="38" y="28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3" name="Freeform 155"/>
            <p:cNvSpPr/>
            <p:nvPr/>
          </p:nvSpPr>
          <p:spPr bwMode="auto">
            <a:xfrm>
              <a:off x="5794376" y="3238500"/>
              <a:ext cx="15875" cy="317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1"/>
                </a:cxn>
                <a:cxn ang="0">
                  <a:pos x="15" y="38"/>
                </a:cxn>
                <a:cxn ang="0">
                  <a:pos x="7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9" y="57"/>
                </a:cxn>
                <a:cxn ang="0">
                  <a:pos x="26" y="42"/>
                </a:cxn>
                <a:cxn ang="0">
                  <a:pos x="34" y="2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5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80">
                  <a:moveTo>
                    <a:pt x="30" y="4"/>
                  </a:moveTo>
                  <a:lnTo>
                    <a:pt x="30" y="4"/>
                  </a:lnTo>
                  <a:lnTo>
                    <a:pt x="24" y="21"/>
                  </a:lnTo>
                  <a:lnTo>
                    <a:pt x="15" y="38"/>
                  </a:lnTo>
                  <a:lnTo>
                    <a:pt x="7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9" y="57"/>
                  </a:lnTo>
                  <a:lnTo>
                    <a:pt x="26" y="42"/>
                  </a:lnTo>
                  <a:lnTo>
                    <a:pt x="34" y="2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4" name="Freeform 156"/>
            <p:cNvSpPr/>
            <p:nvPr/>
          </p:nvSpPr>
          <p:spPr bwMode="auto">
            <a:xfrm>
              <a:off x="5829301" y="3238500"/>
              <a:ext cx="14288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8" y="21"/>
                </a:cxn>
                <a:cxn ang="0">
                  <a:pos x="10" y="38"/>
                </a:cxn>
                <a:cxn ang="0">
                  <a:pos x="4" y="56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1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65"/>
                </a:cxn>
                <a:cxn ang="0">
                  <a:pos x="15" y="56"/>
                </a:cxn>
                <a:cxn ang="0">
                  <a:pos x="21" y="39"/>
                </a:cxn>
                <a:cxn ang="0">
                  <a:pos x="28" y="23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6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80">
                  <a:moveTo>
                    <a:pt x="24" y="4"/>
                  </a:moveTo>
                  <a:lnTo>
                    <a:pt x="24" y="4"/>
                  </a:lnTo>
                  <a:lnTo>
                    <a:pt x="18" y="21"/>
                  </a:lnTo>
                  <a:lnTo>
                    <a:pt x="10" y="38"/>
                  </a:lnTo>
                  <a:lnTo>
                    <a:pt x="4" y="56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65"/>
                  </a:lnTo>
                  <a:lnTo>
                    <a:pt x="15" y="56"/>
                  </a:lnTo>
                  <a:lnTo>
                    <a:pt x="21" y="39"/>
                  </a:lnTo>
                  <a:lnTo>
                    <a:pt x="28" y="2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5" name="Freeform 157"/>
            <p:cNvSpPr/>
            <p:nvPr/>
          </p:nvSpPr>
          <p:spPr bwMode="auto">
            <a:xfrm>
              <a:off x="5297488" y="3449638"/>
              <a:ext cx="104775" cy="101600"/>
            </a:xfrm>
            <a:custGeom>
              <a:avLst/>
              <a:gdLst/>
              <a:ahLst/>
              <a:cxnLst>
                <a:cxn ang="0">
                  <a:pos x="145" y="4"/>
                </a:cxn>
                <a:cxn ang="0">
                  <a:pos x="123" y="2"/>
                </a:cxn>
                <a:cxn ang="0">
                  <a:pos x="80" y="0"/>
                </a:cxn>
                <a:cxn ang="0">
                  <a:pos x="59" y="0"/>
                </a:cxn>
                <a:cxn ang="0">
                  <a:pos x="48" y="2"/>
                </a:cxn>
                <a:cxn ang="0">
                  <a:pos x="30" y="9"/>
                </a:cxn>
                <a:cxn ang="0">
                  <a:pos x="18" y="19"/>
                </a:cxn>
                <a:cxn ang="0">
                  <a:pos x="9" y="32"/>
                </a:cxn>
                <a:cxn ang="0">
                  <a:pos x="3" y="56"/>
                </a:cxn>
                <a:cxn ang="0">
                  <a:pos x="0" y="93"/>
                </a:cxn>
                <a:cxn ang="0">
                  <a:pos x="0" y="111"/>
                </a:cxn>
                <a:cxn ang="0">
                  <a:pos x="0" y="165"/>
                </a:cxn>
                <a:cxn ang="0">
                  <a:pos x="5" y="195"/>
                </a:cxn>
                <a:cxn ang="0">
                  <a:pos x="12" y="212"/>
                </a:cxn>
                <a:cxn ang="0">
                  <a:pos x="21" y="226"/>
                </a:cxn>
                <a:cxn ang="0">
                  <a:pos x="35" y="236"/>
                </a:cxn>
                <a:cxn ang="0">
                  <a:pos x="45" y="239"/>
                </a:cxn>
                <a:cxn ang="0">
                  <a:pos x="89" y="248"/>
                </a:cxn>
                <a:cxn ang="0">
                  <a:pos x="135" y="253"/>
                </a:cxn>
                <a:cxn ang="0">
                  <a:pos x="226" y="256"/>
                </a:cxn>
                <a:cxn ang="0">
                  <a:pos x="232" y="256"/>
                </a:cxn>
                <a:cxn ang="0">
                  <a:pos x="238" y="252"/>
                </a:cxn>
                <a:cxn ang="0">
                  <a:pos x="245" y="243"/>
                </a:cxn>
                <a:cxn ang="0">
                  <a:pos x="245" y="227"/>
                </a:cxn>
                <a:cxn ang="0">
                  <a:pos x="238" y="218"/>
                </a:cxn>
                <a:cxn ang="0">
                  <a:pos x="232" y="216"/>
                </a:cxn>
                <a:cxn ang="0">
                  <a:pos x="226" y="214"/>
                </a:cxn>
                <a:cxn ang="0">
                  <a:pos x="174" y="213"/>
                </a:cxn>
                <a:cxn ang="0">
                  <a:pos x="123" y="210"/>
                </a:cxn>
                <a:cxn ang="0">
                  <a:pos x="80" y="205"/>
                </a:cxn>
                <a:cxn ang="0">
                  <a:pos x="65" y="202"/>
                </a:cxn>
                <a:cxn ang="0">
                  <a:pos x="55" y="197"/>
                </a:cxn>
                <a:cxn ang="0">
                  <a:pos x="48" y="188"/>
                </a:cxn>
                <a:cxn ang="0">
                  <a:pos x="43" y="176"/>
                </a:cxn>
                <a:cxn ang="0">
                  <a:pos x="39" y="149"/>
                </a:cxn>
                <a:cxn ang="0">
                  <a:pos x="41" y="111"/>
                </a:cxn>
                <a:cxn ang="0">
                  <a:pos x="41" y="91"/>
                </a:cxn>
                <a:cxn ang="0">
                  <a:pos x="41" y="69"/>
                </a:cxn>
                <a:cxn ang="0">
                  <a:pos x="46" y="53"/>
                </a:cxn>
                <a:cxn ang="0">
                  <a:pos x="54" y="47"/>
                </a:cxn>
                <a:cxn ang="0">
                  <a:pos x="63" y="42"/>
                </a:cxn>
                <a:cxn ang="0">
                  <a:pos x="69" y="40"/>
                </a:cxn>
                <a:cxn ang="0">
                  <a:pos x="96" y="40"/>
                </a:cxn>
                <a:cxn ang="0">
                  <a:pos x="122" y="43"/>
                </a:cxn>
                <a:cxn ang="0">
                  <a:pos x="185" y="46"/>
                </a:cxn>
                <a:cxn ang="0">
                  <a:pos x="247" y="44"/>
                </a:cxn>
                <a:cxn ang="0">
                  <a:pos x="255" y="43"/>
                </a:cxn>
                <a:cxn ang="0">
                  <a:pos x="262" y="38"/>
                </a:cxn>
                <a:cxn ang="0">
                  <a:pos x="267" y="25"/>
                </a:cxn>
                <a:cxn ang="0">
                  <a:pos x="262" y="10"/>
                </a:cxn>
                <a:cxn ang="0">
                  <a:pos x="255" y="5"/>
                </a:cxn>
                <a:cxn ang="0">
                  <a:pos x="247" y="4"/>
                </a:cxn>
              </a:cxnLst>
              <a:rect l="0" t="0" r="r" b="b"/>
              <a:pathLst>
                <a:path w="267" h="256">
                  <a:moveTo>
                    <a:pt x="247" y="4"/>
                  </a:moveTo>
                  <a:lnTo>
                    <a:pt x="145" y="4"/>
                  </a:lnTo>
                  <a:lnTo>
                    <a:pt x="145" y="4"/>
                  </a:lnTo>
                  <a:lnTo>
                    <a:pt x="123" y="2"/>
                  </a:lnTo>
                  <a:lnTo>
                    <a:pt x="102" y="1"/>
                  </a:lnTo>
                  <a:lnTo>
                    <a:pt x="80" y="0"/>
                  </a:lnTo>
                  <a:lnTo>
                    <a:pt x="6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8" y="5"/>
                  </a:lnTo>
                  <a:lnTo>
                    <a:pt x="30" y="9"/>
                  </a:lnTo>
                  <a:lnTo>
                    <a:pt x="24" y="14"/>
                  </a:lnTo>
                  <a:lnTo>
                    <a:pt x="18" y="19"/>
                  </a:lnTo>
                  <a:lnTo>
                    <a:pt x="13" y="26"/>
                  </a:lnTo>
                  <a:lnTo>
                    <a:pt x="9" y="32"/>
                  </a:lnTo>
                  <a:lnTo>
                    <a:pt x="7" y="40"/>
                  </a:lnTo>
                  <a:lnTo>
                    <a:pt x="3" y="56"/>
                  </a:lnTo>
                  <a:lnTo>
                    <a:pt x="0" y="74"/>
                  </a:lnTo>
                  <a:lnTo>
                    <a:pt x="0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45"/>
                  </a:lnTo>
                  <a:lnTo>
                    <a:pt x="0" y="165"/>
                  </a:lnTo>
                  <a:lnTo>
                    <a:pt x="3" y="185"/>
                  </a:lnTo>
                  <a:lnTo>
                    <a:pt x="5" y="195"/>
                  </a:lnTo>
                  <a:lnTo>
                    <a:pt x="8" y="204"/>
                  </a:lnTo>
                  <a:lnTo>
                    <a:pt x="12" y="212"/>
                  </a:lnTo>
                  <a:lnTo>
                    <a:pt x="16" y="219"/>
                  </a:lnTo>
                  <a:lnTo>
                    <a:pt x="21" y="226"/>
                  </a:lnTo>
                  <a:lnTo>
                    <a:pt x="28" y="233"/>
                  </a:lnTo>
                  <a:lnTo>
                    <a:pt x="35" y="236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67" y="244"/>
                  </a:lnTo>
                  <a:lnTo>
                    <a:pt x="89" y="248"/>
                  </a:lnTo>
                  <a:lnTo>
                    <a:pt x="111" y="252"/>
                  </a:lnTo>
                  <a:lnTo>
                    <a:pt x="135" y="253"/>
                  </a:lnTo>
                  <a:lnTo>
                    <a:pt x="181" y="256"/>
                  </a:lnTo>
                  <a:lnTo>
                    <a:pt x="226" y="256"/>
                  </a:lnTo>
                  <a:lnTo>
                    <a:pt x="226" y="256"/>
                  </a:lnTo>
                  <a:lnTo>
                    <a:pt x="232" y="256"/>
                  </a:lnTo>
                  <a:lnTo>
                    <a:pt x="236" y="255"/>
                  </a:lnTo>
                  <a:lnTo>
                    <a:pt x="238" y="252"/>
                  </a:lnTo>
                  <a:lnTo>
                    <a:pt x="241" y="250"/>
                  </a:lnTo>
                  <a:lnTo>
                    <a:pt x="245" y="243"/>
                  </a:lnTo>
                  <a:lnTo>
                    <a:pt x="246" y="235"/>
                  </a:lnTo>
                  <a:lnTo>
                    <a:pt x="245" y="227"/>
                  </a:lnTo>
                  <a:lnTo>
                    <a:pt x="241" y="221"/>
                  </a:lnTo>
                  <a:lnTo>
                    <a:pt x="238" y="218"/>
                  </a:lnTo>
                  <a:lnTo>
                    <a:pt x="236" y="217"/>
                  </a:lnTo>
                  <a:lnTo>
                    <a:pt x="232" y="216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00" y="214"/>
                  </a:lnTo>
                  <a:lnTo>
                    <a:pt x="174" y="213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94" y="208"/>
                  </a:lnTo>
                  <a:lnTo>
                    <a:pt x="80" y="205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0" y="201"/>
                  </a:lnTo>
                  <a:lnTo>
                    <a:pt x="55" y="197"/>
                  </a:lnTo>
                  <a:lnTo>
                    <a:pt x="51" y="193"/>
                  </a:lnTo>
                  <a:lnTo>
                    <a:pt x="48" y="188"/>
                  </a:lnTo>
                  <a:lnTo>
                    <a:pt x="46" y="183"/>
                  </a:lnTo>
                  <a:lnTo>
                    <a:pt x="43" y="176"/>
                  </a:lnTo>
                  <a:lnTo>
                    <a:pt x="41" y="163"/>
                  </a:lnTo>
                  <a:lnTo>
                    <a:pt x="39" y="149"/>
                  </a:lnTo>
                  <a:lnTo>
                    <a:pt x="41" y="134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1" y="91"/>
                  </a:lnTo>
                  <a:lnTo>
                    <a:pt x="41" y="80"/>
                  </a:lnTo>
                  <a:lnTo>
                    <a:pt x="41" y="69"/>
                  </a:lnTo>
                  <a:lnTo>
                    <a:pt x="45" y="59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7"/>
                  </a:lnTo>
                  <a:lnTo>
                    <a:pt x="58" y="43"/>
                  </a:lnTo>
                  <a:lnTo>
                    <a:pt x="63" y="42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83" y="39"/>
                  </a:lnTo>
                  <a:lnTo>
                    <a:pt x="96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53" y="46"/>
                  </a:lnTo>
                  <a:lnTo>
                    <a:pt x="185" y="46"/>
                  </a:lnTo>
                  <a:lnTo>
                    <a:pt x="247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5" y="43"/>
                  </a:lnTo>
                  <a:lnTo>
                    <a:pt x="259" y="40"/>
                  </a:lnTo>
                  <a:lnTo>
                    <a:pt x="262" y="38"/>
                  </a:lnTo>
                  <a:lnTo>
                    <a:pt x="266" y="31"/>
                  </a:lnTo>
                  <a:lnTo>
                    <a:pt x="267" y="25"/>
                  </a:lnTo>
                  <a:lnTo>
                    <a:pt x="266" y="17"/>
                  </a:lnTo>
                  <a:lnTo>
                    <a:pt x="262" y="10"/>
                  </a:lnTo>
                  <a:lnTo>
                    <a:pt x="259" y="8"/>
                  </a:lnTo>
                  <a:lnTo>
                    <a:pt x="255" y="5"/>
                  </a:lnTo>
                  <a:lnTo>
                    <a:pt x="251" y="4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6" name="Freeform 158"/>
            <p:cNvSpPr/>
            <p:nvPr/>
          </p:nvSpPr>
          <p:spPr bwMode="auto">
            <a:xfrm>
              <a:off x="5556251" y="3446463"/>
              <a:ext cx="134938" cy="107950"/>
            </a:xfrm>
            <a:custGeom>
              <a:avLst/>
              <a:gdLst/>
              <a:ahLst/>
              <a:cxnLst>
                <a:cxn ang="0">
                  <a:pos x="340" y="110"/>
                </a:cxn>
                <a:cxn ang="0">
                  <a:pos x="334" y="74"/>
                </a:cxn>
                <a:cxn ang="0">
                  <a:pos x="318" y="42"/>
                </a:cxn>
                <a:cxn ang="0">
                  <a:pos x="308" y="27"/>
                </a:cxn>
                <a:cxn ang="0">
                  <a:pos x="293" y="17"/>
                </a:cxn>
                <a:cxn ang="0">
                  <a:pos x="277" y="10"/>
                </a:cxn>
                <a:cxn ang="0">
                  <a:pos x="259" y="6"/>
                </a:cxn>
                <a:cxn ang="0">
                  <a:pos x="200" y="4"/>
                </a:cxn>
                <a:cxn ang="0">
                  <a:pos x="110" y="0"/>
                </a:cxn>
                <a:cxn ang="0">
                  <a:pos x="50" y="3"/>
                </a:cxn>
                <a:cxn ang="0">
                  <a:pos x="21" y="6"/>
                </a:cxn>
                <a:cxn ang="0">
                  <a:pos x="13" y="10"/>
                </a:cxn>
                <a:cxn ang="0">
                  <a:pos x="8" y="16"/>
                </a:cxn>
                <a:cxn ang="0">
                  <a:pos x="7" y="31"/>
                </a:cxn>
                <a:cxn ang="0">
                  <a:pos x="16" y="43"/>
                </a:cxn>
                <a:cxn ang="0">
                  <a:pos x="22" y="47"/>
                </a:cxn>
                <a:cxn ang="0">
                  <a:pos x="32" y="47"/>
                </a:cxn>
                <a:cxn ang="0">
                  <a:pos x="49" y="44"/>
                </a:cxn>
                <a:cxn ang="0">
                  <a:pos x="102" y="42"/>
                </a:cxn>
                <a:cxn ang="0">
                  <a:pos x="173" y="42"/>
                </a:cxn>
                <a:cxn ang="0">
                  <a:pos x="213" y="43"/>
                </a:cxn>
                <a:cxn ang="0">
                  <a:pos x="243" y="48"/>
                </a:cxn>
                <a:cxn ang="0">
                  <a:pos x="262" y="55"/>
                </a:cxn>
                <a:cxn ang="0">
                  <a:pos x="277" y="64"/>
                </a:cxn>
                <a:cxn ang="0">
                  <a:pos x="289" y="78"/>
                </a:cxn>
                <a:cxn ang="0">
                  <a:pos x="297" y="98"/>
                </a:cxn>
                <a:cxn ang="0">
                  <a:pos x="298" y="110"/>
                </a:cxn>
                <a:cxn ang="0">
                  <a:pos x="300" y="140"/>
                </a:cxn>
                <a:cxn ang="0">
                  <a:pos x="298" y="170"/>
                </a:cxn>
                <a:cxn ang="0">
                  <a:pos x="297" y="186"/>
                </a:cxn>
                <a:cxn ang="0">
                  <a:pos x="292" y="199"/>
                </a:cxn>
                <a:cxn ang="0">
                  <a:pos x="284" y="208"/>
                </a:cxn>
                <a:cxn ang="0">
                  <a:pos x="263" y="221"/>
                </a:cxn>
                <a:cxn ang="0">
                  <a:pos x="236" y="226"/>
                </a:cxn>
                <a:cxn ang="0">
                  <a:pos x="223" y="227"/>
                </a:cxn>
                <a:cxn ang="0">
                  <a:pos x="136" y="230"/>
                </a:cxn>
                <a:cxn ang="0">
                  <a:pos x="50" y="227"/>
                </a:cxn>
                <a:cxn ang="0">
                  <a:pos x="37" y="222"/>
                </a:cxn>
                <a:cxn ang="0">
                  <a:pos x="21" y="222"/>
                </a:cxn>
                <a:cxn ang="0">
                  <a:pos x="13" y="225"/>
                </a:cxn>
                <a:cxn ang="0">
                  <a:pos x="1" y="235"/>
                </a:cxn>
                <a:cxn ang="0">
                  <a:pos x="0" y="243"/>
                </a:cxn>
                <a:cxn ang="0">
                  <a:pos x="1" y="247"/>
                </a:cxn>
                <a:cxn ang="0">
                  <a:pos x="7" y="258"/>
                </a:cxn>
                <a:cxn ang="0">
                  <a:pos x="17" y="264"/>
                </a:cxn>
                <a:cxn ang="0">
                  <a:pos x="28" y="264"/>
                </a:cxn>
                <a:cxn ang="0">
                  <a:pos x="34" y="268"/>
                </a:cxn>
                <a:cxn ang="0">
                  <a:pos x="42" y="269"/>
                </a:cxn>
                <a:cxn ang="0">
                  <a:pos x="103" y="271"/>
                </a:cxn>
                <a:cxn ang="0">
                  <a:pos x="198" y="271"/>
                </a:cxn>
                <a:cxn ang="0">
                  <a:pos x="259" y="265"/>
                </a:cxn>
                <a:cxn ang="0">
                  <a:pos x="289" y="261"/>
                </a:cxn>
                <a:cxn ang="0">
                  <a:pos x="309" y="254"/>
                </a:cxn>
                <a:cxn ang="0">
                  <a:pos x="323" y="239"/>
                </a:cxn>
                <a:cxn ang="0">
                  <a:pos x="332" y="220"/>
                </a:cxn>
                <a:cxn ang="0">
                  <a:pos x="338" y="196"/>
                </a:cxn>
                <a:cxn ang="0">
                  <a:pos x="342" y="149"/>
                </a:cxn>
                <a:cxn ang="0">
                  <a:pos x="340" y="110"/>
                </a:cxn>
              </a:cxnLst>
              <a:rect l="0" t="0" r="r" b="b"/>
              <a:pathLst>
                <a:path w="342" h="271">
                  <a:moveTo>
                    <a:pt x="340" y="110"/>
                  </a:moveTo>
                  <a:lnTo>
                    <a:pt x="340" y="110"/>
                  </a:lnTo>
                  <a:lnTo>
                    <a:pt x="338" y="91"/>
                  </a:lnTo>
                  <a:lnTo>
                    <a:pt x="334" y="74"/>
                  </a:lnTo>
                  <a:lnTo>
                    <a:pt x="327" y="57"/>
                  </a:lnTo>
                  <a:lnTo>
                    <a:pt x="318" y="42"/>
                  </a:lnTo>
                  <a:lnTo>
                    <a:pt x="313" y="34"/>
                  </a:lnTo>
                  <a:lnTo>
                    <a:pt x="308" y="27"/>
                  </a:lnTo>
                  <a:lnTo>
                    <a:pt x="301" y="22"/>
                  </a:lnTo>
                  <a:lnTo>
                    <a:pt x="293" y="17"/>
                  </a:lnTo>
                  <a:lnTo>
                    <a:pt x="285" y="13"/>
                  </a:lnTo>
                  <a:lnTo>
                    <a:pt x="277" y="10"/>
                  </a:lnTo>
                  <a:lnTo>
                    <a:pt x="270" y="8"/>
                  </a:lnTo>
                  <a:lnTo>
                    <a:pt x="259" y="6"/>
                  </a:lnTo>
                  <a:lnTo>
                    <a:pt x="259" y="6"/>
                  </a:lnTo>
                  <a:lnTo>
                    <a:pt x="200" y="4"/>
                  </a:lnTo>
                  <a:lnTo>
                    <a:pt x="140" y="0"/>
                  </a:lnTo>
                  <a:lnTo>
                    <a:pt x="110" y="0"/>
                  </a:lnTo>
                  <a:lnTo>
                    <a:pt x="80" y="0"/>
                  </a:lnTo>
                  <a:lnTo>
                    <a:pt x="50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7" y="31"/>
                  </a:lnTo>
                  <a:lnTo>
                    <a:pt x="9" y="38"/>
                  </a:lnTo>
                  <a:lnTo>
                    <a:pt x="16" y="43"/>
                  </a:lnTo>
                  <a:lnTo>
                    <a:pt x="18" y="46"/>
                  </a:lnTo>
                  <a:lnTo>
                    <a:pt x="22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49" y="44"/>
                  </a:lnTo>
                  <a:lnTo>
                    <a:pt x="67" y="42"/>
                  </a:lnTo>
                  <a:lnTo>
                    <a:pt x="102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94" y="43"/>
                  </a:lnTo>
                  <a:lnTo>
                    <a:pt x="213" y="43"/>
                  </a:lnTo>
                  <a:lnTo>
                    <a:pt x="234" y="46"/>
                  </a:lnTo>
                  <a:lnTo>
                    <a:pt x="243" y="48"/>
                  </a:lnTo>
                  <a:lnTo>
                    <a:pt x="253" y="51"/>
                  </a:lnTo>
                  <a:lnTo>
                    <a:pt x="262" y="55"/>
                  </a:lnTo>
                  <a:lnTo>
                    <a:pt x="270" y="59"/>
                  </a:lnTo>
                  <a:lnTo>
                    <a:pt x="277" y="64"/>
                  </a:lnTo>
                  <a:lnTo>
                    <a:pt x="284" y="71"/>
                  </a:lnTo>
                  <a:lnTo>
                    <a:pt x="289" y="78"/>
                  </a:lnTo>
                  <a:lnTo>
                    <a:pt x="293" y="88"/>
                  </a:lnTo>
                  <a:lnTo>
                    <a:pt x="297" y="98"/>
                  </a:lnTo>
                  <a:lnTo>
                    <a:pt x="298" y="110"/>
                  </a:lnTo>
                  <a:lnTo>
                    <a:pt x="298" y="110"/>
                  </a:lnTo>
                  <a:lnTo>
                    <a:pt x="300" y="124"/>
                  </a:lnTo>
                  <a:lnTo>
                    <a:pt x="300" y="14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8"/>
                  </a:lnTo>
                  <a:lnTo>
                    <a:pt x="297" y="186"/>
                  </a:lnTo>
                  <a:lnTo>
                    <a:pt x="294" y="192"/>
                  </a:lnTo>
                  <a:lnTo>
                    <a:pt x="292" y="199"/>
                  </a:lnTo>
                  <a:lnTo>
                    <a:pt x="288" y="204"/>
                  </a:lnTo>
                  <a:lnTo>
                    <a:pt x="284" y="208"/>
                  </a:lnTo>
                  <a:lnTo>
                    <a:pt x="274" y="216"/>
                  </a:lnTo>
                  <a:lnTo>
                    <a:pt x="263" y="221"/>
                  </a:lnTo>
                  <a:lnTo>
                    <a:pt x="250" y="225"/>
                  </a:lnTo>
                  <a:lnTo>
                    <a:pt x="236" y="226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179" y="230"/>
                  </a:lnTo>
                  <a:lnTo>
                    <a:pt x="136" y="230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43" y="225"/>
                  </a:lnTo>
                  <a:lnTo>
                    <a:pt x="37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17" y="224"/>
                  </a:lnTo>
                  <a:lnTo>
                    <a:pt x="13" y="225"/>
                  </a:lnTo>
                  <a:lnTo>
                    <a:pt x="7" y="229"/>
                  </a:lnTo>
                  <a:lnTo>
                    <a:pt x="1" y="235"/>
                  </a:lnTo>
                  <a:lnTo>
                    <a:pt x="1" y="239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1" y="247"/>
                  </a:lnTo>
                  <a:lnTo>
                    <a:pt x="1" y="251"/>
                  </a:lnTo>
                  <a:lnTo>
                    <a:pt x="7" y="258"/>
                  </a:lnTo>
                  <a:lnTo>
                    <a:pt x="13" y="263"/>
                  </a:lnTo>
                  <a:lnTo>
                    <a:pt x="17" y="264"/>
                  </a:lnTo>
                  <a:lnTo>
                    <a:pt x="21" y="264"/>
                  </a:lnTo>
                  <a:lnTo>
                    <a:pt x="28" y="264"/>
                  </a:lnTo>
                  <a:lnTo>
                    <a:pt x="28" y="264"/>
                  </a:lnTo>
                  <a:lnTo>
                    <a:pt x="34" y="268"/>
                  </a:lnTo>
                  <a:lnTo>
                    <a:pt x="38" y="269"/>
                  </a:lnTo>
                  <a:lnTo>
                    <a:pt x="42" y="269"/>
                  </a:lnTo>
                  <a:lnTo>
                    <a:pt x="42" y="269"/>
                  </a:lnTo>
                  <a:lnTo>
                    <a:pt x="103" y="271"/>
                  </a:lnTo>
                  <a:lnTo>
                    <a:pt x="166" y="271"/>
                  </a:lnTo>
                  <a:lnTo>
                    <a:pt x="198" y="271"/>
                  </a:lnTo>
                  <a:lnTo>
                    <a:pt x="228" y="268"/>
                  </a:lnTo>
                  <a:lnTo>
                    <a:pt x="259" y="265"/>
                  </a:lnTo>
                  <a:lnTo>
                    <a:pt x="289" y="261"/>
                  </a:lnTo>
                  <a:lnTo>
                    <a:pt x="289" y="261"/>
                  </a:lnTo>
                  <a:lnTo>
                    <a:pt x="300" y="259"/>
                  </a:lnTo>
                  <a:lnTo>
                    <a:pt x="309" y="254"/>
                  </a:lnTo>
                  <a:lnTo>
                    <a:pt x="317" y="247"/>
                  </a:lnTo>
                  <a:lnTo>
                    <a:pt x="323" y="239"/>
                  </a:lnTo>
                  <a:lnTo>
                    <a:pt x="328" y="230"/>
                  </a:lnTo>
                  <a:lnTo>
                    <a:pt x="332" y="220"/>
                  </a:lnTo>
                  <a:lnTo>
                    <a:pt x="335" y="208"/>
                  </a:lnTo>
                  <a:lnTo>
                    <a:pt x="338" y="196"/>
                  </a:lnTo>
                  <a:lnTo>
                    <a:pt x="340" y="173"/>
                  </a:lnTo>
                  <a:lnTo>
                    <a:pt x="342" y="149"/>
                  </a:lnTo>
                  <a:lnTo>
                    <a:pt x="340" y="110"/>
                  </a:lnTo>
                  <a:lnTo>
                    <a:pt x="340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7" name="Freeform 159"/>
            <p:cNvSpPr/>
            <p:nvPr/>
          </p:nvSpPr>
          <p:spPr bwMode="auto">
            <a:xfrm>
              <a:off x="5302251" y="3536950"/>
              <a:ext cx="625475" cy="258763"/>
            </a:xfrm>
            <a:custGeom>
              <a:avLst/>
              <a:gdLst/>
              <a:ahLst/>
              <a:cxnLst>
                <a:cxn ang="0">
                  <a:pos x="1378" y="236"/>
                </a:cxn>
                <a:cxn ang="0">
                  <a:pos x="1354" y="239"/>
                </a:cxn>
                <a:cxn ang="0">
                  <a:pos x="1184" y="248"/>
                </a:cxn>
                <a:cxn ang="0">
                  <a:pos x="1073" y="248"/>
                </a:cxn>
                <a:cxn ang="0">
                  <a:pos x="657" y="257"/>
                </a:cxn>
                <a:cxn ang="0">
                  <a:pos x="554" y="250"/>
                </a:cxn>
                <a:cxn ang="0">
                  <a:pos x="530" y="240"/>
                </a:cxn>
                <a:cxn ang="0">
                  <a:pos x="436" y="257"/>
                </a:cxn>
                <a:cxn ang="0">
                  <a:pos x="448" y="277"/>
                </a:cxn>
                <a:cxn ang="0">
                  <a:pos x="460" y="286"/>
                </a:cxn>
                <a:cxn ang="0">
                  <a:pos x="508" y="293"/>
                </a:cxn>
                <a:cxn ang="0">
                  <a:pos x="617" y="298"/>
                </a:cxn>
                <a:cxn ang="0">
                  <a:pos x="804" y="304"/>
                </a:cxn>
                <a:cxn ang="0">
                  <a:pos x="1116" y="295"/>
                </a:cxn>
                <a:cxn ang="0">
                  <a:pos x="1369" y="287"/>
                </a:cxn>
                <a:cxn ang="0">
                  <a:pos x="1403" y="291"/>
                </a:cxn>
                <a:cxn ang="0">
                  <a:pos x="1464" y="321"/>
                </a:cxn>
                <a:cxn ang="0">
                  <a:pos x="1506" y="375"/>
                </a:cxn>
                <a:cxn ang="0">
                  <a:pos x="1523" y="438"/>
                </a:cxn>
                <a:cxn ang="0">
                  <a:pos x="1514" y="498"/>
                </a:cxn>
                <a:cxn ang="0">
                  <a:pos x="1475" y="544"/>
                </a:cxn>
                <a:cxn ang="0">
                  <a:pos x="1403" y="562"/>
                </a:cxn>
                <a:cxn ang="0">
                  <a:pos x="1272" y="582"/>
                </a:cxn>
                <a:cxn ang="0">
                  <a:pos x="1171" y="588"/>
                </a:cxn>
                <a:cxn ang="0">
                  <a:pos x="1000" y="601"/>
                </a:cxn>
                <a:cxn ang="0">
                  <a:pos x="719" y="600"/>
                </a:cxn>
                <a:cxn ang="0">
                  <a:pos x="449" y="592"/>
                </a:cxn>
                <a:cxn ang="0">
                  <a:pos x="211" y="579"/>
                </a:cxn>
                <a:cxn ang="0">
                  <a:pos x="130" y="557"/>
                </a:cxn>
                <a:cxn ang="0">
                  <a:pos x="62" y="510"/>
                </a:cxn>
                <a:cxn ang="0">
                  <a:pos x="45" y="474"/>
                </a:cxn>
                <a:cxn ang="0">
                  <a:pos x="48" y="406"/>
                </a:cxn>
                <a:cxn ang="0">
                  <a:pos x="70" y="299"/>
                </a:cxn>
                <a:cxn ang="0">
                  <a:pos x="104" y="248"/>
                </a:cxn>
                <a:cxn ang="0">
                  <a:pos x="172" y="187"/>
                </a:cxn>
                <a:cxn ang="0">
                  <a:pos x="225" y="110"/>
                </a:cxn>
                <a:cxn ang="0">
                  <a:pos x="245" y="59"/>
                </a:cxn>
                <a:cxn ang="0">
                  <a:pos x="244" y="12"/>
                </a:cxn>
                <a:cxn ang="0">
                  <a:pos x="223" y="0"/>
                </a:cxn>
                <a:cxn ang="0">
                  <a:pos x="202" y="12"/>
                </a:cxn>
                <a:cxn ang="0">
                  <a:pos x="197" y="55"/>
                </a:cxn>
                <a:cxn ang="0">
                  <a:pos x="161" y="125"/>
                </a:cxn>
                <a:cxn ang="0">
                  <a:pos x="59" y="231"/>
                </a:cxn>
                <a:cxn ang="0">
                  <a:pos x="29" y="277"/>
                </a:cxn>
                <a:cxn ang="0">
                  <a:pos x="4" y="382"/>
                </a:cxn>
                <a:cxn ang="0">
                  <a:pos x="4" y="493"/>
                </a:cxn>
                <a:cxn ang="0">
                  <a:pos x="27" y="540"/>
                </a:cxn>
                <a:cxn ang="0">
                  <a:pos x="80" y="584"/>
                </a:cxn>
                <a:cxn ang="0">
                  <a:pos x="142" y="609"/>
                </a:cxn>
                <a:cxn ang="0">
                  <a:pos x="304" y="631"/>
                </a:cxn>
                <a:cxn ang="0">
                  <a:pos x="445" y="642"/>
                </a:cxn>
                <a:cxn ang="0">
                  <a:pos x="628" y="641"/>
                </a:cxn>
                <a:cxn ang="0">
                  <a:pos x="946" y="646"/>
                </a:cxn>
                <a:cxn ang="0">
                  <a:pos x="1068" y="648"/>
                </a:cxn>
                <a:cxn ang="0">
                  <a:pos x="1182" y="631"/>
                </a:cxn>
                <a:cxn ang="0">
                  <a:pos x="1301" y="618"/>
                </a:cxn>
                <a:cxn ang="0">
                  <a:pos x="1421" y="607"/>
                </a:cxn>
                <a:cxn ang="0">
                  <a:pos x="1498" y="580"/>
                </a:cxn>
                <a:cxn ang="0">
                  <a:pos x="1553" y="523"/>
                </a:cxn>
                <a:cxn ang="0">
                  <a:pos x="1574" y="444"/>
                </a:cxn>
                <a:cxn ang="0">
                  <a:pos x="1560" y="369"/>
                </a:cxn>
                <a:cxn ang="0">
                  <a:pos x="1506" y="294"/>
                </a:cxn>
                <a:cxn ang="0">
                  <a:pos x="1426" y="250"/>
                </a:cxn>
              </a:cxnLst>
              <a:rect l="0" t="0" r="r" b="b"/>
              <a:pathLst>
                <a:path w="1574" h="648">
                  <a:moveTo>
                    <a:pt x="1388" y="243"/>
                  </a:moveTo>
                  <a:lnTo>
                    <a:pt x="1388" y="243"/>
                  </a:lnTo>
                  <a:lnTo>
                    <a:pt x="1383" y="239"/>
                  </a:lnTo>
                  <a:lnTo>
                    <a:pt x="1378" y="236"/>
                  </a:lnTo>
                  <a:lnTo>
                    <a:pt x="1378" y="236"/>
                  </a:lnTo>
                  <a:lnTo>
                    <a:pt x="1371" y="235"/>
                  </a:lnTo>
                  <a:lnTo>
                    <a:pt x="1371" y="235"/>
                  </a:lnTo>
                  <a:lnTo>
                    <a:pt x="1365" y="235"/>
                  </a:lnTo>
                  <a:lnTo>
                    <a:pt x="1360" y="236"/>
                  </a:lnTo>
                  <a:lnTo>
                    <a:pt x="1354" y="239"/>
                  </a:lnTo>
                  <a:lnTo>
                    <a:pt x="1350" y="243"/>
                  </a:lnTo>
                  <a:lnTo>
                    <a:pt x="1350" y="243"/>
                  </a:lnTo>
                  <a:lnTo>
                    <a:pt x="1295" y="244"/>
                  </a:lnTo>
                  <a:lnTo>
                    <a:pt x="1239" y="247"/>
                  </a:lnTo>
                  <a:lnTo>
                    <a:pt x="1184" y="248"/>
                  </a:lnTo>
                  <a:lnTo>
                    <a:pt x="1157" y="248"/>
                  </a:lnTo>
                  <a:lnTo>
                    <a:pt x="1128" y="248"/>
                  </a:lnTo>
                  <a:lnTo>
                    <a:pt x="1128" y="248"/>
                  </a:lnTo>
                  <a:lnTo>
                    <a:pt x="1101" y="247"/>
                  </a:lnTo>
                  <a:lnTo>
                    <a:pt x="1073" y="248"/>
                  </a:lnTo>
                  <a:lnTo>
                    <a:pt x="1018" y="251"/>
                  </a:lnTo>
                  <a:lnTo>
                    <a:pt x="963" y="256"/>
                  </a:lnTo>
                  <a:lnTo>
                    <a:pt x="936" y="257"/>
                  </a:lnTo>
                  <a:lnTo>
                    <a:pt x="908" y="257"/>
                  </a:lnTo>
                  <a:lnTo>
                    <a:pt x="657" y="257"/>
                  </a:lnTo>
                  <a:lnTo>
                    <a:pt x="657" y="257"/>
                  </a:lnTo>
                  <a:lnTo>
                    <a:pt x="632" y="256"/>
                  </a:lnTo>
                  <a:lnTo>
                    <a:pt x="606" y="253"/>
                  </a:lnTo>
                  <a:lnTo>
                    <a:pt x="580" y="251"/>
                  </a:lnTo>
                  <a:lnTo>
                    <a:pt x="554" y="250"/>
                  </a:lnTo>
                  <a:lnTo>
                    <a:pt x="554" y="250"/>
                  </a:lnTo>
                  <a:lnTo>
                    <a:pt x="522" y="247"/>
                  </a:lnTo>
                  <a:lnTo>
                    <a:pt x="522" y="247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484" y="244"/>
                  </a:lnTo>
                  <a:lnTo>
                    <a:pt x="461" y="247"/>
                  </a:lnTo>
                  <a:lnTo>
                    <a:pt x="439" y="250"/>
                  </a:lnTo>
                  <a:lnTo>
                    <a:pt x="439" y="250"/>
                  </a:lnTo>
                  <a:lnTo>
                    <a:pt x="436" y="257"/>
                  </a:lnTo>
                  <a:lnTo>
                    <a:pt x="437" y="265"/>
                  </a:lnTo>
                  <a:lnTo>
                    <a:pt x="439" y="268"/>
                  </a:lnTo>
                  <a:lnTo>
                    <a:pt x="440" y="272"/>
                  </a:lnTo>
                  <a:lnTo>
                    <a:pt x="444" y="274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53" y="282"/>
                  </a:lnTo>
                  <a:lnTo>
                    <a:pt x="460" y="286"/>
                  </a:lnTo>
                  <a:lnTo>
                    <a:pt x="466" y="287"/>
                  </a:lnTo>
                  <a:lnTo>
                    <a:pt x="473" y="286"/>
                  </a:lnTo>
                  <a:lnTo>
                    <a:pt x="473" y="286"/>
                  </a:lnTo>
                  <a:lnTo>
                    <a:pt x="490" y="290"/>
                  </a:lnTo>
                  <a:lnTo>
                    <a:pt x="508" y="293"/>
                  </a:lnTo>
                  <a:lnTo>
                    <a:pt x="545" y="294"/>
                  </a:lnTo>
                  <a:lnTo>
                    <a:pt x="581" y="295"/>
                  </a:lnTo>
                  <a:lnTo>
                    <a:pt x="600" y="297"/>
                  </a:lnTo>
                  <a:lnTo>
                    <a:pt x="617" y="298"/>
                  </a:lnTo>
                  <a:lnTo>
                    <a:pt x="617" y="298"/>
                  </a:lnTo>
                  <a:lnTo>
                    <a:pt x="648" y="302"/>
                  </a:lnTo>
                  <a:lnTo>
                    <a:pt x="678" y="304"/>
                  </a:lnTo>
                  <a:lnTo>
                    <a:pt x="709" y="306"/>
                  </a:lnTo>
                  <a:lnTo>
                    <a:pt x="741" y="306"/>
                  </a:lnTo>
                  <a:lnTo>
                    <a:pt x="804" y="304"/>
                  </a:lnTo>
                  <a:lnTo>
                    <a:pt x="866" y="303"/>
                  </a:lnTo>
                  <a:lnTo>
                    <a:pt x="866" y="303"/>
                  </a:lnTo>
                  <a:lnTo>
                    <a:pt x="929" y="303"/>
                  </a:lnTo>
                  <a:lnTo>
                    <a:pt x="991" y="301"/>
                  </a:lnTo>
                  <a:lnTo>
                    <a:pt x="1116" y="295"/>
                  </a:lnTo>
                  <a:lnTo>
                    <a:pt x="1241" y="290"/>
                  </a:lnTo>
                  <a:lnTo>
                    <a:pt x="1302" y="289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7"/>
                  </a:lnTo>
                  <a:lnTo>
                    <a:pt x="1373" y="287"/>
                  </a:lnTo>
                  <a:lnTo>
                    <a:pt x="1373" y="287"/>
                  </a:lnTo>
                  <a:lnTo>
                    <a:pt x="1388" y="289"/>
                  </a:lnTo>
                  <a:lnTo>
                    <a:pt x="1403" y="291"/>
                  </a:lnTo>
                  <a:lnTo>
                    <a:pt x="1417" y="295"/>
                  </a:lnTo>
                  <a:lnTo>
                    <a:pt x="1430" y="301"/>
                  </a:lnTo>
                  <a:lnTo>
                    <a:pt x="1442" y="306"/>
                  </a:lnTo>
                  <a:lnTo>
                    <a:pt x="1454" y="314"/>
                  </a:lnTo>
                  <a:lnTo>
                    <a:pt x="1464" y="321"/>
                  </a:lnTo>
                  <a:lnTo>
                    <a:pt x="1475" y="332"/>
                  </a:lnTo>
                  <a:lnTo>
                    <a:pt x="1484" y="341"/>
                  </a:lnTo>
                  <a:lnTo>
                    <a:pt x="1492" y="352"/>
                  </a:lnTo>
                  <a:lnTo>
                    <a:pt x="1500" y="363"/>
                  </a:lnTo>
                  <a:lnTo>
                    <a:pt x="1506" y="375"/>
                  </a:lnTo>
                  <a:lnTo>
                    <a:pt x="1511" y="387"/>
                  </a:lnTo>
                  <a:lnTo>
                    <a:pt x="1517" y="400"/>
                  </a:lnTo>
                  <a:lnTo>
                    <a:pt x="1519" y="413"/>
                  </a:lnTo>
                  <a:lnTo>
                    <a:pt x="1522" y="426"/>
                  </a:lnTo>
                  <a:lnTo>
                    <a:pt x="1523" y="438"/>
                  </a:lnTo>
                  <a:lnTo>
                    <a:pt x="1524" y="451"/>
                  </a:lnTo>
                  <a:lnTo>
                    <a:pt x="1523" y="464"/>
                  </a:lnTo>
                  <a:lnTo>
                    <a:pt x="1522" y="476"/>
                  </a:lnTo>
                  <a:lnTo>
                    <a:pt x="1518" y="488"/>
                  </a:lnTo>
                  <a:lnTo>
                    <a:pt x="1514" y="498"/>
                  </a:lnTo>
                  <a:lnTo>
                    <a:pt x="1509" y="510"/>
                  </a:lnTo>
                  <a:lnTo>
                    <a:pt x="1502" y="519"/>
                  </a:lnTo>
                  <a:lnTo>
                    <a:pt x="1494" y="528"/>
                  </a:lnTo>
                  <a:lnTo>
                    <a:pt x="1485" y="537"/>
                  </a:lnTo>
                  <a:lnTo>
                    <a:pt x="1475" y="544"/>
                  </a:lnTo>
                  <a:lnTo>
                    <a:pt x="1463" y="550"/>
                  </a:lnTo>
                  <a:lnTo>
                    <a:pt x="1450" y="556"/>
                  </a:lnTo>
                  <a:lnTo>
                    <a:pt x="1435" y="559"/>
                  </a:lnTo>
                  <a:lnTo>
                    <a:pt x="1420" y="561"/>
                  </a:lnTo>
                  <a:lnTo>
                    <a:pt x="1403" y="562"/>
                  </a:lnTo>
                  <a:lnTo>
                    <a:pt x="1403" y="562"/>
                  </a:lnTo>
                  <a:lnTo>
                    <a:pt x="1382" y="563"/>
                  </a:lnTo>
                  <a:lnTo>
                    <a:pt x="1360" y="566"/>
                  </a:lnTo>
                  <a:lnTo>
                    <a:pt x="1315" y="574"/>
                  </a:lnTo>
                  <a:lnTo>
                    <a:pt x="1272" y="582"/>
                  </a:lnTo>
                  <a:lnTo>
                    <a:pt x="1250" y="584"/>
                  </a:lnTo>
                  <a:lnTo>
                    <a:pt x="1227" y="584"/>
                  </a:lnTo>
                  <a:lnTo>
                    <a:pt x="1227" y="584"/>
                  </a:lnTo>
                  <a:lnTo>
                    <a:pt x="1199" y="586"/>
                  </a:lnTo>
                  <a:lnTo>
                    <a:pt x="1171" y="588"/>
                  </a:lnTo>
                  <a:lnTo>
                    <a:pt x="1114" y="595"/>
                  </a:lnTo>
                  <a:lnTo>
                    <a:pt x="1086" y="597"/>
                  </a:lnTo>
                  <a:lnTo>
                    <a:pt x="1057" y="600"/>
                  </a:lnTo>
                  <a:lnTo>
                    <a:pt x="1029" y="601"/>
                  </a:lnTo>
                  <a:lnTo>
                    <a:pt x="1000" y="601"/>
                  </a:lnTo>
                  <a:lnTo>
                    <a:pt x="1000" y="601"/>
                  </a:lnTo>
                  <a:lnTo>
                    <a:pt x="929" y="599"/>
                  </a:lnTo>
                  <a:lnTo>
                    <a:pt x="859" y="599"/>
                  </a:lnTo>
                  <a:lnTo>
                    <a:pt x="719" y="600"/>
                  </a:lnTo>
                  <a:lnTo>
                    <a:pt x="719" y="600"/>
                  </a:lnTo>
                  <a:lnTo>
                    <a:pt x="651" y="599"/>
                  </a:lnTo>
                  <a:lnTo>
                    <a:pt x="584" y="596"/>
                  </a:lnTo>
                  <a:lnTo>
                    <a:pt x="516" y="593"/>
                  </a:lnTo>
                  <a:lnTo>
                    <a:pt x="449" y="592"/>
                  </a:lnTo>
                  <a:lnTo>
                    <a:pt x="449" y="592"/>
                  </a:lnTo>
                  <a:lnTo>
                    <a:pt x="381" y="592"/>
                  </a:lnTo>
                  <a:lnTo>
                    <a:pt x="313" y="590"/>
                  </a:lnTo>
                  <a:lnTo>
                    <a:pt x="279" y="587"/>
                  </a:lnTo>
                  <a:lnTo>
                    <a:pt x="245" y="583"/>
                  </a:lnTo>
                  <a:lnTo>
                    <a:pt x="211" y="579"/>
                  </a:lnTo>
                  <a:lnTo>
                    <a:pt x="178" y="573"/>
                  </a:lnTo>
                  <a:lnTo>
                    <a:pt x="178" y="573"/>
                  </a:lnTo>
                  <a:lnTo>
                    <a:pt x="160" y="569"/>
                  </a:lnTo>
                  <a:lnTo>
                    <a:pt x="144" y="563"/>
                  </a:lnTo>
                  <a:lnTo>
                    <a:pt x="130" y="557"/>
                  </a:lnTo>
                  <a:lnTo>
                    <a:pt x="116" y="549"/>
                  </a:lnTo>
                  <a:lnTo>
                    <a:pt x="101" y="541"/>
                  </a:lnTo>
                  <a:lnTo>
                    <a:pt x="88" y="531"/>
                  </a:lnTo>
                  <a:lnTo>
                    <a:pt x="62" y="510"/>
                  </a:lnTo>
                  <a:lnTo>
                    <a:pt x="62" y="510"/>
                  </a:lnTo>
                  <a:lnTo>
                    <a:pt x="58" y="505"/>
                  </a:lnTo>
                  <a:lnTo>
                    <a:pt x="54" y="499"/>
                  </a:lnTo>
                  <a:lnTo>
                    <a:pt x="50" y="493"/>
                  </a:lnTo>
                  <a:lnTo>
                    <a:pt x="48" y="488"/>
                  </a:lnTo>
                  <a:lnTo>
                    <a:pt x="45" y="474"/>
                  </a:lnTo>
                  <a:lnTo>
                    <a:pt x="44" y="461"/>
                  </a:lnTo>
                  <a:lnTo>
                    <a:pt x="44" y="447"/>
                  </a:lnTo>
                  <a:lnTo>
                    <a:pt x="45" y="434"/>
                  </a:lnTo>
                  <a:lnTo>
                    <a:pt x="48" y="406"/>
                  </a:lnTo>
                  <a:lnTo>
                    <a:pt x="48" y="406"/>
                  </a:lnTo>
                  <a:lnTo>
                    <a:pt x="50" y="376"/>
                  </a:lnTo>
                  <a:lnTo>
                    <a:pt x="55" y="344"/>
                  </a:lnTo>
                  <a:lnTo>
                    <a:pt x="59" y="329"/>
                  </a:lnTo>
                  <a:lnTo>
                    <a:pt x="63" y="314"/>
                  </a:lnTo>
                  <a:lnTo>
                    <a:pt x="70" y="299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84" y="272"/>
                  </a:lnTo>
                  <a:lnTo>
                    <a:pt x="93" y="260"/>
                  </a:lnTo>
                  <a:lnTo>
                    <a:pt x="104" y="248"/>
                  </a:lnTo>
                  <a:lnTo>
                    <a:pt x="116" y="238"/>
                  </a:lnTo>
                  <a:lnTo>
                    <a:pt x="139" y="217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72" y="187"/>
                  </a:lnTo>
                  <a:lnTo>
                    <a:pt x="180" y="176"/>
                  </a:lnTo>
                  <a:lnTo>
                    <a:pt x="197" y="155"/>
                  </a:lnTo>
                  <a:lnTo>
                    <a:pt x="211" y="133"/>
                  </a:lnTo>
                  <a:lnTo>
                    <a:pt x="225" y="110"/>
                  </a:lnTo>
                  <a:lnTo>
                    <a:pt x="225" y="110"/>
                  </a:lnTo>
                  <a:lnTo>
                    <a:pt x="232" y="98"/>
                  </a:lnTo>
                  <a:lnTo>
                    <a:pt x="237" y="87"/>
                  </a:lnTo>
                  <a:lnTo>
                    <a:pt x="241" y="78"/>
                  </a:lnTo>
                  <a:lnTo>
                    <a:pt x="244" y="68"/>
                  </a:lnTo>
                  <a:lnTo>
                    <a:pt x="245" y="59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5" y="17"/>
                  </a:lnTo>
                  <a:lnTo>
                    <a:pt x="244" y="12"/>
                  </a:lnTo>
                  <a:lnTo>
                    <a:pt x="242" y="8"/>
                  </a:lnTo>
                  <a:lnTo>
                    <a:pt x="239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11" y="2"/>
                  </a:lnTo>
                  <a:lnTo>
                    <a:pt x="207" y="5"/>
                  </a:lnTo>
                  <a:lnTo>
                    <a:pt x="205" y="8"/>
                  </a:lnTo>
                  <a:lnTo>
                    <a:pt x="202" y="12"/>
                  </a:lnTo>
                  <a:lnTo>
                    <a:pt x="201" y="17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199" y="39"/>
                  </a:lnTo>
                  <a:lnTo>
                    <a:pt x="197" y="55"/>
                  </a:lnTo>
                  <a:lnTo>
                    <a:pt x="193" y="70"/>
                  </a:lnTo>
                  <a:lnTo>
                    <a:pt x="186" y="85"/>
                  </a:lnTo>
                  <a:lnTo>
                    <a:pt x="180" y="99"/>
                  </a:lnTo>
                  <a:lnTo>
                    <a:pt x="171" y="112"/>
                  </a:lnTo>
                  <a:lnTo>
                    <a:pt x="161" y="125"/>
                  </a:lnTo>
                  <a:lnTo>
                    <a:pt x="152" y="137"/>
                  </a:lnTo>
                  <a:lnTo>
                    <a:pt x="130" y="162"/>
                  </a:lnTo>
                  <a:lnTo>
                    <a:pt x="106" y="184"/>
                  </a:lnTo>
                  <a:lnTo>
                    <a:pt x="83" y="208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0" y="242"/>
                  </a:lnTo>
                  <a:lnTo>
                    <a:pt x="42" y="253"/>
                  </a:lnTo>
                  <a:lnTo>
                    <a:pt x="36" y="264"/>
                  </a:lnTo>
                  <a:lnTo>
                    <a:pt x="29" y="277"/>
                  </a:lnTo>
                  <a:lnTo>
                    <a:pt x="24" y="289"/>
                  </a:lnTo>
                  <a:lnTo>
                    <a:pt x="20" y="302"/>
                  </a:lnTo>
                  <a:lnTo>
                    <a:pt x="12" y="328"/>
                  </a:lnTo>
                  <a:lnTo>
                    <a:pt x="8" y="354"/>
                  </a:lnTo>
                  <a:lnTo>
                    <a:pt x="4" y="382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60"/>
                  </a:lnTo>
                  <a:lnTo>
                    <a:pt x="2" y="482"/>
                  </a:lnTo>
                  <a:lnTo>
                    <a:pt x="4" y="493"/>
                  </a:lnTo>
                  <a:lnTo>
                    <a:pt x="7" y="503"/>
                  </a:lnTo>
                  <a:lnTo>
                    <a:pt x="11" y="512"/>
                  </a:lnTo>
                  <a:lnTo>
                    <a:pt x="15" y="522"/>
                  </a:lnTo>
                  <a:lnTo>
                    <a:pt x="20" y="531"/>
                  </a:lnTo>
                  <a:lnTo>
                    <a:pt x="27" y="540"/>
                  </a:lnTo>
                  <a:lnTo>
                    <a:pt x="33" y="548"/>
                  </a:lnTo>
                  <a:lnTo>
                    <a:pt x="40" y="556"/>
                  </a:lnTo>
                  <a:lnTo>
                    <a:pt x="49" y="563"/>
                  </a:lnTo>
                  <a:lnTo>
                    <a:pt x="58" y="570"/>
                  </a:lnTo>
                  <a:lnTo>
                    <a:pt x="80" y="584"/>
                  </a:lnTo>
                  <a:lnTo>
                    <a:pt x="80" y="584"/>
                  </a:lnTo>
                  <a:lnTo>
                    <a:pt x="95" y="592"/>
                  </a:lnTo>
                  <a:lnTo>
                    <a:pt x="110" y="599"/>
                  </a:lnTo>
                  <a:lnTo>
                    <a:pt x="126" y="605"/>
                  </a:lnTo>
                  <a:lnTo>
                    <a:pt x="142" y="609"/>
                  </a:lnTo>
                  <a:lnTo>
                    <a:pt x="173" y="617"/>
                  </a:lnTo>
                  <a:lnTo>
                    <a:pt x="206" y="622"/>
                  </a:lnTo>
                  <a:lnTo>
                    <a:pt x="239" y="626"/>
                  </a:lnTo>
                  <a:lnTo>
                    <a:pt x="271" y="629"/>
                  </a:lnTo>
                  <a:lnTo>
                    <a:pt x="304" y="631"/>
                  </a:lnTo>
                  <a:lnTo>
                    <a:pt x="337" y="637"/>
                  </a:lnTo>
                  <a:lnTo>
                    <a:pt x="337" y="637"/>
                  </a:lnTo>
                  <a:lnTo>
                    <a:pt x="373" y="641"/>
                  </a:lnTo>
                  <a:lnTo>
                    <a:pt x="409" y="642"/>
                  </a:lnTo>
                  <a:lnTo>
                    <a:pt x="445" y="642"/>
                  </a:lnTo>
                  <a:lnTo>
                    <a:pt x="482" y="641"/>
                  </a:lnTo>
                  <a:lnTo>
                    <a:pt x="556" y="639"/>
                  </a:lnTo>
                  <a:lnTo>
                    <a:pt x="592" y="639"/>
                  </a:lnTo>
                  <a:lnTo>
                    <a:pt x="628" y="641"/>
                  </a:lnTo>
                  <a:lnTo>
                    <a:pt x="628" y="641"/>
                  </a:lnTo>
                  <a:lnTo>
                    <a:pt x="668" y="643"/>
                  </a:lnTo>
                  <a:lnTo>
                    <a:pt x="708" y="646"/>
                  </a:lnTo>
                  <a:lnTo>
                    <a:pt x="788" y="647"/>
                  </a:lnTo>
                  <a:lnTo>
                    <a:pt x="946" y="646"/>
                  </a:lnTo>
                  <a:lnTo>
                    <a:pt x="946" y="646"/>
                  </a:lnTo>
                  <a:lnTo>
                    <a:pt x="976" y="646"/>
                  </a:lnTo>
                  <a:lnTo>
                    <a:pt x="1006" y="647"/>
                  </a:lnTo>
                  <a:lnTo>
                    <a:pt x="1038" y="648"/>
                  </a:lnTo>
                  <a:lnTo>
                    <a:pt x="1068" y="648"/>
                  </a:lnTo>
                  <a:lnTo>
                    <a:pt x="1068" y="648"/>
                  </a:lnTo>
                  <a:lnTo>
                    <a:pt x="1084" y="648"/>
                  </a:lnTo>
                  <a:lnTo>
                    <a:pt x="1101" y="646"/>
                  </a:lnTo>
                  <a:lnTo>
                    <a:pt x="1132" y="641"/>
                  </a:lnTo>
                  <a:lnTo>
                    <a:pt x="1165" y="634"/>
                  </a:lnTo>
                  <a:lnTo>
                    <a:pt x="1182" y="631"/>
                  </a:lnTo>
                  <a:lnTo>
                    <a:pt x="1197" y="630"/>
                  </a:lnTo>
                  <a:lnTo>
                    <a:pt x="1197" y="630"/>
                  </a:lnTo>
                  <a:lnTo>
                    <a:pt x="1224" y="629"/>
                  </a:lnTo>
                  <a:lnTo>
                    <a:pt x="1248" y="626"/>
                  </a:lnTo>
                  <a:lnTo>
                    <a:pt x="1301" y="618"/>
                  </a:lnTo>
                  <a:lnTo>
                    <a:pt x="1352" y="610"/>
                  </a:lnTo>
                  <a:lnTo>
                    <a:pt x="1378" y="608"/>
                  </a:lnTo>
                  <a:lnTo>
                    <a:pt x="1403" y="608"/>
                  </a:lnTo>
                  <a:lnTo>
                    <a:pt x="1403" y="608"/>
                  </a:lnTo>
                  <a:lnTo>
                    <a:pt x="1421" y="607"/>
                  </a:lnTo>
                  <a:lnTo>
                    <a:pt x="1438" y="604"/>
                  </a:lnTo>
                  <a:lnTo>
                    <a:pt x="1454" y="600"/>
                  </a:lnTo>
                  <a:lnTo>
                    <a:pt x="1469" y="595"/>
                  </a:lnTo>
                  <a:lnTo>
                    <a:pt x="1484" y="588"/>
                  </a:lnTo>
                  <a:lnTo>
                    <a:pt x="1498" y="580"/>
                  </a:lnTo>
                  <a:lnTo>
                    <a:pt x="1511" y="571"/>
                  </a:lnTo>
                  <a:lnTo>
                    <a:pt x="1524" y="561"/>
                  </a:lnTo>
                  <a:lnTo>
                    <a:pt x="1535" y="549"/>
                  </a:lnTo>
                  <a:lnTo>
                    <a:pt x="1545" y="537"/>
                  </a:lnTo>
                  <a:lnTo>
                    <a:pt x="1553" y="523"/>
                  </a:lnTo>
                  <a:lnTo>
                    <a:pt x="1561" y="508"/>
                  </a:lnTo>
                  <a:lnTo>
                    <a:pt x="1566" y="494"/>
                  </a:lnTo>
                  <a:lnTo>
                    <a:pt x="1570" y="478"/>
                  </a:lnTo>
                  <a:lnTo>
                    <a:pt x="1573" y="461"/>
                  </a:lnTo>
                  <a:lnTo>
                    <a:pt x="1574" y="444"/>
                  </a:lnTo>
                  <a:lnTo>
                    <a:pt x="1574" y="444"/>
                  </a:lnTo>
                  <a:lnTo>
                    <a:pt x="1573" y="425"/>
                  </a:lnTo>
                  <a:lnTo>
                    <a:pt x="1570" y="405"/>
                  </a:lnTo>
                  <a:lnTo>
                    <a:pt x="1566" y="387"/>
                  </a:lnTo>
                  <a:lnTo>
                    <a:pt x="1560" y="369"/>
                  </a:lnTo>
                  <a:lnTo>
                    <a:pt x="1552" y="352"/>
                  </a:lnTo>
                  <a:lnTo>
                    <a:pt x="1543" y="336"/>
                  </a:lnTo>
                  <a:lnTo>
                    <a:pt x="1532" y="321"/>
                  </a:lnTo>
                  <a:lnTo>
                    <a:pt x="1519" y="307"/>
                  </a:lnTo>
                  <a:lnTo>
                    <a:pt x="1506" y="294"/>
                  </a:lnTo>
                  <a:lnTo>
                    <a:pt x="1492" y="282"/>
                  </a:lnTo>
                  <a:lnTo>
                    <a:pt x="1477" y="272"/>
                  </a:lnTo>
                  <a:lnTo>
                    <a:pt x="1460" y="264"/>
                  </a:lnTo>
                  <a:lnTo>
                    <a:pt x="1443" y="256"/>
                  </a:lnTo>
                  <a:lnTo>
                    <a:pt x="1426" y="250"/>
                  </a:lnTo>
                  <a:lnTo>
                    <a:pt x="1408" y="246"/>
                  </a:lnTo>
                  <a:lnTo>
                    <a:pt x="1388" y="243"/>
                  </a:lnTo>
                  <a:lnTo>
                    <a:pt x="1388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8" name="Freeform 160"/>
            <p:cNvSpPr/>
            <p:nvPr/>
          </p:nvSpPr>
          <p:spPr bwMode="auto">
            <a:xfrm>
              <a:off x="5476876" y="3535363"/>
              <a:ext cx="98425" cy="114300"/>
            </a:xfrm>
            <a:custGeom>
              <a:avLst/>
              <a:gdLst/>
              <a:ahLst/>
              <a:cxnLst>
                <a:cxn ang="0">
                  <a:pos x="200" y="22"/>
                </a:cxn>
                <a:cxn ang="0">
                  <a:pos x="197" y="57"/>
                </a:cxn>
                <a:cxn ang="0">
                  <a:pos x="186" y="90"/>
                </a:cxn>
                <a:cxn ang="0">
                  <a:pos x="169" y="119"/>
                </a:cxn>
                <a:cxn ang="0">
                  <a:pos x="148" y="148"/>
                </a:cxn>
                <a:cxn ang="0">
                  <a:pos x="122" y="176"/>
                </a:cxn>
                <a:cxn ang="0">
                  <a:pos x="92" y="205"/>
                </a:cxn>
                <a:cxn ang="0">
                  <a:pos x="59" y="227"/>
                </a:cxn>
                <a:cxn ang="0">
                  <a:pos x="41" y="235"/>
                </a:cxn>
                <a:cxn ang="0">
                  <a:pos x="23" y="239"/>
                </a:cxn>
                <a:cxn ang="0">
                  <a:pos x="17" y="239"/>
                </a:cxn>
                <a:cxn ang="0">
                  <a:pos x="8" y="244"/>
                </a:cxn>
                <a:cxn ang="0">
                  <a:pos x="2" y="255"/>
                </a:cxn>
                <a:cxn ang="0">
                  <a:pos x="2" y="272"/>
                </a:cxn>
                <a:cxn ang="0">
                  <a:pos x="6" y="278"/>
                </a:cxn>
                <a:cxn ang="0">
                  <a:pos x="12" y="284"/>
                </a:cxn>
                <a:cxn ang="0">
                  <a:pos x="23" y="285"/>
                </a:cxn>
                <a:cxn ang="0">
                  <a:pos x="33" y="282"/>
                </a:cxn>
                <a:cxn ang="0">
                  <a:pos x="64" y="274"/>
                </a:cxn>
                <a:cxn ang="0">
                  <a:pos x="105" y="254"/>
                </a:cxn>
                <a:cxn ang="0">
                  <a:pos x="140" y="225"/>
                </a:cxn>
                <a:cxn ang="0">
                  <a:pos x="170" y="193"/>
                </a:cxn>
                <a:cxn ang="0">
                  <a:pos x="186" y="172"/>
                </a:cxn>
                <a:cxn ang="0">
                  <a:pos x="215" y="135"/>
                </a:cxn>
                <a:cxn ang="0">
                  <a:pos x="234" y="94"/>
                </a:cxn>
                <a:cxn ang="0">
                  <a:pos x="245" y="48"/>
                </a:cxn>
                <a:cxn ang="0">
                  <a:pos x="246" y="22"/>
                </a:cxn>
                <a:cxn ang="0">
                  <a:pos x="245" y="12"/>
                </a:cxn>
                <a:cxn ang="0">
                  <a:pos x="240" y="5"/>
                </a:cxn>
                <a:cxn ang="0">
                  <a:pos x="232" y="1"/>
                </a:cxn>
                <a:cxn ang="0">
                  <a:pos x="216" y="1"/>
                </a:cxn>
                <a:cxn ang="0">
                  <a:pos x="208" y="5"/>
                </a:cxn>
                <a:cxn ang="0">
                  <a:pos x="203" y="12"/>
                </a:cxn>
                <a:cxn ang="0">
                  <a:pos x="200" y="22"/>
                </a:cxn>
              </a:cxnLst>
              <a:rect l="0" t="0" r="r" b="b"/>
              <a:pathLst>
                <a:path w="246" h="285">
                  <a:moveTo>
                    <a:pt x="200" y="22"/>
                  </a:moveTo>
                  <a:lnTo>
                    <a:pt x="200" y="22"/>
                  </a:lnTo>
                  <a:lnTo>
                    <a:pt x="199" y="40"/>
                  </a:lnTo>
                  <a:lnTo>
                    <a:pt x="197" y="57"/>
                  </a:lnTo>
                  <a:lnTo>
                    <a:pt x="193" y="74"/>
                  </a:lnTo>
                  <a:lnTo>
                    <a:pt x="186" y="90"/>
                  </a:lnTo>
                  <a:lnTo>
                    <a:pt x="178" y="104"/>
                  </a:lnTo>
                  <a:lnTo>
                    <a:pt x="169" y="119"/>
                  </a:lnTo>
                  <a:lnTo>
                    <a:pt x="160" y="133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22" y="176"/>
                  </a:lnTo>
                  <a:lnTo>
                    <a:pt x="108" y="191"/>
                  </a:lnTo>
                  <a:lnTo>
                    <a:pt x="92" y="205"/>
                  </a:lnTo>
                  <a:lnTo>
                    <a:pt x="76" y="217"/>
                  </a:lnTo>
                  <a:lnTo>
                    <a:pt x="59" y="227"/>
                  </a:lnTo>
                  <a:lnTo>
                    <a:pt x="50" y="231"/>
                  </a:lnTo>
                  <a:lnTo>
                    <a:pt x="41" y="235"/>
                  </a:lnTo>
                  <a:lnTo>
                    <a:pt x="32" y="238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2" y="242"/>
                  </a:lnTo>
                  <a:lnTo>
                    <a:pt x="8" y="244"/>
                  </a:lnTo>
                  <a:lnTo>
                    <a:pt x="6" y="247"/>
                  </a:lnTo>
                  <a:lnTo>
                    <a:pt x="2" y="255"/>
                  </a:lnTo>
                  <a:lnTo>
                    <a:pt x="0" y="264"/>
                  </a:lnTo>
                  <a:lnTo>
                    <a:pt x="2" y="272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8" y="281"/>
                  </a:lnTo>
                  <a:lnTo>
                    <a:pt x="12" y="284"/>
                  </a:lnTo>
                  <a:lnTo>
                    <a:pt x="17" y="285"/>
                  </a:lnTo>
                  <a:lnTo>
                    <a:pt x="23" y="285"/>
                  </a:lnTo>
                  <a:lnTo>
                    <a:pt x="23" y="285"/>
                  </a:lnTo>
                  <a:lnTo>
                    <a:pt x="33" y="282"/>
                  </a:lnTo>
                  <a:lnTo>
                    <a:pt x="43" y="281"/>
                  </a:lnTo>
                  <a:lnTo>
                    <a:pt x="64" y="274"/>
                  </a:lnTo>
                  <a:lnTo>
                    <a:pt x="85" y="265"/>
                  </a:lnTo>
                  <a:lnTo>
                    <a:pt x="105" y="254"/>
                  </a:lnTo>
                  <a:lnTo>
                    <a:pt x="122" y="240"/>
                  </a:lnTo>
                  <a:lnTo>
                    <a:pt x="140" y="225"/>
                  </a:lnTo>
                  <a:lnTo>
                    <a:pt x="156" y="209"/>
                  </a:lnTo>
                  <a:lnTo>
                    <a:pt x="170" y="193"/>
                  </a:lnTo>
                  <a:lnTo>
                    <a:pt x="170" y="193"/>
                  </a:lnTo>
                  <a:lnTo>
                    <a:pt x="186" y="172"/>
                  </a:lnTo>
                  <a:lnTo>
                    <a:pt x="202" y="154"/>
                  </a:lnTo>
                  <a:lnTo>
                    <a:pt x="215" y="135"/>
                  </a:lnTo>
                  <a:lnTo>
                    <a:pt x="225" y="114"/>
                  </a:lnTo>
                  <a:lnTo>
                    <a:pt x="234" y="94"/>
                  </a:lnTo>
                  <a:lnTo>
                    <a:pt x="241" y="72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6" y="17"/>
                  </a:lnTo>
                  <a:lnTo>
                    <a:pt x="245" y="12"/>
                  </a:lnTo>
                  <a:lnTo>
                    <a:pt x="242" y="8"/>
                  </a:lnTo>
                  <a:lnTo>
                    <a:pt x="240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4" y="0"/>
                  </a:lnTo>
                  <a:lnTo>
                    <a:pt x="216" y="1"/>
                  </a:lnTo>
                  <a:lnTo>
                    <a:pt x="212" y="2"/>
                  </a:lnTo>
                  <a:lnTo>
                    <a:pt x="208" y="5"/>
                  </a:lnTo>
                  <a:lnTo>
                    <a:pt x="206" y="8"/>
                  </a:lnTo>
                  <a:lnTo>
                    <a:pt x="203" y="12"/>
                  </a:lnTo>
                  <a:lnTo>
                    <a:pt x="202" y="17"/>
                  </a:lnTo>
                  <a:lnTo>
                    <a:pt x="200" y="22"/>
                  </a:lnTo>
                  <a:lnTo>
                    <a:pt x="200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9" name="Freeform 161"/>
            <p:cNvSpPr/>
            <p:nvPr/>
          </p:nvSpPr>
          <p:spPr bwMode="auto">
            <a:xfrm>
              <a:off x="5353051" y="3040063"/>
              <a:ext cx="536575" cy="427038"/>
            </a:xfrm>
            <a:custGeom>
              <a:avLst/>
              <a:gdLst/>
              <a:ahLst/>
              <a:cxnLst>
                <a:cxn ang="0">
                  <a:pos x="1348" y="459"/>
                </a:cxn>
                <a:cxn ang="0">
                  <a:pos x="1346" y="407"/>
                </a:cxn>
                <a:cxn ang="0">
                  <a:pos x="1316" y="329"/>
                </a:cxn>
                <a:cxn ang="0">
                  <a:pos x="1286" y="242"/>
                </a:cxn>
                <a:cxn ang="0">
                  <a:pos x="1239" y="184"/>
                </a:cxn>
                <a:cxn ang="0">
                  <a:pos x="1170" y="122"/>
                </a:cxn>
                <a:cxn ang="0">
                  <a:pos x="1086" y="74"/>
                </a:cxn>
                <a:cxn ang="0">
                  <a:pos x="998" y="50"/>
                </a:cxn>
                <a:cxn ang="0">
                  <a:pos x="930" y="30"/>
                </a:cxn>
                <a:cxn ang="0">
                  <a:pos x="856" y="16"/>
                </a:cxn>
                <a:cxn ang="0">
                  <a:pos x="751" y="9"/>
                </a:cxn>
                <a:cxn ang="0">
                  <a:pos x="679" y="1"/>
                </a:cxn>
                <a:cxn ang="0">
                  <a:pos x="563" y="9"/>
                </a:cxn>
                <a:cxn ang="0">
                  <a:pos x="394" y="54"/>
                </a:cxn>
                <a:cxn ang="0">
                  <a:pos x="275" y="114"/>
                </a:cxn>
                <a:cxn ang="0">
                  <a:pos x="197" y="154"/>
                </a:cxn>
                <a:cxn ang="0">
                  <a:pos x="160" y="190"/>
                </a:cxn>
                <a:cxn ang="0">
                  <a:pos x="95" y="272"/>
                </a:cxn>
                <a:cxn ang="0">
                  <a:pos x="44" y="363"/>
                </a:cxn>
                <a:cxn ang="0">
                  <a:pos x="20" y="420"/>
                </a:cxn>
                <a:cxn ang="0">
                  <a:pos x="3" y="498"/>
                </a:cxn>
                <a:cxn ang="0">
                  <a:pos x="4" y="607"/>
                </a:cxn>
                <a:cxn ang="0">
                  <a:pos x="11" y="683"/>
                </a:cxn>
                <a:cxn ang="0">
                  <a:pos x="40" y="804"/>
                </a:cxn>
                <a:cxn ang="0">
                  <a:pos x="83" y="944"/>
                </a:cxn>
                <a:cxn ang="0">
                  <a:pos x="87" y="1021"/>
                </a:cxn>
                <a:cxn ang="0">
                  <a:pos x="98" y="1070"/>
                </a:cxn>
                <a:cxn ang="0">
                  <a:pos x="123" y="1075"/>
                </a:cxn>
                <a:cxn ang="0">
                  <a:pos x="138" y="1050"/>
                </a:cxn>
                <a:cxn ang="0">
                  <a:pos x="130" y="1033"/>
                </a:cxn>
                <a:cxn ang="0">
                  <a:pos x="130" y="945"/>
                </a:cxn>
                <a:cxn ang="0">
                  <a:pos x="88" y="808"/>
                </a:cxn>
                <a:cxn ang="0">
                  <a:pos x="54" y="659"/>
                </a:cxn>
                <a:cxn ang="0">
                  <a:pos x="44" y="553"/>
                </a:cxn>
                <a:cxn ang="0">
                  <a:pos x="55" y="477"/>
                </a:cxn>
                <a:cxn ang="0">
                  <a:pos x="71" y="408"/>
                </a:cxn>
                <a:cxn ang="0">
                  <a:pos x="122" y="315"/>
                </a:cxn>
                <a:cxn ang="0">
                  <a:pos x="153" y="263"/>
                </a:cxn>
                <a:cxn ang="0">
                  <a:pos x="202" y="210"/>
                </a:cxn>
                <a:cxn ang="0">
                  <a:pos x="286" y="159"/>
                </a:cxn>
                <a:cxn ang="0">
                  <a:pos x="403" y="101"/>
                </a:cxn>
                <a:cxn ang="0">
                  <a:pos x="543" y="60"/>
                </a:cxn>
                <a:cxn ang="0">
                  <a:pos x="681" y="47"/>
                </a:cxn>
                <a:cxn ang="0">
                  <a:pos x="739" y="56"/>
                </a:cxn>
                <a:cxn ang="0">
                  <a:pos x="853" y="60"/>
                </a:cxn>
                <a:cxn ang="0">
                  <a:pos x="978" y="91"/>
                </a:cxn>
                <a:cxn ang="0">
                  <a:pos x="1085" y="124"/>
                </a:cxn>
                <a:cxn ang="0">
                  <a:pos x="1166" y="184"/>
                </a:cxn>
                <a:cxn ang="0">
                  <a:pos x="1239" y="255"/>
                </a:cxn>
                <a:cxn ang="0">
                  <a:pos x="1284" y="369"/>
                </a:cxn>
                <a:cxn ang="0">
                  <a:pos x="1299" y="443"/>
                </a:cxn>
                <a:cxn ang="0">
                  <a:pos x="1314" y="496"/>
                </a:cxn>
                <a:cxn ang="0">
                  <a:pos x="1329" y="503"/>
                </a:cxn>
                <a:cxn ang="0">
                  <a:pos x="1350" y="485"/>
                </a:cxn>
                <a:cxn ang="0">
                  <a:pos x="1345" y="463"/>
                </a:cxn>
              </a:cxnLst>
              <a:rect l="0" t="0" r="r" b="b"/>
              <a:pathLst>
                <a:path w="1352" h="1076">
                  <a:moveTo>
                    <a:pt x="1345" y="463"/>
                  </a:moveTo>
                  <a:lnTo>
                    <a:pt x="1345" y="463"/>
                  </a:lnTo>
                  <a:lnTo>
                    <a:pt x="1346" y="463"/>
                  </a:lnTo>
                  <a:lnTo>
                    <a:pt x="1346" y="463"/>
                  </a:lnTo>
                  <a:lnTo>
                    <a:pt x="1348" y="459"/>
                  </a:lnTo>
                  <a:lnTo>
                    <a:pt x="1348" y="447"/>
                  </a:lnTo>
                  <a:lnTo>
                    <a:pt x="1348" y="428"/>
                  </a:lnTo>
                  <a:lnTo>
                    <a:pt x="1348" y="428"/>
                  </a:lnTo>
                  <a:lnTo>
                    <a:pt x="1348" y="417"/>
                  </a:lnTo>
                  <a:lnTo>
                    <a:pt x="1346" y="407"/>
                  </a:lnTo>
                  <a:lnTo>
                    <a:pt x="1340" y="388"/>
                  </a:lnTo>
                  <a:lnTo>
                    <a:pt x="1333" y="370"/>
                  </a:lnTo>
                  <a:lnTo>
                    <a:pt x="1325" y="352"/>
                  </a:lnTo>
                  <a:lnTo>
                    <a:pt x="1325" y="352"/>
                  </a:lnTo>
                  <a:lnTo>
                    <a:pt x="1316" y="329"/>
                  </a:lnTo>
                  <a:lnTo>
                    <a:pt x="1310" y="306"/>
                  </a:lnTo>
                  <a:lnTo>
                    <a:pt x="1294" y="260"/>
                  </a:lnTo>
                  <a:lnTo>
                    <a:pt x="1294" y="260"/>
                  </a:lnTo>
                  <a:lnTo>
                    <a:pt x="1290" y="251"/>
                  </a:lnTo>
                  <a:lnTo>
                    <a:pt x="1286" y="242"/>
                  </a:lnTo>
                  <a:lnTo>
                    <a:pt x="1274" y="227"/>
                  </a:lnTo>
                  <a:lnTo>
                    <a:pt x="1263" y="213"/>
                  </a:lnTo>
                  <a:lnTo>
                    <a:pt x="1250" y="197"/>
                  </a:lnTo>
                  <a:lnTo>
                    <a:pt x="1250" y="197"/>
                  </a:lnTo>
                  <a:lnTo>
                    <a:pt x="1239" y="184"/>
                  </a:lnTo>
                  <a:lnTo>
                    <a:pt x="1227" y="171"/>
                  </a:lnTo>
                  <a:lnTo>
                    <a:pt x="1214" y="158"/>
                  </a:lnTo>
                  <a:lnTo>
                    <a:pt x="1200" y="145"/>
                  </a:lnTo>
                  <a:lnTo>
                    <a:pt x="1185" y="133"/>
                  </a:lnTo>
                  <a:lnTo>
                    <a:pt x="1170" y="122"/>
                  </a:lnTo>
                  <a:lnTo>
                    <a:pt x="1154" y="111"/>
                  </a:lnTo>
                  <a:lnTo>
                    <a:pt x="1137" y="101"/>
                  </a:lnTo>
                  <a:lnTo>
                    <a:pt x="1120" y="91"/>
                  </a:lnTo>
                  <a:lnTo>
                    <a:pt x="1103" y="82"/>
                  </a:lnTo>
                  <a:lnTo>
                    <a:pt x="1086" y="74"/>
                  </a:lnTo>
                  <a:lnTo>
                    <a:pt x="1068" y="68"/>
                  </a:lnTo>
                  <a:lnTo>
                    <a:pt x="1051" y="61"/>
                  </a:lnTo>
                  <a:lnTo>
                    <a:pt x="1032" y="56"/>
                  </a:lnTo>
                  <a:lnTo>
                    <a:pt x="1015" y="52"/>
                  </a:lnTo>
                  <a:lnTo>
                    <a:pt x="998" y="50"/>
                  </a:lnTo>
                  <a:lnTo>
                    <a:pt x="998" y="50"/>
                  </a:lnTo>
                  <a:lnTo>
                    <a:pt x="981" y="46"/>
                  </a:lnTo>
                  <a:lnTo>
                    <a:pt x="964" y="40"/>
                  </a:lnTo>
                  <a:lnTo>
                    <a:pt x="947" y="3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892" y="25"/>
                  </a:lnTo>
                  <a:lnTo>
                    <a:pt x="874" y="21"/>
                  </a:lnTo>
                  <a:lnTo>
                    <a:pt x="856" y="16"/>
                  </a:lnTo>
                  <a:lnTo>
                    <a:pt x="856" y="16"/>
                  </a:lnTo>
                  <a:lnTo>
                    <a:pt x="839" y="12"/>
                  </a:lnTo>
                  <a:lnTo>
                    <a:pt x="822" y="9"/>
                  </a:lnTo>
                  <a:lnTo>
                    <a:pt x="805" y="9"/>
                  </a:lnTo>
                  <a:lnTo>
                    <a:pt x="787" y="9"/>
                  </a:lnTo>
                  <a:lnTo>
                    <a:pt x="751" y="9"/>
                  </a:lnTo>
                  <a:lnTo>
                    <a:pt x="734" y="9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699" y="3"/>
                  </a:lnTo>
                  <a:lnTo>
                    <a:pt x="679" y="1"/>
                  </a:lnTo>
                  <a:lnTo>
                    <a:pt x="660" y="0"/>
                  </a:lnTo>
                  <a:lnTo>
                    <a:pt x="641" y="0"/>
                  </a:lnTo>
                  <a:lnTo>
                    <a:pt x="622" y="1"/>
                  </a:lnTo>
                  <a:lnTo>
                    <a:pt x="602" y="3"/>
                  </a:lnTo>
                  <a:lnTo>
                    <a:pt x="563" y="9"/>
                  </a:lnTo>
                  <a:lnTo>
                    <a:pt x="525" y="17"/>
                  </a:lnTo>
                  <a:lnTo>
                    <a:pt x="487" y="27"/>
                  </a:lnTo>
                  <a:lnTo>
                    <a:pt x="412" y="48"/>
                  </a:lnTo>
                  <a:lnTo>
                    <a:pt x="412" y="48"/>
                  </a:lnTo>
                  <a:lnTo>
                    <a:pt x="394" y="54"/>
                  </a:lnTo>
                  <a:lnTo>
                    <a:pt x="377" y="60"/>
                  </a:lnTo>
                  <a:lnTo>
                    <a:pt x="342" y="76"/>
                  </a:lnTo>
                  <a:lnTo>
                    <a:pt x="308" y="94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58" y="123"/>
                  </a:lnTo>
                  <a:lnTo>
                    <a:pt x="240" y="133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197" y="154"/>
                  </a:lnTo>
                  <a:lnTo>
                    <a:pt x="190" y="158"/>
                  </a:lnTo>
                  <a:lnTo>
                    <a:pt x="180" y="167"/>
                  </a:lnTo>
                  <a:lnTo>
                    <a:pt x="170" y="178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44" y="205"/>
                  </a:lnTo>
                  <a:lnTo>
                    <a:pt x="131" y="221"/>
                  </a:lnTo>
                  <a:lnTo>
                    <a:pt x="118" y="238"/>
                  </a:lnTo>
                  <a:lnTo>
                    <a:pt x="106" y="255"/>
                  </a:lnTo>
                  <a:lnTo>
                    <a:pt x="95" y="272"/>
                  </a:lnTo>
                  <a:lnTo>
                    <a:pt x="84" y="290"/>
                  </a:lnTo>
                  <a:lnTo>
                    <a:pt x="64" y="328"/>
                  </a:lnTo>
                  <a:lnTo>
                    <a:pt x="64" y="328"/>
                  </a:lnTo>
                  <a:lnTo>
                    <a:pt x="54" y="346"/>
                  </a:lnTo>
                  <a:lnTo>
                    <a:pt x="44" y="363"/>
                  </a:lnTo>
                  <a:lnTo>
                    <a:pt x="33" y="380"/>
                  </a:lnTo>
                  <a:lnTo>
                    <a:pt x="28" y="390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0" y="420"/>
                  </a:lnTo>
                  <a:lnTo>
                    <a:pt x="16" y="441"/>
                  </a:lnTo>
                  <a:lnTo>
                    <a:pt x="12" y="460"/>
                  </a:lnTo>
                  <a:lnTo>
                    <a:pt x="7" y="481"/>
                  </a:lnTo>
                  <a:lnTo>
                    <a:pt x="7" y="481"/>
                  </a:lnTo>
                  <a:lnTo>
                    <a:pt x="3" y="498"/>
                  </a:lnTo>
                  <a:lnTo>
                    <a:pt x="0" y="515"/>
                  </a:lnTo>
                  <a:lnTo>
                    <a:pt x="0" y="533"/>
                  </a:lnTo>
                  <a:lnTo>
                    <a:pt x="0" y="552"/>
                  </a:lnTo>
                  <a:lnTo>
                    <a:pt x="3" y="588"/>
                  </a:lnTo>
                  <a:lnTo>
                    <a:pt x="4" y="607"/>
                  </a:lnTo>
                  <a:lnTo>
                    <a:pt x="4" y="624"/>
                  </a:lnTo>
                  <a:lnTo>
                    <a:pt x="4" y="624"/>
                  </a:lnTo>
                  <a:lnTo>
                    <a:pt x="6" y="643"/>
                  </a:lnTo>
                  <a:lnTo>
                    <a:pt x="8" y="663"/>
                  </a:lnTo>
                  <a:lnTo>
                    <a:pt x="11" y="683"/>
                  </a:lnTo>
                  <a:lnTo>
                    <a:pt x="15" y="702"/>
                  </a:lnTo>
                  <a:lnTo>
                    <a:pt x="24" y="741"/>
                  </a:lnTo>
                  <a:lnTo>
                    <a:pt x="33" y="781"/>
                  </a:lnTo>
                  <a:lnTo>
                    <a:pt x="33" y="781"/>
                  </a:lnTo>
                  <a:lnTo>
                    <a:pt x="40" y="804"/>
                  </a:lnTo>
                  <a:lnTo>
                    <a:pt x="46" y="828"/>
                  </a:lnTo>
                  <a:lnTo>
                    <a:pt x="62" y="874"/>
                  </a:lnTo>
                  <a:lnTo>
                    <a:pt x="70" y="897"/>
                  </a:lnTo>
                  <a:lnTo>
                    <a:pt x="78" y="921"/>
                  </a:lnTo>
                  <a:lnTo>
                    <a:pt x="83" y="944"/>
                  </a:lnTo>
                  <a:lnTo>
                    <a:pt x="87" y="968"/>
                  </a:lnTo>
                  <a:lnTo>
                    <a:pt x="87" y="968"/>
                  </a:lnTo>
                  <a:lnTo>
                    <a:pt x="88" y="981"/>
                  </a:lnTo>
                  <a:lnTo>
                    <a:pt x="88" y="994"/>
                  </a:lnTo>
                  <a:lnTo>
                    <a:pt x="87" y="1021"/>
                  </a:lnTo>
                  <a:lnTo>
                    <a:pt x="87" y="1034"/>
                  </a:lnTo>
                  <a:lnTo>
                    <a:pt x="88" y="1047"/>
                  </a:lnTo>
                  <a:lnTo>
                    <a:pt x="92" y="1059"/>
                  </a:lnTo>
                  <a:lnTo>
                    <a:pt x="96" y="1064"/>
                  </a:lnTo>
                  <a:lnTo>
                    <a:pt x="98" y="1070"/>
                  </a:lnTo>
                  <a:lnTo>
                    <a:pt x="98" y="1070"/>
                  </a:lnTo>
                  <a:lnTo>
                    <a:pt x="105" y="1075"/>
                  </a:lnTo>
                  <a:lnTo>
                    <a:pt x="110" y="1076"/>
                  </a:lnTo>
                  <a:lnTo>
                    <a:pt x="117" y="1076"/>
                  </a:lnTo>
                  <a:lnTo>
                    <a:pt x="123" y="1075"/>
                  </a:lnTo>
                  <a:lnTo>
                    <a:pt x="130" y="1071"/>
                  </a:lnTo>
                  <a:lnTo>
                    <a:pt x="134" y="1067"/>
                  </a:lnTo>
                  <a:lnTo>
                    <a:pt x="136" y="1061"/>
                  </a:lnTo>
                  <a:lnTo>
                    <a:pt x="138" y="1054"/>
                  </a:lnTo>
                  <a:lnTo>
                    <a:pt x="138" y="1050"/>
                  </a:lnTo>
                  <a:lnTo>
                    <a:pt x="138" y="1050"/>
                  </a:lnTo>
                  <a:lnTo>
                    <a:pt x="138" y="1045"/>
                  </a:lnTo>
                  <a:lnTo>
                    <a:pt x="136" y="1040"/>
                  </a:lnTo>
                  <a:lnTo>
                    <a:pt x="134" y="1036"/>
                  </a:lnTo>
                  <a:lnTo>
                    <a:pt x="130" y="1033"/>
                  </a:lnTo>
                  <a:lnTo>
                    <a:pt x="130" y="1033"/>
                  </a:lnTo>
                  <a:lnTo>
                    <a:pt x="130" y="1015"/>
                  </a:lnTo>
                  <a:lnTo>
                    <a:pt x="131" y="989"/>
                  </a:lnTo>
                  <a:lnTo>
                    <a:pt x="131" y="962"/>
                  </a:lnTo>
                  <a:lnTo>
                    <a:pt x="130" y="945"/>
                  </a:lnTo>
                  <a:lnTo>
                    <a:pt x="130" y="945"/>
                  </a:lnTo>
                  <a:lnTo>
                    <a:pt x="122" y="910"/>
                  </a:lnTo>
                  <a:lnTo>
                    <a:pt x="112" y="876"/>
                  </a:lnTo>
                  <a:lnTo>
                    <a:pt x="100" y="842"/>
                  </a:lnTo>
                  <a:lnTo>
                    <a:pt x="88" y="808"/>
                  </a:lnTo>
                  <a:lnTo>
                    <a:pt x="88" y="808"/>
                  </a:lnTo>
                  <a:lnTo>
                    <a:pt x="76" y="773"/>
                  </a:lnTo>
                  <a:lnTo>
                    <a:pt x="67" y="735"/>
                  </a:lnTo>
                  <a:lnTo>
                    <a:pt x="59" y="697"/>
                  </a:lnTo>
                  <a:lnTo>
                    <a:pt x="54" y="659"/>
                  </a:lnTo>
                  <a:lnTo>
                    <a:pt x="54" y="659"/>
                  </a:lnTo>
                  <a:lnTo>
                    <a:pt x="49" y="620"/>
                  </a:lnTo>
                  <a:lnTo>
                    <a:pt x="46" y="599"/>
                  </a:lnTo>
                  <a:lnTo>
                    <a:pt x="45" y="577"/>
                  </a:lnTo>
                  <a:lnTo>
                    <a:pt x="44" y="553"/>
                  </a:lnTo>
                  <a:lnTo>
                    <a:pt x="44" y="532"/>
                  </a:lnTo>
                  <a:lnTo>
                    <a:pt x="46" y="511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5" y="477"/>
                  </a:lnTo>
                  <a:lnTo>
                    <a:pt x="58" y="460"/>
                  </a:lnTo>
                  <a:lnTo>
                    <a:pt x="64" y="429"/>
                  </a:lnTo>
                  <a:lnTo>
                    <a:pt x="64" y="429"/>
                  </a:lnTo>
                  <a:lnTo>
                    <a:pt x="67" y="418"/>
                  </a:lnTo>
                  <a:lnTo>
                    <a:pt x="71" y="408"/>
                  </a:lnTo>
                  <a:lnTo>
                    <a:pt x="81" y="388"/>
                  </a:lnTo>
                  <a:lnTo>
                    <a:pt x="92" y="370"/>
                  </a:lnTo>
                  <a:lnTo>
                    <a:pt x="104" y="352"/>
                  </a:lnTo>
                  <a:lnTo>
                    <a:pt x="104" y="352"/>
                  </a:lnTo>
                  <a:lnTo>
                    <a:pt x="122" y="315"/>
                  </a:lnTo>
                  <a:lnTo>
                    <a:pt x="132" y="295"/>
                  </a:lnTo>
                  <a:lnTo>
                    <a:pt x="143" y="277"/>
                  </a:lnTo>
                  <a:lnTo>
                    <a:pt x="143" y="277"/>
                  </a:lnTo>
                  <a:lnTo>
                    <a:pt x="148" y="269"/>
                  </a:lnTo>
                  <a:lnTo>
                    <a:pt x="153" y="263"/>
                  </a:lnTo>
                  <a:lnTo>
                    <a:pt x="166" y="248"/>
                  </a:lnTo>
                  <a:lnTo>
                    <a:pt x="180" y="235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202" y="210"/>
                  </a:lnTo>
                  <a:lnTo>
                    <a:pt x="212" y="201"/>
                  </a:lnTo>
                  <a:lnTo>
                    <a:pt x="224" y="193"/>
                  </a:lnTo>
                  <a:lnTo>
                    <a:pt x="236" y="186"/>
                  </a:lnTo>
                  <a:lnTo>
                    <a:pt x="259" y="173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325" y="139"/>
                  </a:lnTo>
                  <a:lnTo>
                    <a:pt x="363" y="119"/>
                  </a:lnTo>
                  <a:lnTo>
                    <a:pt x="382" y="110"/>
                  </a:lnTo>
                  <a:lnTo>
                    <a:pt x="403" y="101"/>
                  </a:lnTo>
                  <a:lnTo>
                    <a:pt x="424" y="93"/>
                  </a:lnTo>
                  <a:lnTo>
                    <a:pt x="445" y="86"/>
                  </a:lnTo>
                  <a:lnTo>
                    <a:pt x="445" y="86"/>
                  </a:lnTo>
                  <a:lnTo>
                    <a:pt x="511" y="68"/>
                  </a:lnTo>
                  <a:lnTo>
                    <a:pt x="543" y="60"/>
                  </a:lnTo>
                  <a:lnTo>
                    <a:pt x="579" y="54"/>
                  </a:lnTo>
                  <a:lnTo>
                    <a:pt x="613" y="48"/>
                  </a:lnTo>
                  <a:lnTo>
                    <a:pt x="647" y="46"/>
                  </a:lnTo>
                  <a:lnTo>
                    <a:pt x="664" y="47"/>
                  </a:lnTo>
                  <a:lnTo>
                    <a:pt x="681" y="47"/>
                  </a:lnTo>
                  <a:lnTo>
                    <a:pt x="698" y="50"/>
                  </a:lnTo>
                  <a:lnTo>
                    <a:pt x="715" y="52"/>
                  </a:lnTo>
                  <a:lnTo>
                    <a:pt x="715" y="52"/>
                  </a:lnTo>
                  <a:lnTo>
                    <a:pt x="726" y="55"/>
                  </a:lnTo>
                  <a:lnTo>
                    <a:pt x="739" y="56"/>
                  </a:lnTo>
                  <a:lnTo>
                    <a:pt x="767" y="57"/>
                  </a:lnTo>
                  <a:lnTo>
                    <a:pt x="819" y="57"/>
                  </a:lnTo>
                  <a:lnTo>
                    <a:pt x="819" y="57"/>
                  </a:lnTo>
                  <a:lnTo>
                    <a:pt x="836" y="59"/>
                  </a:lnTo>
                  <a:lnTo>
                    <a:pt x="853" y="60"/>
                  </a:lnTo>
                  <a:lnTo>
                    <a:pt x="890" y="67"/>
                  </a:lnTo>
                  <a:lnTo>
                    <a:pt x="926" y="76"/>
                  </a:lnTo>
                  <a:lnTo>
                    <a:pt x="959" y="86"/>
                  </a:lnTo>
                  <a:lnTo>
                    <a:pt x="959" y="86"/>
                  </a:lnTo>
                  <a:lnTo>
                    <a:pt x="978" y="91"/>
                  </a:lnTo>
                  <a:lnTo>
                    <a:pt x="996" y="97"/>
                  </a:lnTo>
                  <a:lnTo>
                    <a:pt x="1032" y="106"/>
                  </a:lnTo>
                  <a:lnTo>
                    <a:pt x="1049" y="111"/>
                  </a:lnTo>
                  <a:lnTo>
                    <a:pt x="1068" y="118"/>
                  </a:lnTo>
                  <a:lnTo>
                    <a:pt x="1085" y="124"/>
                  </a:lnTo>
                  <a:lnTo>
                    <a:pt x="1102" y="133"/>
                  </a:lnTo>
                  <a:lnTo>
                    <a:pt x="1102" y="133"/>
                  </a:lnTo>
                  <a:lnTo>
                    <a:pt x="1119" y="145"/>
                  </a:lnTo>
                  <a:lnTo>
                    <a:pt x="1136" y="158"/>
                  </a:lnTo>
                  <a:lnTo>
                    <a:pt x="1166" y="184"/>
                  </a:lnTo>
                  <a:lnTo>
                    <a:pt x="1196" y="212"/>
                  </a:lnTo>
                  <a:lnTo>
                    <a:pt x="1226" y="241"/>
                  </a:lnTo>
                  <a:lnTo>
                    <a:pt x="1226" y="241"/>
                  </a:lnTo>
                  <a:lnTo>
                    <a:pt x="1233" y="248"/>
                  </a:lnTo>
                  <a:lnTo>
                    <a:pt x="1239" y="255"/>
                  </a:lnTo>
                  <a:lnTo>
                    <a:pt x="1250" y="272"/>
                  </a:lnTo>
                  <a:lnTo>
                    <a:pt x="1257" y="290"/>
                  </a:lnTo>
                  <a:lnTo>
                    <a:pt x="1264" y="310"/>
                  </a:lnTo>
                  <a:lnTo>
                    <a:pt x="1277" y="349"/>
                  </a:lnTo>
                  <a:lnTo>
                    <a:pt x="1284" y="369"/>
                  </a:lnTo>
                  <a:lnTo>
                    <a:pt x="1290" y="387"/>
                  </a:lnTo>
                  <a:lnTo>
                    <a:pt x="1290" y="387"/>
                  </a:lnTo>
                  <a:lnTo>
                    <a:pt x="1295" y="400"/>
                  </a:lnTo>
                  <a:lnTo>
                    <a:pt x="1297" y="413"/>
                  </a:lnTo>
                  <a:lnTo>
                    <a:pt x="1299" y="443"/>
                  </a:lnTo>
                  <a:lnTo>
                    <a:pt x="1299" y="458"/>
                  </a:lnTo>
                  <a:lnTo>
                    <a:pt x="1302" y="472"/>
                  </a:lnTo>
                  <a:lnTo>
                    <a:pt x="1306" y="484"/>
                  </a:lnTo>
                  <a:lnTo>
                    <a:pt x="1310" y="490"/>
                  </a:lnTo>
                  <a:lnTo>
                    <a:pt x="1314" y="496"/>
                  </a:lnTo>
                  <a:lnTo>
                    <a:pt x="1314" y="496"/>
                  </a:lnTo>
                  <a:lnTo>
                    <a:pt x="1318" y="499"/>
                  </a:lnTo>
                  <a:lnTo>
                    <a:pt x="1322" y="501"/>
                  </a:lnTo>
                  <a:lnTo>
                    <a:pt x="1325" y="502"/>
                  </a:lnTo>
                  <a:lnTo>
                    <a:pt x="1329" y="503"/>
                  </a:lnTo>
                  <a:lnTo>
                    <a:pt x="1333" y="502"/>
                  </a:lnTo>
                  <a:lnTo>
                    <a:pt x="1337" y="501"/>
                  </a:lnTo>
                  <a:lnTo>
                    <a:pt x="1344" y="496"/>
                  </a:lnTo>
                  <a:lnTo>
                    <a:pt x="1349" y="489"/>
                  </a:lnTo>
                  <a:lnTo>
                    <a:pt x="1350" y="485"/>
                  </a:lnTo>
                  <a:lnTo>
                    <a:pt x="1352" y="481"/>
                  </a:lnTo>
                  <a:lnTo>
                    <a:pt x="1352" y="476"/>
                  </a:lnTo>
                  <a:lnTo>
                    <a:pt x="1350" y="472"/>
                  </a:lnTo>
                  <a:lnTo>
                    <a:pt x="1349" y="467"/>
                  </a:lnTo>
                  <a:lnTo>
                    <a:pt x="1345" y="463"/>
                  </a:lnTo>
                  <a:lnTo>
                    <a:pt x="1345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0" name="Freeform 162"/>
            <p:cNvSpPr/>
            <p:nvPr/>
          </p:nvSpPr>
          <p:spPr bwMode="auto">
            <a:xfrm>
              <a:off x="5521326" y="3170238"/>
              <a:ext cx="223838" cy="292100"/>
            </a:xfrm>
            <a:custGeom>
              <a:avLst/>
              <a:gdLst/>
              <a:ahLst/>
              <a:cxnLst>
                <a:cxn ang="0">
                  <a:pos x="553" y="146"/>
                </a:cxn>
                <a:cxn ang="0">
                  <a:pos x="545" y="120"/>
                </a:cxn>
                <a:cxn ang="0">
                  <a:pos x="535" y="82"/>
                </a:cxn>
                <a:cxn ang="0">
                  <a:pos x="524" y="55"/>
                </a:cxn>
                <a:cxn ang="0">
                  <a:pos x="503" y="36"/>
                </a:cxn>
                <a:cxn ang="0">
                  <a:pos x="455" y="12"/>
                </a:cxn>
                <a:cxn ang="0">
                  <a:pos x="400" y="1"/>
                </a:cxn>
                <a:cxn ang="0">
                  <a:pos x="341" y="0"/>
                </a:cxn>
                <a:cxn ang="0">
                  <a:pos x="231" y="13"/>
                </a:cxn>
                <a:cxn ang="0">
                  <a:pos x="166" y="30"/>
                </a:cxn>
                <a:cxn ang="0">
                  <a:pos x="106" y="57"/>
                </a:cxn>
                <a:cxn ang="0">
                  <a:pos x="59" y="95"/>
                </a:cxn>
                <a:cxn ang="0">
                  <a:pos x="35" y="125"/>
                </a:cxn>
                <a:cxn ang="0">
                  <a:pos x="12" y="174"/>
                </a:cxn>
                <a:cxn ang="0">
                  <a:pos x="1" y="225"/>
                </a:cxn>
                <a:cxn ang="0">
                  <a:pos x="1" y="277"/>
                </a:cxn>
                <a:cxn ang="0">
                  <a:pos x="10" y="332"/>
                </a:cxn>
                <a:cxn ang="0">
                  <a:pos x="22" y="367"/>
                </a:cxn>
                <a:cxn ang="0">
                  <a:pos x="27" y="404"/>
                </a:cxn>
                <a:cxn ang="0">
                  <a:pos x="31" y="443"/>
                </a:cxn>
                <a:cxn ang="0">
                  <a:pos x="38" y="485"/>
                </a:cxn>
                <a:cxn ang="0">
                  <a:pos x="50" y="526"/>
                </a:cxn>
                <a:cxn ang="0">
                  <a:pos x="59" y="547"/>
                </a:cxn>
                <a:cxn ang="0">
                  <a:pos x="69" y="598"/>
                </a:cxn>
                <a:cxn ang="0">
                  <a:pos x="80" y="645"/>
                </a:cxn>
                <a:cxn ang="0">
                  <a:pos x="87" y="715"/>
                </a:cxn>
                <a:cxn ang="0">
                  <a:pos x="93" y="728"/>
                </a:cxn>
                <a:cxn ang="0">
                  <a:pos x="112" y="737"/>
                </a:cxn>
                <a:cxn ang="0">
                  <a:pos x="128" y="732"/>
                </a:cxn>
                <a:cxn ang="0">
                  <a:pos x="133" y="720"/>
                </a:cxn>
                <a:cxn ang="0">
                  <a:pos x="131" y="686"/>
                </a:cxn>
                <a:cxn ang="0">
                  <a:pos x="119" y="601"/>
                </a:cxn>
                <a:cxn ang="0">
                  <a:pos x="114" y="571"/>
                </a:cxn>
                <a:cxn ang="0">
                  <a:pos x="94" y="513"/>
                </a:cxn>
                <a:cxn ang="0">
                  <a:pos x="87" y="484"/>
                </a:cxn>
                <a:cxn ang="0">
                  <a:pos x="61" y="358"/>
                </a:cxn>
                <a:cxn ang="0">
                  <a:pos x="47" y="264"/>
                </a:cxn>
                <a:cxn ang="0">
                  <a:pos x="46" y="233"/>
                </a:cxn>
                <a:cxn ang="0">
                  <a:pos x="51" y="199"/>
                </a:cxn>
                <a:cxn ang="0">
                  <a:pos x="72" y="153"/>
                </a:cxn>
                <a:cxn ang="0">
                  <a:pos x="114" y="112"/>
                </a:cxn>
                <a:cxn ang="0">
                  <a:pos x="170" y="84"/>
                </a:cxn>
                <a:cxn ang="0">
                  <a:pos x="231" y="64"/>
                </a:cxn>
                <a:cxn ang="0">
                  <a:pos x="292" y="52"/>
                </a:cxn>
                <a:cxn ang="0">
                  <a:pos x="394" y="47"/>
                </a:cxn>
                <a:cxn ang="0">
                  <a:pos x="426" y="50"/>
                </a:cxn>
                <a:cxn ang="0">
                  <a:pos x="458" y="63"/>
                </a:cxn>
                <a:cxn ang="0">
                  <a:pos x="481" y="85"/>
                </a:cxn>
                <a:cxn ang="0">
                  <a:pos x="501" y="124"/>
                </a:cxn>
                <a:cxn ang="0">
                  <a:pos x="514" y="191"/>
                </a:cxn>
                <a:cxn ang="0">
                  <a:pos x="520" y="206"/>
                </a:cxn>
                <a:cxn ang="0">
                  <a:pos x="532" y="213"/>
                </a:cxn>
                <a:cxn ang="0">
                  <a:pos x="541" y="213"/>
                </a:cxn>
                <a:cxn ang="0">
                  <a:pos x="553" y="209"/>
                </a:cxn>
                <a:cxn ang="0">
                  <a:pos x="562" y="199"/>
                </a:cxn>
                <a:cxn ang="0">
                  <a:pos x="564" y="187"/>
                </a:cxn>
                <a:cxn ang="0">
                  <a:pos x="562" y="178"/>
                </a:cxn>
                <a:cxn ang="0">
                  <a:pos x="557" y="171"/>
                </a:cxn>
              </a:cxnLst>
              <a:rect l="0" t="0" r="r" b="b"/>
              <a:pathLst>
                <a:path w="564" h="737">
                  <a:moveTo>
                    <a:pt x="557" y="171"/>
                  </a:moveTo>
                  <a:lnTo>
                    <a:pt x="557" y="171"/>
                  </a:lnTo>
                  <a:lnTo>
                    <a:pt x="553" y="146"/>
                  </a:lnTo>
                  <a:lnTo>
                    <a:pt x="549" y="133"/>
                  </a:lnTo>
                  <a:lnTo>
                    <a:pt x="545" y="120"/>
                  </a:lnTo>
                  <a:lnTo>
                    <a:pt x="545" y="120"/>
                  </a:lnTo>
                  <a:lnTo>
                    <a:pt x="543" y="112"/>
                  </a:lnTo>
                  <a:lnTo>
                    <a:pt x="540" y="103"/>
                  </a:lnTo>
                  <a:lnTo>
                    <a:pt x="535" y="82"/>
                  </a:lnTo>
                  <a:lnTo>
                    <a:pt x="532" y="73"/>
                  </a:lnTo>
                  <a:lnTo>
                    <a:pt x="530" y="63"/>
                  </a:lnTo>
                  <a:lnTo>
                    <a:pt x="524" y="55"/>
                  </a:lnTo>
                  <a:lnTo>
                    <a:pt x="519" y="48"/>
                  </a:lnTo>
                  <a:lnTo>
                    <a:pt x="519" y="48"/>
                  </a:lnTo>
                  <a:lnTo>
                    <a:pt x="503" y="36"/>
                  </a:lnTo>
                  <a:lnTo>
                    <a:pt x="488" y="27"/>
                  </a:lnTo>
                  <a:lnTo>
                    <a:pt x="471" y="18"/>
                  </a:lnTo>
                  <a:lnTo>
                    <a:pt x="455" y="12"/>
                  </a:lnTo>
                  <a:lnTo>
                    <a:pt x="437" y="6"/>
                  </a:lnTo>
                  <a:lnTo>
                    <a:pt x="420" y="4"/>
                  </a:lnTo>
                  <a:lnTo>
                    <a:pt x="400" y="1"/>
                  </a:lnTo>
                  <a:lnTo>
                    <a:pt x="380" y="0"/>
                  </a:lnTo>
                  <a:lnTo>
                    <a:pt x="380" y="0"/>
                  </a:lnTo>
                  <a:lnTo>
                    <a:pt x="341" y="0"/>
                  </a:lnTo>
                  <a:lnTo>
                    <a:pt x="299" y="2"/>
                  </a:lnTo>
                  <a:lnTo>
                    <a:pt x="255" y="9"/>
                  </a:lnTo>
                  <a:lnTo>
                    <a:pt x="231" y="13"/>
                  </a:lnTo>
                  <a:lnTo>
                    <a:pt x="209" y="18"/>
                  </a:lnTo>
                  <a:lnTo>
                    <a:pt x="187" y="23"/>
                  </a:lnTo>
                  <a:lnTo>
                    <a:pt x="166" y="30"/>
                  </a:lnTo>
                  <a:lnTo>
                    <a:pt x="145" y="39"/>
                  </a:lnTo>
                  <a:lnTo>
                    <a:pt x="125" y="47"/>
                  </a:lnTo>
                  <a:lnTo>
                    <a:pt x="106" y="57"/>
                  </a:lnTo>
                  <a:lnTo>
                    <a:pt x="89" y="69"/>
                  </a:lnTo>
                  <a:lnTo>
                    <a:pt x="73" y="81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47" y="110"/>
                  </a:lnTo>
                  <a:lnTo>
                    <a:pt x="35" y="125"/>
                  </a:lnTo>
                  <a:lnTo>
                    <a:pt x="26" y="141"/>
                  </a:lnTo>
                  <a:lnTo>
                    <a:pt x="18" y="157"/>
                  </a:lnTo>
                  <a:lnTo>
                    <a:pt x="12" y="174"/>
                  </a:lnTo>
                  <a:lnTo>
                    <a:pt x="6" y="191"/>
                  </a:lnTo>
                  <a:lnTo>
                    <a:pt x="4" y="208"/>
                  </a:lnTo>
                  <a:lnTo>
                    <a:pt x="1" y="225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1" y="277"/>
                  </a:lnTo>
                  <a:lnTo>
                    <a:pt x="4" y="295"/>
                  </a:lnTo>
                  <a:lnTo>
                    <a:pt x="6" y="314"/>
                  </a:lnTo>
                  <a:lnTo>
                    <a:pt x="10" y="332"/>
                  </a:lnTo>
                  <a:lnTo>
                    <a:pt x="15" y="349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3" y="376"/>
                  </a:lnTo>
                  <a:lnTo>
                    <a:pt x="26" y="386"/>
                  </a:lnTo>
                  <a:lnTo>
                    <a:pt x="27" y="404"/>
                  </a:lnTo>
                  <a:lnTo>
                    <a:pt x="27" y="424"/>
                  </a:lnTo>
                  <a:lnTo>
                    <a:pt x="29" y="434"/>
                  </a:lnTo>
                  <a:lnTo>
                    <a:pt x="31" y="443"/>
                  </a:lnTo>
                  <a:lnTo>
                    <a:pt x="31" y="443"/>
                  </a:lnTo>
                  <a:lnTo>
                    <a:pt x="34" y="463"/>
                  </a:lnTo>
                  <a:lnTo>
                    <a:pt x="38" y="485"/>
                  </a:lnTo>
                  <a:lnTo>
                    <a:pt x="42" y="507"/>
                  </a:lnTo>
                  <a:lnTo>
                    <a:pt x="46" y="516"/>
                  </a:lnTo>
                  <a:lnTo>
                    <a:pt x="50" y="526"/>
                  </a:lnTo>
                  <a:lnTo>
                    <a:pt x="50" y="526"/>
                  </a:lnTo>
                  <a:lnTo>
                    <a:pt x="55" y="535"/>
                  </a:lnTo>
                  <a:lnTo>
                    <a:pt x="59" y="547"/>
                  </a:lnTo>
                  <a:lnTo>
                    <a:pt x="61" y="558"/>
                  </a:lnTo>
                  <a:lnTo>
                    <a:pt x="65" y="571"/>
                  </a:lnTo>
                  <a:lnTo>
                    <a:pt x="69" y="598"/>
                  </a:lnTo>
                  <a:lnTo>
                    <a:pt x="74" y="621"/>
                  </a:lnTo>
                  <a:lnTo>
                    <a:pt x="74" y="621"/>
                  </a:lnTo>
                  <a:lnTo>
                    <a:pt x="80" y="645"/>
                  </a:lnTo>
                  <a:lnTo>
                    <a:pt x="82" y="668"/>
                  </a:lnTo>
                  <a:lnTo>
                    <a:pt x="87" y="715"/>
                  </a:lnTo>
                  <a:lnTo>
                    <a:pt x="87" y="715"/>
                  </a:lnTo>
                  <a:lnTo>
                    <a:pt x="89" y="720"/>
                  </a:lnTo>
                  <a:lnTo>
                    <a:pt x="90" y="726"/>
                  </a:lnTo>
                  <a:lnTo>
                    <a:pt x="93" y="728"/>
                  </a:lnTo>
                  <a:lnTo>
                    <a:pt x="97" y="732"/>
                  </a:lnTo>
                  <a:lnTo>
                    <a:pt x="104" y="736"/>
                  </a:lnTo>
                  <a:lnTo>
                    <a:pt x="112" y="737"/>
                  </a:lnTo>
                  <a:lnTo>
                    <a:pt x="121" y="736"/>
                  </a:lnTo>
                  <a:lnTo>
                    <a:pt x="124" y="735"/>
                  </a:lnTo>
                  <a:lnTo>
                    <a:pt x="128" y="732"/>
                  </a:lnTo>
                  <a:lnTo>
                    <a:pt x="131" y="728"/>
                  </a:lnTo>
                  <a:lnTo>
                    <a:pt x="132" y="726"/>
                  </a:lnTo>
                  <a:lnTo>
                    <a:pt x="133" y="720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1" y="686"/>
                  </a:lnTo>
                  <a:lnTo>
                    <a:pt x="125" y="658"/>
                  </a:lnTo>
                  <a:lnTo>
                    <a:pt x="121" y="630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587"/>
                  </a:lnTo>
                  <a:lnTo>
                    <a:pt x="114" y="571"/>
                  </a:lnTo>
                  <a:lnTo>
                    <a:pt x="110" y="557"/>
                  </a:lnTo>
                  <a:lnTo>
                    <a:pt x="104" y="543"/>
                  </a:lnTo>
                  <a:lnTo>
                    <a:pt x="94" y="513"/>
                  </a:lnTo>
                  <a:lnTo>
                    <a:pt x="90" y="498"/>
                  </a:lnTo>
                  <a:lnTo>
                    <a:pt x="87" y="484"/>
                  </a:lnTo>
                  <a:lnTo>
                    <a:pt x="87" y="484"/>
                  </a:lnTo>
                  <a:lnTo>
                    <a:pt x="82" y="452"/>
                  </a:lnTo>
                  <a:lnTo>
                    <a:pt x="76" y="421"/>
                  </a:lnTo>
                  <a:lnTo>
                    <a:pt x="61" y="358"/>
                  </a:lnTo>
                  <a:lnTo>
                    <a:pt x="55" y="327"/>
                  </a:lnTo>
                  <a:lnTo>
                    <a:pt x="50" y="295"/>
                  </a:lnTo>
                  <a:lnTo>
                    <a:pt x="47" y="264"/>
                  </a:lnTo>
                  <a:lnTo>
                    <a:pt x="46" y="248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7" y="221"/>
                  </a:lnTo>
                  <a:lnTo>
                    <a:pt x="48" y="209"/>
                  </a:lnTo>
                  <a:lnTo>
                    <a:pt x="51" y="199"/>
                  </a:lnTo>
                  <a:lnTo>
                    <a:pt x="53" y="188"/>
                  </a:lnTo>
                  <a:lnTo>
                    <a:pt x="61" y="170"/>
                  </a:lnTo>
                  <a:lnTo>
                    <a:pt x="72" y="153"/>
                  </a:lnTo>
                  <a:lnTo>
                    <a:pt x="84" y="137"/>
                  </a:lnTo>
                  <a:lnTo>
                    <a:pt x="98" y="124"/>
                  </a:lnTo>
                  <a:lnTo>
                    <a:pt x="114" y="112"/>
                  </a:lnTo>
                  <a:lnTo>
                    <a:pt x="132" y="101"/>
                  </a:lnTo>
                  <a:lnTo>
                    <a:pt x="150" y="91"/>
                  </a:lnTo>
                  <a:lnTo>
                    <a:pt x="170" y="84"/>
                  </a:lnTo>
                  <a:lnTo>
                    <a:pt x="189" y="76"/>
                  </a:lnTo>
                  <a:lnTo>
                    <a:pt x="210" y="69"/>
                  </a:lnTo>
                  <a:lnTo>
                    <a:pt x="231" y="64"/>
                  </a:lnTo>
                  <a:lnTo>
                    <a:pt x="252" y="60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324" y="48"/>
                  </a:lnTo>
                  <a:lnTo>
                    <a:pt x="360" y="46"/>
                  </a:lnTo>
                  <a:lnTo>
                    <a:pt x="394" y="47"/>
                  </a:lnTo>
                  <a:lnTo>
                    <a:pt x="411" y="48"/>
                  </a:lnTo>
                  <a:lnTo>
                    <a:pt x="426" y="50"/>
                  </a:lnTo>
                  <a:lnTo>
                    <a:pt x="426" y="50"/>
                  </a:lnTo>
                  <a:lnTo>
                    <a:pt x="438" y="52"/>
                  </a:lnTo>
                  <a:lnTo>
                    <a:pt x="448" y="57"/>
                  </a:lnTo>
                  <a:lnTo>
                    <a:pt x="458" y="63"/>
                  </a:lnTo>
                  <a:lnTo>
                    <a:pt x="467" y="69"/>
                  </a:lnTo>
                  <a:lnTo>
                    <a:pt x="475" y="76"/>
                  </a:lnTo>
                  <a:lnTo>
                    <a:pt x="481" y="85"/>
                  </a:lnTo>
                  <a:lnTo>
                    <a:pt x="486" y="94"/>
                  </a:lnTo>
                  <a:lnTo>
                    <a:pt x="492" y="103"/>
                  </a:lnTo>
                  <a:lnTo>
                    <a:pt x="501" y="124"/>
                  </a:lnTo>
                  <a:lnTo>
                    <a:pt x="507" y="146"/>
                  </a:lnTo>
                  <a:lnTo>
                    <a:pt x="511" y="169"/>
                  </a:lnTo>
                  <a:lnTo>
                    <a:pt x="514" y="191"/>
                  </a:lnTo>
                  <a:lnTo>
                    <a:pt x="514" y="191"/>
                  </a:lnTo>
                  <a:lnTo>
                    <a:pt x="516" y="199"/>
                  </a:lnTo>
                  <a:lnTo>
                    <a:pt x="520" y="206"/>
                  </a:lnTo>
                  <a:lnTo>
                    <a:pt x="524" y="209"/>
                  </a:lnTo>
                  <a:lnTo>
                    <a:pt x="528" y="212"/>
                  </a:lnTo>
                  <a:lnTo>
                    <a:pt x="532" y="213"/>
                  </a:lnTo>
                  <a:lnTo>
                    <a:pt x="537" y="213"/>
                  </a:lnTo>
                  <a:lnTo>
                    <a:pt x="541" y="213"/>
                  </a:lnTo>
                  <a:lnTo>
                    <a:pt x="541" y="213"/>
                  </a:lnTo>
                  <a:lnTo>
                    <a:pt x="545" y="213"/>
                  </a:lnTo>
                  <a:lnTo>
                    <a:pt x="549" y="212"/>
                  </a:lnTo>
                  <a:lnTo>
                    <a:pt x="553" y="209"/>
                  </a:lnTo>
                  <a:lnTo>
                    <a:pt x="557" y="206"/>
                  </a:lnTo>
                  <a:lnTo>
                    <a:pt x="560" y="203"/>
                  </a:lnTo>
                  <a:lnTo>
                    <a:pt x="562" y="199"/>
                  </a:lnTo>
                  <a:lnTo>
                    <a:pt x="564" y="195"/>
                  </a:lnTo>
                  <a:lnTo>
                    <a:pt x="564" y="191"/>
                  </a:lnTo>
                  <a:lnTo>
                    <a:pt x="564" y="187"/>
                  </a:lnTo>
                  <a:lnTo>
                    <a:pt x="564" y="187"/>
                  </a:lnTo>
                  <a:lnTo>
                    <a:pt x="564" y="182"/>
                  </a:lnTo>
                  <a:lnTo>
                    <a:pt x="562" y="178"/>
                  </a:lnTo>
                  <a:lnTo>
                    <a:pt x="560" y="174"/>
                  </a:lnTo>
                  <a:lnTo>
                    <a:pt x="557" y="171"/>
                  </a:lnTo>
                  <a:lnTo>
                    <a:pt x="557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1" name="Freeform 163"/>
            <p:cNvSpPr/>
            <p:nvPr/>
          </p:nvSpPr>
          <p:spPr bwMode="auto">
            <a:xfrm>
              <a:off x="5726113" y="3217863"/>
              <a:ext cx="161925" cy="66675"/>
            </a:xfrm>
            <a:custGeom>
              <a:avLst/>
              <a:gdLst/>
              <a:ahLst/>
              <a:cxnLst>
                <a:cxn ang="0">
                  <a:pos x="407" y="22"/>
                </a:cxn>
                <a:cxn ang="0">
                  <a:pos x="404" y="12"/>
                </a:cxn>
                <a:cxn ang="0">
                  <a:pos x="398" y="5"/>
                </a:cxn>
                <a:cxn ang="0">
                  <a:pos x="391" y="1"/>
                </a:cxn>
                <a:cxn ang="0">
                  <a:pos x="374" y="1"/>
                </a:cxn>
                <a:cxn ang="0">
                  <a:pos x="366" y="5"/>
                </a:cxn>
                <a:cxn ang="0">
                  <a:pos x="363" y="12"/>
                </a:cxn>
                <a:cxn ang="0">
                  <a:pos x="361" y="22"/>
                </a:cxn>
                <a:cxn ang="0">
                  <a:pos x="360" y="36"/>
                </a:cxn>
                <a:cxn ang="0">
                  <a:pos x="352" y="63"/>
                </a:cxn>
                <a:cxn ang="0">
                  <a:pos x="334" y="82"/>
                </a:cxn>
                <a:cxn ang="0">
                  <a:pos x="310" y="97"/>
                </a:cxn>
                <a:cxn ang="0">
                  <a:pos x="283" y="107"/>
                </a:cxn>
                <a:cxn ang="0">
                  <a:pos x="237" y="115"/>
                </a:cxn>
                <a:cxn ang="0">
                  <a:pos x="182" y="120"/>
                </a:cxn>
                <a:cxn ang="0">
                  <a:pos x="165" y="121"/>
                </a:cxn>
                <a:cxn ang="0">
                  <a:pos x="130" y="120"/>
                </a:cxn>
                <a:cxn ang="0">
                  <a:pos x="94" y="114"/>
                </a:cxn>
                <a:cxn ang="0">
                  <a:pos x="79" y="106"/>
                </a:cxn>
                <a:cxn ang="0">
                  <a:pos x="64" y="97"/>
                </a:cxn>
                <a:cxn ang="0">
                  <a:pos x="53" y="82"/>
                </a:cxn>
                <a:cxn ang="0">
                  <a:pos x="50" y="76"/>
                </a:cxn>
                <a:cxn ang="0">
                  <a:pos x="43" y="63"/>
                </a:cxn>
                <a:cxn ang="0">
                  <a:pos x="38" y="55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5" y="50"/>
                </a:cxn>
                <a:cxn ang="0">
                  <a:pos x="3" y="61"/>
                </a:cxn>
                <a:cxn ang="0">
                  <a:pos x="0" y="70"/>
                </a:cxn>
                <a:cxn ang="0">
                  <a:pos x="1" y="78"/>
                </a:cxn>
                <a:cxn ang="0">
                  <a:pos x="5" y="87"/>
                </a:cxn>
                <a:cxn ang="0">
                  <a:pos x="1" y="84"/>
                </a:cxn>
                <a:cxn ang="0">
                  <a:pos x="13" y="106"/>
                </a:cxn>
                <a:cxn ang="0">
                  <a:pos x="21" y="119"/>
                </a:cxn>
                <a:cxn ang="0">
                  <a:pos x="42" y="140"/>
                </a:cxn>
                <a:cxn ang="0">
                  <a:pos x="55" y="148"/>
                </a:cxn>
                <a:cxn ang="0">
                  <a:pos x="89" y="161"/>
                </a:cxn>
                <a:cxn ang="0">
                  <a:pos x="127" y="166"/>
                </a:cxn>
                <a:cxn ang="0">
                  <a:pos x="166" y="167"/>
                </a:cxn>
                <a:cxn ang="0">
                  <a:pos x="202" y="165"/>
                </a:cxn>
                <a:cxn ang="0">
                  <a:pos x="236" y="159"/>
                </a:cxn>
                <a:cxn ang="0">
                  <a:pos x="289" y="150"/>
                </a:cxn>
                <a:cxn ang="0">
                  <a:pos x="323" y="140"/>
                </a:cxn>
                <a:cxn ang="0">
                  <a:pos x="355" y="124"/>
                </a:cxn>
                <a:cxn ang="0">
                  <a:pos x="380" y="104"/>
                </a:cxn>
                <a:cxn ang="0">
                  <a:pos x="398" y="77"/>
                </a:cxn>
                <a:cxn ang="0">
                  <a:pos x="406" y="43"/>
                </a:cxn>
                <a:cxn ang="0">
                  <a:pos x="407" y="22"/>
                </a:cxn>
              </a:cxnLst>
              <a:rect l="0" t="0" r="r" b="b"/>
              <a:pathLst>
                <a:path w="407" h="167">
                  <a:moveTo>
                    <a:pt x="407" y="22"/>
                  </a:moveTo>
                  <a:lnTo>
                    <a:pt x="407" y="22"/>
                  </a:lnTo>
                  <a:lnTo>
                    <a:pt x="406" y="17"/>
                  </a:lnTo>
                  <a:lnTo>
                    <a:pt x="404" y="12"/>
                  </a:lnTo>
                  <a:lnTo>
                    <a:pt x="402" y="9"/>
                  </a:lnTo>
                  <a:lnTo>
                    <a:pt x="398" y="5"/>
                  </a:lnTo>
                  <a:lnTo>
                    <a:pt x="395" y="2"/>
                  </a:lnTo>
                  <a:lnTo>
                    <a:pt x="391" y="1"/>
                  </a:lnTo>
                  <a:lnTo>
                    <a:pt x="382" y="0"/>
                  </a:lnTo>
                  <a:lnTo>
                    <a:pt x="374" y="1"/>
                  </a:lnTo>
                  <a:lnTo>
                    <a:pt x="370" y="2"/>
                  </a:lnTo>
                  <a:lnTo>
                    <a:pt x="366" y="5"/>
                  </a:lnTo>
                  <a:lnTo>
                    <a:pt x="364" y="9"/>
                  </a:lnTo>
                  <a:lnTo>
                    <a:pt x="363" y="12"/>
                  </a:lnTo>
                  <a:lnTo>
                    <a:pt x="361" y="17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36"/>
                  </a:lnTo>
                  <a:lnTo>
                    <a:pt x="357" y="51"/>
                  </a:lnTo>
                  <a:lnTo>
                    <a:pt x="352" y="63"/>
                  </a:lnTo>
                  <a:lnTo>
                    <a:pt x="344" y="73"/>
                  </a:lnTo>
                  <a:lnTo>
                    <a:pt x="334" y="82"/>
                  </a:lnTo>
                  <a:lnTo>
                    <a:pt x="323" y="90"/>
                  </a:lnTo>
                  <a:lnTo>
                    <a:pt x="310" y="97"/>
                  </a:lnTo>
                  <a:lnTo>
                    <a:pt x="297" y="102"/>
                  </a:lnTo>
                  <a:lnTo>
                    <a:pt x="283" y="107"/>
                  </a:lnTo>
                  <a:lnTo>
                    <a:pt x="267" y="110"/>
                  </a:lnTo>
                  <a:lnTo>
                    <a:pt x="237" y="115"/>
                  </a:lnTo>
                  <a:lnTo>
                    <a:pt x="208" y="119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65" y="121"/>
                  </a:lnTo>
                  <a:lnTo>
                    <a:pt x="148" y="121"/>
                  </a:lnTo>
                  <a:lnTo>
                    <a:pt x="130" y="120"/>
                  </a:lnTo>
                  <a:lnTo>
                    <a:pt x="111" y="118"/>
                  </a:lnTo>
                  <a:lnTo>
                    <a:pt x="94" y="114"/>
                  </a:lnTo>
                  <a:lnTo>
                    <a:pt x="87" y="110"/>
                  </a:lnTo>
                  <a:lnTo>
                    <a:pt x="79" y="106"/>
                  </a:lnTo>
                  <a:lnTo>
                    <a:pt x="71" y="102"/>
                  </a:lnTo>
                  <a:lnTo>
                    <a:pt x="64" y="97"/>
                  </a:lnTo>
                  <a:lnTo>
                    <a:pt x="59" y="90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0" y="76"/>
                  </a:lnTo>
                  <a:lnTo>
                    <a:pt x="46" y="69"/>
                  </a:lnTo>
                  <a:lnTo>
                    <a:pt x="43" y="63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4" y="52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5" y="50"/>
                  </a:lnTo>
                  <a:lnTo>
                    <a:pt x="8" y="55"/>
                  </a:lnTo>
                  <a:lnTo>
                    <a:pt x="3" y="61"/>
                  </a:lnTo>
                  <a:lnTo>
                    <a:pt x="1" y="65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1" y="78"/>
                  </a:lnTo>
                  <a:lnTo>
                    <a:pt x="3" y="84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" y="84"/>
                  </a:lnTo>
                  <a:lnTo>
                    <a:pt x="4" y="89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21" y="119"/>
                  </a:lnTo>
                  <a:lnTo>
                    <a:pt x="32" y="131"/>
                  </a:lnTo>
                  <a:lnTo>
                    <a:pt x="42" y="140"/>
                  </a:lnTo>
                  <a:lnTo>
                    <a:pt x="55" y="148"/>
                  </a:lnTo>
                  <a:lnTo>
                    <a:pt x="55" y="148"/>
                  </a:lnTo>
                  <a:lnTo>
                    <a:pt x="72" y="155"/>
                  </a:lnTo>
                  <a:lnTo>
                    <a:pt x="89" y="161"/>
                  </a:lnTo>
                  <a:lnTo>
                    <a:pt x="109" y="165"/>
                  </a:lnTo>
                  <a:lnTo>
                    <a:pt x="127" y="166"/>
                  </a:lnTo>
                  <a:lnTo>
                    <a:pt x="147" y="167"/>
                  </a:lnTo>
                  <a:lnTo>
                    <a:pt x="166" y="167"/>
                  </a:lnTo>
                  <a:lnTo>
                    <a:pt x="185" y="166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36" y="159"/>
                  </a:lnTo>
                  <a:lnTo>
                    <a:pt x="271" y="154"/>
                  </a:lnTo>
                  <a:lnTo>
                    <a:pt x="289" y="150"/>
                  </a:lnTo>
                  <a:lnTo>
                    <a:pt x="306" y="145"/>
                  </a:lnTo>
                  <a:lnTo>
                    <a:pt x="323" y="140"/>
                  </a:lnTo>
                  <a:lnTo>
                    <a:pt x="339" y="132"/>
                  </a:lnTo>
                  <a:lnTo>
                    <a:pt x="355" y="124"/>
                  </a:lnTo>
                  <a:lnTo>
                    <a:pt x="368" y="115"/>
                  </a:lnTo>
                  <a:lnTo>
                    <a:pt x="380" y="104"/>
                  </a:lnTo>
                  <a:lnTo>
                    <a:pt x="390" y="91"/>
                  </a:lnTo>
                  <a:lnTo>
                    <a:pt x="398" y="77"/>
                  </a:lnTo>
                  <a:lnTo>
                    <a:pt x="403" y="61"/>
                  </a:lnTo>
                  <a:lnTo>
                    <a:pt x="406" y="43"/>
                  </a:lnTo>
                  <a:lnTo>
                    <a:pt x="407" y="22"/>
                  </a:lnTo>
                  <a:lnTo>
                    <a:pt x="407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4" name="组合 1293"/>
          <p:cNvGrpSpPr/>
          <p:nvPr/>
        </p:nvGrpSpPr>
        <p:grpSpPr>
          <a:xfrm>
            <a:off x="4193119" y="5044001"/>
            <a:ext cx="901700" cy="1039284"/>
            <a:chOff x="3144839" y="3783000"/>
            <a:chExt cx="676275" cy="779463"/>
          </a:xfrm>
          <a:solidFill>
            <a:srgbClr val="634923"/>
          </a:solidFill>
        </p:grpSpPr>
        <p:sp>
          <p:nvSpPr>
            <p:cNvPr id="12520" name="Freeform 232"/>
            <p:cNvSpPr/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2" name="Freeform 234"/>
            <p:cNvSpPr/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3" name="Freeform 235"/>
            <p:cNvSpPr/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grpSp>
          <p:nvGrpSpPr>
            <p:cNvPr id="1290" name="组合 1289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  <a:grpFill/>
          </p:grpSpPr>
          <p:sp>
            <p:nvSpPr>
              <p:cNvPr id="12452" name="Freeform 164"/>
              <p:cNvSpPr/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3" name="Freeform 165"/>
              <p:cNvSpPr/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4" name="Freeform 166"/>
              <p:cNvSpPr/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5" name="Freeform 167"/>
              <p:cNvSpPr/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6" name="Freeform 168"/>
              <p:cNvSpPr/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7" name="Freeform 169"/>
              <p:cNvSpPr/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8" name="Freeform 170"/>
              <p:cNvSpPr/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9" name="Freeform 171"/>
              <p:cNvSpPr/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0" name="Freeform 172"/>
              <p:cNvSpPr/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1" name="Freeform 173"/>
              <p:cNvSpPr/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2" name="Freeform 174"/>
              <p:cNvSpPr/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3" name="Freeform 175"/>
              <p:cNvSpPr/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4" name="Freeform 176"/>
              <p:cNvSpPr/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5" name="Freeform 177"/>
              <p:cNvSpPr/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6" name="Freeform 178"/>
              <p:cNvSpPr/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7" name="Freeform 179"/>
              <p:cNvSpPr/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8" name="Freeform 180"/>
              <p:cNvSpPr/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9" name="Freeform 181"/>
              <p:cNvSpPr/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0" name="Freeform 182"/>
              <p:cNvSpPr/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1" name="Freeform 183"/>
              <p:cNvSpPr/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2" name="Freeform 184"/>
              <p:cNvSpPr/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3" name="Freeform 185"/>
              <p:cNvSpPr/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4" name="Freeform 186"/>
              <p:cNvSpPr/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5" name="Freeform 187"/>
              <p:cNvSpPr/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6" name="Freeform 188"/>
              <p:cNvSpPr/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7" name="Freeform 189"/>
              <p:cNvSpPr/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8" name="Freeform 190"/>
              <p:cNvSpPr/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9" name="Freeform 191"/>
              <p:cNvSpPr/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0" name="Freeform 192"/>
              <p:cNvSpPr/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1" name="Freeform 193"/>
              <p:cNvSpPr/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2" name="Freeform 194"/>
              <p:cNvSpPr/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3" name="Freeform 195"/>
              <p:cNvSpPr/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4" name="Freeform 196"/>
              <p:cNvSpPr/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5" name="Freeform 197"/>
              <p:cNvSpPr/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6" name="Freeform 198"/>
              <p:cNvSpPr/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7" name="Freeform 199"/>
              <p:cNvSpPr/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8" name="Freeform 200"/>
              <p:cNvSpPr/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9" name="Freeform 201"/>
              <p:cNvSpPr/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0" name="Freeform 202"/>
              <p:cNvSpPr/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1" name="Freeform 203"/>
              <p:cNvSpPr/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2" name="Freeform 204"/>
              <p:cNvSpPr/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4" name="Freeform 206"/>
              <p:cNvSpPr/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5" name="Freeform 207"/>
              <p:cNvSpPr/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6" name="Freeform 208"/>
              <p:cNvSpPr/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7" name="Freeform 209"/>
              <p:cNvSpPr/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8" name="Freeform 210"/>
              <p:cNvSpPr/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9" name="Freeform 211"/>
              <p:cNvSpPr/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0" name="Freeform 212"/>
              <p:cNvSpPr/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1" name="Freeform 213"/>
              <p:cNvSpPr/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2" name="Freeform 214"/>
              <p:cNvSpPr/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3" name="Freeform 215"/>
              <p:cNvSpPr/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4" name="Freeform 216"/>
              <p:cNvSpPr/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5" name="Freeform 217"/>
              <p:cNvSpPr/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6" name="Freeform 218"/>
              <p:cNvSpPr/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7" name="Freeform 219"/>
              <p:cNvSpPr/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8" name="Freeform 220"/>
              <p:cNvSpPr/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9" name="Freeform 221"/>
              <p:cNvSpPr/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0" name="Freeform 222"/>
              <p:cNvSpPr/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1" name="Freeform 223"/>
              <p:cNvSpPr/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2" name="Freeform 224"/>
              <p:cNvSpPr/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3" name="Freeform 225"/>
              <p:cNvSpPr/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4" name="Freeform 226"/>
              <p:cNvSpPr/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5" name="Freeform 227"/>
              <p:cNvSpPr/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6" name="Freeform 228"/>
              <p:cNvSpPr/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7" name="Freeform 229"/>
              <p:cNvSpPr/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8" name="Freeform 230"/>
              <p:cNvSpPr/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9" name="Freeform 231"/>
              <p:cNvSpPr/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1" name="Freeform 233"/>
              <p:cNvSpPr/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4" name="Freeform 236"/>
              <p:cNvSpPr/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5" name="Freeform 237"/>
              <p:cNvSpPr/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6" name="Freeform 238"/>
              <p:cNvSpPr/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7" name="Freeform 239"/>
              <p:cNvSpPr/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1276" name="组合 1275"/>
          <p:cNvGrpSpPr/>
          <p:nvPr/>
        </p:nvGrpSpPr>
        <p:grpSpPr>
          <a:xfrm>
            <a:off x="5626101" y="980000"/>
            <a:ext cx="874184" cy="916517"/>
            <a:chOff x="4219576" y="1004888"/>
            <a:chExt cx="655638" cy="687388"/>
          </a:xfrm>
          <a:solidFill>
            <a:srgbClr val="634923"/>
          </a:solidFill>
        </p:grpSpPr>
        <p:sp>
          <p:nvSpPr>
            <p:cNvPr id="12528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9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0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1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2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3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4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5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6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7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8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9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0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1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2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3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4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5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6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7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8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9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0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1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2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3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4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5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6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7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8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9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0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1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2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3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4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5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6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7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8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9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0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1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2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3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4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5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6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7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8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9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0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1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2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3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4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5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6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7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8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9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0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1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2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3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4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5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6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7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8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9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0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1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2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3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4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5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8" name="组合 1277"/>
          <p:cNvGrpSpPr/>
          <p:nvPr/>
        </p:nvGrpSpPr>
        <p:grpSpPr>
          <a:xfrm>
            <a:off x="2679702" y="1136634"/>
            <a:ext cx="1094317" cy="556684"/>
            <a:chOff x="2009776" y="1122363"/>
            <a:chExt cx="820738" cy="417513"/>
          </a:xfrm>
          <a:solidFill>
            <a:srgbClr val="634923"/>
          </a:solidFill>
        </p:grpSpPr>
        <p:sp>
          <p:nvSpPr>
            <p:cNvPr id="12606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7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8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9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0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1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2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3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4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5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6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7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8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9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0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1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2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3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4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5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6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7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8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9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0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1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2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3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4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5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6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7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8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9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0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1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2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3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4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5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6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7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8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9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0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1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2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3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4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5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6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7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8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9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0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1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2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3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4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5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5" name="组合 1274"/>
          <p:cNvGrpSpPr/>
          <p:nvPr/>
        </p:nvGrpSpPr>
        <p:grpSpPr>
          <a:xfrm>
            <a:off x="6997702" y="1100650"/>
            <a:ext cx="969433" cy="749301"/>
            <a:chOff x="5248276" y="1095375"/>
            <a:chExt cx="727075" cy="561976"/>
          </a:xfrm>
          <a:solidFill>
            <a:srgbClr val="634923"/>
          </a:solidFill>
        </p:grpSpPr>
        <p:sp>
          <p:nvSpPr>
            <p:cNvPr id="12666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7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8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9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0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1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2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3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4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5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6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7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8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9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0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1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2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3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4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5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6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7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8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9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0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1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2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3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5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4" name="组合 1273"/>
          <p:cNvGrpSpPr/>
          <p:nvPr/>
        </p:nvGrpSpPr>
        <p:grpSpPr>
          <a:xfrm>
            <a:off x="8382002" y="994816"/>
            <a:ext cx="1039284" cy="823384"/>
            <a:chOff x="6286501" y="1016000"/>
            <a:chExt cx="779463" cy="617538"/>
          </a:xfrm>
          <a:solidFill>
            <a:srgbClr val="634923"/>
          </a:solidFill>
        </p:grpSpPr>
        <p:sp>
          <p:nvSpPr>
            <p:cNvPr id="12696" name="Freeform 408"/>
            <p:cNvSpPr/>
            <p:nvPr/>
          </p:nvSpPr>
          <p:spPr bwMode="auto">
            <a:xfrm>
              <a:off x="6303963" y="1404938"/>
              <a:ext cx="117475" cy="111125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81" y="1"/>
                </a:cxn>
                <a:cxn ang="0">
                  <a:pos x="271" y="6"/>
                </a:cxn>
                <a:cxn ang="0">
                  <a:pos x="255" y="26"/>
                </a:cxn>
                <a:cxn ang="0">
                  <a:pos x="250" y="33"/>
                </a:cxn>
                <a:cxn ang="0">
                  <a:pos x="233" y="48"/>
                </a:cxn>
                <a:cxn ang="0">
                  <a:pos x="206" y="68"/>
                </a:cxn>
                <a:cxn ang="0">
                  <a:pos x="179" y="93"/>
                </a:cxn>
                <a:cxn ang="0">
                  <a:pos x="152" y="116"/>
                </a:cxn>
                <a:cxn ang="0">
                  <a:pos x="129" y="135"/>
                </a:cxn>
                <a:cxn ang="0">
                  <a:pos x="66" y="193"/>
                </a:cxn>
                <a:cxn ang="0">
                  <a:pos x="48" y="212"/>
                </a:cxn>
                <a:cxn ang="0">
                  <a:pos x="22" y="239"/>
                </a:cxn>
                <a:cxn ang="0">
                  <a:pos x="6" y="260"/>
                </a:cxn>
                <a:cxn ang="0">
                  <a:pos x="1" y="271"/>
                </a:cxn>
                <a:cxn ang="0">
                  <a:pos x="1" y="276"/>
                </a:cxn>
                <a:cxn ang="0">
                  <a:pos x="5" y="280"/>
                </a:cxn>
                <a:cxn ang="0">
                  <a:pos x="9" y="278"/>
                </a:cxn>
                <a:cxn ang="0">
                  <a:pos x="10" y="277"/>
                </a:cxn>
                <a:cxn ang="0">
                  <a:pos x="22" y="257"/>
                </a:cxn>
                <a:cxn ang="0">
                  <a:pos x="51" y="225"/>
                </a:cxn>
                <a:cxn ang="0">
                  <a:pos x="66" y="209"/>
                </a:cxn>
                <a:cxn ang="0">
                  <a:pos x="123" y="155"/>
                </a:cxn>
                <a:cxn ang="0">
                  <a:pos x="142" y="138"/>
                </a:cxn>
                <a:cxn ang="0">
                  <a:pos x="222" y="69"/>
                </a:cxn>
                <a:cxn ang="0">
                  <a:pos x="261" y="38"/>
                </a:cxn>
                <a:cxn ang="0">
                  <a:pos x="267" y="30"/>
                </a:cxn>
                <a:cxn ang="0">
                  <a:pos x="276" y="17"/>
                </a:cxn>
                <a:cxn ang="0">
                  <a:pos x="284" y="12"/>
                </a:cxn>
                <a:cxn ang="0">
                  <a:pos x="290" y="12"/>
                </a:cxn>
                <a:cxn ang="0">
                  <a:pos x="294" y="10"/>
                </a:cxn>
                <a:cxn ang="0">
                  <a:pos x="297" y="5"/>
                </a:cxn>
                <a:cxn ang="0">
                  <a:pos x="295" y="1"/>
                </a:cxn>
                <a:cxn ang="0">
                  <a:pos x="293" y="0"/>
                </a:cxn>
              </a:cxnLst>
              <a:rect l="0" t="0" r="r" b="b"/>
              <a:pathLst>
                <a:path w="297" h="280">
                  <a:moveTo>
                    <a:pt x="293" y="0"/>
                  </a:moveTo>
                  <a:lnTo>
                    <a:pt x="293" y="0"/>
                  </a:lnTo>
                  <a:lnTo>
                    <a:pt x="286" y="0"/>
                  </a:lnTo>
                  <a:lnTo>
                    <a:pt x="281" y="1"/>
                  </a:lnTo>
                  <a:lnTo>
                    <a:pt x="276" y="4"/>
                  </a:lnTo>
                  <a:lnTo>
                    <a:pt x="271" y="6"/>
                  </a:lnTo>
                  <a:lnTo>
                    <a:pt x="261" y="17"/>
                  </a:lnTo>
                  <a:lnTo>
                    <a:pt x="255" y="26"/>
                  </a:lnTo>
                  <a:lnTo>
                    <a:pt x="255" y="26"/>
                  </a:lnTo>
                  <a:lnTo>
                    <a:pt x="250" y="33"/>
                  </a:lnTo>
                  <a:lnTo>
                    <a:pt x="244" y="38"/>
                  </a:lnTo>
                  <a:lnTo>
                    <a:pt x="233" y="48"/>
                  </a:lnTo>
                  <a:lnTo>
                    <a:pt x="218" y="59"/>
                  </a:lnTo>
                  <a:lnTo>
                    <a:pt x="206" y="68"/>
                  </a:lnTo>
                  <a:lnTo>
                    <a:pt x="206" y="68"/>
                  </a:lnTo>
                  <a:lnTo>
                    <a:pt x="179" y="93"/>
                  </a:lnTo>
                  <a:lnTo>
                    <a:pt x="166" y="104"/>
                  </a:lnTo>
                  <a:lnTo>
                    <a:pt x="152" y="116"/>
                  </a:lnTo>
                  <a:lnTo>
                    <a:pt x="152" y="116"/>
                  </a:lnTo>
                  <a:lnTo>
                    <a:pt x="129" y="135"/>
                  </a:lnTo>
                  <a:lnTo>
                    <a:pt x="108" y="154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48" y="212"/>
                  </a:lnTo>
                  <a:lnTo>
                    <a:pt x="30" y="230"/>
                  </a:lnTo>
                  <a:lnTo>
                    <a:pt x="22" y="239"/>
                  </a:lnTo>
                  <a:lnTo>
                    <a:pt x="14" y="248"/>
                  </a:lnTo>
                  <a:lnTo>
                    <a:pt x="6" y="260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6"/>
                  </a:lnTo>
                  <a:lnTo>
                    <a:pt x="4" y="278"/>
                  </a:lnTo>
                  <a:lnTo>
                    <a:pt x="5" y="280"/>
                  </a:lnTo>
                  <a:lnTo>
                    <a:pt x="8" y="280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5" y="267"/>
                  </a:lnTo>
                  <a:lnTo>
                    <a:pt x="22" y="257"/>
                  </a:lnTo>
                  <a:lnTo>
                    <a:pt x="35" y="240"/>
                  </a:lnTo>
                  <a:lnTo>
                    <a:pt x="51" y="225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104" y="172"/>
                  </a:lnTo>
                  <a:lnTo>
                    <a:pt x="123" y="155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4" y="35"/>
                  </a:lnTo>
                  <a:lnTo>
                    <a:pt x="267" y="30"/>
                  </a:lnTo>
                  <a:lnTo>
                    <a:pt x="273" y="21"/>
                  </a:lnTo>
                  <a:lnTo>
                    <a:pt x="276" y="17"/>
                  </a:lnTo>
                  <a:lnTo>
                    <a:pt x="280" y="13"/>
                  </a:lnTo>
                  <a:lnTo>
                    <a:pt x="284" y="12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3" y="12"/>
                  </a:lnTo>
                  <a:lnTo>
                    <a:pt x="294" y="10"/>
                  </a:lnTo>
                  <a:lnTo>
                    <a:pt x="297" y="6"/>
                  </a:lnTo>
                  <a:lnTo>
                    <a:pt x="297" y="5"/>
                  </a:lnTo>
                  <a:lnTo>
                    <a:pt x="297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7" name="Freeform 409"/>
            <p:cNvSpPr/>
            <p:nvPr/>
          </p:nvSpPr>
          <p:spPr bwMode="auto">
            <a:xfrm>
              <a:off x="6289676" y="1406525"/>
              <a:ext cx="195263" cy="190500"/>
            </a:xfrm>
            <a:custGeom>
              <a:avLst/>
              <a:gdLst/>
              <a:ahLst/>
              <a:cxnLst>
                <a:cxn ang="0">
                  <a:pos x="481" y="3"/>
                </a:cxn>
                <a:cxn ang="0">
                  <a:pos x="416" y="60"/>
                </a:cxn>
                <a:cxn ang="0">
                  <a:pos x="350" y="118"/>
                </a:cxn>
                <a:cxn ang="0">
                  <a:pos x="315" y="152"/>
                </a:cxn>
                <a:cxn ang="0">
                  <a:pos x="248" y="222"/>
                </a:cxn>
                <a:cxn ang="0">
                  <a:pos x="214" y="258"/>
                </a:cxn>
                <a:cxn ang="0">
                  <a:pos x="146" y="326"/>
                </a:cxn>
                <a:cxn ang="0">
                  <a:pos x="120" y="358"/>
                </a:cxn>
                <a:cxn ang="0">
                  <a:pos x="102" y="383"/>
                </a:cxn>
                <a:cxn ang="0">
                  <a:pos x="94" y="390"/>
                </a:cxn>
                <a:cxn ang="0">
                  <a:pos x="69" y="408"/>
                </a:cxn>
                <a:cxn ang="0">
                  <a:pos x="25" y="436"/>
                </a:cxn>
                <a:cxn ang="0">
                  <a:pos x="13" y="446"/>
                </a:cxn>
                <a:cxn ang="0">
                  <a:pos x="4" y="459"/>
                </a:cxn>
                <a:cxn ang="0">
                  <a:pos x="0" y="475"/>
                </a:cxn>
                <a:cxn ang="0">
                  <a:pos x="1" y="477"/>
                </a:cxn>
                <a:cxn ang="0">
                  <a:pos x="6" y="480"/>
                </a:cxn>
                <a:cxn ang="0">
                  <a:pos x="21" y="467"/>
                </a:cxn>
                <a:cxn ang="0">
                  <a:pos x="22" y="464"/>
                </a:cxn>
                <a:cxn ang="0">
                  <a:pos x="21" y="459"/>
                </a:cxn>
                <a:cxn ang="0">
                  <a:pos x="18" y="458"/>
                </a:cxn>
                <a:cxn ang="0">
                  <a:pos x="30" y="446"/>
                </a:cxn>
                <a:cxn ang="0">
                  <a:pos x="74" y="420"/>
                </a:cxn>
                <a:cxn ang="0">
                  <a:pos x="87" y="412"/>
                </a:cxn>
                <a:cxn ang="0">
                  <a:pos x="111" y="390"/>
                </a:cxn>
                <a:cxn ang="0">
                  <a:pos x="121" y="377"/>
                </a:cxn>
                <a:cxn ang="0">
                  <a:pos x="150" y="341"/>
                </a:cxn>
                <a:cxn ang="0">
                  <a:pos x="244" y="243"/>
                </a:cxn>
                <a:cxn ang="0">
                  <a:pos x="303" y="181"/>
                </a:cxn>
                <a:cxn ang="0">
                  <a:pos x="365" y="119"/>
                </a:cxn>
                <a:cxn ang="0">
                  <a:pos x="396" y="92"/>
                </a:cxn>
                <a:cxn ang="0">
                  <a:pos x="459" y="38"/>
                </a:cxn>
                <a:cxn ang="0">
                  <a:pos x="489" y="11"/>
                </a:cxn>
                <a:cxn ang="0">
                  <a:pos x="490" y="7"/>
                </a:cxn>
                <a:cxn ang="0">
                  <a:pos x="485" y="0"/>
                </a:cxn>
                <a:cxn ang="0">
                  <a:pos x="481" y="3"/>
                </a:cxn>
              </a:cxnLst>
              <a:rect l="0" t="0" r="r" b="b"/>
              <a:pathLst>
                <a:path w="490" h="480">
                  <a:moveTo>
                    <a:pt x="481" y="3"/>
                  </a:moveTo>
                  <a:lnTo>
                    <a:pt x="481" y="3"/>
                  </a:lnTo>
                  <a:lnTo>
                    <a:pt x="448" y="31"/>
                  </a:lnTo>
                  <a:lnTo>
                    <a:pt x="416" y="60"/>
                  </a:lnTo>
                  <a:lnTo>
                    <a:pt x="382" y="88"/>
                  </a:lnTo>
                  <a:lnTo>
                    <a:pt x="350" y="118"/>
                  </a:lnTo>
                  <a:lnTo>
                    <a:pt x="350" y="118"/>
                  </a:lnTo>
                  <a:lnTo>
                    <a:pt x="315" y="152"/>
                  </a:lnTo>
                  <a:lnTo>
                    <a:pt x="281" y="187"/>
                  </a:lnTo>
                  <a:lnTo>
                    <a:pt x="248" y="222"/>
                  </a:lnTo>
                  <a:lnTo>
                    <a:pt x="214" y="258"/>
                  </a:lnTo>
                  <a:lnTo>
                    <a:pt x="214" y="258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33" y="341"/>
                  </a:lnTo>
                  <a:lnTo>
                    <a:pt x="120" y="358"/>
                  </a:lnTo>
                  <a:lnTo>
                    <a:pt x="108" y="374"/>
                  </a:lnTo>
                  <a:lnTo>
                    <a:pt x="102" y="383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82" y="400"/>
                  </a:lnTo>
                  <a:lnTo>
                    <a:pt x="69" y="408"/>
                  </a:lnTo>
                  <a:lnTo>
                    <a:pt x="39" y="425"/>
                  </a:lnTo>
                  <a:lnTo>
                    <a:pt x="25" y="436"/>
                  </a:lnTo>
                  <a:lnTo>
                    <a:pt x="18" y="441"/>
                  </a:lnTo>
                  <a:lnTo>
                    <a:pt x="13" y="446"/>
                  </a:lnTo>
                  <a:lnTo>
                    <a:pt x="8" y="453"/>
                  </a:lnTo>
                  <a:lnTo>
                    <a:pt x="4" y="459"/>
                  </a:lnTo>
                  <a:lnTo>
                    <a:pt x="1" y="46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77"/>
                  </a:lnTo>
                  <a:lnTo>
                    <a:pt x="4" y="480"/>
                  </a:lnTo>
                  <a:lnTo>
                    <a:pt x="6" y="480"/>
                  </a:lnTo>
                  <a:lnTo>
                    <a:pt x="10" y="479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2" y="464"/>
                  </a:lnTo>
                  <a:lnTo>
                    <a:pt x="22" y="462"/>
                  </a:lnTo>
                  <a:lnTo>
                    <a:pt x="21" y="459"/>
                  </a:lnTo>
                  <a:lnTo>
                    <a:pt x="18" y="458"/>
                  </a:lnTo>
                  <a:lnTo>
                    <a:pt x="18" y="458"/>
                  </a:lnTo>
                  <a:lnTo>
                    <a:pt x="23" y="451"/>
                  </a:lnTo>
                  <a:lnTo>
                    <a:pt x="30" y="446"/>
                  </a:lnTo>
                  <a:lnTo>
                    <a:pt x="44" y="436"/>
                  </a:lnTo>
                  <a:lnTo>
                    <a:pt x="74" y="420"/>
                  </a:lnTo>
                  <a:lnTo>
                    <a:pt x="74" y="420"/>
                  </a:lnTo>
                  <a:lnTo>
                    <a:pt x="87" y="412"/>
                  </a:lnTo>
                  <a:lnTo>
                    <a:pt x="99" y="402"/>
                  </a:lnTo>
                  <a:lnTo>
                    <a:pt x="111" y="390"/>
                  </a:lnTo>
                  <a:lnTo>
                    <a:pt x="121" y="377"/>
                  </a:lnTo>
                  <a:lnTo>
                    <a:pt x="121" y="377"/>
                  </a:lnTo>
                  <a:lnTo>
                    <a:pt x="136" y="360"/>
                  </a:lnTo>
                  <a:lnTo>
                    <a:pt x="150" y="341"/>
                  </a:lnTo>
                  <a:lnTo>
                    <a:pt x="180" y="309"/>
                  </a:lnTo>
                  <a:lnTo>
                    <a:pt x="244" y="243"/>
                  </a:lnTo>
                  <a:lnTo>
                    <a:pt x="244" y="243"/>
                  </a:lnTo>
                  <a:lnTo>
                    <a:pt x="303" y="181"/>
                  </a:lnTo>
                  <a:lnTo>
                    <a:pt x="335" y="149"/>
                  </a:lnTo>
                  <a:lnTo>
                    <a:pt x="365" y="119"/>
                  </a:lnTo>
                  <a:lnTo>
                    <a:pt x="365" y="119"/>
                  </a:lnTo>
                  <a:lnTo>
                    <a:pt x="396" y="92"/>
                  </a:lnTo>
                  <a:lnTo>
                    <a:pt x="428" y="65"/>
                  </a:lnTo>
                  <a:lnTo>
                    <a:pt x="459" y="38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0" y="8"/>
                  </a:lnTo>
                  <a:lnTo>
                    <a:pt x="490" y="7"/>
                  </a:lnTo>
                  <a:lnTo>
                    <a:pt x="489" y="3"/>
                  </a:lnTo>
                  <a:lnTo>
                    <a:pt x="485" y="0"/>
                  </a:lnTo>
                  <a:lnTo>
                    <a:pt x="484" y="1"/>
                  </a:lnTo>
                  <a:lnTo>
                    <a:pt x="481" y="3"/>
                  </a:lnTo>
                  <a:lnTo>
                    <a:pt x="4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8" name="Freeform 410"/>
            <p:cNvSpPr/>
            <p:nvPr/>
          </p:nvSpPr>
          <p:spPr bwMode="auto">
            <a:xfrm>
              <a:off x="6429376" y="1481138"/>
              <a:ext cx="107950" cy="130175"/>
            </a:xfrm>
            <a:custGeom>
              <a:avLst/>
              <a:gdLst/>
              <a:ahLst/>
              <a:cxnLst>
                <a:cxn ang="0">
                  <a:pos x="263" y="4"/>
                </a:cxn>
                <a:cxn ang="0">
                  <a:pos x="232" y="51"/>
                </a:cxn>
                <a:cxn ang="0">
                  <a:pos x="195" y="95"/>
                </a:cxn>
                <a:cxn ang="0">
                  <a:pos x="186" y="105"/>
                </a:cxn>
                <a:cxn ang="0">
                  <a:pos x="160" y="139"/>
                </a:cxn>
                <a:cxn ang="0">
                  <a:pos x="124" y="186"/>
                </a:cxn>
                <a:cxn ang="0">
                  <a:pos x="107" y="204"/>
                </a:cxn>
                <a:cxn ang="0">
                  <a:pos x="52" y="257"/>
                </a:cxn>
                <a:cxn ang="0">
                  <a:pos x="43" y="267"/>
                </a:cxn>
                <a:cxn ang="0">
                  <a:pos x="29" y="289"/>
                </a:cxn>
                <a:cxn ang="0">
                  <a:pos x="20" y="299"/>
                </a:cxn>
                <a:cxn ang="0">
                  <a:pos x="8" y="306"/>
                </a:cxn>
                <a:cxn ang="0">
                  <a:pos x="0" y="318"/>
                </a:cxn>
                <a:cxn ang="0">
                  <a:pos x="0" y="319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2" y="319"/>
                </a:cxn>
                <a:cxn ang="0">
                  <a:pos x="22" y="310"/>
                </a:cxn>
                <a:cxn ang="0">
                  <a:pos x="38" y="299"/>
                </a:cxn>
                <a:cxn ang="0">
                  <a:pos x="45" y="289"/>
                </a:cxn>
                <a:cxn ang="0">
                  <a:pos x="59" y="268"/>
                </a:cxn>
                <a:cxn ang="0">
                  <a:pos x="67" y="259"/>
                </a:cxn>
                <a:cxn ang="0">
                  <a:pos x="127" y="200"/>
                </a:cxn>
                <a:cxn ang="0">
                  <a:pos x="145" y="180"/>
                </a:cxn>
                <a:cxn ang="0">
                  <a:pos x="177" y="136"/>
                </a:cxn>
                <a:cxn ang="0">
                  <a:pos x="211" y="95"/>
                </a:cxn>
                <a:cxn ang="0">
                  <a:pos x="228" y="75"/>
                </a:cxn>
                <a:cxn ang="0">
                  <a:pos x="259" y="33"/>
                </a:cxn>
                <a:cxn ang="0">
                  <a:pos x="272" y="10"/>
                </a:cxn>
                <a:cxn ang="0">
                  <a:pos x="273" y="4"/>
                </a:cxn>
                <a:cxn ang="0">
                  <a:pos x="266" y="0"/>
                </a:cxn>
                <a:cxn ang="0">
                  <a:pos x="263" y="4"/>
                </a:cxn>
              </a:cxnLst>
              <a:rect l="0" t="0" r="r" b="b"/>
              <a:pathLst>
                <a:path w="273" h="326">
                  <a:moveTo>
                    <a:pt x="263" y="4"/>
                  </a:moveTo>
                  <a:lnTo>
                    <a:pt x="263" y="4"/>
                  </a:lnTo>
                  <a:lnTo>
                    <a:pt x="249" y="28"/>
                  </a:lnTo>
                  <a:lnTo>
                    <a:pt x="232" y="51"/>
                  </a:lnTo>
                  <a:lnTo>
                    <a:pt x="215" y="74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86" y="105"/>
                  </a:lnTo>
                  <a:lnTo>
                    <a:pt x="177" y="115"/>
                  </a:lnTo>
                  <a:lnTo>
                    <a:pt x="160" y="139"/>
                  </a:lnTo>
                  <a:lnTo>
                    <a:pt x="143" y="163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07" y="204"/>
                  </a:lnTo>
                  <a:lnTo>
                    <a:pt x="89" y="223"/>
                  </a:lnTo>
                  <a:lnTo>
                    <a:pt x="52" y="257"/>
                  </a:lnTo>
                  <a:lnTo>
                    <a:pt x="52" y="257"/>
                  </a:lnTo>
                  <a:lnTo>
                    <a:pt x="43" y="267"/>
                  </a:lnTo>
                  <a:lnTo>
                    <a:pt x="37" y="279"/>
                  </a:lnTo>
                  <a:lnTo>
                    <a:pt x="29" y="289"/>
                  </a:lnTo>
                  <a:lnTo>
                    <a:pt x="25" y="295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8" y="306"/>
                  </a:lnTo>
                  <a:lnTo>
                    <a:pt x="4" y="312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9"/>
                  </a:lnTo>
                  <a:lnTo>
                    <a:pt x="0" y="322"/>
                  </a:lnTo>
                  <a:lnTo>
                    <a:pt x="3" y="326"/>
                  </a:lnTo>
                  <a:lnTo>
                    <a:pt x="5" y="326"/>
                  </a:lnTo>
                  <a:lnTo>
                    <a:pt x="7" y="326"/>
                  </a:lnTo>
                  <a:lnTo>
                    <a:pt x="8" y="326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2" y="319"/>
                  </a:lnTo>
                  <a:lnTo>
                    <a:pt x="14" y="316"/>
                  </a:lnTo>
                  <a:lnTo>
                    <a:pt x="22" y="310"/>
                  </a:lnTo>
                  <a:lnTo>
                    <a:pt x="30" y="304"/>
                  </a:lnTo>
                  <a:lnTo>
                    <a:pt x="38" y="299"/>
                  </a:lnTo>
                  <a:lnTo>
                    <a:pt x="38" y="299"/>
                  </a:lnTo>
                  <a:lnTo>
                    <a:pt x="45" y="289"/>
                  </a:lnTo>
                  <a:lnTo>
                    <a:pt x="51" y="279"/>
                  </a:lnTo>
                  <a:lnTo>
                    <a:pt x="59" y="268"/>
                  </a:lnTo>
                  <a:lnTo>
                    <a:pt x="67" y="259"/>
                  </a:lnTo>
                  <a:lnTo>
                    <a:pt x="67" y="259"/>
                  </a:lnTo>
                  <a:lnTo>
                    <a:pt x="107" y="220"/>
                  </a:lnTo>
                  <a:lnTo>
                    <a:pt x="127" y="20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61" y="159"/>
                  </a:lnTo>
                  <a:lnTo>
                    <a:pt x="177" y="136"/>
                  </a:lnTo>
                  <a:lnTo>
                    <a:pt x="192" y="114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28" y="75"/>
                  </a:lnTo>
                  <a:lnTo>
                    <a:pt x="245" y="54"/>
                  </a:lnTo>
                  <a:lnTo>
                    <a:pt x="259" y="33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69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3" y="4"/>
                  </a:lnTo>
                  <a:lnTo>
                    <a:pt x="26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9" name="Freeform 411"/>
            <p:cNvSpPr/>
            <p:nvPr/>
          </p:nvSpPr>
          <p:spPr bwMode="auto">
            <a:xfrm>
              <a:off x="6464301" y="1528763"/>
              <a:ext cx="74613" cy="8413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57" y="21"/>
                </a:cxn>
                <a:cxn ang="0">
                  <a:pos x="148" y="30"/>
                </a:cxn>
                <a:cxn ang="0">
                  <a:pos x="138" y="40"/>
                </a:cxn>
                <a:cxn ang="0">
                  <a:pos x="138" y="40"/>
                </a:cxn>
                <a:cxn ang="0">
                  <a:pos x="125" y="55"/>
                </a:cxn>
                <a:cxn ang="0">
                  <a:pos x="111" y="69"/>
                </a:cxn>
                <a:cxn ang="0">
                  <a:pos x="98" y="83"/>
                </a:cxn>
                <a:cxn ang="0">
                  <a:pos x="85" y="98"/>
                </a:cxn>
                <a:cxn ang="0">
                  <a:pos x="85" y="98"/>
                </a:cxn>
                <a:cxn ang="0">
                  <a:pos x="75" y="111"/>
                </a:cxn>
                <a:cxn ang="0">
                  <a:pos x="63" y="123"/>
                </a:cxn>
                <a:cxn ang="0">
                  <a:pos x="40" y="147"/>
                </a:cxn>
                <a:cxn ang="0">
                  <a:pos x="29" y="161"/>
                </a:cxn>
                <a:cxn ang="0">
                  <a:pos x="19" y="174"/>
                </a:cxn>
                <a:cxn ang="0">
                  <a:pos x="8" y="188"/>
                </a:cxn>
                <a:cxn ang="0">
                  <a:pos x="2" y="202"/>
                </a:cxn>
                <a:cxn ang="0">
                  <a:pos x="2" y="202"/>
                </a:cxn>
                <a:cxn ang="0">
                  <a:pos x="0" y="206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8" y="210"/>
                </a:cxn>
                <a:cxn ang="0">
                  <a:pos x="8" y="210"/>
                </a:cxn>
                <a:cxn ang="0">
                  <a:pos x="12" y="210"/>
                </a:cxn>
                <a:cxn ang="0">
                  <a:pos x="15" y="208"/>
                </a:cxn>
                <a:cxn ang="0">
                  <a:pos x="17" y="201"/>
                </a:cxn>
                <a:cxn ang="0">
                  <a:pos x="17" y="201"/>
                </a:cxn>
                <a:cxn ang="0">
                  <a:pos x="17" y="198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25" y="184"/>
                </a:cxn>
                <a:cxn ang="0">
                  <a:pos x="34" y="172"/>
                </a:cxn>
                <a:cxn ang="0">
                  <a:pos x="54" y="150"/>
                </a:cxn>
                <a:cxn ang="0">
                  <a:pos x="75" y="128"/>
                </a:cxn>
                <a:cxn ang="0">
                  <a:pos x="93" y="107"/>
                </a:cxn>
                <a:cxn ang="0">
                  <a:pos x="93" y="107"/>
                </a:cxn>
                <a:cxn ang="0">
                  <a:pos x="117" y="81"/>
                </a:cxn>
                <a:cxn ang="0">
                  <a:pos x="139" y="56"/>
                </a:cxn>
                <a:cxn ang="0">
                  <a:pos x="139" y="56"/>
                </a:cxn>
                <a:cxn ang="0">
                  <a:pos x="152" y="40"/>
                </a:cxn>
                <a:cxn ang="0">
                  <a:pos x="159" y="32"/>
                </a:cxn>
                <a:cxn ang="0">
                  <a:pos x="166" y="26"/>
                </a:cxn>
                <a:cxn ang="0">
                  <a:pos x="166" y="26"/>
                </a:cxn>
                <a:cxn ang="0">
                  <a:pos x="177" y="18"/>
                </a:cxn>
                <a:cxn ang="0">
                  <a:pos x="187" y="9"/>
                </a:cxn>
                <a:cxn ang="0">
                  <a:pos x="187" y="9"/>
                </a:cxn>
                <a:cxn ang="0">
                  <a:pos x="189" y="8"/>
                </a:cxn>
                <a:cxn ang="0">
                  <a:pos x="189" y="5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9" h="210">
                  <a:moveTo>
                    <a:pt x="179" y="1"/>
                  </a:moveTo>
                  <a:lnTo>
                    <a:pt x="179" y="1"/>
                  </a:lnTo>
                  <a:lnTo>
                    <a:pt x="157" y="21"/>
                  </a:lnTo>
                  <a:lnTo>
                    <a:pt x="148" y="3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25" y="55"/>
                  </a:lnTo>
                  <a:lnTo>
                    <a:pt x="111" y="69"/>
                  </a:lnTo>
                  <a:lnTo>
                    <a:pt x="98" y="83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75" y="111"/>
                  </a:lnTo>
                  <a:lnTo>
                    <a:pt x="63" y="123"/>
                  </a:lnTo>
                  <a:lnTo>
                    <a:pt x="40" y="147"/>
                  </a:lnTo>
                  <a:lnTo>
                    <a:pt x="29" y="161"/>
                  </a:lnTo>
                  <a:lnTo>
                    <a:pt x="19" y="174"/>
                  </a:lnTo>
                  <a:lnTo>
                    <a:pt x="8" y="188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0" y="206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12" y="210"/>
                  </a:lnTo>
                  <a:lnTo>
                    <a:pt x="15" y="208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25" y="184"/>
                  </a:lnTo>
                  <a:lnTo>
                    <a:pt x="34" y="172"/>
                  </a:lnTo>
                  <a:lnTo>
                    <a:pt x="54" y="150"/>
                  </a:lnTo>
                  <a:lnTo>
                    <a:pt x="75" y="128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117" y="81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52" y="40"/>
                  </a:lnTo>
                  <a:lnTo>
                    <a:pt x="159" y="32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77" y="18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89" y="8"/>
                  </a:lnTo>
                  <a:lnTo>
                    <a:pt x="189" y="5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0" name="Freeform 412"/>
            <p:cNvSpPr/>
            <p:nvPr/>
          </p:nvSpPr>
          <p:spPr bwMode="auto">
            <a:xfrm>
              <a:off x="6499226" y="1565275"/>
              <a:ext cx="44450" cy="63500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9" y="12"/>
                </a:cxn>
                <a:cxn ang="0">
                  <a:pos x="95" y="21"/>
                </a:cxn>
                <a:cxn ang="0">
                  <a:pos x="83" y="37"/>
                </a:cxn>
                <a:cxn ang="0">
                  <a:pos x="70" y="51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2" y="72"/>
                </a:cxn>
                <a:cxn ang="0">
                  <a:pos x="47" y="81"/>
                </a:cxn>
                <a:cxn ang="0">
                  <a:pos x="36" y="100"/>
                </a:cxn>
                <a:cxn ang="0">
                  <a:pos x="36" y="100"/>
                </a:cxn>
                <a:cxn ang="0">
                  <a:pos x="19" y="126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5" y="160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24" y="135"/>
                </a:cxn>
                <a:cxn ang="0">
                  <a:pos x="39" y="111"/>
                </a:cxn>
                <a:cxn ang="0">
                  <a:pos x="55" y="88"/>
                </a:cxn>
                <a:cxn ang="0">
                  <a:pos x="62" y="77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83" y="54"/>
                </a:cxn>
                <a:cxn ang="0">
                  <a:pos x="95" y="39"/>
                </a:cxn>
                <a:cxn ang="0">
                  <a:pos x="106" y="24"/>
                </a:cxn>
                <a:cxn ang="0">
                  <a:pos x="110" y="16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3" y="5"/>
                </a:cxn>
                <a:cxn ang="0">
                  <a:pos x="112" y="3"/>
                </a:cxn>
                <a:cxn ang="0">
                  <a:pos x="110" y="0"/>
                </a:cxn>
                <a:cxn ang="0">
                  <a:pos x="106" y="0"/>
                </a:cxn>
                <a:cxn ang="0">
                  <a:pos x="103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3" h="160">
                  <a:moveTo>
                    <a:pt x="102" y="4"/>
                  </a:moveTo>
                  <a:lnTo>
                    <a:pt x="102" y="4"/>
                  </a:lnTo>
                  <a:lnTo>
                    <a:pt x="99" y="12"/>
                  </a:lnTo>
                  <a:lnTo>
                    <a:pt x="95" y="21"/>
                  </a:lnTo>
                  <a:lnTo>
                    <a:pt x="83" y="37"/>
                  </a:lnTo>
                  <a:lnTo>
                    <a:pt x="70" y="51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2" y="72"/>
                  </a:lnTo>
                  <a:lnTo>
                    <a:pt x="47" y="8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19" y="126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24" y="135"/>
                  </a:lnTo>
                  <a:lnTo>
                    <a:pt x="39" y="111"/>
                  </a:lnTo>
                  <a:lnTo>
                    <a:pt x="55" y="88"/>
                  </a:lnTo>
                  <a:lnTo>
                    <a:pt x="62" y="7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83" y="54"/>
                  </a:lnTo>
                  <a:lnTo>
                    <a:pt x="95" y="39"/>
                  </a:lnTo>
                  <a:lnTo>
                    <a:pt x="106" y="24"/>
                  </a:lnTo>
                  <a:lnTo>
                    <a:pt x="110" y="16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2" y="3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1" name="Freeform 413"/>
            <p:cNvSpPr/>
            <p:nvPr/>
          </p:nvSpPr>
          <p:spPr bwMode="auto">
            <a:xfrm>
              <a:off x="6569076" y="1401763"/>
              <a:ext cx="100013" cy="10477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07" y="30"/>
                </a:cxn>
                <a:cxn ang="0">
                  <a:pos x="172" y="59"/>
                </a:cxn>
                <a:cxn ang="0">
                  <a:pos x="138" y="89"/>
                </a:cxn>
                <a:cxn ang="0">
                  <a:pos x="105" y="122"/>
                </a:cxn>
                <a:cxn ang="0">
                  <a:pos x="105" y="122"/>
                </a:cxn>
                <a:cxn ang="0">
                  <a:pos x="89" y="136"/>
                </a:cxn>
                <a:cxn ang="0">
                  <a:pos x="73" y="152"/>
                </a:cxn>
                <a:cxn ang="0">
                  <a:pos x="58" y="166"/>
                </a:cxn>
                <a:cxn ang="0">
                  <a:pos x="43" y="181"/>
                </a:cxn>
                <a:cxn ang="0">
                  <a:pos x="43" y="181"/>
                </a:cxn>
                <a:cxn ang="0">
                  <a:pos x="37" y="190"/>
                </a:cxn>
                <a:cxn ang="0">
                  <a:pos x="30" y="198"/>
                </a:cxn>
                <a:cxn ang="0">
                  <a:pos x="20" y="216"/>
                </a:cxn>
                <a:cxn ang="0">
                  <a:pos x="2" y="255"/>
                </a:cxn>
                <a:cxn ang="0">
                  <a:pos x="2" y="255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3" y="263"/>
                </a:cxn>
                <a:cxn ang="0">
                  <a:pos x="7" y="263"/>
                </a:cxn>
                <a:cxn ang="0">
                  <a:pos x="9" y="263"/>
                </a:cxn>
                <a:cxn ang="0">
                  <a:pos x="11" y="261"/>
                </a:cxn>
                <a:cxn ang="0">
                  <a:pos x="11" y="261"/>
                </a:cxn>
                <a:cxn ang="0">
                  <a:pos x="29" y="224"/>
                </a:cxn>
                <a:cxn ang="0">
                  <a:pos x="39" y="206"/>
                </a:cxn>
                <a:cxn ang="0">
                  <a:pos x="51" y="189"/>
                </a:cxn>
                <a:cxn ang="0">
                  <a:pos x="51" y="189"/>
                </a:cxn>
                <a:cxn ang="0">
                  <a:pos x="66" y="174"/>
                </a:cxn>
                <a:cxn ang="0">
                  <a:pos x="81" y="159"/>
                </a:cxn>
                <a:cxn ang="0">
                  <a:pos x="97" y="145"/>
                </a:cxn>
                <a:cxn ang="0">
                  <a:pos x="113" y="130"/>
                </a:cxn>
                <a:cxn ang="0">
                  <a:pos x="113" y="130"/>
                </a:cxn>
                <a:cxn ang="0">
                  <a:pos x="144" y="98"/>
                </a:cxn>
                <a:cxn ang="0">
                  <a:pos x="178" y="68"/>
                </a:cxn>
                <a:cxn ang="0">
                  <a:pos x="213" y="40"/>
                </a:cxn>
                <a:cxn ang="0">
                  <a:pos x="249" y="12"/>
                </a:cxn>
                <a:cxn ang="0">
                  <a:pos x="249" y="12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0" y="3"/>
                </a:cxn>
                <a:cxn ang="0">
                  <a:pos x="249" y="2"/>
                </a:cxn>
                <a:cxn ang="0">
                  <a:pos x="247" y="2"/>
                </a:cxn>
                <a:cxn ang="0">
                  <a:pos x="245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263">
                  <a:moveTo>
                    <a:pt x="242" y="2"/>
                  </a:moveTo>
                  <a:lnTo>
                    <a:pt x="242" y="2"/>
                  </a:lnTo>
                  <a:lnTo>
                    <a:pt x="207" y="30"/>
                  </a:lnTo>
                  <a:lnTo>
                    <a:pt x="172" y="59"/>
                  </a:lnTo>
                  <a:lnTo>
                    <a:pt x="138" y="89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89" y="136"/>
                  </a:lnTo>
                  <a:lnTo>
                    <a:pt x="73" y="152"/>
                  </a:lnTo>
                  <a:lnTo>
                    <a:pt x="58" y="166"/>
                  </a:lnTo>
                  <a:lnTo>
                    <a:pt x="43" y="181"/>
                  </a:lnTo>
                  <a:lnTo>
                    <a:pt x="43" y="181"/>
                  </a:lnTo>
                  <a:lnTo>
                    <a:pt x="37" y="190"/>
                  </a:lnTo>
                  <a:lnTo>
                    <a:pt x="30" y="198"/>
                  </a:lnTo>
                  <a:lnTo>
                    <a:pt x="20" y="216"/>
                  </a:lnTo>
                  <a:lnTo>
                    <a:pt x="2" y="255"/>
                  </a:lnTo>
                  <a:lnTo>
                    <a:pt x="2" y="255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9" y="263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29" y="224"/>
                  </a:lnTo>
                  <a:lnTo>
                    <a:pt x="39" y="206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66" y="174"/>
                  </a:lnTo>
                  <a:lnTo>
                    <a:pt x="81" y="159"/>
                  </a:lnTo>
                  <a:lnTo>
                    <a:pt x="97" y="145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44" y="98"/>
                  </a:lnTo>
                  <a:lnTo>
                    <a:pt x="178" y="68"/>
                  </a:lnTo>
                  <a:lnTo>
                    <a:pt x="213" y="40"/>
                  </a:lnTo>
                  <a:lnTo>
                    <a:pt x="249" y="12"/>
                  </a:lnTo>
                  <a:lnTo>
                    <a:pt x="249" y="12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0" y="3"/>
                  </a:lnTo>
                  <a:lnTo>
                    <a:pt x="249" y="2"/>
                  </a:lnTo>
                  <a:lnTo>
                    <a:pt x="247" y="2"/>
                  </a:lnTo>
                  <a:lnTo>
                    <a:pt x="245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2" name="Freeform 414"/>
            <p:cNvSpPr/>
            <p:nvPr/>
          </p:nvSpPr>
          <p:spPr bwMode="auto">
            <a:xfrm>
              <a:off x="6553201" y="1406525"/>
              <a:ext cx="206375" cy="217488"/>
            </a:xfrm>
            <a:custGeom>
              <a:avLst/>
              <a:gdLst/>
              <a:ahLst/>
              <a:cxnLst>
                <a:cxn ang="0">
                  <a:pos x="511" y="1"/>
                </a:cxn>
                <a:cxn ang="0">
                  <a:pos x="497" y="8"/>
                </a:cxn>
                <a:cxn ang="0">
                  <a:pos x="484" y="18"/>
                </a:cxn>
                <a:cxn ang="0">
                  <a:pos x="460" y="42"/>
                </a:cxn>
                <a:cxn ang="0">
                  <a:pos x="442" y="56"/>
                </a:cxn>
                <a:cxn ang="0">
                  <a:pos x="408" y="86"/>
                </a:cxn>
                <a:cxn ang="0">
                  <a:pos x="391" y="103"/>
                </a:cxn>
                <a:cxn ang="0">
                  <a:pos x="358" y="143"/>
                </a:cxn>
                <a:cxn ang="0">
                  <a:pos x="327" y="183"/>
                </a:cxn>
                <a:cxn ang="0">
                  <a:pos x="292" y="222"/>
                </a:cxn>
                <a:cxn ang="0">
                  <a:pos x="254" y="262"/>
                </a:cxn>
                <a:cxn ang="0">
                  <a:pos x="191" y="334"/>
                </a:cxn>
                <a:cxn ang="0">
                  <a:pos x="131" y="408"/>
                </a:cxn>
                <a:cxn ang="0">
                  <a:pos x="114" y="430"/>
                </a:cxn>
                <a:cxn ang="0">
                  <a:pos x="76" y="472"/>
                </a:cxn>
                <a:cxn ang="0">
                  <a:pos x="55" y="489"/>
                </a:cxn>
                <a:cxn ang="0">
                  <a:pos x="48" y="494"/>
                </a:cxn>
                <a:cxn ang="0">
                  <a:pos x="29" y="515"/>
                </a:cxn>
                <a:cxn ang="0">
                  <a:pos x="9" y="534"/>
                </a:cxn>
                <a:cxn ang="0">
                  <a:pos x="3" y="538"/>
                </a:cxn>
                <a:cxn ang="0">
                  <a:pos x="0" y="540"/>
                </a:cxn>
                <a:cxn ang="0">
                  <a:pos x="1" y="547"/>
                </a:cxn>
                <a:cxn ang="0">
                  <a:pos x="16" y="548"/>
                </a:cxn>
                <a:cxn ang="0">
                  <a:pos x="20" y="548"/>
                </a:cxn>
                <a:cxn ang="0">
                  <a:pos x="22" y="541"/>
                </a:cxn>
                <a:cxn ang="0">
                  <a:pos x="21" y="539"/>
                </a:cxn>
                <a:cxn ang="0">
                  <a:pos x="37" y="521"/>
                </a:cxn>
                <a:cxn ang="0">
                  <a:pos x="54" y="504"/>
                </a:cxn>
                <a:cxn ang="0">
                  <a:pos x="71" y="490"/>
                </a:cxn>
                <a:cxn ang="0">
                  <a:pos x="114" y="447"/>
                </a:cxn>
                <a:cxn ang="0">
                  <a:pos x="129" y="429"/>
                </a:cxn>
                <a:cxn ang="0">
                  <a:pos x="156" y="391"/>
                </a:cxn>
                <a:cxn ang="0">
                  <a:pos x="170" y="373"/>
                </a:cxn>
                <a:cxn ang="0">
                  <a:pos x="221" y="313"/>
                </a:cxn>
                <a:cxn ang="0">
                  <a:pos x="239" y="293"/>
                </a:cxn>
                <a:cxn ang="0">
                  <a:pos x="307" y="220"/>
                </a:cxn>
                <a:cxn ang="0">
                  <a:pos x="373" y="144"/>
                </a:cxn>
                <a:cxn ang="0">
                  <a:pos x="387" y="126"/>
                </a:cxn>
                <a:cxn ang="0">
                  <a:pos x="420" y="90"/>
                </a:cxn>
                <a:cxn ang="0">
                  <a:pos x="437" y="75"/>
                </a:cxn>
                <a:cxn ang="0">
                  <a:pos x="481" y="39"/>
                </a:cxn>
                <a:cxn ang="0">
                  <a:pos x="489" y="33"/>
                </a:cxn>
                <a:cxn ang="0">
                  <a:pos x="505" y="17"/>
                </a:cxn>
                <a:cxn ang="0">
                  <a:pos x="514" y="12"/>
                </a:cxn>
                <a:cxn ang="0">
                  <a:pos x="517" y="11"/>
                </a:cxn>
                <a:cxn ang="0">
                  <a:pos x="518" y="5"/>
                </a:cxn>
                <a:cxn ang="0">
                  <a:pos x="514" y="0"/>
                </a:cxn>
                <a:cxn ang="0">
                  <a:pos x="511" y="1"/>
                </a:cxn>
              </a:cxnLst>
              <a:rect l="0" t="0" r="r" b="b"/>
              <a:pathLst>
                <a:path w="518" h="548">
                  <a:moveTo>
                    <a:pt x="511" y="1"/>
                  </a:moveTo>
                  <a:lnTo>
                    <a:pt x="511" y="1"/>
                  </a:lnTo>
                  <a:lnTo>
                    <a:pt x="504" y="4"/>
                  </a:lnTo>
                  <a:lnTo>
                    <a:pt x="497" y="8"/>
                  </a:lnTo>
                  <a:lnTo>
                    <a:pt x="491" y="12"/>
                  </a:lnTo>
                  <a:lnTo>
                    <a:pt x="484" y="18"/>
                  </a:lnTo>
                  <a:lnTo>
                    <a:pt x="472" y="30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442" y="56"/>
                  </a:lnTo>
                  <a:lnTo>
                    <a:pt x="425" y="71"/>
                  </a:lnTo>
                  <a:lnTo>
                    <a:pt x="408" y="86"/>
                  </a:lnTo>
                  <a:lnTo>
                    <a:pt x="391" y="103"/>
                  </a:lnTo>
                  <a:lnTo>
                    <a:pt x="391" y="103"/>
                  </a:lnTo>
                  <a:lnTo>
                    <a:pt x="374" y="123"/>
                  </a:lnTo>
                  <a:lnTo>
                    <a:pt x="358" y="14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10" y="203"/>
                  </a:lnTo>
                  <a:lnTo>
                    <a:pt x="292" y="222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21" y="297"/>
                  </a:lnTo>
                  <a:lnTo>
                    <a:pt x="191" y="334"/>
                  </a:lnTo>
                  <a:lnTo>
                    <a:pt x="161" y="370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14" y="430"/>
                  </a:lnTo>
                  <a:lnTo>
                    <a:pt x="95" y="451"/>
                  </a:lnTo>
                  <a:lnTo>
                    <a:pt x="76" y="472"/>
                  </a:lnTo>
                  <a:lnTo>
                    <a:pt x="65" y="481"/>
                  </a:lnTo>
                  <a:lnTo>
                    <a:pt x="55" y="489"/>
                  </a:lnTo>
                  <a:lnTo>
                    <a:pt x="55" y="489"/>
                  </a:lnTo>
                  <a:lnTo>
                    <a:pt x="48" y="494"/>
                  </a:lnTo>
                  <a:lnTo>
                    <a:pt x="42" y="501"/>
                  </a:lnTo>
                  <a:lnTo>
                    <a:pt x="29" y="515"/>
                  </a:lnTo>
                  <a:lnTo>
                    <a:pt x="17" y="528"/>
                  </a:lnTo>
                  <a:lnTo>
                    <a:pt x="9" y="534"/>
                  </a:lnTo>
                  <a:lnTo>
                    <a:pt x="3" y="538"/>
                  </a:lnTo>
                  <a:lnTo>
                    <a:pt x="3" y="538"/>
                  </a:lnTo>
                  <a:lnTo>
                    <a:pt x="0" y="539"/>
                  </a:lnTo>
                  <a:lnTo>
                    <a:pt x="0" y="540"/>
                  </a:lnTo>
                  <a:lnTo>
                    <a:pt x="0" y="544"/>
                  </a:lnTo>
                  <a:lnTo>
                    <a:pt x="1" y="547"/>
                  </a:lnTo>
                  <a:lnTo>
                    <a:pt x="5" y="548"/>
                  </a:lnTo>
                  <a:lnTo>
                    <a:pt x="16" y="548"/>
                  </a:lnTo>
                  <a:lnTo>
                    <a:pt x="16" y="548"/>
                  </a:lnTo>
                  <a:lnTo>
                    <a:pt x="20" y="548"/>
                  </a:lnTo>
                  <a:lnTo>
                    <a:pt x="21" y="545"/>
                  </a:lnTo>
                  <a:lnTo>
                    <a:pt x="22" y="541"/>
                  </a:lnTo>
                  <a:lnTo>
                    <a:pt x="21" y="539"/>
                  </a:lnTo>
                  <a:lnTo>
                    <a:pt x="21" y="539"/>
                  </a:lnTo>
                  <a:lnTo>
                    <a:pt x="29" y="530"/>
                  </a:lnTo>
                  <a:lnTo>
                    <a:pt x="37" y="521"/>
                  </a:lnTo>
                  <a:lnTo>
                    <a:pt x="44" y="511"/>
                  </a:lnTo>
                  <a:lnTo>
                    <a:pt x="54" y="504"/>
                  </a:lnTo>
                  <a:lnTo>
                    <a:pt x="54" y="504"/>
                  </a:lnTo>
                  <a:lnTo>
                    <a:pt x="71" y="490"/>
                  </a:lnTo>
                  <a:lnTo>
                    <a:pt x="86" y="477"/>
                  </a:lnTo>
                  <a:lnTo>
                    <a:pt x="114" y="447"/>
                  </a:lnTo>
                  <a:lnTo>
                    <a:pt x="114" y="447"/>
                  </a:lnTo>
                  <a:lnTo>
                    <a:pt x="129" y="429"/>
                  </a:lnTo>
                  <a:lnTo>
                    <a:pt x="143" y="411"/>
                  </a:lnTo>
                  <a:lnTo>
                    <a:pt x="156" y="391"/>
                  </a:lnTo>
                  <a:lnTo>
                    <a:pt x="170" y="373"/>
                  </a:lnTo>
                  <a:lnTo>
                    <a:pt x="170" y="373"/>
                  </a:lnTo>
                  <a:lnTo>
                    <a:pt x="204" y="332"/>
                  </a:lnTo>
                  <a:lnTo>
                    <a:pt x="221" y="31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75" y="258"/>
                  </a:lnTo>
                  <a:lnTo>
                    <a:pt x="307" y="220"/>
                  </a:lnTo>
                  <a:lnTo>
                    <a:pt x="341" y="182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87" y="126"/>
                  </a:lnTo>
                  <a:lnTo>
                    <a:pt x="403" y="107"/>
                  </a:lnTo>
                  <a:lnTo>
                    <a:pt x="420" y="90"/>
                  </a:lnTo>
                  <a:lnTo>
                    <a:pt x="437" y="75"/>
                  </a:lnTo>
                  <a:lnTo>
                    <a:pt x="437" y="75"/>
                  </a:lnTo>
                  <a:lnTo>
                    <a:pt x="459" y="56"/>
                  </a:lnTo>
                  <a:lnTo>
                    <a:pt x="481" y="39"/>
                  </a:lnTo>
                  <a:lnTo>
                    <a:pt x="481" y="39"/>
                  </a:lnTo>
                  <a:lnTo>
                    <a:pt x="489" y="33"/>
                  </a:lnTo>
                  <a:lnTo>
                    <a:pt x="497" y="24"/>
                  </a:lnTo>
                  <a:lnTo>
                    <a:pt x="505" y="17"/>
                  </a:lnTo>
                  <a:lnTo>
                    <a:pt x="509" y="13"/>
                  </a:lnTo>
                  <a:lnTo>
                    <a:pt x="514" y="12"/>
                  </a:lnTo>
                  <a:lnTo>
                    <a:pt x="514" y="12"/>
                  </a:lnTo>
                  <a:lnTo>
                    <a:pt x="517" y="11"/>
                  </a:lnTo>
                  <a:lnTo>
                    <a:pt x="518" y="9"/>
                  </a:lnTo>
                  <a:lnTo>
                    <a:pt x="518" y="5"/>
                  </a:lnTo>
                  <a:lnTo>
                    <a:pt x="515" y="1"/>
                  </a:lnTo>
                  <a:lnTo>
                    <a:pt x="514" y="0"/>
                  </a:lnTo>
                  <a:lnTo>
                    <a:pt x="511" y="1"/>
                  </a:lnTo>
                  <a:lnTo>
                    <a:pt x="5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3" name="Freeform 415"/>
            <p:cNvSpPr/>
            <p:nvPr/>
          </p:nvSpPr>
          <p:spPr bwMode="auto">
            <a:xfrm>
              <a:off x="6648451" y="1455738"/>
              <a:ext cx="138113" cy="16668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338" y="4"/>
                </a:cxn>
                <a:cxn ang="0">
                  <a:pos x="329" y="18"/>
                </a:cxn>
                <a:cxn ang="0">
                  <a:pos x="318" y="31"/>
                </a:cxn>
                <a:cxn ang="0">
                  <a:pos x="297" y="57"/>
                </a:cxn>
                <a:cxn ang="0">
                  <a:pos x="274" y="83"/>
                </a:cxn>
                <a:cxn ang="0">
                  <a:pos x="252" y="108"/>
                </a:cxn>
                <a:cxn ang="0">
                  <a:pos x="252" y="108"/>
                </a:cxn>
                <a:cxn ang="0">
                  <a:pos x="206" y="162"/>
                </a:cxn>
                <a:cxn ang="0">
                  <a:pos x="160" y="217"/>
                </a:cxn>
                <a:cxn ang="0">
                  <a:pos x="160" y="217"/>
                </a:cxn>
                <a:cxn ang="0">
                  <a:pos x="70" y="329"/>
                </a:cxn>
                <a:cxn ang="0">
                  <a:pos x="70" y="329"/>
                </a:cxn>
                <a:cxn ang="0">
                  <a:pos x="61" y="338"/>
                </a:cxn>
                <a:cxn ang="0">
                  <a:pos x="50" y="349"/>
                </a:cxn>
                <a:cxn ang="0">
                  <a:pos x="40" y="359"/>
                </a:cxn>
                <a:cxn ang="0">
                  <a:pos x="37" y="364"/>
                </a:cxn>
                <a:cxn ang="0">
                  <a:pos x="34" y="370"/>
                </a:cxn>
                <a:cxn ang="0">
                  <a:pos x="34" y="370"/>
                </a:cxn>
                <a:cxn ang="0">
                  <a:pos x="33" y="375"/>
                </a:cxn>
                <a:cxn ang="0">
                  <a:pos x="29" y="380"/>
                </a:cxn>
                <a:cxn ang="0">
                  <a:pos x="21" y="389"/>
                </a:cxn>
                <a:cxn ang="0">
                  <a:pos x="11" y="398"/>
                </a:cxn>
                <a:cxn ang="0">
                  <a:pos x="2" y="408"/>
                </a:cxn>
                <a:cxn ang="0">
                  <a:pos x="2" y="408"/>
                </a:cxn>
                <a:cxn ang="0">
                  <a:pos x="0" y="409"/>
                </a:cxn>
                <a:cxn ang="0">
                  <a:pos x="0" y="412"/>
                </a:cxn>
                <a:cxn ang="0">
                  <a:pos x="0" y="413"/>
                </a:cxn>
                <a:cxn ang="0">
                  <a:pos x="2" y="414"/>
                </a:cxn>
                <a:cxn ang="0">
                  <a:pos x="6" y="417"/>
                </a:cxn>
                <a:cxn ang="0">
                  <a:pos x="7" y="417"/>
                </a:cxn>
                <a:cxn ang="0">
                  <a:pos x="10" y="415"/>
                </a:cxn>
                <a:cxn ang="0">
                  <a:pos x="10" y="415"/>
                </a:cxn>
                <a:cxn ang="0">
                  <a:pos x="24" y="402"/>
                </a:cxn>
                <a:cxn ang="0">
                  <a:pos x="38" y="391"/>
                </a:cxn>
                <a:cxn ang="0">
                  <a:pos x="38" y="391"/>
                </a:cxn>
                <a:cxn ang="0">
                  <a:pos x="40" y="388"/>
                </a:cxn>
                <a:cxn ang="0">
                  <a:pos x="42" y="385"/>
                </a:cxn>
                <a:cxn ang="0">
                  <a:pos x="45" y="379"/>
                </a:cxn>
                <a:cxn ang="0">
                  <a:pos x="45" y="379"/>
                </a:cxn>
                <a:cxn ang="0">
                  <a:pos x="49" y="371"/>
                </a:cxn>
                <a:cxn ang="0">
                  <a:pos x="54" y="364"/>
                </a:cxn>
                <a:cxn ang="0">
                  <a:pos x="64" y="353"/>
                </a:cxn>
                <a:cxn ang="0">
                  <a:pos x="64" y="353"/>
                </a:cxn>
                <a:cxn ang="0">
                  <a:pos x="89" y="323"/>
                </a:cxn>
                <a:cxn ang="0">
                  <a:pos x="113" y="293"/>
                </a:cxn>
                <a:cxn ang="0">
                  <a:pos x="161" y="232"/>
                </a:cxn>
                <a:cxn ang="0">
                  <a:pos x="161" y="232"/>
                </a:cxn>
                <a:cxn ang="0">
                  <a:pos x="210" y="175"/>
                </a:cxn>
                <a:cxn ang="0">
                  <a:pos x="259" y="117"/>
                </a:cxn>
                <a:cxn ang="0">
                  <a:pos x="259" y="117"/>
                </a:cxn>
                <a:cxn ang="0">
                  <a:pos x="306" y="65"/>
                </a:cxn>
                <a:cxn ang="0">
                  <a:pos x="329" y="38"/>
                </a:cxn>
                <a:cxn ang="0">
                  <a:pos x="338" y="23"/>
                </a:cxn>
                <a:cxn ang="0">
                  <a:pos x="347" y="9"/>
                </a:cxn>
                <a:cxn ang="0">
                  <a:pos x="347" y="9"/>
                </a:cxn>
                <a:cxn ang="0">
                  <a:pos x="348" y="6"/>
                </a:cxn>
                <a:cxn ang="0">
                  <a:pos x="348" y="4"/>
                </a:cxn>
                <a:cxn ang="0">
                  <a:pos x="346" y="1"/>
                </a:cxn>
                <a:cxn ang="0">
                  <a:pos x="342" y="0"/>
                </a:cxn>
                <a:cxn ang="0">
                  <a:pos x="339" y="1"/>
                </a:cxn>
                <a:cxn ang="0">
                  <a:pos x="338" y="4"/>
                </a:cxn>
                <a:cxn ang="0">
                  <a:pos x="338" y="4"/>
                </a:cxn>
              </a:cxnLst>
              <a:rect l="0" t="0" r="r" b="b"/>
              <a:pathLst>
                <a:path w="348" h="417">
                  <a:moveTo>
                    <a:pt x="338" y="4"/>
                  </a:moveTo>
                  <a:lnTo>
                    <a:pt x="338" y="4"/>
                  </a:lnTo>
                  <a:lnTo>
                    <a:pt x="329" y="18"/>
                  </a:lnTo>
                  <a:lnTo>
                    <a:pt x="318" y="31"/>
                  </a:lnTo>
                  <a:lnTo>
                    <a:pt x="297" y="57"/>
                  </a:lnTo>
                  <a:lnTo>
                    <a:pt x="274" y="83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06" y="162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70" y="329"/>
                  </a:lnTo>
                  <a:lnTo>
                    <a:pt x="70" y="329"/>
                  </a:lnTo>
                  <a:lnTo>
                    <a:pt x="61" y="338"/>
                  </a:lnTo>
                  <a:lnTo>
                    <a:pt x="50" y="349"/>
                  </a:lnTo>
                  <a:lnTo>
                    <a:pt x="40" y="359"/>
                  </a:lnTo>
                  <a:lnTo>
                    <a:pt x="37" y="364"/>
                  </a:lnTo>
                  <a:lnTo>
                    <a:pt x="34" y="370"/>
                  </a:lnTo>
                  <a:lnTo>
                    <a:pt x="34" y="370"/>
                  </a:lnTo>
                  <a:lnTo>
                    <a:pt x="33" y="375"/>
                  </a:lnTo>
                  <a:lnTo>
                    <a:pt x="29" y="380"/>
                  </a:lnTo>
                  <a:lnTo>
                    <a:pt x="21" y="389"/>
                  </a:lnTo>
                  <a:lnTo>
                    <a:pt x="11" y="398"/>
                  </a:lnTo>
                  <a:lnTo>
                    <a:pt x="2" y="408"/>
                  </a:lnTo>
                  <a:lnTo>
                    <a:pt x="2" y="408"/>
                  </a:lnTo>
                  <a:lnTo>
                    <a:pt x="0" y="409"/>
                  </a:lnTo>
                  <a:lnTo>
                    <a:pt x="0" y="412"/>
                  </a:lnTo>
                  <a:lnTo>
                    <a:pt x="0" y="413"/>
                  </a:lnTo>
                  <a:lnTo>
                    <a:pt x="2" y="414"/>
                  </a:lnTo>
                  <a:lnTo>
                    <a:pt x="6" y="417"/>
                  </a:lnTo>
                  <a:lnTo>
                    <a:pt x="7" y="417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24" y="402"/>
                  </a:lnTo>
                  <a:lnTo>
                    <a:pt x="38" y="391"/>
                  </a:lnTo>
                  <a:lnTo>
                    <a:pt x="38" y="391"/>
                  </a:lnTo>
                  <a:lnTo>
                    <a:pt x="40" y="388"/>
                  </a:lnTo>
                  <a:lnTo>
                    <a:pt x="42" y="385"/>
                  </a:lnTo>
                  <a:lnTo>
                    <a:pt x="45" y="379"/>
                  </a:lnTo>
                  <a:lnTo>
                    <a:pt x="45" y="379"/>
                  </a:lnTo>
                  <a:lnTo>
                    <a:pt x="49" y="371"/>
                  </a:lnTo>
                  <a:lnTo>
                    <a:pt x="54" y="364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89" y="323"/>
                  </a:lnTo>
                  <a:lnTo>
                    <a:pt x="113" y="293"/>
                  </a:lnTo>
                  <a:lnTo>
                    <a:pt x="161" y="232"/>
                  </a:lnTo>
                  <a:lnTo>
                    <a:pt x="161" y="232"/>
                  </a:lnTo>
                  <a:lnTo>
                    <a:pt x="210" y="175"/>
                  </a:lnTo>
                  <a:lnTo>
                    <a:pt x="259" y="117"/>
                  </a:lnTo>
                  <a:lnTo>
                    <a:pt x="259" y="117"/>
                  </a:lnTo>
                  <a:lnTo>
                    <a:pt x="306" y="65"/>
                  </a:lnTo>
                  <a:lnTo>
                    <a:pt x="329" y="38"/>
                  </a:lnTo>
                  <a:lnTo>
                    <a:pt x="338" y="23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8" y="6"/>
                  </a:lnTo>
                  <a:lnTo>
                    <a:pt x="348" y="4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9" y="1"/>
                  </a:lnTo>
                  <a:lnTo>
                    <a:pt x="338" y="4"/>
                  </a:lnTo>
                  <a:lnTo>
                    <a:pt x="3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4" name="Freeform 416"/>
            <p:cNvSpPr/>
            <p:nvPr/>
          </p:nvSpPr>
          <p:spPr bwMode="auto">
            <a:xfrm>
              <a:off x="6689726" y="1511300"/>
              <a:ext cx="84138" cy="10160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98" y="5"/>
                </a:cxn>
                <a:cxn ang="0">
                  <a:pos x="193" y="10"/>
                </a:cxn>
                <a:cxn ang="0">
                  <a:pos x="184" y="21"/>
                </a:cxn>
                <a:cxn ang="0">
                  <a:pos x="167" y="44"/>
                </a:cxn>
                <a:cxn ang="0">
                  <a:pos x="167" y="44"/>
                </a:cxn>
                <a:cxn ang="0">
                  <a:pos x="142" y="82"/>
                </a:cxn>
                <a:cxn ang="0">
                  <a:pos x="115" y="120"/>
                </a:cxn>
                <a:cxn ang="0">
                  <a:pos x="115" y="120"/>
                </a:cxn>
                <a:cxn ang="0">
                  <a:pos x="101" y="140"/>
                </a:cxn>
                <a:cxn ang="0">
                  <a:pos x="84" y="158"/>
                </a:cxn>
                <a:cxn ang="0">
                  <a:pos x="50" y="195"/>
                </a:cxn>
                <a:cxn ang="0">
                  <a:pos x="50" y="195"/>
                </a:cxn>
                <a:cxn ang="0">
                  <a:pos x="23" y="220"/>
                </a:cxn>
                <a:cxn ang="0">
                  <a:pos x="11" y="233"/>
                </a:cxn>
                <a:cxn ang="0">
                  <a:pos x="6" y="241"/>
                </a:cxn>
                <a:cxn ang="0">
                  <a:pos x="2" y="248"/>
                </a:cxn>
                <a:cxn ang="0">
                  <a:pos x="2" y="248"/>
                </a:cxn>
                <a:cxn ang="0">
                  <a:pos x="0" y="251"/>
                </a:cxn>
                <a:cxn ang="0">
                  <a:pos x="2" y="254"/>
                </a:cxn>
                <a:cxn ang="0">
                  <a:pos x="4" y="256"/>
                </a:cxn>
                <a:cxn ang="0">
                  <a:pos x="6" y="258"/>
                </a:cxn>
                <a:cxn ang="0">
                  <a:pos x="8" y="258"/>
                </a:cxn>
                <a:cxn ang="0">
                  <a:pos x="10" y="256"/>
                </a:cxn>
                <a:cxn ang="0">
                  <a:pos x="11" y="254"/>
                </a:cxn>
                <a:cxn ang="0">
                  <a:pos x="11" y="254"/>
                </a:cxn>
                <a:cxn ang="0">
                  <a:pos x="16" y="247"/>
                </a:cxn>
                <a:cxn ang="0">
                  <a:pos x="20" y="239"/>
                </a:cxn>
                <a:cxn ang="0">
                  <a:pos x="32" y="226"/>
                </a:cxn>
                <a:cxn ang="0">
                  <a:pos x="58" y="203"/>
                </a:cxn>
                <a:cxn ang="0">
                  <a:pos x="58" y="203"/>
                </a:cxn>
                <a:cxn ang="0">
                  <a:pos x="85" y="174"/>
                </a:cxn>
                <a:cxn ang="0">
                  <a:pos x="113" y="142"/>
                </a:cxn>
                <a:cxn ang="0">
                  <a:pos x="113" y="142"/>
                </a:cxn>
                <a:cxn ang="0">
                  <a:pos x="134" y="114"/>
                </a:cxn>
                <a:cxn ang="0">
                  <a:pos x="155" y="85"/>
                </a:cxn>
                <a:cxn ang="0">
                  <a:pos x="155" y="85"/>
                </a:cxn>
                <a:cxn ang="0">
                  <a:pos x="178" y="44"/>
                </a:cxn>
                <a:cxn ang="0">
                  <a:pos x="186" y="35"/>
                </a:cxn>
                <a:cxn ang="0">
                  <a:pos x="193" y="26"/>
                </a:cxn>
                <a:cxn ang="0">
                  <a:pos x="201" y="17"/>
                </a:cxn>
                <a:cxn ang="0">
                  <a:pos x="210" y="10"/>
                </a:cxn>
                <a:cxn ang="0">
                  <a:pos x="210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3"/>
                </a:cxn>
                <a:cxn ang="0">
                  <a:pos x="208" y="0"/>
                </a:cxn>
                <a:cxn ang="0">
                  <a:pos x="206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258">
                  <a:moveTo>
                    <a:pt x="203" y="1"/>
                  </a:moveTo>
                  <a:lnTo>
                    <a:pt x="203" y="1"/>
                  </a:lnTo>
                  <a:lnTo>
                    <a:pt x="198" y="5"/>
                  </a:lnTo>
                  <a:lnTo>
                    <a:pt x="193" y="10"/>
                  </a:lnTo>
                  <a:lnTo>
                    <a:pt x="184" y="21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42" y="82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01" y="140"/>
                  </a:lnTo>
                  <a:lnTo>
                    <a:pt x="84" y="158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23" y="220"/>
                  </a:lnTo>
                  <a:lnTo>
                    <a:pt x="11" y="233"/>
                  </a:lnTo>
                  <a:lnTo>
                    <a:pt x="6" y="241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0" y="251"/>
                  </a:lnTo>
                  <a:lnTo>
                    <a:pt x="2" y="254"/>
                  </a:lnTo>
                  <a:lnTo>
                    <a:pt x="4" y="256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10" y="256"/>
                  </a:lnTo>
                  <a:lnTo>
                    <a:pt x="11" y="254"/>
                  </a:lnTo>
                  <a:lnTo>
                    <a:pt x="11" y="254"/>
                  </a:lnTo>
                  <a:lnTo>
                    <a:pt x="16" y="247"/>
                  </a:lnTo>
                  <a:lnTo>
                    <a:pt x="20" y="239"/>
                  </a:lnTo>
                  <a:lnTo>
                    <a:pt x="32" y="226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85" y="174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34" y="114"/>
                  </a:lnTo>
                  <a:lnTo>
                    <a:pt x="155" y="85"/>
                  </a:lnTo>
                  <a:lnTo>
                    <a:pt x="155" y="85"/>
                  </a:lnTo>
                  <a:lnTo>
                    <a:pt x="178" y="44"/>
                  </a:lnTo>
                  <a:lnTo>
                    <a:pt x="186" y="35"/>
                  </a:lnTo>
                  <a:lnTo>
                    <a:pt x="193" y="26"/>
                  </a:lnTo>
                  <a:lnTo>
                    <a:pt x="201" y="17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3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5" name="Freeform 417"/>
            <p:cNvSpPr/>
            <p:nvPr/>
          </p:nvSpPr>
          <p:spPr bwMode="auto">
            <a:xfrm>
              <a:off x="6737351" y="1549400"/>
              <a:ext cx="55563" cy="68263"/>
            </a:xfrm>
            <a:custGeom>
              <a:avLst/>
              <a:gdLst/>
              <a:ahLst/>
              <a:cxnLst>
                <a:cxn ang="0">
                  <a:pos x="132" y="2"/>
                </a:cxn>
                <a:cxn ang="0">
                  <a:pos x="132" y="2"/>
                </a:cxn>
                <a:cxn ang="0">
                  <a:pos x="125" y="14"/>
                </a:cxn>
                <a:cxn ang="0">
                  <a:pos x="117" y="25"/>
                </a:cxn>
                <a:cxn ang="0">
                  <a:pos x="100" y="44"/>
                </a:cxn>
                <a:cxn ang="0">
                  <a:pos x="83" y="64"/>
                </a:cxn>
                <a:cxn ang="0">
                  <a:pos x="64" y="82"/>
                </a:cxn>
                <a:cxn ang="0">
                  <a:pos x="46" y="100"/>
                </a:cxn>
                <a:cxn ang="0">
                  <a:pos x="29" y="119"/>
                </a:cxn>
                <a:cxn ang="0">
                  <a:pos x="13" y="140"/>
                </a:cxn>
                <a:cxn ang="0">
                  <a:pos x="6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0" y="168"/>
                </a:cxn>
                <a:cxn ang="0">
                  <a:pos x="10" y="168"/>
                </a:cxn>
                <a:cxn ang="0">
                  <a:pos x="17" y="157"/>
                </a:cxn>
                <a:cxn ang="0">
                  <a:pos x="23" y="146"/>
                </a:cxn>
                <a:cxn ang="0">
                  <a:pos x="39" y="125"/>
                </a:cxn>
                <a:cxn ang="0">
                  <a:pos x="56" y="106"/>
                </a:cxn>
                <a:cxn ang="0">
                  <a:pos x="74" y="87"/>
                </a:cxn>
                <a:cxn ang="0">
                  <a:pos x="93" y="69"/>
                </a:cxn>
                <a:cxn ang="0">
                  <a:pos x="111" y="51"/>
                </a:cxn>
                <a:cxn ang="0">
                  <a:pos x="128" y="30"/>
                </a:cxn>
                <a:cxn ang="0">
                  <a:pos x="134" y="19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0" y="1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2" y="2"/>
                </a:cxn>
                <a:cxn ang="0">
                  <a:pos x="132" y="2"/>
                </a:cxn>
              </a:cxnLst>
              <a:rect l="0" t="0" r="r" b="b"/>
              <a:pathLst>
                <a:path w="142" h="171">
                  <a:moveTo>
                    <a:pt x="132" y="2"/>
                  </a:moveTo>
                  <a:lnTo>
                    <a:pt x="132" y="2"/>
                  </a:lnTo>
                  <a:lnTo>
                    <a:pt x="125" y="14"/>
                  </a:lnTo>
                  <a:lnTo>
                    <a:pt x="117" y="25"/>
                  </a:lnTo>
                  <a:lnTo>
                    <a:pt x="100" y="44"/>
                  </a:lnTo>
                  <a:lnTo>
                    <a:pt x="83" y="64"/>
                  </a:lnTo>
                  <a:lnTo>
                    <a:pt x="64" y="82"/>
                  </a:lnTo>
                  <a:lnTo>
                    <a:pt x="46" y="100"/>
                  </a:lnTo>
                  <a:lnTo>
                    <a:pt x="29" y="119"/>
                  </a:lnTo>
                  <a:lnTo>
                    <a:pt x="13" y="140"/>
                  </a:lnTo>
                  <a:lnTo>
                    <a:pt x="6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7" y="157"/>
                  </a:lnTo>
                  <a:lnTo>
                    <a:pt x="23" y="146"/>
                  </a:lnTo>
                  <a:lnTo>
                    <a:pt x="39" y="125"/>
                  </a:lnTo>
                  <a:lnTo>
                    <a:pt x="56" y="106"/>
                  </a:lnTo>
                  <a:lnTo>
                    <a:pt x="74" y="87"/>
                  </a:lnTo>
                  <a:lnTo>
                    <a:pt x="93" y="69"/>
                  </a:lnTo>
                  <a:lnTo>
                    <a:pt x="111" y="51"/>
                  </a:lnTo>
                  <a:lnTo>
                    <a:pt x="128" y="30"/>
                  </a:lnTo>
                  <a:lnTo>
                    <a:pt x="134" y="1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0" y="1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2" y="2"/>
                  </a:lnTo>
                  <a:lnTo>
                    <a:pt x="1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6" name="Freeform 418"/>
            <p:cNvSpPr/>
            <p:nvPr/>
          </p:nvSpPr>
          <p:spPr bwMode="auto">
            <a:xfrm>
              <a:off x="6823076" y="1404938"/>
              <a:ext cx="88900" cy="92075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52" y="63"/>
                </a:cxn>
                <a:cxn ang="0">
                  <a:pos x="120" y="93"/>
                </a:cxn>
                <a:cxn ang="0">
                  <a:pos x="91" y="124"/>
                </a:cxn>
                <a:cxn ang="0">
                  <a:pos x="91" y="124"/>
                </a:cxn>
                <a:cxn ang="0">
                  <a:pos x="64" y="154"/>
                </a:cxn>
                <a:cxn ang="0">
                  <a:pos x="35" y="184"/>
                </a:cxn>
                <a:cxn ang="0">
                  <a:pos x="35" y="184"/>
                </a:cxn>
                <a:cxn ang="0">
                  <a:pos x="16" y="203"/>
                </a:cxn>
                <a:cxn ang="0">
                  <a:pos x="8" y="213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2" y="233"/>
                </a:cxn>
                <a:cxn ang="0">
                  <a:pos x="5" y="234"/>
                </a:cxn>
                <a:cxn ang="0">
                  <a:pos x="6" y="234"/>
                </a:cxn>
                <a:cxn ang="0">
                  <a:pos x="9" y="233"/>
                </a:cxn>
                <a:cxn ang="0">
                  <a:pos x="10" y="231"/>
                </a:cxn>
                <a:cxn ang="0">
                  <a:pos x="10" y="231"/>
                </a:cxn>
                <a:cxn ang="0">
                  <a:pos x="14" y="223"/>
                </a:cxn>
                <a:cxn ang="0">
                  <a:pos x="18" y="218"/>
                </a:cxn>
                <a:cxn ang="0">
                  <a:pos x="29" y="206"/>
                </a:cxn>
                <a:cxn ang="0">
                  <a:pos x="51" y="184"/>
                </a:cxn>
                <a:cxn ang="0">
                  <a:pos x="51" y="184"/>
                </a:cxn>
                <a:cxn ang="0">
                  <a:pos x="78" y="155"/>
                </a:cxn>
                <a:cxn ang="0">
                  <a:pos x="106" y="125"/>
                </a:cxn>
                <a:cxn ang="0">
                  <a:pos x="106" y="125"/>
                </a:cxn>
                <a:cxn ang="0">
                  <a:pos x="133" y="95"/>
                </a:cxn>
                <a:cxn ang="0">
                  <a:pos x="162" y="67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4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34">
                  <a:moveTo>
                    <a:pt x="213" y="1"/>
                  </a:moveTo>
                  <a:lnTo>
                    <a:pt x="213" y="1"/>
                  </a:lnTo>
                  <a:lnTo>
                    <a:pt x="152" y="63"/>
                  </a:lnTo>
                  <a:lnTo>
                    <a:pt x="120" y="93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64" y="15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16" y="203"/>
                  </a:lnTo>
                  <a:lnTo>
                    <a:pt x="8" y="213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3"/>
                  </a:lnTo>
                  <a:lnTo>
                    <a:pt x="5" y="234"/>
                  </a:lnTo>
                  <a:lnTo>
                    <a:pt x="6" y="234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31"/>
                  </a:lnTo>
                  <a:lnTo>
                    <a:pt x="14" y="223"/>
                  </a:lnTo>
                  <a:lnTo>
                    <a:pt x="18" y="218"/>
                  </a:lnTo>
                  <a:lnTo>
                    <a:pt x="29" y="206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78" y="155"/>
                  </a:lnTo>
                  <a:lnTo>
                    <a:pt x="106" y="125"/>
                  </a:lnTo>
                  <a:lnTo>
                    <a:pt x="106" y="125"/>
                  </a:lnTo>
                  <a:lnTo>
                    <a:pt x="133" y="95"/>
                  </a:lnTo>
                  <a:lnTo>
                    <a:pt x="162" y="67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7" name="Freeform 419"/>
            <p:cNvSpPr/>
            <p:nvPr/>
          </p:nvSpPr>
          <p:spPr bwMode="auto">
            <a:xfrm>
              <a:off x="6811963" y="1420813"/>
              <a:ext cx="187325" cy="196850"/>
            </a:xfrm>
            <a:custGeom>
              <a:avLst/>
              <a:gdLst/>
              <a:ahLst/>
              <a:cxnLst>
                <a:cxn ang="0">
                  <a:pos x="464" y="2"/>
                </a:cxn>
                <a:cxn ang="0">
                  <a:pos x="398" y="71"/>
                </a:cxn>
                <a:cxn ang="0">
                  <a:pos x="270" y="211"/>
                </a:cxn>
                <a:cxn ang="0">
                  <a:pos x="203" y="280"/>
                </a:cxn>
                <a:cxn ang="0">
                  <a:pos x="190" y="295"/>
                </a:cxn>
                <a:cxn ang="0">
                  <a:pos x="154" y="346"/>
                </a:cxn>
                <a:cxn ang="0">
                  <a:pos x="140" y="365"/>
                </a:cxn>
                <a:cxn ang="0">
                  <a:pos x="107" y="402"/>
                </a:cxn>
                <a:cxn ang="0">
                  <a:pos x="89" y="418"/>
                </a:cxn>
                <a:cxn ang="0">
                  <a:pos x="65" y="435"/>
                </a:cxn>
                <a:cxn ang="0">
                  <a:pos x="26" y="455"/>
                </a:cxn>
                <a:cxn ang="0">
                  <a:pos x="11" y="470"/>
                </a:cxn>
                <a:cxn ang="0">
                  <a:pos x="3" y="482"/>
                </a:cxn>
                <a:cxn ang="0">
                  <a:pos x="0" y="489"/>
                </a:cxn>
                <a:cxn ang="0">
                  <a:pos x="1" y="493"/>
                </a:cxn>
                <a:cxn ang="0">
                  <a:pos x="8" y="496"/>
                </a:cxn>
                <a:cxn ang="0">
                  <a:pos x="12" y="492"/>
                </a:cxn>
                <a:cxn ang="0">
                  <a:pos x="14" y="484"/>
                </a:cxn>
                <a:cxn ang="0">
                  <a:pos x="25" y="471"/>
                </a:cxn>
                <a:cxn ang="0">
                  <a:pos x="46" y="457"/>
                </a:cxn>
                <a:cxn ang="0">
                  <a:pos x="60" y="449"/>
                </a:cxn>
                <a:cxn ang="0">
                  <a:pos x="88" y="433"/>
                </a:cxn>
                <a:cxn ang="0">
                  <a:pos x="111" y="412"/>
                </a:cxn>
                <a:cxn ang="0">
                  <a:pos x="136" y="387"/>
                </a:cxn>
                <a:cxn ang="0">
                  <a:pos x="160" y="360"/>
                </a:cxn>
                <a:cxn ang="0">
                  <a:pos x="187" y="319"/>
                </a:cxn>
                <a:cxn ang="0">
                  <a:pos x="219" y="280"/>
                </a:cxn>
                <a:cxn ang="0">
                  <a:pos x="251" y="248"/>
                </a:cxn>
                <a:cxn ang="0">
                  <a:pos x="345" y="146"/>
                </a:cxn>
                <a:cxn ang="0">
                  <a:pos x="440" y="42"/>
                </a:cxn>
                <a:cxn ang="0">
                  <a:pos x="472" y="10"/>
                </a:cxn>
                <a:cxn ang="0">
                  <a:pos x="474" y="6"/>
                </a:cxn>
                <a:cxn ang="0">
                  <a:pos x="468" y="0"/>
                </a:cxn>
                <a:cxn ang="0">
                  <a:pos x="464" y="2"/>
                </a:cxn>
              </a:cxnLst>
              <a:rect l="0" t="0" r="r" b="b"/>
              <a:pathLst>
                <a:path w="474" h="496">
                  <a:moveTo>
                    <a:pt x="464" y="2"/>
                  </a:moveTo>
                  <a:lnTo>
                    <a:pt x="464" y="2"/>
                  </a:lnTo>
                  <a:lnTo>
                    <a:pt x="430" y="36"/>
                  </a:lnTo>
                  <a:lnTo>
                    <a:pt x="398" y="71"/>
                  </a:lnTo>
                  <a:lnTo>
                    <a:pt x="334" y="140"/>
                  </a:lnTo>
                  <a:lnTo>
                    <a:pt x="270" y="211"/>
                  </a:lnTo>
                  <a:lnTo>
                    <a:pt x="237" y="245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190" y="295"/>
                  </a:lnTo>
                  <a:lnTo>
                    <a:pt x="178" y="312"/>
                  </a:lnTo>
                  <a:lnTo>
                    <a:pt x="154" y="346"/>
                  </a:lnTo>
                  <a:lnTo>
                    <a:pt x="154" y="346"/>
                  </a:lnTo>
                  <a:lnTo>
                    <a:pt x="140" y="365"/>
                  </a:lnTo>
                  <a:lnTo>
                    <a:pt x="124" y="384"/>
                  </a:lnTo>
                  <a:lnTo>
                    <a:pt x="107" y="402"/>
                  </a:lnTo>
                  <a:lnTo>
                    <a:pt x="89" y="418"/>
                  </a:lnTo>
                  <a:lnTo>
                    <a:pt x="89" y="418"/>
                  </a:lnTo>
                  <a:lnTo>
                    <a:pt x="79" y="427"/>
                  </a:lnTo>
                  <a:lnTo>
                    <a:pt x="65" y="435"/>
                  </a:lnTo>
                  <a:lnTo>
                    <a:pt x="39" y="448"/>
                  </a:lnTo>
                  <a:lnTo>
                    <a:pt x="26" y="455"/>
                  </a:lnTo>
                  <a:lnTo>
                    <a:pt x="16" y="465"/>
                  </a:lnTo>
                  <a:lnTo>
                    <a:pt x="11" y="470"/>
                  </a:lnTo>
                  <a:lnTo>
                    <a:pt x="7" y="475"/>
                  </a:lnTo>
                  <a:lnTo>
                    <a:pt x="3" y="482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2"/>
                  </a:lnTo>
                  <a:lnTo>
                    <a:pt x="1" y="493"/>
                  </a:lnTo>
                  <a:lnTo>
                    <a:pt x="4" y="496"/>
                  </a:lnTo>
                  <a:lnTo>
                    <a:pt x="8" y="496"/>
                  </a:lnTo>
                  <a:lnTo>
                    <a:pt x="11" y="495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4" y="484"/>
                  </a:lnTo>
                  <a:lnTo>
                    <a:pt x="20" y="478"/>
                  </a:lnTo>
                  <a:lnTo>
                    <a:pt x="25" y="471"/>
                  </a:lnTo>
                  <a:lnTo>
                    <a:pt x="31" y="466"/>
                  </a:lnTo>
                  <a:lnTo>
                    <a:pt x="46" y="457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75" y="441"/>
                  </a:lnTo>
                  <a:lnTo>
                    <a:pt x="88" y="433"/>
                  </a:lnTo>
                  <a:lnTo>
                    <a:pt x="100" y="424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36" y="387"/>
                  </a:lnTo>
                  <a:lnTo>
                    <a:pt x="148" y="374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87" y="319"/>
                  </a:lnTo>
                  <a:lnTo>
                    <a:pt x="202" y="300"/>
                  </a:lnTo>
                  <a:lnTo>
                    <a:pt x="219" y="280"/>
                  </a:lnTo>
                  <a:lnTo>
                    <a:pt x="219" y="280"/>
                  </a:lnTo>
                  <a:lnTo>
                    <a:pt x="251" y="248"/>
                  </a:lnTo>
                  <a:lnTo>
                    <a:pt x="283" y="214"/>
                  </a:lnTo>
                  <a:lnTo>
                    <a:pt x="345" y="146"/>
                  </a:lnTo>
                  <a:lnTo>
                    <a:pt x="408" y="76"/>
                  </a:lnTo>
                  <a:lnTo>
                    <a:pt x="440" y="42"/>
                  </a:lnTo>
                  <a:lnTo>
                    <a:pt x="472" y="10"/>
                  </a:lnTo>
                  <a:lnTo>
                    <a:pt x="472" y="10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2" y="2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4" y="2"/>
                  </a:lnTo>
                  <a:lnTo>
                    <a:pt x="4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8" name="Freeform 420"/>
            <p:cNvSpPr/>
            <p:nvPr/>
          </p:nvSpPr>
          <p:spPr bwMode="auto">
            <a:xfrm>
              <a:off x="6875463" y="1454150"/>
              <a:ext cx="147638" cy="163513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362" y="2"/>
                </a:cxn>
                <a:cxn ang="0">
                  <a:pos x="349" y="11"/>
                </a:cxn>
                <a:cxn ang="0">
                  <a:pos x="337" y="21"/>
                </a:cxn>
                <a:cxn ang="0">
                  <a:pos x="325" y="32"/>
                </a:cxn>
                <a:cxn ang="0">
                  <a:pos x="315" y="44"/>
                </a:cxn>
                <a:cxn ang="0">
                  <a:pos x="294" y="68"/>
                </a:cxn>
                <a:cxn ang="0">
                  <a:pos x="274" y="93"/>
                </a:cxn>
                <a:cxn ang="0">
                  <a:pos x="274" y="93"/>
                </a:cxn>
                <a:cxn ang="0">
                  <a:pos x="251" y="121"/>
                </a:cxn>
                <a:cxn ang="0">
                  <a:pos x="227" y="148"/>
                </a:cxn>
                <a:cxn ang="0">
                  <a:pos x="179" y="202"/>
                </a:cxn>
                <a:cxn ang="0">
                  <a:pos x="179" y="202"/>
                </a:cxn>
                <a:cxn ang="0">
                  <a:pos x="91" y="304"/>
                </a:cxn>
                <a:cxn ang="0">
                  <a:pos x="48" y="353"/>
                </a:cxn>
                <a:cxn ang="0">
                  <a:pos x="25" y="378"/>
                </a:cxn>
                <a:cxn ang="0">
                  <a:pos x="1" y="402"/>
                </a:cxn>
                <a:cxn ang="0">
                  <a:pos x="1" y="402"/>
                </a:cxn>
                <a:cxn ang="0">
                  <a:pos x="0" y="403"/>
                </a:cxn>
                <a:cxn ang="0">
                  <a:pos x="0" y="406"/>
                </a:cxn>
                <a:cxn ang="0">
                  <a:pos x="2" y="410"/>
                </a:cxn>
                <a:cxn ang="0">
                  <a:pos x="5" y="411"/>
                </a:cxn>
                <a:cxn ang="0">
                  <a:pos x="8" y="411"/>
                </a:cxn>
                <a:cxn ang="0">
                  <a:pos x="10" y="410"/>
                </a:cxn>
                <a:cxn ang="0">
                  <a:pos x="10" y="410"/>
                </a:cxn>
                <a:cxn ang="0">
                  <a:pos x="55" y="364"/>
                </a:cxn>
                <a:cxn ang="0">
                  <a:pos x="96" y="316"/>
                </a:cxn>
                <a:cxn ang="0">
                  <a:pos x="138" y="267"/>
                </a:cxn>
                <a:cxn ang="0">
                  <a:pos x="180" y="219"/>
                </a:cxn>
                <a:cxn ang="0">
                  <a:pos x="180" y="219"/>
                </a:cxn>
                <a:cxn ang="0">
                  <a:pos x="225" y="168"/>
                </a:cxn>
                <a:cxn ang="0">
                  <a:pos x="269" y="118"/>
                </a:cxn>
                <a:cxn ang="0">
                  <a:pos x="269" y="118"/>
                </a:cxn>
                <a:cxn ang="0">
                  <a:pos x="291" y="89"/>
                </a:cxn>
                <a:cxn ang="0">
                  <a:pos x="315" y="61"/>
                </a:cxn>
                <a:cxn ang="0">
                  <a:pos x="327" y="47"/>
                </a:cxn>
                <a:cxn ang="0">
                  <a:pos x="340" y="34"/>
                </a:cxn>
                <a:cxn ang="0">
                  <a:pos x="353" y="21"/>
                </a:cxn>
                <a:cxn ang="0">
                  <a:pos x="369" y="11"/>
                </a:cxn>
                <a:cxn ang="0">
                  <a:pos x="369" y="11"/>
                </a:cxn>
                <a:cxn ang="0">
                  <a:pos x="370" y="10"/>
                </a:cxn>
                <a:cxn ang="0">
                  <a:pos x="371" y="7"/>
                </a:cxn>
                <a:cxn ang="0">
                  <a:pos x="370" y="3"/>
                </a:cxn>
                <a:cxn ang="0">
                  <a:pos x="367" y="0"/>
                </a:cxn>
                <a:cxn ang="0">
                  <a:pos x="365" y="0"/>
                </a:cxn>
                <a:cxn ang="0">
                  <a:pos x="362" y="2"/>
                </a:cxn>
                <a:cxn ang="0">
                  <a:pos x="362" y="2"/>
                </a:cxn>
              </a:cxnLst>
              <a:rect l="0" t="0" r="r" b="b"/>
              <a:pathLst>
                <a:path w="371" h="411">
                  <a:moveTo>
                    <a:pt x="362" y="2"/>
                  </a:moveTo>
                  <a:lnTo>
                    <a:pt x="362" y="2"/>
                  </a:lnTo>
                  <a:lnTo>
                    <a:pt x="349" y="11"/>
                  </a:lnTo>
                  <a:lnTo>
                    <a:pt x="337" y="21"/>
                  </a:lnTo>
                  <a:lnTo>
                    <a:pt x="325" y="32"/>
                  </a:lnTo>
                  <a:lnTo>
                    <a:pt x="315" y="44"/>
                  </a:lnTo>
                  <a:lnTo>
                    <a:pt x="294" y="68"/>
                  </a:lnTo>
                  <a:lnTo>
                    <a:pt x="274" y="93"/>
                  </a:lnTo>
                  <a:lnTo>
                    <a:pt x="274" y="93"/>
                  </a:lnTo>
                  <a:lnTo>
                    <a:pt x="251" y="121"/>
                  </a:lnTo>
                  <a:lnTo>
                    <a:pt x="227" y="148"/>
                  </a:lnTo>
                  <a:lnTo>
                    <a:pt x="179" y="202"/>
                  </a:lnTo>
                  <a:lnTo>
                    <a:pt x="179" y="202"/>
                  </a:lnTo>
                  <a:lnTo>
                    <a:pt x="91" y="304"/>
                  </a:lnTo>
                  <a:lnTo>
                    <a:pt x="48" y="353"/>
                  </a:lnTo>
                  <a:lnTo>
                    <a:pt x="25" y="378"/>
                  </a:lnTo>
                  <a:lnTo>
                    <a:pt x="1" y="402"/>
                  </a:lnTo>
                  <a:lnTo>
                    <a:pt x="1" y="402"/>
                  </a:lnTo>
                  <a:lnTo>
                    <a:pt x="0" y="403"/>
                  </a:lnTo>
                  <a:lnTo>
                    <a:pt x="0" y="406"/>
                  </a:lnTo>
                  <a:lnTo>
                    <a:pt x="2" y="410"/>
                  </a:lnTo>
                  <a:lnTo>
                    <a:pt x="5" y="411"/>
                  </a:lnTo>
                  <a:lnTo>
                    <a:pt x="8" y="411"/>
                  </a:lnTo>
                  <a:lnTo>
                    <a:pt x="10" y="410"/>
                  </a:lnTo>
                  <a:lnTo>
                    <a:pt x="10" y="410"/>
                  </a:lnTo>
                  <a:lnTo>
                    <a:pt x="55" y="364"/>
                  </a:lnTo>
                  <a:lnTo>
                    <a:pt x="96" y="316"/>
                  </a:lnTo>
                  <a:lnTo>
                    <a:pt x="138" y="267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225" y="168"/>
                  </a:lnTo>
                  <a:lnTo>
                    <a:pt x="269" y="118"/>
                  </a:lnTo>
                  <a:lnTo>
                    <a:pt x="269" y="118"/>
                  </a:lnTo>
                  <a:lnTo>
                    <a:pt x="291" y="89"/>
                  </a:lnTo>
                  <a:lnTo>
                    <a:pt x="315" y="61"/>
                  </a:lnTo>
                  <a:lnTo>
                    <a:pt x="327" y="47"/>
                  </a:lnTo>
                  <a:lnTo>
                    <a:pt x="340" y="34"/>
                  </a:lnTo>
                  <a:lnTo>
                    <a:pt x="353" y="2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70" y="10"/>
                  </a:lnTo>
                  <a:lnTo>
                    <a:pt x="371" y="7"/>
                  </a:lnTo>
                  <a:lnTo>
                    <a:pt x="370" y="3"/>
                  </a:lnTo>
                  <a:lnTo>
                    <a:pt x="367" y="0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9" name="Freeform 421"/>
            <p:cNvSpPr/>
            <p:nvPr/>
          </p:nvSpPr>
          <p:spPr bwMode="auto">
            <a:xfrm>
              <a:off x="6973888" y="1531938"/>
              <a:ext cx="66675" cy="793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54" y="4"/>
                </a:cxn>
                <a:cxn ang="0">
                  <a:pos x="150" y="12"/>
                </a:cxn>
                <a:cxn ang="0">
                  <a:pos x="146" y="20"/>
                </a:cxn>
                <a:cxn ang="0">
                  <a:pos x="136" y="34"/>
                </a:cxn>
                <a:cxn ang="0">
                  <a:pos x="124" y="47"/>
                </a:cxn>
                <a:cxn ang="0">
                  <a:pos x="111" y="59"/>
                </a:cxn>
                <a:cxn ang="0">
                  <a:pos x="111" y="59"/>
                </a:cxn>
                <a:cxn ang="0">
                  <a:pos x="98" y="72"/>
                </a:cxn>
                <a:cxn ang="0">
                  <a:pos x="86" y="85"/>
                </a:cxn>
                <a:cxn ang="0">
                  <a:pos x="64" y="113"/>
                </a:cxn>
                <a:cxn ang="0">
                  <a:pos x="64" y="113"/>
                </a:cxn>
                <a:cxn ang="0">
                  <a:pos x="56" y="122"/>
                </a:cxn>
                <a:cxn ang="0">
                  <a:pos x="47" y="131"/>
                </a:cxn>
                <a:cxn ang="0">
                  <a:pos x="26" y="149"/>
                </a:cxn>
                <a:cxn ang="0">
                  <a:pos x="17" y="160"/>
                </a:cxn>
                <a:cxn ang="0">
                  <a:pos x="9" y="170"/>
                </a:cxn>
                <a:cxn ang="0">
                  <a:pos x="4" y="182"/>
                </a:cxn>
                <a:cxn ang="0">
                  <a:pos x="1" y="187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2" y="194"/>
                </a:cxn>
                <a:cxn ang="0">
                  <a:pos x="12" y="194"/>
                </a:cxn>
                <a:cxn ang="0">
                  <a:pos x="14" y="186"/>
                </a:cxn>
                <a:cxn ang="0">
                  <a:pos x="18" y="178"/>
                </a:cxn>
                <a:cxn ang="0">
                  <a:pos x="25" y="170"/>
                </a:cxn>
                <a:cxn ang="0">
                  <a:pos x="31" y="162"/>
                </a:cxn>
                <a:cxn ang="0">
                  <a:pos x="47" y="148"/>
                </a:cxn>
                <a:cxn ang="0">
                  <a:pos x="60" y="135"/>
                </a:cxn>
                <a:cxn ang="0">
                  <a:pos x="60" y="135"/>
                </a:cxn>
                <a:cxn ang="0">
                  <a:pos x="70" y="123"/>
                </a:cxn>
                <a:cxn ang="0">
                  <a:pos x="80" y="109"/>
                </a:cxn>
                <a:cxn ang="0">
                  <a:pos x="90" y="96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120" y="67"/>
                </a:cxn>
                <a:cxn ang="0">
                  <a:pos x="137" y="49"/>
                </a:cxn>
                <a:cxn ang="0">
                  <a:pos x="146" y="39"/>
                </a:cxn>
                <a:cxn ang="0">
                  <a:pos x="153" y="29"/>
                </a:cxn>
                <a:cxn ang="0">
                  <a:pos x="159" y="19"/>
                </a:cxn>
                <a:cxn ang="0">
                  <a:pos x="166" y="7"/>
                </a:cxn>
                <a:cxn ang="0">
                  <a:pos x="166" y="7"/>
                </a:cxn>
                <a:cxn ang="0">
                  <a:pos x="166" y="4"/>
                </a:cxn>
                <a:cxn ang="0">
                  <a:pos x="165" y="3"/>
                </a:cxn>
                <a:cxn ang="0">
                  <a:pos x="163" y="2"/>
                </a:cxn>
                <a:cxn ang="0">
                  <a:pos x="162" y="0"/>
                </a:cxn>
                <a:cxn ang="0">
                  <a:pos x="158" y="0"/>
                </a:cxn>
                <a:cxn ang="0">
                  <a:pos x="155" y="2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166" h="199">
                  <a:moveTo>
                    <a:pt x="154" y="4"/>
                  </a:moveTo>
                  <a:lnTo>
                    <a:pt x="154" y="4"/>
                  </a:lnTo>
                  <a:lnTo>
                    <a:pt x="150" y="12"/>
                  </a:lnTo>
                  <a:lnTo>
                    <a:pt x="146" y="20"/>
                  </a:lnTo>
                  <a:lnTo>
                    <a:pt x="136" y="34"/>
                  </a:lnTo>
                  <a:lnTo>
                    <a:pt x="124" y="47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98" y="72"/>
                  </a:lnTo>
                  <a:lnTo>
                    <a:pt x="86" y="85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56" y="122"/>
                  </a:lnTo>
                  <a:lnTo>
                    <a:pt x="47" y="131"/>
                  </a:lnTo>
                  <a:lnTo>
                    <a:pt x="26" y="149"/>
                  </a:lnTo>
                  <a:lnTo>
                    <a:pt x="17" y="160"/>
                  </a:lnTo>
                  <a:lnTo>
                    <a:pt x="9" y="170"/>
                  </a:lnTo>
                  <a:lnTo>
                    <a:pt x="4" y="182"/>
                  </a:lnTo>
                  <a:lnTo>
                    <a:pt x="1" y="187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4" y="186"/>
                  </a:lnTo>
                  <a:lnTo>
                    <a:pt x="18" y="178"/>
                  </a:lnTo>
                  <a:lnTo>
                    <a:pt x="25" y="170"/>
                  </a:lnTo>
                  <a:lnTo>
                    <a:pt x="31" y="162"/>
                  </a:lnTo>
                  <a:lnTo>
                    <a:pt x="47" y="148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70" y="123"/>
                  </a:lnTo>
                  <a:lnTo>
                    <a:pt x="80" y="109"/>
                  </a:lnTo>
                  <a:lnTo>
                    <a:pt x="90" y="96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20" y="67"/>
                  </a:lnTo>
                  <a:lnTo>
                    <a:pt x="137" y="49"/>
                  </a:lnTo>
                  <a:lnTo>
                    <a:pt x="146" y="39"/>
                  </a:lnTo>
                  <a:lnTo>
                    <a:pt x="153" y="29"/>
                  </a:lnTo>
                  <a:lnTo>
                    <a:pt x="159" y="1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3" y="2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5" y="2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0" name="Freeform 422"/>
            <p:cNvSpPr/>
            <p:nvPr/>
          </p:nvSpPr>
          <p:spPr bwMode="auto">
            <a:xfrm>
              <a:off x="6991351" y="1555750"/>
              <a:ext cx="53975" cy="57150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110" y="17"/>
                </a:cxn>
                <a:cxn ang="0">
                  <a:pos x="93" y="30"/>
                </a:cxn>
                <a:cxn ang="0">
                  <a:pos x="75" y="44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44" y="77"/>
                </a:cxn>
                <a:cxn ang="0">
                  <a:pos x="30" y="96"/>
                </a:cxn>
                <a:cxn ang="0">
                  <a:pos x="16" y="115"/>
                </a:cxn>
                <a:cxn ang="0">
                  <a:pos x="2" y="133"/>
                </a:cxn>
                <a:cxn ang="0">
                  <a:pos x="2" y="133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1"/>
                </a:cxn>
                <a:cxn ang="0">
                  <a:pos x="6" y="144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24" y="125"/>
                </a:cxn>
                <a:cxn ang="0">
                  <a:pos x="36" y="108"/>
                </a:cxn>
                <a:cxn ang="0">
                  <a:pos x="47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68" y="65"/>
                </a:cxn>
                <a:cxn ang="0">
                  <a:pos x="78" y="56"/>
                </a:cxn>
                <a:cxn ang="0">
                  <a:pos x="97" y="42"/>
                </a:cxn>
                <a:cxn ang="0">
                  <a:pos x="117" y="26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6" y="8"/>
                </a:cxn>
                <a:cxn ang="0">
                  <a:pos x="138" y="6"/>
                </a:cxn>
                <a:cxn ang="0">
                  <a:pos x="135" y="2"/>
                </a:cxn>
                <a:cxn ang="0">
                  <a:pos x="131" y="0"/>
                </a:cxn>
                <a:cxn ang="0">
                  <a:pos x="130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8" h="144">
                  <a:moveTo>
                    <a:pt x="127" y="2"/>
                  </a:moveTo>
                  <a:lnTo>
                    <a:pt x="127" y="2"/>
                  </a:lnTo>
                  <a:lnTo>
                    <a:pt x="110" y="17"/>
                  </a:lnTo>
                  <a:lnTo>
                    <a:pt x="93" y="30"/>
                  </a:lnTo>
                  <a:lnTo>
                    <a:pt x="75" y="44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44" y="77"/>
                  </a:lnTo>
                  <a:lnTo>
                    <a:pt x="30" y="96"/>
                  </a:lnTo>
                  <a:lnTo>
                    <a:pt x="16" y="115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1"/>
                  </a:lnTo>
                  <a:lnTo>
                    <a:pt x="6" y="144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24" y="125"/>
                  </a:lnTo>
                  <a:lnTo>
                    <a:pt x="36" y="108"/>
                  </a:lnTo>
                  <a:lnTo>
                    <a:pt x="47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68" y="65"/>
                  </a:lnTo>
                  <a:lnTo>
                    <a:pt x="78" y="56"/>
                  </a:lnTo>
                  <a:lnTo>
                    <a:pt x="97" y="42"/>
                  </a:lnTo>
                  <a:lnTo>
                    <a:pt x="117" y="26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6" y="8"/>
                  </a:lnTo>
                  <a:lnTo>
                    <a:pt x="138" y="6"/>
                  </a:lnTo>
                  <a:lnTo>
                    <a:pt x="135" y="2"/>
                  </a:lnTo>
                  <a:lnTo>
                    <a:pt x="131" y="0"/>
                  </a:lnTo>
                  <a:lnTo>
                    <a:pt x="130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1" name="Freeform 423"/>
            <p:cNvSpPr/>
            <p:nvPr/>
          </p:nvSpPr>
          <p:spPr bwMode="auto">
            <a:xfrm>
              <a:off x="6459538" y="1193800"/>
              <a:ext cx="103188" cy="112713"/>
            </a:xfrm>
            <a:custGeom>
              <a:avLst/>
              <a:gdLst/>
              <a:ahLst/>
              <a:cxnLst>
                <a:cxn ang="0">
                  <a:pos x="248" y="1"/>
                </a:cxn>
                <a:cxn ang="0">
                  <a:pos x="248" y="1"/>
                </a:cxn>
                <a:cxn ang="0">
                  <a:pos x="227" y="14"/>
                </a:cxn>
                <a:cxn ang="0">
                  <a:pos x="208" y="29"/>
                </a:cxn>
                <a:cxn ang="0">
                  <a:pos x="189" y="46"/>
                </a:cxn>
                <a:cxn ang="0">
                  <a:pos x="172" y="64"/>
                </a:cxn>
                <a:cxn ang="0">
                  <a:pos x="138" y="102"/>
                </a:cxn>
                <a:cxn ang="0">
                  <a:pos x="121" y="120"/>
                </a:cxn>
                <a:cxn ang="0">
                  <a:pos x="104" y="138"/>
                </a:cxn>
                <a:cxn ang="0">
                  <a:pos x="104" y="138"/>
                </a:cxn>
                <a:cxn ang="0">
                  <a:pos x="68" y="179"/>
                </a:cxn>
                <a:cxn ang="0">
                  <a:pos x="32" y="221"/>
                </a:cxn>
                <a:cxn ang="0">
                  <a:pos x="32" y="221"/>
                </a:cxn>
                <a:cxn ang="0">
                  <a:pos x="20" y="234"/>
                </a:cxn>
                <a:cxn ang="0">
                  <a:pos x="11" y="248"/>
                </a:cxn>
                <a:cxn ang="0">
                  <a:pos x="7" y="255"/>
                </a:cxn>
                <a:cxn ang="0">
                  <a:pos x="3" y="263"/>
                </a:cxn>
                <a:cxn ang="0">
                  <a:pos x="2" y="271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1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5" y="285"/>
                </a:cxn>
                <a:cxn ang="0">
                  <a:pos x="9" y="284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80"/>
                </a:cxn>
                <a:cxn ang="0">
                  <a:pos x="14" y="269"/>
                </a:cxn>
                <a:cxn ang="0">
                  <a:pos x="18" y="259"/>
                </a:cxn>
                <a:cxn ang="0">
                  <a:pos x="23" y="250"/>
                </a:cxn>
                <a:cxn ang="0">
                  <a:pos x="30" y="241"/>
                </a:cxn>
                <a:cxn ang="0">
                  <a:pos x="44" y="222"/>
                </a:cxn>
                <a:cxn ang="0">
                  <a:pos x="58" y="206"/>
                </a:cxn>
                <a:cxn ang="0">
                  <a:pos x="58" y="206"/>
                </a:cxn>
                <a:cxn ang="0">
                  <a:pos x="88" y="172"/>
                </a:cxn>
                <a:cxn ang="0">
                  <a:pos x="120" y="140"/>
                </a:cxn>
                <a:cxn ang="0">
                  <a:pos x="120" y="140"/>
                </a:cxn>
                <a:cxn ang="0">
                  <a:pos x="136" y="123"/>
                </a:cxn>
                <a:cxn ang="0">
                  <a:pos x="151" y="106"/>
                </a:cxn>
                <a:cxn ang="0">
                  <a:pos x="183" y="70"/>
                </a:cxn>
                <a:cxn ang="0">
                  <a:pos x="200" y="53"/>
                </a:cxn>
                <a:cxn ang="0">
                  <a:pos x="217" y="38"/>
                </a:cxn>
                <a:cxn ang="0">
                  <a:pos x="235" y="23"/>
                </a:cxn>
                <a:cxn ang="0">
                  <a:pos x="255" y="10"/>
                </a:cxn>
                <a:cxn ang="0">
                  <a:pos x="255" y="10"/>
                </a:cxn>
                <a:cxn ang="0">
                  <a:pos x="256" y="9"/>
                </a:cxn>
                <a:cxn ang="0">
                  <a:pos x="257" y="8"/>
                </a:cxn>
                <a:cxn ang="0">
                  <a:pos x="256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8" y="1"/>
                </a:cxn>
                <a:cxn ang="0">
                  <a:pos x="248" y="1"/>
                </a:cxn>
              </a:cxnLst>
              <a:rect l="0" t="0" r="r" b="b"/>
              <a:pathLst>
                <a:path w="257" h="285">
                  <a:moveTo>
                    <a:pt x="248" y="1"/>
                  </a:moveTo>
                  <a:lnTo>
                    <a:pt x="248" y="1"/>
                  </a:lnTo>
                  <a:lnTo>
                    <a:pt x="227" y="14"/>
                  </a:lnTo>
                  <a:lnTo>
                    <a:pt x="208" y="29"/>
                  </a:lnTo>
                  <a:lnTo>
                    <a:pt x="189" y="46"/>
                  </a:lnTo>
                  <a:lnTo>
                    <a:pt x="172" y="64"/>
                  </a:lnTo>
                  <a:lnTo>
                    <a:pt x="138" y="102"/>
                  </a:lnTo>
                  <a:lnTo>
                    <a:pt x="121" y="120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68" y="179"/>
                  </a:lnTo>
                  <a:lnTo>
                    <a:pt x="32" y="221"/>
                  </a:lnTo>
                  <a:lnTo>
                    <a:pt x="32" y="221"/>
                  </a:lnTo>
                  <a:lnTo>
                    <a:pt x="20" y="234"/>
                  </a:lnTo>
                  <a:lnTo>
                    <a:pt x="11" y="248"/>
                  </a:lnTo>
                  <a:lnTo>
                    <a:pt x="7" y="255"/>
                  </a:lnTo>
                  <a:lnTo>
                    <a:pt x="3" y="263"/>
                  </a:lnTo>
                  <a:lnTo>
                    <a:pt x="2" y="27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5" y="285"/>
                  </a:lnTo>
                  <a:lnTo>
                    <a:pt x="9" y="284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80"/>
                  </a:lnTo>
                  <a:lnTo>
                    <a:pt x="14" y="269"/>
                  </a:lnTo>
                  <a:lnTo>
                    <a:pt x="18" y="259"/>
                  </a:lnTo>
                  <a:lnTo>
                    <a:pt x="23" y="250"/>
                  </a:lnTo>
                  <a:lnTo>
                    <a:pt x="30" y="241"/>
                  </a:lnTo>
                  <a:lnTo>
                    <a:pt x="44" y="222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88" y="172"/>
                  </a:lnTo>
                  <a:lnTo>
                    <a:pt x="120" y="140"/>
                  </a:lnTo>
                  <a:lnTo>
                    <a:pt x="120" y="140"/>
                  </a:lnTo>
                  <a:lnTo>
                    <a:pt x="136" y="123"/>
                  </a:lnTo>
                  <a:lnTo>
                    <a:pt x="151" y="106"/>
                  </a:lnTo>
                  <a:lnTo>
                    <a:pt x="183" y="70"/>
                  </a:lnTo>
                  <a:lnTo>
                    <a:pt x="200" y="53"/>
                  </a:lnTo>
                  <a:lnTo>
                    <a:pt x="217" y="38"/>
                  </a:lnTo>
                  <a:lnTo>
                    <a:pt x="235" y="23"/>
                  </a:lnTo>
                  <a:lnTo>
                    <a:pt x="255" y="10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7" y="8"/>
                  </a:lnTo>
                  <a:lnTo>
                    <a:pt x="256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8" y="1"/>
                  </a:lnTo>
                  <a:lnTo>
                    <a:pt x="2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2" name="Freeform 424"/>
            <p:cNvSpPr/>
            <p:nvPr/>
          </p:nvSpPr>
          <p:spPr bwMode="auto">
            <a:xfrm>
              <a:off x="6483351" y="1208088"/>
              <a:ext cx="153988" cy="193675"/>
            </a:xfrm>
            <a:custGeom>
              <a:avLst/>
              <a:gdLst/>
              <a:ahLst/>
              <a:cxnLst>
                <a:cxn ang="0">
                  <a:pos x="377" y="3"/>
                </a:cxn>
                <a:cxn ang="0">
                  <a:pos x="369" y="18"/>
                </a:cxn>
                <a:cxn ang="0">
                  <a:pos x="358" y="30"/>
                </a:cxn>
                <a:cxn ang="0">
                  <a:pos x="347" y="47"/>
                </a:cxn>
                <a:cxn ang="0">
                  <a:pos x="335" y="64"/>
                </a:cxn>
                <a:cxn ang="0">
                  <a:pos x="307" y="92"/>
                </a:cxn>
                <a:cxn ang="0">
                  <a:pos x="280" y="118"/>
                </a:cxn>
                <a:cxn ang="0">
                  <a:pos x="224" y="186"/>
                </a:cxn>
                <a:cxn ang="0">
                  <a:pos x="168" y="255"/>
                </a:cxn>
                <a:cxn ang="0">
                  <a:pos x="122" y="317"/>
                </a:cxn>
                <a:cxn ang="0">
                  <a:pos x="79" y="382"/>
                </a:cxn>
                <a:cxn ang="0">
                  <a:pos x="73" y="390"/>
                </a:cxn>
                <a:cxn ang="0">
                  <a:pos x="55" y="411"/>
                </a:cxn>
                <a:cxn ang="0">
                  <a:pos x="28" y="437"/>
                </a:cxn>
                <a:cxn ang="0">
                  <a:pos x="24" y="445"/>
                </a:cxn>
                <a:cxn ang="0">
                  <a:pos x="11" y="468"/>
                </a:cxn>
                <a:cxn ang="0">
                  <a:pos x="4" y="474"/>
                </a:cxn>
                <a:cxn ang="0">
                  <a:pos x="3" y="474"/>
                </a:cxn>
                <a:cxn ang="0">
                  <a:pos x="0" y="479"/>
                </a:cxn>
                <a:cxn ang="0">
                  <a:pos x="0" y="484"/>
                </a:cxn>
                <a:cxn ang="0">
                  <a:pos x="1" y="488"/>
                </a:cxn>
                <a:cxn ang="0">
                  <a:pos x="9" y="488"/>
                </a:cxn>
                <a:cxn ang="0">
                  <a:pos x="12" y="484"/>
                </a:cxn>
                <a:cxn ang="0">
                  <a:pos x="12" y="483"/>
                </a:cxn>
                <a:cxn ang="0">
                  <a:pos x="13" y="481"/>
                </a:cxn>
                <a:cxn ang="0">
                  <a:pos x="16" y="479"/>
                </a:cxn>
                <a:cxn ang="0">
                  <a:pos x="21" y="470"/>
                </a:cxn>
                <a:cxn ang="0">
                  <a:pos x="45" y="438"/>
                </a:cxn>
                <a:cxn ang="0">
                  <a:pos x="72" y="408"/>
                </a:cxn>
                <a:cxn ang="0">
                  <a:pos x="79" y="402"/>
                </a:cxn>
                <a:cxn ang="0">
                  <a:pos x="94" y="379"/>
                </a:cxn>
                <a:cxn ang="0">
                  <a:pos x="113" y="347"/>
                </a:cxn>
                <a:cxn ang="0">
                  <a:pos x="143" y="304"/>
                </a:cxn>
                <a:cxn ang="0">
                  <a:pos x="177" y="263"/>
                </a:cxn>
                <a:cxn ang="0">
                  <a:pos x="238" y="186"/>
                </a:cxn>
                <a:cxn ang="0">
                  <a:pos x="285" y="128"/>
                </a:cxn>
                <a:cxn ang="0">
                  <a:pos x="304" y="111"/>
                </a:cxn>
                <a:cxn ang="0">
                  <a:pos x="317" y="98"/>
                </a:cxn>
                <a:cxn ang="0">
                  <a:pos x="343" y="72"/>
                </a:cxn>
                <a:cxn ang="0">
                  <a:pos x="355" y="58"/>
                </a:cxn>
                <a:cxn ang="0">
                  <a:pos x="383" y="20"/>
                </a:cxn>
                <a:cxn ang="0">
                  <a:pos x="389" y="7"/>
                </a:cxn>
                <a:cxn ang="0">
                  <a:pos x="389" y="4"/>
                </a:cxn>
                <a:cxn ang="0">
                  <a:pos x="383" y="0"/>
                </a:cxn>
                <a:cxn ang="0">
                  <a:pos x="378" y="1"/>
                </a:cxn>
                <a:cxn ang="0">
                  <a:pos x="377" y="3"/>
                </a:cxn>
              </a:cxnLst>
              <a:rect l="0" t="0" r="r" b="b"/>
              <a:pathLst>
                <a:path w="389" h="489">
                  <a:moveTo>
                    <a:pt x="377" y="3"/>
                  </a:moveTo>
                  <a:lnTo>
                    <a:pt x="377" y="3"/>
                  </a:lnTo>
                  <a:lnTo>
                    <a:pt x="374" y="12"/>
                  </a:lnTo>
                  <a:lnTo>
                    <a:pt x="369" y="18"/>
                  </a:lnTo>
                  <a:lnTo>
                    <a:pt x="364" y="24"/>
                  </a:lnTo>
                  <a:lnTo>
                    <a:pt x="358" y="30"/>
                  </a:lnTo>
                  <a:lnTo>
                    <a:pt x="358" y="30"/>
                  </a:lnTo>
                  <a:lnTo>
                    <a:pt x="347" y="47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22" y="79"/>
                  </a:lnTo>
                  <a:lnTo>
                    <a:pt x="307" y="92"/>
                  </a:lnTo>
                  <a:lnTo>
                    <a:pt x="293" y="103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24" y="186"/>
                  </a:lnTo>
                  <a:lnTo>
                    <a:pt x="168" y="255"/>
                  </a:lnTo>
                  <a:lnTo>
                    <a:pt x="168" y="255"/>
                  </a:lnTo>
                  <a:lnTo>
                    <a:pt x="144" y="285"/>
                  </a:lnTo>
                  <a:lnTo>
                    <a:pt x="122" y="317"/>
                  </a:lnTo>
                  <a:lnTo>
                    <a:pt x="99" y="349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73" y="390"/>
                  </a:lnTo>
                  <a:lnTo>
                    <a:pt x="68" y="396"/>
                  </a:lnTo>
                  <a:lnTo>
                    <a:pt x="55" y="411"/>
                  </a:lnTo>
                  <a:lnTo>
                    <a:pt x="41" y="424"/>
                  </a:lnTo>
                  <a:lnTo>
                    <a:pt x="28" y="437"/>
                  </a:lnTo>
                  <a:lnTo>
                    <a:pt x="28" y="437"/>
                  </a:lnTo>
                  <a:lnTo>
                    <a:pt x="24" y="445"/>
                  </a:lnTo>
                  <a:lnTo>
                    <a:pt x="17" y="457"/>
                  </a:lnTo>
                  <a:lnTo>
                    <a:pt x="11" y="468"/>
                  </a:lnTo>
                  <a:lnTo>
                    <a:pt x="7" y="471"/>
                  </a:lnTo>
                  <a:lnTo>
                    <a:pt x="4" y="474"/>
                  </a:lnTo>
                  <a:lnTo>
                    <a:pt x="4" y="474"/>
                  </a:lnTo>
                  <a:lnTo>
                    <a:pt x="3" y="474"/>
                  </a:lnTo>
                  <a:lnTo>
                    <a:pt x="1" y="475"/>
                  </a:lnTo>
                  <a:lnTo>
                    <a:pt x="0" y="479"/>
                  </a:lnTo>
                  <a:lnTo>
                    <a:pt x="0" y="484"/>
                  </a:lnTo>
                  <a:lnTo>
                    <a:pt x="0" y="484"/>
                  </a:lnTo>
                  <a:lnTo>
                    <a:pt x="0" y="487"/>
                  </a:lnTo>
                  <a:lnTo>
                    <a:pt x="1" y="488"/>
                  </a:lnTo>
                  <a:lnTo>
                    <a:pt x="5" y="489"/>
                  </a:lnTo>
                  <a:lnTo>
                    <a:pt x="9" y="488"/>
                  </a:lnTo>
                  <a:lnTo>
                    <a:pt x="11" y="487"/>
                  </a:lnTo>
                  <a:lnTo>
                    <a:pt x="12" y="484"/>
                  </a:lnTo>
                  <a:lnTo>
                    <a:pt x="12" y="484"/>
                  </a:lnTo>
                  <a:lnTo>
                    <a:pt x="12" y="483"/>
                  </a:lnTo>
                  <a:lnTo>
                    <a:pt x="12" y="483"/>
                  </a:lnTo>
                  <a:lnTo>
                    <a:pt x="13" y="481"/>
                  </a:lnTo>
                  <a:lnTo>
                    <a:pt x="13" y="481"/>
                  </a:lnTo>
                  <a:lnTo>
                    <a:pt x="16" y="479"/>
                  </a:lnTo>
                  <a:lnTo>
                    <a:pt x="18" y="476"/>
                  </a:lnTo>
                  <a:lnTo>
                    <a:pt x="21" y="470"/>
                  </a:lnTo>
                  <a:lnTo>
                    <a:pt x="21" y="470"/>
                  </a:lnTo>
                  <a:lnTo>
                    <a:pt x="45" y="438"/>
                  </a:lnTo>
                  <a:lnTo>
                    <a:pt x="58" y="423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9" y="402"/>
                  </a:lnTo>
                  <a:lnTo>
                    <a:pt x="85" y="395"/>
                  </a:lnTo>
                  <a:lnTo>
                    <a:pt x="94" y="379"/>
                  </a:lnTo>
                  <a:lnTo>
                    <a:pt x="113" y="347"/>
                  </a:lnTo>
                  <a:lnTo>
                    <a:pt x="113" y="347"/>
                  </a:lnTo>
                  <a:lnTo>
                    <a:pt x="127" y="326"/>
                  </a:lnTo>
                  <a:lnTo>
                    <a:pt x="143" y="304"/>
                  </a:lnTo>
                  <a:lnTo>
                    <a:pt x="177" y="263"/>
                  </a:lnTo>
                  <a:lnTo>
                    <a:pt x="177" y="263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70" y="147"/>
                  </a:lnTo>
                  <a:lnTo>
                    <a:pt x="285" y="128"/>
                  </a:lnTo>
                  <a:lnTo>
                    <a:pt x="294" y="119"/>
                  </a:lnTo>
                  <a:lnTo>
                    <a:pt x="304" y="111"/>
                  </a:lnTo>
                  <a:lnTo>
                    <a:pt x="304" y="111"/>
                  </a:lnTo>
                  <a:lnTo>
                    <a:pt x="317" y="98"/>
                  </a:lnTo>
                  <a:lnTo>
                    <a:pt x="331" y="85"/>
                  </a:lnTo>
                  <a:lnTo>
                    <a:pt x="343" y="72"/>
                  </a:lnTo>
                  <a:lnTo>
                    <a:pt x="355" y="58"/>
                  </a:lnTo>
                  <a:lnTo>
                    <a:pt x="355" y="58"/>
                  </a:lnTo>
                  <a:lnTo>
                    <a:pt x="374" y="33"/>
                  </a:lnTo>
                  <a:lnTo>
                    <a:pt x="383" y="20"/>
                  </a:lnTo>
                  <a:lnTo>
                    <a:pt x="386" y="13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4"/>
                  </a:lnTo>
                  <a:lnTo>
                    <a:pt x="387" y="1"/>
                  </a:lnTo>
                  <a:lnTo>
                    <a:pt x="383" y="0"/>
                  </a:lnTo>
                  <a:lnTo>
                    <a:pt x="379" y="0"/>
                  </a:lnTo>
                  <a:lnTo>
                    <a:pt x="378" y="1"/>
                  </a:lnTo>
                  <a:lnTo>
                    <a:pt x="377" y="3"/>
                  </a:lnTo>
                  <a:lnTo>
                    <a:pt x="3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3" name="Freeform 425"/>
            <p:cNvSpPr/>
            <p:nvPr/>
          </p:nvSpPr>
          <p:spPr bwMode="auto">
            <a:xfrm>
              <a:off x="6594476" y="1293813"/>
              <a:ext cx="74613" cy="10318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65" y="17"/>
                </a:cxn>
                <a:cxn ang="0">
                  <a:pos x="152" y="33"/>
                </a:cxn>
                <a:cxn ang="0">
                  <a:pos x="127" y="64"/>
                </a:cxn>
                <a:cxn ang="0">
                  <a:pos x="102" y="97"/>
                </a:cxn>
                <a:cxn ang="0">
                  <a:pos x="77" y="129"/>
                </a:cxn>
                <a:cxn ang="0">
                  <a:pos x="77" y="129"/>
                </a:cxn>
                <a:cxn ang="0">
                  <a:pos x="52" y="162"/>
                </a:cxn>
                <a:cxn ang="0">
                  <a:pos x="42" y="178"/>
                </a:cxn>
                <a:cxn ang="0">
                  <a:pos x="31" y="196"/>
                </a:cxn>
                <a:cxn ang="0">
                  <a:pos x="31" y="196"/>
                </a:cxn>
                <a:cxn ang="0">
                  <a:pos x="13" y="225"/>
                </a:cxn>
                <a:cxn ang="0">
                  <a:pos x="5" y="239"/>
                </a:cxn>
                <a:cxn ang="0">
                  <a:pos x="3" y="247"/>
                </a:cxn>
                <a:cxn ang="0">
                  <a:pos x="0" y="255"/>
                </a:cxn>
                <a:cxn ang="0">
                  <a:pos x="0" y="255"/>
                </a:cxn>
                <a:cxn ang="0">
                  <a:pos x="0" y="258"/>
                </a:cxn>
                <a:cxn ang="0">
                  <a:pos x="1" y="260"/>
                </a:cxn>
                <a:cxn ang="0">
                  <a:pos x="5" y="263"/>
                </a:cxn>
                <a:cxn ang="0">
                  <a:pos x="7" y="263"/>
                </a:cxn>
                <a:cxn ang="0">
                  <a:pos x="9" y="262"/>
                </a:cxn>
                <a:cxn ang="0">
                  <a:pos x="10" y="260"/>
                </a:cxn>
                <a:cxn ang="0">
                  <a:pos x="12" y="259"/>
                </a:cxn>
                <a:cxn ang="0">
                  <a:pos x="12" y="259"/>
                </a:cxn>
                <a:cxn ang="0">
                  <a:pos x="13" y="251"/>
                </a:cxn>
                <a:cxn ang="0">
                  <a:pos x="16" y="243"/>
                </a:cxn>
                <a:cxn ang="0">
                  <a:pos x="24" y="229"/>
                </a:cxn>
                <a:cxn ang="0">
                  <a:pos x="41" y="201"/>
                </a:cxn>
                <a:cxn ang="0">
                  <a:pos x="41" y="201"/>
                </a:cxn>
                <a:cxn ang="0">
                  <a:pos x="52" y="183"/>
                </a:cxn>
                <a:cxn ang="0">
                  <a:pos x="64" y="165"/>
                </a:cxn>
                <a:cxn ang="0">
                  <a:pos x="92" y="131"/>
                </a:cxn>
                <a:cxn ang="0">
                  <a:pos x="92" y="131"/>
                </a:cxn>
                <a:cxn ang="0">
                  <a:pos x="115" y="99"/>
                </a:cxn>
                <a:cxn ang="0">
                  <a:pos x="137" y="69"/>
                </a:cxn>
                <a:cxn ang="0">
                  <a:pos x="161" y="39"/>
                </a:cxn>
                <a:cxn ang="0">
                  <a:pos x="174" y="24"/>
                </a:cxn>
                <a:cxn ang="0">
                  <a:pos x="187" y="10"/>
                </a:cxn>
                <a:cxn ang="0">
                  <a:pos x="187" y="10"/>
                </a:cxn>
                <a:cxn ang="0">
                  <a:pos x="188" y="8"/>
                </a:cxn>
                <a:cxn ang="0">
                  <a:pos x="188" y="5"/>
                </a:cxn>
                <a:cxn ang="0">
                  <a:pos x="187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8" h="263">
                  <a:moveTo>
                    <a:pt x="179" y="1"/>
                  </a:moveTo>
                  <a:lnTo>
                    <a:pt x="179" y="1"/>
                  </a:lnTo>
                  <a:lnTo>
                    <a:pt x="165" y="17"/>
                  </a:lnTo>
                  <a:lnTo>
                    <a:pt x="152" y="33"/>
                  </a:lnTo>
                  <a:lnTo>
                    <a:pt x="127" y="64"/>
                  </a:lnTo>
                  <a:lnTo>
                    <a:pt x="102" y="97"/>
                  </a:lnTo>
                  <a:lnTo>
                    <a:pt x="77" y="129"/>
                  </a:lnTo>
                  <a:lnTo>
                    <a:pt x="77" y="129"/>
                  </a:lnTo>
                  <a:lnTo>
                    <a:pt x="52" y="162"/>
                  </a:lnTo>
                  <a:lnTo>
                    <a:pt x="42" y="178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13" y="225"/>
                  </a:lnTo>
                  <a:lnTo>
                    <a:pt x="5" y="239"/>
                  </a:lnTo>
                  <a:lnTo>
                    <a:pt x="3" y="247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1" y="260"/>
                  </a:lnTo>
                  <a:lnTo>
                    <a:pt x="5" y="263"/>
                  </a:lnTo>
                  <a:lnTo>
                    <a:pt x="7" y="263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9"/>
                  </a:lnTo>
                  <a:lnTo>
                    <a:pt x="12" y="259"/>
                  </a:lnTo>
                  <a:lnTo>
                    <a:pt x="13" y="251"/>
                  </a:lnTo>
                  <a:lnTo>
                    <a:pt x="16" y="243"/>
                  </a:lnTo>
                  <a:lnTo>
                    <a:pt x="24" y="22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52" y="183"/>
                  </a:lnTo>
                  <a:lnTo>
                    <a:pt x="64" y="165"/>
                  </a:lnTo>
                  <a:lnTo>
                    <a:pt x="92" y="131"/>
                  </a:lnTo>
                  <a:lnTo>
                    <a:pt x="92" y="131"/>
                  </a:lnTo>
                  <a:lnTo>
                    <a:pt x="115" y="99"/>
                  </a:lnTo>
                  <a:lnTo>
                    <a:pt x="137" y="69"/>
                  </a:lnTo>
                  <a:lnTo>
                    <a:pt x="161" y="39"/>
                  </a:lnTo>
                  <a:lnTo>
                    <a:pt x="174" y="24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8" y="8"/>
                  </a:lnTo>
                  <a:lnTo>
                    <a:pt x="188" y="5"/>
                  </a:lnTo>
                  <a:lnTo>
                    <a:pt x="187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4" name="Freeform 426"/>
            <p:cNvSpPr/>
            <p:nvPr/>
          </p:nvSpPr>
          <p:spPr bwMode="auto">
            <a:xfrm>
              <a:off x="6626226" y="1341438"/>
              <a:ext cx="42863" cy="63500"/>
            </a:xfrm>
            <a:custGeom>
              <a:avLst/>
              <a:gdLst/>
              <a:ahLst/>
              <a:cxnLst>
                <a:cxn ang="0">
                  <a:pos x="97" y="4"/>
                </a:cxn>
                <a:cxn ang="0">
                  <a:pos x="97" y="4"/>
                </a:cxn>
                <a:cxn ang="0">
                  <a:pos x="93" y="15"/>
                </a:cxn>
                <a:cxn ang="0">
                  <a:pos x="87" y="24"/>
                </a:cxn>
                <a:cxn ang="0">
                  <a:pos x="80" y="33"/>
                </a:cxn>
                <a:cxn ang="0">
                  <a:pos x="73" y="41"/>
                </a:cxn>
                <a:cxn ang="0">
                  <a:pos x="57" y="57"/>
                </a:cxn>
                <a:cxn ang="0">
                  <a:pos x="50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0" y="93"/>
                </a:cxn>
                <a:cxn ang="0">
                  <a:pos x="18" y="111"/>
                </a:cxn>
                <a:cxn ang="0">
                  <a:pos x="12" y="121"/>
                </a:cxn>
                <a:cxn ang="0">
                  <a:pos x="8" y="131"/>
                </a:cxn>
                <a:cxn ang="0">
                  <a:pos x="4" y="14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0" y="157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44"/>
                </a:cxn>
                <a:cxn ang="0">
                  <a:pos x="19" y="132"/>
                </a:cxn>
                <a:cxn ang="0">
                  <a:pos x="25" y="122"/>
                </a:cxn>
                <a:cxn ang="0">
                  <a:pos x="30" y="113"/>
                </a:cxn>
                <a:cxn ang="0">
                  <a:pos x="43" y="92"/>
                </a:cxn>
                <a:cxn ang="0">
                  <a:pos x="57" y="72"/>
                </a:cxn>
                <a:cxn ang="0">
                  <a:pos x="57" y="72"/>
                </a:cxn>
                <a:cxn ang="0">
                  <a:pos x="64" y="64"/>
                </a:cxn>
                <a:cxn ang="0">
                  <a:pos x="70" y="57"/>
                </a:cxn>
                <a:cxn ang="0">
                  <a:pos x="85" y="42"/>
                </a:cxn>
                <a:cxn ang="0">
                  <a:pos x="93" y="34"/>
                </a:cxn>
                <a:cxn ang="0">
                  <a:pos x="98" y="26"/>
                </a:cxn>
                <a:cxn ang="0">
                  <a:pos x="104" y="17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1" y="0"/>
                </a:cxn>
                <a:cxn ang="0">
                  <a:pos x="98" y="2"/>
                </a:cxn>
                <a:cxn ang="0">
                  <a:pos x="97" y="4"/>
                </a:cxn>
                <a:cxn ang="0">
                  <a:pos x="97" y="4"/>
                </a:cxn>
              </a:cxnLst>
              <a:rect l="0" t="0" r="r" b="b"/>
              <a:pathLst>
                <a:path w="108" h="160">
                  <a:moveTo>
                    <a:pt x="97" y="4"/>
                  </a:moveTo>
                  <a:lnTo>
                    <a:pt x="97" y="4"/>
                  </a:lnTo>
                  <a:lnTo>
                    <a:pt x="93" y="15"/>
                  </a:lnTo>
                  <a:lnTo>
                    <a:pt x="87" y="24"/>
                  </a:lnTo>
                  <a:lnTo>
                    <a:pt x="80" y="33"/>
                  </a:lnTo>
                  <a:lnTo>
                    <a:pt x="73" y="41"/>
                  </a:lnTo>
                  <a:lnTo>
                    <a:pt x="57" y="57"/>
                  </a:lnTo>
                  <a:lnTo>
                    <a:pt x="50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0" y="93"/>
                  </a:lnTo>
                  <a:lnTo>
                    <a:pt x="18" y="111"/>
                  </a:lnTo>
                  <a:lnTo>
                    <a:pt x="12" y="121"/>
                  </a:lnTo>
                  <a:lnTo>
                    <a:pt x="8" y="131"/>
                  </a:lnTo>
                  <a:lnTo>
                    <a:pt x="4" y="14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0" y="157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44"/>
                  </a:lnTo>
                  <a:lnTo>
                    <a:pt x="19" y="132"/>
                  </a:lnTo>
                  <a:lnTo>
                    <a:pt x="25" y="122"/>
                  </a:lnTo>
                  <a:lnTo>
                    <a:pt x="30" y="113"/>
                  </a:lnTo>
                  <a:lnTo>
                    <a:pt x="43" y="92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64" y="64"/>
                  </a:lnTo>
                  <a:lnTo>
                    <a:pt x="70" y="57"/>
                  </a:lnTo>
                  <a:lnTo>
                    <a:pt x="85" y="42"/>
                  </a:lnTo>
                  <a:lnTo>
                    <a:pt x="93" y="34"/>
                  </a:lnTo>
                  <a:lnTo>
                    <a:pt x="98" y="26"/>
                  </a:lnTo>
                  <a:lnTo>
                    <a:pt x="104" y="1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5" name="Freeform 427"/>
            <p:cNvSpPr/>
            <p:nvPr/>
          </p:nvSpPr>
          <p:spPr bwMode="auto">
            <a:xfrm>
              <a:off x="6696076" y="1203325"/>
              <a:ext cx="101600" cy="12700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248" y="2"/>
                </a:cxn>
                <a:cxn ang="0">
                  <a:pos x="231" y="17"/>
                </a:cxn>
                <a:cxn ang="0">
                  <a:pos x="212" y="34"/>
                </a:cxn>
                <a:cxn ang="0">
                  <a:pos x="180" y="68"/>
                </a:cxn>
                <a:cxn ang="0">
                  <a:pos x="147" y="105"/>
                </a:cxn>
                <a:cxn ang="0">
                  <a:pos x="116" y="140"/>
                </a:cxn>
                <a:cxn ang="0">
                  <a:pos x="116" y="140"/>
                </a:cxn>
                <a:cxn ang="0">
                  <a:pos x="81" y="182"/>
                </a:cxn>
                <a:cxn ang="0">
                  <a:pos x="64" y="203"/>
                </a:cxn>
                <a:cxn ang="0">
                  <a:pos x="47" y="225"/>
                </a:cxn>
                <a:cxn ang="0">
                  <a:pos x="47" y="225"/>
                </a:cxn>
                <a:cxn ang="0">
                  <a:pos x="33" y="246"/>
                </a:cxn>
                <a:cxn ang="0">
                  <a:pos x="19" y="267"/>
                </a:cxn>
                <a:cxn ang="0">
                  <a:pos x="12" y="278"/>
                </a:cxn>
                <a:cxn ang="0">
                  <a:pos x="7" y="289"/>
                </a:cxn>
                <a:cxn ang="0">
                  <a:pos x="3" y="301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2" y="316"/>
                </a:cxn>
                <a:cxn ang="0">
                  <a:pos x="2" y="318"/>
                </a:cxn>
                <a:cxn ang="0">
                  <a:pos x="4" y="320"/>
                </a:cxn>
                <a:cxn ang="0">
                  <a:pos x="6" y="320"/>
                </a:cxn>
                <a:cxn ang="0">
                  <a:pos x="10" y="318"/>
                </a:cxn>
                <a:cxn ang="0">
                  <a:pos x="12" y="316"/>
                </a:cxn>
                <a:cxn ang="0">
                  <a:pos x="12" y="314"/>
                </a:cxn>
                <a:cxn ang="0">
                  <a:pos x="12" y="314"/>
                </a:cxn>
                <a:cxn ang="0">
                  <a:pos x="15" y="301"/>
                </a:cxn>
                <a:cxn ang="0">
                  <a:pos x="19" y="289"/>
                </a:cxn>
                <a:cxn ang="0">
                  <a:pos x="25" y="278"/>
                </a:cxn>
                <a:cxn ang="0">
                  <a:pos x="33" y="266"/>
                </a:cxn>
                <a:cxn ang="0">
                  <a:pos x="49" y="244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81" y="199"/>
                </a:cxn>
                <a:cxn ang="0">
                  <a:pos x="100" y="177"/>
                </a:cxn>
                <a:cxn ang="0">
                  <a:pos x="138" y="132"/>
                </a:cxn>
                <a:cxn ang="0">
                  <a:pos x="138" y="132"/>
                </a:cxn>
                <a:cxn ang="0">
                  <a:pos x="167" y="101"/>
                </a:cxn>
                <a:cxn ang="0">
                  <a:pos x="195" y="68"/>
                </a:cxn>
                <a:cxn ang="0">
                  <a:pos x="225" y="38"/>
                </a:cxn>
                <a:cxn ang="0">
                  <a:pos x="257" y="10"/>
                </a:cxn>
                <a:cxn ang="0">
                  <a:pos x="257" y="10"/>
                </a:cxn>
                <a:cxn ang="0">
                  <a:pos x="258" y="8"/>
                </a:cxn>
                <a:cxn ang="0">
                  <a:pos x="258" y="6"/>
                </a:cxn>
                <a:cxn ang="0">
                  <a:pos x="258" y="3"/>
                </a:cxn>
                <a:cxn ang="0">
                  <a:pos x="257" y="2"/>
                </a:cxn>
                <a:cxn ang="0">
                  <a:pos x="253" y="0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58" h="320">
                  <a:moveTo>
                    <a:pt x="248" y="2"/>
                  </a:moveTo>
                  <a:lnTo>
                    <a:pt x="248" y="2"/>
                  </a:lnTo>
                  <a:lnTo>
                    <a:pt x="231" y="17"/>
                  </a:lnTo>
                  <a:lnTo>
                    <a:pt x="212" y="34"/>
                  </a:lnTo>
                  <a:lnTo>
                    <a:pt x="180" y="68"/>
                  </a:lnTo>
                  <a:lnTo>
                    <a:pt x="147" y="105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81" y="182"/>
                  </a:lnTo>
                  <a:lnTo>
                    <a:pt x="64" y="203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33" y="246"/>
                  </a:lnTo>
                  <a:lnTo>
                    <a:pt x="19" y="267"/>
                  </a:lnTo>
                  <a:lnTo>
                    <a:pt x="12" y="278"/>
                  </a:lnTo>
                  <a:lnTo>
                    <a:pt x="7" y="289"/>
                  </a:lnTo>
                  <a:lnTo>
                    <a:pt x="3" y="301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2" y="316"/>
                  </a:lnTo>
                  <a:lnTo>
                    <a:pt x="2" y="318"/>
                  </a:lnTo>
                  <a:lnTo>
                    <a:pt x="4" y="320"/>
                  </a:lnTo>
                  <a:lnTo>
                    <a:pt x="6" y="320"/>
                  </a:lnTo>
                  <a:lnTo>
                    <a:pt x="10" y="318"/>
                  </a:lnTo>
                  <a:lnTo>
                    <a:pt x="12" y="316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5" y="301"/>
                  </a:lnTo>
                  <a:lnTo>
                    <a:pt x="19" y="289"/>
                  </a:lnTo>
                  <a:lnTo>
                    <a:pt x="25" y="278"/>
                  </a:lnTo>
                  <a:lnTo>
                    <a:pt x="33" y="266"/>
                  </a:lnTo>
                  <a:lnTo>
                    <a:pt x="49" y="244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81" y="199"/>
                  </a:lnTo>
                  <a:lnTo>
                    <a:pt x="100" y="177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67" y="101"/>
                  </a:lnTo>
                  <a:lnTo>
                    <a:pt x="195" y="68"/>
                  </a:lnTo>
                  <a:lnTo>
                    <a:pt x="225" y="38"/>
                  </a:lnTo>
                  <a:lnTo>
                    <a:pt x="257" y="10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8" y="6"/>
                  </a:lnTo>
                  <a:lnTo>
                    <a:pt x="258" y="3"/>
                  </a:lnTo>
                  <a:lnTo>
                    <a:pt x="257" y="2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6" name="Freeform 428"/>
            <p:cNvSpPr/>
            <p:nvPr/>
          </p:nvSpPr>
          <p:spPr bwMode="auto">
            <a:xfrm>
              <a:off x="6713538" y="1211263"/>
              <a:ext cx="161925" cy="195263"/>
            </a:xfrm>
            <a:custGeom>
              <a:avLst/>
              <a:gdLst/>
              <a:ahLst/>
              <a:cxnLst>
                <a:cxn ang="0">
                  <a:pos x="398" y="1"/>
                </a:cxn>
                <a:cxn ang="0">
                  <a:pos x="370" y="21"/>
                </a:cxn>
                <a:cxn ang="0">
                  <a:pos x="346" y="44"/>
                </a:cxn>
                <a:cxn ang="0">
                  <a:pos x="298" y="94"/>
                </a:cxn>
                <a:cxn ang="0">
                  <a:pos x="241" y="158"/>
                </a:cxn>
                <a:cxn ang="0">
                  <a:pos x="189" y="226"/>
                </a:cxn>
                <a:cxn ang="0">
                  <a:pos x="135" y="290"/>
                </a:cxn>
                <a:cxn ang="0">
                  <a:pos x="97" y="340"/>
                </a:cxn>
                <a:cxn ang="0">
                  <a:pos x="85" y="357"/>
                </a:cxn>
                <a:cxn ang="0">
                  <a:pos x="52" y="404"/>
                </a:cxn>
                <a:cxn ang="0">
                  <a:pos x="39" y="419"/>
                </a:cxn>
                <a:cxn ang="0">
                  <a:pos x="29" y="434"/>
                </a:cxn>
                <a:cxn ang="0">
                  <a:pos x="12" y="467"/>
                </a:cxn>
                <a:cxn ang="0">
                  <a:pos x="3" y="481"/>
                </a:cxn>
                <a:cxn ang="0">
                  <a:pos x="1" y="484"/>
                </a:cxn>
                <a:cxn ang="0">
                  <a:pos x="3" y="489"/>
                </a:cxn>
                <a:cxn ang="0">
                  <a:pos x="7" y="491"/>
                </a:cxn>
                <a:cxn ang="0">
                  <a:pos x="11" y="489"/>
                </a:cxn>
                <a:cxn ang="0">
                  <a:pos x="18" y="477"/>
                </a:cxn>
                <a:cxn ang="0">
                  <a:pos x="38" y="439"/>
                </a:cxn>
                <a:cxn ang="0">
                  <a:pos x="47" y="426"/>
                </a:cxn>
                <a:cxn ang="0">
                  <a:pos x="70" y="401"/>
                </a:cxn>
                <a:cxn ang="0">
                  <a:pos x="79" y="388"/>
                </a:cxn>
                <a:cxn ang="0">
                  <a:pos x="104" y="351"/>
                </a:cxn>
                <a:cxn ang="0">
                  <a:pos x="183" y="251"/>
                </a:cxn>
                <a:cxn ang="0">
                  <a:pos x="233" y="187"/>
                </a:cxn>
                <a:cxn ang="0">
                  <a:pos x="285" y="124"/>
                </a:cxn>
                <a:cxn ang="0">
                  <a:pos x="338" y="70"/>
                </a:cxn>
                <a:cxn ang="0">
                  <a:pos x="369" y="38"/>
                </a:cxn>
                <a:cxn ang="0">
                  <a:pos x="394" y="17"/>
                </a:cxn>
                <a:cxn ang="0">
                  <a:pos x="403" y="10"/>
                </a:cxn>
                <a:cxn ang="0">
                  <a:pos x="406" y="6"/>
                </a:cxn>
                <a:cxn ang="0">
                  <a:pos x="402" y="0"/>
                </a:cxn>
                <a:cxn ang="0">
                  <a:pos x="398" y="1"/>
                </a:cxn>
              </a:cxnLst>
              <a:rect l="0" t="0" r="r" b="b"/>
              <a:pathLst>
                <a:path w="406" h="491">
                  <a:moveTo>
                    <a:pt x="398" y="1"/>
                  </a:moveTo>
                  <a:lnTo>
                    <a:pt x="398" y="1"/>
                  </a:lnTo>
                  <a:lnTo>
                    <a:pt x="383" y="10"/>
                  </a:lnTo>
                  <a:lnTo>
                    <a:pt x="370" y="21"/>
                  </a:lnTo>
                  <a:lnTo>
                    <a:pt x="357" y="31"/>
                  </a:lnTo>
                  <a:lnTo>
                    <a:pt x="346" y="4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68" y="125"/>
                  </a:lnTo>
                  <a:lnTo>
                    <a:pt x="241" y="158"/>
                  </a:lnTo>
                  <a:lnTo>
                    <a:pt x="189" y="226"/>
                  </a:lnTo>
                  <a:lnTo>
                    <a:pt x="189" y="226"/>
                  </a:lnTo>
                  <a:lnTo>
                    <a:pt x="161" y="257"/>
                  </a:lnTo>
                  <a:lnTo>
                    <a:pt x="135" y="290"/>
                  </a:lnTo>
                  <a:lnTo>
                    <a:pt x="109" y="323"/>
                  </a:lnTo>
                  <a:lnTo>
                    <a:pt x="97" y="340"/>
                  </a:lnTo>
                  <a:lnTo>
                    <a:pt x="85" y="357"/>
                  </a:lnTo>
                  <a:lnTo>
                    <a:pt x="85" y="357"/>
                  </a:lnTo>
                  <a:lnTo>
                    <a:pt x="63" y="388"/>
                  </a:lnTo>
                  <a:lnTo>
                    <a:pt x="52" y="404"/>
                  </a:lnTo>
                  <a:lnTo>
                    <a:pt x="39" y="419"/>
                  </a:lnTo>
                  <a:lnTo>
                    <a:pt x="39" y="419"/>
                  </a:lnTo>
                  <a:lnTo>
                    <a:pt x="34" y="426"/>
                  </a:lnTo>
                  <a:lnTo>
                    <a:pt x="29" y="434"/>
                  </a:lnTo>
                  <a:lnTo>
                    <a:pt x="21" y="450"/>
                  </a:lnTo>
                  <a:lnTo>
                    <a:pt x="12" y="467"/>
                  </a:lnTo>
                  <a:lnTo>
                    <a:pt x="8" y="473"/>
                  </a:lnTo>
                  <a:lnTo>
                    <a:pt x="3" y="481"/>
                  </a:lnTo>
                  <a:lnTo>
                    <a:pt x="3" y="481"/>
                  </a:lnTo>
                  <a:lnTo>
                    <a:pt x="1" y="484"/>
                  </a:lnTo>
                  <a:lnTo>
                    <a:pt x="0" y="485"/>
                  </a:lnTo>
                  <a:lnTo>
                    <a:pt x="3" y="489"/>
                  </a:lnTo>
                  <a:lnTo>
                    <a:pt x="4" y="490"/>
                  </a:lnTo>
                  <a:lnTo>
                    <a:pt x="7" y="491"/>
                  </a:lnTo>
                  <a:lnTo>
                    <a:pt x="8" y="490"/>
                  </a:lnTo>
                  <a:lnTo>
                    <a:pt x="11" y="489"/>
                  </a:lnTo>
                  <a:lnTo>
                    <a:pt x="11" y="489"/>
                  </a:lnTo>
                  <a:lnTo>
                    <a:pt x="18" y="477"/>
                  </a:lnTo>
                  <a:lnTo>
                    <a:pt x="25" y="465"/>
                  </a:lnTo>
                  <a:lnTo>
                    <a:pt x="38" y="439"/>
                  </a:lnTo>
                  <a:lnTo>
                    <a:pt x="38" y="439"/>
                  </a:lnTo>
                  <a:lnTo>
                    <a:pt x="47" y="426"/>
                  </a:lnTo>
                  <a:lnTo>
                    <a:pt x="59" y="414"/>
                  </a:lnTo>
                  <a:lnTo>
                    <a:pt x="70" y="401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90" y="370"/>
                  </a:lnTo>
                  <a:lnTo>
                    <a:pt x="104" y="351"/>
                  </a:lnTo>
                  <a:lnTo>
                    <a:pt x="128" y="317"/>
                  </a:lnTo>
                  <a:lnTo>
                    <a:pt x="183" y="251"/>
                  </a:lnTo>
                  <a:lnTo>
                    <a:pt x="183" y="251"/>
                  </a:lnTo>
                  <a:lnTo>
                    <a:pt x="233" y="187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311" y="96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69" y="38"/>
                  </a:lnTo>
                  <a:lnTo>
                    <a:pt x="385" y="23"/>
                  </a:lnTo>
                  <a:lnTo>
                    <a:pt x="394" y="17"/>
                  </a:lnTo>
                  <a:lnTo>
                    <a:pt x="403" y="10"/>
                  </a:lnTo>
                  <a:lnTo>
                    <a:pt x="403" y="10"/>
                  </a:lnTo>
                  <a:lnTo>
                    <a:pt x="404" y="9"/>
                  </a:lnTo>
                  <a:lnTo>
                    <a:pt x="406" y="6"/>
                  </a:lnTo>
                  <a:lnTo>
                    <a:pt x="404" y="2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8" y="1"/>
                  </a:lnTo>
                  <a:lnTo>
                    <a:pt x="3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7" name="Freeform 429"/>
            <p:cNvSpPr/>
            <p:nvPr/>
          </p:nvSpPr>
          <p:spPr bwMode="auto">
            <a:xfrm>
              <a:off x="6775451" y="1270000"/>
              <a:ext cx="119063" cy="142875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93" y="3"/>
                </a:cxn>
                <a:cxn ang="0">
                  <a:pos x="273" y="24"/>
                </a:cxn>
                <a:cxn ang="0">
                  <a:pos x="252" y="45"/>
                </a:cxn>
                <a:cxn ang="0">
                  <a:pos x="230" y="65"/>
                </a:cxn>
                <a:cxn ang="0">
                  <a:pos x="208" y="83"/>
                </a:cxn>
                <a:cxn ang="0">
                  <a:pos x="208" y="83"/>
                </a:cxn>
                <a:cxn ang="0">
                  <a:pos x="196" y="93"/>
                </a:cxn>
                <a:cxn ang="0">
                  <a:pos x="185" y="106"/>
                </a:cxn>
                <a:cxn ang="0">
                  <a:pos x="166" y="131"/>
                </a:cxn>
                <a:cxn ang="0">
                  <a:pos x="166" y="131"/>
                </a:cxn>
                <a:cxn ang="0">
                  <a:pos x="125" y="181"/>
                </a:cxn>
                <a:cxn ang="0">
                  <a:pos x="125" y="181"/>
                </a:cxn>
                <a:cxn ang="0">
                  <a:pos x="86" y="229"/>
                </a:cxn>
                <a:cxn ang="0">
                  <a:pos x="48" y="278"/>
                </a:cxn>
                <a:cxn ang="0">
                  <a:pos x="48" y="278"/>
                </a:cxn>
                <a:cxn ang="0">
                  <a:pos x="34" y="296"/>
                </a:cxn>
                <a:cxn ang="0">
                  <a:pos x="18" y="314"/>
                </a:cxn>
                <a:cxn ang="0">
                  <a:pos x="11" y="323"/>
                </a:cxn>
                <a:cxn ang="0">
                  <a:pos x="6" y="334"/>
                </a:cxn>
                <a:cxn ang="0">
                  <a:pos x="2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1" y="359"/>
                </a:cxn>
                <a:cxn ang="0">
                  <a:pos x="2" y="360"/>
                </a:cxn>
                <a:cxn ang="0">
                  <a:pos x="5" y="360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3" y="348"/>
                </a:cxn>
                <a:cxn ang="0">
                  <a:pos x="15" y="342"/>
                </a:cxn>
                <a:cxn ang="0">
                  <a:pos x="18" y="335"/>
                </a:cxn>
                <a:cxn ang="0">
                  <a:pos x="22" y="330"/>
                </a:cxn>
                <a:cxn ang="0">
                  <a:pos x="31" y="320"/>
                </a:cxn>
                <a:cxn ang="0">
                  <a:pos x="39" y="309"/>
                </a:cxn>
                <a:cxn ang="0">
                  <a:pos x="39" y="309"/>
                </a:cxn>
                <a:cxn ang="0">
                  <a:pos x="57" y="284"/>
                </a:cxn>
                <a:cxn ang="0">
                  <a:pos x="77" y="259"/>
                </a:cxn>
                <a:cxn ang="0">
                  <a:pos x="77" y="259"/>
                </a:cxn>
                <a:cxn ang="0">
                  <a:pos x="154" y="164"/>
                </a:cxn>
                <a:cxn ang="0">
                  <a:pos x="154" y="164"/>
                </a:cxn>
                <a:cxn ang="0">
                  <a:pos x="185" y="122"/>
                </a:cxn>
                <a:cxn ang="0">
                  <a:pos x="204" y="102"/>
                </a:cxn>
                <a:cxn ang="0">
                  <a:pos x="213" y="93"/>
                </a:cxn>
                <a:cxn ang="0">
                  <a:pos x="222" y="85"/>
                </a:cxn>
                <a:cxn ang="0">
                  <a:pos x="222" y="85"/>
                </a:cxn>
                <a:cxn ang="0">
                  <a:pos x="243" y="67"/>
                </a:cxn>
                <a:cxn ang="0">
                  <a:pos x="264" y="50"/>
                </a:cxn>
                <a:cxn ang="0">
                  <a:pos x="282" y="30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2" y="8"/>
                </a:cxn>
                <a:cxn ang="0">
                  <a:pos x="302" y="7"/>
                </a:cxn>
                <a:cxn ang="0">
                  <a:pos x="300" y="3"/>
                </a:cxn>
                <a:cxn ang="0">
                  <a:pos x="298" y="2"/>
                </a:cxn>
                <a:cxn ang="0">
                  <a:pos x="296" y="0"/>
                </a:cxn>
                <a:cxn ang="0">
                  <a:pos x="294" y="2"/>
                </a:cxn>
                <a:cxn ang="0">
                  <a:pos x="293" y="3"/>
                </a:cxn>
                <a:cxn ang="0">
                  <a:pos x="293" y="3"/>
                </a:cxn>
              </a:cxnLst>
              <a:rect l="0" t="0" r="r" b="b"/>
              <a:pathLst>
                <a:path w="302" h="360">
                  <a:moveTo>
                    <a:pt x="293" y="3"/>
                  </a:moveTo>
                  <a:lnTo>
                    <a:pt x="293" y="3"/>
                  </a:lnTo>
                  <a:lnTo>
                    <a:pt x="273" y="24"/>
                  </a:lnTo>
                  <a:lnTo>
                    <a:pt x="252" y="45"/>
                  </a:lnTo>
                  <a:lnTo>
                    <a:pt x="230" y="65"/>
                  </a:lnTo>
                  <a:lnTo>
                    <a:pt x="208" y="83"/>
                  </a:lnTo>
                  <a:lnTo>
                    <a:pt x="208" y="83"/>
                  </a:lnTo>
                  <a:lnTo>
                    <a:pt x="196" y="93"/>
                  </a:lnTo>
                  <a:lnTo>
                    <a:pt x="185" y="106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25" y="181"/>
                  </a:lnTo>
                  <a:lnTo>
                    <a:pt x="125" y="181"/>
                  </a:lnTo>
                  <a:lnTo>
                    <a:pt x="86" y="22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34" y="296"/>
                  </a:lnTo>
                  <a:lnTo>
                    <a:pt x="18" y="314"/>
                  </a:lnTo>
                  <a:lnTo>
                    <a:pt x="11" y="323"/>
                  </a:lnTo>
                  <a:lnTo>
                    <a:pt x="6" y="334"/>
                  </a:lnTo>
                  <a:lnTo>
                    <a:pt x="2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1" y="359"/>
                  </a:lnTo>
                  <a:lnTo>
                    <a:pt x="2" y="360"/>
                  </a:lnTo>
                  <a:lnTo>
                    <a:pt x="5" y="360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3" y="348"/>
                  </a:lnTo>
                  <a:lnTo>
                    <a:pt x="15" y="342"/>
                  </a:lnTo>
                  <a:lnTo>
                    <a:pt x="18" y="335"/>
                  </a:lnTo>
                  <a:lnTo>
                    <a:pt x="22" y="330"/>
                  </a:lnTo>
                  <a:lnTo>
                    <a:pt x="31" y="320"/>
                  </a:lnTo>
                  <a:lnTo>
                    <a:pt x="39" y="309"/>
                  </a:lnTo>
                  <a:lnTo>
                    <a:pt x="39" y="309"/>
                  </a:lnTo>
                  <a:lnTo>
                    <a:pt x="57" y="28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85" y="122"/>
                  </a:lnTo>
                  <a:lnTo>
                    <a:pt x="204" y="102"/>
                  </a:lnTo>
                  <a:lnTo>
                    <a:pt x="213" y="93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43" y="67"/>
                  </a:lnTo>
                  <a:lnTo>
                    <a:pt x="264" y="50"/>
                  </a:lnTo>
                  <a:lnTo>
                    <a:pt x="282" y="30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0" y="3"/>
                  </a:lnTo>
                  <a:lnTo>
                    <a:pt x="298" y="2"/>
                  </a:lnTo>
                  <a:lnTo>
                    <a:pt x="296" y="0"/>
                  </a:lnTo>
                  <a:lnTo>
                    <a:pt x="294" y="2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8" name="Freeform 430"/>
            <p:cNvSpPr/>
            <p:nvPr/>
          </p:nvSpPr>
          <p:spPr bwMode="auto">
            <a:xfrm>
              <a:off x="6805613" y="1320800"/>
              <a:ext cx="87313" cy="92075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0" y="12"/>
                </a:cxn>
                <a:cxn ang="0">
                  <a:pos x="188" y="24"/>
                </a:cxn>
                <a:cxn ang="0">
                  <a:pos x="177" y="37"/>
                </a:cxn>
                <a:cxn ang="0">
                  <a:pos x="165" y="50"/>
                </a:cxn>
                <a:cxn ang="0">
                  <a:pos x="143" y="76"/>
                </a:cxn>
                <a:cxn ang="0">
                  <a:pos x="132" y="89"/>
                </a:cxn>
                <a:cxn ang="0">
                  <a:pos x="119" y="101"/>
                </a:cxn>
                <a:cxn ang="0">
                  <a:pos x="119" y="101"/>
                </a:cxn>
                <a:cxn ang="0">
                  <a:pos x="103" y="115"/>
                </a:cxn>
                <a:cxn ang="0">
                  <a:pos x="89" y="131"/>
                </a:cxn>
                <a:cxn ang="0">
                  <a:pos x="59" y="162"/>
                </a:cxn>
                <a:cxn ang="0">
                  <a:pos x="31" y="194"/>
                </a:cxn>
                <a:cxn ang="0">
                  <a:pos x="1" y="225"/>
                </a:cxn>
                <a:cxn ang="0">
                  <a:pos x="1" y="225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3"/>
                </a:cxn>
                <a:cxn ang="0">
                  <a:pos x="5" y="234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7" y="204"/>
                </a:cxn>
                <a:cxn ang="0">
                  <a:pos x="64" y="174"/>
                </a:cxn>
                <a:cxn ang="0">
                  <a:pos x="92" y="145"/>
                </a:cxn>
                <a:cxn ang="0">
                  <a:pos x="119" y="116"/>
                </a:cxn>
                <a:cxn ang="0">
                  <a:pos x="119" y="116"/>
                </a:cxn>
                <a:cxn ang="0">
                  <a:pos x="132" y="103"/>
                </a:cxn>
                <a:cxn ang="0">
                  <a:pos x="144" y="89"/>
                </a:cxn>
                <a:cxn ang="0">
                  <a:pos x="168" y="61"/>
                </a:cxn>
                <a:cxn ang="0">
                  <a:pos x="181" y="48"/>
                </a:cxn>
                <a:cxn ang="0">
                  <a:pos x="192" y="35"/>
                </a:cxn>
                <a:cxn ang="0">
                  <a:pos x="205" y="22"/>
                </a:cxn>
                <a:cxn ang="0">
                  <a:pos x="220" y="12"/>
                </a:cxn>
                <a:cxn ang="0">
                  <a:pos x="220" y="12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1" y="3"/>
                </a:cxn>
                <a:cxn ang="0">
                  <a:pos x="220" y="1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2" h="234">
                  <a:moveTo>
                    <a:pt x="215" y="1"/>
                  </a:moveTo>
                  <a:lnTo>
                    <a:pt x="215" y="1"/>
                  </a:lnTo>
                  <a:lnTo>
                    <a:pt x="200" y="12"/>
                  </a:lnTo>
                  <a:lnTo>
                    <a:pt x="188" y="24"/>
                  </a:lnTo>
                  <a:lnTo>
                    <a:pt x="177" y="37"/>
                  </a:lnTo>
                  <a:lnTo>
                    <a:pt x="165" y="50"/>
                  </a:lnTo>
                  <a:lnTo>
                    <a:pt x="143" y="76"/>
                  </a:lnTo>
                  <a:lnTo>
                    <a:pt x="132" y="89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03" y="115"/>
                  </a:lnTo>
                  <a:lnTo>
                    <a:pt x="89" y="131"/>
                  </a:lnTo>
                  <a:lnTo>
                    <a:pt x="59" y="162"/>
                  </a:lnTo>
                  <a:lnTo>
                    <a:pt x="31" y="194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5" y="234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7" y="204"/>
                  </a:lnTo>
                  <a:lnTo>
                    <a:pt x="64" y="174"/>
                  </a:lnTo>
                  <a:lnTo>
                    <a:pt x="92" y="145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32" y="103"/>
                  </a:lnTo>
                  <a:lnTo>
                    <a:pt x="144" y="89"/>
                  </a:lnTo>
                  <a:lnTo>
                    <a:pt x="168" y="61"/>
                  </a:lnTo>
                  <a:lnTo>
                    <a:pt x="181" y="48"/>
                  </a:lnTo>
                  <a:lnTo>
                    <a:pt x="192" y="35"/>
                  </a:lnTo>
                  <a:lnTo>
                    <a:pt x="205" y="22"/>
                  </a:lnTo>
                  <a:lnTo>
                    <a:pt x="220" y="12"/>
                  </a:lnTo>
                  <a:lnTo>
                    <a:pt x="220" y="12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9" name="Freeform 431"/>
            <p:cNvSpPr/>
            <p:nvPr/>
          </p:nvSpPr>
          <p:spPr bwMode="auto">
            <a:xfrm>
              <a:off x="6845301" y="1349375"/>
              <a:ext cx="57150" cy="55563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99" y="32"/>
                </a:cxn>
                <a:cxn ang="0">
                  <a:pos x="65" y="62"/>
                </a:cxn>
                <a:cxn ang="0">
                  <a:pos x="32" y="94"/>
                </a:cxn>
                <a:cxn ang="0">
                  <a:pos x="2" y="128"/>
                </a:cxn>
                <a:cxn ang="0">
                  <a:pos x="2" y="128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2" y="136"/>
                </a:cxn>
                <a:cxn ang="0">
                  <a:pos x="6" y="137"/>
                </a:cxn>
                <a:cxn ang="0">
                  <a:pos x="7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41" y="102"/>
                </a:cxn>
                <a:cxn ang="0">
                  <a:pos x="74" y="70"/>
                </a:cxn>
                <a:cxn ang="0">
                  <a:pos x="106" y="4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2" y="3"/>
                </a:cxn>
                <a:cxn ang="0">
                  <a:pos x="140" y="2"/>
                </a:cxn>
                <a:cxn ang="0">
                  <a:pos x="136" y="0"/>
                </a:cxn>
                <a:cxn ang="0">
                  <a:pos x="135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3" h="137">
                  <a:moveTo>
                    <a:pt x="133" y="2"/>
                  </a:moveTo>
                  <a:lnTo>
                    <a:pt x="133" y="2"/>
                  </a:lnTo>
                  <a:lnTo>
                    <a:pt x="99" y="32"/>
                  </a:lnTo>
                  <a:lnTo>
                    <a:pt x="65" y="62"/>
                  </a:lnTo>
                  <a:lnTo>
                    <a:pt x="32" y="94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6"/>
                  </a:lnTo>
                  <a:lnTo>
                    <a:pt x="6" y="137"/>
                  </a:lnTo>
                  <a:lnTo>
                    <a:pt x="7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41" y="102"/>
                  </a:lnTo>
                  <a:lnTo>
                    <a:pt x="74" y="70"/>
                  </a:lnTo>
                  <a:lnTo>
                    <a:pt x="106" y="4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2" y="3"/>
                  </a:lnTo>
                  <a:lnTo>
                    <a:pt x="140" y="2"/>
                  </a:lnTo>
                  <a:lnTo>
                    <a:pt x="136" y="0"/>
                  </a:lnTo>
                  <a:lnTo>
                    <a:pt x="135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0" name="Freeform 432"/>
            <p:cNvSpPr/>
            <p:nvPr/>
          </p:nvSpPr>
          <p:spPr bwMode="auto">
            <a:xfrm>
              <a:off x="6569076" y="1028700"/>
              <a:ext cx="98425" cy="95250"/>
            </a:xfrm>
            <a:custGeom>
              <a:avLst/>
              <a:gdLst/>
              <a:ahLst/>
              <a:cxnLst>
                <a:cxn ang="0">
                  <a:pos x="237" y="1"/>
                </a:cxn>
                <a:cxn ang="0">
                  <a:pos x="237" y="1"/>
                </a:cxn>
                <a:cxn ang="0">
                  <a:pos x="219" y="11"/>
                </a:cxn>
                <a:cxn ang="0">
                  <a:pos x="203" y="25"/>
                </a:cxn>
                <a:cxn ang="0">
                  <a:pos x="186" y="39"/>
                </a:cxn>
                <a:cxn ang="0">
                  <a:pos x="170" y="53"/>
                </a:cxn>
                <a:cxn ang="0">
                  <a:pos x="141" y="83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94" y="130"/>
                </a:cxn>
                <a:cxn ang="0">
                  <a:pos x="75" y="147"/>
                </a:cxn>
                <a:cxn ang="0">
                  <a:pos x="55" y="163"/>
                </a:cxn>
                <a:cxn ang="0">
                  <a:pos x="37" y="180"/>
                </a:cxn>
                <a:cxn ang="0">
                  <a:pos x="37" y="180"/>
                </a:cxn>
                <a:cxn ang="0">
                  <a:pos x="26" y="192"/>
                </a:cxn>
                <a:cxn ang="0">
                  <a:pos x="15" y="205"/>
                </a:cxn>
                <a:cxn ang="0">
                  <a:pos x="5" y="218"/>
                </a:cxn>
                <a:cxn ang="0">
                  <a:pos x="3" y="22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4" y="240"/>
                </a:cxn>
                <a:cxn ang="0">
                  <a:pos x="7" y="240"/>
                </a:cxn>
                <a:cxn ang="0">
                  <a:pos x="9" y="239"/>
                </a:cxn>
                <a:cxn ang="0">
                  <a:pos x="11" y="238"/>
                </a:cxn>
                <a:cxn ang="0">
                  <a:pos x="12" y="236"/>
                </a:cxn>
                <a:cxn ang="0">
                  <a:pos x="12" y="236"/>
                </a:cxn>
                <a:cxn ang="0">
                  <a:pos x="15" y="227"/>
                </a:cxn>
                <a:cxn ang="0">
                  <a:pos x="19" y="219"/>
                </a:cxn>
                <a:cxn ang="0">
                  <a:pos x="24" y="210"/>
                </a:cxn>
                <a:cxn ang="0">
                  <a:pos x="32" y="202"/>
                </a:cxn>
                <a:cxn ang="0">
                  <a:pos x="46" y="188"/>
                </a:cxn>
                <a:cxn ang="0">
                  <a:pos x="59" y="175"/>
                </a:cxn>
                <a:cxn ang="0">
                  <a:pos x="59" y="175"/>
                </a:cxn>
                <a:cxn ang="0">
                  <a:pos x="73" y="161"/>
                </a:cxn>
                <a:cxn ang="0">
                  <a:pos x="89" y="149"/>
                </a:cxn>
                <a:cxn ang="0">
                  <a:pos x="105" y="136"/>
                </a:cxn>
                <a:cxn ang="0">
                  <a:pos x="121" y="123"/>
                </a:cxn>
                <a:cxn ang="0">
                  <a:pos x="121" y="123"/>
                </a:cxn>
                <a:cxn ang="0">
                  <a:pos x="149" y="93"/>
                </a:cxn>
                <a:cxn ang="0">
                  <a:pos x="178" y="62"/>
                </a:cxn>
                <a:cxn ang="0">
                  <a:pos x="193" y="48"/>
                </a:cxn>
                <a:cxn ang="0">
                  <a:pos x="210" y="34"/>
                </a:cxn>
                <a:cxn ang="0">
                  <a:pos x="225" y="22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5" y="9"/>
                </a:cxn>
                <a:cxn ang="0">
                  <a:pos x="246" y="8"/>
                </a:cxn>
                <a:cxn ang="0">
                  <a:pos x="245" y="4"/>
                </a:cxn>
                <a:cxn ang="0">
                  <a:pos x="242" y="1"/>
                </a:cxn>
                <a:cxn ang="0">
                  <a:pos x="240" y="0"/>
                </a:cxn>
                <a:cxn ang="0">
                  <a:pos x="237" y="1"/>
                </a:cxn>
                <a:cxn ang="0">
                  <a:pos x="237" y="1"/>
                </a:cxn>
              </a:cxnLst>
              <a:rect l="0" t="0" r="r" b="b"/>
              <a:pathLst>
                <a:path w="246" h="240">
                  <a:moveTo>
                    <a:pt x="237" y="1"/>
                  </a:moveTo>
                  <a:lnTo>
                    <a:pt x="237" y="1"/>
                  </a:lnTo>
                  <a:lnTo>
                    <a:pt x="219" y="11"/>
                  </a:lnTo>
                  <a:lnTo>
                    <a:pt x="203" y="25"/>
                  </a:lnTo>
                  <a:lnTo>
                    <a:pt x="186" y="39"/>
                  </a:lnTo>
                  <a:lnTo>
                    <a:pt x="170" y="53"/>
                  </a:lnTo>
                  <a:lnTo>
                    <a:pt x="141" y="83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94" y="130"/>
                  </a:lnTo>
                  <a:lnTo>
                    <a:pt x="75" y="147"/>
                  </a:lnTo>
                  <a:lnTo>
                    <a:pt x="55" y="163"/>
                  </a:lnTo>
                  <a:lnTo>
                    <a:pt x="37" y="180"/>
                  </a:lnTo>
                  <a:lnTo>
                    <a:pt x="37" y="180"/>
                  </a:lnTo>
                  <a:lnTo>
                    <a:pt x="26" y="192"/>
                  </a:lnTo>
                  <a:lnTo>
                    <a:pt x="15" y="205"/>
                  </a:lnTo>
                  <a:lnTo>
                    <a:pt x="5" y="218"/>
                  </a:lnTo>
                  <a:lnTo>
                    <a:pt x="3" y="22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4" y="240"/>
                  </a:lnTo>
                  <a:lnTo>
                    <a:pt x="7" y="240"/>
                  </a:lnTo>
                  <a:lnTo>
                    <a:pt x="9" y="239"/>
                  </a:lnTo>
                  <a:lnTo>
                    <a:pt x="11" y="238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5" y="227"/>
                  </a:lnTo>
                  <a:lnTo>
                    <a:pt x="19" y="219"/>
                  </a:lnTo>
                  <a:lnTo>
                    <a:pt x="24" y="210"/>
                  </a:lnTo>
                  <a:lnTo>
                    <a:pt x="32" y="202"/>
                  </a:lnTo>
                  <a:lnTo>
                    <a:pt x="46" y="18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73" y="161"/>
                  </a:lnTo>
                  <a:lnTo>
                    <a:pt x="89" y="149"/>
                  </a:lnTo>
                  <a:lnTo>
                    <a:pt x="105" y="136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49" y="93"/>
                  </a:lnTo>
                  <a:lnTo>
                    <a:pt x="178" y="62"/>
                  </a:lnTo>
                  <a:lnTo>
                    <a:pt x="193" y="48"/>
                  </a:lnTo>
                  <a:lnTo>
                    <a:pt x="210" y="34"/>
                  </a:lnTo>
                  <a:lnTo>
                    <a:pt x="225" y="22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5" y="9"/>
                  </a:lnTo>
                  <a:lnTo>
                    <a:pt x="246" y="8"/>
                  </a:lnTo>
                  <a:lnTo>
                    <a:pt x="245" y="4"/>
                  </a:lnTo>
                  <a:lnTo>
                    <a:pt x="242" y="1"/>
                  </a:lnTo>
                  <a:lnTo>
                    <a:pt x="240" y="0"/>
                  </a:lnTo>
                  <a:lnTo>
                    <a:pt x="237" y="1"/>
                  </a:lnTo>
                  <a:lnTo>
                    <a:pt x="23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1" name="Freeform 433"/>
            <p:cNvSpPr/>
            <p:nvPr/>
          </p:nvSpPr>
          <p:spPr bwMode="auto">
            <a:xfrm>
              <a:off x="6599238" y="1033463"/>
              <a:ext cx="157163" cy="158750"/>
            </a:xfrm>
            <a:custGeom>
              <a:avLst/>
              <a:gdLst/>
              <a:ahLst/>
              <a:cxnLst>
                <a:cxn ang="0">
                  <a:pos x="388" y="2"/>
                </a:cxn>
                <a:cxn ang="0">
                  <a:pos x="383" y="10"/>
                </a:cxn>
                <a:cxn ang="0">
                  <a:pos x="378" y="12"/>
                </a:cxn>
                <a:cxn ang="0">
                  <a:pos x="349" y="40"/>
                </a:cxn>
                <a:cxn ang="0">
                  <a:pos x="336" y="52"/>
                </a:cxn>
                <a:cxn ang="0">
                  <a:pos x="294" y="85"/>
                </a:cxn>
                <a:cxn ang="0">
                  <a:pos x="267" y="108"/>
                </a:cxn>
                <a:cxn ang="0">
                  <a:pos x="188" y="184"/>
                </a:cxn>
                <a:cxn ang="0">
                  <a:pos x="165" y="209"/>
                </a:cxn>
                <a:cxn ang="0">
                  <a:pos x="93" y="286"/>
                </a:cxn>
                <a:cxn ang="0">
                  <a:pos x="72" y="308"/>
                </a:cxn>
                <a:cxn ang="0">
                  <a:pos x="51" y="331"/>
                </a:cxn>
                <a:cxn ang="0">
                  <a:pos x="40" y="346"/>
                </a:cxn>
                <a:cxn ang="0">
                  <a:pos x="27" y="370"/>
                </a:cxn>
                <a:cxn ang="0">
                  <a:pos x="14" y="383"/>
                </a:cxn>
                <a:cxn ang="0">
                  <a:pos x="4" y="387"/>
                </a:cxn>
                <a:cxn ang="0">
                  <a:pos x="0" y="389"/>
                </a:cxn>
                <a:cxn ang="0">
                  <a:pos x="2" y="397"/>
                </a:cxn>
                <a:cxn ang="0">
                  <a:pos x="6" y="399"/>
                </a:cxn>
                <a:cxn ang="0">
                  <a:pos x="14" y="395"/>
                </a:cxn>
                <a:cxn ang="0">
                  <a:pos x="31" y="383"/>
                </a:cxn>
                <a:cxn ang="0">
                  <a:pos x="48" y="362"/>
                </a:cxn>
                <a:cxn ang="0">
                  <a:pos x="72" y="327"/>
                </a:cxn>
                <a:cxn ang="0">
                  <a:pos x="81" y="316"/>
                </a:cxn>
                <a:cxn ang="0">
                  <a:pos x="136" y="257"/>
                </a:cxn>
                <a:cxn ang="0">
                  <a:pos x="189" y="200"/>
                </a:cxn>
                <a:cxn ang="0">
                  <a:pos x="248" y="141"/>
                </a:cxn>
                <a:cxn ang="0">
                  <a:pos x="310" y="86"/>
                </a:cxn>
                <a:cxn ang="0">
                  <a:pos x="341" y="60"/>
                </a:cxn>
                <a:cxn ang="0">
                  <a:pos x="371" y="34"/>
                </a:cxn>
                <a:cxn ang="0">
                  <a:pos x="379" y="27"/>
                </a:cxn>
                <a:cxn ang="0">
                  <a:pos x="394" y="14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5" y="0"/>
                </a:cxn>
                <a:cxn ang="0">
                  <a:pos x="390" y="1"/>
                </a:cxn>
                <a:cxn ang="0">
                  <a:pos x="388" y="2"/>
                </a:cxn>
              </a:cxnLst>
              <a:rect l="0" t="0" r="r" b="b"/>
              <a:pathLst>
                <a:path w="399" h="399">
                  <a:moveTo>
                    <a:pt x="388" y="2"/>
                  </a:moveTo>
                  <a:lnTo>
                    <a:pt x="388" y="2"/>
                  </a:lnTo>
                  <a:lnTo>
                    <a:pt x="386" y="8"/>
                  </a:lnTo>
                  <a:lnTo>
                    <a:pt x="383" y="10"/>
                  </a:lnTo>
                  <a:lnTo>
                    <a:pt x="380" y="10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49" y="40"/>
                  </a:lnTo>
                  <a:lnTo>
                    <a:pt x="349" y="40"/>
                  </a:lnTo>
                  <a:lnTo>
                    <a:pt x="336" y="52"/>
                  </a:lnTo>
                  <a:lnTo>
                    <a:pt x="322" y="63"/>
                  </a:lnTo>
                  <a:lnTo>
                    <a:pt x="294" y="85"/>
                  </a:lnTo>
                  <a:lnTo>
                    <a:pt x="294" y="85"/>
                  </a:lnTo>
                  <a:lnTo>
                    <a:pt x="267" y="108"/>
                  </a:lnTo>
                  <a:lnTo>
                    <a:pt x="240" y="133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65" y="209"/>
                  </a:lnTo>
                  <a:lnTo>
                    <a:pt x="140" y="235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72" y="308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46" y="338"/>
                  </a:lnTo>
                  <a:lnTo>
                    <a:pt x="40" y="346"/>
                  </a:lnTo>
                  <a:lnTo>
                    <a:pt x="32" y="363"/>
                  </a:lnTo>
                  <a:lnTo>
                    <a:pt x="27" y="370"/>
                  </a:lnTo>
                  <a:lnTo>
                    <a:pt x="22" y="376"/>
                  </a:lnTo>
                  <a:lnTo>
                    <a:pt x="14" y="383"/>
                  </a:lnTo>
                  <a:lnTo>
                    <a:pt x="4" y="387"/>
                  </a:lnTo>
                  <a:lnTo>
                    <a:pt x="4" y="387"/>
                  </a:lnTo>
                  <a:lnTo>
                    <a:pt x="1" y="388"/>
                  </a:lnTo>
                  <a:lnTo>
                    <a:pt x="0" y="389"/>
                  </a:lnTo>
                  <a:lnTo>
                    <a:pt x="0" y="395"/>
                  </a:lnTo>
                  <a:lnTo>
                    <a:pt x="2" y="397"/>
                  </a:lnTo>
                  <a:lnTo>
                    <a:pt x="4" y="399"/>
                  </a:lnTo>
                  <a:lnTo>
                    <a:pt x="6" y="399"/>
                  </a:lnTo>
                  <a:lnTo>
                    <a:pt x="6" y="399"/>
                  </a:lnTo>
                  <a:lnTo>
                    <a:pt x="14" y="395"/>
                  </a:lnTo>
                  <a:lnTo>
                    <a:pt x="19" y="392"/>
                  </a:lnTo>
                  <a:lnTo>
                    <a:pt x="31" y="383"/>
                  </a:lnTo>
                  <a:lnTo>
                    <a:pt x="40" y="374"/>
                  </a:lnTo>
                  <a:lnTo>
                    <a:pt x="48" y="362"/>
                  </a:lnTo>
                  <a:lnTo>
                    <a:pt x="64" y="338"/>
                  </a:lnTo>
                  <a:lnTo>
                    <a:pt x="72" y="327"/>
                  </a:lnTo>
                  <a:lnTo>
                    <a:pt x="81" y="316"/>
                  </a:lnTo>
                  <a:lnTo>
                    <a:pt x="81" y="316"/>
                  </a:lnTo>
                  <a:lnTo>
                    <a:pt x="108" y="287"/>
                  </a:lnTo>
                  <a:lnTo>
                    <a:pt x="136" y="257"/>
                  </a:lnTo>
                  <a:lnTo>
                    <a:pt x="162" y="227"/>
                  </a:lnTo>
                  <a:lnTo>
                    <a:pt x="189" y="200"/>
                  </a:lnTo>
                  <a:lnTo>
                    <a:pt x="189" y="200"/>
                  </a:lnTo>
                  <a:lnTo>
                    <a:pt x="248" y="141"/>
                  </a:lnTo>
                  <a:lnTo>
                    <a:pt x="280" y="114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41" y="60"/>
                  </a:lnTo>
                  <a:lnTo>
                    <a:pt x="357" y="48"/>
                  </a:lnTo>
                  <a:lnTo>
                    <a:pt x="371" y="34"/>
                  </a:lnTo>
                  <a:lnTo>
                    <a:pt x="371" y="34"/>
                  </a:lnTo>
                  <a:lnTo>
                    <a:pt x="379" y="27"/>
                  </a:lnTo>
                  <a:lnTo>
                    <a:pt x="387" y="22"/>
                  </a:lnTo>
                  <a:lnTo>
                    <a:pt x="394" y="14"/>
                  </a:lnTo>
                  <a:lnTo>
                    <a:pt x="397" y="10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90" y="1"/>
                  </a:lnTo>
                  <a:lnTo>
                    <a:pt x="388" y="2"/>
                  </a:lnTo>
                  <a:lnTo>
                    <a:pt x="3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2" name="Freeform 434"/>
            <p:cNvSpPr/>
            <p:nvPr/>
          </p:nvSpPr>
          <p:spPr bwMode="auto">
            <a:xfrm>
              <a:off x="6678613" y="1082675"/>
              <a:ext cx="107950" cy="120650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45" y="14"/>
                </a:cxn>
                <a:cxn ang="0">
                  <a:pos x="228" y="30"/>
                </a:cxn>
                <a:cxn ang="0">
                  <a:pos x="211" y="47"/>
                </a:cxn>
                <a:cxn ang="0">
                  <a:pos x="195" y="65"/>
                </a:cxn>
                <a:cxn ang="0">
                  <a:pos x="195" y="65"/>
                </a:cxn>
                <a:cxn ang="0">
                  <a:pos x="177" y="86"/>
                </a:cxn>
                <a:cxn ang="0">
                  <a:pos x="158" y="107"/>
                </a:cxn>
                <a:cxn ang="0">
                  <a:pos x="139" y="129"/>
                </a:cxn>
                <a:cxn ang="0">
                  <a:pos x="120" y="150"/>
                </a:cxn>
                <a:cxn ang="0">
                  <a:pos x="120" y="150"/>
                </a:cxn>
                <a:cxn ang="0">
                  <a:pos x="103" y="173"/>
                </a:cxn>
                <a:cxn ang="0">
                  <a:pos x="86" y="195"/>
                </a:cxn>
                <a:cxn ang="0">
                  <a:pos x="69" y="217"/>
                </a:cxn>
                <a:cxn ang="0">
                  <a:pos x="51" y="239"/>
                </a:cxn>
                <a:cxn ang="0">
                  <a:pos x="51" y="239"/>
                </a:cxn>
                <a:cxn ang="0">
                  <a:pos x="44" y="246"/>
                </a:cxn>
                <a:cxn ang="0">
                  <a:pos x="37" y="251"/>
                </a:cxn>
                <a:cxn ang="0">
                  <a:pos x="21" y="264"/>
                </a:cxn>
                <a:cxn ang="0">
                  <a:pos x="13" y="271"/>
                </a:cxn>
                <a:cxn ang="0">
                  <a:pos x="6" y="279"/>
                </a:cxn>
                <a:cxn ang="0">
                  <a:pos x="3" y="286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4" y="302"/>
                </a:cxn>
                <a:cxn ang="0">
                  <a:pos x="6" y="302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10" y="298"/>
                </a:cxn>
                <a:cxn ang="0">
                  <a:pos x="10" y="298"/>
                </a:cxn>
                <a:cxn ang="0">
                  <a:pos x="13" y="290"/>
                </a:cxn>
                <a:cxn ang="0">
                  <a:pos x="18" y="282"/>
                </a:cxn>
                <a:cxn ang="0">
                  <a:pos x="26" y="275"/>
                </a:cxn>
                <a:cxn ang="0">
                  <a:pos x="34" y="267"/>
                </a:cxn>
                <a:cxn ang="0">
                  <a:pos x="51" y="252"/>
                </a:cxn>
                <a:cxn ang="0">
                  <a:pos x="65" y="239"/>
                </a:cxn>
                <a:cxn ang="0">
                  <a:pos x="65" y="239"/>
                </a:cxn>
                <a:cxn ang="0">
                  <a:pos x="81" y="222"/>
                </a:cxn>
                <a:cxn ang="0">
                  <a:pos x="95" y="204"/>
                </a:cxn>
                <a:cxn ang="0">
                  <a:pos x="124" y="166"/>
                </a:cxn>
                <a:cxn ang="0">
                  <a:pos x="124" y="166"/>
                </a:cxn>
                <a:cxn ang="0">
                  <a:pos x="141" y="144"/>
                </a:cxn>
                <a:cxn ang="0">
                  <a:pos x="160" y="123"/>
                </a:cxn>
                <a:cxn ang="0">
                  <a:pos x="196" y="81"/>
                </a:cxn>
                <a:cxn ang="0">
                  <a:pos x="196" y="81"/>
                </a:cxn>
                <a:cxn ang="0">
                  <a:pos x="213" y="61"/>
                </a:cxn>
                <a:cxn ang="0">
                  <a:pos x="230" y="43"/>
                </a:cxn>
                <a:cxn ang="0">
                  <a:pos x="250" y="26"/>
                </a:cxn>
                <a:cxn ang="0">
                  <a:pos x="259" y="18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9"/>
                </a:cxn>
                <a:cxn ang="0">
                  <a:pos x="273" y="7"/>
                </a:cxn>
                <a:cxn ang="0">
                  <a:pos x="272" y="3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73" h="302">
                  <a:moveTo>
                    <a:pt x="264" y="1"/>
                  </a:moveTo>
                  <a:lnTo>
                    <a:pt x="264" y="1"/>
                  </a:lnTo>
                  <a:lnTo>
                    <a:pt x="245" y="14"/>
                  </a:lnTo>
                  <a:lnTo>
                    <a:pt x="228" y="30"/>
                  </a:lnTo>
                  <a:lnTo>
                    <a:pt x="211" y="47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177" y="86"/>
                  </a:lnTo>
                  <a:lnTo>
                    <a:pt x="158" y="107"/>
                  </a:lnTo>
                  <a:lnTo>
                    <a:pt x="139" y="12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03" y="173"/>
                  </a:lnTo>
                  <a:lnTo>
                    <a:pt x="86" y="195"/>
                  </a:lnTo>
                  <a:lnTo>
                    <a:pt x="69" y="217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44" y="246"/>
                  </a:lnTo>
                  <a:lnTo>
                    <a:pt x="37" y="251"/>
                  </a:lnTo>
                  <a:lnTo>
                    <a:pt x="21" y="264"/>
                  </a:lnTo>
                  <a:lnTo>
                    <a:pt x="13" y="271"/>
                  </a:lnTo>
                  <a:lnTo>
                    <a:pt x="6" y="279"/>
                  </a:lnTo>
                  <a:lnTo>
                    <a:pt x="3" y="286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3" y="290"/>
                  </a:lnTo>
                  <a:lnTo>
                    <a:pt x="18" y="282"/>
                  </a:lnTo>
                  <a:lnTo>
                    <a:pt x="26" y="275"/>
                  </a:lnTo>
                  <a:lnTo>
                    <a:pt x="34" y="267"/>
                  </a:lnTo>
                  <a:lnTo>
                    <a:pt x="51" y="252"/>
                  </a:lnTo>
                  <a:lnTo>
                    <a:pt x="65" y="239"/>
                  </a:lnTo>
                  <a:lnTo>
                    <a:pt x="65" y="239"/>
                  </a:lnTo>
                  <a:lnTo>
                    <a:pt x="81" y="222"/>
                  </a:lnTo>
                  <a:lnTo>
                    <a:pt x="95" y="204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41" y="144"/>
                  </a:lnTo>
                  <a:lnTo>
                    <a:pt x="160" y="123"/>
                  </a:lnTo>
                  <a:lnTo>
                    <a:pt x="196" y="81"/>
                  </a:lnTo>
                  <a:lnTo>
                    <a:pt x="196" y="81"/>
                  </a:lnTo>
                  <a:lnTo>
                    <a:pt x="213" y="61"/>
                  </a:lnTo>
                  <a:lnTo>
                    <a:pt x="230" y="43"/>
                  </a:lnTo>
                  <a:lnTo>
                    <a:pt x="250" y="26"/>
                  </a:lnTo>
                  <a:lnTo>
                    <a:pt x="259" y="18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9"/>
                  </a:lnTo>
                  <a:lnTo>
                    <a:pt x="273" y="7"/>
                  </a:lnTo>
                  <a:lnTo>
                    <a:pt x="272" y="3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3" name="Freeform 435"/>
            <p:cNvSpPr/>
            <p:nvPr/>
          </p:nvSpPr>
          <p:spPr bwMode="auto">
            <a:xfrm>
              <a:off x="6707188" y="1125538"/>
              <a:ext cx="69850" cy="77788"/>
            </a:xfrm>
            <a:custGeom>
              <a:avLst/>
              <a:gdLst/>
              <a:ahLst/>
              <a:cxnLst>
                <a:cxn ang="0">
                  <a:pos x="166" y="3"/>
                </a:cxn>
                <a:cxn ang="0">
                  <a:pos x="160" y="17"/>
                </a:cxn>
                <a:cxn ang="0">
                  <a:pos x="148" y="27"/>
                </a:cxn>
                <a:cxn ang="0">
                  <a:pos x="124" y="48"/>
                </a:cxn>
                <a:cxn ang="0">
                  <a:pos x="79" y="98"/>
                </a:cxn>
                <a:cxn ang="0">
                  <a:pos x="54" y="126"/>
                </a:cxn>
                <a:cxn ang="0">
                  <a:pos x="30" y="155"/>
                </a:cxn>
                <a:cxn ang="0">
                  <a:pos x="12" y="173"/>
                </a:cxn>
                <a:cxn ang="0">
                  <a:pos x="8" y="177"/>
                </a:cxn>
                <a:cxn ang="0">
                  <a:pos x="11" y="183"/>
                </a:cxn>
                <a:cxn ang="0">
                  <a:pos x="12" y="187"/>
                </a:cxn>
                <a:cxn ang="0">
                  <a:pos x="9" y="183"/>
                </a:cxn>
                <a:cxn ang="0">
                  <a:pos x="5" y="183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4" y="194"/>
                </a:cxn>
                <a:cxn ang="0">
                  <a:pos x="7" y="196"/>
                </a:cxn>
                <a:cxn ang="0">
                  <a:pos x="11" y="196"/>
                </a:cxn>
                <a:cxn ang="0">
                  <a:pos x="25" y="180"/>
                </a:cxn>
                <a:cxn ang="0">
                  <a:pos x="38" y="163"/>
                </a:cxn>
                <a:cxn ang="0">
                  <a:pos x="54" y="149"/>
                </a:cxn>
                <a:cxn ang="0">
                  <a:pos x="80" y="115"/>
                </a:cxn>
                <a:cxn ang="0">
                  <a:pos x="93" y="98"/>
                </a:cxn>
                <a:cxn ang="0">
                  <a:pos x="145" y="43"/>
                </a:cxn>
                <a:cxn ang="0">
                  <a:pos x="156" y="35"/>
                </a:cxn>
                <a:cxn ang="0">
                  <a:pos x="169" y="23"/>
                </a:cxn>
                <a:cxn ang="0">
                  <a:pos x="175" y="13"/>
                </a:cxn>
                <a:cxn ang="0">
                  <a:pos x="177" y="7"/>
                </a:cxn>
                <a:cxn ang="0">
                  <a:pos x="177" y="2"/>
                </a:cxn>
                <a:cxn ang="0">
                  <a:pos x="170" y="0"/>
                </a:cxn>
                <a:cxn ang="0">
                  <a:pos x="168" y="2"/>
                </a:cxn>
                <a:cxn ang="0">
                  <a:pos x="166" y="3"/>
                </a:cxn>
              </a:cxnLst>
              <a:rect l="0" t="0" r="r" b="b"/>
              <a:pathLst>
                <a:path w="177" h="196">
                  <a:moveTo>
                    <a:pt x="166" y="3"/>
                  </a:moveTo>
                  <a:lnTo>
                    <a:pt x="166" y="3"/>
                  </a:lnTo>
                  <a:lnTo>
                    <a:pt x="164" y="10"/>
                  </a:lnTo>
                  <a:lnTo>
                    <a:pt x="160" y="17"/>
                  </a:lnTo>
                  <a:lnTo>
                    <a:pt x="155" y="22"/>
                  </a:lnTo>
                  <a:lnTo>
                    <a:pt x="148" y="27"/>
                  </a:lnTo>
                  <a:lnTo>
                    <a:pt x="136" y="39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54" y="126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1" y="164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8" y="177"/>
                  </a:lnTo>
                  <a:lnTo>
                    <a:pt x="8" y="180"/>
                  </a:lnTo>
                  <a:lnTo>
                    <a:pt x="11" y="183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1" y="184"/>
                  </a:lnTo>
                  <a:lnTo>
                    <a:pt x="9" y="183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1" y="185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1" y="193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7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8" y="189"/>
                  </a:lnTo>
                  <a:lnTo>
                    <a:pt x="25" y="180"/>
                  </a:lnTo>
                  <a:lnTo>
                    <a:pt x="32" y="172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54" y="149"/>
                  </a:lnTo>
                  <a:lnTo>
                    <a:pt x="67" y="132"/>
                  </a:lnTo>
                  <a:lnTo>
                    <a:pt x="80" y="115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119" y="70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56" y="35"/>
                  </a:lnTo>
                  <a:lnTo>
                    <a:pt x="165" y="27"/>
                  </a:lnTo>
                  <a:lnTo>
                    <a:pt x="169" y="23"/>
                  </a:lnTo>
                  <a:lnTo>
                    <a:pt x="173" y="18"/>
                  </a:lnTo>
                  <a:lnTo>
                    <a:pt x="175" y="13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77" y="5"/>
                  </a:lnTo>
                  <a:lnTo>
                    <a:pt x="177" y="2"/>
                  </a:lnTo>
                  <a:lnTo>
                    <a:pt x="173" y="0"/>
                  </a:lnTo>
                  <a:lnTo>
                    <a:pt x="170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6" y="3"/>
                  </a:lnTo>
                  <a:lnTo>
                    <a:pt x="1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4" name="Freeform 436"/>
            <p:cNvSpPr/>
            <p:nvPr/>
          </p:nvSpPr>
          <p:spPr bwMode="auto">
            <a:xfrm>
              <a:off x="6734176" y="1155700"/>
              <a:ext cx="42863" cy="50800"/>
            </a:xfrm>
            <a:custGeom>
              <a:avLst/>
              <a:gdLst/>
              <a:ahLst/>
              <a:cxnLst>
                <a:cxn ang="0">
                  <a:pos x="97" y="3"/>
                </a:cxn>
                <a:cxn ang="0">
                  <a:pos x="97" y="3"/>
                </a:cxn>
                <a:cxn ang="0">
                  <a:pos x="92" y="12"/>
                </a:cxn>
                <a:cxn ang="0">
                  <a:pos x="86" y="21"/>
                </a:cxn>
                <a:cxn ang="0">
                  <a:pos x="72" y="38"/>
                </a:cxn>
                <a:cxn ang="0">
                  <a:pos x="42" y="71"/>
                </a:cxn>
                <a:cxn ang="0">
                  <a:pos x="42" y="71"/>
                </a:cxn>
                <a:cxn ang="0">
                  <a:pos x="37" y="77"/>
                </a:cxn>
                <a:cxn ang="0">
                  <a:pos x="32" y="86"/>
                </a:cxn>
                <a:cxn ang="0">
                  <a:pos x="27" y="94"/>
                </a:cxn>
                <a:cxn ang="0">
                  <a:pos x="21" y="102"/>
                </a:cxn>
                <a:cxn ang="0">
                  <a:pos x="21" y="102"/>
                </a:cxn>
                <a:cxn ang="0">
                  <a:pos x="10" y="111"/>
                </a:cxn>
                <a:cxn ang="0">
                  <a:pos x="6" y="116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3" y="130"/>
                </a:cxn>
                <a:cxn ang="0">
                  <a:pos x="7" y="131"/>
                </a:cxn>
                <a:cxn ang="0">
                  <a:pos x="8" y="130"/>
                </a:cxn>
                <a:cxn ang="0">
                  <a:pos x="11" y="128"/>
                </a:cxn>
                <a:cxn ang="0">
                  <a:pos x="11" y="128"/>
                </a:cxn>
                <a:cxn ang="0">
                  <a:pos x="15" y="122"/>
                </a:cxn>
                <a:cxn ang="0">
                  <a:pos x="20" y="116"/>
                </a:cxn>
                <a:cxn ang="0">
                  <a:pos x="32" y="107"/>
                </a:cxn>
                <a:cxn ang="0">
                  <a:pos x="32" y="107"/>
                </a:cxn>
                <a:cxn ang="0">
                  <a:pos x="38" y="99"/>
                </a:cxn>
                <a:cxn ang="0">
                  <a:pos x="44" y="90"/>
                </a:cxn>
                <a:cxn ang="0">
                  <a:pos x="49" y="81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83" y="42"/>
                </a:cxn>
                <a:cxn ang="0">
                  <a:pos x="96" y="2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5" y="1"/>
                </a:cxn>
                <a:cxn ang="0">
                  <a:pos x="101" y="0"/>
                </a:cxn>
                <a:cxn ang="0">
                  <a:pos x="100" y="1"/>
                </a:cxn>
                <a:cxn ang="0">
                  <a:pos x="97" y="3"/>
                </a:cxn>
                <a:cxn ang="0">
                  <a:pos x="97" y="3"/>
                </a:cxn>
              </a:cxnLst>
              <a:rect l="0" t="0" r="r" b="b"/>
              <a:pathLst>
                <a:path w="108" h="131">
                  <a:moveTo>
                    <a:pt x="97" y="3"/>
                  </a:moveTo>
                  <a:lnTo>
                    <a:pt x="97" y="3"/>
                  </a:lnTo>
                  <a:lnTo>
                    <a:pt x="92" y="12"/>
                  </a:lnTo>
                  <a:lnTo>
                    <a:pt x="86" y="21"/>
                  </a:lnTo>
                  <a:lnTo>
                    <a:pt x="72" y="38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37" y="77"/>
                  </a:lnTo>
                  <a:lnTo>
                    <a:pt x="32" y="86"/>
                  </a:lnTo>
                  <a:lnTo>
                    <a:pt x="27" y="94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0" y="111"/>
                  </a:lnTo>
                  <a:lnTo>
                    <a:pt x="6" y="11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3" y="130"/>
                  </a:lnTo>
                  <a:lnTo>
                    <a:pt x="7" y="131"/>
                  </a:lnTo>
                  <a:lnTo>
                    <a:pt x="8" y="130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5" y="122"/>
                  </a:lnTo>
                  <a:lnTo>
                    <a:pt x="20" y="11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8" y="99"/>
                  </a:lnTo>
                  <a:lnTo>
                    <a:pt x="44" y="90"/>
                  </a:lnTo>
                  <a:lnTo>
                    <a:pt x="49" y="8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83" y="42"/>
                  </a:lnTo>
                  <a:lnTo>
                    <a:pt x="96" y="2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1" y="0"/>
                  </a:lnTo>
                  <a:lnTo>
                    <a:pt x="100" y="1"/>
                  </a:lnTo>
                  <a:lnTo>
                    <a:pt x="97" y="3"/>
                  </a:lnTo>
                  <a:lnTo>
                    <a:pt x="9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5" name="Freeform 437"/>
            <p:cNvSpPr/>
            <p:nvPr/>
          </p:nvSpPr>
          <p:spPr bwMode="auto">
            <a:xfrm>
              <a:off x="6451601" y="1363663"/>
              <a:ext cx="28575" cy="381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6" y="22"/>
                </a:cxn>
                <a:cxn ang="0">
                  <a:pos x="28" y="43"/>
                </a:cxn>
                <a:cxn ang="0">
                  <a:pos x="20" y="53"/>
                </a:cxn>
                <a:cxn ang="0">
                  <a:pos x="12" y="65"/>
                </a:cxn>
                <a:cxn ang="0">
                  <a:pos x="6" y="7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11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16" y="81"/>
                </a:cxn>
                <a:cxn ang="0">
                  <a:pos x="23" y="69"/>
                </a:cxn>
                <a:cxn ang="0">
                  <a:pos x="29" y="58"/>
                </a:cxn>
                <a:cxn ang="0">
                  <a:pos x="37" y="48"/>
                </a:cxn>
                <a:cxn ang="0">
                  <a:pos x="55" y="28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7"/>
                </a:cxn>
                <a:cxn ang="0">
                  <a:pos x="75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5" h="96">
                  <a:moveTo>
                    <a:pt x="64" y="2"/>
                  </a:moveTo>
                  <a:lnTo>
                    <a:pt x="64" y="2"/>
                  </a:lnTo>
                  <a:lnTo>
                    <a:pt x="46" y="22"/>
                  </a:lnTo>
                  <a:lnTo>
                    <a:pt x="28" y="43"/>
                  </a:lnTo>
                  <a:lnTo>
                    <a:pt x="20" y="53"/>
                  </a:lnTo>
                  <a:lnTo>
                    <a:pt x="12" y="65"/>
                  </a:lnTo>
                  <a:lnTo>
                    <a:pt x="6" y="7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11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81"/>
                  </a:lnTo>
                  <a:lnTo>
                    <a:pt x="23" y="69"/>
                  </a:lnTo>
                  <a:lnTo>
                    <a:pt x="29" y="58"/>
                  </a:lnTo>
                  <a:lnTo>
                    <a:pt x="37" y="48"/>
                  </a:lnTo>
                  <a:lnTo>
                    <a:pt x="55" y="2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7"/>
                  </a:lnTo>
                  <a:lnTo>
                    <a:pt x="75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6" name="Freeform 438"/>
            <p:cNvSpPr/>
            <p:nvPr/>
          </p:nvSpPr>
          <p:spPr bwMode="auto">
            <a:xfrm>
              <a:off x="6511926" y="1363663"/>
              <a:ext cx="30163" cy="349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4" y="22"/>
                </a:cxn>
                <a:cxn ang="0">
                  <a:pos x="34" y="32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5" y="70"/>
                </a:cxn>
                <a:cxn ang="0">
                  <a:pos x="5" y="70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8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7"/>
                </a:cxn>
                <a:cxn ang="0">
                  <a:pos x="6" y="87"/>
                </a:cxn>
                <a:cxn ang="0">
                  <a:pos x="9" y="86"/>
                </a:cxn>
                <a:cxn ang="0">
                  <a:pos x="11" y="83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9" y="70"/>
                </a:cxn>
                <a:cxn ang="0">
                  <a:pos x="26" y="61"/>
                </a:cxn>
                <a:cxn ang="0">
                  <a:pos x="26" y="61"/>
                </a:cxn>
                <a:cxn ang="0">
                  <a:pos x="36" y="48"/>
                </a:cxn>
                <a:cxn ang="0">
                  <a:pos x="48" y="35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3" y="7"/>
                </a:cxn>
                <a:cxn ang="0">
                  <a:pos x="74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4" h="87">
                  <a:moveTo>
                    <a:pt x="64" y="2"/>
                  </a:moveTo>
                  <a:lnTo>
                    <a:pt x="64" y="2"/>
                  </a:lnTo>
                  <a:lnTo>
                    <a:pt x="44" y="22"/>
                  </a:lnTo>
                  <a:lnTo>
                    <a:pt x="34" y="32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6"/>
                  </a:lnTo>
                  <a:lnTo>
                    <a:pt x="11" y="83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9" y="7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6" y="48"/>
                  </a:lnTo>
                  <a:lnTo>
                    <a:pt x="48" y="35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7" name="Freeform 439"/>
            <p:cNvSpPr/>
            <p:nvPr/>
          </p:nvSpPr>
          <p:spPr bwMode="auto">
            <a:xfrm>
              <a:off x="6542088" y="1370013"/>
              <a:ext cx="17463" cy="3016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5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1" y="52"/>
                </a:cxn>
                <a:cxn ang="0">
                  <a:pos x="32" y="35"/>
                </a:cxn>
                <a:cxn ang="0">
                  <a:pos x="32" y="35"/>
                </a:cxn>
                <a:cxn ang="0">
                  <a:pos x="41" y="21"/>
                </a:cxn>
                <a:cxn ang="0">
                  <a:pos x="43" y="13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5" h="73">
                  <a:moveTo>
                    <a:pt x="34" y="5"/>
                  </a:moveTo>
                  <a:lnTo>
                    <a:pt x="34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5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1" y="5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41" y="21"/>
                  </a:lnTo>
                  <a:lnTo>
                    <a:pt x="43" y="1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8" name="Freeform 440"/>
            <p:cNvSpPr/>
            <p:nvPr/>
          </p:nvSpPr>
          <p:spPr bwMode="auto">
            <a:xfrm>
              <a:off x="6562726" y="1368425"/>
              <a:ext cx="23813" cy="2857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38" y="15"/>
                </a:cxn>
                <a:cxn ang="0">
                  <a:pos x="34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1" y="37"/>
                </a:cxn>
                <a:cxn ang="0">
                  <a:pos x="15" y="46"/>
                </a:cxn>
                <a:cxn ang="0">
                  <a:pos x="8" y="57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5"/>
                </a:cxn>
                <a:cxn ang="0">
                  <a:pos x="8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6" y="66"/>
                </a:cxn>
                <a:cxn ang="0">
                  <a:pos x="21" y="58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8" y="32"/>
                </a:cxn>
                <a:cxn ang="0">
                  <a:pos x="46" y="25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3" y="8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3" h="75">
                  <a:moveTo>
                    <a:pt x="53" y="2"/>
                  </a:moveTo>
                  <a:lnTo>
                    <a:pt x="53" y="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8" y="15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1" y="37"/>
                  </a:lnTo>
                  <a:lnTo>
                    <a:pt x="15" y="46"/>
                  </a:lnTo>
                  <a:lnTo>
                    <a:pt x="8" y="5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6" y="66"/>
                  </a:lnTo>
                  <a:lnTo>
                    <a:pt x="21" y="58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8" y="32"/>
                  </a:lnTo>
                  <a:lnTo>
                    <a:pt x="46" y="25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9" name="Freeform 441"/>
            <p:cNvSpPr/>
            <p:nvPr/>
          </p:nvSpPr>
          <p:spPr bwMode="auto">
            <a:xfrm>
              <a:off x="6650038" y="1374775"/>
              <a:ext cx="20638" cy="25400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9" y="8"/>
                </a:cxn>
                <a:cxn ang="0">
                  <a:pos x="36" y="11"/>
                </a:cxn>
                <a:cxn ang="0">
                  <a:pos x="31" y="16"/>
                </a:cxn>
                <a:cxn ang="0">
                  <a:pos x="18" y="25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3" y="33"/>
                </a:cxn>
                <a:cxn ang="0">
                  <a:pos x="7" y="42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1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5"/>
                </a:cxn>
                <a:cxn ang="0">
                  <a:pos x="15" y="51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6" y="36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49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63">
                  <a:moveTo>
                    <a:pt x="40" y="4"/>
                  </a:moveTo>
                  <a:lnTo>
                    <a:pt x="40" y="4"/>
                  </a:lnTo>
                  <a:lnTo>
                    <a:pt x="39" y="8"/>
                  </a:lnTo>
                  <a:lnTo>
                    <a:pt x="36" y="11"/>
                  </a:lnTo>
                  <a:lnTo>
                    <a:pt x="31" y="16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3" y="3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1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5"/>
                  </a:lnTo>
                  <a:lnTo>
                    <a:pt x="15" y="5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6" y="36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9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0" name="Freeform 442"/>
            <p:cNvSpPr/>
            <p:nvPr/>
          </p:nvSpPr>
          <p:spPr bwMode="auto">
            <a:xfrm>
              <a:off x="6678613" y="1373188"/>
              <a:ext cx="22225" cy="2857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9"/>
                </a:cxn>
                <a:cxn ang="0">
                  <a:pos x="34" y="17"/>
                </a:cxn>
                <a:cxn ang="0">
                  <a:pos x="23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2"/>
                </a:cxn>
                <a:cxn ang="0">
                  <a:pos x="5" y="75"/>
                </a:cxn>
                <a:cxn ang="0">
                  <a:pos x="6" y="73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6" y="65"/>
                </a:cxn>
                <a:cxn ang="0">
                  <a:pos x="21" y="58"/>
                </a:cxn>
                <a:cxn ang="0">
                  <a:pos x="31" y="41"/>
                </a:cxn>
                <a:cxn ang="0">
                  <a:pos x="42" y="25"/>
                </a:cxn>
                <a:cxn ang="0">
                  <a:pos x="48" y="17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6" h="75">
                  <a:moveTo>
                    <a:pt x="47" y="1"/>
                  </a:moveTo>
                  <a:lnTo>
                    <a:pt x="47" y="1"/>
                  </a:lnTo>
                  <a:lnTo>
                    <a:pt x="40" y="9"/>
                  </a:lnTo>
                  <a:lnTo>
                    <a:pt x="34" y="17"/>
                  </a:lnTo>
                  <a:lnTo>
                    <a:pt x="23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2"/>
                  </a:lnTo>
                  <a:lnTo>
                    <a:pt x="5" y="75"/>
                  </a:lnTo>
                  <a:lnTo>
                    <a:pt x="6" y="73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6" y="65"/>
                  </a:lnTo>
                  <a:lnTo>
                    <a:pt x="21" y="58"/>
                  </a:lnTo>
                  <a:lnTo>
                    <a:pt x="31" y="41"/>
                  </a:lnTo>
                  <a:lnTo>
                    <a:pt x="42" y="25"/>
                  </a:lnTo>
                  <a:lnTo>
                    <a:pt x="48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1" name="Freeform 443"/>
            <p:cNvSpPr/>
            <p:nvPr/>
          </p:nvSpPr>
          <p:spPr bwMode="auto">
            <a:xfrm>
              <a:off x="6702426" y="1374775"/>
              <a:ext cx="19050" cy="2540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2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2" y="6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63">
                  <a:moveTo>
                    <a:pt x="36" y="3"/>
                  </a:move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2" y="6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2" name="Freeform 444"/>
            <p:cNvSpPr/>
            <p:nvPr/>
          </p:nvSpPr>
          <p:spPr bwMode="auto">
            <a:xfrm>
              <a:off x="6737351" y="1374775"/>
              <a:ext cx="22225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16"/>
                </a:cxn>
                <a:cxn ang="0">
                  <a:pos x="17" y="32"/>
                </a:cxn>
                <a:cxn ang="0">
                  <a:pos x="10" y="41"/>
                </a:cxn>
                <a:cxn ang="0">
                  <a:pos x="5" y="49"/>
                </a:cxn>
                <a:cxn ang="0">
                  <a:pos x="1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60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7" y="37"/>
                </a:cxn>
                <a:cxn ang="0">
                  <a:pos x="42" y="23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75">
                  <a:moveTo>
                    <a:pt x="47" y="3"/>
                  </a:moveTo>
                  <a:lnTo>
                    <a:pt x="47" y="3"/>
                  </a:lnTo>
                  <a:lnTo>
                    <a:pt x="32" y="16"/>
                  </a:lnTo>
                  <a:lnTo>
                    <a:pt x="17" y="32"/>
                  </a:lnTo>
                  <a:lnTo>
                    <a:pt x="10" y="41"/>
                  </a:lnTo>
                  <a:lnTo>
                    <a:pt x="5" y="49"/>
                  </a:lnTo>
                  <a:lnTo>
                    <a:pt x="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0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7" y="37"/>
                  </a:lnTo>
                  <a:lnTo>
                    <a:pt x="42" y="23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3" name="Freeform 445"/>
            <p:cNvSpPr/>
            <p:nvPr/>
          </p:nvSpPr>
          <p:spPr bwMode="auto">
            <a:xfrm>
              <a:off x="6764338" y="1374775"/>
              <a:ext cx="12700" cy="1905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18" y="11"/>
                </a:cxn>
                <a:cxn ang="0">
                  <a:pos x="12" y="19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40"/>
                </a:cxn>
                <a:cxn ang="0">
                  <a:pos x="1" y="42"/>
                </a:cxn>
                <a:cxn ang="0">
                  <a:pos x="4" y="46"/>
                </a:cxn>
                <a:cxn ang="0">
                  <a:pos x="8" y="46"/>
                </a:cxn>
                <a:cxn ang="0">
                  <a:pos x="9" y="45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21" y="26"/>
                </a:cxn>
                <a:cxn ang="0">
                  <a:pos x="26" y="19"/>
                </a:cxn>
                <a:cxn ang="0">
                  <a:pos x="32" y="11"/>
                </a:cxn>
                <a:cxn ang="0">
                  <a:pos x="32" y="11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46">
                  <a:moveTo>
                    <a:pt x="25" y="3"/>
                  </a:moveTo>
                  <a:lnTo>
                    <a:pt x="25" y="3"/>
                  </a:lnTo>
                  <a:lnTo>
                    <a:pt x="18" y="11"/>
                  </a:lnTo>
                  <a:lnTo>
                    <a:pt x="12" y="19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9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21" y="26"/>
                  </a:lnTo>
                  <a:lnTo>
                    <a:pt x="26" y="19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4" name="Freeform 446"/>
            <p:cNvSpPr/>
            <p:nvPr/>
          </p:nvSpPr>
          <p:spPr bwMode="auto">
            <a:xfrm>
              <a:off x="6313488" y="1584325"/>
              <a:ext cx="31750" cy="33338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34" y="38"/>
                </a:cxn>
                <a:cxn ang="0">
                  <a:pos x="17" y="56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6" y="64"/>
                </a:cxn>
                <a:cxn ang="0">
                  <a:pos x="43" y="46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80" h="85">
                  <a:moveTo>
                    <a:pt x="70" y="1"/>
                  </a:moveTo>
                  <a:lnTo>
                    <a:pt x="70" y="1"/>
                  </a:lnTo>
                  <a:lnTo>
                    <a:pt x="34" y="38"/>
                  </a:lnTo>
                  <a:lnTo>
                    <a:pt x="17" y="5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6" y="64"/>
                  </a:lnTo>
                  <a:lnTo>
                    <a:pt x="43" y="46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5" name="Freeform 447"/>
            <p:cNvSpPr/>
            <p:nvPr/>
          </p:nvSpPr>
          <p:spPr bwMode="auto">
            <a:xfrm>
              <a:off x="6346826" y="1581150"/>
              <a:ext cx="20638" cy="33338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3" y="34"/>
                </a:cxn>
                <a:cxn ang="0">
                  <a:pos x="28" y="43"/>
                </a:cxn>
                <a:cxn ang="0">
                  <a:pos x="16" y="60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3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25" y="66"/>
                </a:cxn>
                <a:cxn ang="0">
                  <a:pos x="32" y="57"/>
                </a:cxn>
                <a:cxn ang="0">
                  <a:pos x="38" y="47"/>
                </a:cxn>
                <a:cxn ang="0">
                  <a:pos x="44" y="36"/>
                </a:cxn>
                <a:cxn ang="0">
                  <a:pos x="47" y="26"/>
                </a:cxn>
                <a:cxn ang="0">
                  <a:pos x="50" y="1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5"/>
                </a:cxn>
                <a:cxn ang="0">
                  <a:pos x="41" y="5"/>
                </a:cxn>
              </a:cxnLst>
              <a:rect l="0" t="0" r="r" b="b"/>
              <a:pathLst>
                <a:path w="51" h="85">
                  <a:moveTo>
                    <a:pt x="41" y="5"/>
                  </a:move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3" y="34"/>
                  </a:lnTo>
                  <a:lnTo>
                    <a:pt x="28" y="43"/>
                  </a:lnTo>
                  <a:lnTo>
                    <a:pt x="16" y="60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25" y="66"/>
                  </a:lnTo>
                  <a:lnTo>
                    <a:pt x="32" y="57"/>
                  </a:lnTo>
                  <a:lnTo>
                    <a:pt x="38" y="47"/>
                  </a:lnTo>
                  <a:lnTo>
                    <a:pt x="44" y="36"/>
                  </a:lnTo>
                  <a:lnTo>
                    <a:pt x="47" y="26"/>
                  </a:lnTo>
                  <a:lnTo>
                    <a:pt x="50" y="1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6" name="Freeform 448"/>
            <p:cNvSpPr/>
            <p:nvPr/>
          </p:nvSpPr>
          <p:spPr bwMode="auto">
            <a:xfrm>
              <a:off x="6376988" y="1584325"/>
              <a:ext cx="20638" cy="301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0" y="16"/>
                </a:cxn>
                <a:cxn ang="0">
                  <a:pos x="38" y="25"/>
                </a:cxn>
                <a:cxn ang="0">
                  <a:pos x="34" y="34"/>
                </a:cxn>
                <a:cxn ang="0">
                  <a:pos x="29" y="42"/>
                </a:cxn>
                <a:cxn ang="0">
                  <a:pos x="14" y="58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5" y="63"/>
                </a:cxn>
                <a:cxn ang="0">
                  <a:pos x="33" y="54"/>
                </a:cxn>
                <a:cxn ang="0">
                  <a:pos x="39" y="44"/>
                </a:cxn>
                <a:cxn ang="0">
                  <a:pos x="46" y="35"/>
                </a:cxn>
                <a:cxn ang="0">
                  <a:pos x="50" y="25"/>
                </a:cxn>
                <a:cxn ang="0">
                  <a:pos x="52" y="14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52" h="80">
                  <a:moveTo>
                    <a:pt x="51" y="4"/>
                  </a:moveTo>
                  <a:lnTo>
                    <a:pt x="51" y="4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16"/>
                  </a:lnTo>
                  <a:lnTo>
                    <a:pt x="38" y="25"/>
                  </a:lnTo>
                  <a:lnTo>
                    <a:pt x="34" y="34"/>
                  </a:lnTo>
                  <a:lnTo>
                    <a:pt x="29" y="42"/>
                  </a:lnTo>
                  <a:lnTo>
                    <a:pt x="14" y="58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5" y="63"/>
                  </a:lnTo>
                  <a:lnTo>
                    <a:pt x="33" y="54"/>
                  </a:lnTo>
                  <a:lnTo>
                    <a:pt x="39" y="44"/>
                  </a:lnTo>
                  <a:lnTo>
                    <a:pt x="46" y="35"/>
                  </a:lnTo>
                  <a:lnTo>
                    <a:pt x="50" y="25"/>
                  </a:lnTo>
                  <a:lnTo>
                    <a:pt x="52" y="14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7" name="Freeform 449"/>
            <p:cNvSpPr/>
            <p:nvPr/>
          </p:nvSpPr>
          <p:spPr bwMode="auto">
            <a:xfrm>
              <a:off x="6399213" y="1585913"/>
              <a:ext cx="28575" cy="36513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49" y="22"/>
                </a:cxn>
                <a:cxn ang="0">
                  <a:pos x="33" y="42"/>
                </a:cxn>
                <a:cxn ang="0">
                  <a:pos x="19" y="63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2" y="90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7" y="71"/>
                </a:cxn>
                <a:cxn ang="0">
                  <a:pos x="41" y="50"/>
                </a:cxn>
                <a:cxn ang="0">
                  <a:pos x="57" y="30"/>
                </a:cxn>
                <a:cxn ang="0">
                  <a:pos x="72" y="11"/>
                </a:cxn>
                <a:cxn ang="0">
                  <a:pos x="72" y="11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4" h="92">
                  <a:moveTo>
                    <a:pt x="65" y="2"/>
                  </a:moveTo>
                  <a:lnTo>
                    <a:pt x="65" y="2"/>
                  </a:lnTo>
                  <a:lnTo>
                    <a:pt x="49" y="22"/>
                  </a:lnTo>
                  <a:lnTo>
                    <a:pt x="33" y="42"/>
                  </a:lnTo>
                  <a:lnTo>
                    <a:pt x="19" y="6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7" y="71"/>
                  </a:lnTo>
                  <a:lnTo>
                    <a:pt x="41" y="50"/>
                  </a:lnTo>
                  <a:lnTo>
                    <a:pt x="57" y="30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8" name="Freeform 450"/>
            <p:cNvSpPr/>
            <p:nvPr/>
          </p:nvSpPr>
          <p:spPr bwMode="auto">
            <a:xfrm>
              <a:off x="6527801" y="1592263"/>
              <a:ext cx="19050" cy="2222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8"/>
                </a:cxn>
                <a:cxn ang="0">
                  <a:pos x="31" y="11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21" y="21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6" y="29"/>
                </a:cxn>
                <a:cxn ang="0">
                  <a:pos x="13" y="32"/>
                </a:cxn>
                <a:cxn ang="0">
                  <a:pos x="6" y="36"/>
                </a:cxn>
                <a:cxn ang="0">
                  <a:pos x="6" y="36"/>
                </a:cxn>
                <a:cxn ang="0">
                  <a:pos x="4" y="39"/>
                </a:cxn>
                <a:cxn ang="0">
                  <a:pos x="2" y="43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5" y="58"/>
                </a:cxn>
                <a:cxn ang="0">
                  <a:pos x="10" y="56"/>
                </a:cxn>
                <a:cxn ang="0">
                  <a:pos x="12" y="54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3" y="47"/>
                </a:cxn>
                <a:cxn ang="0">
                  <a:pos x="16" y="45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26" y="34"/>
                </a:cxn>
                <a:cxn ang="0">
                  <a:pos x="30" y="29"/>
                </a:cxn>
                <a:cxn ang="0">
                  <a:pos x="30" y="29"/>
                </a:cxn>
                <a:cxn ang="0">
                  <a:pos x="34" y="24"/>
                </a:cxn>
                <a:cxn ang="0">
                  <a:pos x="39" y="19"/>
                </a:cxn>
                <a:cxn ang="0">
                  <a:pos x="43" y="13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58">
                  <a:moveTo>
                    <a:pt x="35" y="4"/>
                  </a:moveTo>
                  <a:lnTo>
                    <a:pt x="35" y="4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9"/>
                  </a:lnTo>
                  <a:lnTo>
                    <a:pt x="13" y="32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5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6" y="4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6" y="34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4" y="24"/>
                  </a:lnTo>
                  <a:lnTo>
                    <a:pt x="39" y="19"/>
                  </a:lnTo>
                  <a:lnTo>
                    <a:pt x="43" y="13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9" name="Freeform 451"/>
            <p:cNvSpPr/>
            <p:nvPr/>
          </p:nvSpPr>
          <p:spPr bwMode="auto">
            <a:xfrm>
              <a:off x="6584951" y="1590675"/>
              <a:ext cx="30163" cy="3175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8" y="18"/>
                </a:cxn>
                <a:cxn ang="0">
                  <a:pos x="32" y="35"/>
                </a:cxn>
                <a:cxn ang="0">
                  <a:pos x="17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78"/>
                </a:cxn>
                <a:cxn ang="0">
                  <a:pos x="15" y="77"/>
                </a:cxn>
                <a:cxn ang="0">
                  <a:pos x="15" y="75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43" y="41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3" h="80">
                  <a:moveTo>
                    <a:pt x="64" y="1"/>
                  </a:moveTo>
                  <a:lnTo>
                    <a:pt x="64" y="1"/>
                  </a:lnTo>
                  <a:lnTo>
                    <a:pt x="48" y="18"/>
                  </a:lnTo>
                  <a:lnTo>
                    <a:pt x="32" y="35"/>
                  </a:lnTo>
                  <a:lnTo>
                    <a:pt x="17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78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43" y="41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0" name="Freeform 452"/>
            <p:cNvSpPr/>
            <p:nvPr/>
          </p:nvSpPr>
          <p:spPr bwMode="auto">
            <a:xfrm>
              <a:off x="6611938" y="1590675"/>
              <a:ext cx="23813" cy="23813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3"/>
                </a:cxn>
                <a:cxn ang="0">
                  <a:pos x="40" y="21"/>
                </a:cxn>
                <a:cxn ang="0">
                  <a:pos x="35" y="26"/>
                </a:cxn>
                <a:cxn ang="0">
                  <a:pos x="29" y="33"/>
                </a:cxn>
                <a:cxn ang="0">
                  <a:pos x="14" y="43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23" y="50"/>
                </a:cxn>
                <a:cxn ang="0">
                  <a:pos x="39" y="38"/>
                </a:cxn>
                <a:cxn ang="0">
                  <a:pos x="46" y="31"/>
                </a:cxn>
                <a:cxn ang="0">
                  <a:pos x="51" y="24"/>
                </a:cxn>
                <a:cxn ang="0">
                  <a:pos x="55" y="16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63">
                  <a:moveTo>
                    <a:pt x="46" y="5"/>
                  </a:moveTo>
                  <a:lnTo>
                    <a:pt x="46" y="5"/>
                  </a:lnTo>
                  <a:lnTo>
                    <a:pt x="44" y="13"/>
                  </a:lnTo>
                  <a:lnTo>
                    <a:pt x="40" y="21"/>
                  </a:lnTo>
                  <a:lnTo>
                    <a:pt x="35" y="26"/>
                  </a:lnTo>
                  <a:lnTo>
                    <a:pt x="29" y="33"/>
                  </a:lnTo>
                  <a:lnTo>
                    <a:pt x="14" y="4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23" y="50"/>
                  </a:lnTo>
                  <a:lnTo>
                    <a:pt x="39" y="38"/>
                  </a:lnTo>
                  <a:lnTo>
                    <a:pt x="46" y="31"/>
                  </a:lnTo>
                  <a:lnTo>
                    <a:pt x="51" y="24"/>
                  </a:lnTo>
                  <a:lnTo>
                    <a:pt x="55" y="16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1" name="Freeform 453"/>
            <p:cNvSpPr/>
            <p:nvPr/>
          </p:nvSpPr>
          <p:spPr bwMode="auto">
            <a:xfrm>
              <a:off x="6761163" y="1590675"/>
              <a:ext cx="19050" cy="2381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4" y="13"/>
                </a:cxn>
                <a:cxn ang="0">
                  <a:pos x="15" y="26"/>
                </a:cxn>
                <a:cxn ang="0">
                  <a:pos x="7" y="39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6"/>
                </a:cxn>
                <a:cxn ang="0">
                  <a:pos x="24" y="33"/>
                </a:cxn>
                <a:cxn ang="0">
                  <a:pos x="34" y="21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5" y="5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5" h="63">
                  <a:moveTo>
                    <a:pt x="35" y="1"/>
                  </a:moveTo>
                  <a:lnTo>
                    <a:pt x="35" y="1"/>
                  </a:lnTo>
                  <a:lnTo>
                    <a:pt x="24" y="13"/>
                  </a:lnTo>
                  <a:lnTo>
                    <a:pt x="15" y="26"/>
                  </a:lnTo>
                  <a:lnTo>
                    <a:pt x="7" y="39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6"/>
                  </a:lnTo>
                  <a:lnTo>
                    <a:pt x="24" y="33"/>
                  </a:lnTo>
                  <a:lnTo>
                    <a:pt x="34" y="2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2" name="Freeform 454"/>
            <p:cNvSpPr/>
            <p:nvPr/>
          </p:nvSpPr>
          <p:spPr bwMode="auto">
            <a:xfrm>
              <a:off x="6786563" y="1595438"/>
              <a:ext cx="20638" cy="2222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0" y="23"/>
                </a:cxn>
                <a:cxn ang="0">
                  <a:pos x="11" y="35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49"/>
                </a:cxn>
                <a:cxn ang="0">
                  <a:pos x="0" y="52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20" y="42"/>
                </a:cxn>
                <a:cxn ang="0">
                  <a:pos x="29" y="30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20" y="23"/>
                  </a:lnTo>
                  <a:lnTo>
                    <a:pt x="11" y="3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20" y="42"/>
                  </a:lnTo>
                  <a:lnTo>
                    <a:pt x="29" y="3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3" name="Freeform 455"/>
            <p:cNvSpPr/>
            <p:nvPr/>
          </p:nvSpPr>
          <p:spPr bwMode="auto">
            <a:xfrm>
              <a:off x="6848476" y="1592263"/>
              <a:ext cx="23813" cy="269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9" y="16"/>
                </a:cxn>
                <a:cxn ang="0">
                  <a:pos x="27" y="30"/>
                </a:cxn>
                <a:cxn ang="0">
                  <a:pos x="14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2" y="54"/>
                </a:cxn>
                <a:cxn ang="0">
                  <a:pos x="35" y="39"/>
                </a:cxn>
                <a:cxn ang="0">
                  <a:pos x="48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5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70">
                  <a:moveTo>
                    <a:pt x="52" y="3"/>
                  </a:moveTo>
                  <a:lnTo>
                    <a:pt x="52" y="3"/>
                  </a:lnTo>
                  <a:lnTo>
                    <a:pt x="39" y="16"/>
                  </a:lnTo>
                  <a:lnTo>
                    <a:pt x="27" y="30"/>
                  </a:lnTo>
                  <a:lnTo>
                    <a:pt x="14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2" y="54"/>
                  </a:lnTo>
                  <a:lnTo>
                    <a:pt x="35" y="39"/>
                  </a:lnTo>
                  <a:lnTo>
                    <a:pt x="48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4" name="Freeform 456"/>
            <p:cNvSpPr/>
            <p:nvPr/>
          </p:nvSpPr>
          <p:spPr bwMode="auto">
            <a:xfrm>
              <a:off x="6907213" y="1587500"/>
              <a:ext cx="22225" cy="26988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2" y="10"/>
                </a:cxn>
                <a:cxn ang="0">
                  <a:pos x="36" y="17"/>
                </a:cxn>
                <a:cxn ang="0">
                  <a:pos x="23" y="30"/>
                </a:cxn>
                <a:cxn ang="0">
                  <a:pos x="16" y="36"/>
                </a:cxn>
                <a:cxn ang="0">
                  <a:pos x="10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2" y="65"/>
                </a:cxn>
                <a:cxn ang="0">
                  <a:pos x="4" y="68"/>
                </a:cxn>
                <a:cxn ang="0">
                  <a:pos x="10" y="66"/>
                </a:cxn>
                <a:cxn ang="0">
                  <a:pos x="11" y="65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5" y="55"/>
                </a:cxn>
                <a:cxn ang="0">
                  <a:pos x="20" y="48"/>
                </a:cxn>
                <a:cxn ang="0">
                  <a:pos x="27" y="42"/>
                </a:cxn>
                <a:cxn ang="0">
                  <a:pos x="33" y="35"/>
                </a:cxn>
                <a:cxn ang="0">
                  <a:pos x="46" y="22"/>
                </a:cxn>
                <a:cxn ang="0">
                  <a:pos x="53" y="1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8" y="4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68">
                  <a:moveTo>
                    <a:pt x="48" y="2"/>
                  </a:moveTo>
                  <a:lnTo>
                    <a:pt x="48" y="2"/>
                  </a:lnTo>
                  <a:lnTo>
                    <a:pt x="42" y="10"/>
                  </a:lnTo>
                  <a:lnTo>
                    <a:pt x="36" y="17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8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5" y="55"/>
                  </a:lnTo>
                  <a:lnTo>
                    <a:pt x="20" y="48"/>
                  </a:lnTo>
                  <a:lnTo>
                    <a:pt x="27" y="42"/>
                  </a:lnTo>
                  <a:lnTo>
                    <a:pt x="33" y="35"/>
                  </a:lnTo>
                  <a:lnTo>
                    <a:pt x="46" y="22"/>
                  </a:lnTo>
                  <a:lnTo>
                    <a:pt x="53" y="1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5" name="Freeform 457"/>
            <p:cNvSpPr/>
            <p:nvPr/>
          </p:nvSpPr>
          <p:spPr bwMode="auto">
            <a:xfrm>
              <a:off x="6943726" y="1587500"/>
              <a:ext cx="19050" cy="2381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26" y="13"/>
                </a:cxn>
                <a:cxn ang="0">
                  <a:pos x="22" y="15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4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4" y="48"/>
                </a:cxn>
                <a:cxn ang="0">
                  <a:pos x="20" y="42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33" y="22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3"/>
                  </a:lnTo>
                  <a:lnTo>
                    <a:pt x="22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4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4" y="48"/>
                  </a:lnTo>
                  <a:lnTo>
                    <a:pt x="20" y="42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6" name="Freeform 458"/>
            <p:cNvSpPr/>
            <p:nvPr/>
          </p:nvSpPr>
          <p:spPr bwMode="auto">
            <a:xfrm>
              <a:off x="6286501" y="1403350"/>
              <a:ext cx="779463" cy="230188"/>
            </a:xfrm>
            <a:custGeom>
              <a:avLst/>
              <a:gdLst/>
              <a:ahLst/>
              <a:cxnLst>
                <a:cxn ang="0">
                  <a:pos x="1953" y="471"/>
                </a:cxn>
                <a:cxn ang="0">
                  <a:pos x="1915" y="288"/>
                </a:cxn>
                <a:cxn ang="0">
                  <a:pos x="1894" y="184"/>
                </a:cxn>
                <a:cxn ang="0">
                  <a:pos x="1872" y="118"/>
                </a:cxn>
                <a:cxn ang="0">
                  <a:pos x="1837" y="34"/>
                </a:cxn>
                <a:cxn ang="0">
                  <a:pos x="1830" y="8"/>
                </a:cxn>
                <a:cxn ang="0">
                  <a:pos x="1816" y="0"/>
                </a:cxn>
                <a:cxn ang="0">
                  <a:pos x="1791" y="14"/>
                </a:cxn>
                <a:cxn ang="0">
                  <a:pos x="1790" y="29"/>
                </a:cxn>
                <a:cxn ang="0">
                  <a:pos x="1805" y="77"/>
                </a:cxn>
                <a:cxn ang="0">
                  <a:pos x="1839" y="157"/>
                </a:cxn>
                <a:cxn ang="0">
                  <a:pos x="1864" y="260"/>
                </a:cxn>
                <a:cxn ang="0">
                  <a:pos x="1911" y="485"/>
                </a:cxn>
                <a:cxn ang="0">
                  <a:pos x="1877" y="514"/>
                </a:cxn>
                <a:cxn ang="0">
                  <a:pos x="1863" y="511"/>
                </a:cxn>
                <a:cxn ang="0">
                  <a:pos x="1737" y="513"/>
                </a:cxn>
                <a:cxn ang="0">
                  <a:pos x="1362" y="526"/>
                </a:cxn>
                <a:cxn ang="0">
                  <a:pos x="1187" y="532"/>
                </a:cxn>
                <a:cxn ang="0">
                  <a:pos x="932" y="533"/>
                </a:cxn>
                <a:cxn ang="0">
                  <a:pos x="741" y="535"/>
                </a:cxn>
                <a:cxn ang="0">
                  <a:pos x="615" y="528"/>
                </a:cxn>
                <a:cxn ang="0">
                  <a:pos x="471" y="528"/>
                </a:cxn>
                <a:cxn ang="0">
                  <a:pos x="386" y="522"/>
                </a:cxn>
                <a:cxn ang="0">
                  <a:pos x="283" y="516"/>
                </a:cxn>
                <a:cxn ang="0">
                  <a:pos x="180" y="520"/>
                </a:cxn>
                <a:cxn ang="0">
                  <a:pos x="70" y="510"/>
                </a:cxn>
                <a:cxn ang="0">
                  <a:pos x="49" y="506"/>
                </a:cxn>
                <a:cxn ang="0">
                  <a:pos x="57" y="479"/>
                </a:cxn>
                <a:cxn ang="0">
                  <a:pos x="66" y="412"/>
                </a:cxn>
                <a:cxn ang="0">
                  <a:pos x="68" y="361"/>
                </a:cxn>
                <a:cxn ang="0">
                  <a:pos x="79" y="322"/>
                </a:cxn>
                <a:cxn ang="0">
                  <a:pos x="105" y="251"/>
                </a:cxn>
                <a:cxn ang="0">
                  <a:pos x="127" y="154"/>
                </a:cxn>
                <a:cxn ang="0">
                  <a:pos x="160" y="30"/>
                </a:cxn>
                <a:cxn ang="0">
                  <a:pos x="156" y="17"/>
                </a:cxn>
                <a:cxn ang="0">
                  <a:pos x="139" y="9"/>
                </a:cxn>
                <a:cxn ang="0">
                  <a:pos x="117" y="21"/>
                </a:cxn>
                <a:cxn ang="0">
                  <a:pos x="111" y="47"/>
                </a:cxn>
                <a:cxn ang="0">
                  <a:pos x="79" y="159"/>
                </a:cxn>
                <a:cxn ang="0">
                  <a:pos x="46" y="282"/>
                </a:cxn>
                <a:cxn ang="0">
                  <a:pos x="32" y="322"/>
                </a:cxn>
                <a:cxn ang="0">
                  <a:pos x="20" y="417"/>
                </a:cxn>
                <a:cxn ang="0">
                  <a:pos x="8" y="489"/>
                </a:cxn>
                <a:cxn ang="0">
                  <a:pos x="9" y="506"/>
                </a:cxn>
                <a:cxn ang="0">
                  <a:pos x="0" y="524"/>
                </a:cxn>
                <a:cxn ang="0">
                  <a:pos x="15" y="547"/>
                </a:cxn>
                <a:cxn ang="0">
                  <a:pos x="45" y="552"/>
                </a:cxn>
                <a:cxn ang="0">
                  <a:pos x="97" y="557"/>
                </a:cxn>
                <a:cxn ang="0">
                  <a:pos x="180" y="566"/>
                </a:cxn>
                <a:cxn ang="0">
                  <a:pos x="394" y="570"/>
                </a:cxn>
                <a:cxn ang="0">
                  <a:pos x="505" y="571"/>
                </a:cxn>
                <a:cxn ang="0">
                  <a:pos x="615" y="574"/>
                </a:cxn>
                <a:cxn ang="0">
                  <a:pos x="866" y="579"/>
                </a:cxn>
                <a:cxn ang="0">
                  <a:pos x="1128" y="578"/>
                </a:cxn>
                <a:cxn ang="0">
                  <a:pos x="1303" y="571"/>
                </a:cxn>
                <a:cxn ang="0">
                  <a:pos x="1480" y="569"/>
                </a:cxn>
                <a:cxn ang="0">
                  <a:pos x="1847" y="556"/>
                </a:cxn>
                <a:cxn ang="0">
                  <a:pos x="1859" y="562"/>
                </a:cxn>
                <a:cxn ang="0">
                  <a:pos x="1925" y="562"/>
                </a:cxn>
                <a:cxn ang="0">
                  <a:pos x="1936" y="553"/>
                </a:cxn>
                <a:cxn ang="0">
                  <a:pos x="1956" y="550"/>
                </a:cxn>
                <a:cxn ang="0">
                  <a:pos x="1964" y="532"/>
                </a:cxn>
              </a:cxnLst>
              <a:rect l="0" t="0" r="r" b="b"/>
              <a:pathLst>
                <a:path w="1964" h="581">
                  <a:moveTo>
                    <a:pt x="1964" y="532"/>
                  </a:moveTo>
                  <a:lnTo>
                    <a:pt x="1964" y="532"/>
                  </a:lnTo>
                  <a:lnTo>
                    <a:pt x="1960" y="502"/>
                  </a:lnTo>
                  <a:lnTo>
                    <a:pt x="1953" y="471"/>
                  </a:lnTo>
                  <a:lnTo>
                    <a:pt x="1940" y="409"/>
                  </a:lnTo>
                  <a:lnTo>
                    <a:pt x="1926" y="349"/>
                  </a:lnTo>
                  <a:lnTo>
                    <a:pt x="1919" y="318"/>
                  </a:lnTo>
                  <a:lnTo>
                    <a:pt x="1915" y="288"/>
                  </a:lnTo>
                  <a:lnTo>
                    <a:pt x="1915" y="288"/>
                  </a:lnTo>
                  <a:lnTo>
                    <a:pt x="1909" y="252"/>
                  </a:lnTo>
                  <a:lnTo>
                    <a:pt x="1902" y="218"/>
                  </a:lnTo>
                  <a:lnTo>
                    <a:pt x="1894" y="184"/>
                  </a:lnTo>
                  <a:lnTo>
                    <a:pt x="1885" y="150"/>
                  </a:lnTo>
                  <a:lnTo>
                    <a:pt x="1885" y="150"/>
                  </a:lnTo>
                  <a:lnTo>
                    <a:pt x="1880" y="133"/>
                  </a:lnTo>
                  <a:lnTo>
                    <a:pt x="1872" y="118"/>
                  </a:lnTo>
                  <a:lnTo>
                    <a:pt x="1856" y="84"/>
                  </a:lnTo>
                  <a:lnTo>
                    <a:pt x="1849" y="67"/>
                  </a:lnTo>
                  <a:lnTo>
                    <a:pt x="1842" y="51"/>
                  </a:lnTo>
                  <a:lnTo>
                    <a:pt x="1837" y="34"/>
                  </a:lnTo>
                  <a:lnTo>
                    <a:pt x="1833" y="17"/>
                  </a:lnTo>
                  <a:lnTo>
                    <a:pt x="1833" y="17"/>
                  </a:lnTo>
                  <a:lnTo>
                    <a:pt x="1832" y="12"/>
                  </a:lnTo>
                  <a:lnTo>
                    <a:pt x="1830" y="8"/>
                  </a:lnTo>
                  <a:lnTo>
                    <a:pt x="1828" y="5"/>
                  </a:lnTo>
                  <a:lnTo>
                    <a:pt x="1824" y="3"/>
                  </a:lnTo>
                  <a:lnTo>
                    <a:pt x="1820" y="1"/>
                  </a:lnTo>
                  <a:lnTo>
                    <a:pt x="1816" y="0"/>
                  </a:lnTo>
                  <a:lnTo>
                    <a:pt x="1808" y="1"/>
                  </a:lnTo>
                  <a:lnTo>
                    <a:pt x="1800" y="5"/>
                  </a:lnTo>
                  <a:lnTo>
                    <a:pt x="1794" y="10"/>
                  </a:lnTo>
                  <a:lnTo>
                    <a:pt x="1791" y="14"/>
                  </a:lnTo>
                  <a:lnTo>
                    <a:pt x="1790" y="20"/>
                  </a:lnTo>
                  <a:lnTo>
                    <a:pt x="1788" y="23"/>
                  </a:lnTo>
                  <a:lnTo>
                    <a:pt x="1790" y="29"/>
                  </a:lnTo>
                  <a:lnTo>
                    <a:pt x="1790" y="29"/>
                  </a:lnTo>
                  <a:lnTo>
                    <a:pt x="1791" y="42"/>
                  </a:lnTo>
                  <a:lnTo>
                    <a:pt x="1795" y="54"/>
                  </a:lnTo>
                  <a:lnTo>
                    <a:pt x="1800" y="65"/>
                  </a:lnTo>
                  <a:lnTo>
                    <a:pt x="1805" y="77"/>
                  </a:lnTo>
                  <a:lnTo>
                    <a:pt x="1817" y="101"/>
                  </a:lnTo>
                  <a:lnTo>
                    <a:pt x="1828" y="124"/>
                  </a:lnTo>
                  <a:lnTo>
                    <a:pt x="1828" y="124"/>
                  </a:lnTo>
                  <a:lnTo>
                    <a:pt x="1839" y="157"/>
                  </a:lnTo>
                  <a:lnTo>
                    <a:pt x="1850" y="191"/>
                  </a:lnTo>
                  <a:lnTo>
                    <a:pt x="1858" y="226"/>
                  </a:lnTo>
                  <a:lnTo>
                    <a:pt x="1864" y="260"/>
                  </a:lnTo>
                  <a:lnTo>
                    <a:pt x="1864" y="260"/>
                  </a:lnTo>
                  <a:lnTo>
                    <a:pt x="1877" y="324"/>
                  </a:lnTo>
                  <a:lnTo>
                    <a:pt x="1892" y="388"/>
                  </a:lnTo>
                  <a:lnTo>
                    <a:pt x="1905" y="452"/>
                  </a:lnTo>
                  <a:lnTo>
                    <a:pt x="1911" y="485"/>
                  </a:lnTo>
                  <a:lnTo>
                    <a:pt x="1915" y="518"/>
                  </a:lnTo>
                  <a:lnTo>
                    <a:pt x="1881" y="518"/>
                  </a:lnTo>
                  <a:lnTo>
                    <a:pt x="1881" y="518"/>
                  </a:lnTo>
                  <a:lnTo>
                    <a:pt x="1877" y="514"/>
                  </a:lnTo>
                  <a:lnTo>
                    <a:pt x="1873" y="513"/>
                  </a:lnTo>
                  <a:lnTo>
                    <a:pt x="1868" y="511"/>
                  </a:lnTo>
                  <a:lnTo>
                    <a:pt x="1863" y="511"/>
                  </a:lnTo>
                  <a:lnTo>
                    <a:pt x="1863" y="511"/>
                  </a:lnTo>
                  <a:lnTo>
                    <a:pt x="1856" y="510"/>
                  </a:lnTo>
                  <a:lnTo>
                    <a:pt x="1856" y="510"/>
                  </a:lnTo>
                  <a:lnTo>
                    <a:pt x="1799" y="510"/>
                  </a:lnTo>
                  <a:lnTo>
                    <a:pt x="1737" y="513"/>
                  </a:lnTo>
                  <a:lnTo>
                    <a:pt x="1609" y="518"/>
                  </a:lnTo>
                  <a:lnTo>
                    <a:pt x="1481" y="523"/>
                  </a:lnTo>
                  <a:lnTo>
                    <a:pt x="1421" y="524"/>
                  </a:lnTo>
                  <a:lnTo>
                    <a:pt x="1362" y="526"/>
                  </a:lnTo>
                  <a:lnTo>
                    <a:pt x="1362" y="526"/>
                  </a:lnTo>
                  <a:lnTo>
                    <a:pt x="1303" y="527"/>
                  </a:lnTo>
                  <a:lnTo>
                    <a:pt x="1244" y="530"/>
                  </a:lnTo>
                  <a:lnTo>
                    <a:pt x="1187" y="532"/>
                  </a:lnTo>
                  <a:lnTo>
                    <a:pt x="1128" y="532"/>
                  </a:lnTo>
                  <a:lnTo>
                    <a:pt x="1128" y="532"/>
                  </a:lnTo>
                  <a:lnTo>
                    <a:pt x="997" y="532"/>
                  </a:lnTo>
                  <a:lnTo>
                    <a:pt x="932" y="533"/>
                  </a:lnTo>
                  <a:lnTo>
                    <a:pt x="866" y="533"/>
                  </a:lnTo>
                  <a:lnTo>
                    <a:pt x="866" y="533"/>
                  </a:lnTo>
                  <a:lnTo>
                    <a:pt x="803" y="535"/>
                  </a:lnTo>
                  <a:lnTo>
                    <a:pt x="741" y="535"/>
                  </a:lnTo>
                  <a:lnTo>
                    <a:pt x="678" y="532"/>
                  </a:lnTo>
                  <a:lnTo>
                    <a:pt x="647" y="531"/>
                  </a:lnTo>
                  <a:lnTo>
                    <a:pt x="615" y="528"/>
                  </a:lnTo>
                  <a:lnTo>
                    <a:pt x="615" y="528"/>
                  </a:lnTo>
                  <a:lnTo>
                    <a:pt x="586" y="526"/>
                  </a:lnTo>
                  <a:lnTo>
                    <a:pt x="558" y="526"/>
                  </a:lnTo>
                  <a:lnTo>
                    <a:pt x="500" y="527"/>
                  </a:lnTo>
                  <a:lnTo>
                    <a:pt x="471" y="528"/>
                  </a:lnTo>
                  <a:lnTo>
                    <a:pt x="442" y="528"/>
                  </a:lnTo>
                  <a:lnTo>
                    <a:pt x="414" y="526"/>
                  </a:lnTo>
                  <a:lnTo>
                    <a:pt x="386" y="522"/>
                  </a:lnTo>
                  <a:lnTo>
                    <a:pt x="386" y="522"/>
                  </a:lnTo>
                  <a:lnTo>
                    <a:pt x="361" y="519"/>
                  </a:lnTo>
                  <a:lnTo>
                    <a:pt x="335" y="516"/>
                  </a:lnTo>
                  <a:lnTo>
                    <a:pt x="309" y="516"/>
                  </a:lnTo>
                  <a:lnTo>
                    <a:pt x="283" y="516"/>
                  </a:lnTo>
                  <a:lnTo>
                    <a:pt x="231" y="519"/>
                  </a:lnTo>
                  <a:lnTo>
                    <a:pt x="206" y="520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52" y="519"/>
                  </a:lnTo>
                  <a:lnTo>
                    <a:pt x="125" y="516"/>
                  </a:lnTo>
                  <a:lnTo>
                    <a:pt x="97" y="513"/>
                  </a:lnTo>
                  <a:lnTo>
                    <a:pt x="70" y="510"/>
                  </a:lnTo>
                  <a:lnTo>
                    <a:pt x="70" y="510"/>
                  </a:lnTo>
                  <a:lnTo>
                    <a:pt x="59" y="509"/>
                  </a:lnTo>
                  <a:lnTo>
                    <a:pt x="49" y="506"/>
                  </a:lnTo>
                  <a:lnTo>
                    <a:pt x="49" y="506"/>
                  </a:lnTo>
                  <a:lnTo>
                    <a:pt x="51" y="501"/>
                  </a:lnTo>
                  <a:lnTo>
                    <a:pt x="51" y="501"/>
                  </a:lnTo>
                  <a:lnTo>
                    <a:pt x="55" y="489"/>
                  </a:lnTo>
                  <a:lnTo>
                    <a:pt x="57" y="479"/>
                  </a:lnTo>
                  <a:lnTo>
                    <a:pt x="59" y="456"/>
                  </a:lnTo>
                  <a:lnTo>
                    <a:pt x="60" y="434"/>
                  </a:lnTo>
                  <a:lnTo>
                    <a:pt x="62" y="422"/>
                  </a:lnTo>
                  <a:lnTo>
                    <a:pt x="66" y="412"/>
                  </a:lnTo>
                  <a:lnTo>
                    <a:pt x="66" y="412"/>
                  </a:lnTo>
                  <a:lnTo>
                    <a:pt x="68" y="399"/>
                  </a:lnTo>
                  <a:lnTo>
                    <a:pt x="68" y="387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70" y="352"/>
                  </a:lnTo>
                  <a:lnTo>
                    <a:pt x="72" y="341"/>
                  </a:lnTo>
                  <a:lnTo>
                    <a:pt x="79" y="322"/>
                  </a:lnTo>
                  <a:lnTo>
                    <a:pt x="88" y="30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105" y="251"/>
                  </a:lnTo>
                  <a:lnTo>
                    <a:pt x="111" y="218"/>
                  </a:lnTo>
                  <a:lnTo>
                    <a:pt x="119" y="186"/>
                  </a:lnTo>
                  <a:lnTo>
                    <a:pt x="127" y="154"/>
                  </a:lnTo>
                  <a:lnTo>
                    <a:pt x="127" y="154"/>
                  </a:lnTo>
                  <a:lnTo>
                    <a:pt x="147" y="93"/>
                  </a:lnTo>
                  <a:lnTo>
                    <a:pt x="155" y="61"/>
                  </a:lnTo>
                  <a:lnTo>
                    <a:pt x="157" y="46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60" y="25"/>
                  </a:lnTo>
                  <a:lnTo>
                    <a:pt x="159" y="21"/>
                  </a:lnTo>
                  <a:lnTo>
                    <a:pt x="156" y="17"/>
                  </a:lnTo>
                  <a:lnTo>
                    <a:pt x="153" y="14"/>
                  </a:lnTo>
                  <a:lnTo>
                    <a:pt x="151" y="12"/>
                  </a:lnTo>
                  <a:lnTo>
                    <a:pt x="147" y="10"/>
                  </a:lnTo>
                  <a:lnTo>
                    <a:pt x="139" y="9"/>
                  </a:lnTo>
                  <a:lnTo>
                    <a:pt x="130" y="10"/>
                  </a:lnTo>
                  <a:lnTo>
                    <a:pt x="122" y="14"/>
                  </a:lnTo>
                  <a:lnTo>
                    <a:pt x="119" y="17"/>
                  </a:lnTo>
                  <a:lnTo>
                    <a:pt x="117" y="21"/>
                  </a:lnTo>
                  <a:lnTo>
                    <a:pt x="114" y="25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47"/>
                  </a:lnTo>
                  <a:lnTo>
                    <a:pt x="109" y="63"/>
                  </a:lnTo>
                  <a:lnTo>
                    <a:pt x="100" y="95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0" y="195"/>
                  </a:lnTo>
                  <a:lnTo>
                    <a:pt x="60" y="230"/>
                  </a:lnTo>
                  <a:lnTo>
                    <a:pt x="51" y="265"/>
                  </a:lnTo>
                  <a:lnTo>
                    <a:pt x="46" y="282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36" y="310"/>
                  </a:lnTo>
                  <a:lnTo>
                    <a:pt x="32" y="322"/>
                  </a:lnTo>
                  <a:lnTo>
                    <a:pt x="26" y="345"/>
                  </a:lnTo>
                  <a:lnTo>
                    <a:pt x="24" y="370"/>
                  </a:lnTo>
                  <a:lnTo>
                    <a:pt x="21" y="394"/>
                  </a:lnTo>
                  <a:lnTo>
                    <a:pt x="20" y="417"/>
                  </a:lnTo>
                  <a:lnTo>
                    <a:pt x="17" y="442"/>
                  </a:lnTo>
                  <a:lnTo>
                    <a:pt x="15" y="465"/>
                  </a:lnTo>
                  <a:lnTo>
                    <a:pt x="8" y="489"/>
                  </a:lnTo>
                  <a:lnTo>
                    <a:pt x="8" y="489"/>
                  </a:lnTo>
                  <a:lnTo>
                    <a:pt x="7" y="494"/>
                  </a:lnTo>
                  <a:lnTo>
                    <a:pt x="7" y="498"/>
                  </a:lnTo>
                  <a:lnTo>
                    <a:pt x="8" y="502"/>
                  </a:lnTo>
                  <a:lnTo>
                    <a:pt x="9" y="506"/>
                  </a:lnTo>
                  <a:lnTo>
                    <a:pt x="9" y="506"/>
                  </a:lnTo>
                  <a:lnTo>
                    <a:pt x="4" y="511"/>
                  </a:lnTo>
                  <a:lnTo>
                    <a:pt x="2" y="518"/>
                  </a:lnTo>
                  <a:lnTo>
                    <a:pt x="0" y="524"/>
                  </a:lnTo>
                  <a:lnTo>
                    <a:pt x="0" y="531"/>
                  </a:lnTo>
                  <a:lnTo>
                    <a:pt x="3" y="537"/>
                  </a:lnTo>
                  <a:lnTo>
                    <a:pt x="8" y="543"/>
                  </a:lnTo>
                  <a:lnTo>
                    <a:pt x="15" y="547"/>
                  </a:lnTo>
                  <a:lnTo>
                    <a:pt x="23" y="548"/>
                  </a:lnTo>
                  <a:lnTo>
                    <a:pt x="23" y="548"/>
                  </a:lnTo>
                  <a:lnTo>
                    <a:pt x="33" y="549"/>
                  </a:lnTo>
                  <a:lnTo>
                    <a:pt x="45" y="552"/>
                  </a:lnTo>
                  <a:lnTo>
                    <a:pt x="57" y="554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97" y="557"/>
                  </a:lnTo>
                  <a:lnTo>
                    <a:pt x="125" y="561"/>
                  </a:lnTo>
                  <a:lnTo>
                    <a:pt x="152" y="565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233" y="567"/>
                  </a:lnTo>
                  <a:lnTo>
                    <a:pt x="287" y="566"/>
                  </a:lnTo>
                  <a:lnTo>
                    <a:pt x="340" y="567"/>
                  </a:lnTo>
                  <a:lnTo>
                    <a:pt x="394" y="570"/>
                  </a:lnTo>
                  <a:lnTo>
                    <a:pt x="394" y="570"/>
                  </a:lnTo>
                  <a:lnTo>
                    <a:pt x="422" y="571"/>
                  </a:lnTo>
                  <a:lnTo>
                    <a:pt x="449" y="571"/>
                  </a:lnTo>
                  <a:lnTo>
                    <a:pt x="505" y="571"/>
                  </a:lnTo>
                  <a:lnTo>
                    <a:pt x="560" y="571"/>
                  </a:lnTo>
                  <a:lnTo>
                    <a:pt x="588" y="573"/>
                  </a:lnTo>
                  <a:lnTo>
                    <a:pt x="615" y="574"/>
                  </a:lnTo>
                  <a:lnTo>
                    <a:pt x="615" y="574"/>
                  </a:lnTo>
                  <a:lnTo>
                    <a:pt x="678" y="578"/>
                  </a:lnTo>
                  <a:lnTo>
                    <a:pt x="741" y="579"/>
                  </a:lnTo>
                  <a:lnTo>
                    <a:pt x="803" y="581"/>
                  </a:lnTo>
                  <a:lnTo>
                    <a:pt x="866" y="579"/>
                  </a:lnTo>
                  <a:lnTo>
                    <a:pt x="866" y="579"/>
                  </a:lnTo>
                  <a:lnTo>
                    <a:pt x="932" y="578"/>
                  </a:lnTo>
                  <a:lnTo>
                    <a:pt x="997" y="578"/>
                  </a:lnTo>
                  <a:lnTo>
                    <a:pt x="1128" y="578"/>
                  </a:lnTo>
                  <a:lnTo>
                    <a:pt x="1128" y="578"/>
                  </a:lnTo>
                  <a:lnTo>
                    <a:pt x="1187" y="577"/>
                  </a:lnTo>
                  <a:lnTo>
                    <a:pt x="1244" y="574"/>
                  </a:lnTo>
                  <a:lnTo>
                    <a:pt x="1303" y="571"/>
                  </a:lnTo>
                  <a:lnTo>
                    <a:pt x="1362" y="571"/>
                  </a:lnTo>
                  <a:lnTo>
                    <a:pt x="1362" y="571"/>
                  </a:lnTo>
                  <a:lnTo>
                    <a:pt x="1420" y="570"/>
                  </a:lnTo>
                  <a:lnTo>
                    <a:pt x="1480" y="569"/>
                  </a:lnTo>
                  <a:lnTo>
                    <a:pt x="1605" y="564"/>
                  </a:lnTo>
                  <a:lnTo>
                    <a:pt x="1731" y="558"/>
                  </a:lnTo>
                  <a:lnTo>
                    <a:pt x="1791" y="557"/>
                  </a:lnTo>
                  <a:lnTo>
                    <a:pt x="1847" y="556"/>
                  </a:lnTo>
                  <a:lnTo>
                    <a:pt x="1847" y="556"/>
                  </a:lnTo>
                  <a:lnTo>
                    <a:pt x="1851" y="558"/>
                  </a:lnTo>
                  <a:lnTo>
                    <a:pt x="1855" y="561"/>
                  </a:lnTo>
                  <a:lnTo>
                    <a:pt x="1859" y="562"/>
                  </a:lnTo>
                  <a:lnTo>
                    <a:pt x="1864" y="564"/>
                  </a:lnTo>
                  <a:lnTo>
                    <a:pt x="1918" y="564"/>
                  </a:lnTo>
                  <a:lnTo>
                    <a:pt x="1918" y="564"/>
                  </a:lnTo>
                  <a:lnTo>
                    <a:pt x="1925" y="562"/>
                  </a:lnTo>
                  <a:lnTo>
                    <a:pt x="1928" y="561"/>
                  </a:lnTo>
                  <a:lnTo>
                    <a:pt x="1932" y="557"/>
                  </a:lnTo>
                  <a:lnTo>
                    <a:pt x="1936" y="553"/>
                  </a:lnTo>
                  <a:lnTo>
                    <a:pt x="1936" y="553"/>
                  </a:lnTo>
                  <a:lnTo>
                    <a:pt x="1942" y="554"/>
                  </a:lnTo>
                  <a:lnTo>
                    <a:pt x="1947" y="554"/>
                  </a:lnTo>
                  <a:lnTo>
                    <a:pt x="1951" y="553"/>
                  </a:lnTo>
                  <a:lnTo>
                    <a:pt x="1956" y="550"/>
                  </a:lnTo>
                  <a:lnTo>
                    <a:pt x="1960" y="548"/>
                  </a:lnTo>
                  <a:lnTo>
                    <a:pt x="1962" y="544"/>
                  </a:lnTo>
                  <a:lnTo>
                    <a:pt x="1964" y="539"/>
                  </a:lnTo>
                  <a:lnTo>
                    <a:pt x="1964" y="532"/>
                  </a:lnTo>
                  <a:lnTo>
                    <a:pt x="1964" y="5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7" name="Freeform 459"/>
            <p:cNvSpPr/>
            <p:nvPr/>
          </p:nvSpPr>
          <p:spPr bwMode="auto">
            <a:xfrm>
              <a:off x="6334126" y="1387475"/>
              <a:ext cx="682625" cy="200025"/>
            </a:xfrm>
            <a:custGeom>
              <a:avLst/>
              <a:gdLst/>
              <a:ahLst/>
              <a:cxnLst>
                <a:cxn ang="0">
                  <a:pos x="1658" y="17"/>
                </a:cxn>
                <a:cxn ang="0">
                  <a:pos x="1546" y="11"/>
                </a:cxn>
                <a:cxn ang="0">
                  <a:pos x="1249" y="11"/>
                </a:cxn>
                <a:cxn ang="0">
                  <a:pos x="1228" y="25"/>
                </a:cxn>
                <a:cxn ang="0">
                  <a:pos x="1225" y="49"/>
                </a:cxn>
                <a:cxn ang="0">
                  <a:pos x="1215" y="126"/>
                </a:cxn>
                <a:cxn ang="0">
                  <a:pos x="1199" y="265"/>
                </a:cxn>
                <a:cxn ang="0">
                  <a:pos x="1187" y="372"/>
                </a:cxn>
                <a:cxn ang="0">
                  <a:pos x="1185" y="398"/>
                </a:cxn>
                <a:cxn ang="0">
                  <a:pos x="1168" y="246"/>
                </a:cxn>
                <a:cxn ang="0">
                  <a:pos x="1135" y="57"/>
                </a:cxn>
                <a:cxn ang="0">
                  <a:pos x="1123" y="37"/>
                </a:cxn>
                <a:cxn ang="0">
                  <a:pos x="1079" y="32"/>
                </a:cxn>
                <a:cxn ang="0">
                  <a:pos x="822" y="25"/>
                </a:cxn>
                <a:cxn ang="0">
                  <a:pos x="625" y="30"/>
                </a:cxn>
                <a:cxn ang="0">
                  <a:pos x="596" y="49"/>
                </a:cxn>
                <a:cxn ang="0">
                  <a:pos x="594" y="80"/>
                </a:cxn>
                <a:cxn ang="0">
                  <a:pos x="586" y="197"/>
                </a:cxn>
                <a:cxn ang="0">
                  <a:pos x="556" y="334"/>
                </a:cxn>
                <a:cxn ang="0">
                  <a:pos x="527" y="194"/>
                </a:cxn>
                <a:cxn ang="0">
                  <a:pos x="497" y="92"/>
                </a:cxn>
                <a:cxn ang="0">
                  <a:pos x="473" y="24"/>
                </a:cxn>
                <a:cxn ang="0">
                  <a:pos x="443" y="25"/>
                </a:cxn>
                <a:cxn ang="0">
                  <a:pos x="192" y="11"/>
                </a:cxn>
                <a:cxn ang="0">
                  <a:pos x="72" y="0"/>
                </a:cxn>
                <a:cxn ang="0">
                  <a:pos x="10" y="19"/>
                </a:cxn>
                <a:cxn ang="0">
                  <a:pos x="2" y="66"/>
                </a:cxn>
                <a:cxn ang="0">
                  <a:pos x="31" y="78"/>
                </a:cxn>
                <a:cxn ang="0">
                  <a:pos x="45" y="57"/>
                </a:cxn>
                <a:cxn ang="0">
                  <a:pos x="66" y="42"/>
                </a:cxn>
                <a:cxn ang="0">
                  <a:pos x="134" y="55"/>
                </a:cxn>
                <a:cxn ang="0">
                  <a:pos x="232" y="57"/>
                </a:cxn>
                <a:cxn ang="0">
                  <a:pos x="440" y="71"/>
                </a:cxn>
                <a:cxn ang="0">
                  <a:pos x="469" y="142"/>
                </a:cxn>
                <a:cxn ang="0">
                  <a:pos x="489" y="253"/>
                </a:cxn>
                <a:cxn ang="0">
                  <a:pos x="535" y="470"/>
                </a:cxn>
                <a:cxn ang="0">
                  <a:pos x="546" y="491"/>
                </a:cxn>
                <a:cxn ang="0">
                  <a:pos x="583" y="488"/>
                </a:cxn>
                <a:cxn ang="0">
                  <a:pos x="590" y="421"/>
                </a:cxn>
                <a:cxn ang="0">
                  <a:pos x="626" y="229"/>
                </a:cxn>
                <a:cxn ang="0">
                  <a:pos x="635" y="96"/>
                </a:cxn>
                <a:cxn ang="0">
                  <a:pos x="646" y="91"/>
                </a:cxn>
                <a:cxn ang="0">
                  <a:pos x="679" y="68"/>
                </a:cxn>
                <a:cxn ang="0">
                  <a:pos x="990" y="71"/>
                </a:cxn>
                <a:cxn ang="0">
                  <a:pos x="1089" y="79"/>
                </a:cxn>
                <a:cxn ang="0">
                  <a:pos x="1129" y="284"/>
                </a:cxn>
                <a:cxn ang="0">
                  <a:pos x="1136" y="399"/>
                </a:cxn>
                <a:cxn ang="0">
                  <a:pos x="1164" y="475"/>
                </a:cxn>
                <a:cxn ang="0">
                  <a:pos x="1174" y="489"/>
                </a:cxn>
                <a:cxn ang="0">
                  <a:pos x="1206" y="503"/>
                </a:cxn>
                <a:cxn ang="0">
                  <a:pos x="1229" y="466"/>
                </a:cxn>
                <a:cxn ang="0">
                  <a:pos x="1240" y="331"/>
                </a:cxn>
                <a:cxn ang="0">
                  <a:pos x="1255" y="178"/>
                </a:cxn>
                <a:cxn ang="0">
                  <a:pos x="1512" y="57"/>
                </a:cxn>
                <a:cxn ang="0">
                  <a:pos x="1641" y="62"/>
                </a:cxn>
                <a:cxn ang="0">
                  <a:pos x="1681" y="74"/>
                </a:cxn>
                <a:cxn ang="0">
                  <a:pos x="1709" y="76"/>
                </a:cxn>
                <a:cxn ang="0">
                  <a:pos x="1718" y="46"/>
                </a:cxn>
              </a:cxnLst>
              <a:rect l="0" t="0" r="r" b="b"/>
              <a:pathLst>
                <a:path w="1720" h="505">
                  <a:moveTo>
                    <a:pt x="1704" y="34"/>
                  </a:moveTo>
                  <a:lnTo>
                    <a:pt x="1704" y="34"/>
                  </a:lnTo>
                  <a:lnTo>
                    <a:pt x="1687" y="28"/>
                  </a:lnTo>
                  <a:lnTo>
                    <a:pt x="1673" y="21"/>
                  </a:lnTo>
                  <a:lnTo>
                    <a:pt x="1666" y="19"/>
                  </a:lnTo>
                  <a:lnTo>
                    <a:pt x="1658" y="17"/>
                  </a:lnTo>
                  <a:lnTo>
                    <a:pt x="1650" y="16"/>
                  </a:lnTo>
                  <a:lnTo>
                    <a:pt x="1641" y="15"/>
                  </a:lnTo>
                  <a:lnTo>
                    <a:pt x="1641" y="15"/>
                  </a:lnTo>
                  <a:lnTo>
                    <a:pt x="1616" y="15"/>
                  </a:lnTo>
                  <a:lnTo>
                    <a:pt x="1593" y="13"/>
                  </a:lnTo>
                  <a:lnTo>
                    <a:pt x="1546" y="11"/>
                  </a:lnTo>
                  <a:lnTo>
                    <a:pt x="1546" y="11"/>
                  </a:lnTo>
                  <a:lnTo>
                    <a:pt x="1513" y="10"/>
                  </a:lnTo>
                  <a:lnTo>
                    <a:pt x="1476" y="8"/>
                  </a:lnTo>
                  <a:lnTo>
                    <a:pt x="1397" y="8"/>
                  </a:lnTo>
                  <a:lnTo>
                    <a:pt x="1318" y="10"/>
                  </a:lnTo>
                  <a:lnTo>
                    <a:pt x="1249" y="11"/>
                  </a:lnTo>
                  <a:lnTo>
                    <a:pt x="1249" y="11"/>
                  </a:lnTo>
                  <a:lnTo>
                    <a:pt x="1242" y="11"/>
                  </a:lnTo>
                  <a:lnTo>
                    <a:pt x="1237" y="13"/>
                  </a:lnTo>
                  <a:lnTo>
                    <a:pt x="1233" y="16"/>
                  </a:lnTo>
                  <a:lnTo>
                    <a:pt x="1231" y="20"/>
                  </a:lnTo>
                  <a:lnTo>
                    <a:pt x="1228" y="25"/>
                  </a:lnTo>
                  <a:lnTo>
                    <a:pt x="1227" y="30"/>
                  </a:lnTo>
                  <a:lnTo>
                    <a:pt x="1227" y="36"/>
                  </a:lnTo>
                  <a:lnTo>
                    <a:pt x="1228" y="40"/>
                  </a:lnTo>
                  <a:lnTo>
                    <a:pt x="1228" y="40"/>
                  </a:lnTo>
                  <a:lnTo>
                    <a:pt x="1227" y="44"/>
                  </a:lnTo>
                  <a:lnTo>
                    <a:pt x="1225" y="49"/>
                  </a:lnTo>
                  <a:lnTo>
                    <a:pt x="1225" y="49"/>
                  </a:lnTo>
                  <a:lnTo>
                    <a:pt x="1225" y="59"/>
                  </a:lnTo>
                  <a:lnTo>
                    <a:pt x="1224" y="71"/>
                  </a:lnTo>
                  <a:lnTo>
                    <a:pt x="1220" y="93"/>
                  </a:lnTo>
                  <a:lnTo>
                    <a:pt x="1216" y="114"/>
                  </a:lnTo>
                  <a:lnTo>
                    <a:pt x="1215" y="126"/>
                  </a:lnTo>
                  <a:lnTo>
                    <a:pt x="1215" y="138"/>
                  </a:lnTo>
                  <a:lnTo>
                    <a:pt x="1215" y="138"/>
                  </a:lnTo>
                  <a:lnTo>
                    <a:pt x="1214" y="169"/>
                  </a:lnTo>
                  <a:lnTo>
                    <a:pt x="1211" y="200"/>
                  </a:lnTo>
                  <a:lnTo>
                    <a:pt x="1206" y="233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4" y="287"/>
                  </a:lnTo>
                  <a:lnTo>
                    <a:pt x="1191" y="310"/>
                  </a:lnTo>
                  <a:lnTo>
                    <a:pt x="1187" y="356"/>
                  </a:lnTo>
                  <a:lnTo>
                    <a:pt x="1187" y="356"/>
                  </a:lnTo>
                  <a:lnTo>
                    <a:pt x="1187" y="372"/>
                  </a:lnTo>
                  <a:lnTo>
                    <a:pt x="1189" y="390"/>
                  </a:lnTo>
                  <a:lnTo>
                    <a:pt x="1190" y="411"/>
                  </a:lnTo>
                  <a:lnTo>
                    <a:pt x="1190" y="432"/>
                  </a:lnTo>
                  <a:lnTo>
                    <a:pt x="1190" y="432"/>
                  </a:lnTo>
                  <a:lnTo>
                    <a:pt x="1186" y="416"/>
                  </a:lnTo>
                  <a:lnTo>
                    <a:pt x="1185" y="398"/>
                  </a:lnTo>
                  <a:lnTo>
                    <a:pt x="1183" y="370"/>
                  </a:lnTo>
                  <a:lnTo>
                    <a:pt x="1183" y="370"/>
                  </a:lnTo>
                  <a:lnTo>
                    <a:pt x="1178" y="321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68" y="246"/>
                  </a:lnTo>
                  <a:lnTo>
                    <a:pt x="1161" y="219"/>
                  </a:lnTo>
                  <a:lnTo>
                    <a:pt x="1149" y="165"/>
                  </a:lnTo>
                  <a:lnTo>
                    <a:pt x="1143" y="139"/>
                  </a:lnTo>
                  <a:lnTo>
                    <a:pt x="1139" y="112"/>
                  </a:lnTo>
                  <a:lnTo>
                    <a:pt x="1135" y="84"/>
                  </a:lnTo>
                  <a:lnTo>
                    <a:pt x="1135" y="57"/>
                  </a:lnTo>
                  <a:lnTo>
                    <a:pt x="1135" y="57"/>
                  </a:lnTo>
                  <a:lnTo>
                    <a:pt x="1134" y="51"/>
                  </a:lnTo>
                  <a:lnTo>
                    <a:pt x="1132" y="46"/>
                  </a:lnTo>
                  <a:lnTo>
                    <a:pt x="1130" y="42"/>
                  </a:lnTo>
                  <a:lnTo>
                    <a:pt x="1127" y="40"/>
                  </a:lnTo>
                  <a:lnTo>
                    <a:pt x="1123" y="37"/>
                  </a:lnTo>
                  <a:lnTo>
                    <a:pt x="1119" y="36"/>
                  </a:lnTo>
                  <a:lnTo>
                    <a:pt x="1110" y="34"/>
                  </a:lnTo>
                  <a:lnTo>
                    <a:pt x="1110" y="34"/>
                  </a:lnTo>
                  <a:lnTo>
                    <a:pt x="1104" y="33"/>
                  </a:lnTo>
                  <a:lnTo>
                    <a:pt x="1104" y="33"/>
                  </a:lnTo>
                  <a:lnTo>
                    <a:pt x="1079" y="32"/>
                  </a:lnTo>
                  <a:lnTo>
                    <a:pt x="1055" y="29"/>
                  </a:lnTo>
                  <a:lnTo>
                    <a:pt x="1030" y="27"/>
                  </a:lnTo>
                  <a:lnTo>
                    <a:pt x="1006" y="25"/>
                  </a:lnTo>
                  <a:lnTo>
                    <a:pt x="851" y="25"/>
                  </a:lnTo>
                  <a:lnTo>
                    <a:pt x="851" y="25"/>
                  </a:lnTo>
                  <a:lnTo>
                    <a:pt x="822" y="25"/>
                  </a:lnTo>
                  <a:lnTo>
                    <a:pt x="792" y="24"/>
                  </a:lnTo>
                  <a:lnTo>
                    <a:pt x="730" y="21"/>
                  </a:lnTo>
                  <a:lnTo>
                    <a:pt x="698" y="21"/>
                  </a:lnTo>
                  <a:lnTo>
                    <a:pt x="668" y="23"/>
                  </a:lnTo>
                  <a:lnTo>
                    <a:pt x="639" y="27"/>
                  </a:lnTo>
                  <a:lnTo>
                    <a:pt x="625" y="30"/>
                  </a:lnTo>
                  <a:lnTo>
                    <a:pt x="611" y="34"/>
                  </a:lnTo>
                  <a:lnTo>
                    <a:pt x="611" y="34"/>
                  </a:lnTo>
                  <a:lnTo>
                    <a:pt x="605" y="37"/>
                  </a:lnTo>
                  <a:lnTo>
                    <a:pt x="601" y="40"/>
                  </a:lnTo>
                  <a:lnTo>
                    <a:pt x="599" y="45"/>
                  </a:lnTo>
                  <a:lnTo>
                    <a:pt x="596" y="49"/>
                  </a:lnTo>
                  <a:lnTo>
                    <a:pt x="595" y="54"/>
                  </a:lnTo>
                  <a:lnTo>
                    <a:pt x="595" y="59"/>
                  </a:lnTo>
                  <a:lnTo>
                    <a:pt x="596" y="63"/>
                  </a:lnTo>
                  <a:lnTo>
                    <a:pt x="597" y="68"/>
                  </a:lnTo>
                  <a:lnTo>
                    <a:pt x="597" y="68"/>
                  </a:lnTo>
                  <a:lnTo>
                    <a:pt x="594" y="80"/>
                  </a:lnTo>
                  <a:lnTo>
                    <a:pt x="594" y="80"/>
                  </a:lnTo>
                  <a:lnTo>
                    <a:pt x="591" y="93"/>
                  </a:lnTo>
                  <a:lnTo>
                    <a:pt x="590" y="108"/>
                  </a:lnTo>
                  <a:lnTo>
                    <a:pt x="587" y="138"/>
                  </a:lnTo>
                  <a:lnTo>
                    <a:pt x="586" y="197"/>
                  </a:lnTo>
                  <a:lnTo>
                    <a:pt x="586" y="197"/>
                  </a:lnTo>
                  <a:lnTo>
                    <a:pt x="584" y="214"/>
                  </a:lnTo>
                  <a:lnTo>
                    <a:pt x="582" y="231"/>
                  </a:lnTo>
                  <a:lnTo>
                    <a:pt x="579" y="249"/>
                  </a:lnTo>
                  <a:lnTo>
                    <a:pt x="574" y="266"/>
                  </a:lnTo>
                  <a:lnTo>
                    <a:pt x="565" y="300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32" y="241"/>
                  </a:lnTo>
                  <a:lnTo>
                    <a:pt x="532" y="241"/>
                  </a:lnTo>
                  <a:lnTo>
                    <a:pt x="529" y="229"/>
                  </a:lnTo>
                  <a:lnTo>
                    <a:pt x="528" y="217"/>
                  </a:lnTo>
                  <a:lnTo>
                    <a:pt x="527" y="194"/>
                  </a:lnTo>
                  <a:lnTo>
                    <a:pt x="524" y="170"/>
                  </a:lnTo>
                  <a:lnTo>
                    <a:pt x="522" y="159"/>
                  </a:lnTo>
                  <a:lnTo>
                    <a:pt x="519" y="147"/>
                  </a:lnTo>
                  <a:lnTo>
                    <a:pt x="519" y="147"/>
                  </a:lnTo>
                  <a:lnTo>
                    <a:pt x="508" y="119"/>
                  </a:lnTo>
                  <a:lnTo>
                    <a:pt x="497" y="92"/>
                  </a:lnTo>
                  <a:lnTo>
                    <a:pt x="486" y="63"/>
                  </a:lnTo>
                  <a:lnTo>
                    <a:pt x="482" y="49"/>
                  </a:lnTo>
                  <a:lnTo>
                    <a:pt x="478" y="34"/>
                  </a:lnTo>
                  <a:lnTo>
                    <a:pt x="478" y="34"/>
                  </a:lnTo>
                  <a:lnTo>
                    <a:pt x="477" y="28"/>
                  </a:lnTo>
                  <a:lnTo>
                    <a:pt x="473" y="24"/>
                  </a:lnTo>
                  <a:lnTo>
                    <a:pt x="469" y="20"/>
                  </a:lnTo>
                  <a:lnTo>
                    <a:pt x="464" y="19"/>
                  </a:lnTo>
                  <a:lnTo>
                    <a:pt x="459" y="19"/>
                  </a:lnTo>
                  <a:lnTo>
                    <a:pt x="454" y="20"/>
                  </a:lnTo>
                  <a:lnTo>
                    <a:pt x="447" y="23"/>
                  </a:lnTo>
                  <a:lnTo>
                    <a:pt x="443" y="25"/>
                  </a:lnTo>
                  <a:lnTo>
                    <a:pt x="443" y="25"/>
                  </a:lnTo>
                  <a:lnTo>
                    <a:pt x="406" y="24"/>
                  </a:lnTo>
                  <a:lnTo>
                    <a:pt x="371" y="23"/>
                  </a:lnTo>
                  <a:lnTo>
                    <a:pt x="299" y="17"/>
                  </a:lnTo>
                  <a:lnTo>
                    <a:pt x="229" y="12"/>
                  </a:lnTo>
                  <a:lnTo>
                    <a:pt x="192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36" y="8"/>
                  </a:lnTo>
                  <a:lnTo>
                    <a:pt x="111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6" y="3"/>
                  </a:lnTo>
                  <a:lnTo>
                    <a:pt x="26" y="6"/>
                  </a:lnTo>
                  <a:lnTo>
                    <a:pt x="18" y="12"/>
                  </a:lnTo>
                  <a:lnTo>
                    <a:pt x="10" y="19"/>
                  </a:lnTo>
                  <a:lnTo>
                    <a:pt x="5" y="29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23" y="79"/>
                  </a:lnTo>
                  <a:lnTo>
                    <a:pt x="31" y="78"/>
                  </a:lnTo>
                  <a:lnTo>
                    <a:pt x="35" y="75"/>
                  </a:lnTo>
                  <a:lnTo>
                    <a:pt x="39" y="72"/>
                  </a:lnTo>
                  <a:lnTo>
                    <a:pt x="42" y="70"/>
                  </a:lnTo>
                  <a:lnTo>
                    <a:pt x="44" y="66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1"/>
                  </a:lnTo>
                  <a:lnTo>
                    <a:pt x="48" y="47"/>
                  </a:lnTo>
                  <a:lnTo>
                    <a:pt x="52" y="45"/>
                  </a:lnTo>
                  <a:lnTo>
                    <a:pt x="56" y="44"/>
                  </a:lnTo>
                  <a:lnTo>
                    <a:pt x="66" y="42"/>
                  </a:lnTo>
                  <a:lnTo>
                    <a:pt x="78" y="42"/>
                  </a:lnTo>
                  <a:lnTo>
                    <a:pt x="91" y="45"/>
                  </a:lnTo>
                  <a:lnTo>
                    <a:pt x="103" y="47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34" y="55"/>
                  </a:lnTo>
                  <a:lnTo>
                    <a:pt x="149" y="58"/>
                  </a:lnTo>
                  <a:lnTo>
                    <a:pt x="162" y="58"/>
                  </a:lnTo>
                  <a:lnTo>
                    <a:pt x="176" y="58"/>
                  </a:lnTo>
                  <a:lnTo>
                    <a:pt x="205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59" y="57"/>
                  </a:lnTo>
                  <a:lnTo>
                    <a:pt x="285" y="58"/>
                  </a:lnTo>
                  <a:lnTo>
                    <a:pt x="337" y="63"/>
                  </a:lnTo>
                  <a:lnTo>
                    <a:pt x="388" y="68"/>
                  </a:lnTo>
                  <a:lnTo>
                    <a:pt x="414" y="70"/>
                  </a:lnTo>
                  <a:lnTo>
                    <a:pt x="440" y="71"/>
                  </a:lnTo>
                  <a:lnTo>
                    <a:pt x="440" y="71"/>
                  </a:lnTo>
                  <a:lnTo>
                    <a:pt x="447" y="89"/>
                  </a:lnTo>
                  <a:lnTo>
                    <a:pt x="455" y="106"/>
                  </a:lnTo>
                  <a:lnTo>
                    <a:pt x="463" y="125"/>
                  </a:lnTo>
                  <a:lnTo>
                    <a:pt x="469" y="142"/>
                  </a:lnTo>
                  <a:lnTo>
                    <a:pt x="469" y="142"/>
                  </a:lnTo>
                  <a:lnTo>
                    <a:pt x="473" y="156"/>
                  </a:lnTo>
                  <a:lnTo>
                    <a:pt x="476" y="169"/>
                  </a:lnTo>
                  <a:lnTo>
                    <a:pt x="480" y="197"/>
                  </a:lnTo>
                  <a:lnTo>
                    <a:pt x="484" y="22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514" y="359"/>
                  </a:lnTo>
                  <a:lnTo>
                    <a:pt x="524" y="412"/>
                  </a:lnTo>
                  <a:lnTo>
                    <a:pt x="529" y="438"/>
                  </a:lnTo>
                  <a:lnTo>
                    <a:pt x="533" y="466"/>
                  </a:lnTo>
                  <a:lnTo>
                    <a:pt x="533" y="466"/>
                  </a:lnTo>
                  <a:lnTo>
                    <a:pt x="535" y="470"/>
                  </a:lnTo>
                  <a:lnTo>
                    <a:pt x="536" y="474"/>
                  </a:lnTo>
                  <a:lnTo>
                    <a:pt x="541" y="479"/>
                  </a:lnTo>
                  <a:lnTo>
                    <a:pt x="541" y="479"/>
                  </a:lnTo>
                  <a:lnTo>
                    <a:pt x="543" y="483"/>
                  </a:lnTo>
                  <a:lnTo>
                    <a:pt x="544" y="487"/>
                  </a:lnTo>
                  <a:lnTo>
                    <a:pt x="546" y="491"/>
                  </a:lnTo>
                  <a:lnTo>
                    <a:pt x="550" y="493"/>
                  </a:lnTo>
                  <a:lnTo>
                    <a:pt x="557" y="496"/>
                  </a:lnTo>
                  <a:lnTo>
                    <a:pt x="565" y="497"/>
                  </a:lnTo>
                  <a:lnTo>
                    <a:pt x="573" y="495"/>
                  </a:lnTo>
                  <a:lnTo>
                    <a:pt x="580" y="491"/>
                  </a:lnTo>
                  <a:lnTo>
                    <a:pt x="583" y="488"/>
                  </a:lnTo>
                  <a:lnTo>
                    <a:pt x="584" y="484"/>
                  </a:lnTo>
                  <a:lnTo>
                    <a:pt x="586" y="480"/>
                  </a:lnTo>
                  <a:lnTo>
                    <a:pt x="587" y="475"/>
                  </a:lnTo>
                  <a:lnTo>
                    <a:pt x="587" y="475"/>
                  </a:lnTo>
                  <a:lnTo>
                    <a:pt x="587" y="448"/>
                  </a:lnTo>
                  <a:lnTo>
                    <a:pt x="590" y="421"/>
                  </a:lnTo>
                  <a:lnTo>
                    <a:pt x="592" y="395"/>
                  </a:lnTo>
                  <a:lnTo>
                    <a:pt x="597" y="369"/>
                  </a:lnTo>
                  <a:lnTo>
                    <a:pt x="608" y="317"/>
                  </a:lnTo>
                  <a:lnTo>
                    <a:pt x="620" y="265"/>
                  </a:lnTo>
                  <a:lnTo>
                    <a:pt x="620" y="265"/>
                  </a:lnTo>
                  <a:lnTo>
                    <a:pt x="626" y="229"/>
                  </a:lnTo>
                  <a:lnTo>
                    <a:pt x="635" y="172"/>
                  </a:lnTo>
                  <a:lnTo>
                    <a:pt x="638" y="143"/>
                  </a:lnTo>
                  <a:lnTo>
                    <a:pt x="638" y="118"/>
                  </a:lnTo>
                  <a:lnTo>
                    <a:pt x="638" y="109"/>
                  </a:lnTo>
                  <a:lnTo>
                    <a:pt x="637" y="101"/>
                  </a:lnTo>
                  <a:lnTo>
                    <a:pt x="635" y="96"/>
                  </a:lnTo>
                  <a:lnTo>
                    <a:pt x="634" y="95"/>
                  </a:lnTo>
                  <a:lnTo>
                    <a:pt x="633" y="95"/>
                  </a:lnTo>
                  <a:lnTo>
                    <a:pt x="633" y="95"/>
                  </a:lnTo>
                  <a:lnTo>
                    <a:pt x="638" y="95"/>
                  </a:lnTo>
                  <a:lnTo>
                    <a:pt x="642" y="92"/>
                  </a:lnTo>
                  <a:lnTo>
                    <a:pt x="646" y="91"/>
                  </a:lnTo>
                  <a:lnTo>
                    <a:pt x="650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4" y="71"/>
                  </a:lnTo>
                  <a:lnTo>
                    <a:pt x="654" y="71"/>
                  </a:lnTo>
                  <a:lnTo>
                    <a:pt x="679" y="68"/>
                  </a:lnTo>
                  <a:lnTo>
                    <a:pt x="702" y="66"/>
                  </a:lnTo>
                  <a:lnTo>
                    <a:pt x="728" y="66"/>
                  </a:lnTo>
                  <a:lnTo>
                    <a:pt x="753" y="67"/>
                  </a:lnTo>
                  <a:lnTo>
                    <a:pt x="804" y="70"/>
                  </a:lnTo>
                  <a:lnTo>
                    <a:pt x="851" y="71"/>
                  </a:lnTo>
                  <a:lnTo>
                    <a:pt x="990" y="71"/>
                  </a:lnTo>
                  <a:lnTo>
                    <a:pt x="990" y="71"/>
                  </a:lnTo>
                  <a:lnTo>
                    <a:pt x="1015" y="72"/>
                  </a:lnTo>
                  <a:lnTo>
                    <a:pt x="1040" y="75"/>
                  </a:lnTo>
                  <a:lnTo>
                    <a:pt x="1064" y="78"/>
                  </a:lnTo>
                  <a:lnTo>
                    <a:pt x="1089" y="79"/>
                  </a:lnTo>
                  <a:lnTo>
                    <a:pt x="1089" y="79"/>
                  </a:lnTo>
                  <a:lnTo>
                    <a:pt x="1092" y="109"/>
                  </a:lnTo>
                  <a:lnTo>
                    <a:pt x="1097" y="138"/>
                  </a:lnTo>
                  <a:lnTo>
                    <a:pt x="1102" y="168"/>
                  </a:lnTo>
                  <a:lnTo>
                    <a:pt x="1109" y="197"/>
                  </a:lnTo>
                  <a:lnTo>
                    <a:pt x="1122" y="255"/>
                  </a:lnTo>
                  <a:lnTo>
                    <a:pt x="1129" y="284"/>
                  </a:lnTo>
                  <a:lnTo>
                    <a:pt x="1132" y="314"/>
                  </a:lnTo>
                  <a:lnTo>
                    <a:pt x="1132" y="314"/>
                  </a:lnTo>
                  <a:lnTo>
                    <a:pt x="1134" y="333"/>
                  </a:lnTo>
                  <a:lnTo>
                    <a:pt x="1135" y="353"/>
                  </a:lnTo>
                  <a:lnTo>
                    <a:pt x="1135" y="376"/>
                  </a:lnTo>
                  <a:lnTo>
                    <a:pt x="1136" y="399"/>
                  </a:lnTo>
                  <a:lnTo>
                    <a:pt x="1140" y="421"/>
                  </a:lnTo>
                  <a:lnTo>
                    <a:pt x="1144" y="442"/>
                  </a:lnTo>
                  <a:lnTo>
                    <a:pt x="1148" y="452"/>
                  </a:lnTo>
                  <a:lnTo>
                    <a:pt x="1152" y="461"/>
                  </a:lnTo>
                  <a:lnTo>
                    <a:pt x="1157" y="469"/>
                  </a:lnTo>
                  <a:lnTo>
                    <a:pt x="1164" y="475"/>
                  </a:lnTo>
                  <a:lnTo>
                    <a:pt x="1164" y="475"/>
                  </a:lnTo>
                  <a:lnTo>
                    <a:pt x="1168" y="479"/>
                  </a:lnTo>
                  <a:lnTo>
                    <a:pt x="1173" y="482"/>
                  </a:lnTo>
                  <a:lnTo>
                    <a:pt x="1173" y="483"/>
                  </a:lnTo>
                  <a:lnTo>
                    <a:pt x="1173" y="483"/>
                  </a:lnTo>
                  <a:lnTo>
                    <a:pt x="1174" y="489"/>
                  </a:lnTo>
                  <a:lnTo>
                    <a:pt x="1177" y="495"/>
                  </a:lnTo>
                  <a:lnTo>
                    <a:pt x="1181" y="500"/>
                  </a:lnTo>
                  <a:lnTo>
                    <a:pt x="1187" y="504"/>
                  </a:lnTo>
                  <a:lnTo>
                    <a:pt x="1193" y="505"/>
                  </a:lnTo>
                  <a:lnTo>
                    <a:pt x="1199" y="505"/>
                  </a:lnTo>
                  <a:lnTo>
                    <a:pt x="1206" y="503"/>
                  </a:lnTo>
                  <a:lnTo>
                    <a:pt x="1211" y="499"/>
                  </a:lnTo>
                  <a:lnTo>
                    <a:pt x="1211" y="499"/>
                  </a:lnTo>
                  <a:lnTo>
                    <a:pt x="1217" y="492"/>
                  </a:lnTo>
                  <a:lnTo>
                    <a:pt x="1221" y="484"/>
                  </a:lnTo>
                  <a:lnTo>
                    <a:pt x="1225" y="475"/>
                  </a:lnTo>
                  <a:lnTo>
                    <a:pt x="1229" y="466"/>
                  </a:lnTo>
                  <a:lnTo>
                    <a:pt x="1232" y="448"/>
                  </a:lnTo>
                  <a:lnTo>
                    <a:pt x="1233" y="429"/>
                  </a:lnTo>
                  <a:lnTo>
                    <a:pt x="1233" y="429"/>
                  </a:lnTo>
                  <a:lnTo>
                    <a:pt x="1234" y="397"/>
                  </a:lnTo>
                  <a:lnTo>
                    <a:pt x="1237" y="364"/>
                  </a:lnTo>
                  <a:lnTo>
                    <a:pt x="1240" y="331"/>
                  </a:lnTo>
                  <a:lnTo>
                    <a:pt x="1241" y="299"/>
                  </a:lnTo>
                  <a:lnTo>
                    <a:pt x="1241" y="299"/>
                  </a:lnTo>
                  <a:lnTo>
                    <a:pt x="1242" y="268"/>
                  </a:lnTo>
                  <a:lnTo>
                    <a:pt x="1246" y="238"/>
                  </a:lnTo>
                  <a:lnTo>
                    <a:pt x="1250" y="208"/>
                  </a:lnTo>
                  <a:lnTo>
                    <a:pt x="1255" y="178"/>
                  </a:lnTo>
                  <a:lnTo>
                    <a:pt x="1266" y="117"/>
                  </a:lnTo>
                  <a:lnTo>
                    <a:pt x="1268" y="87"/>
                  </a:lnTo>
                  <a:lnTo>
                    <a:pt x="1271" y="57"/>
                  </a:lnTo>
                  <a:lnTo>
                    <a:pt x="1483" y="57"/>
                  </a:lnTo>
                  <a:lnTo>
                    <a:pt x="1483" y="57"/>
                  </a:lnTo>
                  <a:lnTo>
                    <a:pt x="1512" y="57"/>
                  </a:lnTo>
                  <a:lnTo>
                    <a:pt x="1548" y="59"/>
                  </a:lnTo>
                  <a:lnTo>
                    <a:pt x="1614" y="64"/>
                  </a:lnTo>
                  <a:lnTo>
                    <a:pt x="1614" y="64"/>
                  </a:lnTo>
                  <a:lnTo>
                    <a:pt x="1622" y="64"/>
                  </a:lnTo>
                  <a:lnTo>
                    <a:pt x="1628" y="63"/>
                  </a:lnTo>
                  <a:lnTo>
                    <a:pt x="1641" y="62"/>
                  </a:lnTo>
                  <a:lnTo>
                    <a:pt x="1647" y="62"/>
                  </a:lnTo>
                  <a:lnTo>
                    <a:pt x="1653" y="62"/>
                  </a:lnTo>
                  <a:lnTo>
                    <a:pt x="1661" y="64"/>
                  </a:lnTo>
                  <a:lnTo>
                    <a:pt x="1669" y="68"/>
                  </a:lnTo>
                  <a:lnTo>
                    <a:pt x="1669" y="68"/>
                  </a:lnTo>
                  <a:lnTo>
                    <a:pt x="1681" y="74"/>
                  </a:lnTo>
                  <a:lnTo>
                    <a:pt x="1692" y="79"/>
                  </a:lnTo>
                  <a:lnTo>
                    <a:pt x="1692" y="79"/>
                  </a:lnTo>
                  <a:lnTo>
                    <a:pt x="1698" y="79"/>
                  </a:lnTo>
                  <a:lnTo>
                    <a:pt x="1701" y="79"/>
                  </a:lnTo>
                  <a:lnTo>
                    <a:pt x="1705" y="78"/>
                  </a:lnTo>
                  <a:lnTo>
                    <a:pt x="1709" y="76"/>
                  </a:lnTo>
                  <a:lnTo>
                    <a:pt x="1713" y="74"/>
                  </a:lnTo>
                  <a:lnTo>
                    <a:pt x="1716" y="70"/>
                  </a:lnTo>
                  <a:lnTo>
                    <a:pt x="1718" y="62"/>
                  </a:lnTo>
                  <a:lnTo>
                    <a:pt x="1720" y="54"/>
                  </a:lnTo>
                  <a:lnTo>
                    <a:pt x="1720" y="50"/>
                  </a:lnTo>
                  <a:lnTo>
                    <a:pt x="1718" y="46"/>
                  </a:lnTo>
                  <a:lnTo>
                    <a:pt x="1716" y="42"/>
                  </a:lnTo>
                  <a:lnTo>
                    <a:pt x="1713" y="38"/>
                  </a:lnTo>
                  <a:lnTo>
                    <a:pt x="1709" y="36"/>
                  </a:lnTo>
                  <a:lnTo>
                    <a:pt x="1704" y="34"/>
                  </a:lnTo>
                  <a:lnTo>
                    <a:pt x="1704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8" name="Freeform 460"/>
            <p:cNvSpPr>
              <a:spLocks noEditPoints="1"/>
            </p:cNvSpPr>
            <p:nvPr/>
          </p:nvSpPr>
          <p:spPr bwMode="auto">
            <a:xfrm>
              <a:off x="6437313" y="1179513"/>
              <a:ext cx="485775" cy="236538"/>
            </a:xfrm>
            <a:custGeom>
              <a:avLst/>
              <a:gdLst/>
              <a:ahLst/>
              <a:cxnLst>
                <a:cxn ang="0">
                  <a:pos x="1214" y="459"/>
                </a:cxn>
                <a:cxn ang="0">
                  <a:pos x="1203" y="339"/>
                </a:cxn>
                <a:cxn ang="0">
                  <a:pos x="1177" y="245"/>
                </a:cxn>
                <a:cxn ang="0">
                  <a:pos x="1134" y="94"/>
                </a:cxn>
                <a:cxn ang="0">
                  <a:pos x="1100" y="42"/>
                </a:cxn>
                <a:cxn ang="0">
                  <a:pos x="1093" y="34"/>
                </a:cxn>
                <a:cxn ang="0">
                  <a:pos x="703" y="32"/>
                </a:cxn>
                <a:cxn ang="0">
                  <a:pos x="686" y="50"/>
                </a:cxn>
                <a:cxn ang="0">
                  <a:pos x="679" y="63"/>
                </a:cxn>
                <a:cxn ang="0">
                  <a:pos x="634" y="240"/>
                </a:cxn>
                <a:cxn ang="0">
                  <a:pos x="574" y="211"/>
                </a:cxn>
                <a:cxn ang="0">
                  <a:pos x="544" y="38"/>
                </a:cxn>
                <a:cxn ang="0">
                  <a:pos x="524" y="32"/>
                </a:cxn>
                <a:cxn ang="0">
                  <a:pos x="510" y="32"/>
                </a:cxn>
                <a:cxn ang="0">
                  <a:pos x="121" y="0"/>
                </a:cxn>
                <a:cxn ang="0">
                  <a:pos x="103" y="11"/>
                </a:cxn>
                <a:cxn ang="0">
                  <a:pos x="90" y="42"/>
                </a:cxn>
                <a:cxn ang="0">
                  <a:pos x="77" y="104"/>
                </a:cxn>
                <a:cxn ang="0">
                  <a:pos x="38" y="241"/>
                </a:cxn>
                <a:cxn ang="0">
                  <a:pos x="23" y="369"/>
                </a:cxn>
                <a:cxn ang="0">
                  <a:pos x="13" y="437"/>
                </a:cxn>
                <a:cxn ang="0">
                  <a:pos x="6" y="531"/>
                </a:cxn>
                <a:cxn ang="0">
                  <a:pos x="1" y="555"/>
                </a:cxn>
                <a:cxn ang="0">
                  <a:pos x="21" y="570"/>
                </a:cxn>
                <a:cxn ang="0">
                  <a:pos x="38" y="580"/>
                </a:cxn>
                <a:cxn ang="0">
                  <a:pos x="232" y="591"/>
                </a:cxn>
                <a:cxn ang="0">
                  <a:pos x="497" y="595"/>
                </a:cxn>
                <a:cxn ang="0">
                  <a:pos x="1044" y="587"/>
                </a:cxn>
                <a:cxn ang="0">
                  <a:pos x="1216" y="582"/>
                </a:cxn>
                <a:cxn ang="0">
                  <a:pos x="1225" y="561"/>
                </a:cxn>
                <a:cxn ang="0">
                  <a:pos x="184" y="540"/>
                </a:cxn>
                <a:cxn ang="0">
                  <a:pos x="55" y="513"/>
                </a:cxn>
                <a:cxn ang="0">
                  <a:pos x="68" y="390"/>
                </a:cxn>
                <a:cxn ang="0">
                  <a:pos x="85" y="254"/>
                </a:cxn>
                <a:cxn ang="0">
                  <a:pos x="108" y="162"/>
                </a:cxn>
                <a:cxn ang="0">
                  <a:pos x="121" y="115"/>
                </a:cxn>
                <a:cxn ang="0">
                  <a:pos x="138" y="47"/>
                </a:cxn>
                <a:cxn ang="0">
                  <a:pos x="506" y="76"/>
                </a:cxn>
                <a:cxn ang="0">
                  <a:pos x="558" y="410"/>
                </a:cxn>
                <a:cxn ang="0">
                  <a:pos x="574" y="476"/>
                </a:cxn>
                <a:cxn ang="0">
                  <a:pos x="594" y="480"/>
                </a:cxn>
                <a:cxn ang="0">
                  <a:pos x="617" y="475"/>
                </a:cxn>
                <a:cxn ang="0">
                  <a:pos x="648" y="366"/>
                </a:cxn>
                <a:cxn ang="0">
                  <a:pos x="713" y="126"/>
                </a:cxn>
                <a:cxn ang="0">
                  <a:pos x="1074" y="79"/>
                </a:cxn>
                <a:cxn ang="0">
                  <a:pos x="1091" y="98"/>
                </a:cxn>
                <a:cxn ang="0">
                  <a:pos x="1115" y="186"/>
                </a:cxn>
                <a:cxn ang="0">
                  <a:pos x="1152" y="315"/>
                </a:cxn>
                <a:cxn ang="0">
                  <a:pos x="1165" y="441"/>
                </a:cxn>
                <a:cxn ang="0">
                  <a:pos x="1178" y="542"/>
                </a:cxn>
                <a:cxn ang="0">
                  <a:pos x="584" y="548"/>
                </a:cxn>
                <a:cxn ang="0">
                  <a:pos x="316" y="551"/>
                </a:cxn>
              </a:cxnLst>
              <a:rect l="0" t="0" r="r" b="b"/>
              <a:pathLst>
                <a:path w="1225" h="597">
                  <a:moveTo>
                    <a:pt x="1225" y="556"/>
                  </a:moveTo>
                  <a:lnTo>
                    <a:pt x="1225" y="556"/>
                  </a:lnTo>
                  <a:lnTo>
                    <a:pt x="1221" y="525"/>
                  </a:lnTo>
                  <a:lnTo>
                    <a:pt x="1217" y="492"/>
                  </a:lnTo>
                  <a:lnTo>
                    <a:pt x="1214" y="459"/>
                  </a:lnTo>
                  <a:lnTo>
                    <a:pt x="1211" y="427"/>
                  </a:lnTo>
                  <a:lnTo>
                    <a:pt x="1211" y="427"/>
                  </a:lnTo>
                  <a:lnTo>
                    <a:pt x="1208" y="391"/>
                  </a:lnTo>
                  <a:lnTo>
                    <a:pt x="1206" y="356"/>
                  </a:lnTo>
                  <a:lnTo>
                    <a:pt x="1203" y="339"/>
                  </a:lnTo>
                  <a:lnTo>
                    <a:pt x="1200" y="322"/>
                  </a:lnTo>
                  <a:lnTo>
                    <a:pt x="1197" y="305"/>
                  </a:lnTo>
                  <a:lnTo>
                    <a:pt x="1190" y="288"/>
                  </a:lnTo>
                  <a:lnTo>
                    <a:pt x="1190" y="288"/>
                  </a:lnTo>
                  <a:lnTo>
                    <a:pt x="1177" y="245"/>
                  </a:lnTo>
                  <a:lnTo>
                    <a:pt x="1165" y="200"/>
                  </a:lnTo>
                  <a:lnTo>
                    <a:pt x="1152" y="157"/>
                  </a:lnTo>
                  <a:lnTo>
                    <a:pt x="1139" y="114"/>
                  </a:lnTo>
                  <a:lnTo>
                    <a:pt x="1139" y="114"/>
                  </a:lnTo>
                  <a:lnTo>
                    <a:pt x="1134" y="94"/>
                  </a:lnTo>
                  <a:lnTo>
                    <a:pt x="1127" y="73"/>
                  </a:lnTo>
                  <a:lnTo>
                    <a:pt x="1122" y="63"/>
                  </a:lnTo>
                  <a:lnTo>
                    <a:pt x="1117" y="54"/>
                  </a:lnTo>
                  <a:lnTo>
                    <a:pt x="1109" y="47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097" y="38"/>
                  </a:lnTo>
                  <a:lnTo>
                    <a:pt x="1093" y="34"/>
                  </a:lnTo>
                  <a:lnTo>
                    <a:pt x="1088" y="32"/>
                  </a:lnTo>
                  <a:lnTo>
                    <a:pt x="1081" y="32"/>
                  </a:lnTo>
                  <a:lnTo>
                    <a:pt x="709" y="32"/>
                  </a:lnTo>
                  <a:lnTo>
                    <a:pt x="709" y="32"/>
                  </a:lnTo>
                  <a:lnTo>
                    <a:pt x="703" y="32"/>
                  </a:lnTo>
                  <a:lnTo>
                    <a:pt x="699" y="33"/>
                  </a:lnTo>
                  <a:lnTo>
                    <a:pt x="693" y="37"/>
                  </a:lnTo>
                  <a:lnTo>
                    <a:pt x="689" y="42"/>
                  </a:lnTo>
                  <a:lnTo>
                    <a:pt x="686" y="50"/>
                  </a:lnTo>
                  <a:lnTo>
                    <a:pt x="686" y="50"/>
                  </a:lnTo>
                  <a:lnTo>
                    <a:pt x="684" y="53"/>
                  </a:lnTo>
                  <a:lnTo>
                    <a:pt x="681" y="55"/>
                  </a:lnTo>
                  <a:lnTo>
                    <a:pt x="680" y="59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5" y="85"/>
                  </a:lnTo>
                  <a:lnTo>
                    <a:pt x="671" y="107"/>
                  </a:lnTo>
                  <a:lnTo>
                    <a:pt x="659" y="152"/>
                  </a:lnTo>
                  <a:lnTo>
                    <a:pt x="646" y="196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87" y="293"/>
                  </a:lnTo>
                  <a:lnTo>
                    <a:pt x="574" y="211"/>
                  </a:lnTo>
                  <a:lnTo>
                    <a:pt x="561" y="130"/>
                  </a:lnTo>
                  <a:lnTo>
                    <a:pt x="548" y="49"/>
                  </a:lnTo>
                  <a:lnTo>
                    <a:pt x="548" y="49"/>
                  </a:lnTo>
                  <a:lnTo>
                    <a:pt x="546" y="42"/>
                  </a:lnTo>
                  <a:lnTo>
                    <a:pt x="544" y="38"/>
                  </a:lnTo>
                  <a:lnTo>
                    <a:pt x="540" y="36"/>
                  </a:lnTo>
                  <a:lnTo>
                    <a:pt x="537" y="33"/>
                  </a:lnTo>
                  <a:lnTo>
                    <a:pt x="532" y="32"/>
                  </a:lnTo>
                  <a:lnTo>
                    <a:pt x="528" y="32"/>
                  </a:lnTo>
                  <a:lnTo>
                    <a:pt x="524" y="32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5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413" y="25"/>
                  </a:lnTo>
                  <a:lnTo>
                    <a:pt x="316" y="17"/>
                  </a:lnTo>
                  <a:lnTo>
                    <a:pt x="219" y="9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4"/>
                  </a:lnTo>
                  <a:lnTo>
                    <a:pt x="106" y="7"/>
                  </a:lnTo>
                  <a:lnTo>
                    <a:pt x="103" y="11"/>
                  </a:lnTo>
                  <a:lnTo>
                    <a:pt x="102" y="15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32"/>
                  </a:lnTo>
                  <a:lnTo>
                    <a:pt x="90" y="42"/>
                  </a:lnTo>
                  <a:lnTo>
                    <a:pt x="86" y="51"/>
                  </a:lnTo>
                  <a:lnTo>
                    <a:pt x="83" y="62"/>
                  </a:lnTo>
                  <a:lnTo>
                    <a:pt x="79" y="83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3" y="123"/>
                  </a:lnTo>
                  <a:lnTo>
                    <a:pt x="69" y="143"/>
                  </a:lnTo>
                  <a:lnTo>
                    <a:pt x="56" y="182"/>
                  </a:lnTo>
                  <a:lnTo>
                    <a:pt x="43" y="221"/>
                  </a:lnTo>
                  <a:lnTo>
                    <a:pt x="38" y="241"/>
                  </a:lnTo>
                  <a:lnTo>
                    <a:pt x="34" y="262"/>
                  </a:lnTo>
                  <a:lnTo>
                    <a:pt x="34" y="262"/>
                  </a:lnTo>
                  <a:lnTo>
                    <a:pt x="30" y="298"/>
                  </a:lnTo>
                  <a:lnTo>
                    <a:pt x="27" y="334"/>
                  </a:lnTo>
                  <a:lnTo>
                    <a:pt x="23" y="369"/>
                  </a:lnTo>
                  <a:lnTo>
                    <a:pt x="21" y="387"/>
                  </a:lnTo>
                  <a:lnTo>
                    <a:pt x="17" y="406"/>
                  </a:lnTo>
                  <a:lnTo>
                    <a:pt x="17" y="406"/>
                  </a:lnTo>
                  <a:lnTo>
                    <a:pt x="14" y="421"/>
                  </a:lnTo>
                  <a:lnTo>
                    <a:pt x="13" y="437"/>
                  </a:lnTo>
                  <a:lnTo>
                    <a:pt x="13" y="474"/>
                  </a:lnTo>
                  <a:lnTo>
                    <a:pt x="13" y="492"/>
                  </a:lnTo>
                  <a:lnTo>
                    <a:pt x="11" y="509"/>
                  </a:lnTo>
                  <a:lnTo>
                    <a:pt x="9" y="523"/>
                  </a:lnTo>
                  <a:lnTo>
                    <a:pt x="6" y="531"/>
                  </a:lnTo>
                  <a:lnTo>
                    <a:pt x="4" y="538"/>
                  </a:lnTo>
                  <a:lnTo>
                    <a:pt x="4" y="538"/>
                  </a:lnTo>
                  <a:lnTo>
                    <a:pt x="1" y="543"/>
                  </a:lnTo>
                  <a:lnTo>
                    <a:pt x="0" y="550"/>
                  </a:lnTo>
                  <a:lnTo>
                    <a:pt x="1" y="555"/>
                  </a:lnTo>
                  <a:lnTo>
                    <a:pt x="4" y="560"/>
                  </a:lnTo>
                  <a:lnTo>
                    <a:pt x="6" y="564"/>
                  </a:lnTo>
                  <a:lnTo>
                    <a:pt x="10" y="567"/>
                  </a:lnTo>
                  <a:lnTo>
                    <a:pt x="15" y="569"/>
                  </a:lnTo>
                  <a:lnTo>
                    <a:pt x="21" y="570"/>
                  </a:lnTo>
                  <a:lnTo>
                    <a:pt x="21" y="570"/>
                  </a:lnTo>
                  <a:lnTo>
                    <a:pt x="25" y="574"/>
                  </a:lnTo>
                  <a:lnTo>
                    <a:pt x="28" y="577"/>
                  </a:lnTo>
                  <a:lnTo>
                    <a:pt x="32" y="578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70" y="580"/>
                  </a:lnTo>
                  <a:lnTo>
                    <a:pt x="103" y="581"/>
                  </a:lnTo>
                  <a:lnTo>
                    <a:pt x="168" y="586"/>
                  </a:lnTo>
                  <a:lnTo>
                    <a:pt x="232" y="591"/>
                  </a:lnTo>
                  <a:lnTo>
                    <a:pt x="298" y="595"/>
                  </a:lnTo>
                  <a:lnTo>
                    <a:pt x="298" y="595"/>
                  </a:lnTo>
                  <a:lnTo>
                    <a:pt x="365" y="597"/>
                  </a:lnTo>
                  <a:lnTo>
                    <a:pt x="430" y="597"/>
                  </a:lnTo>
                  <a:lnTo>
                    <a:pt x="497" y="595"/>
                  </a:lnTo>
                  <a:lnTo>
                    <a:pt x="563" y="594"/>
                  </a:lnTo>
                  <a:lnTo>
                    <a:pt x="563" y="594"/>
                  </a:lnTo>
                  <a:lnTo>
                    <a:pt x="723" y="593"/>
                  </a:lnTo>
                  <a:lnTo>
                    <a:pt x="883" y="590"/>
                  </a:lnTo>
                  <a:lnTo>
                    <a:pt x="1044" y="587"/>
                  </a:lnTo>
                  <a:lnTo>
                    <a:pt x="1203" y="587"/>
                  </a:lnTo>
                  <a:lnTo>
                    <a:pt x="1203" y="587"/>
                  </a:lnTo>
                  <a:lnTo>
                    <a:pt x="1208" y="586"/>
                  </a:lnTo>
                  <a:lnTo>
                    <a:pt x="1212" y="585"/>
                  </a:lnTo>
                  <a:lnTo>
                    <a:pt x="1216" y="582"/>
                  </a:lnTo>
                  <a:lnTo>
                    <a:pt x="1219" y="580"/>
                  </a:lnTo>
                  <a:lnTo>
                    <a:pt x="1223" y="573"/>
                  </a:lnTo>
                  <a:lnTo>
                    <a:pt x="1225" y="565"/>
                  </a:lnTo>
                  <a:lnTo>
                    <a:pt x="1225" y="565"/>
                  </a:lnTo>
                  <a:lnTo>
                    <a:pt x="1225" y="561"/>
                  </a:lnTo>
                  <a:lnTo>
                    <a:pt x="1225" y="556"/>
                  </a:lnTo>
                  <a:lnTo>
                    <a:pt x="1225" y="556"/>
                  </a:lnTo>
                  <a:close/>
                  <a:moveTo>
                    <a:pt x="316" y="551"/>
                  </a:moveTo>
                  <a:lnTo>
                    <a:pt x="316" y="551"/>
                  </a:lnTo>
                  <a:lnTo>
                    <a:pt x="184" y="540"/>
                  </a:lnTo>
                  <a:lnTo>
                    <a:pt x="119" y="536"/>
                  </a:lnTo>
                  <a:lnTo>
                    <a:pt x="53" y="534"/>
                  </a:lnTo>
                  <a:lnTo>
                    <a:pt x="53" y="534"/>
                  </a:lnTo>
                  <a:lnTo>
                    <a:pt x="55" y="523"/>
                  </a:lnTo>
                  <a:lnTo>
                    <a:pt x="55" y="513"/>
                  </a:lnTo>
                  <a:lnTo>
                    <a:pt x="56" y="492"/>
                  </a:lnTo>
                  <a:lnTo>
                    <a:pt x="56" y="471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68" y="390"/>
                  </a:lnTo>
                  <a:lnTo>
                    <a:pt x="72" y="36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9" y="292"/>
                  </a:lnTo>
                  <a:lnTo>
                    <a:pt x="85" y="254"/>
                  </a:lnTo>
                  <a:lnTo>
                    <a:pt x="91" y="215"/>
                  </a:lnTo>
                  <a:lnTo>
                    <a:pt x="96" y="196"/>
                  </a:lnTo>
                  <a:lnTo>
                    <a:pt x="102" y="177"/>
                  </a:lnTo>
                  <a:lnTo>
                    <a:pt x="102" y="177"/>
                  </a:lnTo>
                  <a:lnTo>
                    <a:pt x="108" y="162"/>
                  </a:lnTo>
                  <a:lnTo>
                    <a:pt x="113" y="147"/>
                  </a:lnTo>
                  <a:lnTo>
                    <a:pt x="119" y="131"/>
                  </a:lnTo>
                  <a:lnTo>
                    <a:pt x="121" y="123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3" y="97"/>
                  </a:lnTo>
                  <a:lnTo>
                    <a:pt x="125" y="80"/>
                  </a:lnTo>
                  <a:lnTo>
                    <a:pt x="130" y="63"/>
                  </a:lnTo>
                  <a:lnTo>
                    <a:pt x="134" y="55"/>
                  </a:lnTo>
                  <a:lnTo>
                    <a:pt x="138" y="47"/>
                  </a:lnTo>
                  <a:lnTo>
                    <a:pt x="138" y="47"/>
                  </a:lnTo>
                  <a:lnTo>
                    <a:pt x="230" y="55"/>
                  </a:lnTo>
                  <a:lnTo>
                    <a:pt x="321" y="63"/>
                  </a:lnTo>
                  <a:lnTo>
                    <a:pt x="414" y="71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22" y="172"/>
                  </a:lnTo>
                  <a:lnTo>
                    <a:pt x="537" y="267"/>
                  </a:lnTo>
                  <a:lnTo>
                    <a:pt x="552" y="363"/>
                  </a:lnTo>
                  <a:lnTo>
                    <a:pt x="558" y="410"/>
                  </a:lnTo>
                  <a:lnTo>
                    <a:pt x="563" y="458"/>
                  </a:lnTo>
                  <a:lnTo>
                    <a:pt x="563" y="458"/>
                  </a:lnTo>
                  <a:lnTo>
                    <a:pt x="566" y="466"/>
                  </a:lnTo>
                  <a:lnTo>
                    <a:pt x="570" y="474"/>
                  </a:lnTo>
                  <a:lnTo>
                    <a:pt x="574" y="476"/>
                  </a:lnTo>
                  <a:lnTo>
                    <a:pt x="578" y="479"/>
                  </a:lnTo>
                  <a:lnTo>
                    <a:pt x="582" y="480"/>
                  </a:lnTo>
                  <a:lnTo>
                    <a:pt x="586" y="480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600" y="479"/>
                  </a:lnTo>
                  <a:lnTo>
                    <a:pt x="600" y="479"/>
                  </a:lnTo>
                  <a:lnTo>
                    <a:pt x="607" y="479"/>
                  </a:lnTo>
                  <a:lnTo>
                    <a:pt x="614" y="476"/>
                  </a:lnTo>
                  <a:lnTo>
                    <a:pt x="617" y="475"/>
                  </a:lnTo>
                  <a:lnTo>
                    <a:pt x="620" y="471"/>
                  </a:lnTo>
                  <a:lnTo>
                    <a:pt x="622" y="468"/>
                  </a:lnTo>
                  <a:lnTo>
                    <a:pt x="624" y="463"/>
                  </a:lnTo>
                  <a:lnTo>
                    <a:pt x="624" y="463"/>
                  </a:lnTo>
                  <a:lnTo>
                    <a:pt x="648" y="366"/>
                  </a:lnTo>
                  <a:lnTo>
                    <a:pt x="673" y="270"/>
                  </a:lnTo>
                  <a:lnTo>
                    <a:pt x="673" y="270"/>
                  </a:lnTo>
                  <a:lnTo>
                    <a:pt x="686" y="223"/>
                  </a:lnTo>
                  <a:lnTo>
                    <a:pt x="701" y="174"/>
                  </a:lnTo>
                  <a:lnTo>
                    <a:pt x="713" y="126"/>
                  </a:lnTo>
                  <a:lnTo>
                    <a:pt x="718" y="101"/>
                  </a:lnTo>
                  <a:lnTo>
                    <a:pt x="722" y="77"/>
                  </a:lnTo>
                  <a:lnTo>
                    <a:pt x="1071" y="77"/>
                  </a:lnTo>
                  <a:lnTo>
                    <a:pt x="1071" y="77"/>
                  </a:lnTo>
                  <a:lnTo>
                    <a:pt x="1074" y="7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80" y="84"/>
                  </a:lnTo>
                  <a:lnTo>
                    <a:pt x="1084" y="88"/>
                  </a:lnTo>
                  <a:lnTo>
                    <a:pt x="1091" y="98"/>
                  </a:lnTo>
                  <a:lnTo>
                    <a:pt x="1096" y="113"/>
                  </a:lnTo>
                  <a:lnTo>
                    <a:pt x="1101" y="130"/>
                  </a:lnTo>
                  <a:lnTo>
                    <a:pt x="1109" y="162"/>
                  </a:lnTo>
                  <a:lnTo>
                    <a:pt x="1115" y="186"/>
                  </a:lnTo>
                  <a:lnTo>
                    <a:pt x="1115" y="186"/>
                  </a:lnTo>
                  <a:lnTo>
                    <a:pt x="1125" y="219"/>
                  </a:lnTo>
                  <a:lnTo>
                    <a:pt x="1134" y="251"/>
                  </a:lnTo>
                  <a:lnTo>
                    <a:pt x="1142" y="283"/>
                  </a:lnTo>
                  <a:lnTo>
                    <a:pt x="1152" y="315"/>
                  </a:lnTo>
                  <a:lnTo>
                    <a:pt x="1152" y="315"/>
                  </a:lnTo>
                  <a:lnTo>
                    <a:pt x="1156" y="330"/>
                  </a:lnTo>
                  <a:lnTo>
                    <a:pt x="1160" y="346"/>
                  </a:lnTo>
                  <a:lnTo>
                    <a:pt x="1161" y="361"/>
                  </a:lnTo>
                  <a:lnTo>
                    <a:pt x="1163" y="378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8" y="466"/>
                  </a:lnTo>
                  <a:lnTo>
                    <a:pt x="1172" y="491"/>
                  </a:lnTo>
                  <a:lnTo>
                    <a:pt x="1178" y="542"/>
                  </a:lnTo>
                  <a:lnTo>
                    <a:pt x="1178" y="542"/>
                  </a:lnTo>
                  <a:lnTo>
                    <a:pt x="1029" y="543"/>
                  </a:lnTo>
                  <a:lnTo>
                    <a:pt x="881" y="546"/>
                  </a:lnTo>
                  <a:lnTo>
                    <a:pt x="732" y="548"/>
                  </a:lnTo>
                  <a:lnTo>
                    <a:pt x="584" y="548"/>
                  </a:lnTo>
                  <a:lnTo>
                    <a:pt x="584" y="548"/>
                  </a:lnTo>
                  <a:lnTo>
                    <a:pt x="516" y="550"/>
                  </a:lnTo>
                  <a:lnTo>
                    <a:pt x="450" y="552"/>
                  </a:lnTo>
                  <a:lnTo>
                    <a:pt x="383" y="553"/>
                  </a:lnTo>
                  <a:lnTo>
                    <a:pt x="350" y="553"/>
                  </a:lnTo>
                  <a:lnTo>
                    <a:pt x="316" y="551"/>
                  </a:lnTo>
                  <a:lnTo>
                    <a:pt x="316" y="5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9" name="Freeform 461"/>
            <p:cNvSpPr/>
            <p:nvPr/>
          </p:nvSpPr>
          <p:spPr bwMode="auto">
            <a:xfrm>
              <a:off x="6624638" y="1189038"/>
              <a:ext cx="127000" cy="23813"/>
            </a:xfrm>
            <a:custGeom>
              <a:avLst/>
              <a:gdLst/>
              <a:ahLst/>
              <a:cxnLst>
                <a:cxn ang="0">
                  <a:pos x="296" y="15"/>
                </a:cxn>
                <a:cxn ang="0">
                  <a:pos x="296" y="15"/>
                </a:cxn>
                <a:cxn ang="0">
                  <a:pos x="216" y="18"/>
                </a:cxn>
                <a:cxn ang="0">
                  <a:pos x="195" y="18"/>
                </a:cxn>
                <a:cxn ang="0">
                  <a:pos x="175" y="17"/>
                </a:cxn>
                <a:cxn ang="0">
                  <a:pos x="156" y="15"/>
                </a:cxn>
                <a:cxn ang="0">
                  <a:pos x="135" y="12"/>
                </a:cxn>
                <a:cxn ang="0">
                  <a:pos x="135" y="12"/>
                </a:cxn>
                <a:cxn ang="0">
                  <a:pos x="107" y="8"/>
                </a:cxn>
                <a:cxn ang="0">
                  <a:pos x="79" y="4"/>
                </a:cxn>
                <a:cxn ang="0">
                  <a:pos x="50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2" y="1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3" y="10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3" y="34"/>
                </a:cxn>
                <a:cxn ang="0">
                  <a:pos x="5" y="38"/>
                </a:cxn>
                <a:cxn ang="0">
                  <a:pos x="8" y="40"/>
                </a:cxn>
                <a:cxn ang="0">
                  <a:pos x="12" y="43"/>
                </a:cxn>
                <a:cxn ang="0">
                  <a:pos x="17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5" y="47"/>
                </a:cxn>
                <a:cxn ang="0">
                  <a:pos x="49" y="49"/>
                </a:cxn>
                <a:cxn ang="0">
                  <a:pos x="62" y="52"/>
                </a:cxn>
                <a:cxn ang="0">
                  <a:pos x="76" y="53"/>
                </a:cxn>
                <a:cxn ang="0">
                  <a:pos x="76" y="53"/>
                </a:cxn>
                <a:cxn ang="0">
                  <a:pos x="93" y="53"/>
                </a:cxn>
                <a:cxn ang="0">
                  <a:pos x="110" y="56"/>
                </a:cxn>
                <a:cxn ang="0">
                  <a:pos x="143" y="60"/>
                </a:cxn>
                <a:cxn ang="0">
                  <a:pos x="143" y="60"/>
                </a:cxn>
                <a:cxn ang="0">
                  <a:pos x="182" y="61"/>
                </a:cxn>
                <a:cxn ang="0">
                  <a:pos x="220" y="61"/>
                </a:cxn>
                <a:cxn ang="0">
                  <a:pos x="296" y="60"/>
                </a:cxn>
                <a:cxn ang="0">
                  <a:pos x="296" y="60"/>
                </a:cxn>
                <a:cxn ang="0">
                  <a:pos x="301" y="60"/>
                </a:cxn>
                <a:cxn ang="0">
                  <a:pos x="306" y="59"/>
                </a:cxn>
                <a:cxn ang="0">
                  <a:pos x="309" y="56"/>
                </a:cxn>
                <a:cxn ang="0">
                  <a:pos x="313" y="53"/>
                </a:cxn>
                <a:cxn ang="0">
                  <a:pos x="315" y="49"/>
                </a:cxn>
                <a:cxn ang="0">
                  <a:pos x="317" y="46"/>
                </a:cxn>
                <a:cxn ang="0">
                  <a:pos x="318" y="38"/>
                </a:cxn>
                <a:cxn ang="0">
                  <a:pos x="317" y="29"/>
                </a:cxn>
                <a:cxn ang="0">
                  <a:pos x="315" y="25"/>
                </a:cxn>
                <a:cxn ang="0">
                  <a:pos x="313" y="22"/>
                </a:cxn>
                <a:cxn ang="0">
                  <a:pos x="309" y="19"/>
                </a:cxn>
                <a:cxn ang="0">
                  <a:pos x="306" y="17"/>
                </a:cxn>
                <a:cxn ang="0">
                  <a:pos x="301" y="15"/>
                </a:cxn>
                <a:cxn ang="0">
                  <a:pos x="296" y="15"/>
                </a:cxn>
                <a:cxn ang="0">
                  <a:pos x="296" y="15"/>
                </a:cxn>
              </a:cxnLst>
              <a:rect l="0" t="0" r="r" b="b"/>
              <a:pathLst>
                <a:path w="318" h="61">
                  <a:moveTo>
                    <a:pt x="296" y="15"/>
                  </a:moveTo>
                  <a:lnTo>
                    <a:pt x="296" y="15"/>
                  </a:lnTo>
                  <a:lnTo>
                    <a:pt x="216" y="18"/>
                  </a:lnTo>
                  <a:lnTo>
                    <a:pt x="195" y="18"/>
                  </a:lnTo>
                  <a:lnTo>
                    <a:pt x="175" y="17"/>
                  </a:lnTo>
                  <a:lnTo>
                    <a:pt x="156" y="15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07" y="8"/>
                  </a:lnTo>
                  <a:lnTo>
                    <a:pt x="79" y="4"/>
                  </a:lnTo>
                  <a:lnTo>
                    <a:pt x="5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2" y="43"/>
                  </a:lnTo>
                  <a:lnTo>
                    <a:pt x="17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5" y="47"/>
                  </a:lnTo>
                  <a:lnTo>
                    <a:pt x="49" y="49"/>
                  </a:lnTo>
                  <a:lnTo>
                    <a:pt x="62" y="52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93" y="53"/>
                  </a:lnTo>
                  <a:lnTo>
                    <a:pt x="110" y="56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82" y="61"/>
                  </a:lnTo>
                  <a:lnTo>
                    <a:pt x="220" y="61"/>
                  </a:lnTo>
                  <a:lnTo>
                    <a:pt x="296" y="60"/>
                  </a:lnTo>
                  <a:lnTo>
                    <a:pt x="296" y="60"/>
                  </a:lnTo>
                  <a:lnTo>
                    <a:pt x="301" y="60"/>
                  </a:lnTo>
                  <a:lnTo>
                    <a:pt x="306" y="59"/>
                  </a:lnTo>
                  <a:lnTo>
                    <a:pt x="309" y="56"/>
                  </a:lnTo>
                  <a:lnTo>
                    <a:pt x="313" y="53"/>
                  </a:lnTo>
                  <a:lnTo>
                    <a:pt x="315" y="49"/>
                  </a:lnTo>
                  <a:lnTo>
                    <a:pt x="317" y="46"/>
                  </a:lnTo>
                  <a:lnTo>
                    <a:pt x="318" y="38"/>
                  </a:lnTo>
                  <a:lnTo>
                    <a:pt x="317" y="29"/>
                  </a:lnTo>
                  <a:lnTo>
                    <a:pt x="315" y="25"/>
                  </a:lnTo>
                  <a:lnTo>
                    <a:pt x="313" y="22"/>
                  </a:lnTo>
                  <a:lnTo>
                    <a:pt x="309" y="19"/>
                  </a:lnTo>
                  <a:lnTo>
                    <a:pt x="306" y="17"/>
                  </a:lnTo>
                  <a:lnTo>
                    <a:pt x="301" y="15"/>
                  </a:lnTo>
                  <a:lnTo>
                    <a:pt x="296" y="15"/>
                  </a:lnTo>
                  <a:lnTo>
                    <a:pt x="29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0" name="Freeform 462"/>
            <p:cNvSpPr/>
            <p:nvPr/>
          </p:nvSpPr>
          <p:spPr bwMode="auto">
            <a:xfrm>
              <a:off x="6542088" y="1016000"/>
              <a:ext cx="263525" cy="193675"/>
            </a:xfrm>
            <a:custGeom>
              <a:avLst/>
              <a:gdLst/>
              <a:ahLst/>
              <a:cxnLst>
                <a:cxn ang="0">
                  <a:pos x="655" y="435"/>
                </a:cxn>
                <a:cxn ang="0">
                  <a:pos x="644" y="362"/>
                </a:cxn>
                <a:cxn ang="0">
                  <a:pos x="634" y="291"/>
                </a:cxn>
                <a:cxn ang="0">
                  <a:pos x="623" y="252"/>
                </a:cxn>
                <a:cxn ang="0">
                  <a:pos x="621" y="201"/>
                </a:cxn>
                <a:cxn ang="0">
                  <a:pos x="622" y="134"/>
                </a:cxn>
                <a:cxn ang="0">
                  <a:pos x="617" y="109"/>
                </a:cxn>
                <a:cxn ang="0">
                  <a:pos x="597" y="62"/>
                </a:cxn>
                <a:cxn ang="0">
                  <a:pos x="593" y="38"/>
                </a:cxn>
                <a:cxn ang="0">
                  <a:pos x="586" y="21"/>
                </a:cxn>
                <a:cxn ang="0">
                  <a:pos x="569" y="15"/>
                </a:cxn>
                <a:cxn ang="0">
                  <a:pos x="557" y="19"/>
                </a:cxn>
                <a:cxn ang="0">
                  <a:pos x="487" y="10"/>
                </a:cxn>
                <a:cxn ang="0">
                  <a:pos x="392" y="14"/>
                </a:cxn>
                <a:cxn ang="0">
                  <a:pos x="338" y="14"/>
                </a:cxn>
                <a:cxn ang="0">
                  <a:pos x="184" y="2"/>
                </a:cxn>
                <a:cxn ang="0">
                  <a:pos x="121" y="0"/>
                </a:cxn>
                <a:cxn ang="0">
                  <a:pos x="107" y="5"/>
                </a:cxn>
                <a:cxn ang="0">
                  <a:pos x="100" y="17"/>
                </a:cxn>
                <a:cxn ang="0">
                  <a:pos x="100" y="27"/>
                </a:cxn>
                <a:cxn ang="0">
                  <a:pos x="85" y="69"/>
                </a:cxn>
                <a:cxn ang="0">
                  <a:pos x="82" y="95"/>
                </a:cxn>
                <a:cxn ang="0">
                  <a:pos x="69" y="130"/>
                </a:cxn>
                <a:cxn ang="0">
                  <a:pos x="49" y="177"/>
                </a:cxn>
                <a:cxn ang="0">
                  <a:pos x="35" y="243"/>
                </a:cxn>
                <a:cxn ang="0">
                  <a:pos x="19" y="338"/>
                </a:cxn>
                <a:cxn ang="0">
                  <a:pos x="1" y="427"/>
                </a:cxn>
                <a:cxn ang="0">
                  <a:pos x="1" y="438"/>
                </a:cxn>
                <a:cxn ang="0">
                  <a:pos x="11" y="452"/>
                </a:cxn>
                <a:cxn ang="0">
                  <a:pos x="31" y="456"/>
                </a:cxn>
                <a:cxn ang="0">
                  <a:pos x="41" y="448"/>
                </a:cxn>
                <a:cxn ang="0">
                  <a:pos x="44" y="440"/>
                </a:cxn>
                <a:cxn ang="0">
                  <a:pos x="62" y="374"/>
                </a:cxn>
                <a:cxn ang="0">
                  <a:pos x="74" y="289"/>
                </a:cxn>
                <a:cxn ang="0">
                  <a:pos x="90" y="200"/>
                </a:cxn>
                <a:cxn ang="0">
                  <a:pos x="119" y="120"/>
                </a:cxn>
                <a:cxn ang="0">
                  <a:pos x="125" y="102"/>
                </a:cxn>
                <a:cxn ang="0">
                  <a:pos x="138" y="55"/>
                </a:cxn>
                <a:cxn ang="0">
                  <a:pos x="184" y="47"/>
                </a:cxn>
                <a:cxn ang="0">
                  <a:pos x="311" y="58"/>
                </a:cxn>
                <a:cxn ang="0">
                  <a:pos x="371" y="61"/>
                </a:cxn>
                <a:cxn ang="0">
                  <a:pos x="460" y="60"/>
                </a:cxn>
                <a:cxn ang="0">
                  <a:pos x="524" y="58"/>
                </a:cxn>
                <a:cxn ang="0">
                  <a:pos x="552" y="65"/>
                </a:cxn>
                <a:cxn ang="0">
                  <a:pos x="555" y="81"/>
                </a:cxn>
                <a:cxn ang="0">
                  <a:pos x="572" y="125"/>
                </a:cxn>
                <a:cxn ang="0">
                  <a:pos x="579" y="158"/>
                </a:cxn>
                <a:cxn ang="0">
                  <a:pos x="576" y="230"/>
                </a:cxn>
                <a:cxn ang="0">
                  <a:pos x="580" y="265"/>
                </a:cxn>
                <a:cxn ang="0">
                  <a:pos x="596" y="368"/>
                </a:cxn>
                <a:cxn ang="0">
                  <a:pos x="610" y="446"/>
                </a:cxn>
                <a:cxn ang="0">
                  <a:pos x="620" y="474"/>
                </a:cxn>
                <a:cxn ang="0">
                  <a:pos x="629" y="483"/>
                </a:cxn>
                <a:cxn ang="0">
                  <a:pos x="646" y="485"/>
                </a:cxn>
                <a:cxn ang="0">
                  <a:pos x="659" y="476"/>
                </a:cxn>
                <a:cxn ang="0">
                  <a:pos x="663" y="463"/>
                </a:cxn>
              </a:cxnLst>
              <a:rect l="0" t="0" r="r" b="b"/>
              <a:pathLst>
                <a:path w="663" h="486">
                  <a:moveTo>
                    <a:pt x="661" y="459"/>
                  </a:moveTo>
                  <a:lnTo>
                    <a:pt x="661" y="459"/>
                  </a:lnTo>
                  <a:lnTo>
                    <a:pt x="655" y="435"/>
                  </a:lnTo>
                  <a:lnTo>
                    <a:pt x="650" y="410"/>
                  </a:lnTo>
                  <a:lnTo>
                    <a:pt x="647" y="387"/>
                  </a:lnTo>
                  <a:lnTo>
                    <a:pt x="644" y="362"/>
                  </a:lnTo>
                  <a:lnTo>
                    <a:pt x="642" y="338"/>
                  </a:lnTo>
                  <a:lnTo>
                    <a:pt x="639" y="315"/>
                  </a:lnTo>
                  <a:lnTo>
                    <a:pt x="634" y="291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3" y="252"/>
                  </a:lnTo>
                  <a:lnTo>
                    <a:pt x="621" y="235"/>
                  </a:lnTo>
                  <a:lnTo>
                    <a:pt x="621" y="218"/>
                  </a:lnTo>
                  <a:lnTo>
                    <a:pt x="621" y="201"/>
                  </a:lnTo>
                  <a:lnTo>
                    <a:pt x="622" y="168"/>
                  </a:lnTo>
                  <a:lnTo>
                    <a:pt x="623" y="151"/>
                  </a:lnTo>
                  <a:lnTo>
                    <a:pt x="622" y="134"/>
                  </a:lnTo>
                  <a:lnTo>
                    <a:pt x="622" y="134"/>
                  </a:lnTo>
                  <a:lnTo>
                    <a:pt x="620" y="123"/>
                  </a:lnTo>
                  <a:lnTo>
                    <a:pt x="617" y="109"/>
                  </a:lnTo>
                  <a:lnTo>
                    <a:pt x="606" y="86"/>
                  </a:lnTo>
                  <a:lnTo>
                    <a:pt x="603" y="74"/>
                  </a:lnTo>
                  <a:lnTo>
                    <a:pt x="597" y="62"/>
                  </a:lnTo>
                  <a:lnTo>
                    <a:pt x="595" y="51"/>
                  </a:lnTo>
                  <a:lnTo>
                    <a:pt x="593" y="38"/>
                  </a:lnTo>
                  <a:lnTo>
                    <a:pt x="593" y="38"/>
                  </a:lnTo>
                  <a:lnTo>
                    <a:pt x="592" y="31"/>
                  </a:lnTo>
                  <a:lnTo>
                    <a:pt x="589" y="26"/>
                  </a:lnTo>
                  <a:lnTo>
                    <a:pt x="586" y="21"/>
                  </a:lnTo>
                  <a:lnTo>
                    <a:pt x="580" y="18"/>
                  </a:lnTo>
                  <a:lnTo>
                    <a:pt x="574" y="17"/>
                  </a:lnTo>
                  <a:lnTo>
                    <a:pt x="569" y="15"/>
                  </a:lnTo>
                  <a:lnTo>
                    <a:pt x="562" y="17"/>
                  </a:lnTo>
                  <a:lnTo>
                    <a:pt x="557" y="19"/>
                  </a:lnTo>
                  <a:lnTo>
                    <a:pt x="557" y="19"/>
                  </a:lnTo>
                  <a:lnTo>
                    <a:pt x="535" y="14"/>
                  </a:lnTo>
                  <a:lnTo>
                    <a:pt x="512" y="11"/>
                  </a:lnTo>
                  <a:lnTo>
                    <a:pt x="487" y="10"/>
                  </a:lnTo>
                  <a:lnTo>
                    <a:pt x="464" y="10"/>
                  </a:lnTo>
                  <a:lnTo>
                    <a:pt x="414" y="13"/>
                  </a:lnTo>
                  <a:lnTo>
                    <a:pt x="392" y="14"/>
                  </a:lnTo>
                  <a:lnTo>
                    <a:pt x="370" y="15"/>
                  </a:lnTo>
                  <a:lnTo>
                    <a:pt x="370" y="15"/>
                  </a:lnTo>
                  <a:lnTo>
                    <a:pt x="338" y="14"/>
                  </a:lnTo>
                  <a:lnTo>
                    <a:pt x="307" y="13"/>
                  </a:lnTo>
                  <a:lnTo>
                    <a:pt x="245" y="7"/>
                  </a:lnTo>
                  <a:lnTo>
                    <a:pt x="184" y="2"/>
                  </a:lnTo>
                  <a:lnTo>
                    <a:pt x="15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1"/>
                  </a:lnTo>
                  <a:lnTo>
                    <a:pt x="111" y="2"/>
                  </a:lnTo>
                  <a:lnTo>
                    <a:pt x="107" y="5"/>
                  </a:lnTo>
                  <a:lnTo>
                    <a:pt x="104" y="9"/>
                  </a:lnTo>
                  <a:lnTo>
                    <a:pt x="102" y="13"/>
                  </a:lnTo>
                  <a:lnTo>
                    <a:pt x="100" y="17"/>
                  </a:lnTo>
                  <a:lnTo>
                    <a:pt x="99" y="22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4" y="40"/>
                  </a:lnTo>
                  <a:lnTo>
                    <a:pt x="88" y="55"/>
                  </a:lnTo>
                  <a:lnTo>
                    <a:pt x="85" y="69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2" y="95"/>
                  </a:lnTo>
                  <a:lnTo>
                    <a:pt x="79" y="106"/>
                  </a:lnTo>
                  <a:lnTo>
                    <a:pt x="74" y="119"/>
                  </a:lnTo>
                  <a:lnTo>
                    <a:pt x="69" y="130"/>
                  </a:lnTo>
                  <a:lnTo>
                    <a:pt x="57" y="155"/>
                  </a:lnTo>
                  <a:lnTo>
                    <a:pt x="53" y="16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0" y="209"/>
                  </a:lnTo>
                  <a:lnTo>
                    <a:pt x="35" y="243"/>
                  </a:lnTo>
                  <a:lnTo>
                    <a:pt x="26" y="308"/>
                  </a:lnTo>
                  <a:lnTo>
                    <a:pt x="26" y="308"/>
                  </a:lnTo>
                  <a:lnTo>
                    <a:pt x="19" y="338"/>
                  </a:lnTo>
                  <a:lnTo>
                    <a:pt x="13" y="368"/>
                  </a:lnTo>
                  <a:lnTo>
                    <a:pt x="6" y="397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32"/>
                  </a:lnTo>
                  <a:lnTo>
                    <a:pt x="1" y="438"/>
                  </a:lnTo>
                  <a:lnTo>
                    <a:pt x="2" y="442"/>
                  </a:lnTo>
                  <a:lnTo>
                    <a:pt x="5" y="446"/>
                  </a:lnTo>
                  <a:lnTo>
                    <a:pt x="11" y="452"/>
                  </a:lnTo>
                  <a:lnTo>
                    <a:pt x="19" y="455"/>
                  </a:lnTo>
                  <a:lnTo>
                    <a:pt x="27" y="456"/>
                  </a:lnTo>
                  <a:lnTo>
                    <a:pt x="31" y="456"/>
                  </a:lnTo>
                  <a:lnTo>
                    <a:pt x="35" y="455"/>
                  </a:lnTo>
                  <a:lnTo>
                    <a:pt x="39" y="452"/>
                  </a:lnTo>
                  <a:lnTo>
                    <a:pt x="41" y="448"/>
                  </a:lnTo>
                  <a:lnTo>
                    <a:pt x="43" y="444"/>
                  </a:lnTo>
                  <a:lnTo>
                    <a:pt x="44" y="440"/>
                  </a:lnTo>
                  <a:lnTo>
                    <a:pt x="44" y="440"/>
                  </a:lnTo>
                  <a:lnTo>
                    <a:pt x="49" y="417"/>
                  </a:lnTo>
                  <a:lnTo>
                    <a:pt x="56" y="396"/>
                  </a:lnTo>
                  <a:lnTo>
                    <a:pt x="62" y="374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74" y="289"/>
                  </a:lnTo>
                  <a:lnTo>
                    <a:pt x="85" y="228"/>
                  </a:lnTo>
                  <a:lnTo>
                    <a:pt x="85" y="228"/>
                  </a:lnTo>
                  <a:lnTo>
                    <a:pt x="90" y="200"/>
                  </a:lnTo>
                  <a:lnTo>
                    <a:pt x="98" y="172"/>
                  </a:lnTo>
                  <a:lnTo>
                    <a:pt x="107" y="146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22" y="111"/>
                  </a:lnTo>
                  <a:lnTo>
                    <a:pt x="125" y="102"/>
                  </a:lnTo>
                  <a:lnTo>
                    <a:pt x="130" y="83"/>
                  </a:lnTo>
                  <a:lnTo>
                    <a:pt x="136" y="64"/>
                  </a:lnTo>
                  <a:lnTo>
                    <a:pt x="138" y="5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84" y="47"/>
                  </a:lnTo>
                  <a:lnTo>
                    <a:pt x="226" y="49"/>
                  </a:lnTo>
                  <a:lnTo>
                    <a:pt x="269" y="53"/>
                  </a:lnTo>
                  <a:lnTo>
                    <a:pt x="311" y="58"/>
                  </a:lnTo>
                  <a:lnTo>
                    <a:pt x="311" y="58"/>
                  </a:lnTo>
                  <a:lnTo>
                    <a:pt x="341" y="61"/>
                  </a:lnTo>
                  <a:lnTo>
                    <a:pt x="37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60" y="60"/>
                  </a:lnTo>
                  <a:lnTo>
                    <a:pt x="493" y="57"/>
                  </a:lnTo>
                  <a:lnTo>
                    <a:pt x="508" y="57"/>
                  </a:lnTo>
                  <a:lnTo>
                    <a:pt x="524" y="58"/>
                  </a:lnTo>
                  <a:lnTo>
                    <a:pt x="538" y="61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5" y="81"/>
                  </a:lnTo>
                  <a:lnTo>
                    <a:pt x="561" y="95"/>
                  </a:lnTo>
                  <a:lnTo>
                    <a:pt x="572" y="125"/>
                  </a:lnTo>
                  <a:lnTo>
                    <a:pt x="572" y="125"/>
                  </a:lnTo>
                  <a:lnTo>
                    <a:pt x="576" y="133"/>
                  </a:lnTo>
                  <a:lnTo>
                    <a:pt x="578" y="141"/>
                  </a:lnTo>
                  <a:lnTo>
                    <a:pt x="579" y="158"/>
                  </a:lnTo>
                  <a:lnTo>
                    <a:pt x="580" y="176"/>
                  </a:lnTo>
                  <a:lnTo>
                    <a:pt x="579" y="194"/>
                  </a:lnTo>
                  <a:lnTo>
                    <a:pt x="576" y="230"/>
                  </a:lnTo>
                  <a:lnTo>
                    <a:pt x="578" y="248"/>
                  </a:lnTo>
                  <a:lnTo>
                    <a:pt x="580" y="265"/>
                  </a:lnTo>
                  <a:lnTo>
                    <a:pt x="580" y="265"/>
                  </a:lnTo>
                  <a:lnTo>
                    <a:pt x="586" y="291"/>
                  </a:lnTo>
                  <a:lnTo>
                    <a:pt x="589" y="316"/>
                  </a:lnTo>
                  <a:lnTo>
                    <a:pt x="596" y="368"/>
                  </a:lnTo>
                  <a:lnTo>
                    <a:pt x="600" y="395"/>
                  </a:lnTo>
                  <a:lnTo>
                    <a:pt x="604" y="419"/>
                  </a:lnTo>
                  <a:lnTo>
                    <a:pt x="610" y="446"/>
                  </a:lnTo>
                  <a:lnTo>
                    <a:pt x="617" y="470"/>
                  </a:lnTo>
                  <a:lnTo>
                    <a:pt x="617" y="470"/>
                  </a:lnTo>
                  <a:lnTo>
                    <a:pt x="620" y="474"/>
                  </a:lnTo>
                  <a:lnTo>
                    <a:pt x="622" y="478"/>
                  </a:lnTo>
                  <a:lnTo>
                    <a:pt x="625" y="482"/>
                  </a:lnTo>
                  <a:lnTo>
                    <a:pt x="629" y="483"/>
                  </a:lnTo>
                  <a:lnTo>
                    <a:pt x="633" y="485"/>
                  </a:lnTo>
                  <a:lnTo>
                    <a:pt x="638" y="486"/>
                  </a:lnTo>
                  <a:lnTo>
                    <a:pt x="646" y="485"/>
                  </a:lnTo>
                  <a:lnTo>
                    <a:pt x="654" y="481"/>
                  </a:lnTo>
                  <a:lnTo>
                    <a:pt x="656" y="478"/>
                  </a:lnTo>
                  <a:lnTo>
                    <a:pt x="659" y="476"/>
                  </a:lnTo>
                  <a:lnTo>
                    <a:pt x="661" y="472"/>
                  </a:lnTo>
                  <a:lnTo>
                    <a:pt x="663" y="468"/>
                  </a:lnTo>
                  <a:lnTo>
                    <a:pt x="663" y="463"/>
                  </a:lnTo>
                  <a:lnTo>
                    <a:pt x="661" y="459"/>
                  </a:lnTo>
                  <a:lnTo>
                    <a:pt x="661" y="4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7" name="组合 1276"/>
          <p:cNvGrpSpPr/>
          <p:nvPr/>
        </p:nvGrpSpPr>
        <p:grpSpPr>
          <a:xfrm>
            <a:off x="4159251" y="952483"/>
            <a:ext cx="971551" cy="901701"/>
            <a:chOff x="3119438" y="984250"/>
            <a:chExt cx="728663" cy="676276"/>
          </a:xfrm>
          <a:solidFill>
            <a:srgbClr val="634923"/>
          </a:solidFill>
        </p:grpSpPr>
        <p:sp>
          <p:nvSpPr>
            <p:cNvPr id="12751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2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3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4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5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6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7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8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9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0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1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2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3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4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5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6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7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8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9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0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1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2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3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4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5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6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7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8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9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0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1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2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3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4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5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6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7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8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9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0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1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2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3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4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5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6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7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8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9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0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1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2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3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4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5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6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7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8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9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0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9" name="组合 1278"/>
          <p:cNvGrpSpPr/>
          <p:nvPr/>
        </p:nvGrpSpPr>
        <p:grpSpPr>
          <a:xfrm>
            <a:off x="2779185" y="2260583"/>
            <a:ext cx="893233" cy="990600"/>
            <a:chOff x="2084388" y="1965325"/>
            <a:chExt cx="669925" cy="742950"/>
          </a:xfrm>
          <a:solidFill>
            <a:srgbClr val="634923"/>
          </a:solidFill>
        </p:grpSpPr>
        <p:sp>
          <p:nvSpPr>
            <p:cNvPr id="12811" name="Freeform 523"/>
            <p:cNvSpPr/>
            <p:nvPr/>
          </p:nvSpPr>
          <p:spPr bwMode="auto">
            <a:xfrm>
              <a:off x="2165351" y="2058988"/>
              <a:ext cx="85725" cy="117475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209" y="0"/>
                </a:cxn>
                <a:cxn ang="0">
                  <a:pos x="202" y="2"/>
                </a:cxn>
                <a:cxn ang="0">
                  <a:pos x="197" y="5"/>
                </a:cxn>
                <a:cxn ang="0">
                  <a:pos x="192" y="9"/>
                </a:cxn>
                <a:cxn ang="0">
                  <a:pos x="187" y="14"/>
                </a:cxn>
                <a:cxn ang="0">
                  <a:pos x="178" y="24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3" y="58"/>
                </a:cxn>
                <a:cxn ang="0">
                  <a:pos x="136" y="82"/>
                </a:cxn>
                <a:cxn ang="0">
                  <a:pos x="99" y="126"/>
                </a:cxn>
                <a:cxn ang="0">
                  <a:pos x="99" y="126"/>
                </a:cxn>
                <a:cxn ang="0">
                  <a:pos x="68" y="166"/>
                </a:cxn>
                <a:cxn ang="0">
                  <a:pos x="52" y="185"/>
                </a:cxn>
                <a:cxn ang="0">
                  <a:pos x="39" y="206"/>
                </a:cxn>
                <a:cxn ang="0">
                  <a:pos x="39" y="206"/>
                </a:cxn>
                <a:cxn ang="0">
                  <a:pos x="26" y="226"/>
                </a:cxn>
                <a:cxn ang="0">
                  <a:pos x="14" y="245"/>
                </a:cxn>
                <a:cxn ang="0">
                  <a:pos x="9" y="257"/>
                </a:cxn>
                <a:cxn ang="0">
                  <a:pos x="4" y="268"/>
                </a:cxn>
                <a:cxn ang="0">
                  <a:pos x="1" y="279"/>
                </a:cxn>
                <a:cxn ang="0">
                  <a:pos x="0" y="290"/>
                </a:cxn>
                <a:cxn ang="0">
                  <a:pos x="0" y="290"/>
                </a:cxn>
                <a:cxn ang="0">
                  <a:pos x="0" y="293"/>
                </a:cxn>
                <a:cxn ang="0">
                  <a:pos x="1" y="294"/>
                </a:cxn>
                <a:cxn ang="0">
                  <a:pos x="2" y="295"/>
                </a:cxn>
                <a:cxn ang="0">
                  <a:pos x="5" y="296"/>
                </a:cxn>
                <a:cxn ang="0">
                  <a:pos x="9" y="294"/>
                </a:cxn>
                <a:cxn ang="0">
                  <a:pos x="10" y="293"/>
                </a:cxn>
                <a:cxn ang="0">
                  <a:pos x="10" y="290"/>
                </a:cxn>
                <a:cxn ang="0">
                  <a:pos x="10" y="290"/>
                </a:cxn>
                <a:cxn ang="0">
                  <a:pos x="13" y="279"/>
                </a:cxn>
                <a:cxn ang="0">
                  <a:pos x="15" y="269"/>
                </a:cxn>
                <a:cxn ang="0">
                  <a:pos x="19" y="260"/>
                </a:cxn>
                <a:cxn ang="0">
                  <a:pos x="25" y="249"/>
                </a:cxn>
                <a:cxn ang="0">
                  <a:pos x="36" y="230"/>
                </a:cxn>
                <a:cxn ang="0">
                  <a:pos x="48" y="211"/>
                </a:cxn>
                <a:cxn ang="0">
                  <a:pos x="48" y="211"/>
                </a:cxn>
                <a:cxn ang="0">
                  <a:pos x="62" y="192"/>
                </a:cxn>
                <a:cxn ang="0">
                  <a:pos x="77" y="172"/>
                </a:cxn>
                <a:cxn ang="0">
                  <a:pos x="107" y="134"/>
                </a:cxn>
                <a:cxn ang="0">
                  <a:pos x="107" y="134"/>
                </a:cxn>
                <a:cxn ang="0">
                  <a:pos x="121" y="117"/>
                </a:cxn>
                <a:cxn ang="0">
                  <a:pos x="136" y="99"/>
                </a:cxn>
                <a:cxn ang="0">
                  <a:pos x="163" y="62"/>
                </a:cxn>
                <a:cxn ang="0">
                  <a:pos x="163" y="62"/>
                </a:cxn>
                <a:cxn ang="0">
                  <a:pos x="174" y="49"/>
                </a:cxn>
                <a:cxn ang="0">
                  <a:pos x="185" y="32"/>
                </a:cxn>
                <a:cxn ang="0">
                  <a:pos x="191" y="24"/>
                </a:cxn>
                <a:cxn ang="0">
                  <a:pos x="197" y="18"/>
                </a:cxn>
                <a:cxn ang="0">
                  <a:pos x="205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4" y="10"/>
                </a:cxn>
                <a:cxn ang="0">
                  <a:pos x="216" y="7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2" y="0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6" h="296">
                  <a:moveTo>
                    <a:pt x="209" y="0"/>
                  </a:moveTo>
                  <a:lnTo>
                    <a:pt x="209" y="0"/>
                  </a:lnTo>
                  <a:lnTo>
                    <a:pt x="202" y="2"/>
                  </a:lnTo>
                  <a:lnTo>
                    <a:pt x="197" y="5"/>
                  </a:lnTo>
                  <a:lnTo>
                    <a:pt x="192" y="9"/>
                  </a:lnTo>
                  <a:lnTo>
                    <a:pt x="187" y="14"/>
                  </a:lnTo>
                  <a:lnTo>
                    <a:pt x="178" y="24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3" y="58"/>
                  </a:lnTo>
                  <a:lnTo>
                    <a:pt x="136" y="82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68" y="166"/>
                  </a:lnTo>
                  <a:lnTo>
                    <a:pt x="52" y="185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26" y="226"/>
                  </a:lnTo>
                  <a:lnTo>
                    <a:pt x="14" y="245"/>
                  </a:lnTo>
                  <a:lnTo>
                    <a:pt x="9" y="257"/>
                  </a:lnTo>
                  <a:lnTo>
                    <a:pt x="4" y="268"/>
                  </a:lnTo>
                  <a:lnTo>
                    <a:pt x="1" y="279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93"/>
                  </a:lnTo>
                  <a:lnTo>
                    <a:pt x="1" y="294"/>
                  </a:lnTo>
                  <a:lnTo>
                    <a:pt x="2" y="295"/>
                  </a:lnTo>
                  <a:lnTo>
                    <a:pt x="5" y="296"/>
                  </a:lnTo>
                  <a:lnTo>
                    <a:pt x="9" y="294"/>
                  </a:lnTo>
                  <a:lnTo>
                    <a:pt x="10" y="293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3" y="279"/>
                  </a:lnTo>
                  <a:lnTo>
                    <a:pt x="15" y="269"/>
                  </a:lnTo>
                  <a:lnTo>
                    <a:pt x="19" y="260"/>
                  </a:lnTo>
                  <a:lnTo>
                    <a:pt x="25" y="249"/>
                  </a:lnTo>
                  <a:lnTo>
                    <a:pt x="36" y="230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62" y="192"/>
                  </a:lnTo>
                  <a:lnTo>
                    <a:pt x="77" y="172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21" y="117"/>
                  </a:lnTo>
                  <a:lnTo>
                    <a:pt x="136" y="99"/>
                  </a:lnTo>
                  <a:lnTo>
                    <a:pt x="163" y="62"/>
                  </a:lnTo>
                  <a:lnTo>
                    <a:pt x="163" y="62"/>
                  </a:lnTo>
                  <a:lnTo>
                    <a:pt x="174" y="49"/>
                  </a:lnTo>
                  <a:lnTo>
                    <a:pt x="185" y="32"/>
                  </a:lnTo>
                  <a:lnTo>
                    <a:pt x="191" y="24"/>
                  </a:lnTo>
                  <a:lnTo>
                    <a:pt x="197" y="18"/>
                  </a:lnTo>
                  <a:lnTo>
                    <a:pt x="205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4" y="10"/>
                  </a:lnTo>
                  <a:lnTo>
                    <a:pt x="216" y="7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2" name="Freeform 524"/>
            <p:cNvSpPr/>
            <p:nvPr/>
          </p:nvSpPr>
          <p:spPr bwMode="auto">
            <a:xfrm>
              <a:off x="2173288" y="2065338"/>
              <a:ext cx="122238" cy="155575"/>
            </a:xfrm>
            <a:custGeom>
              <a:avLst/>
              <a:gdLst/>
              <a:ahLst/>
              <a:cxnLst>
                <a:cxn ang="0">
                  <a:pos x="300" y="1"/>
                </a:cxn>
                <a:cxn ang="0">
                  <a:pos x="300" y="1"/>
                </a:cxn>
                <a:cxn ang="0">
                  <a:pos x="289" y="6"/>
                </a:cxn>
                <a:cxn ang="0">
                  <a:pos x="280" y="14"/>
                </a:cxn>
                <a:cxn ang="0">
                  <a:pos x="271" y="23"/>
                </a:cxn>
                <a:cxn ang="0">
                  <a:pos x="262" y="33"/>
                </a:cxn>
                <a:cxn ang="0">
                  <a:pos x="245" y="52"/>
                </a:cxn>
                <a:cxn ang="0">
                  <a:pos x="229" y="72"/>
                </a:cxn>
                <a:cxn ang="0">
                  <a:pos x="229" y="72"/>
                </a:cxn>
                <a:cxn ang="0">
                  <a:pos x="208" y="95"/>
                </a:cxn>
                <a:cxn ang="0">
                  <a:pos x="188" y="119"/>
                </a:cxn>
                <a:cxn ang="0">
                  <a:pos x="170" y="145"/>
                </a:cxn>
                <a:cxn ang="0">
                  <a:pos x="153" y="171"/>
                </a:cxn>
                <a:cxn ang="0">
                  <a:pos x="153" y="171"/>
                </a:cxn>
                <a:cxn ang="0">
                  <a:pos x="113" y="230"/>
                </a:cxn>
                <a:cxn ang="0">
                  <a:pos x="92" y="260"/>
                </a:cxn>
                <a:cxn ang="0">
                  <a:pos x="69" y="289"/>
                </a:cxn>
                <a:cxn ang="0">
                  <a:pos x="69" y="289"/>
                </a:cxn>
                <a:cxn ang="0">
                  <a:pos x="52" y="312"/>
                </a:cxn>
                <a:cxn ang="0">
                  <a:pos x="35" y="336"/>
                </a:cxn>
                <a:cxn ang="0">
                  <a:pos x="1" y="383"/>
                </a:cxn>
                <a:cxn ang="0">
                  <a:pos x="1" y="383"/>
                </a:cxn>
                <a:cxn ang="0">
                  <a:pos x="0" y="386"/>
                </a:cxn>
                <a:cxn ang="0">
                  <a:pos x="0" y="388"/>
                </a:cxn>
                <a:cxn ang="0">
                  <a:pos x="1" y="390"/>
                </a:cxn>
                <a:cxn ang="0">
                  <a:pos x="3" y="391"/>
                </a:cxn>
                <a:cxn ang="0">
                  <a:pos x="7" y="392"/>
                </a:cxn>
                <a:cxn ang="0">
                  <a:pos x="9" y="391"/>
                </a:cxn>
                <a:cxn ang="0">
                  <a:pos x="10" y="390"/>
                </a:cxn>
                <a:cxn ang="0">
                  <a:pos x="10" y="390"/>
                </a:cxn>
                <a:cxn ang="0">
                  <a:pos x="44" y="343"/>
                </a:cxn>
                <a:cxn ang="0">
                  <a:pos x="60" y="320"/>
                </a:cxn>
                <a:cxn ang="0">
                  <a:pos x="77" y="297"/>
                </a:cxn>
                <a:cxn ang="0">
                  <a:pos x="77" y="297"/>
                </a:cxn>
                <a:cxn ang="0">
                  <a:pos x="113" y="251"/>
                </a:cxn>
                <a:cxn ang="0">
                  <a:pos x="130" y="226"/>
                </a:cxn>
                <a:cxn ang="0">
                  <a:pos x="145" y="203"/>
                </a:cxn>
                <a:cxn ang="0">
                  <a:pos x="145" y="203"/>
                </a:cxn>
                <a:cxn ang="0">
                  <a:pos x="164" y="174"/>
                </a:cxn>
                <a:cxn ang="0">
                  <a:pos x="183" y="146"/>
                </a:cxn>
                <a:cxn ang="0">
                  <a:pos x="203" y="120"/>
                </a:cxn>
                <a:cxn ang="0">
                  <a:pos x="224" y="94"/>
                </a:cxn>
                <a:cxn ang="0">
                  <a:pos x="224" y="94"/>
                </a:cxn>
                <a:cxn ang="0">
                  <a:pos x="243" y="72"/>
                </a:cxn>
                <a:cxn ang="0">
                  <a:pos x="263" y="51"/>
                </a:cxn>
                <a:cxn ang="0">
                  <a:pos x="263" y="51"/>
                </a:cxn>
                <a:cxn ang="0">
                  <a:pos x="283" y="29"/>
                </a:cxn>
                <a:cxn ang="0">
                  <a:pos x="293" y="18"/>
                </a:cxn>
                <a:cxn ang="0">
                  <a:pos x="300" y="14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8"/>
                </a:cxn>
                <a:cxn ang="0">
                  <a:pos x="309" y="5"/>
                </a:cxn>
                <a:cxn ang="0">
                  <a:pos x="307" y="4"/>
                </a:cxn>
                <a:cxn ang="0">
                  <a:pos x="305" y="1"/>
                </a:cxn>
                <a:cxn ang="0">
                  <a:pos x="302" y="0"/>
                </a:cxn>
                <a:cxn ang="0">
                  <a:pos x="300" y="1"/>
                </a:cxn>
                <a:cxn ang="0">
                  <a:pos x="300" y="1"/>
                </a:cxn>
              </a:cxnLst>
              <a:rect l="0" t="0" r="r" b="b"/>
              <a:pathLst>
                <a:path w="309" h="392">
                  <a:moveTo>
                    <a:pt x="300" y="1"/>
                  </a:moveTo>
                  <a:lnTo>
                    <a:pt x="300" y="1"/>
                  </a:lnTo>
                  <a:lnTo>
                    <a:pt x="289" y="6"/>
                  </a:lnTo>
                  <a:lnTo>
                    <a:pt x="280" y="14"/>
                  </a:lnTo>
                  <a:lnTo>
                    <a:pt x="271" y="23"/>
                  </a:lnTo>
                  <a:lnTo>
                    <a:pt x="262" y="33"/>
                  </a:lnTo>
                  <a:lnTo>
                    <a:pt x="245" y="5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08" y="95"/>
                  </a:lnTo>
                  <a:lnTo>
                    <a:pt x="188" y="119"/>
                  </a:lnTo>
                  <a:lnTo>
                    <a:pt x="170" y="145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13" y="230"/>
                  </a:lnTo>
                  <a:lnTo>
                    <a:pt x="92" y="260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52" y="312"/>
                  </a:lnTo>
                  <a:lnTo>
                    <a:pt x="35" y="336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1" y="390"/>
                  </a:lnTo>
                  <a:lnTo>
                    <a:pt x="3" y="391"/>
                  </a:lnTo>
                  <a:lnTo>
                    <a:pt x="7" y="392"/>
                  </a:lnTo>
                  <a:lnTo>
                    <a:pt x="9" y="391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44" y="343"/>
                  </a:lnTo>
                  <a:lnTo>
                    <a:pt x="60" y="320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113" y="251"/>
                  </a:lnTo>
                  <a:lnTo>
                    <a:pt x="130" y="226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64" y="174"/>
                  </a:lnTo>
                  <a:lnTo>
                    <a:pt x="183" y="146"/>
                  </a:lnTo>
                  <a:lnTo>
                    <a:pt x="203" y="120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43" y="72"/>
                  </a:lnTo>
                  <a:lnTo>
                    <a:pt x="263" y="51"/>
                  </a:lnTo>
                  <a:lnTo>
                    <a:pt x="263" y="51"/>
                  </a:lnTo>
                  <a:lnTo>
                    <a:pt x="283" y="29"/>
                  </a:lnTo>
                  <a:lnTo>
                    <a:pt x="293" y="18"/>
                  </a:lnTo>
                  <a:lnTo>
                    <a:pt x="300" y="14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09" y="5"/>
                  </a:lnTo>
                  <a:lnTo>
                    <a:pt x="307" y="4"/>
                  </a:lnTo>
                  <a:lnTo>
                    <a:pt x="305" y="1"/>
                  </a:lnTo>
                  <a:lnTo>
                    <a:pt x="302" y="0"/>
                  </a:lnTo>
                  <a:lnTo>
                    <a:pt x="300" y="1"/>
                  </a:lnTo>
                  <a:lnTo>
                    <a:pt x="3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3" name="Freeform 525"/>
            <p:cNvSpPr/>
            <p:nvPr/>
          </p:nvSpPr>
          <p:spPr bwMode="auto">
            <a:xfrm>
              <a:off x="2217738" y="2063750"/>
              <a:ext cx="133350" cy="182563"/>
            </a:xfrm>
            <a:custGeom>
              <a:avLst/>
              <a:gdLst/>
              <a:ahLst/>
              <a:cxnLst>
                <a:cxn ang="0">
                  <a:pos x="325" y="3"/>
                </a:cxn>
                <a:cxn ang="0">
                  <a:pos x="251" y="78"/>
                </a:cxn>
                <a:cxn ang="0">
                  <a:pos x="229" y="105"/>
                </a:cxn>
                <a:cxn ang="0">
                  <a:pos x="192" y="158"/>
                </a:cxn>
                <a:cxn ang="0">
                  <a:pos x="160" y="213"/>
                </a:cxn>
                <a:cxn ang="0">
                  <a:pos x="139" y="243"/>
                </a:cxn>
                <a:cxn ang="0">
                  <a:pos x="92" y="301"/>
                </a:cxn>
                <a:cxn ang="0">
                  <a:pos x="71" y="331"/>
                </a:cxn>
                <a:cxn ang="0">
                  <a:pos x="55" y="362"/>
                </a:cxn>
                <a:cxn ang="0">
                  <a:pos x="37" y="391"/>
                </a:cxn>
                <a:cxn ang="0">
                  <a:pos x="29" y="405"/>
                </a:cxn>
                <a:cxn ang="0">
                  <a:pos x="17" y="429"/>
                </a:cxn>
                <a:cxn ang="0">
                  <a:pos x="8" y="442"/>
                </a:cxn>
                <a:cxn ang="0">
                  <a:pos x="3" y="446"/>
                </a:cxn>
                <a:cxn ang="0">
                  <a:pos x="0" y="450"/>
                </a:cxn>
                <a:cxn ang="0">
                  <a:pos x="4" y="456"/>
                </a:cxn>
                <a:cxn ang="0">
                  <a:pos x="8" y="456"/>
                </a:cxn>
                <a:cxn ang="0">
                  <a:pos x="13" y="452"/>
                </a:cxn>
                <a:cxn ang="0">
                  <a:pos x="25" y="435"/>
                </a:cxn>
                <a:cxn ang="0">
                  <a:pos x="41" y="408"/>
                </a:cxn>
                <a:cxn ang="0">
                  <a:pos x="56" y="382"/>
                </a:cxn>
                <a:cxn ang="0">
                  <a:pos x="88" y="330"/>
                </a:cxn>
                <a:cxn ang="0">
                  <a:pos x="100" y="313"/>
                </a:cxn>
                <a:cxn ang="0">
                  <a:pos x="137" y="268"/>
                </a:cxn>
                <a:cxn ang="0">
                  <a:pos x="149" y="252"/>
                </a:cxn>
                <a:cxn ang="0">
                  <a:pos x="187" y="190"/>
                </a:cxn>
                <a:cxn ang="0">
                  <a:pos x="226" y="128"/>
                </a:cxn>
                <a:cxn ang="0">
                  <a:pos x="238" y="111"/>
                </a:cxn>
                <a:cxn ang="0">
                  <a:pos x="276" y="67"/>
                </a:cxn>
                <a:cxn ang="0">
                  <a:pos x="332" y="10"/>
                </a:cxn>
                <a:cxn ang="0">
                  <a:pos x="334" y="8"/>
                </a:cxn>
                <a:cxn ang="0">
                  <a:pos x="332" y="3"/>
                </a:cxn>
                <a:cxn ang="0">
                  <a:pos x="327" y="1"/>
                </a:cxn>
                <a:cxn ang="0">
                  <a:pos x="325" y="3"/>
                </a:cxn>
              </a:cxnLst>
              <a:rect l="0" t="0" r="r" b="b"/>
              <a:pathLst>
                <a:path w="334" h="458">
                  <a:moveTo>
                    <a:pt x="325" y="3"/>
                  </a:moveTo>
                  <a:lnTo>
                    <a:pt x="325" y="3"/>
                  </a:lnTo>
                  <a:lnTo>
                    <a:pt x="275" y="52"/>
                  </a:lnTo>
                  <a:lnTo>
                    <a:pt x="251" y="78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09" y="131"/>
                  </a:lnTo>
                  <a:lnTo>
                    <a:pt x="192" y="158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1" y="229"/>
                  </a:lnTo>
                  <a:lnTo>
                    <a:pt x="139" y="243"/>
                  </a:lnTo>
                  <a:lnTo>
                    <a:pt x="115" y="272"/>
                  </a:lnTo>
                  <a:lnTo>
                    <a:pt x="92" y="301"/>
                  </a:lnTo>
                  <a:lnTo>
                    <a:pt x="81" y="316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55" y="362"/>
                  </a:lnTo>
                  <a:lnTo>
                    <a:pt x="46" y="377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29" y="405"/>
                  </a:lnTo>
                  <a:lnTo>
                    <a:pt x="21" y="421"/>
                  </a:lnTo>
                  <a:lnTo>
                    <a:pt x="17" y="429"/>
                  </a:lnTo>
                  <a:lnTo>
                    <a:pt x="13" y="435"/>
                  </a:lnTo>
                  <a:lnTo>
                    <a:pt x="8" y="442"/>
                  </a:lnTo>
                  <a:lnTo>
                    <a:pt x="3" y="446"/>
                  </a:lnTo>
                  <a:lnTo>
                    <a:pt x="3" y="446"/>
                  </a:lnTo>
                  <a:lnTo>
                    <a:pt x="0" y="449"/>
                  </a:lnTo>
                  <a:lnTo>
                    <a:pt x="0" y="450"/>
                  </a:lnTo>
                  <a:lnTo>
                    <a:pt x="0" y="454"/>
                  </a:lnTo>
                  <a:lnTo>
                    <a:pt x="4" y="456"/>
                  </a:lnTo>
                  <a:lnTo>
                    <a:pt x="5" y="458"/>
                  </a:lnTo>
                  <a:lnTo>
                    <a:pt x="8" y="456"/>
                  </a:lnTo>
                  <a:lnTo>
                    <a:pt x="8" y="456"/>
                  </a:lnTo>
                  <a:lnTo>
                    <a:pt x="13" y="452"/>
                  </a:lnTo>
                  <a:lnTo>
                    <a:pt x="18" y="447"/>
                  </a:lnTo>
                  <a:lnTo>
                    <a:pt x="25" y="435"/>
                  </a:lnTo>
                  <a:lnTo>
                    <a:pt x="25" y="435"/>
                  </a:lnTo>
                  <a:lnTo>
                    <a:pt x="41" y="408"/>
                  </a:lnTo>
                  <a:lnTo>
                    <a:pt x="56" y="382"/>
                  </a:lnTo>
                  <a:lnTo>
                    <a:pt x="56" y="382"/>
                  </a:lnTo>
                  <a:lnTo>
                    <a:pt x="77" y="347"/>
                  </a:lnTo>
                  <a:lnTo>
                    <a:pt x="88" y="330"/>
                  </a:lnTo>
                  <a:lnTo>
                    <a:pt x="100" y="313"/>
                  </a:lnTo>
                  <a:lnTo>
                    <a:pt x="100" y="313"/>
                  </a:lnTo>
                  <a:lnTo>
                    <a:pt x="124" y="282"/>
                  </a:lnTo>
                  <a:lnTo>
                    <a:pt x="137" y="268"/>
                  </a:lnTo>
                  <a:lnTo>
                    <a:pt x="149" y="252"/>
                  </a:lnTo>
                  <a:lnTo>
                    <a:pt x="149" y="252"/>
                  </a:lnTo>
                  <a:lnTo>
                    <a:pt x="169" y="221"/>
                  </a:lnTo>
                  <a:lnTo>
                    <a:pt x="187" y="190"/>
                  </a:lnTo>
                  <a:lnTo>
                    <a:pt x="207" y="15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38" y="111"/>
                  </a:lnTo>
                  <a:lnTo>
                    <a:pt x="250" y="95"/>
                  </a:lnTo>
                  <a:lnTo>
                    <a:pt x="276" y="67"/>
                  </a:lnTo>
                  <a:lnTo>
                    <a:pt x="305" y="38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4" y="8"/>
                  </a:lnTo>
                  <a:lnTo>
                    <a:pt x="334" y="7"/>
                  </a:lnTo>
                  <a:lnTo>
                    <a:pt x="332" y="3"/>
                  </a:lnTo>
                  <a:lnTo>
                    <a:pt x="328" y="0"/>
                  </a:lnTo>
                  <a:lnTo>
                    <a:pt x="327" y="1"/>
                  </a:lnTo>
                  <a:lnTo>
                    <a:pt x="325" y="3"/>
                  </a:lnTo>
                  <a:lnTo>
                    <a:pt x="3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4" name="Freeform 526"/>
            <p:cNvSpPr/>
            <p:nvPr/>
          </p:nvSpPr>
          <p:spPr bwMode="auto">
            <a:xfrm>
              <a:off x="2266951" y="2062163"/>
              <a:ext cx="141288" cy="188913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48" y="2"/>
                </a:cxn>
                <a:cxn ang="0">
                  <a:pos x="297" y="53"/>
                </a:cxn>
                <a:cxn ang="0">
                  <a:pos x="250" y="106"/>
                </a:cxn>
                <a:cxn ang="0">
                  <a:pos x="203" y="161"/>
                </a:cxn>
                <a:cxn ang="0">
                  <a:pos x="180" y="190"/>
                </a:cxn>
                <a:cxn ang="0">
                  <a:pos x="159" y="219"/>
                </a:cxn>
                <a:cxn ang="0">
                  <a:pos x="159" y="219"/>
                </a:cxn>
                <a:cxn ang="0">
                  <a:pos x="137" y="250"/>
                </a:cxn>
                <a:cxn ang="0">
                  <a:pos x="116" y="282"/>
                </a:cxn>
                <a:cxn ang="0">
                  <a:pos x="76" y="344"/>
                </a:cxn>
                <a:cxn ang="0">
                  <a:pos x="76" y="344"/>
                </a:cxn>
                <a:cxn ang="0">
                  <a:pos x="56" y="377"/>
                </a:cxn>
                <a:cxn ang="0">
                  <a:pos x="38" y="410"/>
                </a:cxn>
                <a:cxn ang="0">
                  <a:pos x="38" y="410"/>
                </a:cxn>
                <a:cxn ang="0">
                  <a:pos x="30" y="425"/>
                </a:cxn>
                <a:cxn ang="0">
                  <a:pos x="23" y="441"/>
                </a:cxn>
                <a:cxn ang="0">
                  <a:pos x="19" y="449"/>
                </a:cxn>
                <a:cxn ang="0">
                  <a:pos x="14" y="456"/>
                </a:cxn>
                <a:cxn ang="0">
                  <a:pos x="9" y="462"/>
                </a:cxn>
                <a:cxn ang="0">
                  <a:pos x="2" y="469"/>
                </a:cxn>
                <a:cxn ang="0">
                  <a:pos x="2" y="469"/>
                </a:cxn>
                <a:cxn ang="0">
                  <a:pos x="0" y="471"/>
                </a:cxn>
                <a:cxn ang="0">
                  <a:pos x="0" y="473"/>
                </a:cxn>
                <a:cxn ang="0">
                  <a:pos x="1" y="476"/>
                </a:cxn>
                <a:cxn ang="0">
                  <a:pos x="2" y="479"/>
                </a:cxn>
                <a:cxn ang="0">
                  <a:pos x="4" y="479"/>
                </a:cxn>
                <a:cxn ang="0">
                  <a:pos x="5" y="479"/>
                </a:cxn>
                <a:cxn ang="0">
                  <a:pos x="8" y="479"/>
                </a:cxn>
                <a:cxn ang="0">
                  <a:pos x="8" y="479"/>
                </a:cxn>
                <a:cxn ang="0">
                  <a:pos x="18" y="470"/>
                </a:cxn>
                <a:cxn ang="0">
                  <a:pos x="26" y="459"/>
                </a:cxn>
                <a:cxn ang="0">
                  <a:pos x="34" y="448"/>
                </a:cxn>
                <a:cxn ang="0">
                  <a:pos x="40" y="436"/>
                </a:cxn>
                <a:cxn ang="0">
                  <a:pos x="51" y="412"/>
                </a:cxn>
                <a:cxn ang="0">
                  <a:pos x="64" y="388"/>
                </a:cxn>
                <a:cxn ang="0">
                  <a:pos x="64" y="388"/>
                </a:cxn>
                <a:cxn ang="0">
                  <a:pos x="83" y="352"/>
                </a:cxn>
                <a:cxn ang="0">
                  <a:pos x="106" y="318"/>
                </a:cxn>
                <a:cxn ang="0">
                  <a:pos x="150" y="250"/>
                </a:cxn>
                <a:cxn ang="0">
                  <a:pos x="150" y="250"/>
                </a:cxn>
                <a:cxn ang="0">
                  <a:pos x="174" y="218"/>
                </a:cxn>
                <a:cxn ang="0">
                  <a:pos x="197" y="186"/>
                </a:cxn>
                <a:cxn ang="0">
                  <a:pos x="222" y="156"/>
                </a:cxn>
                <a:cxn ang="0">
                  <a:pos x="247" y="125"/>
                </a:cxn>
                <a:cxn ang="0">
                  <a:pos x="273" y="96"/>
                </a:cxn>
                <a:cxn ang="0">
                  <a:pos x="301" y="66"/>
                </a:cxn>
                <a:cxn ang="0">
                  <a:pos x="356" y="10"/>
                </a:cxn>
                <a:cxn ang="0">
                  <a:pos x="356" y="10"/>
                </a:cxn>
                <a:cxn ang="0">
                  <a:pos x="357" y="7"/>
                </a:cxn>
                <a:cxn ang="0">
                  <a:pos x="357" y="6"/>
                </a:cxn>
                <a:cxn ang="0">
                  <a:pos x="356" y="2"/>
                </a:cxn>
                <a:cxn ang="0">
                  <a:pos x="352" y="0"/>
                </a:cxn>
                <a:cxn ang="0">
                  <a:pos x="349" y="0"/>
                </a:cxn>
                <a:cxn ang="0">
                  <a:pos x="348" y="2"/>
                </a:cxn>
                <a:cxn ang="0">
                  <a:pos x="348" y="2"/>
                </a:cxn>
              </a:cxnLst>
              <a:rect l="0" t="0" r="r" b="b"/>
              <a:pathLst>
                <a:path w="357" h="479">
                  <a:moveTo>
                    <a:pt x="348" y="2"/>
                  </a:moveTo>
                  <a:lnTo>
                    <a:pt x="348" y="2"/>
                  </a:lnTo>
                  <a:lnTo>
                    <a:pt x="297" y="53"/>
                  </a:lnTo>
                  <a:lnTo>
                    <a:pt x="250" y="106"/>
                  </a:lnTo>
                  <a:lnTo>
                    <a:pt x="203" y="161"/>
                  </a:lnTo>
                  <a:lnTo>
                    <a:pt x="180" y="190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37" y="250"/>
                  </a:lnTo>
                  <a:lnTo>
                    <a:pt x="116" y="282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56" y="377"/>
                  </a:lnTo>
                  <a:lnTo>
                    <a:pt x="38" y="410"/>
                  </a:lnTo>
                  <a:lnTo>
                    <a:pt x="38" y="410"/>
                  </a:lnTo>
                  <a:lnTo>
                    <a:pt x="30" y="425"/>
                  </a:lnTo>
                  <a:lnTo>
                    <a:pt x="23" y="441"/>
                  </a:lnTo>
                  <a:lnTo>
                    <a:pt x="19" y="449"/>
                  </a:lnTo>
                  <a:lnTo>
                    <a:pt x="14" y="456"/>
                  </a:lnTo>
                  <a:lnTo>
                    <a:pt x="9" y="462"/>
                  </a:lnTo>
                  <a:lnTo>
                    <a:pt x="2" y="469"/>
                  </a:lnTo>
                  <a:lnTo>
                    <a:pt x="2" y="469"/>
                  </a:lnTo>
                  <a:lnTo>
                    <a:pt x="0" y="471"/>
                  </a:lnTo>
                  <a:lnTo>
                    <a:pt x="0" y="473"/>
                  </a:lnTo>
                  <a:lnTo>
                    <a:pt x="1" y="476"/>
                  </a:lnTo>
                  <a:lnTo>
                    <a:pt x="2" y="479"/>
                  </a:lnTo>
                  <a:lnTo>
                    <a:pt x="4" y="479"/>
                  </a:lnTo>
                  <a:lnTo>
                    <a:pt x="5" y="479"/>
                  </a:lnTo>
                  <a:lnTo>
                    <a:pt x="8" y="479"/>
                  </a:lnTo>
                  <a:lnTo>
                    <a:pt x="8" y="479"/>
                  </a:lnTo>
                  <a:lnTo>
                    <a:pt x="18" y="470"/>
                  </a:lnTo>
                  <a:lnTo>
                    <a:pt x="26" y="459"/>
                  </a:lnTo>
                  <a:lnTo>
                    <a:pt x="34" y="448"/>
                  </a:lnTo>
                  <a:lnTo>
                    <a:pt x="40" y="436"/>
                  </a:lnTo>
                  <a:lnTo>
                    <a:pt x="51" y="412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83" y="352"/>
                  </a:lnTo>
                  <a:lnTo>
                    <a:pt x="106" y="318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74" y="218"/>
                  </a:lnTo>
                  <a:lnTo>
                    <a:pt x="197" y="186"/>
                  </a:lnTo>
                  <a:lnTo>
                    <a:pt x="222" y="156"/>
                  </a:lnTo>
                  <a:lnTo>
                    <a:pt x="247" y="125"/>
                  </a:lnTo>
                  <a:lnTo>
                    <a:pt x="273" y="96"/>
                  </a:lnTo>
                  <a:lnTo>
                    <a:pt x="301" y="6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7" y="7"/>
                  </a:lnTo>
                  <a:lnTo>
                    <a:pt x="357" y="6"/>
                  </a:lnTo>
                  <a:lnTo>
                    <a:pt x="356" y="2"/>
                  </a:lnTo>
                  <a:lnTo>
                    <a:pt x="352" y="0"/>
                  </a:lnTo>
                  <a:lnTo>
                    <a:pt x="349" y="0"/>
                  </a:lnTo>
                  <a:lnTo>
                    <a:pt x="348" y="2"/>
                  </a:lnTo>
                  <a:lnTo>
                    <a:pt x="3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5" name="Freeform 527"/>
            <p:cNvSpPr/>
            <p:nvPr/>
          </p:nvSpPr>
          <p:spPr bwMode="auto">
            <a:xfrm>
              <a:off x="2327276" y="2062163"/>
              <a:ext cx="134938" cy="182563"/>
            </a:xfrm>
            <a:custGeom>
              <a:avLst/>
              <a:gdLst/>
              <a:ahLst/>
              <a:cxnLst>
                <a:cxn ang="0">
                  <a:pos x="332" y="3"/>
                </a:cxn>
                <a:cxn ang="0">
                  <a:pos x="332" y="3"/>
                </a:cxn>
                <a:cxn ang="0">
                  <a:pos x="321" y="16"/>
                </a:cxn>
                <a:cxn ang="0">
                  <a:pos x="310" y="29"/>
                </a:cxn>
                <a:cxn ang="0">
                  <a:pos x="298" y="42"/>
                </a:cxn>
                <a:cxn ang="0">
                  <a:pos x="286" y="55"/>
                </a:cxn>
                <a:cxn ang="0">
                  <a:pos x="286" y="55"/>
                </a:cxn>
                <a:cxn ang="0">
                  <a:pos x="261" y="87"/>
                </a:cxn>
                <a:cxn ang="0">
                  <a:pos x="236" y="118"/>
                </a:cxn>
                <a:cxn ang="0">
                  <a:pos x="236" y="118"/>
                </a:cxn>
                <a:cxn ang="0">
                  <a:pos x="176" y="190"/>
                </a:cxn>
                <a:cxn ang="0">
                  <a:pos x="117" y="262"/>
                </a:cxn>
                <a:cxn ang="0">
                  <a:pos x="117" y="262"/>
                </a:cxn>
                <a:cxn ang="0">
                  <a:pos x="94" y="293"/>
                </a:cxn>
                <a:cxn ang="0">
                  <a:pos x="71" y="326"/>
                </a:cxn>
                <a:cxn ang="0">
                  <a:pos x="52" y="360"/>
                </a:cxn>
                <a:cxn ang="0">
                  <a:pos x="32" y="394"/>
                </a:cxn>
                <a:cxn ang="0">
                  <a:pos x="32" y="394"/>
                </a:cxn>
                <a:cxn ang="0">
                  <a:pos x="18" y="420"/>
                </a:cxn>
                <a:cxn ang="0">
                  <a:pos x="5" y="446"/>
                </a:cxn>
                <a:cxn ang="0">
                  <a:pos x="5" y="446"/>
                </a:cxn>
                <a:cxn ang="0">
                  <a:pos x="0" y="461"/>
                </a:cxn>
                <a:cxn ang="0">
                  <a:pos x="0" y="461"/>
                </a:cxn>
                <a:cxn ang="0">
                  <a:pos x="13" y="461"/>
                </a:cxn>
                <a:cxn ang="0">
                  <a:pos x="13" y="461"/>
                </a:cxn>
                <a:cxn ang="0">
                  <a:pos x="17" y="450"/>
                </a:cxn>
                <a:cxn ang="0">
                  <a:pos x="17" y="450"/>
                </a:cxn>
                <a:cxn ang="0">
                  <a:pos x="26" y="429"/>
                </a:cxn>
                <a:cxn ang="0">
                  <a:pos x="35" y="410"/>
                </a:cxn>
                <a:cxn ang="0">
                  <a:pos x="57" y="371"/>
                </a:cxn>
                <a:cxn ang="0">
                  <a:pos x="82" y="331"/>
                </a:cxn>
                <a:cxn ang="0">
                  <a:pos x="107" y="295"/>
                </a:cxn>
                <a:cxn ang="0">
                  <a:pos x="107" y="295"/>
                </a:cxn>
                <a:cxn ang="0">
                  <a:pos x="122" y="274"/>
                </a:cxn>
                <a:cxn ang="0">
                  <a:pos x="137" y="253"/>
                </a:cxn>
                <a:cxn ang="0">
                  <a:pos x="170" y="214"/>
                </a:cxn>
                <a:cxn ang="0">
                  <a:pos x="238" y="135"/>
                </a:cxn>
                <a:cxn ang="0">
                  <a:pos x="238" y="135"/>
                </a:cxn>
                <a:cxn ang="0">
                  <a:pos x="264" y="102"/>
                </a:cxn>
                <a:cxn ang="0">
                  <a:pos x="290" y="70"/>
                </a:cxn>
                <a:cxn ang="0">
                  <a:pos x="290" y="70"/>
                </a:cxn>
                <a:cxn ang="0">
                  <a:pos x="303" y="54"/>
                </a:cxn>
                <a:cxn ang="0">
                  <a:pos x="316" y="40"/>
                </a:cxn>
                <a:cxn ang="0">
                  <a:pos x="329" y="24"/>
                </a:cxn>
                <a:cxn ang="0">
                  <a:pos x="341" y="8"/>
                </a:cxn>
                <a:cxn ang="0">
                  <a:pos x="341" y="8"/>
                </a:cxn>
                <a:cxn ang="0">
                  <a:pos x="342" y="6"/>
                </a:cxn>
                <a:cxn ang="0">
                  <a:pos x="342" y="4"/>
                </a:cxn>
                <a:cxn ang="0">
                  <a:pos x="341" y="2"/>
                </a:cxn>
                <a:cxn ang="0">
                  <a:pos x="340" y="0"/>
                </a:cxn>
                <a:cxn ang="0">
                  <a:pos x="336" y="0"/>
                </a:cxn>
                <a:cxn ang="0">
                  <a:pos x="333" y="0"/>
                </a:cxn>
                <a:cxn ang="0">
                  <a:pos x="332" y="3"/>
                </a:cxn>
                <a:cxn ang="0">
                  <a:pos x="332" y="3"/>
                </a:cxn>
              </a:cxnLst>
              <a:rect l="0" t="0" r="r" b="b"/>
              <a:pathLst>
                <a:path w="342" h="461">
                  <a:moveTo>
                    <a:pt x="332" y="3"/>
                  </a:moveTo>
                  <a:lnTo>
                    <a:pt x="332" y="3"/>
                  </a:lnTo>
                  <a:lnTo>
                    <a:pt x="321" y="16"/>
                  </a:lnTo>
                  <a:lnTo>
                    <a:pt x="310" y="29"/>
                  </a:lnTo>
                  <a:lnTo>
                    <a:pt x="298" y="42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61" y="87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176" y="190"/>
                  </a:lnTo>
                  <a:lnTo>
                    <a:pt x="117" y="262"/>
                  </a:lnTo>
                  <a:lnTo>
                    <a:pt x="117" y="262"/>
                  </a:lnTo>
                  <a:lnTo>
                    <a:pt x="94" y="293"/>
                  </a:lnTo>
                  <a:lnTo>
                    <a:pt x="71" y="326"/>
                  </a:lnTo>
                  <a:lnTo>
                    <a:pt x="52" y="360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18" y="420"/>
                  </a:lnTo>
                  <a:lnTo>
                    <a:pt x="5" y="446"/>
                  </a:lnTo>
                  <a:lnTo>
                    <a:pt x="5" y="446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3" y="461"/>
                  </a:lnTo>
                  <a:lnTo>
                    <a:pt x="13" y="461"/>
                  </a:lnTo>
                  <a:lnTo>
                    <a:pt x="17" y="450"/>
                  </a:lnTo>
                  <a:lnTo>
                    <a:pt x="17" y="450"/>
                  </a:lnTo>
                  <a:lnTo>
                    <a:pt x="26" y="429"/>
                  </a:lnTo>
                  <a:lnTo>
                    <a:pt x="35" y="410"/>
                  </a:lnTo>
                  <a:lnTo>
                    <a:pt x="57" y="371"/>
                  </a:lnTo>
                  <a:lnTo>
                    <a:pt x="82" y="331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22" y="274"/>
                  </a:lnTo>
                  <a:lnTo>
                    <a:pt x="137" y="253"/>
                  </a:lnTo>
                  <a:lnTo>
                    <a:pt x="170" y="214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64" y="102"/>
                  </a:lnTo>
                  <a:lnTo>
                    <a:pt x="290" y="70"/>
                  </a:lnTo>
                  <a:lnTo>
                    <a:pt x="290" y="70"/>
                  </a:lnTo>
                  <a:lnTo>
                    <a:pt x="303" y="54"/>
                  </a:lnTo>
                  <a:lnTo>
                    <a:pt x="316" y="40"/>
                  </a:lnTo>
                  <a:lnTo>
                    <a:pt x="329" y="24"/>
                  </a:lnTo>
                  <a:lnTo>
                    <a:pt x="341" y="8"/>
                  </a:lnTo>
                  <a:lnTo>
                    <a:pt x="341" y="8"/>
                  </a:lnTo>
                  <a:lnTo>
                    <a:pt x="342" y="6"/>
                  </a:lnTo>
                  <a:lnTo>
                    <a:pt x="342" y="4"/>
                  </a:lnTo>
                  <a:lnTo>
                    <a:pt x="341" y="2"/>
                  </a:lnTo>
                  <a:lnTo>
                    <a:pt x="340" y="0"/>
                  </a:lnTo>
                  <a:lnTo>
                    <a:pt x="336" y="0"/>
                  </a:lnTo>
                  <a:lnTo>
                    <a:pt x="333" y="0"/>
                  </a:lnTo>
                  <a:lnTo>
                    <a:pt x="332" y="3"/>
                  </a:lnTo>
                  <a:lnTo>
                    <a:pt x="3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6" name="Freeform 528"/>
            <p:cNvSpPr/>
            <p:nvPr/>
          </p:nvSpPr>
          <p:spPr bwMode="auto">
            <a:xfrm>
              <a:off x="2390776" y="2068513"/>
              <a:ext cx="111125" cy="169863"/>
            </a:xfrm>
            <a:custGeom>
              <a:avLst/>
              <a:gdLst/>
              <a:ahLst/>
              <a:cxnLst>
                <a:cxn ang="0">
                  <a:pos x="271" y="2"/>
                </a:cxn>
                <a:cxn ang="0">
                  <a:pos x="271" y="2"/>
                </a:cxn>
                <a:cxn ang="0">
                  <a:pos x="236" y="59"/>
                </a:cxn>
                <a:cxn ang="0">
                  <a:pos x="200" y="115"/>
                </a:cxn>
                <a:cxn ang="0">
                  <a:pos x="165" y="172"/>
                </a:cxn>
                <a:cxn ang="0">
                  <a:pos x="130" y="229"/>
                </a:cxn>
                <a:cxn ang="0">
                  <a:pos x="130" y="229"/>
                </a:cxn>
                <a:cxn ang="0">
                  <a:pos x="113" y="252"/>
                </a:cxn>
                <a:cxn ang="0">
                  <a:pos x="96" y="274"/>
                </a:cxn>
                <a:cxn ang="0">
                  <a:pos x="59" y="320"/>
                </a:cxn>
                <a:cxn ang="0">
                  <a:pos x="42" y="344"/>
                </a:cxn>
                <a:cxn ang="0">
                  <a:pos x="26" y="367"/>
                </a:cxn>
                <a:cxn ang="0">
                  <a:pos x="12" y="392"/>
                </a:cxn>
                <a:cxn ang="0">
                  <a:pos x="0" y="418"/>
                </a:cxn>
                <a:cxn ang="0">
                  <a:pos x="0" y="418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3" y="425"/>
                </a:cxn>
                <a:cxn ang="0">
                  <a:pos x="4" y="426"/>
                </a:cxn>
                <a:cxn ang="0">
                  <a:pos x="8" y="425"/>
                </a:cxn>
                <a:cxn ang="0">
                  <a:pos x="11" y="423"/>
                </a:cxn>
                <a:cxn ang="0">
                  <a:pos x="12" y="422"/>
                </a:cxn>
                <a:cxn ang="0">
                  <a:pos x="12" y="422"/>
                </a:cxn>
                <a:cxn ang="0">
                  <a:pos x="17" y="408"/>
                </a:cxn>
                <a:cxn ang="0">
                  <a:pos x="24" y="395"/>
                </a:cxn>
                <a:cxn ang="0">
                  <a:pos x="38" y="369"/>
                </a:cxn>
                <a:cxn ang="0">
                  <a:pos x="55" y="344"/>
                </a:cxn>
                <a:cxn ang="0">
                  <a:pos x="72" y="320"/>
                </a:cxn>
                <a:cxn ang="0">
                  <a:pos x="110" y="273"/>
                </a:cxn>
                <a:cxn ang="0">
                  <a:pos x="128" y="250"/>
                </a:cxn>
                <a:cxn ang="0">
                  <a:pos x="145" y="225"/>
                </a:cxn>
                <a:cxn ang="0">
                  <a:pos x="145" y="225"/>
                </a:cxn>
                <a:cxn ang="0">
                  <a:pos x="179" y="171"/>
                </a:cxn>
                <a:cxn ang="0">
                  <a:pos x="213" y="116"/>
                </a:cxn>
                <a:cxn ang="0">
                  <a:pos x="246" y="63"/>
                </a:cxn>
                <a:cxn ang="0">
                  <a:pos x="281" y="9"/>
                </a:cxn>
                <a:cxn ang="0">
                  <a:pos x="281" y="9"/>
                </a:cxn>
                <a:cxn ang="0">
                  <a:pos x="283" y="6"/>
                </a:cxn>
                <a:cxn ang="0">
                  <a:pos x="281" y="4"/>
                </a:cxn>
                <a:cxn ang="0">
                  <a:pos x="281" y="2"/>
                </a:cxn>
                <a:cxn ang="0">
                  <a:pos x="279" y="1"/>
                </a:cxn>
                <a:cxn ang="0">
                  <a:pos x="275" y="0"/>
                </a:cxn>
                <a:cxn ang="0">
                  <a:pos x="273" y="1"/>
                </a:cxn>
                <a:cxn ang="0">
                  <a:pos x="271" y="2"/>
                </a:cxn>
                <a:cxn ang="0">
                  <a:pos x="271" y="2"/>
                </a:cxn>
              </a:cxnLst>
              <a:rect l="0" t="0" r="r" b="b"/>
              <a:pathLst>
                <a:path w="283" h="426">
                  <a:moveTo>
                    <a:pt x="271" y="2"/>
                  </a:moveTo>
                  <a:lnTo>
                    <a:pt x="271" y="2"/>
                  </a:lnTo>
                  <a:lnTo>
                    <a:pt x="236" y="59"/>
                  </a:lnTo>
                  <a:lnTo>
                    <a:pt x="200" y="115"/>
                  </a:lnTo>
                  <a:lnTo>
                    <a:pt x="165" y="17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13" y="252"/>
                  </a:lnTo>
                  <a:lnTo>
                    <a:pt x="96" y="274"/>
                  </a:lnTo>
                  <a:lnTo>
                    <a:pt x="59" y="320"/>
                  </a:lnTo>
                  <a:lnTo>
                    <a:pt x="42" y="344"/>
                  </a:lnTo>
                  <a:lnTo>
                    <a:pt x="26" y="367"/>
                  </a:lnTo>
                  <a:lnTo>
                    <a:pt x="12" y="392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3" y="425"/>
                  </a:lnTo>
                  <a:lnTo>
                    <a:pt x="4" y="426"/>
                  </a:lnTo>
                  <a:lnTo>
                    <a:pt x="8" y="425"/>
                  </a:lnTo>
                  <a:lnTo>
                    <a:pt x="11" y="423"/>
                  </a:lnTo>
                  <a:lnTo>
                    <a:pt x="12" y="422"/>
                  </a:lnTo>
                  <a:lnTo>
                    <a:pt x="12" y="422"/>
                  </a:lnTo>
                  <a:lnTo>
                    <a:pt x="17" y="408"/>
                  </a:lnTo>
                  <a:lnTo>
                    <a:pt x="24" y="395"/>
                  </a:lnTo>
                  <a:lnTo>
                    <a:pt x="38" y="369"/>
                  </a:lnTo>
                  <a:lnTo>
                    <a:pt x="55" y="344"/>
                  </a:lnTo>
                  <a:lnTo>
                    <a:pt x="72" y="320"/>
                  </a:lnTo>
                  <a:lnTo>
                    <a:pt x="110" y="273"/>
                  </a:lnTo>
                  <a:lnTo>
                    <a:pt x="128" y="250"/>
                  </a:lnTo>
                  <a:lnTo>
                    <a:pt x="145" y="225"/>
                  </a:lnTo>
                  <a:lnTo>
                    <a:pt x="145" y="225"/>
                  </a:lnTo>
                  <a:lnTo>
                    <a:pt x="179" y="171"/>
                  </a:lnTo>
                  <a:lnTo>
                    <a:pt x="213" y="116"/>
                  </a:lnTo>
                  <a:lnTo>
                    <a:pt x="246" y="63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3" y="6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79" y="1"/>
                  </a:lnTo>
                  <a:lnTo>
                    <a:pt x="275" y="0"/>
                  </a:lnTo>
                  <a:lnTo>
                    <a:pt x="273" y="1"/>
                  </a:lnTo>
                  <a:lnTo>
                    <a:pt x="271" y="2"/>
                  </a:lnTo>
                  <a:lnTo>
                    <a:pt x="2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7" name="Freeform 529"/>
            <p:cNvSpPr/>
            <p:nvPr/>
          </p:nvSpPr>
          <p:spPr bwMode="auto">
            <a:xfrm>
              <a:off x="2517776" y="1982788"/>
              <a:ext cx="58738" cy="74613"/>
            </a:xfrm>
            <a:custGeom>
              <a:avLst/>
              <a:gdLst/>
              <a:ahLst/>
              <a:cxnLst>
                <a:cxn ang="0">
                  <a:pos x="138" y="1"/>
                </a:cxn>
                <a:cxn ang="0">
                  <a:pos x="138" y="1"/>
                </a:cxn>
                <a:cxn ang="0">
                  <a:pos x="128" y="9"/>
                </a:cxn>
                <a:cxn ang="0">
                  <a:pos x="120" y="18"/>
                </a:cxn>
                <a:cxn ang="0">
                  <a:pos x="104" y="38"/>
                </a:cxn>
                <a:cxn ang="0">
                  <a:pos x="90" y="59"/>
                </a:cxn>
                <a:cxn ang="0">
                  <a:pos x="77" y="80"/>
                </a:cxn>
                <a:cxn ang="0">
                  <a:pos x="77" y="80"/>
                </a:cxn>
                <a:cxn ang="0">
                  <a:pos x="66" y="93"/>
                </a:cxn>
                <a:cxn ang="0">
                  <a:pos x="56" y="106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26" y="144"/>
                </a:cxn>
                <a:cxn ang="0">
                  <a:pos x="17" y="154"/>
                </a:cxn>
                <a:cxn ang="0">
                  <a:pos x="7" y="165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2"/>
                </a:cxn>
                <a:cxn ang="0">
                  <a:pos x="2" y="184"/>
                </a:cxn>
                <a:cxn ang="0">
                  <a:pos x="5" y="186"/>
                </a:cxn>
                <a:cxn ang="0">
                  <a:pos x="6" y="186"/>
                </a:cxn>
                <a:cxn ang="0">
                  <a:pos x="9" y="184"/>
                </a:cxn>
                <a:cxn ang="0">
                  <a:pos x="10" y="183"/>
                </a:cxn>
                <a:cxn ang="0">
                  <a:pos x="10" y="183"/>
                </a:cxn>
                <a:cxn ang="0">
                  <a:pos x="15" y="173"/>
                </a:cxn>
                <a:cxn ang="0">
                  <a:pos x="23" y="165"/>
                </a:cxn>
                <a:cxn ang="0">
                  <a:pos x="31" y="157"/>
                </a:cxn>
                <a:cxn ang="0">
                  <a:pos x="39" y="148"/>
                </a:cxn>
                <a:cxn ang="0">
                  <a:pos x="39" y="148"/>
                </a:cxn>
                <a:cxn ang="0">
                  <a:pos x="60" y="119"/>
                </a:cxn>
                <a:cxn ang="0">
                  <a:pos x="81" y="93"/>
                </a:cxn>
                <a:cxn ang="0">
                  <a:pos x="81" y="93"/>
                </a:cxn>
                <a:cxn ang="0">
                  <a:pos x="96" y="71"/>
                </a:cxn>
                <a:cxn ang="0">
                  <a:pos x="111" y="48"/>
                </a:cxn>
                <a:cxn ang="0">
                  <a:pos x="119" y="38"/>
                </a:cxn>
                <a:cxn ang="0">
                  <a:pos x="126" y="27"/>
                </a:cxn>
                <a:cxn ang="0">
                  <a:pos x="136" y="18"/>
                </a:cxn>
                <a:cxn ang="0">
                  <a:pos x="146" y="9"/>
                </a:cxn>
                <a:cxn ang="0">
                  <a:pos x="146" y="9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8" y="1"/>
                </a:cxn>
              </a:cxnLst>
              <a:rect l="0" t="0" r="r" b="b"/>
              <a:pathLst>
                <a:path w="147" h="186">
                  <a:moveTo>
                    <a:pt x="138" y="1"/>
                  </a:moveTo>
                  <a:lnTo>
                    <a:pt x="138" y="1"/>
                  </a:lnTo>
                  <a:lnTo>
                    <a:pt x="128" y="9"/>
                  </a:lnTo>
                  <a:lnTo>
                    <a:pt x="120" y="18"/>
                  </a:lnTo>
                  <a:lnTo>
                    <a:pt x="104" y="38"/>
                  </a:lnTo>
                  <a:lnTo>
                    <a:pt x="90" y="59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66" y="93"/>
                  </a:lnTo>
                  <a:lnTo>
                    <a:pt x="56" y="106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26" y="144"/>
                  </a:lnTo>
                  <a:lnTo>
                    <a:pt x="17" y="154"/>
                  </a:lnTo>
                  <a:lnTo>
                    <a:pt x="7" y="16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2" y="184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5" y="173"/>
                  </a:lnTo>
                  <a:lnTo>
                    <a:pt x="23" y="165"/>
                  </a:lnTo>
                  <a:lnTo>
                    <a:pt x="31" y="157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60" y="119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96" y="71"/>
                  </a:lnTo>
                  <a:lnTo>
                    <a:pt x="111" y="48"/>
                  </a:lnTo>
                  <a:lnTo>
                    <a:pt x="119" y="38"/>
                  </a:lnTo>
                  <a:lnTo>
                    <a:pt x="126" y="27"/>
                  </a:lnTo>
                  <a:lnTo>
                    <a:pt x="136" y="18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8" name="Freeform 530"/>
            <p:cNvSpPr/>
            <p:nvPr/>
          </p:nvSpPr>
          <p:spPr bwMode="auto">
            <a:xfrm>
              <a:off x="2454276" y="1998663"/>
              <a:ext cx="158750" cy="241300"/>
            </a:xfrm>
            <a:custGeom>
              <a:avLst/>
              <a:gdLst/>
              <a:ahLst/>
              <a:cxnLst>
                <a:cxn ang="0">
                  <a:pos x="388" y="4"/>
                </a:cxn>
                <a:cxn ang="0">
                  <a:pos x="382" y="17"/>
                </a:cxn>
                <a:cxn ang="0">
                  <a:pos x="374" y="29"/>
                </a:cxn>
                <a:cxn ang="0">
                  <a:pos x="348" y="73"/>
                </a:cxn>
                <a:cxn ang="0">
                  <a:pos x="294" y="156"/>
                </a:cxn>
                <a:cxn ang="0">
                  <a:pos x="181" y="323"/>
                </a:cxn>
                <a:cxn ang="0">
                  <a:pos x="158" y="362"/>
                </a:cxn>
                <a:cxn ang="0">
                  <a:pos x="112" y="439"/>
                </a:cxn>
                <a:cxn ang="0">
                  <a:pos x="87" y="477"/>
                </a:cxn>
                <a:cxn ang="0">
                  <a:pos x="39" y="549"/>
                </a:cxn>
                <a:cxn ang="0">
                  <a:pos x="18" y="575"/>
                </a:cxn>
                <a:cxn ang="0">
                  <a:pos x="0" y="604"/>
                </a:cxn>
                <a:cxn ang="0">
                  <a:pos x="0" y="607"/>
                </a:cxn>
                <a:cxn ang="0">
                  <a:pos x="2" y="611"/>
                </a:cxn>
                <a:cxn ang="0">
                  <a:pos x="7" y="611"/>
                </a:cxn>
                <a:cxn ang="0">
                  <a:pos x="11" y="608"/>
                </a:cxn>
                <a:cxn ang="0">
                  <a:pos x="15" y="599"/>
                </a:cxn>
                <a:cxn ang="0">
                  <a:pos x="31" y="577"/>
                </a:cxn>
                <a:cxn ang="0">
                  <a:pos x="55" y="547"/>
                </a:cxn>
                <a:cxn ang="0">
                  <a:pos x="78" y="511"/>
                </a:cxn>
                <a:cxn ang="0">
                  <a:pos x="103" y="476"/>
                </a:cxn>
                <a:cxn ang="0">
                  <a:pos x="128" y="437"/>
                </a:cxn>
                <a:cxn ang="0">
                  <a:pos x="174" y="358"/>
                </a:cxn>
                <a:cxn ang="0">
                  <a:pos x="198" y="320"/>
                </a:cxn>
                <a:cxn ang="0">
                  <a:pos x="310" y="152"/>
                </a:cxn>
                <a:cxn ang="0">
                  <a:pos x="363" y="69"/>
                </a:cxn>
                <a:cxn ang="0">
                  <a:pos x="383" y="39"/>
                </a:cxn>
                <a:cxn ang="0">
                  <a:pos x="397" y="14"/>
                </a:cxn>
                <a:cxn ang="0">
                  <a:pos x="400" y="6"/>
                </a:cxn>
                <a:cxn ang="0">
                  <a:pos x="399" y="1"/>
                </a:cxn>
                <a:cxn ang="0">
                  <a:pos x="391" y="0"/>
                </a:cxn>
                <a:cxn ang="0">
                  <a:pos x="388" y="4"/>
                </a:cxn>
              </a:cxnLst>
              <a:rect l="0" t="0" r="r" b="b"/>
              <a:pathLst>
                <a:path w="400" h="611">
                  <a:moveTo>
                    <a:pt x="388" y="4"/>
                  </a:moveTo>
                  <a:lnTo>
                    <a:pt x="388" y="4"/>
                  </a:lnTo>
                  <a:lnTo>
                    <a:pt x="386" y="10"/>
                  </a:lnTo>
                  <a:lnTo>
                    <a:pt x="382" y="17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48" y="73"/>
                  </a:lnTo>
                  <a:lnTo>
                    <a:pt x="348" y="73"/>
                  </a:lnTo>
                  <a:lnTo>
                    <a:pt x="321" y="115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58" y="362"/>
                  </a:lnTo>
                  <a:lnTo>
                    <a:pt x="136" y="401"/>
                  </a:lnTo>
                  <a:lnTo>
                    <a:pt x="112" y="439"/>
                  </a:lnTo>
                  <a:lnTo>
                    <a:pt x="87" y="477"/>
                  </a:lnTo>
                  <a:lnTo>
                    <a:pt x="87" y="477"/>
                  </a:lnTo>
                  <a:lnTo>
                    <a:pt x="62" y="513"/>
                  </a:lnTo>
                  <a:lnTo>
                    <a:pt x="39" y="549"/>
                  </a:lnTo>
                  <a:lnTo>
                    <a:pt x="39" y="549"/>
                  </a:lnTo>
                  <a:lnTo>
                    <a:pt x="18" y="575"/>
                  </a:lnTo>
                  <a:lnTo>
                    <a:pt x="7" y="590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0" y="607"/>
                  </a:lnTo>
                  <a:lnTo>
                    <a:pt x="1" y="609"/>
                  </a:lnTo>
                  <a:lnTo>
                    <a:pt x="2" y="611"/>
                  </a:lnTo>
                  <a:lnTo>
                    <a:pt x="4" y="611"/>
                  </a:lnTo>
                  <a:lnTo>
                    <a:pt x="7" y="611"/>
                  </a:lnTo>
                  <a:lnTo>
                    <a:pt x="10" y="609"/>
                  </a:lnTo>
                  <a:lnTo>
                    <a:pt x="11" y="608"/>
                  </a:lnTo>
                  <a:lnTo>
                    <a:pt x="11" y="608"/>
                  </a:lnTo>
                  <a:lnTo>
                    <a:pt x="15" y="599"/>
                  </a:lnTo>
                  <a:lnTo>
                    <a:pt x="19" y="591"/>
                  </a:lnTo>
                  <a:lnTo>
                    <a:pt x="31" y="577"/>
                  </a:lnTo>
                  <a:lnTo>
                    <a:pt x="43" y="561"/>
                  </a:lnTo>
                  <a:lnTo>
                    <a:pt x="55" y="547"/>
                  </a:lnTo>
                  <a:lnTo>
                    <a:pt x="55" y="547"/>
                  </a:lnTo>
                  <a:lnTo>
                    <a:pt x="78" y="511"/>
                  </a:lnTo>
                  <a:lnTo>
                    <a:pt x="103" y="476"/>
                  </a:lnTo>
                  <a:lnTo>
                    <a:pt x="103" y="476"/>
                  </a:lnTo>
                  <a:lnTo>
                    <a:pt x="116" y="456"/>
                  </a:lnTo>
                  <a:lnTo>
                    <a:pt x="128" y="437"/>
                  </a:lnTo>
                  <a:lnTo>
                    <a:pt x="151" y="397"/>
                  </a:lnTo>
                  <a:lnTo>
                    <a:pt x="174" y="358"/>
                  </a:lnTo>
                  <a:lnTo>
                    <a:pt x="198" y="320"/>
                  </a:lnTo>
                  <a:lnTo>
                    <a:pt x="198" y="320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37" y="111"/>
                  </a:lnTo>
                  <a:lnTo>
                    <a:pt x="363" y="69"/>
                  </a:lnTo>
                  <a:lnTo>
                    <a:pt x="363" y="69"/>
                  </a:lnTo>
                  <a:lnTo>
                    <a:pt x="383" y="39"/>
                  </a:lnTo>
                  <a:lnTo>
                    <a:pt x="393" y="22"/>
                  </a:lnTo>
                  <a:lnTo>
                    <a:pt x="397" y="14"/>
                  </a:lnTo>
                  <a:lnTo>
                    <a:pt x="400" y="6"/>
                  </a:lnTo>
                  <a:lnTo>
                    <a:pt x="400" y="6"/>
                  </a:lnTo>
                  <a:lnTo>
                    <a:pt x="400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89" y="1"/>
                  </a:lnTo>
                  <a:lnTo>
                    <a:pt x="388" y="4"/>
                  </a:lnTo>
                  <a:lnTo>
                    <a:pt x="38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9" name="Freeform 531"/>
            <p:cNvSpPr/>
            <p:nvPr/>
          </p:nvSpPr>
          <p:spPr bwMode="auto">
            <a:xfrm>
              <a:off x="2509838" y="2046288"/>
              <a:ext cx="133350" cy="195263"/>
            </a:xfrm>
            <a:custGeom>
              <a:avLst/>
              <a:gdLst/>
              <a:ahLst/>
              <a:cxnLst>
                <a:cxn ang="0">
                  <a:pos x="328" y="2"/>
                </a:cxn>
                <a:cxn ang="0">
                  <a:pos x="328" y="2"/>
                </a:cxn>
                <a:cxn ang="0">
                  <a:pos x="307" y="31"/>
                </a:cxn>
                <a:cxn ang="0">
                  <a:pos x="286" y="60"/>
                </a:cxn>
                <a:cxn ang="0">
                  <a:pos x="246" y="120"/>
                </a:cxn>
                <a:cxn ang="0">
                  <a:pos x="207" y="180"/>
                </a:cxn>
                <a:cxn ang="0">
                  <a:pos x="167" y="240"/>
                </a:cxn>
                <a:cxn ang="0">
                  <a:pos x="167" y="240"/>
                </a:cxn>
                <a:cxn ang="0">
                  <a:pos x="123" y="304"/>
                </a:cxn>
                <a:cxn ang="0">
                  <a:pos x="78" y="367"/>
                </a:cxn>
                <a:cxn ang="0">
                  <a:pos x="78" y="367"/>
                </a:cxn>
                <a:cxn ang="0">
                  <a:pos x="58" y="394"/>
                </a:cxn>
                <a:cxn ang="0">
                  <a:pos x="39" y="423"/>
                </a:cxn>
                <a:cxn ang="0">
                  <a:pos x="1" y="481"/>
                </a:cxn>
                <a:cxn ang="0">
                  <a:pos x="1" y="481"/>
                </a:cxn>
                <a:cxn ang="0">
                  <a:pos x="0" y="483"/>
                </a:cxn>
                <a:cxn ang="0">
                  <a:pos x="0" y="486"/>
                </a:cxn>
                <a:cxn ang="0">
                  <a:pos x="3" y="489"/>
                </a:cxn>
                <a:cxn ang="0">
                  <a:pos x="7" y="490"/>
                </a:cxn>
                <a:cxn ang="0">
                  <a:pos x="9" y="489"/>
                </a:cxn>
                <a:cxn ang="0">
                  <a:pos x="10" y="487"/>
                </a:cxn>
                <a:cxn ang="0">
                  <a:pos x="10" y="487"/>
                </a:cxn>
                <a:cxn ang="0">
                  <a:pos x="46" y="434"/>
                </a:cxn>
                <a:cxn ang="0">
                  <a:pos x="63" y="408"/>
                </a:cxn>
                <a:cxn ang="0">
                  <a:pos x="81" y="381"/>
                </a:cxn>
                <a:cxn ang="0">
                  <a:pos x="81" y="381"/>
                </a:cxn>
                <a:cxn ang="0">
                  <a:pos x="127" y="319"/>
                </a:cxn>
                <a:cxn ang="0">
                  <a:pos x="171" y="256"/>
                </a:cxn>
                <a:cxn ang="0">
                  <a:pos x="171" y="256"/>
                </a:cxn>
                <a:cxn ang="0">
                  <a:pos x="212" y="193"/>
                </a:cxn>
                <a:cxn ang="0">
                  <a:pos x="252" y="130"/>
                </a:cxn>
                <a:cxn ang="0">
                  <a:pos x="294" y="68"/>
                </a:cxn>
                <a:cxn ang="0">
                  <a:pos x="317" y="37"/>
                </a:cxn>
                <a:cxn ang="0">
                  <a:pos x="337" y="7"/>
                </a:cxn>
                <a:cxn ang="0">
                  <a:pos x="337" y="7"/>
                </a:cxn>
                <a:cxn ang="0">
                  <a:pos x="339" y="5"/>
                </a:cxn>
                <a:cxn ang="0">
                  <a:pos x="339" y="3"/>
                </a:cxn>
                <a:cxn ang="0">
                  <a:pos x="337" y="2"/>
                </a:cxn>
                <a:cxn ang="0">
                  <a:pos x="336" y="0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8" y="2"/>
                </a:cxn>
                <a:cxn ang="0">
                  <a:pos x="328" y="2"/>
                </a:cxn>
              </a:cxnLst>
              <a:rect l="0" t="0" r="r" b="b"/>
              <a:pathLst>
                <a:path w="339" h="490">
                  <a:moveTo>
                    <a:pt x="328" y="2"/>
                  </a:moveTo>
                  <a:lnTo>
                    <a:pt x="328" y="2"/>
                  </a:lnTo>
                  <a:lnTo>
                    <a:pt x="307" y="31"/>
                  </a:lnTo>
                  <a:lnTo>
                    <a:pt x="286" y="60"/>
                  </a:lnTo>
                  <a:lnTo>
                    <a:pt x="246" y="120"/>
                  </a:lnTo>
                  <a:lnTo>
                    <a:pt x="207" y="180"/>
                  </a:lnTo>
                  <a:lnTo>
                    <a:pt x="167" y="240"/>
                  </a:lnTo>
                  <a:lnTo>
                    <a:pt x="167" y="240"/>
                  </a:lnTo>
                  <a:lnTo>
                    <a:pt x="123" y="304"/>
                  </a:lnTo>
                  <a:lnTo>
                    <a:pt x="78" y="367"/>
                  </a:lnTo>
                  <a:lnTo>
                    <a:pt x="78" y="367"/>
                  </a:lnTo>
                  <a:lnTo>
                    <a:pt x="58" y="394"/>
                  </a:lnTo>
                  <a:lnTo>
                    <a:pt x="39" y="423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0" y="483"/>
                  </a:lnTo>
                  <a:lnTo>
                    <a:pt x="0" y="486"/>
                  </a:lnTo>
                  <a:lnTo>
                    <a:pt x="3" y="489"/>
                  </a:lnTo>
                  <a:lnTo>
                    <a:pt x="7" y="490"/>
                  </a:lnTo>
                  <a:lnTo>
                    <a:pt x="9" y="489"/>
                  </a:lnTo>
                  <a:lnTo>
                    <a:pt x="10" y="487"/>
                  </a:lnTo>
                  <a:lnTo>
                    <a:pt x="10" y="487"/>
                  </a:lnTo>
                  <a:lnTo>
                    <a:pt x="46" y="434"/>
                  </a:lnTo>
                  <a:lnTo>
                    <a:pt x="63" y="408"/>
                  </a:lnTo>
                  <a:lnTo>
                    <a:pt x="81" y="381"/>
                  </a:lnTo>
                  <a:lnTo>
                    <a:pt x="81" y="381"/>
                  </a:lnTo>
                  <a:lnTo>
                    <a:pt x="127" y="319"/>
                  </a:lnTo>
                  <a:lnTo>
                    <a:pt x="171" y="256"/>
                  </a:lnTo>
                  <a:lnTo>
                    <a:pt x="171" y="256"/>
                  </a:lnTo>
                  <a:lnTo>
                    <a:pt x="212" y="193"/>
                  </a:lnTo>
                  <a:lnTo>
                    <a:pt x="252" y="130"/>
                  </a:lnTo>
                  <a:lnTo>
                    <a:pt x="294" y="68"/>
                  </a:lnTo>
                  <a:lnTo>
                    <a:pt x="317" y="37"/>
                  </a:lnTo>
                  <a:lnTo>
                    <a:pt x="337" y="7"/>
                  </a:lnTo>
                  <a:lnTo>
                    <a:pt x="337" y="7"/>
                  </a:lnTo>
                  <a:lnTo>
                    <a:pt x="339" y="5"/>
                  </a:lnTo>
                  <a:lnTo>
                    <a:pt x="339" y="3"/>
                  </a:lnTo>
                  <a:lnTo>
                    <a:pt x="337" y="2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2"/>
                  </a:lnTo>
                  <a:lnTo>
                    <a:pt x="3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0" name="Freeform 532"/>
            <p:cNvSpPr/>
            <p:nvPr/>
          </p:nvSpPr>
          <p:spPr bwMode="auto">
            <a:xfrm>
              <a:off x="2527301" y="2079625"/>
              <a:ext cx="152400" cy="222250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3"/>
                </a:cxn>
                <a:cxn ang="0">
                  <a:pos x="362" y="16"/>
                </a:cxn>
                <a:cxn ang="0">
                  <a:pos x="349" y="31"/>
                </a:cxn>
                <a:cxn ang="0">
                  <a:pos x="327" y="61"/>
                </a:cxn>
                <a:cxn ang="0">
                  <a:pos x="306" y="93"/>
                </a:cxn>
                <a:cxn ang="0">
                  <a:pos x="285" y="124"/>
                </a:cxn>
                <a:cxn ang="0">
                  <a:pos x="285" y="124"/>
                </a:cxn>
                <a:cxn ang="0">
                  <a:pos x="259" y="162"/>
                </a:cxn>
                <a:cxn ang="0">
                  <a:pos x="235" y="200"/>
                </a:cxn>
                <a:cxn ang="0">
                  <a:pos x="212" y="239"/>
                </a:cxn>
                <a:cxn ang="0">
                  <a:pos x="188" y="277"/>
                </a:cxn>
                <a:cxn ang="0">
                  <a:pos x="188" y="277"/>
                </a:cxn>
                <a:cxn ang="0">
                  <a:pos x="165" y="315"/>
                </a:cxn>
                <a:cxn ang="0">
                  <a:pos x="140" y="353"/>
                </a:cxn>
                <a:cxn ang="0">
                  <a:pos x="114" y="390"/>
                </a:cxn>
                <a:cxn ang="0">
                  <a:pos x="99" y="407"/>
                </a:cxn>
                <a:cxn ang="0">
                  <a:pos x="85" y="424"/>
                </a:cxn>
                <a:cxn ang="0">
                  <a:pos x="85" y="424"/>
                </a:cxn>
                <a:cxn ang="0">
                  <a:pos x="60" y="454"/>
                </a:cxn>
                <a:cxn ang="0">
                  <a:pos x="39" y="485"/>
                </a:cxn>
                <a:cxn ang="0">
                  <a:pos x="18" y="518"/>
                </a:cxn>
                <a:cxn ang="0">
                  <a:pos x="1" y="552"/>
                </a:cxn>
                <a:cxn ang="0">
                  <a:pos x="1" y="552"/>
                </a:cxn>
                <a:cxn ang="0">
                  <a:pos x="0" y="554"/>
                </a:cxn>
                <a:cxn ang="0">
                  <a:pos x="0" y="556"/>
                </a:cxn>
                <a:cxn ang="0">
                  <a:pos x="2" y="560"/>
                </a:cxn>
                <a:cxn ang="0">
                  <a:pos x="6" y="560"/>
                </a:cxn>
                <a:cxn ang="0">
                  <a:pos x="9" y="560"/>
                </a:cxn>
                <a:cxn ang="0">
                  <a:pos x="10" y="557"/>
                </a:cxn>
                <a:cxn ang="0">
                  <a:pos x="10" y="557"/>
                </a:cxn>
                <a:cxn ang="0">
                  <a:pos x="30" y="522"/>
                </a:cxn>
                <a:cxn ang="0">
                  <a:pos x="51" y="488"/>
                </a:cxn>
                <a:cxn ang="0">
                  <a:pos x="74" y="456"/>
                </a:cxn>
                <a:cxn ang="0">
                  <a:pos x="99" y="425"/>
                </a:cxn>
                <a:cxn ang="0">
                  <a:pos x="99" y="425"/>
                </a:cxn>
                <a:cxn ang="0">
                  <a:pos x="112" y="411"/>
                </a:cxn>
                <a:cxn ang="0">
                  <a:pos x="123" y="395"/>
                </a:cxn>
                <a:cxn ang="0">
                  <a:pos x="145" y="365"/>
                </a:cxn>
                <a:cxn ang="0">
                  <a:pos x="187" y="301"/>
                </a:cxn>
                <a:cxn ang="0">
                  <a:pos x="187" y="301"/>
                </a:cxn>
                <a:cxn ang="0">
                  <a:pos x="210" y="265"/>
                </a:cxn>
                <a:cxn ang="0">
                  <a:pos x="233" y="229"/>
                </a:cxn>
                <a:cxn ang="0">
                  <a:pos x="277" y="157"/>
                </a:cxn>
                <a:cxn ang="0">
                  <a:pos x="277" y="157"/>
                </a:cxn>
                <a:cxn ang="0">
                  <a:pos x="301" y="120"/>
                </a:cxn>
                <a:cxn ang="0">
                  <a:pos x="325" y="86"/>
                </a:cxn>
                <a:cxn ang="0">
                  <a:pos x="325" y="86"/>
                </a:cxn>
                <a:cxn ang="0">
                  <a:pos x="352" y="47"/>
                </a:cxn>
                <a:cxn ang="0">
                  <a:pos x="366" y="27"/>
                </a:cxn>
                <a:cxn ang="0">
                  <a:pos x="383" y="10"/>
                </a:cxn>
                <a:cxn ang="0">
                  <a:pos x="383" y="10"/>
                </a:cxn>
                <a:cxn ang="0">
                  <a:pos x="384" y="8"/>
                </a:cxn>
                <a:cxn ang="0">
                  <a:pos x="384" y="6"/>
                </a:cxn>
                <a:cxn ang="0">
                  <a:pos x="382" y="3"/>
                </a:cxn>
                <a:cxn ang="0">
                  <a:pos x="379" y="0"/>
                </a:cxn>
                <a:cxn ang="0">
                  <a:pos x="376" y="1"/>
                </a:cxn>
                <a:cxn ang="0">
                  <a:pos x="374" y="3"/>
                </a:cxn>
                <a:cxn ang="0">
                  <a:pos x="374" y="3"/>
                </a:cxn>
              </a:cxnLst>
              <a:rect l="0" t="0" r="r" b="b"/>
              <a:pathLst>
                <a:path w="384" h="560">
                  <a:moveTo>
                    <a:pt x="374" y="3"/>
                  </a:moveTo>
                  <a:lnTo>
                    <a:pt x="374" y="3"/>
                  </a:lnTo>
                  <a:lnTo>
                    <a:pt x="362" y="16"/>
                  </a:lnTo>
                  <a:lnTo>
                    <a:pt x="349" y="31"/>
                  </a:lnTo>
                  <a:lnTo>
                    <a:pt x="327" y="61"/>
                  </a:lnTo>
                  <a:lnTo>
                    <a:pt x="306" y="93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59" y="162"/>
                  </a:lnTo>
                  <a:lnTo>
                    <a:pt x="235" y="200"/>
                  </a:lnTo>
                  <a:lnTo>
                    <a:pt x="212" y="239"/>
                  </a:lnTo>
                  <a:lnTo>
                    <a:pt x="188" y="277"/>
                  </a:lnTo>
                  <a:lnTo>
                    <a:pt x="188" y="277"/>
                  </a:lnTo>
                  <a:lnTo>
                    <a:pt x="165" y="315"/>
                  </a:lnTo>
                  <a:lnTo>
                    <a:pt x="140" y="353"/>
                  </a:lnTo>
                  <a:lnTo>
                    <a:pt x="114" y="390"/>
                  </a:lnTo>
                  <a:lnTo>
                    <a:pt x="99" y="407"/>
                  </a:lnTo>
                  <a:lnTo>
                    <a:pt x="85" y="424"/>
                  </a:lnTo>
                  <a:lnTo>
                    <a:pt x="85" y="424"/>
                  </a:lnTo>
                  <a:lnTo>
                    <a:pt x="60" y="454"/>
                  </a:lnTo>
                  <a:lnTo>
                    <a:pt x="39" y="485"/>
                  </a:lnTo>
                  <a:lnTo>
                    <a:pt x="18" y="518"/>
                  </a:lnTo>
                  <a:lnTo>
                    <a:pt x="1" y="552"/>
                  </a:lnTo>
                  <a:lnTo>
                    <a:pt x="1" y="552"/>
                  </a:lnTo>
                  <a:lnTo>
                    <a:pt x="0" y="554"/>
                  </a:lnTo>
                  <a:lnTo>
                    <a:pt x="0" y="556"/>
                  </a:lnTo>
                  <a:lnTo>
                    <a:pt x="2" y="560"/>
                  </a:lnTo>
                  <a:lnTo>
                    <a:pt x="6" y="560"/>
                  </a:lnTo>
                  <a:lnTo>
                    <a:pt x="9" y="560"/>
                  </a:lnTo>
                  <a:lnTo>
                    <a:pt x="10" y="557"/>
                  </a:lnTo>
                  <a:lnTo>
                    <a:pt x="10" y="557"/>
                  </a:lnTo>
                  <a:lnTo>
                    <a:pt x="30" y="522"/>
                  </a:lnTo>
                  <a:lnTo>
                    <a:pt x="51" y="488"/>
                  </a:lnTo>
                  <a:lnTo>
                    <a:pt x="74" y="456"/>
                  </a:lnTo>
                  <a:lnTo>
                    <a:pt x="99" y="425"/>
                  </a:lnTo>
                  <a:lnTo>
                    <a:pt x="99" y="425"/>
                  </a:lnTo>
                  <a:lnTo>
                    <a:pt x="112" y="411"/>
                  </a:lnTo>
                  <a:lnTo>
                    <a:pt x="123" y="395"/>
                  </a:lnTo>
                  <a:lnTo>
                    <a:pt x="145" y="365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210" y="265"/>
                  </a:lnTo>
                  <a:lnTo>
                    <a:pt x="233" y="229"/>
                  </a:lnTo>
                  <a:lnTo>
                    <a:pt x="277" y="157"/>
                  </a:lnTo>
                  <a:lnTo>
                    <a:pt x="277" y="157"/>
                  </a:lnTo>
                  <a:lnTo>
                    <a:pt x="301" y="120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52" y="47"/>
                  </a:lnTo>
                  <a:lnTo>
                    <a:pt x="366" y="27"/>
                  </a:lnTo>
                  <a:lnTo>
                    <a:pt x="383" y="10"/>
                  </a:lnTo>
                  <a:lnTo>
                    <a:pt x="383" y="10"/>
                  </a:lnTo>
                  <a:lnTo>
                    <a:pt x="384" y="8"/>
                  </a:lnTo>
                  <a:lnTo>
                    <a:pt x="384" y="6"/>
                  </a:lnTo>
                  <a:lnTo>
                    <a:pt x="382" y="3"/>
                  </a:lnTo>
                  <a:lnTo>
                    <a:pt x="379" y="0"/>
                  </a:lnTo>
                  <a:lnTo>
                    <a:pt x="376" y="1"/>
                  </a:lnTo>
                  <a:lnTo>
                    <a:pt x="374" y="3"/>
                  </a:lnTo>
                  <a:lnTo>
                    <a:pt x="37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1" name="Freeform 533"/>
            <p:cNvSpPr/>
            <p:nvPr/>
          </p:nvSpPr>
          <p:spPr bwMode="auto">
            <a:xfrm>
              <a:off x="2546351" y="2112963"/>
              <a:ext cx="173038" cy="250825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374" y="77"/>
                </a:cxn>
                <a:cxn ang="0">
                  <a:pos x="324" y="154"/>
                </a:cxn>
                <a:cxn ang="0">
                  <a:pos x="204" y="327"/>
                </a:cxn>
                <a:cxn ang="0">
                  <a:pos x="179" y="364"/>
                </a:cxn>
                <a:cxn ang="0">
                  <a:pos x="154" y="402"/>
                </a:cxn>
                <a:cxn ang="0">
                  <a:pos x="134" y="427"/>
                </a:cxn>
                <a:cxn ang="0">
                  <a:pos x="129" y="436"/>
                </a:cxn>
                <a:cxn ang="0">
                  <a:pos x="107" y="476"/>
                </a:cxn>
                <a:cxn ang="0">
                  <a:pos x="91" y="497"/>
                </a:cxn>
                <a:cxn ang="0">
                  <a:pos x="58" y="536"/>
                </a:cxn>
                <a:cxn ang="0">
                  <a:pos x="43" y="557"/>
                </a:cxn>
                <a:cxn ang="0">
                  <a:pos x="11" y="597"/>
                </a:cxn>
                <a:cxn ang="0">
                  <a:pos x="2" y="616"/>
                </a:cxn>
                <a:cxn ang="0">
                  <a:pos x="0" y="625"/>
                </a:cxn>
                <a:cxn ang="0">
                  <a:pos x="1" y="629"/>
                </a:cxn>
                <a:cxn ang="0">
                  <a:pos x="6" y="631"/>
                </a:cxn>
                <a:cxn ang="0">
                  <a:pos x="10" y="630"/>
                </a:cxn>
                <a:cxn ang="0">
                  <a:pos x="10" y="627"/>
                </a:cxn>
                <a:cxn ang="0">
                  <a:pos x="19" y="609"/>
                </a:cxn>
                <a:cxn ang="0">
                  <a:pos x="32" y="592"/>
                </a:cxn>
                <a:cxn ang="0">
                  <a:pos x="54" y="561"/>
                </a:cxn>
                <a:cxn ang="0">
                  <a:pos x="62" y="550"/>
                </a:cxn>
                <a:cxn ang="0">
                  <a:pos x="90" y="518"/>
                </a:cxn>
                <a:cxn ang="0">
                  <a:pos x="116" y="482"/>
                </a:cxn>
                <a:cxn ang="0">
                  <a:pos x="137" y="448"/>
                </a:cxn>
                <a:cxn ang="0">
                  <a:pos x="158" y="415"/>
                </a:cxn>
                <a:cxn ang="0">
                  <a:pos x="174" y="395"/>
                </a:cxn>
                <a:cxn ang="0">
                  <a:pos x="214" y="332"/>
                </a:cxn>
                <a:cxn ang="0">
                  <a:pos x="268" y="253"/>
                </a:cxn>
                <a:cxn ang="0">
                  <a:pos x="323" y="176"/>
                </a:cxn>
                <a:cxn ang="0">
                  <a:pos x="378" y="92"/>
                </a:cxn>
                <a:cxn ang="0">
                  <a:pos x="421" y="30"/>
                </a:cxn>
                <a:cxn ang="0">
                  <a:pos x="435" y="10"/>
                </a:cxn>
                <a:cxn ang="0">
                  <a:pos x="436" y="6"/>
                </a:cxn>
                <a:cxn ang="0">
                  <a:pos x="433" y="1"/>
                </a:cxn>
                <a:cxn ang="0">
                  <a:pos x="429" y="1"/>
                </a:cxn>
                <a:cxn ang="0">
                  <a:pos x="427" y="2"/>
                </a:cxn>
              </a:cxnLst>
              <a:rect l="0" t="0" r="r" b="b"/>
              <a:pathLst>
                <a:path w="436" h="631">
                  <a:moveTo>
                    <a:pt x="427" y="2"/>
                  </a:moveTo>
                  <a:lnTo>
                    <a:pt x="427" y="2"/>
                  </a:lnTo>
                  <a:lnTo>
                    <a:pt x="400" y="39"/>
                  </a:lnTo>
                  <a:lnTo>
                    <a:pt x="374" y="77"/>
                  </a:lnTo>
                  <a:lnTo>
                    <a:pt x="324" y="154"/>
                  </a:lnTo>
                  <a:lnTo>
                    <a:pt x="324" y="154"/>
                  </a:lnTo>
                  <a:lnTo>
                    <a:pt x="264" y="240"/>
                  </a:lnTo>
                  <a:lnTo>
                    <a:pt x="204" y="327"/>
                  </a:lnTo>
                  <a:lnTo>
                    <a:pt x="204" y="327"/>
                  </a:lnTo>
                  <a:lnTo>
                    <a:pt x="179" y="364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41" y="419"/>
                  </a:lnTo>
                  <a:lnTo>
                    <a:pt x="134" y="427"/>
                  </a:lnTo>
                  <a:lnTo>
                    <a:pt x="129" y="436"/>
                  </a:lnTo>
                  <a:lnTo>
                    <a:pt x="129" y="436"/>
                  </a:lnTo>
                  <a:lnTo>
                    <a:pt x="119" y="457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91" y="497"/>
                  </a:lnTo>
                  <a:lnTo>
                    <a:pt x="74" y="516"/>
                  </a:lnTo>
                  <a:lnTo>
                    <a:pt x="58" y="536"/>
                  </a:lnTo>
                  <a:lnTo>
                    <a:pt x="43" y="557"/>
                  </a:lnTo>
                  <a:lnTo>
                    <a:pt x="43" y="557"/>
                  </a:lnTo>
                  <a:lnTo>
                    <a:pt x="17" y="588"/>
                  </a:lnTo>
                  <a:lnTo>
                    <a:pt x="11" y="597"/>
                  </a:lnTo>
                  <a:lnTo>
                    <a:pt x="6" y="606"/>
                  </a:lnTo>
                  <a:lnTo>
                    <a:pt x="2" y="616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7"/>
                  </a:lnTo>
                  <a:lnTo>
                    <a:pt x="1" y="629"/>
                  </a:lnTo>
                  <a:lnTo>
                    <a:pt x="5" y="631"/>
                  </a:lnTo>
                  <a:lnTo>
                    <a:pt x="6" y="631"/>
                  </a:lnTo>
                  <a:lnTo>
                    <a:pt x="9" y="631"/>
                  </a:lnTo>
                  <a:lnTo>
                    <a:pt x="10" y="630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4" y="618"/>
                  </a:lnTo>
                  <a:lnTo>
                    <a:pt x="19" y="609"/>
                  </a:lnTo>
                  <a:lnTo>
                    <a:pt x="32" y="592"/>
                  </a:lnTo>
                  <a:lnTo>
                    <a:pt x="32" y="592"/>
                  </a:lnTo>
                  <a:lnTo>
                    <a:pt x="47" y="570"/>
                  </a:lnTo>
                  <a:lnTo>
                    <a:pt x="54" y="561"/>
                  </a:lnTo>
                  <a:lnTo>
                    <a:pt x="62" y="550"/>
                  </a:lnTo>
                  <a:lnTo>
                    <a:pt x="62" y="550"/>
                  </a:lnTo>
                  <a:lnTo>
                    <a:pt x="77" y="535"/>
                  </a:lnTo>
                  <a:lnTo>
                    <a:pt x="90" y="518"/>
                  </a:lnTo>
                  <a:lnTo>
                    <a:pt x="116" y="482"/>
                  </a:lnTo>
                  <a:lnTo>
                    <a:pt x="116" y="482"/>
                  </a:lnTo>
                  <a:lnTo>
                    <a:pt x="128" y="465"/>
                  </a:lnTo>
                  <a:lnTo>
                    <a:pt x="137" y="448"/>
                  </a:lnTo>
                  <a:lnTo>
                    <a:pt x="147" y="431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74" y="395"/>
                  </a:lnTo>
                  <a:lnTo>
                    <a:pt x="187" y="374"/>
                  </a:lnTo>
                  <a:lnTo>
                    <a:pt x="214" y="332"/>
                  </a:lnTo>
                  <a:lnTo>
                    <a:pt x="214" y="332"/>
                  </a:lnTo>
                  <a:lnTo>
                    <a:pt x="268" y="253"/>
                  </a:lnTo>
                  <a:lnTo>
                    <a:pt x="323" y="176"/>
                  </a:lnTo>
                  <a:lnTo>
                    <a:pt x="323" y="176"/>
                  </a:lnTo>
                  <a:lnTo>
                    <a:pt x="350" y="134"/>
                  </a:lnTo>
                  <a:lnTo>
                    <a:pt x="378" y="92"/>
                  </a:lnTo>
                  <a:lnTo>
                    <a:pt x="406" y="51"/>
                  </a:lnTo>
                  <a:lnTo>
                    <a:pt x="421" y="30"/>
                  </a:lnTo>
                  <a:lnTo>
                    <a:pt x="435" y="10"/>
                  </a:lnTo>
                  <a:lnTo>
                    <a:pt x="435" y="10"/>
                  </a:lnTo>
                  <a:lnTo>
                    <a:pt x="436" y="7"/>
                  </a:lnTo>
                  <a:lnTo>
                    <a:pt x="436" y="6"/>
                  </a:lnTo>
                  <a:lnTo>
                    <a:pt x="435" y="2"/>
                  </a:lnTo>
                  <a:lnTo>
                    <a:pt x="433" y="1"/>
                  </a:lnTo>
                  <a:lnTo>
                    <a:pt x="431" y="0"/>
                  </a:lnTo>
                  <a:lnTo>
                    <a:pt x="429" y="1"/>
                  </a:lnTo>
                  <a:lnTo>
                    <a:pt x="427" y="2"/>
                  </a:lnTo>
                  <a:lnTo>
                    <a:pt x="4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2" name="Freeform 534"/>
            <p:cNvSpPr/>
            <p:nvPr/>
          </p:nvSpPr>
          <p:spPr bwMode="auto">
            <a:xfrm>
              <a:off x="2122488" y="2501900"/>
              <a:ext cx="22225" cy="41275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0" y="17"/>
                </a:cxn>
                <a:cxn ang="0">
                  <a:pos x="36" y="27"/>
                </a:cxn>
                <a:cxn ang="0">
                  <a:pos x="29" y="36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4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2" y="100"/>
                </a:cxn>
                <a:cxn ang="0">
                  <a:pos x="4" y="102"/>
                </a:cxn>
                <a:cxn ang="0">
                  <a:pos x="10" y="102"/>
                </a:cxn>
                <a:cxn ang="0">
                  <a:pos x="11" y="100"/>
                </a:cxn>
                <a:cxn ang="0">
                  <a:pos x="12" y="99"/>
                </a:cxn>
                <a:cxn ang="0">
                  <a:pos x="12" y="99"/>
                </a:cxn>
                <a:cxn ang="0">
                  <a:pos x="16" y="83"/>
                </a:cxn>
                <a:cxn ang="0">
                  <a:pos x="23" y="70"/>
                </a:cxn>
                <a:cxn ang="0">
                  <a:pos x="29" y="56"/>
                </a:cxn>
                <a:cxn ang="0">
                  <a:pos x="38" y="43"/>
                </a:cxn>
                <a:cxn ang="0">
                  <a:pos x="38" y="43"/>
                </a:cxn>
                <a:cxn ang="0">
                  <a:pos x="44" y="35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102">
                  <a:moveTo>
                    <a:pt x="42" y="6"/>
                  </a:moveTo>
                  <a:lnTo>
                    <a:pt x="42" y="6"/>
                  </a:lnTo>
                  <a:lnTo>
                    <a:pt x="40" y="17"/>
                  </a:lnTo>
                  <a:lnTo>
                    <a:pt x="36" y="27"/>
                  </a:lnTo>
                  <a:lnTo>
                    <a:pt x="29" y="3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4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100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6" y="83"/>
                  </a:lnTo>
                  <a:lnTo>
                    <a:pt x="23" y="70"/>
                  </a:lnTo>
                  <a:lnTo>
                    <a:pt x="29" y="5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4" y="35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3" name="Freeform 535"/>
            <p:cNvSpPr/>
            <p:nvPr/>
          </p:nvSpPr>
          <p:spPr bwMode="auto">
            <a:xfrm>
              <a:off x="2152651" y="2535238"/>
              <a:ext cx="22225" cy="460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3" y="17"/>
                </a:cxn>
                <a:cxn ang="0">
                  <a:pos x="38" y="29"/>
                </a:cxn>
                <a:cxn ang="0">
                  <a:pos x="26" y="55"/>
                </a:cxn>
                <a:cxn ang="0">
                  <a:pos x="2" y="104"/>
                </a:cxn>
                <a:cxn ang="0">
                  <a:pos x="2" y="104"/>
                </a:cxn>
                <a:cxn ang="0">
                  <a:pos x="0" y="107"/>
                </a:cxn>
                <a:cxn ang="0">
                  <a:pos x="2" y="108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37" y="59"/>
                </a:cxn>
                <a:cxn ang="0">
                  <a:pos x="49" y="32"/>
                </a:cxn>
                <a:cxn ang="0">
                  <a:pos x="54" y="19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1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14">
                  <a:moveTo>
                    <a:pt x="46" y="2"/>
                  </a:moveTo>
                  <a:lnTo>
                    <a:pt x="46" y="2"/>
                  </a:lnTo>
                  <a:lnTo>
                    <a:pt x="43" y="17"/>
                  </a:lnTo>
                  <a:lnTo>
                    <a:pt x="38" y="29"/>
                  </a:lnTo>
                  <a:lnTo>
                    <a:pt x="26" y="5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37" y="59"/>
                  </a:lnTo>
                  <a:lnTo>
                    <a:pt x="49" y="32"/>
                  </a:lnTo>
                  <a:lnTo>
                    <a:pt x="54" y="19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4" name="Freeform 536"/>
            <p:cNvSpPr/>
            <p:nvPr/>
          </p:nvSpPr>
          <p:spPr bwMode="auto">
            <a:xfrm>
              <a:off x="2176463" y="2573338"/>
              <a:ext cx="23813" cy="3492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20"/>
                </a:cxn>
                <a:cxn ang="0">
                  <a:pos x="22" y="38"/>
                </a:cxn>
                <a:cxn ang="0">
                  <a:pos x="10" y="57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4" y="86"/>
                </a:cxn>
                <a:cxn ang="0">
                  <a:pos x="5" y="88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9" y="64"/>
                </a:cxn>
                <a:cxn ang="0">
                  <a:pos x="31" y="44"/>
                </a:cxn>
                <a:cxn ang="0">
                  <a:pos x="44" y="26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0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0" h="88">
                  <a:moveTo>
                    <a:pt x="51" y="1"/>
                  </a:moveTo>
                  <a:lnTo>
                    <a:pt x="51" y="1"/>
                  </a:lnTo>
                  <a:lnTo>
                    <a:pt x="35" y="20"/>
                  </a:lnTo>
                  <a:lnTo>
                    <a:pt x="22" y="38"/>
                  </a:lnTo>
                  <a:lnTo>
                    <a:pt x="10" y="5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9" y="64"/>
                  </a:lnTo>
                  <a:lnTo>
                    <a:pt x="31" y="44"/>
                  </a:lnTo>
                  <a:lnTo>
                    <a:pt x="44" y="26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5" name="Freeform 537"/>
            <p:cNvSpPr/>
            <p:nvPr/>
          </p:nvSpPr>
          <p:spPr bwMode="auto">
            <a:xfrm>
              <a:off x="2200276" y="260985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1"/>
                </a:cxn>
                <a:cxn ang="0">
                  <a:pos x="42" y="21"/>
                </a:cxn>
                <a:cxn ang="0">
                  <a:pos x="28" y="42"/>
                </a:cxn>
                <a:cxn ang="0">
                  <a:pos x="16" y="65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3" y="95"/>
                </a:cxn>
                <a:cxn ang="0">
                  <a:pos x="8" y="95"/>
                </a:cxn>
                <a:cxn ang="0">
                  <a:pos x="9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25" y="71"/>
                </a:cxn>
                <a:cxn ang="0">
                  <a:pos x="37" y="49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69" y="6"/>
                </a:cxn>
                <a:cxn ang="0">
                  <a:pos x="68" y="2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9" h="95">
                  <a:moveTo>
                    <a:pt x="59" y="2"/>
                  </a:moveTo>
                  <a:lnTo>
                    <a:pt x="59" y="2"/>
                  </a:lnTo>
                  <a:lnTo>
                    <a:pt x="50" y="11"/>
                  </a:lnTo>
                  <a:lnTo>
                    <a:pt x="42" y="21"/>
                  </a:lnTo>
                  <a:lnTo>
                    <a:pt x="28" y="42"/>
                  </a:lnTo>
                  <a:lnTo>
                    <a:pt x="16" y="6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25" y="71"/>
                  </a:lnTo>
                  <a:lnTo>
                    <a:pt x="37" y="49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6" name="Freeform 538"/>
            <p:cNvSpPr/>
            <p:nvPr/>
          </p:nvSpPr>
          <p:spPr bwMode="auto">
            <a:xfrm>
              <a:off x="2228851" y="2640013"/>
              <a:ext cx="19050" cy="3810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0" y="12"/>
                </a:cxn>
                <a:cxn ang="0">
                  <a:pos x="24" y="24"/>
                </a:cxn>
                <a:cxn ang="0">
                  <a:pos x="17" y="34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4" y="68"/>
                </a:cxn>
                <a:cxn ang="0">
                  <a:pos x="2" y="7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6"/>
                </a:cxn>
                <a:cxn ang="0">
                  <a:pos x="9" y="94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9"/>
                </a:cxn>
                <a:cxn ang="0">
                  <a:pos x="16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9" y="37"/>
                </a:cxn>
                <a:cxn ang="0">
                  <a:pos x="34" y="28"/>
                </a:cxn>
                <a:cxn ang="0">
                  <a:pos x="41" y="19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50" h="96">
                  <a:moveTo>
                    <a:pt x="40" y="2"/>
                  </a:moveTo>
                  <a:lnTo>
                    <a:pt x="40" y="2"/>
                  </a:lnTo>
                  <a:lnTo>
                    <a:pt x="30" y="12"/>
                  </a:lnTo>
                  <a:lnTo>
                    <a:pt x="24" y="24"/>
                  </a:lnTo>
                  <a:lnTo>
                    <a:pt x="17" y="34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4" y="68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6" y="96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9"/>
                  </a:lnTo>
                  <a:lnTo>
                    <a:pt x="16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9" y="37"/>
                  </a:lnTo>
                  <a:lnTo>
                    <a:pt x="34" y="28"/>
                  </a:lnTo>
                  <a:lnTo>
                    <a:pt x="41" y="1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7" name="Freeform 539"/>
            <p:cNvSpPr/>
            <p:nvPr/>
          </p:nvSpPr>
          <p:spPr bwMode="auto">
            <a:xfrm>
              <a:off x="2257426" y="2651125"/>
              <a:ext cx="20638" cy="4286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1" y="12"/>
                </a:cxn>
                <a:cxn ang="0">
                  <a:pos x="39" y="17"/>
                </a:cxn>
                <a:cxn ang="0">
                  <a:pos x="34" y="29"/>
                </a:cxn>
                <a:cxn ang="0">
                  <a:pos x="28" y="40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3" y="63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16" y="90"/>
                </a:cxn>
                <a:cxn ang="0">
                  <a:pos x="22" y="74"/>
                </a:cxn>
                <a:cxn ang="0">
                  <a:pos x="29" y="60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3" y="36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108">
                  <a:moveTo>
                    <a:pt x="42" y="5"/>
                  </a:moveTo>
                  <a:lnTo>
                    <a:pt x="42" y="5"/>
                  </a:lnTo>
                  <a:lnTo>
                    <a:pt x="41" y="12"/>
                  </a:lnTo>
                  <a:lnTo>
                    <a:pt x="39" y="17"/>
                  </a:lnTo>
                  <a:lnTo>
                    <a:pt x="34" y="29"/>
                  </a:lnTo>
                  <a:lnTo>
                    <a:pt x="28" y="40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3" y="63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6" y="90"/>
                  </a:lnTo>
                  <a:lnTo>
                    <a:pt x="22" y="74"/>
                  </a:lnTo>
                  <a:lnTo>
                    <a:pt x="29" y="60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3" y="36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8" name="Freeform 540"/>
            <p:cNvSpPr/>
            <p:nvPr/>
          </p:nvSpPr>
          <p:spPr bwMode="auto">
            <a:xfrm>
              <a:off x="2287588" y="2657475"/>
              <a:ext cx="12700" cy="285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3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0" y="55"/>
                </a:cxn>
                <a:cxn ang="0">
                  <a:pos x="28" y="39"/>
                </a:cxn>
                <a:cxn ang="0">
                  <a:pos x="33" y="22"/>
                </a:cxn>
                <a:cxn ang="0">
                  <a:pos x="34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72">
                  <a:moveTo>
                    <a:pt x="24" y="5"/>
                  </a:moveTo>
                  <a:lnTo>
                    <a:pt x="24" y="5"/>
                  </a:lnTo>
                  <a:lnTo>
                    <a:pt x="22" y="13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0" y="55"/>
                  </a:lnTo>
                  <a:lnTo>
                    <a:pt x="28" y="39"/>
                  </a:lnTo>
                  <a:lnTo>
                    <a:pt x="33" y="22"/>
                  </a:lnTo>
                  <a:lnTo>
                    <a:pt x="34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9" name="Freeform 541"/>
            <p:cNvSpPr/>
            <p:nvPr/>
          </p:nvSpPr>
          <p:spPr bwMode="auto">
            <a:xfrm>
              <a:off x="2328863" y="2549525"/>
              <a:ext cx="19050" cy="38100"/>
            </a:xfrm>
            <a:custGeom>
              <a:avLst/>
              <a:gdLst/>
              <a:ahLst/>
              <a:cxnLst>
                <a:cxn ang="0">
                  <a:pos x="38" y="6"/>
                </a:cxn>
                <a:cxn ang="0">
                  <a:pos x="38" y="6"/>
                </a:cxn>
                <a:cxn ang="0">
                  <a:pos x="37" y="11"/>
                </a:cxn>
                <a:cxn ang="0">
                  <a:pos x="34" y="15"/>
                </a:cxn>
                <a:cxn ang="0">
                  <a:pos x="31" y="19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0" y="3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8" y="58"/>
                </a:cxn>
                <a:cxn ang="0">
                  <a:pos x="4" y="70"/>
                </a:cxn>
                <a:cxn ang="0">
                  <a:pos x="2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6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14" y="80"/>
                </a:cxn>
                <a:cxn ang="0">
                  <a:pos x="17" y="67"/>
                </a:cxn>
                <a:cxn ang="0">
                  <a:pos x="23" y="55"/>
                </a:cxn>
                <a:cxn ang="0">
                  <a:pos x="29" y="42"/>
                </a:cxn>
                <a:cxn ang="0">
                  <a:pos x="29" y="42"/>
                </a:cxn>
                <a:cxn ang="0">
                  <a:pos x="34" y="34"/>
                </a:cxn>
                <a:cxn ang="0">
                  <a:pos x="41" y="27"/>
                </a:cxn>
                <a:cxn ang="0">
                  <a:pos x="46" y="17"/>
                </a:cxn>
                <a:cxn ang="0">
                  <a:pos x="49" y="14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9" y="6"/>
                </a:cxn>
                <a:cxn ang="0">
                  <a:pos x="49" y="3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8" y="6"/>
                </a:cxn>
                <a:cxn ang="0">
                  <a:pos x="38" y="6"/>
                </a:cxn>
              </a:cxnLst>
              <a:rect l="0" t="0" r="r" b="b"/>
              <a:pathLst>
                <a:path w="50" h="100">
                  <a:moveTo>
                    <a:pt x="38" y="6"/>
                  </a:moveTo>
                  <a:lnTo>
                    <a:pt x="38" y="6"/>
                  </a:lnTo>
                  <a:lnTo>
                    <a:pt x="37" y="11"/>
                  </a:lnTo>
                  <a:lnTo>
                    <a:pt x="34" y="15"/>
                  </a:lnTo>
                  <a:lnTo>
                    <a:pt x="31" y="19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0" y="3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8" y="58"/>
                  </a:lnTo>
                  <a:lnTo>
                    <a:pt x="4" y="70"/>
                  </a:lnTo>
                  <a:lnTo>
                    <a:pt x="2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6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80"/>
                  </a:lnTo>
                  <a:lnTo>
                    <a:pt x="17" y="67"/>
                  </a:lnTo>
                  <a:lnTo>
                    <a:pt x="23" y="5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1" y="27"/>
                  </a:lnTo>
                  <a:lnTo>
                    <a:pt x="46" y="17"/>
                  </a:lnTo>
                  <a:lnTo>
                    <a:pt x="49" y="14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8" y="6"/>
                  </a:lnTo>
                  <a:lnTo>
                    <a:pt x="3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0" name="Freeform 542"/>
            <p:cNvSpPr/>
            <p:nvPr/>
          </p:nvSpPr>
          <p:spPr bwMode="auto">
            <a:xfrm>
              <a:off x="2368551" y="2554288"/>
              <a:ext cx="26988" cy="34925"/>
            </a:xfrm>
            <a:custGeom>
              <a:avLst/>
              <a:gdLst/>
              <a:ahLst/>
              <a:cxnLst>
                <a:cxn ang="0">
                  <a:pos x="59" y="3"/>
                </a:cxn>
                <a:cxn ang="0">
                  <a:pos x="59" y="3"/>
                </a:cxn>
                <a:cxn ang="0">
                  <a:pos x="53" y="13"/>
                </a:cxn>
                <a:cxn ang="0">
                  <a:pos x="45" y="2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1" y="50"/>
                </a:cxn>
                <a:cxn ang="0">
                  <a:pos x="15" y="62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3" y="90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25" y="66"/>
                </a:cxn>
                <a:cxn ang="0">
                  <a:pos x="32" y="55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55" y="28"/>
                </a:cxn>
                <a:cxn ang="0">
                  <a:pos x="62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7"/>
                </a:cxn>
                <a:cxn ang="0">
                  <a:pos x="70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61" y="2"/>
                </a:cxn>
                <a:cxn ang="0">
                  <a:pos x="59" y="3"/>
                </a:cxn>
                <a:cxn ang="0">
                  <a:pos x="59" y="3"/>
                </a:cxn>
              </a:cxnLst>
              <a:rect l="0" t="0" r="r" b="b"/>
              <a:pathLst>
                <a:path w="70" h="92">
                  <a:moveTo>
                    <a:pt x="59" y="3"/>
                  </a:moveTo>
                  <a:lnTo>
                    <a:pt x="59" y="3"/>
                  </a:lnTo>
                  <a:lnTo>
                    <a:pt x="53" y="13"/>
                  </a:lnTo>
                  <a:lnTo>
                    <a:pt x="45" y="2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1" y="50"/>
                  </a:lnTo>
                  <a:lnTo>
                    <a:pt x="15" y="6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90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25" y="66"/>
                  </a:lnTo>
                  <a:lnTo>
                    <a:pt x="32" y="5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55" y="28"/>
                  </a:lnTo>
                  <a:lnTo>
                    <a:pt x="62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1" name="Freeform 543"/>
            <p:cNvSpPr/>
            <p:nvPr/>
          </p:nvSpPr>
          <p:spPr bwMode="auto">
            <a:xfrm>
              <a:off x="2411413" y="2559050"/>
              <a:ext cx="19050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9"/>
                </a:cxn>
                <a:cxn ang="0">
                  <a:pos x="27" y="18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10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5" y="73"/>
                </a:cxn>
                <a:cxn ang="0">
                  <a:pos x="19" y="65"/>
                </a:cxn>
                <a:cxn ang="0">
                  <a:pos x="25" y="56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1" y="37"/>
                </a:cxn>
                <a:cxn ang="0">
                  <a:pos x="36" y="27"/>
                </a:cxn>
                <a:cxn ang="0">
                  <a:pos x="42" y="18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86">
                  <a:moveTo>
                    <a:pt x="39" y="1"/>
                  </a:moveTo>
                  <a:lnTo>
                    <a:pt x="39" y="1"/>
                  </a:lnTo>
                  <a:lnTo>
                    <a:pt x="32" y="9"/>
                  </a:lnTo>
                  <a:lnTo>
                    <a:pt x="27" y="1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0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5" y="73"/>
                  </a:lnTo>
                  <a:lnTo>
                    <a:pt x="19" y="65"/>
                  </a:lnTo>
                  <a:lnTo>
                    <a:pt x="25" y="56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37"/>
                  </a:lnTo>
                  <a:lnTo>
                    <a:pt x="36" y="27"/>
                  </a:lnTo>
                  <a:lnTo>
                    <a:pt x="42" y="18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2" name="Freeform 544"/>
            <p:cNvSpPr/>
            <p:nvPr/>
          </p:nvSpPr>
          <p:spPr bwMode="auto">
            <a:xfrm>
              <a:off x="2459038" y="2557463"/>
              <a:ext cx="20638" cy="31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0" y="22"/>
                </a:cxn>
                <a:cxn ang="0">
                  <a:pos x="21" y="41"/>
                </a:cxn>
                <a:cxn ang="0">
                  <a:pos x="12" y="58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2"/>
                </a:cxn>
                <a:cxn ang="0">
                  <a:pos x="7" y="84"/>
                </a:cxn>
                <a:cxn ang="0">
                  <a:pos x="10" y="82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23" y="63"/>
                </a:cxn>
                <a:cxn ang="0">
                  <a:pos x="32" y="45"/>
                </a:cxn>
                <a:cxn ang="0">
                  <a:pos x="42" y="2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5"/>
                </a:cxn>
                <a:cxn ang="0">
                  <a:pos x="49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84">
                  <a:moveTo>
                    <a:pt x="38" y="4"/>
                  </a:moveTo>
                  <a:lnTo>
                    <a:pt x="38" y="4"/>
                  </a:lnTo>
                  <a:lnTo>
                    <a:pt x="30" y="22"/>
                  </a:lnTo>
                  <a:lnTo>
                    <a:pt x="21" y="41"/>
                  </a:lnTo>
                  <a:lnTo>
                    <a:pt x="12" y="5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7" y="84"/>
                  </a:lnTo>
                  <a:lnTo>
                    <a:pt x="10" y="82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23" y="63"/>
                  </a:lnTo>
                  <a:lnTo>
                    <a:pt x="32" y="45"/>
                  </a:lnTo>
                  <a:lnTo>
                    <a:pt x="42" y="2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3" name="Freeform 545"/>
            <p:cNvSpPr/>
            <p:nvPr/>
          </p:nvSpPr>
          <p:spPr bwMode="auto">
            <a:xfrm>
              <a:off x="2495551" y="2557463"/>
              <a:ext cx="23813" cy="31750"/>
            </a:xfrm>
            <a:custGeom>
              <a:avLst/>
              <a:gdLst/>
              <a:ahLst/>
              <a:cxnLst>
                <a:cxn ang="0">
                  <a:pos x="50" y="5"/>
                </a:cxn>
                <a:cxn ang="0">
                  <a:pos x="50" y="5"/>
                </a:cxn>
                <a:cxn ang="0">
                  <a:pos x="48" y="10"/>
                </a:cxn>
                <a:cxn ang="0">
                  <a:pos x="47" y="16"/>
                </a:cxn>
                <a:cxn ang="0">
                  <a:pos x="42" y="26"/>
                </a:cxn>
                <a:cxn ang="0">
                  <a:pos x="35" y="35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7" y="58"/>
                </a:cxn>
                <a:cxn ang="0">
                  <a:pos x="10" y="64"/>
                </a:cxn>
                <a:cxn ang="0">
                  <a:pos x="3" y="69"/>
                </a:cxn>
                <a:cxn ang="0">
                  <a:pos x="3" y="69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8" y="72"/>
                </a:cxn>
                <a:cxn ang="0">
                  <a:pos x="27" y="63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50" y="35"/>
                </a:cxn>
                <a:cxn ang="0">
                  <a:pos x="55" y="26"/>
                </a:cxn>
                <a:cxn ang="0">
                  <a:pos x="59" y="17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1" y="1"/>
                </a:cxn>
                <a:cxn ang="0">
                  <a:pos x="50" y="3"/>
                </a:cxn>
                <a:cxn ang="0">
                  <a:pos x="50" y="5"/>
                </a:cxn>
                <a:cxn ang="0">
                  <a:pos x="50" y="5"/>
                </a:cxn>
              </a:cxnLst>
              <a:rect l="0" t="0" r="r" b="b"/>
              <a:pathLst>
                <a:path w="60" h="80">
                  <a:moveTo>
                    <a:pt x="50" y="5"/>
                  </a:moveTo>
                  <a:lnTo>
                    <a:pt x="50" y="5"/>
                  </a:lnTo>
                  <a:lnTo>
                    <a:pt x="48" y="10"/>
                  </a:lnTo>
                  <a:lnTo>
                    <a:pt x="47" y="16"/>
                  </a:lnTo>
                  <a:lnTo>
                    <a:pt x="42" y="26"/>
                  </a:lnTo>
                  <a:lnTo>
                    <a:pt x="35" y="3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7" y="58"/>
                  </a:lnTo>
                  <a:lnTo>
                    <a:pt x="10" y="64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8" y="72"/>
                  </a:lnTo>
                  <a:lnTo>
                    <a:pt x="27" y="63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50" y="35"/>
                  </a:lnTo>
                  <a:lnTo>
                    <a:pt x="55" y="26"/>
                  </a:lnTo>
                  <a:lnTo>
                    <a:pt x="59" y="17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1" y="1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4" name="Freeform 546"/>
            <p:cNvSpPr/>
            <p:nvPr/>
          </p:nvSpPr>
          <p:spPr bwMode="auto">
            <a:xfrm>
              <a:off x="2541588" y="2557463"/>
              <a:ext cx="17463" cy="285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7" y="18"/>
                </a:cxn>
                <a:cxn ang="0">
                  <a:pos x="21" y="34"/>
                </a:cxn>
                <a:cxn ang="0">
                  <a:pos x="12" y="48"/>
                </a:cxn>
                <a:cxn ang="0">
                  <a:pos x="8" y="5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5" y="64"/>
                </a:cxn>
                <a:cxn ang="0">
                  <a:pos x="21" y="56"/>
                </a:cxn>
                <a:cxn ang="0">
                  <a:pos x="29" y="41"/>
                </a:cxn>
                <a:cxn ang="0">
                  <a:pos x="36" y="2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2">
                  <a:moveTo>
                    <a:pt x="35" y="3"/>
                  </a:moveTo>
                  <a:lnTo>
                    <a:pt x="35" y="3"/>
                  </a:lnTo>
                  <a:lnTo>
                    <a:pt x="27" y="18"/>
                  </a:lnTo>
                  <a:lnTo>
                    <a:pt x="21" y="34"/>
                  </a:lnTo>
                  <a:lnTo>
                    <a:pt x="12" y="48"/>
                  </a:lnTo>
                  <a:lnTo>
                    <a:pt x="8" y="5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64"/>
                  </a:lnTo>
                  <a:lnTo>
                    <a:pt x="21" y="56"/>
                  </a:lnTo>
                  <a:lnTo>
                    <a:pt x="29" y="41"/>
                  </a:lnTo>
                  <a:lnTo>
                    <a:pt x="36" y="2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5" name="Freeform 547"/>
            <p:cNvSpPr/>
            <p:nvPr/>
          </p:nvSpPr>
          <p:spPr bwMode="auto">
            <a:xfrm>
              <a:off x="2581276" y="2555875"/>
              <a:ext cx="25400" cy="3175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2"/>
                </a:cxn>
                <a:cxn ang="0">
                  <a:pos x="39" y="20"/>
                </a:cxn>
                <a:cxn ang="0">
                  <a:pos x="33" y="29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5" y="56"/>
                </a:cxn>
                <a:cxn ang="0">
                  <a:pos x="8" y="66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66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41" y="37"/>
                </a:cxn>
                <a:cxn ang="0">
                  <a:pos x="49" y="28"/>
                </a:cxn>
                <a:cxn ang="0">
                  <a:pos x="56" y="18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4" y="3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4">
                  <a:moveTo>
                    <a:pt x="54" y="3"/>
                  </a:moveTo>
                  <a:lnTo>
                    <a:pt x="54" y="3"/>
                  </a:lnTo>
                  <a:lnTo>
                    <a:pt x="47" y="12"/>
                  </a:lnTo>
                  <a:lnTo>
                    <a:pt x="39" y="20"/>
                  </a:lnTo>
                  <a:lnTo>
                    <a:pt x="33" y="29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5" y="56"/>
                  </a:lnTo>
                  <a:lnTo>
                    <a:pt x="8" y="6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66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41" y="37"/>
                  </a:lnTo>
                  <a:lnTo>
                    <a:pt x="49" y="28"/>
                  </a:lnTo>
                  <a:lnTo>
                    <a:pt x="56" y="18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6" name="Freeform 548"/>
            <p:cNvSpPr/>
            <p:nvPr/>
          </p:nvSpPr>
          <p:spPr bwMode="auto">
            <a:xfrm>
              <a:off x="2620963" y="2552700"/>
              <a:ext cx="17463" cy="28575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32" y="7"/>
                </a:cxn>
                <a:cxn ang="0">
                  <a:pos x="29" y="13"/>
                </a:cxn>
                <a:cxn ang="0">
                  <a:pos x="26" y="20"/>
                </a:cxn>
                <a:cxn ang="0">
                  <a:pos x="20" y="33"/>
                </a:cxn>
                <a:cxn ang="0">
                  <a:pos x="20" y="33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8" y="21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3" y="3"/>
                </a:cxn>
                <a:cxn ang="0">
                  <a:pos x="32" y="4"/>
                </a:cxn>
                <a:cxn ang="0">
                  <a:pos x="32" y="7"/>
                </a:cxn>
                <a:cxn ang="0">
                  <a:pos x="32" y="7"/>
                </a:cxn>
              </a:cxnLst>
              <a:rect l="0" t="0" r="r" b="b"/>
              <a:pathLst>
                <a:path w="42" h="72">
                  <a:moveTo>
                    <a:pt x="32" y="7"/>
                  </a:moveTo>
                  <a:lnTo>
                    <a:pt x="32" y="7"/>
                  </a:lnTo>
                  <a:lnTo>
                    <a:pt x="29" y="13"/>
                  </a:lnTo>
                  <a:lnTo>
                    <a:pt x="26" y="20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8" y="21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7" name="Freeform 549"/>
            <p:cNvSpPr/>
            <p:nvPr/>
          </p:nvSpPr>
          <p:spPr bwMode="auto">
            <a:xfrm>
              <a:off x="2263776" y="2451100"/>
              <a:ext cx="22225" cy="3968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8" y="12"/>
                </a:cxn>
                <a:cxn ang="0">
                  <a:pos x="31" y="24"/>
                </a:cxn>
                <a:cxn ang="0">
                  <a:pos x="23" y="34"/>
                </a:cxn>
                <a:cxn ang="0">
                  <a:pos x="18" y="46"/>
                </a:cxn>
                <a:cxn ang="0">
                  <a:pos x="8" y="71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8" y="76"/>
                </a:cxn>
                <a:cxn ang="0">
                  <a:pos x="29" y="53"/>
                </a:cxn>
                <a:cxn ang="0">
                  <a:pos x="34" y="41"/>
                </a:cxn>
                <a:cxn ang="0">
                  <a:pos x="39" y="30"/>
                </a:cxn>
                <a:cxn ang="0">
                  <a:pos x="47" y="20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102">
                  <a:moveTo>
                    <a:pt x="47" y="3"/>
                  </a:moveTo>
                  <a:lnTo>
                    <a:pt x="47" y="3"/>
                  </a:lnTo>
                  <a:lnTo>
                    <a:pt x="38" y="12"/>
                  </a:lnTo>
                  <a:lnTo>
                    <a:pt x="31" y="24"/>
                  </a:lnTo>
                  <a:lnTo>
                    <a:pt x="23" y="34"/>
                  </a:lnTo>
                  <a:lnTo>
                    <a:pt x="18" y="46"/>
                  </a:lnTo>
                  <a:lnTo>
                    <a:pt x="8" y="7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8" y="76"/>
                  </a:lnTo>
                  <a:lnTo>
                    <a:pt x="29" y="53"/>
                  </a:lnTo>
                  <a:lnTo>
                    <a:pt x="34" y="41"/>
                  </a:lnTo>
                  <a:lnTo>
                    <a:pt x="39" y="30"/>
                  </a:lnTo>
                  <a:lnTo>
                    <a:pt x="47" y="20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8" name="Freeform 550"/>
            <p:cNvSpPr/>
            <p:nvPr/>
          </p:nvSpPr>
          <p:spPr bwMode="auto">
            <a:xfrm>
              <a:off x="2317751" y="2460625"/>
              <a:ext cx="14288" cy="349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6"/>
                </a:cxn>
                <a:cxn ang="0">
                  <a:pos x="21" y="26"/>
                </a:cxn>
                <a:cxn ang="0">
                  <a:pos x="16" y="46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4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6" y="47"/>
                </a:cxn>
                <a:cxn ang="0">
                  <a:pos x="33" y="26"/>
                </a:cxn>
                <a:cxn ang="0">
                  <a:pos x="34" y="1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5" h="90">
                  <a:moveTo>
                    <a:pt x="24" y="5"/>
                  </a:moveTo>
                  <a:lnTo>
                    <a:pt x="24" y="5"/>
                  </a:lnTo>
                  <a:lnTo>
                    <a:pt x="22" y="16"/>
                  </a:lnTo>
                  <a:lnTo>
                    <a:pt x="21" y="26"/>
                  </a:lnTo>
                  <a:lnTo>
                    <a:pt x="16" y="4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6" y="47"/>
                  </a:lnTo>
                  <a:lnTo>
                    <a:pt x="33" y="26"/>
                  </a:lnTo>
                  <a:lnTo>
                    <a:pt x="34" y="1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9" name="Freeform 551"/>
            <p:cNvSpPr/>
            <p:nvPr/>
          </p:nvSpPr>
          <p:spPr bwMode="auto">
            <a:xfrm>
              <a:off x="2513013" y="2446338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8" y="55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8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1" y="23"/>
                </a:cxn>
                <a:cxn ang="0">
                  <a:pos x="33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80">
                  <a:moveTo>
                    <a:pt x="22" y="5"/>
                  </a:moveTo>
                  <a:lnTo>
                    <a:pt x="22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8" y="5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1" y="23"/>
                  </a:lnTo>
                  <a:lnTo>
                    <a:pt x="33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0" name="Freeform 552"/>
            <p:cNvSpPr/>
            <p:nvPr/>
          </p:nvSpPr>
          <p:spPr bwMode="auto">
            <a:xfrm>
              <a:off x="2552701" y="2446338"/>
              <a:ext cx="14288" cy="31750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9" y="55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6"/>
                </a:cxn>
                <a:cxn ang="0">
                  <a:pos x="4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9" y="59"/>
                </a:cxn>
                <a:cxn ang="0">
                  <a:pos x="27" y="42"/>
                </a:cxn>
                <a:cxn ang="0">
                  <a:pos x="33" y="23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80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9" y="55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4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9" y="59"/>
                  </a:lnTo>
                  <a:lnTo>
                    <a:pt x="27" y="42"/>
                  </a:lnTo>
                  <a:lnTo>
                    <a:pt x="33" y="23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1" name="Freeform 553"/>
            <p:cNvSpPr/>
            <p:nvPr/>
          </p:nvSpPr>
          <p:spPr bwMode="auto">
            <a:xfrm>
              <a:off x="2598738" y="2465388"/>
              <a:ext cx="12700" cy="396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7"/>
                </a:cxn>
                <a:cxn ang="0">
                  <a:pos x="16" y="51"/>
                </a:cxn>
                <a:cxn ang="0">
                  <a:pos x="9" y="7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3" y="100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20" y="77"/>
                </a:cxn>
                <a:cxn ang="0">
                  <a:pos x="27" y="53"/>
                </a:cxn>
                <a:cxn ang="0">
                  <a:pos x="31" y="3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102">
                  <a:moveTo>
                    <a:pt x="22" y="5"/>
                  </a:moveTo>
                  <a:lnTo>
                    <a:pt x="22" y="5"/>
                  </a:lnTo>
                  <a:lnTo>
                    <a:pt x="21" y="27"/>
                  </a:lnTo>
                  <a:lnTo>
                    <a:pt x="16" y="51"/>
                  </a:lnTo>
                  <a:lnTo>
                    <a:pt x="9" y="7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20" y="77"/>
                  </a:lnTo>
                  <a:lnTo>
                    <a:pt x="27" y="53"/>
                  </a:lnTo>
                  <a:lnTo>
                    <a:pt x="31" y="3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2" name="Freeform 554"/>
            <p:cNvSpPr/>
            <p:nvPr/>
          </p:nvSpPr>
          <p:spPr bwMode="auto">
            <a:xfrm>
              <a:off x="2314576" y="2389188"/>
              <a:ext cx="377825" cy="211138"/>
            </a:xfrm>
            <a:custGeom>
              <a:avLst/>
              <a:gdLst/>
              <a:ahLst/>
              <a:cxnLst>
                <a:cxn ang="0">
                  <a:pos x="712" y="532"/>
                </a:cxn>
                <a:cxn ang="0">
                  <a:pos x="641" y="529"/>
                </a:cxn>
                <a:cxn ang="0">
                  <a:pos x="98" y="529"/>
                </a:cxn>
                <a:cxn ang="0">
                  <a:pos x="25" y="531"/>
                </a:cxn>
                <a:cxn ang="0">
                  <a:pos x="9" y="525"/>
                </a:cxn>
                <a:cxn ang="0">
                  <a:pos x="1" y="515"/>
                </a:cxn>
                <a:cxn ang="0">
                  <a:pos x="0" y="506"/>
                </a:cxn>
                <a:cxn ang="0">
                  <a:pos x="3" y="491"/>
                </a:cxn>
                <a:cxn ang="0">
                  <a:pos x="13" y="482"/>
                </a:cxn>
                <a:cxn ang="0">
                  <a:pos x="667" y="480"/>
                </a:cxn>
                <a:cxn ang="0">
                  <a:pos x="710" y="481"/>
                </a:cxn>
                <a:cxn ang="0">
                  <a:pos x="769" y="482"/>
                </a:cxn>
                <a:cxn ang="0">
                  <a:pos x="814" y="477"/>
                </a:cxn>
                <a:cxn ang="0">
                  <a:pos x="832" y="473"/>
                </a:cxn>
                <a:cxn ang="0">
                  <a:pos x="870" y="463"/>
                </a:cxn>
                <a:cxn ang="0">
                  <a:pos x="887" y="443"/>
                </a:cxn>
                <a:cxn ang="0">
                  <a:pos x="895" y="388"/>
                </a:cxn>
                <a:cxn ang="0">
                  <a:pos x="901" y="321"/>
                </a:cxn>
                <a:cxn ang="0">
                  <a:pos x="901" y="289"/>
                </a:cxn>
                <a:cxn ang="0">
                  <a:pos x="896" y="260"/>
                </a:cxn>
                <a:cxn ang="0">
                  <a:pos x="891" y="232"/>
                </a:cxn>
                <a:cxn ang="0">
                  <a:pos x="888" y="164"/>
                </a:cxn>
                <a:cxn ang="0">
                  <a:pos x="880" y="102"/>
                </a:cxn>
                <a:cxn ang="0">
                  <a:pos x="875" y="81"/>
                </a:cxn>
                <a:cxn ang="0">
                  <a:pos x="860" y="61"/>
                </a:cxn>
                <a:cxn ang="0">
                  <a:pos x="833" y="53"/>
                </a:cxn>
                <a:cxn ang="0">
                  <a:pos x="761" y="51"/>
                </a:cxn>
                <a:cxn ang="0">
                  <a:pos x="479" y="51"/>
                </a:cxn>
                <a:cxn ang="0">
                  <a:pos x="315" y="52"/>
                </a:cxn>
                <a:cxn ang="0">
                  <a:pos x="32" y="53"/>
                </a:cxn>
                <a:cxn ang="0">
                  <a:pos x="18" y="45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32" y="4"/>
                </a:cxn>
                <a:cxn ang="0">
                  <a:pos x="722" y="4"/>
                </a:cxn>
                <a:cxn ang="0">
                  <a:pos x="782" y="1"/>
                </a:cxn>
                <a:cxn ang="0">
                  <a:pos x="828" y="1"/>
                </a:cxn>
                <a:cxn ang="0">
                  <a:pos x="878" y="13"/>
                </a:cxn>
                <a:cxn ang="0">
                  <a:pos x="892" y="22"/>
                </a:cxn>
                <a:cxn ang="0">
                  <a:pos x="920" y="57"/>
                </a:cxn>
                <a:cxn ang="0">
                  <a:pos x="933" y="112"/>
                </a:cxn>
                <a:cxn ang="0">
                  <a:pos x="938" y="178"/>
                </a:cxn>
                <a:cxn ang="0">
                  <a:pos x="941" y="208"/>
                </a:cxn>
                <a:cxn ang="0">
                  <a:pos x="950" y="270"/>
                </a:cxn>
                <a:cxn ang="0">
                  <a:pos x="952" y="306"/>
                </a:cxn>
                <a:cxn ang="0">
                  <a:pos x="947" y="385"/>
                </a:cxn>
                <a:cxn ang="0">
                  <a:pos x="937" y="446"/>
                </a:cxn>
                <a:cxn ang="0">
                  <a:pos x="917" y="485"/>
                </a:cxn>
                <a:cxn ang="0">
                  <a:pos x="884" y="512"/>
                </a:cxn>
                <a:cxn ang="0">
                  <a:pos x="857" y="523"/>
                </a:cxn>
                <a:cxn ang="0">
                  <a:pos x="794" y="531"/>
                </a:cxn>
                <a:cxn ang="0">
                  <a:pos x="738" y="533"/>
                </a:cxn>
              </a:cxnLst>
              <a:rect l="0" t="0" r="r" b="b"/>
              <a:pathLst>
                <a:path w="952" h="533">
                  <a:moveTo>
                    <a:pt x="738" y="533"/>
                  </a:moveTo>
                  <a:lnTo>
                    <a:pt x="738" y="533"/>
                  </a:lnTo>
                  <a:lnTo>
                    <a:pt x="712" y="532"/>
                  </a:lnTo>
                  <a:lnTo>
                    <a:pt x="712" y="532"/>
                  </a:lnTo>
                  <a:lnTo>
                    <a:pt x="686" y="531"/>
                  </a:lnTo>
                  <a:lnTo>
                    <a:pt x="641" y="529"/>
                  </a:lnTo>
                  <a:lnTo>
                    <a:pt x="499" y="529"/>
                  </a:lnTo>
                  <a:lnTo>
                    <a:pt x="499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25" y="531"/>
                  </a:lnTo>
                  <a:lnTo>
                    <a:pt x="25" y="531"/>
                  </a:lnTo>
                  <a:lnTo>
                    <a:pt x="18" y="529"/>
                  </a:lnTo>
                  <a:lnTo>
                    <a:pt x="13" y="528"/>
                  </a:lnTo>
                  <a:lnTo>
                    <a:pt x="9" y="525"/>
                  </a:lnTo>
                  <a:lnTo>
                    <a:pt x="7" y="523"/>
                  </a:lnTo>
                  <a:lnTo>
                    <a:pt x="3" y="519"/>
                  </a:lnTo>
                  <a:lnTo>
                    <a:pt x="1" y="515"/>
                  </a:lnTo>
                  <a:lnTo>
                    <a:pt x="0" y="510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1" y="497"/>
                  </a:lnTo>
                  <a:lnTo>
                    <a:pt x="3" y="491"/>
                  </a:lnTo>
                  <a:lnTo>
                    <a:pt x="7" y="487"/>
                  </a:lnTo>
                  <a:lnTo>
                    <a:pt x="9" y="485"/>
                  </a:lnTo>
                  <a:lnTo>
                    <a:pt x="13" y="482"/>
                  </a:lnTo>
                  <a:lnTo>
                    <a:pt x="18" y="481"/>
                  </a:lnTo>
                  <a:lnTo>
                    <a:pt x="25" y="480"/>
                  </a:lnTo>
                  <a:lnTo>
                    <a:pt x="667" y="480"/>
                  </a:lnTo>
                  <a:lnTo>
                    <a:pt x="667" y="480"/>
                  </a:lnTo>
                  <a:lnTo>
                    <a:pt x="710" y="481"/>
                  </a:lnTo>
                  <a:lnTo>
                    <a:pt x="710" y="481"/>
                  </a:lnTo>
                  <a:lnTo>
                    <a:pt x="752" y="482"/>
                  </a:lnTo>
                  <a:lnTo>
                    <a:pt x="752" y="482"/>
                  </a:lnTo>
                  <a:lnTo>
                    <a:pt x="769" y="482"/>
                  </a:lnTo>
                  <a:lnTo>
                    <a:pt x="785" y="481"/>
                  </a:lnTo>
                  <a:lnTo>
                    <a:pt x="799" y="480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32" y="473"/>
                  </a:lnTo>
                  <a:lnTo>
                    <a:pt x="832" y="473"/>
                  </a:lnTo>
                  <a:lnTo>
                    <a:pt x="853" y="469"/>
                  </a:lnTo>
                  <a:lnTo>
                    <a:pt x="862" y="467"/>
                  </a:lnTo>
                  <a:lnTo>
                    <a:pt x="870" y="463"/>
                  </a:lnTo>
                  <a:lnTo>
                    <a:pt x="878" y="459"/>
                  </a:lnTo>
                  <a:lnTo>
                    <a:pt x="883" y="452"/>
                  </a:lnTo>
                  <a:lnTo>
                    <a:pt x="887" y="443"/>
                  </a:lnTo>
                  <a:lnTo>
                    <a:pt x="890" y="434"/>
                  </a:lnTo>
                  <a:lnTo>
                    <a:pt x="890" y="434"/>
                  </a:lnTo>
                  <a:lnTo>
                    <a:pt x="895" y="388"/>
                  </a:lnTo>
                  <a:lnTo>
                    <a:pt x="895" y="388"/>
                  </a:lnTo>
                  <a:lnTo>
                    <a:pt x="900" y="344"/>
                  </a:lnTo>
                  <a:lnTo>
                    <a:pt x="901" y="321"/>
                  </a:lnTo>
                  <a:lnTo>
                    <a:pt x="901" y="298"/>
                  </a:lnTo>
                  <a:lnTo>
                    <a:pt x="901" y="298"/>
                  </a:lnTo>
                  <a:lnTo>
                    <a:pt x="901" y="289"/>
                  </a:lnTo>
                  <a:lnTo>
                    <a:pt x="900" y="280"/>
                  </a:lnTo>
                  <a:lnTo>
                    <a:pt x="896" y="260"/>
                  </a:lnTo>
                  <a:lnTo>
                    <a:pt x="896" y="260"/>
                  </a:lnTo>
                  <a:lnTo>
                    <a:pt x="894" y="246"/>
                  </a:lnTo>
                  <a:lnTo>
                    <a:pt x="891" y="232"/>
                  </a:lnTo>
                  <a:lnTo>
                    <a:pt x="891" y="232"/>
                  </a:lnTo>
                  <a:lnTo>
                    <a:pt x="888" y="198"/>
                  </a:lnTo>
                  <a:lnTo>
                    <a:pt x="888" y="164"/>
                  </a:lnTo>
                  <a:lnTo>
                    <a:pt x="888" y="164"/>
                  </a:lnTo>
                  <a:lnTo>
                    <a:pt x="887" y="149"/>
                  </a:lnTo>
                  <a:lnTo>
                    <a:pt x="886" y="132"/>
                  </a:lnTo>
                  <a:lnTo>
                    <a:pt x="880" y="102"/>
                  </a:lnTo>
                  <a:lnTo>
                    <a:pt x="880" y="102"/>
                  </a:lnTo>
                  <a:lnTo>
                    <a:pt x="878" y="90"/>
                  </a:lnTo>
                  <a:lnTo>
                    <a:pt x="875" y="81"/>
                  </a:lnTo>
                  <a:lnTo>
                    <a:pt x="871" y="73"/>
                  </a:lnTo>
                  <a:lnTo>
                    <a:pt x="866" y="66"/>
                  </a:lnTo>
                  <a:lnTo>
                    <a:pt x="860" y="61"/>
                  </a:lnTo>
                  <a:lnTo>
                    <a:pt x="852" y="57"/>
                  </a:lnTo>
                  <a:lnTo>
                    <a:pt x="843" y="55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03" y="52"/>
                  </a:lnTo>
                  <a:lnTo>
                    <a:pt x="761" y="51"/>
                  </a:lnTo>
                  <a:lnTo>
                    <a:pt x="637" y="49"/>
                  </a:lnTo>
                  <a:lnTo>
                    <a:pt x="637" y="49"/>
                  </a:lnTo>
                  <a:lnTo>
                    <a:pt x="479" y="51"/>
                  </a:lnTo>
                  <a:lnTo>
                    <a:pt x="326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2" y="53"/>
                  </a:lnTo>
                  <a:lnTo>
                    <a:pt x="26" y="51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6" y="42"/>
                  </a:lnTo>
                  <a:lnTo>
                    <a:pt x="15" y="38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5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59" y="2"/>
                  </a:lnTo>
                  <a:lnTo>
                    <a:pt x="759" y="2"/>
                  </a:lnTo>
                  <a:lnTo>
                    <a:pt x="782" y="1"/>
                  </a:lnTo>
                  <a:lnTo>
                    <a:pt x="806" y="0"/>
                  </a:lnTo>
                  <a:lnTo>
                    <a:pt x="806" y="0"/>
                  </a:lnTo>
                  <a:lnTo>
                    <a:pt x="828" y="1"/>
                  </a:lnTo>
                  <a:lnTo>
                    <a:pt x="846" y="2"/>
                  </a:lnTo>
                  <a:lnTo>
                    <a:pt x="863" y="8"/>
                  </a:lnTo>
                  <a:lnTo>
                    <a:pt x="878" y="13"/>
                  </a:lnTo>
                  <a:lnTo>
                    <a:pt x="878" y="13"/>
                  </a:lnTo>
                  <a:lnTo>
                    <a:pt x="886" y="17"/>
                  </a:lnTo>
                  <a:lnTo>
                    <a:pt x="892" y="22"/>
                  </a:lnTo>
                  <a:lnTo>
                    <a:pt x="904" y="32"/>
                  </a:lnTo>
                  <a:lnTo>
                    <a:pt x="912" y="44"/>
                  </a:lnTo>
                  <a:lnTo>
                    <a:pt x="920" y="57"/>
                  </a:lnTo>
                  <a:lnTo>
                    <a:pt x="925" y="70"/>
                  </a:lnTo>
                  <a:lnTo>
                    <a:pt x="928" y="85"/>
                  </a:lnTo>
                  <a:lnTo>
                    <a:pt x="933" y="112"/>
                  </a:lnTo>
                  <a:lnTo>
                    <a:pt x="933" y="112"/>
                  </a:lnTo>
                  <a:lnTo>
                    <a:pt x="937" y="144"/>
                  </a:lnTo>
                  <a:lnTo>
                    <a:pt x="938" y="178"/>
                  </a:lnTo>
                  <a:lnTo>
                    <a:pt x="938" y="178"/>
                  </a:lnTo>
                  <a:lnTo>
                    <a:pt x="939" y="193"/>
                  </a:lnTo>
                  <a:lnTo>
                    <a:pt x="941" y="208"/>
                  </a:lnTo>
                  <a:lnTo>
                    <a:pt x="945" y="239"/>
                  </a:lnTo>
                  <a:lnTo>
                    <a:pt x="945" y="239"/>
                  </a:lnTo>
                  <a:lnTo>
                    <a:pt x="950" y="270"/>
                  </a:lnTo>
                  <a:lnTo>
                    <a:pt x="950" y="270"/>
                  </a:lnTo>
                  <a:lnTo>
                    <a:pt x="951" y="287"/>
                  </a:lnTo>
                  <a:lnTo>
                    <a:pt x="952" y="306"/>
                  </a:lnTo>
                  <a:lnTo>
                    <a:pt x="952" y="324"/>
                  </a:lnTo>
                  <a:lnTo>
                    <a:pt x="951" y="344"/>
                  </a:lnTo>
                  <a:lnTo>
                    <a:pt x="947" y="385"/>
                  </a:lnTo>
                  <a:lnTo>
                    <a:pt x="941" y="430"/>
                  </a:lnTo>
                  <a:lnTo>
                    <a:pt x="941" y="430"/>
                  </a:lnTo>
                  <a:lnTo>
                    <a:pt x="937" y="446"/>
                  </a:lnTo>
                  <a:lnTo>
                    <a:pt x="931" y="460"/>
                  </a:lnTo>
                  <a:lnTo>
                    <a:pt x="925" y="473"/>
                  </a:lnTo>
                  <a:lnTo>
                    <a:pt x="917" y="485"/>
                  </a:lnTo>
                  <a:lnTo>
                    <a:pt x="908" y="495"/>
                  </a:lnTo>
                  <a:lnTo>
                    <a:pt x="897" y="504"/>
                  </a:lnTo>
                  <a:lnTo>
                    <a:pt x="884" y="512"/>
                  </a:lnTo>
                  <a:lnTo>
                    <a:pt x="870" y="519"/>
                  </a:lnTo>
                  <a:lnTo>
                    <a:pt x="870" y="519"/>
                  </a:lnTo>
                  <a:lnTo>
                    <a:pt x="857" y="523"/>
                  </a:lnTo>
                  <a:lnTo>
                    <a:pt x="843" y="525"/>
                  </a:lnTo>
                  <a:lnTo>
                    <a:pt x="814" y="528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67" y="532"/>
                  </a:lnTo>
                  <a:lnTo>
                    <a:pt x="738" y="533"/>
                  </a:lnTo>
                  <a:lnTo>
                    <a:pt x="738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3" name="Freeform 555"/>
            <p:cNvSpPr/>
            <p:nvPr/>
          </p:nvSpPr>
          <p:spPr bwMode="auto">
            <a:xfrm>
              <a:off x="2085976" y="2305050"/>
              <a:ext cx="252413" cy="203200"/>
            </a:xfrm>
            <a:custGeom>
              <a:avLst/>
              <a:gdLst/>
              <a:ahLst/>
              <a:cxnLst>
                <a:cxn ang="0">
                  <a:pos x="20" y="510"/>
                </a:cxn>
                <a:cxn ang="0">
                  <a:pos x="3" y="497"/>
                </a:cxn>
                <a:cxn ang="0">
                  <a:pos x="0" y="485"/>
                </a:cxn>
                <a:cxn ang="0">
                  <a:pos x="5" y="475"/>
                </a:cxn>
                <a:cxn ang="0">
                  <a:pos x="50" y="407"/>
                </a:cxn>
                <a:cxn ang="0">
                  <a:pos x="123" y="305"/>
                </a:cxn>
                <a:cxn ang="0">
                  <a:pos x="156" y="267"/>
                </a:cxn>
                <a:cxn ang="0">
                  <a:pos x="225" y="192"/>
                </a:cxn>
                <a:cxn ang="0">
                  <a:pos x="271" y="135"/>
                </a:cxn>
                <a:cxn ang="0">
                  <a:pos x="306" y="90"/>
                </a:cxn>
                <a:cxn ang="0">
                  <a:pos x="346" y="53"/>
                </a:cxn>
                <a:cxn ang="0">
                  <a:pos x="381" y="31"/>
                </a:cxn>
                <a:cxn ang="0">
                  <a:pos x="441" y="8"/>
                </a:cxn>
                <a:cxn ang="0">
                  <a:pos x="505" y="0"/>
                </a:cxn>
                <a:cxn ang="0">
                  <a:pos x="544" y="4"/>
                </a:cxn>
                <a:cxn ang="0">
                  <a:pos x="581" y="15"/>
                </a:cxn>
                <a:cxn ang="0">
                  <a:pos x="611" y="36"/>
                </a:cxn>
                <a:cxn ang="0">
                  <a:pos x="628" y="68"/>
                </a:cxn>
                <a:cxn ang="0">
                  <a:pos x="636" y="118"/>
                </a:cxn>
                <a:cxn ang="0">
                  <a:pos x="633" y="196"/>
                </a:cxn>
                <a:cxn ang="0">
                  <a:pos x="631" y="240"/>
                </a:cxn>
                <a:cxn ang="0">
                  <a:pos x="628" y="251"/>
                </a:cxn>
                <a:cxn ang="0">
                  <a:pos x="619" y="261"/>
                </a:cxn>
                <a:cxn ang="0">
                  <a:pos x="606" y="265"/>
                </a:cxn>
                <a:cxn ang="0">
                  <a:pos x="597" y="263"/>
                </a:cxn>
                <a:cxn ang="0">
                  <a:pos x="585" y="255"/>
                </a:cxn>
                <a:cxn ang="0">
                  <a:pos x="581" y="240"/>
                </a:cxn>
                <a:cxn ang="0">
                  <a:pos x="584" y="196"/>
                </a:cxn>
                <a:cxn ang="0">
                  <a:pos x="586" y="148"/>
                </a:cxn>
                <a:cxn ang="0">
                  <a:pos x="582" y="103"/>
                </a:cxn>
                <a:cxn ang="0">
                  <a:pos x="571" y="76"/>
                </a:cxn>
                <a:cxn ang="0">
                  <a:pos x="547" y="57"/>
                </a:cxn>
                <a:cxn ang="0">
                  <a:pos x="523" y="52"/>
                </a:cxn>
                <a:cxn ang="0">
                  <a:pos x="491" y="52"/>
                </a:cxn>
                <a:cxn ang="0">
                  <a:pos x="452" y="57"/>
                </a:cxn>
                <a:cxn ang="0">
                  <a:pos x="401" y="77"/>
                </a:cxn>
                <a:cxn ang="0">
                  <a:pos x="373" y="95"/>
                </a:cxn>
                <a:cxn ang="0">
                  <a:pos x="336" y="137"/>
                </a:cxn>
                <a:cxn ang="0">
                  <a:pos x="321" y="157"/>
                </a:cxn>
                <a:cxn ang="0">
                  <a:pos x="225" y="265"/>
                </a:cxn>
                <a:cxn ang="0">
                  <a:pos x="147" y="353"/>
                </a:cxn>
                <a:cxn ang="0">
                  <a:pos x="91" y="435"/>
                </a:cxn>
                <a:cxn ang="0">
                  <a:pos x="47" y="501"/>
                </a:cxn>
                <a:cxn ang="0">
                  <a:pos x="38" y="509"/>
                </a:cxn>
                <a:cxn ang="0">
                  <a:pos x="26" y="511"/>
                </a:cxn>
              </a:cxnLst>
              <a:rect l="0" t="0" r="r" b="b"/>
              <a:pathLst>
                <a:path w="637" h="511">
                  <a:moveTo>
                    <a:pt x="26" y="511"/>
                  </a:moveTo>
                  <a:lnTo>
                    <a:pt x="26" y="511"/>
                  </a:lnTo>
                  <a:lnTo>
                    <a:pt x="20" y="510"/>
                  </a:lnTo>
                  <a:lnTo>
                    <a:pt x="12" y="507"/>
                  </a:lnTo>
                  <a:lnTo>
                    <a:pt x="7" y="503"/>
                  </a:lnTo>
                  <a:lnTo>
                    <a:pt x="3" y="497"/>
                  </a:lnTo>
                  <a:lnTo>
                    <a:pt x="3" y="497"/>
                  </a:lnTo>
                  <a:lnTo>
                    <a:pt x="0" y="492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29" y="441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74" y="373"/>
                  </a:lnTo>
                  <a:lnTo>
                    <a:pt x="98" y="339"/>
                  </a:lnTo>
                  <a:lnTo>
                    <a:pt x="123" y="305"/>
                  </a:lnTo>
                  <a:lnTo>
                    <a:pt x="138" y="288"/>
                  </a:lnTo>
                  <a:lnTo>
                    <a:pt x="152" y="272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202" y="217"/>
                  </a:lnTo>
                  <a:lnTo>
                    <a:pt x="225" y="192"/>
                  </a:lnTo>
                  <a:lnTo>
                    <a:pt x="247" y="166"/>
                  </a:lnTo>
                  <a:lnTo>
                    <a:pt x="247" y="166"/>
                  </a:lnTo>
                  <a:lnTo>
                    <a:pt x="271" y="135"/>
                  </a:lnTo>
                  <a:lnTo>
                    <a:pt x="271" y="135"/>
                  </a:lnTo>
                  <a:lnTo>
                    <a:pt x="289" y="112"/>
                  </a:lnTo>
                  <a:lnTo>
                    <a:pt x="306" y="90"/>
                  </a:lnTo>
                  <a:lnTo>
                    <a:pt x="326" y="70"/>
                  </a:lnTo>
                  <a:lnTo>
                    <a:pt x="335" y="61"/>
                  </a:lnTo>
                  <a:lnTo>
                    <a:pt x="346" y="53"/>
                  </a:lnTo>
                  <a:lnTo>
                    <a:pt x="346" y="53"/>
                  </a:lnTo>
                  <a:lnTo>
                    <a:pt x="363" y="42"/>
                  </a:lnTo>
                  <a:lnTo>
                    <a:pt x="381" y="31"/>
                  </a:lnTo>
                  <a:lnTo>
                    <a:pt x="401" y="22"/>
                  </a:lnTo>
                  <a:lnTo>
                    <a:pt x="421" y="14"/>
                  </a:lnTo>
                  <a:lnTo>
                    <a:pt x="441" y="8"/>
                  </a:lnTo>
                  <a:lnTo>
                    <a:pt x="463" y="4"/>
                  </a:lnTo>
                  <a:lnTo>
                    <a:pt x="484" y="1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5" y="1"/>
                  </a:lnTo>
                  <a:lnTo>
                    <a:pt x="544" y="4"/>
                  </a:lnTo>
                  <a:lnTo>
                    <a:pt x="564" y="8"/>
                  </a:lnTo>
                  <a:lnTo>
                    <a:pt x="581" y="15"/>
                  </a:lnTo>
                  <a:lnTo>
                    <a:pt x="581" y="15"/>
                  </a:lnTo>
                  <a:lnTo>
                    <a:pt x="593" y="21"/>
                  </a:lnTo>
                  <a:lnTo>
                    <a:pt x="602" y="29"/>
                  </a:lnTo>
                  <a:lnTo>
                    <a:pt x="611" y="36"/>
                  </a:lnTo>
                  <a:lnTo>
                    <a:pt x="618" y="47"/>
                  </a:lnTo>
                  <a:lnTo>
                    <a:pt x="623" y="57"/>
                  </a:lnTo>
                  <a:lnTo>
                    <a:pt x="628" y="68"/>
                  </a:lnTo>
                  <a:lnTo>
                    <a:pt x="631" y="80"/>
                  </a:lnTo>
                  <a:lnTo>
                    <a:pt x="633" y="93"/>
                  </a:lnTo>
                  <a:lnTo>
                    <a:pt x="636" y="118"/>
                  </a:lnTo>
                  <a:lnTo>
                    <a:pt x="637" y="145"/>
                  </a:lnTo>
                  <a:lnTo>
                    <a:pt x="636" y="171"/>
                  </a:lnTo>
                  <a:lnTo>
                    <a:pt x="633" y="196"/>
                  </a:lnTo>
                  <a:lnTo>
                    <a:pt x="633" y="196"/>
                  </a:lnTo>
                  <a:lnTo>
                    <a:pt x="632" y="220"/>
                  </a:lnTo>
                  <a:lnTo>
                    <a:pt x="631" y="240"/>
                  </a:lnTo>
                  <a:lnTo>
                    <a:pt x="631" y="240"/>
                  </a:lnTo>
                  <a:lnTo>
                    <a:pt x="629" y="246"/>
                  </a:lnTo>
                  <a:lnTo>
                    <a:pt x="628" y="251"/>
                  </a:lnTo>
                  <a:lnTo>
                    <a:pt x="626" y="255"/>
                  </a:lnTo>
                  <a:lnTo>
                    <a:pt x="623" y="259"/>
                  </a:lnTo>
                  <a:lnTo>
                    <a:pt x="619" y="261"/>
                  </a:lnTo>
                  <a:lnTo>
                    <a:pt x="615" y="263"/>
                  </a:lnTo>
                  <a:lnTo>
                    <a:pt x="610" y="264"/>
                  </a:lnTo>
                  <a:lnTo>
                    <a:pt x="606" y="265"/>
                  </a:lnTo>
                  <a:lnTo>
                    <a:pt x="606" y="265"/>
                  </a:lnTo>
                  <a:lnTo>
                    <a:pt x="601" y="264"/>
                  </a:lnTo>
                  <a:lnTo>
                    <a:pt x="597" y="263"/>
                  </a:lnTo>
                  <a:lnTo>
                    <a:pt x="593" y="261"/>
                  </a:lnTo>
                  <a:lnTo>
                    <a:pt x="589" y="259"/>
                  </a:lnTo>
                  <a:lnTo>
                    <a:pt x="585" y="255"/>
                  </a:lnTo>
                  <a:lnTo>
                    <a:pt x="582" y="251"/>
                  </a:lnTo>
                  <a:lnTo>
                    <a:pt x="581" y="246"/>
                  </a:lnTo>
                  <a:lnTo>
                    <a:pt x="581" y="240"/>
                  </a:lnTo>
                  <a:lnTo>
                    <a:pt x="581" y="240"/>
                  </a:lnTo>
                  <a:lnTo>
                    <a:pt x="581" y="220"/>
                  </a:lnTo>
                  <a:lnTo>
                    <a:pt x="584" y="196"/>
                  </a:lnTo>
                  <a:lnTo>
                    <a:pt x="584" y="196"/>
                  </a:lnTo>
                  <a:lnTo>
                    <a:pt x="585" y="172"/>
                  </a:lnTo>
                  <a:lnTo>
                    <a:pt x="586" y="148"/>
                  </a:lnTo>
                  <a:lnTo>
                    <a:pt x="585" y="124"/>
                  </a:lnTo>
                  <a:lnTo>
                    <a:pt x="584" y="114"/>
                  </a:lnTo>
                  <a:lnTo>
                    <a:pt x="582" y="103"/>
                  </a:lnTo>
                  <a:lnTo>
                    <a:pt x="580" y="93"/>
                  </a:lnTo>
                  <a:lnTo>
                    <a:pt x="576" y="84"/>
                  </a:lnTo>
                  <a:lnTo>
                    <a:pt x="571" y="76"/>
                  </a:lnTo>
                  <a:lnTo>
                    <a:pt x="564" y="68"/>
                  </a:lnTo>
                  <a:lnTo>
                    <a:pt x="556" y="63"/>
                  </a:lnTo>
                  <a:lnTo>
                    <a:pt x="547" y="57"/>
                  </a:lnTo>
                  <a:lnTo>
                    <a:pt x="537" y="55"/>
                  </a:lnTo>
                  <a:lnTo>
                    <a:pt x="523" y="52"/>
                  </a:lnTo>
                  <a:lnTo>
                    <a:pt x="523" y="52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491" y="52"/>
                  </a:lnTo>
                  <a:lnTo>
                    <a:pt x="478" y="53"/>
                  </a:lnTo>
                  <a:lnTo>
                    <a:pt x="465" y="55"/>
                  </a:lnTo>
                  <a:lnTo>
                    <a:pt x="452" y="57"/>
                  </a:lnTo>
                  <a:lnTo>
                    <a:pt x="425" y="65"/>
                  </a:lnTo>
                  <a:lnTo>
                    <a:pt x="401" y="77"/>
                  </a:lnTo>
                  <a:lnTo>
                    <a:pt x="401" y="77"/>
                  </a:lnTo>
                  <a:lnTo>
                    <a:pt x="391" y="82"/>
                  </a:lnTo>
                  <a:lnTo>
                    <a:pt x="382" y="89"/>
                  </a:lnTo>
                  <a:lnTo>
                    <a:pt x="373" y="95"/>
                  </a:lnTo>
                  <a:lnTo>
                    <a:pt x="365" y="103"/>
                  </a:lnTo>
                  <a:lnTo>
                    <a:pt x="351" y="120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21" y="157"/>
                  </a:lnTo>
                  <a:lnTo>
                    <a:pt x="321" y="157"/>
                  </a:lnTo>
                  <a:lnTo>
                    <a:pt x="274" y="212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168" y="328"/>
                  </a:lnTo>
                  <a:lnTo>
                    <a:pt x="168" y="328"/>
                  </a:lnTo>
                  <a:lnTo>
                    <a:pt x="147" y="353"/>
                  </a:lnTo>
                  <a:lnTo>
                    <a:pt x="127" y="380"/>
                  </a:lnTo>
                  <a:lnTo>
                    <a:pt x="109" y="408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70" y="468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43" y="505"/>
                  </a:lnTo>
                  <a:lnTo>
                    <a:pt x="38" y="509"/>
                  </a:lnTo>
                  <a:lnTo>
                    <a:pt x="33" y="511"/>
                  </a:lnTo>
                  <a:lnTo>
                    <a:pt x="26" y="511"/>
                  </a:lnTo>
                  <a:lnTo>
                    <a:pt x="26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4" name="Freeform 556"/>
            <p:cNvSpPr/>
            <p:nvPr/>
          </p:nvSpPr>
          <p:spPr bwMode="auto">
            <a:xfrm>
              <a:off x="2084388" y="2492375"/>
              <a:ext cx="250825" cy="215900"/>
            </a:xfrm>
            <a:custGeom>
              <a:avLst/>
              <a:gdLst/>
              <a:ahLst/>
              <a:cxnLst>
                <a:cxn ang="0">
                  <a:pos x="440" y="545"/>
                </a:cxn>
                <a:cxn ang="0">
                  <a:pos x="384" y="528"/>
                </a:cxn>
                <a:cxn ang="0">
                  <a:pos x="334" y="492"/>
                </a:cxn>
                <a:cxn ang="0">
                  <a:pos x="303" y="456"/>
                </a:cxn>
                <a:cxn ang="0">
                  <a:pos x="259" y="396"/>
                </a:cxn>
                <a:cxn ang="0">
                  <a:pos x="220" y="341"/>
                </a:cxn>
                <a:cxn ang="0">
                  <a:pos x="190" y="301"/>
                </a:cxn>
                <a:cxn ang="0">
                  <a:pos x="168" y="277"/>
                </a:cxn>
                <a:cxn ang="0">
                  <a:pos x="155" y="259"/>
                </a:cxn>
                <a:cxn ang="0">
                  <a:pos x="143" y="237"/>
                </a:cxn>
                <a:cxn ang="0">
                  <a:pos x="113" y="197"/>
                </a:cxn>
                <a:cxn ang="0">
                  <a:pos x="68" y="141"/>
                </a:cxn>
                <a:cxn ang="0">
                  <a:pos x="51" y="122"/>
                </a:cxn>
                <a:cxn ang="0">
                  <a:pos x="33" y="99"/>
                </a:cxn>
                <a:cxn ang="0">
                  <a:pos x="12" y="65"/>
                </a:cxn>
                <a:cxn ang="0">
                  <a:pos x="0" y="25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20" y="0"/>
                </a:cxn>
                <a:cxn ang="0">
                  <a:pos x="33" y="1"/>
                </a:cxn>
                <a:cxn ang="0">
                  <a:pos x="45" y="9"/>
                </a:cxn>
                <a:cxn ang="0">
                  <a:pos x="51" y="23"/>
                </a:cxn>
                <a:cxn ang="0">
                  <a:pos x="57" y="46"/>
                </a:cxn>
                <a:cxn ang="0">
                  <a:pos x="85" y="86"/>
                </a:cxn>
                <a:cxn ang="0">
                  <a:pos x="114" y="118"/>
                </a:cxn>
                <a:cxn ang="0">
                  <a:pos x="146" y="158"/>
                </a:cxn>
                <a:cxn ang="0">
                  <a:pos x="170" y="191"/>
                </a:cxn>
                <a:cxn ang="0">
                  <a:pos x="186" y="209"/>
                </a:cxn>
                <a:cxn ang="0">
                  <a:pos x="206" y="237"/>
                </a:cxn>
                <a:cxn ang="0">
                  <a:pos x="231" y="271"/>
                </a:cxn>
                <a:cxn ang="0">
                  <a:pos x="257" y="301"/>
                </a:cxn>
                <a:cxn ang="0">
                  <a:pos x="293" y="357"/>
                </a:cxn>
                <a:cxn ang="0">
                  <a:pos x="316" y="388"/>
                </a:cxn>
                <a:cxn ang="0">
                  <a:pos x="331" y="417"/>
                </a:cxn>
                <a:cxn ang="0">
                  <a:pos x="344" y="431"/>
                </a:cxn>
                <a:cxn ang="0">
                  <a:pos x="372" y="460"/>
                </a:cxn>
                <a:cxn ang="0">
                  <a:pos x="390" y="476"/>
                </a:cxn>
                <a:cxn ang="0">
                  <a:pos x="420" y="492"/>
                </a:cxn>
                <a:cxn ang="0">
                  <a:pos x="456" y="497"/>
                </a:cxn>
                <a:cxn ang="0">
                  <a:pos x="487" y="493"/>
                </a:cxn>
                <a:cxn ang="0">
                  <a:pos x="516" y="480"/>
                </a:cxn>
                <a:cxn ang="0">
                  <a:pos x="537" y="467"/>
                </a:cxn>
                <a:cxn ang="0">
                  <a:pos x="565" y="438"/>
                </a:cxn>
                <a:cxn ang="0">
                  <a:pos x="571" y="424"/>
                </a:cxn>
                <a:cxn ang="0">
                  <a:pos x="577" y="396"/>
                </a:cxn>
                <a:cxn ang="0">
                  <a:pos x="581" y="371"/>
                </a:cxn>
                <a:cxn ang="0">
                  <a:pos x="581" y="290"/>
                </a:cxn>
                <a:cxn ang="0">
                  <a:pos x="580" y="250"/>
                </a:cxn>
                <a:cxn ang="0">
                  <a:pos x="584" y="237"/>
                </a:cxn>
                <a:cxn ang="0">
                  <a:pos x="590" y="229"/>
                </a:cxn>
                <a:cxn ang="0">
                  <a:pos x="605" y="225"/>
                </a:cxn>
                <a:cxn ang="0">
                  <a:pos x="614" y="226"/>
                </a:cxn>
                <a:cxn ang="0">
                  <a:pos x="626" y="235"/>
                </a:cxn>
                <a:cxn ang="0">
                  <a:pos x="631" y="250"/>
                </a:cxn>
                <a:cxn ang="0">
                  <a:pos x="631" y="285"/>
                </a:cxn>
                <a:cxn ang="0">
                  <a:pos x="631" y="378"/>
                </a:cxn>
                <a:cxn ang="0">
                  <a:pos x="623" y="424"/>
                </a:cxn>
                <a:cxn ang="0">
                  <a:pos x="607" y="464"/>
                </a:cxn>
                <a:cxn ang="0">
                  <a:pos x="579" y="499"/>
                </a:cxn>
                <a:cxn ang="0">
                  <a:pos x="554" y="518"/>
                </a:cxn>
                <a:cxn ang="0">
                  <a:pos x="514" y="536"/>
                </a:cxn>
                <a:cxn ang="0">
                  <a:pos x="473" y="545"/>
                </a:cxn>
              </a:cxnLst>
              <a:rect l="0" t="0" r="r" b="b"/>
              <a:pathLst>
                <a:path w="632" h="545">
                  <a:moveTo>
                    <a:pt x="459" y="545"/>
                  </a:moveTo>
                  <a:lnTo>
                    <a:pt x="459" y="545"/>
                  </a:lnTo>
                  <a:lnTo>
                    <a:pt x="440" y="545"/>
                  </a:lnTo>
                  <a:lnTo>
                    <a:pt x="420" y="541"/>
                  </a:lnTo>
                  <a:lnTo>
                    <a:pt x="402" y="536"/>
                  </a:lnTo>
                  <a:lnTo>
                    <a:pt x="384" y="528"/>
                  </a:lnTo>
                  <a:lnTo>
                    <a:pt x="365" y="518"/>
                  </a:lnTo>
                  <a:lnTo>
                    <a:pt x="350" y="506"/>
                  </a:lnTo>
                  <a:lnTo>
                    <a:pt x="334" y="492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03" y="456"/>
                  </a:lnTo>
                  <a:lnTo>
                    <a:pt x="288" y="435"/>
                  </a:lnTo>
                  <a:lnTo>
                    <a:pt x="259" y="396"/>
                  </a:lnTo>
                  <a:lnTo>
                    <a:pt x="259" y="396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00" y="314"/>
                  </a:lnTo>
                  <a:lnTo>
                    <a:pt x="190" y="301"/>
                  </a:lnTo>
                  <a:lnTo>
                    <a:pt x="180" y="289"/>
                  </a:lnTo>
                  <a:lnTo>
                    <a:pt x="180" y="289"/>
                  </a:lnTo>
                  <a:lnTo>
                    <a:pt x="168" y="277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5" y="259"/>
                  </a:lnTo>
                  <a:lnTo>
                    <a:pt x="149" y="248"/>
                  </a:lnTo>
                  <a:lnTo>
                    <a:pt x="149" y="248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27" y="218"/>
                  </a:lnTo>
                  <a:lnTo>
                    <a:pt x="113" y="197"/>
                  </a:lnTo>
                  <a:lnTo>
                    <a:pt x="113" y="197"/>
                  </a:lnTo>
                  <a:lnTo>
                    <a:pt x="91" y="169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1" y="122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33" y="99"/>
                  </a:lnTo>
                  <a:lnTo>
                    <a:pt x="25" y="89"/>
                  </a:lnTo>
                  <a:lnTo>
                    <a:pt x="19" y="77"/>
                  </a:lnTo>
                  <a:lnTo>
                    <a:pt x="12" y="65"/>
                  </a:lnTo>
                  <a:lnTo>
                    <a:pt x="7" y="54"/>
                  </a:lnTo>
                  <a:lnTo>
                    <a:pt x="3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5" y="9"/>
                  </a:lnTo>
                  <a:lnTo>
                    <a:pt x="47" y="13"/>
                  </a:lnTo>
                  <a:lnTo>
                    <a:pt x="50" y="18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3" y="34"/>
                  </a:lnTo>
                  <a:lnTo>
                    <a:pt x="57" y="46"/>
                  </a:lnTo>
                  <a:lnTo>
                    <a:pt x="62" y="56"/>
                  </a:lnTo>
                  <a:lnTo>
                    <a:pt x="68" y="67"/>
                  </a:lnTo>
                  <a:lnTo>
                    <a:pt x="85" y="8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31" y="137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61" y="180"/>
                  </a:lnTo>
                  <a:lnTo>
                    <a:pt x="170" y="191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6" y="209"/>
                  </a:lnTo>
                  <a:lnTo>
                    <a:pt x="193" y="218"/>
                  </a:lnTo>
                  <a:lnTo>
                    <a:pt x="206" y="237"/>
                  </a:lnTo>
                  <a:lnTo>
                    <a:pt x="206" y="237"/>
                  </a:lnTo>
                  <a:lnTo>
                    <a:pt x="217" y="254"/>
                  </a:lnTo>
                  <a:lnTo>
                    <a:pt x="224" y="263"/>
                  </a:lnTo>
                  <a:lnTo>
                    <a:pt x="231" y="271"/>
                  </a:lnTo>
                  <a:lnTo>
                    <a:pt x="231" y="271"/>
                  </a:lnTo>
                  <a:lnTo>
                    <a:pt x="245" y="285"/>
                  </a:lnTo>
                  <a:lnTo>
                    <a:pt x="257" y="301"/>
                  </a:lnTo>
                  <a:lnTo>
                    <a:pt x="280" y="335"/>
                  </a:lnTo>
                  <a:lnTo>
                    <a:pt x="280" y="335"/>
                  </a:lnTo>
                  <a:lnTo>
                    <a:pt x="293" y="357"/>
                  </a:lnTo>
                  <a:lnTo>
                    <a:pt x="309" y="378"/>
                  </a:lnTo>
                  <a:lnTo>
                    <a:pt x="309" y="378"/>
                  </a:lnTo>
                  <a:lnTo>
                    <a:pt x="316" y="388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8" y="424"/>
                  </a:lnTo>
                  <a:lnTo>
                    <a:pt x="344" y="431"/>
                  </a:lnTo>
                  <a:lnTo>
                    <a:pt x="359" y="446"/>
                  </a:lnTo>
                  <a:lnTo>
                    <a:pt x="359" y="446"/>
                  </a:lnTo>
                  <a:lnTo>
                    <a:pt x="372" y="460"/>
                  </a:lnTo>
                  <a:lnTo>
                    <a:pt x="372" y="460"/>
                  </a:lnTo>
                  <a:lnTo>
                    <a:pt x="381" y="469"/>
                  </a:lnTo>
                  <a:lnTo>
                    <a:pt x="390" y="476"/>
                  </a:lnTo>
                  <a:lnTo>
                    <a:pt x="399" y="482"/>
                  </a:lnTo>
                  <a:lnTo>
                    <a:pt x="410" y="488"/>
                  </a:lnTo>
                  <a:lnTo>
                    <a:pt x="420" y="492"/>
                  </a:lnTo>
                  <a:lnTo>
                    <a:pt x="432" y="494"/>
                  </a:lnTo>
                  <a:lnTo>
                    <a:pt x="444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71" y="496"/>
                  </a:lnTo>
                  <a:lnTo>
                    <a:pt x="487" y="493"/>
                  </a:lnTo>
                  <a:lnTo>
                    <a:pt x="501" y="486"/>
                  </a:lnTo>
                  <a:lnTo>
                    <a:pt x="516" y="480"/>
                  </a:lnTo>
                  <a:lnTo>
                    <a:pt x="516" y="480"/>
                  </a:lnTo>
                  <a:lnTo>
                    <a:pt x="526" y="473"/>
                  </a:lnTo>
                  <a:lnTo>
                    <a:pt x="526" y="473"/>
                  </a:lnTo>
                  <a:lnTo>
                    <a:pt x="537" y="467"/>
                  </a:lnTo>
                  <a:lnTo>
                    <a:pt x="547" y="459"/>
                  </a:lnTo>
                  <a:lnTo>
                    <a:pt x="556" y="450"/>
                  </a:lnTo>
                  <a:lnTo>
                    <a:pt x="565" y="438"/>
                  </a:lnTo>
                  <a:lnTo>
                    <a:pt x="565" y="438"/>
                  </a:lnTo>
                  <a:lnTo>
                    <a:pt x="568" y="433"/>
                  </a:lnTo>
                  <a:lnTo>
                    <a:pt x="571" y="424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80" y="384"/>
                  </a:lnTo>
                  <a:lnTo>
                    <a:pt x="581" y="371"/>
                  </a:lnTo>
                  <a:lnTo>
                    <a:pt x="584" y="344"/>
                  </a:lnTo>
                  <a:lnTo>
                    <a:pt x="582" y="318"/>
                  </a:lnTo>
                  <a:lnTo>
                    <a:pt x="581" y="290"/>
                  </a:lnTo>
                  <a:lnTo>
                    <a:pt x="581" y="290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81" y="244"/>
                  </a:lnTo>
                  <a:lnTo>
                    <a:pt x="582" y="241"/>
                  </a:lnTo>
                  <a:lnTo>
                    <a:pt x="584" y="237"/>
                  </a:lnTo>
                  <a:lnTo>
                    <a:pt x="588" y="233"/>
                  </a:lnTo>
                  <a:lnTo>
                    <a:pt x="588" y="233"/>
                  </a:lnTo>
                  <a:lnTo>
                    <a:pt x="590" y="229"/>
                  </a:lnTo>
                  <a:lnTo>
                    <a:pt x="596" y="227"/>
                  </a:lnTo>
                  <a:lnTo>
                    <a:pt x="601" y="226"/>
                  </a:lnTo>
                  <a:lnTo>
                    <a:pt x="605" y="225"/>
                  </a:lnTo>
                  <a:lnTo>
                    <a:pt x="605" y="225"/>
                  </a:lnTo>
                  <a:lnTo>
                    <a:pt x="610" y="225"/>
                  </a:lnTo>
                  <a:lnTo>
                    <a:pt x="614" y="226"/>
                  </a:lnTo>
                  <a:lnTo>
                    <a:pt x="619" y="229"/>
                  </a:lnTo>
                  <a:lnTo>
                    <a:pt x="623" y="231"/>
                  </a:lnTo>
                  <a:lnTo>
                    <a:pt x="626" y="235"/>
                  </a:lnTo>
                  <a:lnTo>
                    <a:pt x="628" y="239"/>
                  </a:lnTo>
                  <a:lnTo>
                    <a:pt x="630" y="244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31" y="285"/>
                  </a:lnTo>
                  <a:lnTo>
                    <a:pt x="631" y="285"/>
                  </a:lnTo>
                  <a:lnTo>
                    <a:pt x="632" y="315"/>
                  </a:lnTo>
                  <a:lnTo>
                    <a:pt x="632" y="346"/>
                  </a:lnTo>
                  <a:lnTo>
                    <a:pt x="631" y="378"/>
                  </a:lnTo>
                  <a:lnTo>
                    <a:pt x="628" y="392"/>
                  </a:lnTo>
                  <a:lnTo>
                    <a:pt x="626" y="408"/>
                  </a:lnTo>
                  <a:lnTo>
                    <a:pt x="623" y="424"/>
                  </a:lnTo>
                  <a:lnTo>
                    <a:pt x="619" y="438"/>
                  </a:lnTo>
                  <a:lnTo>
                    <a:pt x="614" y="451"/>
                  </a:lnTo>
                  <a:lnTo>
                    <a:pt x="607" y="464"/>
                  </a:lnTo>
                  <a:lnTo>
                    <a:pt x="599" y="477"/>
                  </a:lnTo>
                  <a:lnTo>
                    <a:pt x="590" y="489"/>
                  </a:lnTo>
                  <a:lnTo>
                    <a:pt x="579" y="499"/>
                  </a:lnTo>
                  <a:lnTo>
                    <a:pt x="567" y="510"/>
                  </a:lnTo>
                  <a:lnTo>
                    <a:pt x="567" y="510"/>
                  </a:lnTo>
                  <a:lnTo>
                    <a:pt x="554" y="518"/>
                  </a:lnTo>
                  <a:lnTo>
                    <a:pt x="541" y="526"/>
                  </a:lnTo>
                  <a:lnTo>
                    <a:pt x="527" y="532"/>
                  </a:lnTo>
                  <a:lnTo>
                    <a:pt x="514" y="536"/>
                  </a:lnTo>
                  <a:lnTo>
                    <a:pt x="500" y="540"/>
                  </a:lnTo>
                  <a:lnTo>
                    <a:pt x="487" y="544"/>
                  </a:lnTo>
                  <a:lnTo>
                    <a:pt x="473" y="545"/>
                  </a:lnTo>
                  <a:lnTo>
                    <a:pt x="459" y="545"/>
                  </a:lnTo>
                  <a:lnTo>
                    <a:pt x="459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5" name="Freeform 557"/>
            <p:cNvSpPr/>
            <p:nvPr/>
          </p:nvSpPr>
          <p:spPr bwMode="auto">
            <a:xfrm>
              <a:off x="2146301" y="2049463"/>
              <a:ext cx="377825" cy="212725"/>
            </a:xfrm>
            <a:custGeom>
              <a:avLst/>
              <a:gdLst/>
              <a:ahLst/>
              <a:cxnLst>
                <a:cxn ang="0">
                  <a:pos x="240" y="532"/>
                </a:cxn>
                <a:cxn ang="0">
                  <a:pos x="311" y="529"/>
                </a:cxn>
                <a:cxn ang="0">
                  <a:pos x="854" y="529"/>
                </a:cxn>
                <a:cxn ang="0">
                  <a:pos x="928" y="529"/>
                </a:cxn>
                <a:cxn ang="0">
                  <a:pos x="943" y="525"/>
                </a:cxn>
                <a:cxn ang="0">
                  <a:pos x="951" y="514"/>
                </a:cxn>
                <a:cxn ang="0">
                  <a:pos x="952" y="504"/>
                </a:cxn>
                <a:cxn ang="0">
                  <a:pos x="949" y="491"/>
                </a:cxn>
                <a:cxn ang="0">
                  <a:pos x="939" y="482"/>
                </a:cxn>
                <a:cxn ang="0">
                  <a:pos x="285" y="480"/>
                </a:cxn>
                <a:cxn ang="0">
                  <a:pos x="242" y="481"/>
                </a:cxn>
                <a:cxn ang="0">
                  <a:pos x="183" y="482"/>
                </a:cxn>
                <a:cxn ang="0">
                  <a:pos x="140" y="477"/>
                </a:cxn>
                <a:cxn ang="0">
                  <a:pos x="120" y="473"/>
                </a:cxn>
                <a:cxn ang="0">
                  <a:pos x="82" y="463"/>
                </a:cxn>
                <a:cxn ang="0">
                  <a:pos x="65" y="443"/>
                </a:cxn>
                <a:cxn ang="0">
                  <a:pos x="58" y="388"/>
                </a:cxn>
                <a:cxn ang="0">
                  <a:pos x="51" y="320"/>
                </a:cxn>
                <a:cxn ang="0">
                  <a:pos x="51" y="289"/>
                </a:cxn>
                <a:cxn ang="0">
                  <a:pos x="56" y="259"/>
                </a:cxn>
                <a:cxn ang="0">
                  <a:pos x="61" y="231"/>
                </a:cxn>
                <a:cxn ang="0">
                  <a:pos x="64" y="164"/>
                </a:cxn>
                <a:cxn ang="0">
                  <a:pos x="72" y="100"/>
                </a:cxn>
                <a:cxn ang="0">
                  <a:pos x="78" y="79"/>
                </a:cxn>
                <a:cxn ang="0">
                  <a:pos x="92" y="61"/>
                </a:cxn>
                <a:cxn ang="0">
                  <a:pos x="120" y="53"/>
                </a:cxn>
                <a:cxn ang="0">
                  <a:pos x="192" y="51"/>
                </a:cxn>
                <a:cxn ang="0">
                  <a:pos x="552" y="51"/>
                </a:cxn>
                <a:cxn ang="0">
                  <a:pos x="792" y="52"/>
                </a:cxn>
                <a:cxn ang="0">
                  <a:pos x="921" y="52"/>
                </a:cxn>
                <a:cxn ang="0">
                  <a:pos x="934" y="45"/>
                </a:cxn>
                <a:cxn ang="0">
                  <a:pos x="939" y="32"/>
                </a:cxn>
                <a:cxn ang="0">
                  <a:pos x="939" y="23"/>
                </a:cxn>
                <a:cxn ang="0">
                  <a:pos x="934" y="10"/>
                </a:cxn>
                <a:cxn ang="0">
                  <a:pos x="921" y="4"/>
                </a:cxn>
                <a:cxn ang="0">
                  <a:pos x="231" y="2"/>
                </a:cxn>
                <a:cxn ang="0">
                  <a:pos x="170" y="0"/>
                </a:cxn>
                <a:cxn ang="0">
                  <a:pos x="125" y="0"/>
                </a:cxn>
                <a:cxn ang="0">
                  <a:pos x="74" y="13"/>
                </a:cxn>
                <a:cxn ang="0">
                  <a:pos x="60" y="21"/>
                </a:cxn>
                <a:cxn ang="0">
                  <a:pos x="34" y="56"/>
                </a:cxn>
                <a:cxn ang="0">
                  <a:pos x="19" y="111"/>
                </a:cxn>
                <a:cxn ang="0">
                  <a:pos x="14" y="178"/>
                </a:cxn>
                <a:cxn ang="0">
                  <a:pos x="13" y="208"/>
                </a:cxn>
                <a:cxn ang="0">
                  <a:pos x="2" y="270"/>
                </a:cxn>
                <a:cxn ang="0">
                  <a:pos x="0" y="306"/>
                </a:cxn>
                <a:cxn ang="0">
                  <a:pos x="5" y="384"/>
                </a:cxn>
                <a:cxn ang="0">
                  <a:pos x="15" y="446"/>
                </a:cxn>
                <a:cxn ang="0">
                  <a:pos x="35" y="485"/>
                </a:cxn>
                <a:cxn ang="0">
                  <a:pos x="68" y="511"/>
                </a:cxn>
                <a:cxn ang="0">
                  <a:pos x="95" y="523"/>
                </a:cxn>
                <a:cxn ang="0">
                  <a:pos x="158" y="529"/>
                </a:cxn>
                <a:cxn ang="0">
                  <a:pos x="214" y="533"/>
                </a:cxn>
              </a:cxnLst>
              <a:rect l="0" t="0" r="r" b="b"/>
              <a:pathLst>
                <a:path w="952" h="533">
                  <a:moveTo>
                    <a:pt x="214" y="533"/>
                  </a:moveTo>
                  <a:lnTo>
                    <a:pt x="214" y="533"/>
                  </a:lnTo>
                  <a:lnTo>
                    <a:pt x="240" y="532"/>
                  </a:lnTo>
                  <a:lnTo>
                    <a:pt x="240" y="532"/>
                  </a:lnTo>
                  <a:lnTo>
                    <a:pt x="266" y="531"/>
                  </a:lnTo>
                  <a:lnTo>
                    <a:pt x="311" y="529"/>
                  </a:lnTo>
                  <a:lnTo>
                    <a:pt x="455" y="528"/>
                  </a:lnTo>
                  <a:lnTo>
                    <a:pt x="455" y="528"/>
                  </a:lnTo>
                  <a:lnTo>
                    <a:pt x="854" y="529"/>
                  </a:lnTo>
                  <a:lnTo>
                    <a:pt x="854" y="529"/>
                  </a:lnTo>
                  <a:lnTo>
                    <a:pt x="928" y="529"/>
                  </a:lnTo>
                  <a:lnTo>
                    <a:pt x="928" y="529"/>
                  </a:lnTo>
                  <a:lnTo>
                    <a:pt x="934" y="529"/>
                  </a:lnTo>
                  <a:lnTo>
                    <a:pt x="939" y="528"/>
                  </a:lnTo>
                  <a:lnTo>
                    <a:pt x="943" y="525"/>
                  </a:lnTo>
                  <a:lnTo>
                    <a:pt x="947" y="521"/>
                  </a:lnTo>
                  <a:lnTo>
                    <a:pt x="949" y="519"/>
                  </a:lnTo>
                  <a:lnTo>
                    <a:pt x="951" y="514"/>
                  </a:lnTo>
                  <a:lnTo>
                    <a:pt x="952" y="510"/>
                  </a:lnTo>
                  <a:lnTo>
                    <a:pt x="952" y="504"/>
                  </a:lnTo>
                  <a:lnTo>
                    <a:pt x="952" y="504"/>
                  </a:lnTo>
                  <a:lnTo>
                    <a:pt x="952" y="501"/>
                  </a:lnTo>
                  <a:lnTo>
                    <a:pt x="951" y="495"/>
                  </a:lnTo>
                  <a:lnTo>
                    <a:pt x="949" y="491"/>
                  </a:lnTo>
                  <a:lnTo>
                    <a:pt x="947" y="487"/>
                  </a:lnTo>
                  <a:lnTo>
                    <a:pt x="943" y="485"/>
                  </a:lnTo>
                  <a:lnTo>
                    <a:pt x="939" y="482"/>
                  </a:lnTo>
                  <a:lnTo>
                    <a:pt x="934" y="481"/>
                  </a:lnTo>
                  <a:lnTo>
                    <a:pt x="928" y="480"/>
                  </a:lnTo>
                  <a:lnTo>
                    <a:pt x="285" y="480"/>
                  </a:lnTo>
                  <a:lnTo>
                    <a:pt x="285" y="480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183" y="482"/>
                  </a:lnTo>
                  <a:lnTo>
                    <a:pt x="167" y="481"/>
                  </a:lnTo>
                  <a:lnTo>
                    <a:pt x="153" y="480"/>
                  </a:lnTo>
                  <a:lnTo>
                    <a:pt x="140" y="477"/>
                  </a:lnTo>
                  <a:lnTo>
                    <a:pt x="140" y="477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99" y="469"/>
                  </a:lnTo>
                  <a:lnTo>
                    <a:pt x="90" y="467"/>
                  </a:lnTo>
                  <a:lnTo>
                    <a:pt x="82" y="463"/>
                  </a:lnTo>
                  <a:lnTo>
                    <a:pt x="74" y="457"/>
                  </a:lnTo>
                  <a:lnTo>
                    <a:pt x="69" y="451"/>
                  </a:lnTo>
                  <a:lnTo>
                    <a:pt x="65" y="44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58" y="388"/>
                  </a:lnTo>
                  <a:lnTo>
                    <a:pt x="58" y="388"/>
                  </a:lnTo>
                  <a:lnTo>
                    <a:pt x="53" y="342"/>
                  </a:lnTo>
                  <a:lnTo>
                    <a:pt x="51" y="320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51" y="289"/>
                  </a:lnTo>
                  <a:lnTo>
                    <a:pt x="52" y="278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8" y="246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4" y="198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5" y="149"/>
                  </a:lnTo>
                  <a:lnTo>
                    <a:pt x="66" y="132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4" y="90"/>
                  </a:lnTo>
                  <a:lnTo>
                    <a:pt x="78" y="79"/>
                  </a:lnTo>
                  <a:lnTo>
                    <a:pt x="82" y="72"/>
                  </a:lnTo>
                  <a:lnTo>
                    <a:pt x="87" y="65"/>
                  </a:lnTo>
                  <a:lnTo>
                    <a:pt x="92" y="61"/>
                  </a:lnTo>
                  <a:lnTo>
                    <a:pt x="100" y="57"/>
                  </a:lnTo>
                  <a:lnTo>
                    <a:pt x="109" y="55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49" y="52"/>
                  </a:lnTo>
                  <a:lnTo>
                    <a:pt x="192" y="51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552" y="51"/>
                  </a:lnTo>
                  <a:lnTo>
                    <a:pt x="783" y="52"/>
                  </a:lnTo>
                  <a:lnTo>
                    <a:pt x="792" y="52"/>
                  </a:lnTo>
                  <a:lnTo>
                    <a:pt x="792" y="52"/>
                  </a:lnTo>
                  <a:lnTo>
                    <a:pt x="915" y="53"/>
                  </a:lnTo>
                  <a:lnTo>
                    <a:pt x="915" y="53"/>
                  </a:lnTo>
                  <a:lnTo>
                    <a:pt x="921" y="52"/>
                  </a:lnTo>
                  <a:lnTo>
                    <a:pt x="926" y="51"/>
                  </a:lnTo>
                  <a:lnTo>
                    <a:pt x="930" y="48"/>
                  </a:lnTo>
                  <a:lnTo>
                    <a:pt x="934" y="45"/>
                  </a:lnTo>
                  <a:lnTo>
                    <a:pt x="936" y="42"/>
                  </a:lnTo>
                  <a:lnTo>
                    <a:pt x="939" y="38"/>
                  </a:lnTo>
                  <a:lnTo>
                    <a:pt x="939" y="32"/>
                  </a:lnTo>
                  <a:lnTo>
                    <a:pt x="940" y="28"/>
                  </a:lnTo>
                  <a:lnTo>
                    <a:pt x="940" y="28"/>
                  </a:lnTo>
                  <a:lnTo>
                    <a:pt x="939" y="23"/>
                  </a:lnTo>
                  <a:lnTo>
                    <a:pt x="939" y="19"/>
                  </a:lnTo>
                  <a:lnTo>
                    <a:pt x="936" y="14"/>
                  </a:lnTo>
                  <a:lnTo>
                    <a:pt x="934" y="10"/>
                  </a:lnTo>
                  <a:lnTo>
                    <a:pt x="930" y="8"/>
                  </a:lnTo>
                  <a:lnTo>
                    <a:pt x="926" y="5"/>
                  </a:lnTo>
                  <a:lnTo>
                    <a:pt x="921" y="4"/>
                  </a:lnTo>
                  <a:lnTo>
                    <a:pt x="915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7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25" y="0"/>
                  </a:lnTo>
                  <a:lnTo>
                    <a:pt x="106" y="2"/>
                  </a:lnTo>
                  <a:lnTo>
                    <a:pt x="89" y="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6" y="17"/>
                  </a:lnTo>
                  <a:lnTo>
                    <a:pt x="60" y="21"/>
                  </a:lnTo>
                  <a:lnTo>
                    <a:pt x="49" y="31"/>
                  </a:lnTo>
                  <a:lnTo>
                    <a:pt x="40" y="43"/>
                  </a:lnTo>
                  <a:lnTo>
                    <a:pt x="34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5" y="14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92"/>
                  </a:lnTo>
                  <a:lnTo>
                    <a:pt x="13" y="208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87"/>
                  </a:lnTo>
                  <a:lnTo>
                    <a:pt x="0" y="306"/>
                  </a:lnTo>
                  <a:lnTo>
                    <a:pt x="0" y="324"/>
                  </a:lnTo>
                  <a:lnTo>
                    <a:pt x="1" y="344"/>
                  </a:lnTo>
                  <a:lnTo>
                    <a:pt x="5" y="384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5" y="446"/>
                  </a:lnTo>
                  <a:lnTo>
                    <a:pt x="21" y="460"/>
                  </a:lnTo>
                  <a:lnTo>
                    <a:pt x="27" y="473"/>
                  </a:lnTo>
                  <a:lnTo>
                    <a:pt x="35" y="485"/>
                  </a:lnTo>
                  <a:lnTo>
                    <a:pt x="44" y="494"/>
                  </a:lnTo>
                  <a:lnTo>
                    <a:pt x="55" y="503"/>
                  </a:lnTo>
                  <a:lnTo>
                    <a:pt x="68" y="511"/>
                  </a:lnTo>
                  <a:lnTo>
                    <a:pt x="83" y="519"/>
                  </a:lnTo>
                  <a:lnTo>
                    <a:pt x="83" y="519"/>
                  </a:lnTo>
                  <a:lnTo>
                    <a:pt x="95" y="523"/>
                  </a:lnTo>
                  <a:lnTo>
                    <a:pt x="109" y="525"/>
                  </a:lnTo>
                  <a:lnTo>
                    <a:pt x="138" y="528"/>
                  </a:lnTo>
                  <a:lnTo>
                    <a:pt x="158" y="529"/>
                  </a:lnTo>
                  <a:lnTo>
                    <a:pt x="158" y="529"/>
                  </a:lnTo>
                  <a:lnTo>
                    <a:pt x="187" y="532"/>
                  </a:lnTo>
                  <a:lnTo>
                    <a:pt x="214" y="533"/>
                  </a:lnTo>
                  <a:lnTo>
                    <a:pt x="214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6" name="Freeform 558"/>
            <p:cNvSpPr/>
            <p:nvPr/>
          </p:nvSpPr>
          <p:spPr bwMode="auto">
            <a:xfrm>
              <a:off x="2501901" y="1965325"/>
              <a:ext cx="250825" cy="203200"/>
            </a:xfrm>
            <a:custGeom>
              <a:avLst/>
              <a:gdLst/>
              <a:ahLst/>
              <a:cxnLst>
                <a:cxn ang="0">
                  <a:pos x="617" y="510"/>
                </a:cxn>
                <a:cxn ang="0">
                  <a:pos x="633" y="497"/>
                </a:cxn>
                <a:cxn ang="0">
                  <a:pos x="636" y="485"/>
                </a:cxn>
                <a:cxn ang="0">
                  <a:pos x="632" y="473"/>
                </a:cxn>
                <a:cxn ang="0">
                  <a:pos x="586" y="407"/>
                </a:cxn>
                <a:cxn ang="0">
                  <a:pos x="513" y="303"/>
                </a:cxn>
                <a:cxn ang="0">
                  <a:pos x="480" y="267"/>
                </a:cxn>
                <a:cxn ang="0">
                  <a:pos x="412" y="191"/>
                </a:cxn>
                <a:cxn ang="0">
                  <a:pos x="365" y="133"/>
                </a:cxn>
                <a:cxn ang="0">
                  <a:pos x="330" y="90"/>
                </a:cxn>
                <a:cxn ang="0">
                  <a:pos x="292" y="52"/>
                </a:cxn>
                <a:cxn ang="0">
                  <a:pos x="255" y="30"/>
                </a:cxn>
                <a:cxn ang="0">
                  <a:pos x="195" y="8"/>
                </a:cxn>
                <a:cxn ang="0">
                  <a:pos x="132" y="0"/>
                </a:cxn>
                <a:cxn ang="0">
                  <a:pos x="92" y="4"/>
                </a:cxn>
                <a:cxn ang="0">
                  <a:pos x="55" y="14"/>
                </a:cxn>
                <a:cxn ang="0">
                  <a:pos x="26" y="36"/>
                </a:cxn>
                <a:cxn ang="0">
                  <a:pos x="9" y="68"/>
                </a:cxn>
                <a:cxn ang="0">
                  <a:pos x="0" y="118"/>
                </a:cxn>
                <a:cxn ang="0">
                  <a:pos x="3" y="195"/>
                </a:cxn>
                <a:cxn ang="0">
                  <a:pos x="5" y="240"/>
                </a:cxn>
                <a:cxn ang="0">
                  <a:pos x="8" y="251"/>
                </a:cxn>
                <a:cxn ang="0">
                  <a:pos x="17" y="261"/>
                </a:cxn>
                <a:cxn ang="0">
                  <a:pos x="31" y="264"/>
                </a:cxn>
                <a:cxn ang="0">
                  <a:pos x="41" y="263"/>
                </a:cxn>
                <a:cxn ang="0">
                  <a:pos x="51" y="255"/>
                </a:cxn>
                <a:cxn ang="0">
                  <a:pos x="56" y="240"/>
                </a:cxn>
                <a:cxn ang="0">
                  <a:pos x="54" y="196"/>
                </a:cxn>
                <a:cxn ang="0">
                  <a:pos x="50" y="148"/>
                </a:cxn>
                <a:cxn ang="0">
                  <a:pos x="55" y="102"/>
                </a:cxn>
                <a:cxn ang="0">
                  <a:pos x="67" y="76"/>
                </a:cxn>
                <a:cxn ang="0">
                  <a:pos x="89" y="57"/>
                </a:cxn>
                <a:cxn ang="0">
                  <a:pos x="113" y="52"/>
                </a:cxn>
                <a:cxn ang="0">
                  <a:pos x="145" y="52"/>
                </a:cxn>
                <a:cxn ang="0">
                  <a:pos x="186" y="57"/>
                </a:cxn>
                <a:cxn ang="0">
                  <a:pos x="235" y="76"/>
                </a:cxn>
                <a:cxn ang="0">
                  <a:pos x="263" y="95"/>
                </a:cxn>
                <a:cxn ang="0">
                  <a:pos x="300" y="137"/>
                </a:cxn>
                <a:cxn ang="0">
                  <a:pos x="315" y="157"/>
                </a:cxn>
                <a:cxn ang="0">
                  <a:pos x="411" y="264"/>
                </a:cxn>
                <a:cxn ang="0">
                  <a:pos x="489" y="353"/>
                </a:cxn>
                <a:cxn ang="0">
                  <a:pos x="546" y="435"/>
                </a:cxn>
                <a:cxn ang="0">
                  <a:pos x="589" y="501"/>
                </a:cxn>
                <a:cxn ang="0">
                  <a:pos x="598" y="509"/>
                </a:cxn>
                <a:cxn ang="0">
                  <a:pos x="610" y="511"/>
                </a:cxn>
              </a:cxnLst>
              <a:rect l="0" t="0" r="r" b="b"/>
              <a:pathLst>
                <a:path w="636" h="511">
                  <a:moveTo>
                    <a:pt x="610" y="511"/>
                  </a:moveTo>
                  <a:lnTo>
                    <a:pt x="610" y="511"/>
                  </a:lnTo>
                  <a:lnTo>
                    <a:pt x="617" y="510"/>
                  </a:lnTo>
                  <a:lnTo>
                    <a:pt x="624" y="507"/>
                  </a:lnTo>
                  <a:lnTo>
                    <a:pt x="629" y="503"/>
                  </a:lnTo>
                  <a:lnTo>
                    <a:pt x="633" y="497"/>
                  </a:lnTo>
                  <a:lnTo>
                    <a:pt x="633" y="497"/>
                  </a:lnTo>
                  <a:lnTo>
                    <a:pt x="636" y="492"/>
                  </a:lnTo>
                  <a:lnTo>
                    <a:pt x="636" y="485"/>
                  </a:lnTo>
                  <a:lnTo>
                    <a:pt x="634" y="480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08" y="439"/>
                  </a:lnTo>
                  <a:lnTo>
                    <a:pt x="586" y="407"/>
                  </a:lnTo>
                  <a:lnTo>
                    <a:pt x="586" y="407"/>
                  </a:lnTo>
                  <a:lnTo>
                    <a:pt x="563" y="373"/>
                  </a:lnTo>
                  <a:lnTo>
                    <a:pt x="539" y="337"/>
                  </a:lnTo>
                  <a:lnTo>
                    <a:pt x="513" y="303"/>
                  </a:lnTo>
                  <a:lnTo>
                    <a:pt x="500" y="288"/>
                  </a:lnTo>
                  <a:lnTo>
                    <a:pt x="485" y="272"/>
                  </a:lnTo>
                  <a:lnTo>
                    <a:pt x="480" y="267"/>
                  </a:lnTo>
                  <a:lnTo>
                    <a:pt x="480" y="267"/>
                  </a:lnTo>
                  <a:lnTo>
                    <a:pt x="434" y="217"/>
                  </a:lnTo>
                  <a:lnTo>
                    <a:pt x="412" y="191"/>
                  </a:lnTo>
                  <a:lnTo>
                    <a:pt x="390" y="165"/>
                  </a:lnTo>
                  <a:lnTo>
                    <a:pt x="390" y="165"/>
                  </a:lnTo>
                  <a:lnTo>
                    <a:pt x="365" y="133"/>
                  </a:lnTo>
                  <a:lnTo>
                    <a:pt x="365" y="133"/>
                  </a:lnTo>
                  <a:lnTo>
                    <a:pt x="348" y="111"/>
                  </a:lnTo>
                  <a:lnTo>
                    <a:pt x="330" y="90"/>
                  </a:lnTo>
                  <a:lnTo>
                    <a:pt x="311" y="69"/>
                  </a:lnTo>
                  <a:lnTo>
                    <a:pt x="301" y="6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73" y="40"/>
                  </a:lnTo>
                  <a:lnTo>
                    <a:pt x="255" y="30"/>
                  </a:lnTo>
                  <a:lnTo>
                    <a:pt x="235" y="21"/>
                  </a:lnTo>
                  <a:lnTo>
                    <a:pt x="216" y="13"/>
                  </a:lnTo>
                  <a:lnTo>
                    <a:pt x="195" y="8"/>
                  </a:lnTo>
                  <a:lnTo>
                    <a:pt x="174" y="2"/>
                  </a:lnTo>
                  <a:lnTo>
                    <a:pt x="153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3" y="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43" y="21"/>
                  </a:lnTo>
                  <a:lnTo>
                    <a:pt x="34" y="29"/>
                  </a:lnTo>
                  <a:lnTo>
                    <a:pt x="26" y="36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9" y="68"/>
                  </a:lnTo>
                  <a:lnTo>
                    <a:pt x="5" y="80"/>
                  </a:lnTo>
                  <a:lnTo>
                    <a:pt x="3" y="91"/>
                  </a:lnTo>
                  <a:lnTo>
                    <a:pt x="0" y="118"/>
                  </a:lnTo>
                  <a:lnTo>
                    <a:pt x="0" y="144"/>
                  </a:lnTo>
                  <a:lnTo>
                    <a:pt x="1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5" y="22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7" y="246"/>
                  </a:lnTo>
                  <a:lnTo>
                    <a:pt x="8" y="251"/>
                  </a:lnTo>
                  <a:lnTo>
                    <a:pt x="11" y="255"/>
                  </a:lnTo>
                  <a:lnTo>
                    <a:pt x="13" y="259"/>
                  </a:lnTo>
                  <a:lnTo>
                    <a:pt x="17" y="261"/>
                  </a:lnTo>
                  <a:lnTo>
                    <a:pt x="22" y="263"/>
                  </a:lnTo>
                  <a:lnTo>
                    <a:pt x="26" y="264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5" y="264"/>
                  </a:lnTo>
                  <a:lnTo>
                    <a:pt x="41" y="263"/>
                  </a:lnTo>
                  <a:lnTo>
                    <a:pt x="45" y="261"/>
                  </a:lnTo>
                  <a:lnTo>
                    <a:pt x="48" y="259"/>
                  </a:lnTo>
                  <a:lnTo>
                    <a:pt x="51" y="255"/>
                  </a:lnTo>
                  <a:lnTo>
                    <a:pt x="54" y="251"/>
                  </a:lnTo>
                  <a:lnTo>
                    <a:pt x="55" y="246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20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1" y="171"/>
                  </a:lnTo>
                  <a:lnTo>
                    <a:pt x="50" y="148"/>
                  </a:lnTo>
                  <a:lnTo>
                    <a:pt x="51" y="124"/>
                  </a:lnTo>
                  <a:lnTo>
                    <a:pt x="52" y="112"/>
                  </a:lnTo>
                  <a:lnTo>
                    <a:pt x="55" y="102"/>
                  </a:lnTo>
                  <a:lnTo>
                    <a:pt x="58" y="93"/>
                  </a:lnTo>
                  <a:lnTo>
                    <a:pt x="62" y="84"/>
                  </a:lnTo>
                  <a:lnTo>
                    <a:pt x="67" y="76"/>
                  </a:lnTo>
                  <a:lnTo>
                    <a:pt x="72" y="68"/>
                  </a:lnTo>
                  <a:lnTo>
                    <a:pt x="80" y="63"/>
                  </a:lnTo>
                  <a:lnTo>
                    <a:pt x="89" y="57"/>
                  </a:lnTo>
                  <a:lnTo>
                    <a:pt x="99" y="53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45" y="52"/>
                  </a:lnTo>
                  <a:lnTo>
                    <a:pt x="158" y="53"/>
                  </a:lnTo>
                  <a:lnTo>
                    <a:pt x="173" y="55"/>
                  </a:lnTo>
                  <a:lnTo>
                    <a:pt x="186" y="57"/>
                  </a:lnTo>
                  <a:lnTo>
                    <a:pt x="211" y="65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46" y="81"/>
                  </a:lnTo>
                  <a:lnTo>
                    <a:pt x="255" y="87"/>
                  </a:lnTo>
                  <a:lnTo>
                    <a:pt x="263" y="95"/>
                  </a:lnTo>
                  <a:lnTo>
                    <a:pt x="271" y="103"/>
                  </a:lnTo>
                  <a:lnTo>
                    <a:pt x="285" y="12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15" y="157"/>
                  </a:lnTo>
                  <a:lnTo>
                    <a:pt x="315" y="157"/>
                  </a:lnTo>
                  <a:lnTo>
                    <a:pt x="362" y="212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468" y="328"/>
                  </a:lnTo>
                  <a:lnTo>
                    <a:pt x="468" y="328"/>
                  </a:lnTo>
                  <a:lnTo>
                    <a:pt x="489" y="353"/>
                  </a:lnTo>
                  <a:lnTo>
                    <a:pt x="509" y="380"/>
                  </a:lnTo>
                  <a:lnTo>
                    <a:pt x="527" y="408"/>
                  </a:lnTo>
                  <a:lnTo>
                    <a:pt x="546" y="435"/>
                  </a:lnTo>
                  <a:lnTo>
                    <a:pt x="546" y="435"/>
                  </a:lnTo>
                  <a:lnTo>
                    <a:pt x="566" y="468"/>
                  </a:lnTo>
                  <a:lnTo>
                    <a:pt x="589" y="501"/>
                  </a:lnTo>
                  <a:lnTo>
                    <a:pt x="589" y="501"/>
                  </a:lnTo>
                  <a:lnTo>
                    <a:pt x="593" y="505"/>
                  </a:lnTo>
                  <a:lnTo>
                    <a:pt x="598" y="509"/>
                  </a:lnTo>
                  <a:lnTo>
                    <a:pt x="603" y="510"/>
                  </a:lnTo>
                  <a:lnTo>
                    <a:pt x="610" y="511"/>
                  </a:lnTo>
                  <a:lnTo>
                    <a:pt x="610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7" name="Freeform 559"/>
            <p:cNvSpPr/>
            <p:nvPr/>
          </p:nvSpPr>
          <p:spPr bwMode="auto">
            <a:xfrm>
              <a:off x="2503488" y="2152650"/>
              <a:ext cx="250825" cy="217488"/>
            </a:xfrm>
            <a:custGeom>
              <a:avLst/>
              <a:gdLst/>
              <a:ahLst/>
              <a:cxnLst>
                <a:cxn ang="0">
                  <a:pos x="192" y="545"/>
                </a:cxn>
                <a:cxn ang="0">
                  <a:pos x="248" y="528"/>
                </a:cxn>
                <a:cxn ang="0">
                  <a:pos x="299" y="493"/>
                </a:cxn>
                <a:cxn ang="0">
                  <a:pos x="330" y="456"/>
                </a:cxn>
                <a:cxn ang="0">
                  <a:pos x="374" y="396"/>
                </a:cxn>
                <a:cxn ang="0">
                  <a:pos x="412" y="342"/>
                </a:cxn>
                <a:cxn ang="0">
                  <a:pos x="442" y="302"/>
                </a:cxn>
                <a:cxn ang="0">
                  <a:pos x="464" y="278"/>
                </a:cxn>
                <a:cxn ang="0">
                  <a:pos x="477" y="260"/>
                </a:cxn>
                <a:cxn ang="0">
                  <a:pos x="489" y="236"/>
                </a:cxn>
                <a:cxn ang="0">
                  <a:pos x="521" y="198"/>
                </a:cxn>
                <a:cxn ang="0">
                  <a:pos x="564" y="142"/>
                </a:cxn>
                <a:cxn ang="0">
                  <a:pos x="581" y="123"/>
                </a:cxn>
                <a:cxn ang="0">
                  <a:pos x="599" y="99"/>
                </a:cxn>
                <a:cxn ang="0">
                  <a:pos x="620" y="66"/>
                </a:cxn>
                <a:cxn ang="0">
                  <a:pos x="632" y="26"/>
                </a:cxn>
                <a:cxn ang="0">
                  <a:pos x="630" y="15"/>
                </a:cxn>
                <a:cxn ang="0">
                  <a:pos x="626" y="7"/>
                </a:cxn>
                <a:cxn ang="0">
                  <a:pos x="613" y="1"/>
                </a:cxn>
                <a:cxn ang="0">
                  <a:pos x="599" y="2"/>
                </a:cxn>
                <a:cxn ang="0">
                  <a:pos x="587" y="10"/>
                </a:cxn>
                <a:cxn ang="0">
                  <a:pos x="582" y="23"/>
                </a:cxn>
                <a:cxn ang="0">
                  <a:pos x="575" y="47"/>
                </a:cxn>
                <a:cxn ang="0">
                  <a:pos x="548" y="86"/>
                </a:cxn>
                <a:cxn ang="0">
                  <a:pos x="518" y="117"/>
                </a:cxn>
                <a:cxn ang="0">
                  <a:pos x="488" y="159"/>
                </a:cxn>
                <a:cxn ang="0">
                  <a:pos x="463" y="192"/>
                </a:cxn>
                <a:cxn ang="0">
                  <a:pos x="446" y="210"/>
                </a:cxn>
                <a:cxn ang="0">
                  <a:pos x="426" y="236"/>
                </a:cxn>
                <a:cxn ang="0">
                  <a:pos x="401" y="270"/>
                </a:cxn>
                <a:cxn ang="0">
                  <a:pos x="375" y="302"/>
                </a:cxn>
                <a:cxn ang="0">
                  <a:pos x="339" y="358"/>
                </a:cxn>
                <a:cxn ang="0">
                  <a:pos x="316" y="389"/>
                </a:cxn>
                <a:cxn ang="0">
                  <a:pos x="301" y="417"/>
                </a:cxn>
                <a:cxn ang="0">
                  <a:pos x="289" y="433"/>
                </a:cxn>
                <a:cxn ang="0">
                  <a:pos x="260" y="461"/>
                </a:cxn>
                <a:cxn ang="0">
                  <a:pos x="243" y="477"/>
                </a:cxn>
                <a:cxn ang="0">
                  <a:pos x="212" y="493"/>
                </a:cxn>
                <a:cxn ang="0">
                  <a:pos x="178" y="498"/>
                </a:cxn>
                <a:cxn ang="0">
                  <a:pos x="146" y="493"/>
                </a:cxn>
                <a:cxn ang="0">
                  <a:pos x="116" y="480"/>
                </a:cxn>
                <a:cxn ang="0">
                  <a:pos x="95" y="467"/>
                </a:cxn>
                <a:cxn ang="0">
                  <a:pos x="67" y="439"/>
                </a:cxn>
                <a:cxn ang="0">
                  <a:pos x="61" y="425"/>
                </a:cxn>
                <a:cxn ang="0">
                  <a:pos x="56" y="397"/>
                </a:cxn>
                <a:cxn ang="0">
                  <a:pos x="51" y="371"/>
                </a:cxn>
                <a:cxn ang="0">
                  <a:pos x="51" y="290"/>
                </a:cxn>
                <a:cxn ang="0">
                  <a:pos x="52" y="251"/>
                </a:cxn>
                <a:cxn ang="0">
                  <a:pos x="48" y="236"/>
                </a:cxn>
                <a:cxn ang="0">
                  <a:pos x="42" y="230"/>
                </a:cxn>
                <a:cxn ang="0">
                  <a:pos x="27" y="226"/>
                </a:cxn>
                <a:cxn ang="0">
                  <a:pos x="18" y="227"/>
                </a:cxn>
                <a:cxn ang="0">
                  <a:pos x="6" y="235"/>
                </a:cxn>
                <a:cxn ang="0">
                  <a:pos x="3" y="251"/>
                </a:cxn>
                <a:cxn ang="0">
                  <a:pos x="1" y="286"/>
                </a:cxn>
                <a:cxn ang="0">
                  <a:pos x="3" y="378"/>
                </a:cxn>
                <a:cxn ang="0">
                  <a:pos x="9" y="423"/>
                </a:cxn>
                <a:cxn ang="0">
                  <a:pos x="26" y="465"/>
                </a:cxn>
                <a:cxn ang="0">
                  <a:pos x="54" y="501"/>
                </a:cxn>
                <a:cxn ang="0">
                  <a:pos x="78" y="519"/>
                </a:cxn>
                <a:cxn ang="0">
                  <a:pos x="118" y="537"/>
                </a:cxn>
                <a:cxn ang="0">
                  <a:pos x="159" y="546"/>
                </a:cxn>
              </a:cxnLst>
              <a:rect l="0" t="0" r="r" b="b"/>
              <a:pathLst>
                <a:path w="632" h="546">
                  <a:moveTo>
                    <a:pt x="173" y="546"/>
                  </a:moveTo>
                  <a:lnTo>
                    <a:pt x="173" y="546"/>
                  </a:lnTo>
                  <a:lnTo>
                    <a:pt x="192" y="545"/>
                  </a:lnTo>
                  <a:lnTo>
                    <a:pt x="212" y="542"/>
                  </a:lnTo>
                  <a:lnTo>
                    <a:pt x="231" y="536"/>
                  </a:lnTo>
                  <a:lnTo>
                    <a:pt x="248" y="528"/>
                  </a:lnTo>
                  <a:lnTo>
                    <a:pt x="267" y="519"/>
                  </a:lnTo>
                  <a:lnTo>
                    <a:pt x="284" y="506"/>
                  </a:lnTo>
                  <a:lnTo>
                    <a:pt x="299" y="493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30" y="456"/>
                  </a:lnTo>
                  <a:lnTo>
                    <a:pt x="344" y="436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32" y="315"/>
                  </a:lnTo>
                  <a:lnTo>
                    <a:pt x="442" y="302"/>
                  </a:lnTo>
                  <a:lnTo>
                    <a:pt x="454" y="289"/>
                  </a:lnTo>
                  <a:lnTo>
                    <a:pt x="454" y="289"/>
                  </a:lnTo>
                  <a:lnTo>
                    <a:pt x="464" y="278"/>
                  </a:lnTo>
                  <a:lnTo>
                    <a:pt x="472" y="268"/>
                  </a:lnTo>
                  <a:lnTo>
                    <a:pt x="472" y="268"/>
                  </a:lnTo>
                  <a:lnTo>
                    <a:pt x="477" y="260"/>
                  </a:lnTo>
                  <a:lnTo>
                    <a:pt x="483" y="249"/>
                  </a:lnTo>
                  <a:lnTo>
                    <a:pt x="483" y="249"/>
                  </a:lnTo>
                  <a:lnTo>
                    <a:pt x="489" y="236"/>
                  </a:lnTo>
                  <a:lnTo>
                    <a:pt x="489" y="236"/>
                  </a:lnTo>
                  <a:lnTo>
                    <a:pt x="505" y="219"/>
                  </a:lnTo>
                  <a:lnTo>
                    <a:pt x="521" y="198"/>
                  </a:lnTo>
                  <a:lnTo>
                    <a:pt x="521" y="198"/>
                  </a:lnTo>
                  <a:lnTo>
                    <a:pt x="541" y="170"/>
                  </a:lnTo>
                  <a:lnTo>
                    <a:pt x="564" y="142"/>
                  </a:lnTo>
                  <a:lnTo>
                    <a:pt x="569" y="136"/>
                  </a:lnTo>
                  <a:lnTo>
                    <a:pt x="569" y="136"/>
                  </a:lnTo>
                  <a:lnTo>
                    <a:pt x="581" y="123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99" y="99"/>
                  </a:lnTo>
                  <a:lnTo>
                    <a:pt x="607" y="89"/>
                  </a:lnTo>
                  <a:lnTo>
                    <a:pt x="615" y="78"/>
                  </a:lnTo>
                  <a:lnTo>
                    <a:pt x="620" y="66"/>
                  </a:lnTo>
                  <a:lnTo>
                    <a:pt x="625" y="53"/>
                  </a:lnTo>
                  <a:lnTo>
                    <a:pt x="629" y="40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2" y="21"/>
                  </a:lnTo>
                  <a:lnTo>
                    <a:pt x="630" y="15"/>
                  </a:lnTo>
                  <a:lnTo>
                    <a:pt x="629" y="11"/>
                  </a:lnTo>
                  <a:lnTo>
                    <a:pt x="626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7" y="2"/>
                  </a:lnTo>
                  <a:lnTo>
                    <a:pt x="613" y="1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99" y="2"/>
                  </a:lnTo>
                  <a:lnTo>
                    <a:pt x="595" y="4"/>
                  </a:lnTo>
                  <a:lnTo>
                    <a:pt x="591" y="6"/>
                  </a:lnTo>
                  <a:lnTo>
                    <a:pt x="587" y="10"/>
                  </a:lnTo>
                  <a:lnTo>
                    <a:pt x="585" y="14"/>
                  </a:lnTo>
                  <a:lnTo>
                    <a:pt x="582" y="18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79" y="35"/>
                  </a:lnTo>
                  <a:lnTo>
                    <a:pt x="575" y="47"/>
                  </a:lnTo>
                  <a:lnTo>
                    <a:pt x="570" y="57"/>
                  </a:lnTo>
                  <a:lnTo>
                    <a:pt x="564" y="68"/>
                  </a:lnTo>
                  <a:lnTo>
                    <a:pt x="548" y="86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18" y="117"/>
                  </a:lnTo>
                  <a:lnTo>
                    <a:pt x="518" y="117"/>
                  </a:lnTo>
                  <a:lnTo>
                    <a:pt x="502" y="138"/>
                  </a:lnTo>
                  <a:lnTo>
                    <a:pt x="488" y="159"/>
                  </a:lnTo>
                  <a:lnTo>
                    <a:pt x="488" y="159"/>
                  </a:lnTo>
                  <a:lnTo>
                    <a:pt x="471" y="181"/>
                  </a:lnTo>
                  <a:lnTo>
                    <a:pt x="463" y="192"/>
                  </a:lnTo>
                  <a:lnTo>
                    <a:pt x="454" y="201"/>
                  </a:lnTo>
                  <a:lnTo>
                    <a:pt x="454" y="201"/>
                  </a:lnTo>
                  <a:lnTo>
                    <a:pt x="446" y="210"/>
                  </a:lnTo>
                  <a:lnTo>
                    <a:pt x="439" y="218"/>
                  </a:lnTo>
                  <a:lnTo>
                    <a:pt x="426" y="236"/>
                  </a:lnTo>
                  <a:lnTo>
                    <a:pt x="426" y="236"/>
                  </a:lnTo>
                  <a:lnTo>
                    <a:pt x="415" y="255"/>
                  </a:lnTo>
                  <a:lnTo>
                    <a:pt x="408" y="262"/>
                  </a:lnTo>
                  <a:lnTo>
                    <a:pt x="401" y="270"/>
                  </a:lnTo>
                  <a:lnTo>
                    <a:pt x="401" y="270"/>
                  </a:lnTo>
                  <a:lnTo>
                    <a:pt x="388" y="286"/>
                  </a:lnTo>
                  <a:lnTo>
                    <a:pt x="375" y="302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39" y="358"/>
                  </a:lnTo>
                  <a:lnTo>
                    <a:pt x="324" y="378"/>
                  </a:lnTo>
                  <a:lnTo>
                    <a:pt x="324" y="378"/>
                  </a:lnTo>
                  <a:lnTo>
                    <a:pt x="316" y="389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1" y="417"/>
                  </a:lnTo>
                  <a:lnTo>
                    <a:pt x="301" y="417"/>
                  </a:lnTo>
                  <a:lnTo>
                    <a:pt x="296" y="425"/>
                  </a:lnTo>
                  <a:lnTo>
                    <a:pt x="289" y="433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52" y="469"/>
                  </a:lnTo>
                  <a:lnTo>
                    <a:pt x="243" y="477"/>
                  </a:lnTo>
                  <a:lnTo>
                    <a:pt x="233" y="484"/>
                  </a:lnTo>
                  <a:lnTo>
                    <a:pt x="222" y="487"/>
                  </a:lnTo>
                  <a:lnTo>
                    <a:pt x="212" y="493"/>
                  </a:lnTo>
                  <a:lnTo>
                    <a:pt x="200" y="495"/>
                  </a:lnTo>
                  <a:lnTo>
                    <a:pt x="190" y="497"/>
                  </a:lnTo>
                  <a:lnTo>
                    <a:pt x="178" y="498"/>
                  </a:lnTo>
                  <a:lnTo>
                    <a:pt x="178" y="498"/>
                  </a:lnTo>
                  <a:lnTo>
                    <a:pt x="162" y="497"/>
                  </a:lnTo>
                  <a:lnTo>
                    <a:pt x="146" y="493"/>
                  </a:lnTo>
                  <a:lnTo>
                    <a:pt x="131" y="487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07" y="474"/>
                  </a:lnTo>
                  <a:lnTo>
                    <a:pt x="107" y="474"/>
                  </a:lnTo>
                  <a:lnTo>
                    <a:pt x="95" y="467"/>
                  </a:lnTo>
                  <a:lnTo>
                    <a:pt x="85" y="460"/>
                  </a:lnTo>
                  <a:lnTo>
                    <a:pt x="76" y="451"/>
                  </a:lnTo>
                  <a:lnTo>
                    <a:pt x="67" y="439"/>
                  </a:lnTo>
                  <a:lnTo>
                    <a:pt x="67" y="439"/>
                  </a:lnTo>
                  <a:lnTo>
                    <a:pt x="64" y="433"/>
                  </a:lnTo>
                  <a:lnTo>
                    <a:pt x="61" y="425"/>
                  </a:lnTo>
                  <a:lnTo>
                    <a:pt x="57" y="408"/>
                  </a:lnTo>
                  <a:lnTo>
                    <a:pt x="57" y="408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2" y="384"/>
                  </a:lnTo>
                  <a:lnTo>
                    <a:pt x="51" y="371"/>
                  </a:lnTo>
                  <a:lnTo>
                    <a:pt x="50" y="345"/>
                  </a:lnTo>
                  <a:lnTo>
                    <a:pt x="50" y="317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2" y="245"/>
                  </a:lnTo>
                  <a:lnTo>
                    <a:pt x="51" y="240"/>
                  </a:lnTo>
                  <a:lnTo>
                    <a:pt x="48" y="236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2" y="230"/>
                  </a:lnTo>
                  <a:lnTo>
                    <a:pt x="38" y="227"/>
                  </a:lnTo>
                  <a:lnTo>
                    <a:pt x="33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2" y="226"/>
                  </a:lnTo>
                  <a:lnTo>
                    <a:pt x="18" y="227"/>
                  </a:lnTo>
                  <a:lnTo>
                    <a:pt x="14" y="230"/>
                  </a:lnTo>
                  <a:lnTo>
                    <a:pt x="10" y="232"/>
                  </a:lnTo>
                  <a:lnTo>
                    <a:pt x="6" y="235"/>
                  </a:lnTo>
                  <a:lnTo>
                    <a:pt x="4" y="239"/>
                  </a:lnTo>
                  <a:lnTo>
                    <a:pt x="3" y="244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1" y="286"/>
                  </a:lnTo>
                  <a:lnTo>
                    <a:pt x="1" y="286"/>
                  </a:lnTo>
                  <a:lnTo>
                    <a:pt x="0" y="316"/>
                  </a:lnTo>
                  <a:lnTo>
                    <a:pt x="0" y="346"/>
                  </a:lnTo>
                  <a:lnTo>
                    <a:pt x="3" y="378"/>
                  </a:lnTo>
                  <a:lnTo>
                    <a:pt x="4" y="393"/>
                  </a:lnTo>
                  <a:lnTo>
                    <a:pt x="6" y="409"/>
                  </a:lnTo>
                  <a:lnTo>
                    <a:pt x="9" y="423"/>
                  </a:lnTo>
                  <a:lnTo>
                    <a:pt x="14" y="438"/>
                  </a:lnTo>
                  <a:lnTo>
                    <a:pt x="20" y="452"/>
                  </a:lnTo>
                  <a:lnTo>
                    <a:pt x="26" y="465"/>
                  </a:lnTo>
                  <a:lnTo>
                    <a:pt x="34" y="478"/>
                  </a:lnTo>
                  <a:lnTo>
                    <a:pt x="43" y="490"/>
                  </a:lnTo>
                  <a:lnTo>
                    <a:pt x="54" y="501"/>
                  </a:lnTo>
                  <a:lnTo>
                    <a:pt x="65" y="511"/>
                  </a:lnTo>
                  <a:lnTo>
                    <a:pt x="65" y="511"/>
                  </a:lnTo>
                  <a:lnTo>
                    <a:pt x="78" y="519"/>
                  </a:lnTo>
                  <a:lnTo>
                    <a:pt x="91" y="527"/>
                  </a:lnTo>
                  <a:lnTo>
                    <a:pt x="105" y="532"/>
                  </a:lnTo>
                  <a:lnTo>
                    <a:pt x="118" y="537"/>
                  </a:lnTo>
                  <a:lnTo>
                    <a:pt x="132" y="541"/>
                  </a:lnTo>
                  <a:lnTo>
                    <a:pt x="145" y="544"/>
                  </a:lnTo>
                  <a:lnTo>
                    <a:pt x="159" y="546"/>
                  </a:lnTo>
                  <a:lnTo>
                    <a:pt x="173" y="546"/>
                  </a:lnTo>
                  <a:lnTo>
                    <a:pt x="173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0" name="组合 1279"/>
          <p:cNvGrpSpPr/>
          <p:nvPr/>
        </p:nvGrpSpPr>
        <p:grpSpPr>
          <a:xfrm>
            <a:off x="4133851" y="2277516"/>
            <a:ext cx="1022351" cy="1011768"/>
            <a:chOff x="3100388" y="1978025"/>
            <a:chExt cx="766763" cy="758826"/>
          </a:xfrm>
          <a:solidFill>
            <a:srgbClr val="634923"/>
          </a:solidFill>
        </p:grpSpPr>
        <p:sp>
          <p:nvSpPr>
            <p:cNvPr id="12848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9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0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1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2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3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4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5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6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7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8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9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0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1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2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3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4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5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6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7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8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9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0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1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2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3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4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5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6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7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8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9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0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1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2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3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1" name="组合 1280"/>
          <p:cNvGrpSpPr/>
          <p:nvPr/>
        </p:nvGrpSpPr>
        <p:grpSpPr>
          <a:xfrm>
            <a:off x="5535085" y="2355834"/>
            <a:ext cx="1056217" cy="933449"/>
            <a:chOff x="4151313" y="2036763"/>
            <a:chExt cx="792163" cy="700087"/>
          </a:xfrm>
          <a:solidFill>
            <a:srgbClr val="634923"/>
          </a:solidFill>
        </p:grpSpPr>
        <p:sp>
          <p:nvSpPr>
            <p:cNvPr id="12884" name="Freeform 596"/>
            <p:cNvSpPr/>
            <p:nvPr/>
          </p:nvSpPr>
          <p:spPr bwMode="auto">
            <a:xfrm>
              <a:off x="4214813" y="2354263"/>
              <a:ext cx="23813" cy="22225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9" y="3"/>
                </a:cxn>
                <a:cxn ang="0">
                  <a:pos x="45" y="5"/>
                </a:cxn>
                <a:cxn ang="0">
                  <a:pos x="41" y="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0" y="17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5" y="29"/>
                </a:cxn>
                <a:cxn ang="0">
                  <a:pos x="8" y="35"/>
                </a:cxn>
                <a:cxn ang="0">
                  <a:pos x="3" y="43"/>
                </a:cxn>
                <a:cxn ang="0">
                  <a:pos x="2" y="47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8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8"/>
                </a:cxn>
                <a:cxn ang="0">
                  <a:pos x="15" y="45"/>
                </a:cxn>
                <a:cxn ang="0">
                  <a:pos x="20" y="39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8" y="25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46" y="17"/>
                </a:cxn>
                <a:cxn ang="0">
                  <a:pos x="50" y="14"/>
                </a:cxn>
                <a:cxn ang="0">
                  <a:pos x="54" y="13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1" y="9"/>
                </a:cxn>
                <a:cxn ang="0">
                  <a:pos x="61" y="7"/>
                </a:cxn>
                <a:cxn ang="0">
                  <a:pos x="61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1" h="58">
                  <a:moveTo>
                    <a:pt x="53" y="1"/>
                  </a:moveTo>
                  <a:lnTo>
                    <a:pt x="53" y="1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0" y="17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5" y="29"/>
                  </a:lnTo>
                  <a:lnTo>
                    <a:pt x="8" y="35"/>
                  </a:lnTo>
                  <a:lnTo>
                    <a:pt x="3" y="43"/>
                  </a:lnTo>
                  <a:lnTo>
                    <a:pt x="2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8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8"/>
                  </a:lnTo>
                  <a:lnTo>
                    <a:pt x="15" y="45"/>
                  </a:lnTo>
                  <a:lnTo>
                    <a:pt x="20" y="3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8" y="25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17"/>
                  </a:lnTo>
                  <a:lnTo>
                    <a:pt x="50" y="14"/>
                  </a:lnTo>
                  <a:lnTo>
                    <a:pt x="54" y="13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5" name="Freeform 597"/>
            <p:cNvSpPr/>
            <p:nvPr/>
          </p:nvSpPr>
          <p:spPr bwMode="auto">
            <a:xfrm>
              <a:off x="4232276" y="2370138"/>
              <a:ext cx="31750" cy="26988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0" y="8"/>
                </a:cxn>
                <a:cxn ang="0">
                  <a:pos x="51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1" y="37"/>
                </a:cxn>
                <a:cxn ang="0">
                  <a:pos x="13" y="43"/>
                </a:cxn>
                <a:cxn ang="0">
                  <a:pos x="7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5" y="63"/>
                </a:cxn>
                <a:cxn ang="0">
                  <a:pos x="15" y="63"/>
                </a:cxn>
                <a:cxn ang="0">
                  <a:pos x="16" y="60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21" y="52"/>
                </a:cxn>
                <a:cxn ang="0">
                  <a:pos x="28" y="47"/>
                </a:cxn>
                <a:cxn ang="0">
                  <a:pos x="34" y="42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9" y="29"/>
                </a:cxn>
                <a:cxn ang="0">
                  <a:pos x="58" y="22"/>
                </a:cxn>
                <a:cxn ang="0">
                  <a:pos x="77" y="10"/>
                </a:cxn>
                <a:cxn ang="0">
                  <a:pos x="77" y="10"/>
                </a:cxn>
                <a:cxn ang="0">
                  <a:pos x="80" y="9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68">
                  <a:moveTo>
                    <a:pt x="72" y="1"/>
                  </a:moveTo>
                  <a:lnTo>
                    <a:pt x="72" y="1"/>
                  </a:lnTo>
                  <a:lnTo>
                    <a:pt x="60" y="8"/>
                  </a:lnTo>
                  <a:lnTo>
                    <a:pt x="51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1" y="37"/>
                  </a:lnTo>
                  <a:lnTo>
                    <a:pt x="13" y="43"/>
                  </a:lnTo>
                  <a:lnTo>
                    <a:pt x="7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6" y="60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21" y="52"/>
                  </a:lnTo>
                  <a:lnTo>
                    <a:pt x="28" y="47"/>
                  </a:lnTo>
                  <a:lnTo>
                    <a:pt x="34" y="42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9" y="29"/>
                  </a:lnTo>
                  <a:lnTo>
                    <a:pt x="58" y="22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6" name="Freeform 598"/>
            <p:cNvSpPr/>
            <p:nvPr/>
          </p:nvSpPr>
          <p:spPr bwMode="auto">
            <a:xfrm>
              <a:off x="4260851" y="2381250"/>
              <a:ext cx="36513" cy="28575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6" y="4"/>
                </a:cxn>
                <a:cxn ang="0">
                  <a:pos x="68" y="7"/>
                </a:cxn>
                <a:cxn ang="0">
                  <a:pos x="55" y="16"/>
                </a:cxn>
                <a:cxn ang="0">
                  <a:pos x="41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7" y="39"/>
                </a:cxn>
                <a:cxn ang="0">
                  <a:pos x="8" y="47"/>
                </a:cxn>
                <a:cxn ang="0">
                  <a:pos x="4" y="52"/>
                </a:cxn>
                <a:cxn ang="0">
                  <a:pos x="2" y="58"/>
                </a:cxn>
                <a:cxn ang="0">
                  <a:pos x="0" y="63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10" y="71"/>
                </a:cxn>
                <a:cxn ang="0">
                  <a:pos x="11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1" y="62"/>
                </a:cxn>
                <a:cxn ang="0">
                  <a:pos x="14" y="56"/>
                </a:cxn>
                <a:cxn ang="0">
                  <a:pos x="17" y="52"/>
                </a:cxn>
                <a:cxn ang="0">
                  <a:pos x="23" y="48"/>
                </a:cxn>
                <a:cxn ang="0">
                  <a:pos x="33" y="43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63" y="24"/>
                </a:cxn>
                <a:cxn ang="0">
                  <a:pos x="75" y="17"/>
                </a:cxn>
                <a:cxn ang="0">
                  <a:pos x="87" y="12"/>
                </a:cxn>
                <a:cxn ang="0">
                  <a:pos x="87" y="12"/>
                </a:cxn>
                <a:cxn ang="0">
                  <a:pos x="89" y="11"/>
                </a:cxn>
                <a:cxn ang="0">
                  <a:pos x="91" y="9"/>
                </a:cxn>
                <a:cxn ang="0">
                  <a:pos x="91" y="5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1" h="73">
                  <a:moveTo>
                    <a:pt x="84" y="1"/>
                  </a:moveTo>
                  <a:lnTo>
                    <a:pt x="84" y="1"/>
                  </a:lnTo>
                  <a:lnTo>
                    <a:pt x="76" y="4"/>
                  </a:lnTo>
                  <a:lnTo>
                    <a:pt x="68" y="7"/>
                  </a:lnTo>
                  <a:lnTo>
                    <a:pt x="55" y="16"/>
                  </a:lnTo>
                  <a:lnTo>
                    <a:pt x="41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7" y="39"/>
                  </a:lnTo>
                  <a:lnTo>
                    <a:pt x="8" y="47"/>
                  </a:lnTo>
                  <a:lnTo>
                    <a:pt x="4" y="52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1"/>
                  </a:lnTo>
                  <a:lnTo>
                    <a:pt x="11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4" y="56"/>
                  </a:lnTo>
                  <a:lnTo>
                    <a:pt x="17" y="52"/>
                  </a:lnTo>
                  <a:lnTo>
                    <a:pt x="23" y="48"/>
                  </a:lnTo>
                  <a:lnTo>
                    <a:pt x="33" y="43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63" y="24"/>
                  </a:lnTo>
                  <a:lnTo>
                    <a:pt x="75" y="1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9" y="11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7" name="Freeform 599"/>
            <p:cNvSpPr/>
            <p:nvPr/>
          </p:nvSpPr>
          <p:spPr bwMode="auto">
            <a:xfrm>
              <a:off x="4284663" y="2398713"/>
              <a:ext cx="34925" cy="25400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39" y="25"/>
                </a:cxn>
                <a:cxn ang="0">
                  <a:pos x="19" y="3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27" y="46"/>
                </a:cxn>
                <a:cxn ang="0">
                  <a:pos x="45" y="34"/>
                </a:cxn>
                <a:cxn ang="0">
                  <a:pos x="85" y="10"/>
                </a:cxn>
                <a:cxn ang="0">
                  <a:pos x="85" y="10"/>
                </a:cxn>
                <a:cxn ang="0">
                  <a:pos x="86" y="9"/>
                </a:cxn>
                <a:cxn ang="0">
                  <a:pos x="87" y="8"/>
                </a:cxn>
                <a:cxn ang="0">
                  <a:pos x="86" y="4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7" h="61">
                  <a:moveTo>
                    <a:pt x="78" y="1"/>
                  </a:moveTo>
                  <a:lnTo>
                    <a:pt x="78" y="1"/>
                  </a:lnTo>
                  <a:lnTo>
                    <a:pt x="39" y="25"/>
                  </a:lnTo>
                  <a:lnTo>
                    <a:pt x="19" y="3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27" y="46"/>
                  </a:lnTo>
                  <a:lnTo>
                    <a:pt x="45" y="3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6" y="4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8" name="Freeform 600"/>
            <p:cNvSpPr/>
            <p:nvPr/>
          </p:nvSpPr>
          <p:spPr bwMode="auto">
            <a:xfrm>
              <a:off x="4310063" y="2420938"/>
              <a:ext cx="42863" cy="254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8"/>
                </a:cxn>
                <a:cxn ang="0">
                  <a:pos x="72" y="16"/>
                </a:cxn>
                <a:cxn ang="0">
                  <a:pos x="58" y="25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33" y="38"/>
                </a:cxn>
                <a:cxn ang="0">
                  <a:pos x="24" y="45"/>
                </a:cxn>
                <a:cxn ang="0">
                  <a:pos x="14" y="50"/>
                </a:cxn>
                <a:cxn ang="0">
                  <a:pos x="9" y="53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2"/>
                </a:cxn>
                <a:cxn ang="0">
                  <a:pos x="26" y="57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73" y="27"/>
                </a:cxn>
                <a:cxn ang="0">
                  <a:pos x="90" y="19"/>
                </a:cxn>
                <a:cxn ang="0">
                  <a:pos x="106" y="12"/>
                </a:cxn>
                <a:cxn ang="0">
                  <a:pos x="106" y="12"/>
                </a:cxn>
                <a:cxn ang="0">
                  <a:pos x="107" y="11"/>
                </a:cxn>
                <a:cxn ang="0">
                  <a:pos x="109" y="8"/>
                </a:cxn>
                <a:cxn ang="0">
                  <a:pos x="109" y="4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9" h="65">
                  <a:moveTo>
                    <a:pt x="102" y="0"/>
                  </a:moveTo>
                  <a:lnTo>
                    <a:pt x="102" y="0"/>
                  </a:lnTo>
                  <a:lnTo>
                    <a:pt x="88" y="8"/>
                  </a:lnTo>
                  <a:lnTo>
                    <a:pt x="72" y="16"/>
                  </a:lnTo>
                  <a:lnTo>
                    <a:pt x="58" y="2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3" y="38"/>
                  </a:lnTo>
                  <a:lnTo>
                    <a:pt x="24" y="45"/>
                  </a:lnTo>
                  <a:lnTo>
                    <a:pt x="14" y="50"/>
                  </a:lnTo>
                  <a:lnTo>
                    <a:pt x="9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2"/>
                  </a:lnTo>
                  <a:lnTo>
                    <a:pt x="26" y="57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73" y="27"/>
                  </a:lnTo>
                  <a:lnTo>
                    <a:pt x="90" y="19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9" name="Freeform 601"/>
            <p:cNvSpPr/>
            <p:nvPr/>
          </p:nvSpPr>
          <p:spPr bwMode="auto">
            <a:xfrm>
              <a:off x="4337051" y="2435225"/>
              <a:ext cx="44450" cy="25400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81" y="15"/>
                </a:cxn>
                <a:cxn ang="0">
                  <a:pos x="56" y="28"/>
                </a:cxn>
                <a:cxn ang="0">
                  <a:pos x="30" y="40"/>
                </a:cxn>
                <a:cxn ang="0">
                  <a:pos x="4" y="50"/>
                </a:cxn>
                <a:cxn ang="0">
                  <a:pos x="4" y="50"/>
                </a:cxn>
                <a:cxn ang="0">
                  <a:pos x="3" y="51"/>
                </a:cxn>
                <a:cxn ang="0">
                  <a:pos x="1" y="54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34" y="51"/>
                </a:cxn>
                <a:cxn ang="0">
                  <a:pos x="60" y="38"/>
                </a:cxn>
                <a:cxn ang="0">
                  <a:pos x="86" y="25"/>
                </a:cxn>
                <a:cxn ang="0">
                  <a:pos x="111" y="11"/>
                </a:cxn>
                <a:cxn ang="0">
                  <a:pos x="111" y="11"/>
                </a:cxn>
                <a:cxn ang="0">
                  <a:pos x="114" y="10"/>
                </a:cxn>
                <a:cxn ang="0">
                  <a:pos x="114" y="8"/>
                </a:cxn>
                <a:cxn ang="0">
                  <a:pos x="114" y="4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62">
                  <a:moveTo>
                    <a:pt x="106" y="2"/>
                  </a:moveTo>
                  <a:lnTo>
                    <a:pt x="106" y="2"/>
                  </a:lnTo>
                  <a:lnTo>
                    <a:pt x="81" y="15"/>
                  </a:lnTo>
                  <a:lnTo>
                    <a:pt x="56" y="28"/>
                  </a:lnTo>
                  <a:lnTo>
                    <a:pt x="30" y="4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1" y="54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34" y="51"/>
                  </a:lnTo>
                  <a:lnTo>
                    <a:pt x="60" y="38"/>
                  </a:lnTo>
                  <a:lnTo>
                    <a:pt x="86" y="25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4" y="4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0" name="Freeform 602"/>
            <p:cNvSpPr/>
            <p:nvPr/>
          </p:nvSpPr>
          <p:spPr bwMode="auto">
            <a:xfrm>
              <a:off x="4367213" y="2444750"/>
              <a:ext cx="46038" cy="25400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84" y="18"/>
                </a:cxn>
                <a:cxn ang="0">
                  <a:pos x="58" y="32"/>
                </a:cxn>
                <a:cxn ang="0">
                  <a:pos x="32" y="44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61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6" y="55"/>
                </a:cxn>
                <a:cxn ang="0">
                  <a:pos x="63" y="43"/>
                </a:cxn>
                <a:cxn ang="0">
                  <a:pos x="89" y="28"/>
                </a:cxn>
                <a:cxn ang="0">
                  <a:pos x="114" y="11"/>
                </a:cxn>
                <a:cxn ang="0">
                  <a:pos x="114" y="11"/>
                </a:cxn>
                <a:cxn ang="0">
                  <a:pos x="117" y="9"/>
                </a:cxn>
                <a:cxn ang="0">
                  <a:pos x="117" y="7"/>
                </a:cxn>
                <a:cxn ang="0">
                  <a:pos x="115" y="4"/>
                </a:cxn>
                <a:cxn ang="0">
                  <a:pos x="114" y="1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65">
                  <a:moveTo>
                    <a:pt x="109" y="1"/>
                  </a:moveTo>
                  <a:lnTo>
                    <a:pt x="109" y="1"/>
                  </a:lnTo>
                  <a:lnTo>
                    <a:pt x="84" y="18"/>
                  </a:lnTo>
                  <a:lnTo>
                    <a:pt x="58" y="32"/>
                  </a:lnTo>
                  <a:lnTo>
                    <a:pt x="32" y="44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6" y="55"/>
                  </a:lnTo>
                  <a:lnTo>
                    <a:pt x="63" y="43"/>
                  </a:lnTo>
                  <a:lnTo>
                    <a:pt x="89" y="2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5" y="4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1" name="Freeform 603"/>
            <p:cNvSpPr/>
            <p:nvPr/>
          </p:nvSpPr>
          <p:spPr bwMode="auto">
            <a:xfrm>
              <a:off x="4341813" y="2081213"/>
              <a:ext cx="34925" cy="127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81" y="0"/>
                </a:cxn>
                <a:cxn ang="0">
                  <a:pos x="72" y="1"/>
                </a:cxn>
                <a:cxn ang="0">
                  <a:pos x="61" y="4"/>
                </a:cxn>
                <a:cxn ang="0">
                  <a:pos x="43" y="10"/>
                </a:cxn>
                <a:cxn ang="0">
                  <a:pos x="25" y="16"/>
                </a:cxn>
                <a:cxn ang="0">
                  <a:pos x="14" y="18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2" y="19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2" y="30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16" y="30"/>
                </a:cxn>
                <a:cxn ang="0">
                  <a:pos x="25" y="27"/>
                </a:cxn>
                <a:cxn ang="0">
                  <a:pos x="43" y="21"/>
                </a:cxn>
                <a:cxn ang="0">
                  <a:pos x="61" y="16"/>
                </a:cxn>
                <a:cxn ang="0">
                  <a:pos x="72" y="13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12"/>
                </a:cxn>
                <a:cxn ang="0">
                  <a:pos x="85" y="10"/>
                </a:cxn>
                <a:cxn ang="0">
                  <a:pos x="86" y="6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6" h="31">
                  <a:moveTo>
                    <a:pt x="81" y="0"/>
                  </a:moveTo>
                  <a:lnTo>
                    <a:pt x="81" y="0"/>
                  </a:lnTo>
                  <a:lnTo>
                    <a:pt x="72" y="1"/>
                  </a:lnTo>
                  <a:lnTo>
                    <a:pt x="61" y="4"/>
                  </a:lnTo>
                  <a:lnTo>
                    <a:pt x="43" y="10"/>
                  </a:lnTo>
                  <a:lnTo>
                    <a:pt x="25" y="16"/>
                  </a:lnTo>
                  <a:lnTo>
                    <a:pt x="14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16" y="30"/>
                  </a:lnTo>
                  <a:lnTo>
                    <a:pt x="25" y="27"/>
                  </a:lnTo>
                  <a:lnTo>
                    <a:pt x="43" y="21"/>
                  </a:lnTo>
                  <a:lnTo>
                    <a:pt x="61" y="16"/>
                  </a:lnTo>
                  <a:lnTo>
                    <a:pt x="72" y="13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12"/>
                  </a:lnTo>
                  <a:lnTo>
                    <a:pt x="85" y="10"/>
                  </a:lnTo>
                  <a:lnTo>
                    <a:pt x="86" y="6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2" name="Freeform 604"/>
            <p:cNvSpPr/>
            <p:nvPr/>
          </p:nvSpPr>
          <p:spPr bwMode="auto">
            <a:xfrm>
              <a:off x="4381501" y="2097088"/>
              <a:ext cx="26988" cy="17463"/>
            </a:xfrm>
            <a:custGeom>
              <a:avLst/>
              <a:gdLst/>
              <a:ahLst/>
              <a:cxnLst>
                <a:cxn ang="0">
                  <a:pos x="61" y="1"/>
                </a:cxn>
                <a:cxn ang="0">
                  <a:pos x="61" y="1"/>
                </a:cxn>
                <a:cxn ang="0">
                  <a:pos x="47" y="8"/>
                </a:cxn>
                <a:cxn ang="0">
                  <a:pos x="31" y="15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" y="39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37" y="26"/>
                </a:cxn>
                <a:cxn ang="0">
                  <a:pos x="50" y="1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1" y="1"/>
                </a:cxn>
              </a:cxnLst>
              <a:rect l="0" t="0" r="r" b="b"/>
              <a:pathLst>
                <a:path w="68" h="42">
                  <a:moveTo>
                    <a:pt x="61" y="1"/>
                  </a:moveTo>
                  <a:lnTo>
                    <a:pt x="61" y="1"/>
                  </a:lnTo>
                  <a:lnTo>
                    <a:pt x="47" y="8"/>
                  </a:lnTo>
                  <a:lnTo>
                    <a:pt x="31" y="15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37" y="26"/>
                  </a:lnTo>
                  <a:lnTo>
                    <a:pt x="50" y="1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3" name="Freeform 605"/>
            <p:cNvSpPr/>
            <p:nvPr/>
          </p:nvSpPr>
          <p:spPr bwMode="auto">
            <a:xfrm>
              <a:off x="4405313" y="2112963"/>
              <a:ext cx="30163" cy="127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1" y="1"/>
                </a:cxn>
                <a:cxn ang="0">
                  <a:pos x="53" y="5"/>
                </a:cxn>
                <a:cxn ang="0">
                  <a:pos x="38" y="12"/>
                </a:cxn>
                <a:cxn ang="0">
                  <a:pos x="23" y="18"/>
                </a:cxn>
                <a:cxn ang="0">
                  <a:pos x="15" y="21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3" y="22"/>
                </a:cxn>
                <a:cxn ang="0">
                  <a:pos x="2" y="23"/>
                </a:cxn>
                <a:cxn ang="0">
                  <a:pos x="0" y="29"/>
                </a:cxn>
                <a:cxn ang="0">
                  <a:pos x="2" y="31"/>
                </a:cxn>
                <a:cxn ang="0">
                  <a:pos x="3" y="33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15" y="33"/>
                </a:cxn>
                <a:cxn ang="0">
                  <a:pos x="23" y="30"/>
                </a:cxn>
                <a:cxn ang="0">
                  <a:pos x="40" y="23"/>
                </a:cxn>
                <a:cxn ang="0">
                  <a:pos x="55" y="16"/>
                </a:cxn>
                <a:cxn ang="0">
                  <a:pos x="63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5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70" y="0"/>
                </a:cxn>
              </a:cxnLst>
              <a:rect l="0" t="0" r="r" b="b"/>
              <a:pathLst>
                <a:path w="76" h="34">
                  <a:moveTo>
                    <a:pt x="70" y="0"/>
                  </a:moveTo>
                  <a:lnTo>
                    <a:pt x="70" y="0"/>
                  </a:lnTo>
                  <a:lnTo>
                    <a:pt x="61" y="1"/>
                  </a:lnTo>
                  <a:lnTo>
                    <a:pt x="53" y="5"/>
                  </a:lnTo>
                  <a:lnTo>
                    <a:pt x="38" y="12"/>
                  </a:lnTo>
                  <a:lnTo>
                    <a:pt x="23" y="18"/>
                  </a:lnTo>
                  <a:lnTo>
                    <a:pt x="15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5" y="33"/>
                  </a:lnTo>
                  <a:lnTo>
                    <a:pt x="23" y="30"/>
                  </a:lnTo>
                  <a:lnTo>
                    <a:pt x="40" y="23"/>
                  </a:lnTo>
                  <a:lnTo>
                    <a:pt x="55" y="16"/>
                  </a:lnTo>
                  <a:lnTo>
                    <a:pt x="63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5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4" name="Freeform 606"/>
            <p:cNvSpPr/>
            <p:nvPr/>
          </p:nvSpPr>
          <p:spPr bwMode="auto">
            <a:xfrm>
              <a:off x="4440238" y="2130425"/>
              <a:ext cx="31750" cy="142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55" y="4"/>
                </a:cxn>
                <a:cxn ang="0">
                  <a:pos x="38" y="9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" y="31"/>
                </a:cxn>
                <a:cxn ang="0">
                  <a:pos x="3" y="32"/>
                </a:cxn>
                <a:cxn ang="0">
                  <a:pos x="4" y="34"/>
                </a:cxn>
                <a:cxn ang="0">
                  <a:pos x="7" y="32"/>
                </a:cxn>
                <a:cxn ang="0">
                  <a:pos x="7" y="32"/>
                </a:cxn>
                <a:cxn ang="0">
                  <a:pos x="41" y="21"/>
                </a:cxn>
                <a:cxn ang="0">
                  <a:pos x="58" y="14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34">
                  <a:moveTo>
                    <a:pt x="72" y="0"/>
                  </a:moveTo>
                  <a:lnTo>
                    <a:pt x="72" y="0"/>
                  </a:lnTo>
                  <a:lnTo>
                    <a:pt x="55" y="4"/>
                  </a:lnTo>
                  <a:lnTo>
                    <a:pt x="38" y="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1" y="21"/>
                  </a:lnTo>
                  <a:lnTo>
                    <a:pt x="58" y="1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6" name="Freeform 608"/>
            <p:cNvSpPr/>
            <p:nvPr/>
          </p:nvSpPr>
          <p:spPr bwMode="auto">
            <a:xfrm>
              <a:off x="4465638" y="2152650"/>
              <a:ext cx="31750" cy="111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56" y="7"/>
                </a:cxn>
                <a:cxn ang="0">
                  <a:pos x="41" y="13"/>
                </a:cxn>
                <a:cxn ang="0">
                  <a:pos x="24" y="17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4" y="20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4" y="30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24" y="29"/>
                </a:cxn>
                <a:cxn ang="0">
                  <a:pos x="42" y="24"/>
                </a:cxn>
                <a:cxn ang="0">
                  <a:pos x="59" y="18"/>
                </a:cxn>
                <a:cxn ang="0">
                  <a:pos x="76" y="12"/>
                </a:cxn>
                <a:cxn ang="0">
                  <a:pos x="76" y="12"/>
                </a:cxn>
                <a:cxn ang="0">
                  <a:pos x="79" y="10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30">
                  <a:moveTo>
                    <a:pt x="73" y="0"/>
                  </a:moveTo>
                  <a:lnTo>
                    <a:pt x="73" y="0"/>
                  </a:lnTo>
                  <a:lnTo>
                    <a:pt x="56" y="7"/>
                  </a:lnTo>
                  <a:lnTo>
                    <a:pt x="41" y="13"/>
                  </a:lnTo>
                  <a:lnTo>
                    <a:pt x="24" y="17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24" y="29"/>
                  </a:lnTo>
                  <a:lnTo>
                    <a:pt x="42" y="24"/>
                  </a:lnTo>
                  <a:lnTo>
                    <a:pt x="59" y="1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9" y="10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7" name="Freeform 609"/>
            <p:cNvSpPr/>
            <p:nvPr/>
          </p:nvSpPr>
          <p:spPr bwMode="auto">
            <a:xfrm>
              <a:off x="4491038" y="2170113"/>
              <a:ext cx="34925" cy="12700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4"/>
                </a:cxn>
                <a:cxn ang="0">
                  <a:pos x="60" y="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30" y="17"/>
                </a:cxn>
                <a:cxn ang="0">
                  <a:pos x="18" y="21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2" y="23"/>
                </a:cxn>
                <a:cxn ang="0">
                  <a:pos x="1" y="25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5" y="34"/>
                </a:cxn>
                <a:cxn ang="0">
                  <a:pos x="5" y="34"/>
                </a:cxn>
                <a:cxn ang="0">
                  <a:pos x="15" y="32"/>
                </a:cxn>
                <a:cxn ang="0">
                  <a:pos x="24" y="31"/>
                </a:cxn>
                <a:cxn ang="0">
                  <a:pos x="44" y="25"/>
                </a:cxn>
                <a:cxn ang="0">
                  <a:pos x="44" y="25"/>
                </a:cxn>
                <a:cxn ang="0">
                  <a:pos x="65" y="17"/>
                </a:cxn>
                <a:cxn ang="0">
                  <a:pos x="86" y="12"/>
                </a:cxn>
                <a:cxn ang="0">
                  <a:pos x="86" y="12"/>
                </a:cxn>
                <a:cxn ang="0">
                  <a:pos x="89" y="10"/>
                </a:cxn>
                <a:cxn ang="0">
                  <a:pos x="90" y="9"/>
                </a:cxn>
                <a:cxn ang="0">
                  <a:pos x="90" y="5"/>
                </a:cxn>
                <a:cxn ang="0">
                  <a:pos x="89" y="1"/>
                </a:cxn>
                <a:cxn ang="0">
                  <a:pos x="86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0" h="34">
                  <a:moveTo>
                    <a:pt x="83" y="0"/>
                  </a:moveTo>
                  <a:lnTo>
                    <a:pt x="83" y="0"/>
                  </a:lnTo>
                  <a:lnTo>
                    <a:pt x="68" y="4"/>
                  </a:lnTo>
                  <a:lnTo>
                    <a:pt x="60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0" y="17"/>
                  </a:lnTo>
                  <a:lnTo>
                    <a:pt x="1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5" y="32"/>
                  </a:lnTo>
                  <a:lnTo>
                    <a:pt x="24" y="31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65" y="17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9" y="10"/>
                  </a:lnTo>
                  <a:lnTo>
                    <a:pt x="90" y="9"/>
                  </a:lnTo>
                  <a:lnTo>
                    <a:pt x="90" y="5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8" name="Freeform 610"/>
            <p:cNvSpPr/>
            <p:nvPr/>
          </p:nvSpPr>
          <p:spPr bwMode="auto">
            <a:xfrm>
              <a:off x="4510088" y="2185988"/>
              <a:ext cx="38100" cy="111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88" y="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26" y="13"/>
                </a:cxn>
                <a:cxn ang="0">
                  <a:pos x="16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2" y="13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2" y="24"/>
                </a:cxn>
                <a:cxn ang="0">
                  <a:pos x="20" y="24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50" y="21"/>
                </a:cxn>
                <a:cxn ang="0">
                  <a:pos x="63" y="18"/>
                </a:cxn>
                <a:cxn ang="0">
                  <a:pos x="91" y="11"/>
                </a:cxn>
                <a:cxn ang="0">
                  <a:pos x="91" y="11"/>
                </a:cxn>
                <a:cxn ang="0">
                  <a:pos x="93" y="10"/>
                </a:cxn>
                <a:cxn ang="0">
                  <a:pos x="95" y="9"/>
                </a:cxn>
                <a:cxn ang="0">
                  <a:pos x="95" y="6"/>
                </a:cxn>
                <a:cxn ang="0">
                  <a:pos x="95" y="5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95" h="24">
                  <a:moveTo>
                    <a:pt x="88" y="0"/>
                  </a:moveTo>
                  <a:lnTo>
                    <a:pt x="88" y="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26" y="13"/>
                  </a:lnTo>
                  <a:lnTo>
                    <a:pt x="16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20" y="24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50" y="21"/>
                  </a:lnTo>
                  <a:lnTo>
                    <a:pt x="63" y="18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9" name="Freeform 611"/>
            <p:cNvSpPr/>
            <p:nvPr/>
          </p:nvSpPr>
          <p:spPr bwMode="auto">
            <a:xfrm>
              <a:off x="4165601" y="2630488"/>
              <a:ext cx="28575" cy="4921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1"/>
                </a:cxn>
                <a:cxn ang="0">
                  <a:pos x="55" y="5"/>
                </a:cxn>
                <a:cxn ang="0">
                  <a:pos x="49" y="9"/>
                </a:cxn>
                <a:cxn ang="0">
                  <a:pos x="46" y="14"/>
                </a:cxn>
                <a:cxn ang="0">
                  <a:pos x="39" y="26"/>
                </a:cxn>
                <a:cxn ang="0">
                  <a:pos x="34" y="37"/>
                </a:cxn>
                <a:cxn ang="0">
                  <a:pos x="34" y="37"/>
                </a:cxn>
                <a:cxn ang="0">
                  <a:pos x="25" y="56"/>
                </a:cxn>
                <a:cxn ang="0">
                  <a:pos x="14" y="75"/>
                </a:cxn>
                <a:cxn ang="0">
                  <a:pos x="6" y="93"/>
                </a:cxn>
                <a:cxn ang="0">
                  <a:pos x="2" y="103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9"/>
                </a:cxn>
                <a:cxn ang="0">
                  <a:pos x="5" y="120"/>
                </a:cxn>
                <a:cxn ang="0">
                  <a:pos x="6" y="122"/>
                </a:cxn>
                <a:cxn ang="0">
                  <a:pos x="9" y="120"/>
                </a:cxn>
                <a:cxn ang="0">
                  <a:pos x="10" y="119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5" y="101"/>
                </a:cxn>
                <a:cxn ang="0">
                  <a:pos x="22" y="85"/>
                </a:cxn>
                <a:cxn ang="0">
                  <a:pos x="30" y="69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43" y="43"/>
                </a:cxn>
                <a:cxn ang="0">
                  <a:pos x="49" y="30"/>
                </a:cxn>
                <a:cxn ang="0">
                  <a:pos x="53" y="24"/>
                </a:cxn>
                <a:cxn ang="0">
                  <a:pos x="57" y="17"/>
                </a:cxn>
                <a:cxn ang="0">
                  <a:pos x="63" y="13"/>
                </a:cxn>
                <a:cxn ang="0">
                  <a:pos x="68" y="11"/>
                </a:cxn>
                <a:cxn ang="0">
                  <a:pos x="68" y="11"/>
                </a:cxn>
                <a:cxn ang="0">
                  <a:pos x="70" y="9"/>
                </a:cxn>
                <a:cxn ang="0">
                  <a:pos x="72" y="8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2" h="122">
                  <a:moveTo>
                    <a:pt x="65" y="0"/>
                  </a:moveTo>
                  <a:lnTo>
                    <a:pt x="65" y="0"/>
                  </a:lnTo>
                  <a:lnTo>
                    <a:pt x="60" y="1"/>
                  </a:lnTo>
                  <a:lnTo>
                    <a:pt x="55" y="5"/>
                  </a:lnTo>
                  <a:lnTo>
                    <a:pt x="49" y="9"/>
                  </a:lnTo>
                  <a:lnTo>
                    <a:pt x="46" y="14"/>
                  </a:lnTo>
                  <a:lnTo>
                    <a:pt x="39" y="26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25" y="56"/>
                  </a:lnTo>
                  <a:lnTo>
                    <a:pt x="14" y="75"/>
                  </a:lnTo>
                  <a:lnTo>
                    <a:pt x="6" y="93"/>
                  </a:lnTo>
                  <a:lnTo>
                    <a:pt x="2" y="10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9"/>
                  </a:lnTo>
                  <a:lnTo>
                    <a:pt x="5" y="120"/>
                  </a:lnTo>
                  <a:lnTo>
                    <a:pt x="6" y="122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01"/>
                  </a:lnTo>
                  <a:lnTo>
                    <a:pt x="22" y="85"/>
                  </a:lnTo>
                  <a:lnTo>
                    <a:pt x="30" y="69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43" y="43"/>
                  </a:lnTo>
                  <a:lnTo>
                    <a:pt x="49" y="30"/>
                  </a:lnTo>
                  <a:lnTo>
                    <a:pt x="53" y="24"/>
                  </a:lnTo>
                  <a:lnTo>
                    <a:pt x="57" y="17"/>
                  </a:lnTo>
                  <a:lnTo>
                    <a:pt x="63" y="13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70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0" name="Freeform 612"/>
            <p:cNvSpPr/>
            <p:nvPr/>
          </p:nvSpPr>
          <p:spPr bwMode="auto">
            <a:xfrm>
              <a:off x="4208463" y="2643188"/>
              <a:ext cx="23813" cy="365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2" y="8"/>
                </a:cxn>
                <a:cxn ang="0">
                  <a:pos x="33" y="18"/>
                </a:cxn>
                <a:cxn ang="0">
                  <a:pos x="26" y="29"/>
                </a:cxn>
                <a:cxn ang="0">
                  <a:pos x="21" y="39"/>
                </a:cxn>
                <a:cxn ang="0">
                  <a:pos x="12" y="64"/>
                </a:cxn>
                <a:cxn ang="0">
                  <a:pos x="7" y="76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3" y="94"/>
                </a:cxn>
                <a:cxn ang="0">
                  <a:pos x="7" y="94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6" y="81"/>
                </a:cxn>
                <a:cxn ang="0">
                  <a:pos x="20" y="71"/>
                </a:cxn>
                <a:cxn ang="0">
                  <a:pos x="29" y="49"/>
                </a:cxn>
                <a:cxn ang="0">
                  <a:pos x="34" y="37"/>
                </a:cxn>
                <a:cxn ang="0">
                  <a:pos x="41" y="26"/>
                </a:cxn>
                <a:cxn ang="0">
                  <a:pos x="48" y="18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59" y="9"/>
                </a:cxn>
                <a:cxn ang="0">
                  <a:pos x="60" y="7"/>
                </a:cxn>
                <a:cxn ang="0">
                  <a:pos x="59" y="3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60" h="94">
                  <a:moveTo>
                    <a:pt x="52" y="0"/>
                  </a:moveTo>
                  <a:lnTo>
                    <a:pt x="52" y="0"/>
                  </a:lnTo>
                  <a:lnTo>
                    <a:pt x="42" y="8"/>
                  </a:lnTo>
                  <a:lnTo>
                    <a:pt x="33" y="18"/>
                  </a:lnTo>
                  <a:lnTo>
                    <a:pt x="26" y="29"/>
                  </a:lnTo>
                  <a:lnTo>
                    <a:pt x="21" y="39"/>
                  </a:lnTo>
                  <a:lnTo>
                    <a:pt x="12" y="64"/>
                  </a:lnTo>
                  <a:lnTo>
                    <a:pt x="7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4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6" y="81"/>
                  </a:lnTo>
                  <a:lnTo>
                    <a:pt x="20" y="71"/>
                  </a:lnTo>
                  <a:lnTo>
                    <a:pt x="29" y="49"/>
                  </a:lnTo>
                  <a:lnTo>
                    <a:pt x="34" y="37"/>
                  </a:lnTo>
                  <a:lnTo>
                    <a:pt x="41" y="26"/>
                  </a:lnTo>
                  <a:lnTo>
                    <a:pt x="48" y="18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60" y="7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1" name="Freeform 613"/>
            <p:cNvSpPr/>
            <p:nvPr/>
          </p:nvSpPr>
          <p:spPr bwMode="auto">
            <a:xfrm>
              <a:off x="4244976" y="2641600"/>
              <a:ext cx="23813" cy="3651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1"/>
                </a:cxn>
                <a:cxn ang="0">
                  <a:pos x="25" y="42"/>
                </a:cxn>
                <a:cxn ang="0">
                  <a:pos x="16" y="63"/>
                </a:cxn>
                <a:cxn ang="0">
                  <a:pos x="9" y="72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2" y="84"/>
                </a:cxn>
                <a:cxn ang="0">
                  <a:pos x="0" y="87"/>
                </a:cxn>
                <a:cxn ang="0">
                  <a:pos x="3" y="89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0"/>
                </a:cxn>
                <a:cxn ang="0">
                  <a:pos x="24" y="71"/>
                </a:cxn>
                <a:cxn ang="0">
                  <a:pos x="33" y="50"/>
                </a:cxn>
                <a:cxn ang="0">
                  <a:pos x="43" y="29"/>
                </a:cxn>
                <a:cxn ang="0">
                  <a:pos x="49" y="19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6" y="2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8" h="92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1"/>
                  </a:lnTo>
                  <a:lnTo>
                    <a:pt x="25" y="42"/>
                  </a:lnTo>
                  <a:lnTo>
                    <a:pt x="16" y="63"/>
                  </a:lnTo>
                  <a:lnTo>
                    <a:pt x="9" y="7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2" y="84"/>
                  </a:lnTo>
                  <a:lnTo>
                    <a:pt x="0" y="87"/>
                  </a:lnTo>
                  <a:lnTo>
                    <a:pt x="3" y="89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0"/>
                  </a:lnTo>
                  <a:lnTo>
                    <a:pt x="24" y="71"/>
                  </a:lnTo>
                  <a:lnTo>
                    <a:pt x="33" y="50"/>
                  </a:lnTo>
                  <a:lnTo>
                    <a:pt x="43" y="29"/>
                  </a:lnTo>
                  <a:lnTo>
                    <a:pt x="49" y="1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2" name="Freeform 614"/>
            <p:cNvSpPr/>
            <p:nvPr/>
          </p:nvSpPr>
          <p:spPr bwMode="auto">
            <a:xfrm>
              <a:off x="4287838" y="2641600"/>
              <a:ext cx="26988" cy="33338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4" y="19"/>
                </a:cxn>
                <a:cxn ang="0">
                  <a:pos x="28" y="3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3" y="83"/>
                </a:cxn>
                <a:cxn ang="0">
                  <a:pos x="7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37" y="45"/>
                </a:cxn>
                <a:cxn ang="0">
                  <a:pos x="51" y="26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44" y="19"/>
                  </a:lnTo>
                  <a:lnTo>
                    <a:pt x="28" y="3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3" y="83"/>
                  </a:lnTo>
                  <a:lnTo>
                    <a:pt x="7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37" y="45"/>
                  </a:lnTo>
                  <a:lnTo>
                    <a:pt x="51" y="26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3" name="Freeform 615"/>
            <p:cNvSpPr/>
            <p:nvPr/>
          </p:nvSpPr>
          <p:spPr bwMode="auto">
            <a:xfrm>
              <a:off x="4330701" y="2638425"/>
              <a:ext cx="31750" cy="365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68" y="2"/>
                </a:cxn>
                <a:cxn ang="0">
                  <a:pos x="63" y="3"/>
                </a:cxn>
                <a:cxn ang="0">
                  <a:pos x="59" y="7"/>
                </a:cxn>
                <a:cxn ang="0">
                  <a:pos x="55" y="10"/>
                </a:cxn>
                <a:cxn ang="0">
                  <a:pos x="47" y="19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36" y="34"/>
                </a:cxn>
                <a:cxn ang="0">
                  <a:pos x="31" y="42"/>
                </a:cxn>
                <a:cxn ang="0">
                  <a:pos x="19" y="55"/>
                </a:cxn>
                <a:cxn ang="0">
                  <a:pos x="9" y="68"/>
                </a:cxn>
                <a:cxn ang="0">
                  <a:pos x="4" y="75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78"/>
                </a:cxn>
                <a:cxn ang="0">
                  <a:pos x="23" y="67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48" y="38"/>
                </a:cxn>
                <a:cxn ang="0">
                  <a:pos x="55" y="27"/>
                </a:cxn>
                <a:cxn ang="0">
                  <a:pos x="59" y="21"/>
                </a:cxn>
                <a:cxn ang="0">
                  <a:pos x="63" y="16"/>
                </a:cxn>
                <a:cxn ang="0">
                  <a:pos x="68" y="13"/>
                </a:cxn>
                <a:cxn ang="0">
                  <a:pos x="73" y="12"/>
                </a:cxn>
                <a:cxn ang="0">
                  <a:pos x="73" y="12"/>
                </a:cxn>
                <a:cxn ang="0">
                  <a:pos x="76" y="11"/>
                </a:cxn>
                <a:cxn ang="0">
                  <a:pos x="77" y="10"/>
                </a:cxn>
                <a:cxn ang="0">
                  <a:pos x="78" y="6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8" h="92">
                  <a:moveTo>
                    <a:pt x="73" y="0"/>
                  </a:moveTo>
                  <a:lnTo>
                    <a:pt x="73" y="0"/>
                  </a:lnTo>
                  <a:lnTo>
                    <a:pt x="68" y="2"/>
                  </a:lnTo>
                  <a:lnTo>
                    <a:pt x="63" y="3"/>
                  </a:lnTo>
                  <a:lnTo>
                    <a:pt x="59" y="7"/>
                  </a:lnTo>
                  <a:lnTo>
                    <a:pt x="55" y="10"/>
                  </a:lnTo>
                  <a:lnTo>
                    <a:pt x="47" y="19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6" y="34"/>
                  </a:lnTo>
                  <a:lnTo>
                    <a:pt x="31" y="42"/>
                  </a:lnTo>
                  <a:lnTo>
                    <a:pt x="19" y="55"/>
                  </a:lnTo>
                  <a:lnTo>
                    <a:pt x="9" y="68"/>
                  </a:lnTo>
                  <a:lnTo>
                    <a:pt x="4" y="7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78"/>
                  </a:lnTo>
                  <a:lnTo>
                    <a:pt x="23" y="6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27"/>
                  </a:lnTo>
                  <a:lnTo>
                    <a:pt x="59" y="21"/>
                  </a:lnTo>
                  <a:lnTo>
                    <a:pt x="63" y="16"/>
                  </a:lnTo>
                  <a:lnTo>
                    <a:pt x="68" y="13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6" y="11"/>
                  </a:lnTo>
                  <a:lnTo>
                    <a:pt x="77" y="10"/>
                  </a:lnTo>
                  <a:lnTo>
                    <a:pt x="78" y="6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4" name="Freeform 616"/>
            <p:cNvSpPr/>
            <p:nvPr/>
          </p:nvSpPr>
          <p:spPr bwMode="auto">
            <a:xfrm>
              <a:off x="4376738" y="2640013"/>
              <a:ext cx="17463" cy="3016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3" y="13"/>
                </a:cxn>
                <a:cxn ang="0">
                  <a:pos x="29" y="21"/>
                </a:cxn>
                <a:cxn ang="0">
                  <a:pos x="20" y="37"/>
                </a:cxn>
                <a:cxn ang="0">
                  <a:pos x="9" y="53"/>
                </a:cxn>
                <a:cxn ang="0">
                  <a:pos x="5" y="60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0" y="55"/>
                </a:cxn>
                <a:cxn ang="0">
                  <a:pos x="30" y="41"/>
                </a:cxn>
                <a:cxn ang="0">
                  <a:pos x="39" y="25"/>
                </a:cxn>
                <a:cxn ang="0">
                  <a:pos x="43" y="16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76">
                  <a:moveTo>
                    <a:pt x="35" y="4"/>
                  </a:moveTo>
                  <a:lnTo>
                    <a:pt x="35" y="4"/>
                  </a:lnTo>
                  <a:lnTo>
                    <a:pt x="33" y="13"/>
                  </a:lnTo>
                  <a:lnTo>
                    <a:pt x="29" y="21"/>
                  </a:lnTo>
                  <a:lnTo>
                    <a:pt x="20" y="37"/>
                  </a:lnTo>
                  <a:lnTo>
                    <a:pt x="9" y="53"/>
                  </a:lnTo>
                  <a:lnTo>
                    <a:pt x="5" y="60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6" y="64"/>
                  </a:lnTo>
                  <a:lnTo>
                    <a:pt x="20" y="55"/>
                  </a:lnTo>
                  <a:lnTo>
                    <a:pt x="30" y="41"/>
                  </a:lnTo>
                  <a:lnTo>
                    <a:pt x="39" y="25"/>
                  </a:lnTo>
                  <a:lnTo>
                    <a:pt x="43" y="1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5" name="Freeform 617"/>
            <p:cNvSpPr/>
            <p:nvPr/>
          </p:nvSpPr>
          <p:spPr bwMode="auto">
            <a:xfrm>
              <a:off x="4391026" y="2640013"/>
              <a:ext cx="50800" cy="762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13" y="4"/>
                </a:cxn>
                <a:cxn ang="0">
                  <a:pos x="106" y="12"/>
                </a:cxn>
                <a:cxn ang="0">
                  <a:pos x="97" y="30"/>
                </a:cxn>
                <a:cxn ang="0">
                  <a:pos x="89" y="47"/>
                </a:cxn>
                <a:cxn ang="0">
                  <a:pos x="71" y="79"/>
                </a:cxn>
                <a:cxn ang="0">
                  <a:pos x="59" y="93"/>
                </a:cxn>
                <a:cxn ang="0">
                  <a:pos x="57" y="97"/>
                </a:cxn>
                <a:cxn ang="0">
                  <a:pos x="59" y="101"/>
                </a:cxn>
                <a:cxn ang="0">
                  <a:pos x="58" y="106"/>
                </a:cxn>
                <a:cxn ang="0">
                  <a:pos x="57" y="110"/>
                </a:cxn>
                <a:cxn ang="0">
                  <a:pos x="48" y="125"/>
                </a:cxn>
                <a:cxn ang="0">
                  <a:pos x="32" y="143"/>
                </a:cxn>
                <a:cxn ang="0">
                  <a:pos x="16" y="164"/>
                </a:cxn>
                <a:cxn ang="0">
                  <a:pos x="0" y="186"/>
                </a:cxn>
                <a:cxn ang="0">
                  <a:pos x="0" y="189"/>
                </a:cxn>
                <a:cxn ang="0">
                  <a:pos x="3" y="194"/>
                </a:cxn>
                <a:cxn ang="0">
                  <a:pos x="10" y="194"/>
                </a:cxn>
                <a:cxn ang="0">
                  <a:pos x="11" y="191"/>
                </a:cxn>
                <a:cxn ang="0">
                  <a:pos x="20" y="179"/>
                </a:cxn>
                <a:cxn ang="0">
                  <a:pos x="29" y="168"/>
                </a:cxn>
                <a:cxn ang="0">
                  <a:pos x="45" y="144"/>
                </a:cxn>
                <a:cxn ang="0">
                  <a:pos x="50" y="136"/>
                </a:cxn>
                <a:cxn ang="0">
                  <a:pos x="65" y="122"/>
                </a:cxn>
                <a:cxn ang="0">
                  <a:pos x="68" y="114"/>
                </a:cxn>
                <a:cxn ang="0">
                  <a:pos x="68" y="104"/>
                </a:cxn>
                <a:cxn ang="0">
                  <a:pos x="68" y="102"/>
                </a:cxn>
                <a:cxn ang="0">
                  <a:pos x="70" y="102"/>
                </a:cxn>
                <a:cxn ang="0">
                  <a:pos x="72" y="98"/>
                </a:cxn>
                <a:cxn ang="0">
                  <a:pos x="72" y="96"/>
                </a:cxn>
                <a:cxn ang="0">
                  <a:pos x="88" y="75"/>
                </a:cxn>
                <a:cxn ang="0">
                  <a:pos x="100" y="53"/>
                </a:cxn>
                <a:cxn ang="0">
                  <a:pos x="104" y="42"/>
                </a:cxn>
                <a:cxn ang="0">
                  <a:pos x="113" y="23"/>
                </a:cxn>
                <a:cxn ang="0">
                  <a:pos x="121" y="13"/>
                </a:cxn>
                <a:cxn ang="0">
                  <a:pos x="125" y="12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5" y="0"/>
                </a:cxn>
                <a:cxn ang="0">
                  <a:pos x="122" y="0"/>
                </a:cxn>
              </a:cxnLst>
              <a:rect l="0" t="0" r="r" b="b"/>
              <a:pathLst>
                <a:path w="130" h="194">
                  <a:moveTo>
                    <a:pt x="122" y="0"/>
                  </a:moveTo>
                  <a:lnTo>
                    <a:pt x="122" y="0"/>
                  </a:lnTo>
                  <a:lnTo>
                    <a:pt x="118" y="2"/>
                  </a:lnTo>
                  <a:lnTo>
                    <a:pt x="113" y="4"/>
                  </a:lnTo>
                  <a:lnTo>
                    <a:pt x="110" y="8"/>
                  </a:lnTo>
                  <a:lnTo>
                    <a:pt x="106" y="12"/>
                  </a:lnTo>
                  <a:lnTo>
                    <a:pt x="101" y="2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89" y="47"/>
                  </a:lnTo>
                  <a:lnTo>
                    <a:pt x="80" y="63"/>
                  </a:lnTo>
                  <a:lnTo>
                    <a:pt x="71" y="7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7" y="110"/>
                  </a:lnTo>
                  <a:lnTo>
                    <a:pt x="55" y="115"/>
                  </a:lnTo>
                  <a:lnTo>
                    <a:pt x="48" y="125"/>
                  </a:lnTo>
                  <a:lnTo>
                    <a:pt x="40" y="135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164"/>
                  </a:lnTo>
                  <a:lnTo>
                    <a:pt x="8" y="17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3" y="194"/>
                  </a:lnTo>
                  <a:lnTo>
                    <a:pt x="7" y="194"/>
                  </a:lnTo>
                  <a:lnTo>
                    <a:pt x="10" y="194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5" y="185"/>
                  </a:lnTo>
                  <a:lnTo>
                    <a:pt x="20" y="179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40" y="152"/>
                  </a:lnTo>
                  <a:lnTo>
                    <a:pt x="45" y="144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8" y="130"/>
                  </a:lnTo>
                  <a:lnTo>
                    <a:pt x="65" y="122"/>
                  </a:lnTo>
                  <a:lnTo>
                    <a:pt x="66" y="118"/>
                  </a:lnTo>
                  <a:lnTo>
                    <a:pt x="68" y="114"/>
                  </a:lnTo>
                  <a:lnTo>
                    <a:pt x="68" y="109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71" y="100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80" y="85"/>
                  </a:lnTo>
                  <a:lnTo>
                    <a:pt x="88" y="75"/>
                  </a:lnTo>
                  <a:lnTo>
                    <a:pt x="95" y="64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104" y="42"/>
                  </a:lnTo>
                  <a:lnTo>
                    <a:pt x="109" y="29"/>
                  </a:lnTo>
                  <a:lnTo>
                    <a:pt x="113" y="23"/>
                  </a:lnTo>
                  <a:lnTo>
                    <a:pt x="117" y="17"/>
                  </a:lnTo>
                  <a:lnTo>
                    <a:pt x="121" y="13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1"/>
                  </a:lnTo>
                  <a:lnTo>
                    <a:pt x="129" y="9"/>
                  </a:lnTo>
                  <a:lnTo>
                    <a:pt x="130" y="7"/>
                  </a:lnTo>
                  <a:lnTo>
                    <a:pt x="129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6" name="Freeform 618"/>
            <p:cNvSpPr/>
            <p:nvPr/>
          </p:nvSpPr>
          <p:spPr bwMode="auto">
            <a:xfrm>
              <a:off x="4448176" y="2643188"/>
              <a:ext cx="25400" cy="31750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54" y="5"/>
                </a:cxn>
                <a:cxn ang="0">
                  <a:pos x="53" y="11"/>
                </a:cxn>
                <a:cxn ang="0">
                  <a:pos x="49" y="16"/>
                </a:cxn>
                <a:cxn ang="0">
                  <a:pos x="41" y="24"/>
                </a:cxn>
                <a:cxn ang="0">
                  <a:pos x="41" y="24"/>
                </a:cxn>
                <a:cxn ang="0">
                  <a:pos x="34" y="30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15" y="54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2" y="76"/>
                </a:cxn>
                <a:cxn ang="0">
                  <a:pos x="4" y="79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9" y="67"/>
                </a:cxn>
                <a:cxn ang="0">
                  <a:pos x="27" y="58"/>
                </a:cxn>
                <a:cxn ang="0">
                  <a:pos x="34" y="49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4" y="5"/>
                </a:cxn>
                <a:cxn ang="0">
                  <a:pos x="54" y="5"/>
                </a:cxn>
              </a:cxnLst>
              <a:rect l="0" t="0" r="r" b="b"/>
              <a:pathLst>
                <a:path w="66" h="80">
                  <a:moveTo>
                    <a:pt x="54" y="5"/>
                  </a:moveTo>
                  <a:lnTo>
                    <a:pt x="54" y="5"/>
                  </a:lnTo>
                  <a:lnTo>
                    <a:pt x="53" y="11"/>
                  </a:lnTo>
                  <a:lnTo>
                    <a:pt x="49" y="16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4" y="3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15" y="54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4" y="79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67"/>
                  </a:lnTo>
                  <a:lnTo>
                    <a:pt x="27" y="58"/>
                  </a:lnTo>
                  <a:lnTo>
                    <a:pt x="34" y="49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4" y="5"/>
                  </a:lnTo>
                  <a:lnTo>
                    <a:pt x="5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7" name="Freeform 619"/>
            <p:cNvSpPr/>
            <p:nvPr/>
          </p:nvSpPr>
          <p:spPr bwMode="auto">
            <a:xfrm>
              <a:off x="4492626" y="2641600"/>
              <a:ext cx="17463" cy="3175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0" y="11"/>
                </a:cxn>
                <a:cxn ang="0">
                  <a:pos x="26" y="20"/>
                </a:cxn>
                <a:cxn ang="0">
                  <a:pos x="23" y="30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40" y="17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5" h="80">
                  <a:moveTo>
                    <a:pt x="34" y="3"/>
                  </a:moveTo>
                  <a:lnTo>
                    <a:pt x="34" y="3"/>
                  </a:lnTo>
                  <a:lnTo>
                    <a:pt x="30" y="11"/>
                  </a:lnTo>
                  <a:lnTo>
                    <a:pt x="26" y="20"/>
                  </a:lnTo>
                  <a:lnTo>
                    <a:pt x="23" y="3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40" y="1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8" name="Freeform 620"/>
            <p:cNvSpPr/>
            <p:nvPr/>
          </p:nvSpPr>
          <p:spPr bwMode="auto">
            <a:xfrm>
              <a:off x="4176713" y="2681288"/>
              <a:ext cx="25400" cy="3492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38" y="20"/>
                </a:cxn>
                <a:cxn ang="0">
                  <a:pos x="32" y="29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19" y="49"/>
                </a:cxn>
                <a:cxn ang="0">
                  <a:pos x="11" y="59"/>
                </a:cxn>
                <a:cxn ang="0">
                  <a:pos x="4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5"/>
                </a:cxn>
                <a:cxn ang="0">
                  <a:pos x="20" y="66"/>
                </a:cxn>
                <a:cxn ang="0">
                  <a:pos x="32" y="49"/>
                </a:cxn>
                <a:cxn ang="0">
                  <a:pos x="32" y="49"/>
                </a:cxn>
                <a:cxn ang="0">
                  <a:pos x="46" y="29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3" y="3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88">
                  <a:moveTo>
                    <a:pt x="55" y="3"/>
                  </a:moveTo>
                  <a:lnTo>
                    <a:pt x="55" y="3"/>
                  </a:lnTo>
                  <a:lnTo>
                    <a:pt x="38" y="20"/>
                  </a:lnTo>
                  <a:lnTo>
                    <a:pt x="32" y="29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19" y="49"/>
                  </a:lnTo>
                  <a:lnTo>
                    <a:pt x="11" y="59"/>
                  </a:lnTo>
                  <a:lnTo>
                    <a:pt x="4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5"/>
                  </a:lnTo>
                  <a:lnTo>
                    <a:pt x="20" y="6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46" y="2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3" y="3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9" name="Freeform 621"/>
            <p:cNvSpPr/>
            <p:nvPr/>
          </p:nvSpPr>
          <p:spPr bwMode="auto">
            <a:xfrm>
              <a:off x="4203701" y="2681288"/>
              <a:ext cx="30163" cy="42863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5" y="14"/>
                </a:cxn>
                <a:cxn ang="0">
                  <a:pos x="45" y="27"/>
                </a:cxn>
                <a:cxn ang="0">
                  <a:pos x="34" y="41"/>
                </a:cxn>
                <a:cxn ang="0">
                  <a:pos x="25" y="56"/>
                </a:cxn>
                <a:cxn ang="0">
                  <a:pos x="25" y="56"/>
                </a:cxn>
                <a:cxn ang="0">
                  <a:pos x="16" y="73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2" y="108"/>
                </a:cxn>
                <a:cxn ang="0">
                  <a:pos x="2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8"/>
                </a:cxn>
                <a:cxn ang="0">
                  <a:pos x="13" y="108"/>
                </a:cxn>
                <a:cxn ang="0">
                  <a:pos x="15" y="106"/>
                </a:cxn>
                <a:cxn ang="0">
                  <a:pos x="16" y="103"/>
                </a:cxn>
                <a:cxn ang="0">
                  <a:pos x="15" y="102"/>
                </a:cxn>
                <a:cxn ang="0">
                  <a:pos x="13" y="100"/>
                </a:cxn>
                <a:cxn ang="0">
                  <a:pos x="13" y="100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0" y="70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46" y="44"/>
                </a:cxn>
                <a:cxn ang="0">
                  <a:pos x="55" y="31"/>
                </a:cxn>
                <a:cxn ang="0">
                  <a:pos x="64" y="19"/>
                </a:cxn>
                <a:cxn ang="0">
                  <a:pos x="75" y="9"/>
                </a:cxn>
                <a:cxn ang="0">
                  <a:pos x="75" y="9"/>
                </a:cxn>
                <a:cxn ang="0">
                  <a:pos x="76" y="6"/>
                </a:cxn>
                <a:cxn ang="0">
                  <a:pos x="76" y="5"/>
                </a:cxn>
                <a:cxn ang="0">
                  <a:pos x="75" y="1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6" h="111">
                  <a:moveTo>
                    <a:pt x="67" y="1"/>
                  </a:moveTo>
                  <a:lnTo>
                    <a:pt x="67" y="1"/>
                  </a:lnTo>
                  <a:lnTo>
                    <a:pt x="55" y="14"/>
                  </a:lnTo>
                  <a:lnTo>
                    <a:pt x="45" y="27"/>
                  </a:lnTo>
                  <a:lnTo>
                    <a:pt x="34" y="41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6" y="73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" y="99"/>
                  </a:lnTo>
                  <a:lnTo>
                    <a:pt x="0" y="103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16" y="103"/>
                  </a:lnTo>
                  <a:lnTo>
                    <a:pt x="15" y="102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30" y="70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6" y="44"/>
                  </a:lnTo>
                  <a:lnTo>
                    <a:pt x="55" y="31"/>
                  </a:lnTo>
                  <a:lnTo>
                    <a:pt x="64" y="1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0" name="Freeform 622"/>
            <p:cNvSpPr/>
            <p:nvPr/>
          </p:nvSpPr>
          <p:spPr bwMode="auto">
            <a:xfrm>
              <a:off x="4230688" y="2684463"/>
              <a:ext cx="26988" cy="3810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9" y="6"/>
                </a:cxn>
                <a:cxn ang="0">
                  <a:pos x="41" y="12"/>
                </a:cxn>
                <a:cxn ang="0">
                  <a:pos x="36" y="20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24" y="46"/>
                </a:cxn>
                <a:cxn ang="0">
                  <a:pos x="17" y="61"/>
                </a:cxn>
                <a:cxn ang="0">
                  <a:pos x="7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9" y="97"/>
                </a:cxn>
                <a:cxn ang="0">
                  <a:pos x="13" y="93"/>
                </a:cxn>
                <a:cxn ang="0">
                  <a:pos x="13" y="93"/>
                </a:cxn>
                <a:cxn ang="0">
                  <a:pos x="14" y="91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26" y="67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3" y="36"/>
                </a:cxn>
                <a:cxn ang="0">
                  <a:pos x="47" y="27"/>
                </a:cxn>
                <a:cxn ang="0">
                  <a:pos x="49" y="21"/>
                </a:cxn>
                <a:cxn ang="0">
                  <a:pos x="53" y="17"/>
                </a:cxn>
                <a:cxn ang="0">
                  <a:pos x="58" y="14"/>
                </a:cxn>
                <a:cxn ang="0">
                  <a:pos x="65" y="11"/>
                </a:cxn>
                <a:cxn ang="0">
                  <a:pos x="65" y="11"/>
                </a:cxn>
                <a:cxn ang="0">
                  <a:pos x="66" y="8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0"/>
                </a:cxn>
                <a:cxn ang="0">
                  <a:pos x="58" y="0"/>
                </a:cxn>
              </a:cxnLst>
              <a:rect l="0" t="0" r="r" b="b"/>
              <a:pathLst>
                <a:path w="68" h="99">
                  <a:moveTo>
                    <a:pt x="58" y="0"/>
                  </a:moveTo>
                  <a:lnTo>
                    <a:pt x="58" y="0"/>
                  </a:lnTo>
                  <a:lnTo>
                    <a:pt x="49" y="6"/>
                  </a:lnTo>
                  <a:lnTo>
                    <a:pt x="41" y="12"/>
                  </a:lnTo>
                  <a:lnTo>
                    <a:pt x="36" y="20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4" y="46"/>
                  </a:lnTo>
                  <a:lnTo>
                    <a:pt x="17" y="61"/>
                  </a:lnTo>
                  <a:lnTo>
                    <a:pt x="7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9" y="9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4" y="91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26" y="67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3" y="36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53" y="17"/>
                  </a:lnTo>
                  <a:lnTo>
                    <a:pt x="58" y="14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1" name="Freeform 623"/>
            <p:cNvSpPr/>
            <p:nvPr/>
          </p:nvSpPr>
          <p:spPr bwMode="auto">
            <a:xfrm>
              <a:off x="4260851" y="2681288"/>
              <a:ext cx="33338" cy="3810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6" y="7"/>
                </a:cxn>
                <a:cxn ang="0">
                  <a:pos x="62" y="9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30" y="47"/>
                </a:cxn>
                <a:cxn ang="0">
                  <a:pos x="24" y="59"/>
                </a:cxn>
                <a:cxn ang="0">
                  <a:pos x="24" y="59"/>
                </a:cxn>
                <a:cxn ang="0">
                  <a:pos x="18" y="67"/>
                </a:cxn>
                <a:cxn ang="0">
                  <a:pos x="12" y="73"/>
                </a:cxn>
                <a:cxn ang="0">
                  <a:pos x="7" y="80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6" y="88"/>
                </a:cxn>
                <a:cxn ang="0">
                  <a:pos x="21" y="81"/>
                </a:cxn>
                <a:cxn ang="0">
                  <a:pos x="26" y="76"/>
                </a:cxn>
                <a:cxn ang="0">
                  <a:pos x="30" y="71"/>
                </a:cxn>
                <a:cxn ang="0">
                  <a:pos x="30" y="71"/>
                </a:cxn>
                <a:cxn ang="0">
                  <a:pos x="37" y="59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24"/>
                </a:cxn>
                <a:cxn ang="0">
                  <a:pos x="69" y="19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9"/>
                </a:cxn>
                <a:cxn ang="0">
                  <a:pos x="84" y="8"/>
                </a:cxn>
                <a:cxn ang="0">
                  <a:pos x="84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96">
                  <a:moveTo>
                    <a:pt x="76" y="2"/>
                  </a:moveTo>
                  <a:lnTo>
                    <a:pt x="76" y="2"/>
                  </a:lnTo>
                  <a:lnTo>
                    <a:pt x="66" y="7"/>
                  </a:lnTo>
                  <a:lnTo>
                    <a:pt x="62" y="9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18" y="67"/>
                  </a:lnTo>
                  <a:lnTo>
                    <a:pt x="12" y="73"/>
                  </a:lnTo>
                  <a:lnTo>
                    <a:pt x="7" y="8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88"/>
                  </a:lnTo>
                  <a:lnTo>
                    <a:pt x="21" y="81"/>
                  </a:lnTo>
                  <a:lnTo>
                    <a:pt x="26" y="76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7" y="5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24"/>
                  </a:lnTo>
                  <a:lnTo>
                    <a:pt x="69" y="19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2" name="Freeform 624"/>
            <p:cNvSpPr/>
            <p:nvPr/>
          </p:nvSpPr>
          <p:spPr bwMode="auto">
            <a:xfrm>
              <a:off x="4291013" y="2682875"/>
              <a:ext cx="31750" cy="36513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9"/>
                </a:cxn>
                <a:cxn ang="0">
                  <a:pos x="62" y="14"/>
                </a:cxn>
                <a:cxn ang="0">
                  <a:pos x="53" y="23"/>
                </a:cxn>
                <a:cxn ang="0">
                  <a:pos x="53" y="23"/>
                </a:cxn>
                <a:cxn ang="0">
                  <a:pos x="43" y="35"/>
                </a:cxn>
                <a:cxn ang="0">
                  <a:pos x="33" y="45"/>
                </a:cxn>
                <a:cxn ang="0">
                  <a:pos x="33" y="45"/>
                </a:cxn>
                <a:cxn ang="0">
                  <a:pos x="24" y="54"/>
                </a:cxn>
                <a:cxn ang="0">
                  <a:pos x="16" y="6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2"/>
                </a:cxn>
                <a:cxn ang="0">
                  <a:pos x="7" y="94"/>
                </a:cxn>
                <a:cxn ang="0">
                  <a:pos x="8" y="92"/>
                </a:cxn>
                <a:cxn ang="0">
                  <a:pos x="11" y="91"/>
                </a:cxn>
                <a:cxn ang="0">
                  <a:pos x="11" y="91"/>
                </a:cxn>
                <a:cxn ang="0">
                  <a:pos x="28" y="68"/>
                </a:cxn>
                <a:cxn ang="0">
                  <a:pos x="38" y="56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58" y="36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75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80" h="94">
                  <a:moveTo>
                    <a:pt x="68" y="3"/>
                  </a:moveTo>
                  <a:lnTo>
                    <a:pt x="68" y="3"/>
                  </a:lnTo>
                  <a:lnTo>
                    <a:pt x="66" y="9"/>
                  </a:lnTo>
                  <a:lnTo>
                    <a:pt x="62" y="14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3" y="3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4" y="54"/>
                  </a:lnTo>
                  <a:lnTo>
                    <a:pt x="16" y="6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2"/>
                  </a:lnTo>
                  <a:lnTo>
                    <a:pt x="7" y="94"/>
                  </a:lnTo>
                  <a:lnTo>
                    <a:pt x="8" y="92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28" y="68"/>
                  </a:lnTo>
                  <a:lnTo>
                    <a:pt x="38" y="56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8" y="3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75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3" name="Freeform 625"/>
            <p:cNvSpPr/>
            <p:nvPr/>
          </p:nvSpPr>
          <p:spPr bwMode="auto">
            <a:xfrm>
              <a:off x="4322763" y="2684463"/>
              <a:ext cx="33338" cy="3492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72" y="0"/>
                </a:cxn>
                <a:cxn ang="0">
                  <a:pos x="67" y="1"/>
                </a:cxn>
                <a:cxn ang="0">
                  <a:pos x="63" y="4"/>
                </a:cxn>
                <a:cxn ang="0">
                  <a:pos x="58" y="7"/>
                </a:cxn>
                <a:cxn ang="0">
                  <a:pos x="50" y="13"/>
                </a:cxn>
                <a:cxn ang="0">
                  <a:pos x="43" y="22"/>
                </a:cxn>
                <a:cxn ang="0">
                  <a:pos x="43" y="22"/>
                </a:cxn>
                <a:cxn ang="0">
                  <a:pos x="21" y="50"/>
                </a:cxn>
                <a:cxn ang="0">
                  <a:pos x="11" y="6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3" y="86"/>
                </a:cxn>
                <a:cxn ang="0">
                  <a:pos x="7" y="88"/>
                </a:cxn>
                <a:cxn ang="0">
                  <a:pos x="9" y="86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26" y="62"/>
                </a:cxn>
                <a:cxn ang="0">
                  <a:pos x="34" y="51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51" y="31"/>
                </a:cxn>
                <a:cxn ang="0">
                  <a:pos x="58" y="22"/>
                </a:cxn>
                <a:cxn ang="0">
                  <a:pos x="62" y="17"/>
                </a:cxn>
                <a:cxn ang="0">
                  <a:pos x="67" y="14"/>
                </a:cxn>
                <a:cxn ang="0">
                  <a:pos x="72" y="12"/>
                </a:cxn>
                <a:cxn ang="0">
                  <a:pos x="77" y="12"/>
                </a:cxn>
                <a:cxn ang="0">
                  <a:pos x="77" y="12"/>
                </a:cxn>
                <a:cxn ang="0">
                  <a:pos x="80" y="12"/>
                </a:cxn>
                <a:cxn ang="0">
                  <a:pos x="83" y="11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3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84" h="88">
                  <a:moveTo>
                    <a:pt x="77" y="0"/>
                  </a:moveTo>
                  <a:lnTo>
                    <a:pt x="77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3" y="4"/>
                  </a:lnTo>
                  <a:lnTo>
                    <a:pt x="58" y="7"/>
                  </a:lnTo>
                  <a:lnTo>
                    <a:pt x="50" y="13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21" y="50"/>
                  </a:lnTo>
                  <a:lnTo>
                    <a:pt x="11" y="6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6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6" y="62"/>
                  </a:lnTo>
                  <a:lnTo>
                    <a:pt x="34" y="5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51" y="31"/>
                  </a:lnTo>
                  <a:lnTo>
                    <a:pt x="58" y="22"/>
                  </a:lnTo>
                  <a:lnTo>
                    <a:pt x="62" y="17"/>
                  </a:lnTo>
                  <a:lnTo>
                    <a:pt x="67" y="14"/>
                  </a:lnTo>
                  <a:lnTo>
                    <a:pt x="72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3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4" name="Freeform 626"/>
            <p:cNvSpPr/>
            <p:nvPr/>
          </p:nvSpPr>
          <p:spPr bwMode="auto">
            <a:xfrm>
              <a:off x="4357688" y="2682875"/>
              <a:ext cx="31750" cy="3492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63" y="3"/>
                </a:cxn>
                <a:cxn ang="0">
                  <a:pos x="55" y="9"/>
                </a:cxn>
                <a:cxn ang="0">
                  <a:pos x="48" y="17"/>
                </a:cxn>
                <a:cxn ang="0">
                  <a:pos x="43" y="24"/>
                </a:cxn>
                <a:cxn ang="0">
                  <a:pos x="43" y="24"/>
                </a:cxn>
                <a:cxn ang="0">
                  <a:pos x="34" y="39"/>
                </a:cxn>
                <a:cxn ang="0">
                  <a:pos x="23" y="53"/>
                </a:cxn>
                <a:cxn ang="0">
                  <a:pos x="13" y="68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27" y="68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51" y="35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4" y="17"/>
                </a:cxn>
                <a:cxn ang="0">
                  <a:pos x="69" y="13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90">
                  <a:moveTo>
                    <a:pt x="72" y="0"/>
                  </a:moveTo>
                  <a:lnTo>
                    <a:pt x="72" y="0"/>
                  </a:lnTo>
                  <a:lnTo>
                    <a:pt x="63" y="3"/>
                  </a:lnTo>
                  <a:lnTo>
                    <a:pt x="55" y="9"/>
                  </a:lnTo>
                  <a:lnTo>
                    <a:pt x="48" y="17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4" y="39"/>
                  </a:lnTo>
                  <a:lnTo>
                    <a:pt x="23" y="53"/>
                  </a:lnTo>
                  <a:lnTo>
                    <a:pt x="13" y="68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7" y="68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51" y="35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4" y="17"/>
                  </a:lnTo>
                  <a:lnTo>
                    <a:pt x="69" y="13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80" y="3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5" name="Freeform 627"/>
            <p:cNvSpPr/>
            <p:nvPr/>
          </p:nvSpPr>
          <p:spPr bwMode="auto">
            <a:xfrm>
              <a:off x="4413251" y="2679700"/>
              <a:ext cx="36513" cy="39688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2" y="14"/>
                </a:cxn>
                <a:cxn ang="0">
                  <a:pos x="62" y="26"/>
                </a:cxn>
                <a:cxn ang="0">
                  <a:pos x="42" y="48"/>
                </a:cxn>
                <a:cxn ang="0">
                  <a:pos x="21" y="69"/>
                </a:cxn>
                <a:cxn ang="0">
                  <a:pos x="10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7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8" y="89"/>
                </a:cxn>
                <a:cxn ang="0">
                  <a:pos x="29" y="77"/>
                </a:cxn>
                <a:cxn ang="0">
                  <a:pos x="51" y="55"/>
                </a:cxn>
                <a:cxn ang="0">
                  <a:pos x="72" y="32"/>
                </a:cxn>
                <a:cxn ang="0">
                  <a:pos x="81" y="21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0" y="5"/>
                </a:cxn>
                <a:cxn ang="0">
                  <a:pos x="90" y="4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2">
                  <a:moveTo>
                    <a:pt x="80" y="2"/>
                  </a:moveTo>
                  <a:lnTo>
                    <a:pt x="80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42" y="48"/>
                  </a:lnTo>
                  <a:lnTo>
                    <a:pt x="21" y="69"/>
                  </a:lnTo>
                  <a:lnTo>
                    <a:pt x="10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8" y="89"/>
                  </a:lnTo>
                  <a:lnTo>
                    <a:pt x="29" y="77"/>
                  </a:lnTo>
                  <a:lnTo>
                    <a:pt x="51" y="55"/>
                  </a:lnTo>
                  <a:lnTo>
                    <a:pt x="72" y="32"/>
                  </a:lnTo>
                  <a:lnTo>
                    <a:pt x="81" y="21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6" name="Freeform 628"/>
            <p:cNvSpPr/>
            <p:nvPr/>
          </p:nvSpPr>
          <p:spPr bwMode="auto">
            <a:xfrm>
              <a:off x="4437063" y="2684463"/>
              <a:ext cx="31750" cy="38100"/>
            </a:xfrm>
            <a:custGeom>
              <a:avLst/>
              <a:gdLst/>
              <a:ahLst/>
              <a:cxnLst>
                <a:cxn ang="0">
                  <a:pos x="70" y="3"/>
                </a:cxn>
                <a:cxn ang="0">
                  <a:pos x="70" y="3"/>
                </a:cxn>
                <a:cxn ang="0">
                  <a:pos x="63" y="13"/>
                </a:cxn>
                <a:cxn ang="0">
                  <a:pos x="55" y="21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33" y="51"/>
                </a:cxn>
                <a:cxn ang="0">
                  <a:pos x="22" y="63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5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8" y="7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63" y="33"/>
                </a:cxn>
                <a:cxn ang="0">
                  <a:pos x="71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7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1" y="1"/>
                </a:cxn>
                <a:cxn ang="0">
                  <a:pos x="70" y="3"/>
                </a:cxn>
                <a:cxn ang="0">
                  <a:pos x="70" y="3"/>
                </a:cxn>
              </a:cxnLst>
              <a:rect l="0" t="0" r="r" b="b"/>
              <a:pathLst>
                <a:path w="80" h="96">
                  <a:moveTo>
                    <a:pt x="70" y="3"/>
                  </a:moveTo>
                  <a:lnTo>
                    <a:pt x="70" y="3"/>
                  </a:lnTo>
                  <a:lnTo>
                    <a:pt x="63" y="13"/>
                  </a:lnTo>
                  <a:lnTo>
                    <a:pt x="55" y="21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33" y="51"/>
                  </a:lnTo>
                  <a:lnTo>
                    <a:pt x="22" y="63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5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8" y="7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63" y="33"/>
                  </a:lnTo>
                  <a:lnTo>
                    <a:pt x="71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3"/>
                  </a:lnTo>
                  <a:lnTo>
                    <a:pt x="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7" name="Freeform 629"/>
            <p:cNvSpPr/>
            <p:nvPr/>
          </p:nvSpPr>
          <p:spPr bwMode="auto">
            <a:xfrm>
              <a:off x="4473576" y="2684463"/>
              <a:ext cx="25400" cy="349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0"/>
                </a:cxn>
                <a:cxn ang="0">
                  <a:pos x="38" y="20"/>
                </a:cxn>
                <a:cxn ang="0">
                  <a:pos x="25" y="40"/>
                </a:cxn>
                <a:cxn ang="0">
                  <a:pos x="13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6" y="91"/>
                </a:cxn>
                <a:cxn ang="0">
                  <a:pos x="9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7" y="27"/>
                </a:cxn>
                <a:cxn ang="0">
                  <a:pos x="55" y="17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7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91">
                  <a:moveTo>
                    <a:pt x="55" y="2"/>
                  </a:moveTo>
                  <a:lnTo>
                    <a:pt x="55" y="2"/>
                  </a:lnTo>
                  <a:lnTo>
                    <a:pt x="46" y="10"/>
                  </a:lnTo>
                  <a:lnTo>
                    <a:pt x="38" y="20"/>
                  </a:lnTo>
                  <a:lnTo>
                    <a:pt x="25" y="40"/>
                  </a:lnTo>
                  <a:lnTo>
                    <a:pt x="13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6" y="91"/>
                  </a:lnTo>
                  <a:lnTo>
                    <a:pt x="9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7" y="27"/>
                  </a:lnTo>
                  <a:lnTo>
                    <a:pt x="55" y="17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8" name="Freeform 630"/>
            <p:cNvSpPr/>
            <p:nvPr/>
          </p:nvSpPr>
          <p:spPr bwMode="auto">
            <a:xfrm>
              <a:off x="4498976" y="2681288"/>
              <a:ext cx="26988" cy="34925"/>
            </a:xfrm>
            <a:custGeom>
              <a:avLst/>
              <a:gdLst/>
              <a:ahLst/>
              <a:cxnLst>
                <a:cxn ang="0">
                  <a:pos x="55" y="4"/>
                </a:cxn>
                <a:cxn ang="0">
                  <a:pos x="55" y="4"/>
                </a:cxn>
                <a:cxn ang="0">
                  <a:pos x="48" y="15"/>
                </a:cxn>
                <a:cxn ang="0">
                  <a:pos x="43" y="24"/>
                </a:cxn>
                <a:cxn ang="0">
                  <a:pos x="29" y="42"/>
                </a:cxn>
                <a:cxn ang="0">
                  <a:pos x="14" y="60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8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7"/>
                </a:cxn>
                <a:cxn ang="0">
                  <a:pos x="39" y="49"/>
                </a:cxn>
                <a:cxn ang="0">
                  <a:pos x="52" y="29"/>
                </a:cxn>
                <a:cxn ang="0">
                  <a:pos x="59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2"/>
                </a:cxn>
                <a:cxn ang="0">
                  <a:pos x="55" y="4"/>
                </a:cxn>
                <a:cxn ang="0">
                  <a:pos x="55" y="4"/>
                </a:cxn>
              </a:cxnLst>
              <a:rect l="0" t="0" r="r" b="b"/>
              <a:pathLst>
                <a:path w="65" h="88">
                  <a:moveTo>
                    <a:pt x="55" y="4"/>
                  </a:moveTo>
                  <a:lnTo>
                    <a:pt x="55" y="4"/>
                  </a:lnTo>
                  <a:lnTo>
                    <a:pt x="48" y="15"/>
                  </a:lnTo>
                  <a:lnTo>
                    <a:pt x="43" y="24"/>
                  </a:lnTo>
                  <a:lnTo>
                    <a:pt x="29" y="42"/>
                  </a:lnTo>
                  <a:lnTo>
                    <a:pt x="14" y="6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7"/>
                  </a:lnTo>
                  <a:lnTo>
                    <a:pt x="39" y="49"/>
                  </a:lnTo>
                  <a:lnTo>
                    <a:pt x="52" y="29"/>
                  </a:lnTo>
                  <a:lnTo>
                    <a:pt x="59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2"/>
                  </a:lnTo>
                  <a:lnTo>
                    <a:pt x="55" y="4"/>
                  </a:lnTo>
                  <a:lnTo>
                    <a:pt x="5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9" name="Freeform 631"/>
            <p:cNvSpPr/>
            <p:nvPr/>
          </p:nvSpPr>
          <p:spPr bwMode="auto">
            <a:xfrm>
              <a:off x="4516438" y="2684463"/>
              <a:ext cx="30163" cy="349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9" y="0"/>
                </a:cxn>
                <a:cxn ang="0">
                  <a:pos x="57" y="7"/>
                </a:cxn>
                <a:cxn ang="0">
                  <a:pos x="47" y="14"/>
                </a:cxn>
                <a:cxn ang="0">
                  <a:pos x="39" y="25"/>
                </a:cxn>
                <a:cxn ang="0">
                  <a:pos x="30" y="35"/>
                </a:cxn>
                <a:cxn ang="0">
                  <a:pos x="15" y="58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5"/>
                </a:cxn>
                <a:cxn ang="0">
                  <a:pos x="38" y="45"/>
                </a:cxn>
                <a:cxn ang="0">
                  <a:pos x="44" y="34"/>
                </a:cxn>
                <a:cxn ang="0">
                  <a:pos x="53" y="25"/>
                </a:cxn>
                <a:cxn ang="0">
                  <a:pos x="63" y="17"/>
                </a:cxn>
                <a:cxn ang="0">
                  <a:pos x="72" y="12"/>
                </a:cxn>
                <a:cxn ang="0">
                  <a:pos x="72" y="12"/>
                </a:cxn>
                <a:cxn ang="0">
                  <a:pos x="74" y="11"/>
                </a:cxn>
                <a:cxn ang="0">
                  <a:pos x="76" y="8"/>
                </a:cxn>
                <a:cxn ang="0">
                  <a:pos x="76" y="4"/>
                </a:cxn>
                <a:cxn ang="0">
                  <a:pos x="74" y="3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9" y="0"/>
                </a:cxn>
              </a:cxnLst>
              <a:rect l="0" t="0" r="r" b="b"/>
              <a:pathLst>
                <a:path w="76" h="88">
                  <a:moveTo>
                    <a:pt x="69" y="0"/>
                  </a:moveTo>
                  <a:lnTo>
                    <a:pt x="69" y="0"/>
                  </a:lnTo>
                  <a:lnTo>
                    <a:pt x="57" y="7"/>
                  </a:lnTo>
                  <a:lnTo>
                    <a:pt x="47" y="14"/>
                  </a:lnTo>
                  <a:lnTo>
                    <a:pt x="39" y="25"/>
                  </a:lnTo>
                  <a:lnTo>
                    <a:pt x="30" y="35"/>
                  </a:lnTo>
                  <a:lnTo>
                    <a:pt x="15" y="58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5"/>
                  </a:lnTo>
                  <a:lnTo>
                    <a:pt x="38" y="45"/>
                  </a:lnTo>
                  <a:lnTo>
                    <a:pt x="44" y="34"/>
                  </a:lnTo>
                  <a:lnTo>
                    <a:pt x="53" y="25"/>
                  </a:lnTo>
                  <a:lnTo>
                    <a:pt x="63" y="17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0" name="Freeform 632"/>
            <p:cNvSpPr/>
            <p:nvPr/>
          </p:nvSpPr>
          <p:spPr bwMode="auto">
            <a:xfrm>
              <a:off x="4524376" y="2373313"/>
              <a:ext cx="20638" cy="254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30" y="35"/>
                </a:cxn>
                <a:cxn ang="0">
                  <a:pos x="41" y="22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3" y="8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4" h="64">
                  <a:moveTo>
                    <a:pt x="44" y="1"/>
                  </a:moveTo>
                  <a:lnTo>
                    <a:pt x="44" y="1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30" y="35"/>
                  </a:lnTo>
                  <a:lnTo>
                    <a:pt x="41" y="22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1" name="Freeform 633"/>
            <p:cNvSpPr/>
            <p:nvPr/>
          </p:nvSpPr>
          <p:spPr bwMode="auto">
            <a:xfrm>
              <a:off x="4562476" y="2386013"/>
              <a:ext cx="23813" cy="26988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1"/>
                </a:cxn>
                <a:cxn ang="0">
                  <a:pos x="42" y="5"/>
                </a:cxn>
                <a:cxn ang="0">
                  <a:pos x="36" y="12"/>
                </a:cxn>
                <a:cxn ang="0">
                  <a:pos x="29" y="18"/>
                </a:cxn>
                <a:cxn ang="0">
                  <a:pos x="25" y="26"/>
                </a:cxn>
                <a:cxn ang="0">
                  <a:pos x="25" y="26"/>
                </a:cxn>
                <a:cxn ang="0">
                  <a:pos x="21" y="34"/>
                </a:cxn>
                <a:cxn ang="0">
                  <a:pos x="19" y="3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8" y="51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6" y="59"/>
                </a:cxn>
                <a:cxn ang="0">
                  <a:pos x="23" y="52"/>
                </a:cxn>
                <a:cxn ang="0">
                  <a:pos x="28" y="46"/>
                </a:cxn>
                <a:cxn ang="0">
                  <a:pos x="31" y="43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36" y="30"/>
                </a:cxn>
                <a:cxn ang="0">
                  <a:pos x="41" y="22"/>
                </a:cxn>
                <a:cxn ang="0">
                  <a:pos x="48" y="16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9"/>
                </a:cxn>
                <a:cxn ang="0">
                  <a:pos x="58" y="8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50" y="1"/>
                </a:cxn>
              </a:cxnLst>
              <a:rect l="0" t="0" r="r" b="b"/>
              <a:pathLst>
                <a:path w="58" h="68">
                  <a:moveTo>
                    <a:pt x="50" y="1"/>
                  </a:moveTo>
                  <a:lnTo>
                    <a:pt x="50" y="1"/>
                  </a:lnTo>
                  <a:lnTo>
                    <a:pt x="42" y="5"/>
                  </a:lnTo>
                  <a:lnTo>
                    <a:pt x="36" y="12"/>
                  </a:lnTo>
                  <a:lnTo>
                    <a:pt x="29" y="1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8" y="51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6" y="59"/>
                  </a:lnTo>
                  <a:lnTo>
                    <a:pt x="23" y="52"/>
                  </a:lnTo>
                  <a:lnTo>
                    <a:pt x="28" y="46"/>
                  </a:lnTo>
                  <a:lnTo>
                    <a:pt x="31" y="43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8" y="16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9"/>
                  </a:lnTo>
                  <a:lnTo>
                    <a:pt x="58" y="8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2" name="Freeform 634"/>
            <p:cNvSpPr/>
            <p:nvPr/>
          </p:nvSpPr>
          <p:spPr bwMode="auto">
            <a:xfrm>
              <a:off x="4600576" y="2405063"/>
              <a:ext cx="25400" cy="25400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3" y="17"/>
                </a:cxn>
                <a:cxn ang="0">
                  <a:pos x="29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3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38" y="36"/>
                </a:cxn>
                <a:cxn ang="0">
                  <a:pos x="52" y="2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64">
                  <a:moveTo>
                    <a:pt x="55" y="2"/>
                  </a:moveTo>
                  <a:lnTo>
                    <a:pt x="55" y="2"/>
                  </a:lnTo>
                  <a:lnTo>
                    <a:pt x="43" y="17"/>
                  </a:lnTo>
                  <a:lnTo>
                    <a:pt x="29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3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38" y="36"/>
                  </a:lnTo>
                  <a:lnTo>
                    <a:pt x="52" y="2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3" name="Freeform 635"/>
            <p:cNvSpPr/>
            <p:nvPr/>
          </p:nvSpPr>
          <p:spPr bwMode="auto">
            <a:xfrm>
              <a:off x="4630738" y="2425700"/>
              <a:ext cx="20638" cy="2222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4" y="13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43" y="21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56">
                  <a:moveTo>
                    <a:pt x="44" y="2"/>
                  </a:moveTo>
                  <a:lnTo>
                    <a:pt x="44" y="2"/>
                  </a:lnTo>
                  <a:lnTo>
                    <a:pt x="34" y="1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3" y="21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4" name="Freeform 636"/>
            <p:cNvSpPr/>
            <p:nvPr/>
          </p:nvSpPr>
          <p:spPr bwMode="auto">
            <a:xfrm>
              <a:off x="4657726" y="2441575"/>
              <a:ext cx="22225" cy="26988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38" y="12"/>
                </a:cxn>
                <a:cxn ang="0">
                  <a:pos x="33" y="17"/>
                </a:cxn>
                <a:cxn ang="0">
                  <a:pos x="28" y="24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0" y="54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42" y="24"/>
                </a:cxn>
                <a:cxn ang="0">
                  <a:pos x="49" y="16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4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4" h="68">
                  <a:moveTo>
                    <a:pt x="42" y="4"/>
                  </a:moveTo>
                  <a:lnTo>
                    <a:pt x="42" y="4"/>
                  </a:lnTo>
                  <a:lnTo>
                    <a:pt x="38" y="12"/>
                  </a:lnTo>
                  <a:lnTo>
                    <a:pt x="33" y="17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0" y="54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42" y="24"/>
                  </a:lnTo>
                  <a:lnTo>
                    <a:pt x="49" y="1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5" name="Freeform 637"/>
            <p:cNvSpPr/>
            <p:nvPr/>
          </p:nvSpPr>
          <p:spPr bwMode="auto">
            <a:xfrm>
              <a:off x="4687888" y="2460625"/>
              <a:ext cx="25400" cy="2857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7" y="16"/>
                </a:cxn>
                <a:cxn ang="0">
                  <a:pos x="24" y="30"/>
                </a:cxn>
                <a:cxn ang="0">
                  <a:pos x="12" y="4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21" y="52"/>
                </a:cxn>
                <a:cxn ang="0">
                  <a:pos x="33" y="38"/>
                </a:cxn>
                <a:cxn ang="0">
                  <a:pos x="46" y="23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72">
                  <a:moveTo>
                    <a:pt x="51" y="1"/>
                  </a:moveTo>
                  <a:lnTo>
                    <a:pt x="51" y="1"/>
                  </a:lnTo>
                  <a:lnTo>
                    <a:pt x="37" y="16"/>
                  </a:lnTo>
                  <a:lnTo>
                    <a:pt x="24" y="30"/>
                  </a:lnTo>
                  <a:lnTo>
                    <a:pt x="12" y="4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21" y="52"/>
                  </a:lnTo>
                  <a:lnTo>
                    <a:pt x="33" y="38"/>
                  </a:lnTo>
                  <a:lnTo>
                    <a:pt x="46" y="23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6" name="Freeform 638"/>
            <p:cNvSpPr/>
            <p:nvPr/>
          </p:nvSpPr>
          <p:spPr bwMode="auto">
            <a:xfrm>
              <a:off x="4722813" y="2473325"/>
              <a:ext cx="15875" cy="26988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3"/>
                </a:cxn>
                <a:cxn ang="0">
                  <a:pos x="22" y="21"/>
                </a:cxn>
                <a:cxn ang="0">
                  <a:pos x="22" y="21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3" y="38"/>
                </a:cxn>
                <a:cxn ang="0">
                  <a:pos x="9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9" y="52"/>
                </a:cxn>
                <a:cxn ang="0">
                  <a:pos x="27" y="36"/>
                </a:cxn>
                <a:cxn ang="0">
                  <a:pos x="34" y="22"/>
                </a:cxn>
                <a:cxn ang="0">
                  <a:pos x="36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8">
                  <a:moveTo>
                    <a:pt x="26" y="5"/>
                  </a:moveTo>
                  <a:lnTo>
                    <a:pt x="26" y="5"/>
                  </a:lnTo>
                  <a:lnTo>
                    <a:pt x="25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2"/>
                  </a:lnTo>
                  <a:lnTo>
                    <a:pt x="27" y="36"/>
                  </a:lnTo>
                  <a:lnTo>
                    <a:pt x="34" y="22"/>
                  </a:lnTo>
                  <a:lnTo>
                    <a:pt x="36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7" name="Freeform 639"/>
            <p:cNvSpPr/>
            <p:nvPr/>
          </p:nvSpPr>
          <p:spPr bwMode="auto">
            <a:xfrm>
              <a:off x="4746626" y="2489200"/>
              <a:ext cx="17463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1" y="17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2"/>
                </a:cxn>
                <a:cxn ang="0">
                  <a:pos x="2" y="49"/>
                </a:cxn>
                <a:cxn ang="0">
                  <a:pos x="0" y="59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61"/>
                </a:cxn>
                <a:cxn ang="0">
                  <a:pos x="12" y="57"/>
                </a:cxn>
                <a:cxn ang="0">
                  <a:pos x="14" y="51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30" y="23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72">
                  <a:moveTo>
                    <a:pt x="33" y="1"/>
                  </a:moveTo>
                  <a:lnTo>
                    <a:pt x="33" y="1"/>
                  </a:lnTo>
                  <a:lnTo>
                    <a:pt x="21" y="17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2"/>
                  </a:lnTo>
                  <a:lnTo>
                    <a:pt x="2" y="49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1"/>
                  </a:lnTo>
                  <a:lnTo>
                    <a:pt x="12" y="57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30" y="2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8" name="Freeform 640"/>
            <p:cNvSpPr/>
            <p:nvPr/>
          </p:nvSpPr>
          <p:spPr bwMode="auto">
            <a:xfrm>
              <a:off x="4779963" y="2505075"/>
              <a:ext cx="22225" cy="25400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9" y="11"/>
                </a:cxn>
                <a:cxn ang="0">
                  <a:pos x="35" y="19"/>
                </a:cxn>
                <a:cxn ang="0">
                  <a:pos x="31" y="26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13" y="43"/>
                </a:cxn>
                <a:cxn ang="0">
                  <a:pos x="6" y="4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4"/>
                </a:cxn>
                <a:cxn ang="0">
                  <a:pos x="7" y="64"/>
                </a:cxn>
                <a:cxn ang="0">
                  <a:pos x="9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55"/>
                </a:cxn>
                <a:cxn ang="0">
                  <a:pos x="23" y="48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43" y="30"/>
                </a:cxn>
                <a:cxn ang="0">
                  <a:pos x="47" y="22"/>
                </a:cxn>
                <a:cxn ang="0">
                  <a:pos x="51" y="15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64">
                  <a:moveTo>
                    <a:pt x="43" y="4"/>
                  </a:moveTo>
                  <a:lnTo>
                    <a:pt x="43" y="4"/>
                  </a:lnTo>
                  <a:lnTo>
                    <a:pt x="39" y="11"/>
                  </a:lnTo>
                  <a:lnTo>
                    <a:pt x="35" y="19"/>
                  </a:lnTo>
                  <a:lnTo>
                    <a:pt x="31" y="2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3" y="43"/>
                  </a:lnTo>
                  <a:lnTo>
                    <a:pt x="6" y="4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55"/>
                  </a:lnTo>
                  <a:lnTo>
                    <a:pt x="23" y="4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3" y="30"/>
                  </a:lnTo>
                  <a:lnTo>
                    <a:pt x="47" y="22"/>
                  </a:lnTo>
                  <a:lnTo>
                    <a:pt x="51" y="1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9" name="Freeform 641"/>
            <p:cNvSpPr/>
            <p:nvPr/>
          </p:nvSpPr>
          <p:spPr bwMode="auto">
            <a:xfrm>
              <a:off x="4806951" y="2520950"/>
              <a:ext cx="25400" cy="2698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14"/>
                </a:cxn>
                <a:cxn ang="0">
                  <a:pos x="21" y="28"/>
                </a:cxn>
                <a:cxn ang="0">
                  <a:pos x="14" y="35"/>
                </a:cxn>
                <a:cxn ang="0">
                  <a:pos x="9" y="43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4" y="56"/>
                </a:cxn>
                <a:cxn ang="0">
                  <a:pos x="19" y="48"/>
                </a:cxn>
                <a:cxn ang="0">
                  <a:pos x="25" y="40"/>
                </a:cxn>
                <a:cxn ang="0">
                  <a:pos x="31" y="34"/>
                </a:cxn>
                <a:cxn ang="0">
                  <a:pos x="44" y="20"/>
                </a:cxn>
                <a:cxn ang="0">
                  <a:pos x="59" y="10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1" y="6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68">
                  <a:moveTo>
                    <a:pt x="51" y="1"/>
                  </a:moveTo>
                  <a:lnTo>
                    <a:pt x="51" y="1"/>
                  </a:lnTo>
                  <a:lnTo>
                    <a:pt x="35" y="14"/>
                  </a:lnTo>
                  <a:lnTo>
                    <a:pt x="21" y="28"/>
                  </a:lnTo>
                  <a:lnTo>
                    <a:pt x="14" y="35"/>
                  </a:lnTo>
                  <a:lnTo>
                    <a:pt x="9" y="43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4" y="56"/>
                  </a:lnTo>
                  <a:lnTo>
                    <a:pt x="19" y="48"/>
                  </a:lnTo>
                  <a:lnTo>
                    <a:pt x="25" y="40"/>
                  </a:lnTo>
                  <a:lnTo>
                    <a:pt x="31" y="34"/>
                  </a:lnTo>
                  <a:lnTo>
                    <a:pt x="44" y="2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1" y="6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0" name="Freeform 642"/>
            <p:cNvSpPr/>
            <p:nvPr/>
          </p:nvSpPr>
          <p:spPr bwMode="auto">
            <a:xfrm>
              <a:off x="4832351" y="2533650"/>
              <a:ext cx="20638" cy="31750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3" y="21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0" y="52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8"/>
                </a:cxn>
                <a:cxn ang="0">
                  <a:pos x="8" y="78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42" y="29"/>
                </a:cxn>
                <a:cxn ang="0">
                  <a:pos x="46" y="21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7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3" y="21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0" y="52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8"/>
                  </a:lnTo>
                  <a:lnTo>
                    <a:pt x="8" y="78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42" y="29"/>
                  </a:lnTo>
                  <a:lnTo>
                    <a:pt x="46" y="21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1" name="Freeform 643"/>
            <p:cNvSpPr/>
            <p:nvPr/>
          </p:nvSpPr>
          <p:spPr bwMode="auto">
            <a:xfrm>
              <a:off x="4860926" y="2549525"/>
              <a:ext cx="17463" cy="26988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24" y="16"/>
                </a:cxn>
                <a:cxn ang="0">
                  <a:pos x="15" y="31"/>
                </a:cxn>
                <a:cxn ang="0">
                  <a:pos x="6" y="46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4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6" y="50"/>
                </a:cxn>
                <a:cxn ang="0">
                  <a:pos x="24" y="36"/>
                </a:cxn>
                <a:cxn ang="0">
                  <a:pos x="33" y="23"/>
                </a:cxn>
                <a:cxn ang="0">
                  <a:pos x="43" y="11"/>
                </a:cxn>
                <a:cxn ang="0">
                  <a:pos x="43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70">
                  <a:moveTo>
                    <a:pt x="36" y="3"/>
                  </a:moveTo>
                  <a:lnTo>
                    <a:pt x="36" y="3"/>
                  </a:lnTo>
                  <a:lnTo>
                    <a:pt x="24" y="16"/>
                  </a:lnTo>
                  <a:lnTo>
                    <a:pt x="15" y="31"/>
                  </a:lnTo>
                  <a:lnTo>
                    <a:pt x="6" y="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4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6" y="50"/>
                  </a:lnTo>
                  <a:lnTo>
                    <a:pt x="24" y="36"/>
                  </a:lnTo>
                  <a:lnTo>
                    <a:pt x="33" y="2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2" name="Freeform 644"/>
            <p:cNvSpPr/>
            <p:nvPr/>
          </p:nvSpPr>
          <p:spPr bwMode="auto">
            <a:xfrm>
              <a:off x="4883151" y="2560638"/>
              <a:ext cx="19050" cy="2540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4" y="5"/>
                </a:cxn>
                <a:cxn ang="0">
                  <a:pos x="28" y="12"/>
                </a:cxn>
                <a:cxn ang="0">
                  <a:pos x="23" y="18"/>
                </a:cxn>
                <a:cxn ang="0">
                  <a:pos x="18" y="26"/>
                </a:cxn>
                <a:cxn ang="0">
                  <a:pos x="10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9" y="48"/>
                </a:cxn>
                <a:cxn ang="0">
                  <a:pos x="27" y="34"/>
                </a:cxn>
                <a:cxn ang="0">
                  <a:pos x="35" y="21"/>
                </a:cxn>
                <a:cxn ang="0">
                  <a:pos x="40" y="16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8" y="9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9" h="64">
                  <a:moveTo>
                    <a:pt x="41" y="0"/>
                  </a:moveTo>
                  <a:lnTo>
                    <a:pt x="41" y="0"/>
                  </a:lnTo>
                  <a:lnTo>
                    <a:pt x="34" y="5"/>
                  </a:lnTo>
                  <a:lnTo>
                    <a:pt x="28" y="12"/>
                  </a:lnTo>
                  <a:lnTo>
                    <a:pt x="23" y="18"/>
                  </a:lnTo>
                  <a:lnTo>
                    <a:pt x="18" y="26"/>
                  </a:lnTo>
                  <a:lnTo>
                    <a:pt x="10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9" y="48"/>
                  </a:lnTo>
                  <a:lnTo>
                    <a:pt x="27" y="34"/>
                  </a:lnTo>
                  <a:lnTo>
                    <a:pt x="35" y="21"/>
                  </a:lnTo>
                  <a:lnTo>
                    <a:pt x="40" y="16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8" y="9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3" name="Freeform 645"/>
            <p:cNvSpPr/>
            <p:nvPr/>
          </p:nvSpPr>
          <p:spPr bwMode="auto">
            <a:xfrm>
              <a:off x="4486276" y="2282825"/>
              <a:ext cx="50800" cy="254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03" y="5"/>
                </a:cxn>
                <a:cxn ang="0">
                  <a:pos x="85" y="12"/>
                </a:cxn>
                <a:cxn ang="0">
                  <a:pos x="67" y="19"/>
                </a:cxn>
                <a:cxn ang="0">
                  <a:pos x="48" y="27"/>
                </a:cxn>
                <a:cxn ang="0">
                  <a:pos x="48" y="27"/>
                </a:cxn>
                <a:cxn ang="0">
                  <a:pos x="29" y="36"/>
                </a:cxn>
                <a:cxn ang="0">
                  <a:pos x="19" y="40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5" y="44"/>
                </a:cxn>
                <a:cxn ang="0">
                  <a:pos x="2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4" y="61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7"/>
                </a:cxn>
                <a:cxn ang="0">
                  <a:pos x="13" y="55"/>
                </a:cxn>
                <a:cxn ang="0">
                  <a:pos x="18" y="52"/>
                </a:cxn>
                <a:cxn ang="0">
                  <a:pos x="31" y="47"/>
                </a:cxn>
                <a:cxn ang="0">
                  <a:pos x="55" y="38"/>
                </a:cxn>
                <a:cxn ang="0">
                  <a:pos x="55" y="38"/>
                </a:cxn>
                <a:cxn ang="0">
                  <a:pos x="72" y="30"/>
                </a:cxn>
                <a:cxn ang="0">
                  <a:pos x="89" y="22"/>
                </a:cxn>
                <a:cxn ang="0">
                  <a:pos x="107" y="16"/>
                </a:cxn>
                <a:cxn ang="0">
                  <a:pos x="125" y="12"/>
                </a:cxn>
                <a:cxn ang="0">
                  <a:pos x="125" y="12"/>
                </a:cxn>
                <a:cxn ang="0">
                  <a:pos x="127" y="10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9" h="61">
                  <a:moveTo>
                    <a:pt x="122" y="0"/>
                  </a:moveTo>
                  <a:lnTo>
                    <a:pt x="122" y="0"/>
                  </a:lnTo>
                  <a:lnTo>
                    <a:pt x="103" y="5"/>
                  </a:lnTo>
                  <a:lnTo>
                    <a:pt x="85" y="12"/>
                  </a:lnTo>
                  <a:lnTo>
                    <a:pt x="67" y="1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29" y="36"/>
                  </a:lnTo>
                  <a:lnTo>
                    <a:pt x="19" y="40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4" y="61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3" y="55"/>
                  </a:lnTo>
                  <a:lnTo>
                    <a:pt x="18" y="52"/>
                  </a:lnTo>
                  <a:lnTo>
                    <a:pt x="31" y="47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72" y="30"/>
                  </a:lnTo>
                  <a:lnTo>
                    <a:pt x="89" y="22"/>
                  </a:lnTo>
                  <a:lnTo>
                    <a:pt x="107" y="16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0"/>
                  </a:lnTo>
                  <a:lnTo>
                    <a:pt x="129" y="9"/>
                  </a:lnTo>
                  <a:lnTo>
                    <a:pt x="129" y="6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4" name="Freeform 646"/>
            <p:cNvSpPr/>
            <p:nvPr/>
          </p:nvSpPr>
          <p:spPr bwMode="auto">
            <a:xfrm>
              <a:off x="4486276" y="2297113"/>
              <a:ext cx="52388" cy="25400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4" y="0"/>
                </a:cxn>
                <a:cxn ang="0">
                  <a:pos x="109" y="4"/>
                </a:cxn>
                <a:cxn ang="0">
                  <a:pos x="93" y="9"/>
                </a:cxn>
                <a:cxn ang="0">
                  <a:pos x="79" y="16"/>
                </a:cxn>
                <a:cxn ang="0">
                  <a:pos x="63" y="24"/>
                </a:cxn>
                <a:cxn ang="0">
                  <a:pos x="33" y="39"/>
                </a:cxn>
                <a:cxn ang="0">
                  <a:pos x="18" y="46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4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1" y="58"/>
                </a:cxn>
                <a:cxn ang="0">
                  <a:pos x="37" y="50"/>
                </a:cxn>
                <a:cxn ang="0">
                  <a:pos x="66" y="34"/>
                </a:cxn>
                <a:cxn ang="0">
                  <a:pos x="81" y="28"/>
                </a:cxn>
                <a:cxn ang="0">
                  <a:pos x="97" y="21"/>
                </a:cxn>
                <a:cxn ang="0">
                  <a:pos x="113" y="15"/>
                </a:cxn>
                <a:cxn ang="0">
                  <a:pos x="128" y="11"/>
                </a:cxn>
                <a:cxn ang="0">
                  <a:pos x="128" y="11"/>
                </a:cxn>
                <a:cxn ang="0">
                  <a:pos x="130" y="9"/>
                </a:cxn>
                <a:cxn ang="0">
                  <a:pos x="131" y="8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4" y="0"/>
                </a:cxn>
              </a:cxnLst>
              <a:rect l="0" t="0" r="r" b="b"/>
              <a:pathLst>
                <a:path w="132" h="64">
                  <a:moveTo>
                    <a:pt x="124" y="0"/>
                  </a:moveTo>
                  <a:lnTo>
                    <a:pt x="124" y="0"/>
                  </a:lnTo>
                  <a:lnTo>
                    <a:pt x="109" y="4"/>
                  </a:lnTo>
                  <a:lnTo>
                    <a:pt x="93" y="9"/>
                  </a:lnTo>
                  <a:lnTo>
                    <a:pt x="79" y="16"/>
                  </a:lnTo>
                  <a:lnTo>
                    <a:pt x="63" y="24"/>
                  </a:lnTo>
                  <a:lnTo>
                    <a:pt x="33" y="39"/>
                  </a:lnTo>
                  <a:lnTo>
                    <a:pt x="18" y="46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1" y="58"/>
                  </a:lnTo>
                  <a:lnTo>
                    <a:pt x="37" y="50"/>
                  </a:lnTo>
                  <a:lnTo>
                    <a:pt x="66" y="34"/>
                  </a:lnTo>
                  <a:lnTo>
                    <a:pt x="81" y="28"/>
                  </a:lnTo>
                  <a:lnTo>
                    <a:pt x="97" y="21"/>
                  </a:lnTo>
                  <a:lnTo>
                    <a:pt x="113" y="15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0" y="9"/>
                  </a:lnTo>
                  <a:lnTo>
                    <a:pt x="131" y="8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5" name="Freeform 647"/>
            <p:cNvSpPr/>
            <p:nvPr/>
          </p:nvSpPr>
          <p:spPr bwMode="auto">
            <a:xfrm>
              <a:off x="4467226" y="2314575"/>
              <a:ext cx="65088" cy="28575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56" y="0"/>
                </a:cxn>
                <a:cxn ang="0">
                  <a:pos x="135" y="8"/>
                </a:cxn>
                <a:cxn ang="0">
                  <a:pos x="114" y="16"/>
                </a:cxn>
                <a:cxn ang="0">
                  <a:pos x="93" y="22"/>
                </a:cxn>
                <a:cxn ang="0">
                  <a:pos x="73" y="30"/>
                </a:cxn>
                <a:cxn ang="0">
                  <a:pos x="73" y="30"/>
                </a:cxn>
                <a:cxn ang="0">
                  <a:pos x="60" y="34"/>
                </a:cxn>
                <a:cxn ang="0">
                  <a:pos x="47" y="38"/>
                </a:cxn>
                <a:cxn ang="0">
                  <a:pos x="47" y="38"/>
                </a:cxn>
                <a:cxn ang="0">
                  <a:pos x="37" y="44"/>
                </a:cxn>
                <a:cxn ang="0">
                  <a:pos x="26" y="50"/>
                </a:cxn>
                <a:cxn ang="0">
                  <a:pos x="16" y="56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3" y="61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6" y="68"/>
                </a:cxn>
                <a:cxn ang="0">
                  <a:pos x="24" y="64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50" y="50"/>
                </a:cxn>
                <a:cxn ang="0">
                  <a:pos x="62" y="46"/>
                </a:cxn>
                <a:cxn ang="0">
                  <a:pos x="85" y="37"/>
                </a:cxn>
                <a:cxn ang="0">
                  <a:pos x="85" y="37"/>
                </a:cxn>
                <a:cxn ang="0">
                  <a:pos x="105" y="30"/>
                </a:cxn>
                <a:cxn ang="0">
                  <a:pos x="123" y="24"/>
                </a:cxn>
                <a:cxn ang="0">
                  <a:pos x="143" y="17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4" y="5"/>
                </a:cxn>
                <a:cxn ang="0">
                  <a:pos x="164" y="3"/>
                </a:cxn>
                <a:cxn ang="0">
                  <a:pos x="160" y="0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6" y="0"/>
                </a:cxn>
              </a:cxnLst>
              <a:rect l="0" t="0" r="r" b="b"/>
              <a:pathLst>
                <a:path w="164" h="72">
                  <a:moveTo>
                    <a:pt x="156" y="0"/>
                  </a:moveTo>
                  <a:lnTo>
                    <a:pt x="156" y="0"/>
                  </a:lnTo>
                  <a:lnTo>
                    <a:pt x="135" y="8"/>
                  </a:lnTo>
                  <a:lnTo>
                    <a:pt x="114" y="16"/>
                  </a:lnTo>
                  <a:lnTo>
                    <a:pt x="93" y="22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37" y="44"/>
                  </a:lnTo>
                  <a:lnTo>
                    <a:pt x="26" y="50"/>
                  </a:lnTo>
                  <a:lnTo>
                    <a:pt x="16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6" y="68"/>
                  </a:lnTo>
                  <a:lnTo>
                    <a:pt x="24" y="64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50" y="50"/>
                  </a:lnTo>
                  <a:lnTo>
                    <a:pt x="62" y="46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105" y="30"/>
                  </a:lnTo>
                  <a:lnTo>
                    <a:pt x="123" y="24"/>
                  </a:lnTo>
                  <a:lnTo>
                    <a:pt x="143" y="1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6" name="Freeform 648"/>
            <p:cNvSpPr/>
            <p:nvPr/>
          </p:nvSpPr>
          <p:spPr bwMode="auto">
            <a:xfrm>
              <a:off x="4465638" y="2332038"/>
              <a:ext cx="58738" cy="23813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0" y="2"/>
                </a:cxn>
                <a:cxn ang="0">
                  <a:pos x="105" y="8"/>
                </a:cxn>
                <a:cxn ang="0">
                  <a:pos x="73" y="19"/>
                </a:cxn>
                <a:cxn ang="0">
                  <a:pos x="42" y="34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8" y="46"/>
                </a:cxn>
                <a:cxn ang="0">
                  <a:pos x="4" y="46"/>
                </a:cxn>
                <a:cxn ang="0">
                  <a:pos x="1" y="47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41" y="46"/>
                </a:cxn>
                <a:cxn ang="0">
                  <a:pos x="73" y="31"/>
                </a:cxn>
                <a:cxn ang="0">
                  <a:pos x="89" y="25"/>
                </a:cxn>
                <a:cxn ang="0">
                  <a:pos x="106" y="19"/>
                </a:cxn>
                <a:cxn ang="0">
                  <a:pos x="123" y="14"/>
                </a:cxn>
                <a:cxn ang="0">
                  <a:pos x="141" y="10"/>
                </a:cxn>
                <a:cxn ang="0">
                  <a:pos x="141" y="10"/>
                </a:cxn>
                <a:cxn ang="0">
                  <a:pos x="143" y="9"/>
                </a:cxn>
                <a:cxn ang="0">
                  <a:pos x="144" y="8"/>
                </a:cxn>
                <a:cxn ang="0">
                  <a:pos x="145" y="6"/>
                </a:cxn>
                <a:cxn ang="0">
                  <a:pos x="145" y="4"/>
                </a:cxn>
                <a:cxn ang="0">
                  <a:pos x="143" y="0"/>
                </a:cxn>
                <a:cxn ang="0">
                  <a:pos x="140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5" h="60">
                  <a:moveTo>
                    <a:pt x="137" y="0"/>
                  </a:moveTo>
                  <a:lnTo>
                    <a:pt x="137" y="0"/>
                  </a:lnTo>
                  <a:lnTo>
                    <a:pt x="120" y="2"/>
                  </a:lnTo>
                  <a:lnTo>
                    <a:pt x="105" y="8"/>
                  </a:lnTo>
                  <a:lnTo>
                    <a:pt x="73" y="19"/>
                  </a:lnTo>
                  <a:lnTo>
                    <a:pt x="42" y="34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1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1" y="46"/>
                  </a:lnTo>
                  <a:lnTo>
                    <a:pt x="73" y="31"/>
                  </a:lnTo>
                  <a:lnTo>
                    <a:pt x="89" y="25"/>
                  </a:lnTo>
                  <a:lnTo>
                    <a:pt x="106" y="19"/>
                  </a:lnTo>
                  <a:lnTo>
                    <a:pt x="123" y="14"/>
                  </a:lnTo>
                  <a:lnTo>
                    <a:pt x="141" y="10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8"/>
                  </a:lnTo>
                  <a:lnTo>
                    <a:pt x="145" y="6"/>
                  </a:lnTo>
                  <a:lnTo>
                    <a:pt x="145" y="4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7" name="Freeform 649"/>
            <p:cNvSpPr/>
            <p:nvPr/>
          </p:nvSpPr>
          <p:spPr bwMode="auto">
            <a:xfrm>
              <a:off x="4471988" y="2346325"/>
              <a:ext cx="42863" cy="17463"/>
            </a:xfrm>
            <a:custGeom>
              <a:avLst/>
              <a:gdLst/>
              <a:ahLst/>
              <a:cxnLst>
                <a:cxn ang="0">
                  <a:pos x="99" y="2"/>
                </a:cxn>
                <a:cxn ang="0">
                  <a:pos x="99" y="2"/>
                </a:cxn>
                <a:cxn ang="0">
                  <a:pos x="93" y="3"/>
                </a:cxn>
                <a:cxn ang="0">
                  <a:pos x="86" y="4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69" y="6"/>
                </a:cxn>
                <a:cxn ang="0">
                  <a:pos x="64" y="7"/>
                </a:cxn>
                <a:cxn ang="0">
                  <a:pos x="55" y="12"/>
                </a:cxn>
                <a:cxn ang="0">
                  <a:pos x="55" y="12"/>
                </a:cxn>
                <a:cxn ang="0">
                  <a:pos x="30" y="23"/>
                </a:cxn>
                <a:cxn ang="0">
                  <a:pos x="17" y="28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33"/>
                </a:cxn>
                <a:cxn ang="0">
                  <a:pos x="0" y="34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18" y="40"/>
                </a:cxn>
                <a:cxn ang="0">
                  <a:pos x="30" y="34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65" y="20"/>
                </a:cxn>
                <a:cxn ang="0">
                  <a:pos x="72" y="17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90" y="15"/>
                </a:cxn>
                <a:cxn ang="0">
                  <a:pos x="102" y="12"/>
                </a:cxn>
                <a:cxn ang="0">
                  <a:pos x="102" y="12"/>
                </a:cxn>
                <a:cxn ang="0">
                  <a:pos x="104" y="11"/>
                </a:cxn>
                <a:cxn ang="0">
                  <a:pos x="106" y="10"/>
                </a:cxn>
                <a:cxn ang="0">
                  <a:pos x="106" y="4"/>
                </a:cxn>
                <a:cxn ang="0">
                  <a:pos x="104" y="3"/>
                </a:cxn>
                <a:cxn ang="0">
                  <a:pos x="103" y="2"/>
                </a:cxn>
                <a:cxn ang="0">
                  <a:pos x="102" y="0"/>
                </a:cxn>
                <a:cxn ang="0">
                  <a:pos x="99" y="2"/>
                </a:cxn>
                <a:cxn ang="0">
                  <a:pos x="99" y="2"/>
                </a:cxn>
              </a:cxnLst>
              <a:rect l="0" t="0" r="r" b="b"/>
              <a:pathLst>
                <a:path w="106" h="42">
                  <a:moveTo>
                    <a:pt x="99" y="2"/>
                  </a:moveTo>
                  <a:lnTo>
                    <a:pt x="99" y="2"/>
                  </a:lnTo>
                  <a:lnTo>
                    <a:pt x="93" y="3"/>
                  </a:lnTo>
                  <a:lnTo>
                    <a:pt x="86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30" y="23"/>
                  </a:lnTo>
                  <a:lnTo>
                    <a:pt x="17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8" y="40"/>
                  </a:lnTo>
                  <a:lnTo>
                    <a:pt x="30" y="34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65" y="20"/>
                  </a:lnTo>
                  <a:lnTo>
                    <a:pt x="72" y="17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90" y="15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6" y="4"/>
                  </a:lnTo>
                  <a:lnTo>
                    <a:pt x="104" y="3"/>
                  </a:lnTo>
                  <a:lnTo>
                    <a:pt x="103" y="2"/>
                  </a:lnTo>
                  <a:lnTo>
                    <a:pt x="102" y="0"/>
                  </a:lnTo>
                  <a:lnTo>
                    <a:pt x="99" y="2"/>
                  </a:lnTo>
                  <a:lnTo>
                    <a:pt x="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8" name="Freeform 650"/>
            <p:cNvSpPr/>
            <p:nvPr/>
          </p:nvSpPr>
          <p:spPr bwMode="auto">
            <a:xfrm>
              <a:off x="4281488" y="2286000"/>
              <a:ext cx="25400" cy="3333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6" y="18"/>
                </a:cxn>
                <a:cxn ang="0">
                  <a:pos x="23" y="36"/>
                </a:cxn>
                <a:cxn ang="0">
                  <a:pos x="12" y="55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1" y="80"/>
                </a:cxn>
                <a:cxn ang="0">
                  <a:pos x="4" y="83"/>
                </a:cxn>
                <a:cxn ang="0">
                  <a:pos x="5" y="83"/>
                </a:cxn>
                <a:cxn ang="0">
                  <a:pos x="8" y="83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21" y="61"/>
                </a:cxn>
                <a:cxn ang="0">
                  <a:pos x="32" y="43"/>
                </a:cxn>
                <a:cxn ang="0">
                  <a:pos x="44" y="26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1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83">
                  <a:moveTo>
                    <a:pt x="51" y="1"/>
                  </a:moveTo>
                  <a:lnTo>
                    <a:pt x="51" y="1"/>
                  </a:lnTo>
                  <a:lnTo>
                    <a:pt x="36" y="18"/>
                  </a:lnTo>
                  <a:lnTo>
                    <a:pt x="23" y="36"/>
                  </a:lnTo>
                  <a:lnTo>
                    <a:pt x="12" y="55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1" y="80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21" y="61"/>
                  </a:lnTo>
                  <a:lnTo>
                    <a:pt x="32" y="43"/>
                  </a:lnTo>
                  <a:lnTo>
                    <a:pt x="44" y="26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9" name="Freeform 651"/>
            <p:cNvSpPr/>
            <p:nvPr/>
          </p:nvSpPr>
          <p:spPr bwMode="auto">
            <a:xfrm>
              <a:off x="4300538" y="2303463"/>
              <a:ext cx="25400" cy="30163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9" y="15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17" y="38"/>
                </a:cxn>
                <a:cxn ang="0">
                  <a:pos x="11" y="47"/>
                </a:cxn>
                <a:cxn ang="0">
                  <a:pos x="6" y="57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6" y="45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48" y="23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4" y="7"/>
                </a:cxn>
                <a:cxn ang="0">
                  <a:pos x="65" y="5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75">
                  <a:moveTo>
                    <a:pt x="55" y="1"/>
                  </a:moveTo>
                  <a:lnTo>
                    <a:pt x="55" y="1"/>
                  </a:lnTo>
                  <a:lnTo>
                    <a:pt x="39" y="15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17" y="38"/>
                  </a:lnTo>
                  <a:lnTo>
                    <a:pt x="11" y="47"/>
                  </a:lnTo>
                  <a:lnTo>
                    <a:pt x="6" y="57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6" y="4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48" y="23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5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0" name="Freeform 652"/>
            <p:cNvSpPr/>
            <p:nvPr/>
          </p:nvSpPr>
          <p:spPr bwMode="auto">
            <a:xfrm>
              <a:off x="4321176" y="2319338"/>
              <a:ext cx="22225" cy="28575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2" y="10"/>
                </a:cxn>
                <a:cxn ang="0">
                  <a:pos x="37" y="18"/>
                </a:cxn>
                <a:cxn ang="0">
                  <a:pos x="30" y="25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16" y="47"/>
                </a:cxn>
                <a:cxn ang="0">
                  <a:pos x="9" y="53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2" y="63"/>
                </a:cxn>
                <a:cxn ang="0">
                  <a:pos x="0" y="64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39" y="31"/>
                </a:cxn>
                <a:cxn ang="0">
                  <a:pos x="46" y="23"/>
                </a:cxn>
                <a:cxn ang="0">
                  <a:pos x="53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72">
                  <a:moveTo>
                    <a:pt x="46" y="2"/>
                  </a:moveTo>
                  <a:lnTo>
                    <a:pt x="46" y="2"/>
                  </a:lnTo>
                  <a:lnTo>
                    <a:pt x="42" y="10"/>
                  </a:lnTo>
                  <a:lnTo>
                    <a:pt x="37" y="18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6" y="47"/>
                  </a:lnTo>
                  <a:lnTo>
                    <a:pt x="9" y="53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9" y="31"/>
                  </a:lnTo>
                  <a:lnTo>
                    <a:pt x="46" y="23"/>
                  </a:lnTo>
                  <a:lnTo>
                    <a:pt x="53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1" name="Freeform 653"/>
            <p:cNvSpPr/>
            <p:nvPr/>
          </p:nvSpPr>
          <p:spPr bwMode="auto">
            <a:xfrm>
              <a:off x="4354513" y="2333625"/>
              <a:ext cx="26988" cy="2857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2" y="11"/>
                </a:cxn>
                <a:cxn ang="0">
                  <a:pos x="47" y="17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6" y="24"/>
                </a:cxn>
                <a:cxn ang="0">
                  <a:pos x="63" y="17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74">
                  <a:moveTo>
                    <a:pt x="57" y="4"/>
                  </a:moveTo>
                  <a:lnTo>
                    <a:pt x="57" y="4"/>
                  </a:lnTo>
                  <a:lnTo>
                    <a:pt x="52" y="11"/>
                  </a:lnTo>
                  <a:lnTo>
                    <a:pt x="47" y="1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6" y="24"/>
                  </a:lnTo>
                  <a:lnTo>
                    <a:pt x="63" y="17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5" y="2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2" name="Freeform 654"/>
            <p:cNvSpPr/>
            <p:nvPr/>
          </p:nvSpPr>
          <p:spPr bwMode="auto">
            <a:xfrm>
              <a:off x="4368801" y="2347913"/>
              <a:ext cx="26988" cy="3016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8" y="13"/>
                </a:cxn>
                <a:cxn ang="0">
                  <a:pos x="43" y="22"/>
                </a:cxn>
                <a:cxn ang="0">
                  <a:pos x="36" y="30"/>
                </a:cxn>
                <a:cxn ang="0">
                  <a:pos x="29" y="38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2" y="57"/>
                </a:cxn>
                <a:cxn ang="0">
                  <a:pos x="8" y="61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4" y="70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7" y="55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6" y="38"/>
                </a:cxn>
                <a:cxn ang="0">
                  <a:pos x="52" y="27"/>
                </a:cxn>
                <a:cxn ang="0">
                  <a:pos x="59" y="17"/>
                </a:cxn>
                <a:cxn ang="0">
                  <a:pos x="64" y="6"/>
                </a:cxn>
                <a:cxn ang="0">
                  <a:pos x="64" y="6"/>
                </a:cxn>
                <a:cxn ang="0">
                  <a:pos x="65" y="4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5" h="76">
                  <a:moveTo>
                    <a:pt x="53" y="4"/>
                  </a:moveTo>
                  <a:lnTo>
                    <a:pt x="53" y="4"/>
                  </a:lnTo>
                  <a:lnTo>
                    <a:pt x="48" y="13"/>
                  </a:lnTo>
                  <a:lnTo>
                    <a:pt x="43" y="22"/>
                  </a:lnTo>
                  <a:lnTo>
                    <a:pt x="36" y="30"/>
                  </a:lnTo>
                  <a:lnTo>
                    <a:pt x="29" y="3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2" y="57"/>
                  </a:lnTo>
                  <a:lnTo>
                    <a:pt x="8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4" y="70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7" y="5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6" y="38"/>
                  </a:lnTo>
                  <a:lnTo>
                    <a:pt x="52" y="27"/>
                  </a:lnTo>
                  <a:lnTo>
                    <a:pt x="59" y="17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5" y="4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3" name="Freeform 655"/>
            <p:cNvSpPr/>
            <p:nvPr/>
          </p:nvSpPr>
          <p:spPr bwMode="auto">
            <a:xfrm>
              <a:off x="4400551" y="2359025"/>
              <a:ext cx="23813" cy="23813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22" y="25"/>
                </a:cxn>
                <a:cxn ang="0">
                  <a:pos x="10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6" y="60"/>
                </a:cxn>
                <a:cxn ang="0">
                  <a:pos x="9" y="60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21" y="44"/>
                </a:cxn>
                <a:cxn ang="0">
                  <a:pos x="31" y="3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60">
                  <a:moveTo>
                    <a:pt x="47" y="1"/>
                  </a:moveTo>
                  <a:lnTo>
                    <a:pt x="47" y="1"/>
                  </a:lnTo>
                  <a:lnTo>
                    <a:pt x="22" y="25"/>
                  </a:lnTo>
                  <a:lnTo>
                    <a:pt x="10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6" y="60"/>
                  </a:lnTo>
                  <a:lnTo>
                    <a:pt x="9" y="60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21" y="44"/>
                  </a:lnTo>
                  <a:lnTo>
                    <a:pt x="31" y="3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4" name="Freeform 656"/>
            <p:cNvSpPr>
              <a:spLocks noEditPoints="1"/>
            </p:cNvSpPr>
            <p:nvPr/>
          </p:nvSpPr>
          <p:spPr bwMode="auto">
            <a:xfrm>
              <a:off x="4257676" y="2103438"/>
              <a:ext cx="276225" cy="303213"/>
            </a:xfrm>
            <a:custGeom>
              <a:avLst/>
              <a:gdLst/>
              <a:ahLst/>
              <a:cxnLst>
                <a:cxn ang="0">
                  <a:pos x="596" y="502"/>
                </a:cxn>
                <a:cxn ang="0">
                  <a:pos x="665" y="348"/>
                </a:cxn>
                <a:cxn ang="0">
                  <a:pos x="685" y="305"/>
                </a:cxn>
                <a:cxn ang="0">
                  <a:pos x="694" y="269"/>
                </a:cxn>
                <a:cxn ang="0">
                  <a:pos x="694" y="254"/>
                </a:cxn>
                <a:cxn ang="0">
                  <a:pos x="681" y="234"/>
                </a:cxn>
                <a:cxn ang="0">
                  <a:pos x="646" y="212"/>
                </a:cxn>
                <a:cxn ang="0">
                  <a:pos x="608" y="186"/>
                </a:cxn>
                <a:cxn ang="0">
                  <a:pos x="514" y="126"/>
                </a:cxn>
                <a:cxn ang="0">
                  <a:pos x="372" y="48"/>
                </a:cxn>
                <a:cxn ang="0">
                  <a:pos x="321" y="20"/>
                </a:cxn>
                <a:cxn ang="0">
                  <a:pos x="281" y="4"/>
                </a:cxn>
                <a:cxn ang="0">
                  <a:pos x="260" y="0"/>
                </a:cxn>
                <a:cxn ang="0">
                  <a:pos x="246" y="9"/>
                </a:cxn>
                <a:cxn ang="0">
                  <a:pos x="239" y="24"/>
                </a:cxn>
                <a:cxn ang="0">
                  <a:pos x="223" y="55"/>
                </a:cxn>
                <a:cxn ang="0">
                  <a:pos x="164" y="161"/>
                </a:cxn>
                <a:cxn ang="0">
                  <a:pos x="99" y="298"/>
                </a:cxn>
                <a:cxn ang="0">
                  <a:pos x="52" y="379"/>
                </a:cxn>
                <a:cxn ang="0">
                  <a:pos x="15" y="447"/>
                </a:cxn>
                <a:cxn ang="0">
                  <a:pos x="1" y="496"/>
                </a:cxn>
                <a:cxn ang="0">
                  <a:pos x="2" y="530"/>
                </a:cxn>
                <a:cxn ang="0">
                  <a:pos x="11" y="545"/>
                </a:cxn>
                <a:cxn ang="0">
                  <a:pos x="43" y="573"/>
                </a:cxn>
                <a:cxn ang="0">
                  <a:pos x="91" y="603"/>
                </a:cxn>
                <a:cxn ang="0">
                  <a:pos x="185" y="664"/>
                </a:cxn>
                <a:cxn ang="0">
                  <a:pos x="238" y="697"/>
                </a:cxn>
                <a:cxn ang="0">
                  <a:pos x="311" y="743"/>
                </a:cxn>
                <a:cxn ang="0">
                  <a:pos x="350" y="759"/>
                </a:cxn>
                <a:cxn ang="0">
                  <a:pos x="389" y="766"/>
                </a:cxn>
                <a:cxn ang="0">
                  <a:pos x="416" y="763"/>
                </a:cxn>
                <a:cxn ang="0">
                  <a:pos x="452" y="740"/>
                </a:cxn>
                <a:cxn ang="0">
                  <a:pos x="489" y="700"/>
                </a:cxn>
                <a:cxn ang="0">
                  <a:pos x="532" y="633"/>
                </a:cxn>
                <a:cxn ang="0">
                  <a:pos x="578" y="543"/>
                </a:cxn>
                <a:cxn ang="0">
                  <a:pos x="426" y="705"/>
                </a:cxn>
                <a:cxn ang="0">
                  <a:pos x="392" y="717"/>
                </a:cxn>
                <a:cxn ang="0">
                  <a:pos x="357" y="712"/>
                </a:cxn>
                <a:cxn ang="0">
                  <a:pos x="297" y="679"/>
                </a:cxn>
                <a:cxn ang="0">
                  <a:pos x="253" y="651"/>
                </a:cxn>
                <a:cxn ang="0">
                  <a:pos x="126" y="576"/>
                </a:cxn>
                <a:cxn ang="0">
                  <a:pos x="58" y="522"/>
                </a:cxn>
                <a:cxn ang="0">
                  <a:pos x="53" y="514"/>
                </a:cxn>
                <a:cxn ang="0">
                  <a:pos x="52" y="492"/>
                </a:cxn>
                <a:cxn ang="0">
                  <a:pos x="66" y="446"/>
                </a:cxn>
                <a:cxn ang="0">
                  <a:pos x="120" y="348"/>
                </a:cxn>
                <a:cxn ang="0">
                  <a:pos x="145" y="306"/>
                </a:cxn>
                <a:cxn ang="0">
                  <a:pos x="227" y="140"/>
                </a:cxn>
                <a:cxn ang="0">
                  <a:pos x="280" y="51"/>
                </a:cxn>
                <a:cxn ang="0">
                  <a:pos x="321" y="68"/>
                </a:cxn>
                <a:cxn ang="0">
                  <a:pos x="401" y="114"/>
                </a:cxn>
                <a:cxn ang="0">
                  <a:pos x="482" y="161"/>
                </a:cxn>
                <a:cxn ang="0">
                  <a:pos x="539" y="195"/>
                </a:cxn>
                <a:cxn ang="0">
                  <a:pos x="603" y="242"/>
                </a:cxn>
                <a:cxn ang="0">
                  <a:pos x="629" y="256"/>
                </a:cxn>
                <a:cxn ang="0">
                  <a:pos x="644" y="268"/>
                </a:cxn>
                <a:cxn ang="0">
                  <a:pos x="638" y="290"/>
                </a:cxn>
                <a:cxn ang="0">
                  <a:pos x="618" y="334"/>
                </a:cxn>
                <a:cxn ang="0">
                  <a:pos x="604" y="377"/>
                </a:cxn>
                <a:cxn ang="0">
                  <a:pos x="595" y="405"/>
                </a:cxn>
                <a:cxn ang="0">
                  <a:pos x="532" y="543"/>
                </a:cxn>
                <a:cxn ang="0">
                  <a:pos x="455" y="672"/>
                </a:cxn>
                <a:cxn ang="0">
                  <a:pos x="437" y="696"/>
                </a:cxn>
              </a:cxnLst>
              <a:rect l="0" t="0" r="r" b="b"/>
              <a:pathLst>
                <a:path w="694" h="766">
                  <a:moveTo>
                    <a:pt x="578" y="543"/>
                  </a:moveTo>
                  <a:lnTo>
                    <a:pt x="578" y="543"/>
                  </a:lnTo>
                  <a:lnTo>
                    <a:pt x="596" y="502"/>
                  </a:lnTo>
                  <a:lnTo>
                    <a:pt x="621" y="445"/>
                  </a:lnTo>
                  <a:lnTo>
                    <a:pt x="646" y="388"/>
                  </a:lnTo>
                  <a:lnTo>
                    <a:pt x="665" y="348"/>
                  </a:lnTo>
                  <a:lnTo>
                    <a:pt x="665" y="348"/>
                  </a:lnTo>
                  <a:lnTo>
                    <a:pt x="676" y="327"/>
                  </a:lnTo>
                  <a:lnTo>
                    <a:pt x="685" y="305"/>
                  </a:lnTo>
                  <a:lnTo>
                    <a:pt x="689" y="293"/>
                  </a:lnTo>
                  <a:lnTo>
                    <a:pt x="693" y="281"/>
                  </a:lnTo>
                  <a:lnTo>
                    <a:pt x="694" y="26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4"/>
                  </a:lnTo>
                  <a:lnTo>
                    <a:pt x="693" y="249"/>
                  </a:lnTo>
                  <a:lnTo>
                    <a:pt x="688" y="241"/>
                  </a:lnTo>
                  <a:lnTo>
                    <a:pt x="681" y="234"/>
                  </a:lnTo>
                  <a:lnTo>
                    <a:pt x="672" y="228"/>
                  </a:lnTo>
                  <a:lnTo>
                    <a:pt x="654" y="217"/>
                  </a:lnTo>
                  <a:lnTo>
                    <a:pt x="646" y="212"/>
                  </a:lnTo>
                  <a:lnTo>
                    <a:pt x="638" y="207"/>
                  </a:lnTo>
                  <a:lnTo>
                    <a:pt x="638" y="207"/>
                  </a:lnTo>
                  <a:lnTo>
                    <a:pt x="608" y="186"/>
                  </a:lnTo>
                  <a:lnTo>
                    <a:pt x="576" y="165"/>
                  </a:lnTo>
                  <a:lnTo>
                    <a:pt x="545" y="145"/>
                  </a:lnTo>
                  <a:lnTo>
                    <a:pt x="514" y="126"/>
                  </a:lnTo>
                  <a:lnTo>
                    <a:pt x="514" y="126"/>
                  </a:lnTo>
                  <a:lnTo>
                    <a:pt x="443" y="86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48" y="34"/>
                  </a:lnTo>
                  <a:lnTo>
                    <a:pt x="321" y="20"/>
                  </a:lnTo>
                  <a:lnTo>
                    <a:pt x="308" y="13"/>
                  </a:lnTo>
                  <a:lnTo>
                    <a:pt x="295" y="8"/>
                  </a:lnTo>
                  <a:lnTo>
                    <a:pt x="281" y="4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1"/>
                  </a:lnTo>
                  <a:lnTo>
                    <a:pt x="249" y="5"/>
                  </a:lnTo>
                  <a:lnTo>
                    <a:pt x="246" y="9"/>
                  </a:lnTo>
                  <a:lnTo>
                    <a:pt x="242" y="13"/>
                  </a:lnTo>
                  <a:lnTo>
                    <a:pt x="240" y="18"/>
                  </a:lnTo>
                  <a:lnTo>
                    <a:pt x="239" y="2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23" y="55"/>
                  </a:lnTo>
                  <a:lnTo>
                    <a:pt x="204" y="88"/>
                  </a:lnTo>
                  <a:lnTo>
                    <a:pt x="185" y="123"/>
                  </a:lnTo>
                  <a:lnTo>
                    <a:pt x="164" y="161"/>
                  </a:lnTo>
                  <a:lnTo>
                    <a:pt x="128" y="237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87" y="320"/>
                  </a:lnTo>
                  <a:lnTo>
                    <a:pt x="70" y="348"/>
                  </a:lnTo>
                  <a:lnTo>
                    <a:pt x="52" y="379"/>
                  </a:lnTo>
                  <a:lnTo>
                    <a:pt x="32" y="413"/>
                  </a:lnTo>
                  <a:lnTo>
                    <a:pt x="23" y="430"/>
                  </a:lnTo>
                  <a:lnTo>
                    <a:pt x="15" y="447"/>
                  </a:lnTo>
                  <a:lnTo>
                    <a:pt x="9" y="464"/>
                  </a:lnTo>
                  <a:lnTo>
                    <a:pt x="4" y="480"/>
                  </a:lnTo>
                  <a:lnTo>
                    <a:pt x="1" y="496"/>
                  </a:lnTo>
                  <a:lnTo>
                    <a:pt x="0" y="510"/>
                  </a:lnTo>
                  <a:lnTo>
                    <a:pt x="1" y="523"/>
                  </a:lnTo>
                  <a:lnTo>
                    <a:pt x="2" y="530"/>
                  </a:lnTo>
                  <a:lnTo>
                    <a:pt x="5" y="535"/>
                  </a:lnTo>
                  <a:lnTo>
                    <a:pt x="5" y="535"/>
                  </a:lnTo>
                  <a:lnTo>
                    <a:pt x="11" y="545"/>
                  </a:lnTo>
                  <a:lnTo>
                    <a:pt x="21" y="555"/>
                  </a:lnTo>
                  <a:lnTo>
                    <a:pt x="31" y="565"/>
                  </a:lnTo>
                  <a:lnTo>
                    <a:pt x="43" y="573"/>
                  </a:lnTo>
                  <a:lnTo>
                    <a:pt x="69" y="590"/>
                  </a:lnTo>
                  <a:lnTo>
                    <a:pt x="91" y="603"/>
                  </a:lnTo>
                  <a:lnTo>
                    <a:pt x="91" y="603"/>
                  </a:lnTo>
                  <a:lnTo>
                    <a:pt x="123" y="623"/>
                  </a:lnTo>
                  <a:lnTo>
                    <a:pt x="154" y="644"/>
                  </a:lnTo>
                  <a:lnTo>
                    <a:pt x="185" y="664"/>
                  </a:lnTo>
                  <a:lnTo>
                    <a:pt x="217" y="684"/>
                  </a:lnTo>
                  <a:lnTo>
                    <a:pt x="217" y="684"/>
                  </a:lnTo>
                  <a:lnTo>
                    <a:pt x="238" y="697"/>
                  </a:lnTo>
                  <a:lnTo>
                    <a:pt x="261" y="713"/>
                  </a:lnTo>
                  <a:lnTo>
                    <a:pt x="286" y="729"/>
                  </a:lnTo>
                  <a:lnTo>
                    <a:pt x="311" y="743"/>
                  </a:lnTo>
                  <a:lnTo>
                    <a:pt x="324" y="749"/>
                  </a:lnTo>
                  <a:lnTo>
                    <a:pt x="337" y="755"/>
                  </a:lnTo>
                  <a:lnTo>
                    <a:pt x="350" y="759"/>
                  </a:lnTo>
                  <a:lnTo>
                    <a:pt x="363" y="763"/>
                  </a:lnTo>
                  <a:lnTo>
                    <a:pt x="376" y="765"/>
                  </a:lnTo>
                  <a:lnTo>
                    <a:pt x="389" y="766"/>
                  </a:lnTo>
                  <a:lnTo>
                    <a:pt x="402" y="765"/>
                  </a:lnTo>
                  <a:lnTo>
                    <a:pt x="416" y="763"/>
                  </a:lnTo>
                  <a:lnTo>
                    <a:pt x="416" y="763"/>
                  </a:lnTo>
                  <a:lnTo>
                    <a:pt x="427" y="757"/>
                  </a:lnTo>
                  <a:lnTo>
                    <a:pt x="440" y="749"/>
                  </a:lnTo>
                  <a:lnTo>
                    <a:pt x="452" y="740"/>
                  </a:lnTo>
                  <a:lnTo>
                    <a:pt x="465" y="729"/>
                  </a:lnTo>
                  <a:lnTo>
                    <a:pt x="477" y="714"/>
                  </a:lnTo>
                  <a:lnTo>
                    <a:pt x="489" y="700"/>
                  </a:lnTo>
                  <a:lnTo>
                    <a:pt x="501" y="684"/>
                  </a:lnTo>
                  <a:lnTo>
                    <a:pt x="511" y="667"/>
                  </a:lnTo>
                  <a:lnTo>
                    <a:pt x="532" y="633"/>
                  </a:lnTo>
                  <a:lnTo>
                    <a:pt x="550" y="599"/>
                  </a:lnTo>
                  <a:lnTo>
                    <a:pt x="578" y="543"/>
                  </a:lnTo>
                  <a:lnTo>
                    <a:pt x="578" y="543"/>
                  </a:lnTo>
                  <a:close/>
                  <a:moveTo>
                    <a:pt x="437" y="696"/>
                  </a:moveTo>
                  <a:lnTo>
                    <a:pt x="437" y="696"/>
                  </a:lnTo>
                  <a:lnTo>
                    <a:pt x="426" y="705"/>
                  </a:lnTo>
                  <a:lnTo>
                    <a:pt x="414" y="712"/>
                  </a:lnTo>
                  <a:lnTo>
                    <a:pt x="404" y="715"/>
                  </a:lnTo>
                  <a:lnTo>
                    <a:pt x="392" y="717"/>
                  </a:lnTo>
                  <a:lnTo>
                    <a:pt x="380" y="717"/>
                  </a:lnTo>
                  <a:lnTo>
                    <a:pt x="368" y="714"/>
                  </a:lnTo>
                  <a:lnTo>
                    <a:pt x="357" y="712"/>
                  </a:lnTo>
                  <a:lnTo>
                    <a:pt x="344" y="706"/>
                  </a:lnTo>
                  <a:lnTo>
                    <a:pt x="320" y="693"/>
                  </a:lnTo>
                  <a:lnTo>
                    <a:pt x="297" y="679"/>
                  </a:lnTo>
                  <a:lnTo>
                    <a:pt x="274" y="664"/>
                  </a:lnTo>
                  <a:lnTo>
                    <a:pt x="253" y="651"/>
                  </a:lnTo>
                  <a:lnTo>
                    <a:pt x="253" y="651"/>
                  </a:lnTo>
                  <a:lnTo>
                    <a:pt x="204" y="624"/>
                  </a:lnTo>
                  <a:lnTo>
                    <a:pt x="151" y="593"/>
                  </a:lnTo>
                  <a:lnTo>
                    <a:pt x="126" y="576"/>
                  </a:lnTo>
                  <a:lnTo>
                    <a:pt x="103" y="559"/>
                  </a:lnTo>
                  <a:lnTo>
                    <a:pt x="79" y="540"/>
                  </a:lnTo>
                  <a:lnTo>
                    <a:pt x="58" y="522"/>
                  </a:lnTo>
                  <a:lnTo>
                    <a:pt x="58" y="522"/>
                  </a:lnTo>
                  <a:lnTo>
                    <a:pt x="56" y="518"/>
                  </a:lnTo>
                  <a:lnTo>
                    <a:pt x="53" y="514"/>
                  </a:lnTo>
                  <a:lnTo>
                    <a:pt x="52" y="509"/>
                  </a:lnTo>
                  <a:lnTo>
                    <a:pt x="51" y="504"/>
                  </a:lnTo>
                  <a:lnTo>
                    <a:pt x="52" y="492"/>
                  </a:lnTo>
                  <a:lnTo>
                    <a:pt x="55" y="477"/>
                  </a:lnTo>
                  <a:lnTo>
                    <a:pt x="60" y="463"/>
                  </a:lnTo>
                  <a:lnTo>
                    <a:pt x="66" y="446"/>
                  </a:lnTo>
                  <a:lnTo>
                    <a:pt x="82" y="413"/>
                  </a:lnTo>
                  <a:lnTo>
                    <a:pt x="102" y="379"/>
                  </a:lnTo>
                  <a:lnTo>
                    <a:pt x="120" y="348"/>
                  </a:lnTo>
                  <a:lnTo>
                    <a:pt x="136" y="32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72" y="247"/>
                  </a:lnTo>
                  <a:lnTo>
                    <a:pt x="208" y="175"/>
                  </a:lnTo>
                  <a:lnTo>
                    <a:pt x="227" y="140"/>
                  </a:lnTo>
                  <a:lnTo>
                    <a:pt x="246" y="105"/>
                  </a:lnTo>
                  <a:lnTo>
                    <a:pt x="264" y="75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300" y="58"/>
                  </a:lnTo>
                  <a:lnTo>
                    <a:pt x="321" y="68"/>
                  </a:lnTo>
                  <a:lnTo>
                    <a:pt x="341" y="79"/>
                  </a:lnTo>
                  <a:lnTo>
                    <a:pt x="362" y="90"/>
                  </a:lnTo>
                  <a:lnTo>
                    <a:pt x="401" y="114"/>
                  </a:lnTo>
                  <a:lnTo>
                    <a:pt x="438" y="136"/>
                  </a:lnTo>
                  <a:lnTo>
                    <a:pt x="438" y="136"/>
                  </a:lnTo>
                  <a:lnTo>
                    <a:pt x="482" y="161"/>
                  </a:lnTo>
                  <a:lnTo>
                    <a:pt x="527" y="187"/>
                  </a:lnTo>
                  <a:lnTo>
                    <a:pt x="527" y="187"/>
                  </a:lnTo>
                  <a:lnTo>
                    <a:pt x="539" y="195"/>
                  </a:lnTo>
                  <a:lnTo>
                    <a:pt x="552" y="204"/>
                  </a:lnTo>
                  <a:lnTo>
                    <a:pt x="576" y="222"/>
                  </a:lnTo>
                  <a:lnTo>
                    <a:pt x="603" y="242"/>
                  </a:lnTo>
                  <a:lnTo>
                    <a:pt x="616" y="250"/>
                  </a:lnTo>
                  <a:lnTo>
                    <a:pt x="629" y="256"/>
                  </a:lnTo>
                  <a:lnTo>
                    <a:pt x="629" y="256"/>
                  </a:lnTo>
                  <a:lnTo>
                    <a:pt x="641" y="263"/>
                  </a:lnTo>
                  <a:lnTo>
                    <a:pt x="643" y="266"/>
                  </a:lnTo>
                  <a:lnTo>
                    <a:pt x="644" y="268"/>
                  </a:lnTo>
                  <a:lnTo>
                    <a:pt x="644" y="272"/>
                  </a:lnTo>
                  <a:lnTo>
                    <a:pt x="643" y="277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29" y="311"/>
                  </a:lnTo>
                  <a:lnTo>
                    <a:pt x="618" y="334"/>
                  </a:lnTo>
                  <a:lnTo>
                    <a:pt x="609" y="354"/>
                  </a:lnTo>
                  <a:lnTo>
                    <a:pt x="607" y="36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0" y="390"/>
                  </a:lnTo>
                  <a:lnTo>
                    <a:pt x="595" y="405"/>
                  </a:lnTo>
                  <a:lnTo>
                    <a:pt x="579" y="446"/>
                  </a:lnTo>
                  <a:lnTo>
                    <a:pt x="557" y="493"/>
                  </a:lnTo>
                  <a:lnTo>
                    <a:pt x="532" y="543"/>
                  </a:lnTo>
                  <a:lnTo>
                    <a:pt x="505" y="591"/>
                  </a:lnTo>
                  <a:lnTo>
                    <a:pt x="478" y="636"/>
                  </a:lnTo>
                  <a:lnTo>
                    <a:pt x="455" y="672"/>
                  </a:lnTo>
                  <a:lnTo>
                    <a:pt x="444" y="685"/>
                  </a:lnTo>
                  <a:lnTo>
                    <a:pt x="437" y="696"/>
                  </a:lnTo>
                  <a:lnTo>
                    <a:pt x="437" y="6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5" name="Freeform 657"/>
            <p:cNvSpPr/>
            <p:nvPr/>
          </p:nvSpPr>
          <p:spPr bwMode="auto">
            <a:xfrm>
              <a:off x="4452938" y="2252663"/>
              <a:ext cx="101600" cy="134938"/>
            </a:xfrm>
            <a:custGeom>
              <a:avLst/>
              <a:gdLst/>
              <a:ahLst/>
              <a:cxnLst>
                <a:cxn ang="0">
                  <a:pos x="219" y="209"/>
                </a:cxn>
                <a:cxn ang="0">
                  <a:pos x="247" y="153"/>
                </a:cxn>
                <a:cxn ang="0">
                  <a:pos x="257" y="124"/>
                </a:cxn>
                <a:cxn ang="0">
                  <a:pos x="257" y="93"/>
                </a:cxn>
                <a:cxn ang="0">
                  <a:pos x="254" y="84"/>
                </a:cxn>
                <a:cxn ang="0">
                  <a:pos x="246" y="67"/>
                </a:cxn>
                <a:cxn ang="0">
                  <a:pos x="234" y="52"/>
                </a:cxn>
                <a:cxn ang="0">
                  <a:pos x="211" y="35"/>
                </a:cxn>
                <a:cxn ang="0">
                  <a:pos x="174" y="17"/>
                </a:cxn>
                <a:cxn ang="0">
                  <a:pos x="140" y="3"/>
                </a:cxn>
                <a:cxn ang="0">
                  <a:pos x="131" y="0"/>
                </a:cxn>
                <a:cxn ang="0">
                  <a:pos x="122" y="1"/>
                </a:cxn>
                <a:cxn ang="0">
                  <a:pos x="115" y="5"/>
                </a:cxn>
                <a:cxn ang="0">
                  <a:pos x="107" y="20"/>
                </a:cxn>
                <a:cxn ang="0">
                  <a:pos x="107" y="29"/>
                </a:cxn>
                <a:cxn ang="0">
                  <a:pos x="111" y="37"/>
                </a:cxn>
                <a:cxn ang="0">
                  <a:pos x="119" y="42"/>
                </a:cxn>
                <a:cxn ang="0">
                  <a:pos x="147" y="55"/>
                </a:cxn>
                <a:cxn ang="0">
                  <a:pos x="179" y="69"/>
                </a:cxn>
                <a:cxn ang="0">
                  <a:pos x="199" y="84"/>
                </a:cxn>
                <a:cxn ang="0">
                  <a:pos x="208" y="95"/>
                </a:cxn>
                <a:cxn ang="0">
                  <a:pos x="212" y="110"/>
                </a:cxn>
                <a:cxn ang="0">
                  <a:pos x="211" y="118"/>
                </a:cxn>
                <a:cxn ang="0">
                  <a:pos x="207" y="136"/>
                </a:cxn>
                <a:cxn ang="0">
                  <a:pos x="178" y="187"/>
                </a:cxn>
                <a:cxn ang="0">
                  <a:pos x="174" y="199"/>
                </a:cxn>
                <a:cxn ang="0">
                  <a:pos x="162" y="233"/>
                </a:cxn>
                <a:cxn ang="0">
                  <a:pos x="147" y="268"/>
                </a:cxn>
                <a:cxn ang="0">
                  <a:pos x="137" y="281"/>
                </a:cxn>
                <a:cxn ang="0">
                  <a:pos x="124" y="289"/>
                </a:cxn>
                <a:cxn ang="0">
                  <a:pos x="111" y="290"/>
                </a:cxn>
                <a:cxn ang="0">
                  <a:pos x="101" y="288"/>
                </a:cxn>
                <a:cxn ang="0">
                  <a:pos x="80" y="279"/>
                </a:cxn>
                <a:cxn ang="0">
                  <a:pos x="51" y="259"/>
                </a:cxn>
                <a:cxn ang="0">
                  <a:pos x="34" y="247"/>
                </a:cxn>
                <a:cxn ang="0">
                  <a:pos x="25" y="243"/>
                </a:cxn>
                <a:cxn ang="0">
                  <a:pos x="16" y="245"/>
                </a:cxn>
                <a:cxn ang="0">
                  <a:pos x="9" y="250"/>
                </a:cxn>
                <a:cxn ang="0">
                  <a:pos x="1" y="264"/>
                </a:cxn>
                <a:cxn ang="0">
                  <a:pos x="1" y="272"/>
                </a:cxn>
                <a:cxn ang="0">
                  <a:pos x="4" y="281"/>
                </a:cxn>
                <a:cxn ang="0">
                  <a:pos x="12" y="288"/>
                </a:cxn>
                <a:cxn ang="0">
                  <a:pos x="39" y="305"/>
                </a:cxn>
                <a:cxn ang="0">
                  <a:pos x="69" y="324"/>
                </a:cxn>
                <a:cxn ang="0">
                  <a:pos x="101" y="337"/>
                </a:cxn>
                <a:cxn ang="0">
                  <a:pos x="118" y="339"/>
                </a:cxn>
                <a:cxn ang="0">
                  <a:pos x="134" y="336"/>
                </a:cxn>
                <a:cxn ang="0">
                  <a:pos x="144" y="334"/>
                </a:cxn>
                <a:cxn ang="0">
                  <a:pos x="160" y="323"/>
                </a:cxn>
                <a:cxn ang="0">
                  <a:pos x="174" y="309"/>
                </a:cxn>
                <a:cxn ang="0">
                  <a:pos x="190" y="284"/>
                </a:cxn>
                <a:cxn ang="0">
                  <a:pos x="204" y="246"/>
                </a:cxn>
                <a:cxn ang="0">
                  <a:pos x="219" y="209"/>
                </a:cxn>
              </a:cxnLst>
              <a:rect l="0" t="0" r="r" b="b"/>
              <a:pathLst>
                <a:path w="258" h="339">
                  <a:moveTo>
                    <a:pt x="219" y="209"/>
                  </a:moveTo>
                  <a:lnTo>
                    <a:pt x="219" y="209"/>
                  </a:lnTo>
                  <a:lnTo>
                    <a:pt x="233" y="181"/>
                  </a:lnTo>
                  <a:lnTo>
                    <a:pt x="247" y="153"/>
                  </a:lnTo>
                  <a:lnTo>
                    <a:pt x="253" y="139"/>
                  </a:lnTo>
                  <a:lnTo>
                    <a:pt x="257" y="124"/>
                  </a:lnTo>
                  <a:lnTo>
                    <a:pt x="258" y="109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4" y="84"/>
                  </a:lnTo>
                  <a:lnTo>
                    <a:pt x="251" y="75"/>
                  </a:lnTo>
                  <a:lnTo>
                    <a:pt x="246" y="67"/>
                  </a:lnTo>
                  <a:lnTo>
                    <a:pt x="241" y="60"/>
                  </a:lnTo>
                  <a:lnTo>
                    <a:pt x="234" y="52"/>
                  </a:lnTo>
                  <a:lnTo>
                    <a:pt x="226" y="47"/>
                  </a:lnTo>
                  <a:lnTo>
                    <a:pt x="211" y="35"/>
                  </a:lnTo>
                  <a:lnTo>
                    <a:pt x="192" y="26"/>
                  </a:lnTo>
                  <a:lnTo>
                    <a:pt x="174" y="17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7" y="0"/>
                  </a:lnTo>
                  <a:lnTo>
                    <a:pt x="122" y="1"/>
                  </a:lnTo>
                  <a:lnTo>
                    <a:pt x="119" y="3"/>
                  </a:lnTo>
                  <a:lnTo>
                    <a:pt x="115" y="5"/>
                  </a:lnTo>
                  <a:lnTo>
                    <a:pt x="110" y="12"/>
                  </a:lnTo>
                  <a:lnTo>
                    <a:pt x="107" y="20"/>
                  </a:lnTo>
                  <a:lnTo>
                    <a:pt x="107" y="25"/>
                  </a:lnTo>
                  <a:lnTo>
                    <a:pt x="107" y="29"/>
                  </a:lnTo>
                  <a:lnTo>
                    <a:pt x="109" y="33"/>
                  </a:lnTo>
                  <a:lnTo>
                    <a:pt x="111" y="37"/>
                  </a:lnTo>
                  <a:lnTo>
                    <a:pt x="114" y="39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47" y="55"/>
                  </a:lnTo>
                  <a:lnTo>
                    <a:pt x="164" y="61"/>
                  </a:lnTo>
                  <a:lnTo>
                    <a:pt x="179" y="69"/>
                  </a:lnTo>
                  <a:lnTo>
                    <a:pt x="192" y="78"/>
                  </a:lnTo>
                  <a:lnTo>
                    <a:pt x="199" y="84"/>
                  </a:lnTo>
                  <a:lnTo>
                    <a:pt x="204" y="90"/>
                  </a:lnTo>
                  <a:lnTo>
                    <a:pt x="208" y="95"/>
                  </a:lnTo>
                  <a:lnTo>
                    <a:pt x="211" y="103"/>
                  </a:lnTo>
                  <a:lnTo>
                    <a:pt x="212" y="110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09" y="127"/>
                  </a:lnTo>
                  <a:lnTo>
                    <a:pt x="207" y="136"/>
                  </a:lnTo>
                  <a:lnTo>
                    <a:pt x="198" y="154"/>
                  </a:lnTo>
                  <a:lnTo>
                    <a:pt x="178" y="187"/>
                  </a:lnTo>
                  <a:lnTo>
                    <a:pt x="178" y="187"/>
                  </a:lnTo>
                  <a:lnTo>
                    <a:pt x="174" y="199"/>
                  </a:lnTo>
                  <a:lnTo>
                    <a:pt x="169" y="215"/>
                  </a:lnTo>
                  <a:lnTo>
                    <a:pt x="162" y="233"/>
                  </a:lnTo>
                  <a:lnTo>
                    <a:pt x="156" y="251"/>
                  </a:lnTo>
                  <a:lnTo>
                    <a:pt x="147" y="268"/>
                  </a:lnTo>
                  <a:lnTo>
                    <a:pt x="143" y="275"/>
                  </a:lnTo>
                  <a:lnTo>
                    <a:pt x="137" y="281"/>
                  </a:lnTo>
                  <a:lnTo>
                    <a:pt x="131" y="286"/>
                  </a:lnTo>
                  <a:lnTo>
                    <a:pt x="124" y="289"/>
                  </a:lnTo>
                  <a:lnTo>
                    <a:pt x="118" y="290"/>
                  </a:lnTo>
                  <a:lnTo>
                    <a:pt x="111" y="290"/>
                  </a:lnTo>
                  <a:lnTo>
                    <a:pt x="111" y="290"/>
                  </a:lnTo>
                  <a:lnTo>
                    <a:pt x="101" y="288"/>
                  </a:lnTo>
                  <a:lnTo>
                    <a:pt x="90" y="284"/>
                  </a:lnTo>
                  <a:lnTo>
                    <a:pt x="80" y="279"/>
                  </a:lnTo>
                  <a:lnTo>
                    <a:pt x="71" y="272"/>
                  </a:lnTo>
                  <a:lnTo>
                    <a:pt x="51" y="259"/>
                  </a:lnTo>
                  <a:lnTo>
                    <a:pt x="34" y="247"/>
                  </a:lnTo>
                  <a:lnTo>
                    <a:pt x="34" y="247"/>
                  </a:lnTo>
                  <a:lnTo>
                    <a:pt x="29" y="245"/>
                  </a:lnTo>
                  <a:lnTo>
                    <a:pt x="25" y="243"/>
                  </a:lnTo>
                  <a:lnTo>
                    <a:pt x="20" y="245"/>
                  </a:lnTo>
                  <a:lnTo>
                    <a:pt x="16" y="245"/>
                  </a:lnTo>
                  <a:lnTo>
                    <a:pt x="12" y="247"/>
                  </a:lnTo>
                  <a:lnTo>
                    <a:pt x="9" y="250"/>
                  </a:lnTo>
                  <a:lnTo>
                    <a:pt x="4" y="256"/>
                  </a:lnTo>
                  <a:lnTo>
                    <a:pt x="1" y="264"/>
                  </a:lnTo>
                  <a:lnTo>
                    <a:pt x="0" y="268"/>
                  </a:lnTo>
                  <a:lnTo>
                    <a:pt x="1" y="272"/>
                  </a:lnTo>
                  <a:lnTo>
                    <a:pt x="3" y="277"/>
                  </a:lnTo>
                  <a:lnTo>
                    <a:pt x="4" y="281"/>
                  </a:lnTo>
                  <a:lnTo>
                    <a:pt x="8" y="284"/>
                  </a:lnTo>
                  <a:lnTo>
                    <a:pt x="12" y="288"/>
                  </a:lnTo>
                  <a:lnTo>
                    <a:pt x="12" y="288"/>
                  </a:lnTo>
                  <a:lnTo>
                    <a:pt x="39" y="305"/>
                  </a:lnTo>
                  <a:lnTo>
                    <a:pt x="54" y="315"/>
                  </a:lnTo>
                  <a:lnTo>
                    <a:pt x="69" y="324"/>
                  </a:lnTo>
                  <a:lnTo>
                    <a:pt x="85" y="332"/>
                  </a:lnTo>
                  <a:lnTo>
                    <a:pt x="101" y="337"/>
                  </a:lnTo>
                  <a:lnTo>
                    <a:pt x="110" y="339"/>
                  </a:lnTo>
                  <a:lnTo>
                    <a:pt x="118" y="339"/>
                  </a:lnTo>
                  <a:lnTo>
                    <a:pt x="126" y="339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44" y="334"/>
                  </a:lnTo>
                  <a:lnTo>
                    <a:pt x="152" y="328"/>
                  </a:lnTo>
                  <a:lnTo>
                    <a:pt x="160" y="323"/>
                  </a:lnTo>
                  <a:lnTo>
                    <a:pt x="168" y="317"/>
                  </a:lnTo>
                  <a:lnTo>
                    <a:pt x="174" y="309"/>
                  </a:lnTo>
                  <a:lnTo>
                    <a:pt x="179" y="301"/>
                  </a:lnTo>
                  <a:lnTo>
                    <a:pt x="190" y="284"/>
                  </a:lnTo>
                  <a:lnTo>
                    <a:pt x="198" y="266"/>
                  </a:lnTo>
                  <a:lnTo>
                    <a:pt x="204" y="246"/>
                  </a:lnTo>
                  <a:lnTo>
                    <a:pt x="212" y="228"/>
                  </a:lnTo>
                  <a:lnTo>
                    <a:pt x="219" y="209"/>
                  </a:lnTo>
                  <a:lnTo>
                    <a:pt x="219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6" name="Freeform 658"/>
            <p:cNvSpPr/>
            <p:nvPr/>
          </p:nvSpPr>
          <p:spPr bwMode="auto">
            <a:xfrm>
              <a:off x="4497388" y="2281238"/>
              <a:ext cx="446088" cy="314325"/>
            </a:xfrm>
            <a:custGeom>
              <a:avLst/>
              <a:gdLst/>
              <a:ahLst/>
              <a:cxnLst>
                <a:cxn ang="0">
                  <a:pos x="1105" y="555"/>
                </a:cxn>
                <a:cxn ang="0">
                  <a:pos x="1075" y="528"/>
                </a:cxn>
                <a:cxn ang="0">
                  <a:pos x="1028" y="501"/>
                </a:cxn>
                <a:cxn ang="0">
                  <a:pos x="875" y="417"/>
                </a:cxn>
                <a:cxn ang="0">
                  <a:pos x="509" y="210"/>
                </a:cxn>
                <a:cxn ang="0">
                  <a:pos x="144" y="4"/>
                </a:cxn>
                <a:cxn ang="0">
                  <a:pos x="129" y="0"/>
                </a:cxn>
                <a:cxn ang="0">
                  <a:pos x="119" y="6"/>
                </a:cxn>
                <a:cxn ang="0">
                  <a:pos x="110" y="24"/>
                </a:cxn>
                <a:cxn ang="0">
                  <a:pos x="114" y="36"/>
                </a:cxn>
                <a:cxn ang="0">
                  <a:pos x="122" y="43"/>
                </a:cxn>
                <a:cxn ang="0">
                  <a:pos x="587" y="304"/>
                </a:cxn>
                <a:cxn ang="0">
                  <a:pos x="719" y="384"/>
                </a:cxn>
                <a:cxn ang="0">
                  <a:pos x="836" y="450"/>
                </a:cxn>
                <a:cxn ang="0">
                  <a:pos x="1006" y="540"/>
                </a:cxn>
                <a:cxn ang="0">
                  <a:pos x="1054" y="572"/>
                </a:cxn>
                <a:cxn ang="0">
                  <a:pos x="1073" y="593"/>
                </a:cxn>
                <a:cxn ang="0">
                  <a:pos x="1079" y="618"/>
                </a:cxn>
                <a:cxn ang="0">
                  <a:pos x="1073" y="652"/>
                </a:cxn>
                <a:cxn ang="0">
                  <a:pos x="1050" y="702"/>
                </a:cxn>
                <a:cxn ang="0">
                  <a:pos x="1040" y="719"/>
                </a:cxn>
                <a:cxn ang="0">
                  <a:pos x="1023" y="736"/>
                </a:cxn>
                <a:cxn ang="0">
                  <a:pos x="1003" y="745"/>
                </a:cxn>
                <a:cxn ang="0">
                  <a:pos x="973" y="744"/>
                </a:cxn>
                <a:cxn ang="0">
                  <a:pos x="939" y="731"/>
                </a:cxn>
                <a:cxn ang="0">
                  <a:pos x="852" y="682"/>
                </a:cxn>
                <a:cxn ang="0">
                  <a:pos x="734" y="623"/>
                </a:cxn>
                <a:cxn ang="0">
                  <a:pos x="211" y="342"/>
                </a:cxn>
                <a:cxn ang="0">
                  <a:pos x="129" y="295"/>
                </a:cxn>
                <a:cxn ang="0">
                  <a:pos x="48" y="246"/>
                </a:cxn>
                <a:cxn ang="0">
                  <a:pos x="35" y="231"/>
                </a:cxn>
                <a:cxn ang="0">
                  <a:pos x="17" y="230"/>
                </a:cxn>
                <a:cxn ang="0">
                  <a:pos x="3" y="247"/>
                </a:cxn>
                <a:cxn ang="0">
                  <a:pos x="0" y="256"/>
                </a:cxn>
                <a:cxn ang="0">
                  <a:pos x="3" y="268"/>
                </a:cxn>
                <a:cxn ang="0">
                  <a:pos x="12" y="278"/>
                </a:cxn>
                <a:cxn ang="0">
                  <a:pos x="50" y="303"/>
                </a:cxn>
                <a:cxn ang="0">
                  <a:pos x="222" y="401"/>
                </a:cxn>
                <a:cxn ang="0">
                  <a:pos x="586" y="599"/>
                </a:cxn>
                <a:cxn ang="0">
                  <a:pos x="748" y="682"/>
                </a:cxn>
                <a:cxn ang="0">
                  <a:pos x="933" y="778"/>
                </a:cxn>
                <a:cxn ang="0">
                  <a:pos x="955" y="787"/>
                </a:cxn>
                <a:cxn ang="0">
                  <a:pos x="989" y="793"/>
                </a:cxn>
                <a:cxn ang="0">
                  <a:pos x="1019" y="791"/>
                </a:cxn>
                <a:cxn ang="0">
                  <a:pos x="1046" y="779"/>
                </a:cxn>
                <a:cxn ang="0">
                  <a:pos x="1071" y="757"/>
                </a:cxn>
                <a:cxn ang="0">
                  <a:pos x="1084" y="736"/>
                </a:cxn>
                <a:cxn ang="0">
                  <a:pos x="1113" y="674"/>
                </a:cxn>
                <a:cxn ang="0">
                  <a:pos x="1124" y="621"/>
                </a:cxn>
                <a:cxn ang="0">
                  <a:pos x="1120" y="588"/>
                </a:cxn>
                <a:cxn ang="0">
                  <a:pos x="1112" y="566"/>
                </a:cxn>
              </a:cxnLst>
              <a:rect l="0" t="0" r="r" b="b"/>
              <a:pathLst>
                <a:path w="1124" h="793">
                  <a:moveTo>
                    <a:pt x="1112" y="566"/>
                  </a:moveTo>
                  <a:lnTo>
                    <a:pt x="1112" y="566"/>
                  </a:lnTo>
                  <a:lnTo>
                    <a:pt x="1105" y="555"/>
                  </a:lnTo>
                  <a:lnTo>
                    <a:pt x="1096" y="545"/>
                  </a:lnTo>
                  <a:lnTo>
                    <a:pt x="1086" y="536"/>
                  </a:lnTo>
                  <a:lnTo>
                    <a:pt x="1075" y="528"/>
                  </a:lnTo>
                  <a:lnTo>
                    <a:pt x="1050" y="512"/>
                  </a:lnTo>
                  <a:lnTo>
                    <a:pt x="1028" y="501"/>
                  </a:lnTo>
                  <a:lnTo>
                    <a:pt x="1028" y="501"/>
                  </a:lnTo>
                  <a:lnTo>
                    <a:pt x="952" y="459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797" y="374"/>
                  </a:lnTo>
                  <a:lnTo>
                    <a:pt x="708" y="324"/>
                  </a:lnTo>
                  <a:lnTo>
                    <a:pt x="509" y="210"/>
                  </a:lnTo>
                  <a:lnTo>
                    <a:pt x="311" y="98"/>
                  </a:lnTo>
                  <a:lnTo>
                    <a:pt x="144" y="4"/>
                  </a:lnTo>
                  <a:lnTo>
                    <a:pt x="144" y="4"/>
                  </a:lnTo>
                  <a:lnTo>
                    <a:pt x="139" y="1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6" y="1"/>
                  </a:lnTo>
                  <a:lnTo>
                    <a:pt x="122" y="4"/>
                  </a:lnTo>
                  <a:lnTo>
                    <a:pt x="119" y="6"/>
                  </a:lnTo>
                  <a:lnTo>
                    <a:pt x="114" y="13"/>
                  </a:lnTo>
                  <a:lnTo>
                    <a:pt x="110" y="21"/>
                  </a:lnTo>
                  <a:lnTo>
                    <a:pt x="110" y="24"/>
                  </a:lnTo>
                  <a:lnTo>
                    <a:pt x="111" y="28"/>
                  </a:lnTo>
                  <a:lnTo>
                    <a:pt x="112" y="34"/>
                  </a:lnTo>
                  <a:lnTo>
                    <a:pt x="114" y="36"/>
                  </a:lnTo>
                  <a:lnTo>
                    <a:pt x="118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256" y="117"/>
                  </a:lnTo>
                  <a:lnTo>
                    <a:pt x="422" y="210"/>
                  </a:lnTo>
                  <a:lnTo>
                    <a:pt x="587" y="304"/>
                  </a:lnTo>
                  <a:lnTo>
                    <a:pt x="659" y="346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48" y="401"/>
                  </a:lnTo>
                  <a:lnTo>
                    <a:pt x="777" y="418"/>
                  </a:lnTo>
                  <a:lnTo>
                    <a:pt x="836" y="450"/>
                  </a:lnTo>
                  <a:lnTo>
                    <a:pt x="955" y="512"/>
                  </a:lnTo>
                  <a:lnTo>
                    <a:pt x="955" y="512"/>
                  </a:lnTo>
                  <a:lnTo>
                    <a:pt x="1006" y="540"/>
                  </a:lnTo>
                  <a:lnTo>
                    <a:pt x="1031" y="555"/>
                  </a:lnTo>
                  <a:lnTo>
                    <a:pt x="1054" y="572"/>
                  </a:lnTo>
                  <a:lnTo>
                    <a:pt x="1054" y="572"/>
                  </a:lnTo>
                  <a:lnTo>
                    <a:pt x="1062" y="579"/>
                  </a:lnTo>
                  <a:lnTo>
                    <a:pt x="1069" y="586"/>
                  </a:lnTo>
                  <a:lnTo>
                    <a:pt x="1073" y="593"/>
                  </a:lnTo>
                  <a:lnTo>
                    <a:pt x="1077" y="601"/>
                  </a:lnTo>
                  <a:lnTo>
                    <a:pt x="1078" y="610"/>
                  </a:lnTo>
                  <a:lnTo>
                    <a:pt x="1079" y="618"/>
                  </a:lnTo>
                  <a:lnTo>
                    <a:pt x="1079" y="627"/>
                  </a:lnTo>
                  <a:lnTo>
                    <a:pt x="1078" y="635"/>
                  </a:lnTo>
                  <a:lnTo>
                    <a:pt x="1073" y="652"/>
                  </a:lnTo>
                  <a:lnTo>
                    <a:pt x="1066" y="671"/>
                  </a:lnTo>
                  <a:lnTo>
                    <a:pt x="1058" y="686"/>
                  </a:lnTo>
                  <a:lnTo>
                    <a:pt x="1050" y="702"/>
                  </a:lnTo>
                  <a:lnTo>
                    <a:pt x="1050" y="702"/>
                  </a:lnTo>
                  <a:lnTo>
                    <a:pt x="1045" y="711"/>
                  </a:lnTo>
                  <a:lnTo>
                    <a:pt x="1040" y="719"/>
                  </a:lnTo>
                  <a:lnTo>
                    <a:pt x="1035" y="725"/>
                  </a:lnTo>
                  <a:lnTo>
                    <a:pt x="1028" y="732"/>
                  </a:lnTo>
                  <a:lnTo>
                    <a:pt x="1023" y="736"/>
                  </a:lnTo>
                  <a:lnTo>
                    <a:pt x="1016" y="740"/>
                  </a:lnTo>
                  <a:lnTo>
                    <a:pt x="1010" y="742"/>
                  </a:lnTo>
                  <a:lnTo>
                    <a:pt x="1003" y="745"/>
                  </a:lnTo>
                  <a:lnTo>
                    <a:pt x="997" y="745"/>
                  </a:lnTo>
                  <a:lnTo>
                    <a:pt x="989" y="746"/>
                  </a:lnTo>
                  <a:lnTo>
                    <a:pt x="973" y="744"/>
                  </a:lnTo>
                  <a:lnTo>
                    <a:pt x="957" y="739"/>
                  </a:lnTo>
                  <a:lnTo>
                    <a:pt x="939" y="731"/>
                  </a:lnTo>
                  <a:lnTo>
                    <a:pt x="939" y="731"/>
                  </a:lnTo>
                  <a:lnTo>
                    <a:pt x="917" y="719"/>
                  </a:lnTo>
                  <a:lnTo>
                    <a:pt x="896" y="706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793" y="652"/>
                  </a:lnTo>
                  <a:lnTo>
                    <a:pt x="734" y="623"/>
                  </a:lnTo>
                  <a:lnTo>
                    <a:pt x="675" y="593"/>
                  </a:lnTo>
                  <a:lnTo>
                    <a:pt x="617" y="563"/>
                  </a:lnTo>
                  <a:lnTo>
                    <a:pt x="211" y="342"/>
                  </a:lnTo>
                  <a:lnTo>
                    <a:pt x="211" y="342"/>
                  </a:lnTo>
                  <a:lnTo>
                    <a:pt x="170" y="319"/>
                  </a:lnTo>
                  <a:lnTo>
                    <a:pt x="129" y="295"/>
                  </a:lnTo>
                  <a:lnTo>
                    <a:pt x="89" y="270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6" y="240"/>
                  </a:lnTo>
                  <a:lnTo>
                    <a:pt x="42" y="235"/>
                  </a:lnTo>
                  <a:lnTo>
                    <a:pt x="35" y="231"/>
                  </a:lnTo>
                  <a:lnTo>
                    <a:pt x="30" y="230"/>
                  </a:lnTo>
                  <a:lnTo>
                    <a:pt x="23" y="229"/>
                  </a:lnTo>
                  <a:lnTo>
                    <a:pt x="17" y="230"/>
                  </a:lnTo>
                  <a:lnTo>
                    <a:pt x="10" y="234"/>
                  </a:lnTo>
                  <a:lnTo>
                    <a:pt x="6" y="240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51"/>
                  </a:lnTo>
                  <a:lnTo>
                    <a:pt x="0" y="256"/>
                  </a:lnTo>
                  <a:lnTo>
                    <a:pt x="0" y="260"/>
                  </a:lnTo>
                  <a:lnTo>
                    <a:pt x="1" y="264"/>
                  </a:lnTo>
                  <a:lnTo>
                    <a:pt x="3" y="268"/>
                  </a:lnTo>
                  <a:lnTo>
                    <a:pt x="5" y="272"/>
                  </a:lnTo>
                  <a:lnTo>
                    <a:pt x="8" y="276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31" y="290"/>
                  </a:lnTo>
                  <a:lnTo>
                    <a:pt x="50" y="303"/>
                  </a:lnTo>
                  <a:lnTo>
                    <a:pt x="69" y="316"/>
                  </a:lnTo>
                  <a:lnTo>
                    <a:pt x="89" y="328"/>
                  </a:lnTo>
                  <a:lnTo>
                    <a:pt x="222" y="401"/>
                  </a:lnTo>
                  <a:lnTo>
                    <a:pt x="222" y="401"/>
                  </a:lnTo>
                  <a:lnTo>
                    <a:pt x="454" y="527"/>
                  </a:lnTo>
                  <a:lnTo>
                    <a:pt x="586" y="599"/>
                  </a:lnTo>
                  <a:lnTo>
                    <a:pt x="688" y="651"/>
                  </a:lnTo>
                  <a:lnTo>
                    <a:pt x="688" y="651"/>
                  </a:lnTo>
                  <a:lnTo>
                    <a:pt x="748" y="682"/>
                  </a:lnTo>
                  <a:lnTo>
                    <a:pt x="810" y="715"/>
                  </a:lnTo>
                  <a:lnTo>
                    <a:pt x="871" y="746"/>
                  </a:lnTo>
                  <a:lnTo>
                    <a:pt x="933" y="778"/>
                  </a:lnTo>
                  <a:lnTo>
                    <a:pt x="933" y="778"/>
                  </a:lnTo>
                  <a:lnTo>
                    <a:pt x="943" y="783"/>
                  </a:lnTo>
                  <a:lnTo>
                    <a:pt x="955" y="787"/>
                  </a:lnTo>
                  <a:lnTo>
                    <a:pt x="967" y="791"/>
                  </a:lnTo>
                  <a:lnTo>
                    <a:pt x="977" y="792"/>
                  </a:lnTo>
                  <a:lnTo>
                    <a:pt x="989" y="793"/>
                  </a:lnTo>
                  <a:lnTo>
                    <a:pt x="999" y="793"/>
                  </a:lnTo>
                  <a:lnTo>
                    <a:pt x="1008" y="793"/>
                  </a:lnTo>
                  <a:lnTo>
                    <a:pt x="1019" y="791"/>
                  </a:lnTo>
                  <a:lnTo>
                    <a:pt x="1028" y="788"/>
                  </a:lnTo>
                  <a:lnTo>
                    <a:pt x="1037" y="784"/>
                  </a:lnTo>
                  <a:lnTo>
                    <a:pt x="1046" y="779"/>
                  </a:lnTo>
                  <a:lnTo>
                    <a:pt x="1056" y="773"/>
                  </a:lnTo>
                  <a:lnTo>
                    <a:pt x="1063" y="765"/>
                  </a:lnTo>
                  <a:lnTo>
                    <a:pt x="1071" y="757"/>
                  </a:lnTo>
                  <a:lnTo>
                    <a:pt x="1078" y="746"/>
                  </a:lnTo>
                  <a:lnTo>
                    <a:pt x="1084" y="736"/>
                  </a:lnTo>
                  <a:lnTo>
                    <a:pt x="1084" y="736"/>
                  </a:lnTo>
                  <a:lnTo>
                    <a:pt x="1096" y="716"/>
                  </a:lnTo>
                  <a:lnTo>
                    <a:pt x="1105" y="695"/>
                  </a:lnTo>
                  <a:lnTo>
                    <a:pt x="1113" y="674"/>
                  </a:lnTo>
                  <a:lnTo>
                    <a:pt x="1120" y="654"/>
                  </a:lnTo>
                  <a:lnTo>
                    <a:pt x="1122" y="631"/>
                  </a:lnTo>
                  <a:lnTo>
                    <a:pt x="1124" y="621"/>
                  </a:lnTo>
                  <a:lnTo>
                    <a:pt x="1122" y="610"/>
                  </a:lnTo>
                  <a:lnTo>
                    <a:pt x="1121" y="599"/>
                  </a:lnTo>
                  <a:lnTo>
                    <a:pt x="1120" y="588"/>
                  </a:lnTo>
                  <a:lnTo>
                    <a:pt x="1116" y="578"/>
                  </a:lnTo>
                  <a:lnTo>
                    <a:pt x="1112" y="566"/>
                  </a:lnTo>
                  <a:lnTo>
                    <a:pt x="1112" y="5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7" name="Freeform 659"/>
            <p:cNvSpPr/>
            <p:nvPr/>
          </p:nvSpPr>
          <p:spPr bwMode="auto">
            <a:xfrm>
              <a:off x="4338638" y="2036763"/>
              <a:ext cx="244475" cy="180975"/>
            </a:xfrm>
            <a:custGeom>
              <a:avLst/>
              <a:gdLst/>
              <a:ahLst/>
              <a:cxnLst>
                <a:cxn ang="0">
                  <a:pos x="616" y="331"/>
                </a:cxn>
                <a:cxn ang="0">
                  <a:pos x="601" y="280"/>
                </a:cxn>
                <a:cxn ang="0">
                  <a:pos x="568" y="238"/>
                </a:cxn>
                <a:cxn ang="0">
                  <a:pos x="533" y="216"/>
                </a:cxn>
                <a:cxn ang="0">
                  <a:pos x="429" y="147"/>
                </a:cxn>
                <a:cxn ang="0">
                  <a:pos x="386" y="121"/>
                </a:cxn>
                <a:cxn ang="0">
                  <a:pos x="241" y="47"/>
                </a:cxn>
                <a:cxn ang="0">
                  <a:pos x="176" y="13"/>
                </a:cxn>
                <a:cxn ang="0">
                  <a:pos x="126" y="0"/>
                </a:cxn>
                <a:cxn ang="0">
                  <a:pos x="76" y="7"/>
                </a:cxn>
                <a:cxn ang="0">
                  <a:pos x="46" y="23"/>
                </a:cxn>
                <a:cxn ang="0">
                  <a:pos x="16" y="57"/>
                </a:cxn>
                <a:cxn ang="0">
                  <a:pos x="2" y="101"/>
                </a:cxn>
                <a:cxn ang="0">
                  <a:pos x="2" y="131"/>
                </a:cxn>
                <a:cxn ang="0">
                  <a:pos x="16" y="169"/>
                </a:cxn>
                <a:cxn ang="0">
                  <a:pos x="47" y="197"/>
                </a:cxn>
                <a:cxn ang="0">
                  <a:pos x="66" y="207"/>
                </a:cxn>
                <a:cxn ang="0">
                  <a:pos x="79" y="207"/>
                </a:cxn>
                <a:cxn ang="0">
                  <a:pos x="92" y="195"/>
                </a:cxn>
                <a:cxn ang="0">
                  <a:pos x="95" y="178"/>
                </a:cxn>
                <a:cxn ang="0">
                  <a:pos x="87" y="168"/>
                </a:cxn>
                <a:cxn ang="0">
                  <a:pos x="72" y="159"/>
                </a:cxn>
                <a:cxn ang="0">
                  <a:pos x="51" y="136"/>
                </a:cxn>
                <a:cxn ang="0">
                  <a:pos x="47" y="106"/>
                </a:cxn>
                <a:cxn ang="0">
                  <a:pos x="54" y="83"/>
                </a:cxn>
                <a:cxn ang="0">
                  <a:pos x="70" y="61"/>
                </a:cxn>
                <a:cxn ang="0">
                  <a:pos x="92" y="50"/>
                </a:cxn>
                <a:cxn ang="0">
                  <a:pos x="118" y="47"/>
                </a:cxn>
                <a:cxn ang="0">
                  <a:pos x="170" y="63"/>
                </a:cxn>
                <a:cxn ang="0">
                  <a:pos x="303" y="134"/>
                </a:cxn>
                <a:cxn ang="0">
                  <a:pos x="348" y="153"/>
                </a:cxn>
                <a:cxn ang="0">
                  <a:pos x="408" y="186"/>
                </a:cxn>
                <a:cxn ang="0">
                  <a:pos x="501" y="251"/>
                </a:cxn>
                <a:cxn ang="0">
                  <a:pos x="541" y="283"/>
                </a:cxn>
                <a:cxn ang="0">
                  <a:pos x="565" y="314"/>
                </a:cxn>
                <a:cxn ang="0">
                  <a:pos x="571" y="339"/>
                </a:cxn>
                <a:cxn ang="0">
                  <a:pos x="569" y="359"/>
                </a:cxn>
                <a:cxn ang="0">
                  <a:pos x="562" y="382"/>
                </a:cxn>
                <a:cxn ang="0">
                  <a:pos x="548" y="399"/>
                </a:cxn>
                <a:cxn ang="0">
                  <a:pos x="530" y="410"/>
                </a:cxn>
                <a:cxn ang="0">
                  <a:pos x="509" y="414"/>
                </a:cxn>
                <a:cxn ang="0">
                  <a:pos x="487" y="408"/>
                </a:cxn>
                <a:cxn ang="0">
                  <a:pos x="474" y="403"/>
                </a:cxn>
                <a:cxn ang="0">
                  <a:pos x="459" y="404"/>
                </a:cxn>
                <a:cxn ang="0">
                  <a:pos x="448" y="416"/>
                </a:cxn>
                <a:cxn ang="0">
                  <a:pos x="445" y="432"/>
                </a:cxn>
                <a:cxn ang="0">
                  <a:pos x="452" y="442"/>
                </a:cxn>
                <a:cxn ang="0">
                  <a:pos x="473" y="452"/>
                </a:cxn>
                <a:cxn ang="0">
                  <a:pos x="516" y="459"/>
                </a:cxn>
                <a:cxn ang="0">
                  <a:pos x="554" y="450"/>
                </a:cxn>
                <a:cxn ang="0">
                  <a:pos x="585" y="428"/>
                </a:cxn>
                <a:cxn ang="0">
                  <a:pos x="606" y="393"/>
                </a:cxn>
                <a:cxn ang="0">
                  <a:pos x="618" y="347"/>
                </a:cxn>
              </a:cxnLst>
              <a:rect l="0" t="0" r="r" b="b"/>
              <a:pathLst>
                <a:path w="618" h="459">
                  <a:moveTo>
                    <a:pt x="618" y="347"/>
                  </a:moveTo>
                  <a:lnTo>
                    <a:pt x="618" y="347"/>
                  </a:lnTo>
                  <a:lnTo>
                    <a:pt x="616" y="331"/>
                  </a:lnTo>
                  <a:lnTo>
                    <a:pt x="614" y="314"/>
                  </a:lnTo>
                  <a:lnTo>
                    <a:pt x="609" y="297"/>
                  </a:lnTo>
                  <a:lnTo>
                    <a:pt x="601" y="280"/>
                  </a:lnTo>
                  <a:lnTo>
                    <a:pt x="590" y="265"/>
                  </a:lnTo>
                  <a:lnTo>
                    <a:pt x="580" y="250"/>
                  </a:lnTo>
                  <a:lnTo>
                    <a:pt x="568" y="238"/>
                  </a:lnTo>
                  <a:lnTo>
                    <a:pt x="555" y="229"/>
                  </a:lnTo>
                  <a:lnTo>
                    <a:pt x="555" y="229"/>
                  </a:lnTo>
                  <a:lnTo>
                    <a:pt x="533" y="216"/>
                  </a:lnTo>
                  <a:lnTo>
                    <a:pt x="512" y="203"/>
                  </a:lnTo>
                  <a:lnTo>
                    <a:pt x="470" y="174"/>
                  </a:lnTo>
                  <a:lnTo>
                    <a:pt x="429" y="147"/>
                  </a:lnTo>
                  <a:lnTo>
                    <a:pt x="407" y="134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38" y="96"/>
                  </a:lnTo>
                  <a:lnTo>
                    <a:pt x="289" y="72"/>
                  </a:lnTo>
                  <a:lnTo>
                    <a:pt x="241" y="47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76" y="13"/>
                  </a:lnTo>
                  <a:lnTo>
                    <a:pt x="159" y="7"/>
                  </a:lnTo>
                  <a:lnTo>
                    <a:pt x="142" y="3"/>
                  </a:lnTo>
                  <a:lnTo>
                    <a:pt x="126" y="0"/>
                  </a:lnTo>
                  <a:lnTo>
                    <a:pt x="109" y="0"/>
                  </a:lnTo>
                  <a:lnTo>
                    <a:pt x="93" y="2"/>
                  </a:lnTo>
                  <a:lnTo>
                    <a:pt x="76" y="7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4" y="32"/>
                  </a:lnTo>
                  <a:lnTo>
                    <a:pt x="24" y="44"/>
                  </a:lnTo>
                  <a:lnTo>
                    <a:pt x="16" y="57"/>
                  </a:lnTo>
                  <a:lnTo>
                    <a:pt x="10" y="71"/>
                  </a:lnTo>
                  <a:lnTo>
                    <a:pt x="4" y="85"/>
                  </a:lnTo>
                  <a:lnTo>
                    <a:pt x="2" y="10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2" y="131"/>
                  </a:lnTo>
                  <a:lnTo>
                    <a:pt x="4" y="146"/>
                  </a:lnTo>
                  <a:lnTo>
                    <a:pt x="10" y="159"/>
                  </a:lnTo>
                  <a:lnTo>
                    <a:pt x="16" y="169"/>
                  </a:lnTo>
                  <a:lnTo>
                    <a:pt x="25" y="180"/>
                  </a:lnTo>
                  <a:lnTo>
                    <a:pt x="36" y="189"/>
                  </a:lnTo>
                  <a:lnTo>
                    <a:pt x="47" y="197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6" y="207"/>
                  </a:lnTo>
                  <a:lnTo>
                    <a:pt x="71" y="207"/>
                  </a:lnTo>
                  <a:lnTo>
                    <a:pt x="75" y="207"/>
                  </a:lnTo>
                  <a:lnTo>
                    <a:pt x="79" y="207"/>
                  </a:lnTo>
                  <a:lnTo>
                    <a:pt x="83" y="204"/>
                  </a:lnTo>
                  <a:lnTo>
                    <a:pt x="87" y="202"/>
                  </a:lnTo>
                  <a:lnTo>
                    <a:pt x="92" y="195"/>
                  </a:lnTo>
                  <a:lnTo>
                    <a:pt x="95" y="187"/>
                  </a:lnTo>
                  <a:lnTo>
                    <a:pt x="95" y="183"/>
                  </a:lnTo>
                  <a:lnTo>
                    <a:pt x="95" y="178"/>
                  </a:lnTo>
                  <a:lnTo>
                    <a:pt x="93" y="174"/>
                  </a:lnTo>
                  <a:lnTo>
                    <a:pt x="91" y="170"/>
                  </a:lnTo>
                  <a:lnTo>
                    <a:pt x="87" y="168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72" y="159"/>
                  </a:lnTo>
                  <a:lnTo>
                    <a:pt x="63" y="151"/>
                  </a:lnTo>
                  <a:lnTo>
                    <a:pt x="57" y="144"/>
                  </a:lnTo>
                  <a:lnTo>
                    <a:pt x="51" y="136"/>
                  </a:lnTo>
                  <a:lnTo>
                    <a:pt x="49" y="127"/>
                  </a:lnTo>
                  <a:lnTo>
                    <a:pt x="47" y="117"/>
                  </a:lnTo>
                  <a:lnTo>
                    <a:pt x="47" y="106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4" y="83"/>
                  </a:lnTo>
                  <a:lnTo>
                    <a:pt x="58" y="75"/>
                  </a:lnTo>
                  <a:lnTo>
                    <a:pt x="63" y="67"/>
                  </a:lnTo>
                  <a:lnTo>
                    <a:pt x="70" y="61"/>
                  </a:lnTo>
                  <a:lnTo>
                    <a:pt x="76" y="57"/>
                  </a:lnTo>
                  <a:lnTo>
                    <a:pt x="84" y="53"/>
                  </a:lnTo>
                  <a:lnTo>
                    <a:pt x="92" y="50"/>
                  </a:lnTo>
                  <a:lnTo>
                    <a:pt x="101" y="47"/>
                  </a:lnTo>
                  <a:lnTo>
                    <a:pt x="109" y="47"/>
                  </a:lnTo>
                  <a:lnTo>
                    <a:pt x="118" y="47"/>
                  </a:lnTo>
                  <a:lnTo>
                    <a:pt x="136" y="50"/>
                  </a:lnTo>
                  <a:lnTo>
                    <a:pt x="155" y="55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258" y="110"/>
                  </a:lnTo>
                  <a:lnTo>
                    <a:pt x="303" y="134"/>
                  </a:lnTo>
                  <a:lnTo>
                    <a:pt x="326" y="144"/>
                  </a:lnTo>
                  <a:lnTo>
                    <a:pt x="348" y="153"/>
                  </a:lnTo>
                  <a:lnTo>
                    <a:pt x="348" y="153"/>
                  </a:lnTo>
                  <a:lnTo>
                    <a:pt x="369" y="163"/>
                  </a:lnTo>
                  <a:lnTo>
                    <a:pt x="389" y="174"/>
                  </a:lnTo>
                  <a:lnTo>
                    <a:pt x="408" y="186"/>
                  </a:lnTo>
                  <a:lnTo>
                    <a:pt x="428" y="198"/>
                  </a:lnTo>
                  <a:lnTo>
                    <a:pt x="465" y="224"/>
                  </a:lnTo>
                  <a:lnTo>
                    <a:pt x="501" y="251"/>
                  </a:lnTo>
                  <a:lnTo>
                    <a:pt x="501" y="251"/>
                  </a:lnTo>
                  <a:lnTo>
                    <a:pt x="528" y="271"/>
                  </a:lnTo>
                  <a:lnTo>
                    <a:pt x="541" y="283"/>
                  </a:lnTo>
                  <a:lnTo>
                    <a:pt x="552" y="295"/>
                  </a:lnTo>
                  <a:lnTo>
                    <a:pt x="562" y="308"/>
                  </a:lnTo>
                  <a:lnTo>
                    <a:pt x="565" y="314"/>
                  </a:lnTo>
                  <a:lnTo>
                    <a:pt x="568" y="322"/>
                  </a:lnTo>
                  <a:lnTo>
                    <a:pt x="569" y="331"/>
                  </a:lnTo>
                  <a:lnTo>
                    <a:pt x="571" y="339"/>
                  </a:lnTo>
                  <a:lnTo>
                    <a:pt x="571" y="348"/>
                  </a:lnTo>
                  <a:lnTo>
                    <a:pt x="569" y="359"/>
                  </a:lnTo>
                  <a:lnTo>
                    <a:pt x="569" y="359"/>
                  </a:lnTo>
                  <a:lnTo>
                    <a:pt x="567" y="367"/>
                  </a:lnTo>
                  <a:lnTo>
                    <a:pt x="564" y="374"/>
                  </a:lnTo>
                  <a:lnTo>
                    <a:pt x="562" y="382"/>
                  </a:lnTo>
                  <a:lnTo>
                    <a:pt x="558" y="389"/>
                  </a:lnTo>
                  <a:lnTo>
                    <a:pt x="552" y="394"/>
                  </a:lnTo>
                  <a:lnTo>
                    <a:pt x="548" y="399"/>
                  </a:lnTo>
                  <a:lnTo>
                    <a:pt x="543" y="403"/>
                  </a:lnTo>
                  <a:lnTo>
                    <a:pt x="537" y="407"/>
                  </a:lnTo>
                  <a:lnTo>
                    <a:pt x="530" y="410"/>
                  </a:lnTo>
                  <a:lnTo>
                    <a:pt x="524" y="412"/>
                  </a:lnTo>
                  <a:lnTo>
                    <a:pt x="517" y="412"/>
                  </a:lnTo>
                  <a:lnTo>
                    <a:pt x="509" y="414"/>
                  </a:lnTo>
                  <a:lnTo>
                    <a:pt x="503" y="412"/>
                  </a:lnTo>
                  <a:lnTo>
                    <a:pt x="495" y="411"/>
                  </a:lnTo>
                  <a:lnTo>
                    <a:pt x="487" y="408"/>
                  </a:lnTo>
                  <a:lnTo>
                    <a:pt x="479" y="404"/>
                  </a:lnTo>
                  <a:lnTo>
                    <a:pt x="479" y="404"/>
                  </a:lnTo>
                  <a:lnTo>
                    <a:pt x="474" y="403"/>
                  </a:lnTo>
                  <a:lnTo>
                    <a:pt x="469" y="403"/>
                  </a:lnTo>
                  <a:lnTo>
                    <a:pt x="465" y="403"/>
                  </a:lnTo>
                  <a:lnTo>
                    <a:pt x="459" y="404"/>
                  </a:lnTo>
                  <a:lnTo>
                    <a:pt x="457" y="407"/>
                  </a:lnTo>
                  <a:lnTo>
                    <a:pt x="453" y="410"/>
                  </a:lnTo>
                  <a:lnTo>
                    <a:pt x="448" y="416"/>
                  </a:lnTo>
                  <a:lnTo>
                    <a:pt x="445" y="424"/>
                  </a:lnTo>
                  <a:lnTo>
                    <a:pt x="445" y="428"/>
                  </a:lnTo>
                  <a:lnTo>
                    <a:pt x="445" y="432"/>
                  </a:lnTo>
                  <a:lnTo>
                    <a:pt x="446" y="436"/>
                  </a:lnTo>
                  <a:lnTo>
                    <a:pt x="449" y="440"/>
                  </a:lnTo>
                  <a:lnTo>
                    <a:pt x="452" y="442"/>
                  </a:lnTo>
                  <a:lnTo>
                    <a:pt x="457" y="445"/>
                  </a:lnTo>
                  <a:lnTo>
                    <a:pt x="457" y="445"/>
                  </a:lnTo>
                  <a:lnTo>
                    <a:pt x="473" y="452"/>
                  </a:lnTo>
                  <a:lnTo>
                    <a:pt x="487" y="455"/>
                  </a:lnTo>
                  <a:lnTo>
                    <a:pt x="501" y="458"/>
                  </a:lnTo>
                  <a:lnTo>
                    <a:pt x="516" y="459"/>
                  </a:lnTo>
                  <a:lnTo>
                    <a:pt x="529" y="458"/>
                  </a:lnTo>
                  <a:lnTo>
                    <a:pt x="542" y="455"/>
                  </a:lnTo>
                  <a:lnTo>
                    <a:pt x="554" y="450"/>
                  </a:lnTo>
                  <a:lnTo>
                    <a:pt x="565" y="445"/>
                  </a:lnTo>
                  <a:lnTo>
                    <a:pt x="576" y="437"/>
                  </a:lnTo>
                  <a:lnTo>
                    <a:pt x="585" y="428"/>
                  </a:lnTo>
                  <a:lnTo>
                    <a:pt x="593" y="418"/>
                  </a:lnTo>
                  <a:lnTo>
                    <a:pt x="601" y="406"/>
                  </a:lnTo>
                  <a:lnTo>
                    <a:pt x="606" y="393"/>
                  </a:lnTo>
                  <a:lnTo>
                    <a:pt x="611" y="378"/>
                  </a:lnTo>
                  <a:lnTo>
                    <a:pt x="615" y="364"/>
                  </a:lnTo>
                  <a:lnTo>
                    <a:pt x="618" y="347"/>
                  </a:lnTo>
                  <a:lnTo>
                    <a:pt x="618" y="3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8" name="Freeform 660"/>
            <p:cNvSpPr/>
            <p:nvPr/>
          </p:nvSpPr>
          <p:spPr bwMode="auto">
            <a:xfrm>
              <a:off x="4194176" y="2292350"/>
              <a:ext cx="246063" cy="195263"/>
            </a:xfrm>
            <a:custGeom>
              <a:avLst/>
              <a:gdLst/>
              <a:ahLst/>
              <a:cxnLst>
                <a:cxn ang="0">
                  <a:pos x="623" y="355"/>
                </a:cxn>
                <a:cxn ang="0">
                  <a:pos x="613" y="314"/>
                </a:cxn>
                <a:cxn ang="0">
                  <a:pos x="584" y="270"/>
                </a:cxn>
                <a:cxn ang="0">
                  <a:pos x="556" y="251"/>
                </a:cxn>
                <a:cxn ang="0">
                  <a:pos x="542" y="248"/>
                </a:cxn>
                <a:cxn ang="0">
                  <a:pos x="531" y="253"/>
                </a:cxn>
                <a:cxn ang="0">
                  <a:pos x="522" y="272"/>
                </a:cxn>
                <a:cxn ang="0">
                  <a:pos x="528" y="285"/>
                </a:cxn>
                <a:cxn ang="0">
                  <a:pos x="534" y="291"/>
                </a:cxn>
                <a:cxn ang="0">
                  <a:pos x="558" y="308"/>
                </a:cxn>
                <a:cxn ang="0">
                  <a:pos x="571" y="329"/>
                </a:cxn>
                <a:cxn ang="0">
                  <a:pos x="575" y="352"/>
                </a:cxn>
                <a:cxn ang="0">
                  <a:pos x="571" y="374"/>
                </a:cxn>
                <a:cxn ang="0">
                  <a:pos x="543" y="414"/>
                </a:cxn>
                <a:cxn ang="0">
                  <a:pos x="500" y="439"/>
                </a:cxn>
                <a:cxn ang="0">
                  <a:pos x="466" y="442"/>
                </a:cxn>
                <a:cxn ang="0">
                  <a:pos x="440" y="435"/>
                </a:cxn>
                <a:cxn ang="0">
                  <a:pos x="333" y="374"/>
                </a:cxn>
                <a:cxn ang="0">
                  <a:pos x="214" y="304"/>
                </a:cxn>
                <a:cxn ang="0">
                  <a:pos x="151" y="264"/>
                </a:cxn>
                <a:cxn ang="0">
                  <a:pos x="106" y="242"/>
                </a:cxn>
                <a:cxn ang="0">
                  <a:pos x="80" y="217"/>
                </a:cxn>
                <a:cxn ang="0">
                  <a:pos x="61" y="180"/>
                </a:cxn>
                <a:cxn ang="0">
                  <a:pos x="50" y="141"/>
                </a:cxn>
                <a:cxn ang="0">
                  <a:pos x="59" y="99"/>
                </a:cxn>
                <a:cxn ang="0">
                  <a:pos x="76" y="74"/>
                </a:cxn>
                <a:cxn ang="0">
                  <a:pos x="96" y="57"/>
                </a:cxn>
                <a:cxn ang="0">
                  <a:pos x="118" y="49"/>
                </a:cxn>
                <a:cxn ang="0">
                  <a:pos x="142" y="49"/>
                </a:cxn>
                <a:cxn ang="0">
                  <a:pos x="168" y="59"/>
                </a:cxn>
                <a:cxn ang="0">
                  <a:pos x="181" y="66"/>
                </a:cxn>
                <a:cxn ang="0">
                  <a:pos x="194" y="68"/>
                </a:cxn>
                <a:cxn ang="0">
                  <a:pos x="206" y="56"/>
                </a:cxn>
                <a:cxn ang="0">
                  <a:pos x="208" y="39"/>
                </a:cxn>
                <a:cxn ang="0">
                  <a:pos x="203" y="27"/>
                </a:cxn>
                <a:cxn ang="0">
                  <a:pos x="184" y="15"/>
                </a:cxn>
                <a:cxn ang="0">
                  <a:pos x="139" y="0"/>
                </a:cxn>
                <a:cxn ang="0">
                  <a:pos x="95" y="5"/>
                </a:cxn>
                <a:cxn ang="0">
                  <a:pos x="65" y="21"/>
                </a:cxn>
                <a:cxn ang="0">
                  <a:pos x="24" y="63"/>
                </a:cxn>
                <a:cxn ang="0">
                  <a:pos x="3" y="107"/>
                </a:cxn>
                <a:cxn ang="0">
                  <a:pos x="0" y="132"/>
                </a:cxn>
                <a:cxn ang="0">
                  <a:pos x="7" y="167"/>
                </a:cxn>
                <a:cxn ang="0">
                  <a:pos x="24" y="219"/>
                </a:cxn>
                <a:cxn ang="0">
                  <a:pos x="55" y="264"/>
                </a:cxn>
                <a:cxn ang="0">
                  <a:pos x="71" y="276"/>
                </a:cxn>
                <a:cxn ang="0">
                  <a:pos x="129" y="304"/>
                </a:cxn>
                <a:cxn ang="0">
                  <a:pos x="170" y="331"/>
                </a:cxn>
                <a:cxn ang="0">
                  <a:pos x="212" y="358"/>
                </a:cxn>
                <a:cxn ang="0">
                  <a:pos x="427" y="480"/>
                </a:cxn>
                <a:cxn ang="0">
                  <a:pos x="477" y="490"/>
                </a:cxn>
                <a:cxn ang="0">
                  <a:pos x="526" y="480"/>
                </a:cxn>
                <a:cxn ang="0">
                  <a:pos x="558" y="463"/>
                </a:cxn>
                <a:cxn ang="0">
                  <a:pos x="596" y="427"/>
                </a:cxn>
                <a:cxn ang="0">
                  <a:pos x="619" y="382"/>
                </a:cxn>
              </a:cxnLst>
              <a:rect l="0" t="0" r="r" b="b"/>
              <a:pathLst>
                <a:path w="623" h="490">
                  <a:moveTo>
                    <a:pt x="622" y="363"/>
                  </a:moveTo>
                  <a:lnTo>
                    <a:pt x="622" y="363"/>
                  </a:lnTo>
                  <a:lnTo>
                    <a:pt x="623" y="355"/>
                  </a:lnTo>
                  <a:lnTo>
                    <a:pt x="622" y="346"/>
                  </a:lnTo>
                  <a:lnTo>
                    <a:pt x="619" y="329"/>
                  </a:lnTo>
                  <a:lnTo>
                    <a:pt x="613" y="314"/>
                  </a:lnTo>
                  <a:lnTo>
                    <a:pt x="605" y="298"/>
                  </a:lnTo>
                  <a:lnTo>
                    <a:pt x="596" y="284"/>
                  </a:lnTo>
                  <a:lnTo>
                    <a:pt x="584" y="270"/>
                  </a:lnTo>
                  <a:lnTo>
                    <a:pt x="571" y="260"/>
                  </a:lnTo>
                  <a:lnTo>
                    <a:pt x="556" y="251"/>
                  </a:lnTo>
                  <a:lnTo>
                    <a:pt x="556" y="251"/>
                  </a:lnTo>
                  <a:lnTo>
                    <a:pt x="551" y="248"/>
                  </a:lnTo>
                  <a:lnTo>
                    <a:pt x="547" y="248"/>
                  </a:lnTo>
                  <a:lnTo>
                    <a:pt x="542" y="248"/>
                  </a:lnTo>
                  <a:lnTo>
                    <a:pt x="538" y="248"/>
                  </a:lnTo>
                  <a:lnTo>
                    <a:pt x="534" y="251"/>
                  </a:lnTo>
                  <a:lnTo>
                    <a:pt x="531" y="253"/>
                  </a:lnTo>
                  <a:lnTo>
                    <a:pt x="526" y="260"/>
                  </a:lnTo>
                  <a:lnTo>
                    <a:pt x="524" y="268"/>
                  </a:lnTo>
                  <a:lnTo>
                    <a:pt x="522" y="272"/>
                  </a:lnTo>
                  <a:lnTo>
                    <a:pt x="524" y="277"/>
                  </a:lnTo>
                  <a:lnTo>
                    <a:pt x="525" y="281"/>
                  </a:lnTo>
                  <a:lnTo>
                    <a:pt x="528" y="285"/>
                  </a:lnTo>
                  <a:lnTo>
                    <a:pt x="530" y="287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43" y="297"/>
                  </a:lnTo>
                  <a:lnTo>
                    <a:pt x="551" y="303"/>
                  </a:lnTo>
                  <a:lnTo>
                    <a:pt x="558" y="308"/>
                  </a:lnTo>
                  <a:lnTo>
                    <a:pt x="563" y="315"/>
                  </a:lnTo>
                  <a:lnTo>
                    <a:pt x="567" y="323"/>
                  </a:lnTo>
                  <a:lnTo>
                    <a:pt x="571" y="329"/>
                  </a:lnTo>
                  <a:lnTo>
                    <a:pt x="573" y="337"/>
                  </a:lnTo>
                  <a:lnTo>
                    <a:pt x="575" y="344"/>
                  </a:lnTo>
                  <a:lnTo>
                    <a:pt x="575" y="352"/>
                  </a:lnTo>
                  <a:lnTo>
                    <a:pt x="573" y="359"/>
                  </a:lnTo>
                  <a:lnTo>
                    <a:pt x="572" y="367"/>
                  </a:lnTo>
                  <a:lnTo>
                    <a:pt x="571" y="374"/>
                  </a:lnTo>
                  <a:lnTo>
                    <a:pt x="564" y="388"/>
                  </a:lnTo>
                  <a:lnTo>
                    <a:pt x="555" y="401"/>
                  </a:lnTo>
                  <a:lnTo>
                    <a:pt x="543" y="414"/>
                  </a:lnTo>
                  <a:lnTo>
                    <a:pt x="530" y="425"/>
                  </a:lnTo>
                  <a:lnTo>
                    <a:pt x="516" y="433"/>
                  </a:lnTo>
                  <a:lnTo>
                    <a:pt x="500" y="439"/>
                  </a:lnTo>
                  <a:lnTo>
                    <a:pt x="483" y="442"/>
                  </a:lnTo>
                  <a:lnTo>
                    <a:pt x="474" y="442"/>
                  </a:lnTo>
                  <a:lnTo>
                    <a:pt x="466" y="442"/>
                  </a:lnTo>
                  <a:lnTo>
                    <a:pt x="457" y="440"/>
                  </a:lnTo>
                  <a:lnTo>
                    <a:pt x="449" y="438"/>
                  </a:lnTo>
                  <a:lnTo>
                    <a:pt x="440" y="435"/>
                  </a:lnTo>
                  <a:lnTo>
                    <a:pt x="432" y="430"/>
                  </a:lnTo>
                  <a:lnTo>
                    <a:pt x="432" y="430"/>
                  </a:lnTo>
                  <a:lnTo>
                    <a:pt x="333" y="374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14" y="304"/>
                  </a:lnTo>
                  <a:lnTo>
                    <a:pt x="193" y="290"/>
                  </a:lnTo>
                  <a:lnTo>
                    <a:pt x="172" y="277"/>
                  </a:lnTo>
                  <a:lnTo>
                    <a:pt x="151" y="264"/>
                  </a:lnTo>
                  <a:lnTo>
                    <a:pt x="151" y="264"/>
                  </a:lnTo>
                  <a:lnTo>
                    <a:pt x="129" y="253"/>
                  </a:lnTo>
                  <a:lnTo>
                    <a:pt x="106" y="242"/>
                  </a:lnTo>
                  <a:lnTo>
                    <a:pt x="97" y="234"/>
                  </a:lnTo>
                  <a:lnTo>
                    <a:pt x="88" y="226"/>
                  </a:lnTo>
                  <a:lnTo>
                    <a:pt x="80" y="217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61" y="180"/>
                  </a:lnTo>
                  <a:lnTo>
                    <a:pt x="55" y="167"/>
                  </a:lnTo>
                  <a:lnTo>
                    <a:pt x="51" y="154"/>
                  </a:lnTo>
                  <a:lnTo>
                    <a:pt x="50" y="141"/>
                  </a:lnTo>
                  <a:lnTo>
                    <a:pt x="50" y="127"/>
                  </a:lnTo>
                  <a:lnTo>
                    <a:pt x="53" y="114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70" y="82"/>
                  </a:lnTo>
                  <a:lnTo>
                    <a:pt x="76" y="74"/>
                  </a:lnTo>
                  <a:lnTo>
                    <a:pt x="83" y="68"/>
                  </a:lnTo>
                  <a:lnTo>
                    <a:pt x="89" y="63"/>
                  </a:lnTo>
                  <a:lnTo>
                    <a:pt x="96" y="57"/>
                  </a:lnTo>
                  <a:lnTo>
                    <a:pt x="102" y="53"/>
                  </a:lnTo>
                  <a:lnTo>
                    <a:pt x="110" y="51"/>
                  </a:lnTo>
                  <a:lnTo>
                    <a:pt x="118" y="49"/>
                  </a:lnTo>
                  <a:lnTo>
                    <a:pt x="126" y="48"/>
                  </a:lnTo>
                  <a:lnTo>
                    <a:pt x="134" y="48"/>
                  </a:lnTo>
                  <a:lnTo>
                    <a:pt x="142" y="49"/>
                  </a:lnTo>
                  <a:lnTo>
                    <a:pt x="151" y="52"/>
                  </a:lnTo>
                  <a:lnTo>
                    <a:pt x="159" y="55"/>
                  </a:lnTo>
                  <a:lnTo>
                    <a:pt x="168" y="59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1" y="66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4" y="68"/>
                  </a:lnTo>
                  <a:lnTo>
                    <a:pt x="198" y="65"/>
                  </a:lnTo>
                  <a:lnTo>
                    <a:pt x="201" y="63"/>
                  </a:lnTo>
                  <a:lnTo>
                    <a:pt x="206" y="56"/>
                  </a:lnTo>
                  <a:lnTo>
                    <a:pt x="208" y="48"/>
                  </a:lnTo>
                  <a:lnTo>
                    <a:pt x="210" y="44"/>
                  </a:lnTo>
                  <a:lnTo>
                    <a:pt x="208" y="39"/>
                  </a:lnTo>
                  <a:lnTo>
                    <a:pt x="207" y="35"/>
                  </a:lnTo>
                  <a:lnTo>
                    <a:pt x="206" y="31"/>
                  </a:lnTo>
                  <a:lnTo>
                    <a:pt x="203" y="27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84" y="15"/>
                  </a:lnTo>
                  <a:lnTo>
                    <a:pt x="168" y="8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0" y="1"/>
                  </a:lnTo>
                  <a:lnTo>
                    <a:pt x="95" y="5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65" y="21"/>
                  </a:lnTo>
                  <a:lnTo>
                    <a:pt x="50" y="32"/>
                  </a:lnTo>
                  <a:lnTo>
                    <a:pt x="37" y="47"/>
                  </a:lnTo>
                  <a:lnTo>
                    <a:pt x="24" y="63"/>
                  </a:lnTo>
                  <a:lnTo>
                    <a:pt x="13" y="81"/>
                  </a:lnTo>
                  <a:lnTo>
                    <a:pt x="6" y="98"/>
                  </a:lnTo>
                  <a:lnTo>
                    <a:pt x="3" y="107"/>
                  </a:lnTo>
                  <a:lnTo>
                    <a:pt x="2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3" y="149"/>
                  </a:lnTo>
                  <a:lnTo>
                    <a:pt x="7" y="167"/>
                  </a:lnTo>
                  <a:lnTo>
                    <a:pt x="11" y="185"/>
                  </a:lnTo>
                  <a:lnTo>
                    <a:pt x="17" y="202"/>
                  </a:lnTo>
                  <a:lnTo>
                    <a:pt x="24" y="219"/>
                  </a:lnTo>
                  <a:lnTo>
                    <a:pt x="33" y="235"/>
                  </a:lnTo>
                  <a:lnTo>
                    <a:pt x="44" y="251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63" y="270"/>
                  </a:lnTo>
                  <a:lnTo>
                    <a:pt x="71" y="276"/>
                  </a:lnTo>
                  <a:lnTo>
                    <a:pt x="91" y="286"/>
                  </a:lnTo>
                  <a:lnTo>
                    <a:pt x="110" y="295"/>
                  </a:lnTo>
                  <a:lnTo>
                    <a:pt x="129" y="304"/>
                  </a:lnTo>
                  <a:lnTo>
                    <a:pt x="129" y="304"/>
                  </a:lnTo>
                  <a:lnTo>
                    <a:pt x="150" y="318"/>
                  </a:lnTo>
                  <a:lnTo>
                    <a:pt x="170" y="331"/>
                  </a:lnTo>
                  <a:lnTo>
                    <a:pt x="191" y="345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410" y="471"/>
                  </a:lnTo>
                  <a:lnTo>
                    <a:pt x="410" y="471"/>
                  </a:lnTo>
                  <a:lnTo>
                    <a:pt x="427" y="480"/>
                  </a:lnTo>
                  <a:lnTo>
                    <a:pt x="443" y="485"/>
                  </a:lnTo>
                  <a:lnTo>
                    <a:pt x="460" y="489"/>
                  </a:lnTo>
                  <a:lnTo>
                    <a:pt x="477" y="490"/>
                  </a:lnTo>
                  <a:lnTo>
                    <a:pt x="492" y="489"/>
                  </a:lnTo>
                  <a:lnTo>
                    <a:pt x="509" y="486"/>
                  </a:lnTo>
                  <a:lnTo>
                    <a:pt x="526" y="480"/>
                  </a:lnTo>
                  <a:lnTo>
                    <a:pt x="542" y="472"/>
                  </a:lnTo>
                  <a:lnTo>
                    <a:pt x="542" y="472"/>
                  </a:lnTo>
                  <a:lnTo>
                    <a:pt x="558" y="463"/>
                  </a:lnTo>
                  <a:lnTo>
                    <a:pt x="572" y="452"/>
                  </a:lnTo>
                  <a:lnTo>
                    <a:pt x="585" y="440"/>
                  </a:lnTo>
                  <a:lnTo>
                    <a:pt x="596" y="427"/>
                  </a:lnTo>
                  <a:lnTo>
                    <a:pt x="606" y="413"/>
                  </a:lnTo>
                  <a:lnTo>
                    <a:pt x="614" y="397"/>
                  </a:lnTo>
                  <a:lnTo>
                    <a:pt x="619" y="382"/>
                  </a:lnTo>
                  <a:lnTo>
                    <a:pt x="622" y="363"/>
                  </a:lnTo>
                  <a:lnTo>
                    <a:pt x="622" y="3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9" name="Freeform 661"/>
            <p:cNvSpPr/>
            <p:nvPr/>
          </p:nvSpPr>
          <p:spPr bwMode="auto">
            <a:xfrm>
              <a:off x="4151313" y="2563813"/>
              <a:ext cx="407988" cy="128588"/>
            </a:xfrm>
            <a:custGeom>
              <a:avLst/>
              <a:gdLst/>
              <a:ahLst/>
              <a:cxnLst>
                <a:cxn ang="0">
                  <a:pos x="823" y="17"/>
                </a:cxn>
                <a:cxn ang="0">
                  <a:pos x="810" y="22"/>
                </a:cxn>
                <a:cxn ang="0">
                  <a:pos x="800" y="44"/>
                </a:cxn>
                <a:cxn ang="0">
                  <a:pos x="804" y="55"/>
                </a:cxn>
                <a:cxn ang="0">
                  <a:pos x="815" y="61"/>
                </a:cxn>
                <a:cxn ang="0">
                  <a:pos x="852" y="70"/>
                </a:cxn>
                <a:cxn ang="0">
                  <a:pos x="903" y="98"/>
                </a:cxn>
                <a:cxn ang="0">
                  <a:pos x="945" y="136"/>
                </a:cxn>
                <a:cxn ang="0">
                  <a:pos x="959" y="154"/>
                </a:cxn>
                <a:cxn ang="0">
                  <a:pos x="975" y="185"/>
                </a:cxn>
                <a:cxn ang="0">
                  <a:pos x="983" y="217"/>
                </a:cxn>
                <a:cxn ang="0">
                  <a:pos x="975" y="246"/>
                </a:cxn>
                <a:cxn ang="0">
                  <a:pos x="951" y="265"/>
                </a:cxn>
                <a:cxn ang="0">
                  <a:pos x="923" y="273"/>
                </a:cxn>
                <a:cxn ang="0">
                  <a:pos x="794" y="274"/>
                </a:cxn>
                <a:cxn ang="0">
                  <a:pos x="754" y="269"/>
                </a:cxn>
                <a:cxn ang="0">
                  <a:pos x="681" y="264"/>
                </a:cxn>
                <a:cxn ang="0">
                  <a:pos x="558" y="265"/>
                </a:cxn>
                <a:cxn ang="0">
                  <a:pos x="312" y="270"/>
                </a:cxn>
                <a:cxn ang="0">
                  <a:pos x="164" y="266"/>
                </a:cxn>
                <a:cxn ang="0">
                  <a:pos x="126" y="263"/>
                </a:cxn>
                <a:cxn ang="0">
                  <a:pos x="79" y="252"/>
                </a:cxn>
                <a:cxn ang="0">
                  <a:pos x="61" y="240"/>
                </a:cxn>
                <a:cxn ang="0">
                  <a:pos x="53" y="221"/>
                </a:cxn>
                <a:cxn ang="0">
                  <a:pos x="53" y="183"/>
                </a:cxn>
                <a:cxn ang="0">
                  <a:pos x="59" y="154"/>
                </a:cxn>
                <a:cxn ang="0">
                  <a:pos x="72" y="124"/>
                </a:cxn>
                <a:cxn ang="0">
                  <a:pos x="95" y="96"/>
                </a:cxn>
                <a:cxn ang="0">
                  <a:pos x="153" y="56"/>
                </a:cxn>
                <a:cxn ang="0">
                  <a:pos x="194" y="44"/>
                </a:cxn>
                <a:cxn ang="0">
                  <a:pos x="203" y="40"/>
                </a:cxn>
                <a:cxn ang="0">
                  <a:pos x="210" y="31"/>
                </a:cxn>
                <a:cxn ang="0">
                  <a:pos x="206" y="11"/>
                </a:cxn>
                <a:cxn ang="0">
                  <a:pos x="193" y="1"/>
                </a:cxn>
                <a:cxn ang="0">
                  <a:pos x="182" y="0"/>
                </a:cxn>
                <a:cxn ang="0">
                  <a:pos x="121" y="22"/>
                </a:cxn>
                <a:cxn ang="0">
                  <a:pos x="63" y="66"/>
                </a:cxn>
                <a:cxn ang="0">
                  <a:pos x="21" y="124"/>
                </a:cxn>
                <a:cxn ang="0">
                  <a:pos x="4" y="167"/>
                </a:cxn>
                <a:cxn ang="0">
                  <a:pos x="0" y="200"/>
                </a:cxn>
                <a:cxn ang="0">
                  <a:pos x="6" y="232"/>
                </a:cxn>
                <a:cxn ang="0">
                  <a:pos x="21" y="264"/>
                </a:cxn>
                <a:cxn ang="0">
                  <a:pos x="36" y="281"/>
                </a:cxn>
                <a:cxn ang="0">
                  <a:pos x="67" y="299"/>
                </a:cxn>
                <a:cxn ang="0">
                  <a:pos x="121" y="311"/>
                </a:cxn>
                <a:cxn ang="0">
                  <a:pos x="223" y="315"/>
                </a:cxn>
                <a:cxn ang="0">
                  <a:pos x="380" y="314"/>
                </a:cxn>
                <a:cxn ang="0">
                  <a:pos x="605" y="311"/>
                </a:cxn>
                <a:cxn ang="0">
                  <a:pos x="810" y="319"/>
                </a:cxn>
                <a:cxn ang="0">
                  <a:pos x="857" y="321"/>
                </a:cxn>
                <a:cxn ang="0">
                  <a:pos x="929" y="320"/>
                </a:cxn>
                <a:cxn ang="0">
                  <a:pos x="970" y="312"/>
                </a:cxn>
                <a:cxn ang="0">
                  <a:pos x="1000" y="294"/>
                </a:cxn>
                <a:cxn ang="0">
                  <a:pos x="1013" y="273"/>
                </a:cxn>
                <a:cxn ang="0">
                  <a:pos x="1025" y="240"/>
                </a:cxn>
                <a:cxn ang="0">
                  <a:pos x="1027" y="206"/>
                </a:cxn>
                <a:cxn ang="0">
                  <a:pos x="1021" y="174"/>
                </a:cxn>
                <a:cxn ang="0">
                  <a:pos x="988" y="113"/>
                </a:cxn>
                <a:cxn ang="0">
                  <a:pos x="934" y="62"/>
                </a:cxn>
                <a:cxn ang="0">
                  <a:pos x="872" y="28"/>
                </a:cxn>
                <a:cxn ang="0">
                  <a:pos x="828" y="17"/>
                </a:cxn>
              </a:cxnLst>
              <a:rect l="0" t="0" r="r" b="b"/>
              <a:pathLst>
                <a:path w="1027" h="321">
                  <a:moveTo>
                    <a:pt x="828" y="17"/>
                  </a:moveTo>
                  <a:lnTo>
                    <a:pt x="828" y="17"/>
                  </a:lnTo>
                  <a:lnTo>
                    <a:pt x="823" y="17"/>
                  </a:lnTo>
                  <a:lnTo>
                    <a:pt x="818" y="18"/>
                  </a:lnTo>
                  <a:lnTo>
                    <a:pt x="814" y="19"/>
                  </a:lnTo>
                  <a:lnTo>
                    <a:pt x="810" y="22"/>
                  </a:lnTo>
                  <a:lnTo>
                    <a:pt x="804" y="28"/>
                  </a:lnTo>
                  <a:lnTo>
                    <a:pt x="800" y="36"/>
                  </a:lnTo>
                  <a:lnTo>
                    <a:pt x="800" y="44"/>
                  </a:lnTo>
                  <a:lnTo>
                    <a:pt x="800" y="48"/>
                  </a:lnTo>
                  <a:lnTo>
                    <a:pt x="801" y="52"/>
                  </a:lnTo>
                  <a:lnTo>
                    <a:pt x="804" y="55"/>
                  </a:lnTo>
                  <a:lnTo>
                    <a:pt x="808" y="57"/>
                  </a:lnTo>
                  <a:lnTo>
                    <a:pt x="811" y="60"/>
                  </a:lnTo>
                  <a:lnTo>
                    <a:pt x="815" y="61"/>
                  </a:lnTo>
                  <a:lnTo>
                    <a:pt x="815" y="61"/>
                  </a:lnTo>
                  <a:lnTo>
                    <a:pt x="834" y="65"/>
                  </a:lnTo>
                  <a:lnTo>
                    <a:pt x="852" y="70"/>
                  </a:lnTo>
                  <a:lnTo>
                    <a:pt x="870" y="78"/>
                  </a:lnTo>
                  <a:lnTo>
                    <a:pt x="887" y="87"/>
                  </a:lnTo>
                  <a:lnTo>
                    <a:pt x="903" y="98"/>
                  </a:lnTo>
                  <a:lnTo>
                    <a:pt x="917" y="110"/>
                  </a:lnTo>
                  <a:lnTo>
                    <a:pt x="932" y="123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51" y="145"/>
                  </a:lnTo>
                  <a:lnTo>
                    <a:pt x="959" y="154"/>
                  </a:lnTo>
                  <a:lnTo>
                    <a:pt x="966" y="164"/>
                  </a:lnTo>
                  <a:lnTo>
                    <a:pt x="971" y="175"/>
                  </a:lnTo>
                  <a:lnTo>
                    <a:pt x="975" y="185"/>
                  </a:lnTo>
                  <a:lnTo>
                    <a:pt x="979" y="196"/>
                  </a:lnTo>
                  <a:lnTo>
                    <a:pt x="982" y="208"/>
                  </a:lnTo>
                  <a:lnTo>
                    <a:pt x="983" y="217"/>
                  </a:lnTo>
                  <a:lnTo>
                    <a:pt x="982" y="227"/>
                  </a:lnTo>
                  <a:lnTo>
                    <a:pt x="980" y="236"/>
                  </a:lnTo>
                  <a:lnTo>
                    <a:pt x="975" y="246"/>
                  </a:lnTo>
                  <a:lnTo>
                    <a:pt x="970" y="253"/>
                  </a:lnTo>
                  <a:lnTo>
                    <a:pt x="962" y="260"/>
                  </a:lnTo>
                  <a:lnTo>
                    <a:pt x="951" y="265"/>
                  </a:lnTo>
                  <a:lnTo>
                    <a:pt x="938" y="270"/>
                  </a:lnTo>
                  <a:lnTo>
                    <a:pt x="923" y="273"/>
                  </a:lnTo>
                  <a:lnTo>
                    <a:pt x="923" y="273"/>
                  </a:lnTo>
                  <a:lnTo>
                    <a:pt x="881" y="276"/>
                  </a:lnTo>
                  <a:lnTo>
                    <a:pt x="838" y="277"/>
                  </a:lnTo>
                  <a:lnTo>
                    <a:pt x="794" y="274"/>
                  </a:lnTo>
                  <a:lnTo>
                    <a:pt x="774" y="273"/>
                  </a:lnTo>
                  <a:lnTo>
                    <a:pt x="754" y="269"/>
                  </a:lnTo>
                  <a:lnTo>
                    <a:pt x="754" y="269"/>
                  </a:lnTo>
                  <a:lnTo>
                    <a:pt x="730" y="266"/>
                  </a:lnTo>
                  <a:lnTo>
                    <a:pt x="706" y="265"/>
                  </a:lnTo>
                  <a:lnTo>
                    <a:pt x="681" y="264"/>
                  </a:lnTo>
                  <a:lnTo>
                    <a:pt x="656" y="264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460" y="266"/>
                  </a:lnTo>
                  <a:lnTo>
                    <a:pt x="360" y="269"/>
                  </a:lnTo>
                  <a:lnTo>
                    <a:pt x="312" y="270"/>
                  </a:lnTo>
                  <a:lnTo>
                    <a:pt x="262" y="270"/>
                  </a:lnTo>
                  <a:lnTo>
                    <a:pt x="212" y="269"/>
                  </a:lnTo>
                  <a:lnTo>
                    <a:pt x="164" y="266"/>
                  </a:lnTo>
                  <a:lnTo>
                    <a:pt x="164" y="266"/>
                  </a:lnTo>
                  <a:lnTo>
                    <a:pt x="144" y="265"/>
                  </a:lnTo>
                  <a:lnTo>
                    <a:pt x="126" y="263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79" y="252"/>
                  </a:lnTo>
                  <a:lnTo>
                    <a:pt x="72" y="249"/>
                  </a:lnTo>
                  <a:lnTo>
                    <a:pt x="66" y="246"/>
                  </a:lnTo>
                  <a:lnTo>
                    <a:pt x="61" y="240"/>
                  </a:lnTo>
                  <a:lnTo>
                    <a:pt x="57" y="234"/>
                  </a:lnTo>
                  <a:lnTo>
                    <a:pt x="54" y="229"/>
                  </a:lnTo>
                  <a:lnTo>
                    <a:pt x="53" y="221"/>
                  </a:lnTo>
                  <a:lnTo>
                    <a:pt x="51" y="214"/>
                  </a:lnTo>
                  <a:lnTo>
                    <a:pt x="50" y="198"/>
                  </a:lnTo>
                  <a:lnTo>
                    <a:pt x="53" y="183"/>
                  </a:lnTo>
                  <a:lnTo>
                    <a:pt x="55" y="168"/>
                  </a:lnTo>
                  <a:lnTo>
                    <a:pt x="59" y="154"/>
                  </a:lnTo>
                  <a:lnTo>
                    <a:pt x="59" y="154"/>
                  </a:lnTo>
                  <a:lnTo>
                    <a:pt x="62" y="144"/>
                  </a:lnTo>
                  <a:lnTo>
                    <a:pt x="67" y="133"/>
                  </a:lnTo>
                  <a:lnTo>
                    <a:pt x="72" y="124"/>
                  </a:lnTo>
                  <a:lnTo>
                    <a:pt x="79" y="115"/>
                  </a:lnTo>
                  <a:lnTo>
                    <a:pt x="85" y="106"/>
                  </a:lnTo>
                  <a:lnTo>
                    <a:pt x="95" y="96"/>
                  </a:lnTo>
                  <a:lnTo>
                    <a:pt x="113" y="81"/>
                  </a:lnTo>
                  <a:lnTo>
                    <a:pt x="133" y="68"/>
                  </a:lnTo>
                  <a:lnTo>
                    <a:pt x="153" y="56"/>
                  </a:lnTo>
                  <a:lnTo>
                    <a:pt x="174" y="48"/>
                  </a:lnTo>
                  <a:lnTo>
                    <a:pt x="185" y="45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9" y="43"/>
                  </a:lnTo>
                  <a:lnTo>
                    <a:pt x="203" y="40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10" y="31"/>
                  </a:lnTo>
                  <a:lnTo>
                    <a:pt x="211" y="27"/>
                  </a:lnTo>
                  <a:lnTo>
                    <a:pt x="210" y="19"/>
                  </a:lnTo>
                  <a:lnTo>
                    <a:pt x="206" y="11"/>
                  </a:lnTo>
                  <a:lnTo>
                    <a:pt x="201" y="5"/>
                  </a:lnTo>
                  <a:lnTo>
                    <a:pt x="197" y="2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61" y="5"/>
                  </a:lnTo>
                  <a:lnTo>
                    <a:pt x="142" y="11"/>
                  </a:lnTo>
                  <a:lnTo>
                    <a:pt x="121" y="22"/>
                  </a:lnTo>
                  <a:lnTo>
                    <a:pt x="101" y="35"/>
                  </a:lnTo>
                  <a:lnTo>
                    <a:pt x="82" y="49"/>
                  </a:lnTo>
                  <a:lnTo>
                    <a:pt x="63" y="66"/>
                  </a:lnTo>
                  <a:lnTo>
                    <a:pt x="48" y="83"/>
                  </a:lnTo>
                  <a:lnTo>
                    <a:pt x="33" y="103"/>
                  </a:lnTo>
                  <a:lnTo>
                    <a:pt x="21" y="124"/>
                  </a:lnTo>
                  <a:lnTo>
                    <a:pt x="11" y="145"/>
                  </a:lnTo>
                  <a:lnTo>
                    <a:pt x="7" y="157"/>
                  </a:lnTo>
                  <a:lnTo>
                    <a:pt x="4" y="167"/>
                  </a:lnTo>
                  <a:lnTo>
                    <a:pt x="3" y="178"/>
                  </a:lnTo>
                  <a:lnTo>
                    <a:pt x="2" y="189"/>
                  </a:lnTo>
                  <a:lnTo>
                    <a:pt x="0" y="200"/>
                  </a:lnTo>
                  <a:lnTo>
                    <a:pt x="2" y="210"/>
                  </a:lnTo>
                  <a:lnTo>
                    <a:pt x="3" y="222"/>
                  </a:lnTo>
                  <a:lnTo>
                    <a:pt x="6" y="232"/>
                  </a:lnTo>
                  <a:lnTo>
                    <a:pt x="10" y="243"/>
                  </a:lnTo>
                  <a:lnTo>
                    <a:pt x="15" y="253"/>
                  </a:lnTo>
                  <a:lnTo>
                    <a:pt x="21" y="264"/>
                  </a:lnTo>
                  <a:lnTo>
                    <a:pt x="28" y="273"/>
                  </a:lnTo>
                  <a:lnTo>
                    <a:pt x="28" y="273"/>
                  </a:lnTo>
                  <a:lnTo>
                    <a:pt x="36" y="281"/>
                  </a:lnTo>
                  <a:lnTo>
                    <a:pt x="45" y="289"/>
                  </a:lnTo>
                  <a:lnTo>
                    <a:pt x="55" y="294"/>
                  </a:lnTo>
                  <a:lnTo>
                    <a:pt x="67" y="299"/>
                  </a:lnTo>
                  <a:lnTo>
                    <a:pt x="80" y="303"/>
                  </a:lnTo>
                  <a:lnTo>
                    <a:pt x="93" y="306"/>
                  </a:lnTo>
                  <a:lnTo>
                    <a:pt x="121" y="311"/>
                  </a:lnTo>
                  <a:lnTo>
                    <a:pt x="148" y="314"/>
                  </a:lnTo>
                  <a:lnTo>
                    <a:pt x="176" y="315"/>
                  </a:lnTo>
                  <a:lnTo>
                    <a:pt x="223" y="315"/>
                  </a:lnTo>
                  <a:lnTo>
                    <a:pt x="223" y="315"/>
                  </a:lnTo>
                  <a:lnTo>
                    <a:pt x="301" y="315"/>
                  </a:lnTo>
                  <a:lnTo>
                    <a:pt x="380" y="314"/>
                  </a:lnTo>
                  <a:lnTo>
                    <a:pt x="535" y="311"/>
                  </a:lnTo>
                  <a:lnTo>
                    <a:pt x="535" y="311"/>
                  </a:lnTo>
                  <a:lnTo>
                    <a:pt x="605" y="311"/>
                  </a:lnTo>
                  <a:lnTo>
                    <a:pt x="674" y="315"/>
                  </a:lnTo>
                  <a:lnTo>
                    <a:pt x="742" y="317"/>
                  </a:lnTo>
                  <a:lnTo>
                    <a:pt x="810" y="319"/>
                  </a:lnTo>
                  <a:lnTo>
                    <a:pt x="810" y="319"/>
                  </a:lnTo>
                  <a:lnTo>
                    <a:pt x="832" y="319"/>
                  </a:lnTo>
                  <a:lnTo>
                    <a:pt x="857" y="321"/>
                  </a:lnTo>
                  <a:lnTo>
                    <a:pt x="886" y="321"/>
                  </a:lnTo>
                  <a:lnTo>
                    <a:pt x="915" y="321"/>
                  </a:lnTo>
                  <a:lnTo>
                    <a:pt x="929" y="320"/>
                  </a:lnTo>
                  <a:lnTo>
                    <a:pt x="944" y="319"/>
                  </a:lnTo>
                  <a:lnTo>
                    <a:pt x="957" y="316"/>
                  </a:lnTo>
                  <a:lnTo>
                    <a:pt x="970" y="312"/>
                  </a:lnTo>
                  <a:lnTo>
                    <a:pt x="982" y="307"/>
                  </a:lnTo>
                  <a:lnTo>
                    <a:pt x="992" y="302"/>
                  </a:lnTo>
                  <a:lnTo>
                    <a:pt x="1000" y="294"/>
                  </a:lnTo>
                  <a:lnTo>
                    <a:pt x="1008" y="285"/>
                  </a:lnTo>
                  <a:lnTo>
                    <a:pt x="1008" y="285"/>
                  </a:lnTo>
                  <a:lnTo>
                    <a:pt x="1013" y="273"/>
                  </a:lnTo>
                  <a:lnTo>
                    <a:pt x="1018" y="263"/>
                  </a:lnTo>
                  <a:lnTo>
                    <a:pt x="1022" y="251"/>
                  </a:lnTo>
                  <a:lnTo>
                    <a:pt x="1025" y="240"/>
                  </a:lnTo>
                  <a:lnTo>
                    <a:pt x="1027" y="229"/>
                  </a:lnTo>
                  <a:lnTo>
                    <a:pt x="1027" y="218"/>
                  </a:lnTo>
                  <a:lnTo>
                    <a:pt x="1027" y="206"/>
                  </a:lnTo>
                  <a:lnTo>
                    <a:pt x="1026" y="196"/>
                  </a:lnTo>
                  <a:lnTo>
                    <a:pt x="1023" y="184"/>
                  </a:lnTo>
                  <a:lnTo>
                    <a:pt x="1021" y="174"/>
                  </a:lnTo>
                  <a:lnTo>
                    <a:pt x="1013" y="153"/>
                  </a:lnTo>
                  <a:lnTo>
                    <a:pt x="1001" y="132"/>
                  </a:lnTo>
                  <a:lnTo>
                    <a:pt x="988" y="113"/>
                  </a:lnTo>
                  <a:lnTo>
                    <a:pt x="972" y="95"/>
                  </a:lnTo>
                  <a:lnTo>
                    <a:pt x="954" y="78"/>
                  </a:lnTo>
                  <a:lnTo>
                    <a:pt x="934" y="62"/>
                  </a:lnTo>
                  <a:lnTo>
                    <a:pt x="915" y="49"/>
                  </a:lnTo>
                  <a:lnTo>
                    <a:pt x="894" y="38"/>
                  </a:lnTo>
                  <a:lnTo>
                    <a:pt x="872" y="28"/>
                  </a:lnTo>
                  <a:lnTo>
                    <a:pt x="849" y="22"/>
                  </a:lnTo>
                  <a:lnTo>
                    <a:pt x="828" y="17"/>
                  </a:lnTo>
                  <a:lnTo>
                    <a:pt x="828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0" name="Freeform 662"/>
            <p:cNvSpPr/>
            <p:nvPr/>
          </p:nvSpPr>
          <p:spPr bwMode="auto">
            <a:xfrm>
              <a:off x="4217988" y="2563813"/>
              <a:ext cx="268288" cy="23813"/>
            </a:xfrm>
            <a:custGeom>
              <a:avLst/>
              <a:gdLst/>
              <a:ahLst/>
              <a:cxnLst>
                <a:cxn ang="0">
                  <a:pos x="661" y="11"/>
                </a:cxn>
                <a:cxn ang="0">
                  <a:pos x="661" y="11"/>
                </a:cxn>
                <a:cxn ang="0">
                  <a:pos x="646" y="6"/>
                </a:cxn>
                <a:cxn ang="0">
                  <a:pos x="630" y="4"/>
                </a:cxn>
                <a:cxn ang="0">
                  <a:pos x="614" y="2"/>
                </a:cxn>
                <a:cxn ang="0">
                  <a:pos x="597" y="2"/>
                </a:cxn>
                <a:cxn ang="0">
                  <a:pos x="563" y="4"/>
                </a:cxn>
                <a:cxn ang="0">
                  <a:pos x="532" y="5"/>
                </a:cxn>
                <a:cxn ang="0">
                  <a:pos x="532" y="5"/>
                </a:cxn>
                <a:cxn ang="0">
                  <a:pos x="491" y="4"/>
                </a:cxn>
                <a:cxn ang="0">
                  <a:pos x="452" y="2"/>
                </a:cxn>
                <a:cxn ang="0">
                  <a:pos x="413" y="0"/>
                </a:cxn>
                <a:cxn ang="0">
                  <a:pos x="37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2" y="10"/>
                </a:cxn>
                <a:cxn ang="0">
                  <a:pos x="1" y="14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7" y="40"/>
                </a:cxn>
                <a:cxn ang="0">
                  <a:pos x="11" y="43"/>
                </a:cxn>
                <a:cxn ang="0">
                  <a:pos x="17" y="44"/>
                </a:cxn>
                <a:cxn ang="0">
                  <a:pos x="22" y="44"/>
                </a:cxn>
                <a:cxn ang="0">
                  <a:pos x="354" y="44"/>
                </a:cxn>
                <a:cxn ang="0">
                  <a:pos x="354" y="44"/>
                </a:cxn>
                <a:cxn ang="0">
                  <a:pos x="389" y="45"/>
                </a:cxn>
                <a:cxn ang="0">
                  <a:pos x="425" y="48"/>
                </a:cxn>
                <a:cxn ang="0">
                  <a:pos x="460" y="51"/>
                </a:cxn>
                <a:cxn ang="0">
                  <a:pos x="477" y="51"/>
                </a:cxn>
                <a:cxn ang="0">
                  <a:pos x="495" y="51"/>
                </a:cxn>
                <a:cxn ang="0">
                  <a:pos x="495" y="51"/>
                </a:cxn>
                <a:cxn ang="0">
                  <a:pos x="532" y="48"/>
                </a:cxn>
                <a:cxn ang="0">
                  <a:pos x="574" y="45"/>
                </a:cxn>
                <a:cxn ang="0">
                  <a:pos x="593" y="45"/>
                </a:cxn>
                <a:cxn ang="0">
                  <a:pos x="614" y="47"/>
                </a:cxn>
                <a:cxn ang="0">
                  <a:pos x="633" y="51"/>
                </a:cxn>
                <a:cxn ang="0">
                  <a:pos x="648" y="56"/>
                </a:cxn>
                <a:cxn ang="0">
                  <a:pos x="648" y="56"/>
                </a:cxn>
                <a:cxn ang="0">
                  <a:pos x="654" y="57"/>
                </a:cxn>
                <a:cxn ang="0">
                  <a:pos x="659" y="57"/>
                </a:cxn>
                <a:cxn ang="0">
                  <a:pos x="663" y="56"/>
                </a:cxn>
                <a:cxn ang="0">
                  <a:pos x="667" y="55"/>
                </a:cxn>
                <a:cxn ang="0">
                  <a:pos x="669" y="52"/>
                </a:cxn>
                <a:cxn ang="0">
                  <a:pos x="672" y="49"/>
                </a:cxn>
                <a:cxn ang="0">
                  <a:pos x="676" y="42"/>
                </a:cxn>
                <a:cxn ang="0">
                  <a:pos x="676" y="34"/>
                </a:cxn>
                <a:cxn ang="0">
                  <a:pos x="675" y="25"/>
                </a:cxn>
                <a:cxn ang="0">
                  <a:pos x="672" y="21"/>
                </a:cxn>
                <a:cxn ang="0">
                  <a:pos x="669" y="17"/>
                </a:cxn>
                <a:cxn ang="0">
                  <a:pos x="665" y="14"/>
                </a:cxn>
                <a:cxn ang="0">
                  <a:pos x="661" y="11"/>
                </a:cxn>
                <a:cxn ang="0">
                  <a:pos x="661" y="11"/>
                </a:cxn>
              </a:cxnLst>
              <a:rect l="0" t="0" r="r" b="b"/>
              <a:pathLst>
                <a:path w="676" h="57">
                  <a:moveTo>
                    <a:pt x="661" y="11"/>
                  </a:moveTo>
                  <a:lnTo>
                    <a:pt x="661" y="11"/>
                  </a:lnTo>
                  <a:lnTo>
                    <a:pt x="646" y="6"/>
                  </a:lnTo>
                  <a:lnTo>
                    <a:pt x="630" y="4"/>
                  </a:lnTo>
                  <a:lnTo>
                    <a:pt x="614" y="2"/>
                  </a:lnTo>
                  <a:lnTo>
                    <a:pt x="597" y="2"/>
                  </a:lnTo>
                  <a:lnTo>
                    <a:pt x="563" y="4"/>
                  </a:lnTo>
                  <a:lnTo>
                    <a:pt x="532" y="5"/>
                  </a:lnTo>
                  <a:lnTo>
                    <a:pt x="532" y="5"/>
                  </a:lnTo>
                  <a:lnTo>
                    <a:pt x="491" y="4"/>
                  </a:lnTo>
                  <a:lnTo>
                    <a:pt x="452" y="2"/>
                  </a:lnTo>
                  <a:lnTo>
                    <a:pt x="413" y="0"/>
                  </a:lnTo>
                  <a:lnTo>
                    <a:pt x="37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354" y="44"/>
                  </a:lnTo>
                  <a:lnTo>
                    <a:pt x="354" y="44"/>
                  </a:lnTo>
                  <a:lnTo>
                    <a:pt x="389" y="45"/>
                  </a:lnTo>
                  <a:lnTo>
                    <a:pt x="425" y="48"/>
                  </a:lnTo>
                  <a:lnTo>
                    <a:pt x="460" y="51"/>
                  </a:lnTo>
                  <a:lnTo>
                    <a:pt x="477" y="51"/>
                  </a:lnTo>
                  <a:lnTo>
                    <a:pt x="495" y="51"/>
                  </a:lnTo>
                  <a:lnTo>
                    <a:pt x="495" y="51"/>
                  </a:lnTo>
                  <a:lnTo>
                    <a:pt x="532" y="48"/>
                  </a:lnTo>
                  <a:lnTo>
                    <a:pt x="574" y="45"/>
                  </a:lnTo>
                  <a:lnTo>
                    <a:pt x="593" y="45"/>
                  </a:lnTo>
                  <a:lnTo>
                    <a:pt x="614" y="47"/>
                  </a:lnTo>
                  <a:lnTo>
                    <a:pt x="633" y="51"/>
                  </a:lnTo>
                  <a:lnTo>
                    <a:pt x="648" y="56"/>
                  </a:lnTo>
                  <a:lnTo>
                    <a:pt x="648" y="56"/>
                  </a:lnTo>
                  <a:lnTo>
                    <a:pt x="654" y="57"/>
                  </a:lnTo>
                  <a:lnTo>
                    <a:pt x="659" y="57"/>
                  </a:lnTo>
                  <a:lnTo>
                    <a:pt x="663" y="56"/>
                  </a:lnTo>
                  <a:lnTo>
                    <a:pt x="667" y="55"/>
                  </a:lnTo>
                  <a:lnTo>
                    <a:pt x="669" y="52"/>
                  </a:lnTo>
                  <a:lnTo>
                    <a:pt x="672" y="49"/>
                  </a:lnTo>
                  <a:lnTo>
                    <a:pt x="676" y="42"/>
                  </a:lnTo>
                  <a:lnTo>
                    <a:pt x="676" y="34"/>
                  </a:lnTo>
                  <a:lnTo>
                    <a:pt x="675" y="25"/>
                  </a:lnTo>
                  <a:lnTo>
                    <a:pt x="672" y="21"/>
                  </a:lnTo>
                  <a:lnTo>
                    <a:pt x="669" y="17"/>
                  </a:lnTo>
                  <a:lnTo>
                    <a:pt x="665" y="14"/>
                  </a:lnTo>
                  <a:lnTo>
                    <a:pt x="661" y="11"/>
                  </a:lnTo>
                  <a:lnTo>
                    <a:pt x="661" y="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1" name="Freeform 663"/>
            <p:cNvSpPr/>
            <p:nvPr/>
          </p:nvSpPr>
          <p:spPr bwMode="auto">
            <a:xfrm>
              <a:off x="4152901" y="2667000"/>
              <a:ext cx="404813" cy="69850"/>
            </a:xfrm>
            <a:custGeom>
              <a:avLst/>
              <a:gdLst/>
              <a:ahLst/>
              <a:cxnLst>
                <a:cxn ang="0">
                  <a:pos x="967" y="13"/>
                </a:cxn>
                <a:cxn ang="0">
                  <a:pos x="952" y="13"/>
                </a:cxn>
                <a:cxn ang="0">
                  <a:pos x="941" y="25"/>
                </a:cxn>
                <a:cxn ang="0">
                  <a:pos x="937" y="41"/>
                </a:cxn>
                <a:cxn ang="0">
                  <a:pos x="945" y="51"/>
                </a:cxn>
                <a:cxn ang="0">
                  <a:pos x="955" y="58"/>
                </a:cxn>
                <a:cxn ang="0">
                  <a:pos x="968" y="72"/>
                </a:cxn>
                <a:cxn ang="0">
                  <a:pos x="972" y="88"/>
                </a:cxn>
                <a:cxn ang="0">
                  <a:pos x="968" y="103"/>
                </a:cxn>
                <a:cxn ang="0">
                  <a:pos x="954" y="115"/>
                </a:cxn>
                <a:cxn ang="0">
                  <a:pos x="931" y="122"/>
                </a:cxn>
                <a:cxn ang="0">
                  <a:pos x="874" y="122"/>
                </a:cxn>
                <a:cxn ang="0">
                  <a:pos x="815" y="123"/>
                </a:cxn>
                <a:cxn ang="0">
                  <a:pos x="725" y="128"/>
                </a:cxn>
                <a:cxn ang="0">
                  <a:pos x="563" y="127"/>
                </a:cxn>
                <a:cxn ang="0">
                  <a:pos x="437" y="126"/>
                </a:cxn>
                <a:cxn ang="0">
                  <a:pos x="256" y="122"/>
                </a:cxn>
                <a:cxn ang="0">
                  <a:pos x="216" y="120"/>
                </a:cxn>
                <a:cxn ang="0">
                  <a:pos x="174" y="118"/>
                </a:cxn>
                <a:cxn ang="0">
                  <a:pos x="123" y="119"/>
                </a:cxn>
                <a:cxn ang="0">
                  <a:pos x="67" y="106"/>
                </a:cxn>
                <a:cxn ang="0">
                  <a:pos x="47" y="84"/>
                </a:cxn>
                <a:cxn ang="0">
                  <a:pos x="47" y="71"/>
                </a:cxn>
                <a:cxn ang="0">
                  <a:pos x="58" y="54"/>
                </a:cxn>
                <a:cxn ang="0">
                  <a:pos x="75" y="44"/>
                </a:cxn>
                <a:cxn ang="0">
                  <a:pos x="85" y="38"/>
                </a:cxn>
                <a:cxn ang="0">
                  <a:pos x="92" y="21"/>
                </a:cxn>
                <a:cxn ang="0">
                  <a:pos x="85" y="7"/>
                </a:cxn>
                <a:cxn ang="0">
                  <a:pos x="75" y="0"/>
                </a:cxn>
                <a:cxn ang="0">
                  <a:pos x="52" y="1"/>
                </a:cxn>
                <a:cxn ang="0">
                  <a:pos x="17" y="20"/>
                </a:cxn>
                <a:cxn ang="0">
                  <a:pos x="1" y="55"/>
                </a:cxn>
                <a:cxn ang="0">
                  <a:pos x="1" y="82"/>
                </a:cxn>
                <a:cxn ang="0">
                  <a:pos x="5" y="109"/>
                </a:cxn>
                <a:cxn ang="0">
                  <a:pos x="17" y="129"/>
                </a:cxn>
                <a:cxn ang="0">
                  <a:pos x="35" y="144"/>
                </a:cxn>
                <a:cxn ang="0">
                  <a:pos x="85" y="161"/>
                </a:cxn>
                <a:cxn ang="0">
                  <a:pos x="165" y="166"/>
                </a:cxn>
                <a:cxn ang="0">
                  <a:pos x="243" y="167"/>
                </a:cxn>
                <a:cxn ang="0">
                  <a:pos x="402" y="173"/>
                </a:cxn>
                <a:cxn ang="0">
                  <a:pos x="509" y="171"/>
                </a:cxn>
                <a:cxn ang="0">
                  <a:pos x="648" y="173"/>
                </a:cxn>
                <a:cxn ang="0">
                  <a:pos x="704" y="178"/>
                </a:cxn>
                <a:cxn ang="0">
                  <a:pos x="795" y="175"/>
                </a:cxn>
                <a:cxn ang="0">
                  <a:pos x="918" y="167"/>
                </a:cxn>
                <a:cxn ang="0">
                  <a:pos x="951" y="165"/>
                </a:cxn>
                <a:cxn ang="0">
                  <a:pos x="989" y="148"/>
                </a:cxn>
                <a:cxn ang="0">
                  <a:pos x="1018" y="110"/>
                </a:cxn>
                <a:cxn ang="0">
                  <a:pos x="1022" y="97"/>
                </a:cxn>
                <a:cxn ang="0">
                  <a:pos x="1020" y="76"/>
                </a:cxn>
                <a:cxn ang="0">
                  <a:pos x="1003" y="42"/>
                </a:cxn>
                <a:cxn ang="0">
                  <a:pos x="972" y="14"/>
                </a:cxn>
              </a:cxnLst>
              <a:rect l="0" t="0" r="r" b="b"/>
              <a:pathLst>
                <a:path w="1023" h="178">
                  <a:moveTo>
                    <a:pt x="972" y="14"/>
                  </a:moveTo>
                  <a:lnTo>
                    <a:pt x="972" y="14"/>
                  </a:lnTo>
                  <a:lnTo>
                    <a:pt x="967" y="13"/>
                  </a:lnTo>
                  <a:lnTo>
                    <a:pt x="962" y="12"/>
                  </a:lnTo>
                  <a:lnTo>
                    <a:pt x="958" y="12"/>
                  </a:lnTo>
                  <a:lnTo>
                    <a:pt x="952" y="13"/>
                  </a:lnTo>
                  <a:lnTo>
                    <a:pt x="948" y="16"/>
                  </a:lnTo>
                  <a:lnTo>
                    <a:pt x="946" y="18"/>
                  </a:lnTo>
                  <a:lnTo>
                    <a:pt x="941" y="25"/>
                  </a:lnTo>
                  <a:lnTo>
                    <a:pt x="937" y="33"/>
                  </a:lnTo>
                  <a:lnTo>
                    <a:pt x="937" y="37"/>
                  </a:lnTo>
                  <a:lnTo>
                    <a:pt x="937" y="41"/>
                  </a:lnTo>
                  <a:lnTo>
                    <a:pt x="938" y="44"/>
                  </a:lnTo>
                  <a:lnTo>
                    <a:pt x="941" y="48"/>
                  </a:lnTo>
                  <a:lnTo>
                    <a:pt x="945" y="51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55" y="58"/>
                  </a:lnTo>
                  <a:lnTo>
                    <a:pt x="960" y="61"/>
                  </a:lnTo>
                  <a:lnTo>
                    <a:pt x="964" y="67"/>
                  </a:lnTo>
                  <a:lnTo>
                    <a:pt x="968" y="72"/>
                  </a:lnTo>
                  <a:lnTo>
                    <a:pt x="971" y="77"/>
                  </a:lnTo>
                  <a:lnTo>
                    <a:pt x="972" y="82"/>
                  </a:lnTo>
                  <a:lnTo>
                    <a:pt x="972" y="88"/>
                  </a:lnTo>
                  <a:lnTo>
                    <a:pt x="972" y="93"/>
                  </a:lnTo>
                  <a:lnTo>
                    <a:pt x="971" y="98"/>
                  </a:lnTo>
                  <a:lnTo>
                    <a:pt x="968" y="103"/>
                  </a:lnTo>
                  <a:lnTo>
                    <a:pt x="964" y="109"/>
                  </a:lnTo>
                  <a:lnTo>
                    <a:pt x="959" y="112"/>
                  </a:lnTo>
                  <a:lnTo>
                    <a:pt x="954" y="115"/>
                  </a:lnTo>
                  <a:lnTo>
                    <a:pt x="947" y="119"/>
                  </a:lnTo>
                  <a:lnTo>
                    <a:pt x="939" y="120"/>
                  </a:lnTo>
                  <a:lnTo>
                    <a:pt x="931" y="122"/>
                  </a:lnTo>
                  <a:lnTo>
                    <a:pt x="931" y="122"/>
                  </a:lnTo>
                  <a:lnTo>
                    <a:pt x="903" y="122"/>
                  </a:lnTo>
                  <a:lnTo>
                    <a:pt x="874" y="122"/>
                  </a:lnTo>
                  <a:lnTo>
                    <a:pt x="874" y="122"/>
                  </a:lnTo>
                  <a:lnTo>
                    <a:pt x="844" y="122"/>
                  </a:lnTo>
                  <a:lnTo>
                    <a:pt x="815" y="123"/>
                  </a:lnTo>
                  <a:lnTo>
                    <a:pt x="757" y="127"/>
                  </a:lnTo>
                  <a:lnTo>
                    <a:pt x="757" y="127"/>
                  </a:lnTo>
                  <a:lnTo>
                    <a:pt x="725" y="128"/>
                  </a:lnTo>
                  <a:lnTo>
                    <a:pt x="692" y="129"/>
                  </a:lnTo>
                  <a:lnTo>
                    <a:pt x="627" y="128"/>
                  </a:lnTo>
                  <a:lnTo>
                    <a:pt x="563" y="127"/>
                  </a:lnTo>
                  <a:lnTo>
                    <a:pt x="497" y="126"/>
                  </a:lnTo>
                  <a:lnTo>
                    <a:pt x="497" y="126"/>
                  </a:lnTo>
                  <a:lnTo>
                    <a:pt x="437" y="126"/>
                  </a:lnTo>
                  <a:lnTo>
                    <a:pt x="377" y="124"/>
                  </a:lnTo>
                  <a:lnTo>
                    <a:pt x="317" y="123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36" y="122"/>
                  </a:lnTo>
                  <a:lnTo>
                    <a:pt x="216" y="120"/>
                  </a:lnTo>
                  <a:lnTo>
                    <a:pt x="195" y="119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49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67" y="106"/>
                  </a:lnTo>
                  <a:lnTo>
                    <a:pt x="56" y="97"/>
                  </a:lnTo>
                  <a:lnTo>
                    <a:pt x="50" y="88"/>
                  </a:lnTo>
                  <a:lnTo>
                    <a:pt x="47" y="84"/>
                  </a:lnTo>
                  <a:lnTo>
                    <a:pt x="46" y="80"/>
                  </a:lnTo>
                  <a:lnTo>
                    <a:pt x="46" y="76"/>
                  </a:lnTo>
                  <a:lnTo>
                    <a:pt x="47" y="71"/>
                  </a:lnTo>
                  <a:lnTo>
                    <a:pt x="48" y="67"/>
                  </a:lnTo>
                  <a:lnTo>
                    <a:pt x="51" y="63"/>
                  </a:lnTo>
                  <a:lnTo>
                    <a:pt x="58" y="5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75" y="44"/>
                  </a:lnTo>
                  <a:lnTo>
                    <a:pt x="79" y="43"/>
                  </a:lnTo>
                  <a:lnTo>
                    <a:pt x="82" y="41"/>
                  </a:lnTo>
                  <a:lnTo>
                    <a:pt x="85" y="38"/>
                  </a:lnTo>
                  <a:lnTo>
                    <a:pt x="88" y="34"/>
                  </a:lnTo>
                  <a:lnTo>
                    <a:pt x="90" y="30"/>
                  </a:lnTo>
                  <a:lnTo>
                    <a:pt x="92" y="21"/>
                  </a:lnTo>
                  <a:lnTo>
                    <a:pt x="90" y="13"/>
                  </a:lnTo>
                  <a:lnTo>
                    <a:pt x="88" y="9"/>
                  </a:lnTo>
                  <a:lnTo>
                    <a:pt x="85" y="7"/>
                  </a:lnTo>
                  <a:lnTo>
                    <a:pt x="82" y="4"/>
                  </a:lnTo>
                  <a:lnTo>
                    <a:pt x="79" y="1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2" y="1"/>
                  </a:lnTo>
                  <a:lnTo>
                    <a:pt x="38" y="5"/>
                  </a:lnTo>
                  <a:lnTo>
                    <a:pt x="26" y="12"/>
                  </a:lnTo>
                  <a:lnTo>
                    <a:pt x="17" y="20"/>
                  </a:lnTo>
                  <a:lnTo>
                    <a:pt x="11" y="29"/>
                  </a:lnTo>
                  <a:lnTo>
                    <a:pt x="5" y="41"/>
                  </a:lnTo>
                  <a:lnTo>
                    <a:pt x="1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82"/>
                  </a:lnTo>
                  <a:lnTo>
                    <a:pt x="1" y="92"/>
                  </a:lnTo>
                  <a:lnTo>
                    <a:pt x="4" y="101"/>
                  </a:lnTo>
                  <a:lnTo>
                    <a:pt x="5" y="109"/>
                  </a:lnTo>
                  <a:lnTo>
                    <a:pt x="9" y="116"/>
                  </a:lnTo>
                  <a:lnTo>
                    <a:pt x="13" y="123"/>
                  </a:lnTo>
                  <a:lnTo>
                    <a:pt x="17" y="129"/>
                  </a:lnTo>
                  <a:lnTo>
                    <a:pt x="22" y="135"/>
                  </a:lnTo>
                  <a:lnTo>
                    <a:pt x="29" y="140"/>
                  </a:lnTo>
                  <a:lnTo>
                    <a:pt x="35" y="144"/>
                  </a:lnTo>
                  <a:lnTo>
                    <a:pt x="50" y="152"/>
                  </a:lnTo>
                  <a:lnTo>
                    <a:pt x="67" y="157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124" y="165"/>
                  </a:lnTo>
                  <a:lnTo>
                    <a:pt x="165" y="166"/>
                  </a:lnTo>
                  <a:lnTo>
                    <a:pt x="204" y="167"/>
                  </a:lnTo>
                  <a:lnTo>
                    <a:pt x="243" y="167"/>
                  </a:lnTo>
                  <a:lnTo>
                    <a:pt x="243" y="167"/>
                  </a:lnTo>
                  <a:lnTo>
                    <a:pt x="296" y="169"/>
                  </a:lnTo>
                  <a:lnTo>
                    <a:pt x="349" y="170"/>
                  </a:lnTo>
                  <a:lnTo>
                    <a:pt x="402" y="173"/>
                  </a:lnTo>
                  <a:lnTo>
                    <a:pt x="454" y="173"/>
                  </a:lnTo>
                  <a:lnTo>
                    <a:pt x="454" y="173"/>
                  </a:lnTo>
                  <a:lnTo>
                    <a:pt x="509" y="171"/>
                  </a:lnTo>
                  <a:lnTo>
                    <a:pt x="564" y="170"/>
                  </a:lnTo>
                  <a:lnTo>
                    <a:pt x="620" y="170"/>
                  </a:lnTo>
                  <a:lnTo>
                    <a:pt x="648" y="173"/>
                  </a:lnTo>
                  <a:lnTo>
                    <a:pt x="674" y="175"/>
                  </a:lnTo>
                  <a:lnTo>
                    <a:pt x="674" y="175"/>
                  </a:lnTo>
                  <a:lnTo>
                    <a:pt x="704" y="178"/>
                  </a:lnTo>
                  <a:lnTo>
                    <a:pt x="734" y="178"/>
                  </a:lnTo>
                  <a:lnTo>
                    <a:pt x="765" y="177"/>
                  </a:lnTo>
                  <a:lnTo>
                    <a:pt x="795" y="175"/>
                  </a:lnTo>
                  <a:lnTo>
                    <a:pt x="857" y="170"/>
                  </a:lnTo>
                  <a:lnTo>
                    <a:pt x="888" y="169"/>
                  </a:lnTo>
                  <a:lnTo>
                    <a:pt x="918" y="167"/>
                  </a:lnTo>
                  <a:lnTo>
                    <a:pt x="918" y="167"/>
                  </a:lnTo>
                  <a:lnTo>
                    <a:pt x="935" y="166"/>
                  </a:lnTo>
                  <a:lnTo>
                    <a:pt x="951" y="165"/>
                  </a:lnTo>
                  <a:lnTo>
                    <a:pt x="965" y="161"/>
                  </a:lnTo>
                  <a:lnTo>
                    <a:pt x="977" y="156"/>
                  </a:lnTo>
                  <a:lnTo>
                    <a:pt x="989" y="148"/>
                  </a:lnTo>
                  <a:lnTo>
                    <a:pt x="999" y="137"/>
                  </a:lnTo>
                  <a:lnTo>
                    <a:pt x="1009" y="126"/>
                  </a:lnTo>
                  <a:lnTo>
                    <a:pt x="1018" y="110"/>
                  </a:lnTo>
                  <a:lnTo>
                    <a:pt x="1018" y="110"/>
                  </a:lnTo>
                  <a:lnTo>
                    <a:pt x="1020" y="103"/>
                  </a:lnTo>
                  <a:lnTo>
                    <a:pt x="1022" y="97"/>
                  </a:lnTo>
                  <a:lnTo>
                    <a:pt x="1023" y="90"/>
                  </a:lnTo>
                  <a:lnTo>
                    <a:pt x="1022" y="82"/>
                  </a:lnTo>
                  <a:lnTo>
                    <a:pt x="1020" y="76"/>
                  </a:lnTo>
                  <a:lnTo>
                    <a:pt x="1019" y="69"/>
                  </a:lnTo>
                  <a:lnTo>
                    <a:pt x="1013" y="55"/>
                  </a:lnTo>
                  <a:lnTo>
                    <a:pt x="1003" y="42"/>
                  </a:lnTo>
                  <a:lnTo>
                    <a:pt x="994" y="31"/>
                  </a:lnTo>
                  <a:lnTo>
                    <a:pt x="982" y="21"/>
                  </a:lnTo>
                  <a:lnTo>
                    <a:pt x="972" y="14"/>
                  </a:lnTo>
                  <a:lnTo>
                    <a:pt x="972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3" name="组合 1282"/>
          <p:cNvGrpSpPr/>
          <p:nvPr/>
        </p:nvGrpSpPr>
        <p:grpSpPr>
          <a:xfrm>
            <a:off x="8405284" y="2235183"/>
            <a:ext cx="990600" cy="1032935"/>
            <a:chOff x="6303963" y="1946275"/>
            <a:chExt cx="742950" cy="774701"/>
          </a:xfrm>
          <a:solidFill>
            <a:srgbClr val="634923"/>
          </a:solidFill>
        </p:grpSpPr>
        <p:sp>
          <p:nvSpPr>
            <p:cNvPr id="12952" name="Freeform 664"/>
            <p:cNvSpPr/>
            <p:nvPr/>
          </p:nvSpPr>
          <p:spPr bwMode="auto">
            <a:xfrm>
              <a:off x="6338888" y="2628900"/>
              <a:ext cx="38100" cy="523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86" y="0"/>
                </a:cxn>
                <a:cxn ang="0">
                  <a:pos x="80" y="5"/>
                </a:cxn>
                <a:cxn ang="0">
                  <a:pos x="74" y="11"/>
                </a:cxn>
                <a:cxn ang="0">
                  <a:pos x="64" y="21"/>
                </a:cxn>
                <a:cxn ang="0">
                  <a:pos x="55" y="34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5" y="67"/>
                </a:cxn>
                <a:cxn ang="0">
                  <a:pos x="23" y="86"/>
                </a:cxn>
                <a:cxn ang="0">
                  <a:pos x="12" y="105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0" y="128"/>
                </a:cxn>
                <a:cxn ang="0">
                  <a:pos x="4" y="132"/>
                </a:cxn>
                <a:cxn ang="0">
                  <a:pos x="8" y="132"/>
                </a:cxn>
                <a:cxn ang="0">
                  <a:pos x="9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8"/>
                </a:cxn>
                <a:cxn ang="0">
                  <a:pos x="48" y="67"/>
                </a:cxn>
                <a:cxn ang="0">
                  <a:pos x="48" y="67"/>
                </a:cxn>
                <a:cxn ang="0">
                  <a:pos x="57" y="51"/>
                </a:cxn>
                <a:cxn ang="0">
                  <a:pos x="66" y="35"/>
                </a:cxn>
                <a:cxn ang="0">
                  <a:pos x="73" y="29"/>
                </a:cxn>
                <a:cxn ang="0">
                  <a:pos x="78" y="21"/>
                </a:cxn>
                <a:cxn ang="0">
                  <a:pos x="85" y="16"/>
                </a:cxn>
                <a:cxn ang="0">
                  <a:pos x="93" y="11"/>
                </a:cxn>
                <a:cxn ang="0">
                  <a:pos x="93" y="11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4" y="3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6" y="0"/>
                </a:cxn>
              </a:cxnLst>
              <a:rect l="0" t="0" r="r" b="b"/>
              <a:pathLst>
                <a:path w="95" h="132">
                  <a:moveTo>
                    <a:pt x="86" y="0"/>
                  </a:moveTo>
                  <a:lnTo>
                    <a:pt x="86" y="0"/>
                  </a:lnTo>
                  <a:lnTo>
                    <a:pt x="80" y="5"/>
                  </a:lnTo>
                  <a:lnTo>
                    <a:pt x="74" y="11"/>
                  </a:lnTo>
                  <a:lnTo>
                    <a:pt x="64" y="21"/>
                  </a:lnTo>
                  <a:lnTo>
                    <a:pt x="55" y="34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5" y="67"/>
                  </a:lnTo>
                  <a:lnTo>
                    <a:pt x="23" y="86"/>
                  </a:lnTo>
                  <a:lnTo>
                    <a:pt x="12" y="105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9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8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7" y="51"/>
                  </a:lnTo>
                  <a:lnTo>
                    <a:pt x="66" y="35"/>
                  </a:lnTo>
                  <a:lnTo>
                    <a:pt x="73" y="29"/>
                  </a:lnTo>
                  <a:lnTo>
                    <a:pt x="78" y="21"/>
                  </a:lnTo>
                  <a:lnTo>
                    <a:pt x="85" y="16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4" y="3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3" name="Freeform 665"/>
            <p:cNvSpPr/>
            <p:nvPr/>
          </p:nvSpPr>
          <p:spPr bwMode="auto">
            <a:xfrm>
              <a:off x="6388101" y="2659063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7" y="22"/>
                </a:cxn>
                <a:cxn ang="0">
                  <a:pos x="28" y="33"/>
                </a:cxn>
                <a:cxn ang="0">
                  <a:pos x="20" y="44"/>
                </a:cxn>
                <a:cxn ang="0">
                  <a:pos x="12" y="58"/>
                </a:cxn>
                <a:cxn ang="0">
                  <a:pos x="7" y="69"/>
                </a:cxn>
                <a:cxn ang="0">
                  <a:pos x="3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10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3" y="60"/>
                </a:cxn>
                <a:cxn ang="0">
                  <a:pos x="30" y="50"/>
                </a:cxn>
                <a:cxn ang="0">
                  <a:pos x="38" y="38"/>
                </a:cxn>
                <a:cxn ang="0">
                  <a:pos x="46" y="2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6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6" h="102">
                  <a:moveTo>
                    <a:pt x="55" y="1"/>
                  </a:moveTo>
                  <a:lnTo>
                    <a:pt x="55" y="1"/>
                  </a:lnTo>
                  <a:lnTo>
                    <a:pt x="37" y="22"/>
                  </a:lnTo>
                  <a:lnTo>
                    <a:pt x="28" y="33"/>
                  </a:lnTo>
                  <a:lnTo>
                    <a:pt x="20" y="44"/>
                  </a:lnTo>
                  <a:lnTo>
                    <a:pt x="12" y="58"/>
                  </a:lnTo>
                  <a:lnTo>
                    <a:pt x="7" y="69"/>
                  </a:lnTo>
                  <a:lnTo>
                    <a:pt x="3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10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3" y="60"/>
                  </a:lnTo>
                  <a:lnTo>
                    <a:pt x="30" y="50"/>
                  </a:lnTo>
                  <a:lnTo>
                    <a:pt x="38" y="38"/>
                  </a:lnTo>
                  <a:lnTo>
                    <a:pt x="46" y="2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6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4" name="Freeform 666"/>
            <p:cNvSpPr/>
            <p:nvPr/>
          </p:nvSpPr>
          <p:spPr bwMode="auto">
            <a:xfrm>
              <a:off x="6442076" y="2662238"/>
              <a:ext cx="25400" cy="4445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3" y="12"/>
                </a:cxn>
                <a:cxn ang="0">
                  <a:pos x="32" y="22"/>
                </a:cxn>
                <a:cxn ang="0">
                  <a:pos x="23" y="34"/>
                </a:cxn>
                <a:cxn ang="0">
                  <a:pos x="15" y="47"/>
                </a:cxn>
                <a:cxn ang="0">
                  <a:pos x="9" y="60"/>
                </a:cxn>
                <a:cxn ang="0">
                  <a:pos x="5" y="74"/>
                </a:cxn>
                <a:cxn ang="0">
                  <a:pos x="1" y="8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2" y="104"/>
                </a:cxn>
                <a:cxn ang="0">
                  <a:pos x="12" y="104"/>
                </a:cxn>
                <a:cxn ang="0">
                  <a:pos x="13" y="90"/>
                </a:cxn>
                <a:cxn ang="0">
                  <a:pos x="15" y="76"/>
                </a:cxn>
                <a:cxn ang="0">
                  <a:pos x="21" y="64"/>
                </a:cxn>
                <a:cxn ang="0">
                  <a:pos x="26" y="51"/>
                </a:cxn>
                <a:cxn ang="0">
                  <a:pos x="34" y="39"/>
                </a:cxn>
                <a:cxn ang="0">
                  <a:pos x="43" y="29"/>
                </a:cxn>
                <a:cxn ang="0">
                  <a:pos x="52" y="18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10">
                  <a:moveTo>
                    <a:pt x="55" y="1"/>
                  </a:moveTo>
                  <a:lnTo>
                    <a:pt x="55" y="1"/>
                  </a:lnTo>
                  <a:lnTo>
                    <a:pt x="43" y="12"/>
                  </a:lnTo>
                  <a:lnTo>
                    <a:pt x="32" y="22"/>
                  </a:lnTo>
                  <a:lnTo>
                    <a:pt x="23" y="34"/>
                  </a:lnTo>
                  <a:lnTo>
                    <a:pt x="15" y="47"/>
                  </a:lnTo>
                  <a:lnTo>
                    <a:pt x="9" y="60"/>
                  </a:lnTo>
                  <a:lnTo>
                    <a:pt x="5" y="74"/>
                  </a:lnTo>
                  <a:lnTo>
                    <a:pt x="1" y="8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3" y="90"/>
                  </a:lnTo>
                  <a:lnTo>
                    <a:pt x="15" y="76"/>
                  </a:lnTo>
                  <a:lnTo>
                    <a:pt x="21" y="64"/>
                  </a:lnTo>
                  <a:lnTo>
                    <a:pt x="26" y="51"/>
                  </a:lnTo>
                  <a:lnTo>
                    <a:pt x="34" y="39"/>
                  </a:lnTo>
                  <a:lnTo>
                    <a:pt x="43" y="29"/>
                  </a:lnTo>
                  <a:lnTo>
                    <a:pt x="52" y="18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5" name="Freeform 667"/>
            <p:cNvSpPr/>
            <p:nvPr/>
          </p:nvSpPr>
          <p:spPr bwMode="auto">
            <a:xfrm>
              <a:off x="6505576" y="2665413"/>
              <a:ext cx="19050" cy="381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4"/>
                </a:cxn>
                <a:cxn ang="0">
                  <a:pos x="28" y="25"/>
                </a:cxn>
                <a:cxn ang="0">
                  <a:pos x="16" y="44"/>
                </a:cxn>
                <a:cxn ang="0">
                  <a:pos x="11" y="55"/>
                </a:cxn>
                <a:cxn ang="0">
                  <a:pos x="6" y="65"/>
                </a:cxn>
                <a:cxn ang="0">
                  <a:pos x="2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2" y="93"/>
                </a:cxn>
                <a:cxn ang="0">
                  <a:pos x="6" y="94"/>
                </a:cxn>
                <a:cxn ang="0">
                  <a:pos x="9" y="93"/>
                </a:cxn>
                <a:cxn ang="0">
                  <a:pos x="11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7"/>
                </a:cxn>
                <a:cxn ang="0">
                  <a:pos x="17" y="66"/>
                </a:cxn>
                <a:cxn ang="0">
                  <a:pos x="21" y="56"/>
                </a:cxn>
                <a:cxn ang="0">
                  <a:pos x="28" y="47"/>
                </a:cxn>
                <a:cxn ang="0">
                  <a:pos x="40" y="27"/>
                </a:cxn>
                <a:cxn ang="0">
                  <a:pos x="45" y="17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94">
                  <a:moveTo>
                    <a:pt x="38" y="4"/>
                  </a:moveTo>
                  <a:lnTo>
                    <a:pt x="38" y="4"/>
                  </a:lnTo>
                  <a:lnTo>
                    <a:pt x="34" y="14"/>
                  </a:lnTo>
                  <a:lnTo>
                    <a:pt x="28" y="25"/>
                  </a:lnTo>
                  <a:lnTo>
                    <a:pt x="16" y="44"/>
                  </a:lnTo>
                  <a:lnTo>
                    <a:pt x="11" y="55"/>
                  </a:lnTo>
                  <a:lnTo>
                    <a:pt x="6" y="65"/>
                  </a:lnTo>
                  <a:lnTo>
                    <a:pt x="2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6" y="94"/>
                  </a:lnTo>
                  <a:lnTo>
                    <a:pt x="9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7"/>
                  </a:lnTo>
                  <a:lnTo>
                    <a:pt x="17" y="66"/>
                  </a:lnTo>
                  <a:lnTo>
                    <a:pt x="21" y="56"/>
                  </a:lnTo>
                  <a:lnTo>
                    <a:pt x="28" y="47"/>
                  </a:lnTo>
                  <a:lnTo>
                    <a:pt x="40" y="27"/>
                  </a:lnTo>
                  <a:lnTo>
                    <a:pt x="45" y="17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6" name="Freeform 668"/>
            <p:cNvSpPr/>
            <p:nvPr/>
          </p:nvSpPr>
          <p:spPr bwMode="auto">
            <a:xfrm>
              <a:off x="6559551" y="2662238"/>
              <a:ext cx="17463" cy="381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19" y="46"/>
                </a:cxn>
                <a:cxn ang="0">
                  <a:pos x="17" y="57"/>
                </a:cxn>
                <a:cxn ang="0">
                  <a:pos x="13" y="67"/>
                </a:cxn>
                <a:cxn ang="0">
                  <a:pos x="8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2" y="93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7" y="84"/>
                </a:cxn>
                <a:cxn ang="0">
                  <a:pos x="22" y="74"/>
                </a:cxn>
                <a:cxn ang="0">
                  <a:pos x="26" y="63"/>
                </a:cxn>
                <a:cxn ang="0">
                  <a:pos x="30" y="52"/>
                </a:cxn>
                <a:cxn ang="0">
                  <a:pos x="35" y="2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95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19" y="46"/>
                  </a:lnTo>
                  <a:lnTo>
                    <a:pt x="17" y="57"/>
                  </a:lnTo>
                  <a:lnTo>
                    <a:pt x="13" y="67"/>
                  </a:lnTo>
                  <a:lnTo>
                    <a:pt x="8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7" y="84"/>
                  </a:lnTo>
                  <a:lnTo>
                    <a:pt x="22" y="74"/>
                  </a:lnTo>
                  <a:lnTo>
                    <a:pt x="26" y="63"/>
                  </a:lnTo>
                  <a:lnTo>
                    <a:pt x="30" y="52"/>
                  </a:lnTo>
                  <a:lnTo>
                    <a:pt x="35" y="2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7" name="Freeform 669"/>
            <p:cNvSpPr/>
            <p:nvPr/>
          </p:nvSpPr>
          <p:spPr bwMode="auto">
            <a:xfrm>
              <a:off x="6623051" y="2662238"/>
              <a:ext cx="22225" cy="47625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3" y="19"/>
                </a:cxn>
                <a:cxn ang="0">
                  <a:pos x="39" y="33"/>
                </a:cxn>
                <a:cxn ang="0">
                  <a:pos x="33" y="46"/>
                </a:cxn>
                <a:cxn ang="0">
                  <a:pos x="26" y="59"/>
                </a:cxn>
                <a:cxn ang="0">
                  <a:pos x="11" y="84"/>
                </a:cxn>
                <a:cxn ang="0">
                  <a:pos x="5" y="97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2" y="115"/>
                </a:cxn>
                <a:cxn ang="0">
                  <a:pos x="5" y="118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6" y="99"/>
                </a:cxn>
                <a:cxn ang="0">
                  <a:pos x="22" y="86"/>
                </a:cxn>
                <a:cxn ang="0">
                  <a:pos x="37" y="60"/>
                </a:cxn>
                <a:cxn ang="0">
                  <a:pos x="45" y="47"/>
                </a:cxn>
                <a:cxn ang="0">
                  <a:pos x="51" y="34"/>
                </a:cxn>
                <a:cxn ang="0">
                  <a:pos x="55" y="19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2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118">
                  <a:moveTo>
                    <a:pt x="46" y="5"/>
                  </a:moveTo>
                  <a:lnTo>
                    <a:pt x="46" y="5"/>
                  </a:lnTo>
                  <a:lnTo>
                    <a:pt x="43" y="19"/>
                  </a:lnTo>
                  <a:lnTo>
                    <a:pt x="39" y="33"/>
                  </a:lnTo>
                  <a:lnTo>
                    <a:pt x="33" y="46"/>
                  </a:lnTo>
                  <a:lnTo>
                    <a:pt x="26" y="59"/>
                  </a:lnTo>
                  <a:lnTo>
                    <a:pt x="11" y="84"/>
                  </a:lnTo>
                  <a:lnTo>
                    <a:pt x="5" y="97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2" y="115"/>
                  </a:lnTo>
                  <a:lnTo>
                    <a:pt x="5" y="118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6" y="99"/>
                  </a:lnTo>
                  <a:lnTo>
                    <a:pt x="22" y="86"/>
                  </a:lnTo>
                  <a:lnTo>
                    <a:pt x="37" y="60"/>
                  </a:lnTo>
                  <a:lnTo>
                    <a:pt x="45" y="47"/>
                  </a:lnTo>
                  <a:lnTo>
                    <a:pt x="51" y="34"/>
                  </a:lnTo>
                  <a:lnTo>
                    <a:pt x="55" y="19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8" name="Freeform 670"/>
            <p:cNvSpPr/>
            <p:nvPr/>
          </p:nvSpPr>
          <p:spPr bwMode="auto">
            <a:xfrm>
              <a:off x="66833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1" y="61"/>
                </a:cxn>
                <a:cxn ang="0">
                  <a:pos x="20" y="68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8" y="87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3" y="108"/>
                </a:cxn>
                <a:cxn ang="0">
                  <a:pos x="7" y="110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16" y="98"/>
                </a:cxn>
                <a:cxn ang="0">
                  <a:pos x="24" y="87"/>
                </a:cxn>
                <a:cxn ang="0">
                  <a:pos x="32" y="76"/>
                </a:cxn>
                <a:cxn ang="0">
                  <a:pos x="33" y="70"/>
                </a:cxn>
                <a:cxn ang="0">
                  <a:pos x="34" y="67"/>
                </a:cxn>
                <a:cxn ang="0">
                  <a:pos x="34" y="67"/>
                </a:cxn>
                <a:cxn ang="0">
                  <a:pos x="34" y="51"/>
                </a:cxn>
                <a:cxn ang="0">
                  <a:pos x="36" y="36"/>
                </a:cxn>
                <a:cxn ang="0">
                  <a:pos x="38" y="21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61"/>
                  </a:lnTo>
                  <a:lnTo>
                    <a:pt x="20" y="68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8" y="87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7" y="110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16" y="98"/>
                  </a:lnTo>
                  <a:lnTo>
                    <a:pt x="24" y="87"/>
                  </a:lnTo>
                  <a:lnTo>
                    <a:pt x="32" y="76"/>
                  </a:lnTo>
                  <a:lnTo>
                    <a:pt x="33" y="70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51"/>
                  </a:lnTo>
                  <a:lnTo>
                    <a:pt x="36" y="36"/>
                  </a:lnTo>
                  <a:lnTo>
                    <a:pt x="38" y="21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9" name="Freeform 671"/>
            <p:cNvSpPr/>
            <p:nvPr/>
          </p:nvSpPr>
          <p:spPr bwMode="auto">
            <a:xfrm>
              <a:off x="67468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6" y="29"/>
                </a:cxn>
                <a:cxn ang="0">
                  <a:pos x="22" y="55"/>
                </a:cxn>
                <a:cxn ang="0">
                  <a:pos x="18" y="67"/>
                </a:cxn>
                <a:cxn ang="0">
                  <a:pos x="14" y="78"/>
                </a:cxn>
                <a:cxn ang="0">
                  <a:pos x="9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7"/>
                </a:cxn>
                <a:cxn ang="0">
                  <a:pos x="23" y="85"/>
                </a:cxn>
                <a:cxn ang="0">
                  <a:pos x="29" y="73"/>
                </a:cxn>
                <a:cxn ang="0">
                  <a:pos x="31" y="60"/>
                </a:cxn>
                <a:cxn ang="0">
                  <a:pos x="37" y="3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6" y="29"/>
                  </a:lnTo>
                  <a:lnTo>
                    <a:pt x="22" y="55"/>
                  </a:lnTo>
                  <a:lnTo>
                    <a:pt x="18" y="67"/>
                  </a:lnTo>
                  <a:lnTo>
                    <a:pt x="14" y="78"/>
                  </a:lnTo>
                  <a:lnTo>
                    <a:pt x="9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7"/>
                  </a:lnTo>
                  <a:lnTo>
                    <a:pt x="23" y="85"/>
                  </a:lnTo>
                  <a:lnTo>
                    <a:pt x="29" y="73"/>
                  </a:lnTo>
                  <a:lnTo>
                    <a:pt x="31" y="60"/>
                  </a:lnTo>
                  <a:lnTo>
                    <a:pt x="37" y="3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0" name="Freeform 672"/>
            <p:cNvSpPr/>
            <p:nvPr/>
          </p:nvSpPr>
          <p:spPr bwMode="auto">
            <a:xfrm>
              <a:off x="6796088" y="2668588"/>
              <a:ext cx="15875" cy="3492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18" y="41"/>
                </a:cxn>
                <a:cxn ang="0">
                  <a:pos x="10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0" y="65"/>
                </a:cxn>
                <a:cxn ang="0">
                  <a:pos x="28" y="4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3"/>
                </a:cxn>
              </a:cxnLst>
              <a:rect l="0" t="0" r="r" b="b"/>
              <a:pathLst>
                <a:path w="41" h="86">
                  <a:moveTo>
                    <a:pt x="30" y="3"/>
                  </a:moveTo>
                  <a:lnTo>
                    <a:pt x="30" y="3"/>
                  </a:lnTo>
                  <a:lnTo>
                    <a:pt x="18" y="41"/>
                  </a:lnTo>
                  <a:lnTo>
                    <a:pt x="10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0" y="65"/>
                  </a:lnTo>
                  <a:lnTo>
                    <a:pt x="28" y="4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1" name="Freeform 673"/>
            <p:cNvSpPr/>
            <p:nvPr/>
          </p:nvSpPr>
          <p:spPr bwMode="auto">
            <a:xfrm>
              <a:off x="6843713" y="2678113"/>
              <a:ext cx="17463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6" y="9"/>
                </a:cxn>
                <a:cxn ang="0">
                  <a:pos x="21" y="17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7" y="5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7" y="57"/>
                </a:cxn>
                <a:cxn ang="0">
                  <a:pos x="22" y="40"/>
                </a:cxn>
                <a:cxn ang="0">
                  <a:pos x="30" y="23"/>
                </a:cxn>
                <a:cxn ang="0">
                  <a:pos x="34" y="17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1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80">
                  <a:moveTo>
                    <a:pt x="33" y="1"/>
                  </a:moveTo>
                  <a:lnTo>
                    <a:pt x="33" y="1"/>
                  </a:lnTo>
                  <a:lnTo>
                    <a:pt x="26" y="9"/>
                  </a:lnTo>
                  <a:lnTo>
                    <a:pt x="21" y="17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7" y="5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7" y="57"/>
                  </a:lnTo>
                  <a:lnTo>
                    <a:pt x="22" y="40"/>
                  </a:lnTo>
                  <a:lnTo>
                    <a:pt x="30" y="23"/>
                  </a:lnTo>
                  <a:lnTo>
                    <a:pt x="34" y="1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2" name="Freeform 674"/>
            <p:cNvSpPr/>
            <p:nvPr/>
          </p:nvSpPr>
          <p:spPr bwMode="auto">
            <a:xfrm>
              <a:off x="6904038" y="2671763"/>
              <a:ext cx="14288" cy="2857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0" y="55"/>
                </a:cxn>
                <a:cxn ang="0">
                  <a:pos x="26" y="39"/>
                </a:cxn>
                <a:cxn ang="0">
                  <a:pos x="33" y="24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4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72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0" y="55"/>
                  </a:lnTo>
                  <a:lnTo>
                    <a:pt x="26" y="39"/>
                  </a:lnTo>
                  <a:lnTo>
                    <a:pt x="33" y="24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3" name="Freeform 675"/>
            <p:cNvSpPr/>
            <p:nvPr/>
          </p:nvSpPr>
          <p:spPr bwMode="auto">
            <a:xfrm>
              <a:off x="6946901" y="2665413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2"/>
                </a:cxn>
                <a:cxn ang="0">
                  <a:pos x="19" y="39"/>
                </a:cxn>
                <a:cxn ang="0">
                  <a:pos x="15" y="47"/>
                </a:cxn>
                <a:cxn ang="0">
                  <a:pos x="12" y="55"/>
                </a:cxn>
                <a:cxn ang="0">
                  <a:pos x="7" y="6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2" y="77"/>
                </a:cxn>
                <a:cxn ang="0">
                  <a:pos x="5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6" y="70"/>
                </a:cxn>
                <a:cxn ang="0">
                  <a:pos x="21" y="61"/>
                </a:cxn>
                <a:cxn ang="0">
                  <a:pos x="25" y="52"/>
                </a:cxn>
                <a:cxn ang="0">
                  <a:pos x="29" y="43"/>
                </a:cxn>
                <a:cxn ang="0">
                  <a:pos x="32" y="34"/>
                </a:cxn>
                <a:cxn ang="0">
                  <a:pos x="33" y="2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79">
                  <a:moveTo>
                    <a:pt x="22" y="5"/>
                  </a:moveTo>
                  <a:lnTo>
                    <a:pt x="22" y="5"/>
                  </a:lnTo>
                  <a:lnTo>
                    <a:pt x="21" y="22"/>
                  </a:lnTo>
                  <a:lnTo>
                    <a:pt x="19" y="39"/>
                  </a:lnTo>
                  <a:lnTo>
                    <a:pt x="15" y="47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2" y="77"/>
                  </a:lnTo>
                  <a:lnTo>
                    <a:pt x="5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6" y="70"/>
                  </a:lnTo>
                  <a:lnTo>
                    <a:pt x="21" y="61"/>
                  </a:lnTo>
                  <a:lnTo>
                    <a:pt x="25" y="52"/>
                  </a:lnTo>
                  <a:lnTo>
                    <a:pt x="29" y="43"/>
                  </a:lnTo>
                  <a:lnTo>
                    <a:pt x="32" y="34"/>
                  </a:lnTo>
                  <a:lnTo>
                    <a:pt x="33" y="2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4" name="Freeform 676"/>
            <p:cNvSpPr/>
            <p:nvPr/>
          </p:nvSpPr>
          <p:spPr bwMode="auto">
            <a:xfrm>
              <a:off x="6818313" y="252571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5" y="9"/>
                </a:cxn>
                <a:cxn ang="0">
                  <a:pos x="21" y="15"/>
                </a:cxn>
                <a:cxn ang="0">
                  <a:pos x="17" y="23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1" y="44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2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3" y="69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0" y="55"/>
                </a:cxn>
                <a:cxn ang="0">
                  <a:pos x="23" y="45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9" y="23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0" y="7"/>
                </a:cxn>
                <a:cxn ang="0">
                  <a:pos x="40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0" h="79">
                  <a:moveTo>
                    <a:pt x="30" y="2"/>
                  </a:moveTo>
                  <a:lnTo>
                    <a:pt x="30" y="2"/>
                  </a:lnTo>
                  <a:lnTo>
                    <a:pt x="25" y="9"/>
                  </a:lnTo>
                  <a:lnTo>
                    <a:pt x="21" y="15"/>
                  </a:lnTo>
                  <a:lnTo>
                    <a:pt x="17" y="2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1" y="4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2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3" y="69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3" y="45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9" y="23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5" name="Freeform 677"/>
            <p:cNvSpPr/>
            <p:nvPr/>
          </p:nvSpPr>
          <p:spPr bwMode="auto">
            <a:xfrm>
              <a:off x="6850063" y="253206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4" y="10"/>
                </a:cxn>
                <a:cxn ang="0">
                  <a:pos x="19" y="18"/>
                </a:cxn>
                <a:cxn ang="0">
                  <a:pos x="13" y="26"/>
                </a:cxn>
                <a:cxn ang="0">
                  <a:pos x="9" y="35"/>
                </a:cxn>
                <a:cxn ang="0">
                  <a:pos x="5" y="45"/>
                </a:cxn>
                <a:cxn ang="0">
                  <a:pos x="3" y="55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5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5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0" y="40"/>
                </a:cxn>
                <a:cxn ang="0">
                  <a:pos x="24" y="31"/>
                </a:cxn>
                <a:cxn ang="0">
                  <a:pos x="28" y="24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9" y="7"/>
                </a:cxn>
                <a:cxn ang="0">
                  <a:pos x="41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1" h="79">
                  <a:moveTo>
                    <a:pt x="30" y="2"/>
                  </a:moveTo>
                  <a:lnTo>
                    <a:pt x="30" y="2"/>
                  </a:lnTo>
                  <a:lnTo>
                    <a:pt x="24" y="10"/>
                  </a:lnTo>
                  <a:lnTo>
                    <a:pt x="19" y="18"/>
                  </a:lnTo>
                  <a:lnTo>
                    <a:pt x="13" y="26"/>
                  </a:lnTo>
                  <a:lnTo>
                    <a:pt x="9" y="35"/>
                  </a:lnTo>
                  <a:lnTo>
                    <a:pt x="5" y="45"/>
                  </a:lnTo>
                  <a:lnTo>
                    <a:pt x="3" y="55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5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0" y="40"/>
                  </a:lnTo>
                  <a:lnTo>
                    <a:pt x="24" y="31"/>
                  </a:lnTo>
                  <a:lnTo>
                    <a:pt x="28" y="24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6" name="Freeform 678"/>
            <p:cNvSpPr/>
            <p:nvPr/>
          </p:nvSpPr>
          <p:spPr bwMode="auto">
            <a:xfrm>
              <a:off x="6884988" y="2535238"/>
              <a:ext cx="12700" cy="317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0" y="8"/>
                </a:cxn>
                <a:cxn ang="0">
                  <a:pos x="19" y="11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11" y="26"/>
                </a:cxn>
                <a:cxn ang="0">
                  <a:pos x="11" y="30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5"/>
                </a:cxn>
                <a:cxn ang="0">
                  <a:pos x="2" y="54"/>
                </a:cxn>
                <a:cxn ang="0">
                  <a:pos x="0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5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1" y="64"/>
                </a:cxn>
                <a:cxn ang="0">
                  <a:pos x="14" y="54"/>
                </a:cxn>
                <a:cxn ang="0">
                  <a:pos x="14" y="54"/>
                </a:cxn>
                <a:cxn ang="0">
                  <a:pos x="18" y="45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24" y="26"/>
                </a:cxn>
                <a:cxn ang="0">
                  <a:pos x="26" y="22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31" y="1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3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23" y="1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4" h="80">
                  <a:moveTo>
                    <a:pt x="22" y="4"/>
                  </a:moveTo>
                  <a:lnTo>
                    <a:pt x="22" y="4"/>
                  </a:lnTo>
                  <a:lnTo>
                    <a:pt x="20" y="8"/>
                  </a:lnTo>
                  <a:lnTo>
                    <a:pt x="19" y="11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5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1" y="6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8" y="4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1" y="1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7" name="Freeform 679"/>
            <p:cNvSpPr/>
            <p:nvPr/>
          </p:nvSpPr>
          <p:spPr bwMode="auto">
            <a:xfrm>
              <a:off x="6916738" y="254000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9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9" y="21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7"/>
                </a:cxn>
                <a:cxn ang="0">
                  <a:pos x="15" y="52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25" y="37"/>
                </a:cxn>
                <a:cxn ang="0">
                  <a:pos x="26" y="33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0" y="23"/>
                </a:cxn>
                <a:cxn ang="0">
                  <a:pos x="34" y="18"/>
                </a:cxn>
                <a:cxn ang="0">
                  <a:pos x="37" y="13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8" y="3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0" h="68">
                  <a:moveTo>
                    <a:pt x="29" y="4"/>
                  </a:moveTo>
                  <a:lnTo>
                    <a:pt x="29" y="4"/>
                  </a:lnTo>
                  <a:lnTo>
                    <a:pt x="26" y="9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2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5" y="5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5" y="37"/>
                  </a:lnTo>
                  <a:lnTo>
                    <a:pt x="26" y="33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3"/>
                  </a:lnTo>
                  <a:lnTo>
                    <a:pt x="34" y="18"/>
                  </a:lnTo>
                  <a:lnTo>
                    <a:pt x="37" y="13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8" name="Freeform 680"/>
            <p:cNvSpPr/>
            <p:nvPr/>
          </p:nvSpPr>
          <p:spPr bwMode="auto">
            <a:xfrm>
              <a:off x="6950076" y="2540000"/>
              <a:ext cx="19050" cy="2698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2" y="12"/>
                </a:cxn>
                <a:cxn ang="0">
                  <a:pos x="27" y="18"/>
                </a:cxn>
                <a:cxn ang="0">
                  <a:pos x="15" y="31"/>
                </a:cxn>
                <a:cxn ang="0">
                  <a:pos x="10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10" y="67"/>
                </a:cxn>
                <a:cxn ang="0">
                  <a:pos x="11" y="64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4"/>
                </a:cxn>
                <a:cxn ang="0">
                  <a:pos x="16" y="47"/>
                </a:cxn>
                <a:cxn ang="0">
                  <a:pos x="21" y="40"/>
                </a:cxn>
                <a:cxn ang="0">
                  <a:pos x="27" y="34"/>
                </a:cxn>
                <a:cxn ang="0">
                  <a:pos x="37" y="21"/>
                </a:cxn>
                <a:cxn ang="0">
                  <a:pos x="42" y="14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68">
                  <a:moveTo>
                    <a:pt x="34" y="4"/>
                  </a:moveTo>
                  <a:lnTo>
                    <a:pt x="34" y="4"/>
                  </a:lnTo>
                  <a:lnTo>
                    <a:pt x="32" y="12"/>
                  </a:lnTo>
                  <a:lnTo>
                    <a:pt x="27" y="18"/>
                  </a:lnTo>
                  <a:lnTo>
                    <a:pt x="15" y="31"/>
                  </a:lnTo>
                  <a:lnTo>
                    <a:pt x="10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10" y="67"/>
                  </a:lnTo>
                  <a:lnTo>
                    <a:pt x="11" y="64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4"/>
                  </a:lnTo>
                  <a:lnTo>
                    <a:pt x="16" y="47"/>
                  </a:lnTo>
                  <a:lnTo>
                    <a:pt x="21" y="40"/>
                  </a:lnTo>
                  <a:lnTo>
                    <a:pt x="27" y="34"/>
                  </a:lnTo>
                  <a:lnTo>
                    <a:pt x="37" y="21"/>
                  </a:lnTo>
                  <a:lnTo>
                    <a:pt x="42" y="14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9" name="Freeform 681"/>
            <p:cNvSpPr/>
            <p:nvPr/>
          </p:nvSpPr>
          <p:spPr bwMode="auto">
            <a:xfrm>
              <a:off x="6981826" y="2540000"/>
              <a:ext cx="15875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8" y="29"/>
                </a:cxn>
                <a:cxn ang="0">
                  <a:pos x="7" y="34"/>
                </a:cxn>
                <a:cxn ang="0">
                  <a:pos x="5" y="44"/>
                </a:cxn>
                <a:cxn ang="0">
                  <a:pos x="4" y="55"/>
                </a:cxn>
                <a:cxn ang="0">
                  <a:pos x="3" y="60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9" y="73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5" y="63"/>
                </a:cxn>
                <a:cxn ang="0">
                  <a:pos x="16" y="55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18" y="34"/>
                </a:cxn>
                <a:cxn ang="0">
                  <a:pos x="20" y="30"/>
                </a:cxn>
                <a:cxn ang="0">
                  <a:pos x="25" y="2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6"/>
                </a:cxn>
                <a:cxn ang="0">
                  <a:pos x="41" y="5"/>
                </a:cxn>
                <a:cxn ang="0">
                  <a:pos x="38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41" h="73">
                  <a:moveTo>
                    <a:pt x="30" y="1"/>
                  </a:moveTo>
                  <a:lnTo>
                    <a:pt x="30" y="1"/>
                  </a:lnTo>
                  <a:lnTo>
                    <a:pt x="20" y="1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8" y="29"/>
                  </a:lnTo>
                  <a:lnTo>
                    <a:pt x="7" y="34"/>
                  </a:lnTo>
                  <a:lnTo>
                    <a:pt x="5" y="44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6" y="55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8" y="34"/>
                  </a:lnTo>
                  <a:lnTo>
                    <a:pt x="20" y="30"/>
                  </a:lnTo>
                  <a:lnTo>
                    <a:pt x="25" y="2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0" name="Freeform 682"/>
            <p:cNvSpPr/>
            <p:nvPr/>
          </p:nvSpPr>
          <p:spPr bwMode="auto">
            <a:xfrm>
              <a:off x="6567488" y="2098675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42" y="22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0" y="50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1" y="67"/>
                </a:cxn>
                <a:cxn ang="0">
                  <a:pos x="8" y="72"/>
                </a:cxn>
                <a:cxn ang="0">
                  <a:pos x="7" y="73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75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2" y="84"/>
                </a:cxn>
                <a:cxn ang="0">
                  <a:pos x="15" y="81"/>
                </a:cxn>
                <a:cxn ang="0">
                  <a:pos x="17" y="78"/>
                </a:cxn>
                <a:cxn ang="0">
                  <a:pos x="20" y="75"/>
                </a:cxn>
                <a:cxn ang="0">
                  <a:pos x="23" y="68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47" y="34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42" y="2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1" y="67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2" y="84"/>
                  </a:lnTo>
                  <a:lnTo>
                    <a:pt x="15" y="81"/>
                  </a:lnTo>
                  <a:lnTo>
                    <a:pt x="17" y="78"/>
                  </a:lnTo>
                  <a:lnTo>
                    <a:pt x="20" y="75"/>
                  </a:lnTo>
                  <a:lnTo>
                    <a:pt x="23" y="68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47" y="34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1" name="Freeform 683"/>
            <p:cNvSpPr/>
            <p:nvPr/>
          </p:nvSpPr>
          <p:spPr bwMode="auto">
            <a:xfrm>
              <a:off x="6613526" y="2089150"/>
              <a:ext cx="33338" cy="3968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4"/>
                </a:cxn>
                <a:cxn ang="0">
                  <a:pos x="34" y="45"/>
                </a:cxn>
                <a:cxn ang="0">
                  <a:pos x="16" y="68"/>
                </a:cxn>
                <a:cxn ang="0">
                  <a:pos x="8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100"/>
                </a:cxn>
                <a:cxn ang="0">
                  <a:pos x="11" y="100"/>
                </a:cxn>
                <a:cxn ang="0">
                  <a:pos x="17" y="88"/>
                </a:cxn>
                <a:cxn ang="0">
                  <a:pos x="26" y="75"/>
                </a:cxn>
                <a:cxn ang="0">
                  <a:pos x="43" y="53"/>
                </a:cxn>
                <a:cxn ang="0">
                  <a:pos x="63" y="31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4" y="2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102">
                  <a:moveTo>
                    <a:pt x="76" y="2"/>
                  </a:moveTo>
                  <a:lnTo>
                    <a:pt x="76" y="2"/>
                  </a:lnTo>
                  <a:lnTo>
                    <a:pt x="55" y="24"/>
                  </a:lnTo>
                  <a:lnTo>
                    <a:pt x="34" y="45"/>
                  </a:lnTo>
                  <a:lnTo>
                    <a:pt x="16" y="68"/>
                  </a:lnTo>
                  <a:lnTo>
                    <a:pt x="8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7" y="88"/>
                  </a:lnTo>
                  <a:lnTo>
                    <a:pt x="26" y="75"/>
                  </a:lnTo>
                  <a:lnTo>
                    <a:pt x="43" y="53"/>
                  </a:lnTo>
                  <a:lnTo>
                    <a:pt x="63" y="31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2" name="Freeform 684"/>
            <p:cNvSpPr/>
            <p:nvPr/>
          </p:nvSpPr>
          <p:spPr bwMode="auto">
            <a:xfrm>
              <a:off x="6653213" y="2073275"/>
              <a:ext cx="52388" cy="55563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4" y="12"/>
                </a:cxn>
                <a:cxn ang="0">
                  <a:pos x="105" y="21"/>
                </a:cxn>
                <a:cxn ang="0">
                  <a:pos x="96" y="28"/>
                </a:cxn>
                <a:cxn ang="0">
                  <a:pos x="86" y="37"/>
                </a:cxn>
                <a:cxn ang="0">
                  <a:pos x="86" y="37"/>
                </a:cxn>
                <a:cxn ang="0">
                  <a:pos x="59" y="64"/>
                </a:cxn>
                <a:cxn ang="0">
                  <a:pos x="59" y="64"/>
                </a:cxn>
                <a:cxn ang="0">
                  <a:pos x="43" y="80"/>
                </a:cxn>
                <a:cxn ang="0">
                  <a:pos x="28" y="97"/>
                </a:cxn>
                <a:cxn ang="0">
                  <a:pos x="15" y="115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8" y="141"/>
                </a:cxn>
                <a:cxn ang="0">
                  <a:pos x="9" y="141"/>
                </a:cxn>
                <a:cxn ang="0">
                  <a:pos x="12" y="139"/>
                </a:cxn>
                <a:cxn ang="0">
                  <a:pos x="12" y="139"/>
                </a:cxn>
                <a:cxn ang="0">
                  <a:pos x="25" y="119"/>
                </a:cxn>
                <a:cxn ang="0">
                  <a:pos x="41" y="101"/>
                </a:cxn>
                <a:cxn ang="0">
                  <a:pos x="56" y="84"/>
                </a:cxn>
                <a:cxn ang="0">
                  <a:pos x="73" y="66"/>
                </a:cxn>
                <a:cxn ang="0">
                  <a:pos x="73" y="66"/>
                </a:cxn>
                <a:cxn ang="0">
                  <a:pos x="88" y="53"/>
                </a:cxn>
                <a:cxn ang="0">
                  <a:pos x="103" y="38"/>
                </a:cxn>
                <a:cxn ang="0">
                  <a:pos x="119" y="24"/>
                </a:cxn>
                <a:cxn ang="0">
                  <a:pos x="126" y="16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2" y="5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2" h="141">
                  <a:moveTo>
                    <a:pt x="122" y="3"/>
                  </a:moveTo>
                  <a:lnTo>
                    <a:pt x="122" y="3"/>
                  </a:lnTo>
                  <a:lnTo>
                    <a:pt x="114" y="12"/>
                  </a:lnTo>
                  <a:lnTo>
                    <a:pt x="105" y="21"/>
                  </a:lnTo>
                  <a:lnTo>
                    <a:pt x="96" y="28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43" y="80"/>
                  </a:lnTo>
                  <a:lnTo>
                    <a:pt x="28" y="97"/>
                  </a:lnTo>
                  <a:lnTo>
                    <a:pt x="15" y="115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8" y="141"/>
                  </a:lnTo>
                  <a:lnTo>
                    <a:pt x="9" y="141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25" y="119"/>
                  </a:lnTo>
                  <a:lnTo>
                    <a:pt x="41" y="101"/>
                  </a:lnTo>
                  <a:lnTo>
                    <a:pt x="56" y="84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88" y="53"/>
                  </a:lnTo>
                  <a:lnTo>
                    <a:pt x="103" y="38"/>
                  </a:lnTo>
                  <a:lnTo>
                    <a:pt x="119" y="24"/>
                  </a:lnTo>
                  <a:lnTo>
                    <a:pt x="126" y="16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3" name="Freeform 685"/>
            <p:cNvSpPr/>
            <p:nvPr/>
          </p:nvSpPr>
          <p:spPr bwMode="auto">
            <a:xfrm>
              <a:off x="6716713" y="2054225"/>
              <a:ext cx="47625" cy="66675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6" y="17"/>
                </a:cxn>
                <a:cxn ang="0">
                  <a:pos x="102" y="29"/>
                </a:cxn>
                <a:cxn ang="0">
                  <a:pos x="97" y="40"/>
                </a:cxn>
                <a:cxn ang="0">
                  <a:pos x="90" y="50"/>
                </a:cxn>
                <a:cxn ang="0">
                  <a:pos x="75" y="71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47" y="108"/>
                </a:cxn>
                <a:cxn ang="0">
                  <a:pos x="31" y="125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6"/>
                </a:cxn>
                <a:cxn ang="0">
                  <a:pos x="43" y="127"/>
                </a:cxn>
                <a:cxn ang="0">
                  <a:pos x="59" y="109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89" y="70"/>
                </a:cxn>
                <a:cxn ang="0">
                  <a:pos x="103" y="50"/>
                </a:cxn>
                <a:cxn ang="0">
                  <a:pos x="109" y="40"/>
                </a:cxn>
                <a:cxn ang="0">
                  <a:pos x="114" y="29"/>
                </a:cxn>
                <a:cxn ang="0">
                  <a:pos x="118" y="17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3"/>
                </a:cxn>
                <a:cxn ang="0">
                  <a:pos x="118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9" h="165">
                  <a:moveTo>
                    <a:pt x="109" y="6"/>
                  </a:moveTo>
                  <a:lnTo>
                    <a:pt x="109" y="6"/>
                  </a:lnTo>
                  <a:lnTo>
                    <a:pt x="106" y="17"/>
                  </a:lnTo>
                  <a:lnTo>
                    <a:pt x="102" y="29"/>
                  </a:lnTo>
                  <a:lnTo>
                    <a:pt x="97" y="40"/>
                  </a:lnTo>
                  <a:lnTo>
                    <a:pt x="90" y="50"/>
                  </a:lnTo>
                  <a:lnTo>
                    <a:pt x="75" y="7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47" y="108"/>
                  </a:lnTo>
                  <a:lnTo>
                    <a:pt x="31" y="125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6"/>
                  </a:lnTo>
                  <a:lnTo>
                    <a:pt x="43" y="127"/>
                  </a:lnTo>
                  <a:lnTo>
                    <a:pt x="59" y="109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9" y="70"/>
                  </a:lnTo>
                  <a:lnTo>
                    <a:pt x="103" y="50"/>
                  </a:lnTo>
                  <a:lnTo>
                    <a:pt x="109" y="40"/>
                  </a:lnTo>
                  <a:lnTo>
                    <a:pt x="114" y="29"/>
                  </a:lnTo>
                  <a:lnTo>
                    <a:pt x="118" y="17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4" name="Freeform 686"/>
            <p:cNvSpPr/>
            <p:nvPr/>
          </p:nvSpPr>
          <p:spPr bwMode="auto">
            <a:xfrm>
              <a:off x="6750051" y="2052638"/>
              <a:ext cx="52388" cy="80963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6" y="3"/>
                </a:cxn>
                <a:cxn ang="0">
                  <a:pos x="115" y="6"/>
                </a:cxn>
                <a:cxn ang="0">
                  <a:pos x="116" y="9"/>
                </a:cxn>
                <a:cxn ang="0">
                  <a:pos x="119" y="10"/>
                </a:cxn>
                <a:cxn ang="0">
                  <a:pos x="119" y="10"/>
                </a:cxn>
                <a:cxn ang="0">
                  <a:pos x="120" y="13"/>
                </a:cxn>
                <a:cxn ang="0">
                  <a:pos x="120" y="16"/>
                </a:cxn>
                <a:cxn ang="0">
                  <a:pos x="117" y="26"/>
                </a:cxn>
                <a:cxn ang="0">
                  <a:pos x="112" y="39"/>
                </a:cxn>
                <a:cxn ang="0">
                  <a:pos x="106" y="54"/>
                </a:cxn>
                <a:cxn ang="0">
                  <a:pos x="89" y="82"/>
                </a:cxn>
                <a:cxn ang="0">
                  <a:pos x="78" y="99"/>
                </a:cxn>
                <a:cxn ang="0">
                  <a:pos x="78" y="99"/>
                </a:cxn>
                <a:cxn ang="0">
                  <a:pos x="52" y="136"/>
                </a:cxn>
                <a:cxn ang="0">
                  <a:pos x="38" y="153"/>
                </a:cxn>
                <a:cxn ang="0">
                  <a:pos x="23" y="170"/>
                </a:cxn>
                <a:cxn ang="0">
                  <a:pos x="23" y="170"/>
                </a:cxn>
                <a:cxn ang="0">
                  <a:pos x="10" y="183"/>
                </a:cxn>
                <a:cxn ang="0">
                  <a:pos x="5" y="19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200"/>
                </a:cxn>
                <a:cxn ang="0">
                  <a:pos x="2" y="203"/>
                </a:cxn>
                <a:cxn ang="0">
                  <a:pos x="2" y="203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12" y="204"/>
                </a:cxn>
                <a:cxn ang="0">
                  <a:pos x="13" y="201"/>
                </a:cxn>
                <a:cxn ang="0">
                  <a:pos x="13" y="200"/>
                </a:cxn>
                <a:cxn ang="0">
                  <a:pos x="13" y="197"/>
                </a:cxn>
                <a:cxn ang="0">
                  <a:pos x="12" y="196"/>
                </a:cxn>
                <a:cxn ang="0">
                  <a:pos x="12" y="196"/>
                </a:cxn>
                <a:cxn ang="0">
                  <a:pos x="13" y="196"/>
                </a:cxn>
                <a:cxn ang="0">
                  <a:pos x="17" y="193"/>
                </a:cxn>
                <a:cxn ang="0">
                  <a:pos x="29" y="182"/>
                </a:cxn>
                <a:cxn ang="0">
                  <a:pos x="43" y="165"/>
                </a:cxn>
                <a:cxn ang="0">
                  <a:pos x="59" y="144"/>
                </a:cxn>
                <a:cxn ang="0">
                  <a:pos x="90" y="102"/>
                </a:cxn>
                <a:cxn ang="0">
                  <a:pos x="106" y="77"/>
                </a:cxn>
                <a:cxn ang="0">
                  <a:pos x="106" y="77"/>
                </a:cxn>
                <a:cxn ang="0">
                  <a:pos x="115" y="60"/>
                </a:cxn>
                <a:cxn ang="0">
                  <a:pos x="120" y="50"/>
                </a:cxn>
                <a:cxn ang="0">
                  <a:pos x="125" y="38"/>
                </a:cxn>
                <a:cxn ang="0">
                  <a:pos x="129" y="27"/>
                </a:cxn>
                <a:cxn ang="0">
                  <a:pos x="132" y="16"/>
                </a:cxn>
                <a:cxn ang="0">
                  <a:pos x="131" y="12"/>
                </a:cxn>
                <a:cxn ang="0">
                  <a:pos x="129" y="8"/>
                </a:cxn>
                <a:cxn ang="0">
                  <a:pos x="128" y="4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2" h="205">
                  <a:moveTo>
                    <a:pt x="124" y="1"/>
                  </a:moveTo>
                  <a:lnTo>
                    <a:pt x="124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3"/>
                  </a:lnTo>
                  <a:lnTo>
                    <a:pt x="115" y="6"/>
                  </a:lnTo>
                  <a:lnTo>
                    <a:pt x="116" y="9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17" y="26"/>
                  </a:lnTo>
                  <a:lnTo>
                    <a:pt x="112" y="39"/>
                  </a:lnTo>
                  <a:lnTo>
                    <a:pt x="106" y="54"/>
                  </a:lnTo>
                  <a:lnTo>
                    <a:pt x="89" y="82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52" y="136"/>
                  </a:lnTo>
                  <a:lnTo>
                    <a:pt x="38" y="153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10" y="183"/>
                  </a:lnTo>
                  <a:lnTo>
                    <a:pt x="5" y="19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200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12" y="204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3" y="197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3" y="196"/>
                  </a:lnTo>
                  <a:lnTo>
                    <a:pt x="17" y="193"/>
                  </a:lnTo>
                  <a:lnTo>
                    <a:pt x="29" y="182"/>
                  </a:lnTo>
                  <a:lnTo>
                    <a:pt x="43" y="165"/>
                  </a:lnTo>
                  <a:lnTo>
                    <a:pt x="59" y="144"/>
                  </a:lnTo>
                  <a:lnTo>
                    <a:pt x="90" y="102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15" y="60"/>
                  </a:lnTo>
                  <a:lnTo>
                    <a:pt x="120" y="50"/>
                  </a:lnTo>
                  <a:lnTo>
                    <a:pt x="125" y="38"/>
                  </a:lnTo>
                  <a:lnTo>
                    <a:pt x="129" y="27"/>
                  </a:lnTo>
                  <a:lnTo>
                    <a:pt x="132" y="16"/>
                  </a:lnTo>
                  <a:lnTo>
                    <a:pt x="131" y="12"/>
                  </a:lnTo>
                  <a:lnTo>
                    <a:pt x="129" y="8"/>
                  </a:lnTo>
                  <a:lnTo>
                    <a:pt x="128" y="4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5" name="Freeform 687"/>
            <p:cNvSpPr/>
            <p:nvPr/>
          </p:nvSpPr>
          <p:spPr bwMode="auto">
            <a:xfrm>
              <a:off x="6800851" y="2038350"/>
              <a:ext cx="52388" cy="95250"/>
            </a:xfrm>
            <a:custGeom>
              <a:avLst/>
              <a:gdLst/>
              <a:ahLst/>
              <a:cxnLst>
                <a:cxn ang="0">
                  <a:pos x="120" y="5"/>
                </a:cxn>
                <a:cxn ang="0">
                  <a:pos x="120" y="5"/>
                </a:cxn>
                <a:cxn ang="0">
                  <a:pos x="117" y="22"/>
                </a:cxn>
                <a:cxn ang="0">
                  <a:pos x="115" y="38"/>
                </a:cxn>
                <a:cxn ang="0">
                  <a:pos x="110" y="54"/>
                </a:cxn>
                <a:cxn ang="0">
                  <a:pos x="103" y="69"/>
                </a:cxn>
                <a:cxn ang="0">
                  <a:pos x="95" y="84"/>
                </a:cxn>
                <a:cxn ang="0">
                  <a:pos x="87" y="98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53" y="153"/>
                </a:cxn>
                <a:cxn ang="0">
                  <a:pos x="36" y="179"/>
                </a:cxn>
                <a:cxn ang="0">
                  <a:pos x="18" y="20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6" y="239"/>
                </a:cxn>
                <a:cxn ang="0">
                  <a:pos x="9" y="238"/>
                </a:cxn>
                <a:cxn ang="0">
                  <a:pos x="10" y="237"/>
                </a:cxn>
                <a:cxn ang="0">
                  <a:pos x="10" y="237"/>
                </a:cxn>
                <a:cxn ang="0">
                  <a:pos x="28" y="210"/>
                </a:cxn>
                <a:cxn ang="0">
                  <a:pos x="47" y="183"/>
                </a:cxn>
                <a:cxn ang="0">
                  <a:pos x="66" y="156"/>
                </a:cxn>
                <a:cxn ang="0">
                  <a:pos x="86" y="128"/>
                </a:cxn>
                <a:cxn ang="0">
                  <a:pos x="103" y="98"/>
                </a:cxn>
                <a:cxn ang="0">
                  <a:pos x="111" y="84"/>
                </a:cxn>
                <a:cxn ang="0">
                  <a:pos x="117" y="68"/>
                </a:cxn>
                <a:cxn ang="0">
                  <a:pos x="123" y="54"/>
                </a:cxn>
                <a:cxn ang="0">
                  <a:pos x="127" y="38"/>
                </a:cxn>
                <a:cxn ang="0">
                  <a:pos x="129" y="22"/>
                </a:cxn>
                <a:cxn ang="0">
                  <a:pos x="130" y="5"/>
                </a:cxn>
                <a:cxn ang="0">
                  <a:pos x="130" y="5"/>
                </a:cxn>
                <a:cxn ang="0">
                  <a:pos x="130" y="3"/>
                </a:cxn>
                <a:cxn ang="0">
                  <a:pos x="129" y="1"/>
                </a:cxn>
                <a:cxn ang="0">
                  <a:pos x="125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5"/>
                </a:cxn>
                <a:cxn ang="0">
                  <a:pos x="120" y="5"/>
                </a:cxn>
              </a:cxnLst>
              <a:rect l="0" t="0" r="r" b="b"/>
              <a:pathLst>
                <a:path w="130" h="239">
                  <a:moveTo>
                    <a:pt x="120" y="5"/>
                  </a:moveTo>
                  <a:lnTo>
                    <a:pt x="120" y="5"/>
                  </a:lnTo>
                  <a:lnTo>
                    <a:pt x="117" y="22"/>
                  </a:lnTo>
                  <a:lnTo>
                    <a:pt x="115" y="38"/>
                  </a:lnTo>
                  <a:lnTo>
                    <a:pt x="110" y="54"/>
                  </a:lnTo>
                  <a:lnTo>
                    <a:pt x="103" y="69"/>
                  </a:lnTo>
                  <a:lnTo>
                    <a:pt x="95" y="84"/>
                  </a:lnTo>
                  <a:lnTo>
                    <a:pt x="87" y="98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53" y="153"/>
                  </a:lnTo>
                  <a:lnTo>
                    <a:pt x="36" y="179"/>
                  </a:lnTo>
                  <a:lnTo>
                    <a:pt x="18" y="20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6" y="239"/>
                  </a:lnTo>
                  <a:lnTo>
                    <a:pt x="9" y="238"/>
                  </a:lnTo>
                  <a:lnTo>
                    <a:pt x="10" y="237"/>
                  </a:lnTo>
                  <a:lnTo>
                    <a:pt x="10" y="237"/>
                  </a:lnTo>
                  <a:lnTo>
                    <a:pt x="28" y="210"/>
                  </a:lnTo>
                  <a:lnTo>
                    <a:pt x="47" y="183"/>
                  </a:lnTo>
                  <a:lnTo>
                    <a:pt x="66" y="156"/>
                  </a:lnTo>
                  <a:lnTo>
                    <a:pt x="86" y="128"/>
                  </a:lnTo>
                  <a:lnTo>
                    <a:pt x="103" y="98"/>
                  </a:lnTo>
                  <a:lnTo>
                    <a:pt x="111" y="84"/>
                  </a:lnTo>
                  <a:lnTo>
                    <a:pt x="117" y="68"/>
                  </a:lnTo>
                  <a:lnTo>
                    <a:pt x="123" y="54"/>
                  </a:lnTo>
                  <a:lnTo>
                    <a:pt x="127" y="38"/>
                  </a:lnTo>
                  <a:lnTo>
                    <a:pt x="129" y="22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29" y="1"/>
                  </a:lnTo>
                  <a:lnTo>
                    <a:pt x="125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6" name="Freeform 688"/>
            <p:cNvSpPr/>
            <p:nvPr/>
          </p:nvSpPr>
          <p:spPr bwMode="auto">
            <a:xfrm>
              <a:off x="6837363" y="2028825"/>
              <a:ext cx="58738" cy="98425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4" y="8"/>
                </a:cxn>
                <a:cxn ang="0">
                  <a:pos x="134" y="8"/>
                </a:cxn>
                <a:cxn ang="0">
                  <a:pos x="131" y="12"/>
                </a:cxn>
                <a:cxn ang="0">
                  <a:pos x="132" y="15"/>
                </a:cxn>
                <a:cxn ang="0">
                  <a:pos x="132" y="15"/>
                </a:cxn>
                <a:cxn ang="0">
                  <a:pos x="102" y="70"/>
                </a:cxn>
                <a:cxn ang="0">
                  <a:pos x="87" y="96"/>
                </a:cxn>
                <a:cxn ang="0">
                  <a:pos x="70" y="122"/>
                </a:cxn>
                <a:cxn ang="0">
                  <a:pos x="70" y="122"/>
                </a:cxn>
                <a:cxn ang="0">
                  <a:pos x="49" y="15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13" y="212"/>
                </a:cxn>
                <a:cxn ang="0">
                  <a:pos x="5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11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15" y="234"/>
                </a:cxn>
                <a:cxn ang="0">
                  <a:pos x="17" y="227"/>
                </a:cxn>
                <a:cxn ang="0">
                  <a:pos x="26" y="211"/>
                </a:cxn>
                <a:cxn ang="0">
                  <a:pos x="45" y="182"/>
                </a:cxn>
                <a:cxn ang="0">
                  <a:pos x="45" y="182"/>
                </a:cxn>
                <a:cxn ang="0">
                  <a:pos x="64" y="151"/>
                </a:cxn>
                <a:cxn ang="0">
                  <a:pos x="85" y="121"/>
                </a:cxn>
                <a:cxn ang="0">
                  <a:pos x="85" y="121"/>
                </a:cxn>
                <a:cxn ang="0">
                  <a:pos x="102" y="93"/>
                </a:cxn>
                <a:cxn ang="0">
                  <a:pos x="118" y="66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7"/>
                </a:cxn>
                <a:cxn ang="0">
                  <a:pos x="148" y="6"/>
                </a:cxn>
                <a:cxn ang="0">
                  <a:pos x="147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8" h="246">
                  <a:moveTo>
                    <a:pt x="139" y="3"/>
                  </a:moveTo>
                  <a:lnTo>
                    <a:pt x="134" y="8"/>
                  </a:lnTo>
                  <a:lnTo>
                    <a:pt x="134" y="8"/>
                  </a:lnTo>
                  <a:lnTo>
                    <a:pt x="131" y="12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02" y="70"/>
                  </a:lnTo>
                  <a:lnTo>
                    <a:pt x="87" y="96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49" y="15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13" y="212"/>
                  </a:lnTo>
                  <a:lnTo>
                    <a:pt x="5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15" y="234"/>
                  </a:lnTo>
                  <a:lnTo>
                    <a:pt x="17" y="227"/>
                  </a:lnTo>
                  <a:lnTo>
                    <a:pt x="26" y="211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64" y="15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2" y="93"/>
                  </a:lnTo>
                  <a:lnTo>
                    <a:pt x="118" y="66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7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7" name="Freeform 689"/>
            <p:cNvSpPr/>
            <p:nvPr/>
          </p:nvSpPr>
          <p:spPr bwMode="auto">
            <a:xfrm>
              <a:off x="6875463" y="2058988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4" y="21"/>
                </a:cxn>
                <a:cxn ang="0">
                  <a:pos x="73" y="37"/>
                </a:cxn>
                <a:cxn ang="0">
                  <a:pos x="63" y="53"/>
                </a:cxn>
                <a:cxn ang="0">
                  <a:pos x="58" y="6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42" y="101"/>
                </a:cxn>
                <a:cxn ang="0">
                  <a:pos x="29" y="131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0" y="195"/>
                </a:cxn>
                <a:cxn ang="0">
                  <a:pos x="4" y="198"/>
                </a:cxn>
                <a:cxn ang="0">
                  <a:pos x="5" y="199"/>
                </a:cxn>
                <a:cxn ang="0">
                  <a:pos x="8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37" y="14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65" y="73"/>
                </a:cxn>
                <a:cxn ang="0">
                  <a:pos x="71" y="63"/>
                </a:cxn>
                <a:cxn ang="0">
                  <a:pos x="82" y="45"/>
                </a:cxn>
                <a:cxn ang="0">
                  <a:pos x="94" y="26"/>
                </a:cxn>
                <a:cxn ang="0">
                  <a:pos x="98" y="16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3" h="199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4" y="21"/>
                  </a:lnTo>
                  <a:lnTo>
                    <a:pt x="73" y="37"/>
                  </a:lnTo>
                  <a:lnTo>
                    <a:pt x="63" y="53"/>
                  </a:lnTo>
                  <a:lnTo>
                    <a:pt x="58" y="6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42" y="101"/>
                  </a:lnTo>
                  <a:lnTo>
                    <a:pt x="29" y="13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4" y="198"/>
                  </a:lnTo>
                  <a:lnTo>
                    <a:pt x="5" y="199"/>
                  </a:lnTo>
                  <a:lnTo>
                    <a:pt x="8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37" y="14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5" y="73"/>
                  </a:lnTo>
                  <a:lnTo>
                    <a:pt x="71" y="63"/>
                  </a:lnTo>
                  <a:lnTo>
                    <a:pt x="82" y="45"/>
                  </a:lnTo>
                  <a:lnTo>
                    <a:pt x="94" y="26"/>
                  </a:lnTo>
                  <a:lnTo>
                    <a:pt x="98" y="16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8" name="Freeform 690"/>
            <p:cNvSpPr/>
            <p:nvPr/>
          </p:nvSpPr>
          <p:spPr bwMode="auto">
            <a:xfrm>
              <a:off x="6505576" y="2085975"/>
              <a:ext cx="19050" cy="36513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5" y="24"/>
                </a:cxn>
                <a:cxn ang="0">
                  <a:pos x="16" y="43"/>
                </a:cxn>
                <a:cxn ang="0">
                  <a:pos x="6" y="63"/>
                </a:cxn>
                <a:cxn ang="0">
                  <a:pos x="3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4" y="89"/>
                </a:cxn>
                <a:cxn ang="0">
                  <a:pos x="21" y="84"/>
                </a:cxn>
                <a:cxn ang="0">
                  <a:pos x="21" y="84"/>
                </a:cxn>
                <a:cxn ang="0">
                  <a:pos x="22" y="81"/>
                </a:cxn>
                <a:cxn ang="0">
                  <a:pos x="22" y="80"/>
                </a:cxn>
                <a:cxn ang="0">
                  <a:pos x="21" y="76"/>
                </a:cxn>
                <a:cxn ang="0">
                  <a:pos x="18" y="75"/>
                </a:cxn>
                <a:cxn ang="0">
                  <a:pos x="16" y="73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21" y="58"/>
                </a:cxn>
                <a:cxn ang="0">
                  <a:pos x="29" y="41"/>
                </a:cxn>
                <a:cxn ang="0">
                  <a:pos x="38" y="24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90">
                  <a:moveTo>
                    <a:pt x="34" y="4"/>
                  </a:moveTo>
                  <a:lnTo>
                    <a:pt x="34" y="4"/>
                  </a:lnTo>
                  <a:lnTo>
                    <a:pt x="25" y="24"/>
                  </a:lnTo>
                  <a:lnTo>
                    <a:pt x="16" y="43"/>
                  </a:lnTo>
                  <a:lnTo>
                    <a:pt x="6" y="63"/>
                  </a:lnTo>
                  <a:lnTo>
                    <a:pt x="3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4" y="89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6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1" y="58"/>
                  </a:lnTo>
                  <a:lnTo>
                    <a:pt x="29" y="41"/>
                  </a:lnTo>
                  <a:lnTo>
                    <a:pt x="38" y="2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9" name="Freeform 691"/>
            <p:cNvSpPr/>
            <p:nvPr/>
          </p:nvSpPr>
          <p:spPr bwMode="auto">
            <a:xfrm>
              <a:off x="6530976" y="2066925"/>
              <a:ext cx="26988" cy="41275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3" y="11"/>
                </a:cxn>
                <a:cxn ang="0">
                  <a:pos x="49" y="17"/>
                </a:cxn>
                <a:cxn ang="0">
                  <a:pos x="39" y="32"/>
                </a:cxn>
                <a:cxn ang="0">
                  <a:pos x="39" y="32"/>
                </a:cxn>
                <a:cxn ang="0">
                  <a:pos x="36" y="37"/>
                </a:cxn>
                <a:cxn ang="0">
                  <a:pos x="34" y="43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22" y="66"/>
                </a:cxn>
                <a:cxn ang="0">
                  <a:pos x="15" y="73"/>
                </a:cxn>
                <a:cxn ang="0">
                  <a:pos x="9" y="83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1" y="93"/>
                </a:cxn>
                <a:cxn ang="0">
                  <a:pos x="0" y="97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07"/>
                </a:cxn>
                <a:cxn ang="0">
                  <a:pos x="8" y="107"/>
                </a:cxn>
                <a:cxn ang="0">
                  <a:pos x="9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3" y="97"/>
                </a:cxn>
                <a:cxn ang="0">
                  <a:pos x="17" y="90"/>
                </a:cxn>
                <a:cxn ang="0">
                  <a:pos x="25" y="80"/>
                </a:cxn>
                <a:cxn ang="0">
                  <a:pos x="32" y="70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47" y="45"/>
                </a:cxn>
                <a:cxn ang="0">
                  <a:pos x="49" y="3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61" y="20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07">
                  <a:moveTo>
                    <a:pt x="56" y="4"/>
                  </a:moveTo>
                  <a:lnTo>
                    <a:pt x="56" y="4"/>
                  </a:lnTo>
                  <a:lnTo>
                    <a:pt x="53" y="11"/>
                  </a:lnTo>
                  <a:lnTo>
                    <a:pt x="49" y="17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7"/>
                  </a:lnTo>
                  <a:lnTo>
                    <a:pt x="34" y="43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2" y="66"/>
                  </a:lnTo>
                  <a:lnTo>
                    <a:pt x="15" y="73"/>
                  </a:lnTo>
                  <a:lnTo>
                    <a:pt x="9" y="83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" y="93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07"/>
                  </a:lnTo>
                  <a:lnTo>
                    <a:pt x="8" y="107"/>
                  </a:lnTo>
                  <a:lnTo>
                    <a:pt x="9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3" y="97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32" y="7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7" y="45"/>
                  </a:lnTo>
                  <a:lnTo>
                    <a:pt x="49" y="3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61" y="20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0" name="Freeform 692"/>
            <p:cNvSpPr/>
            <p:nvPr/>
          </p:nvSpPr>
          <p:spPr bwMode="auto">
            <a:xfrm>
              <a:off x="6556376" y="2049463"/>
              <a:ext cx="31750" cy="5080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69" y="2"/>
                </a:cxn>
                <a:cxn ang="0">
                  <a:pos x="53" y="28"/>
                </a:cxn>
                <a:cxn ang="0">
                  <a:pos x="35" y="55"/>
                </a:cxn>
                <a:cxn ang="0">
                  <a:pos x="19" y="81"/>
                </a:cxn>
                <a:cxn ang="0">
                  <a:pos x="11" y="94"/>
                </a:cxn>
                <a:cxn ang="0">
                  <a:pos x="3" y="108"/>
                </a:cxn>
                <a:cxn ang="0">
                  <a:pos x="3" y="108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" y="123"/>
                </a:cxn>
                <a:cxn ang="0">
                  <a:pos x="3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7" y="107"/>
                </a:cxn>
                <a:cxn ang="0">
                  <a:pos x="24" y="93"/>
                </a:cxn>
                <a:cxn ang="0">
                  <a:pos x="43" y="64"/>
                </a:cxn>
                <a:cxn ang="0">
                  <a:pos x="61" y="36"/>
                </a:cxn>
                <a:cxn ang="0">
                  <a:pos x="70" y="22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5"/>
                </a:cxn>
                <a:cxn ang="0">
                  <a:pos x="79" y="4"/>
                </a:cxn>
                <a:cxn ang="0">
                  <a:pos x="75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9" y="2"/>
                </a:cxn>
                <a:cxn ang="0">
                  <a:pos x="69" y="2"/>
                </a:cxn>
              </a:cxnLst>
              <a:rect l="0" t="0" r="r" b="b"/>
              <a:pathLst>
                <a:path w="79" h="125">
                  <a:moveTo>
                    <a:pt x="69" y="2"/>
                  </a:moveTo>
                  <a:lnTo>
                    <a:pt x="69" y="2"/>
                  </a:lnTo>
                  <a:lnTo>
                    <a:pt x="53" y="28"/>
                  </a:lnTo>
                  <a:lnTo>
                    <a:pt x="35" y="55"/>
                  </a:lnTo>
                  <a:lnTo>
                    <a:pt x="19" y="81"/>
                  </a:lnTo>
                  <a:lnTo>
                    <a:pt x="11" y="94"/>
                  </a:lnTo>
                  <a:lnTo>
                    <a:pt x="3" y="108"/>
                  </a:lnTo>
                  <a:lnTo>
                    <a:pt x="3" y="108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3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7" y="107"/>
                  </a:lnTo>
                  <a:lnTo>
                    <a:pt x="24" y="93"/>
                  </a:lnTo>
                  <a:lnTo>
                    <a:pt x="43" y="64"/>
                  </a:lnTo>
                  <a:lnTo>
                    <a:pt x="61" y="36"/>
                  </a:lnTo>
                  <a:lnTo>
                    <a:pt x="70" y="22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9" y="2"/>
                  </a:lnTo>
                  <a:lnTo>
                    <a:pt x="6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1" name="Freeform 693"/>
            <p:cNvSpPr/>
            <p:nvPr/>
          </p:nvSpPr>
          <p:spPr bwMode="auto">
            <a:xfrm>
              <a:off x="6583363" y="2027238"/>
              <a:ext cx="38100" cy="66675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9" y="16"/>
                </a:cxn>
                <a:cxn ang="0">
                  <a:pos x="74" y="24"/>
                </a:cxn>
                <a:cxn ang="0">
                  <a:pos x="71" y="30"/>
                </a:cxn>
                <a:cxn ang="0">
                  <a:pos x="71" y="30"/>
                </a:cxn>
                <a:cxn ang="0">
                  <a:pos x="66" y="43"/>
                </a:cxn>
                <a:cxn ang="0">
                  <a:pos x="61" y="55"/>
                </a:cxn>
                <a:cxn ang="0">
                  <a:pos x="47" y="79"/>
                </a:cxn>
                <a:cxn ang="0">
                  <a:pos x="47" y="79"/>
                </a:cxn>
                <a:cxn ang="0">
                  <a:pos x="23" y="118"/>
                </a:cxn>
                <a:cxn ang="0">
                  <a:pos x="11" y="137"/>
                </a:cxn>
                <a:cxn ang="0">
                  <a:pos x="1" y="157"/>
                </a:cxn>
                <a:cxn ang="0">
                  <a:pos x="1" y="157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3" y="165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22" y="141"/>
                </a:cxn>
                <a:cxn ang="0">
                  <a:pos x="35" y="11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0"/>
                </a:cxn>
                <a:cxn ang="0">
                  <a:pos x="79" y="42"/>
                </a:cxn>
                <a:cxn ang="0">
                  <a:pos x="79" y="42"/>
                </a:cxn>
                <a:cxn ang="0">
                  <a:pos x="83" y="33"/>
                </a:cxn>
                <a:cxn ang="0">
                  <a:pos x="88" y="25"/>
                </a:cxn>
                <a:cxn ang="0">
                  <a:pos x="92" y="16"/>
                </a:cxn>
                <a:cxn ang="0">
                  <a:pos x="96" y="8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66">
                  <a:moveTo>
                    <a:pt x="86" y="4"/>
                  </a:moveTo>
                  <a:lnTo>
                    <a:pt x="86" y="4"/>
                  </a:lnTo>
                  <a:lnTo>
                    <a:pt x="79" y="16"/>
                  </a:lnTo>
                  <a:lnTo>
                    <a:pt x="74" y="24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43"/>
                  </a:lnTo>
                  <a:lnTo>
                    <a:pt x="61" y="55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23" y="118"/>
                  </a:lnTo>
                  <a:lnTo>
                    <a:pt x="11" y="137"/>
                  </a:lnTo>
                  <a:lnTo>
                    <a:pt x="1" y="157"/>
                  </a:lnTo>
                  <a:lnTo>
                    <a:pt x="1" y="157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3" y="165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22" y="141"/>
                  </a:lnTo>
                  <a:lnTo>
                    <a:pt x="35" y="11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0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3" y="33"/>
                  </a:lnTo>
                  <a:lnTo>
                    <a:pt x="88" y="25"/>
                  </a:lnTo>
                  <a:lnTo>
                    <a:pt x="92" y="16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2" name="Freeform 694"/>
            <p:cNvSpPr/>
            <p:nvPr/>
          </p:nvSpPr>
          <p:spPr bwMode="auto">
            <a:xfrm>
              <a:off x="6616701" y="2011363"/>
              <a:ext cx="36513" cy="68263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4" y="7"/>
                </a:cxn>
                <a:cxn ang="0">
                  <a:pos x="68" y="14"/>
                </a:cxn>
                <a:cxn ang="0">
                  <a:pos x="63" y="22"/>
                </a:cxn>
                <a:cxn ang="0">
                  <a:pos x="59" y="30"/>
                </a:cxn>
                <a:cxn ang="0">
                  <a:pos x="52" y="48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46" y="75"/>
                </a:cxn>
                <a:cxn ang="0">
                  <a:pos x="42" y="83"/>
                </a:cxn>
                <a:cxn ang="0">
                  <a:pos x="34" y="100"/>
                </a:cxn>
                <a:cxn ang="0">
                  <a:pos x="17" y="130"/>
                </a:cxn>
                <a:cxn ang="0">
                  <a:pos x="17" y="130"/>
                </a:cxn>
                <a:cxn ang="0">
                  <a:pos x="6" y="147"/>
                </a:cxn>
                <a:cxn ang="0">
                  <a:pos x="1" y="157"/>
                </a:cxn>
                <a:cxn ang="0">
                  <a:pos x="0" y="166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9" y="170"/>
                </a:cxn>
                <a:cxn ang="0">
                  <a:pos x="10" y="168"/>
                </a:cxn>
                <a:cxn ang="0">
                  <a:pos x="10" y="166"/>
                </a:cxn>
                <a:cxn ang="0">
                  <a:pos x="10" y="166"/>
                </a:cxn>
                <a:cxn ang="0">
                  <a:pos x="12" y="160"/>
                </a:cxn>
                <a:cxn ang="0">
                  <a:pos x="14" y="157"/>
                </a:cxn>
                <a:cxn ang="0">
                  <a:pos x="19" y="146"/>
                </a:cxn>
                <a:cxn ang="0">
                  <a:pos x="31" y="128"/>
                </a:cxn>
                <a:cxn ang="0">
                  <a:pos x="31" y="128"/>
                </a:cxn>
                <a:cxn ang="0">
                  <a:pos x="56" y="83"/>
                </a:cxn>
                <a:cxn ang="0">
                  <a:pos x="56" y="83"/>
                </a:cxn>
                <a:cxn ang="0">
                  <a:pos x="60" y="74"/>
                </a:cxn>
                <a:cxn ang="0">
                  <a:pos x="63" y="64"/>
                </a:cxn>
                <a:cxn ang="0">
                  <a:pos x="67" y="44"/>
                </a:cxn>
                <a:cxn ang="0">
                  <a:pos x="69" y="35"/>
                </a:cxn>
                <a:cxn ang="0">
                  <a:pos x="73" y="26"/>
                </a:cxn>
                <a:cxn ang="0">
                  <a:pos x="80" y="18"/>
                </a:cxn>
                <a:cxn ang="0">
                  <a:pos x="88" y="11"/>
                </a:cxn>
                <a:cxn ang="0">
                  <a:pos x="88" y="11"/>
                </a:cxn>
                <a:cxn ang="0">
                  <a:pos x="90" y="9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6" y="1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71">
                  <a:moveTo>
                    <a:pt x="82" y="1"/>
                  </a:moveTo>
                  <a:lnTo>
                    <a:pt x="82" y="1"/>
                  </a:lnTo>
                  <a:lnTo>
                    <a:pt x="74" y="7"/>
                  </a:lnTo>
                  <a:lnTo>
                    <a:pt x="68" y="14"/>
                  </a:lnTo>
                  <a:lnTo>
                    <a:pt x="63" y="22"/>
                  </a:lnTo>
                  <a:lnTo>
                    <a:pt x="59" y="30"/>
                  </a:lnTo>
                  <a:lnTo>
                    <a:pt x="52" y="4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75"/>
                  </a:lnTo>
                  <a:lnTo>
                    <a:pt x="42" y="83"/>
                  </a:lnTo>
                  <a:lnTo>
                    <a:pt x="34" y="100"/>
                  </a:lnTo>
                  <a:lnTo>
                    <a:pt x="17" y="130"/>
                  </a:lnTo>
                  <a:lnTo>
                    <a:pt x="17" y="130"/>
                  </a:lnTo>
                  <a:lnTo>
                    <a:pt x="6" y="147"/>
                  </a:lnTo>
                  <a:lnTo>
                    <a:pt x="1" y="157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9" y="170"/>
                  </a:lnTo>
                  <a:lnTo>
                    <a:pt x="10" y="168"/>
                  </a:lnTo>
                  <a:lnTo>
                    <a:pt x="10" y="166"/>
                  </a:lnTo>
                  <a:lnTo>
                    <a:pt x="10" y="166"/>
                  </a:lnTo>
                  <a:lnTo>
                    <a:pt x="12" y="160"/>
                  </a:lnTo>
                  <a:lnTo>
                    <a:pt x="14" y="157"/>
                  </a:lnTo>
                  <a:lnTo>
                    <a:pt x="19" y="146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60" y="74"/>
                  </a:lnTo>
                  <a:lnTo>
                    <a:pt x="63" y="64"/>
                  </a:lnTo>
                  <a:lnTo>
                    <a:pt x="67" y="44"/>
                  </a:lnTo>
                  <a:lnTo>
                    <a:pt x="69" y="35"/>
                  </a:lnTo>
                  <a:lnTo>
                    <a:pt x="73" y="26"/>
                  </a:lnTo>
                  <a:lnTo>
                    <a:pt x="80" y="18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6" y="1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3" name="Freeform 695"/>
            <p:cNvSpPr/>
            <p:nvPr/>
          </p:nvSpPr>
          <p:spPr bwMode="auto">
            <a:xfrm>
              <a:off x="6643688" y="1989138"/>
              <a:ext cx="52388" cy="80963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2" y="12"/>
                </a:cxn>
                <a:cxn ang="0">
                  <a:pos x="105" y="24"/>
                </a:cxn>
                <a:cxn ang="0">
                  <a:pos x="97" y="36"/>
                </a:cxn>
                <a:cxn ang="0">
                  <a:pos x="90" y="47"/>
                </a:cxn>
                <a:cxn ang="0">
                  <a:pos x="78" y="72"/>
                </a:cxn>
                <a:cxn ang="0">
                  <a:pos x="67" y="98"/>
                </a:cxn>
                <a:cxn ang="0">
                  <a:pos x="67" y="98"/>
                </a:cxn>
                <a:cxn ang="0">
                  <a:pos x="54" y="123"/>
                </a:cxn>
                <a:cxn ang="0">
                  <a:pos x="38" y="149"/>
                </a:cxn>
                <a:cxn ang="0">
                  <a:pos x="21" y="17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4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25" y="186"/>
                </a:cxn>
                <a:cxn ang="0">
                  <a:pos x="40" y="166"/>
                </a:cxn>
                <a:cxn ang="0">
                  <a:pos x="54" y="147"/>
                </a:cxn>
                <a:cxn ang="0">
                  <a:pos x="67" y="126"/>
                </a:cxn>
                <a:cxn ang="0">
                  <a:pos x="67" y="126"/>
                </a:cxn>
                <a:cxn ang="0">
                  <a:pos x="76" y="112"/>
                </a:cxn>
                <a:cxn ang="0">
                  <a:pos x="82" y="97"/>
                </a:cxn>
                <a:cxn ang="0">
                  <a:pos x="95" y="67"/>
                </a:cxn>
                <a:cxn ang="0">
                  <a:pos x="102" y="51"/>
                </a:cxn>
                <a:cxn ang="0">
                  <a:pos x="110" y="37"/>
                </a:cxn>
                <a:cxn ang="0">
                  <a:pos x="119" y="23"/>
                </a:cxn>
                <a:cxn ang="0">
                  <a:pos x="129" y="10"/>
                </a:cxn>
                <a:cxn ang="0">
                  <a:pos x="129" y="10"/>
                </a:cxn>
                <a:cxn ang="0">
                  <a:pos x="131" y="8"/>
                </a:cxn>
                <a:cxn ang="0">
                  <a:pos x="131" y="6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31" h="206">
                  <a:moveTo>
                    <a:pt x="122" y="2"/>
                  </a:moveTo>
                  <a:lnTo>
                    <a:pt x="122" y="2"/>
                  </a:lnTo>
                  <a:lnTo>
                    <a:pt x="112" y="12"/>
                  </a:lnTo>
                  <a:lnTo>
                    <a:pt x="105" y="24"/>
                  </a:lnTo>
                  <a:lnTo>
                    <a:pt x="97" y="36"/>
                  </a:lnTo>
                  <a:lnTo>
                    <a:pt x="90" y="47"/>
                  </a:lnTo>
                  <a:lnTo>
                    <a:pt x="78" y="7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54" y="123"/>
                  </a:lnTo>
                  <a:lnTo>
                    <a:pt x="38" y="149"/>
                  </a:lnTo>
                  <a:lnTo>
                    <a:pt x="21" y="17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4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25" y="186"/>
                  </a:lnTo>
                  <a:lnTo>
                    <a:pt x="40" y="166"/>
                  </a:lnTo>
                  <a:lnTo>
                    <a:pt x="54" y="147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76" y="112"/>
                  </a:lnTo>
                  <a:lnTo>
                    <a:pt x="82" y="97"/>
                  </a:lnTo>
                  <a:lnTo>
                    <a:pt x="95" y="67"/>
                  </a:lnTo>
                  <a:lnTo>
                    <a:pt x="102" y="51"/>
                  </a:lnTo>
                  <a:lnTo>
                    <a:pt x="110" y="37"/>
                  </a:lnTo>
                  <a:lnTo>
                    <a:pt x="119" y="2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31" y="8"/>
                  </a:lnTo>
                  <a:lnTo>
                    <a:pt x="131" y="6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4" name="Freeform 696"/>
            <p:cNvSpPr/>
            <p:nvPr/>
          </p:nvSpPr>
          <p:spPr bwMode="auto">
            <a:xfrm>
              <a:off x="6670676" y="1982788"/>
              <a:ext cx="49213" cy="85725"/>
            </a:xfrm>
            <a:custGeom>
              <a:avLst/>
              <a:gdLst/>
              <a:ahLst/>
              <a:cxnLst>
                <a:cxn ang="0">
                  <a:pos x="120" y="6"/>
                </a:cxn>
                <a:cxn ang="0">
                  <a:pos x="120" y="6"/>
                </a:cxn>
                <a:cxn ang="0">
                  <a:pos x="120" y="3"/>
                </a:cxn>
                <a:cxn ang="0">
                  <a:pos x="119" y="2"/>
                </a:cxn>
                <a:cxn ang="0">
                  <a:pos x="115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08" y="6"/>
                </a:cxn>
                <a:cxn ang="0">
                  <a:pos x="108" y="6"/>
                </a:cxn>
                <a:cxn ang="0">
                  <a:pos x="108" y="13"/>
                </a:cxn>
                <a:cxn ang="0">
                  <a:pos x="107" y="20"/>
                </a:cxn>
                <a:cxn ang="0">
                  <a:pos x="102" y="34"/>
                </a:cxn>
                <a:cxn ang="0">
                  <a:pos x="89" y="61"/>
                </a:cxn>
                <a:cxn ang="0">
                  <a:pos x="89" y="61"/>
                </a:cxn>
                <a:cxn ang="0">
                  <a:pos x="74" y="89"/>
                </a:cxn>
                <a:cxn ang="0">
                  <a:pos x="67" y="102"/>
                </a:cxn>
                <a:cxn ang="0">
                  <a:pos x="59" y="115"/>
                </a:cxn>
                <a:cxn ang="0">
                  <a:pos x="59" y="115"/>
                </a:cxn>
                <a:cxn ang="0">
                  <a:pos x="48" y="132"/>
                </a:cxn>
                <a:cxn ang="0">
                  <a:pos x="38" y="149"/>
                </a:cxn>
                <a:cxn ang="0">
                  <a:pos x="27" y="166"/>
                </a:cxn>
                <a:cxn ang="0">
                  <a:pos x="16" y="182"/>
                </a:cxn>
                <a:cxn ang="0">
                  <a:pos x="16" y="182"/>
                </a:cxn>
                <a:cxn ang="0">
                  <a:pos x="10" y="189"/>
                </a:cxn>
                <a:cxn ang="0">
                  <a:pos x="6" y="195"/>
                </a:cxn>
                <a:cxn ang="0">
                  <a:pos x="3" y="202"/>
                </a:cxn>
                <a:cxn ang="0">
                  <a:pos x="0" y="210"/>
                </a:cxn>
                <a:cxn ang="0">
                  <a:pos x="0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5" y="216"/>
                </a:cxn>
                <a:cxn ang="0">
                  <a:pos x="9" y="216"/>
                </a:cxn>
                <a:cxn ang="0">
                  <a:pos x="10" y="215"/>
                </a:cxn>
                <a:cxn ang="0">
                  <a:pos x="12" y="212"/>
                </a:cxn>
                <a:cxn ang="0">
                  <a:pos x="12" y="212"/>
                </a:cxn>
                <a:cxn ang="0">
                  <a:pos x="13" y="207"/>
                </a:cxn>
                <a:cxn ang="0">
                  <a:pos x="17" y="200"/>
                </a:cxn>
                <a:cxn ang="0">
                  <a:pos x="23" y="189"/>
                </a:cxn>
                <a:cxn ang="0">
                  <a:pos x="33" y="177"/>
                </a:cxn>
                <a:cxn ang="0">
                  <a:pos x="39" y="166"/>
                </a:cxn>
                <a:cxn ang="0">
                  <a:pos x="39" y="166"/>
                </a:cxn>
                <a:cxn ang="0">
                  <a:pos x="59" y="136"/>
                </a:cxn>
                <a:cxn ang="0">
                  <a:pos x="80" y="106"/>
                </a:cxn>
                <a:cxn ang="0">
                  <a:pos x="80" y="106"/>
                </a:cxn>
                <a:cxn ang="0">
                  <a:pos x="88" y="93"/>
                </a:cxn>
                <a:cxn ang="0">
                  <a:pos x="94" y="79"/>
                </a:cxn>
                <a:cxn ang="0">
                  <a:pos x="106" y="50"/>
                </a:cxn>
                <a:cxn ang="0">
                  <a:pos x="106" y="50"/>
                </a:cxn>
                <a:cxn ang="0">
                  <a:pos x="114" y="32"/>
                </a:cxn>
                <a:cxn ang="0">
                  <a:pos x="118" y="24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20" y="12"/>
                </a:cxn>
                <a:cxn ang="0">
                  <a:pos x="120" y="6"/>
                </a:cxn>
              </a:cxnLst>
              <a:rect l="0" t="0" r="r" b="b"/>
              <a:pathLst>
                <a:path w="120" h="216">
                  <a:moveTo>
                    <a:pt x="120" y="6"/>
                  </a:moveTo>
                  <a:lnTo>
                    <a:pt x="120" y="6"/>
                  </a:lnTo>
                  <a:lnTo>
                    <a:pt x="120" y="3"/>
                  </a:lnTo>
                  <a:lnTo>
                    <a:pt x="119" y="2"/>
                  </a:lnTo>
                  <a:lnTo>
                    <a:pt x="115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13"/>
                  </a:lnTo>
                  <a:lnTo>
                    <a:pt x="107" y="20"/>
                  </a:lnTo>
                  <a:lnTo>
                    <a:pt x="102" y="34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74" y="89"/>
                  </a:lnTo>
                  <a:lnTo>
                    <a:pt x="67" y="102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48" y="132"/>
                  </a:lnTo>
                  <a:lnTo>
                    <a:pt x="38" y="149"/>
                  </a:lnTo>
                  <a:lnTo>
                    <a:pt x="27" y="166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0" y="189"/>
                  </a:lnTo>
                  <a:lnTo>
                    <a:pt x="6" y="195"/>
                  </a:lnTo>
                  <a:lnTo>
                    <a:pt x="3" y="20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5" y="216"/>
                  </a:lnTo>
                  <a:lnTo>
                    <a:pt x="9" y="216"/>
                  </a:lnTo>
                  <a:lnTo>
                    <a:pt x="10" y="215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07"/>
                  </a:lnTo>
                  <a:lnTo>
                    <a:pt x="17" y="200"/>
                  </a:lnTo>
                  <a:lnTo>
                    <a:pt x="23" y="189"/>
                  </a:lnTo>
                  <a:lnTo>
                    <a:pt x="33" y="17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59" y="13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8" y="93"/>
                  </a:lnTo>
                  <a:lnTo>
                    <a:pt x="94" y="79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14" y="32"/>
                  </a:lnTo>
                  <a:lnTo>
                    <a:pt x="118" y="24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20" y="12"/>
                  </a:lnTo>
                  <a:lnTo>
                    <a:pt x="1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5" name="Freeform 697"/>
            <p:cNvSpPr/>
            <p:nvPr/>
          </p:nvSpPr>
          <p:spPr bwMode="auto">
            <a:xfrm>
              <a:off x="6710363" y="1962150"/>
              <a:ext cx="58738" cy="101600"/>
            </a:xfrm>
            <a:custGeom>
              <a:avLst/>
              <a:gdLst/>
              <a:ahLst/>
              <a:cxnLst>
                <a:cxn ang="0">
                  <a:pos x="136" y="6"/>
                </a:cxn>
                <a:cxn ang="0">
                  <a:pos x="136" y="6"/>
                </a:cxn>
                <a:cxn ang="0">
                  <a:pos x="133" y="21"/>
                </a:cxn>
                <a:cxn ang="0">
                  <a:pos x="128" y="37"/>
                </a:cxn>
                <a:cxn ang="0">
                  <a:pos x="122" y="53"/>
                </a:cxn>
                <a:cxn ang="0">
                  <a:pos x="114" y="68"/>
                </a:cxn>
                <a:cxn ang="0">
                  <a:pos x="96" y="97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63" y="149"/>
                </a:cxn>
                <a:cxn ang="0">
                  <a:pos x="47" y="173"/>
                </a:cxn>
                <a:cxn ang="0">
                  <a:pos x="47" y="173"/>
                </a:cxn>
                <a:cxn ang="0">
                  <a:pos x="35" y="187"/>
                </a:cxn>
                <a:cxn ang="0">
                  <a:pos x="17" y="214"/>
                </a:cxn>
                <a:cxn ang="0">
                  <a:pos x="9" y="227"/>
                </a:cxn>
                <a:cxn ang="0">
                  <a:pos x="3" y="240"/>
                </a:cxn>
                <a:cxn ang="0">
                  <a:pos x="0" y="249"/>
                </a:cxn>
                <a:cxn ang="0">
                  <a:pos x="0" y="253"/>
                </a:cxn>
                <a:cxn ang="0">
                  <a:pos x="1" y="255"/>
                </a:cxn>
                <a:cxn ang="0">
                  <a:pos x="1" y="255"/>
                </a:cxn>
                <a:cxn ang="0">
                  <a:pos x="3" y="257"/>
                </a:cxn>
                <a:cxn ang="0">
                  <a:pos x="5" y="257"/>
                </a:cxn>
                <a:cxn ang="0">
                  <a:pos x="9" y="254"/>
                </a:cxn>
                <a:cxn ang="0">
                  <a:pos x="10" y="251"/>
                </a:cxn>
                <a:cxn ang="0">
                  <a:pos x="10" y="249"/>
                </a:cxn>
                <a:cxn ang="0">
                  <a:pos x="9" y="246"/>
                </a:cxn>
                <a:cxn ang="0">
                  <a:pos x="9" y="246"/>
                </a:cxn>
                <a:cxn ang="0">
                  <a:pos x="10" y="248"/>
                </a:cxn>
                <a:cxn ang="0">
                  <a:pos x="12" y="248"/>
                </a:cxn>
                <a:cxn ang="0">
                  <a:pos x="14" y="245"/>
                </a:cxn>
                <a:cxn ang="0">
                  <a:pos x="18" y="237"/>
                </a:cxn>
                <a:cxn ang="0">
                  <a:pos x="18" y="237"/>
                </a:cxn>
                <a:cxn ang="0">
                  <a:pos x="34" y="212"/>
                </a:cxn>
                <a:cxn ang="0">
                  <a:pos x="34" y="212"/>
                </a:cxn>
                <a:cxn ang="0">
                  <a:pos x="72" y="156"/>
                </a:cxn>
                <a:cxn ang="0">
                  <a:pos x="72" y="156"/>
                </a:cxn>
                <a:cxn ang="0">
                  <a:pos x="88" y="132"/>
                </a:cxn>
                <a:cxn ang="0">
                  <a:pos x="101" y="109"/>
                </a:cxn>
                <a:cxn ang="0">
                  <a:pos x="101" y="109"/>
                </a:cxn>
                <a:cxn ang="0">
                  <a:pos x="115" y="85"/>
                </a:cxn>
                <a:cxn ang="0">
                  <a:pos x="130" y="59"/>
                </a:cxn>
                <a:cxn ang="0">
                  <a:pos x="136" y="46"/>
                </a:cxn>
                <a:cxn ang="0">
                  <a:pos x="141" y="33"/>
                </a:cxn>
                <a:cxn ang="0">
                  <a:pos x="145" y="19"/>
                </a:cxn>
                <a:cxn ang="0">
                  <a:pos x="148" y="6"/>
                </a:cxn>
                <a:cxn ang="0">
                  <a:pos x="148" y="6"/>
                </a:cxn>
                <a:cxn ang="0">
                  <a:pos x="148" y="3"/>
                </a:cxn>
                <a:cxn ang="0">
                  <a:pos x="147" y="2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39" y="2"/>
                </a:cxn>
                <a:cxn ang="0">
                  <a:pos x="137" y="3"/>
                </a:cxn>
                <a:cxn ang="0">
                  <a:pos x="136" y="6"/>
                </a:cxn>
                <a:cxn ang="0">
                  <a:pos x="136" y="6"/>
                </a:cxn>
              </a:cxnLst>
              <a:rect l="0" t="0" r="r" b="b"/>
              <a:pathLst>
                <a:path w="148" h="257">
                  <a:moveTo>
                    <a:pt x="136" y="6"/>
                  </a:moveTo>
                  <a:lnTo>
                    <a:pt x="136" y="6"/>
                  </a:lnTo>
                  <a:lnTo>
                    <a:pt x="133" y="21"/>
                  </a:lnTo>
                  <a:lnTo>
                    <a:pt x="128" y="37"/>
                  </a:lnTo>
                  <a:lnTo>
                    <a:pt x="122" y="53"/>
                  </a:lnTo>
                  <a:lnTo>
                    <a:pt x="114" y="68"/>
                  </a:lnTo>
                  <a:lnTo>
                    <a:pt x="96" y="97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63" y="149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35" y="187"/>
                  </a:lnTo>
                  <a:lnTo>
                    <a:pt x="17" y="214"/>
                  </a:lnTo>
                  <a:lnTo>
                    <a:pt x="9" y="227"/>
                  </a:lnTo>
                  <a:lnTo>
                    <a:pt x="3" y="240"/>
                  </a:lnTo>
                  <a:lnTo>
                    <a:pt x="0" y="249"/>
                  </a:lnTo>
                  <a:lnTo>
                    <a:pt x="0" y="253"/>
                  </a:lnTo>
                  <a:lnTo>
                    <a:pt x="1" y="255"/>
                  </a:lnTo>
                  <a:lnTo>
                    <a:pt x="1" y="255"/>
                  </a:lnTo>
                  <a:lnTo>
                    <a:pt x="3" y="257"/>
                  </a:lnTo>
                  <a:lnTo>
                    <a:pt x="5" y="257"/>
                  </a:lnTo>
                  <a:lnTo>
                    <a:pt x="9" y="254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10" y="248"/>
                  </a:lnTo>
                  <a:lnTo>
                    <a:pt x="12" y="248"/>
                  </a:lnTo>
                  <a:lnTo>
                    <a:pt x="14" y="245"/>
                  </a:lnTo>
                  <a:lnTo>
                    <a:pt x="18" y="237"/>
                  </a:lnTo>
                  <a:lnTo>
                    <a:pt x="18" y="237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72" y="156"/>
                  </a:lnTo>
                  <a:lnTo>
                    <a:pt x="72" y="156"/>
                  </a:lnTo>
                  <a:lnTo>
                    <a:pt x="88" y="132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15" y="85"/>
                  </a:lnTo>
                  <a:lnTo>
                    <a:pt x="130" y="59"/>
                  </a:lnTo>
                  <a:lnTo>
                    <a:pt x="136" y="46"/>
                  </a:lnTo>
                  <a:lnTo>
                    <a:pt x="141" y="33"/>
                  </a:lnTo>
                  <a:lnTo>
                    <a:pt x="145" y="19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2"/>
                  </a:lnTo>
                  <a:lnTo>
                    <a:pt x="137" y="3"/>
                  </a:lnTo>
                  <a:lnTo>
                    <a:pt x="136" y="6"/>
                  </a:lnTo>
                  <a:lnTo>
                    <a:pt x="13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6" name="Freeform 698"/>
            <p:cNvSpPr/>
            <p:nvPr/>
          </p:nvSpPr>
          <p:spPr bwMode="auto">
            <a:xfrm>
              <a:off x="6742113" y="1958975"/>
              <a:ext cx="44450" cy="100013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99" y="22"/>
                </a:cxn>
                <a:cxn ang="0">
                  <a:pos x="95" y="38"/>
                </a:cxn>
                <a:cxn ang="0">
                  <a:pos x="90" y="55"/>
                </a:cxn>
                <a:cxn ang="0">
                  <a:pos x="82" y="70"/>
                </a:cxn>
                <a:cxn ang="0">
                  <a:pos x="67" y="103"/>
                </a:cxn>
                <a:cxn ang="0">
                  <a:pos x="52" y="133"/>
                </a:cxn>
                <a:cxn ang="0">
                  <a:pos x="52" y="133"/>
                </a:cxn>
                <a:cxn ang="0">
                  <a:pos x="46" y="152"/>
                </a:cxn>
                <a:cxn ang="0">
                  <a:pos x="36" y="170"/>
                </a:cxn>
                <a:cxn ang="0">
                  <a:pos x="27" y="187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10" y="213"/>
                </a:cxn>
                <a:cxn ang="0">
                  <a:pos x="5" y="223"/>
                </a:cxn>
                <a:cxn ang="0">
                  <a:pos x="1" y="234"/>
                </a:cxn>
                <a:cxn ang="0">
                  <a:pos x="0" y="246"/>
                </a:cxn>
                <a:cxn ang="0">
                  <a:pos x="0" y="246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9" y="250"/>
                </a:cxn>
                <a:cxn ang="0">
                  <a:pos x="10" y="248"/>
                </a:cxn>
                <a:cxn ang="0">
                  <a:pos x="10" y="246"/>
                </a:cxn>
                <a:cxn ang="0">
                  <a:pos x="10" y="246"/>
                </a:cxn>
                <a:cxn ang="0">
                  <a:pos x="13" y="237"/>
                </a:cxn>
                <a:cxn ang="0">
                  <a:pos x="16" y="229"/>
                </a:cxn>
                <a:cxn ang="0">
                  <a:pos x="23" y="213"/>
                </a:cxn>
                <a:cxn ang="0">
                  <a:pos x="34" y="199"/>
                </a:cxn>
                <a:cxn ang="0">
                  <a:pos x="43" y="184"/>
                </a:cxn>
                <a:cxn ang="0">
                  <a:pos x="43" y="184"/>
                </a:cxn>
                <a:cxn ang="0">
                  <a:pos x="50" y="170"/>
                </a:cxn>
                <a:cxn ang="0">
                  <a:pos x="56" y="155"/>
                </a:cxn>
                <a:cxn ang="0">
                  <a:pos x="68" y="127"/>
                </a:cxn>
                <a:cxn ang="0">
                  <a:pos x="68" y="127"/>
                </a:cxn>
                <a:cxn ang="0">
                  <a:pos x="81" y="98"/>
                </a:cxn>
                <a:cxn ang="0">
                  <a:pos x="95" y="68"/>
                </a:cxn>
                <a:cxn ang="0">
                  <a:pos x="102" y="52"/>
                </a:cxn>
                <a:cxn ang="0">
                  <a:pos x="107" y="36"/>
                </a:cxn>
                <a:cxn ang="0">
                  <a:pos x="111" y="22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4" y="1"/>
                </a:cxn>
                <a:cxn ang="0">
                  <a:pos x="103" y="4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14" h="251">
                  <a:moveTo>
                    <a:pt x="102" y="6"/>
                  </a:moveTo>
                  <a:lnTo>
                    <a:pt x="102" y="6"/>
                  </a:lnTo>
                  <a:lnTo>
                    <a:pt x="99" y="22"/>
                  </a:lnTo>
                  <a:lnTo>
                    <a:pt x="95" y="38"/>
                  </a:lnTo>
                  <a:lnTo>
                    <a:pt x="90" y="55"/>
                  </a:lnTo>
                  <a:lnTo>
                    <a:pt x="82" y="70"/>
                  </a:lnTo>
                  <a:lnTo>
                    <a:pt x="67" y="103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6" y="152"/>
                  </a:lnTo>
                  <a:lnTo>
                    <a:pt x="36" y="170"/>
                  </a:lnTo>
                  <a:lnTo>
                    <a:pt x="27" y="187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0" y="213"/>
                  </a:lnTo>
                  <a:lnTo>
                    <a:pt x="5" y="223"/>
                  </a:lnTo>
                  <a:lnTo>
                    <a:pt x="1" y="23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9" y="250"/>
                  </a:lnTo>
                  <a:lnTo>
                    <a:pt x="10" y="248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13" y="237"/>
                  </a:lnTo>
                  <a:lnTo>
                    <a:pt x="16" y="229"/>
                  </a:lnTo>
                  <a:lnTo>
                    <a:pt x="23" y="213"/>
                  </a:lnTo>
                  <a:lnTo>
                    <a:pt x="34" y="199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50" y="170"/>
                  </a:lnTo>
                  <a:lnTo>
                    <a:pt x="56" y="155"/>
                  </a:lnTo>
                  <a:lnTo>
                    <a:pt x="68" y="127"/>
                  </a:lnTo>
                  <a:lnTo>
                    <a:pt x="68" y="127"/>
                  </a:lnTo>
                  <a:lnTo>
                    <a:pt x="81" y="98"/>
                  </a:lnTo>
                  <a:lnTo>
                    <a:pt x="95" y="68"/>
                  </a:lnTo>
                  <a:lnTo>
                    <a:pt x="102" y="52"/>
                  </a:lnTo>
                  <a:lnTo>
                    <a:pt x="107" y="36"/>
                  </a:lnTo>
                  <a:lnTo>
                    <a:pt x="111" y="2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4" y="1"/>
                  </a:lnTo>
                  <a:lnTo>
                    <a:pt x="103" y="4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7" name="Freeform 699"/>
            <p:cNvSpPr/>
            <p:nvPr/>
          </p:nvSpPr>
          <p:spPr bwMode="auto">
            <a:xfrm>
              <a:off x="6762751" y="1985963"/>
              <a:ext cx="31750" cy="63500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69" y="4"/>
                </a:cxn>
                <a:cxn ang="0">
                  <a:pos x="65" y="16"/>
                </a:cxn>
                <a:cxn ang="0">
                  <a:pos x="63" y="27"/>
                </a:cxn>
                <a:cxn ang="0">
                  <a:pos x="63" y="27"/>
                </a:cxn>
                <a:cxn ang="0">
                  <a:pos x="61" y="34"/>
                </a:cxn>
                <a:cxn ang="0">
                  <a:pos x="60" y="39"/>
                </a:cxn>
                <a:cxn ang="0">
                  <a:pos x="55" y="50"/>
                </a:cxn>
                <a:cxn ang="0">
                  <a:pos x="48" y="60"/>
                </a:cxn>
                <a:cxn ang="0">
                  <a:pos x="43" y="70"/>
                </a:cxn>
                <a:cxn ang="0">
                  <a:pos x="43" y="70"/>
                </a:cxn>
                <a:cxn ang="0">
                  <a:pos x="38" y="81"/>
                </a:cxn>
                <a:cxn ang="0">
                  <a:pos x="33" y="91"/>
                </a:cxn>
                <a:cxn ang="0">
                  <a:pos x="21" y="111"/>
                </a:cxn>
                <a:cxn ang="0">
                  <a:pos x="9" y="131"/>
                </a:cxn>
                <a:cxn ang="0">
                  <a:pos x="4" y="14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59"/>
                </a:cxn>
                <a:cxn ang="0">
                  <a:pos x="8" y="159"/>
                </a:cxn>
                <a:cxn ang="0">
                  <a:pos x="10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46"/>
                </a:cxn>
                <a:cxn ang="0">
                  <a:pos x="18" y="137"/>
                </a:cxn>
                <a:cxn ang="0">
                  <a:pos x="29" y="119"/>
                </a:cxn>
                <a:cxn ang="0">
                  <a:pos x="39" y="101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73" y="36"/>
                </a:cxn>
                <a:cxn ang="0">
                  <a:pos x="74" y="27"/>
                </a:cxn>
                <a:cxn ang="0">
                  <a:pos x="76" y="18"/>
                </a:cxn>
                <a:cxn ang="0">
                  <a:pos x="78" y="9"/>
                </a:cxn>
                <a:cxn ang="0">
                  <a:pos x="78" y="9"/>
                </a:cxn>
                <a:cxn ang="0">
                  <a:pos x="80" y="6"/>
                </a:cxn>
                <a:cxn ang="0">
                  <a:pos x="78" y="5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9" y="4"/>
                </a:cxn>
              </a:cxnLst>
              <a:rect l="0" t="0" r="r" b="b"/>
              <a:pathLst>
                <a:path w="80" h="159">
                  <a:moveTo>
                    <a:pt x="69" y="4"/>
                  </a:moveTo>
                  <a:lnTo>
                    <a:pt x="69" y="4"/>
                  </a:lnTo>
                  <a:lnTo>
                    <a:pt x="65" y="16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34"/>
                  </a:lnTo>
                  <a:lnTo>
                    <a:pt x="60" y="39"/>
                  </a:lnTo>
                  <a:lnTo>
                    <a:pt x="55" y="50"/>
                  </a:lnTo>
                  <a:lnTo>
                    <a:pt x="48" y="6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38" y="81"/>
                  </a:lnTo>
                  <a:lnTo>
                    <a:pt x="33" y="91"/>
                  </a:lnTo>
                  <a:lnTo>
                    <a:pt x="21" y="111"/>
                  </a:lnTo>
                  <a:lnTo>
                    <a:pt x="9" y="131"/>
                  </a:lnTo>
                  <a:lnTo>
                    <a:pt x="4" y="142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59"/>
                  </a:lnTo>
                  <a:lnTo>
                    <a:pt x="8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46"/>
                  </a:lnTo>
                  <a:lnTo>
                    <a:pt x="18" y="137"/>
                  </a:lnTo>
                  <a:lnTo>
                    <a:pt x="29" y="119"/>
                  </a:lnTo>
                  <a:lnTo>
                    <a:pt x="39" y="101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3" y="36"/>
                  </a:lnTo>
                  <a:lnTo>
                    <a:pt x="74" y="27"/>
                  </a:lnTo>
                  <a:lnTo>
                    <a:pt x="76" y="18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8" name="Freeform 700"/>
            <p:cNvSpPr/>
            <p:nvPr/>
          </p:nvSpPr>
          <p:spPr bwMode="auto">
            <a:xfrm>
              <a:off x="6781801" y="2005013"/>
              <a:ext cx="22225" cy="39688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7" y="21"/>
                </a:cxn>
                <a:cxn ang="0">
                  <a:pos x="21" y="31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2" y="55"/>
                </a:cxn>
                <a:cxn ang="0">
                  <a:pos x="9" y="68"/>
                </a:cxn>
                <a:cxn ang="0">
                  <a:pos x="5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8"/>
                </a:cxn>
                <a:cxn ang="0">
                  <a:pos x="4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8" y="81"/>
                </a:cxn>
                <a:cxn ang="0">
                  <a:pos x="21" y="71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23" y="54"/>
                </a:cxn>
                <a:cxn ang="0">
                  <a:pos x="26" y="46"/>
                </a:cxn>
                <a:cxn ang="0">
                  <a:pos x="33" y="33"/>
                </a:cxn>
                <a:cxn ang="0">
                  <a:pos x="42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5"/>
                </a:cxn>
                <a:cxn ang="0">
                  <a:pos x="51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102">
                  <a:moveTo>
                    <a:pt x="40" y="3"/>
                  </a:moveTo>
                  <a:lnTo>
                    <a:pt x="40" y="3"/>
                  </a:lnTo>
                  <a:lnTo>
                    <a:pt x="27" y="21"/>
                  </a:lnTo>
                  <a:lnTo>
                    <a:pt x="21" y="31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2" y="55"/>
                  </a:lnTo>
                  <a:lnTo>
                    <a:pt x="9" y="68"/>
                  </a:lnTo>
                  <a:lnTo>
                    <a:pt x="5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4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8" y="81"/>
                  </a:lnTo>
                  <a:lnTo>
                    <a:pt x="21" y="7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3" y="54"/>
                  </a:lnTo>
                  <a:lnTo>
                    <a:pt x="26" y="46"/>
                  </a:lnTo>
                  <a:lnTo>
                    <a:pt x="33" y="33"/>
                  </a:lnTo>
                  <a:lnTo>
                    <a:pt x="42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5"/>
                  </a:lnTo>
                  <a:lnTo>
                    <a:pt x="51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9" name="Freeform 701"/>
            <p:cNvSpPr/>
            <p:nvPr/>
          </p:nvSpPr>
          <p:spPr bwMode="auto">
            <a:xfrm>
              <a:off x="6526213" y="2325688"/>
              <a:ext cx="41275" cy="57150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2" y="19"/>
                </a:cxn>
                <a:cxn ang="0">
                  <a:pos x="71" y="33"/>
                </a:cxn>
                <a:cxn ang="0">
                  <a:pos x="59" y="48"/>
                </a:cxn>
                <a:cxn ang="0">
                  <a:pos x="47" y="63"/>
                </a:cxn>
                <a:cxn ang="0">
                  <a:pos x="47" y="63"/>
                </a:cxn>
                <a:cxn ang="0">
                  <a:pos x="35" y="80"/>
                </a:cxn>
                <a:cxn ang="0">
                  <a:pos x="22" y="99"/>
                </a:cxn>
                <a:cxn ang="0">
                  <a:pos x="10" y="116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21" y="122"/>
                </a:cxn>
                <a:cxn ang="0">
                  <a:pos x="33" y="104"/>
                </a:cxn>
                <a:cxn ang="0">
                  <a:pos x="58" y="68"/>
                </a:cxn>
                <a:cxn ang="0">
                  <a:pos x="58" y="68"/>
                </a:cxn>
                <a:cxn ang="0">
                  <a:pos x="68" y="54"/>
                </a:cxn>
                <a:cxn ang="0">
                  <a:pos x="81" y="40"/>
                </a:cxn>
                <a:cxn ang="0">
                  <a:pos x="93" y="25"/>
                </a:cxn>
                <a:cxn ang="0">
                  <a:pos x="98" y="17"/>
                </a:cxn>
                <a:cxn ang="0">
                  <a:pos x="102" y="10"/>
                </a:cxn>
                <a:cxn ang="0">
                  <a:pos x="102" y="10"/>
                </a:cxn>
                <a:cxn ang="0">
                  <a:pos x="102" y="7"/>
                </a:cxn>
                <a:cxn ang="0">
                  <a:pos x="102" y="4"/>
                </a:cxn>
                <a:cxn ang="0">
                  <a:pos x="99" y="2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2" h="143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2" y="19"/>
                  </a:lnTo>
                  <a:lnTo>
                    <a:pt x="71" y="33"/>
                  </a:lnTo>
                  <a:lnTo>
                    <a:pt x="59" y="48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35" y="80"/>
                  </a:lnTo>
                  <a:lnTo>
                    <a:pt x="22" y="99"/>
                  </a:lnTo>
                  <a:lnTo>
                    <a:pt x="10" y="116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21" y="122"/>
                  </a:lnTo>
                  <a:lnTo>
                    <a:pt x="33" y="10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8" y="54"/>
                  </a:lnTo>
                  <a:lnTo>
                    <a:pt x="81" y="40"/>
                  </a:lnTo>
                  <a:lnTo>
                    <a:pt x="93" y="25"/>
                  </a:lnTo>
                  <a:lnTo>
                    <a:pt x="98" y="17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99" y="2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0" name="Freeform 702"/>
            <p:cNvSpPr/>
            <p:nvPr/>
          </p:nvSpPr>
          <p:spPr bwMode="auto">
            <a:xfrm>
              <a:off x="6578601" y="2409825"/>
              <a:ext cx="36513" cy="39688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72" y="9"/>
                </a:cxn>
                <a:cxn ang="0">
                  <a:pos x="60" y="20"/>
                </a:cxn>
                <a:cxn ang="0">
                  <a:pos x="49" y="30"/>
                </a:cxn>
                <a:cxn ang="0">
                  <a:pos x="40" y="42"/>
                </a:cxn>
                <a:cxn ang="0">
                  <a:pos x="22" y="64"/>
                </a:cxn>
                <a:cxn ang="0">
                  <a:pos x="2" y="87"/>
                </a:cxn>
                <a:cxn ang="0">
                  <a:pos x="2" y="87"/>
                </a:cxn>
                <a:cxn ang="0">
                  <a:pos x="1" y="89"/>
                </a:cxn>
                <a:cxn ang="0">
                  <a:pos x="0" y="92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0" y="96"/>
                </a:cxn>
                <a:cxn ang="0">
                  <a:pos x="10" y="96"/>
                </a:cxn>
                <a:cxn ang="0">
                  <a:pos x="29" y="74"/>
                </a:cxn>
                <a:cxn ang="0">
                  <a:pos x="47" y="51"/>
                </a:cxn>
                <a:cxn ang="0">
                  <a:pos x="66" y="29"/>
                </a:cxn>
                <a:cxn ang="0">
                  <a:pos x="77" y="20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0" y="3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1" h="97">
                  <a:moveTo>
                    <a:pt x="83" y="0"/>
                  </a:moveTo>
                  <a:lnTo>
                    <a:pt x="83" y="0"/>
                  </a:lnTo>
                  <a:lnTo>
                    <a:pt x="72" y="9"/>
                  </a:lnTo>
                  <a:lnTo>
                    <a:pt x="60" y="20"/>
                  </a:lnTo>
                  <a:lnTo>
                    <a:pt x="49" y="30"/>
                  </a:lnTo>
                  <a:lnTo>
                    <a:pt x="40" y="42"/>
                  </a:lnTo>
                  <a:lnTo>
                    <a:pt x="22" y="64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1" y="89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29" y="74"/>
                  </a:lnTo>
                  <a:lnTo>
                    <a:pt x="47" y="51"/>
                  </a:lnTo>
                  <a:lnTo>
                    <a:pt x="66" y="29"/>
                  </a:lnTo>
                  <a:lnTo>
                    <a:pt x="77" y="20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1" name="Freeform 703"/>
            <p:cNvSpPr/>
            <p:nvPr/>
          </p:nvSpPr>
          <p:spPr bwMode="auto">
            <a:xfrm>
              <a:off x="6791326" y="2224088"/>
              <a:ext cx="46038" cy="63500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2" y="20"/>
                </a:cxn>
                <a:cxn ang="0">
                  <a:pos x="77" y="38"/>
                </a:cxn>
                <a:cxn ang="0">
                  <a:pos x="52" y="76"/>
                </a:cxn>
                <a:cxn ang="0">
                  <a:pos x="28" y="114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1" y="156"/>
                </a:cxn>
                <a:cxn ang="0">
                  <a:pos x="1" y="157"/>
                </a:cxn>
                <a:cxn ang="0">
                  <a:pos x="3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37" y="120"/>
                </a:cxn>
                <a:cxn ang="0">
                  <a:pos x="62" y="82"/>
                </a:cxn>
                <a:cxn ang="0">
                  <a:pos x="86" y="45"/>
                </a:cxn>
                <a:cxn ang="0">
                  <a:pos x="99" y="28"/>
                </a:cxn>
                <a:cxn ang="0">
                  <a:pos x="114" y="9"/>
                </a:cxn>
                <a:cxn ang="0">
                  <a:pos x="114" y="9"/>
                </a:cxn>
                <a:cxn ang="0">
                  <a:pos x="115" y="8"/>
                </a:cxn>
                <a:cxn ang="0">
                  <a:pos x="115" y="5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5" h="160">
                  <a:moveTo>
                    <a:pt x="105" y="1"/>
                  </a:moveTo>
                  <a:lnTo>
                    <a:pt x="105" y="1"/>
                  </a:lnTo>
                  <a:lnTo>
                    <a:pt x="92" y="20"/>
                  </a:lnTo>
                  <a:lnTo>
                    <a:pt x="77" y="38"/>
                  </a:lnTo>
                  <a:lnTo>
                    <a:pt x="52" y="76"/>
                  </a:lnTo>
                  <a:lnTo>
                    <a:pt x="28" y="114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1" y="156"/>
                  </a:lnTo>
                  <a:lnTo>
                    <a:pt x="1" y="157"/>
                  </a:lnTo>
                  <a:lnTo>
                    <a:pt x="3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37" y="120"/>
                  </a:lnTo>
                  <a:lnTo>
                    <a:pt x="62" y="82"/>
                  </a:lnTo>
                  <a:lnTo>
                    <a:pt x="86" y="45"/>
                  </a:lnTo>
                  <a:lnTo>
                    <a:pt x="99" y="28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2" name="Freeform 704"/>
            <p:cNvSpPr/>
            <p:nvPr/>
          </p:nvSpPr>
          <p:spPr bwMode="auto">
            <a:xfrm>
              <a:off x="6834188" y="2259013"/>
              <a:ext cx="31750" cy="49213"/>
            </a:xfrm>
            <a:custGeom>
              <a:avLst/>
              <a:gdLst/>
              <a:ahLst/>
              <a:cxnLst>
                <a:cxn ang="0">
                  <a:pos x="68" y="7"/>
                </a:cxn>
                <a:cxn ang="0">
                  <a:pos x="68" y="7"/>
                </a:cxn>
                <a:cxn ang="0">
                  <a:pos x="67" y="14"/>
                </a:cxn>
                <a:cxn ang="0">
                  <a:pos x="63" y="24"/>
                </a:cxn>
                <a:cxn ang="0">
                  <a:pos x="59" y="31"/>
                </a:cxn>
                <a:cxn ang="0">
                  <a:pos x="54" y="39"/>
                </a:cxn>
                <a:cxn ang="0">
                  <a:pos x="43" y="55"/>
                </a:cxn>
                <a:cxn ang="0">
                  <a:pos x="31" y="69"/>
                </a:cxn>
                <a:cxn ang="0">
                  <a:pos x="31" y="69"/>
                </a:cxn>
                <a:cxn ang="0">
                  <a:pos x="22" y="80"/>
                </a:cxn>
                <a:cxn ang="0">
                  <a:pos x="14" y="92"/>
                </a:cxn>
                <a:cxn ang="0">
                  <a:pos x="6" y="10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3" y="126"/>
                </a:cxn>
                <a:cxn ang="0">
                  <a:pos x="5" y="126"/>
                </a:cxn>
                <a:cxn ang="0">
                  <a:pos x="6" y="126"/>
                </a:cxn>
                <a:cxn ang="0">
                  <a:pos x="9" y="126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8" y="109"/>
                </a:cxn>
                <a:cxn ang="0">
                  <a:pos x="27" y="94"/>
                </a:cxn>
                <a:cxn ang="0">
                  <a:pos x="50" y="67"/>
                </a:cxn>
                <a:cxn ang="0">
                  <a:pos x="60" y="52"/>
                </a:cxn>
                <a:cxn ang="0">
                  <a:pos x="69" y="38"/>
                </a:cxn>
                <a:cxn ang="0">
                  <a:pos x="76" y="22"/>
                </a:cxn>
                <a:cxn ang="0">
                  <a:pos x="78" y="14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78" y="4"/>
                </a:cxn>
                <a:cxn ang="0">
                  <a:pos x="78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1" y="3"/>
                </a:cxn>
                <a:cxn ang="0">
                  <a:pos x="68" y="4"/>
                </a:cxn>
                <a:cxn ang="0">
                  <a:pos x="68" y="7"/>
                </a:cxn>
                <a:cxn ang="0">
                  <a:pos x="68" y="7"/>
                </a:cxn>
              </a:cxnLst>
              <a:rect l="0" t="0" r="r" b="b"/>
              <a:pathLst>
                <a:path w="80" h="126">
                  <a:moveTo>
                    <a:pt x="68" y="7"/>
                  </a:moveTo>
                  <a:lnTo>
                    <a:pt x="68" y="7"/>
                  </a:lnTo>
                  <a:lnTo>
                    <a:pt x="67" y="14"/>
                  </a:lnTo>
                  <a:lnTo>
                    <a:pt x="63" y="24"/>
                  </a:lnTo>
                  <a:lnTo>
                    <a:pt x="59" y="31"/>
                  </a:lnTo>
                  <a:lnTo>
                    <a:pt x="54" y="39"/>
                  </a:lnTo>
                  <a:lnTo>
                    <a:pt x="43" y="55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2" y="80"/>
                  </a:lnTo>
                  <a:lnTo>
                    <a:pt x="14" y="92"/>
                  </a:lnTo>
                  <a:lnTo>
                    <a:pt x="6" y="10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6" y="126"/>
                  </a:lnTo>
                  <a:lnTo>
                    <a:pt x="9" y="126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8" y="109"/>
                  </a:lnTo>
                  <a:lnTo>
                    <a:pt x="27" y="94"/>
                  </a:lnTo>
                  <a:lnTo>
                    <a:pt x="50" y="67"/>
                  </a:lnTo>
                  <a:lnTo>
                    <a:pt x="60" y="52"/>
                  </a:lnTo>
                  <a:lnTo>
                    <a:pt x="69" y="38"/>
                  </a:lnTo>
                  <a:lnTo>
                    <a:pt x="76" y="22"/>
                  </a:lnTo>
                  <a:lnTo>
                    <a:pt x="78" y="1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1" y="3"/>
                  </a:lnTo>
                  <a:lnTo>
                    <a:pt x="68" y="4"/>
                  </a:lnTo>
                  <a:lnTo>
                    <a:pt x="68" y="7"/>
                  </a:lnTo>
                  <a:lnTo>
                    <a:pt x="6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3" name="Freeform 705"/>
            <p:cNvSpPr/>
            <p:nvPr/>
          </p:nvSpPr>
          <p:spPr bwMode="auto">
            <a:xfrm>
              <a:off x="6884988" y="2279650"/>
              <a:ext cx="22225" cy="41275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3"/>
                </a:cxn>
                <a:cxn ang="0">
                  <a:pos x="40" y="21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28" y="40"/>
                </a:cxn>
                <a:cxn ang="0">
                  <a:pos x="27" y="45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0" y="67"/>
                </a:cxn>
                <a:cxn ang="0">
                  <a:pos x="14" y="7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23" y="81"/>
                </a:cxn>
                <a:cxn ang="0">
                  <a:pos x="30" y="70"/>
                </a:cxn>
                <a:cxn ang="0">
                  <a:pos x="36" y="58"/>
                </a:cxn>
                <a:cxn ang="0">
                  <a:pos x="36" y="58"/>
                </a:cxn>
                <a:cxn ang="0">
                  <a:pos x="43" y="41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54" y="16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7" y="2"/>
                </a:cxn>
                <a:cxn ang="0">
                  <a:pos x="45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6" h="108">
                  <a:moveTo>
                    <a:pt x="44" y="6"/>
                  </a:moveTo>
                  <a:lnTo>
                    <a:pt x="44" y="6"/>
                  </a:lnTo>
                  <a:lnTo>
                    <a:pt x="43" y="13"/>
                  </a:lnTo>
                  <a:lnTo>
                    <a:pt x="40" y="21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8" y="40"/>
                  </a:lnTo>
                  <a:lnTo>
                    <a:pt x="27" y="45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0" y="67"/>
                  </a:lnTo>
                  <a:lnTo>
                    <a:pt x="14" y="7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23" y="81"/>
                  </a:lnTo>
                  <a:lnTo>
                    <a:pt x="30" y="7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43" y="41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4" y="1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5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4" name="Freeform 706"/>
            <p:cNvSpPr/>
            <p:nvPr/>
          </p:nvSpPr>
          <p:spPr bwMode="auto">
            <a:xfrm>
              <a:off x="6494463" y="2525713"/>
              <a:ext cx="20638" cy="4762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3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41" y="20"/>
                </a:cxn>
                <a:cxn ang="0">
                  <a:pos x="38" y="33"/>
                </a:cxn>
                <a:cxn ang="0">
                  <a:pos x="34" y="47"/>
                </a:cxn>
                <a:cxn ang="0">
                  <a:pos x="28" y="60"/>
                </a:cxn>
                <a:cxn ang="0">
                  <a:pos x="15" y="85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9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5" y="90"/>
                </a:cxn>
                <a:cxn ang="0">
                  <a:pos x="39" y="63"/>
                </a:cxn>
                <a:cxn ang="0">
                  <a:pos x="45" y="48"/>
                </a:cxn>
                <a:cxn ang="0">
                  <a:pos x="50" y="34"/>
                </a:cxn>
                <a:cxn ang="0">
                  <a:pos x="51" y="20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51" h="119">
                  <a:moveTo>
                    <a:pt x="51" y="5"/>
                  </a:moveTo>
                  <a:lnTo>
                    <a:pt x="51" y="5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20"/>
                  </a:lnTo>
                  <a:lnTo>
                    <a:pt x="38" y="33"/>
                  </a:lnTo>
                  <a:lnTo>
                    <a:pt x="34" y="47"/>
                  </a:lnTo>
                  <a:lnTo>
                    <a:pt x="28" y="60"/>
                  </a:lnTo>
                  <a:lnTo>
                    <a:pt x="15" y="85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9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5" y="90"/>
                  </a:lnTo>
                  <a:lnTo>
                    <a:pt x="39" y="63"/>
                  </a:lnTo>
                  <a:lnTo>
                    <a:pt x="45" y="48"/>
                  </a:lnTo>
                  <a:lnTo>
                    <a:pt x="50" y="34"/>
                  </a:lnTo>
                  <a:lnTo>
                    <a:pt x="51" y="20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5" name="Freeform 707"/>
            <p:cNvSpPr/>
            <p:nvPr/>
          </p:nvSpPr>
          <p:spPr bwMode="auto">
            <a:xfrm>
              <a:off x="6535738" y="2546350"/>
              <a:ext cx="23813" cy="44450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7" y="14"/>
                </a:cxn>
                <a:cxn ang="0">
                  <a:pos x="43" y="29"/>
                </a:cxn>
                <a:cxn ang="0">
                  <a:pos x="38" y="42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6" y="78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1" y="110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2" y="111"/>
                </a:cxn>
                <a:cxn ang="0">
                  <a:pos x="12" y="111"/>
                </a:cxn>
                <a:cxn ang="0">
                  <a:pos x="25" y="88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46" y="51"/>
                </a:cxn>
                <a:cxn ang="0">
                  <a:pos x="51" y="37"/>
                </a:cxn>
                <a:cxn ang="0">
                  <a:pos x="56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3" y="4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3" h="114">
                  <a:moveTo>
                    <a:pt x="53" y="3"/>
                  </a:moveTo>
                  <a:lnTo>
                    <a:pt x="53" y="3"/>
                  </a:lnTo>
                  <a:lnTo>
                    <a:pt x="47" y="14"/>
                  </a:lnTo>
                  <a:lnTo>
                    <a:pt x="43" y="29"/>
                  </a:lnTo>
                  <a:lnTo>
                    <a:pt x="38" y="4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6" y="78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1" y="110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2" y="111"/>
                  </a:lnTo>
                  <a:lnTo>
                    <a:pt x="12" y="111"/>
                  </a:lnTo>
                  <a:lnTo>
                    <a:pt x="25" y="8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6" y="51"/>
                  </a:lnTo>
                  <a:lnTo>
                    <a:pt x="51" y="37"/>
                  </a:lnTo>
                  <a:lnTo>
                    <a:pt x="56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6" name="Freeform 708"/>
            <p:cNvSpPr>
              <a:spLocks noEditPoints="1"/>
            </p:cNvSpPr>
            <p:nvPr/>
          </p:nvSpPr>
          <p:spPr bwMode="auto">
            <a:xfrm>
              <a:off x="6802438" y="2305050"/>
              <a:ext cx="244475" cy="244475"/>
            </a:xfrm>
            <a:custGeom>
              <a:avLst/>
              <a:gdLst/>
              <a:ahLst/>
              <a:cxnLst>
                <a:cxn ang="0">
                  <a:pos x="618" y="275"/>
                </a:cxn>
                <a:cxn ang="0">
                  <a:pos x="616" y="151"/>
                </a:cxn>
                <a:cxn ang="0">
                  <a:pos x="615" y="58"/>
                </a:cxn>
                <a:cxn ang="0">
                  <a:pos x="598" y="15"/>
                </a:cxn>
                <a:cxn ang="0">
                  <a:pos x="557" y="0"/>
                </a:cxn>
                <a:cxn ang="0">
                  <a:pos x="529" y="12"/>
                </a:cxn>
                <a:cxn ang="0">
                  <a:pos x="525" y="31"/>
                </a:cxn>
                <a:cxn ang="0">
                  <a:pos x="516" y="59"/>
                </a:cxn>
                <a:cxn ang="0">
                  <a:pos x="496" y="83"/>
                </a:cxn>
                <a:cxn ang="0">
                  <a:pos x="472" y="99"/>
                </a:cxn>
                <a:cxn ang="0">
                  <a:pos x="402" y="112"/>
                </a:cxn>
                <a:cxn ang="0">
                  <a:pos x="297" y="110"/>
                </a:cxn>
                <a:cxn ang="0">
                  <a:pos x="148" y="120"/>
                </a:cxn>
                <a:cxn ang="0">
                  <a:pos x="101" y="121"/>
                </a:cxn>
                <a:cxn ang="0">
                  <a:pos x="56" y="131"/>
                </a:cxn>
                <a:cxn ang="0">
                  <a:pos x="36" y="152"/>
                </a:cxn>
                <a:cxn ang="0">
                  <a:pos x="19" y="197"/>
                </a:cxn>
                <a:cxn ang="0">
                  <a:pos x="5" y="303"/>
                </a:cxn>
                <a:cxn ang="0">
                  <a:pos x="0" y="384"/>
                </a:cxn>
                <a:cxn ang="0">
                  <a:pos x="5" y="431"/>
                </a:cxn>
                <a:cxn ang="0">
                  <a:pos x="36" y="533"/>
                </a:cxn>
                <a:cxn ang="0">
                  <a:pos x="59" y="565"/>
                </a:cxn>
                <a:cxn ang="0">
                  <a:pos x="89" y="585"/>
                </a:cxn>
                <a:cxn ang="0">
                  <a:pos x="178" y="610"/>
                </a:cxn>
                <a:cxn ang="0">
                  <a:pos x="287" y="614"/>
                </a:cxn>
                <a:cxn ang="0">
                  <a:pos x="402" y="618"/>
                </a:cxn>
                <a:cxn ang="0">
                  <a:pos x="487" y="609"/>
                </a:cxn>
                <a:cxn ang="0">
                  <a:pos x="542" y="586"/>
                </a:cxn>
                <a:cxn ang="0">
                  <a:pos x="595" y="543"/>
                </a:cxn>
                <a:cxn ang="0">
                  <a:pos x="610" y="514"/>
                </a:cxn>
                <a:cxn ang="0">
                  <a:pos x="616" y="499"/>
                </a:cxn>
                <a:cxn ang="0">
                  <a:pos x="611" y="407"/>
                </a:cxn>
                <a:cxn ang="0">
                  <a:pos x="614" y="316"/>
                </a:cxn>
                <a:cxn ang="0">
                  <a:pos x="508" y="552"/>
                </a:cxn>
                <a:cxn ang="0">
                  <a:pos x="455" y="565"/>
                </a:cxn>
                <a:cxn ang="0">
                  <a:pos x="309" y="568"/>
                </a:cxn>
                <a:cxn ang="0">
                  <a:pos x="191" y="567"/>
                </a:cxn>
                <a:cxn ang="0">
                  <a:pos x="125" y="550"/>
                </a:cxn>
                <a:cxn ang="0">
                  <a:pos x="90" y="531"/>
                </a:cxn>
                <a:cxn ang="0">
                  <a:pos x="70" y="488"/>
                </a:cxn>
                <a:cxn ang="0">
                  <a:pos x="55" y="429"/>
                </a:cxn>
                <a:cxn ang="0">
                  <a:pos x="49" y="329"/>
                </a:cxn>
                <a:cxn ang="0">
                  <a:pos x="55" y="254"/>
                </a:cxn>
                <a:cxn ang="0">
                  <a:pos x="70" y="189"/>
                </a:cxn>
                <a:cxn ang="0">
                  <a:pos x="88" y="172"/>
                </a:cxn>
                <a:cxn ang="0">
                  <a:pos x="145" y="164"/>
                </a:cxn>
                <a:cxn ang="0">
                  <a:pos x="347" y="156"/>
                </a:cxn>
                <a:cxn ang="0">
                  <a:pos x="423" y="155"/>
                </a:cxn>
                <a:cxn ang="0">
                  <a:pos x="496" y="137"/>
                </a:cxn>
                <a:cxn ang="0">
                  <a:pos x="537" y="110"/>
                </a:cxn>
                <a:cxn ang="0">
                  <a:pos x="563" y="66"/>
                </a:cxn>
                <a:cxn ang="0">
                  <a:pos x="571" y="66"/>
                </a:cxn>
                <a:cxn ang="0">
                  <a:pos x="571" y="254"/>
                </a:cxn>
                <a:cxn ang="0">
                  <a:pos x="564" y="361"/>
                </a:cxn>
                <a:cxn ang="0">
                  <a:pos x="571" y="457"/>
                </a:cxn>
                <a:cxn ang="0">
                  <a:pos x="567" y="496"/>
                </a:cxn>
                <a:cxn ang="0">
                  <a:pos x="563" y="511"/>
                </a:cxn>
                <a:cxn ang="0">
                  <a:pos x="534" y="538"/>
                </a:cxn>
              </a:cxnLst>
              <a:rect l="0" t="0" r="r" b="b"/>
              <a:pathLst>
                <a:path w="619" h="618">
                  <a:moveTo>
                    <a:pt x="614" y="316"/>
                  </a:moveTo>
                  <a:lnTo>
                    <a:pt x="614" y="316"/>
                  </a:lnTo>
                  <a:lnTo>
                    <a:pt x="616" y="296"/>
                  </a:lnTo>
                  <a:lnTo>
                    <a:pt x="618" y="275"/>
                  </a:lnTo>
                  <a:lnTo>
                    <a:pt x="619" y="254"/>
                  </a:lnTo>
                  <a:lnTo>
                    <a:pt x="619" y="233"/>
                  </a:lnTo>
                  <a:lnTo>
                    <a:pt x="618" y="191"/>
                  </a:lnTo>
                  <a:lnTo>
                    <a:pt x="616" y="151"/>
                  </a:lnTo>
                  <a:lnTo>
                    <a:pt x="616" y="151"/>
                  </a:lnTo>
                  <a:lnTo>
                    <a:pt x="616" y="99"/>
                  </a:lnTo>
                  <a:lnTo>
                    <a:pt x="616" y="71"/>
                  </a:lnTo>
                  <a:lnTo>
                    <a:pt x="615" y="58"/>
                  </a:lnTo>
                  <a:lnTo>
                    <a:pt x="612" y="45"/>
                  </a:lnTo>
                  <a:lnTo>
                    <a:pt x="609" y="33"/>
                  </a:lnTo>
                  <a:lnTo>
                    <a:pt x="605" y="23"/>
                  </a:lnTo>
                  <a:lnTo>
                    <a:pt x="598" y="15"/>
                  </a:lnTo>
                  <a:lnTo>
                    <a:pt x="591" y="7"/>
                  </a:lnTo>
                  <a:lnTo>
                    <a:pt x="581" y="3"/>
                  </a:lnTo>
                  <a:lnTo>
                    <a:pt x="571" y="0"/>
                  </a:lnTo>
                  <a:lnTo>
                    <a:pt x="557" y="0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35" y="7"/>
                  </a:lnTo>
                  <a:lnTo>
                    <a:pt x="529" y="12"/>
                  </a:lnTo>
                  <a:lnTo>
                    <a:pt x="526" y="17"/>
                  </a:lnTo>
                  <a:lnTo>
                    <a:pt x="525" y="25"/>
                  </a:lnTo>
                  <a:lnTo>
                    <a:pt x="525" y="31"/>
                  </a:lnTo>
                  <a:lnTo>
                    <a:pt x="525" y="31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0" y="52"/>
                  </a:lnTo>
                  <a:lnTo>
                    <a:pt x="516" y="59"/>
                  </a:lnTo>
                  <a:lnTo>
                    <a:pt x="512" y="66"/>
                  </a:lnTo>
                  <a:lnTo>
                    <a:pt x="508" y="71"/>
                  </a:lnTo>
                  <a:lnTo>
                    <a:pt x="503" y="78"/>
                  </a:lnTo>
                  <a:lnTo>
                    <a:pt x="496" y="83"/>
                  </a:lnTo>
                  <a:lnTo>
                    <a:pt x="488" y="89"/>
                  </a:lnTo>
                  <a:lnTo>
                    <a:pt x="488" y="89"/>
                  </a:lnTo>
                  <a:lnTo>
                    <a:pt x="480" y="95"/>
                  </a:lnTo>
                  <a:lnTo>
                    <a:pt x="472" y="99"/>
                  </a:lnTo>
                  <a:lnTo>
                    <a:pt x="457" y="104"/>
                  </a:lnTo>
                  <a:lnTo>
                    <a:pt x="438" y="108"/>
                  </a:lnTo>
                  <a:lnTo>
                    <a:pt x="420" y="110"/>
                  </a:lnTo>
                  <a:lnTo>
                    <a:pt x="402" y="112"/>
                  </a:lnTo>
                  <a:lnTo>
                    <a:pt x="382" y="112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297" y="110"/>
                  </a:lnTo>
                  <a:lnTo>
                    <a:pt x="247" y="112"/>
                  </a:lnTo>
                  <a:lnTo>
                    <a:pt x="198" y="113"/>
                  </a:lnTo>
                  <a:lnTo>
                    <a:pt x="172" y="116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36" y="121"/>
                  </a:lnTo>
                  <a:lnTo>
                    <a:pt x="126" y="121"/>
                  </a:lnTo>
                  <a:lnTo>
                    <a:pt x="101" y="121"/>
                  </a:lnTo>
                  <a:lnTo>
                    <a:pt x="89" y="122"/>
                  </a:lnTo>
                  <a:lnTo>
                    <a:pt x="77" y="123"/>
                  </a:lnTo>
                  <a:lnTo>
                    <a:pt x="66" y="127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49" y="137"/>
                  </a:lnTo>
                  <a:lnTo>
                    <a:pt x="42" y="144"/>
                  </a:lnTo>
                  <a:lnTo>
                    <a:pt x="36" y="152"/>
                  </a:lnTo>
                  <a:lnTo>
                    <a:pt x="32" y="160"/>
                  </a:lnTo>
                  <a:lnTo>
                    <a:pt x="24" y="178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3" y="223"/>
                  </a:lnTo>
                  <a:lnTo>
                    <a:pt x="9" y="249"/>
                  </a:lnTo>
                  <a:lnTo>
                    <a:pt x="7" y="276"/>
                  </a:lnTo>
                  <a:lnTo>
                    <a:pt x="5" y="303"/>
                  </a:lnTo>
                  <a:lnTo>
                    <a:pt x="5" y="303"/>
                  </a:lnTo>
                  <a:lnTo>
                    <a:pt x="3" y="334"/>
                  </a:lnTo>
                  <a:lnTo>
                    <a:pt x="2" y="368"/>
                  </a:lnTo>
                  <a:lnTo>
                    <a:pt x="0" y="384"/>
                  </a:lnTo>
                  <a:lnTo>
                    <a:pt x="2" y="401"/>
                  </a:lnTo>
                  <a:lnTo>
                    <a:pt x="3" y="416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16" y="471"/>
                  </a:lnTo>
                  <a:lnTo>
                    <a:pt x="21" y="492"/>
                  </a:lnTo>
                  <a:lnTo>
                    <a:pt x="28" y="513"/>
                  </a:lnTo>
                  <a:lnTo>
                    <a:pt x="36" y="533"/>
                  </a:lnTo>
                  <a:lnTo>
                    <a:pt x="41" y="542"/>
                  </a:lnTo>
                  <a:lnTo>
                    <a:pt x="46" y="550"/>
                  </a:lnTo>
                  <a:lnTo>
                    <a:pt x="53" y="558"/>
                  </a:lnTo>
                  <a:lnTo>
                    <a:pt x="59" y="565"/>
                  </a:lnTo>
                  <a:lnTo>
                    <a:pt x="67" y="572"/>
                  </a:lnTo>
                  <a:lnTo>
                    <a:pt x="76" y="579"/>
                  </a:lnTo>
                  <a:lnTo>
                    <a:pt x="76" y="579"/>
                  </a:lnTo>
                  <a:lnTo>
                    <a:pt x="89" y="585"/>
                  </a:lnTo>
                  <a:lnTo>
                    <a:pt x="101" y="590"/>
                  </a:lnTo>
                  <a:lnTo>
                    <a:pt x="126" y="599"/>
                  </a:lnTo>
                  <a:lnTo>
                    <a:pt x="152" y="606"/>
                  </a:lnTo>
                  <a:lnTo>
                    <a:pt x="178" y="610"/>
                  </a:lnTo>
                  <a:lnTo>
                    <a:pt x="206" y="613"/>
                  </a:lnTo>
                  <a:lnTo>
                    <a:pt x="232" y="613"/>
                  </a:lnTo>
                  <a:lnTo>
                    <a:pt x="287" y="614"/>
                  </a:lnTo>
                  <a:lnTo>
                    <a:pt x="287" y="614"/>
                  </a:lnTo>
                  <a:lnTo>
                    <a:pt x="314" y="614"/>
                  </a:lnTo>
                  <a:lnTo>
                    <a:pt x="343" y="615"/>
                  </a:lnTo>
                  <a:lnTo>
                    <a:pt x="372" y="616"/>
                  </a:lnTo>
                  <a:lnTo>
                    <a:pt x="402" y="618"/>
                  </a:lnTo>
                  <a:lnTo>
                    <a:pt x="431" y="616"/>
                  </a:lnTo>
                  <a:lnTo>
                    <a:pt x="459" y="614"/>
                  </a:lnTo>
                  <a:lnTo>
                    <a:pt x="474" y="613"/>
                  </a:lnTo>
                  <a:lnTo>
                    <a:pt x="487" y="609"/>
                  </a:lnTo>
                  <a:lnTo>
                    <a:pt x="501" y="605"/>
                  </a:lnTo>
                  <a:lnTo>
                    <a:pt x="513" y="599"/>
                  </a:lnTo>
                  <a:lnTo>
                    <a:pt x="513" y="599"/>
                  </a:lnTo>
                  <a:lnTo>
                    <a:pt x="542" y="586"/>
                  </a:lnTo>
                  <a:lnTo>
                    <a:pt x="556" y="577"/>
                  </a:lnTo>
                  <a:lnTo>
                    <a:pt x="572" y="567"/>
                  </a:lnTo>
                  <a:lnTo>
                    <a:pt x="585" y="556"/>
                  </a:lnTo>
                  <a:lnTo>
                    <a:pt x="595" y="543"/>
                  </a:lnTo>
                  <a:lnTo>
                    <a:pt x="601" y="537"/>
                  </a:lnTo>
                  <a:lnTo>
                    <a:pt x="605" y="530"/>
                  </a:lnTo>
                  <a:lnTo>
                    <a:pt x="607" y="522"/>
                  </a:lnTo>
                  <a:lnTo>
                    <a:pt x="610" y="514"/>
                  </a:lnTo>
                  <a:lnTo>
                    <a:pt x="610" y="514"/>
                  </a:lnTo>
                  <a:lnTo>
                    <a:pt x="614" y="508"/>
                  </a:lnTo>
                  <a:lnTo>
                    <a:pt x="615" y="504"/>
                  </a:lnTo>
                  <a:lnTo>
                    <a:pt x="616" y="499"/>
                  </a:lnTo>
                  <a:lnTo>
                    <a:pt x="616" y="499"/>
                  </a:lnTo>
                  <a:lnTo>
                    <a:pt x="616" y="477"/>
                  </a:lnTo>
                  <a:lnTo>
                    <a:pt x="615" y="453"/>
                  </a:lnTo>
                  <a:lnTo>
                    <a:pt x="611" y="407"/>
                  </a:lnTo>
                  <a:lnTo>
                    <a:pt x="610" y="384"/>
                  </a:lnTo>
                  <a:lnTo>
                    <a:pt x="610" y="361"/>
                  </a:lnTo>
                  <a:lnTo>
                    <a:pt x="611" y="338"/>
                  </a:lnTo>
                  <a:lnTo>
                    <a:pt x="614" y="316"/>
                  </a:lnTo>
                  <a:lnTo>
                    <a:pt x="614" y="316"/>
                  </a:lnTo>
                  <a:close/>
                  <a:moveTo>
                    <a:pt x="521" y="545"/>
                  </a:moveTo>
                  <a:lnTo>
                    <a:pt x="521" y="545"/>
                  </a:lnTo>
                  <a:lnTo>
                    <a:pt x="508" y="552"/>
                  </a:lnTo>
                  <a:lnTo>
                    <a:pt x="495" y="558"/>
                  </a:lnTo>
                  <a:lnTo>
                    <a:pt x="482" y="562"/>
                  </a:lnTo>
                  <a:lnTo>
                    <a:pt x="469" y="564"/>
                  </a:lnTo>
                  <a:lnTo>
                    <a:pt x="455" y="565"/>
                  </a:lnTo>
                  <a:lnTo>
                    <a:pt x="442" y="567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309" y="568"/>
                  </a:lnTo>
                  <a:lnTo>
                    <a:pt x="257" y="568"/>
                  </a:lnTo>
                  <a:lnTo>
                    <a:pt x="204" y="567"/>
                  </a:lnTo>
                  <a:lnTo>
                    <a:pt x="204" y="567"/>
                  </a:lnTo>
                  <a:lnTo>
                    <a:pt x="191" y="567"/>
                  </a:lnTo>
                  <a:lnTo>
                    <a:pt x="177" y="564"/>
                  </a:lnTo>
                  <a:lnTo>
                    <a:pt x="164" y="562"/>
                  </a:lnTo>
                  <a:lnTo>
                    <a:pt x="151" y="559"/>
                  </a:lnTo>
                  <a:lnTo>
                    <a:pt x="125" y="550"/>
                  </a:lnTo>
                  <a:lnTo>
                    <a:pt x="100" y="538"/>
                  </a:lnTo>
                  <a:lnTo>
                    <a:pt x="100" y="538"/>
                  </a:lnTo>
                  <a:lnTo>
                    <a:pt x="94" y="535"/>
                  </a:lnTo>
                  <a:lnTo>
                    <a:pt x="90" y="531"/>
                  </a:lnTo>
                  <a:lnTo>
                    <a:pt x="83" y="524"/>
                  </a:lnTo>
                  <a:lnTo>
                    <a:pt x="77" y="512"/>
                  </a:lnTo>
                  <a:lnTo>
                    <a:pt x="72" y="500"/>
                  </a:lnTo>
                  <a:lnTo>
                    <a:pt x="70" y="488"/>
                  </a:lnTo>
                  <a:lnTo>
                    <a:pt x="66" y="475"/>
                  </a:lnTo>
                  <a:lnTo>
                    <a:pt x="62" y="453"/>
                  </a:lnTo>
                  <a:lnTo>
                    <a:pt x="62" y="453"/>
                  </a:lnTo>
                  <a:lnTo>
                    <a:pt x="55" y="429"/>
                  </a:lnTo>
                  <a:lnTo>
                    <a:pt x="51" y="405"/>
                  </a:lnTo>
                  <a:lnTo>
                    <a:pt x="50" y="380"/>
                  </a:lnTo>
                  <a:lnTo>
                    <a:pt x="49" y="355"/>
                  </a:lnTo>
                  <a:lnTo>
                    <a:pt x="49" y="329"/>
                  </a:lnTo>
                  <a:lnTo>
                    <a:pt x="50" y="304"/>
                  </a:lnTo>
                  <a:lnTo>
                    <a:pt x="53" y="279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9" y="228"/>
                  </a:lnTo>
                  <a:lnTo>
                    <a:pt x="60" y="215"/>
                  </a:lnTo>
                  <a:lnTo>
                    <a:pt x="64" y="202"/>
                  </a:lnTo>
                  <a:lnTo>
                    <a:pt x="70" y="189"/>
                  </a:lnTo>
                  <a:lnTo>
                    <a:pt x="72" y="184"/>
                  </a:lnTo>
                  <a:lnTo>
                    <a:pt x="76" y="180"/>
                  </a:lnTo>
                  <a:lnTo>
                    <a:pt x="81" y="176"/>
                  </a:lnTo>
                  <a:lnTo>
                    <a:pt x="88" y="172"/>
                  </a:lnTo>
                  <a:lnTo>
                    <a:pt x="94" y="169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45" y="164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267" y="159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85" y="157"/>
                  </a:lnTo>
                  <a:lnTo>
                    <a:pt x="404" y="156"/>
                  </a:lnTo>
                  <a:lnTo>
                    <a:pt x="423" y="155"/>
                  </a:lnTo>
                  <a:lnTo>
                    <a:pt x="442" y="154"/>
                  </a:lnTo>
                  <a:lnTo>
                    <a:pt x="461" y="150"/>
                  </a:lnTo>
                  <a:lnTo>
                    <a:pt x="479" y="144"/>
                  </a:lnTo>
                  <a:lnTo>
                    <a:pt x="496" y="137"/>
                  </a:lnTo>
                  <a:lnTo>
                    <a:pt x="496" y="137"/>
                  </a:lnTo>
                  <a:lnTo>
                    <a:pt x="513" y="127"/>
                  </a:lnTo>
                  <a:lnTo>
                    <a:pt x="526" y="120"/>
                  </a:lnTo>
                  <a:lnTo>
                    <a:pt x="537" y="110"/>
                  </a:lnTo>
                  <a:lnTo>
                    <a:pt x="544" y="101"/>
                  </a:lnTo>
                  <a:lnTo>
                    <a:pt x="551" y="91"/>
                  </a:lnTo>
                  <a:lnTo>
                    <a:pt x="557" y="80"/>
                  </a:lnTo>
                  <a:lnTo>
                    <a:pt x="563" y="66"/>
                  </a:lnTo>
                  <a:lnTo>
                    <a:pt x="567" y="50"/>
                  </a:lnTo>
                  <a:lnTo>
                    <a:pt x="567" y="50"/>
                  </a:lnTo>
                  <a:lnTo>
                    <a:pt x="569" y="58"/>
                  </a:lnTo>
                  <a:lnTo>
                    <a:pt x="571" y="66"/>
                  </a:lnTo>
                  <a:lnTo>
                    <a:pt x="571" y="82"/>
                  </a:lnTo>
                  <a:lnTo>
                    <a:pt x="571" y="113"/>
                  </a:lnTo>
                  <a:lnTo>
                    <a:pt x="571" y="254"/>
                  </a:lnTo>
                  <a:lnTo>
                    <a:pt x="571" y="254"/>
                  </a:lnTo>
                  <a:lnTo>
                    <a:pt x="569" y="280"/>
                  </a:lnTo>
                  <a:lnTo>
                    <a:pt x="568" y="308"/>
                  </a:lnTo>
                  <a:lnTo>
                    <a:pt x="565" y="334"/>
                  </a:lnTo>
                  <a:lnTo>
                    <a:pt x="564" y="361"/>
                  </a:lnTo>
                  <a:lnTo>
                    <a:pt x="564" y="361"/>
                  </a:lnTo>
                  <a:lnTo>
                    <a:pt x="565" y="393"/>
                  </a:lnTo>
                  <a:lnTo>
                    <a:pt x="568" y="426"/>
                  </a:lnTo>
                  <a:lnTo>
                    <a:pt x="571" y="457"/>
                  </a:lnTo>
                  <a:lnTo>
                    <a:pt x="571" y="490"/>
                  </a:lnTo>
                  <a:lnTo>
                    <a:pt x="571" y="490"/>
                  </a:lnTo>
                  <a:lnTo>
                    <a:pt x="568" y="492"/>
                  </a:lnTo>
                  <a:lnTo>
                    <a:pt x="567" y="496"/>
                  </a:lnTo>
                  <a:lnTo>
                    <a:pt x="565" y="500"/>
                  </a:lnTo>
                  <a:lnTo>
                    <a:pt x="564" y="505"/>
                  </a:lnTo>
                  <a:lnTo>
                    <a:pt x="564" y="505"/>
                  </a:lnTo>
                  <a:lnTo>
                    <a:pt x="563" y="511"/>
                  </a:lnTo>
                  <a:lnTo>
                    <a:pt x="560" y="516"/>
                  </a:lnTo>
                  <a:lnTo>
                    <a:pt x="554" y="521"/>
                  </a:lnTo>
                  <a:lnTo>
                    <a:pt x="547" y="528"/>
                  </a:lnTo>
                  <a:lnTo>
                    <a:pt x="534" y="538"/>
                  </a:lnTo>
                  <a:lnTo>
                    <a:pt x="521" y="545"/>
                  </a:lnTo>
                  <a:lnTo>
                    <a:pt x="521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7" name="Freeform 709"/>
            <p:cNvSpPr/>
            <p:nvPr/>
          </p:nvSpPr>
          <p:spPr bwMode="auto">
            <a:xfrm>
              <a:off x="6307138" y="2122488"/>
              <a:ext cx="712788" cy="125413"/>
            </a:xfrm>
            <a:custGeom>
              <a:avLst/>
              <a:gdLst/>
              <a:ahLst/>
              <a:cxnLst>
                <a:cxn ang="0">
                  <a:pos x="1795" y="211"/>
                </a:cxn>
                <a:cxn ang="0">
                  <a:pos x="1787" y="141"/>
                </a:cxn>
                <a:cxn ang="0">
                  <a:pos x="1776" y="110"/>
                </a:cxn>
                <a:cxn ang="0">
                  <a:pos x="1757" y="80"/>
                </a:cxn>
                <a:cxn ang="0">
                  <a:pos x="1731" y="54"/>
                </a:cxn>
                <a:cxn ang="0">
                  <a:pos x="1690" y="30"/>
                </a:cxn>
                <a:cxn ang="0">
                  <a:pos x="1619" y="9"/>
                </a:cxn>
                <a:cxn ang="0">
                  <a:pos x="1592" y="8"/>
                </a:cxn>
                <a:cxn ang="0">
                  <a:pos x="1508" y="15"/>
                </a:cxn>
                <a:cxn ang="0">
                  <a:pos x="1380" y="16"/>
                </a:cxn>
                <a:cxn ang="0">
                  <a:pos x="1244" y="12"/>
                </a:cxn>
                <a:cxn ang="0">
                  <a:pos x="1108" y="8"/>
                </a:cxn>
                <a:cxn ang="0">
                  <a:pos x="370" y="1"/>
                </a:cxn>
                <a:cxn ang="0">
                  <a:pos x="149" y="1"/>
                </a:cxn>
                <a:cxn ang="0">
                  <a:pos x="81" y="22"/>
                </a:cxn>
                <a:cxn ang="0">
                  <a:pos x="33" y="55"/>
                </a:cxn>
                <a:cxn ang="0">
                  <a:pos x="12" y="79"/>
                </a:cxn>
                <a:cxn ang="0">
                  <a:pos x="4" y="101"/>
                </a:cxn>
                <a:cxn ang="0">
                  <a:pos x="0" y="151"/>
                </a:cxn>
                <a:cxn ang="0">
                  <a:pos x="3" y="236"/>
                </a:cxn>
                <a:cxn ang="0">
                  <a:pos x="3" y="302"/>
                </a:cxn>
                <a:cxn ang="0">
                  <a:pos x="9" y="314"/>
                </a:cxn>
                <a:cxn ang="0">
                  <a:pos x="25" y="319"/>
                </a:cxn>
                <a:cxn ang="0">
                  <a:pos x="40" y="314"/>
                </a:cxn>
                <a:cxn ang="0">
                  <a:pos x="47" y="302"/>
                </a:cxn>
                <a:cxn ang="0">
                  <a:pos x="47" y="251"/>
                </a:cxn>
                <a:cxn ang="0">
                  <a:pos x="44" y="157"/>
                </a:cxn>
                <a:cxn ang="0">
                  <a:pos x="48" y="111"/>
                </a:cxn>
                <a:cxn ang="0">
                  <a:pos x="57" y="94"/>
                </a:cxn>
                <a:cxn ang="0">
                  <a:pos x="88" y="72"/>
                </a:cxn>
                <a:cxn ang="0">
                  <a:pos x="143" y="51"/>
                </a:cxn>
                <a:cxn ang="0">
                  <a:pos x="175" y="43"/>
                </a:cxn>
                <a:cxn ang="0">
                  <a:pos x="250" y="45"/>
                </a:cxn>
                <a:cxn ang="0">
                  <a:pos x="450" y="47"/>
                </a:cxn>
                <a:cxn ang="0">
                  <a:pos x="1086" y="54"/>
                </a:cxn>
                <a:cxn ang="0">
                  <a:pos x="1192" y="55"/>
                </a:cxn>
                <a:cxn ang="0">
                  <a:pos x="1456" y="62"/>
                </a:cxn>
                <a:cxn ang="0">
                  <a:pos x="1564" y="58"/>
                </a:cxn>
                <a:cxn ang="0">
                  <a:pos x="1630" y="60"/>
                </a:cxn>
                <a:cxn ang="0">
                  <a:pos x="1666" y="71"/>
                </a:cxn>
                <a:cxn ang="0">
                  <a:pos x="1703" y="90"/>
                </a:cxn>
                <a:cxn ang="0">
                  <a:pos x="1721" y="106"/>
                </a:cxn>
                <a:cxn ang="0">
                  <a:pos x="1734" y="128"/>
                </a:cxn>
                <a:cxn ang="0">
                  <a:pos x="1746" y="187"/>
                </a:cxn>
                <a:cxn ang="0">
                  <a:pos x="1749" y="245"/>
                </a:cxn>
                <a:cxn ang="0">
                  <a:pos x="1753" y="258"/>
                </a:cxn>
                <a:cxn ang="0">
                  <a:pos x="1763" y="264"/>
                </a:cxn>
                <a:cxn ang="0">
                  <a:pos x="1784" y="263"/>
                </a:cxn>
                <a:cxn ang="0">
                  <a:pos x="1793" y="254"/>
                </a:cxn>
                <a:cxn ang="0">
                  <a:pos x="1795" y="243"/>
                </a:cxn>
                <a:cxn ang="0">
                  <a:pos x="1795" y="243"/>
                </a:cxn>
              </a:cxnLst>
              <a:rect l="0" t="0" r="r" b="b"/>
              <a:pathLst>
                <a:path w="1795" h="319">
                  <a:moveTo>
                    <a:pt x="1795" y="243"/>
                  </a:moveTo>
                  <a:lnTo>
                    <a:pt x="1795" y="243"/>
                  </a:lnTo>
                  <a:lnTo>
                    <a:pt x="1795" y="211"/>
                  </a:lnTo>
                  <a:lnTo>
                    <a:pt x="1792" y="175"/>
                  </a:lnTo>
                  <a:lnTo>
                    <a:pt x="1789" y="158"/>
                  </a:lnTo>
                  <a:lnTo>
                    <a:pt x="1787" y="141"/>
                  </a:lnTo>
                  <a:lnTo>
                    <a:pt x="1782" y="126"/>
                  </a:lnTo>
                  <a:lnTo>
                    <a:pt x="1776" y="110"/>
                  </a:lnTo>
                  <a:lnTo>
                    <a:pt x="1776" y="110"/>
                  </a:lnTo>
                  <a:lnTo>
                    <a:pt x="1771" y="100"/>
                  </a:lnTo>
                  <a:lnTo>
                    <a:pt x="1765" y="89"/>
                  </a:lnTo>
                  <a:lnTo>
                    <a:pt x="1757" y="80"/>
                  </a:lnTo>
                  <a:lnTo>
                    <a:pt x="1749" y="71"/>
                  </a:lnTo>
                  <a:lnTo>
                    <a:pt x="1740" y="62"/>
                  </a:lnTo>
                  <a:lnTo>
                    <a:pt x="1731" y="54"/>
                  </a:lnTo>
                  <a:lnTo>
                    <a:pt x="1721" y="47"/>
                  </a:lnTo>
                  <a:lnTo>
                    <a:pt x="1711" y="41"/>
                  </a:lnTo>
                  <a:lnTo>
                    <a:pt x="1690" y="30"/>
                  </a:lnTo>
                  <a:lnTo>
                    <a:pt x="1666" y="21"/>
                  </a:lnTo>
                  <a:lnTo>
                    <a:pt x="1643" y="15"/>
                  </a:lnTo>
                  <a:lnTo>
                    <a:pt x="1619" y="9"/>
                  </a:lnTo>
                  <a:lnTo>
                    <a:pt x="1619" y="9"/>
                  </a:lnTo>
                  <a:lnTo>
                    <a:pt x="1606" y="8"/>
                  </a:lnTo>
                  <a:lnTo>
                    <a:pt x="1592" y="8"/>
                  </a:lnTo>
                  <a:lnTo>
                    <a:pt x="1564" y="9"/>
                  </a:lnTo>
                  <a:lnTo>
                    <a:pt x="1508" y="15"/>
                  </a:lnTo>
                  <a:lnTo>
                    <a:pt x="1508" y="15"/>
                  </a:lnTo>
                  <a:lnTo>
                    <a:pt x="1477" y="16"/>
                  </a:lnTo>
                  <a:lnTo>
                    <a:pt x="1444" y="16"/>
                  </a:lnTo>
                  <a:lnTo>
                    <a:pt x="1380" y="16"/>
                  </a:lnTo>
                  <a:lnTo>
                    <a:pt x="1380" y="16"/>
                  </a:lnTo>
                  <a:lnTo>
                    <a:pt x="1312" y="15"/>
                  </a:lnTo>
                  <a:lnTo>
                    <a:pt x="1244" y="12"/>
                  </a:lnTo>
                  <a:lnTo>
                    <a:pt x="1176" y="9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906" y="7"/>
                  </a:lnTo>
                  <a:lnTo>
                    <a:pt x="638" y="4"/>
                  </a:lnTo>
                  <a:lnTo>
                    <a:pt x="370" y="1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49" y="1"/>
                  </a:lnTo>
                  <a:lnTo>
                    <a:pt x="127" y="7"/>
                  </a:lnTo>
                  <a:lnTo>
                    <a:pt x="105" y="13"/>
                  </a:lnTo>
                  <a:lnTo>
                    <a:pt x="81" y="22"/>
                  </a:lnTo>
                  <a:lnTo>
                    <a:pt x="60" y="34"/>
                  </a:lnTo>
                  <a:lnTo>
                    <a:pt x="40" y="47"/>
                  </a:lnTo>
                  <a:lnTo>
                    <a:pt x="33" y="55"/>
                  </a:lnTo>
                  <a:lnTo>
                    <a:pt x="25" y="63"/>
                  </a:lnTo>
                  <a:lnTo>
                    <a:pt x="18" y="7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89"/>
                  </a:lnTo>
                  <a:lnTo>
                    <a:pt x="4" y="101"/>
                  </a:lnTo>
                  <a:lnTo>
                    <a:pt x="1" y="113"/>
                  </a:lnTo>
                  <a:lnTo>
                    <a:pt x="1" y="126"/>
                  </a:lnTo>
                  <a:lnTo>
                    <a:pt x="0" y="151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" y="236"/>
                  </a:lnTo>
                  <a:lnTo>
                    <a:pt x="1" y="297"/>
                  </a:lnTo>
                  <a:lnTo>
                    <a:pt x="1" y="297"/>
                  </a:lnTo>
                  <a:lnTo>
                    <a:pt x="3" y="302"/>
                  </a:lnTo>
                  <a:lnTo>
                    <a:pt x="4" y="306"/>
                  </a:lnTo>
                  <a:lnTo>
                    <a:pt x="6" y="310"/>
                  </a:lnTo>
                  <a:lnTo>
                    <a:pt x="9" y="314"/>
                  </a:lnTo>
                  <a:lnTo>
                    <a:pt x="13" y="315"/>
                  </a:lnTo>
                  <a:lnTo>
                    <a:pt x="17" y="318"/>
                  </a:lnTo>
                  <a:lnTo>
                    <a:pt x="25" y="319"/>
                  </a:lnTo>
                  <a:lnTo>
                    <a:pt x="33" y="318"/>
                  </a:lnTo>
                  <a:lnTo>
                    <a:pt x="37" y="315"/>
                  </a:lnTo>
                  <a:lnTo>
                    <a:pt x="40" y="314"/>
                  </a:lnTo>
                  <a:lnTo>
                    <a:pt x="43" y="310"/>
                  </a:lnTo>
                  <a:lnTo>
                    <a:pt x="46" y="306"/>
                  </a:lnTo>
                  <a:lnTo>
                    <a:pt x="47" y="302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51"/>
                  </a:lnTo>
                  <a:lnTo>
                    <a:pt x="44" y="204"/>
                  </a:lnTo>
                  <a:lnTo>
                    <a:pt x="44" y="181"/>
                  </a:lnTo>
                  <a:lnTo>
                    <a:pt x="44" y="157"/>
                  </a:lnTo>
                  <a:lnTo>
                    <a:pt x="46" y="134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51" y="105"/>
                  </a:lnTo>
                  <a:lnTo>
                    <a:pt x="54" y="100"/>
                  </a:lnTo>
                  <a:lnTo>
                    <a:pt x="57" y="94"/>
                  </a:lnTo>
                  <a:lnTo>
                    <a:pt x="61" y="89"/>
                  </a:lnTo>
                  <a:lnTo>
                    <a:pt x="73" y="80"/>
                  </a:lnTo>
                  <a:lnTo>
                    <a:pt x="88" y="72"/>
                  </a:lnTo>
                  <a:lnTo>
                    <a:pt x="102" y="66"/>
                  </a:lnTo>
                  <a:lnTo>
                    <a:pt x="116" y="60"/>
                  </a:lnTo>
                  <a:lnTo>
                    <a:pt x="143" y="51"/>
                  </a:lnTo>
                  <a:lnTo>
                    <a:pt x="143" y="51"/>
                  </a:lnTo>
                  <a:lnTo>
                    <a:pt x="158" y="46"/>
                  </a:lnTo>
                  <a:lnTo>
                    <a:pt x="175" y="43"/>
                  </a:lnTo>
                  <a:lnTo>
                    <a:pt x="194" y="42"/>
                  </a:lnTo>
                  <a:lnTo>
                    <a:pt x="212" y="42"/>
                  </a:lnTo>
                  <a:lnTo>
                    <a:pt x="250" y="45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450" y="47"/>
                  </a:lnTo>
                  <a:lnTo>
                    <a:pt x="684" y="50"/>
                  </a:lnTo>
                  <a:lnTo>
                    <a:pt x="920" y="52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138" y="54"/>
                  </a:lnTo>
                  <a:lnTo>
                    <a:pt x="1192" y="55"/>
                  </a:lnTo>
                  <a:lnTo>
                    <a:pt x="1298" y="59"/>
                  </a:lnTo>
                  <a:lnTo>
                    <a:pt x="1402" y="62"/>
                  </a:lnTo>
                  <a:lnTo>
                    <a:pt x="1456" y="62"/>
                  </a:lnTo>
                  <a:lnTo>
                    <a:pt x="1508" y="60"/>
                  </a:lnTo>
                  <a:lnTo>
                    <a:pt x="1508" y="60"/>
                  </a:lnTo>
                  <a:lnTo>
                    <a:pt x="1564" y="58"/>
                  </a:lnTo>
                  <a:lnTo>
                    <a:pt x="1591" y="58"/>
                  </a:lnTo>
                  <a:lnTo>
                    <a:pt x="1617" y="59"/>
                  </a:lnTo>
                  <a:lnTo>
                    <a:pt x="1630" y="60"/>
                  </a:lnTo>
                  <a:lnTo>
                    <a:pt x="1642" y="63"/>
                  </a:lnTo>
                  <a:lnTo>
                    <a:pt x="1655" y="66"/>
                  </a:lnTo>
                  <a:lnTo>
                    <a:pt x="1666" y="71"/>
                  </a:lnTo>
                  <a:lnTo>
                    <a:pt x="1680" y="76"/>
                  </a:lnTo>
                  <a:lnTo>
                    <a:pt x="1691" y="83"/>
                  </a:lnTo>
                  <a:lnTo>
                    <a:pt x="1703" y="90"/>
                  </a:lnTo>
                  <a:lnTo>
                    <a:pt x="1715" y="101"/>
                  </a:lnTo>
                  <a:lnTo>
                    <a:pt x="1715" y="101"/>
                  </a:lnTo>
                  <a:lnTo>
                    <a:pt x="1721" y="106"/>
                  </a:lnTo>
                  <a:lnTo>
                    <a:pt x="1725" y="113"/>
                  </a:lnTo>
                  <a:lnTo>
                    <a:pt x="1731" y="120"/>
                  </a:lnTo>
                  <a:lnTo>
                    <a:pt x="1734" y="128"/>
                  </a:lnTo>
                  <a:lnTo>
                    <a:pt x="1740" y="147"/>
                  </a:lnTo>
                  <a:lnTo>
                    <a:pt x="1744" y="168"/>
                  </a:lnTo>
                  <a:lnTo>
                    <a:pt x="1746" y="187"/>
                  </a:lnTo>
                  <a:lnTo>
                    <a:pt x="1749" y="208"/>
                  </a:lnTo>
                  <a:lnTo>
                    <a:pt x="1749" y="245"/>
                  </a:lnTo>
                  <a:lnTo>
                    <a:pt x="1749" y="245"/>
                  </a:lnTo>
                  <a:lnTo>
                    <a:pt x="1749" y="250"/>
                  </a:lnTo>
                  <a:lnTo>
                    <a:pt x="1751" y="254"/>
                  </a:lnTo>
                  <a:lnTo>
                    <a:pt x="1753" y="258"/>
                  </a:lnTo>
                  <a:lnTo>
                    <a:pt x="1757" y="260"/>
                  </a:lnTo>
                  <a:lnTo>
                    <a:pt x="1759" y="263"/>
                  </a:lnTo>
                  <a:lnTo>
                    <a:pt x="1763" y="264"/>
                  </a:lnTo>
                  <a:lnTo>
                    <a:pt x="1772" y="267"/>
                  </a:lnTo>
                  <a:lnTo>
                    <a:pt x="1780" y="264"/>
                  </a:lnTo>
                  <a:lnTo>
                    <a:pt x="1784" y="263"/>
                  </a:lnTo>
                  <a:lnTo>
                    <a:pt x="1788" y="260"/>
                  </a:lnTo>
                  <a:lnTo>
                    <a:pt x="1791" y="258"/>
                  </a:lnTo>
                  <a:lnTo>
                    <a:pt x="1793" y="254"/>
                  </a:lnTo>
                  <a:lnTo>
                    <a:pt x="1795" y="250"/>
                  </a:lnTo>
                  <a:lnTo>
                    <a:pt x="1795" y="245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8" name="Freeform 710"/>
            <p:cNvSpPr/>
            <p:nvPr/>
          </p:nvSpPr>
          <p:spPr bwMode="auto">
            <a:xfrm>
              <a:off x="6310313" y="2551113"/>
              <a:ext cx="717550" cy="169863"/>
            </a:xfrm>
            <a:custGeom>
              <a:avLst/>
              <a:gdLst/>
              <a:ahLst/>
              <a:cxnLst>
                <a:cxn ang="0">
                  <a:pos x="1793" y="16"/>
                </a:cxn>
                <a:cxn ang="0">
                  <a:pos x="1785" y="6"/>
                </a:cxn>
                <a:cxn ang="0">
                  <a:pos x="1770" y="0"/>
                </a:cxn>
                <a:cxn ang="0">
                  <a:pos x="1754" y="6"/>
                </a:cxn>
                <a:cxn ang="0">
                  <a:pos x="1749" y="16"/>
                </a:cxn>
                <a:cxn ang="0">
                  <a:pos x="1754" y="84"/>
                </a:cxn>
                <a:cxn ang="0">
                  <a:pos x="1759" y="215"/>
                </a:cxn>
                <a:cxn ang="0">
                  <a:pos x="1753" y="291"/>
                </a:cxn>
                <a:cxn ang="0">
                  <a:pos x="1743" y="316"/>
                </a:cxn>
                <a:cxn ang="0">
                  <a:pos x="1712" y="351"/>
                </a:cxn>
                <a:cxn ang="0">
                  <a:pos x="1673" y="368"/>
                </a:cxn>
                <a:cxn ang="0">
                  <a:pos x="1611" y="377"/>
                </a:cxn>
                <a:cxn ang="0">
                  <a:pos x="1535" y="381"/>
                </a:cxn>
                <a:cxn ang="0">
                  <a:pos x="1496" y="387"/>
                </a:cxn>
                <a:cxn ang="0">
                  <a:pos x="1424" y="389"/>
                </a:cxn>
                <a:cxn ang="0">
                  <a:pos x="1327" y="380"/>
                </a:cxn>
                <a:cxn ang="0">
                  <a:pos x="1250" y="381"/>
                </a:cxn>
                <a:cxn ang="0">
                  <a:pos x="1165" y="381"/>
                </a:cxn>
                <a:cxn ang="0">
                  <a:pos x="1105" y="380"/>
                </a:cxn>
                <a:cxn ang="0">
                  <a:pos x="816" y="381"/>
                </a:cxn>
                <a:cxn ang="0">
                  <a:pos x="527" y="387"/>
                </a:cxn>
                <a:cxn ang="0">
                  <a:pos x="360" y="381"/>
                </a:cxn>
                <a:cxn ang="0">
                  <a:pos x="273" y="378"/>
                </a:cxn>
                <a:cxn ang="0">
                  <a:pos x="184" y="364"/>
                </a:cxn>
                <a:cxn ang="0">
                  <a:pos x="128" y="342"/>
                </a:cxn>
                <a:cxn ang="0">
                  <a:pos x="90" y="317"/>
                </a:cxn>
                <a:cxn ang="0">
                  <a:pos x="70" y="299"/>
                </a:cxn>
                <a:cxn ang="0">
                  <a:pos x="53" y="266"/>
                </a:cxn>
                <a:cxn ang="0">
                  <a:pos x="44" y="215"/>
                </a:cxn>
                <a:cxn ang="0">
                  <a:pos x="47" y="113"/>
                </a:cxn>
                <a:cxn ang="0">
                  <a:pos x="46" y="104"/>
                </a:cxn>
                <a:cxn ang="0">
                  <a:pos x="36" y="95"/>
                </a:cxn>
                <a:cxn ang="0">
                  <a:pos x="17" y="92"/>
                </a:cxn>
                <a:cxn ang="0">
                  <a:pos x="6" y="100"/>
                </a:cxn>
                <a:cxn ang="0">
                  <a:pos x="1" y="113"/>
                </a:cxn>
                <a:cxn ang="0">
                  <a:pos x="0" y="183"/>
                </a:cxn>
                <a:cxn ang="0">
                  <a:pos x="5" y="255"/>
                </a:cxn>
                <a:cxn ang="0">
                  <a:pos x="19" y="300"/>
                </a:cxn>
                <a:cxn ang="0">
                  <a:pos x="34" y="322"/>
                </a:cxn>
                <a:cxn ang="0">
                  <a:pos x="60" y="352"/>
                </a:cxn>
                <a:cxn ang="0">
                  <a:pos x="118" y="390"/>
                </a:cxn>
                <a:cxn ang="0">
                  <a:pos x="193" y="416"/>
                </a:cxn>
                <a:cxn ang="0">
                  <a:pos x="220" y="420"/>
                </a:cxn>
                <a:cxn ang="0">
                  <a:pos x="305" y="425"/>
                </a:cxn>
                <a:cxn ang="0">
                  <a:pos x="390" y="432"/>
                </a:cxn>
                <a:cxn ang="0">
                  <a:pos x="573" y="432"/>
                </a:cxn>
                <a:cxn ang="0">
                  <a:pos x="1087" y="423"/>
                </a:cxn>
                <a:cxn ang="0">
                  <a:pos x="1155" y="428"/>
                </a:cxn>
                <a:cxn ang="0">
                  <a:pos x="1223" y="427"/>
                </a:cxn>
                <a:cxn ang="0">
                  <a:pos x="1284" y="424"/>
                </a:cxn>
                <a:cxn ang="0">
                  <a:pos x="1346" y="428"/>
                </a:cxn>
                <a:cxn ang="0">
                  <a:pos x="1440" y="431"/>
                </a:cxn>
                <a:cxn ang="0">
                  <a:pos x="1564" y="425"/>
                </a:cxn>
                <a:cxn ang="0">
                  <a:pos x="1624" y="424"/>
                </a:cxn>
                <a:cxn ang="0">
                  <a:pos x="1700" y="404"/>
                </a:cxn>
                <a:cxn ang="0">
                  <a:pos x="1734" y="385"/>
                </a:cxn>
                <a:cxn ang="0">
                  <a:pos x="1766" y="360"/>
                </a:cxn>
                <a:cxn ang="0">
                  <a:pos x="1784" y="339"/>
                </a:cxn>
                <a:cxn ang="0">
                  <a:pos x="1800" y="295"/>
                </a:cxn>
                <a:cxn ang="0">
                  <a:pos x="1806" y="231"/>
                </a:cxn>
                <a:cxn ang="0">
                  <a:pos x="1800" y="89"/>
                </a:cxn>
              </a:cxnLst>
              <a:rect l="0" t="0" r="r" b="b"/>
              <a:pathLst>
                <a:path w="1806" h="432">
                  <a:moveTo>
                    <a:pt x="1794" y="21"/>
                  </a:moveTo>
                  <a:lnTo>
                    <a:pt x="1794" y="21"/>
                  </a:lnTo>
                  <a:lnTo>
                    <a:pt x="1793" y="16"/>
                  </a:lnTo>
                  <a:lnTo>
                    <a:pt x="1792" y="12"/>
                  </a:lnTo>
                  <a:lnTo>
                    <a:pt x="1789" y="8"/>
                  </a:lnTo>
                  <a:lnTo>
                    <a:pt x="1785" y="6"/>
                  </a:lnTo>
                  <a:lnTo>
                    <a:pt x="1783" y="3"/>
                  </a:lnTo>
                  <a:lnTo>
                    <a:pt x="1779" y="2"/>
                  </a:lnTo>
                  <a:lnTo>
                    <a:pt x="1770" y="0"/>
                  </a:lnTo>
                  <a:lnTo>
                    <a:pt x="1762" y="2"/>
                  </a:lnTo>
                  <a:lnTo>
                    <a:pt x="1758" y="3"/>
                  </a:lnTo>
                  <a:lnTo>
                    <a:pt x="1754" y="6"/>
                  </a:lnTo>
                  <a:lnTo>
                    <a:pt x="1751" y="8"/>
                  </a:lnTo>
                  <a:lnTo>
                    <a:pt x="1750" y="12"/>
                  </a:lnTo>
                  <a:lnTo>
                    <a:pt x="1749" y="16"/>
                  </a:lnTo>
                  <a:lnTo>
                    <a:pt x="1749" y="21"/>
                  </a:lnTo>
                  <a:lnTo>
                    <a:pt x="1749" y="21"/>
                  </a:lnTo>
                  <a:lnTo>
                    <a:pt x="1754" y="84"/>
                  </a:lnTo>
                  <a:lnTo>
                    <a:pt x="1757" y="126"/>
                  </a:lnTo>
                  <a:lnTo>
                    <a:pt x="1759" y="170"/>
                  </a:lnTo>
                  <a:lnTo>
                    <a:pt x="1759" y="215"/>
                  </a:lnTo>
                  <a:lnTo>
                    <a:pt x="1758" y="255"/>
                  </a:lnTo>
                  <a:lnTo>
                    <a:pt x="1755" y="274"/>
                  </a:lnTo>
                  <a:lnTo>
                    <a:pt x="1753" y="291"/>
                  </a:lnTo>
                  <a:lnTo>
                    <a:pt x="1749" y="304"/>
                  </a:lnTo>
                  <a:lnTo>
                    <a:pt x="1743" y="316"/>
                  </a:lnTo>
                  <a:lnTo>
                    <a:pt x="1743" y="316"/>
                  </a:lnTo>
                  <a:lnTo>
                    <a:pt x="1734" y="330"/>
                  </a:lnTo>
                  <a:lnTo>
                    <a:pt x="1724" y="340"/>
                  </a:lnTo>
                  <a:lnTo>
                    <a:pt x="1712" y="351"/>
                  </a:lnTo>
                  <a:lnTo>
                    <a:pt x="1700" y="357"/>
                  </a:lnTo>
                  <a:lnTo>
                    <a:pt x="1687" y="364"/>
                  </a:lnTo>
                  <a:lnTo>
                    <a:pt x="1673" y="368"/>
                  </a:lnTo>
                  <a:lnTo>
                    <a:pt x="1658" y="372"/>
                  </a:lnTo>
                  <a:lnTo>
                    <a:pt x="1643" y="374"/>
                  </a:lnTo>
                  <a:lnTo>
                    <a:pt x="1611" y="377"/>
                  </a:lnTo>
                  <a:lnTo>
                    <a:pt x="1580" y="378"/>
                  </a:lnTo>
                  <a:lnTo>
                    <a:pt x="1550" y="380"/>
                  </a:lnTo>
                  <a:lnTo>
                    <a:pt x="1535" y="381"/>
                  </a:lnTo>
                  <a:lnTo>
                    <a:pt x="1521" y="384"/>
                  </a:lnTo>
                  <a:lnTo>
                    <a:pt x="1521" y="384"/>
                  </a:lnTo>
                  <a:lnTo>
                    <a:pt x="1496" y="387"/>
                  </a:lnTo>
                  <a:lnTo>
                    <a:pt x="1473" y="390"/>
                  </a:lnTo>
                  <a:lnTo>
                    <a:pt x="1448" y="390"/>
                  </a:lnTo>
                  <a:lnTo>
                    <a:pt x="1424" y="389"/>
                  </a:lnTo>
                  <a:lnTo>
                    <a:pt x="1376" y="385"/>
                  </a:lnTo>
                  <a:lnTo>
                    <a:pt x="1327" y="380"/>
                  </a:lnTo>
                  <a:lnTo>
                    <a:pt x="1327" y="380"/>
                  </a:lnTo>
                  <a:lnTo>
                    <a:pt x="1301" y="378"/>
                  </a:lnTo>
                  <a:lnTo>
                    <a:pt x="1275" y="380"/>
                  </a:lnTo>
                  <a:lnTo>
                    <a:pt x="1250" y="381"/>
                  </a:lnTo>
                  <a:lnTo>
                    <a:pt x="1223" y="381"/>
                  </a:lnTo>
                  <a:lnTo>
                    <a:pt x="1223" y="381"/>
                  </a:lnTo>
                  <a:lnTo>
                    <a:pt x="1165" y="381"/>
                  </a:lnTo>
                  <a:lnTo>
                    <a:pt x="1135" y="381"/>
                  </a:lnTo>
                  <a:lnTo>
                    <a:pt x="1105" y="380"/>
                  </a:lnTo>
                  <a:lnTo>
                    <a:pt x="1105" y="380"/>
                  </a:lnTo>
                  <a:lnTo>
                    <a:pt x="1063" y="378"/>
                  </a:lnTo>
                  <a:lnTo>
                    <a:pt x="995" y="378"/>
                  </a:lnTo>
                  <a:lnTo>
                    <a:pt x="816" y="381"/>
                  </a:lnTo>
                  <a:lnTo>
                    <a:pt x="637" y="385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471" y="386"/>
                  </a:lnTo>
                  <a:lnTo>
                    <a:pt x="416" y="384"/>
                  </a:lnTo>
                  <a:lnTo>
                    <a:pt x="360" y="381"/>
                  </a:lnTo>
                  <a:lnTo>
                    <a:pt x="305" y="380"/>
                  </a:lnTo>
                  <a:lnTo>
                    <a:pt x="305" y="380"/>
                  </a:lnTo>
                  <a:lnTo>
                    <a:pt x="273" y="378"/>
                  </a:lnTo>
                  <a:lnTo>
                    <a:pt x="243" y="376"/>
                  </a:lnTo>
                  <a:lnTo>
                    <a:pt x="213" y="370"/>
                  </a:lnTo>
                  <a:lnTo>
                    <a:pt x="184" y="364"/>
                  </a:lnTo>
                  <a:lnTo>
                    <a:pt x="155" y="353"/>
                  </a:lnTo>
                  <a:lnTo>
                    <a:pt x="142" y="348"/>
                  </a:lnTo>
                  <a:lnTo>
                    <a:pt x="128" y="342"/>
                  </a:lnTo>
                  <a:lnTo>
                    <a:pt x="115" y="334"/>
                  </a:lnTo>
                  <a:lnTo>
                    <a:pt x="102" y="326"/>
                  </a:lnTo>
                  <a:lnTo>
                    <a:pt x="90" y="317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0" y="299"/>
                  </a:lnTo>
                  <a:lnTo>
                    <a:pt x="63" y="288"/>
                  </a:lnTo>
                  <a:lnTo>
                    <a:pt x="57" y="278"/>
                  </a:lnTo>
                  <a:lnTo>
                    <a:pt x="53" y="266"/>
                  </a:lnTo>
                  <a:lnTo>
                    <a:pt x="49" y="254"/>
                  </a:lnTo>
                  <a:lnTo>
                    <a:pt x="47" y="241"/>
                  </a:lnTo>
                  <a:lnTo>
                    <a:pt x="44" y="215"/>
                  </a:lnTo>
                  <a:lnTo>
                    <a:pt x="44" y="187"/>
                  </a:lnTo>
                  <a:lnTo>
                    <a:pt x="46" y="16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08"/>
                  </a:lnTo>
                  <a:lnTo>
                    <a:pt x="46" y="104"/>
                  </a:lnTo>
                  <a:lnTo>
                    <a:pt x="43" y="100"/>
                  </a:lnTo>
                  <a:lnTo>
                    <a:pt x="40" y="96"/>
                  </a:lnTo>
                  <a:lnTo>
                    <a:pt x="36" y="95"/>
                  </a:lnTo>
                  <a:lnTo>
                    <a:pt x="32" y="92"/>
                  </a:lnTo>
                  <a:lnTo>
                    <a:pt x="25" y="91"/>
                  </a:lnTo>
                  <a:lnTo>
                    <a:pt x="17" y="92"/>
                  </a:lnTo>
                  <a:lnTo>
                    <a:pt x="13" y="95"/>
                  </a:lnTo>
                  <a:lnTo>
                    <a:pt x="9" y="96"/>
                  </a:lnTo>
                  <a:lnTo>
                    <a:pt x="6" y="100"/>
                  </a:lnTo>
                  <a:lnTo>
                    <a:pt x="4" y="104"/>
                  </a:lnTo>
                  <a:lnTo>
                    <a:pt x="2" y="10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60"/>
                  </a:lnTo>
                  <a:lnTo>
                    <a:pt x="0" y="183"/>
                  </a:lnTo>
                  <a:lnTo>
                    <a:pt x="0" y="208"/>
                  </a:lnTo>
                  <a:lnTo>
                    <a:pt x="1" y="232"/>
                  </a:lnTo>
                  <a:lnTo>
                    <a:pt x="5" y="255"/>
                  </a:lnTo>
                  <a:lnTo>
                    <a:pt x="10" y="279"/>
                  </a:lnTo>
                  <a:lnTo>
                    <a:pt x="14" y="289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26" y="312"/>
                  </a:lnTo>
                  <a:lnTo>
                    <a:pt x="34" y="322"/>
                  </a:lnTo>
                  <a:lnTo>
                    <a:pt x="42" y="333"/>
                  </a:lnTo>
                  <a:lnTo>
                    <a:pt x="51" y="343"/>
                  </a:lnTo>
                  <a:lnTo>
                    <a:pt x="60" y="352"/>
                  </a:lnTo>
                  <a:lnTo>
                    <a:pt x="70" y="360"/>
                  </a:lnTo>
                  <a:lnTo>
                    <a:pt x="94" y="376"/>
                  </a:lnTo>
                  <a:lnTo>
                    <a:pt x="118" y="390"/>
                  </a:lnTo>
                  <a:lnTo>
                    <a:pt x="142" y="401"/>
                  </a:lnTo>
                  <a:lnTo>
                    <a:pt x="169" y="410"/>
                  </a:lnTo>
                  <a:lnTo>
                    <a:pt x="193" y="416"/>
                  </a:lnTo>
                  <a:lnTo>
                    <a:pt x="193" y="416"/>
                  </a:lnTo>
                  <a:lnTo>
                    <a:pt x="206" y="419"/>
                  </a:lnTo>
                  <a:lnTo>
                    <a:pt x="220" y="420"/>
                  </a:lnTo>
                  <a:lnTo>
                    <a:pt x="248" y="423"/>
                  </a:lnTo>
                  <a:lnTo>
                    <a:pt x="305" y="425"/>
                  </a:lnTo>
                  <a:lnTo>
                    <a:pt x="305" y="425"/>
                  </a:lnTo>
                  <a:lnTo>
                    <a:pt x="333" y="427"/>
                  </a:lnTo>
                  <a:lnTo>
                    <a:pt x="361" y="429"/>
                  </a:lnTo>
                  <a:lnTo>
                    <a:pt x="390" y="432"/>
                  </a:lnTo>
                  <a:lnTo>
                    <a:pt x="418" y="432"/>
                  </a:lnTo>
                  <a:lnTo>
                    <a:pt x="573" y="432"/>
                  </a:lnTo>
                  <a:lnTo>
                    <a:pt x="573" y="432"/>
                  </a:lnTo>
                  <a:lnTo>
                    <a:pt x="829" y="428"/>
                  </a:lnTo>
                  <a:lnTo>
                    <a:pt x="991" y="424"/>
                  </a:lnTo>
                  <a:lnTo>
                    <a:pt x="1087" y="423"/>
                  </a:lnTo>
                  <a:lnTo>
                    <a:pt x="1087" y="423"/>
                  </a:lnTo>
                  <a:lnTo>
                    <a:pt x="1121" y="425"/>
                  </a:lnTo>
                  <a:lnTo>
                    <a:pt x="1155" y="428"/>
                  </a:lnTo>
                  <a:lnTo>
                    <a:pt x="1189" y="429"/>
                  </a:lnTo>
                  <a:lnTo>
                    <a:pt x="1206" y="428"/>
                  </a:lnTo>
                  <a:lnTo>
                    <a:pt x="1223" y="427"/>
                  </a:lnTo>
                  <a:lnTo>
                    <a:pt x="1223" y="427"/>
                  </a:lnTo>
                  <a:lnTo>
                    <a:pt x="1253" y="424"/>
                  </a:lnTo>
                  <a:lnTo>
                    <a:pt x="1284" y="424"/>
                  </a:lnTo>
                  <a:lnTo>
                    <a:pt x="1316" y="425"/>
                  </a:lnTo>
                  <a:lnTo>
                    <a:pt x="1346" y="428"/>
                  </a:lnTo>
                  <a:lnTo>
                    <a:pt x="1346" y="428"/>
                  </a:lnTo>
                  <a:lnTo>
                    <a:pt x="1377" y="429"/>
                  </a:lnTo>
                  <a:lnTo>
                    <a:pt x="1409" y="431"/>
                  </a:lnTo>
                  <a:lnTo>
                    <a:pt x="1440" y="431"/>
                  </a:lnTo>
                  <a:lnTo>
                    <a:pt x="1471" y="429"/>
                  </a:lnTo>
                  <a:lnTo>
                    <a:pt x="1533" y="427"/>
                  </a:lnTo>
                  <a:lnTo>
                    <a:pt x="1564" y="425"/>
                  </a:lnTo>
                  <a:lnTo>
                    <a:pt x="1597" y="425"/>
                  </a:lnTo>
                  <a:lnTo>
                    <a:pt x="1597" y="425"/>
                  </a:lnTo>
                  <a:lnTo>
                    <a:pt x="1624" y="424"/>
                  </a:lnTo>
                  <a:lnTo>
                    <a:pt x="1651" y="420"/>
                  </a:lnTo>
                  <a:lnTo>
                    <a:pt x="1677" y="414"/>
                  </a:lnTo>
                  <a:lnTo>
                    <a:pt x="1700" y="404"/>
                  </a:lnTo>
                  <a:lnTo>
                    <a:pt x="1712" y="399"/>
                  </a:lnTo>
                  <a:lnTo>
                    <a:pt x="1724" y="393"/>
                  </a:lnTo>
                  <a:lnTo>
                    <a:pt x="1734" y="385"/>
                  </a:lnTo>
                  <a:lnTo>
                    <a:pt x="1745" y="377"/>
                  </a:lnTo>
                  <a:lnTo>
                    <a:pt x="1755" y="369"/>
                  </a:lnTo>
                  <a:lnTo>
                    <a:pt x="1766" y="360"/>
                  </a:lnTo>
                  <a:lnTo>
                    <a:pt x="1775" y="350"/>
                  </a:lnTo>
                  <a:lnTo>
                    <a:pt x="1784" y="339"/>
                  </a:lnTo>
                  <a:lnTo>
                    <a:pt x="1784" y="339"/>
                  </a:lnTo>
                  <a:lnTo>
                    <a:pt x="1791" y="327"/>
                  </a:lnTo>
                  <a:lnTo>
                    <a:pt x="1796" y="312"/>
                  </a:lnTo>
                  <a:lnTo>
                    <a:pt x="1800" y="295"/>
                  </a:lnTo>
                  <a:lnTo>
                    <a:pt x="1802" y="275"/>
                  </a:lnTo>
                  <a:lnTo>
                    <a:pt x="1805" y="254"/>
                  </a:lnTo>
                  <a:lnTo>
                    <a:pt x="1806" y="231"/>
                  </a:lnTo>
                  <a:lnTo>
                    <a:pt x="1806" y="182"/>
                  </a:lnTo>
                  <a:lnTo>
                    <a:pt x="1804" y="135"/>
                  </a:lnTo>
                  <a:lnTo>
                    <a:pt x="1800" y="89"/>
                  </a:lnTo>
                  <a:lnTo>
                    <a:pt x="1794" y="21"/>
                  </a:lnTo>
                  <a:lnTo>
                    <a:pt x="1794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9" name="Freeform 711"/>
            <p:cNvSpPr/>
            <p:nvPr/>
          </p:nvSpPr>
          <p:spPr bwMode="auto">
            <a:xfrm>
              <a:off x="6303963" y="2232025"/>
              <a:ext cx="25400" cy="374650"/>
            </a:xfrm>
            <a:custGeom>
              <a:avLst/>
              <a:gdLst/>
              <a:ahLst/>
              <a:cxnLst>
                <a:cxn ang="0">
                  <a:pos x="63" y="922"/>
                </a:cxn>
                <a:cxn ang="0">
                  <a:pos x="60" y="870"/>
                </a:cxn>
                <a:cxn ang="0">
                  <a:pos x="58" y="726"/>
                </a:cxn>
                <a:cxn ang="0">
                  <a:pos x="56" y="674"/>
                </a:cxn>
                <a:cxn ang="0">
                  <a:pos x="52" y="628"/>
                </a:cxn>
                <a:cxn ang="0">
                  <a:pos x="50" y="536"/>
                </a:cxn>
                <a:cxn ang="0">
                  <a:pos x="52" y="489"/>
                </a:cxn>
                <a:cxn ang="0">
                  <a:pos x="55" y="443"/>
                </a:cxn>
                <a:cxn ang="0">
                  <a:pos x="59" y="351"/>
                </a:cxn>
                <a:cxn ang="0">
                  <a:pos x="59" y="305"/>
                </a:cxn>
                <a:cxn ang="0">
                  <a:pos x="54" y="259"/>
                </a:cxn>
                <a:cxn ang="0">
                  <a:pos x="50" y="225"/>
                </a:cxn>
                <a:cxn ang="0">
                  <a:pos x="50" y="213"/>
                </a:cxn>
                <a:cxn ang="0">
                  <a:pos x="51" y="118"/>
                </a:cxn>
                <a:cxn ang="0">
                  <a:pos x="51" y="22"/>
                </a:cxn>
                <a:cxn ang="0">
                  <a:pos x="50" y="13"/>
                </a:cxn>
                <a:cxn ang="0">
                  <a:pos x="45" y="7"/>
                </a:cxn>
                <a:cxn ang="0">
                  <a:pos x="37" y="3"/>
                </a:cxn>
                <a:cxn ang="0">
                  <a:pos x="21" y="3"/>
                </a:cxn>
                <a:cxn ang="0">
                  <a:pos x="13" y="7"/>
                </a:cxn>
                <a:cxn ang="0">
                  <a:pos x="8" y="13"/>
                </a:cxn>
                <a:cxn ang="0">
                  <a:pos x="7" y="22"/>
                </a:cxn>
                <a:cxn ang="0">
                  <a:pos x="4" y="77"/>
                </a:cxn>
                <a:cxn ang="0">
                  <a:pos x="0" y="186"/>
                </a:cxn>
                <a:cxn ang="0">
                  <a:pos x="3" y="251"/>
                </a:cxn>
                <a:cxn ang="0">
                  <a:pos x="7" y="275"/>
                </a:cxn>
                <a:cxn ang="0">
                  <a:pos x="12" y="297"/>
                </a:cxn>
                <a:cxn ang="0">
                  <a:pos x="17" y="347"/>
                </a:cxn>
                <a:cxn ang="0">
                  <a:pos x="16" y="398"/>
                </a:cxn>
                <a:cxn ang="0">
                  <a:pos x="9" y="470"/>
                </a:cxn>
                <a:cxn ang="0">
                  <a:pos x="4" y="517"/>
                </a:cxn>
                <a:cxn ang="0">
                  <a:pos x="4" y="611"/>
                </a:cxn>
                <a:cxn ang="0">
                  <a:pos x="8" y="658"/>
                </a:cxn>
                <a:cxn ang="0">
                  <a:pos x="11" y="714"/>
                </a:cxn>
                <a:cxn ang="0">
                  <a:pos x="14" y="866"/>
                </a:cxn>
                <a:cxn ang="0">
                  <a:pos x="17" y="922"/>
                </a:cxn>
                <a:cxn ang="0">
                  <a:pos x="18" y="927"/>
                </a:cxn>
                <a:cxn ang="0">
                  <a:pos x="24" y="935"/>
                </a:cxn>
                <a:cxn ang="0">
                  <a:pos x="34" y="943"/>
                </a:cxn>
                <a:cxn ang="0">
                  <a:pos x="51" y="943"/>
                </a:cxn>
                <a:cxn ang="0">
                  <a:pos x="58" y="939"/>
                </a:cxn>
                <a:cxn ang="0">
                  <a:pos x="63" y="933"/>
                </a:cxn>
                <a:cxn ang="0">
                  <a:pos x="63" y="922"/>
                </a:cxn>
              </a:cxnLst>
              <a:rect l="0" t="0" r="r" b="b"/>
              <a:pathLst>
                <a:path w="63" h="944">
                  <a:moveTo>
                    <a:pt x="63" y="922"/>
                  </a:moveTo>
                  <a:lnTo>
                    <a:pt x="63" y="922"/>
                  </a:lnTo>
                  <a:lnTo>
                    <a:pt x="62" y="900"/>
                  </a:lnTo>
                  <a:lnTo>
                    <a:pt x="60" y="870"/>
                  </a:lnTo>
                  <a:lnTo>
                    <a:pt x="59" y="798"/>
                  </a:lnTo>
                  <a:lnTo>
                    <a:pt x="58" y="726"/>
                  </a:lnTo>
                  <a:lnTo>
                    <a:pt x="58" y="696"/>
                  </a:lnTo>
                  <a:lnTo>
                    <a:pt x="56" y="674"/>
                  </a:lnTo>
                  <a:lnTo>
                    <a:pt x="56" y="674"/>
                  </a:lnTo>
                  <a:lnTo>
                    <a:pt x="52" y="628"/>
                  </a:lnTo>
                  <a:lnTo>
                    <a:pt x="50" y="582"/>
                  </a:lnTo>
                  <a:lnTo>
                    <a:pt x="50" y="536"/>
                  </a:lnTo>
                  <a:lnTo>
                    <a:pt x="50" y="513"/>
                  </a:lnTo>
                  <a:lnTo>
                    <a:pt x="52" y="489"/>
                  </a:lnTo>
                  <a:lnTo>
                    <a:pt x="52" y="489"/>
                  </a:lnTo>
                  <a:lnTo>
                    <a:pt x="55" y="443"/>
                  </a:lnTo>
                  <a:lnTo>
                    <a:pt x="58" y="398"/>
                  </a:lnTo>
                  <a:lnTo>
                    <a:pt x="59" y="351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58" y="281"/>
                  </a:lnTo>
                  <a:lnTo>
                    <a:pt x="54" y="259"/>
                  </a:lnTo>
                  <a:lnTo>
                    <a:pt x="51" y="237"/>
                  </a:lnTo>
                  <a:lnTo>
                    <a:pt x="50" y="225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1" y="173"/>
                  </a:lnTo>
                  <a:lnTo>
                    <a:pt x="51" y="118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50" y="13"/>
                  </a:lnTo>
                  <a:lnTo>
                    <a:pt x="47" y="9"/>
                  </a:lnTo>
                  <a:lnTo>
                    <a:pt x="45" y="7"/>
                  </a:lnTo>
                  <a:lnTo>
                    <a:pt x="41" y="4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7" y="17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77"/>
                  </a:lnTo>
                  <a:lnTo>
                    <a:pt x="1" y="149"/>
                  </a:lnTo>
                  <a:lnTo>
                    <a:pt x="0" y="186"/>
                  </a:lnTo>
                  <a:lnTo>
                    <a:pt x="0" y="221"/>
                  </a:lnTo>
                  <a:lnTo>
                    <a:pt x="3" y="251"/>
                  </a:lnTo>
                  <a:lnTo>
                    <a:pt x="4" y="263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12" y="297"/>
                  </a:lnTo>
                  <a:lnTo>
                    <a:pt x="14" y="321"/>
                  </a:lnTo>
                  <a:lnTo>
                    <a:pt x="17" y="347"/>
                  </a:lnTo>
                  <a:lnTo>
                    <a:pt x="17" y="372"/>
                  </a:lnTo>
                  <a:lnTo>
                    <a:pt x="16" y="398"/>
                  </a:lnTo>
                  <a:lnTo>
                    <a:pt x="13" y="423"/>
                  </a:lnTo>
                  <a:lnTo>
                    <a:pt x="9" y="470"/>
                  </a:lnTo>
                  <a:lnTo>
                    <a:pt x="9" y="470"/>
                  </a:lnTo>
                  <a:lnTo>
                    <a:pt x="4" y="517"/>
                  </a:lnTo>
                  <a:lnTo>
                    <a:pt x="3" y="564"/>
                  </a:lnTo>
                  <a:lnTo>
                    <a:pt x="4" y="611"/>
                  </a:lnTo>
                  <a:lnTo>
                    <a:pt x="8" y="658"/>
                  </a:lnTo>
                  <a:lnTo>
                    <a:pt x="8" y="658"/>
                  </a:lnTo>
                  <a:lnTo>
                    <a:pt x="9" y="683"/>
                  </a:lnTo>
                  <a:lnTo>
                    <a:pt x="11" y="714"/>
                  </a:lnTo>
                  <a:lnTo>
                    <a:pt x="12" y="790"/>
                  </a:lnTo>
                  <a:lnTo>
                    <a:pt x="14" y="866"/>
                  </a:lnTo>
                  <a:lnTo>
                    <a:pt x="16" y="899"/>
                  </a:lnTo>
                  <a:lnTo>
                    <a:pt x="17" y="922"/>
                  </a:lnTo>
                  <a:lnTo>
                    <a:pt x="17" y="922"/>
                  </a:lnTo>
                  <a:lnTo>
                    <a:pt x="18" y="927"/>
                  </a:lnTo>
                  <a:lnTo>
                    <a:pt x="21" y="933"/>
                  </a:lnTo>
                  <a:lnTo>
                    <a:pt x="24" y="935"/>
                  </a:lnTo>
                  <a:lnTo>
                    <a:pt x="26" y="939"/>
                  </a:lnTo>
                  <a:lnTo>
                    <a:pt x="34" y="943"/>
                  </a:lnTo>
                  <a:lnTo>
                    <a:pt x="43" y="944"/>
                  </a:lnTo>
                  <a:lnTo>
                    <a:pt x="51" y="943"/>
                  </a:lnTo>
                  <a:lnTo>
                    <a:pt x="55" y="942"/>
                  </a:lnTo>
                  <a:lnTo>
                    <a:pt x="58" y="939"/>
                  </a:lnTo>
                  <a:lnTo>
                    <a:pt x="60" y="936"/>
                  </a:lnTo>
                  <a:lnTo>
                    <a:pt x="63" y="933"/>
                  </a:lnTo>
                  <a:lnTo>
                    <a:pt x="63" y="927"/>
                  </a:lnTo>
                  <a:lnTo>
                    <a:pt x="63" y="922"/>
                  </a:lnTo>
                  <a:lnTo>
                    <a:pt x="63" y="9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0" name="Freeform 712"/>
            <p:cNvSpPr/>
            <p:nvPr/>
          </p:nvSpPr>
          <p:spPr bwMode="auto">
            <a:xfrm>
              <a:off x="6999288" y="2208213"/>
              <a:ext cx="20638" cy="138113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3" y="12"/>
                </a:cxn>
                <a:cxn ang="0">
                  <a:pos x="42" y="8"/>
                </a:cxn>
                <a:cxn ang="0">
                  <a:pos x="38" y="5"/>
                </a:cxn>
                <a:cxn ang="0">
                  <a:pos x="35" y="2"/>
                </a:cxn>
                <a:cxn ang="0">
                  <a:pos x="31" y="1"/>
                </a:cxn>
                <a:cxn ang="0">
                  <a:pos x="22" y="0"/>
                </a:cxn>
                <a:cxn ang="0">
                  <a:pos x="14" y="1"/>
                </a:cxn>
                <a:cxn ang="0">
                  <a:pos x="10" y="2"/>
                </a:cxn>
                <a:cxn ang="0">
                  <a:pos x="6" y="5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50"/>
                </a:cxn>
                <a:cxn ang="0">
                  <a:pos x="4" y="77"/>
                </a:cxn>
                <a:cxn ang="0">
                  <a:pos x="5" y="106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5" y="174"/>
                </a:cxn>
                <a:cxn ang="0">
                  <a:pos x="3" y="229"/>
                </a:cxn>
                <a:cxn ang="0">
                  <a:pos x="1" y="284"/>
                </a:cxn>
                <a:cxn ang="0">
                  <a:pos x="0" y="324"/>
                </a:cxn>
                <a:cxn ang="0">
                  <a:pos x="0" y="324"/>
                </a:cxn>
                <a:cxn ang="0">
                  <a:pos x="1" y="329"/>
                </a:cxn>
                <a:cxn ang="0">
                  <a:pos x="3" y="333"/>
                </a:cxn>
                <a:cxn ang="0">
                  <a:pos x="4" y="337"/>
                </a:cxn>
                <a:cxn ang="0">
                  <a:pos x="8" y="341"/>
                </a:cxn>
                <a:cxn ang="0">
                  <a:pos x="10" y="344"/>
                </a:cxn>
                <a:cxn ang="0">
                  <a:pos x="14" y="345"/>
                </a:cxn>
                <a:cxn ang="0">
                  <a:pos x="23" y="346"/>
                </a:cxn>
                <a:cxn ang="0">
                  <a:pos x="31" y="345"/>
                </a:cxn>
                <a:cxn ang="0">
                  <a:pos x="35" y="344"/>
                </a:cxn>
                <a:cxn ang="0">
                  <a:pos x="39" y="341"/>
                </a:cxn>
                <a:cxn ang="0">
                  <a:pos x="42" y="337"/>
                </a:cxn>
                <a:cxn ang="0">
                  <a:pos x="44" y="333"/>
                </a:cxn>
                <a:cxn ang="0">
                  <a:pos x="46" y="329"/>
                </a:cxn>
                <a:cxn ang="0">
                  <a:pos x="46" y="324"/>
                </a:cxn>
                <a:cxn ang="0">
                  <a:pos x="46" y="324"/>
                </a:cxn>
                <a:cxn ang="0">
                  <a:pos x="47" y="288"/>
                </a:cxn>
                <a:cxn ang="0">
                  <a:pos x="48" y="237"/>
                </a:cxn>
                <a:cxn ang="0">
                  <a:pos x="51" y="186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51" y="116"/>
                </a:cxn>
                <a:cxn ang="0">
                  <a:pos x="50" y="85"/>
                </a:cxn>
                <a:cxn ang="0">
                  <a:pos x="47" y="53"/>
                </a:cxn>
                <a:cxn ang="0">
                  <a:pos x="46" y="22"/>
                </a:cxn>
                <a:cxn ang="0">
                  <a:pos x="46" y="22"/>
                </a:cxn>
              </a:cxnLst>
              <a:rect l="0" t="0" r="r" b="b"/>
              <a:pathLst>
                <a:path w="51" h="346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3" y="12"/>
                  </a:lnTo>
                  <a:lnTo>
                    <a:pt x="42" y="8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50"/>
                  </a:lnTo>
                  <a:lnTo>
                    <a:pt x="4" y="77"/>
                  </a:lnTo>
                  <a:lnTo>
                    <a:pt x="5" y="106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5" y="174"/>
                  </a:lnTo>
                  <a:lnTo>
                    <a:pt x="3" y="229"/>
                  </a:lnTo>
                  <a:lnTo>
                    <a:pt x="1" y="28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1" y="329"/>
                  </a:lnTo>
                  <a:lnTo>
                    <a:pt x="3" y="333"/>
                  </a:lnTo>
                  <a:lnTo>
                    <a:pt x="4" y="337"/>
                  </a:lnTo>
                  <a:lnTo>
                    <a:pt x="8" y="341"/>
                  </a:lnTo>
                  <a:lnTo>
                    <a:pt x="10" y="344"/>
                  </a:lnTo>
                  <a:lnTo>
                    <a:pt x="14" y="345"/>
                  </a:lnTo>
                  <a:lnTo>
                    <a:pt x="23" y="346"/>
                  </a:lnTo>
                  <a:lnTo>
                    <a:pt x="31" y="345"/>
                  </a:lnTo>
                  <a:lnTo>
                    <a:pt x="35" y="344"/>
                  </a:lnTo>
                  <a:lnTo>
                    <a:pt x="39" y="341"/>
                  </a:lnTo>
                  <a:lnTo>
                    <a:pt x="42" y="337"/>
                  </a:lnTo>
                  <a:lnTo>
                    <a:pt x="44" y="333"/>
                  </a:lnTo>
                  <a:lnTo>
                    <a:pt x="46" y="329"/>
                  </a:lnTo>
                  <a:lnTo>
                    <a:pt x="46" y="324"/>
                  </a:lnTo>
                  <a:lnTo>
                    <a:pt x="46" y="324"/>
                  </a:lnTo>
                  <a:lnTo>
                    <a:pt x="47" y="288"/>
                  </a:lnTo>
                  <a:lnTo>
                    <a:pt x="48" y="237"/>
                  </a:lnTo>
                  <a:lnTo>
                    <a:pt x="51" y="18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16"/>
                  </a:lnTo>
                  <a:lnTo>
                    <a:pt x="50" y="85"/>
                  </a:lnTo>
                  <a:lnTo>
                    <a:pt x="47" y="53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1" name="Freeform 713"/>
            <p:cNvSpPr/>
            <p:nvPr/>
          </p:nvSpPr>
          <p:spPr bwMode="auto">
            <a:xfrm>
              <a:off x="7000876" y="2520950"/>
              <a:ext cx="22225" cy="42863"/>
            </a:xfrm>
            <a:custGeom>
              <a:avLst/>
              <a:gdLst/>
              <a:ahLst/>
              <a:cxnLst>
                <a:cxn ang="0">
                  <a:pos x="47" y="55"/>
                </a:cxn>
                <a:cxn ang="0">
                  <a:pos x="47" y="55"/>
                </a:cxn>
                <a:cxn ang="0">
                  <a:pos x="47" y="47"/>
                </a:cxn>
                <a:cxn ang="0">
                  <a:pos x="48" y="42"/>
                </a:cxn>
                <a:cxn ang="0">
                  <a:pos x="51" y="35"/>
                </a:cxn>
                <a:cxn ang="0">
                  <a:pos x="52" y="29"/>
                </a:cxn>
                <a:cxn ang="0">
                  <a:pos x="52" y="29"/>
                </a:cxn>
                <a:cxn ang="0">
                  <a:pos x="52" y="20"/>
                </a:cxn>
                <a:cxn ang="0">
                  <a:pos x="50" y="11"/>
                </a:cxn>
                <a:cxn ang="0">
                  <a:pos x="48" y="8"/>
                </a:cxn>
                <a:cxn ang="0">
                  <a:pos x="44" y="4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3" y="1"/>
                </a:cxn>
                <a:cxn ang="0">
                  <a:pos x="19" y="3"/>
                </a:cxn>
                <a:cxn ang="0">
                  <a:pos x="16" y="5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6" y="24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1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9"/>
                </a:cxn>
                <a:cxn ang="0">
                  <a:pos x="4" y="68"/>
                </a:cxn>
                <a:cxn ang="0">
                  <a:pos x="6" y="7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8" y="90"/>
                </a:cxn>
                <a:cxn ang="0">
                  <a:pos x="10" y="94"/>
                </a:cxn>
                <a:cxn ang="0">
                  <a:pos x="13" y="98"/>
                </a:cxn>
                <a:cxn ang="0">
                  <a:pos x="16" y="102"/>
                </a:cxn>
                <a:cxn ang="0">
                  <a:pos x="19" y="105"/>
                </a:cxn>
                <a:cxn ang="0">
                  <a:pos x="23" y="106"/>
                </a:cxn>
                <a:cxn ang="0">
                  <a:pos x="31" y="107"/>
                </a:cxn>
                <a:cxn ang="0">
                  <a:pos x="40" y="106"/>
                </a:cxn>
                <a:cxn ang="0">
                  <a:pos x="43" y="105"/>
                </a:cxn>
                <a:cxn ang="0">
                  <a:pos x="47" y="102"/>
                </a:cxn>
                <a:cxn ang="0">
                  <a:pos x="50" y="98"/>
                </a:cxn>
                <a:cxn ang="0">
                  <a:pos x="52" y="94"/>
                </a:cxn>
                <a:cxn ang="0">
                  <a:pos x="53" y="90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51" y="69"/>
                </a:cxn>
                <a:cxn ang="0">
                  <a:pos x="47" y="55"/>
                </a:cxn>
                <a:cxn ang="0">
                  <a:pos x="47" y="55"/>
                </a:cxn>
              </a:cxnLst>
              <a:rect l="0" t="0" r="r" b="b"/>
              <a:pathLst>
                <a:path w="53" h="107">
                  <a:moveTo>
                    <a:pt x="47" y="55"/>
                  </a:moveTo>
                  <a:lnTo>
                    <a:pt x="47" y="55"/>
                  </a:lnTo>
                  <a:lnTo>
                    <a:pt x="47" y="47"/>
                  </a:lnTo>
                  <a:lnTo>
                    <a:pt x="48" y="42"/>
                  </a:lnTo>
                  <a:lnTo>
                    <a:pt x="51" y="35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0"/>
                  </a:lnTo>
                  <a:lnTo>
                    <a:pt x="50" y="11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6" y="7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0"/>
                  </a:lnTo>
                  <a:lnTo>
                    <a:pt x="10" y="94"/>
                  </a:lnTo>
                  <a:lnTo>
                    <a:pt x="13" y="98"/>
                  </a:lnTo>
                  <a:lnTo>
                    <a:pt x="16" y="102"/>
                  </a:lnTo>
                  <a:lnTo>
                    <a:pt x="19" y="105"/>
                  </a:lnTo>
                  <a:lnTo>
                    <a:pt x="23" y="106"/>
                  </a:lnTo>
                  <a:lnTo>
                    <a:pt x="31" y="107"/>
                  </a:lnTo>
                  <a:lnTo>
                    <a:pt x="40" y="106"/>
                  </a:lnTo>
                  <a:lnTo>
                    <a:pt x="43" y="105"/>
                  </a:lnTo>
                  <a:lnTo>
                    <a:pt x="47" y="102"/>
                  </a:lnTo>
                  <a:lnTo>
                    <a:pt x="50" y="98"/>
                  </a:lnTo>
                  <a:lnTo>
                    <a:pt x="52" y="94"/>
                  </a:lnTo>
                  <a:lnTo>
                    <a:pt x="53" y="90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1" y="69"/>
                  </a:lnTo>
                  <a:lnTo>
                    <a:pt x="47" y="55"/>
                  </a:lnTo>
                  <a:lnTo>
                    <a:pt x="4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2" name="Freeform 714"/>
            <p:cNvSpPr>
              <a:spLocks noEditPoints="1"/>
            </p:cNvSpPr>
            <p:nvPr/>
          </p:nvSpPr>
          <p:spPr bwMode="auto">
            <a:xfrm>
              <a:off x="6845301" y="2411413"/>
              <a:ext cx="82550" cy="79375"/>
            </a:xfrm>
            <a:custGeom>
              <a:avLst/>
              <a:gdLst/>
              <a:ahLst/>
              <a:cxnLst>
                <a:cxn ang="0">
                  <a:pos x="187" y="54"/>
                </a:cxn>
                <a:cxn ang="0">
                  <a:pos x="175" y="38"/>
                </a:cxn>
                <a:cxn ang="0">
                  <a:pos x="162" y="23"/>
                </a:cxn>
                <a:cxn ang="0">
                  <a:pos x="152" y="16"/>
                </a:cxn>
                <a:cxn ang="0">
                  <a:pos x="131" y="5"/>
                </a:cxn>
                <a:cxn ang="0">
                  <a:pos x="118" y="3"/>
                </a:cxn>
                <a:cxn ang="0">
                  <a:pos x="95" y="0"/>
                </a:cxn>
                <a:cxn ang="0">
                  <a:pos x="74" y="1"/>
                </a:cxn>
                <a:cxn ang="0">
                  <a:pos x="55" y="8"/>
                </a:cxn>
                <a:cxn ang="0">
                  <a:pos x="36" y="18"/>
                </a:cxn>
                <a:cxn ang="0">
                  <a:pos x="22" y="33"/>
                </a:cxn>
                <a:cxn ang="0">
                  <a:pos x="10" y="50"/>
                </a:cxn>
                <a:cxn ang="0">
                  <a:pos x="2" y="69"/>
                </a:cxn>
                <a:cxn ang="0">
                  <a:pos x="0" y="91"/>
                </a:cxn>
                <a:cxn ang="0">
                  <a:pos x="1" y="111"/>
                </a:cxn>
                <a:cxn ang="0">
                  <a:pos x="9" y="142"/>
                </a:cxn>
                <a:cxn ang="0">
                  <a:pos x="18" y="161"/>
                </a:cxn>
                <a:cxn ang="0">
                  <a:pos x="23" y="170"/>
                </a:cxn>
                <a:cxn ang="0">
                  <a:pos x="39" y="183"/>
                </a:cxn>
                <a:cxn ang="0">
                  <a:pos x="59" y="192"/>
                </a:cxn>
                <a:cxn ang="0">
                  <a:pos x="81" y="199"/>
                </a:cxn>
                <a:cxn ang="0">
                  <a:pos x="102" y="201"/>
                </a:cxn>
                <a:cxn ang="0">
                  <a:pos x="106" y="200"/>
                </a:cxn>
                <a:cxn ang="0">
                  <a:pos x="123" y="201"/>
                </a:cxn>
                <a:cxn ang="0">
                  <a:pos x="140" y="199"/>
                </a:cxn>
                <a:cxn ang="0">
                  <a:pos x="157" y="191"/>
                </a:cxn>
                <a:cxn ang="0">
                  <a:pos x="172" y="182"/>
                </a:cxn>
                <a:cxn ang="0">
                  <a:pos x="186" y="170"/>
                </a:cxn>
                <a:cxn ang="0">
                  <a:pos x="196" y="156"/>
                </a:cxn>
                <a:cxn ang="0">
                  <a:pos x="204" y="140"/>
                </a:cxn>
                <a:cxn ang="0">
                  <a:pos x="208" y="123"/>
                </a:cxn>
                <a:cxn ang="0">
                  <a:pos x="209" y="112"/>
                </a:cxn>
                <a:cxn ang="0">
                  <a:pos x="209" y="94"/>
                </a:cxn>
                <a:cxn ang="0">
                  <a:pos x="204" y="77"/>
                </a:cxn>
                <a:cxn ang="0">
                  <a:pos x="195" y="61"/>
                </a:cxn>
                <a:cxn ang="0">
                  <a:pos x="187" y="54"/>
                </a:cxn>
                <a:cxn ang="0">
                  <a:pos x="114" y="156"/>
                </a:cxn>
                <a:cxn ang="0">
                  <a:pos x="104" y="156"/>
                </a:cxn>
                <a:cxn ang="0">
                  <a:pos x="102" y="156"/>
                </a:cxn>
                <a:cxn ang="0">
                  <a:pos x="91" y="154"/>
                </a:cxn>
                <a:cxn ang="0">
                  <a:pos x="69" y="148"/>
                </a:cxn>
                <a:cxn ang="0">
                  <a:pos x="60" y="142"/>
                </a:cxn>
                <a:cxn ang="0">
                  <a:pos x="55" y="136"/>
                </a:cxn>
                <a:cxn ang="0">
                  <a:pos x="48" y="107"/>
                </a:cxn>
                <a:cxn ang="0">
                  <a:pos x="47" y="94"/>
                </a:cxn>
                <a:cxn ang="0">
                  <a:pos x="51" y="71"/>
                </a:cxn>
                <a:cxn ang="0">
                  <a:pos x="65" y="56"/>
                </a:cxn>
                <a:cxn ang="0">
                  <a:pos x="89" y="48"/>
                </a:cxn>
                <a:cxn ang="0">
                  <a:pos x="102" y="46"/>
                </a:cxn>
                <a:cxn ang="0">
                  <a:pos x="114" y="47"/>
                </a:cxn>
                <a:cxn ang="0">
                  <a:pos x="135" y="59"/>
                </a:cxn>
                <a:cxn ang="0">
                  <a:pos x="141" y="68"/>
                </a:cxn>
                <a:cxn ang="0">
                  <a:pos x="162" y="97"/>
                </a:cxn>
                <a:cxn ang="0">
                  <a:pos x="165" y="107"/>
                </a:cxn>
                <a:cxn ang="0">
                  <a:pos x="163" y="116"/>
                </a:cxn>
                <a:cxn ang="0">
                  <a:pos x="155" y="135"/>
                </a:cxn>
                <a:cxn ang="0">
                  <a:pos x="141" y="149"/>
                </a:cxn>
                <a:cxn ang="0">
                  <a:pos x="123" y="157"/>
                </a:cxn>
                <a:cxn ang="0">
                  <a:pos x="114" y="156"/>
                </a:cxn>
              </a:cxnLst>
              <a:rect l="0" t="0" r="r" b="b"/>
              <a:pathLst>
                <a:path w="209" h="201">
                  <a:moveTo>
                    <a:pt x="187" y="54"/>
                  </a:moveTo>
                  <a:lnTo>
                    <a:pt x="187" y="54"/>
                  </a:lnTo>
                  <a:lnTo>
                    <a:pt x="180" y="47"/>
                  </a:lnTo>
                  <a:lnTo>
                    <a:pt x="175" y="38"/>
                  </a:lnTo>
                  <a:lnTo>
                    <a:pt x="169" y="30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52" y="16"/>
                  </a:lnTo>
                  <a:lnTo>
                    <a:pt x="141" y="10"/>
                  </a:lnTo>
                  <a:lnTo>
                    <a:pt x="131" y="5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07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74" y="1"/>
                  </a:lnTo>
                  <a:lnTo>
                    <a:pt x="64" y="4"/>
                  </a:lnTo>
                  <a:lnTo>
                    <a:pt x="55" y="8"/>
                  </a:lnTo>
                  <a:lnTo>
                    <a:pt x="46" y="13"/>
                  </a:lnTo>
                  <a:lnTo>
                    <a:pt x="36" y="18"/>
                  </a:lnTo>
                  <a:lnTo>
                    <a:pt x="29" y="25"/>
                  </a:lnTo>
                  <a:lnTo>
                    <a:pt x="22" y="33"/>
                  </a:lnTo>
                  <a:lnTo>
                    <a:pt x="16" y="40"/>
                  </a:lnTo>
                  <a:lnTo>
                    <a:pt x="10" y="50"/>
                  </a:lnTo>
                  <a:lnTo>
                    <a:pt x="6" y="59"/>
                  </a:lnTo>
                  <a:lnTo>
                    <a:pt x="2" y="69"/>
                  </a:lnTo>
                  <a:lnTo>
                    <a:pt x="1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111"/>
                  </a:lnTo>
                  <a:lnTo>
                    <a:pt x="6" y="132"/>
                  </a:lnTo>
                  <a:lnTo>
                    <a:pt x="9" y="142"/>
                  </a:lnTo>
                  <a:lnTo>
                    <a:pt x="13" y="152"/>
                  </a:lnTo>
                  <a:lnTo>
                    <a:pt x="18" y="161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30" y="176"/>
                  </a:lnTo>
                  <a:lnTo>
                    <a:pt x="39" y="183"/>
                  </a:lnTo>
                  <a:lnTo>
                    <a:pt x="48" y="188"/>
                  </a:lnTo>
                  <a:lnTo>
                    <a:pt x="59" y="192"/>
                  </a:lnTo>
                  <a:lnTo>
                    <a:pt x="69" y="196"/>
                  </a:lnTo>
                  <a:lnTo>
                    <a:pt x="81" y="199"/>
                  </a:lnTo>
                  <a:lnTo>
                    <a:pt x="102" y="201"/>
                  </a:lnTo>
                  <a:lnTo>
                    <a:pt x="102" y="201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14" y="201"/>
                  </a:lnTo>
                  <a:lnTo>
                    <a:pt x="123" y="201"/>
                  </a:lnTo>
                  <a:lnTo>
                    <a:pt x="132" y="200"/>
                  </a:lnTo>
                  <a:lnTo>
                    <a:pt x="140" y="199"/>
                  </a:lnTo>
                  <a:lnTo>
                    <a:pt x="149" y="195"/>
                  </a:lnTo>
                  <a:lnTo>
                    <a:pt x="157" y="191"/>
                  </a:lnTo>
                  <a:lnTo>
                    <a:pt x="165" y="187"/>
                  </a:lnTo>
                  <a:lnTo>
                    <a:pt x="172" y="182"/>
                  </a:lnTo>
                  <a:lnTo>
                    <a:pt x="179" y="175"/>
                  </a:lnTo>
                  <a:lnTo>
                    <a:pt x="186" y="170"/>
                  </a:lnTo>
                  <a:lnTo>
                    <a:pt x="191" y="162"/>
                  </a:lnTo>
                  <a:lnTo>
                    <a:pt x="196" y="156"/>
                  </a:lnTo>
                  <a:lnTo>
                    <a:pt x="201" y="148"/>
                  </a:lnTo>
                  <a:lnTo>
                    <a:pt x="204" y="140"/>
                  </a:lnTo>
                  <a:lnTo>
                    <a:pt x="206" y="131"/>
                  </a:lnTo>
                  <a:lnTo>
                    <a:pt x="208" y="123"/>
                  </a:lnTo>
                  <a:lnTo>
                    <a:pt x="208" y="123"/>
                  </a:lnTo>
                  <a:lnTo>
                    <a:pt x="209" y="112"/>
                  </a:lnTo>
                  <a:lnTo>
                    <a:pt x="209" y="103"/>
                  </a:lnTo>
                  <a:lnTo>
                    <a:pt x="209" y="94"/>
                  </a:lnTo>
                  <a:lnTo>
                    <a:pt x="208" y="85"/>
                  </a:lnTo>
                  <a:lnTo>
                    <a:pt x="204" y="77"/>
                  </a:lnTo>
                  <a:lnTo>
                    <a:pt x="200" y="69"/>
                  </a:lnTo>
                  <a:lnTo>
                    <a:pt x="195" y="61"/>
                  </a:lnTo>
                  <a:lnTo>
                    <a:pt x="187" y="54"/>
                  </a:lnTo>
                  <a:lnTo>
                    <a:pt x="187" y="54"/>
                  </a:lnTo>
                  <a:close/>
                  <a:moveTo>
                    <a:pt x="114" y="156"/>
                  </a:moveTo>
                  <a:lnTo>
                    <a:pt x="114" y="156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1" y="154"/>
                  </a:lnTo>
                  <a:lnTo>
                    <a:pt x="80" y="152"/>
                  </a:lnTo>
                  <a:lnTo>
                    <a:pt x="69" y="148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57" y="140"/>
                  </a:lnTo>
                  <a:lnTo>
                    <a:pt x="55" y="136"/>
                  </a:lnTo>
                  <a:lnTo>
                    <a:pt x="52" y="12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7" y="94"/>
                  </a:lnTo>
                  <a:lnTo>
                    <a:pt x="48" y="81"/>
                  </a:lnTo>
                  <a:lnTo>
                    <a:pt x="51" y="71"/>
                  </a:lnTo>
                  <a:lnTo>
                    <a:pt x="57" y="63"/>
                  </a:lnTo>
                  <a:lnTo>
                    <a:pt x="65" y="56"/>
                  </a:lnTo>
                  <a:lnTo>
                    <a:pt x="76" y="51"/>
                  </a:lnTo>
                  <a:lnTo>
                    <a:pt x="89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8" y="46"/>
                  </a:lnTo>
                  <a:lnTo>
                    <a:pt x="114" y="47"/>
                  </a:lnTo>
                  <a:lnTo>
                    <a:pt x="124" y="52"/>
                  </a:lnTo>
                  <a:lnTo>
                    <a:pt x="135" y="59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55" y="86"/>
                  </a:lnTo>
                  <a:lnTo>
                    <a:pt x="162" y="97"/>
                  </a:lnTo>
                  <a:lnTo>
                    <a:pt x="163" y="102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63" y="116"/>
                  </a:lnTo>
                  <a:lnTo>
                    <a:pt x="159" y="125"/>
                  </a:lnTo>
                  <a:lnTo>
                    <a:pt x="155" y="135"/>
                  </a:lnTo>
                  <a:lnTo>
                    <a:pt x="149" y="142"/>
                  </a:lnTo>
                  <a:lnTo>
                    <a:pt x="141" y="149"/>
                  </a:lnTo>
                  <a:lnTo>
                    <a:pt x="133" y="154"/>
                  </a:lnTo>
                  <a:lnTo>
                    <a:pt x="123" y="157"/>
                  </a:lnTo>
                  <a:lnTo>
                    <a:pt x="119" y="157"/>
                  </a:lnTo>
                  <a:lnTo>
                    <a:pt x="114" y="156"/>
                  </a:lnTo>
                  <a:lnTo>
                    <a:pt x="114" y="1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3" name="Freeform 715"/>
            <p:cNvSpPr/>
            <p:nvPr/>
          </p:nvSpPr>
          <p:spPr bwMode="auto">
            <a:xfrm>
              <a:off x="6465888" y="2019300"/>
              <a:ext cx="473075" cy="120650"/>
            </a:xfrm>
            <a:custGeom>
              <a:avLst/>
              <a:gdLst/>
              <a:ahLst/>
              <a:cxnLst>
                <a:cxn ang="0">
                  <a:pos x="1182" y="260"/>
                </a:cxn>
                <a:cxn ang="0">
                  <a:pos x="1172" y="229"/>
                </a:cxn>
                <a:cxn ang="0">
                  <a:pos x="1161" y="199"/>
                </a:cxn>
                <a:cxn ang="0">
                  <a:pos x="1147" y="135"/>
                </a:cxn>
                <a:cxn ang="0">
                  <a:pos x="1134" y="69"/>
                </a:cxn>
                <a:cxn ang="0">
                  <a:pos x="1113" y="25"/>
                </a:cxn>
                <a:cxn ang="0">
                  <a:pos x="1101" y="13"/>
                </a:cxn>
                <a:cxn ang="0">
                  <a:pos x="1080" y="2"/>
                </a:cxn>
                <a:cxn ang="0">
                  <a:pos x="1040" y="0"/>
                </a:cxn>
                <a:cxn ang="0">
                  <a:pos x="976" y="13"/>
                </a:cxn>
                <a:cxn ang="0">
                  <a:pos x="933" y="25"/>
                </a:cxn>
                <a:cxn ang="0">
                  <a:pos x="889" y="36"/>
                </a:cxn>
                <a:cxn ang="0">
                  <a:pos x="846" y="46"/>
                </a:cxn>
                <a:cxn ang="0">
                  <a:pos x="803" y="56"/>
                </a:cxn>
                <a:cxn ang="0">
                  <a:pos x="599" y="101"/>
                </a:cxn>
                <a:cxn ang="0">
                  <a:pos x="395" y="148"/>
                </a:cxn>
                <a:cxn ang="0">
                  <a:pos x="345" y="158"/>
                </a:cxn>
                <a:cxn ang="0">
                  <a:pos x="199" y="203"/>
                </a:cxn>
                <a:cxn ang="0">
                  <a:pos x="111" y="230"/>
                </a:cxn>
                <a:cxn ang="0">
                  <a:pos x="43" y="244"/>
                </a:cxn>
                <a:cxn ang="0">
                  <a:pos x="17" y="247"/>
                </a:cxn>
                <a:cxn ang="0">
                  <a:pos x="5" y="255"/>
                </a:cxn>
                <a:cxn ang="0">
                  <a:pos x="0" y="271"/>
                </a:cxn>
                <a:cxn ang="0">
                  <a:pos x="5" y="286"/>
                </a:cxn>
                <a:cxn ang="0">
                  <a:pos x="17" y="291"/>
                </a:cxn>
                <a:cxn ang="0">
                  <a:pos x="39" y="291"/>
                </a:cxn>
                <a:cxn ang="0">
                  <a:pos x="88" y="280"/>
                </a:cxn>
                <a:cxn ang="0">
                  <a:pos x="153" y="261"/>
                </a:cxn>
                <a:cxn ang="0">
                  <a:pos x="328" y="208"/>
                </a:cxn>
                <a:cxn ang="0">
                  <a:pos x="422" y="183"/>
                </a:cxn>
                <a:cxn ang="0">
                  <a:pos x="617" y="144"/>
                </a:cxn>
                <a:cxn ang="0">
                  <a:pos x="713" y="120"/>
                </a:cxn>
                <a:cxn ang="0">
                  <a:pos x="884" y="82"/>
                </a:cxn>
                <a:cxn ang="0">
                  <a:pos x="964" y="65"/>
                </a:cxn>
                <a:cxn ang="0">
                  <a:pos x="1044" y="50"/>
                </a:cxn>
                <a:cxn ang="0">
                  <a:pos x="1066" y="50"/>
                </a:cxn>
                <a:cxn ang="0">
                  <a:pos x="1079" y="57"/>
                </a:cxn>
                <a:cxn ang="0">
                  <a:pos x="1088" y="77"/>
                </a:cxn>
                <a:cxn ang="0">
                  <a:pos x="1095" y="110"/>
                </a:cxn>
                <a:cxn ang="0">
                  <a:pos x="1118" y="196"/>
                </a:cxn>
                <a:cxn ang="0">
                  <a:pos x="1133" y="263"/>
                </a:cxn>
                <a:cxn ang="0">
                  <a:pos x="1154" y="297"/>
                </a:cxn>
                <a:cxn ang="0">
                  <a:pos x="1161" y="302"/>
                </a:cxn>
                <a:cxn ang="0">
                  <a:pos x="1173" y="303"/>
                </a:cxn>
                <a:cxn ang="0">
                  <a:pos x="1189" y="290"/>
                </a:cxn>
                <a:cxn ang="0">
                  <a:pos x="1192" y="277"/>
                </a:cxn>
                <a:cxn ang="0">
                  <a:pos x="1185" y="265"/>
                </a:cxn>
              </a:cxnLst>
              <a:rect l="0" t="0" r="r" b="b"/>
              <a:pathLst>
                <a:path w="1192" h="303">
                  <a:moveTo>
                    <a:pt x="1185" y="265"/>
                  </a:moveTo>
                  <a:lnTo>
                    <a:pt x="1185" y="265"/>
                  </a:lnTo>
                  <a:lnTo>
                    <a:pt x="1182" y="260"/>
                  </a:lnTo>
                  <a:lnTo>
                    <a:pt x="1178" y="255"/>
                  </a:lnTo>
                  <a:lnTo>
                    <a:pt x="1175" y="242"/>
                  </a:lnTo>
                  <a:lnTo>
                    <a:pt x="1172" y="229"/>
                  </a:lnTo>
                  <a:lnTo>
                    <a:pt x="1168" y="218"/>
                  </a:lnTo>
                  <a:lnTo>
                    <a:pt x="1168" y="218"/>
                  </a:lnTo>
                  <a:lnTo>
                    <a:pt x="1161" y="199"/>
                  </a:lnTo>
                  <a:lnTo>
                    <a:pt x="1156" y="176"/>
                  </a:lnTo>
                  <a:lnTo>
                    <a:pt x="1147" y="135"/>
                  </a:lnTo>
                  <a:lnTo>
                    <a:pt x="1147" y="135"/>
                  </a:lnTo>
                  <a:lnTo>
                    <a:pt x="1141" y="102"/>
                  </a:lnTo>
                  <a:lnTo>
                    <a:pt x="1138" y="85"/>
                  </a:lnTo>
                  <a:lnTo>
                    <a:pt x="1134" y="69"/>
                  </a:lnTo>
                  <a:lnTo>
                    <a:pt x="1129" y="53"/>
                  </a:lnTo>
                  <a:lnTo>
                    <a:pt x="1122" y="39"/>
                  </a:lnTo>
                  <a:lnTo>
                    <a:pt x="1113" y="25"/>
                  </a:lnTo>
                  <a:lnTo>
                    <a:pt x="1108" y="18"/>
                  </a:lnTo>
                  <a:lnTo>
                    <a:pt x="1101" y="13"/>
                  </a:lnTo>
                  <a:lnTo>
                    <a:pt x="1101" y="13"/>
                  </a:lnTo>
                  <a:lnTo>
                    <a:pt x="1095" y="9"/>
                  </a:lnTo>
                  <a:lnTo>
                    <a:pt x="1088" y="5"/>
                  </a:lnTo>
                  <a:lnTo>
                    <a:pt x="1080" y="2"/>
                  </a:lnTo>
                  <a:lnTo>
                    <a:pt x="1074" y="1"/>
                  </a:lnTo>
                  <a:lnTo>
                    <a:pt x="1057" y="0"/>
                  </a:lnTo>
                  <a:lnTo>
                    <a:pt x="1040" y="0"/>
                  </a:lnTo>
                  <a:lnTo>
                    <a:pt x="1023" y="2"/>
                  </a:lnTo>
                  <a:lnTo>
                    <a:pt x="1006" y="6"/>
                  </a:lnTo>
                  <a:lnTo>
                    <a:pt x="976" y="13"/>
                  </a:lnTo>
                  <a:lnTo>
                    <a:pt x="976" y="13"/>
                  </a:lnTo>
                  <a:lnTo>
                    <a:pt x="954" y="18"/>
                  </a:lnTo>
                  <a:lnTo>
                    <a:pt x="933" y="25"/>
                  </a:lnTo>
                  <a:lnTo>
                    <a:pt x="912" y="31"/>
                  </a:lnTo>
                  <a:lnTo>
                    <a:pt x="900" y="34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67" y="40"/>
                  </a:lnTo>
                  <a:lnTo>
                    <a:pt x="846" y="46"/>
                  </a:lnTo>
                  <a:lnTo>
                    <a:pt x="825" y="51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752" y="65"/>
                  </a:lnTo>
                  <a:lnTo>
                    <a:pt x="701" y="76"/>
                  </a:lnTo>
                  <a:lnTo>
                    <a:pt x="599" y="101"/>
                  </a:lnTo>
                  <a:lnTo>
                    <a:pt x="497" y="125"/>
                  </a:lnTo>
                  <a:lnTo>
                    <a:pt x="447" y="137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70" y="153"/>
                  </a:lnTo>
                  <a:lnTo>
                    <a:pt x="345" y="158"/>
                  </a:lnTo>
                  <a:lnTo>
                    <a:pt x="296" y="171"/>
                  </a:lnTo>
                  <a:lnTo>
                    <a:pt x="247" y="187"/>
                  </a:lnTo>
                  <a:lnTo>
                    <a:pt x="199" y="203"/>
                  </a:lnTo>
                  <a:lnTo>
                    <a:pt x="199" y="203"/>
                  </a:lnTo>
                  <a:lnTo>
                    <a:pt x="156" y="216"/>
                  </a:lnTo>
                  <a:lnTo>
                    <a:pt x="111" y="230"/>
                  </a:lnTo>
                  <a:lnTo>
                    <a:pt x="88" y="237"/>
                  </a:lnTo>
                  <a:lnTo>
                    <a:pt x="65" y="240"/>
                  </a:lnTo>
                  <a:lnTo>
                    <a:pt x="43" y="244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17" y="247"/>
                  </a:lnTo>
                  <a:lnTo>
                    <a:pt x="12" y="248"/>
                  </a:lnTo>
                  <a:lnTo>
                    <a:pt x="8" y="251"/>
                  </a:lnTo>
                  <a:lnTo>
                    <a:pt x="5" y="255"/>
                  </a:lnTo>
                  <a:lnTo>
                    <a:pt x="3" y="257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1" y="278"/>
                  </a:lnTo>
                  <a:lnTo>
                    <a:pt x="3" y="282"/>
                  </a:lnTo>
                  <a:lnTo>
                    <a:pt x="5" y="286"/>
                  </a:lnTo>
                  <a:lnTo>
                    <a:pt x="8" y="289"/>
                  </a:lnTo>
                  <a:lnTo>
                    <a:pt x="12" y="290"/>
                  </a:lnTo>
                  <a:lnTo>
                    <a:pt x="17" y="291"/>
                  </a:lnTo>
                  <a:lnTo>
                    <a:pt x="22" y="293"/>
                  </a:lnTo>
                  <a:lnTo>
                    <a:pt x="22" y="293"/>
                  </a:lnTo>
                  <a:lnTo>
                    <a:pt x="39" y="291"/>
                  </a:lnTo>
                  <a:lnTo>
                    <a:pt x="55" y="288"/>
                  </a:lnTo>
                  <a:lnTo>
                    <a:pt x="72" y="285"/>
                  </a:lnTo>
                  <a:lnTo>
                    <a:pt x="88" y="280"/>
                  </a:lnTo>
                  <a:lnTo>
                    <a:pt x="120" y="271"/>
                  </a:lnTo>
                  <a:lnTo>
                    <a:pt x="153" y="261"/>
                  </a:lnTo>
                  <a:lnTo>
                    <a:pt x="153" y="261"/>
                  </a:lnTo>
                  <a:lnTo>
                    <a:pt x="197" y="250"/>
                  </a:lnTo>
                  <a:lnTo>
                    <a:pt x="241" y="235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75" y="195"/>
                  </a:lnTo>
                  <a:lnTo>
                    <a:pt x="422" y="183"/>
                  </a:lnTo>
                  <a:lnTo>
                    <a:pt x="471" y="172"/>
                  </a:lnTo>
                  <a:lnTo>
                    <a:pt x="519" y="163"/>
                  </a:lnTo>
                  <a:lnTo>
                    <a:pt x="617" y="144"/>
                  </a:lnTo>
                  <a:lnTo>
                    <a:pt x="666" y="132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55" y="110"/>
                  </a:lnTo>
                  <a:lnTo>
                    <a:pt x="798" y="99"/>
                  </a:lnTo>
                  <a:lnTo>
                    <a:pt x="884" y="82"/>
                  </a:lnTo>
                  <a:lnTo>
                    <a:pt x="884" y="82"/>
                  </a:lnTo>
                  <a:lnTo>
                    <a:pt x="925" y="74"/>
                  </a:lnTo>
                  <a:lnTo>
                    <a:pt x="964" y="65"/>
                  </a:lnTo>
                  <a:lnTo>
                    <a:pt x="1003" y="56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53" y="48"/>
                  </a:lnTo>
                  <a:lnTo>
                    <a:pt x="1059" y="48"/>
                  </a:lnTo>
                  <a:lnTo>
                    <a:pt x="1066" y="50"/>
                  </a:lnTo>
                  <a:lnTo>
                    <a:pt x="1071" y="51"/>
                  </a:lnTo>
                  <a:lnTo>
                    <a:pt x="1075" y="55"/>
                  </a:lnTo>
                  <a:lnTo>
                    <a:pt x="1079" y="57"/>
                  </a:lnTo>
                  <a:lnTo>
                    <a:pt x="1083" y="61"/>
                  </a:lnTo>
                  <a:lnTo>
                    <a:pt x="1084" y="67"/>
                  </a:lnTo>
                  <a:lnTo>
                    <a:pt x="1088" y="77"/>
                  </a:lnTo>
                  <a:lnTo>
                    <a:pt x="1091" y="87"/>
                  </a:lnTo>
                  <a:lnTo>
                    <a:pt x="1095" y="110"/>
                  </a:lnTo>
                  <a:lnTo>
                    <a:pt x="1095" y="110"/>
                  </a:lnTo>
                  <a:lnTo>
                    <a:pt x="1107" y="153"/>
                  </a:lnTo>
                  <a:lnTo>
                    <a:pt x="1118" y="196"/>
                  </a:lnTo>
                  <a:lnTo>
                    <a:pt x="1118" y="196"/>
                  </a:lnTo>
                  <a:lnTo>
                    <a:pt x="1124" y="222"/>
                  </a:lnTo>
                  <a:lnTo>
                    <a:pt x="1129" y="250"/>
                  </a:lnTo>
                  <a:lnTo>
                    <a:pt x="1133" y="263"/>
                  </a:lnTo>
                  <a:lnTo>
                    <a:pt x="1138" y="274"/>
                  </a:lnTo>
                  <a:lnTo>
                    <a:pt x="1144" y="286"/>
                  </a:lnTo>
                  <a:lnTo>
                    <a:pt x="1154" y="297"/>
                  </a:lnTo>
                  <a:lnTo>
                    <a:pt x="1154" y="297"/>
                  </a:lnTo>
                  <a:lnTo>
                    <a:pt x="1158" y="301"/>
                  </a:lnTo>
                  <a:lnTo>
                    <a:pt x="1161" y="302"/>
                  </a:lnTo>
                  <a:lnTo>
                    <a:pt x="1165" y="303"/>
                  </a:lnTo>
                  <a:lnTo>
                    <a:pt x="1169" y="303"/>
                  </a:lnTo>
                  <a:lnTo>
                    <a:pt x="1173" y="303"/>
                  </a:lnTo>
                  <a:lnTo>
                    <a:pt x="1177" y="302"/>
                  </a:lnTo>
                  <a:lnTo>
                    <a:pt x="1185" y="297"/>
                  </a:lnTo>
                  <a:lnTo>
                    <a:pt x="1189" y="290"/>
                  </a:lnTo>
                  <a:lnTo>
                    <a:pt x="1192" y="286"/>
                  </a:lnTo>
                  <a:lnTo>
                    <a:pt x="1192" y="281"/>
                  </a:lnTo>
                  <a:lnTo>
                    <a:pt x="1192" y="277"/>
                  </a:lnTo>
                  <a:lnTo>
                    <a:pt x="1190" y="273"/>
                  </a:lnTo>
                  <a:lnTo>
                    <a:pt x="1189" y="269"/>
                  </a:lnTo>
                  <a:lnTo>
                    <a:pt x="1185" y="265"/>
                  </a:lnTo>
                  <a:lnTo>
                    <a:pt x="1185" y="2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4" name="Freeform 716"/>
            <p:cNvSpPr/>
            <p:nvPr/>
          </p:nvSpPr>
          <p:spPr bwMode="auto">
            <a:xfrm>
              <a:off x="6429376" y="1946275"/>
              <a:ext cx="403225" cy="192088"/>
            </a:xfrm>
            <a:custGeom>
              <a:avLst/>
              <a:gdLst/>
              <a:ahLst/>
              <a:cxnLst>
                <a:cxn ang="0">
                  <a:pos x="1010" y="220"/>
                </a:cxn>
                <a:cxn ang="0">
                  <a:pos x="994" y="163"/>
                </a:cxn>
                <a:cxn ang="0">
                  <a:pos x="984" y="131"/>
                </a:cxn>
                <a:cxn ang="0">
                  <a:pos x="959" y="76"/>
                </a:cxn>
                <a:cxn ang="0">
                  <a:pos x="926" y="17"/>
                </a:cxn>
                <a:cxn ang="0">
                  <a:pos x="912" y="4"/>
                </a:cxn>
                <a:cxn ang="0">
                  <a:pos x="896" y="0"/>
                </a:cxn>
                <a:cxn ang="0">
                  <a:pos x="868" y="7"/>
                </a:cxn>
                <a:cxn ang="0">
                  <a:pos x="823" y="24"/>
                </a:cxn>
                <a:cxn ang="0">
                  <a:pos x="739" y="50"/>
                </a:cxn>
                <a:cxn ang="0">
                  <a:pos x="623" y="99"/>
                </a:cxn>
                <a:cxn ang="0">
                  <a:pos x="507" y="157"/>
                </a:cxn>
                <a:cxn ang="0">
                  <a:pos x="317" y="265"/>
                </a:cxn>
                <a:cxn ang="0">
                  <a:pos x="234" y="312"/>
                </a:cxn>
                <a:cxn ang="0">
                  <a:pos x="112" y="382"/>
                </a:cxn>
                <a:cxn ang="0">
                  <a:pos x="68" y="406"/>
                </a:cxn>
                <a:cxn ang="0">
                  <a:pos x="29" y="432"/>
                </a:cxn>
                <a:cxn ang="0">
                  <a:pos x="16" y="439"/>
                </a:cxn>
                <a:cxn ang="0">
                  <a:pos x="4" y="446"/>
                </a:cxn>
                <a:cxn ang="0">
                  <a:pos x="0" y="458"/>
                </a:cxn>
                <a:cxn ang="0">
                  <a:pos x="7" y="478"/>
                </a:cxn>
                <a:cxn ang="0">
                  <a:pos x="19" y="483"/>
                </a:cxn>
                <a:cxn ang="0">
                  <a:pos x="28" y="482"/>
                </a:cxn>
                <a:cxn ang="0">
                  <a:pos x="78" y="457"/>
                </a:cxn>
                <a:cxn ang="0">
                  <a:pos x="125" y="428"/>
                </a:cxn>
                <a:cxn ang="0">
                  <a:pos x="202" y="385"/>
                </a:cxn>
                <a:cxn ang="0">
                  <a:pos x="279" y="343"/>
                </a:cxn>
                <a:cxn ang="0">
                  <a:pos x="310" y="326"/>
                </a:cxn>
                <a:cxn ang="0">
                  <a:pos x="401" y="267"/>
                </a:cxn>
                <a:cxn ang="0">
                  <a:pos x="476" y="227"/>
                </a:cxn>
                <a:cxn ang="0">
                  <a:pos x="623" y="155"/>
                </a:cxn>
                <a:cxn ang="0">
                  <a:pos x="728" y="106"/>
                </a:cxn>
                <a:cxn ang="0">
                  <a:pos x="838" y="70"/>
                </a:cxn>
                <a:cxn ang="0">
                  <a:pos x="866" y="58"/>
                </a:cxn>
                <a:cxn ang="0">
                  <a:pos x="891" y="51"/>
                </a:cxn>
                <a:cxn ang="0">
                  <a:pos x="894" y="54"/>
                </a:cxn>
                <a:cxn ang="0">
                  <a:pos x="930" y="122"/>
                </a:cxn>
                <a:cxn ang="0">
                  <a:pos x="950" y="187"/>
                </a:cxn>
                <a:cxn ang="0">
                  <a:pos x="966" y="235"/>
                </a:cxn>
                <a:cxn ang="0">
                  <a:pos x="976" y="253"/>
                </a:cxn>
                <a:cxn ang="0">
                  <a:pos x="988" y="259"/>
                </a:cxn>
                <a:cxn ang="0">
                  <a:pos x="1005" y="257"/>
                </a:cxn>
                <a:cxn ang="0">
                  <a:pos x="1015" y="244"/>
                </a:cxn>
                <a:cxn ang="0">
                  <a:pos x="1015" y="231"/>
                </a:cxn>
              </a:cxnLst>
              <a:rect l="0" t="0" r="r" b="b"/>
              <a:pathLst>
                <a:path w="1015" h="483">
                  <a:moveTo>
                    <a:pt x="1013" y="225"/>
                  </a:moveTo>
                  <a:lnTo>
                    <a:pt x="1013" y="225"/>
                  </a:lnTo>
                  <a:lnTo>
                    <a:pt x="1010" y="220"/>
                  </a:lnTo>
                  <a:lnTo>
                    <a:pt x="1006" y="212"/>
                  </a:lnTo>
                  <a:lnTo>
                    <a:pt x="1002" y="195"/>
                  </a:lnTo>
                  <a:lnTo>
                    <a:pt x="994" y="163"/>
                  </a:lnTo>
                  <a:lnTo>
                    <a:pt x="994" y="163"/>
                  </a:lnTo>
                  <a:lnTo>
                    <a:pt x="989" y="147"/>
                  </a:lnTo>
                  <a:lnTo>
                    <a:pt x="984" y="131"/>
                  </a:lnTo>
                  <a:lnTo>
                    <a:pt x="970" y="100"/>
                  </a:lnTo>
                  <a:lnTo>
                    <a:pt x="970" y="100"/>
                  </a:lnTo>
                  <a:lnTo>
                    <a:pt x="959" y="76"/>
                  </a:lnTo>
                  <a:lnTo>
                    <a:pt x="945" y="45"/>
                  </a:lnTo>
                  <a:lnTo>
                    <a:pt x="937" y="31"/>
                  </a:lnTo>
                  <a:lnTo>
                    <a:pt x="926" y="17"/>
                  </a:lnTo>
                  <a:lnTo>
                    <a:pt x="923" y="12"/>
                  </a:lnTo>
                  <a:lnTo>
                    <a:pt x="917" y="7"/>
                  </a:lnTo>
                  <a:lnTo>
                    <a:pt x="912" y="4"/>
                  </a:lnTo>
                  <a:lnTo>
                    <a:pt x="907" y="2"/>
                  </a:lnTo>
                  <a:lnTo>
                    <a:pt x="907" y="2"/>
                  </a:lnTo>
                  <a:lnTo>
                    <a:pt x="896" y="0"/>
                  </a:lnTo>
                  <a:lnTo>
                    <a:pt x="887" y="0"/>
                  </a:lnTo>
                  <a:lnTo>
                    <a:pt x="877" y="2"/>
                  </a:lnTo>
                  <a:lnTo>
                    <a:pt x="868" y="7"/>
                  </a:lnTo>
                  <a:lnTo>
                    <a:pt x="868" y="7"/>
                  </a:lnTo>
                  <a:lnTo>
                    <a:pt x="845" y="16"/>
                  </a:lnTo>
                  <a:lnTo>
                    <a:pt x="823" y="24"/>
                  </a:lnTo>
                  <a:lnTo>
                    <a:pt x="779" y="37"/>
                  </a:lnTo>
                  <a:lnTo>
                    <a:pt x="779" y="37"/>
                  </a:lnTo>
                  <a:lnTo>
                    <a:pt x="739" y="50"/>
                  </a:lnTo>
                  <a:lnTo>
                    <a:pt x="700" y="66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584" y="117"/>
                  </a:lnTo>
                  <a:lnTo>
                    <a:pt x="545" y="136"/>
                  </a:lnTo>
                  <a:lnTo>
                    <a:pt x="507" y="157"/>
                  </a:lnTo>
                  <a:lnTo>
                    <a:pt x="469" y="178"/>
                  </a:lnTo>
                  <a:lnTo>
                    <a:pt x="393" y="223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276" y="288"/>
                  </a:lnTo>
                  <a:lnTo>
                    <a:pt x="234" y="312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12" y="382"/>
                  </a:lnTo>
                  <a:lnTo>
                    <a:pt x="89" y="395"/>
                  </a:lnTo>
                  <a:lnTo>
                    <a:pt x="68" y="406"/>
                  </a:lnTo>
                  <a:lnTo>
                    <a:pt x="68" y="406"/>
                  </a:lnTo>
                  <a:lnTo>
                    <a:pt x="55" y="414"/>
                  </a:lnTo>
                  <a:lnTo>
                    <a:pt x="42" y="423"/>
                  </a:lnTo>
                  <a:lnTo>
                    <a:pt x="29" y="432"/>
                  </a:lnTo>
                  <a:lnTo>
                    <a:pt x="23" y="436"/>
                  </a:lnTo>
                  <a:lnTo>
                    <a:pt x="16" y="439"/>
                  </a:lnTo>
                  <a:lnTo>
                    <a:pt x="16" y="439"/>
                  </a:lnTo>
                  <a:lnTo>
                    <a:pt x="11" y="440"/>
                  </a:lnTo>
                  <a:lnTo>
                    <a:pt x="7" y="442"/>
                  </a:lnTo>
                  <a:lnTo>
                    <a:pt x="4" y="446"/>
                  </a:lnTo>
                  <a:lnTo>
                    <a:pt x="3" y="450"/>
                  </a:lnTo>
                  <a:lnTo>
                    <a:pt x="0" y="454"/>
                  </a:lnTo>
                  <a:lnTo>
                    <a:pt x="0" y="458"/>
                  </a:lnTo>
                  <a:lnTo>
                    <a:pt x="2" y="467"/>
                  </a:lnTo>
                  <a:lnTo>
                    <a:pt x="4" y="475"/>
                  </a:lnTo>
                  <a:lnTo>
                    <a:pt x="7" y="478"/>
                  </a:lnTo>
                  <a:lnTo>
                    <a:pt x="11" y="480"/>
                  </a:lnTo>
                  <a:lnTo>
                    <a:pt x="15" y="482"/>
                  </a:lnTo>
                  <a:lnTo>
                    <a:pt x="19" y="483"/>
                  </a:lnTo>
                  <a:lnTo>
                    <a:pt x="23" y="483"/>
                  </a:lnTo>
                  <a:lnTo>
                    <a:pt x="28" y="482"/>
                  </a:lnTo>
                  <a:lnTo>
                    <a:pt x="28" y="482"/>
                  </a:lnTo>
                  <a:lnTo>
                    <a:pt x="41" y="478"/>
                  </a:lnTo>
                  <a:lnTo>
                    <a:pt x="53" y="471"/>
                  </a:lnTo>
                  <a:lnTo>
                    <a:pt x="78" y="457"/>
                  </a:lnTo>
                  <a:lnTo>
                    <a:pt x="101" y="442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44" y="418"/>
                  </a:lnTo>
                  <a:lnTo>
                    <a:pt x="164" y="407"/>
                  </a:lnTo>
                  <a:lnTo>
                    <a:pt x="202" y="385"/>
                  </a:lnTo>
                  <a:lnTo>
                    <a:pt x="240" y="363"/>
                  </a:lnTo>
                  <a:lnTo>
                    <a:pt x="259" y="352"/>
                  </a:lnTo>
                  <a:lnTo>
                    <a:pt x="279" y="343"/>
                  </a:lnTo>
                  <a:lnTo>
                    <a:pt x="279" y="343"/>
                  </a:lnTo>
                  <a:lnTo>
                    <a:pt x="295" y="335"/>
                  </a:lnTo>
                  <a:lnTo>
                    <a:pt x="310" y="326"/>
                  </a:lnTo>
                  <a:lnTo>
                    <a:pt x="342" y="308"/>
                  </a:lnTo>
                  <a:lnTo>
                    <a:pt x="372" y="287"/>
                  </a:lnTo>
                  <a:lnTo>
                    <a:pt x="401" y="267"/>
                  </a:lnTo>
                  <a:lnTo>
                    <a:pt x="401" y="267"/>
                  </a:lnTo>
                  <a:lnTo>
                    <a:pt x="439" y="246"/>
                  </a:lnTo>
                  <a:lnTo>
                    <a:pt x="476" y="227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623" y="155"/>
                  </a:lnTo>
                  <a:lnTo>
                    <a:pt x="657" y="138"/>
                  </a:lnTo>
                  <a:lnTo>
                    <a:pt x="692" y="122"/>
                  </a:lnTo>
                  <a:lnTo>
                    <a:pt x="728" y="106"/>
                  </a:lnTo>
                  <a:lnTo>
                    <a:pt x="763" y="92"/>
                  </a:lnTo>
                  <a:lnTo>
                    <a:pt x="800" y="80"/>
                  </a:lnTo>
                  <a:lnTo>
                    <a:pt x="838" y="70"/>
                  </a:lnTo>
                  <a:lnTo>
                    <a:pt x="838" y="70"/>
                  </a:lnTo>
                  <a:lnTo>
                    <a:pt x="849" y="65"/>
                  </a:lnTo>
                  <a:lnTo>
                    <a:pt x="866" y="58"/>
                  </a:lnTo>
                  <a:lnTo>
                    <a:pt x="877" y="54"/>
                  </a:lnTo>
                  <a:lnTo>
                    <a:pt x="885" y="51"/>
                  </a:lnTo>
                  <a:lnTo>
                    <a:pt x="891" y="51"/>
                  </a:lnTo>
                  <a:lnTo>
                    <a:pt x="892" y="53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912" y="88"/>
                  </a:lnTo>
                  <a:lnTo>
                    <a:pt x="930" y="122"/>
                  </a:lnTo>
                  <a:lnTo>
                    <a:pt x="930" y="122"/>
                  </a:lnTo>
                  <a:lnTo>
                    <a:pt x="937" y="138"/>
                  </a:lnTo>
                  <a:lnTo>
                    <a:pt x="942" y="155"/>
                  </a:lnTo>
                  <a:lnTo>
                    <a:pt x="950" y="187"/>
                  </a:lnTo>
                  <a:lnTo>
                    <a:pt x="955" y="203"/>
                  </a:lnTo>
                  <a:lnTo>
                    <a:pt x="959" y="219"/>
                  </a:lnTo>
                  <a:lnTo>
                    <a:pt x="966" y="235"/>
                  </a:lnTo>
                  <a:lnTo>
                    <a:pt x="974" y="249"/>
                  </a:lnTo>
                  <a:lnTo>
                    <a:pt x="974" y="249"/>
                  </a:lnTo>
                  <a:lnTo>
                    <a:pt x="976" y="253"/>
                  </a:lnTo>
                  <a:lnTo>
                    <a:pt x="980" y="257"/>
                  </a:lnTo>
                  <a:lnTo>
                    <a:pt x="984" y="258"/>
                  </a:lnTo>
                  <a:lnTo>
                    <a:pt x="988" y="259"/>
                  </a:lnTo>
                  <a:lnTo>
                    <a:pt x="992" y="259"/>
                  </a:lnTo>
                  <a:lnTo>
                    <a:pt x="997" y="259"/>
                  </a:lnTo>
                  <a:lnTo>
                    <a:pt x="1005" y="257"/>
                  </a:lnTo>
                  <a:lnTo>
                    <a:pt x="1011" y="252"/>
                  </a:lnTo>
                  <a:lnTo>
                    <a:pt x="1013" y="248"/>
                  </a:lnTo>
                  <a:lnTo>
                    <a:pt x="1015" y="244"/>
                  </a:lnTo>
                  <a:lnTo>
                    <a:pt x="1015" y="240"/>
                  </a:lnTo>
                  <a:lnTo>
                    <a:pt x="1015" y="236"/>
                  </a:lnTo>
                  <a:lnTo>
                    <a:pt x="1015" y="231"/>
                  </a:lnTo>
                  <a:lnTo>
                    <a:pt x="1013" y="225"/>
                  </a:lnTo>
                  <a:lnTo>
                    <a:pt x="1013" y="2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8" name="组合 1287"/>
          <p:cNvGrpSpPr/>
          <p:nvPr/>
        </p:nvGrpSpPr>
        <p:grpSpPr>
          <a:xfrm>
            <a:off x="2711451" y="3699916"/>
            <a:ext cx="1028700" cy="994835"/>
            <a:chOff x="2033588" y="3044825"/>
            <a:chExt cx="771525" cy="746126"/>
          </a:xfrm>
          <a:solidFill>
            <a:srgbClr val="634923"/>
          </a:solidFill>
        </p:grpSpPr>
        <p:sp>
          <p:nvSpPr>
            <p:cNvPr id="13005" name="Freeform 717"/>
            <p:cNvSpPr/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6" name="Freeform 718"/>
            <p:cNvSpPr/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7" name="Freeform 719"/>
            <p:cNvSpPr/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8" name="Freeform 720"/>
            <p:cNvSpPr/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9" name="Freeform 721"/>
            <p:cNvSpPr/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0" name="Freeform 722"/>
            <p:cNvSpPr/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1" name="Freeform 723"/>
            <p:cNvSpPr/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2" name="Freeform 724"/>
            <p:cNvSpPr/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3" name="Freeform 725"/>
            <p:cNvSpPr/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4" name="Freeform 726"/>
            <p:cNvSpPr/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5" name="Freeform 727"/>
            <p:cNvSpPr/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6" name="Freeform 728"/>
            <p:cNvSpPr/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7" name="Freeform 729"/>
            <p:cNvSpPr/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8" name="Freeform 730"/>
            <p:cNvSpPr/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9" name="Freeform 731"/>
            <p:cNvSpPr/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0" name="Freeform 732"/>
            <p:cNvSpPr/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1" name="Freeform 733"/>
            <p:cNvSpPr/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2" name="Freeform 734"/>
            <p:cNvSpPr/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3" name="Freeform 735"/>
            <p:cNvSpPr/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4" name="Freeform 736"/>
            <p:cNvSpPr/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5" name="Freeform 737"/>
            <p:cNvSpPr/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6" name="Freeform 738"/>
            <p:cNvSpPr/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7" name="Freeform 739"/>
            <p:cNvSpPr/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8" name="Freeform 740"/>
            <p:cNvSpPr/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9" name="Freeform 741"/>
            <p:cNvSpPr/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0" name="Freeform 742"/>
            <p:cNvSpPr/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1" name="Freeform 743"/>
            <p:cNvSpPr/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2" name="Freeform 744"/>
            <p:cNvSpPr/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3" name="Freeform 745"/>
            <p:cNvSpPr/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4" name="Freeform 746"/>
            <p:cNvSpPr/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5" name="Freeform 747"/>
            <p:cNvSpPr/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6" name="Freeform 748"/>
            <p:cNvSpPr/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7" name="Freeform 749"/>
            <p:cNvSpPr/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8" name="Freeform 750"/>
            <p:cNvSpPr/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9" name="Freeform 751"/>
            <p:cNvSpPr/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0" name="Freeform 752"/>
            <p:cNvSpPr/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1" name="Freeform 753"/>
            <p:cNvSpPr/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2" name="Freeform 754"/>
            <p:cNvSpPr/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3" name="Freeform 755"/>
            <p:cNvSpPr/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4" name="Freeform 756"/>
            <p:cNvSpPr/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5" name="Freeform 757"/>
            <p:cNvSpPr/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6" name="Freeform 758"/>
            <p:cNvSpPr/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7" name="Freeform 759"/>
            <p:cNvSpPr/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8" name="Freeform 760"/>
            <p:cNvSpPr/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9" name="Freeform 761"/>
            <p:cNvSpPr/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0" name="Freeform 762"/>
            <p:cNvSpPr/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1" name="Freeform 763"/>
            <p:cNvSpPr/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2" name="Freeform 764"/>
            <p:cNvSpPr/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3" name="Freeform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4" name="Freeform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5" name="Freeform 767"/>
            <p:cNvSpPr/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6" name="Freeform 768"/>
            <p:cNvSpPr/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7" name="Freeform 769"/>
            <p:cNvSpPr/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8" name="Freeform 770"/>
            <p:cNvSpPr/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9" name="Freeform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0" name="Freeform 772"/>
            <p:cNvSpPr/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1" name="Freeform 773"/>
            <p:cNvSpPr/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2" name="Freeform 774"/>
            <p:cNvSpPr/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3" name="Freeform 775"/>
            <p:cNvSpPr/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4" name="Freeform 776"/>
            <p:cNvSpPr/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5" name="Freeform 777"/>
            <p:cNvSpPr/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6" name="Freeform 778"/>
            <p:cNvSpPr/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7" name="Freeform 779"/>
            <p:cNvSpPr/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8" name="Freeform 780"/>
            <p:cNvSpPr/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9" name="Freeform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0" name="Freeform 782"/>
            <p:cNvSpPr/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1" name="Freeform 783"/>
            <p:cNvSpPr/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2" name="Freeform 784"/>
            <p:cNvSpPr/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3" name="Freeform 785"/>
            <p:cNvSpPr/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4" name="Freeform 786"/>
            <p:cNvSpPr/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5" name="Freeform 787"/>
            <p:cNvSpPr/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6" name="Freeform 788"/>
            <p:cNvSpPr/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7" name="Freeform 789"/>
            <p:cNvSpPr/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8" name="Freeform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6" name="组合 1285"/>
          <p:cNvGrpSpPr/>
          <p:nvPr/>
        </p:nvGrpSpPr>
        <p:grpSpPr>
          <a:xfrm>
            <a:off x="5530851" y="3812100"/>
            <a:ext cx="1064684" cy="814917"/>
            <a:chOff x="4148138" y="3128963"/>
            <a:chExt cx="798513" cy="611188"/>
          </a:xfrm>
          <a:solidFill>
            <a:srgbClr val="634923"/>
          </a:solidFill>
        </p:grpSpPr>
        <p:sp>
          <p:nvSpPr>
            <p:cNvPr id="13079" name="Freeform 791"/>
            <p:cNvSpPr/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0" name="Freeform 792"/>
            <p:cNvSpPr/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1" name="Freeform 793"/>
            <p:cNvSpPr/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2" name="Freeform 794"/>
            <p:cNvSpPr/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3" name="Freeform 795"/>
            <p:cNvSpPr/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4" name="Freeform 796"/>
            <p:cNvSpPr/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5" name="Freeform 797"/>
            <p:cNvSpPr/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6" name="Freeform 798"/>
            <p:cNvSpPr/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7" name="Freeform 799"/>
            <p:cNvSpPr/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8" name="Freeform 800"/>
            <p:cNvSpPr/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9" name="Freeform 801"/>
            <p:cNvSpPr/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0" name="Freeform 802"/>
            <p:cNvSpPr/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1" name="Freeform 803"/>
            <p:cNvSpPr/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2" name="Freeform 804"/>
            <p:cNvSpPr/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3" name="Freeform 805"/>
            <p:cNvSpPr/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4" name="Freeform 806"/>
            <p:cNvSpPr/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5" name="Freeform 807"/>
            <p:cNvSpPr/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7" name="Freeform 809"/>
            <p:cNvSpPr/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8" name="Freeform 810"/>
            <p:cNvSpPr/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9" name="Freeform 811"/>
            <p:cNvSpPr/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0" name="Freeform 812"/>
            <p:cNvSpPr/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1" name="Freeform 813"/>
            <p:cNvSpPr/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2" name="Freeform 814"/>
            <p:cNvSpPr/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3" name="Freeform 815"/>
            <p:cNvSpPr/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4" name="Freeform 816"/>
            <p:cNvSpPr/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5" name="Freeform 817"/>
            <p:cNvSpPr/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6" name="Freeform 818"/>
            <p:cNvSpPr/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7" name="Freeform 819"/>
            <p:cNvSpPr/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8" name="Freeform 820"/>
            <p:cNvSpPr/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9" name="Freeform 821"/>
            <p:cNvSpPr/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0" name="Freeform 822"/>
            <p:cNvSpPr/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1" name="Freeform 823"/>
            <p:cNvSpPr/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2" name="Freeform 824"/>
            <p:cNvSpPr/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3" name="Freeform 825"/>
            <p:cNvSpPr/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4" name="Freeform 826"/>
            <p:cNvSpPr/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5" name="Freeform 827"/>
            <p:cNvSpPr/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6" name="Freeform 828"/>
            <p:cNvSpPr/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7" name="Freeform 829"/>
            <p:cNvSpPr/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8" name="Freeform 830"/>
            <p:cNvSpPr/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9" name="Freeform 831"/>
            <p:cNvSpPr/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0" name="Freeform 832"/>
            <p:cNvSpPr/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1" name="Freeform 833"/>
            <p:cNvSpPr/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2" name="Freeform 834"/>
            <p:cNvSpPr/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3" name="Freeform 835"/>
            <p:cNvSpPr/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4" name="Freeform 836"/>
            <p:cNvSpPr/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5" name="Freeform 837"/>
            <p:cNvSpPr/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6" name="Freeform 838"/>
            <p:cNvSpPr/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7" name="Freeform 839"/>
            <p:cNvSpPr/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8" name="Freeform 840"/>
            <p:cNvSpPr/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9" name="Freeform 841"/>
            <p:cNvSpPr/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0" name="Freeform 842"/>
            <p:cNvSpPr/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1" name="Freeform 843"/>
            <p:cNvSpPr/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2" name="Freeform 844"/>
            <p:cNvSpPr/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3" name="Freeform 845"/>
            <p:cNvSpPr/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4" name="Freeform 846"/>
            <p:cNvSpPr/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5" name="Freeform 847"/>
            <p:cNvSpPr/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6" name="Freeform 848"/>
            <p:cNvSpPr/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7" name="Freeform 849"/>
            <p:cNvSpPr/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8" name="Freeform 850"/>
            <p:cNvSpPr/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9" name="Freeform 851"/>
            <p:cNvSpPr/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0" name="Freeform 852"/>
            <p:cNvSpPr/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1" name="Freeform 853"/>
            <p:cNvSpPr/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2" name="Freeform 854"/>
            <p:cNvSpPr/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3" name="Freeform 855"/>
            <p:cNvSpPr/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4" name="Freeform 856"/>
            <p:cNvSpPr/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5" name="Freeform 857"/>
            <p:cNvSpPr/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6" name="Freeform 858"/>
            <p:cNvSpPr/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7" name="Freeform 859"/>
            <p:cNvSpPr/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8" name="Freeform 860"/>
            <p:cNvSpPr/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9" name="Freeform 861"/>
            <p:cNvSpPr/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0" name="Freeform 862"/>
            <p:cNvSpPr/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1" name="Freeform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2" name="Freeform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3" name="Freeform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4" name="Freeform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5" name="Freeform 867"/>
            <p:cNvSpPr/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6" name="Freeform 868"/>
            <p:cNvSpPr/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7" name="Freeform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8" name="Freeform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9" name="Freeform 871"/>
            <p:cNvSpPr/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0" name="Freeform 872"/>
            <p:cNvSpPr/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7" name="组合 1286"/>
          <p:cNvGrpSpPr/>
          <p:nvPr/>
        </p:nvGrpSpPr>
        <p:grpSpPr>
          <a:xfrm>
            <a:off x="4284135" y="3729551"/>
            <a:ext cx="721783" cy="960967"/>
            <a:chOff x="3213101" y="3067051"/>
            <a:chExt cx="541337" cy="720725"/>
          </a:xfrm>
          <a:solidFill>
            <a:srgbClr val="634923"/>
          </a:solidFill>
        </p:grpSpPr>
        <p:sp>
          <p:nvSpPr>
            <p:cNvPr id="13161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2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3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4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5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6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7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8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9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0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1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2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3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4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5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6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7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8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9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0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1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2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3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4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5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6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7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8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9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0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1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2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3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4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5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6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7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8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9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0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1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2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3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4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5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6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7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8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9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0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1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4" name="组合 1283"/>
          <p:cNvGrpSpPr/>
          <p:nvPr/>
        </p:nvGrpSpPr>
        <p:grpSpPr>
          <a:xfrm>
            <a:off x="8403168" y="3718967"/>
            <a:ext cx="996949" cy="948267"/>
            <a:chOff x="6302376" y="3059113"/>
            <a:chExt cx="747712" cy="711200"/>
          </a:xfrm>
          <a:solidFill>
            <a:srgbClr val="634923"/>
          </a:solidFill>
        </p:grpSpPr>
        <p:sp>
          <p:nvSpPr>
            <p:cNvPr id="13212" name="Freeform 924"/>
            <p:cNvSpPr/>
            <p:nvPr/>
          </p:nvSpPr>
          <p:spPr bwMode="auto">
            <a:xfrm>
              <a:off x="6491288" y="3082926"/>
              <a:ext cx="71438" cy="90488"/>
            </a:xfrm>
            <a:custGeom>
              <a:avLst/>
              <a:gdLst/>
              <a:ahLst/>
              <a:cxnLst>
                <a:cxn ang="0">
                  <a:pos x="168" y="3"/>
                </a:cxn>
                <a:cxn ang="0">
                  <a:pos x="168" y="3"/>
                </a:cxn>
                <a:cxn ang="0">
                  <a:pos x="159" y="17"/>
                </a:cxn>
                <a:cxn ang="0">
                  <a:pos x="148" y="33"/>
                </a:cxn>
                <a:cxn ang="0">
                  <a:pos x="136" y="46"/>
                </a:cxn>
                <a:cxn ang="0">
                  <a:pos x="125" y="60"/>
                </a:cxn>
                <a:cxn ang="0">
                  <a:pos x="100" y="86"/>
                </a:cxn>
                <a:cxn ang="0">
                  <a:pos x="75" y="113"/>
                </a:cxn>
                <a:cxn ang="0">
                  <a:pos x="75" y="113"/>
                </a:cxn>
                <a:cxn ang="0">
                  <a:pos x="53" y="137"/>
                </a:cxn>
                <a:cxn ang="0">
                  <a:pos x="33" y="164"/>
                </a:cxn>
                <a:cxn ang="0">
                  <a:pos x="24" y="178"/>
                </a:cxn>
                <a:cxn ang="0">
                  <a:pos x="15" y="192"/>
                </a:cxn>
                <a:cxn ang="0">
                  <a:pos x="7" y="207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2" y="225"/>
                </a:cxn>
                <a:cxn ang="0">
                  <a:pos x="3" y="226"/>
                </a:cxn>
                <a:cxn ang="0">
                  <a:pos x="4" y="228"/>
                </a:cxn>
                <a:cxn ang="0">
                  <a:pos x="8" y="228"/>
                </a:cxn>
                <a:cxn ang="0">
                  <a:pos x="11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9" y="208"/>
                </a:cxn>
                <a:cxn ang="0">
                  <a:pos x="28" y="194"/>
                </a:cxn>
                <a:cxn ang="0">
                  <a:pos x="37" y="179"/>
                </a:cxn>
                <a:cxn ang="0">
                  <a:pos x="46" y="165"/>
                </a:cxn>
                <a:cxn ang="0">
                  <a:pos x="68" y="139"/>
                </a:cxn>
                <a:cxn ang="0">
                  <a:pos x="92" y="114"/>
                </a:cxn>
                <a:cxn ang="0">
                  <a:pos x="115" y="89"/>
                </a:cxn>
                <a:cxn ang="0">
                  <a:pos x="138" y="63"/>
                </a:cxn>
                <a:cxn ang="0">
                  <a:pos x="159" y="37"/>
                </a:cxn>
                <a:cxn ang="0">
                  <a:pos x="168" y="22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78" y="5"/>
                </a:cxn>
                <a:cxn ang="0">
                  <a:pos x="177" y="4"/>
                </a:cxn>
                <a:cxn ang="0">
                  <a:pos x="174" y="0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8" y="3"/>
                </a:cxn>
                <a:cxn ang="0">
                  <a:pos x="168" y="3"/>
                </a:cxn>
              </a:cxnLst>
              <a:rect l="0" t="0" r="r" b="b"/>
              <a:pathLst>
                <a:path w="178" h="228">
                  <a:moveTo>
                    <a:pt x="168" y="3"/>
                  </a:moveTo>
                  <a:lnTo>
                    <a:pt x="168" y="3"/>
                  </a:lnTo>
                  <a:lnTo>
                    <a:pt x="159" y="17"/>
                  </a:lnTo>
                  <a:lnTo>
                    <a:pt x="148" y="33"/>
                  </a:lnTo>
                  <a:lnTo>
                    <a:pt x="136" y="46"/>
                  </a:lnTo>
                  <a:lnTo>
                    <a:pt x="125" y="60"/>
                  </a:lnTo>
                  <a:lnTo>
                    <a:pt x="100" y="86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53" y="137"/>
                  </a:lnTo>
                  <a:lnTo>
                    <a:pt x="33" y="164"/>
                  </a:lnTo>
                  <a:lnTo>
                    <a:pt x="24" y="178"/>
                  </a:lnTo>
                  <a:lnTo>
                    <a:pt x="15" y="192"/>
                  </a:lnTo>
                  <a:lnTo>
                    <a:pt x="7" y="20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2" y="225"/>
                  </a:lnTo>
                  <a:lnTo>
                    <a:pt x="3" y="226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11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9" y="208"/>
                  </a:lnTo>
                  <a:lnTo>
                    <a:pt x="28" y="194"/>
                  </a:lnTo>
                  <a:lnTo>
                    <a:pt x="37" y="179"/>
                  </a:lnTo>
                  <a:lnTo>
                    <a:pt x="46" y="165"/>
                  </a:lnTo>
                  <a:lnTo>
                    <a:pt x="68" y="139"/>
                  </a:lnTo>
                  <a:lnTo>
                    <a:pt x="92" y="114"/>
                  </a:lnTo>
                  <a:lnTo>
                    <a:pt x="115" y="89"/>
                  </a:lnTo>
                  <a:lnTo>
                    <a:pt x="138" y="63"/>
                  </a:lnTo>
                  <a:lnTo>
                    <a:pt x="159" y="37"/>
                  </a:lnTo>
                  <a:lnTo>
                    <a:pt x="168" y="22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8" y="5"/>
                  </a:lnTo>
                  <a:lnTo>
                    <a:pt x="177" y="4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8" y="3"/>
                  </a:lnTo>
                  <a:lnTo>
                    <a:pt x="1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3" name="Freeform 925"/>
            <p:cNvSpPr/>
            <p:nvPr/>
          </p:nvSpPr>
          <p:spPr bwMode="auto">
            <a:xfrm>
              <a:off x="6500813" y="3079751"/>
              <a:ext cx="93663" cy="120650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0" y="41"/>
                </a:cxn>
                <a:cxn ang="0">
                  <a:pos x="156" y="82"/>
                </a:cxn>
                <a:cxn ang="0">
                  <a:pos x="122" y="121"/>
                </a:cxn>
                <a:cxn ang="0">
                  <a:pos x="87" y="162"/>
                </a:cxn>
                <a:cxn ang="0">
                  <a:pos x="87" y="162"/>
                </a:cxn>
                <a:cxn ang="0">
                  <a:pos x="60" y="191"/>
                </a:cxn>
                <a:cxn ang="0">
                  <a:pos x="46" y="206"/>
                </a:cxn>
                <a:cxn ang="0">
                  <a:pos x="31" y="223"/>
                </a:cxn>
                <a:cxn ang="0">
                  <a:pos x="19" y="240"/>
                </a:cxn>
                <a:cxn ang="0">
                  <a:pos x="9" y="259"/>
                </a:cxn>
                <a:cxn ang="0">
                  <a:pos x="5" y="268"/>
                </a:cxn>
                <a:cxn ang="0">
                  <a:pos x="2" y="278"/>
                </a:cxn>
                <a:cxn ang="0">
                  <a:pos x="0" y="28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9"/>
                </a:cxn>
                <a:cxn ang="0">
                  <a:pos x="1" y="300"/>
                </a:cxn>
                <a:cxn ang="0">
                  <a:pos x="5" y="302"/>
                </a:cxn>
                <a:cxn ang="0">
                  <a:pos x="9" y="300"/>
                </a:cxn>
                <a:cxn ang="0">
                  <a:pos x="10" y="299"/>
                </a:cxn>
                <a:cxn ang="0">
                  <a:pos x="12" y="296"/>
                </a:cxn>
                <a:cxn ang="0">
                  <a:pos x="12" y="296"/>
                </a:cxn>
                <a:cxn ang="0">
                  <a:pos x="12" y="285"/>
                </a:cxn>
                <a:cxn ang="0">
                  <a:pos x="16" y="274"/>
                </a:cxn>
                <a:cxn ang="0">
                  <a:pos x="19" y="264"/>
                </a:cxn>
                <a:cxn ang="0">
                  <a:pos x="26" y="253"/>
                </a:cxn>
                <a:cxn ang="0">
                  <a:pos x="39" y="235"/>
                </a:cxn>
                <a:cxn ang="0">
                  <a:pos x="53" y="217"/>
                </a:cxn>
                <a:cxn ang="0">
                  <a:pos x="53" y="217"/>
                </a:cxn>
                <a:cxn ang="0">
                  <a:pos x="85" y="181"/>
                </a:cxn>
                <a:cxn ang="0">
                  <a:pos x="115" y="146"/>
                </a:cxn>
                <a:cxn ang="0">
                  <a:pos x="115" y="146"/>
                </a:cxn>
                <a:cxn ang="0">
                  <a:pos x="174" y="78"/>
                </a:cxn>
                <a:cxn ang="0">
                  <a:pos x="231" y="10"/>
                </a:cxn>
                <a:cxn ang="0">
                  <a:pos x="231" y="10"/>
                </a:cxn>
                <a:cxn ang="0">
                  <a:pos x="233" y="7"/>
                </a:cxn>
                <a:cxn ang="0">
                  <a:pos x="234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7" y="0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4" h="302">
                  <a:moveTo>
                    <a:pt x="224" y="2"/>
                  </a:moveTo>
                  <a:lnTo>
                    <a:pt x="224" y="2"/>
                  </a:lnTo>
                  <a:lnTo>
                    <a:pt x="190" y="41"/>
                  </a:lnTo>
                  <a:lnTo>
                    <a:pt x="156" y="82"/>
                  </a:lnTo>
                  <a:lnTo>
                    <a:pt x="122" y="121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60" y="191"/>
                  </a:lnTo>
                  <a:lnTo>
                    <a:pt x="46" y="206"/>
                  </a:lnTo>
                  <a:lnTo>
                    <a:pt x="31" y="223"/>
                  </a:lnTo>
                  <a:lnTo>
                    <a:pt x="19" y="240"/>
                  </a:lnTo>
                  <a:lnTo>
                    <a:pt x="9" y="259"/>
                  </a:lnTo>
                  <a:lnTo>
                    <a:pt x="5" y="268"/>
                  </a:lnTo>
                  <a:lnTo>
                    <a:pt x="2" y="278"/>
                  </a:lnTo>
                  <a:lnTo>
                    <a:pt x="0" y="28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9"/>
                  </a:lnTo>
                  <a:lnTo>
                    <a:pt x="1" y="300"/>
                  </a:lnTo>
                  <a:lnTo>
                    <a:pt x="5" y="302"/>
                  </a:lnTo>
                  <a:lnTo>
                    <a:pt x="9" y="300"/>
                  </a:lnTo>
                  <a:lnTo>
                    <a:pt x="10" y="299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2" y="285"/>
                  </a:lnTo>
                  <a:lnTo>
                    <a:pt x="16" y="274"/>
                  </a:lnTo>
                  <a:lnTo>
                    <a:pt x="19" y="264"/>
                  </a:lnTo>
                  <a:lnTo>
                    <a:pt x="26" y="253"/>
                  </a:lnTo>
                  <a:lnTo>
                    <a:pt x="39" y="235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85" y="181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74" y="78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3" y="7"/>
                  </a:lnTo>
                  <a:lnTo>
                    <a:pt x="234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4" name="Freeform 926"/>
            <p:cNvSpPr/>
            <p:nvPr/>
          </p:nvSpPr>
          <p:spPr bwMode="auto">
            <a:xfrm>
              <a:off x="6578601" y="3070226"/>
              <a:ext cx="52388" cy="73025"/>
            </a:xfrm>
            <a:custGeom>
              <a:avLst/>
              <a:gdLst/>
              <a:ahLst/>
              <a:cxnLst>
                <a:cxn ang="0">
                  <a:pos x="121" y="3"/>
                </a:cxn>
                <a:cxn ang="0">
                  <a:pos x="121" y="3"/>
                </a:cxn>
                <a:cxn ang="0">
                  <a:pos x="108" y="26"/>
                </a:cxn>
                <a:cxn ang="0">
                  <a:pos x="95" y="50"/>
                </a:cxn>
                <a:cxn ang="0">
                  <a:pos x="65" y="96"/>
                </a:cxn>
                <a:cxn ang="0">
                  <a:pos x="65" y="96"/>
                </a:cxn>
                <a:cxn ang="0">
                  <a:pos x="49" y="117"/>
                </a:cxn>
                <a:cxn ang="0">
                  <a:pos x="33" y="137"/>
                </a:cxn>
                <a:cxn ang="0">
                  <a:pos x="16" y="158"/>
                </a:cxn>
                <a:cxn ang="0">
                  <a:pos x="2" y="179"/>
                </a:cxn>
                <a:cxn ang="0">
                  <a:pos x="2" y="179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7"/>
                </a:cxn>
                <a:cxn ang="0">
                  <a:pos x="10" y="187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25" y="166"/>
                </a:cxn>
                <a:cxn ang="0">
                  <a:pos x="40" y="148"/>
                </a:cxn>
                <a:cxn ang="0">
                  <a:pos x="55" y="130"/>
                </a:cxn>
                <a:cxn ang="0">
                  <a:pos x="68" y="111"/>
                </a:cxn>
                <a:cxn ang="0">
                  <a:pos x="68" y="111"/>
                </a:cxn>
                <a:cxn ang="0">
                  <a:pos x="101" y="60"/>
                </a:cxn>
                <a:cxn ang="0">
                  <a:pos x="117" y="34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3" y="5"/>
                </a:cxn>
                <a:cxn ang="0">
                  <a:pos x="131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3"/>
                </a:cxn>
                <a:cxn ang="0">
                  <a:pos x="121" y="3"/>
                </a:cxn>
              </a:cxnLst>
              <a:rect l="0" t="0" r="r" b="b"/>
              <a:pathLst>
                <a:path w="133" h="187">
                  <a:moveTo>
                    <a:pt x="121" y="3"/>
                  </a:moveTo>
                  <a:lnTo>
                    <a:pt x="121" y="3"/>
                  </a:lnTo>
                  <a:lnTo>
                    <a:pt x="108" y="26"/>
                  </a:lnTo>
                  <a:lnTo>
                    <a:pt x="95" y="50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49" y="117"/>
                  </a:lnTo>
                  <a:lnTo>
                    <a:pt x="33" y="137"/>
                  </a:lnTo>
                  <a:lnTo>
                    <a:pt x="16" y="158"/>
                  </a:lnTo>
                  <a:lnTo>
                    <a:pt x="2" y="179"/>
                  </a:lnTo>
                  <a:lnTo>
                    <a:pt x="2" y="179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7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25" y="166"/>
                  </a:lnTo>
                  <a:lnTo>
                    <a:pt x="40" y="148"/>
                  </a:lnTo>
                  <a:lnTo>
                    <a:pt x="55" y="130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101" y="60"/>
                  </a:lnTo>
                  <a:lnTo>
                    <a:pt x="117" y="34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3" y="5"/>
                  </a:lnTo>
                  <a:lnTo>
                    <a:pt x="131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2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5" name="Freeform 927"/>
            <p:cNvSpPr/>
            <p:nvPr/>
          </p:nvSpPr>
          <p:spPr bwMode="auto">
            <a:xfrm>
              <a:off x="6616701" y="3071813"/>
              <a:ext cx="47625" cy="65088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98" y="21"/>
                </a:cxn>
                <a:cxn ang="0">
                  <a:pos x="85" y="38"/>
                </a:cxn>
                <a:cxn ang="0">
                  <a:pos x="72" y="54"/>
                </a:cxn>
                <a:cxn ang="0">
                  <a:pos x="59" y="71"/>
                </a:cxn>
                <a:cxn ang="0">
                  <a:pos x="59" y="71"/>
                </a:cxn>
                <a:cxn ang="0">
                  <a:pos x="29" y="113"/>
                </a:cxn>
                <a:cxn ang="0">
                  <a:pos x="15" y="135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4" y="165"/>
                </a:cxn>
                <a:cxn ang="0">
                  <a:pos x="8" y="165"/>
                </a:cxn>
                <a:cxn ang="0">
                  <a:pos x="9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4" y="143"/>
                </a:cxn>
                <a:cxn ang="0">
                  <a:pos x="37" y="123"/>
                </a:cxn>
                <a:cxn ang="0">
                  <a:pos x="64" y="85"/>
                </a:cxn>
                <a:cxn ang="0">
                  <a:pos x="64" y="85"/>
                </a:cxn>
                <a:cxn ang="0">
                  <a:pos x="77" y="66"/>
                </a:cxn>
                <a:cxn ang="0">
                  <a:pos x="93" y="47"/>
                </a:cxn>
                <a:cxn ang="0">
                  <a:pos x="108" y="28"/>
                </a:cxn>
                <a:cxn ang="0">
                  <a:pos x="119" y="8"/>
                </a:cxn>
                <a:cxn ang="0">
                  <a:pos x="119" y="8"/>
                </a:cxn>
                <a:cxn ang="0">
                  <a:pos x="121" y="7"/>
                </a:cxn>
                <a:cxn ang="0">
                  <a:pos x="121" y="4"/>
                </a:cxn>
                <a:cxn ang="0">
                  <a:pos x="118" y="2"/>
                </a:cxn>
                <a:cxn ang="0">
                  <a:pos x="114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21" h="165">
                  <a:moveTo>
                    <a:pt x="110" y="3"/>
                  </a:moveTo>
                  <a:lnTo>
                    <a:pt x="110" y="3"/>
                  </a:lnTo>
                  <a:lnTo>
                    <a:pt x="98" y="21"/>
                  </a:lnTo>
                  <a:lnTo>
                    <a:pt x="85" y="38"/>
                  </a:lnTo>
                  <a:lnTo>
                    <a:pt x="72" y="54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29" y="113"/>
                  </a:lnTo>
                  <a:lnTo>
                    <a:pt x="15" y="135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4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4" y="143"/>
                  </a:lnTo>
                  <a:lnTo>
                    <a:pt x="37" y="12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77" y="66"/>
                  </a:lnTo>
                  <a:lnTo>
                    <a:pt x="93" y="47"/>
                  </a:lnTo>
                  <a:lnTo>
                    <a:pt x="108" y="28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18" y="2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6" name="Freeform 928"/>
            <p:cNvSpPr/>
            <p:nvPr/>
          </p:nvSpPr>
          <p:spPr bwMode="auto">
            <a:xfrm>
              <a:off x="6645276" y="3073401"/>
              <a:ext cx="44450" cy="61913"/>
            </a:xfrm>
            <a:custGeom>
              <a:avLst/>
              <a:gdLst/>
              <a:ahLst/>
              <a:cxnLst>
                <a:cxn ang="0">
                  <a:pos x="99" y="1"/>
                </a:cxn>
                <a:cxn ang="0">
                  <a:pos x="99" y="1"/>
                </a:cxn>
                <a:cxn ang="0">
                  <a:pos x="84" y="18"/>
                </a:cxn>
                <a:cxn ang="0">
                  <a:pos x="70" y="35"/>
                </a:cxn>
                <a:cxn ang="0">
                  <a:pos x="57" y="52"/>
                </a:cxn>
                <a:cxn ang="0">
                  <a:pos x="46" y="70"/>
                </a:cxn>
                <a:cxn ang="0">
                  <a:pos x="22" y="108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2" y="153"/>
                </a:cxn>
                <a:cxn ang="0">
                  <a:pos x="6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33" y="115"/>
                </a:cxn>
                <a:cxn ang="0">
                  <a:pos x="55" y="78"/>
                </a:cxn>
                <a:cxn ang="0">
                  <a:pos x="67" y="60"/>
                </a:cxn>
                <a:cxn ang="0">
                  <a:pos x="80" y="43"/>
                </a:cxn>
                <a:cxn ang="0">
                  <a:pos x="93" y="26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7" y="2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9" y="1"/>
                </a:cxn>
              </a:cxnLst>
              <a:rect l="0" t="0" r="r" b="b"/>
              <a:pathLst>
                <a:path w="108" h="154">
                  <a:moveTo>
                    <a:pt x="99" y="1"/>
                  </a:moveTo>
                  <a:lnTo>
                    <a:pt x="99" y="1"/>
                  </a:lnTo>
                  <a:lnTo>
                    <a:pt x="84" y="18"/>
                  </a:lnTo>
                  <a:lnTo>
                    <a:pt x="70" y="35"/>
                  </a:lnTo>
                  <a:lnTo>
                    <a:pt x="57" y="52"/>
                  </a:lnTo>
                  <a:lnTo>
                    <a:pt x="46" y="70"/>
                  </a:lnTo>
                  <a:lnTo>
                    <a:pt x="22" y="108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6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33" y="115"/>
                  </a:lnTo>
                  <a:lnTo>
                    <a:pt x="55" y="78"/>
                  </a:lnTo>
                  <a:lnTo>
                    <a:pt x="67" y="60"/>
                  </a:lnTo>
                  <a:lnTo>
                    <a:pt x="80" y="43"/>
                  </a:lnTo>
                  <a:lnTo>
                    <a:pt x="93" y="26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7" y="2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7" name="Freeform 929"/>
            <p:cNvSpPr/>
            <p:nvPr/>
          </p:nvSpPr>
          <p:spPr bwMode="auto">
            <a:xfrm>
              <a:off x="6672263" y="3076576"/>
              <a:ext cx="44450" cy="58738"/>
            </a:xfrm>
            <a:custGeom>
              <a:avLst/>
              <a:gdLst/>
              <a:ahLst/>
              <a:cxnLst>
                <a:cxn ang="0">
                  <a:pos x="98" y="4"/>
                </a:cxn>
                <a:cxn ang="0">
                  <a:pos x="98" y="4"/>
                </a:cxn>
                <a:cxn ang="0">
                  <a:pos x="97" y="8"/>
                </a:cxn>
                <a:cxn ang="0">
                  <a:pos x="94" y="12"/>
                </a:cxn>
                <a:cxn ang="0">
                  <a:pos x="89" y="20"/>
                </a:cxn>
                <a:cxn ang="0">
                  <a:pos x="81" y="26"/>
                </a:cxn>
                <a:cxn ang="0">
                  <a:pos x="76" y="34"/>
                </a:cxn>
                <a:cxn ang="0">
                  <a:pos x="76" y="34"/>
                </a:cxn>
                <a:cxn ang="0">
                  <a:pos x="65" y="52"/>
                </a:cxn>
                <a:cxn ang="0">
                  <a:pos x="59" y="62"/>
                </a:cxn>
                <a:cxn ang="0">
                  <a:pos x="52" y="71"/>
                </a:cxn>
                <a:cxn ang="0">
                  <a:pos x="52" y="71"/>
                </a:cxn>
                <a:cxn ang="0">
                  <a:pos x="26" y="105"/>
                </a:cxn>
                <a:cxn ang="0">
                  <a:pos x="13" y="122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4" y="147"/>
                </a:cxn>
                <a:cxn ang="0">
                  <a:pos x="8" y="148"/>
                </a:cxn>
                <a:cxn ang="0">
                  <a:pos x="9" y="147"/>
                </a:cxn>
                <a:cxn ang="0">
                  <a:pos x="12" y="145"/>
                </a:cxn>
                <a:cxn ang="0">
                  <a:pos x="12" y="145"/>
                </a:cxn>
                <a:cxn ang="0">
                  <a:pos x="25" y="126"/>
                </a:cxn>
                <a:cxn ang="0">
                  <a:pos x="39" y="107"/>
                </a:cxn>
                <a:cxn ang="0">
                  <a:pos x="53" y="89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4" y="60"/>
                </a:cxn>
                <a:cxn ang="0">
                  <a:pos x="80" y="49"/>
                </a:cxn>
                <a:cxn ang="0">
                  <a:pos x="86" y="38"/>
                </a:cxn>
                <a:cxn ang="0">
                  <a:pos x="90" y="33"/>
                </a:cxn>
                <a:cxn ang="0">
                  <a:pos x="94" y="29"/>
                </a:cxn>
                <a:cxn ang="0">
                  <a:pos x="94" y="29"/>
                </a:cxn>
                <a:cxn ang="0">
                  <a:pos x="99" y="24"/>
                </a:cxn>
                <a:cxn ang="0">
                  <a:pos x="103" y="18"/>
                </a:cxn>
                <a:cxn ang="0">
                  <a:pos x="107" y="13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4"/>
                </a:cxn>
                <a:cxn ang="0">
                  <a:pos x="98" y="4"/>
                </a:cxn>
              </a:cxnLst>
              <a:rect l="0" t="0" r="r" b="b"/>
              <a:pathLst>
                <a:path w="108" h="148">
                  <a:moveTo>
                    <a:pt x="98" y="4"/>
                  </a:moveTo>
                  <a:lnTo>
                    <a:pt x="98" y="4"/>
                  </a:lnTo>
                  <a:lnTo>
                    <a:pt x="97" y="8"/>
                  </a:lnTo>
                  <a:lnTo>
                    <a:pt x="94" y="12"/>
                  </a:lnTo>
                  <a:lnTo>
                    <a:pt x="89" y="20"/>
                  </a:lnTo>
                  <a:lnTo>
                    <a:pt x="81" y="26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65" y="52"/>
                  </a:lnTo>
                  <a:lnTo>
                    <a:pt x="59" y="62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26" y="105"/>
                  </a:lnTo>
                  <a:lnTo>
                    <a:pt x="13" y="122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8" y="148"/>
                  </a:lnTo>
                  <a:lnTo>
                    <a:pt x="9" y="147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25" y="126"/>
                  </a:lnTo>
                  <a:lnTo>
                    <a:pt x="39" y="107"/>
                  </a:lnTo>
                  <a:lnTo>
                    <a:pt x="53" y="8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4" y="60"/>
                  </a:lnTo>
                  <a:lnTo>
                    <a:pt x="80" y="49"/>
                  </a:lnTo>
                  <a:lnTo>
                    <a:pt x="86" y="38"/>
                  </a:lnTo>
                  <a:lnTo>
                    <a:pt x="90" y="33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9" y="24"/>
                  </a:lnTo>
                  <a:lnTo>
                    <a:pt x="103" y="18"/>
                  </a:lnTo>
                  <a:lnTo>
                    <a:pt x="107" y="13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4"/>
                  </a:lnTo>
                  <a:lnTo>
                    <a:pt x="9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8" name="Freeform 930"/>
            <p:cNvSpPr/>
            <p:nvPr/>
          </p:nvSpPr>
          <p:spPr bwMode="auto">
            <a:xfrm>
              <a:off x="6707188" y="3078163"/>
              <a:ext cx="41275" cy="53975"/>
            </a:xfrm>
            <a:custGeom>
              <a:avLst/>
              <a:gdLst/>
              <a:ahLst/>
              <a:cxnLst>
                <a:cxn ang="0">
                  <a:pos x="92" y="4"/>
                </a:cxn>
                <a:cxn ang="0">
                  <a:pos x="92" y="4"/>
                </a:cxn>
                <a:cxn ang="0">
                  <a:pos x="90" y="12"/>
                </a:cxn>
                <a:cxn ang="0">
                  <a:pos x="87" y="19"/>
                </a:cxn>
                <a:cxn ang="0">
                  <a:pos x="83" y="25"/>
                </a:cxn>
                <a:cxn ang="0">
                  <a:pos x="77" y="30"/>
                </a:cxn>
                <a:cxn ang="0">
                  <a:pos x="67" y="42"/>
                </a:cxn>
                <a:cxn ang="0">
                  <a:pos x="58" y="54"/>
                </a:cxn>
                <a:cxn ang="0">
                  <a:pos x="58" y="54"/>
                </a:cxn>
                <a:cxn ang="0">
                  <a:pos x="46" y="74"/>
                </a:cxn>
                <a:cxn ang="0">
                  <a:pos x="32" y="93"/>
                </a:cxn>
                <a:cxn ang="0">
                  <a:pos x="17" y="110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30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5" y="138"/>
                </a:cxn>
                <a:cxn ang="0">
                  <a:pos x="8" y="136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26" y="118"/>
                </a:cxn>
                <a:cxn ang="0">
                  <a:pos x="41" y="100"/>
                </a:cxn>
                <a:cxn ang="0">
                  <a:pos x="55" y="80"/>
                </a:cxn>
                <a:cxn ang="0">
                  <a:pos x="68" y="61"/>
                </a:cxn>
                <a:cxn ang="0">
                  <a:pos x="68" y="61"/>
                </a:cxn>
                <a:cxn ang="0">
                  <a:pos x="72" y="54"/>
                </a:cxn>
                <a:cxn ang="0">
                  <a:pos x="77" y="47"/>
                </a:cxn>
                <a:cxn ang="0">
                  <a:pos x="88" y="36"/>
                </a:cxn>
                <a:cxn ang="0">
                  <a:pos x="93" y="29"/>
                </a:cxn>
                <a:cxn ang="0">
                  <a:pos x="97" y="23"/>
                </a:cxn>
                <a:cxn ang="0">
                  <a:pos x="101" y="15"/>
                </a:cxn>
                <a:cxn ang="0">
                  <a:pos x="102" y="7"/>
                </a:cxn>
                <a:cxn ang="0">
                  <a:pos x="102" y="7"/>
                </a:cxn>
                <a:cxn ang="0">
                  <a:pos x="102" y="6"/>
                </a:cxn>
                <a:cxn ang="0">
                  <a:pos x="102" y="3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4"/>
                </a:cxn>
                <a:cxn ang="0">
                  <a:pos x="92" y="4"/>
                </a:cxn>
              </a:cxnLst>
              <a:rect l="0" t="0" r="r" b="b"/>
              <a:pathLst>
                <a:path w="102" h="138">
                  <a:moveTo>
                    <a:pt x="92" y="4"/>
                  </a:moveTo>
                  <a:lnTo>
                    <a:pt x="92" y="4"/>
                  </a:lnTo>
                  <a:lnTo>
                    <a:pt x="90" y="12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77" y="30"/>
                  </a:lnTo>
                  <a:lnTo>
                    <a:pt x="67" y="4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6" y="74"/>
                  </a:lnTo>
                  <a:lnTo>
                    <a:pt x="32" y="93"/>
                  </a:lnTo>
                  <a:lnTo>
                    <a:pt x="17" y="11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5" y="138"/>
                  </a:lnTo>
                  <a:lnTo>
                    <a:pt x="8" y="136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26" y="118"/>
                  </a:lnTo>
                  <a:lnTo>
                    <a:pt x="41" y="100"/>
                  </a:lnTo>
                  <a:lnTo>
                    <a:pt x="55" y="80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8" y="36"/>
                  </a:lnTo>
                  <a:lnTo>
                    <a:pt x="93" y="29"/>
                  </a:lnTo>
                  <a:lnTo>
                    <a:pt x="97" y="23"/>
                  </a:lnTo>
                  <a:lnTo>
                    <a:pt x="101" y="1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9" name="Freeform 931"/>
            <p:cNvSpPr/>
            <p:nvPr/>
          </p:nvSpPr>
          <p:spPr bwMode="auto">
            <a:xfrm>
              <a:off x="6742113" y="3076576"/>
              <a:ext cx="39688" cy="55563"/>
            </a:xfrm>
            <a:custGeom>
              <a:avLst/>
              <a:gdLst/>
              <a:ahLst/>
              <a:cxnLst>
                <a:cxn ang="0">
                  <a:pos x="91" y="3"/>
                </a:cxn>
                <a:cxn ang="0">
                  <a:pos x="91" y="3"/>
                </a:cxn>
                <a:cxn ang="0">
                  <a:pos x="81" y="18"/>
                </a:cxn>
                <a:cxn ang="0">
                  <a:pos x="69" y="34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34" y="81"/>
                </a:cxn>
                <a:cxn ang="0">
                  <a:pos x="23" y="98"/>
                </a:cxn>
                <a:cxn ang="0">
                  <a:pos x="13" y="117"/>
                </a:cxn>
                <a:cxn ang="0">
                  <a:pos x="7" y="124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9" y="140"/>
                </a:cxn>
                <a:cxn ang="0">
                  <a:pos x="9" y="140"/>
                </a:cxn>
                <a:cxn ang="0">
                  <a:pos x="14" y="134"/>
                </a:cxn>
                <a:cxn ang="0">
                  <a:pos x="19" y="126"/>
                </a:cxn>
                <a:cxn ang="0">
                  <a:pos x="28" y="109"/>
                </a:cxn>
                <a:cxn ang="0">
                  <a:pos x="37" y="93"/>
                </a:cxn>
                <a:cxn ang="0">
                  <a:pos x="43" y="85"/>
                </a:cxn>
                <a:cxn ang="0">
                  <a:pos x="48" y="77"/>
                </a:cxn>
                <a:cxn ang="0">
                  <a:pos x="48" y="77"/>
                </a:cxn>
                <a:cxn ang="0">
                  <a:pos x="62" y="62"/>
                </a:cxn>
                <a:cxn ang="0">
                  <a:pos x="77" y="45"/>
                </a:cxn>
                <a:cxn ang="0">
                  <a:pos x="90" y="26"/>
                </a:cxn>
                <a:cxn ang="0">
                  <a:pos x="100" y="8"/>
                </a:cxn>
                <a:cxn ang="0">
                  <a:pos x="100" y="8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99" y="0"/>
                </a:cxn>
                <a:cxn ang="0">
                  <a:pos x="95" y="0"/>
                </a:cxn>
                <a:cxn ang="0">
                  <a:pos x="92" y="0"/>
                </a:cxn>
                <a:cxn ang="0">
                  <a:pos x="91" y="3"/>
                </a:cxn>
                <a:cxn ang="0">
                  <a:pos x="91" y="3"/>
                </a:cxn>
              </a:cxnLst>
              <a:rect l="0" t="0" r="r" b="b"/>
              <a:pathLst>
                <a:path w="102" h="143">
                  <a:moveTo>
                    <a:pt x="91" y="3"/>
                  </a:moveTo>
                  <a:lnTo>
                    <a:pt x="91" y="3"/>
                  </a:lnTo>
                  <a:lnTo>
                    <a:pt x="81" y="18"/>
                  </a:lnTo>
                  <a:lnTo>
                    <a:pt x="69" y="3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34" y="81"/>
                  </a:lnTo>
                  <a:lnTo>
                    <a:pt x="23" y="98"/>
                  </a:lnTo>
                  <a:lnTo>
                    <a:pt x="13" y="117"/>
                  </a:lnTo>
                  <a:lnTo>
                    <a:pt x="7" y="124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4" y="134"/>
                  </a:lnTo>
                  <a:lnTo>
                    <a:pt x="19" y="126"/>
                  </a:lnTo>
                  <a:lnTo>
                    <a:pt x="28" y="109"/>
                  </a:lnTo>
                  <a:lnTo>
                    <a:pt x="37" y="93"/>
                  </a:lnTo>
                  <a:lnTo>
                    <a:pt x="43" y="85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62" y="62"/>
                  </a:lnTo>
                  <a:lnTo>
                    <a:pt x="77" y="45"/>
                  </a:lnTo>
                  <a:lnTo>
                    <a:pt x="90" y="26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91" y="3"/>
                  </a:lnTo>
                  <a:lnTo>
                    <a:pt x="9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0" name="Freeform 932"/>
            <p:cNvSpPr/>
            <p:nvPr/>
          </p:nvSpPr>
          <p:spPr bwMode="auto">
            <a:xfrm>
              <a:off x="6764338" y="3084513"/>
              <a:ext cx="38100" cy="50800"/>
            </a:xfrm>
            <a:custGeom>
              <a:avLst/>
              <a:gdLst/>
              <a:ahLst/>
              <a:cxnLst>
                <a:cxn ang="0">
                  <a:pos x="89" y="2"/>
                </a:cxn>
                <a:cxn ang="0">
                  <a:pos x="89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6" y="3"/>
                </a:cxn>
                <a:cxn ang="0">
                  <a:pos x="86" y="3"/>
                </a:cxn>
                <a:cxn ang="0">
                  <a:pos x="76" y="13"/>
                </a:cxn>
                <a:cxn ang="0">
                  <a:pos x="66" y="25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38" y="67"/>
                </a:cxn>
                <a:cxn ang="0">
                  <a:pos x="25" y="83"/>
                </a:cxn>
                <a:cxn ang="0">
                  <a:pos x="12" y="100"/>
                </a:cxn>
                <a:cxn ang="0">
                  <a:pos x="6" y="108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4" y="125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21" y="106"/>
                </a:cxn>
                <a:cxn ang="0">
                  <a:pos x="31" y="91"/>
                </a:cxn>
                <a:cxn ang="0">
                  <a:pos x="43" y="76"/>
                </a:cxn>
                <a:cxn ang="0">
                  <a:pos x="55" y="62"/>
                </a:cxn>
                <a:cxn ang="0">
                  <a:pos x="55" y="62"/>
                </a:cxn>
                <a:cxn ang="0">
                  <a:pos x="64" y="51"/>
                </a:cxn>
                <a:cxn ang="0">
                  <a:pos x="72" y="40"/>
                </a:cxn>
                <a:cxn ang="0">
                  <a:pos x="78" y="28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6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0" y="0"/>
                </a:cxn>
                <a:cxn ang="0">
                  <a:pos x="89" y="2"/>
                </a:cxn>
                <a:cxn ang="0">
                  <a:pos x="89" y="2"/>
                </a:cxn>
              </a:cxnLst>
              <a:rect l="0" t="0" r="r" b="b"/>
              <a:pathLst>
                <a:path w="97" h="126">
                  <a:moveTo>
                    <a:pt x="89" y="2"/>
                  </a:moveTo>
                  <a:lnTo>
                    <a:pt x="89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76" y="13"/>
                  </a:lnTo>
                  <a:lnTo>
                    <a:pt x="66" y="25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67"/>
                  </a:lnTo>
                  <a:lnTo>
                    <a:pt x="25" y="83"/>
                  </a:lnTo>
                  <a:lnTo>
                    <a:pt x="12" y="100"/>
                  </a:lnTo>
                  <a:lnTo>
                    <a:pt x="6" y="10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4" y="125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21" y="106"/>
                  </a:lnTo>
                  <a:lnTo>
                    <a:pt x="31" y="91"/>
                  </a:lnTo>
                  <a:lnTo>
                    <a:pt x="43" y="76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64" y="51"/>
                  </a:lnTo>
                  <a:lnTo>
                    <a:pt x="72" y="40"/>
                  </a:lnTo>
                  <a:lnTo>
                    <a:pt x="78" y="2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6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9" y="2"/>
                  </a:lnTo>
                  <a:lnTo>
                    <a:pt x="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1" name="Freeform 933"/>
            <p:cNvSpPr/>
            <p:nvPr/>
          </p:nvSpPr>
          <p:spPr bwMode="auto">
            <a:xfrm>
              <a:off x="6791326" y="3094038"/>
              <a:ext cx="38100" cy="49213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4" y="20"/>
                </a:cxn>
                <a:cxn ang="0">
                  <a:pos x="61" y="35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23" y="78"/>
                </a:cxn>
                <a:cxn ang="0">
                  <a:pos x="14" y="90"/>
                </a:cxn>
                <a:cxn ang="0">
                  <a:pos x="6" y="103"/>
                </a:cxn>
                <a:cxn ang="0">
                  <a:pos x="1" y="118"/>
                </a:cxn>
                <a:cxn ang="0">
                  <a:pos x="1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5" y="124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2" y="120"/>
                </a:cxn>
                <a:cxn ang="0">
                  <a:pos x="12" y="120"/>
                </a:cxn>
                <a:cxn ang="0">
                  <a:pos x="15" y="112"/>
                </a:cxn>
                <a:cxn ang="0">
                  <a:pos x="19" y="103"/>
                </a:cxn>
                <a:cxn ang="0">
                  <a:pos x="30" y="88"/>
                </a:cxn>
                <a:cxn ang="0">
                  <a:pos x="43" y="73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66" y="48"/>
                </a:cxn>
                <a:cxn ang="0">
                  <a:pos x="77" y="35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4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24">
                  <a:moveTo>
                    <a:pt x="87" y="3"/>
                  </a:moveTo>
                  <a:lnTo>
                    <a:pt x="87" y="3"/>
                  </a:lnTo>
                  <a:lnTo>
                    <a:pt x="74" y="20"/>
                  </a:lnTo>
                  <a:lnTo>
                    <a:pt x="61" y="35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3" y="78"/>
                  </a:lnTo>
                  <a:lnTo>
                    <a:pt x="14" y="90"/>
                  </a:lnTo>
                  <a:lnTo>
                    <a:pt x="6" y="103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5" y="124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5" y="112"/>
                  </a:lnTo>
                  <a:lnTo>
                    <a:pt x="19" y="103"/>
                  </a:lnTo>
                  <a:lnTo>
                    <a:pt x="30" y="88"/>
                  </a:lnTo>
                  <a:lnTo>
                    <a:pt x="43" y="7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6" y="48"/>
                  </a:lnTo>
                  <a:lnTo>
                    <a:pt x="77" y="35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2" name="Freeform 934"/>
            <p:cNvSpPr/>
            <p:nvPr/>
          </p:nvSpPr>
          <p:spPr bwMode="auto">
            <a:xfrm>
              <a:off x="6805613" y="3116263"/>
              <a:ext cx="33338" cy="47625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5"/>
                </a:cxn>
                <a:cxn ang="0">
                  <a:pos x="54" y="28"/>
                </a:cxn>
                <a:cxn ang="0">
                  <a:pos x="34" y="54"/>
                </a:cxn>
                <a:cxn ang="0">
                  <a:pos x="16" y="8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3" y="119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26" y="89"/>
                </a:cxn>
                <a:cxn ang="0">
                  <a:pos x="43" y="60"/>
                </a:cxn>
                <a:cxn ang="0">
                  <a:pos x="62" y="34"/>
                </a:cxn>
                <a:cxn ang="0">
                  <a:pos x="72" y="22"/>
                </a:cxn>
                <a:cxn ang="0">
                  <a:pos x="84" y="11"/>
                </a:cxn>
                <a:cxn ang="0">
                  <a:pos x="84" y="11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0">
                  <a:moveTo>
                    <a:pt x="76" y="1"/>
                  </a:moveTo>
                  <a:lnTo>
                    <a:pt x="76" y="1"/>
                  </a:lnTo>
                  <a:lnTo>
                    <a:pt x="64" y="15"/>
                  </a:lnTo>
                  <a:lnTo>
                    <a:pt x="54" y="28"/>
                  </a:lnTo>
                  <a:lnTo>
                    <a:pt x="34" y="54"/>
                  </a:lnTo>
                  <a:lnTo>
                    <a:pt x="16" y="8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3" y="119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26" y="89"/>
                  </a:lnTo>
                  <a:lnTo>
                    <a:pt x="43" y="60"/>
                  </a:lnTo>
                  <a:lnTo>
                    <a:pt x="62" y="34"/>
                  </a:lnTo>
                  <a:lnTo>
                    <a:pt x="72" y="22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3" name="Freeform 935"/>
            <p:cNvSpPr/>
            <p:nvPr/>
          </p:nvSpPr>
          <p:spPr bwMode="auto">
            <a:xfrm>
              <a:off x="6818313" y="3148013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4" y="17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4" y="44"/>
                </a:cxn>
                <a:cxn ang="0">
                  <a:pos x="9" y="56"/>
                </a:cxn>
                <a:cxn ang="0">
                  <a:pos x="5" y="71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4" y="91"/>
                </a:cxn>
                <a:cxn ang="0">
                  <a:pos x="5" y="91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4" y="78"/>
                </a:cxn>
                <a:cxn ang="0">
                  <a:pos x="18" y="67"/>
                </a:cxn>
                <a:cxn ang="0">
                  <a:pos x="21" y="56"/>
                </a:cxn>
                <a:cxn ang="0">
                  <a:pos x="26" y="46"/>
                </a:cxn>
                <a:cxn ang="0">
                  <a:pos x="26" y="46"/>
                </a:cxn>
                <a:cxn ang="0">
                  <a:pos x="31" y="37"/>
                </a:cxn>
                <a:cxn ang="0">
                  <a:pos x="39" y="27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91">
                  <a:moveTo>
                    <a:pt x="47" y="3"/>
                  </a:moveTo>
                  <a:lnTo>
                    <a:pt x="47" y="3"/>
                  </a:lnTo>
                  <a:lnTo>
                    <a:pt x="34" y="17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4" y="44"/>
                  </a:lnTo>
                  <a:lnTo>
                    <a:pt x="9" y="56"/>
                  </a:lnTo>
                  <a:lnTo>
                    <a:pt x="5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4" y="91"/>
                  </a:lnTo>
                  <a:lnTo>
                    <a:pt x="5" y="91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4" y="78"/>
                  </a:lnTo>
                  <a:lnTo>
                    <a:pt x="18" y="67"/>
                  </a:lnTo>
                  <a:lnTo>
                    <a:pt x="21" y="5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31" y="37"/>
                  </a:lnTo>
                  <a:lnTo>
                    <a:pt x="39" y="27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4" name="Freeform 936"/>
            <p:cNvSpPr/>
            <p:nvPr/>
          </p:nvSpPr>
          <p:spPr bwMode="auto">
            <a:xfrm>
              <a:off x="6824663" y="3176588"/>
              <a:ext cx="19050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1"/>
                </a:cxn>
                <a:cxn ang="0">
                  <a:pos x="30" y="15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3" y="45"/>
                </a:cxn>
                <a:cxn ang="0">
                  <a:pos x="9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0" y="56"/>
                </a:cxn>
                <a:cxn ang="0">
                  <a:pos x="26" y="47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5" y="34"/>
                </a:cxn>
                <a:cxn ang="0">
                  <a:pos x="37" y="30"/>
                </a:cxn>
                <a:cxn ang="0">
                  <a:pos x="38" y="25"/>
                </a:cxn>
                <a:cxn ang="0">
                  <a:pos x="41" y="21"/>
                </a:cxn>
                <a:cxn ang="0">
                  <a:pos x="41" y="21"/>
                </a:cxn>
                <a:cxn ang="0">
                  <a:pos x="45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1"/>
                  </a:lnTo>
                  <a:lnTo>
                    <a:pt x="30" y="1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3" y="45"/>
                  </a:lnTo>
                  <a:lnTo>
                    <a:pt x="9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0" y="56"/>
                  </a:lnTo>
                  <a:lnTo>
                    <a:pt x="26" y="4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4"/>
                  </a:lnTo>
                  <a:lnTo>
                    <a:pt x="37" y="30"/>
                  </a:lnTo>
                  <a:lnTo>
                    <a:pt x="38" y="25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5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5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5" name="Freeform 937"/>
            <p:cNvSpPr/>
            <p:nvPr/>
          </p:nvSpPr>
          <p:spPr bwMode="auto">
            <a:xfrm>
              <a:off x="6308726" y="3208338"/>
              <a:ext cx="123825" cy="157163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96" y="14"/>
                </a:cxn>
                <a:cxn ang="0">
                  <a:pos x="289" y="26"/>
                </a:cxn>
                <a:cxn ang="0">
                  <a:pos x="279" y="37"/>
                </a:cxn>
                <a:cxn ang="0">
                  <a:pos x="269" y="47"/>
                </a:cxn>
                <a:cxn ang="0">
                  <a:pos x="269" y="47"/>
                </a:cxn>
                <a:cxn ang="0">
                  <a:pos x="259" y="59"/>
                </a:cxn>
                <a:cxn ang="0">
                  <a:pos x="249" y="72"/>
                </a:cxn>
                <a:cxn ang="0">
                  <a:pos x="240" y="85"/>
                </a:cxn>
                <a:cxn ang="0">
                  <a:pos x="230" y="98"/>
                </a:cxn>
                <a:cxn ang="0">
                  <a:pos x="230" y="98"/>
                </a:cxn>
                <a:cxn ang="0">
                  <a:pos x="209" y="123"/>
                </a:cxn>
                <a:cxn ang="0">
                  <a:pos x="187" y="146"/>
                </a:cxn>
                <a:cxn ang="0">
                  <a:pos x="164" y="170"/>
                </a:cxn>
                <a:cxn ang="0">
                  <a:pos x="143" y="195"/>
                </a:cxn>
                <a:cxn ang="0">
                  <a:pos x="143" y="195"/>
                </a:cxn>
                <a:cxn ang="0">
                  <a:pos x="104" y="241"/>
                </a:cxn>
                <a:cxn ang="0">
                  <a:pos x="66" y="289"/>
                </a:cxn>
                <a:cxn ang="0">
                  <a:pos x="48" y="313"/>
                </a:cxn>
                <a:cxn ang="0">
                  <a:pos x="31" y="339"/>
                </a:cxn>
                <a:cxn ang="0">
                  <a:pos x="15" y="364"/>
                </a:cxn>
                <a:cxn ang="0">
                  <a:pos x="0" y="391"/>
                </a:cxn>
                <a:cxn ang="0">
                  <a:pos x="0" y="391"/>
                </a:cxn>
                <a:cxn ang="0">
                  <a:pos x="0" y="394"/>
                </a:cxn>
                <a:cxn ang="0">
                  <a:pos x="0" y="395"/>
                </a:cxn>
                <a:cxn ang="0">
                  <a:pos x="2" y="399"/>
                </a:cxn>
                <a:cxn ang="0">
                  <a:pos x="6" y="399"/>
                </a:cxn>
                <a:cxn ang="0">
                  <a:pos x="9" y="399"/>
                </a:cxn>
                <a:cxn ang="0">
                  <a:pos x="10" y="396"/>
                </a:cxn>
                <a:cxn ang="0">
                  <a:pos x="10" y="396"/>
                </a:cxn>
                <a:cxn ang="0">
                  <a:pos x="26" y="368"/>
                </a:cxn>
                <a:cxn ang="0">
                  <a:pos x="43" y="340"/>
                </a:cxn>
                <a:cxn ang="0">
                  <a:pos x="62" y="313"/>
                </a:cxn>
                <a:cxn ang="0">
                  <a:pos x="82" y="286"/>
                </a:cxn>
                <a:cxn ang="0">
                  <a:pos x="102" y="262"/>
                </a:cxn>
                <a:cxn ang="0">
                  <a:pos x="123" y="235"/>
                </a:cxn>
                <a:cxn ang="0">
                  <a:pos x="166" y="186"/>
                </a:cxn>
                <a:cxn ang="0">
                  <a:pos x="166" y="186"/>
                </a:cxn>
                <a:cxn ang="0">
                  <a:pos x="209" y="139"/>
                </a:cxn>
                <a:cxn ang="0">
                  <a:pos x="231" y="114"/>
                </a:cxn>
                <a:cxn ang="0">
                  <a:pos x="252" y="89"/>
                </a:cxn>
                <a:cxn ang="0">
                  <a:pos x="252" y="89"/>
                </a:cxn>
                <a:cxn ang="0">
                  <a:pos x="268" y="71"/>
                </a:cxn>
                <a:cxn ang="0">
                  <a:pos x="285" y="51"/>
                </a:cxn>
                <a:cxn ang="0">
                  <a:pos x="300" y="30"/>
                </a:cxn>
                <a:cxn ang="0">
                  <a:pos x="307" y="20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13" y="5"/>
                </a:cxn>
                <a:cxn ang="0">
                  <a:pos x="312" y="4"/>
                </a:cxn>
                <a:cxn ang="0">
                  <a:pos x="310" y="0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3" h="399">
                  <a:moveTo>
                    <a:pt x="303" y="3"/>
                  </a:moveTo>
                  <a:lnTo>
                    <a:pt x="303" y="3"/>
                  </a:lnTo>
                  <a:lnTo>
                    <a:pt x="296" y="14"/>
                  </a:lnTo>
                  <a:lnTo>
                    <a:pt x="289" y="26"/>
                  </a:lnTo>
                  <a:lnTo>
                    <a:pt x="279" y="37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59" y="59"/>
                  </a:lnTo>
                  <a:lnTo>
                    <a:pt x="249" y="72"/>
                  </a:lnTo>
                  <a:lnTo>
                    <a:pt x="240" y="85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09" y="123"/>
                  </a:lnTo>
                  <a:lnTo>
                    <a:pt x="187" y="146"/>
                  </a:lnTo>
                  <a:lnTo>
                    <a:pt x="164" y="170"/>
                  </a:lnTo>
                  <a:lnTo>
                    <a:pt x="143" y="195"/>
                  </a:lnTo>
                  <a:lnTo>
                    <a:pt x="143" y="195"/>
                  </a:lnTo>
                  <a:lnTo>
                    <a:pt x="104" y="241"/>
                  </a:lnTo>
                  <a:lnTo>
                    <a:pt x="66" y="289"/>
                  </a:lnTo>
                  <a:lnTo>
                    <a:pt x="48" y="313"/>
                  </a:lnTo>
                  <a:lnTo>
                    <a:pt x="31" y="339"/>
                  </a:lnTo>
                  <a:lnTo>
                    <a:pt x="15" y="364"/>
                  </a:lnTo>
                  <a:lnTo>
                    <a:pt x="0" y="391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0" y="395"/>
                  </a:lnTo>
                  <a:lnTo>
                    <a:pt x="2" y="399"/>
                  </a:lnTo>
                  <a:lnTo>
                    <a:pt x="6" y="399"/>
                  </a:lnTo>
                  <a:lnTo>
                    <a:pt x="9" y="399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26" y="368"/>
                  </a:lnTo>
                  <a:lnTo>
                    <a:pt x="43" y="340"/>
                  </a:lnTo>
                  <a:lnTo>
                    <a:pt x="62" y="313"/>
                  </a:lnTo>
                  <a:lnTo>
                    <a:pt x="82" y="286"/>
                  </a:lnTo>
                  <a:lnTo>
                    <a:pt x="102" y="262"/>
                  </a:lnTo>
                  <a:lnTo>
                    <a:pt x="123" y="235"/>
                  </a:lnTo>
                  <a:lnTo>
                    <a:pt x="166" y="186"/>
                  </a:lnTo>
                  <a:lnTo>
                    <a:pt x="166" y="186"/>
                  </a:lnTo>
                  <a:lnTo>
                    <a:pt x="209" y="139"/>
                  </a:lnTo>
                  <a:lnTo>
                    <a:pt x="231" y="114"/>
                  </a:lnTo>
                  <a:lnTo>
                    <a:pt x="252" y="89"/>
                  </a:lnTo>
                  <a:lnTo>
                    <a:pt x="252" y="89"/>
                  </a:lnTo>
                  <a:lnTo>
                    <a:pt x="268" y="71"/>
                  </a:lnTo>
                  <a:lnTo>
                    <a:pt x="285" y="51"/>
                  </a:lnTo>
                  <a:lnTo>
                    <a:pt x="300" y="30"/>
                  </a:lnTo>
                  <a:lnTo>
                    <a:pt x="307" y="20"/>
                  </a:lnTo>
                  <a:lnTo>
                    <a:pt x="312" y="8"/>
                  </a:lnTo>
                  <a:lnTo>
                    <a:pt x="312" y="8"/>
                  </a:lnTo>
                  <a:lnTo>
                    <a:pt x="313" y="5"/>
                  </a:lnTo>
                  <a:lnTo>
                    <a:pt x="312" y="4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6" name="Freeform 938"/>
            <p:cNvSpPr/>
            <p:nvPr/>
          </p:nvSpPr>
          <p:spPr bwMode="auto">
            <a:xfrm>
              <a:off x="6303963" y="3200401"/>
              <a:ext cx="200025" cy="212725"/>
            </a:xfrm>
            <a:custGeom>
              <a:avLst/>
              <a:gdLst/>
              <a:ahLst/>
              <a:cxnLst>
                <a:cxn ang="0">
                  <a:pos x="493" y="1"/>
                </a:cxn>
                <a:cxn ang="0">
                  <a:pos x="460" y="30"/>
                </a:cxn>
                <a:cxn ang="0">
                  <a:pos x="394" y="85"/>
                </a:cxn>
                <a:cxn ang="0">
                  <a:pos x="361" y="112"/>
                </a:cxn>
                <a:cxn ang="0">
                  <a:pos x="293" y="177"/>
                </a:cxn>
                <a:cxn ang="0">
                  <a:pos x="229" y="246"/>
                </a:cxn>
                <a:cxn ang="0">
                  <a:pos x="199" y="282"/>
                </a:cxn>
                <a:cxn ang="0">
                  <a:pos x="167" y="320"/>
                </a:cxn>
                <a:cxn ang="0">
                  <a:pos x="124" y="369"/>
                </a:cxn>
                <a:cxn ang="0">
                  <a:pos x="111" y="385"/>
                </a:cxn>
                <a:cxn ang="0">
                  <a:pos x="53" y="455"/>
                </a:cxn>
                <a:cxn ang="0">
                  <a:pos x="13" y="509"/>
                </a:cxn>
                <a:cxn ang="0">
                  <a:pos x="1" y="527"/>
                </a:cxn>
                <a:cxn ang="0">
                  <a:pos x="1" y="534"/>
                </a:cxn>
                <a:cxn ang="0">
                  <a:pos x="5" y="536"/>
                </a:cxn>
                <a:cxn ang="0">
                  <a:pos x="17" y="536"/>
                </a:cxn>
                <a:cxn ang="0">
                  <a:pos x="21" y="535"/>
                </a:cxn>
                <a:cxn ang="0">
                  <a:pos x="21" y="527"/>
                </a:cxn>
                <a:cxn ang="0">
                  <a:pos x="17" y="524"/>
                </a:cxn>
                <a:cxn ang="0">
                  <a:pos x="15" y="524"/>
                </a:cxn>
                <a:cxn ang="0">
                  <a:pos x="39" y="492"/>
                </a:cxn>
                <a:cxn ang="0">
                  <a:pos x="90" y="430"/>
                </a:cxn>
                <a:cxn ang="0">
                  <a:pos x="115" y="399"/>
                </a:cxn>
                <a:cxn ang="0">
                  <a:pos x="144" y="364"/>
                </a:cxn>
                <a:cxn ang="0">
                  <a:pos x="175" y="328"/>
                </a:cxn>
                <a:cxn ang="0">
                  <a:pos x="206" y="292"/>
                </a:cxn>
                <a:cxn ang="0">
                  <a:pos x="238" y="254"/>
                </a:cxn>
                <a:cxn ang="0">
                  <a:pos x="297" y="188"/>
                </a:cxn>
                <a:cxn ang="0">
                  <a:pos x="361" y="128"/>
                </a:cxn>
                <a:cxn ang="0">
                  <a:pos x="396" y="98"/>
                </a:cxn>
                <a:cxn ang="0">
                  <a:pos x="467" y="39"/>
                </a:cxn>
                <a:cxn ang="0">
                  <a:pos x="501" y="9"/>
                </a:cxn>
                <a:cxn ang="0">
                  <a:pos x="502" y="8"/>
                </a:cxn>
                <a:cxn ang="0">
                  <a:pos x="501" y="1"/>
                </a:cxn>
                <a:cxn ang="0">
                  <a:pos x="494" y="0"/>
                </a:cxn>
                <a:cxn ang="0">
                  <a:pos x="493" y="1"/>
                </a:cxn>
              </a:cxnLst>
              <a:rect l="0" t="0" r="r" b="b"/>
              <a:pathLst>
                <a:path w="502" h="536">
                  <a:moveTo>
                    <a:pt x="493" y="1"/>
                  </a:moveTo>
                  <a:lnTo>
                    <a:pt x="493" y="1"/>
                  </a:lnTo>
                  <a:lnTo>
                    <a:pt x="477" y="16"/>
                  </a:lnTo>
                  <a:lnTo>
                    <a:pt x="460" y="30"/>
                  </a:lnTo>
                  <a:lnTo>
                    <a:pt x="428" y="58"/>
                  </a:lnTo>
                  <a:lnTo>
                    <a:pt x="394" y="85"/>
                  </a:lnTo>
                  <a:lnTo>
                    <a:pt x="361" y="112"/>
                  </a:lnTo>
                  <a:lnTo>
                    <a:pt x="361" y="112"/>
                  </a:lnTo>
                  <a:lnTo>
                    <a:pt x="327" y="144"/>
                  </a:lnTo>
                  <a:lnTo>
                    <a:pt x="293" y="177"/>
                  </a:lnTo>
                  <a:lnTo>
                    <a:pt x="260" y="211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199" y="282"/>
                  </a:lnTo>
                  <a:lnTo>
                    <a:pt x="167" y="320"/>
                  </a:lnTo>
                  <a:lnTo>
                    <a:pt x="167" y="320"/>
                  </a:lnTo>
                  <a:lnTo>
                    <a:pt x="138" y="353"/>
                  </a:lnTo>
                  <a:lnTo>
                    <a:pt x="124" y="369"/>
                  </a:lnTo>
                  <a:lnTo>
                    <a:pt x="111" y="385"/>
                  </a:lnTo>
                  <a:lnTo>
                    <a:pt x="111" y="385"/>
                  </a:lnTo>
                  <a:lnTo>
                    <a:pt x="82" y="420"/>
                  </a:lnTo>
                  <a:lnTo>
                    <a:pt x="53" y="455"/>
                  </a:lnTo>
                  <a:lnTo>
                    <a:pt x="26" y="490"/>
                  </a:lnTo>
                  <a:lnTo>
                    <a:pt x="13" y="509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2" y="535"/>
                  </a:lnTo>
                  <a:lnTo>
                    <a:pt x="5" y="536"/>
                  </a:lnTo>
                  <a:lnTo>
                    <a:pt x="17" y="536"/>
                  </a:lnTo>
                  <a:lnTo>
                    <a:pt x="17" y="536"/>
                  </a:lnTo>
                  <a:lnTo>
                    <a:pt x="19" y="536"/>
                  </a:lnTo>
                  <a:lnTo>
                    <a:pt x="21" y="535"/>
                  </a:lnTo>
                  <a:lnTo>
                    <a:pt x="22" y="531"/>
                  </a:lnTo>
                  <a:lnTo>
                    <a:pt x="21" y="527"/>
                  </a:lnTo>
                  <a:lnTo>
                    <a:pt x="19" y="526"/>
                  </a:lnTo>
                  <a:lnTo>
                    <a:pt x="17" y="524"/>
                  </a:lnTo>
                  <a:lnTo>
                    <a:pt x="15" y="524"/>
                  </a:lnTo>
                  <a:lnTo>
                    <a:pt x="15" y="524"/>
                  </a:lnTo>
                  <a:lnTo>
                    <a:pt x="27" y="509"/>
                  </a:lnTo>
                  <a:lnTo>
                    <a:pt x="39" y="492"/>
                  </a:lnTo>
                  <a:lnTo>
                    <a:pt x="64" y="462"/>
                  </a:lnTo>
                  <a:lnTo>
                    <a:pt x="90" y="430"/>
                  </a:lnTo>
                  <a:lnTo>
                    <a:pt x="115" y="399"/>
                  </a:lnTo>
                  <a:lnTo>
                    <a:pt x="115" y="399"/>
                  </a:lnTo>
                  <a:lnTo>
                    <a:pt x="128" y="381"/>
                  </a:lnTo>
                  <a:lnTo>
                    <a:pt x="144" y="364"/>
                  </a:lnTo>
                  <a:lnTo>
                    <a:pt x="175" y="328"/>
                  </a:lnTo>
                  <a:lnTo>
                    <a:pt x="175" y="328"/>
                  </a:lnTo>
                  <a:lnTo>
                    <a:pt x="192" y="311"/>
                  </a:lnTo>
                  <a:lnTo>
                    <a:pt x="206" y="292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67" y="220"/>
                  </a:lnTo>
                  <a:lnTo>
                    <a:pt x="297" y="188"/>
                  </a:lnTo>
                  <a:lnTo>
                    <a:pt x="329" y="158"/>
                  </a:lnTo>
                  <a:lnTo>
                    <a:pt x="361" y="128"/>
                  </a:lnTo>
                  <a:lnTo>
                    <a:pt x="361" y="128"/>
                  </a:lnTo>
                  <a:lnTo>
                    <a:pt x="396" y="98"/>
                  </a:lnTo>
                  <a:lnTo>
                    <a:pt x="431" y="69"/>
                  </a:lnTo>
                  <a:lnTo>
                    <a:pt x="467" y="39"/>
                  </a:lnTo>
                  <a:lnTo>
                    <a:pt x="484" y="25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2" y="8"/>
                  </a:lnTo>
                  <a:lnTo>
                    <a:pt x="502" y="5"/>
                  </a:lnTo>
                  <a:lnTo>
                    <a:pt x="501" y="1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3" y="1"/>
                  </a:lnTo>
                  <a:lnTo>
                    <a:pt x="4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7" name="Freeform 939"/>
            <p:cNvSpPr/>
            <p:nvPr/>
          </p:nvSpPr>
          <p:spPr bwMode="auto">
            <a:xfrm>
              <a:off x="6326188" y="3225801"/>
              <a:ext cx="217488" cy="225425"/>
            </a:xfrm>
            <a:custGeom>
              <a:avLst/>
              <a:gdLst/>
              <a:ahLst/>
              <a:cxnLst>
                <a:cxn ang="0">
                  <a:pos x="539" y="0"/>
                </a:cxn>
                <a:cxn ang="0">
                  <a:pos x="525" y="8"/>
                </a:cxn>
                <a:cxn ang="0">
                  <a:pos x="510" y="17"/>
                </a:cxn>
                <a:cxn ang="0">
                  <a:pos x="503" y="22"/>
                </a:cxn>
                <a:cxn ang="0">
                  <a:pos x="484" y="43"/>
                </a:cxn>
                <a:cxn ang="0">
                  <a:pos x="452" y="83"/>
                </a:cxn>
                <a:cxn ang="0">
                  <a:pos x="415" y="121"/>
                </a:cxn>
                <a:cxn ang="0">
                  <a:pos x="395" y="140"/>
                </a:cxn>
                <a:cxn ang="0">
                  <a:pos x="335" y="189"/>
                </a:cxn>
                <a:cxn ang="0">
                  <a:pos x="275" y="242"/>
                </a:cxn>
                <a:cxn ang="0">
                  <a:pos x="255" y="260"/>
                </a:cxn>
                <a:cxn ang="0">
                  <a:pos x="182" y="341"/>
                </a:cxn>
                <a:cxn ang="0">
                  <a:pos x="112" y="426"/>
                </a:cxn>
                <a:cxn ang="0">
                  <a:pos x="72" y="471"/>
                </a:cxn>
                <a:cxn ang="0">
                  <a:pos x="32" y="512"/>
                </a:cxn>
                <a:cxn ang="0">
                  <a:pos x="12" y="536"/>
                </a:cxn>
                <a:cxn ang="0">
                  <a:pos x="4" y="549"/>
                </a:cxn>
                <a:cxn ang="0">
                  <a:pos x="0" y="565"/>
                </a:cxn>
                <a:cxn ang="0">
                  <a:pos x="0" y="567"/>
                </a:cxn>
                <a:cxn ang="0">
                  <a:pos x="3" y="570"/>
                </a:cxn>
                <a:cxn ang="0">
                  <a:pos x="9" y="569"/>
                </a:cxn>
                <a:cxn ang="0">
                  <a:pos x="11" y="565"/>
                </a:cxn>
                <a:cxn ang="0">
                  <a:pos x="15" y="554"/>
                </a:cxn>
                <a:cxn ang="0">
                  <a:pos x="27" y="533"/>
                </a:cxn>
                <a:cxn ang="0">
                  <a:pos x="53" y="506"/>
                </a:cxn>
                <a:cxn ang="0">
                  <a:pos x="70" y="490"/>
                </a:cxn>
                <a:cxn ang="0">
                  <a:pos x="140" y="410"/>
                </a:cxn>
                <a:cxn ang="0">
                  <a:pos x="204" y="333"/>
                </a:cxn>
                <a:cxn ang="0">
                  <a:pos x="271" y="260"/>
                </a:cxn>
                <a:cxn ang="0">
                  <a:pos x="288" y="244"/>
                </a:cxn>
                <a:cxn ang="0">
                  <a:pos x="343" y="197"/>
                </a:cxn>
                <a:cxn ang="0">
                  <a:pos x="416" y="137"/>
                </a:cxn>
                <a:cxn ang="0">
                  <a:pos x="432" y="121"/>
                </a:cxn>
                <a:cxn ang="0">
                  <a:pos x="465" y="89"/>
                </a:cxn>
                <a:cxn ang="0">
                  <a:pos x="479" y="70"/>
                </a:cxn>
                <a:cxn ang="0">
                  <a:pos x="510" y="31"/>
                </a:cxn>
                <a:cxn ang="0">
                  <a:pos x="518" y="25"/>
                </a:cxn>
                <a:cxn ang="0">
                  <a:pos x="537" y="15"/>
                </a:cxn>
                <a:cxn ang="0">
                  <a:pos x="546" y="10"/>
                </a:cxn>
                <a:cxn ang="0">
                  <a:pos x="548" y="6"/>
                </a:cxn>
                <a:cxn ang="0">
                  <a:pos x="545" y="0"/>
                </a:cxn>
                <a:cxn ang="0">
                  <a:pos x="539" y="0"/>
                </a:cxn>
              </a:cxnLst>
              <a:rect l="0" t="0" r="r" b="b"/>
              <a:pathLst>
                <a:path w="548" h="570">
                  <a:moveTo>
                    <a:pt x="539" y="0"/>
                  </a:moveTo>
                  <a:lnTo>
                    <a:pt x="539" y="0"/>
                  </a:lnTo>
                  <a:lnTo>
                    <a:pt x="533" y="4"/>
                  </a:lnTo>
                  <a:lnTo>
                    <a:pt x="525" y="8"/>
                  </a:lnTo>
                  <a:lnTo>
                    <a:pt x="517" y="12"/>
                  </a:lnTo>
                  <a:lnTo>
                    <a:pt x="510" y="17"/>
                  </a:lnTo>
                  <a:lnTo>
                    <a:pt x="510" y="17"/>
                  </a:lnTo>
                  <a:lnTo>
                    <a:pt x="503" y="22"/>
                  </a:lnTo>
                  <a:lnTo>
                    <a:pt x="496" y="29"/>
                  </a:lnTo>
                  <a:lnTo>
                    <a:pt x="484" y="43"/>
                  </a:lnTo>
                  <a:lnTo>
                    <a:pt x="484" y="43"/>
                  </a:lnTo>
                  <a:lnTo>
                    <a:pt x="452" y="83"/>
                  </a:lnTo>
                  <a:lnTo>
                    <a:pt x="433" y="103"/>
                  </a:lnTo>
                  <a:lnTo>
                    <a:pt x="415" y="121"/>
                  </a:lnTo>
                  <a:lnTo>
                    <a:pt x="415" y="121"/>
                  </a:lnTo>
                  <a:lnTo>
                    <a:pt x="395" y="140"/>
                  </a:lnTo>
                  <a:lnTo>
                    <a:pt x="376" y="157"/>
                  </a:lnTo>
                  <a:lnTo>
                    <a:pt x="335" y="189"/>
                  </a:lnTo>
                  <a:lnTo>
                    <a:pt x="295" y="223"/>
                  </a:lnTo>
                  <a:lnTo>
                    <a:pt x="275" y="242"/>
                  </a:lnTo>
                  <a:lnTo>
                    <a:pt x="255" y="260"/>
                  </a:lnTo>
                  <a:lnTo>
                    <a:pt x="255" y="260"/>
                  </a:lnTo>
                  <a:lnTo>
                    <a:pt x="217" y="299"/>
                  </a:lnTo>
                  <a:lnTo>
                    <a:pt x="182" y="341"/>
                  </a:lnTo>
                  <a:lnTo>
                    <a:pt x="112" y="426"/>
                  </a:lnTo>
                  <a:lnTo>
                    <a:pt x="112" y="426"/>
                  </a:lnTo>
                  <a:lnTo>
                    <a:pt x="92" y="448"/>
                  </a:lnTo>
                  <a:lnTo>
                    <a:pt x="72" y="471"/>
                  </a:lnTo>
                  <a:lnTo>
                    <a:pt x="32" y="512"/>
                  </a:lnTo>
                  <a:lnTo>
                    <a:pt x="32" y="512"/>
                  </a:lnTo>
                  <a:lnTo>
                    <a:pt x="21" y="524"/>
                  </a:lnTo>
                  <a:lnTo>
                    <a:pt x="12" y="536"/>
                  </a:lnTo>
                  <a:lnTo>
                    <a:pt x="7" y="543"/>
                  </a:lnTo>
                  <a:lnTo>
                    <a:pt x="4" y="549"/>
                  </a:lnTo>
                  <a:lnTo>
                    <a:pt x="2" y="557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67"/>
                  </a:lnTo>
                  <a:lnTo>
                    <a:pt x="2" y="569"/>
                  </a:lnTo>
                  <a:lnTo>
                    <a:pt x="3" y="570"/>
                  </a:lnTo>
                  <a:lnTo>
                    <a:pt x="6" y="570"/>
                  </a:lnTo>
                  <a:lnTo>
                    <a:pt x="9" y="569"/>
                  </a:lnTo>
                  <a:lnTo>
                    <a:pt x="11" y="567"/>
                  </a:lnTo>
                  <a:lnTo>
                    <a:pt x="11" y="565"/>
                  </a:lnTo>
                  <a:lnTo>
                    <a:pt x="11" y="565"/>
                  </a:lnTo>
                  <a:lnTo>
                    <a:pt x="15" y="554"/>
                  </a:lnTo>
                  <a:lnTo>
                    <a:pt x="20" y="544"/>
                  </a:lnTo>
                  <a:lnTo>
                    <a:pt x="27" y="533"/>
                  </a:lnTo>
                  <a:lnTo>
                    <a:pt x="34" y="524"/>
                  </a:lnTo>
                  <a:lnTo>
                    <a:pt x="53" y="506"/>
                  </a:lnTo>
                  <a:lnTo>
                    <a:pt x="70" y="490"/>
                  </a:lnTo>
                  <a:lnTo>
                    <a:pt x="70" y="490"/>
                  </a:lnTo>
                  <a:lnTo>
                    <a:pt x="105" y="45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204" y="333"/>
                  </a:lnTo>
                  <a:lnTo>
                    <a:pt x="237" y="297"/>
                  </a:lnTo>
                  <a:lnTo>
                    <a:pt x="271" y="260"/>
                  </a:lnTo>
                  <a:lnTo>
                    <a:pt x="271" y="260"/>
                  </a:lnTo>
                  <a:lnTo>
                    <a:pt x="288" y="244"/>
                  </a:lnTo>
                  <a:lnTo>
                    <a:pt x="306" y="227"/>
                  </a:lnTo>
                  <a:lnTo>
                    <a:pt x="343" y="197"/>
                  </a:lnTo>
                  <a:lnTo>
                    <a:pt x="380" y="167"/>
                  </a:lnTo>
                  <a:lnTo>
                    <a:pt x="416" y="137"/>
                  </a:lnTo>
                  <a:lnTo>
                    <a:pt x="416" y="137"/>
                  </a:lnTo>
                  <a:lnTo>
                    <a:pt x="432" y="121"/>
                  </a:lnTo>
                  <a:lnTo>
                    <a:pt x="449" y="106"/>
                  </a:lnTo>
                  <a:lnTo>
                    <a:pt x="465" y="89"/>
                  </a:lnTo>
                  <a:lnTo>
                    <a:pt x="479" y="70"/>
                  </a:lnTo>
                  <a:lnTo>
                    <a:pt x="479" y="70"/>
                  </a:lnTo>
                  <a:lnTo>
                    <a:pt x="493" y="49"/>
                  </a:lnTo>
                  <a:lnTo>
                    <a:pt x="510" y="31"/>
                  </a:lnTo>
                  <a:lnTo>
                    <a:pt x="510" y="31"/>
                  </a:lnTo>
                  <a:lnTo>
                    <a:pt x="518" y="25"/>
                  </a:lnTo>
                  <a:lnTo>
                    <a:pt x="527" y="19"/>
                  </a:lnTo>
                  <a:lnTo>
                    <a:pt x="537" y="15"/>
                  </a:lnTo>
                  <a:lnTo>
                    <a:pt x="546" y="10"/>
                  </a:lnTo>
                  <a:lnTo>
                    <a:pt x="546" y="10"/>
                  </a:lnTo>
                  <a:lnTo>
                    <a:pt x="547" y="8"/>
                  </a:lnTo>
                  <a:lnTo>
                    <a:pt x="548" y="6"/>
                  </a:lnTo>
                  <a:lnTo>
                    <a:pt x="547" y="2"/>
                  </a:lnTo>
                  <a:lnTo>
                    <a:pt x="545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8" name="Freeform 940"/>
            <p:cNvSpPr/>
            <p:nvPr/>
          </p:nvSpPr>
          <p:spPr bwMode="auto">
            <a:xfrm>
              <a:off x="6367463" y="3214688"/>
              <a:ext cx="254000" cy="260350"/>
            </a:xfrm>
            <a:custGeom>
              <a:avLst/>
              <a:gdLst/>
              <a:ahLst/>
              <a:cxnLst>
                <a:cxn ang="0">
                  <a:pos x="632" y="0"/>
                </a:cxn>
                <a:cxn ang="0">
                  <a:pos x="618" y="7"/>
                </a:cxn>
                <a:cxn ang="0">
                  <a:pos x="605" y="13"/>
                </a:cxn>
                <a:cxn ang="0">
                  <a:pos x="582" y="31"/>
                </a:cxn>
                <a:cxn ang="0">
                  <a:pos x="562" y="51"/>
                </a:cxn>
                <a:cxn ang="0">
                  <a:pos x="525" y="82"/>
                </a:cxn>
                <a:cxn ang="0">
                  <a:pos x="491" y="116"/>
                </a:cxn>
                <a:cxn ang="0">
                  <a:pos x="322" y="281"/>
                </a:cxn>
                <a:cxn ang="0">
                  <a:pos x="300" y="303"/>
                </a:cxn>
                <a:cxn ang="0">
                  <a:pos x="237" y="375"/>
                </a:cxn>
                <a:cxn ang="0">
                  <a:pos x="156" y="472"/>
                </a:cxn>
                <a:cxn ang="0">
                  <a:pos x="121" y="518"/>
                </a:cxn>
                <a:cxn ang="0">
                  <a:pos x="64" y="585"/>
                </a:cxn>
                <a:cxn ang="0">
                  <a:pos x="24" y="626"/>
                </a:cxn>
                <a:cxn ang="0">
                  <a:pos x="3" y="646"/>
                </a:cxn>
                <a:cxn ang="0">
                  <a:pos x="0" y="650"/>
                </a:cxn>
                <a:cxn ang="0">
                  <a:pos x="2" y="654"/>
                </a:cxn>
                <a:cxn ang="0">
                  <a:pos x="8" y="655"/>
                </a:cxn>
                <a:cxn ang="0">
                  <a:pos x="11" y="654"/>
                </a:cxn>
                <a:cxn ang="0">
                  <a:pos x="50" y="616"/>
                </a:cxn>
                <a:cxn ang="0">
                  <a:pos x="88" y="575"/>
                </a:cxn>
                <a:cxn ang="0">
                  <a:pos x="157" y="489"/>
                </a:cxn>
                <a:cxn ang="0">
                  <a:pos x="238" y="392"/>
                </a:cxn>
                <a:cxn ang="0">
                  <a:pos x="322" y="297"/>
                </a:cxn>
                <a:cxn ang="0">
                  <a:pos x="342" y="277"/>
                </a:cxn>
                <a:cxn ang="0">
                  <a:pos x="403" y="217"/>
                </a:cxn>
                <a:cxn ang="0">
                  <a:pos x="484" y="139"/>
                </a:cxn>
                <a:cxn ang="0">
                  <a:pos x="522" y="101"/>
                </a:cxn>
                <a:cxn ang="0">
                  <a:pos x="562" y="64"/>
                </a:cxn>
                <a:cxn ang="0">
                  <a:pos x="599" y="33"/>
                </a:cxn>
                <a:cxn ang="0">
                  <a:pos x="609" y="26"/>
                </a:cxn>
                <a:cxn ang="0">
                  <a:pos x="628" y="16"/>
                </a:cxn>
                <a:cxn ang="0">
                  <a:pos x="637" y="10"/>
                </a:cxn>
                <a:cxn ang="0">
                  <a:pos x="640" y="7"/>
                </a:cxn>
                <a:cxn ang="0">
                  <a:pos x="637" y="1"/>
                </a:cxn>
                <a:cxn ang="0">
                  <a:pos x="633" y="0"/>
                </a:cxn>
                <a:cxn ang="0">
                  <a:pos x="632" y="0"/>
                </a:cxn>
              </a:cxnLst>
              <a:rect l="0" t="0" r="r" b="b"/>
              <a:pathLst>
                <a:path w="640" h="657">
                  <a:moveTo>
                    <a:pt x="632" y="0"/>
                  </a:moveTo>
                  <a:lnTo>
                    <a:pt x="632" y="0"/>
                  </a:lnTo>
                  <a:lnTo>
                    <a:pt x="624" y="4"/>
                  </a:lnTo>
                  <a:lnTo>
                    <a:pt x="618" y="7"/>
                  </a:lnTo>
                  <a:lnTo>
                    <a:pt x="613" y="9"/>
                  </a:lnTo>
                  <a:lnTo>
                    <a:pt x="605" y="13"/>
                  </a:lnTo>
                  <a:lnTo>
                    <a:pt x="605" y="13"/>
                  </a:lnTo>
                  <a:lnTo>
                    <a:pt x="582" y="31"/>
                  </a:lnTo>
                  <a:lnTo>
                    <a:pt x="562" y="51"/>
                  </a:lnTo>
                  <a:lnTo>
                    <a:pt x="562" y="51"/>
                  </a:lnTo>
                  <a:lnTo>
                    <a:pt x="542" y="65"/>
                  </a:lnTo>
                  <a:lnTo>
                    <a:pt x="525" y="82"/>
                  </a:lnTo>
                  <a:lnTo>
                    <a:pt x="491" y="116"/>
                  </a:lnTo>
                  <a:lnTo>
                    <a:pt x="491" y="116"/>
                  </a:lnTo>
                  <a:lnTo>
                    <a:pt x="406" y="199"/>
                  </a:lnTo>
                  <a:lnTo>
                    <a:pt x="322" y="281"/>
                  </a:lnTo>
                  <a:lnTo>
                    <a:pt x="322" y="281"/>
                  </a:lnTo>
                  <a:lnTo>
                    <a:pt x="300" y="303"/>
                  </a:lnTo>
                  <a:lnTo>
                    <a:pt x="279" y="327"/>
                  </a:lnTo>
                  <a:lnTo>
                    <a:pt x="237" y="375"/>
                  </a:lnTo>
                  <a:lnTo>
                    <a:pt x="197" y="424"/>
                  </a:lnTo>
                  <a:lnTo>
                    <a:pt x="156" y="472"/>
                  </a:lnTo>
                  <a:lnTo>
                    <a:pt x="156" y="472"/>
                  </a:lnTo>
                  <a:lnTo>
                    <a:pt x="121" y="518"/>
                  </a:lnTo>
                  <a:lnTo>
                    <a:pt x="83" y="562"/>
                  </a:lnTo>
                  <a:lnTo>
                    <a:pt x="64" y="585"/>
                  </a:lnTo>
                  <a:lnTo>
                    <a:pt x="44" y="607"/>
                  </a:lnTo>
                  <a:lnTo>
                    <a:pt x="24" y="626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49"/>
                  </a:lnTo>
                  <a:lnTo>
                    <a:pt x="0" y="650"/>
                  </a:lnTo>
                  <a:lnTo>
                    <a:pt x="2" y="653"/>
                  </a:lnTo>
                  <a:lnTo>
                    <a:pt x="2" y="654"/>
                  </a:lnTo>
                  <a:lnTo>
                    <a:pt x="6" y="657"/>
                  </a:lnTo>
                  <a:lnTo>
                    <a:pt x="8" y="655"/>
                  </a:lnTo>
                  <a:lnTo>
                    <a:pt x="11" y="654"/>
                  </a:lnTo>
                  <a:lnTo>
                    <a:pt x="11" y="654"/>
                  </a:lnTo>
                  <a:lnTo>
                    <a:pt x="30" y="636"/>
                  </a:lnTo>
                  <a:lnTo>
                    <a:pt x="50" y="616"/>
                  </a:lnTo>
                  <a:lnTo>
                    <a:pt x="70" y="596"/>
                  </a:lnTo>
                  <a:lnTo>
                    <a:pt x="88" y="575"/>
                  </a:lnTo>
                  <a:lnTo>
                    <a:pt x="123" y="532"/>
                  </a:lnTo>
                  <a:lnTo>
                    <a:pt x="157" y="489"/>
                  </a:lnTo>
                  <a:lnTo>
                    <a:pt x="157" y="489"/>
                  </a:lnTo>
                  <a:lnTo>
                    <a:pt x="238" y="392"/>
                  </a:lnTo>
                  <a:lnTo>
                    <a:pt x="280" y="344"/>
                  </a:lnTo>
                  <a:lnTo>
                    <a:pt x="322" y="297"/>
                  </a:lnTo>
                  <a:lnTo>
                    <a:pt x="322" y="297"/>
                  </a:lnTo>
                  <a:lnTo>
                    <a:pt x="342" y="277"/>
                  </a:lnTo>
                  <a:lnTo>
                    <a:pt x="363" y="256"/>
                  </a:lnTo>
                  <a:lnTo>
                    <a:pt x="403" y="217"/>
                  </a:lnTo>
                  <a:lnTo>
                    <a:pt x="445" y="179"/>
                  </a:lnTo>
                  <a:lnTo>
                    <a:pt x="484" y="139"/>
                  </a:lnTo>
                  <a:lnTo>
                    <a:pt x="484" y="139"/>
                  </a:lnTo>
                  <a:lnTo>
                    <a:pt x="522" y="101"/>
                  </a:lnTo>
                  <a:lnTo>
                    <a:pt x="562" y="64"/>
                  </a:lnTo>
                  <a:lnTo>
                    <a:pt x="562" y="64"/>
                  </a:lnTo>
                  <a:lnTo>
                    <a:pt x="580" y="48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609" y="26"/>
                  </a:lnTo>
                  <a:lnTo>
                    <a:pt x="618" y="21"/>
                  </a:lnTo>
                  <a:lnTo>
                    <a:pt x="628" y="16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9" y="9"/>
                  </a:lnTo>
                  <a:lnTo>
                    <a:pt x="640" y="7"/>
                  </a:lnTo>
                  <a:lnTo>
                    <a:pt x="639" y="3"/>
                  </a:lnTo>
                  <a:lnTo>
                    <a:pt x="637" y="1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0"/>
                  </a:lnTo>
                  <a:lnTo>
                    <a:pt x="6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9" name="Freeform 941"/>
            <p:cNvSpPr/>
            <p:nvPr/>
          </p:nvSpPr>
          <p:spPr bwMode="auto">
            <a:xfrm>
              <a:off x="6415088" y="3216276"/>
              <a:ext cx="255588" cy="260350"/>
            </a:xfrm>
            <a:custGeom>
              <a:avLst/>
              <a:gdLst/>
              <a:ahLst/>
              <a:cxnLst>
                <a:cxn ang="0">
                  <a:pos x="634" y="4"/>
                </a:cxn>
                <a:cxn ang="0">
                  <a:pos x="604" y="25"/>
                </a:cxn>
                <a:cxn ang="0">
                  <a:pos x="582" y="45"/>
                </a:cxn>
                <a:cxn ang="0">
                  <a:pos x="560" y="64"/>
                </a:cxn>
                <a:cxn ang="0">
                  <a:pos x="493" y="124"/>
                </a:cxn>
                <a:cxn ang="0">
                  <a:pos x="471" y="145"/>
                </a:cxn>
                <a:cxn ang="0">
                  <a:pos x="388" y="226"/>
                </a:cxn>
                <a:cxn ang="0">
                  <a:pos x="306" y="309"/>
                </a:cxn>
                <a:cxn ang="0">
                  <a:pos x="263" y="355"/>
                </a:cxn>
                <a:cxn ang="0">
                  <a:pos x="141" y="499"/>
                </a:cxn>
                <a:cxn ang="0">
                  <a:pos x="103" y="542"/>
                </a:cxn>
                <a:cxn ang="0">
                  <a:pos x="64" y="582"/>
                </a:cxn>
                <a:cxn ang="0">
                  <a:pos x="32" y="615"/>
                </a:cxn>
                <a:cxn ang="0">
                  <a:pos x="21" y="625"/>
                </a:cxn>
                <a:cxn ang="0">
                  <a:pos x="9" y="636"/>
                </a:cxn>
                <a:cxn ang="0">
                  <a:pos x="1" y="649"/>
                </a:cxn>
                <a:cxn ang="0">
                  <a:pos x="0" y="650"/>
                </a:cxn>
                <a:cxn ang="0">
                  <a:pos x="4" y="657"/>
                </a:cxn>
                <a:cxn ang="0">
                  <a:pos x="8" y="657"/>
                </a:cxn>
                <a:cxn ang="0">
                  <a:pos x="10" y="654"/>
                </a:cxn>
                <a:cxn ang="0">
                  <a:pos x="15" y="645"/>
                </a:cxn>
                <a:cxn ang="0">
                  <a:pos x="39" y="625"/>
                </a:cxn>
                <a:cxn ang="0">
                  <a:pos x="49" y="615"/>
                </a:cxn>
                <a:cxn ang="0">
                  <a:pos x="78" y="584"/>
                </a:cxn>
                <a:cxn ang="0">
                  <a:pos x="123" y="538"/>
                </a:cxn>
                <a:cxn ang="0">
                  <a:pos x="165" y="489"/>
                </a:cxn>
                <a:cxn ang="0">
                  <a:pos x="291" y="342"/>
                </a:cxn>
                <a:cxn ang="0">
                  <a:pos x="336" y="294"/>
                </a:cxn>
                <a:cxn ang="0">
                  <a:pos x="379" y="253"/>
                </a:cxn>
                <a:cxn ang="0">
                  <a:pos x="424" y="211"/>
                </a:cxn>
                <a:cxn ang="0">
                  <a:pos x="465" y="168"/>
                </a:cxn>
                <a:cxn ang="0">
                  <a:pos x="507" y="124"/>
                </a:cxn>
                <a:cxn ang="0">
                  <a:pos x="552" y="84"/>
                </a:cxn>
                <a:cxn ang="0">
                  <a:pos x="598" y="46"/>
                </a:cxn>
                <a:cxn ang="0">
                  <a:pos x="615" y="36"/>
                </a:cxn>
                <a:cxn ang="0">
                  <a:pos x="632" y="25"/>
                </a:cxn>
                <a:cxn ang="0">
                  <a:pos x="637" y="22"/>
                </a:cxn>
                <a:cxn ang="0">
                  <a:pos x="643" y="13"/>
                </a:cxn>
                <a:cxn ang="0">
                  <a:pos x="645" y="8"/>
                </a:cxn>
                <a:cxn ang="0">
                  <a:pos x="643" y="3"/>
                </a:cxn>
                <a:cxn ang="0">
                  <a:pos x="637" y="2"/>
                </a:cxn>
                <a:cxn ang="0">
                  <a:pos x="634" y="4"/>
                </a:cxn>
              </a:cxnLst>
              <a:rect l="0" t="0" r="r" b="b"/>
              <a:pathLst>
                <a:path w="645" h="657">
                  <a:moveTo>
                    <a:pt x="634" y="4"/>
                  </a:moveTo>
                  <a:lnTo>
                    <a:pt x="634" y="4"/>
                  </a:lnTo>
                  <a:lnTo>
                    <a:pt x="621" y="13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582" y="45"/>
                  </a:lnTo>
                  <a:lnTo>
                    <a:pt x="560" y="64"/>
                  </a:lnTo>
                  <a:lnTo>
                    <a:pt x="560" y="64"/>
                  </a:lnTo>
                  <a:lnTo>
                    <a:pt x="514" y="104"/>
                  </a:lnTo>
                  <a:lnTo>
                    <a:pt x="493" y="124"/>
                  </a:lnTo>
                  <a:lnTo>
                    <a:pt x="471" y="145"/>
                  </a:lnTo>
                  <a:lnTo>
                    <a:pt x="471" y="145"/>
                  </a:lnTo>
                  <a:lnTo>
                    <a:pt x="430" y="186"/>
                  </a:lnTo>
                  <a:lnTo>
                    <a:pt x="388" y="226"/>
                  </a:lnTo>
                  <a:lnTo>
                    <a:pt x="346" y="267"/>
                  </a:lnTo>
                  <a:lnTo>
                    <a:pt x="306" y="309"/>
                  </a:lnTo>
                  <a:lnTo>
                    <a:pt x="306" y="309"/>
                  </a:lnTo>
                  <a:lnTo>
                    <a:pt x="263" y="355"/>
                  </a:lnTo>
                  <a:lnTo>
                    <a:pt x="222" y="403"/>
                  </a:lnTo>
                  <a:lnTo>
                    <a:pt x="141" y="499"/>
                  </a:lnTo>
                  <a:lnTo>
                    <a:pt x="141" y="499"/>
                  </a:lnTo>
                  <a:lnTo>
                    <a:pt x="103" y="542"/>
                  </a:lnTo>
                  <a:lnTo>
                    <a:pt x="64" y="582"/>
                  </a:lnTo>
                  <a:lnTo>
                    <a:pt x="64" y="582"/>
                  </a:lnTo>
                  <a:lnTo>
                    <a:pt x="43" y="604"/>
                  </a:lnTo>
                  <a:lnTo>
                    <a:pt x="32" y="615"/>
                  </a:lnTo>
                  <a:lnTo>
                    <a:pt x="21" y="625"/>
                  </a:lnTo>
                  <a:lnTo>
                    <a:pt x="21" y="625"/>
                  </a:lnTo>
                  <a:lnTo>
                    <a:pt x="14" y="629"/>
                  </a:lnTo>
                  <a:lnTo>
                    <a:pt x="9" y="636"/>
                  </a:lnTo>
                  <a:lnTo>
                    <a:pt x="4" y="641"/>
                  </a:lnTo>
                  <a:lnTo>
                    <a:pt x="1" y="649"/>
                  </a:lnTo>
                  <a:lnTo>
                    <a:pt x="1" y="649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4" y="657"/>
                  </a:lnTo>
                  <a:lnTo>
                    <a:pt x="5" y="657"/>
                  </a:lnTo>
                  <a:lnTo>
                    <a:pt x="8" y="657"/>
                  </a:lnTo>
                  <a:lnTo>
                    <a:pt x="9" y="655"/>
                  </a:lnTo>
                  <a:lnTo>
                    <a:pt x="10" y="654"/>
                  </a:lnTo>
                  <a:lnTo>
                    <a:pt x="10" y="654"/>
                  </a:lnTo>
                  <a:lnTo>
                    <a:pt x="15" y="645"/>
                  </a:lnTo>
                  <a:lnTo>
                    <a:pt x="23" y="638"/>
                  </a:lnTo>
                  <a:lnTo>
                    <a:pt x="39" y="625"/>
                  </a:lnTo>
                  <a:lnTo>
                    <a:pt x="39" y="625"/>
                  </a:lnTo>
                  <a:lnTo>
                    <a:pt x="49" y="615"/>
                  </a:lnTo>
                  <a:lnTo>
                    <a:pt x="59" y="604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123" y="538"/>
                  </a:lnTo>
                  <a:lnTo>
                    <a:pt x="165" y="489"/>
                  </a:lnTo>
                  <a:lnTo>
                    <a:pt x="165" y="489"/>
                  </a:lnTo>
                  <a:lnTo>
                    <a:pt x="248" y="390"/>
                  </a:lnTo>
                  <a:lnTo>
                    <a:pt x="291" y="342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58" y="274"/>
                  </a:lnTo>
                  <a:lnTo>
                    <a:pt x="379" y="253"/>
                  </a:lnTo>
                  <a:lnTo>
                    <a:pt x="401" y="232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65" y="168"/>
                  </a:lnTo>
                  <a:lnTo>
                    <a:pt x="507" y="124"/>
                  </a:lnTo>
                  <a:lnTo>
                    <a:pt x="507" y="124"/>
                  </a:lnTo>
                  <a:lnTo>
                    <a:pt x="529" y="104"/>
                  </a:lnTo>
                  <a:lnTo>
                    <a:pt x="552" y="84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5" y="39"/>
                  </a:lnTo>
                  <a:lnTo>
                    <a:pt x="615" y="36"/>
                  </a:lnTo>
                  <a:lnTo>
                    <a:pt x="624" y="30"/>
                  </a:lnTo>
                  <a:lnTo>
                    <a:pt x="632" y="25"/>
                  </a:lnTo>
                  <a:lnTo>
                    <a:pt x="632" y="25"/>
                  </a:lnTo>
                  <a:lnTo>
                    <a:pt x="637" y="22"/>
                  </a:lnTo>
                  <a:lnTo>
                    <a:pt x="641" y="19"/>
                  </a:lnTo>
                  <a:lnTo>
                    <a:pt x="643" y="13"/>
                  </a:lnTo>
                  <a:lnTo>
                    <a:pt x="645" y="8"/>
                  </a:lnTo>
                  <a:lnTo>
                    <a:pt x="645" y="8"/>
                  </a:lnTo>
                  <a:lnTo>
                    <a:pt x="645" y="5"/>
                  </a:lnTo>
                  <a:lnTo>
                    <a:pt x="643" y="3"/>
                  </a:lnTo>
                  <a:lnTo>
                    <a:pt x="641" y="0"/>
                  </a:lnTo>
                  <a:lnTo>
                    <a:pt x="637" y="2"/>
                  </a:lnTo>
                  <a:lnTo>
                    <a:pt x="634" y="3"/>
                  </a:lnTo>
                  <a:lnTo>
                    <a:pt x="634" y="4"/>
                  </a:lnTo>
                  <a:lnTo>
                    <a:pt x="6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0" name="Freeform 942"/>
            <p:cNvSpPr/>
            <p:nvPr/>
          </p:nvSpPr>
          <p:spPr bwMode="auto">
            <a:xfrm>
              <a:off x="6472238" y="3225801"/>
              <a:ext cx="234950" cy="250825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555" y="19"/>
                </a:cxn>
                <a:cxn ang="0">
                  <a:pos x="530" y="47"/>
                </a:cxn>
                <a:cxn ang="0">
                  <a:pos x="524" y="57"/>
                </a:cxn>
                <a:cxn ang="0">
                  <a:pos x="496" y="86"/>
                </a:cxn>
                <a:cxn ang="0">
                  <a:pos x="457" y="123"/>
                </a:cxn>
                <a:cxn ang="0">
                  <a:pos x="436" y="145"/>
                </a:cxn>
                <a:cxn ang="0">
                  <a:pos x="374" y="214"/>
                </a:cxn>
                <a:cxn ang="0">
                  <a:pos x="313" y="284"/>
                </a:cxn>
                <a:cxn ang="0">
                  <a:pos x="291" y="306"/>
                </a:cxn>
                <a:cxn ang="0">
                  <a:pos x="166" y="434"/>
                </a:cxn>
                <a:cxn ang="0">
                  <a:pos x="125" y="477"/>
                </a:cxn>
                <a:cxn ang="0">
                  <a:pos x="45" y="565"/>
                </a:cxn>
                <a:cxn ang="0">
                  <a:pos x="11" y="603"/>
                </a:cxn>
                <a:cxn ang="0">
                  <a:pos x="3" y="617"/>
                </a:cxn>
                <a:cxn ang="0">
                  <a:pos x="2" y="618"/>
                </a:cxn>
                <a:cxn ang="0">
                  <a:pos x="0" y="628"/>
                </a:cxn>
                <a:cxn ang="0">
                  <a:pos x="0" y="630"/>
                </a:cxn>
                <a:cxn ang="0">
                  <a:pos x="6" y="633"/>
                </a:cxn>
                <a:cxn ang="0">
                  <a:pos x="11" y="630"/>
                </a:cxn>
                <a:cxn ang="0">
                  <a:pos x="17" y="628"/>
                </a:cxn>
                <a:cxn ang="0">
                  <a:pos x="20" y="626"/>
                </a:cxn>
                <a:cxn ang="0">
                  <a:pos x="23" y="621"/>
                </a:cxn>
                <a:cxn ang="0">
                  <a:pos x="20" y="616"/>
                </a:cxn>
                <a:cxn ang="0">
                  <a:pos x="16" y="616"/>
                </a:cxn>
                <a:cxn ang="0">
                  <a:pos x="23" y="605"/>
                </a:cxn>
                <a:cxn ang="0">
                  <a:pos x="46" y="580"/>
                </a:cxn>
                <a:cxn ang="0">
                  <a:pos x="64" y="561"/>
                </a:cxn>
                <a:cxn ang="0">
                  <a:pos x="83" y="541"/>
                </a:cxn>
                <a:cxn ang="0">
                  <a:pos x="119" y="502"/>
                </a:cxn>
                <a:cxn ang="0">
                  <a:pos x="156" y="461"/>
                </a:cxn>
                <a:cxn ang="0">
                  <a:pos x="234" y="379"/>
                </a:cxn>
                <a:cxn ang="0">
                  <a:pos x="314" y="299"/>
                </a:cxn>
                <a:cxn ang="0">
                  <a:pos x="351" y="259"/>
                </a:cxn>
                <a:cxn ang="0">
                  <a:pos x="420" y="178"/>
                </a:cxn>
                <a:cxn ang="0">
                  <a:pos x="457" y="138"/>
                </a:cxn>
                <a:cxn ang="0">
                  <a:pos x="491" y="106"/>
                </a:cxn>
                <a:cxn ang="0">
                  <a:pos x="524" y="72"/>
                </a:cxn>
                <a:cxn ang="0">
                  <a:pos x="555" y="38"/>
                </a:cxn>
                <a:cxn ang="0">
                  <a:pos x="572" y="23"/>
                </a:cxn>
                <a:cxn ang="0">
                  <a:pos x="592" y="10"/>
                </a:cxn>
                <a:cxn ang="0">
                  <a:pos x="593" y="9"/>
                </a:cxn>
                <a:cxn ang="0">
                  <a:pos x="593" y="2"/>
                </a:cxn>
                <a:cxn ang="0">
                  <a:pos x="588" y="0"/>
                </a:cxn>
                <a:cxn ang="0">
                  <a:pos x="585" y="0"/>
                </a:cxn>
              </a:cxnLst>
              <a:rect l="0" t="0" r="r" b="b"/>
              <a:pathLst>
                <a:path w="594" h="633">
                  <a:moveTo>
                    <a:pt x="585" y="0"/>
                  </a:moveTo>
                  <a:lnTo>
                    <a:pt x="585" y="0"/>
                  </a:lnTo>
                  <a:lnTo>
                    <a:pt x="569" y="9"/>
                  </a:lnTo>
                  <a:lnTo>
                    <a:pt x="555" y="19"/>
                  </a:lnTo>
                  <a:lnTo>
                    <a:pt x="542" y="32"/>
                  </a:lnTo>
                  <a:lnTo>
                    <a:pt x="530" y="47"/>
                  </a:lnTo>
                  <a:lnTo>
                    <a:pt x="530" y="47"/>
                  </a:lnTo>
                  <a:lnTo>
                    <a:pt x="524" y="57"/>
                  </a:lnTo>
                  <a:lnTo>
                    <a:pt x="514" y="68"/>
                  </a:lnTo>
                  <a:lnTo>
                    <a:pt x="496" y="86"/>
                  </a:lnTo>
                  <a:lnTo>
                    <a:pt x="476" y="104"/>
                  </a:lnTo>
                  <a:lnTo>
                    <a:pt x="457" y="123"/>
                  </a:lnTo>
                  <a:lnTo>
                    <a:pt x="457" y="123"/>
                  </a:lnTo>
                  <a:lnTo>
                    <a:pt x="436" y="145"/>
                  </a:lnTo>
                  <a:lnTo>
                    <a:pt x="415" y="167"/>
                  </a:lnTo>
                  <a:lnTo>
                    <a:pt x="374" y="214"/>
                  </a:lnTo>
                  <a:lnTo>
                    <a:pt x="334" y="260"/>
                  </a:lnTo>
                  <a:lnTo>
                    <a:pt x="313" y="284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07" y="391"/>
                  </a:lnTo>
                  <a:lnTo>
                    <a:pt x="166" y="434"/>
                  </a:lnTo>
                  <a:lnTo>
                    <a:pt x="125" y="477"/>
                  </a:lnTo>
                  <a:lnTo>
                    <a:pt x="125" y="477"/>
                  </a:lnTo>
                  <a:lnTo>
                    <a:pt x="45" y="565"/>
                  </a:lnTo>
                  <a:lnTo>
                    <a:pt x="45" y="565"/>
                  </a:lnTo>
                  <a:lnTo>
                    <a:pt x="21" y="588"/>
                  </a:lnTo>
                  <a:lnTo>
                    <a:pt x="11" y="603"/>
                  </a:lnTo>
                  <a:lnTo>
                    <a:pt x="7" y="609"/>
                  </a:lnTo>
                  <a:lnTo>
                    <a:pt x="3" y="617"/>
                  </a:lnTo>
                  <a:lnTo>
                    <a:pt x="3" y="617"/>
                  </a:lnTo>
                  <a:lnTo>
                    <a:pt x="2" y="618"/>
                  </a:lnTo>
                  <a:lnTo>
                    <a:pt x="0" y="621"/>
                  </a:lnTo>
                  <a:lnTo>
                    <a:pt x="0" y="628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2" y="631"/>
                  </a:lnTo>
                  <a:lnTo>
                    <a:pt x="6" y="633"/>
                  </a:lnTo>
                  <a:lnTo>
                    <a:pt x="9" y="631"/>
                  </a:lnTo>
                  <a:lnTo>
                    <a:pt x="11" y="630"/>
                  </a:lnTo>
                  <a:lnTo>
                    <a:pt x="12" y="628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20" y="626"/>
                  </a:lnTo>
                  <a:lnTo>
                    <a:pt x="21" y="625"/>
                  </a:lnTo>
                  <a:lnTo>
                    <a:pt x="23" y="621"/>
                  </a:lnTo>
                  <a:lnTo>
                    <a:pt x="21" y="617"/>
                  </a:lnTo>
                  <a:lnTo>
                    <a:pt x="20" y="616"/>
                  </a:lnTo>
                  <a:lnTo>
                    <a:pt x="17" y="616"/>
                  </a:lnTo>
                  <a:lnTo>
                    <a:pt x="16" y="616"/>
                  </a:lnTo>
                  <a:lnTo>
                    <a:pt x="16" y="616"/>
                  </a:lnTo>
                  <a:lnTo>
                    <a:pt x="23" y="605"/>
                  </a:lnTo>
                  <a:lnTo>
                    <a:pt x="30" y="596"/>
                  </a:lnTo>
                  <a:lnTo>
                    <a:pt x="46" y="580"/>
                  </a:lnTo>
                  <a:lnTo>
                    <a:pt x="46" y="580"/>
                  </a:lnTo>
                  <a:lnTo>
                    <a:pt x="64" y="561"/>
                  </a:lnTo>
                  <a:lnTo>
                    <a:pt x="83" y="541"/>
                  </a:lnTo>
                  <a:lnTo>
                    <a:pt x="83" y="541"/>
                  </a:lnTo>
                  <a:lnTo>
                    <a:pt x="101" y="522"/>
                  </a:lnTo>
                  <a:lnTo>
                    <a:pt x="119" y="502"/>
                  </a:lnTo>
                  <a:lnTo>
                    <a:pt x="156" y="461"/>
                  </a:lnTo>
                  <a:lnTo>
                    <a:pt x="156" y="461"/>
                  </a:lnTo>
                  <a:lnTo>
                    <a:pt x="194" y="420"/>
                  </a:lnTo>
                  <a:lnTo>
                    <a:pt x="234" y="379"/>
                  </a:lnTo>
                  <a:lnTo>
                    <a:pt x="314" y="299"/>
                  </a:lnTo>
                  <a:lnTo>
                    <a:pt x="314" y="299"/>
                  </a:lnTo>
                  <a:lnTo>
                    <a:pt x="333" y="280"/>
                  </a:lnTo>
                  <a:lnTo>
                    <a:pt x="351" y="259"/>
                  </a:lnTo>
                  <a:lnTo>
                    <a:pt x="385" y="218"/>
                  </a:lnTo>
                  <a:lnTo>
                    <a:pt x="420" y="178"/>
                  </a:lnTo>
                  <a:lnTo>
                    <a:pt x="439" y="158"/>
                  </a:lnTo>
                  <a:lnTo>
                    <a:pt x="457" y="138"/>
                  </a:lnTo>
                  <a:lnTo>
                    <a:pt x="457" y="138"/>
                  </a:lnTo>
                  <a:lnTo>
                    <a:pt x="491" y="106"/>
                  </a:lnTo>
                  <a:lnTo>
                    <a:pt x="524" y="72"/>
                  </a:lnTo>
                  <a:lnTo>
                    <a:pt x="524" y="72"/>
                  </a:lnTo>
                  <a:lnTo>
                    <a:pt x="539" y="55"/>
                  </a:lnTo>
                  <a:lnTo>
                    <a:pt x="555" y="38"/>
                  </a:lnTo>
                  <a:lnTo>
                    <a:pt x="563" y="30"/>
                  </a:lnTo>
                  <a:lnTo>
                    <a:pt x="572" y="23"/>
                  </a:lnTo>
                  <a:lnTo>
                    <a:pt x="581" y="15"/>
                  </a:lnTo>
                  <a:lnTo>
                    <a:pt x="592" y="10"/>
                  </a:lnTo>
                  <a:lnTo>
                    <a:pt x="592" y="10"/>
                  </a:lnTo>
                  <a:lnTo>
                    <a:pt x="593" y="9"/>
                  </a:lnTo>
                  <a:lnTo>
                    <a:pt x="594" y="6"/>
                  </a:lnTo>
                  <a:lnTo>
                    <a:pt x="593" y="2"/>
                  </a:lnTo>
                  <a:lnTo>
                    <a:pt x="590" y="0"/>
                  </a:lnTo>
                  <a:lnTo>
                    <a:pt x="588" y="0"/>
                  </a:lnTo>
                  <a:lnTo>
                    <a:pt x="585" y="0"/>
                  </a:lnTo>
                  <a:lnTo>
                    <a:pt x="5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1" name="Freeform 943"/>
            <p:cNvSpPr/>
            <p:nvPr/>
          </p:nvSpPr>
          <p:spPr bwMode="auto">
            <a:xfrm>
              <a:off x="6510338" y="3216276"/>
              <a:ext cx="269875" cy="266700"/>
            </a:xfrm>
            <a:custGeom>
              <a:avLst/>
              <a:gdLst/>
              <a:ahLst/>
              <a:cxnLst>
                <a:cxn ang="0">
                  <a:pos x="671" y="2"/>
                </a:cxn>
                <a:cxn ang="0">
                  <a:pos x="655" y="12"/>
                </a:cxn>
                <a:cxn ang="0">
                  <a:pos x="641" y="25"/>
                </a:cxn>
                <a:cxn ang="0">
                  <a:pos x="620" y="41"/>
                </a:cxn>
                <a:cxn ang="0">
                  <a:pos x="614" y="46"/>
                </a:cxn>
                <a:cxn ang="0">
                  <a:pos x="602" y="58"/>
                </a:cxn>
                <a:cxn ang="0">
                  <a:pos x="595" y="63"/>
                </a:cxn>
                <a:cxn ang="0">
                  <a:pos x="577" y="77"/>
                </a:cxn>
                <a:cxn ang="0">
                  <a:pos x="560" y="94"/>
                </a:cxn>
                <a:cxn ang="0">
                  <a:pos x="532" y="119"/>
                </a:cxn>
                <a:cxn ang="0">
                  <a:pos x="508" y="145"/>
                </a:cxn>
                <a:cxn ang="0">
                  <a:pos x="463" y="191"/>
                </a:cxn>
                <a:cxn ang="0">
                  <a:pos x="370" y="280"/>
                </a:cxn>
                <a:cxn ang="0">
                  <a:pos x="326" y="326"/>
                </a:cxn>
                <a:cxn ang="0">
                  <a:pos x="304" y="351"/>
                </a:cxn>
                <a:cxn ang="0">
                  <a:pos x="241" y="428"/>
                </a:cxn>
                <a:cxn ang="0">
                  <a:pos x="175" y="502"/>
                </a:cxn>
                <a:cxn ang="0">
                  <a:pos x="152" y="526"/>
                </a:cxn>
                <a:cxn ang="0">
                  <a:pos x="101" y="572"/>
                </a:cxn>
                <a:cxn ang="0">
                  <a:pos x="45" y="612"/>
                </a:cxn>
                <a:cxn ang="0">
                  <a:pos x="29" y="623"/>
                </a:cxn>
                <a:cxn ang="0">
                  <a:pos x="13" y="635"/>
                </a:cxn>
                <a:cxn ang="0">
                  <a:pos x="3" y="649"/>
                </a:cxn>
                <a:cxn ang="0">
                  <a:pos x="0" y="669"/>
                </a:cxn>
                <a:cxn ang="0">
                  <a:pos x="1" y="671"/>
                </a:cxn>
                <a:cxn ang="0">
                  <a:pos x="7" y="674"/>
                </a:cxn>
                <a:cxn ang="0">
                  <a:pos x="11" y="672"/>
                </a:cxn>
                <a:cxn ang="0">
                  <a:pos x="12" y="669"/>
                </a:cxn>
                <a:cxn ang="0">
                  <a:pos x="12" y="659"/>
                </a:cxn>
                <a:cxn ang="0">
                  <a:pos x="18" y="646"/>
                </a:cxn>
                <a:cxn ang="0">
                  <a:pos x="37" y="631"/>
                </a:cxn>
                <a:cxn ang="0">
                  <a:pos x="51" y="623"/>
                </a:cxn>
                <a:cxn ang="0">
                  <a:pos x="90" y="593"/>
                </a:cxn>
                <a:cxn ang="0">
                  <a:pos x="114" y="573"/>
                </a:cxn>
                <a:cxn ang="0">
                  <a:pos x="160" y="534"/>
                </a:cxn>
                <a:cxn ang="0">
                  <a:pos x="182" y="513"/>
                </a:cxn>
                <a:cxn ang="0">
                  <a:pos x="222" y="467"/>
                </a:cxn>
                <a:cxn ang="0">
                  <a:pos x="301" y="373"/>
                </a:cxn>
                <a:cxn ang="0">
                  <a:pos x="342" y="326"/>
                </a:cxn>
                <a:cxn ang="0">
                  <a:pos x="382" y="287"/>
                </a:cxn>
                <a:cxn ang="0">
                  <a:pos x="423" y="247"/>
                </a:cxn>
                <a:cxn ang="0">
                  <a:pos x="466" y="204"/>
                </a:cxn>
                <a:cxn ang="0">
                  <a:pos x="509" y="161"/>
                </a:cxn>
                <a:cxn ang="0">
                  <a:pos x="577" y="93"/>
                </a:cxn>
                <a:cxn ang="0">
                  <a:pos x="602" y="72"/>
                </a:cxn>
                <a:cxn ang="0">
                  <a:pos x="638" y="41"/>
                </a:cxn>
                <a:cxn ang="0">
                  <a:pos x="667" y="17"/>
                </a:cxn>
                <a:cxn ang="0">
                  <a:pos x="676" y="11"/>
                </a:cxn>
                <a:cxn ang="0">
                  <a:pos x="680" y="8"/>
                </a:cxn>
                <a:cxn ang="0">
                  <a:pos x="676" y="0"/>
                </a:cxn>
                <a:cxn ang="0">
                  <a:pos x="671" y="2"/>
                </a:cxn>
              </a:cxnLst>
              <a:rect l="0" t="0" r="r" b="b"/>
              <a:pathLst>
                <a:path w="680" h="674">
                  <a:moveTo>
                    <a:pt x="671" y="2"/>
                  </a:moveTo>
                  <a:lnTo>
                    <a:pt x="671" y="2"/>
                  </a:lnTo>
                  <a:lnTo>
                    <a:pt x="663" y="7"/>
                  </a:lnTo>
                  <a:lnTo>
                    <a:pt x="655" y="12"/>
                  </a:lnTo>
                  <a:lnTo>
                    <a:pt x="641" y="25"/>
                  </a:lnTo>
                  <a:lnTo>
                    <a:pt x="641" y="25"/>
                  </a:lnTo>
                  <a:lnTo>
                    <a:pt x="631" y="33"/>
                  </a:lnTo>
                  <a:lnTo>
                    <a:pt x="620" y="41"/>
                  </a:lnTo>
                  <a:lnTo>
                    <a:pt x="620" y="41"/>
                  </a:lnTo>
                  <a:lnTo>
                    <a:pt x="614" y="46"/>
                  </a:lnTo>
                  <a:lnTo>
                    <a:pt x="608" y="53"/>
                  </a:lnTo>
                  <a:lnTo>
                    <a:pt x="602" y="58"/>
                  </a:lnTo>
                  <a:lnTo>
                    <a:pt x="595" y="63"/>
                  </a:lnTo>
                  <a:lnTo>
                    <a:pt x="595" y="63"/>
                  </a:lnTo>
                  <a:lnTo>
                    <a:pt x="586" y="70"/>
                  </a:lnTo>
                  <a:lnTo>
                    <a:pt x="577" y="77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46" y="106"/>
                  </a:lnTo>
                  <a:lnTo>
                    <a:pt x="532" y="119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85" y="169"/>
                  </a:lnTo>
                  <a:lnTo>
                    <a:pt x="463" y="191"/>
                  </a:lnTo>
                  <a:lnTo>
                    <a:pt x="416" y="236"/>
                  </a:lnTo>
                  <a:lnTo>
                    <a:pt x="370" y="280"/>
                  </a:lnTo>
                  <a:lnTo>
                    <a:pt x="348" y="302"/>
                  </a:lnTo>
                  <a:lnTo>
                    <a:pt x="326" y="326"/>
                  </a:lnTo>
                  <a:lnTo>
                    <a:pt x="326" y="326"/>
                  </a:lnTo>
                  <a:lnTo>
                    <a:pt x="304" y="351"/>
                  </a:lnTo>
                  <a:lnTo>
                    <a:pt x="283" y="376"/>
                  </a:lnTo>
                  <a:lnTo>
                    <a:pt x="241" y="428"/>
                  </a:lnTo>
                  <a:lnTo>
                    <a:pt x="198" y="478"/>
                  </a:lnTo>
                  <a:lnTo>
                    <a:pt x="175" y="502"/>
                  </a:lnTo>
                  <a:lnTo>
                    <a:pt x="152" y="526"/>
                  </a:lnTo>
                  <a:lnTo>
                    <a:pt x="152" y="526"/>
                  </a:lnTo>
                  <a:lnTo>
                    <a:pt x="127" y="550"/>
                  </a:lnTo>
                  <a:lnTo>
                    <a:pt x="101" y="572"/>
                  </a:lnTo>
                  <a:lnTo>
                    <a:pt x="73" y="593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29" y="623"/>
                  </a:lnTo>
                  <a:lnTo>
                    <a:pt x="21" y="629"/>
                  </a:lnTo>
                  <a:lnTo>
                    <a:pt x="13" y="635"/>
                  </a:lnTo>
                  <a:lnTo>
                    <a:pt x="8" y="641"/>
                  </a:lnTo>
                  <a:lnTo>
                    <a:pt x="3" y="649"/>
                  </a:lnTo>
                  <a:lnTo>
                    <a:pt x="0" y="658"/>
                  </a:lnTo>
                  <a:lnTo>
                    <a:pt x="0" y="669"/>
                  </a:lnTo>
                  <a:lnTo>
                    <a:pt x="0" y="669"/>
                  </a:lnTo>
                  <a:lnTo>
                    <a:pt x="1" y="671"/>
                  </a:lnTo>
                  <a:lnTo>
                    <a:pt x="3" y="672"/>
                  </a:lnTo>
                  <a:lnTo>
                    <a:pt x="7" y="674"/>
                  </a:lnTo>
                  <a:lnTo>
                    <a:pt x="9" y="674"/>
                  </a:lnTo>
                  <a:lnTo>
                    <a:pt x="11" y="672"/>
                  </a:lnTo>
                  <a:lnTo>
                    <a:pt x="12" y="671"/>
                  </a:lnTo>
                  <a:lnTo>
                    <a:pt x="12" y="669"/>
                  </a:lnTo>
                  <a:lnTo>
                    <a:pt x="12" y="669"/>
                  </a:lnTo>
                  <a:lnTo>
                    <a:pt x="12" y="659"/>
                  </a:lnTo>
                  <a:lnTo>
                    <a:pt x="14" y="653"/>
                  </a:lnTo>
                  <a:lnTo>
                    <a:pt x="18" y="646"/>
                  </a:lnTo>
                  <a:lnTo>
                    <a:pt x="24" y="641"/>
                  </a:lnTo>
                  <a:lnTo>
                    <a:pt x="37" y="631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71" y="608"/>
                  </a:lnTo>
                  <a:lnTo>
                    <a:pt x="90" y="593"/>
                  </a:lnTo>
                  <a:lnTo>
                    <a:pt x="90" y="593"/>
                  </a:lnTo>
                  <a:lnTo>
                    <a:pt x="114" y="573"/>
                  </a:lnTo>
                  <a:lnTo>
                    <a:pt x="137" y="553"/>
                  </a:lnTo>
                  <a:lnTo>
                    <a:pt x="160" y="534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203" y="491"/>
                  </a:lnTo>
                  <a:lnTo>
                    <a:pt x="222" y="467"/>
                  </a:lnTo>
                  <a:lnTo>
                    <a:pt x="262" y="420"/>
                  </a:lnTo>
                  <a:lnTo>
                    <a:pt x="301" y="373"/>
                  </a:lnTo>
                  <a:lnTo>
                    <a:pt x="342" y="326"/>
                  </a:lnTo>
                  <a:lnTo>
                    <a:pt x="342" y="326"/>
                  </a:lnTo>
                  <a:lnTo>
                    <a:pt x="361" y="306"/>
                  </a:lnTo>
                  <a:lnTo>
                    <a:pt x="382" y="287"/>
                  </a:lnTo>
                  <a:lnTo>
                    <a:pt x="403" y="267"/>
                  </a:lnTo>
                  <a:lnTo>
                    <a:pt x="423" y="247"/>
                  </a:lnTo>
                  <a:lnTo>
                    <a:pt x="423" y="247"/>
                  </a:lnTo>
                  <a:lnTo>
                    <a:pt x="466" y="204"/>
                  </a:lnTo>
                  <a:lnTo>
                    <a:pt x="509" y="161"/>
                  </a:lnTo>
                  <a:lnTo>
                    <a:pt x="509" y="161"/>
                  </a:lnTo>
                  <a:lnTo>
                    <a:pt x="553" y="115"/>
                  </a:lnTo>
                  <a:lnTo>
                    <a:pt x="577" y="93"/>
                  </a:lnTo>
                  <a:lnTo>
                    <a:pt x="602" y="72"/>
                  </a:lnTo>
                  <a:lnTo>
                    <a:pt x="602" y="72"/>
                  </a:lnTo>
                  <a:lnTo>
                    <a:pt x="620" y="56"/>
                  </a:lnTo>
                  <a:lnTo>
                    <a:pt x="638" y="41"/>
                  </a:lnTo>
                  <a:lnTo>
                    <a:pt x="657" y="25"/>
                  </a:lnTo>
                  <a:lnTo>
                    <a:pt x="667" y="17"/>
                  </a:lnTo>
                  <a:lnTo>
                    <a:pt x="676" y="11"/>
                  </a:lnTo>
                  <a:lnTo>
                    <a:pt x="676" y="11"/>
                  </a:lnTo>
                  <a:lnTo>
                    <a:pt x="679" y="9"/>
                  </a:lnTo>
                  <a:lnTo>
                    <a:pt x="680" y="8"/>
                  </a:lnTo>
                  <a:lnTo>
                    <a:pt x="679" y="3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1" y="2"/>
                  </a:lnTo>
                  <a:lnTo>
                    <a:pt x="6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2" name="Freeform 944"/>
            <p:cNvSpPr/>
            <p:nvPr/>
          </p:nvSpPr>
          <p:spPr bwMode="auto">
            <a:xfrm>
              <a:off x="6559551" y="3438526"/>
              <a:ext cx="46038" cy="33338"/>
            </a:xfrm>
            <a:custGeom>
              <a:avLst/>
              <a:gdLst/>
              <a:ahLst/>
              <a:cxnLst>
                <a:cxn ang="0">
                  <a:pos x="103" y="1"/>
                </a:cxn>
                <a:cxn ang="0">
                  <a:pos x="103" y="1"/>
                </a:cxn>
                <a:cxn ang="0">
                  <a:pos x="52" y="44"/>
                </a:cxn>
                <a:cxn ang="0">
                  <a:pos x="52" y="44"/>
                </a:cxn>
                <a:cxn ang="0">
                  <a:pos x="42" y="52"/>
                </a:cxn>
                <a:cxn ang="0">
                  <a:pos x="29" y="61"/>
                </a:cxn>
                <a:cxn ang="0">
                  <a:pos x="16" y="69"/>
                </a:cxn>
                <a:cxn ang="0">
                  <a:pos x="9" y="72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8" y="81"/>
                </a:cxn>
                <a:cxn ang="0">
                  <a:pos x="31" y="73"/>
                </a:cxn>
                <a:cxn ang="0">
                  <a:pos x="54" y="58"/>
                </a:cxn>
                <a:cxn ang="0">
                  <a:pos x="54" y="58"/>
                </a:cxn>
                <a:cxn ang="0">
                  <a:pos x="82" y="34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4" y="5"/>
                </a:cxn>
                <a:cxn ang="0">
                  <a:pos x="112" y="4"/>
                </a:cxn>
                <a:cxn ang="0">
                  <a:pos x="111" y="3"/>
                </a:cxn>
                <a:cxn ang="0">
                  <a:pos x="109" y="0"/>
                </a:cxn>
                <a:cxn ang="0">
                  <a:pos x="106" y="0"/>
                </a:cxn>
                <a:cxn ang="0">
                  <a:pos x="103" y="1"/>
                </a:cxn>
                <a:cxn ang="0">
                  <a:pos x="103" y="1"/>
                </a:cxn>
              </a:cxnLst>
              <a:rect l="0" t="0" r="r" b="b"/>
              <a:pathLst>
                <a:path w="114" h="85">
                  <a:moveTo>
                    <a:pt x="103" y="1"/>
                  </a:moveTo>
                  <a:lnTo>
                    <a:pt x="103" y="1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2" y="52"/>
                  </a:lnTo>
                  <a:lnTo>
                    <a:pt x="29" y="61"/>
                  </a:lnTo>
                  <a:lnTo>
                    <a:pt x="16" y="69"/>
                  </a:lnTo>
                  <a:lnTo>
                    <a:pt x="9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8" y="81"/>
                  </a:lnTo>
                  <a:lnTo>
                    <a:pt x="31" y="73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82" y="3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4" y="5"/>
                  </a:lnTo>
                  <a:lnTo>
                    <a:pt x="112" y="4"/>
                  </a:lnTo>
                  <a:lnTo>
                    <a:pt x="111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1"/>
                  </a:lnTo>
                  <a:lnTo>
                    <a:pt x="1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3" name="Freeform 945"/>
            <p:cNvSpPr/>
            <p:nvPr/>
          </p:nvSpPr>
          <p:spPr bwMode="auto">
            <a:xfrm>
              <a:off x="6642101" y="3209926"/>
              <a:ext cx="209550" cy="212725"/>
            </a:xfrm>
            <a:custGeom>
              <a:avLst/>
              <a:gdLst/>
              <a:ahLst/>
              <a:cxnLst>
                <a:cxn ang="0">
                  <a:pos x="522" y="2"/>
                </a:cxn>
                <a:cxn ang="0">
                  <a:pos x="512" y="9"/>
                </a:cxn>
                <a:cxn ang="0">
                  <a:pos x="488" y="19"/>
                </a:cxn>
                <a:cxn ang="0">
                  <a:pos x="477" y="24"/>
                </a:cxn>
                <a:cxn ang="0">
                  <a:pos x="460" y="37"/>
                </a:cxn>
                <a:cxn ang="0">
                  <a:pos x="446" y="50"/>
                </a:cxn>
                <a:cxn ang="0">
                  <a:pos x="406" y="88"/>
                </a:cxn>
                <a:cxn ang="0">
                  <a:pos x="365" y="126"/>
                </a:cxn>
                <a:cxn ang="0">
                  <a:pos x="297" y="192"/>
                </a:cxn>
                <a:cxn ang="0">
                  <a:pos x="285" y="208"/>
                </a:cxn>
                <a:cxn ang="0">
                  <a:pos x="275" y="219"/>
                </a:cxn>
                <a:cxn ang="0">
                  <a:pos x="271" y="221"/>
                </a:cxn>
                <a:cxn ang="0">
                  <a:pos x="255" y="230"/>
                </a:cxn>
                <a:cxn ang="0">
                  <a:pos x="242" y="242"/>
                </a:cxn>
                <a:cxn ang="0">
                  <a:pos x="165" y="314"/>
                </a:cxn>
                <a:cxn ang="0">
                  <a:pos x="128" y="353"/>
                </a:cxn>
                <a:cxn ang="0">
                  <a:pos x="96" y="395"/>
                </a:cxn>
                <a:cxn ang="0">
                  <a:pos x="80" y="416"/>
                </a:cxn>
                <a:cxn ang="0">
                  <a:pos x="28" y="475"/>
                </a:cxn>
                <a:cxn ang="0">
                  <a:pos x="17" y="487"/>
                </a:cxn>
                <a:cxn ang="0">
                  <a:pos x="3" y="516"/>
                </a:cxn>
                <a:cxn ang="0">
                  <a:pos x="0" y="531"/>
                </a:cxn>
                <a:cxn ang="0">
                  <a:pos x="1" y="534"/>
                </a:cxn>
                <a:cxn ang="0">
                  <a:pos x="4" y="536"/>
                </a:cxn>
                <a:cxn ang="0">
                  <a:pos x="11" y="535"/>
                </a:cxn>
                <a:cxn ang="0">
                  <a:pos x="12" y="531"/>
                </a:cxn>
                <a:cxn ang="0">
                  <a:pos x="13" y="521"/>
                </a:cxn>
                <a:cxn ang="0">
                  <a:pos x="22" y="501"/>
                </a:cxn>
                <a:cxn ang="0">
                  <a:pos x="35" y="484"/>
                </a:cxn>
                <a:cxn ang="0">
                  <a:pos x="58" y="461"/>
                </a:cxn>
                <a:cxn ang="0">
                  <a:pos x="72" y="445"/>
                </a:cxn>
                <a:cxn ang="0">
                  <a:pos x="111" y="393"/>
                </a:cxn>
                <a:cxn ang="0">
                  <a:pos x="130" y="370"/>
                </a:cxn>
                <a:cxn ang="0">
                  <a:pos x="167" y="327"/>
                </a:cxn>
                <a:cxn ang="0">
                  <a:pos x="190" y="308"/>
                </a:cxn>
                <a:cxn ang="0">
                  <a:pos x="228" y="270"/>
                </a:cxn>
                <a:cxn ang="0">
                  <a:pos x="268" y="236"/>
                </a:cxn>
                <a:cxn ang="0">
                  <a:pos x="276" y="232"/>
                </a:cxn>
                <a:cxn ang="0">
                  <a:pos x="285" y="226"/>
                </a:cxn>
                <a:cxn ang="0">
                  <a:pos x="301" y="207"/>
                </a:cxn>
                <a:cxn ang="0">
                  <a:pos x="318" y="189"/>
                </a:cxn>
                <a:cxn ang="0">
                  <a:pos x="389" y="121"/>
                </a:cxn>
                <a:cxn ang="0">
                  <a:pos x="424" y="85"/>
                </a:cxn>
                <a:cxn ang="0">
                  <a:pos x="462" y="51"/>
                </a:cxn>
                <a:cxn ang="0">
                  <a:pos x="477" y="39"/>
                </a:cxn>
                <a:cxn ang="0">
                  <a:pos x="513" y="21"/>
                </a:cxn>
                <a:cxn ang="0">
                  <a:pos x="530" y="11"/>
                </a:cxn>
                <a:cxn ang="0">
                  <a:pos x="531" y="8"/>
                </a:cxn>
                <a:cxn ang="0">
                  <a:pos x="531" y="4"/>
                </a:cxn>
                <a:cxn ang="0">
                  <a:pos x="526" y="0"/>
                </a:cxn>
                <a:cxn ang="0">
                  <a:pos x="522" y="2"/>
                </a:cxn>
              </a:cxnLst>
              <a:rect l="0" t="0" r="r" b="b"/>
              <a:pathLst>
                <a:path w="531" h="536">
                  <a:moveTo>
                    <a:pt x="522" y="2"/>
                  </a:moveTo>
                  <a:lnTo>
                    <a:pt x="522" y="2"/>
                  </a:lnTo>
                  <a:lnTo>
                    <a:pt x="517" y="5"/>
                  </a:lnTo>
                  <a:lnTo>
                    <a:pt x="512" y="9"/>
                  </a:lnTo>
                  <a:lnTo>
                    <a:pt x="500" y="15"/>
                  </a:lnTo>
                  <a:lnTo>
                    <a:pt x="488" y="19"/>
                  </a:lnTo>
                  <a:lnTo>
                    <a:pt x="477" y="24"/>
                  </a:lnTo>
                  <a:lnTo>
                    <a:pt x="477" y="24"/>
                  </a:lnTo>
                  <a:lnTo>
                    <a:pt x="468" y="29"/>
                  </a:lnTo>
                  <a:lnTo>
                    <a:pt x="460" y="37"/>
                  </a:lnTo>
                  <a:lnTo>
                    <a:pt x="446" y="50"/>
                  </a:lnTo>
                  <a:lnTo>
                    <a:pt x="446" y="50"/>
                  </a:lnTo>
                  <a:lnTo>
                    <a:pt x="425" y="68"/>
                  </a:lnTo>
                  <a:lnTo>
                    <a:pt x="406" y="88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31" y="160"/>
                  </a:lnTo>
                  <a:lnTo>
                    <a:pt x="297" y="192"/>
                  </a:lnTo>
                  <a:lnTo>
                    <a:pt x="297" y="192"/>
                  </a:lnTo>
                  <a:lnTo>
                    <a:pt x="285" y="208"/>
                  </a:lnTo>
                  <a:lnTo>
                    <a:pt x="279" y="216"/>
                  </a:lnTo>
                  <a:lnTo>
                    <a:pt x="275" y="219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63" y="225"/>
                  </a:lnTo>
                  <a:lnTo>
                    <a:pt x="255" y="230"/>
                  </a:lnTo>
                  <a:lnTo>
                    <a:pt x="242" y="242"/>
                  </a:lnTo>
                  <a:lnTo>
                    <a:pt x="242" y="242"/>
                  </a:lnTo>
                  <a:lnTo>
                    <a:pt x="165" y="314"/>
                  </a:lnTo>
                  <a:lnTo>
                    <a:pt x="165" y="314"/>
                  </a:lnTo>
                  <a:lnTo>
                    <a:pt x="145" y="334"/>
                  </a:lnTo>
                  <a:lnTo>
                    <a:pt x="128" y="353"/>
                  </a:lnTo>
                  <a:lnTo>
                    <a:pt x="111" y="374"/>
                  </a:lnTo>
                  <a:lnTo>
                    <a:pt x="96" y="395"/>
                  </a:lnTo>
                  <a:lnTo>
                    <a:pt x="96" y="395"/>
                  </a:lnTo>
                  <a:lnTo>
                    <a:pt x="80" y="416"/>
                  </a:lnTo>
                  <a:lnTo>
                    <a:pt x="63" y="436"/>
                  </a:lnTo>
                  <a:lnTo>
                    <a:pt x="28" y="475"/>
                  </a:lnTo>
                  <a:lnTo>
                    <a:pt x="28" y="475"/>
                  </a:lnTo>
                  <a:lnTo>
                    <a:pt x="17" y="487"/>
                  </a:lnTo>
                  <a:lnTo>
                    <a:pt x="9" y="500"/>
                  </a:lnTo>
                  <a:lnTo>
                    <a:pt x="3" y="516"/>
                  </a:lnTo>
                  <a:lnTo>
                    <a:pt x="1" y="523"/>
                  </a:lnTo>
                  <a:lnTo>
                    <a:pt x="0" y="531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3" y="535"/>
                  </a:lnTo>
                  <a:lnTo>
                    <a:pt x="4" y="536"/>
                  </a:lnTo>
                  <a:lnTo>
                    <a:pt x="5" y="536"/>
                  </a:lnTo>
                  <a:lnTo>
                    <a:pt x="11" y="535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31"/>
                  </a:lnTo>
                  <a:lnTo>
                    <a:pt x="13" y="521"/>
                  </a:lnTo>
                  <a:lnTo>
                    <a:pt x="17" y="510"/>
                  </a:lnTo>
                  <a:lnTo>
                    <a:pt x="22" y="501"/>
                  </a:lnTo>
                  <a:lnTo>
                    <a:pt x="28" y="492"/>
                  </a:lnTo>
                  <a:lnTo>
                    <a:pt x="35" y="484"/>
                  </a:lnTo>
                  <a:lnTo>
                    <a:pt x="42" y="476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72" y="445"/>
                  </a:lnTo>
                  <a:lnTo>
                    <a:pt x="86" y="428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30" y="370"/>
                  </a:lnTo>
                  <a:lnTo>
                    <a:pt x="148" y="348"/>
                  </a:lnTo>
                  <a:lnTo>
                    <a:pt x="167" y="327"/>
                  </a:lnTo>
                  <a:lnTo>
                    <a:pt x="190" y="308"/>
                  </a:lnTo>
                  <a:lnTo>
                    <a:pt x="190" y="308"/>
                  </a:lnTo>
                  <a:lnTo>
                    <a:pt x="208" y="289"/>
                  </a:lnTo>
                  <a:lnTo>
                    <a:pt x="228" y="270"/>
                  </a:lnTo>
                  <a:lnTo>
                    <a:pt x="247" y="251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76" y="232"/>
                  </a:lnTo>
                  <a:lnTo>
                    <a:pt x="281" y="229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301" y="207"/>
                  </a:lnTo>
                  <a:lnTo>
                    <a:pt x="318" y="189"/>
                  </a:lnTo>
                  <a:lnTo>
                    <a:pt x="318" y="189"/>
                  </a:lnTo>
                  <a:lnTo>
                    <a:pt x="353" y="155"/>
                  </a:lnTo>
                  <a:lnTo>
                    <a:pt x="389" y="121"/>
                  </a:lnTo>
                  <a:lnTo>
                    <a:pt x="389" y="121"/>
                  </a:lnTo>
                  <a:lnTo>
                    <a:pt x="424" y="85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70" y="45"/>
                  </a:lnTo>
                  <a:lnTo>
                    <a:pt x="477" y="39"/>
                  </a:lnTo>
                  <a:lnTo>
                    <a:pt x="496" y="30"/>
                  </a:lnTo>
                  <a:lnTo>
                    <a:pt x="513" y="21"/>
                  </a:lnTo>
                  <a:lnTo>
                    <a:pt x="522" y="16"/>
                  </a:lnTo>
                  <a:lnTo>
                    <a:pt x="530" y="11"/>
                  </a:lnTo>
                  <a:lnTo>
                    <a:pt x="530" y="11"/>
                  </a:lnTo>
                  <a:lnTo>
                    <a:pt x="531" y="8"/>
                  </a:lnTo>
                  <a:lnTo>
                    <a:pt x="531" y="7"/>
                  </a:lnTo>
                  <a:lnTo>
                    <a:pt x="531" y="4"/>
                  </a:lnTo>
                  <a:lnTo>
                    <a:pt x="530" y="3"/>
                  </a:lnTo>
                  <a:lnTo>
                    <a:pt x="526" y="0"/>
                  </a:lnTo>
                  <a:lnTo>
                    <a:pt x="525" y="0"/>
                  </a:lnTo>
                  <a:lnTo>
                    <a:pt x="522" y="2"/>
                  </a:lnTo>
                  <a:lnTo>
                    <a:pt x="5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4" name="Freeform 946"/>
            <p:cNvSpPr/>
            <p:nvPr/>
          </p:nvSpPr>
          <p:spPr bwMode="auto">
            <a:xfrm>
              <a:off x="6681788" y="3209926"/>
              <a:ext cx="236538" cy="21113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56" y="15"/>
                </a:cxn>
                <a:cxn ang="0">
                  <a:pos x="530" y="36"/>
                </a:cxn>
                <a:cxn ang="0">
                  <a:pos x="487" y="71"/>
                </a:cxn>
                <a:cxn ang="0">
                  <a:pos x="441" y="104"/>
                </a:cxn>
                <a:cxn ang="0">
                  <a:pos x="420" y="118"/>
                </a:cxn>
                <a:cxn ang="0">
                  <a:pos x="361" y="165"/>
                </a:cxn>
                <a:cxn ang="0">
                  <a:pos x="340" y="183"/>
                </a:cxn>
                <a:cxn ang="0">
                  <a:pos x="295" y="217"/>
                </a:cxn>
                <a:cxn ang="0">
                  <a:pos x="272" y="236"/>
                </a:cxn>
                <a:cxn ang="0">
                  <a:pos x="191" y="310"/>
                </a:cxn>
                <a:cxn ang="0">
                  <a:pos x="112" y="389"/>
                </a:cxn>
                <a:cxn ang="0">
                  <a:pos x="34" y="470"/>
                </a:cxn>
                <a:cxn ang="0">
                  <a:pos x="21" y="483"/>
                </a:cxn>
                <a:cxn ang="0">
                  <a:pos x="7" y="501"/>
                </a:cxn>
                <a:cxn ang="0">
                  <a:pos x="2" y="517"/>
                </a:cxn>
                <a:cxn ang="0">
                  <a:pos x="0" y="526"/>
                </a:cxn>
                <a:cxn ang="0">
                  <a:pos x="2" y="530"/>
                </a:cxn>
                <a:cxn ang="0">
                  <a:pos x="10" y="530"/>
                </a:cxn>
                <a:cxn ang="0">
                  <a:pos x="12" y="526"/>
                </a:cxn>
                <a:cxn ang="0">
                  <a:pos x="12" y="521"/>
                </a:cxn>
                <a:cxn ang="0">
                  <a:pos x="19" y="504"/>
                </a:cxn>
                <a:cxn ang="0">
                  <a:pos x="34" y="484"/>
                </a:cxn>
                <a:cxn ang="0">
                  <a:pos x="71" y="449"/>
                </a:cxn>
                <a:cxn ang="0">
                  <a:pos x="106" y="412"/>
                </a:cxn>
                <a:cxn ang="0">
                  <a:pos x="143" y="374"/>
                </a:cxn>
                <a:cxn ang="0">
                  <a:pos x="252" y="270"/>
                </a:cxn>
                <a:cxn ang="0">
                  <a:pos x="289" y="237"/>
                </a:cxn>
                <a:cxn ang="0">
                  <a:pos x="325" y="208"/>
                </a:cxn>
                <a:cxn ang="0">
                  <a:pos x="363" y="179"/>
                </a:cxn>
                <a:cxn ang="0">
                  <a:pos x="424" y="128"/>
                </a:cxn>
                <a:cxn ang="0">
                  <a:pos x="446" y="113"/>
                </a:cxn>
                <a:cxn ang="0">
                  <a:pos x="513" y="67"/>
                </a:cxn>
                <a:cxn ang="0">
                  <a:pos x="530" y="51"/>
                </a:cxn>
                <a:cxn ang="0">
                  <a:pos x="558" y="29"/>
                </a:cxn>
                <a:cxn ang="0">
                  <a:pos x="579" y="16"/>
                </a:cxn>
                <a:cxn ang="0">
                  <a:pos x="590" y="12"/>
                </a:cxn>
                <a:cxn ang="0">
                  <a:pos x="593" y="8"/>
                </a:cxn>
                <a:cxn ang="0">
                  <a:pos x="592" y="2"/>
                </a:cxn>
                <a:cxn ang="0">
                  <a:pos x="586" y="0"/>
                </a:cxn>
              </a:cxnLst>
              <a:rect l="0" t="0" r="r" b="b"/>
              <a:pathLst>
                <a:path w="594" h="531">
                  <a:moveTo>
                    <a:pt x="586" y="0"/>
                  </a:moveTo>
                  <a:lnTo>
                    <a:pt x="586" y="0"/>
                  </a:lnTo>
                  <a:lnTo>
                    <a:pt x="572" y="7"/>
                  </a:lnTo>
                  <a:lnTo>
                    <a:pt x="556" y="15"/>
                  </a:lnTo>
                  <a:lnTo>
                    <a:pt x="543" y="25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487" y="71"/>
                  </a:lnTo>
                  <a:lnTo>
                    <a:pt x="465" y="88"/>
                  </a:lnTo>
                  <a:lnTo>
                    <a:pt x="441" y="104"/>
                  </a:lnTo>
                  <a:lnTo>
                    <a:pt x="441" y="104"/>
                  </a:lnTo>
                  <a:lnTo>
                    <a:pt x="420" y="118"/>
                  </a:lnTo>
                  <a:lnTo>
                    <a:pt x="401" y="134"/>
                  </a:lnTo>
                  <a:lnTo>
                    <a:pt x="361" y="165"/>
                  </a:lnTo>
                  <a:lnTo>
                    <a:pt x="361" y="165"/>
                  </a:lnTo>
                  <a:lnTo>
                    <a:pt x="340" y="183"/>
                  </a:lnTo>
                  <a:lnTo>
                    <a:pt x="317" y="200"/>
                  </a:lnTo>
                  <a:lnTo>
                    <a:pt x="295" y="217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32" y="272"/>
                  </a:lnTo>
                  <a:lnTo>
                    <a:pt x="191" y="310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72" y="429"/>
                  </a:lnTo>
                  <a:lnTo>
                    <a:pt x="34" y="470"/>
                  </a:lnTo>
                  <a:lnTo>
                    <a:pt x="34" y="470"/>
                  </a:lnTo>
                  <a:lnTo>
                    <a:pt x="21" y="483"/>
                  </a:lnTo>
                  <a:lnTo>
                    <a:pt x="11" y="495"/>
                  </a:lnTo>
                  <a:lnTo>
                    <a:pt x="7" y="501"/>
                  </a:lnTo>
                  <a:lnTo>
                    <a:pt x="3" y="509"/>
                  </a:lnTo>
                  <a:lnTo>
                    <a:pt x="2" y="517"/>
                  </a:lnTo>
                  <a:lnTo>
                    <a:pt x="0" y="526"/>
                  </a:lnTo>
                  <a:lnTo>
                    <a:pt x="0" y="526"/>
                  </a:lnTo>
                  <a:lnTo>
                    <a:pt x="0" y="527"/>
                  </a:lnTo>
                  <a:lnTo>
                    <a:pt x="2" y="530"/>
                  </a:lnTo>
                  <a:lnTo>
                    <a:pt x="6" y="531"/>
                  </a:lnTo>
                  <a:lnTo>
                    <a:pt x="10" y="530"/>
                  </a:lnTo>
                  <a:lnTo>
                    <a:pt x="11" y="527"/>
                  </a:lnTo>
                  <a:lnTo>
                    <a:pt x="12" y="526"/>
                  </a:lnTo>
                  <a:lnTo>
                    <a:pt x="12" y="526"/>
                  </a:lnTo>
                  <a:lnTo>
                    <a:pt x="12" y="521"/>
                  </a:lnTo>
                  <a:lnTo>
                    <a:pt x="13" y="516"/>
                  </a:lnTo>
                  <a:lnTo>
                    <a:pt x="19" y="504"/>
                  </a:lnTo>
                  <a:lnTo>
                    <a:pt x="25" y="493"/>
                  </a:lnTo>
                  <a:lnTo>
                    <a:pt x="34" y="484"/>
                  </a:lnTo>
                  <a:lnTo>
                    <a:pt x="54" y="465"/>
                  </a:lnTo>
                  <a:lnTo>
                    <a:pt x="71" y="449"/>
                  </a:lnTo>
                  <a:lnTo>
                    <a:pt x="71" y="449"/>
                  </a:lnTo>
                  <a:lnTo>
                    <a:pt x="106" y="412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215" y="305"/>
                  </a:lnTo>
                  <a:lnTo>
                    <a:pt x="252" y="270"/>
                  </a:lnTo>
                  <a:lnTo>
                    <a:pt x="289" y="237"/>
                  </a:lnTo>
                  <a:lnTo>
                    <a:pt x="289" y="237"/>
                  </a:lnTo>
                  <a:lnTo>
                    <a:pt x="306" y="221"/>
                  </a:lnTo>
                  <a:lnTo>
                    <a:pt x="325" y="208"/>
                  </a:lnTo>
                  <a:lnTo>
                    <a:pt x="363" y="179"/>
                  </a:lnTo>
                  <a:lnTo>
                    <a:pt x="363" y="179"/>
                  </a:lnTo>
                  <a:lnTo>
                    <a:pt x="403" y="145"/>
                  </a:lnTo>
                  <a:lnTo>
                    <a:pt x="424" y="128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80" y="90"/>
                  </a:lnTo>
                  <a:lnTo>
                    <a:pt x="513" y="67"/>
                  </a:lnTo>
                  <a:lnTo>
                    <a:pt x="513" y="67"/>
                  </a:lnTo>
                  <a:lnTo>
                    <a:pt x="530" y="51"/>
                  </a:lnTo>
                  <a:lnTo>
                    <a:pt x="548" y="36"/>
                  </a:lnTo>
                  <a:lnTo>
                    <a:pt x="558" y="29"/>
                  </a:lnTo>
                  <a:lnTo>
                    <a:pt x="568" y="21"/>
                  </a:lnTo>
                  <a:lnTo>
                    <a:pt x="579" y="1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3" y="8"/>
                  </a:lnTo>
                  <a:lnTo>
                    <a:pt x="594" y="4"/>
                  </a:lnTo>
                  <a:lnTo>
                    <a:pt x="592" y="2"/>
                  </a:lnTo>
                  <a:lnTo>
                    <a:pt x="589" y="0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5" name="Freeform 947"/>
            <p:cNvSpPr/>
            <p:nvPr/>
          </p:nvSpPr>
          <p:spPr bwMode="auto">
            <a:xfrm>
              <a:off x="6716713" y="3230563"/>
              <a:ext cx="230188" cy="201613"/>
            </a:xfrm>
            <a:custGeom>
              <a:avLst/>
              <a:gdLst/>
              <a:ahLst/>
              <a:cxnLst>
                <a:cxn ang="0">
                  <a:pos x="576" y="0"/>
                </a:cxn>
                <a:cxn ang="0">
                  <a:pos x="562" y="7"/>
                </a:cxn>
                <a:cxn ang="0">
                  <a:pos x="548" y="18"/>
                </a:cxn>
                <a:cxn ang="0">
                  <a:pos x="475" y="86"/>
                </a:cxn>
                <a:cxn ang="0">
                  <a:pos x="388" y="160"/>
                </a:cxn>
                <a:cxn ang="0">
                  <a:pos x="318" y="211"/>
                </a:cxn>
                <a:cxn ang="0">
                  <a:pos x="295" y="228"/>
                </a:cxn>
                <a:cxn ang="0">
                  <a:pos x="252" y="257"/>
                </a:cxn>
                <a:cxn ang="0">
                  <a:pos x="172" y="324"/>
                </a:cxn>
                <a:cxn ang="0">
                  <a:pos x="133" y="359"/>
                </a:cxn>
                <a:cxn ang="0">
                  <a:pos x="93" y="395"/>
                </a:cxn>
                <a:cxn ang="0">
                  <a:pos x="58" y="434"/>
                </a:cxn>
                <a:cxn ang="0">
                  <a:pos x="25" y="464"/>
                </a:cxn>
                <a:cxn ang="0">
                  <a:pos x="11" y="481"/>
                </a:cxn>
                <a:cxn ang="0">
                  <a:pos x="2" y="499"/>
                </a:cxn>
                <a:cxn ang="0">
                  <a:pos x="0" y="502"/>
                </a:cxn>
                <a:cxn ang="0">
                  <a:pos x="6" y="507"/>
                </a:cxn>
                <a:cxn ang="0">
                  <a:pos x="11" y="504"/>
                </a:cxn>
                <a:cxn ang="0">
                  <a:pos x="12" y="503"/>
                </a:cxn>
                <a:cxn ang="0">
                  <a:pos x="17" y="493"/>
                </a:cxn>
                <a:cxn ang="0">
                  <a:pos x="45" y="465"/>
                </a:cxn>
                <a:cxn ang="0">
                  <a:pos x="80" y="426"/>
                </a:cxn>
                <a:cxn ang="0">
                  <a:pos x="99" y="406"/>
                </a:cxn>
                <a:cxn ang="0">
                  <a:pos x="157" y="353"/>
                </a:cxn>
                <a:cxn ang="0">
                  <a:pos x="195" y="319"/>
                </a:cxn>
                <a:cxn ang="0">
                  <a:pos x="275" y="255"/>
                </a:cxn>
                <a:cxn ang="0">
                  <a:pos x="318" y="226"/>
                </a:cxn>
                <a:cxn ang="0">
                  <a:pos x="338" y="213"/>
                </a:cxn>
                <a:cxn ang="0">
                  <a:pos x="394" y="170"/>
                </a:cxn>
                <a:cxn ang="0">
                  <a:pos x="466" y="108"/>
                </a:cxn>
                <a:cxn ang="0">
                  <a:pos x="500" y="78"/>
                </a:cxn>
                <a:cxn ang="0">
                  <a:pos x="535" y="49"/>
                </a:cxn>
                <a:cxn ang="0">
                  <a:pos x="551" y="34"/>
                </a:cxn>
                <a:cxn ang="0">
                  <a:pos x="567" y="19"/>
                </a:cxn>
                <a:cxn ang="0">
                  <a:pos x="575" y="14"/>
                </a:cxn>
                <a:cxn ang="0">
                  <a:pos x="579" y="10"/>
                </a:cxn>
                <a:cxn ang="0">
                  <a:pos x="583" y="7"/>
                </a:cxn>
                <a:cxn ang="0">
                  <a:pos x="583" y="3"/>
                </a:cxn>
                <a:cxn ang="0">
                  <a:pos x="579" y="0"/>
                </a:cxn>
                <a:cxn ang="0">
                  <a:pos x="576" y="0"/>
                </a:cxn>
              </a:cxnLst>
              <a:rect l="0" t="0" r="r" b="b"/>
              <a:pathLst>
                <a:path w="584" h="507">
                  <a:moveTo>
                    <a:pt x="576" y="0"/>
                  </a:moveTo>
                  <a:lnTo>
                    <a:pt x="576" y="0"/>
                  </a:lnTo>
                  <a:lnTo>
                    <a:pt x="569" y="2"/>
                  </a:lnTo>
                  <a:lnTo>
                    <a:pt x="562" y="7"/>
                  </a:lnTo>
                  <a:lnTo>
                    <a:pt x="548" y="18"/>
                  </a:lnTo>
                  <a:lnTo>
                    <a:pt x="548" y="18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32" y="122"/>
                  </a:lnTo>
                  <a:lnTo>
                    <a:pt x="388" y="160"/>
                  </a:lnTo>
                  <a:lnTo>
                    <a:pt x="342" y="196"/>
                  </a:lnTo>
                  <a:lnTo>
                    <a:pt x="318" y="211"/>
                  </a:lnTo>
                  <a:lnTo>
                    <a:pt x="295" y="228"/>
                  </a:lnTo>
                  <a:lnTo>
                    <a:pt x="295" y="228"/>
                  </a:lnTo>
                  <a:lnTo>
                    <a:pt x="272" y="243"/>
                  </a:lnTo>
                  <a:lnTo>
                    <a:pt x="252" y="257"/>
                  </a:lnTo>
                  <a:lnTo>
                    <a:pt x="211" y="290"/>
                  </a:lnTo>
                  <a:lnTo>
                    <a:pt x="172" y="324"/>
                  </a:lnTo>
                  <a:lnTo>
                    <a:pt x="133" y="359"/>
                  </a:lnTo>
                  <a:lnTo>
                    <a:pt x="133" y="359"/>
                  </a:lnTo>
                  <a:lnTo>
                    <a:pt x="113" y="376"/>
                  </a:lnTo>
                  <a:lnTo>
                    <a:pt x="93" y="395"/>
                  </a:lnTo>
                  <a:lnTo>
                    <a:pt x="58" y="434"/>
                  </a:lnTo>
                  <a:lnTo>
                    <a:pt x="58" y="434"/>
                  </a:lnTo>
                  <a:lnTo>
                    <a:pt x="42" y="448"/>
                  </a:lnTo>
                  <a:lnTo>
                    <a:pt x="25" y="464"/>
                  </a:lnTo>
                  <a:lnTo>
                    <a:pt x="17" y="473"/>
                  </a:lnTo>
                  <a:lnTo>
                    <a:pt x="11" y="481"/>
                  </a:lnTo>
                  <a:lnTo>
                    <a:pt x="6" y="490"/>
                  </a:lnTo>
                  <a:lnTo>
                    <a:pt x="2" y="499"/>
                  </a:lnTo>
                  <a:lnTo>
                    <a:pt x="2" y="499"/>
                  </a:lnTo>
                  <a:lnTo>
                    <a:pt x="0" y="502"/>
                  </a:lnTo>
                  <a:lnTo>
                    <a:pt x="2" y="504"/>
                  </a:lnTo>
                  <a:lnTo>
                    <a:pt x="6" y="507"/>
                  </a:lnTo>
                  <a:lnTo>
                    <a:pt x="10" y="506"/>
                  </a:lnTo>
                  <a:lnTo>
                    <a:pt x="11" y="504"/>
                  </a:lnTo>
                  <a:lnTo>
                    <a:pt x="12" y="503"/>
                  </a:lnTo>
                  <a:lnTo>
                    <a:pt x="12" y="503"/>
                  </a:lnTo>
                  <a:lnTo>
                    <a:pt x="15" y="498"/>
                  </a:lnTo>
                  <a:lnTo>
                    <a:pt x="17" y="493"/>
                  </a:lnTo>
                  <a:lnTo>
                    <a:pt x="27" y="482"/>
                  </a:lnTo>
                  <a:lnTo>
                    <a:pt x="45" y="465"/>
                  </a:lnTo>
                  <a:lnTo>
                    <a:pt x="45" y="465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99" y="406"/>
                  </a:lnTo>
                  <a:lnTo>
                    <a:pt x="117" y="388"/>
                  </a:lnTo>
                  <a:lnTo>
                    <a:pt x="157" y="353"/>
                  </a:lnTo>
                  <a:lnTo>
                    <a:pt x="157" y="353"/>
                  </a:lnTo>
                  <a:lnTo>
                    <a:pt x="195" y="319"/>
                  </a:lnTo>
                  <a:lnTo>
                    <a:pt x="235" y="286"/>
                  </a:lnTo>
                  <a:lnTo>
                    <a:pt x="275" y="255"/>
                  </a:lnTo>
                  <a:lnTo>
                    <a:pt x="296" y="240"/>
                  </a:lnTo>
                  <a:lnTo>
                    <a:pt x="318" y="226"/>
                  </a:lnTo>
                  <a:lnTo>
                    <a:pt x="318" y="226"/>
                  </a:lnTo>
                  <a:lnTo>
                    <a:pt x="338" y="213"/>
                  </a:lnTo>
                  <a:lnTo>
                    <a:pt x="356" y="200"/>
                  </a:lnTo>
                  <a:lnTo>
                    <a:pt x="394" y="170"/>
                  </a:lnTo>
                  <a:lnTo>
                    <a:pt x="431" y="138"/>
                  </a:lnTo>
                  <a:lnTo>
                    <a:pt x="466" y="108"/>
                  </a:lnTo>
                  <a:lnTo>
                    <a:pt x="466" y="108"/>
                  </a:lnTo>
                  <a:lnTo>
                    <a:pt x="500" y="78"/>
                  </a:lnTo>
                  <a:lnTo>
                    <a:pt x="535" y="49"/>
                  </a:lnTo>
                  <a:lnTo>
                    <a:pt x="535" y="49"/>
                  </a:lnTo>
                  <a:lnTo>
                    <a:pt x="543" y="41"/>
                  </a:lnTo>
                  <a:lnTo>
                    <a:pt x="551" y="34"/>
                  </a:lnTo>
                  <a:lnTo>
                    <a:pt x="558" y="26"/>
                  </a:lnTo>
                  <a:lnTo>
                    <a:pt x="567" y="19"/>
                  </a:lnTo>
                  <a:lnTo>
                    <a:pt x="567" y="19"/>
                  </a:lnTo>
                  <a:lnTo>
                    <a:pt x="575" y="14"/>
                  </a:lnTo>
                  <a:lnTo>
                    <a:pt x="579" y="10"/>
                  </a:lnTo>
                  <a:lnTo>
                    <a:pt x="579" y="10"/>
                  </a:lnTo>
                  <a:lnTo>
                    <a:pt x="581" y="9"/>
                  </a:lnTo>
                  <a:lnTo>
                    <a:pt x="583" y="7"/>
                  </a:lnTo>
                  <a:lnTo>
                    <a:pt x="584" y="6"/>
                  </a:lnTo>
                  <a:lnTo>
                    <a:pt x="583" y="3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0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6" name="Freeform 948"/>
            <p:cNvSpPr/>
            <p:nvPr/>
          </p:nvSpPr>
          <p:spPr bwMode="auto">
            <a:xfrm>
              <a:off x="6723063" y="3248026"/>
              <a:ext cx="250825" cy="222250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17" y="3"/>
                </a:cxn>
                <a:cxn ang="0">
                  <a:pos x="603" y="16"/>
                </a:cxn>
                <a:cxn ang="0">
                  <a:pos x="595" y="22"/>
                </a:cxn>
                <a:cxn ang="0">
                  <a:pos x="575" y="37"/>
                </a:cxn>
                <a:cxn ang="0">
                  <a:pos x="522" y="89"/>
                </a:cxn>
                <a:cxn ang="0">
                  <a:pos x="499" y="111"/>
                </a:cxn>
                <a:cxn ang="0">
                  <a:pos x="430" y="171"/>
                </a:cxn>
                <a:cxn ang="0">
                  <a:pos x="333" y="246"/>
                </a:cxn>
                <a:cxn ang="0">
                  <a:pos x="287" y="280"/>
                </a:cxn>
                <a:cxn ang="0">
                  <a:pos x="200" y="353"/>
                </a:cxn>
                <a:cxn ang="0">
                  <a:pos x="158" y="394"/>
                </a:cxn>
                <a:cxn ang="0">
                  <a:pos x="115" y="439"/>
                </a:cxn>
                <a:cxn ang="0">
                  <a:pos x="72" y="485"/>
                </a:cxn>
                <a:cxn ang="0">
                  <a:pos x="49" y="506"/>
                </a:cxn>
                <a:cxn ang="0">
                  <a:pos x="26" y="527"/>
                </a:cxn>
                <a:cxn ang="0">
                  <a:pos x="5" y="544"/>
                </a:cxn>
                <a:cxn ang="0">
                  <a:pos x="0" y="551"/>
                </a:cxn>
                <a:cxn ang="0">
                  <a:pos x="1" y="558"/>
                </a:cxn>
                <a:cxn ang="0">
                  <a:pos x="8" y="560"/>
                </a:cxn>
                <a:cxn ang="0">
                  <a:pos x="14" y="552"/>
                </a:cxn>
                <a:cxn ang="0">
                  <a:pos x="15" y="551"/>
                </a:cxn>
                <a:cxn ang="0">
                  <a:pos x="17" y="548"/>
                </a:cxn>
                <a:cxn ang="0">
                  <a:pos x="42" y="528"/>
                </a:cxn>
                <a:cxn ang="0">
                  <a:pos x="61" y="511"/>
                </a:cxn>
                <a:cxn ang="0">
                  <a:pos x="80" y="493"/>
                </a:cxn>
                <a:cxn ang="0">
                  <a:pos x="119" y="451"/>
                </a:cxn>
                <a:cxn ang="0">
                  <a:pos x="158" y="408"/>
                </a:cxn>
                <a:cxn ang="0">
                  <a:pos x="201" y="368"/>
                </a:cxn>
                <a:cxn ang="0">
                  <a:pos x="291" y="292"/>
                </a:cxn>
                <a:cxn ang="0">
                  <a:pos x="339" y="255"/>
                </a:cxn>
                <a:cxn ang="0">
                  <a:pos x="420" y="191"/>
                </a:cxn>
                <a:cxn ang="0">
                  <a:pos x="499" y="124"/>
                </a:cxn>
                <a:cxn ang="0">
                  <a:pos x="541" y="84"/>
                </a:cxn>
                <a:cxn ang="0">
                  <a:pos x="573" y="55"/>
                </a:cxn>
                <a:cxn ang="0">
                  <a:pos x="584" y="47"/>
                </a:cxn>
                <a:cxn ang="0">
                  <a:pos x="605" y="27"/>
                </a:cxn>
                <a:cxn ang="0">
                  <a:pos x="622" y="13"/>
                </a:cxn>
                <a:cxn ang="0">
                  <a:pos x="628" y="12"/>
                </a:cxn>
                <a:cxn ang="0">
                  <a:pos x="632" y="9"/>
                </a:cxn>
                <a:cxn ang="0">
                  <a:pos x="632" y="1"/>
                </a:cxn>
                <a:cxn ang="0">
                  <a:pos x="628" y="0"/>
                </a:cxn>
              </a:cxnLst>
              <a:rect l="0" t="0" r="r" b="b"/>
              <a:pathLst>
                <a:path w="633" h="560">
                  <a:moveTo>
                    <a:pt x="628" y="0"/>
                  </a:moveTo>
                  <a:lnTo>
                    <a:pt x="628" y="0"/>
                  </a:lnTo>
                  <a:lnTo>
                    <a:pt x="622" y="1"/>
                  </a:lnTo>
                  <a:lnTo>
                    <a:pt x="617" y="3"/>
                  </a:lnTo>
                  <a:lnTo>
                    <a:pt x="609" y="9"/>
                  </a:lnTo>
                  <a:lnTo>
                    <a:pt x="603" y="16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86" y="29"/>
                  </a:lnTo>
                  <a:lnTo>
                    <a:pt x="575" y="37"/>
                  </a:lnTo>
                  <a:lnTo>
                    <a:pt x="557" y="54"/>
                  </a:lnTo>
                  <a:lnTo>
                    <a:pt x="522" y="89"/>
                  </a:lnTo>
                  <a:lnTo>
                    <a:pt x="522" y="89"/>
                  </a:lnTo>
                  <a:lnTo>
                    <a:pt x="499" y="111"/>
                  </a:lnTo>
                  <a:lnTo>
                    <a:pt x="477" y="131"/>
                  </a:lnTo>
                  <a:lnTo>
                    <a:pt x="430" y="171"/>
                  </a:lnTo>
                  <a:lnTo>
                    <a:pt x="382" y="209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7" y="280"/>
                  </a:lnTo>
                  <a:lnTo>
                    <a:pt x="243" y="317"/>
                  </a:lnTo>
                  <a:lnTo>
                    <a:pt x="200" y="353"/>
                  </a:lnTo>
                  <a:lnTo>
                    <a:pt x="158" y="394"/>
                  </a:lnTo>
                  <a:lnTo>
                    <a:pt x="158" y="394"/>
                  </a:lnTo>
                  <a:lnTo>
                    <a:pt x="136" y="416"/>
                  </a:lnTo>
                  <a:lnTo>
                    <a:pt x="115" y="439"/>
                  </a:lnTo>
                  <a:lnTo>
                    <a:pt x="93" y="463"/>
                  </a:lnTo>
                  <a:lnTo>
                    <a:pt x="72" y="485"/>
                  </a:lnTo>
                  <a:lnTo>
                    <a:pt x="72" y="485"/>
                  </a:lnTo>
                  <a:lnTo>
                    <a:pt x="49" y="506"/>
                  </a:lnTo>
                  <a:lnTo>
                    <a:pt x="26" y="527"/>
                  </a:lnTo>
                  <a:lnTo>
                    <a:pt x="26" y="527"/>
                  </a:lnTo>
                  <a:lnTo>
                    <a:pt x="11" y="538"/>
                  </a:lnTo>
                  <a:lnTo>
                    <a:pt x="5" y="544"/>
                  </a:lnTo>
                  <a:lnTo>
                    <a:pt x="0" y="551"/>
                  </a:lnTo>
                  <a:lnTo>
                    <a:pt x="0" y="551"/>
                  </a:lnTo>
                  <a:lnTo>
                    <a:pt x="0" y="556"/>
                  </a:lnTo>
                  <a:lnTo>
                    <a:pt x="1" y="558"/>
                  </a:lnTo>
                  <a:lnTo>
                    <a:pt x="5" y="560"/>
                  </a:lnTo>
                  <a:lnTo>
                    <a:pt x="8" y="560"/>
                  </a:lnTo>
                  <a:lnTo>
                    <a:pt x="9" y="558"/>
                  </a:lnTo>
                  <a:lnTo>
                    <a:pt x="14" y="552"/>
                  </a:lnTo>
                  <a:lnTo>
                    <a:pt x="14" y="552"/>
                  </a:lnTo>
                  <a:lnTo>
                    <a:pt x="15" y="551"/>
                  </a:lnTo>
                  <a:lnTo>
                    <a:pt x="17" y="548"/>
                  </a:lnTo>
                  <a:lnTo>
                    <a:pt x="17" y="548"/>
                  </a:lnTo>
                  <a:lnTo>
                    <a:pt x="30" y="53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61" y="511"/>
                  </a:lnTo>
                  <a:lnTo>
                    <a:pt x="80" y="493"/>
                  </a:lnTo>
                  <a:lnTo>
                    <a:pt x="80" y="493"/>
                  </a:lnTo>
                  <a:lnTo>
                    <a:pt x="99" y="472"/>
                  </a:lnTo>
                  <a:lnTo>
                    <a:pt x="119" y="451"/>
                  </a:lnTo>
                  <a:lnTo>
                    <a:pt x="138" y="430"/>
                  </a:lnTo>
                  <a:lnTo>
                    <a:pt x="158" y="408"/>
                  </a:lnTo>
                  <a:lnTo>
                    <a:pt x="158" y="408"/>
                  </a:lnTo>
                  <a:lnTo>
                    <a:pt x="201" y="368"/>
                  </a:lnTo>
                  <a:lnTo>
                    <a:pt x="246" y="328"/>
                  </a:lnTo>
                  <a:lnTo>
                    <a:pt x="291" y="292"/>
                  </a:lnTo>
                  <a:lnTo>
                    <a:pt x="339" y="255"/>
                  </a:lnTo>
                  <a:lnTo>
                    <a:pt x="339" y="255"/>
                  </a:lnTo>
                  <a:lnTo>
                    <a:pt x="380" y="224"/>
                  </a:lnTo>
                  <a:lnTo>
                    <a:pt x="420" y="191"/>
                  </a:lnTo>
                  <a:lnTo>
                    <a:pt x="499" y="124"/>
                  </a:lnTo>
                  <a:lnTo>
                    <a:pt x="499" y="124"/>
                  </a:lnTo>
                  <a:lnTo>
                    <a:pt x="522" y="105"/>
                  </a:lnTo>
                  <a:lnTo>
                    <a:pt x="541" y="84"/>
                  </a:lnTo>
                  <a:lnTo>
                    <a:pt x="562" y="64"/>
                  </a:lnTo>
                  <a:lnTo>
                    <a:pt x="573" y="55"/>
                  </a:lnTo>
                  <a:lnTo>
                    <a:pt x="584" y="47"/>
                  </a:lnTo>
                  <a:lnTo>
                    <a:pt x="584" y="47"/>
                  </a:lnTo>
                  <a:lnTo>
                    <a:pt x="594" y="39"/>
                  </a:lnTo>
                  <a:lnTo>
                    <a:pt x="605" y="27"/>
                  </a:lnTo>
                  <a:lnTo>
                    <a:pt x="616" y="17"/>
                  </a:lnTo>
                  <a:lnTo>
                    <a:pt x="622" y="13"/>
                  </a:lnTo>
                  <a:lnTo>
                    <a:pt x="628" y="12"/>
                  </a:lnTo>
                  <a:lnTo>
                    <a:pt x="628" y="12"/>
                  </a:lnTo>
                  <a:lnTo>
                    <a:pt x="629" y="12"/>
                  </a:lnTo>
                  <a:lnTo>
                    <a:pt x="632" y="9"/>
                  </a:lnTo>
                  <a:lnTo>
                    <a:pt x="633" y="5"/>
                  </a:lnTo>
                  <a:lnTo>
                    <a:pt x="632" y="1"/>
                  </a:lnTo>
                  <a:lnTo>
                    <a:pt x="629" y="1"/>
                  </a:lnTo>
                  <a:lnTo>
                    <a:pt x="628" y="0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7" name="Freeform 949"/>
            <p:cNvSpPr/>
            <p:nvPr/>
          </p:nvSpPr>
          <p:spPr bwMode="auto">
            <a:xfrm>
              <a:off x="6751638" y="3265488"/>
              <a:ext cx="254000" cy="220663"/>
            </a:xfrm>
            <a:custGeom>
              <a:avLst/>
              <a:gdLst/>
              <a:ahLst/>
              <a:cxnLst>
                <a:cxn ang="0">
                  <a:pos x="632" y="1"/>
                </a:cxn>
                <a:cxn ang="0">
                  <a:pos x="595" y="27"/>
                </a:cxn>
                <a:cxn ang="0">
                  <a:pos x="561" y="57"/>
                </a:cxn>
                <a:cxn ang="0">
                  <a:pos x="497" y="120"/>
                </a:cxn>
                <a:cxn ang="0">
                  <a:pos x="477" y="138"/>
                </a:cxn>
                <a:cxn ang="0">
                  <a:pos x="422" y="197"/>
                </a:cxn>
                <a:cxn ang="0">
                  <a:pos x="366" y="256"/>
                </a:cxn>
                <a:cxn ang="0">
                  <a:pos x="347" y="274"/>
                </a:cxn>
                <a:cxn ang="0">
                  <a:pos x="262" y="344"/>
                </a:cxn>
                <a:cxn ang="0">
                  <a:pos x="173" y="408"/>
                </a:cxn>
                <a:cxn ang="0">
                  <a:pos x="85" y="473"/>
                </a:cxn>
                <a:cxn ang="0">
                  <a:pos x="22" y="526"/>
                </a:cxn>
                <a:cxn ang="0">
                  <a:pos x="3" y="544"/>
                </a:cxn>
                <a:cxn ang="0">
                  <a:pos x="0" y="548"/>
                </a:cxn>
                <a:cxn ang="0">
                  <a:pos x="5" y="554"/>
                </a:cxn>
                <a:cxn ang="0">
                  <a:pos x="10" y="552"/>
                </a:cxn>
                <a:cxn ang="0">
                  <a:pos x="30" y="533"/>
                </a:cxn>
                <a:cxn ang="0">
                  <a:pos x="97" y="480"/>
                </a:cxn>
                <a:cxn ang="0">
                  <a:pos x="187" y="414"/>
                </a:cxn>
                <a:cxn ang="0">
                  <a:pos x="268" y="353"/>
                </a:cxn>
                <a:cxn ang="0">
                  <a:pos x="347" y="290"/>
                </a:cxn>
                <a:cxn ang="0">
                  <a:pos x="366" y="272"/>
                </a:cxn>
                <a:cxn ang="0">
                  <a:pos x="420" y="217"/>
                </a:cxn>
                <a:cxn ang="0">
                  <a:pos x="491" y="141"/>
                </a:cxn>
                <a:cxn ang="0">
                  <a:pos x="526" y="108"/>
                </a:cxn>
                <a:cxn ang="0">
                  <a:pos x="560" y="77"/>
                </a:cxn>
                <a:cxn ang="0">
                  <a:pos x="577" y="59"/>
                </a:cxn>
                <a:cxn ang="0">
                  <a:pos x="616" y="25"/>
                </a:cxn>
                <a:cxn ang="0">
                  <a:pos x="637" y="10"/>
                </a:cxn>
                <a:cxn ang="0">
                  <a:pos x="640" y="8"/>
                </a:cxn>
                <a:cxn ang="0">
                  <a:pos x="636" y="0"/>
                </a:cxn>
                <a:cxn ang="0">
                  <a:pos x="632" y="1"/>
                </a:cxn>
              </a:cxnLst>
              <a:rect l="0" t="0" r="r" b="b"/>
              <a:pathLst>
                <a:path w="640" h="554">
                  <a:moveTo>
                    <a:pt x="632" y="1"/>
                  </a:moveTo>
                  <a:lnTo>
                    <a:pt x="632" y="1"/>
                  </a:lnTo>
                  <a:lnTo>
                    <a:pt x="612" y="13"/>
                  </a:lnTo>
                  <a:lnTo>
                    <a:pt x="595" y="27"/>
                  </a:lnTo>
                  <a:lnTo>
                    <a:pt x="578" y="42"/>
                  </a:lnTo>
                  <a:lnTo>
                    <a:pt x="561" y="57"/>
                  </a:lnTo>
                  <a:lnTo>
                    <a:pt x="530" y="89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77" y="138"/>
                  </a:lnTo>
                  <a:lnTo>
                    <a:pt x="459" y="158"/>
                  </a:lnTo>
                  <a:lnTo>
                    <a:pt x="422" y="197"/>
                  </a:lnTo>
                  <a:lnTo>
                    <a:pt x="386" y="237"/>
                  </a:lnTo>
                  <a:lnTo>
                    <a:pt x="366" y="256"/>
                  </a:lnTo>
                  <a:lnTo>
                    <a:pt x="347" y="274"/>
                  </a:lnTo>
                  <a:lnTo>
                    <a:pt x="347" y="274"/>
                  </a:lnTo>
                  <a:lnTo>
                    <a:pt x="305" y="310"/>
                  </a:lnTo>
                  <a:lnTo>
                    <a:pt x="262" y="344"/>
                  </a:lnTo>
                  <a:lnTo>
                    <a:pt x="217" y="376"/>
                  </a:lnTo>
                  <a:lnTo>
                    <a:pt x="173" y="408"/>
                  </a:lnTo>
                  <a:lnTo>
                    <a:pt x="128" y="441"/>
                  </a:lnTo>
                  <a:lnTo>
                    <a:pt x="85" y="473"/>
                  </a:lnTo>
                  <a:lnTo>
                    <a:pt x="42" y="507"/>
                  </a:lnTo>
                  <a:lnTo>
                    <a:pt x="22" y="526"/>
                  </a:lnTo>
                  <a:lnTo>
                    <a:pt x="3" y="544"/>
                  </a:lnTo>
                  <a:lnTo>
                    <a:pt x="3" y="544"/>
                  </a:lnTo>
                  <a:lnTo>
                    <a:pt x="0" y="546"/>
                  </a:lnTo>
                  <a:lnTo>
                    <a:pt x="0" y="548"/>
                  </a:lnTo>
                  <a:lnTo>
                    <a:pt x="3" y="552"/>
                  </a:lnTo>
                  <a:lnTo>
                    <a:pt x="5" y="554"/>
                  </a:lnTo>
                  <a:lnTo>
                    <a:pt x="8" y="553"/>
                  </a:lnTo>
                  <a:lnTo>
                    <a:pt x="10" y="552"/>
                  </a:lnTo>
                  <a:lnTo>
                    <a:pt x="10" y="552"/>
                  </a:lnTo>
                  <a:lnTo>
                    <a:pt x="30" y="533"/>
                  </a:lnTo>
                  <a:lnTo>
                    <a:pt x="52" y="515"/>
                  </a:lnTo>
                  <a:lnTo>
                    <a:pt x="97" y="480"/>
                  </a:lnTo>
                  <a:lnTo>
                    <a:pt x="143" y="447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268" y="353"/>
                  </a:lnTo>
                  <a:lnTo>
                    <a:pt x="307" y="322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66" y="272"/>
                  </a:lnTo>
                  <a:lnTo>
                    <a:pt x="385" y="255"/>
                  </a:lnTo>
                  <a:lnTo>
                    <a:pt x="420" y="217"/>
                  </a:lnTo>
                  <a:lnTo>
                    <a:pt x="455" y="179"/>
                  </a:lnTo>
                  <a:lnTo>
                    <a:pt x="491" y="141"/>
                  </a:lnTo>
                  <a:lnTo>
                    <a:pt x="491" y="141"/>
                  </a:lnTo>
                  <a:lnTo>
                    <a:pt x="526" y="108"/>
                  </a:lnTo>
                  <a:lnTo>
                    <a:pt x="543" y="93"/>
                  </a:lnTo>
                  <a:lnTo>
                    <a:pt x="560" y="77"/>
                  </a:lnTo>
                  <a:lnTo>
                    <a:pt x="560" y="77"/>
                  </a:lnTo>
                  <a:lnTo>
                    <a:pt x="577" y="59"/>
                  </a:lnTo>
                  <a:lnTo>
                    <a:pt x="596" y="42"/>
                  </a:lnTo>
                  <a:lnTo>
                    <a:pt x="616" y="25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8" y="9"/>
                  </a:lnTo>
                  <a:lnTo>
                    <a:pt x="640" y="8"/>
                  </a:lnTo>
                  <a:lnTo>
                    <a:pt x="638" y="2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1"/>
                  </a:lnTo>
                  <a:lnTo>
                    <a:pt x="6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8" name="Freeform 950"/>
            <p:cNvSpPr/>
            <p:nvPr/>
          </p:nvSpPr>
          <p:spPr bwMode="auto">
            <a:xfrm>
              <a:off x="6807201" y="3309938"/>
              <a:ext cx="215900" cy="173038"/>
            </a:xfrm>
            <a:custGeom>
              <a:avLst/>
              <a:gdLst/>
              <a:ahLst/>
              <a:cxnLst>
                <a:cxn ang="0">
                  <a:pos x="533" y="3"/>
                </a:cxn>
                <a:cxn ang="0">
                  <a:pos x="521" y="17"/>
                </a:cxn>
                <a:cxn ang="0">
                  <a:pos x="491" y="38"/>
                </a:cxn>
                <a:cxn ang="0">
                  <a:pos x="476" y="49"/>
                </a:cxn>
                <a:cxn ang="0">
                  <a:pos x="446" y="75"/>
                </a:cxn>
                <a:cxn ang="0">
                  <a:pos x="418" y="104"/>
                </a:cxn>
                <a:cxn ang="0">
                  <a:pos x="352" y="170"/>
                </a:cxn>
                <a:cxn ang="0">
                  <a:pos x="301" y="217"/>
                </a:cxn>
                <a:cxn ang="0">
                  <a:pos x="283" y="232"/>
                </a:cxn>
                <a:cxn ang="0">
                  <a:pos x="174" y="314"/>
                </a:cxn>
                <a:cxn ang="0">
                  <a:pos x="136" y="339"/>
                </a:cxn>
                <a:cxn ang="0">
                  <a:pos x="64" y="390"/>
                </a:cxn>
                <a:cxn ang="0">
                  <a:pos x="33" y="410"/>
                </a:cxn>
                <a:cxn ang="0">
                  <a:pos x="2" y="431"/>
                </a:cxn>
                <a:cxn ang="0">
                  <a:pos x="0" y="432"/>
                </a:cxn>
                <a:cxn ang="0">
                  <a:pos x="0" y="436"/>
                </a:cxn>
                <a:cxn ang="0">
                  <a:pos x="6" y="440"/>
                </a:cxn>
                <a:cxn ang="0">
                  <a:pos x="9" y="438"/>
                </a:cxn>
                <a:cxn ang="0">
                  <a:pos x="29" y="425"/>
                </a:cxn>
                <a:cxn ang="0">
                  <a:pos x="88" y="387"/>
                </a:cxn>
                <a:cxn ang="0">
                  <a:pos x="123" y="363"/>
                </a:cxn>
                <a:cxn ang="0">
                  <a:pos x="159" y="339"/>
                </a:cxn>
                <a:cxn ang="0">
                  <a:pos x="193" y="314"/>
                </a:cxn>
                <a:cxn ang="0">
                  <a:pos x="224" y="288"/>
                </a:cxn>
                <a:cxn ang="0">
                  <a:pos x="261" y="261"/>
                </a:cxn>
                <a:cxn ang="0">
                  <a:pos x="299" y="234"/>
                </a:cxn>
                <a:cxn ang="0">
                  <a:pos x="331" y="206"/>
                </a:cxn>
                <a:cxn ang="0">
                  <a:pos x="395" y="144"/>
                </a:cxn>
                <a:cxn ang="0">
                  <a:pos x="425" y="113"/>
                </a:cxn>
                <a:cxn ang="0">
                  <a:pos x="484" y="57"/>
                </a:cxn>
                <a:cxn ang="0">
                  <a:pos x="500" y="45"/>
                </a:cxn>
                <a:cxn ang="0">
                  <a:pos x="530" y="24"/>
                </a:cxn>
                <a:cxn ang="0">
                  <a:pos x="542" y="9"/>
                </a:cxn>
                <a:cxn ang="0">
                  <a:pos x="543" y="7"/>
                </a:cxn>
                <a:cxn ang="0">
                  <a:pos x="541" y="2"/>
                </a:cxn>
                <a:cxn ang="0">
                  <a:pos x="534" y="2"/>
                </a:cxn>
                <a:cxn ang="0">
                  <a:pos x="533" y="3"/>
                </a:cxn>
              </a:cxnLst>
              <a:rect l="0" t="0" r="r" b="b"/>
              <a:pathLst>
                <a:path w="543" h="440">
                  <a:moveTo>
                    <a:pt x="533" y="3"/>
                  </a:moveTo>
                  <a:lnTo>
                    <a:pt x="533" y="3"/>
                  </a:lnTo>
                  <a:lnTo>
                    <a:pt x="526" y="11"/>
                  </a:lnTo>
                  <a:lnTo>
                    <a:pt x="521" y="17"/>
                  </a:lnTo>
                  <a:lnTo>
                    <a:pt x="507" y="28"/>
                  </a:lnTo>
                  <a:lnTo>
                    <a:pt x="491" y="38"/>
                  </a:lnTo>
                  <a:lnTo>
                    <a:pt x="476" y="49"/>
                  </a:lnTo>
                  <a:lnTo>
                    <a:pt x="476" y="49"/>
                  </a:lnTo>
                  <a:lnTo>
                    <a:pt x="461" y="62"/>
                  </a:lnTo>
                  <a:lnTo>
                    <a:pt x="446" y="75"/>
                  </a:lnTo>
                  <a:lnTo>
                    <a:pt x="418" y="104"/>
                  </a:lnTo>
                  <a:lnTo>
                    <a:pt x="418" y="104"/>
                  </a:lnTo>
                  <a:lnTo>
                    <a:pt x="385" y="138"/>
                  </a:lnTo>
                  <a:lnTo>
                    <a:pt x="352" y="170"/>
                  </a:lnTo>
                  <a:lnTo>
                    <a:pt x="318" y="202"/>
                  </a:lnTo>
                  <a:lnTo>
                    <a:pt x="301" y="217"/>
                  </a:lnTo>
                  <a:lnTo>
                    <a:pt x="283" y="232"/>
                  </a:lnTo>
                  <a:lnTo>
                    <a:pt x="283" y="232"/>
                  </a:lnTo>
                  <a:lnTo>
                    <a:pt x="211" y="287"/>
                  </a:lnTo>
                  <a:lnTo>
                    <a:pt x="174" y="314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00" y="364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33" y="410"/>
                  </a:lnTo>
                  <a:lnTo>
                    <a:pt x="17" y="419"/>
                  </a:lnTo>
                  <a:lnTo>
                    <a:pt x="2" y="431"/>
                  </a:lnTo>
                  <a:lnTo>
                    <a:pt x="2" y="431"/>
                  </a:lnTo>
                  <a:lnTo>
                    <a:pt x="0" y="432"/>
                  </a:lnTo>
                  <a:lnTo>
                    <a:pt x="0" y="435"/>
                  </a:lnTo>
                  <a:lnTo>
                    <a:pt x="0" y="436"/>
                  </a:lnTo>
                  <a:lnTo>
                    <a:pt x="2" y="437"/>
                  </a:lnTo>
                  <a:lnTo>
                    <a:pt x="6" y="440"/>
                  </a:lnTo>
                  <a:lnTo>
                    <a:pt x="8" y="440"/>
                  </a:lnTo>
                  <a:lnTo>
                    <a:pt x="9" y="438"/>
                  </a:lnTo>
                  <a:lnTo>
                    <a:pt x="9" y="438"/>
                  </a:lnTo>
                  <a:lnTo>
                    <a:pt x="29" y="425"/>
                  </a:lnTo>
                  <a:lnTo>
                    <a:pt x="47" y="412"/>
                  </a:lnTo>
                  <a:lnTo>
                    <a:pt x="88" y="387"/>
                  </a:lnTo>
                  <a:lnTo>
                    <a:pt x="88" y="387"/>
                  </a:lnTo>
                  <a:lnTo>
                    <a:pt x="123" y="363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76" y="327"/>
                  </a:lnTo>
                  <a:lnTo>
                    <a:pt x="193" y="314"/>
                  </a:lnTo>
                  <a:lnTo>
                    <a:pt x="224" y="288"/>
                  </a:lnTo>
                  <a:lnTo>
                    <a:pt x="224" y="288"/>
                  </a:lnTo>
                  <a:lnTo>
                    <a:pt x="242" y="274"/>
                  </a:lnTo>
                  <a:lnTo>
                    <a:pt x="261" y="261"/>
                  </a:lnTo>
                  <a:lnTo>
                    <a:pt x="280" y="248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331" y="206"/>
                  </a:lnTo>
                  <a:lnTo>
                    <a:pt x="364" y="176"/>
                  </a:lnTo>
                  <a:lnTo>
                    <a:pt x="395" y="144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54" y="84"/>
                  </a:lnTo>
                  <a:lnTo>
                    <a:pt x="484" y="57"/>
                  </a:lnTo>
                  <a:lnTo>
                    <a:pt x="484" y="57"/>
                  </a:lnTo>
                  <a:lnTo>
                    <a:pt x="500" y="45"/>
                  </a:lnTo>
                  <a:lnTo>
                    <a:pt x="516" y="36"/>
                  </a:lnTo>
                  <a:lnTo>
                    <a:pt x="530" y="24"/>
                  </a:lnTo>
                  <a:lnTo>
                    <a:pt x="537" y="17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3" y="7"/>
                  </a:lnTo>
                  <a:lnTo>
                    <a:pt x="543" y="4"/>
                  </a:lnTo>
                  <a:lnTo>
                    <a:pt x="541" y="2"/>
                  </a:lnTo>
                  <a:lnTo>
                    <a:pt x="535" y="0"/>
                  </a:lnTo>
                  <a:lnTo>
                    <a:pt x="534" y="2"/>
                  </a:lnTo>
                  <a:lnTo>
                    <a:pt x="533" y="3"/>
                  </a:lnTo>
                  <a:lnTo>
                    <a:pt x="5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9" name="Freeform 951"/>
            <p:cNvSpPr/>
            <p:nvPr/>
          </p:nvSpPr>
          <p:spPr bwMode="auto">
            <a:xfrm>
              <a:off x="6875463" y="3368676"/>
              <a:ext cx="153988" cy="119063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357" y="10"/>
                </a:cxn>
                <a:cxn ang="0">
                  <a:pos x="335" y="25"/>
                </a:cxn>
                <a:cxn ang="0">
                  <a:pos x="297" y="62"/>
                </a:cxn>
                <a:cxn ang="0">
                  <a:pos x="270" y="87"/>
                </a:cxn>
                <a:cxn ang="0">
                  <a:pos x="216" y="133"/>
                </a:cxn>
                <a:cxn ang="0">
                  <a:pos x="187" y="155"/>
                </a:cxn>
                <a:cxn ang="0">
                  <a:pos x="130" y="194"/>
                </a:cxn>
                <a:cxn ang="0">
                  <a:pos x="73" y="232"/>
                </a:cxn>
                <a:cxn ang="0">
                  <a:pos x="48" y="250"/>
                </a:cxn>
                <a:cxn ang="0">
                  <a:pos x="23" y="270"/>
                </a:cxn>
                <a:cxn ang="0">
                  <a:pos x="9" y="280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4" y="303"/>
                </a:cxn>
                <a:cxn ang="0">
                  <a:pos x="10" y="300"/>
                </a:cxn>
                <a:cxn ang="0">
                  <a:pos x="11" y="299"/>
                </a:cxn>
                <a:cxn ang="0">
                  <a:pos x="17" y="289"/>
                </a:cxn>
                <a:cxn ang="0">
                  <a:pos x="45" y="266"/>
                </a:cxn>
                <a:cxn ang="0">
                  <a:pos x="60" y="254"/>
                </a:cxn>
                <a:cxn ang="0">
                  <a:pos x="104" y="225"/>
                </a:cxn>
                <a:cxn ang="0">
                  <a:pos x="153" y="193"/>
                </a:cxn>
                <a:cxn ang="0">
                  <a:pos x="200" y="159"/>
                </a:cxn>
                <a:cxn ang="0">
                  <a:pos x="263" y="108"/>
                </a:cxn>
                <a:cxn ang="0">
                  <a:pos x="284" y="91"/>
                </a:cxn>
                <a:cxn ang="0">
                  <a:pos x="319" y="55"/>
                </a:cxn>
                <a:cxn ang="0">
                  <a:pos x="332" y="45"/>
                </a:cxn>
                <a:cxn ang="0">
                  <a:pos x="370" y="16"/>
                </a:cxn>
                <a:cxn ang="0">
                  <a:pos x="384" y="11"/>
                </a:cxn>
                <a:cxn ang="0">
                  <a:pos x="386" y="10"/>
                </a:cxn>
                <a:cxn ang="0">
                  <a:pos x="388" y="7"/>
                </a:cxn>
                <a:cxn ang="0">
                  <a:pos x="386" y="0"/>
                </a:cxn>
                <a:cxn ang="0">
                  <a:pos x="380" y="0"/>
                </a:cxn>
              </a:cxnLst>
              <a:rect l="0" t="0" r="r" b="b"/>
              <a:pathLst>
                <a:path w="388" h="303">
                  <a:moveTo>
                    <a:pt x="380" y="0"/>
                  </a:moveTo>
                  <a:lnTo>
                    <a:pt x="380" y="0"/>
                  </a:lnTo>
                  <a:lnTo>
                    <a:pt x="369" y="3"/>
                  </a:lnTo>
                  <a:lnTo>
                    <a:pt x="357" y="10"/>
                  </a:lnTo>
                  <a:lnTo>
                    <a:pt x="346" y="16"/>
                  </a:lnTo>
                  <a:lnTo>
                    <a:pt x="335" y="25"/>
                  </a:lnTo>
                  <a:lnTo>
                    <a:pt x="314" y="44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70" y="87"/>
                  </a:lnTo>
                  <a:lnTo>
                    <a:pt x="243" y="110"/>
                  </a:lnTo>
                  <a:lnTo>
                    <a:pt x="216" y="13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58" y="176"/>
                  </a:lnTo>
                  <a:lnTo>
                    <a:pt x="130" y="194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60" y="241"/>
                  </a:lnTo>
                  <a:lnTo>
                    <a:pt x="48" y="250"/>
                  </a:lnTo>
                  <a:lnTo>
                    <a:pt x="23" y="270"/>
                  </a:lnTo>
                  <a:lnTo>
                    <a:pt x="23" y="270"/>
                  </a:lnTo>
                  <a:lnTo>
                    <a:pt x="15" y="275"/>
                  </a:lnTo>
                  <a:lnTo>
                    <a:pt x="9" y="280"/>
                  </a:lnTo>
                  <a:lnTo>
                    <a:pt x="4" y="287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4" y="303"/>
                  </a:lnTo>
                  <a:lnTo>
                    <a:pt x="8" y="301"/>
                  </a:lnTo>
                  <a:lnTo>
                    <a:pt x="10" y="300"/>
                  </a:lnTo>
                  <a:lnTo>
                    <a:pt x="11" y="299"/>
                  </a:lnTo>
                  <a:lnTo>
                    <a:pt x="11" y="299"/>
                  </a:lnTo>
                  <a:lnTo>
                    <a:pt x="13" y="293"/>
                  </a:lnTo>
                  <a:lnTo>
                    <a:pt x="17" y="289"/>
                  </a:lnTo>
                  <a:lnTo>
                    <a:pt x="26" y="280"/>
                  </a:lnTo>
                  <a:lnTo>
                    <a:pt x="45" y="266"/>
                  </a:lnTo>
                  <a:lnTo>
                    <a:pt x="45" y="266"/>
                  </a:lnTo>
                  <a:lnTo>
                    <a:pt x="60" y="254"/>
                  </a:lnTo>
                  <a:lnTo>
                    <a:pt x="74" y="24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53" y="193"/>
                  </a:lnTo>
                  <a:lnTo>
                    <a:pt x="200" y="159"/>
                  </a:lnTo>
                  <a:lnTo>
                    <a:pt x="200" y="159"/>
                  </a:lnTo>
                  <a:lnTo>
                    <a:pt x="243" y="126"/>
                  </a:lnTo>
                  <a:lnTo>
                    <a:pt x="263" y="108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307" y="67"/>
                  </a:lnTo>
                  <a:lnTo>
                    <a:pt x="319" y="55"/>
                  </a:lnTo>
                  <a:lnTo>
                    <a:pt x="332" y="45"/>
                  </a:lnTo>
                  <a:lnTo>
                    <a:pt x="332" y="45"/>
                  </a:lnTo>
                  <a:lnTo>
                    <a:pt x="357" y="25"/>
                  </a:lnTo>
                  <a:lnTo>
                    <a:pt x="370" y="16"/>
                  </a:lnTo>
                  <a:lnTo>
                    <a:pt x="376" y="14"/>
                  </a:lnTo>
                  <a:lnTo>
                    <a:pt x="384" y="11"/>
                  </a:lnTo>
                  <a:lnTo>
                    <a:pt x="384" y="11"/>
                  </a:lnTo>
                  <a:lnTo>
                    <a:pt x="386" y="10"/>
                  </a:lnTo>
                  <a:lnTo>
                    <a:pt x="387" y="8"/>
                  </a:lnTo>
                  <a:lnTo>
                    <a:pt x="388" y="7"/>
                  </a:lnTo>
                  <a:lnTo>
                    <a:pt x="388" y="4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0" y="0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0" name="Freeform 952"/>
            <p:cNvSpPr/>
            <p:nvPr/>
          </p:nvSpPr>
          <p:spPr bwMode="auto">
            <a:xfrm>
              <a:off x="6940551" y="3411538"/>
              <a:ext cx="95250" cy="74613"/>
            </a:xfrm>
            <a:custGeom>
              <a:avLst/>
              <a:gdLst/>
              <a:ahLst/>
              <a:cxnLst>
                <a:cxn ang="0">
                  <a:pos x="229" y="1"/>
                </a:cxn>
                <a:cxn ang="0">
                  <a:pos x="229" y="1"/>
                </a:cxn>
                <a:cxn ang="0">
                  <a:pos x="203" y="25"/>
                </a:cxn>
                <a:cxn ang="0">
                  <a:pos x="174" y="48"/>
                </a:cxn>
                <a:cxn ang="0">
                  <a:pos x="145" y="69"/>
                </a:cxn>
                <a:cxn ang="0">
                  <a:pos x="115" y="89"/>
                </a:cxn>
                <a:cxn ang="0">
                  <a:pos x="85" y="110"/>
                </a:cxn>
                <a:cxn ang="0">
                  <a:pos x="56" y="131"/>
                </a:cxn>
                <a:cxn ang="0">
                  <a:pos x="27" y="154"/>
                </a:cxn>
                <a:cxn ang="0">
                  <a:pos x="1" y="178"/>
                </a:cxn>
                <a:cxn ang="0">
                  <a:pos x="1" y="178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5" y="188"/>
                </a:cxn>
                <a:cxn ang="0">
                  <a:pos x="6" y="187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36" y="162"/>
                </a:cxn>
                <a:cxn ang="0">
                  <a:pos x="64" y="140"/>
                </a:cxn>
                <a:cxn ang="0">
                  <a:pos x="94" y="118"/>
                </a:cxn>
                <a:cxn ang="0">
                  <a:pos x="123" y="98"/>
                </a:cxn>
                <a:cxn ang="0">
                  <a:pos x="153" y="77"/>
                </a:cxn>
                <a:cxn ang="0">
                  <a:pos x="182" y="56"/>
                </a:cxn>
                <a:cxn ang="0">
                  <a:pos x="210" y="34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39" y="7"/>
                </a:cxn>
                <a:cxn ang="0">
                  <a:pos x="239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1" y="0"/>
                </a:cxn>
                <a:cxn ang="0">
                  <a:pos x="229" y="1"/>
                </a:cxn>
                <a:cxn ang="0">
                  <a:pos x="229" y="1"/>
                </a:cxn>
              </a:cxnLst>
              <a:rect l="0" t="0" r="r" b="b"/>
              <a:pathLst>
                <a:path w="239" h="188">
                  <a:moveTo>
                    <a:pt x="229" y="1"/>
                  </a:moveTo>
                  <a:lnTo>
                    <a:pt x="229" y="1"/>
                  </a:lnTo>
                  <a:lnTo>
                    <a:pt x="203" y="25"/>
                  </a:lnTo>
                  <a:lnTo>
                    <a:pt x="174" y="48"/>
                  </a:lnTo>
                  <a:lnTo>
                    <a:pt x="145" y="69"/>
                  </a:lnTo>
                  <a:lnTo>
                    <a:pt x="115" y="89"/>
                  </a:lnTo>
                  <a:lnTo>
                    <a:pt x="85" y="110"/>
                  </a:lnTo>
                  <a:lnTo>
                    <a:pt x="56" y="131"/>
                  </a:lnTo>
                  <a:lnTo>
                    <a:pt x="27" y="154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5" y="188"/>
                  </a:lnTo>
                  <a:lnTo>
                    <a:pt x="6" y="187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36" y="162"/>
                  </a:lnTo>
                  <a:lnTo>
                    <a:pt x="64" y="140"/>
                  </a:lnTo>
                  <a:lnTo>
                    <a:pt x="94" y="118"/>
                  </a:lnTo>
                  <a:lnTo>
                    <a:pt x="123" y="98"/>
                  </a:lnTo>
                  <a:lnTo>
                    <a:pt x="153" y="77"/>
                  </a:lnTo>
                  <a:lnTo>
                    <a:pt x="182" y="56"/>
                  </a:lnTo>
                  <a:lnTo>
                    <a:pt x="210" y="34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39" y="7"/>
                  </a:lnTo>
                  <a:lnTo>
                    <a:pt x="239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1"/>
                  </a:lnTo>
                  <a:lnTo>
                    <a:pt x="2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1" name="Freeform 953"/>
            <p:cNvSpPr/>
            <p:nvPr/>
          </p:nvSpPr>
          <p:spPr bwMode="auto">
            <a:xfrm>
              <a:off x="6308726" y="3481388"/>
              <a:ext cx="63500" cy="650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45" y="9"/>
                </a:cxn>
                <a:cxn ang="0">
                  <a:pos x="141" y="15"/>
                </a:cxn>
                <a:cxn ang="0">
                  <a:pos x="130" y="27"/>
                </a:cxn>
                <a:cxn ang="0">
                  <a:pos x="108" y="48"/>
                </a:cxn>
                <a:cxn ang="0">
                  <a:pos x="108" y="48"/>
                </a:cxn>
                <a:cxn ang="0">
                  <a:pos x="81" y="73"/>
                </a:cxn>
                <a:cxn ang="0">
                  <a:pos x="54" y="96"/>
                </a:cxn>
                <a:cxn ang="0">
                  <a:pos x="54" y="96"/>
                </a:cxn>
                <a:cxn ang="0">
                  <a:pos x="39" y="109"/>
                </a:cxn>
                <a:cxn ang="0">
                  <a:pos x="22" y="124"/>
                </a:cxn>
                <a:cxn ang="0">
                  <a:pos x="14" y="132"/>
                </a:cxn>
                <a:cxn ang="0">
                  <a:pos x="7" y="139"/>
                </a:cxn>
                <a:cxn ang="0">
                  <a:pos x="2" y="149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5" y="164"/>
                </a:cxn>
                <a:cxn ang="0">
                  <a:pos x="11" y="164"/>
                </a:cxn>
                <a:cxn ang="0">
                  <a:pos x="11" y="164"/>
                </a:cxn>
                <a:cxn ang="0">
                  <a:pos x="13" y="164"/>
                </a:cxn>
                <a:cxn ang="0">
                  <a:pos x="14" y="163"/>
                </a:cxn>
                <a:cxn ang="0">
                  <a:pos x="17" y="160"/>
                </a:cxn>
                <a:cxn ang="0">
                  <a:pos x="15" y="156"/>
                </a:cxn>
                <a:cxn ang="0">
                  <a:pos x="14" y="155"/>
                </a:cxn>
                <a:cxn ang="0">
                  <a:pos x="13" y="154"/>
                </a:cxn>
                <a:cxn ang="0">
                  <a:pos x="13" y="154"/>
                </a:cxn>
                <a:cxn ang="0">
                  <a:pos x="18" y="145"/>
                </a:cxn>
                <a:cxn ang="0">
                  <a:pos x="26" y="137"/>
                </a:cxn>
                <a:cxn ang="0">
                  <a:pos x="41" y="124"/>
                </a:cxn>
                <a:cxn ang="0">
                  <a:pos x="41" y="124"/>
                </a:cxn>
                <a:cxn ang="0">
                  <a:pos x="64" y="104"/>
                </a:cxn>
                <a:cxn ang="0">
                  <a:pos x="85" y="83"/>
                </a:cxn>
                <a:cxn ang="0">
                  <a:pos x="85" y="83"/>
                </a:cxn>
                <a:cxn ang="0">
                  <a:pos x="106" y="68"/>
                </a:cxn>
                <a:cxn ang="0">
                  <a:pos x="126" y="49"/>
                </a:cxn>
                <a:cxn ang="0">
                  <a:pos x="136" y="40"/>
                </a:cxn>
                <a:cxn ang="0">
                  <a:pos x="145" y="30"/>
                </a:cxn>
                <a:cxn ang="0">
                  <a:pos x="153" y="19"/>
                </a:cxn>
                <a:cxn ang="0">
                  <a:pos x="158" y="7"/>
                </a:cxn>
                <a:cxn ang="0">
                  <a:pos x="158" y="7"/>
                </a:cxn>
                <a:cxn ang="0">
                  <a:pos x="159" y="6"/>
                </a:cxn>
                <a:cxn ang="0">
                  <a:pos x="159" y="3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9" h="164">
                  <a:moveTo>
                    <a:pt x="149" y="2"/>
                  </a:moveTo>
                  <a:lnTo>
                    <a:pt x="149" y="2"/>
                  </a:lnTo>
                  <a:lnTo>
                    <a:pt x="145" y="9"/>
                  </a:lnTo>
                  <a:lnTo>
                    <a:pt x="141" y="15"/>
                  </a:lnTo>
                  <a:lnTo>
                    <a:pt x="130" y="27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81" y="73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39" y="109"/>
                  </a:lnTo>
                  <a:lnTo>
                    <a:pt x="22" y="124"/>
                  </a:lnTo>
                  <a:lnTo>
                    <a:pt x="14" y="132"/>
                  </a:lnTo>
                  <a:lnTo>
                    <a:pt x="7" y="139"/>
                  </a:lnTo>
                  <a:lnTo>
                    <a:pt x="2" y="149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5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3" y="164"/>
                  </a:lnTo>
                  <a:lnTo>
                    <a:pt x="14" y="163"/>
                  </a:lnTo>
                  <a:lnTo>
                    <a:pt x="17" y="160"/>
                  </a:lnTo>
                  <a:lnTo>
                    <a:pt x="15" y="156"/>
                  </a:lnTo>
                  <a:lnTo>
                    <a:pt x="14" y="155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8" y="145"/>
                  </a:lnTo>
                  <a:lnTo>
                    <a:pt x="26" y="137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64" y="104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106" y="68"/>
                  </a:lnTo>
                  <a:lnTo>
                    <a:pt x="126" y="49"/>
                  </a:lnTo>
                  <a:lnTo>
                    <a:pt x="136" y="40"/>
                  </a:lnTo>
                  <a:lnTo>
                    <a:pt x="145" y="30"/>
                  </a:lnTo>
                  <a:lnTo>
                    <a:pt x="153" y="19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9" y="6"/>
                  </a:lnTo>
                  <a:lnTo>
                    <a:pt x="159" y="3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2" name="Freeform 954"/>
            <p:cNvSpPr/>
            <p:nvPr/>
          </p:nvSpPr>
          <p:spPr bwMode="auto">
            <a:xfrm>
              <a:off x="6324601" y="3468688"/>
              <a:ext cx="125413" cy="13335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294" y="9"/>
                </a:cxn>
                <a:cxn ang="0">
                  <a:pos x="280" y="23"/>
                </a:cxn>
                <a:cxn ang="0">
                  <a:pos x="251" y="54"/>
                </a:cxn>
                <a:cxn ang="0">
                  <a:pos x="227" y="79"/>
                </a:cxn>
                <a:cxn ang="0">
                  <a:pos x="180" y="130"/>
                </a:cxn>
                <a:cxn ang="0">
                  <a:pos x="155" y="155"/>
                </a:cxn>
                <a:cxn ang="0">
                  <a:pos x="56" y="255"/>
                </a:cxn>
                <a:cxn ang="0">
                  <a:pos x="22" y="289"/>
                </a:cxn>
                <a:cxn ang="0">
                  <a:pos x="8" y="308"/>
                </a:cxn>
                <a:cxn ang="0">
                  <a:pos x="0" y="330"/>
                </a:cxn>
                <a:cxn ang="0">
                  <a:pos x="1" y="332"/>
                </a:cxn>
                <a:cxn ang="0">
                  <a:pos x="4" y="336"/>
                </a:cxn>
                <a:cxn ang="0">
                  <a:pos x="12" y="336"/>
                </a:cxn>
                <a:cxn ang="0">
                  <a:pos x="14" y="336"/>
                </a:cxn>
                <a:cxn ang="0">
                  <a:pos x="17" y="330"/>
                </a:cxn>
                <a:cxn ang="0">
                  <a:pos x="14" y="325"/>
                </a:cxn>
                <a:cxn ang="0">
                  <a:pos x="13" y="325"/>
                </a:cxn>
                <a:cxn ang="0">
                  <a:pos x="18" y="311"/>
                </a:cxn>
                <a:cxn ang="0">
                  <a:pos x="38" y="289"/>
                </a:cxn>
                <a:cxn ang="0">
                  <a:pos x="48" y="278"/>
                </a:cxn>
                <a:cxn ang="0">
                  <a:pos x="87" y="240"/>
                </a:cxn>
                <a:cxn ang="0">
                  <a:pos x="171" y="155"/>
                </a:cxn>
                <a:cxn ang="0">
                  <a:pos x="244" y="77"/>
                </a:cxn>
                <a:cxn ang="0">
                  <a:pos x="260" y="60"/>
                </a:cxn>
                <a:cxn ang="0">
                  <a:pos x="286" y="30"/>
                </a:cxn>
                <a:cxn ang="0">
                  <a:pos x="306" y="15"/>
                </a:cxn>
                <a:cxn ang="0">
                  <a:pos x="316" y="10"/>
                </a:cxn>
                <a:cxn ang="0">
                  <a:pos x="319" y="7"/>
                </a:cxn>
                <a:cxn ang="0">
                  <a:pos x="319" y="1"/>
                </a:cxn>
                <a:cxn ang="0">
                  <a:pos x="315" y="0"/>
                </a:cxn>
                <a:cxn ang="0">
                  <a:pos x="312" y="0"/>
                </a:cxn>
              </a:cxnLst>
              <a:rect l="0" t="0" r="r" b="b"/>
              <a:pathLst>
                <a:path w="319" h="336">
                  <a:moveTo>
                    <a:pt x="312" y="0"/>
                  </a:moveTo>
                  <a:lnTo>
                    <a:pt x="312" y="0"/>
                  </a:lnTo>
                  <a:lnTo>
                    <a:pt x="303" y="3"/>
                  </a:lnTo>
                  <a:lnTo>
                    <a:pt x="294" y="9"/>
                  </a:lnTo>
                  <a:lnTo>
                    <a:pt x="286" y="15"/>
                  </a:lnTo>
                  <a:lnTo>
                    <a:pt x="280" y="23"/>
                  </a:lnTo>
                  <a:lnTo>
                    <a:pt x="265" y="39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27" y="79"/>
                  </a:lnTo>
                  <a:lnTo>
                    <a:pt x="204" y="104"/>
                  </a:lnTo>
                  <a:lnTo>
                    <a:pt x="180" y="130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39" y="272"/>
                  </a:lnTo>
                  <a:lnTo>
                    <a:pt x="22" y="289"/>
                  </a:lnTo>
                  <a:lnTo>
                    <a:pt x="14" y="298"/>
                  </a:lnTo>
                  <a:lnTo>
                    <a:pt x="8" y="308"/>
                  </a:lnTo>
                  <a:lnTo>
                    <a:pt x="2" y="319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1" y="332"/>
                  </a:lnTo>
                  <a:lnTo>
                    <a:pt x="2" y="334"/>
                  </a:lnTo>
                  <a:lnTo>
                    <a:pt x="4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4" y="336"/>
                  </a:lnTo>
                  <a:lnTo>
                    <a:pt x="15" y="334"/>
                  </a:lnTo>
                  <a:lnTo>
                    <a:pt x="17" y="330"/>
                  </a:lnTo>
                  <a:lnTo>
                    <a:pt x="17" y="326"/>
                  </a:lnTo>
                  <a:lnTo>
                    <a:pt x="14" y="325"/>
                  </a:lnTo>
                  <a:lnTo>
                    <a:pt x="13" y="325"/>
                  </a:lnTo>
                  <a:lnTo>
                    <a:pt x="13" y="325"/>
                  </a:lnTo>
                  <a:lnTo>
                    <a:pt x="15" y="317"/>
                  </a:lnTo>
                  <a:lnTo>
                    <a:pt x="18" y="311"/>
                  </a:lnTo>
                  <a:lnTo>
                    <a:pt x="27" y="299"/>
                  </a:lnTo>
                  <a:lnTo>
                    <a:pt x="38" y="28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209" y="116"/>
                  </a:lnTo>
                  <a:lnTo>
                    <a:pt x="244" y="77"/>
                  </a:lnTo>
                  <a:lnTo>
                    <a:pt x="244" y="77"/>
                  </a:lnTo>
                  <a:lnTo>
                    <a:pt x="260" y="60"/>
                  </a:lnTo>
                  <a:lnTo>
                    <a:pt x="277" y="40"/>
                  </a:lnTo>
                  <a:lnTo>
                    <a:pt x="286" y="30"/>
                  </a:lnTo>
                  <a:lnTo>
                    <a:pt x="295" y="22"/>
                  </a:lnTo>
                  <a:lnTo>
                    <a:pt x="306" y="15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8" y="9"/>
                  </a:lnTo>
                  <a:lnTo>
                    <a:pt x="319" y="7"/>
                  </a:lnTo>
                  <a:lnTo>
                    <a:pt x="319" y="3"/>
                  </a:lnTo>
                  <a:lnTo>
                    <a:pt x="319" y="1"/>
                  </a:lnTo>
                  <a:lnTo>
                    <a:pt x="318" y="0"/>
                  </a:lnTo>
                  <a:lnTo>
                    <a:pt x="315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3" name="Freeform 955"/>
            <p:cNvSpPr/>
            <p:nvPr/>
          </p:nvSpPr>
          <p:spPr bwMode="auto">
            <a:xfrm>
              <a:off x="6326188" y="3465513"/>
              <a:ext cx="207963" cy="206375"/>
            </a:xfrm>
            <a:custGeom>
              <a:avLst/>
              <a:gdLst/>
              <a:ahLst/>
              <a:cxnLst>
                <a:cxn ang="0">
                  <a:pos x="516" y="3"/>
                </a:cxn>
                <a:cxn ang="0">
                  <a:pos x="482" y="27"/>
                </a:cxn>
                <a:cxn ang="0">
                  <a:pos x="448" y="52"/>
                </a:cxn>
                <a:cxn ang="0">
                  <a:pos x="432" y="67"/>
                </a:cxn>
                <a:cxn ang="0">
                  <a:pos x="384" y="115"/>
                </a:cxn>
                <a:cxn ang="0">
                  <a:pos x="352" y="148"/>
                </a:cxn>
                <a:cxn ang="0">
                  <a:pos x="250" y="243"/>
                </a:cxn>
                <a:cxn ang="0">
                  <a:pos x="181" y="306"/>
                </a:cxn>
                <a:cxn ang="0">
                  <a:pos x="113" y="369"/>
                </a:cxn>
                <a:cxn ang="0">
                  <a:pos x="98" y="384"/>
                </a:cxn>
                <a:cxn ang="0">
                  <a:pos x="72" y="415"/>
                </a:cxn>
                <a:cxn ang="0">
                  <a:pos x="61" y="432"/>
                </a:cxn>
                <a:cxn ang="0">
                  <a:pos x="34" y="473"/>
                </a:cxn>
                <a:cxn ang="0">
                  <a:pos x="11" y="501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2" y="518"/>
                </a:cxn>
                <a:cxn ang="0">
                  <a:pos x="8" y="519"/>
                </a:cxn>
                <a:cxn ang="0">
                  <a:pos x="9" y="518"/>
                </a:cxn>
                <a:cxn ang="0">
                  <a:pos x="38" y="486"/>
                </a:cxn>
                <a:cxn ang="0">
                  <a:pos x="62" y="452"/>
                </a:cxn>
                <a:cxn ang="0">
                  <a:pos x="98" y="400"/>
                </a:cxn>
                <a:cxn ang="0">
                  <a:pos x="113" y="384"/>
                </a:cxn>
                <a:cxn ang="0">
                  <a:pos x="181" y="320"/>
                </a:cxn>
                <a:cxn ang="0">
                  <a:pos x="251" y="259"/>
                </a:cxn>
                <a:cxn ang="0">
                  <a:pos x="352" y="163"/>
                </a:cxn>
                <a:cxn ang="0">
                  <a:pos x="385" y="131"/>
                </a:cxn>
                <a:cxn ang="0">
                  <a:pos x="432" y="82"/>
                </a:cxn>
                <a:cxn ang="0">
                  <a:pos x="449" y="67"/>
                </a:cxn>
                <a:cxn ang="0">
                  <a:pos x="487" y="39"/>
                </a:cxn>
                <a:cxn ang="0">
                  <a:pos x="524" y="10"/>
                </a:cxn>
                <a:cxn ang="0">
                  <a:pos x="525" y="8"/>
                </a:cxn>
                <a:cxn ang="0">
                  <a:pos x="524" y="3"/>
                </a:cxn>
                <a:cxn ang="0">
                  <a:pos x="517" y="1"/>
                </a:cxn>
                <a:cxn ang="0">
                  <a:pos x="516" y="3"/>
                </a:cxn>
              </a:cxnLst>
              <a:rect l="0" t="0" r="r" b="b"/>
              <a:pathLst>
                <a:path w="525" h="519">
                  <a:moveTo>
                    <a:pt x="516" y="3"/>
                  </a:moveTo>
                  <a:lnTo>
                    <a:pt x="516" y="3"/>
                  </a:lnTo>
                  <a:lnTo>
                    <a:pt x="499" y="16"/>
                  </a:lnTo>
                  <a:lnTo>
                    <a:pt x="482" y="27"/>
                  </a:lnTo>
                  <a:lnTo>
                    <a:pt x="465" y="39"/>
                  </a:lnTo>
                  <a:lnTo>
                    <a:pt x="448" y="52"/>
                  </a:lnTo>
                  <a:lnTo>
                    <a:pt x="448" y="52"/>
                  </a:lnTo>
                  <a:lnTo>
                    <a:pt x="432" y="67"/>
                  </a:lnTo>
                  <a:lnTo>
                    <a:pt x="415" y="82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52" y="148"/>
                  </a:lnTo>
                  <a:lnTo>
                    <a:pt x="318" y="180"/>
                  </a:lnTo>
                  <a:lnTo>
                    <a:pt x="250" y="243"/>
                  </a:lnTo>
                  <a:lnTo>
                    <a:pt x="250" y="243"/>
                  </a:lnTo>
                  <a:lnTo>
                    <a:pt x="181" y="306"/>
                  </a:lnTo>
                  <a:lnTo>
                    <a:pt x="146" y="337"/>
                  </a:lnTo>
                  <a:lnTo>
                    <a:pt x="113" y="369"/>
                  </a:lnTo>
                  <a:lnTo>
                    <a:pt x="113" y="369"/>
                  </a:lnTo>
                  <a:lnTo>
                    <a:pt x="98" y="384"/>
                  </a:lnTo>
                  <a:lnTo>
                    <a:pt x="84" y="399"/>
                  </a:lnTo>
                  <a:lnTo>
                    <a:pt x="72" y="415"/>
                  </a:lnTo>
                  <a:lnTo>
                    <a:pt x="61" y="432"/>
                  </a:lnTo>
                  <a:lnTo>
                    <a:pt x="61" y="432"/>
                  </a:lnTo>
                  <a:lnTo>
                    <a:pt x="47" y="452"/>
                  </a:lnTo>
                  <a:lnTo>
                    <a:pt x="34" y="473"/>
                  </a:lnTo>
                  <a:lnTo>
                    <a:pt x="19" y="492"/>
                  </a:lnTo>
                  <a:lnTo>
                    <a:pt x="11" y="501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0" y="513"/>
                  </a:lnTo>
                  <a:lnTo>
                    <a:pt x="0" y="514"/>
                  </a:lnTo>
                  <a:lnTo>
                    <a:pt x="0" y="517"/>
                  </a:lnTo>
                  <a:lnTo>
                    <a:pt x="2" y="518"/>
                  </a:lnTo>
                  <a:lnTo>
                    <a:pt x="6" y="519"/>
                  </a:lnTo>
                  <a:lnTo>
                    <a:pt x="8" y="519"/>
                  </a:lnTo>
                  <a:lnTo>
                    <a:pt x="9" y="518"/>
                  </a:lnTo>
                  <a:lnTo>
                    <a:pt x="9" y="518"/>
                  </a:lnTo>
                  <a:lnTo>
                    <a:pt x="25" y="503"/>
                  </a:lnTo>
                  <a:lnTo>
                    <a:pt x="38" y="486"/>
                  </a:lnTo>
                  <a:lnTo>
                    <a:pt x="50" y="469"/>
                  </a:lnTo>
                  <a:lnTo>
                    <a:pt x="62" y="452"/>
                  </a:lnTo>
                  <a:lnTo>
                    <a:pt x="85" y="417"/>
                  </a:lnTo>
                  <a:lnTo>
                    <a:pt x="98" y="400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47" y="352"/>
                  </a:lnTo>
                  <a:lnTo>
                    <a:pt x="181" y="320"/>
                  </a:lnTo>
                  <a:lnTo>
                    <a:pt x="251" y="259"/>
                  </a:lnTo>
                  <a:lnTo>
                    <a:pt x="251" y="259"/>
                  </a:lnTo>
                  <a:lnTo>
                    <a:pt x="320" y="196"/>
                  </a:lnTo>
                  <a:lnTo>
                    <a:pt x="352" y="163"/>
                  </a:lnTo>
                  <a:lnTo>
                    <a:pt x="385" y="131"/>
                  </a:lnTo>
                  <a:lnTo>
                    <a:pt x="385" y="131"/>
                  </a:lnTo>
                  <a:lnTo>
                    <a:pt x="416" y="98"/>
                  </a:lnTo>
                  <a:lnTo>
                    <a:pt x="432" y="82"/>
                  </a:lnTo>
                  <a:lnTo>
                    <a:pt x="449" y="67"/>
                  </a:lnTo>
                  <a:lnTo>
                    <a:pt x="449" y="67"/>
                  </a:lnTo>
                  <a:lnTo>
                    <a:pt x="467" y="52"/>
                  </a:lnTo>
                  <a:lnTo>
                    <a:pt x="487" y="39"/>
                  </a:lnTo>
                  <a:lnTo>
                    <a:pt x="505" y="25"/>
                  </a:lnTo>
                  <a:lnTo>
                    <a:pt x="524" y="10"/>
                  </a:lnTo>
                  <a:lnTo>
                    <a:pt x="524" y="10"/>
                  </a:lnTo>
                  <a:lnTo>
                    <a:pt x="525" y="8"/>
                  </a:lnTo>
                  <a:lnTo>
                    <a:pt x="525" y="7"/>
                  </a:lnTo>
                  <a:lnTo>
                    <a:pt x="524" y="3"/>
                  </a:lnTo>
                  <a:lnTo>
                    <a:pt x="520" y="0"/>
                  </a:lnTo>
                  <a:lnTo>
                    <a:pt x="517" y="1"/>
                  </a:lnTo>
                  <a:lnTo>
                    <a:pt x="516" y="3"/>
                  </a:lnTo>
                  <a:lnTo>
                    <a:pt x="5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4" name="Freeform 956"/>
            <p:cNvSpPr/>
            <p:nvPr/>
          </p:nvSpPr>
          <p:spPr bwMode="auto">
            <a:xfrm>
              <a:off x="6351588" y="3487738"/>
              <a:ext cx="239713" cy="231775"/>
            </a:xfrm>
            <a:custGeom>
              <a:avLst/>
              <a:gdLst/>
              <a:ahLst/>
              <a:cxnLst>
                <a:cxn ang="0">
                  <a:pos x="597" y="1"/>
                </a:cxn>
                <a:cxn ang="0">
                  <a:pos x="556" y="32"/>
                </a:cxn>
                <a:cxn ang="0">
                  <a:pos x="519" y="66"/>
                </a:cxn>
                <a:cxn ang="0">
                  <a:pos x="449" y="139"/>
                </a:cxn>
                <a:cxn ang="0">
                  <a:pos x="430" y="158"/>
                </a:cxn>
                <a:cxn ang="0">
                  <a:pos x="374" y="209"/>
                </a:cxn>
                <a:cxn ang="0">
                  <a:pos x="296" y="274"/>
                </a:cxn>
                <a:cxn ang="0">
                  <a:pos x="254" y="311"/>
                </a:cxn>
                <a:cxn ang="0">
                  <a:pos x="174" y="388"/>
                </a:cxn>
                <a:cxn ang="0">
                  <a:pos x="136" y="427"/>
                </a:cxn>
                <a:cxn ang="0">
                  <a:pos x="94" y="469"/>
                </a:cxn>
                <a:cxn ang="0">
                  <a:pos x="52" y="510"/>
                </a:cxn>
                <a:cxn ang="0">
                  <a:pos x="22" y="540"/>
                </a:cxn>
                <a:cxn ang="0">
                  <a:pos x="9" y="557"/>
                </a:cxn>
                <a:cxn ang="0">
                  <a:pos x="0" y="575"/>
                </a:cxn>
                <a:cxn ang="0">
                  <a:pos x="0" y="576"/>
                </a:cxn>
                <a:cxn ang="0">
                  <a:pos x="4" y="581"/>
                </a:cxn>
                <a:cxn ang="0">
                  <a:pos x="9" y="580"/>
                </a:cxn>
                <a:cxn ang="0">
                  <a:pos x="11" y="578"/>
                </a:cxn>
                <a:cxn ang="0">
                  <a:pos x="16" y="568"/>
                </a:cxn>
                <a:cxn ang="0">
                  <a:pos x="39" y="540"/>
                </a:cxn>
                <a:cxn ang="0">
                  <a:pos x="58" y="521"/>
                </a:cxn>
                <a:cxn ang="0">
                  <a:pos x="76" y="502"/>
                </a:cxn>
                <a:cxn ang="0">
                  <a:pos x="132" y="447"/>
                </a:cxn>
                <a:cxn ang="0">
                  <a:pos x="152" y="428"/>
                </a:cxn>
                <a:cxn ang="0">
                  <a:pos x="225" y="354"/>
                </a:cxn>
                <a:cxn ang="0">
                  <a:pos x="304" y="282"/>
                </a:cxn>
                <a:cxn ang="0">
                  <a:pos x="340" y="251"/>
                </a:cxn>
                <a:cxn ang="0">
                  <a:pos x="415" y="188"/>
                </a:cxn>
                <a:cxn ang="0">
                  <a:pos x="450" y="154"/>
                </a:cxn>
                <a:cxn ang="0">
                  <a:pos x="523" y="79"/>
                </a:cxn>
                <a:cxn ang="0">
                  <a:pos x="561" y="43"/>
                </a:cxn>
                <a:cxn ang="0">
                  <a:pos x="602" y="10"/>
                </a:cxn>
                <a:cxn ang="0">
                  <a:pos x="604" y="9"/>
                </a:cxn>
                <a:cxn ang="0">
                  <a:pos x="603" y="2"/>
                </a:cxn>
                <a:cxn ang="0">
                  <a:pos x="601" y="0"/>
                </a:cxn>
                <a:cxn ang="0">
                  <a:pos x="597" y="1"/>
                </a:cxn>
              </a:cxnLst>
              <a:rect l="0" t="0" r="r" b="b"/>
              <a:pathLst>
                <a:path w="604" h="581">
                  <a:moveTo>
                    <a:pt x="597" y="1"/>
                  </a:moveTo>
                  <a:lnTo>
                    <a:pt x="597" y="1"/>
                  </a:lnTo>
                  <a:lnTo>
                    <a:pt x="576" y="15"/>
                  </a:lnTo>
                  <a:lnTo>
                    <a:pt x="556" y="32"/>
                  </a:lnTo>
                  <a:lnTo>
                    <a:pt x="538" y="49"/>
                  </a:lnTo>
                  <a:lnTo>
                    <a:pt x="519" y="66"/>
                  </a:lnTo>
                  <a:lnTo>
                    <a:pt x="484" y="102"/>
                  </a:lnTo>
                  <a:lnTo>
                    <a:pt x="449" y="139"/>
                  </a:lnTo>
                  <a:lnTo>
                    <a:pt x="449" y="139"/>
                  </a:lnTo>
                  <a:lnTo>
                    <a:pt x="430" y="158"/>
                  </a:lnTo>
                  <a:lnTo>
                    <a:pt x="412" y="175"/>
                  </a:lnTo>
                  <a:lnTo>
                    <a:pt x="374" y="209"/>
                  </a:lnTo>
                  <a:lnTo>
                    <a:pt x="335" y="241"/>
                  </a:lnTo>
                  <a:lnTo>
                    <a:pt x="296" y="274"/>
                  </a:lnTo>
                  <a:lnTo>
                    <a:pt x="296" y="274"/>
                  </a:lnTo>
                  <a:lnTo>
                    <a:pt x="254" y="311"/>
                  </a:lnTo>
                  <a:lnTo>
                    <a:pt x="213" y="349"/>
                  </a:lnTo>
                  <a:lnTo>
                    <a:pt x="174" y="388"/>
                  </a:lnTo>
                  <a:lnTo>
                    <a:pt x="136" y="427"/>
                  </a:lnTo>
                  <a:lnTo>
                    <a:pt x="136" y="427"/>
                  </a:lnTo>
                  <a:lnTo>
                    <a:pt x="115" y="448"/>
                  </a:lnTo>
                  <a:lnTo>
                    <a:pt x="94" y="469"/>
                  </a:lnTo>
                  <a:lnTo>
                    <a:pt x="52" y="510"/>
                  </a:lnTo>
                  <a:lnTo>
                    <a:pt x="52" y="510"/>
                  </a:lnTo>
                  <a:lnTo>
                    <a:pt x="38" y="524"/>
                  </a:lnTo>
                  <a:lnTo>
                    <a:pt x="22" y="540"/>
                  </a:lnTo>
                  <a:lnTo>
                    <a:pt x="16" y="547"/>
                  </a:lnTo>
                  <a:lnTo>
                    <a:pt x="9" y="557"/>
                  </a:lnTo>
                  <a:lnTo>
                    <a:pt x="4" y="566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576"/>
                  </a:lnTo>
                  <a:lnTo>
                    <a:pt x="0" y="579"/>
                  </a:lnTo>
                  <a:lnTo>
                    <a:pt x="4" y="581"/>
                  </a:lnTo>
                  <a:lnTo>
                    <a:pt x="8" y="581"/>
                  </a:lnTo>
                  <a:lnTo>
                    <a:pt x="9" y="580"/>
                  </a:lnTo>
                  <a:lnTo>
                    <a:pt x="11" y="578"/>
                  </a:lnTo>
                  <a:lnTo>
                    <a:pt x="11" y="578"/>
                  </a:lnTo>
                  <a:lnTo>
                    <a:pt x="13" y="572"/>
                  </a:lnTo>
                  <a:lnTo>
                    <a:pt x="16" y="568"/>
                  </a:lnTo>
                  <a:lnTo>
                    <a:pt x="24" y="558"/>
                  </a:lnTo>
                  <a:lnTo>
                    <a:pt x="39" y="540"/>
                  </a:lnTo>
                  <a:lnTo>
                    <a:pt x="39" y="540"/>
                  </a:lnTo>
                  <a:lnTo>
                    <a:pt x="58" y="521"/>
                  </a:lnTo>
                  <a:lnTo>
                    <a:pt x="76" y="502"/>
                  </a:lnTo>
                  <a:lnTo>
                    <a:pt x="76" y="502"/>
                  </a:lnTo>
                  <a:lnTo>
                    <a:pt x="114" y="465"/>
                  </a:lnTo>
                  <a:lnTo>
                    <a:pt x="132" y="447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88" y="391"/>
                  </a:lnTo>
                  <a:lnTo>
                    <a:pt x="225" y="354"/>
                  </a:lnTo>
                  <a:lnTo>
                    <a:pt x="264" y="317"/>
                  </a:lnTo>
                  <a:lnTo>
                    <a:pt x="304" y="282"/>
                  </a:lnTo>
                  <a:lnTo>
                    <a:pt x="304" y="282"/>
                  </a:lnTo>
                  <a:lnTo>
                    <a:pt x="340" y="251"/>
                  </a:lnTo>
                  <a:lnTo>
                    <a:pt x="378" y="219"/>
                  </a:lnTo>
                  <a:lnTo>
                    <a:pt x="415" y="188"/>
                  </a:lnTo>
                  <a:lnTo>
                    <a:pt x="450" y="154"/>
                  </a:lnTo>
                  <a:lnTo>
                    <a:pt x="450" y="154"/>
                  </a:lnTo>
                  <a:lnTo>
                    <a:pt x="487" y="116"/>
                  </a:lnTo>
                  <a:lnTo>
                    <a:pt x="523" y="79"/>
                  </a:lnTo>
                  <a:lnTo>
                    <a:pt x="542" y="61"/>
                  </a:lnTo>
                  <a:lnTo>
                    <a:pt x="561" y="43"/>
                  </a:lnTo>
                  <a:lnTo>
                    <a:pt x="581" y="26"/>
                  </a:lnTo>
                  <a:lnTo>
                    <a:pt x="602" y="10"/>
                  </a:lnTo>
                  <a:lnTo>
                    <a:pt x="602" y="10"/>
                  </a:lnTo>
                  <a:lnTo>
                    <a:pt x="604" y="9"/>
                  </a:lnTo>
                  <a:lnTo>
                    <a:pt x="604" y="6"/>
                  </a:lnTo>
                  <a:lnTo>
                    <a:pt x="603" y="2"/>
                  </a:lnTo>
                  <a:lnTo>
                    <a:pt x="602" y="1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7" y="1"/>
                  </a:lnTo>
                  <a:lnTo>
                    <a:pt x="5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5" name="Freeform 957"/>
            <p:cNvSpPr/>
            <p:nvPr/>
          </p:nvSpPr>
          <p:spPr bwMode="auto">
            <a:xfrm>
              <a:off x="6394451" y="3546476"/>
              <a:ext cx="220663" cy="195263"/>
            </a:xfrm>
            <a:custGeom>
              <a:avLst/>
              <a:gdLst/>
              <a:ahLst/>
              <a:cxnLst>
                <a:cxn ang="0">
                  <a:pos x="546" y="2"/>
                </a:cxn>
                <a:cxn ang="0">
                  <a:pos x="537" y="6"/>
                </a:cxn>
                <a:cxn ang="0">
                  <a:pos x="524" y="19"/>
                </a:cxn>
                <a:cxn ang="0">
                  <a:pos x="518" y="25"/>
                </a:cxn>
                <a:cxn ang="0">
                  <a:pos x="439" y="89"/>
                </a:cxn>
                <a:cxn ang="0">
                  <a:pos x="401" y="122"/>
                </a:cxn>
                <a:cxn ang="0">
                  <a:pos x="329" y="189"/>
                </a:cxn>
                <a:cxn ang="0">
                  <a:pos x="294" y="224"/>
                </a:cxn>
                <a:cxn ang="0">
                  <a:pos x="219" y="291"/>
                </a:cxn>
                <a:cxn ang="0">
                  <a:pos x="144" y="353"/>
                </a:cxn>
                <a:cxn ang="0">
                  <a:pos x="87" y="400"/>
                </a:cxn>
                <a:cxn ang="0">
                  <a:pos x="69" y="416"/>
                </a:cxn>
                <a:cxn ang="0">
                  <a:pos x="36" y="449"/>
                </a:cxn>
                <a:cxn ang="0">
                  <a:pos x="10" y="476"/>
                </a:cxn>
                <a:cxn ang="0">
                  <a:pos x="4" y="480"/>
                </a:cxn>
                <a:cxn ang="0">
                  <a:pos x="1" y="482"/>
                </a:cxn>
                <a:cxn ang="0">
                  <a:pos x="0" y="487"/>
                </a:cxn>
                <a:cxn ang="0">
                  <a:pos x="4" y="492"/>
                </a:cxn>
                <a:cxn ang="0">
                  <a:pos x="6" y="492"/>
                </a:cxn>
                <a:cxn ang="0">
                  <a:pos x="18" y="485"/>
                </a:cxn>
                <a:cxn ang="0">
                  <a:pos x="27" y="476"/>
                </a:cxn>
                <a:cxn ang="0">
                  <a:pos x="45" y="457"/>
                </a:cxn>
                <a:cxn ang="0">
                  <a:pos x="81" y="423"/>
                </a:cxn>
                <a:cxn ang="0">
                  <a:pos x="117" y="390"/>
                </a:cxn>
                <a:cxn ang="0">
                  <a:pos x="196" y="327"/>
                </a:cxn>
                <a:cxn ang="0">
                  <a:pos x="272" y="262"/>
                </a:cxn>
                <a:cxn ang="0">
                  <a:pos x="342" y="193"/>
                </a:cxn>
                <a:cxn ang="0">
                  <a:pos x="414" y="125"/>
                </a:cxn>
                <a:cxn ang="0">
                  <a:pos x="454" y="91"/>
                </a:cxn>
                <a:cxn ang="0">
                  <a:pos x="494" y="58"/>
                </a:cxn>
                <a:cxn ang="0">
                  <a:pos x="510" y="46"/>
                </a:cxn>
                <a:cxn ang="0">
                  <a:pos x="524" y="33"/>
                </a:cxn>
                <a:cxn ang="0">
                  <a:pos x="546" y="15"/>
                </a:cxn>
                <a:cxn ang="0">
                  <a:pos x="549" y="12"/>
                </a:cxn>
                <a:cxn ang="0">
                  <a:pos x="552" y="9"/>
                </a:cxn>
                <a:cxn ang="0">
                  <a:pos x="550" y="2"/>
                </a:cxn>
                <a:cxn ang="0">
                  <a:pos x="546" y="2"/>
                </a:cxn>
              </a:cxnLst>
              <a:rect l="0" t="0" r="r" b="b"/>
              <a:pathLst>
                <a:path w="553" h="492">
                  <a:moveTo>
                    <a:pt x="546" y="2"/>
                  </a:moveTo>
                  <a:lnTo>
                    <a:pt x="546" y="2"/>
                  </a:lnTo>
                  <a:lnTo>
                    <a:pt x="541" y="3"/>
                  </a:lnTo>
                  <a:lnTo>
                    <a:pt x="537" y="6"/>
                  </a:lnTo>
                  <a:lnTo>
                    <a:pt x="531" y="12"/>
                  </a:lnTo>
                  <a:lnTo>
                    <a:pt x="524" y="19"/>
                  </a:lnTo>
                  <a:lnTo>
                    <a:pt x="518" y="25"/>
                  </a:lnTo>
                  <a:lnTo>
                    <a:pt x="518" y="25"/>
                  </a:lnTo>
                  <a:lnTo>
                    <a:pt x="477" y="57"/>
                  </a:lnTo>
                  <a:lnTo>
                    <a:pt x="439" y="89"/>
                  </a:lnTo>
                  <a:lnTo>
                    <a:pt x="439" y="89"/>
                  </a:lnTo>
                  <a:lnTo>
                    <a:pt x="401" y="122"/>
                  </a:lnTo>
                  <a:lnTo>
                    <a:pt x="365" y="155"/>
                  </a:lnTo>
                  <a:lnTo>
                    <a:pt x="329" y="189"/>
                  </a:lnTo>
                  <a:lnTo>
                    <a:pt x="294" y="224"/>
                  </a:lnTo>
                  <a:lnTo>
                    <a:pt x="294" y="224"/>
                  </a:lnTo>
                  <a:lnTo>
                    <a:pt x="257" y="258"/>
                  </a:lnTo>
                  <a:lnTo>
                    <a:pt x="219" y="291"/>
                  </a:lnTo>
                  <a:lnTo>
                    <a:pt x="144" y="353"/>
                  </a:lnTo>
                  <a:lnTo>
                    <a:pt x="144" y="353"/>
                  </a:lnTo>
                  <a:lnTo>
                    <a:pt x="106" y="385"/>
                  </a:lnTo>
                  <a:lnTo>
                    <a:pt x="87" y="400"/>
                  </a:lnTo>
                  <a:lnTo>
                    <a:pt x="69" y="416"/>
                  </a:lnTo>
                  <a:lnTo>
                    <a:pt x="69" y="416"/>
                  </a:lnTo>
                  <a:lnTo>
                    <a:pt x="36" y="449"/>
                  </a:lnTo>
                  <a:lnTo>
                    <a:pt x="36" y="449"/>
                  </a:lnTo>
                  <a:lnTo>
                    <a:pt x="21" y="466"/>
                  </a:lnTo>
                  <a:lnTo>
                    <a:pt x="10" y="476"/>
                  </a:lnTo>
                  <a:lnTo>
                    <a:pt x="6" y="479"/>
                  </a:lnTo>
                  <a:lnTo>
                    <a:pt x="4" y="480"/>
                  </a:lnTo>
                  <a:lnTo>
                    <a:pt x="4" y="480"/>
                  </a:lnTo>
                  <a:lnTo>
                    <a:pt x="1" y="482"/>
                  </a:lnTo>
                  <a:lnTo>
                    <a:pt x="0" y="483"/>
                  </a:lnTo>
                  <a:lnTo>
                    <a:pt x="0" y="487"/>
                  </a:lnTo>
                  <a:lnTo>
                    <a:pt x="2" y="491"/>
                  </a:lnTo>
                  <a:lnTo>
                    <a:pt x="4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13" y="489"/>
                  </a:lnTo>
                  <a:lnTo>
                    <a:pt x="18" y="485"/>
                  </a:lnTo>
                  <a:lnTo>
                    <a:pt x="23" y="482"/>
                  </a:lnTo>
                  <a:lnTo>
                    <a:pt x="27" y="476"/>
                  </a:lnTo>
                  <a:lnTo>
                    <a:pt x="36" y="466"/>
                  </a:lnTo>
                  <a:lnTo>
                    <a:pt x="45" y="457"/>
                  </a:lnTo>
                  <a:lnTo>
                    <a:pt x="45" y="457"/>
                  </a:lnTo>
                  <a:lnTo>
                    <a:pt x="81" y="423"/>
                  </a:lnTo>
                  <a:lnTo>
                    <a:pt x="99" y="406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96" y="327"/>
                  </a:lnTo>
                  <a:lnTo>
                    <a:pt x="234" y="295"/>
                  </a:lnTo>
                  <a:lnTo>
                    <a:pt x="272" y="262"/>
                  </a:lnTo>
                  <a:lnTo>
                    <a:pt x="272" y="262"/>
                  </a:lnTo>
                  <a:lnTo>
                    <a:pt x="342" y="193"/>
                  </a:lnTo>
                  <a:lnTo>
                    <a:pt x="378" y="159"/>
                  </a:lnTo>
                  <a:lnTo>
                    <a:pt x="414" y="125"/>
                  </a:lnTo>
                  <a:lnTo>
                    <a:pt x="414" y="125"/>
                  </a:lnTo>
                  <a:lnTo>
                    <a:pt x="454" y="91"/>
                  </a:lnTo>
                  <a:lnTo>
                    <a:pt x="475" y="74"/>
                  </a:lnTo>
                  <a:lnTo>
                    <a:pt x="494" y="58"/>
                  </a:lnTo>
                  <a:lnTo>
                    <a:pt x="494" y="58"/>
                  </a:lnTo>
                  <a:lnTo>
                    <a:pt x="510" y="46"/>
                  </a:lnTo>
                  <a:lnTo>
                    <a:pt x="524" y="33"/>
                  </a:lnTo>
                  <a:lnTo>
                    <a:pt x="524" y="33"/>
                  </a:lnTo>
                  <a:lnTo>
                    <a:pt x="539" y="21"/>
                  </a:lnTo>
                  <a:lnTo>
                    <a:pt x="546" y="15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50" y="11"/>
                  </a:lnTo>
                  <a:lnTo>
                    <a:pt x="552" y="9"/>
                  </a:lnTo>
                  <a:lnTo>
                    <a:pt x="553" y="6"/>
                  </a:lnTo>
                  <a:lnTo>
                    <a:pt x="550" y="2"/>
                  </a:lnTo>
                  <a:lnTo>
                    <a:pt x="548" y="0"/>
                  </a:lnTo>
                  <a:lnTo>
                    <a:pt x="546" y="2"/>
                  </a:lnTo>
                  <a:lnTo>
                    <a:pt x="5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6" name="Freeform 958"/>
            <p:cNvSpPr/>
            <p:nvPr/>
          </p:nvSpPr>
          <p:spPr bwMode="auto">
            <a:xfrm>
              <a:off x="6453188" y="3570288"/>
              <a:ext cx="212725" cy="180975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08" y="8"/>
                </a:cxn>
                <a:cxn ang="0">
                  <a:pos x="491" y="22"/>
                </a:cxn>
                <a:cxn ang="0">
                  <a:pos x="474" y="36"/>
                </a:cxn>
                <a:cxn ang="0">
                  <a:pos x="440" y="67"/>
                </a:cxn>
                <a:cxn ang="0">
                  <a:pos x="423" y="81"/>
                </a:cxn>
                <a:cxn ang="0">
                  <a:pos x="323" y="180"/>
                </a:cxn>
                <a:cxn ang="0">
                  <a:pos x="287" y="210"/>
                </a:cxn>
                <a:cxn ang="0">
                  <a:pos x="251" y="242"/>
                </a:cxn>
                <a:cxn ang="0">
                  <a:pos x="215" y="273"/>
                </a:cxn>
                <a:cxn ang="0">
                  <a:pos x="159" y="318"/>
                </a:cxn>
                <a:cxn ang="0">
                  <a:pos x="142" y="333"/>
                </a:cxn>
                <a:cxn ang="0">
                  <a:pos x="75" y="395"/>
                </a:cxn>
                <a:cxn ang="0">
                  <a:pos x="40" y="424"/>
                </a:cxn>
                <a:cxn ang="0">
                  <a:pos x="2" y="446"/>
                </a:cxn>
                <a:cxn ang="0">
                  <a:pos x="1" y="447"/>
                </a:cxn>
                <a:cxn ang="0">
                  <a:pos x="0" y="452"/>
                </a:cxn>
                <a:cxn ang="0">
                  <a:pos x="6" y="456"/>
                </a:cxn>
                <a:cxn ang="0">
                  <a:pos x="17" y="456"/>
                </a:cxn>
                <a:cxn ang="0">
                  <a:pos x="22" y="454"/>
                </a:cxn>
                <a:cxn ang="0">
                  <a:pos x="22" y="448"/>
                </a:cxn>
                <a:cxn ang="0">
                  <a:pos x="36" y="439"/>
                </a:cxn>
                <a:cxn ang="0">
                  <a:pos x="78" y="407"/>
                </a:cxn>
                <a:cxn ang="0">
                  <a:pos x="130" y="359"/>
                </a:cxn>
                <a:cxn ang="0">
                  <a:pos x="197" y="303"/>
                </a:cxn>
                <a:cxn ang="0">
                  <a:pos x="262" y="247"/>
                </a:cxn>
                <a:cxn ang="0">
                  <a:pos x="296" y="217"/>
                </a:cxn>
                <a:cxn ang="0">
                  <a:pos x="367" y="155"/>
                </a:cxn>
                <a:cxn ang="0">
                  <a:pos x="400" y="123"/>
                </a:cxn>
                <a:cxn ang="0">
                  <a:pos x="430" y="91"/>
                </a:cxn>
                <a:cxn ang="0">
                  <a:pos x="461" y="61"/>
                </a:cxn>
                <a:cxn ang="0">
                  <a:pos x="494" y="33"/>
                </a:cxn>
                <a:cxn ang="0">
                  <a:pos x="514" y="18"/>
                </a:cxn>
                <a:cxn ang="0">
                  <a:pos x="531" y="12"/>
                </a:cxn>
                <a:cxn ang="0">
                  <a:pos x="533" y="10"/>
                </a:cxn>
                <a:cxn ang="0">
                  <a:pos x="536" y="5"/>
                </a:cxn>
                <a:cxn ang="0">
                  <a:pos x="535" y="1"/>
                </a:cxn>
                <a:cxn ang="0">
                  <a:pos x="531" y="0"/>
                </a:cxn>
              </a:cxnLst>
              <a:rect l="0" t="0" r="r" b="b"/>
              <a:pathLst>
                <a:path w="536" h="456">
                  <a:moveTo>
                    <a:pt x="531" y="0"/>
                  </a:moveTo>
                  <a:lnTo>
                    <a:pt x="531" y="0"/>
                  </a:lnTo>
                  <a:lnTo>
                    <a:pt x="519" y="2"/>
                  </a:lnTo>
                  <a:lnTo>
                    <a:pt x="508" y="8"/>
                  </a:lnTo>
                  <a:lnTo>
                    <a:pt x="501" y="14"/>
                  </a:lnTo>
                  <a:lnTo>
                    <a:pt x="491" y="22"/>
                  </a:lnTo>
                  <a:lnTo>
                    <a:pt x="491" y="22"/>
                  </a:lnTo>
                  <a:lnTo>
                    <a:pt x="474" y="36"/>
                  </a:lnTo>
                  <a:lnTo>
                    <a:pt x="457" y="52"/>
                  </a:lnTo>
                  <a:lnTo>
                    <a:pt x="440" y="67"/>
                  </a:lnTo>
                  <a:lnTo>
                    <a:pt x="423" y="81"/>
                  </a:lnTo>
                  <a:lnTo>
                    <a:pt x="423" y="81"/>
                  </a:lnTo>
                  <a:lnTo>
                    <a:pt x="357" y="148"/>
                  </a:lnTo>
                  <a:lnTo>
                    <a:pt x="323" y="180"/>
                  </a:lnTo>
                  <a:lnTo>
                    <a:pt x="287" y="210"/>
                  </a:lnTo>
                  <a:lnTo>
                    <a:pt x="287" y="210"/>
                  </a:lnTo>
                  <a:lnTo>
                    <a:pt x="269" y="226"/>
                  </a:lnTo>
                  <a:lnTo>
                    <a:pt x="251" y="242"/>
                  </a:lnTo>
                  <a:lnTo>
                    <a:pt x="215" y="273"/>
                  </a:lnTo>
                  <a:lnTo>
                    <a:pt x="215" y="273"/>
                  </a:lnTo>
                  <a:lnTo>
                    <a:pt x="177" y="302"/>
                  </a:lnTo>
                  <a:lnTo>
                    <a:pt x="159" y="318"/>
                  </a:lnTo>
                  <a:lnTo>
                    <a:pt x="142" y="333"/>
                  </a:lnTo>
                  <a:lnTo>
                    <a:pt x="142" y="333"/>
                  </a:lnTo>
                  <a:lnTo>
                    <a:pt x="109" y="363"/>
                  </a:lnTo>
                  <a:lnTo>
                    <a:pt x="75" y="395"/>
                  </a:lnTo>
                  <a:lnTo>
                    <a:pt x="58" y="409"/>
                  </a:lnTo>
                  <a:lnTo>
                    <a:pt x="40" y="424"/>
                  </a:lnTo>
                  <a:lnTo>
                    <a:pt x="22" y="435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1" y="447"/>
                  </a:lnTo>
                  <a:lnTo>
                    <a:pt x="0" y="448"/>
                  </a:lnTo>
                  <a:lnTo>
                    <a:pt x="0" y="452"/>
                  </a:lnTo>
                  <a:lnTo>
                    <a:pt x="2" y="455"/>
                  </a:lnTo>
                  <a:lnTo>
                    <a:pt x="6" y="456"/>
                  </a:lnTo>
                  <a:lnTo>
                    <a:pt x="17" y="456"/>
                  </a:lnTo>
                  <a:lnTo>
                    <a:pt x="17" y="456"/>
                  </a:lnTo>
                  <a:lnTo>
                    <a:pt x="20" y="456"/>
                  </a:lnTo>
                  <a:lnTo>
                    <a:pt x="22" y="454"/>
                  </a:lnTo>
                  <a:lnTo>
                    <a:pt x="22" y="451"/>
                  </a:lnTo>
                  <a:lnTo>
                    <a:pt x="22" y="448"/>
                  </a:lnTo>
                  <a:lnTo>
                    <a:pt x="22" y="448"/>
                  </a:lnTo>
                  <a:lnTo>
                    <a:pt x="36" y="439"/>
                  </a:lnTo>
                  <a:lnTo>
                    <a:pt x="51" y="429"/>
                  </a:lnTo>
                  <a:lnTo>
                    <a:pt x="78" y="407"/>
                  </a:lnTo>
                  <a:lnTo>
                    <a:pt x="104" y="383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97" y="303"/>
                  </a:lnTo>
                  <a:lnTo>
                    <a:pt x="230" y="276"/>
                  </a:lnTo>
                  <a:lnTo>
                    <a:pt x="262" y="247"/>
                  </a:lnTo>
                  <a:lnTo>
                    <a:pt x="262" y="247"/>
                  </a:lnTo>
                  <a:lnTo>
                    <a:pt x="296" y="217"/>
                  </a:lnTo>
                  <a:lnTo>
                    <a:pt x="332" y="187"/>
                  </a:lnTo>
                  <a:lnTo>
                    <a:pt x="367" y="155"/>
                  </a:lnTo>
                  <a:lnTo>
                    <a:pt x="384" y="140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30" y="91"/>
                  </a:lnTo>
                  <a:lnTo>
                    <a:pt x="461" y="61"/>
                  </a:lnTo>
                  <a:lnTo>
                    <a:pt x="461" y="61"/>
                  </a:lnTo>
                  <a:lnTo>
                    <a:pt x="476" y="48"/>
                  </a:lnTo>
                  <a:lnTo>
                    <a:pt x="494" y="33"/>
                  </a:lnTo>
                  <a:lnTo>
                    <a:pt x="503" y="25"/>
                  </a:lnTo>
                  <a:lnTo>
                    <a:pt x="514" y="18"/>
                  </a:lnTo>
                  <a:lnTo>
                    <a:pt x="523" y="13"/>
                  </a:lnTo>
                  <a:lnTo>
                    <a:pt x="531" y="12"/>
                  </a:lnTo>
                  <a:lnTo>
                    <a:pt x="531" y="12"/>
                  </a:lnTo>
                  <a:lnTo>
                    <a:pt x="533" y="10"/>
                  </a:lnTo>
                  <a:lnTo>
                    <a:pt x="535" y="9"/>
                  </a:lnTo>
                  <a:lnTo>
                    <a:pt x="536" y="5"/>
                  </a:lnTo>
                  <a:lnTo>
                    <a:pt x="536" y="2"/>
                  </a:lnTo>
                  <a:lnTo>
                    <a:pt x="535" y="1"/>
                  </a:lnTo>
                  <a:lnTo>
                    <a:pt x="533" y="0"/>
                  </a:lnTo>
                  <a:lnTo>
                    <a:pt x="531" y="0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7" name="Freeform 959"/>
            <p:cNvSpPr/>
            <p:nvPr/>
          </p:nvSpPr>
          <p:spPr bwMode="auto">
            <a:xfrm>
              <a:off x="6527801" y="3476626"/>
              <a:ext cx="295275" cy="276225"/>
            </a:xfrm>
            <a:custGeom>
              <a:avLst/>
              <a:gdLst/>
              <a:ahLst/>
              <a:cxnLst>
                <a:cxn ang="0">
                  <a:pos x="731" y="5"/>
                </a:cxn>
                <a:cxn ang="0">
                  <a:pos x="726" y="14"/>
                </a:cxn>
                <a:cxn ang="0">
                  <a:pos x="698" y="35"/>
                </a:cxn>
                <a:cxn ang="0">
                  <a:pos x="689" y="40"/>
                </a:cxn>
                <a:cxn ang="0">
                  <a:pos x="681" y="46"/>
                </a:cxn>
                <a:cxn ang="0">
                  <a:pos x="658" y="73"/>
                </a:cxn>
                <a:cxn ang="0">
                  <a:pos x="634" y="97"/>
                </a:cxn>
                <a:cxn ang="0">
                  <a:pos x="557" y="161"/>
                </a:cxn>
                <a:cxn ang="0">
                  <a:pos x="503" y="205"/>
                </a:cxn>
                <a:cxn ang="0">
                  <a:pos x="399" y="297"/>
                </a:cxn>
                <a:cxn ang="0">
                  <a:pos x="349" y="345"/>
                </a:cxn>
                <a:cxn ang="0">
                  <a:pos x="305" y="393"/>
                </a:cxn>
                <a:cxn ang="0">
                  <a:pos x="221" y="493"/>
                </a:cxn>
                <a:cxn ang="0">
                  <a:pos x="178" y="541"/>
                </a:cxn>
                <a:cxn ang="0">
                  <a:pos x="152" y="566"/>
                </a:cxn>
                <a:cxn ang="0">
                  <a:pos x="97" y="610"/>
                </a:cxn>
                <a:cxn ang="0">
                  <a:pos x="67" y="631"/>
                </a:cxn>
                <a:cxn ang="0">
                  <a:pos x="31" y="659"/>
                </a:cxn>
                <a:cxn ang="0">
                  <a:pos x="19" y="667"/>
                </a:cxn>
                <a:cxn ang="0">
                  <a:pos x="6" y="676"/>
                </a:cxn>
                <a:cxn ang="0">
                  <a:pos x="4" y="680"/>
                </a:cxn>
                <a:cxn ang="0">
                  <a:pos x="0" y="685"/>
                </a:cxn>
                <a:cxn ang="0">
                  <a:pos x="0" y="690"/>
                </a:cxn>
                <a:cxn ang="0">
                  <a:pos x="1" y="694"/>
                </a:cxn>
                <a:cxn ang="0">
                  <a:pos x="9" y="695"/>
                </a:cxn>
                <a:cxn ang="0">
                  <a:pos x="12" y="692"/>
                </a:cxn>
                <a:cxn ang="0">
                  <a:pos x="14" y="686"/>
                </a:cxn>
                <a:cxn ang="0">
                  <a:pos x="27" y="673"/>
                </a:cxn>
                <a:cxn ang="0">
                  <a:pos x="64" y="647"/>
                </a:cxn>
                <a:cxn ang="0">
                  <a:pos x="94" y="626"/>
                </a:cxn>
                <a:cxn ang="0">
                  <a:pos x="124" y="605"/>
                </a:cxn>
                <a:cxn ang="0">
                  <a:pos x="170" y="565"/>
                </a:cxn>
                <a:cxn ang="0">
                  <a:pos x="213" y="520"/>
                </a:cxn>
                <a:cxn ang="0">
                  <a:pos x="256" y="471"/>
                </a:cxn>
                <a:cxn ang="0">
                  <a:pos x="341" y="370"/>
                </a:cxn>
                <a:cxn ang="0">
                  <a:pos x="388" y="323"/>
                </a:cxn>
                <a:cxn ang="0">
                  <a:pos x="441" y="274"/>
                </a:cxn>
                <a:cxn ang="0">
                  <a:pos x="549" y="182"/>
                </a:cxn>
                <a:cxn ang="0">
                  <a:pos x="606" y="137"/>
                </a:cxn>
                <a:cxn ang="0">
                  <a:pos x="645" y="103"/>
                </a:cxn>
                <a:cxn ang="0">
                  <a:pos x="657" y="89"/>
                </a:cxn>
                <a:cxn ang="0">
                  <a:pos x="676" y="65"/>
                </a:cxn>
                <a:cxn ang="0">
                  <a:pos x="691" y="53"/>
                </a:cxn>
                <a:cxn ang="0">
                  <a:pos x="698" y="49"/>
                </a:cxn>
                <a:cxn ang="0">
                  <a:pos x="715" y="39"/>
                </a:cxn>
                <a:cxn ang="0">
                  <a:pos x="730" y="26"/>
                </a:cxn>
                <a:cxn ang="0">
                  <a:pos x="739" y="17"/>
                </a:cxn>
                <a:cxn ang="0">
                  <a:pos x="743" y="5"/>
                </a:cxn>
                <a:cxn ang="0">
                  <a:pos x="742" y="4"/>
                </a:cxn>
                <a:cxn ang="0">
                  <a:pos x="736" y="0"/>
                </a:cxn>
                <a:cxn ang="0">
                  <a:pos x="731" y="4"/>
                </a:cxn>
                <a:cxn ang="0">
                  <a:pos x="731" y="5"/>
                </a:cxn>
              </a:cxnLst>
              <a:rect l="0" t="0" r="r" b="b"/>
              <a:pathLst>
                <a:path w="743" h="695">
                  <a:moveTo>
                    <a:pt x="731" y="5"/>
                  </a:moveTo>
                  <a:lnTo>
                    <a:pt x="731" y="5"/>
                  </a:lnTo>
                  <a:lnTo>
                    <a:pt x="730" y="9"/>
                  </a:lnTo>
                  <a:lnTo>
                    <a:pt x="726" y="14"/>
                  </a:lnTo>
                  <a:lnTo>
                    <a:pt x="713" y="25"/>
                  </a:lnTo>
                  <a:lnTo>
                    <a:pt x="698" y="35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5" y="42"/>
                  </a:lnTo>
                  <a:lnTo>
                    <a:pt x="681" y="46"/>
                  </a:lnTo>
                  <a:lnTo>
                    <a:pt x="672" y="55"/>
                  </a:lnTo>
                  <a:lnTo>
                    <a:pt x="658" y="73"/>
                  </a:lnTo>
                  <a:lnTo>
                    <a:pt x="658" y="73"/>
                  </a:lnTo>
                  <a:lnTo>
                    <a:pt x="634" y="97"/>
                  </a:lnTo>
                  <a:lnTo>
                    <a:pt x="609" y="117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03" y="205"/>
                  </a:lnTo>
                  <a:lnTo>
                    <a:pt x="450" y="250"/>
                  </a:lnTo>
                  <a:lnTo>
                    <a:pt x="399" y="297"/>
                  </a:lnTo>
                  <a:lnTo>
                    <a:pt x="349" y="345"/>
                  </a:lnTo>
                  <a:lnTo>
                    <a:pt x="349" y="345"/>
                  </a:lnTo>
                  <a:lnTo>
                    <a:pt x="326" y="370"/>
                  </a:lnTo>
                  <a:lnTo>
                    <a:pt x="305" y="393"/>
                  </a:lnTo>
                  <a:lnTo>
                    <a:pt x="263" y="443"/>
                  </a:lnTo>
                  <a:lnTo>
                    <a:pt x="221" y="493"/>
                  </a:lnTo>
                  <a:lnTo>
                    <a:pt x="200" y="518"/>
                  </a:lnTo>
                  <a:lnTo>
                    <a:pt x="178" y="541"/>
                  </a:lnTo>
                  <a:lnTo>
                    <a:pt x="178" y="541"/>
                  </a:lnTo>
                  <a:lnTo>
                    <a:pt x="152" y="566"/>
                  </a:lnTo>
                  <a:lnTo>
                    <a:pt x="124" y="590"/>
                  </a:lnTo>
                  <a:lnTo>
                    <a:pt x="97" y="610"/>
                  </a:lnTo>
                  <a:lnTo>
                    <a:pt x="67" y="631"/>
                  </a:lnTo>
                  <a:lnTo>
                    <a:pt x="67" y="631"/>
                  </a:lnTo>
                  <a:lnTo>
                    <a:pt x="43" y="650"/>
                  </a:lnTo>
                  <a:lnTo>
                    <a:pt x="31" y="659"/>
                  </a:lnTo>
                  <a:lnTo>
                    <a:pt x="19" y="667"/>
                  </a:lnTo>
                  <a:lnTo>
                    <a:pt x="19" y="667"/>
                  </a:lnTo>
                  <a:lnTo>
                    <a:pt x="10" y="672"/>
                  </a:lnTo>
                  <a:lnTo>
                    <a:pt x="6" y="676"/>
                  </a:lnTo>
                  <a:lnTo>
                    <a:pt x="4" y="680"/>
                  </a:lnTo>
                  <a:lnTo>
                    <a:pt x="4" y="680"/>
                  </a:lnTo>
                  <a:lnTo>
                    <a:pt x="1" y="681"/>
                  </a:lnTo>
                  <a:lnTo>
                    <a:pt x="0" y="685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1" y="693"/>
                  </a:lnTo>
                  <a:lnTo>
                    <a:pt x="1" y="694"/>
                  </a:lnTo>
                  <a:lnTo>
                    <a:pt x="5" y="695"/>
                  </a:lnTo>
                  <a:lnTo>
                    <a:pt x="9" y="695"/>
                  </a:lnTo>
                  <a:lnTo>
                    <a:pt x="10" y="694"/>
                  </a:lnTo>
                  <a:lnTo>
                    <a:pt x="12" y="692"/>
                  </a:lnTo>
                  <a:lnTo>
                    <a:pt x="12" y="692"/>
                  </a:lnTo>
                  <a:lnTo>
                    <a:pt x="14" y="686"/>
                  </a:lnTo>
                  <a:lnTo>
                    <a:pt x="19" y="680"/>
                  </a:lnTo>
                  <a:lnTo>
                    <a:pt x="27" y="673"/>
                  </a:lnTo>
                  <a:lnTo>
                    <a:pt x="35" y="667"/>
                  </a:lnTo>
                  <a:lnTo>
                    <a:pt x="64" y="647"/>
                  </a:lnTo>
                  <a:lnTo>
                    <a:pt x="64" y="647"/>
                  </a:lnTo>
                  <a:lnTo>
                    <a:pt x="94" y="626"/>
                  </a:lnTo>
                  <a:lnTo>
                    <a:pt x="124" y="605"/>
                  </a:lnTo>
                  <a:lnTo>
                    <a:pt x="124" y="605"/>
                  </a:lnTo>
                  <a:lnTo>
                    <a:pt x="148" y="586"/>
                  </a:lnTo>
                  <a:lnTo>
                    <a:pt x="170" y="565"/>
                  </a:lnTo>
                  <a:lnTo>
                    <a:pt x="192" y="544"/>
                  </a:lnTo>
                  <a:lnTo>
                    <a:pt x="213" y="520"/>
                  </a:lnTo>
                  <a:lnTo>
                    <a:pt x="213" y="520"/>
                  </a:lnTo>
                  <a:lnTo>
                    <a:pt x="256" y="471"/>
                  </a:lnTo>
                  <a:lnTo>
                    <a:pt x="298" y="420"/>
                  </a:lnTo>
                  <a:lnTo>
                    <a:pt x="341" y="370"/>
                  </a:lnTo>
                  <a:lnTo>
                    <a:pt x="365" y="346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441" y="274"/>
                  </a:lnTo>
                  <a:lnTo>
                    <a:pt x="494" y="227"/>
                  </a:lnTo>
                  <a:lnTo>
                    <a:pt x="549" y="182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25" y="120"/>
                  </a:lnTo>
                  <a:lnTo>
                    <a:pt x="645" y="103"/>
                  </a:lnTo>
                  <a:lnTo>
                    <a:pt x="645" y="103"/>
                  </a:lnTo>
                  <a:lnTo>
                    <a:pt x="657" y="89"/>
                  </a:lnTo>
                  <a:lnTo>
                    <a:pt x="670" y="73"/>
                  </a:lnTo>
                  <a:lnTo>
                    <a:pt x="676" y="65"/>
                  </a:lnTo>
                  <a:lnTo>
                    <a:pt x="684" y="59"/>
                  </a:lnTo>
                  <a:lnTo>
                    <a:pt x="691" y="53"/>
                  </a:lnTo>
                  <a:lnTo>
                    <a:pt x="698" y="49"/>
                  </a:lnTo>
                  <a:lnTo>
                    <a:pt x="698" y="49"/>
                  </a:lnTo>
                  <a:lnTo>
                    <a:pt x="706" y="46"/>
                  </a:lnTo>
                  <a:lnTo>
                    <a:pt x="715" y="39"/>
                  </a:lnTo>
                  <a:lnTo>
                    <a:pt x="730" y="26"/>
                  </a:lnTo>
                  <a:lnTo>
                    <a:pt x="730" y="26"/>
                  </a:lnTo>
                  <a:lnTo>
                    <a:pt x="735" y="21"/>
                  </a:lnTo>
                  <a:lnTo>
                    <a:pt x="739" y="17"/>
                  </a:lnTo>
                  <a:lnTo>
                    <a:pt x="742" y="12"/>
                  </a:lnTo>
                  <a:lnTo>
                    <a:pt x="743" y="5"/>
                  </a:lnTo>
                  <a:lnTo>
                    <a:pt x="743" y="5"/>
                  </a:lnTo>
                  <a:lnTo>
                    <a:pt x="742" y="4"/>
                  </a:lnTo>
                  <a:lnTo>
                    <a:pt x="740" y="1"/>
                  </a:lnTo>
                  <a:lnTo>
                    <a:pt x="736" y="0"/>
                  </a:lnTo>
                  <a:lnTo>
                    <a:pt x="732" y="1"/>
                  </a:lnTo>
                  <a:lnTo>
                    <a:pt x="731" y="4"/>
                  </a:lnTo>
                  <a:lnTo>
                    <a:pt x="731" y="5"/>
                  </a:lnTo>
                  <a:lnTo>
                    <a:pt x="7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8" name="Freeform 960"/>
            <p:cNvSpPr/>
            <p:nvPr/>
          </p:nvSpPr>
          <p:spPr bwMode="auto">
            <a:xfrm>
              <a:off x="6605588" y="3482976"/>
              <a:ext cx="282575" cy="277813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656" y="44"/>
                </a:cxn>
                <a:cxn ang="0">
                  <a:pos x="560" y="123"/>
                </a:cxn>
                <a:cxn ang="0">
                  <a:pos x="513" y="165"/>
                </a:cxn>
                <a:cxn ang="0">
                  <a:pos x="467" y="210"/>
                </a:cxn>
                <a:cxn ang="0">
                  <a:pos x="377" y="304"/>
                </a:cxn>
                <a:cxn ang="0">
                  <a:pos x="332" y="350"/>
                </a:cxn>
                <a:cxn ang="0">
                  <a:pos x="243" y="443"/>
                </a:cxn>
                <a:cxn ang="0">
                  <a:pos x="153" y="533"/>
                </a:cxn>
                <a:cxn ang="0">
                  <a:pos x="108" y="575"/>
                </a:cxn>
                <a:cxn ang="0">
                  <a:pos x="64" y="616"/>
                </a:cxn>
                <a:cxn ang="0">
                  <a:pos x="26" y="648"/>
                </a:cxn>
                <a:cxn ang="0">
                  <a:pos x="9" y="668"/>
                </a:cxn>
                <a:cxn ang="0">
                  <a:pos x="0" y="689"/>
                </a:cxn>
                <a:cxn ang="0">
                  <a:pos x="0" y="692"/>
                </a:cxn>
                <a:cxn ang="0">
                  <a:pos x="2" y="695"/>
                </a:cxn>
                <a:cxn ang="0">
                  <a:pos x="10" y="697"/>
                </a:cxn>
                <a:cxn ang="0">
                  <a:pos x="13" y="695"/>
                </a:cxn>
                <a:cxn ang="0">
                  <a:pos x="15" y="692"/>
                </a:cxn>
                <a:cxn ang="0">
                  <a:pos x="13" y="685"/>
                </a:cxn>
                <a:cxn ang="0">
                  <a:pos x="15" y="680"/>
                </a:cxn>
                <a:cxn ang="0">
                  <a:pos x="29" y="663"/>
                </a:cxn>
                <a:cxn ang="0">
                  <a:pos x="48" y="644"/>
                </a:cxn>
                <a:cxn ang="0">
                  <a:pos x="95" y="601"/>
                </a:cxn>
                <a:cxn ang="0">
                  <a:pos x="162" y="541"/>
                </a:cxn>
                <a:cxn ang="0">
                  <a:pos x="183" y="520"/>
                </a:cxn>
                <a:cxn ang="0">
                  <a:pos x="354" y="344"/>
                </a:cxn>
                <a:cxn ang="0">
                  <a:pos x="397" y="299"/>
                </a:cxn>
                <a:cxn ang="0">
                  <a:pos x="484" y="209"/>
                </a:cxn>
                <a:cxn ang="0">
                  <a:pos x="528" y="166"/>
                </a:cxn>
                <a:cxn ang="0">
                  <a:pos x="573" y="125"/>
                </a:cxn>
                <a:cxn ang="0">
                  <a:pos x="667" y="51"/>
                </a:cxn>
                <a:cxn ang="0">
                  <a:pos x="711" y="10"/>
                </a:cxn>
                <a:cxn ang="0">
                  <a:pos x="713" y="8"/>
                </a:cxn>
                <a:cxn ang="0">
                  <a:pos x="711" y="2"/>
                </a:cxn>
                <a:cxn ang="0">
                  <a:pos x="705" y="0"/>
                </a:cxn>
                <a:cxn ang="0">
                  <a:pos x="704" y="1"/>
                </a:cxn>
              </a:cxnLst>
              <a:rect l="0" t="0" r="r" b="b"/>
              <a:pathLst>
                <a:path w="713" h="697">
                  <a:moveTo>
                    <a:pt x="704" y="1"/>
                  </a:moveTo>
                  <a:lnTo>
                    <a:pt x="704" y="1"/>
                  </a:lnTo>
                  <a:lnTo>
                    <a:pt x="680" y="23"/>
                  </a:lnTo>
                  <a:lnTo>
                    <a:pt x="656" y="44"/>
                  </a:lnTo>
                  <a:lnTo>
                    <a:pt x="608" y="83"/>
                  </a:lnTo>
                  <a:lnTo>
                    <a:pt x="560" y="123"/>
                  </a:lnTo>
                  <a:lnTo>
                    <a:pt x="535" y="144"/>
                  </a:lnTo>
                  <a:lnTo>
                    <a:pt x="513" y="165"/>
                  </a:lnTo>
                  <a:lnTo>
                    <a:pt x="513" y="165"/>
                  </a:lnTo>
                  <a:lnTo>
                    <a:pt x="467" y="210"/>
                  </a:lnTo>
                  <a:lnTo>
                    <a:pt x="421" y="257"/>
                  </a:lnTo>
                  <a:lnTo>
                    <a:pt x="377" y="304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288" y="396"/>
                  </a:lnTo>
                  <a:lnTo>
                    <a:pt x="243" y="443"/>
                  </a:lnTo>
                  <a:lnTo>
                    <a:pt x="199" y="489"/>
                  </a:lnTo>
                  <a:lnTo>
                    <a:pt x="153" y="533"/>
                  </a:lnTo>
                  <a:lnTo>
                    <a:pt x="153" y="533"/>
                  </a:lnTo>
                  <a:lnTo>
                    <a:pt x="108" y="575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46" y="630"/>
                  </a:lnTo>
                  <a:lnTo>
                    <a:pt x="26" y="648"/>
                  </a:lnTo>
                  <a:lnTo>
                    <a:pt x="17" y="658"/>
                  </a:lnTo>
                  <a:lnTo>
                    <a:pt x="9" y="668"/>
                  </a:lnTo>
                  <a:lnTo>
                    <a:pt x="2" y="678"/>
                  </a:lnTo>
                  <a:lnTo>
                    <a:pt x="0" y="689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1" y="694"/>
                  </a:lnTo>
                  <a:lnTo>
                    <a:pt x="2" y="695"/>
                  </a:lnTo>
                  <a:lnTo>
                    <a:pt x="5" y="697"/>
                  </a:lnTo>
                  <a:lnTo>
                    <a:pt x="10" y="697"/>
                  </a:lnTo>
                  <a:lnTo>
                    <a:pt x="10" y="697"/>
                  </a:lnTo>
                  <a:lnTo>
                    <a:pt x="13" y="695"/>
                  </a:lnTo>
                  <a:lnTo>
                    <a:pt x="14" y="695"/>
                  </a:lnTo>
                  <a:lnTo>
                    <a:pt x="15" y="692"/>
                  </a:lnTo>
                  <a:lnTo>
                    <a:pt x="15" y="688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5" y="680"/>
                  </a:lnTo>
                  <a:lnTo>
                    <a:pt x="19" y="673"/>
                  </a:lnTo>
                  <a:lnTo>
                    <a:pt x="29" y="663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140" y="562"/>
                  </a:lnTo>
                  <a:lnTo>
                    <a:pt x="162" y="541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268" y="431"/>
                  </a:lnTo>
                  <a:lnTo>
                    <a:pt x="354" y="344"/>
                  </a:lnTo>
                  <a:lnTo>
                    <a:pt x="354" y="344"/>
                  </a:lnTo>
                  <a:lnTo>
                    <a:pt x="397" y="299"/>
                  </a:lnTo>
                  <a:lnTo>
                    <a:pt x="441" y="255"/>
                  </a:lnTo>
                  <a:lnTo>
                    <a:pt x="484" y="209"/>
                  </a:lnTo>
                  <a:lnTo>
                    <a:pt x="528" y="166"/>
                  </a:lnTo>
                  <a:lnTo>
                    <a:pt x="528" y="166"/>
                  </a:lnTo>
                  <a:lnTo>
                    <a:pt x="550" y="145"/>
                  </a:lnTo>
                  <a:lnTo>
                    <a:pt x="573" y="125"/>
                  </a:lnTo>
                  <a:lnTo>
                    <a:pt x="620" y="87"/>
                  </a:lnTo>
                  <a:lnTo>
                    <a:pt x="667" y="51"/>
                  </a:lnTo>
                  <a:lnTo>
                    <a:pt x="689" y="30"/>
                  </a:lnTo>
                  <a:lnTo>
                    <a:pt x="711" y="10"/>
                  </a:lnTo>
                  <a:lnTo>
                    <a:pt x="711" y="10"/>
                  </a:lnTo>
                  <a:lnTo>
                    <a:pt x="713" y="8"/>
                  </a:lnTo>
                  <a:lnTo>
                    <a:pt x="713" y="5"/>
                  </a:lnTo>
                  <a:lnTo>
                    <a:pt x="711" y="2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9" name="Freeform 961"/>
            <p:cNvSpPr/>
            <p:nvPr/>
          </p:nvSpPr>
          <p:spPr bwMode="auto">
            <a:xfrm>
              <a:off x="6681788" y="3487738"/>
              <a:ext cx="284163" cy="273050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576" y="132"/>
                </a:cxn>
                <a:cxn ang="0">
                  <a:pos x="534" y="177"/>
                </a:cxn>
                <a:cxn ang="0">
                  <a:pos x="492" y="222"/>
                </a:cxn>
                <a:cxn ang="0">
                  <a:pos x="357" y="346"/>
                </a:cxn>
                <a:cxn ang="0">
                  <a:pos x="334" y="368"/>
                </a:cxn>
                <a:cxn ang="0">
                  <a:pos x="269" y="434"/>
                </a:cxn>
                <a:cxn ang="0">
                  <a:pos x="202" y="499"/>
                </a:cxn>
                <a:cxn ang="0">
                  <a:pos x="180" y="520"/>
                </a:cxn>
                <a:cxn ang="0">
                  <a:pos x="108" y="583"/>
                </a:cxn>
                <a:cxn ang="0">
                  <a:pos x="84" y="602"/>
                </a:cxn>
                <a:cxn ang="0">
                  <a:pos x="41" y="636"/>
                </a:cxn>
                <a:cxn ang="0">
                  <a:pos x="2" y="674"/>
                </a:cxn>
                <a:cxn ang="0">
                  <a:pos x="0" y="677"/>
                </a:cxn>
                <a:cxn ang="0">
                  <a:pos x="2" y="682"/>
                </a:cxn>
                <a:cxn ang="0">
                  <a:pos x="8" y="683"/>
                </a:cxn>
                <a:cxn ang="0">
                  <a:pos x="10" y="682"/>
                </a:cxn>
                <a:cxn ang="0">
                  <a:pos x="53" y="643"/>
                </a:cxn>
                <a:cxn ang="0">
                  <a:pos x="97" y="606"/>
                </a:cxn>
                <a:cxn ang="0">
                  <a:pos x="121" y="588"/>
                </a:cxn>
                <a:cxn ang="0">
                  <a:pos x="187" y="529"/>
                </a:cxn>
                <a:cxn ang="0">
                  <a:pos x="211" y="508"/>
                </a:cxn>
                <a:cxn ang="0">
                  <a:pos x="278" y="443"/>
                </a:cxn>
                <a:cxn ang="0">
                  <a:pos x="365" y="354"/>
                </a:cxn>
                <a:cxn ang="0">
                  <a:pos x="411" y="313"/>
                </a:cxn>
                <a:cxn ang="0">
                  <a:pos x="500" y="230"/>
                </a:cxn>
                <a:cxn ang="0">
                  <a:pos x="543" y="185"/>
                </a:cxn>
                <a:cxn ang="0">
                  <a:pos x="584" y="141"/>
                </a:cxn>
                <a:cxn ang="0">
                  <a:pos x="712" y="9"/>
                </a:cxn>
                <a:cxn ang="0">
                  <a:pos x="713" y="7"/>
                </a:cxn>
                <a:cxn ang="0">
                  <a:pos x="712" y="1"/>
                </a:cxn>
                <a:cxn ang="0">
                  <a:pos x="707" y="0"/>
                </a:cxn>
                <a:cxn ang="0">
                  <a:pos x="704" y="1"/>
                </a:cxn>
              </a:cxnLst>
              <a:rect l="0" t="0" r="r" b="b"/>
              <a:pathLst>
                <a:path w="715" h="685">
                  <a:moveTo>
                    <a:pt x="704" y="1"/>
                  </a:moveTo>
                  <a:lnTo>
                    <a:pt x="704" y="1"/>
                  </a:lnTo>
                  <a:lnTo>
                    <a:pt x="618" y="88"/>
                  </a:lnTo>
                  <a:lnTo>
                    <a:pt x="576" y="132"/>
                  </a:lnTo>
                  <a:lnTo>
                    <a:pt x="534" y="177"/>
                  </a:lnTo>
                  <a:lnTo>
                    <a:pt x="534" y="177"/>
                  </a:lnTo>
                  <a:lnTo>
                    <a:pt x="514" y="201"/>
                  </a:lnTo>
                  <a:lnTo>
                    <a:pt x="492" y="222"/>
                  </a:lnTo>
                  <a:lnTo>
                    <a:pt x="448" y="265"/>
                  </a:lnTo>
                  <a:lnTo>
                    <a:pt x="357" y="346"/>
                  </a:lnTo>
                  <a:lnTo>
                    <a:pt x="357" y="346"/>
                  </a:lnTo>
                  <a:lnTo>
                    <a:pt x="334" y="368"/>
                  </a:lnTo>
                  <a:lnTo>
                    <a:pt x="312" y="389"/>
                  </a:lnTo>
                  <a:lnTo>
                    <a:pt x="269" y="434"/>
                  </a:lnTo>
                  <a:lnTo>
                    <a:pt x="225" y="478"/>
                  </a:lnTo>
                  <a:lnTo>
                    <a:pt x="202" y="499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32" y="562"/>
                  </a:lnTo>
                  <a:lnTo>
                    <a:pt x="108" y="583"/>
                  </a:lnTo>
                  <a:lnTo>
                    <a:pt x="84" y="602"/>
                  </a:lnTo>
                  <a:lnTo>
                    <a:pt x="84" y="602"/>
                  </a:lnTo>
                  <a:lnTo>
                    <a:pt x="62" y="619"/>
                  </a:lnTo>
                  <a:lnTo>
                    <a:pt x="41" y="636"/>
                  </a:lnTo>
                  <a:lnTo>
                    <a:pt x="21" y="656"/>
                  </a:lnTo>
                  <a:lnTo>
                    <a:pt x="2" y="674"/>
                  </a:lnTo>
                  <a:lnTo>
                    <a:pt x="2" y="674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2" y="682"/>
                  </a:lnTo>
                  <a:lnTo>
                    <a:pt x="6" y="685"/>
                  </a:lnTo>
                  <a:lnTo>
                    <a:pt x="8" y="683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30" y="663"/>
                  </a:lnTo>
                  <a:lnTo>
                    <a:pt x="53" y="643"/>
                  </a:lnTo>
                  <a:lnTo>
                    <a:pt x="75" y="623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121" y="588"/>
                  </a:lnTo>
                  <a:lnTo>
                    <a:pt x="143" y="568"/>
                  </a:lnTo>
                  <a:lnTo>
                    <a:pt x="187" y="529"/>
                  </a:lnTo>
                  <a:lnTo>
                    <a:pt x="187" y="529"/>
                  </a:lnTo>
                  <a:lnTo>
                    <a:pt x="211" y="508"/>
                  </a:lnTo>
                  <a:lnTo>
                    <a:pt x="233" y="486"/>
                  </a:lnTo>
                  <a:lnTo>
                    <a:pt x="278" y="443"/>
                  </a:lnTo>
                  <a:lnTo>
                    <a:pt x="321" y="398"/>
                  </a:lnTo>
                  <a:lnTo>
                    <a:pt x="365" y="354"/>
                  </a:lnTo>
                  <a:lnTo>
                    <a:pt x="365" y="354"/>
                  </a:lnTo>
                  <a:lnTo>
                    <a:pt x="411" y="313"/>
                  </a:lnTo>
                  <a:lnTo>
                    <a:pt x="456" y="272"/>
                  </a:lnTo>
                  <a:lnTo>
                    <a:pt x="500" y="230"/>
                  </a:lnTo>
                  <a:lnTo>
                    <a:pt x="522" y="209"/>
                  </a:lnTo>
                  <a:lnTo>
                    <a:pt x="543" y="185"/>
                  </a:lnTo>
                  <a:lnTo>
                    <a:pt x="543" y="185"/>
                  </a:lnTo>
                  <a:lnTo>
                    <a:pt x="584" y="141"/>
                  </a:lnTo>
                  <a:lnTo>
                    <a:pt x="626" y="96"/>
                  </a:lnTo>
                  <a:lnTo>
                    <a:pt x="712" y="9"/>
                  </a:lnTo>
                  <a:lnTo>
                    <a:pt x="712" y="9"/>
                  </a:lnTo>
                  <a:lnTo>
                    <a:pt x="713" y="7"/>
                  </a:lnTo>
                  <a:lnTo>
                    <a:pt x="715" y="5"/>
                  </a:lnTo>
                  <a:lnTo>
                    <a:pt x="712" y="1"/>
                  </a:lnTo>
                  <a:lnTo>
                    <a:pt x="708" y="0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0" name="Freeform 962"/>
            <p:cNvSpPr/>
            <p:nvPr/>
          </p:nvSpPr>
          <p:spPr bwMode="auto">
            <a:xfrm>
              <a:off x="6769101" y="3500438"/>
              <a:ext cx="263525" cy="252413"/>
            </a:xfrm>
            <a:custGeom>
              <a:avLst/>
              <a:gdLst/>
              <a:ahLst/>
              <a:cxnLst>
                <a:cxn ang="0">
                  <a:pos x="650" y="0"/>
                </a:cxn>
                <a:cxn ang="0">
                  <a:pos x="647" y="2"/>
                </a:cxn>
                <a:cxn ang="0">
                  <a:pos x="644" y="4"/>
                </a:cxn>
                <a:cxn ang="0">
                  <a:pos x="633" y="26"/>
                </a:cxn>
                <a:cxn ang="0">
                  <a:pos x="616" y="46"/>
                </a:cxn>
                <a:cxn ang="0">
                  <a:pos x="578" y="83"/>
                </a:cxn>
                <a:cxn ang="0">
                  <a:pos x="558" y="102"/>
                </a:cxn>
                <a:cxn ang="0">
                  <a:pos x="502" y="168"/>
                </a:cxn>
                <a:cxn ang="0">
                  <a:pos x="484" y="189"/>
                </a:cxn>
                <a:cxn ang="0">
                  <a:pos x="427" y="249"/>
                </a:cxn>
                <a:cxn ang="0">
                  <a:pos x="349" y="327"/>
                </a:cxn>
                <a:cxn ang="0">
                  <a:pos x="328" y="348"/>
                </a:cxn>
                <a:cxn ang="0">
                  <a:pos x="261" y="408"/>
                </a:cxn>
                <a:cxn ang="0">
                  <a:pos x="211" y="450"/>
                </a:cxn>
                <a:cxn ang="0">
                  <a:pos x="160" y="491"/>
                </a:cxn>
                <a:cxn ang="0">
                  <a:pos x="139" y="506"/>
                </a:cxn>
                <a:cxn ang="0">
                  <a:pos x="78" y="557"/>
                </a:cxn>
                <a:cxn ang="0">
                  <a:pos x="1" y="629"/>
                </a:cxn>
                <a:cxn ang="0">
                  <a:pos x="0" y="636"/>
                </a:cxn>
                <a:cxn ang="0">
                  <a:pos x="5" y="640"/>
                </a:cxn>
                <a:cxn ang="0">
                  <a:pos x="11" y="640"/>
                </a:cxn>
                <a:cxn ang="0">
                  <a:pos x="15" y="637"/>
                </a:cxn>
                <a:cxn ang="0">
                  <a:pos x="15" y="632"/>
                </a:cxn>
                <a:cxn ang="0">
                  <a:pos x="56" y="594"/>
                </a:cxn>
                <a:cxn ang="0">
                  <a:pos x="138" y="522"/>
                </a:cxn>
                <a:cxn ang="0">
                  <a:pos x="183" y="489"/>
                </a:cxn>
                <a:cxn ang="0">
                  <a:pos x="226" y="454"/>
                </a:cxn>
                <a:cxn ang="0">
                  <a:pos x="269" y="416"/>
                </a:cxn>
                <a:cxn ang="0">
                  <a:pos x="341" y="352"/>
                </a:cxn>
                <a:cxn ang="0">
                  <a:pos x="363" y="329"/>
                </a:cxn>
                <a:cxn ang="0">
                  <a:pos x="444" y="246"/>
                </a:cxn>
                <a:cxn ang="0">
                  <a:pos x="504" y="182"/>
                </a:cxn>
                <a:cxn ang="0">
                  <a:pos x="523" y="160"/>
                </a:cxn>
                <a:cxn ang="0">
                  <a:pos x="565" y="113"/>
                </a:cxn>
                <a:cxn ang="0">
                  <a:pos x="609" y="67"/>
                </a:cxn>
                <a:cxn ang="0">
                  <a:pos x="639" y="37"/>
                </a:cxn>
                <a:cxn ang="0">
                  <a:pos x="644" y="29"/>
                </a:cxn>
                <a:cxn ang="0">
                  <a:pos x="651" y="17"/>
                </a:cxn>
                <a:cxn ang="0">
                  <a:pos x="657" y="12"/>
                </a:cxn>
                <a:cxn ang="0">
                  <a:pos x="661" y="11"/>
                </a:cxn>
                <a:cxn ang="0">
                  <a:pos x="665" y="9"/>
                </a:cxn>
                <a:cxn ang="0">
                  <a:pos x="665" y="2"/>
                </a:cxn>
                <a:cxn ang="0">
                  <a:pos x="661" y="0"/>
                </a:cxn>
              </a:cxnLst>
              <a:rect l="0" t="0" r="r" b="b"/>
              <a:pathLst>
                <a:path w="667" h="640">
                  <a:moveTo>
                    <a:pt x="661" y="0"/>
                  </a:moveTo>
                  <a:lnTo>
                    <a:pt x="650" y="0"/>
                  </a:lnTo>
                  <a:lnTo>
                    <a:pt x="650" y="0"/>
                  </a:lnTo>
                  <a:lnTo>
                    <a:pt x="647" y="2"/>
                  </a:lnTo>
                  <a:lnTo>
                    <a:pt x="644" y="4"/>
                  </a:lnTo>
                  <a:lnTo>
                    <a:pt x="644" y="4"/>
                  </a:lnTo>
                  <a:lnTo>
                    <a:pt x="639" y="16"/>
                  </a:lnTo>
                  <a:lnTo>
                    <a:pt x="633" y="26"/>
                  </a:lnTo>
                  <a:lnTo>
                    <a:pt x="625" y="37"/>
                  </a:lnTo>
                  <a:lnTo>
                    <a:pt x="616" y="46"/>
                  </a:lnTo>
                  <a:lnTo>
                    <a:pt x="596" y="64"/>
                  </a:lnTo>
                  <a:lnTo>
                    <a:pt x="578" y="83"/>
                  </a:lnTo>
                  <a:lnTo>
                    <a:pt x="578" y="83"/>
                  </a:lnTo>
                  <a:lnTo>
                    <a:pt x="558" y="102"/>
                  </a:lnTo>
                  <a:lnTo>
                    <a:pt x="538" y="125"/>
                  </a:lnTo>
                  <a:lnTo>
                    <a:pt x="502" y="168"/>
                  </a:lnTo>
                  <a:lnTo>
                    <a:pt x="502" y="168"/>
                  </a:lnTo>
                  <a:lnTo>
                    <a:pt x="484" y="189"/>
                  </a:lnTo>
                  <a:lnTo>
                    <a:pt x="465" y="210"/>
                  </a:lnTo>
                  <a:lnTo>
                    <a:pt x="427" y="249"/>
                  </a:lnTo>
                  <a:lnTo>
                    <a:pt x="388" y="28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28" y="348"/>
                  </a:lnTo>
                  <a:lnTo>
                    <a:pt x="307" y="369"/>
                  </a:lnTo>
                  <a:lnTo>
                    <a:pt x="261" y="408"/>
                  </a:lnTo>
                  <a:lnTo>
                    <a:pt x="261" y="408"/>
                  </a:lnTo>
                  <a:lnTo>
                    <a:pt x="211" y="450"/>
                  </a:lnTo>
                  <a:lnTo>
                    <a:pt x="187" y="471"/>
                  </a:lnTo>
                  <a:lnTo>
                    <a:pt x="160" y="491"/>
                  </a:lnTo>
                  <a:lnTo>
                    <a:pt x="160" y="491"/>
                  </a:lnTo>
                  <a:lnTo>
                    <a:pt x="139" y="506"/>
                  </a:lnTo>
                  <a:lnTo>
                    <a:pt x="119" y="523"/>
                  </a:lnTo>
                  <a:lnTo>
                    <a:pt x="78" y="557"/>
                  </a:lnTo>
                  <a:lnTo>
                    <a:pt x="1" y="629"/>
                  </a:lnTo>
                  <a:lnTo>
                    <a:pt x="1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2" y="638"/>
                  </a:lnTo>
                  <a:lnTo>
                    <a:pt x="5" y="640"/>
                  </a:lnTo>
                  <a:lnTo>
                    <a:pt x="11" y="640"/>
                  </a:lnTo>
                  <a:lnTo>
                    <a:pt x="11" y="640"/>
                  </a:lnTo>
                  <a:lnTo>
                    <a:pt x="14" y="638"/>
                  </a:lnTo>
                  <a:lnTo>
                    <a:pt x="15" y="637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5" y="632"/>
                  </a:lnTo>
                  <a:lnTo>
                    <a:pt x="56" y="594"/>
                  </a:lnTo>
                  <a:lnTo>
                    <a:pt x="96" y="557"/>
                  </a:lnTo>
                  <a:lnTo>
                    <a:pt x="138" y="522"/>
                  </a:lnTo>
                  <a:lnTo>
                    <a:pt x="183" y="489"/>
                  </a:lnTo>
                  <a:lnTo>
                    <a:pt x="183" y="489"/>
                  </a:lnTo>
                  <a:lnTo>
                    <a:pt x="205" y="472"/>
                  </a:lnTo>
                  <a:lnTo>
                    <a:pt x="226" y="454"/>
                  </a:lnTo>
                  <a:lnTo>
                    <a:pt x="269" y="416"/>
                  </a:lnTo>
                  <a:lnTo>
                    <a:pt x="269" y="416"/>
                  </a:lnTo>
                  <a:lnTo>
                    <a:pt x="317" y="373"/>
                  </a:lnTo>
                  <a:lnTo>
                    <a:pt x="341" y="352"/>
                  </a:lnTo>
                  <a:lnTo>
                    <a:pt x="363" y="329"/>
                  </a:lnTo>
                  <a:lnTo>
                    <a:pt x="363" y="329"/>
                  </a:lnTo>
                  <a:lnTo>
                    <a:pt x="404" y="287"/>
                  </a:lnTo>
                  <a:lnTo>
                    <a:pt x="444" y="246"/>
                  </a:lnTo>
                  <a:lnTo>
                    <a:pt x="485" y="204"/>
                  </a:lnTo>
                  <a:lnTo>
                    <a:pt x="504" y="182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42" y="136"/>
                  </a:lnTo>
                  <a:lnTo>
                    <a:pt x="565" y="113"/>
                  </a:lnTo>
                  <a:lnTo>
                    <a:pt x="609" y="67"/>
                  </a:lnTo>
                  <a:lnTo>
                    <a:pt x="609" y="67"/>
                  </a:lnTo>
                  <a:lnTo>
                    <a:pt x="623" y="51"/>
                  </a:lnTo>
                  <a:lnTo>
                    <a:pt x="639" y="37"/>
                  </a:lnTo>
                  <a:lnTo>
                    <a:pt x="639" y="37"/>
                  </a:lnTo>
                  <a:lnTo>
                    <a:pt x="644" y="29"/>
                  </a:lnTo>
                  <a:lnTo>
                    <a:pt x="648" y="21"/>
                  </a:lnTo>
                  <a:lnTo>
                    <a:pt x="651" y="17"/>
                  </a:lnTo>
                  <a:lnTo>
                    <a:pt x="654" y="15"/>
                  </a:lnTo>
                  <a:lnTo>
                    <a:pt x="657" y="12"/>
                  </a:lnTo>
                  <a:lnTo>
                    <a:pt x="661" y="11"/>
                  </a:lnTo>
                  <a:lnTo>
                    <a:pt x="661" y="11"/>
                  </a:lnTo>
                  <a:lnTo>
                    <a:pt x="664" y="11"/>
                  </a:lnTo>
                  <a:lnTo>
                    <a:pt x="665" y="9"/>
                  </a:lnTo>
                  <a:lnTo>
                    <a:pt x="667" y="6"/>
                  </a:lnTo>
                  <a:lnTo>
                    <a:pt x="665" y="2"/>
                  </a:lnTo>
                  <a:lnTo>
                    <a:pt x="664" y="0"/>
                  </a:lnTo>
                  <a:lnTo>
                    <a:pt x="661" y="0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1" name="Freeform 963"/>
            <p:cNvSpPr/>
            <p:nvPr/>
          </p:nvSpPr>
          <p:spPr bwMode="auto">
            <a:xfrm>
              <a:off x="6838951" y="3592513"/>
              <a:ext cx="185738" cy="163513"/>
            </a:xfrm>
            <a:custGeom>
              <a:avLst/>
              <a:gdLst/>
              <a:ahLst/>
              <a:cxnLst>
                <a:cxn ang="0">
                  <a:pos x="457" y="4"/>
                </a:cxn>
                <a:cxn ang="0">
                  <a:pos x="451" y="12"/>
                </a:cxn>
                <a:cxn ang="0">
                  <a:pos x="430" y="28"/>
                </a:cxn>
                <a:cxn ang="0">
                  <a:pos x="421" y="33"/>
                </a:cxn>
                <a:cxn ang="0">
                  <a:pos x="362" y="89"/>
                </a:cxn>
                <a:cxn ang="0">
                  <a:pos x="335" y="118"/>
                </a:cxn>
                <a:cxn ang="0">
                  <a:pos x="283" y="177"/>
                </a:cxn>
                <a:cxn ang="0">
                  <a:pos x="255" y="207"/>
                </a:cxn>
                <a:cxn ang="0">
                  <a:pos x="196" y="262"/>
                </a:cxn>
                <a:cxn ang="0">
                  <a:pos x="134" y="313"/>
                </a:cxn>
                <a:cxn ang="0">
                  <a:pos x="101" y="336"/>
                </a:cxn>
                <a:cxn ang="0">
                  <a:pos x="68" y="357"/>
                </a:cxn>
                <a:cxn ang="0">
                  <a:pos x="52" y="368"/>
                </a:cxn>
                <a:cxn ang="0">
                  <a:pos x="38" y="378"/>
                </a:cxn>
                <a:cxn ang="0">
                  <a:pos x="24" y="391"/>
                </a:cxn>
                <a:cxn ang="0">
                  <a:pos x="11" y="398"/>
                </a:cxn>
                <a:cxn ang="0">
                  <a:pos x="5" y="399"/>
                </a:cxn>
                <a:cxn ang="0">
                  <a:pos x="1" y="402"/>
                </a:cxn>
                <a:cxn ang="0">
                  <a:pos x="1" y="410"/>
                </a:cxn>
                <a:cxn ang="0">
                  <a:pos x="5" y="411"/>
                </a:cxn>
                <a:cxn ang="0">
                  <a:pos x="12" y="411"/>
                </a:cxn>
                <a:cxn ang="0">
                  <a:pos x="16" y="408"/>
                </a:cxn>
                <a:cxn ang="0">
                  <a:pos x="22" y="406"/>
                </a:cxn>
                <a:cxn ang="0">
                  <a:pos x="38" y="393"/>
                </a:cxn>
                <a:cxn ang="0">
                  <a:pos x="47" y="385"/>
                </a:cxn>
                <a:cxn ang="0">
                  <a:pos x="75" y="365"/>
                </a:cxn>
                <a:cxn ang="0">
                  <a:pos x="114" y="342"/>
                </a:cxn>
                <a:cxn ang="0">
                  <a:pos x="147" y="317"/>
                </a:cxn>
                <a:cxn ang="0">
                  <a:pos x="211" y="263"/>
                </a:cxn>
                <a:cxn ang="0">
                  <a:pos x="242" y="236"/>
                </a:cxn>
                <a:cxn ang="0">
                  <a:pos x="304" y="172"/>
                </a:cxn>
                <a:cxn ang="0">
                  <a:pos x="364" y="105"/>
                </a:cxn>
                <a:cxn ang="0">
                  <a:pos x="396" y="74"/>
                </a:cxn>
                <a:cxn ang="0">
                  <a:pos x="429" y="42"/>
                </a:cxn>
                <a:cxn ang="0">
                  <a:pos x="451" y="27"/>
                </a:cxn>
                <a:cxn ang="0">
                  <a:pos x="466" y="12"/>
                </a:cxn>
                <a:cxn ang="0">
                  <a:pos x="468" y="7"/>
                </a:cxn>
                <a:cxn ang="0">
                  <a:pos x="468" y="3"/>
                </a:cxn>
                <a:cxn ang="0">
                  <a:pos x="464" y="0"/>
                </a:cxn>
                <a:cxn ang="0">
                  <a:pos x="458" y="2"/>
                </a:cxn>
                <a:cxn ang="0">
                  <a:pos x="457" y="4"/>
                </a:cxn>
              </a:cxnLst>
              <a:rect l="0" t="0" r="r" b="b"/>
              <a:pathLst>
                <a:path w="468" h="411">
                  <a:moveTo>
                    <a:pt x="457" y="4"/>
                  </a:moveTo>
                  <a:lnTo>
                    <a:pt x="457" y="4"/>
                  </a:lnTo>
                  <a:lnTo>
                    <a:pt x="455" y="8"/>
                  </a:lnTo>
                  <a:lnTo>
                    <a:pt x="451" y="12"/>
                  </a:lnTo>
                  <a:lnTo>
                    <a:pt x="441" y="20"/>
                  </a:lnTo>
                  <a:lnTo>
                    <a:pt x="430" y="28"/>
                  </a:lnTo>
                  <a:lnTo>
                    <a:pt x="421" y="33"/>
                  </a:lnTo>
                  <a:lnTo>
                    <a:pt x="421" y="33"/>
                  </a:lnTo>
                  <a:lnTo>
                    <a:pt x="391" y="62"/>
                  </a:lnTo>
                  <a:lnTo>
                    <a:pt x="362" y="89"/>
                  </a:lnTo>
                  <a:lnTo>
                    <a:pt x="362" y="89"/>
                  </a:lnTo>
                  <a:lnTo>
                    <a:pt x="335" y="118"/>
                  </a:lnTo>
                  <a:lnTo>
                    <a:pt x="309" y="148"/>
                  </a:lnTo>
                  <a:lnTo>
                    <a:pt x="283" y="177"/>
                  </a:lnTo>
                  <a:lnTo>
                    <a:pt x="255" y="207"/>
                  </a:lnTo>
                  <a:lnTo>
                    <a:pt x="255" y="207"/>
                  </a:lnTo>
                  <a:lnTo>
                    <a:pt x="226" y="234"/>
                  </a:lnTo>
                  <a:lnTo>
                    <a:pt x="196" y="262"/>
                  </a:lnTo>
                  <a:lnTo>
                    <a:pt x="165" y="288"/>
                  </a:lnTo>
                  <a:lnTo>
                    <a:pt x="134" y="313"/>
                  </a:lnTo>
                  <a:lnTo>
                    <a:pt x="134" y="313"/>
                  </a:lnTo>
                  <a:lnTo>
                    <a:pt x="101" y="336"/>
                  </a:lnTo>
                  <a:lnTo>
                    <a:pt x="85" y="34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52" y="368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0" y="384"/>
                  </a:lnTo>
                  <a:lnTo>
                    <a:pt x="24" y="391"/>
                  </a:lnTo>
                  <a:lnTo>
                    <a:pt x="16" y="397"/>
                  </a:lnTo>
                  <a:lnTo>
                    <a:pt x="11" y="398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4" y="401"/>
                  </a:lnTo>
                  <a:lnTo>
                    <a:pt x="1" y="402"/>
                  </a:lnTo>
                  <a:lnTo>
                    <a:pt x="0" y="406"/>
                  </a:lnTo>
                  <a:lnTo>
                    <a:pt x="1" y="410"/>
                  </a:lnTo>
                  <a:lnTo>
                    <a:pt x="4" y="411"/>
                  </a:lnTo>
                  <a:lnTo>
                    <a:pt x="5" y="411"/>
                  </a:lnTo>
                  <a:lnTo>
                    <a:pt x="12" y="411"/>
                  </a:lnTo>
                  <a:lnTo>
                    <a:pt x="12" y="411"/>
                  </a:lnTo>
                  <a:lnTo>
                    <a:pt x="15" y="410"/>
                  </a:lnTo>
                  <a:lnTo>
                    <a:pt x="16" y="408"/>
                  </a:lnTo>
                  <a:lnTo>
                    <a:pt x="16" y="408"/>
                  </a:lnTo>
                  <a:lnTo>
                    <a:pt x="22" y="406"/>
                  </a:lnTo>
                  <a:lnTo>
                    <a:pt x="28" y="402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7" y="385"/>
                  </a:lnTo>
                  <a:lnTo>
                    <a:pt x="56" y="378"/>
                  </a:lnTo>
                  <a:lnTo>
                    <a:pt x="75" y="365"/>
                  </a:lnTo>
                  <a:lnTo>
                    <a:pt x="96" y="35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47" y="317"/>
                  </a:lnTo>
                  <a:lnTo>
                    <a:pt x="179" y="291"/>
                  </a:lnTo>
                  <a:lnTo>
                    <a:pt x="211" y="263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74" y="204"/>
                  </a:lnTo>
                  <a:lnTo>
                    <a:pt x="304" y="172"/>
                  </a:lnTo>
                  <a:lnTo>
                    <a:pt x="332" y="138"/>
                  </a:lnTo>
                  <a:lnTo>
                    <a:pt x="364" y="105"/>
                  </a:lnTo>
                  <a:lnTo>
                    <a:pt x="364" y="105"/>
                  </a:lnTo>
                  <a:lnTo>
                    <a:pt x="396" y="74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40" y="34"/>
                  </a:lnTo>
                  <a:lnTo>
                    <a:pt x="451" y="27"/>
                  </a:lnTo>
                  <a:lnTo>
                    <a:pt x="462" y="17"/>
                  </a:lnTo>
                  <a:lnTo>
                    <a:pt x="466" y="12"/>
                  </a:lnTo>
                  <a:lnTo>
                    <a:pt x="468" y="7"/>
                  </a:lnTo>
                  <a:lnTo>
                    <a:pt x="468" y="7"/>
                  </a:lnTo>
                  <a:lnTo>
                    <a:pt x="468" y="4"/>
                  </a:lnTo>
                  <a:lnTo>
                    <a:pt x="468" y="3"/>
                  </a:lnTo>
                  <a:lnTo>
                    <a:pt x="467" y="2"/>
                  </a:lnTo>
                  <a:lnTo>
                    <a:pt x="464" y="0"/>
                  </a:lnTo>
                  <a:lnTo>
                    <a:pt x="461" y="0"/>
                  </a:lnTo>
                  <a:lnTo>
                    <a:pt x="458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2" name="Freeform 964"/>
            <p:cNvSpPr/>
            <p:nvPr/>
          </p:nvSpPr>
          <p:spPr bwMode="auto">
            <a:xfrm>
              <a:off x="6921501" y="3651251"/>
              <a:ext cx="104775" cy="109538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56" y="0"/>
                </a:cxn>
                <a:cxn ang="0">
                  <a:pos x="251" y="3"/>
                </a:cxn>
                <a:cxn ang="0">
                  <a:pos x="246" y="5"/>
                </a:cxn>
                <a:cxn ang="0">
                  <a:pos x="238" y="13"/>
                </a:cxn>
                <a:cxn ang="0">
                  <a:pos x="233" y="22"/>
                </a:cxn>
                <a:cxn ang="0">
                  <a:pos x="227" y="32"/>
                </a:cxn>
                <a:cxn ang="0">
                  <a:pos x="227" y="32"/>
                </a:cxn>
                <a:cxn ang="0">
                  <a:pos x="219" y="43"/>
                </a:cxn>
                <a:cxn ang="0">
                  <a:pos x="213" y="54"/>
                </a:cxn>
                <a:cxn ang="0">
                  <a:pos x="195" y="76"/>
                </a:cxn>
                <a:cxn ang="0">
                  <a:pos x="159" y="117"/>
                </a:cxn>
                <a:cxn ang="0">
                  <a:pos x="159" y="117"/>
                </a:cxn>
                <a:cxn ang="0">
                  <a:pos x="141" y="136"/>
                </a:cxn>
                <a:cxn ang="0">
                  <a:pos x="123" y="156"/>
                </a:cxn>
                <a:cxn ang="0">
                  <a:pos x="83" y="194"/>
                </a:cxn>
                <a:cxn ang="0">
                  <a:pos x="43" y="229"/>
                </a:cxn>
                <a:cxn ang="0">
                  <a:pos x="2" y="264"/>
                </a:cxn>
                <a:cxn ang="0">
                  <a:pos x="2" y="264"/>
                </a:cxn>
                <a:cxn ang="0">
                  <a:pos x="1" y="267"/>
                </a:cxn>
                <a:cxn ang="0">
                  <a:pos x="0" y="268"/>
                </a:cxn>
                <a:cxn ang="0">
                  <a:pos x="1" y="271"/>
                </a:cxn>
                <a:cxn ang="0">
                  <a:pos x="2" y="272"/>
                </a:cxn>
                <a:cxn ang="0">
                  <a:pos x="6" y="275"/>
                </a:cxn>
                <a:cxn ang="0">
                  <a:pos x="8" y="273"/>
                </a:cxn>
                <a:cxn ang="0">
                  <a:pos x="10" y="272"/>
                </a:cxn>
                <a:cxn ang="0">
                  <a:pos x="10" y="272"/>
                </a:cxn>
                <a:cxn ang="0">
                  <a:pos x="80" y="212"/>
                </a:cxn>
                <a:cxn ang="0">
                  <a:pos x="114" y="181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62" y="131"/>
                </a:cxn>
                <a:cxn ang="0">
                  <a:pos x="176" y="113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33" y="45"/>
                </a:cxn>
                <a:cxn ang="0">
                  <a:pos x="233" y="45"/>
                </a:cxn>
                <a:cxn ang="0">
                  <a:pos x="239" y="35"/>
                </a:cxn>
                <a:cxn ang="0">
                  <a:pos x="243" y="26"/>
                </a:cxn>
                <a:cxn ang="0">
                  <a:pos x="246" y="21"/>
                </a:cxn>
                <a:cxn ang="0">
                  <a:pos x="250" y="17"/>
                </a:cxn>
                <a:cxn ang="0">
                  <a:pos x="253" y="13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1" y="11"/>
                </a:cxn>
                <a:cxn ang="0">
                  <a:pos x="263" y="9"/>
                </a:cxn>
                <a:cxn ang="0">
                  <a:pos x="263" y="4"/>
                </a:cxn>
                <a:cxn ang="0">
                  <a:pos x="260" y="1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6" y="0"/>
                </a:cxn>
              </a:cxnLst>
              <a:rect l="0" t="0" r="r" b="b"/>
              <a:pathLst>
                <a:path w="263" h="275">
                  <a:moveTo>
                    <a:pt x="256" y="0"/>
                  </a:moveTo>
                  <a:lnTo>
                    <a:pt x="256" y="0"/>
                  </a:lnTo>
                  <a:lnTo>
                    <a:pt x="251" y="3"/>
                  </a:lnTo>
                  <a:lnTo>
                    <a:pt x="246" y="5"/>
                  </a:lnTo>
                  <a:lnTo>
                    <a:pt x="238" y="13"/>
                  </a:lnTo>
                  <a:lnTo>
                    <a:pt x="233" y="2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19" y="43"/>
                  </a:lnTo>
                  <a:lnTo>
                    <a:pt x="213" y="54"/>
                  </a:lnTo>
                  <a:lnTo>
                    <a:pt x="195" y="76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41" y="136"/>
                  </a:lnTo>
                  <a:lnTo>
                    <a:pt x="123" y="156"/>
                  </a:lnTo>
                  <a:lnTo>
                    <a:pt x="83" y="194"/>
                  </a:lnTo>
                  <a:lnTo>
                    <a:pt x="43" y="229"/>
                  </a:lnTo>
                  <a:lnTo>
                    <a:pt x="2" y="264"/>
                  </a:lnTo>
                  <a:lnTo>
                    <a:pt x="2" y="264"/>
                  </a:lnTo>
                  <a:lnTo>
                    <a:pt x="1" y="267"/>
                  </a:lnTo>
                  <a:lnTo>
                    <a:pt x="0" y="268"/>
                  </a:lnTo>
                  <a:lnTo>
                    <a:pt x="1" y="271"/>
                  </a:lnTo>
                  <a:lnTo>
                    <a:pt x="2" y="272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80" y="212"/>
                  </a:lnTo>
                  <a:lnTo>
                    <a:pt x="114" y="181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62" y="131"/>
                  </a:lnTo>
                  <a:lnTo>
                    <a:pt x="176" y="113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9" y="35"/>
                  </a:lnTo>
                  <a:lnTo>
                    <a:pt x="243" y="26"/>
                  </a:lnTo>
                  <a:lnTo>
                    <a:pt x="246" y="21"/>
                  </a:lnTo>
                  <a:lnTo>
                    <a:pt x="250" y="17"/>
                  </a:lnTo>
                  <a:lnTo>
                    <a:pt x="253" y="13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1" y="11"/>
                  </a:lnTo>
                  <a:lnTo>
                    <a:pt x="263" y="9"/>
                  </a:lnTo>
                  <a:lnTo>
                    <a:pt x="263" y="4"/>
                  </a:lnTo>
                  <a:lnTo>
                    <a:pt x="260" y="1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3" name="Freeform 965"/>
            <p:cNvSpPr/>
            <p:nvPr/>
          </p:nvSpPr>
          <p:spPr bwMode="auto">
            <a:xfrm>
              <a:off x="6302376" y="3327401"/>
              <a:ext cx="23813" cy="333375"/>
            </a:xfrm>
            <a:custGeom>
              <a:avLst/>
              <a:gdLst/>
              <a:ahLst/>
              <a:cxnLst>
                <a:cxn ang="0">
                  <a:pos x="51" y="796"/>
                </a:cxn>
                <a:cxn ang="0">
                  <a:pos x="53" y="796"/>
                </a:cxn>
                <a:cxn ang="0">
                  <a:pos x="56" y="775"/>
                </a:cxn>
                <a:cxn ang="0">
                  <a:pos x="56" y="747"/>
                </a:cxn>
                <a:cxn ang="0">
                  <a:pos x="53" y="733"/>
                </a:cxn>
                <a:cxn ang="0">
                  <a:pos x="51" y="690"/>
                </a:cxn>
                <a:cxn ang="0">
                  <a:pos x="52" y="633"/>
                </a:cxn>
                <a:cxn ang="0">
                  <a:pos x="48" y="589"/>
                </a:cxn>
                <a:cxn ang="0">
                  <a:pos x="44" y="543"/>
                </a:cxn>
                <a:cxn ang="0">
                  <a:pos x="45" y="427"/>
                </a:cxn>
                <a:cxn ang="0">
                  <a:pos x="45" y="322"/>
                </a:cxn>
                <a:cxn ang="0">
                  <a:pos x="49" y="127"/>
                </a:cxn>
                <a:cxn ang="0">
                  <a:pos x="51" y="23"/>
                </a:cxn>
                <a:cxn ang="0">
                  <a:pos x="49" y="12"/>
                </a:cxn>
                <a:cxn ang="0">
                  <a:pos x="44" y="6"/>
                </a:cxn>
                <a:cxn ang="0">
                  <a:pos x="36" y="2"/>
                </a:cxn>
                <a:cxn ang="0">
                  <a:pos x="19" y="2"/>
                </a:cxn>
                <a:cxn ang="0">
                  <a:pos x="13" y="6"/>
                </a:cxn>
                <a:cxn ang="0">
                  <a:pos x="7" y="12"/>
                </a:cxn>
                <a:cxn ang="0">
                  <a:pos x="5" y="23"/>
                </a:cxn>
                <a:cxn ang="0">
                  <a:pos x="5" y="143"/>
                </a:cxn>
                <a:cxn ang="0">
                  <a:pos x="1" y="369"/>
                </a:cxn>
                <a:cxn ang="0">
                  <a:pos x="0" y="490"/>
                </a:cxn>
                <a:cxn ang="0">
                  <a:pos x="2" y="598"/>
                </a:cxn>
                <a:cxn ang="0">
                  <a:pos x="3" y="707"/>
                </a:cxn>
                <a:cxn ang="0">
                  <a:pos x="3" y="717"/>
                </a:cxn>
                <a:cxn ang="0">
                  <a:pos x="7" y="750"/>
                </a:cxn>
                <a:cxn ang="0">
                  <a:pos x="11" y="782"/>
                </a:cxn>
                <a:cxn ang="0">
                  <a:pos x="10" y="794"/>
                </a:cxn>
                <a:cxn ang="0">
                  <a:pos x="10" y="813"/>
                </a:cxn>
                <a:cxn ang="0">
                  <a:pos x="15" y="823"/>
                </a:cxn>
                <a:cxn ang="0">
                  <a:pos x="22" y="831"/>
                </a:cxn>
                <a:cxn ang="0">
                  <a:pos x="28" y="835"/>
                </a:cxn>
                <a:cxn ang="0">
                  <a:pos x="37" y="839"/>
                </a:cxn>
                <a:cxn ang="0">
                  <a:pos x="45" y="837"/>
                </a:cxn>
                <a:cxn ang="0">
                  <a:pos x="53" y="833"/>
                </a:cxn>
                <a:cxn ang="0">
                  <a:pos x="61" y="819"/>
                </a:cxn>
                <a:cxn ang="0">
                  <a:pos x="61" y="811"/>
                </a:cxn>
                <a:cxn ang="0">
                  <a:pos x="58" y="802"/>
                </a:cxn>
                <a:cxn ang="0">
                  <a:pos x="51" y="796"/>
                </a:cxn>
              </a:cxnLst>
              <a:rect l="0" t="0" r="r" b="b"/>
              <a:pathLst>
                <a:path w="61" h="839">
                  <a:moveTo>
                    <a:pt x="51" y="796"/>
                  </a:moveTo>
                  <a:lnTo>
                    <a:pt x="51" y="796"/>
                  </a:lnTo>
                  <a:lnTo>
                    <a:pt x="52" y="796"/>
                  </a:lnTo>
                  <a:lnTo>
                    <a:pt x="53" y="796"/>
                  </a:lnTo>
                  <a:lnTo>
                    <a:pt x="54" y="790"/>
                  </a:lnTo>
                  <a:lnTo>
                    <a:pt x="56" y="775"/>
                  </a:lnTo>
                  <a:lnTo>
                    <a:pt x="56" y="756"/>
                  </a:lnTo>
                  <a:lnTo>
                    <a:pt x="56" y="747"/>
                  </a:lnTo>
                  <a:lnTo>
                    <a:pt x="56" y="747"/>
                  </a:lnTo>
                  <a:lnTo>
                    <a:pt x="53" y="733"/>
                  </a:lnTo>
                  <a:lnTo>
                    <a:pt x="52" y="718"/>
                  </a:lnTo>
                  <a:lnTo>
                    <a:pt x="51" y="690"/>
                  </a:lnTo>
                  <a:lnTo>
                    <a:pt x="52" y="633"/>
                  </a:lnTo>
                  <a:lnTo>
                    <a:pt x="52" y="633"/>
                  </a:lnTo>
                  <a:lnTo>
                    <a:pt x="52" y="611"/>
                  </a:lnTo>
                  <a:lnTo>
                    <a:pt x="48" y="589"/>
                  </a:lnTo>
                  <a:lnTo>
                    <a:pt x="45" y="567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5" y="427"/>
                  </a:lnTo>
                  <a:lnTo>
                    <a:pt x="45" y="427"/>
                  </a:lnTo>
                  <a:lnTo>
                    <a:pt x="45" y="322"/>
                  </a:lnTo>
                  <a:lnTo>
                    <a:pt x="48" y="225"/>
                  </a:lnTo>
                  <a:lnTo>
                    <a:pt x="49" y="127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17"/>
                  </a:lnTo>
                  <a:lnTo>
                    <a:pt x="49" y="12"/>
                  </a:lnTo>
                  <a:lnTo>
                    <a:pt x="47" y="8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28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143"/>
                  </a:lnTo>
                  <a:lnTo>
                    <a:pt x="2" y="257"/>
                  </a:lnTo>
                  <a:lnTo>
                    <a:pt x="1" y="369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" y="544"/>
                  </a:lnTo>
                  <a:lnTo>
                    <a:pt x="2" y="598"/>
                  </a:lnTo>
                  <a:lnTo>
                    <a:pt x="3" y="652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3" y="717"/>
                  </a:lnTo>
                  <a:lnTo>
                    <a:pt x="5" y="729"/>
                  </a:lnTo>
                  <a:lnTo>
                    <a:pt x="7" y="750"/>
                  </a:lnTo>
                  <a:lnTo>
                    <a:pt x="10" y="772"/>
                  </a:lnTo>
                  <a:lnTo>
                    <a:pt x="11" y="782"/>
                  </a:lnTo>
                  <a:lnTo>
                    <a:pt x="10" y="794"/>
                  </a:lnTo>
                  <a:lnTo>
                    <a:pt x="10" y="794"/>
                  </a:lnTo>
                  <a:lnTo>
                    <a:pt x="10" y="807"/>
                  </a:lnTo>
                  <a:lnTo>
                    <a:pt x="10" y="813"/>
                  </a:lnTo>
                  <a:lnTo>
                    <a:pt x="13" y="818"/>
                  </a:lnTo>
                  <a:lnTo>
                    <a:pt x="15" y="823"/>
                  </a:lnTo>
                  <a:lnTo>
                    <a:pt x="18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28" y="835"/>
                  </a:lnTo>
                  <a:lnTo>
                    <a:pt x="32" y="837"/>
                  </a:lnTo>
                  <a:lnTo>
                    <a:pt x="37" y="839"/>
                  </a:lnTo>
                  <a:lnTo>
                    <a:pt x="41" y="839"/>
                  </a:lnTo>
                  <a:lnTo>
                    <a:pt x="45" y="837"/>
                  </a:lnTo>
                  <a:lnTo>
                    <a:pt x="49" y="836"/>
                  </a:lnTo>
                  <a:lnTo>
                    <a:pt x="53" y="833"/>
                  </a:lnTo>
                  <a:lnTo>
                    <a:pt x="58" y="827"/>
                  </a:lnTo>
                  <a:lnTo>
                    <a:pt x="61" y="819"/>
                  </a:lnTo>
                  <a:lnTo>
                    <a:pt x="61" y="815"/>
                  </a:lnTo>
                  <a:lnTo>
                    <a:pt x="61" y="811"/>
                  </a:lnTo>
                  <a:lnTo>
                    <a:pt x="60" y="806"/>
                  </a:lnTo>
                  <a:lnTo>
                    <a:pt x="58" y="802"/>
                  </a:lnTo>
                  <a:lnTo>
                    <a:pt x="54" y="799"/>
                  </a:lnTo>
                  <a:lnTo>
                    <a:pt x="51" y="796"/>
                  </a:lnTo>
                  <a:lnTo>
                    <a:pt x="51" y="7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4" name="Freeform 966"/>
            <p:cNvSpPr/>
            <p:nvPr/>
          </p:nvSpPr>
          <p:spPr bwMode="auto">
            <a:xfrm>
              <a:off x="6303963" y="3201988"/>
              <a:ext cx="741363" cy="146050"/>
            </a:xfrm>
            <a:custGeom>
              <a:avLst/>
              <a:gdLst/>
              <a:ahLst/>
              <a:cxnLst>
                <a:cxn ang="0">
                  <a:pos x="1863" y="310"/>
                </a:cxn>
                <a:cxn ang="0">
                  <a:pos x="1861" y="276"/>
                </a:cxn>
                <a:cxn ang="0">
                  <a:pos x="1852" y="222"/>
                </a:cxn>
                <a:cxn ang="0">
                  <a:pos x="1843" y="197"/>
                </a:cxn>
                <a:cxn ang="0">
                  <a:pos x="1814" y="151"/>
                </a:cxn>
                <a:cxn ang="0">
                  <a:pos x="1777" y="107"/>
                </a:cxn>
                <a:cxn ang="0">
                  <a:pos x="1734" y="65"/>
                </a:cxn>
                <a:cxn ang="0">
                  <a:pos x="1707" y="49"/>
                </a:cxn>
                <a:cxn ang="0">
                  <a:pos x="1656" y="31"/>
                </a:cxn>
                <a:cxn ang="0">
                  <a:pos x="1564" y="14"/>
                </a:cxn>
                <a:cxn ang="0">
                  <a:pos x="1490" y="6"/>
                </a:cxn>
                <a:cxn ang="0">
                  <a:pos x="1337" y="2"/>
                </a:cxn>
                <a:cxn ang="0">
                  <a:pos x="1169" y="4"/>
                </a:cxn>
                <a:cxn ang="0">
                  <a:pos x="896" y="7"/>
                </a:cxn>
                <a:cxn ang="0">
                  <a:pos x="738" y="5"/>
                </a:cxn>
                <a:cxn ang="0">
                  <a:pos x="420" y="0"/>
                </a:cxn>
                <a:cxn ang="0">
                  <a:pos x="261" y="10"/>
                </a:cxn>
                <a:cxn ang="0">
                  <a:pos x="200" y="19"/>
                </a:cxn>
                <a:cxn ang="0">
                  <a:pos x="132" y="44"/>
                </a:cxn>
                <a:cxn ang="0">
                  <a:pos x="97" y="68"/>
                </a:cxn>
                <a:cxn ang="0">
                  <a:pos x="63" y="99"/>
                </a:cxn>
                <a:cxn ang="0">
                  <a:pos x="43" y="125"/>
                </a:cxn>
                <a:cxn ang="0">
                  <a:pos x="21" y="164"/>
                </a:cxn>
                <a:cxn ang="0">
                  <a:pos x="6" y="222"/>
                </a:cxn>
                <a:cxn ang="0">
                  <a:pos x="0" y="345"/>
                </a:cxn>
                <a:cxn ang="0">
                  <a:pos x="2" y="354"/>
                </a:cxn>
                <a:cxn ang="0">
                  <a:pos x="10" y="363"/>
                </a:cxn>
                <a:cxn ang="0">
                  <a:pos x="31" y="366"/>
                </a:cxn>
                <a:cxn ang="0">
                  <a:pos x="42" y="358"/>
                </a:cxn>
                <a:cxn ang="0">
                  <a:pos x="46" y="345"/>
                </a:cxn>
                <a:cxn ang="0">
                  <a:pos x="48" y="285"/>
                </a:cxn>
                <a:cxn ang="0">
                  <a:pos x="49" y="226"/>
                </a:cxn>
                <a:cxn ang="0">
                  <a:pos x="55" y="194"/>
                </a:cxn>
                <a:cxn ang="0">
                  <a:pos x="82" y="149"/>
                </a:cxn>
                <a:cxn ang="0">
                  <a:pos x="114" y="111"/>
                </a:cxn>
                <a:cxn ang="0">
                  <a:pos x="152" y="82"/>
                </a:cxn>
                <a:cxn ang="0">
                  <a:pos x="199" y="64"/>
                </a:cxn>
                <a:cxn ang="0">
                  <a:pos x="269" y="52"/>
                </a:cxn>
                <a:cxn ang="0">
                  <a:pos x="370" y="48"/>
                </a:cxn>
                <a:cxn ang="0">
                  <a:pos x="668" y="51"/>
                </a:cxn>
                <a:cxn ang="0">
                  <a:pos x="965" y="53"/>
                </a:cxn>
                <a:cxn ang="0">
                  <a:pos x="1186" y="49"/>
                </a:cxn>
                <a:cxn ang="0">
                  <a:pos x="1338" y="48"/>
                </a:cxn>
                <a:cxn ang="0">
                  <a:pos x="1496" y="53"/>
                </a:cxn>
                <a:cxn ang="0">
                  <a:pos x="1573" y="61"/>
                </a:cxn>
                <a:cxn ang="0">
                  <a:pos x="1672" y="85"/>
                </a:cxn>
                <a:cxn ang="0">
                  <a:pos x="1702" y="98"/>
                </a:cxn>
                <a:cxn ang="0">
                  <a:pos x="1740" y="129"/>
                </a:cxn>
                <a:cxn ang="0">
                  <a:pos x="1791" y="196"/>
                </a:cxn>
                <a:cxn ang="0">
                  <a:pos x="1805" y="225"/>
                </a:cxn>
                <a:cxn ang="0">
                  <a:pos x="1814" y="269"/>
                </a:cxn>
                <a:cxn ang="0">
                  <a:pos x="1815" y="316"/>
                </a:cxn>
                <a:cxn ang="0">
                  <a:pos x="1822" y="337"/>
                </a:cxn>
                <a:cxn ang="0">
                  <a:pos x="1834" y="347"/>
                </a:cxn>
                <a:cxn ang="0">
                  <a:pos x="1847" y="350"/>
                </a:cxn>
                <a:cxn ang="0">
                  <a:pos x="1863" y="340"/>
                </a:cxn>
                <a:cxn ang="0">
                  <a:pos x="1865" y="320"/>
                </a:cxn>
              </a:cxnLst>
              <a:rect l="0" t="0" r="r" b="b"/>
              <a:pathLst>
                <a:path w="1866" h="367">
                  <a:moveTo>
                    <a:pt x="1863" y="313"/>
                  </a:moveTo>
                  <a:lnTo>
                    <a:pt x="1863" y="313"/>
                  </a:lnTo>
                  <a:lnTo>
                    <a:pt x="1863" y="310"/>
                  </a:lnTo>
                  <a:lnTo>
                    <a:pt x="1861" y="300"/>
                  </a:lnTo>
                  <a:lnTo>
                    <a:pt x="1861" y="276"/>
                  </a:lnTo>
                  <a:lnTo>
                    <a:pt x="1861" y="276"/>
                  </a:lnTo>
                  <a:lnTo>
                    <a:pt x="1861" y="262"/>
                  </a:lnTo>
                  <a:lnTo>
                    <a:pt x="1859" y="249"/>
                  </a:lnTo>
                  <a:lnTo>
                    <a:pt x="1852" y="222"/>
                  </a:lnTo>
                  <a:lnTo>
                    <a:pt x="1852" y="222"/>
                  </a:lnTo>
                  <a:lnTo>
                    <a:pt x="1848" y="210"/>
                  </a:lnTo>
                  <a:lnTo>
                    <a:pt x="1843" y="197"/>
                  </a:lnTo>
                  <a:lnTo>
                    <a:pt x="1836" y="185"/>
                  </a:lnTo>
                  <a:lnTo>
                    <a:pt x="1830" y="174"/>
                  </a:lnTo>
                  <a:lnTo>
                    <a:pt x="1814" y="151"/>
                  </a:lnTo>
                  <a:lnTo>
                    <a:pt x="1798" y="130"/>
                  </a:lnTo>
                  <a:lnTo>
                    <a:pt x="1798" y="130"/>
                  </a:lnTo>
                  <a:lnTo>
                    <a:pt x="1777" y="107"/>
                  </a:lnTo>
                  <a:lnTo>
                    <a:pt x="1757" y="85"/>
                  </a:lnTo>
                  <a:lnTo>
                    <a:pt x="1746" y="74"/>
                  </a:lnTo>
                  <a:lnTo>
                    <a:pt x="1734" y="65"/>
                  </a:lnTo>
                  <a:lnTo>
                    <a:pt x="1721" y="57"/>
                  </a:lnTo>
                  <a:lnTo>
                    <a:pt x="1707" y="49"/>
                  </a:lnTo>
                  <a:lnTo>
                    <a:pt x="1707" y="49"/>
                  </a:lnTo>
                  <a:lnTo>
                    <a:pt x="1691" y="41"/>
                  </a:lnTo>
                  <a:lnTo>
                    <a:pt x="1674" y="36"/>
                  </a:lnTo>
                  <a:lnTo>
                    <a:pt x="1656" y="31"/>
                  </a:lnTo>
                  <a:lnTo>
                    <a:pt x="1638" y="26"/>
                  </a:lnTo>
                  <a:lnTo>
                    <a:pt x="1601" y="19"/>
                  </a:lnTo>
                  <a:lnTo>
                    <a:pt x="1564" y="14"/>
                  </a:lnTo>
                  <a:lnTo>
                    <a:pt x="1564" y="14"/>
                  </a:lnTo>
                  <a:lnTo>
                    <a:pt x="1528" y="9"/>
                  </a:lnTo>
                  <a:lnTo>
                    <a:pt x="1490" y="6"/>
                  </a:lnTo>
                  <a:lnTo>
                    <a:pt x="1452" y="4"/>
                  </a:lnTo>
                  <a:lnTo>
                    <a:pt x="1413" y="2"/>
                  </a:lnTo>
                  <a:lnTo>
                    <a:pt x="1337" y="2"/>
                  </a:lnTo>
                  <a:lnTo>
                    <a:pt x="1261" y="2"/>
                  </a:lnTo>
                  <a:lnTo>
                    <a:pt x="1261" y="2"/>
                  </a:lnTo>
                  <a:lnTo>
                    <a:pt x="1169" y="4"/>
                  </a:lnTo>
                  <a:lnTo>
                    <a:pt x="1079" y="5"/>
                  </a:lnTo>
                  <a:lnTo>
                    <a:pt x="987" y="7"/>
                  </a:lnTo>
                  <a:lnTo>
                    <a:pt x="896" y="7"/>
                  </a:lnTo>
                  <a:lnTo>
                    <a:pt x="896" y="7"/>
                  </a:lnTo>
                  <a:lnTo>
                    <a:pt x="817" y="7"/>
                  </a:lnTo>
                  <a:lnTo>
                    <a:pt x="738" y="5"/>
                  </a:lnTo>
                  <a:lnTo>
                    <a:pt x="579" y="1"/>
                  </a:lnTo>
                  <a:lnTo>
                    <a:pt x="499" y="0"/>
                  </a:lnTo>
                  <a:lnTo>
                    <a:pt x="420" y="0"/>
                  </a:lnTo>
                  <a:lnTo>
                    <a:pt x="340" y="4"/>
                  </a:lnTo>
                  <a:lnTo>
                    <a:pt x="301" y="6"/>
                  </a:lnTo>
                  <a:lnTo>
                    <a:pt x="261" y="10"/>
                  </a:lnTo>
                  <a:lnTo>
                    <a:pt x="261" y="10"/>
                  </a:lnTo>
                  <a:lnTo>
                    <a:pt x="230" y="14"/>
                  </a:lnTo>
                  <a:lnTo>
                    <a:pt x="200" y="19"/>
                  </a:lnTo>
                  <a:lnTo>
                    <a:pt x="171" y="27"/>
                  </a:lnTo>
                  <a:lnTo>
                    <a:pt x="145" y="38"/>
                  </a:lnTo>
                  <a:lnTo>
                    <a:pt x="132" y="44"/>
                  </a:lnTo>
                  <a:lnTo>
                    <a:pt x="120" y="51"/>
                  </a:lnTo>
                  <a:lnTo>
                    <a:pt x="108" y="58"/>
                  </a:lnTo>
                  <a:lnTo>
                    <a:pt x="97" y="68"/>
                  </a:lnTo>
                  <a:lnTo>
                    <a:pt x="85" y="77"/>
                  </a:lnTo>
                  <a:lnTo>
                    <a:pt x="74" y="87"/>
                  </a:lnTo>
                  <a:lnTo>
                    <a:pt x="63" y="99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43" y="125"/>
                  </a:lnTo>
                  <a:lnTo>
                    <a:pt x="35" y="138"/>
                  </a:lnTo>
                  <a:lnTo>
                    <a:pt x="27" y="151"/>
                  </a:lnTo>
                  <a:lnTo>
                    <a:pt x="21" y="164"/>
                  </a:lnTo>
                  <a:lnTo>
                    <a:pt x="15" y="179"/>
                  </a:lnTo>
                  <a:lnTo>
                    <a:pt x="12" y="193"/>
                  </a:lnTo>
                  <a:lnTo>
                    <a:pt x="6" y="222"/>
                  </a:lnTo>
                  <a:lnTo>
                    <a:pt x="2" y="252"/>
                  </a:lnTo>
                  <a:lnTo>
                    <a:pt x="1" y="282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1" y="350"/>
                  </a:lnTo>
                  <a:lnTo>
                    <a:pt x="2" y="354"/>
                  </a:lnTo>
                  <a:lnTo>
                    <a:pt x="4" y="358"/>
                  </a:lnTo>
                  <a:lnTo>
                    <a:pt x="8" y="362"/>
                  </a:lnTo>
                  <a:lnTo>
                    <a:pt x="10" y="363"/>
                  </a:lnTo>
                  <a:lnTo>
                    <a:pt x="14" y="366"/>
                  </a:lnTo>
                  <a:lnTo>
                    <a:pt x="23" y="367"/>
                  </a:lnTo>
                  <a:lnTo>
                    <a:pt x="31" y="366"/>
                  </a:lnTo>
                  <a:lnTo>
                    <a:pt x="35" y="363"/>
                  </a:lnTo>
                  <a:lnTo>
                    <a:pt x="39" y="362"/>
                  </a:lnTo>
                  <a:lnTo>
                    <a:pt x="42" y="358"/>
                  </a:lnTo>
                  <a:lnTo>
                    <a:pt x="44" y="354"/>
                  </a:lnTo>
                  <a:lnTo>
                    <a:pt x="46" y="350"/>
                  </a:lnTo>
                  <a:lnTo>
                    <a:pt x="46" y="345"/>
                  </a:lnTo>
                  <a:lnTo>
                    <a:pt x="46" y="345"/>
                  </a:lnTo>
                  <a:lnTo>
                    <a:pt x="47" y="315"/>
                  </a:lnTo>
                  <a:lnTo>
                    <a:pt x="48" y="285"/>
                  </a:lnTo>
                  <a:lnTo>
                    <a:pt x="48" y="256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49" y="218"/>
                  </a:lnTo>
                  <a:lnTo>
                    <a:pt x="51" y="210"/>
                  </a:lnTo>
                  <a:lnTo>
                    <a:pt x="55" y="194"/>
                  </a:lnTo>
                  <a:lnTo>
                    <a:pt x="63" y="179"/>
                  </a:lnTo>
                  <a:lnTo>
                    <a:pt x="72" y="163"/>
                  </a:lnTo>
                  <a:lnTo>
                    <a:pt x="82" y="149"/>
                  </a:lnTo>
                  <a:lnTo>
                    <a:pt x="93" y="134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24" y="100"/>
                  </a:lnTo>
                  <a:lnTo>
                    <a:pt x="137" y="90"/>
                  </a:lnTo>
                  <a:lnTo>
                    <a:pt x="152" y="82"/>
                  </a:lnTo>
                  <a:lnTo>
                    <a:pt x="166" y="75"/>
                  </a:lnTo>
                  <a:lnTo>
                    <a:pt x="182" y="69"/>
                  </a:lnTo>
                  <a:lnTo>
                    <a:pt x="199" y="64"/>
                  </a:lnTo>
                  <a:lnTo>
                    <a:pt x="216" y="60"/>
                  </a:lnTo>
                  <a:lnTo>
                    <a:pt x="234" y="56"/>
                  </a:lnTo>
                  <a:lnTo>
                    <a:pt x="269" y="52"/>
                  </a:lnTo>
                  <a:lnTo>
                    <a:pt x="305" y="49"/>
                  </a:lnTo>
                  <a:lnTo>
                    <a:pt x="339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519" y="49"/>
                  </a:lnTo>
                  <a:lnTo>
                    <a:pt x="668" y="51"/>
                  </a:lnTo>
                  <a:lnTo>
                    <a:pt x="816" y="53"/>
                  </a:lnTo>
                  <a:lnTo>
                    <a:pt x="965" y="53"/>
                  </a:lnTo>
                  <a:lnTo>
                    <a:pt x="965" y="53"/>
                  </a:lnTo>
                  <a:lnTo>
                    <a:pt x="1038" y="53"/>
                  </a:lnTo>
                  <a:lnTo>
                    <a:pt x="1113" y="51"/>
                  </a:lnTo>
                  <a:lnTo>
                    <a:pt x="1186" y="49"/>
                  </a:lnTo>
                  <a:lnTo>
                    <a:pt x="1261" y="48"/>
                  </a:lnTo>
                  <a:lnTo>
                    <a:pt x="1261" y="48"/>
                  </a:lnTo>
                  <a:lnTo>
                    <a:pt x="1338" y="48"/>
                  </a:lnTo>
                  <a:lnTo>
                    <a:pt x="1418" y="49"/>
                  </a:lnTo>
                  <a:lnTo>
                    <a:pt x="1457" y="51"/>
                  </a:lnTo>
                  <a:lnTo>
                    <a:pt x="1496" y="53"/>
                  </a:lnTo>
                  <a:lnTo>
                    <a:pt x="1535" y="56"/>
                  </a:lnTo>
                  <a:lnTo>
                    <a:pt x="1573" y="61"/>
                  </a:lnTo>
                  <a:lnTo>
                    <a:pt x="1573" y="61"/>
                  </a:lnTo>
                  <a:lnTo>
                    <a:pt x="1606" y="66"/>
                  </a:lnTo>
                  <a:lnTo>
                    <a:pt x="1639" y="74"/>
                  </a:lnTo>
                  <a:lnTo>
                    <a:pt x="1672" y="85"/>
                  </a:lnTo>
                  <a:lnTo>
                    <a:pt x="1686" y="91"/>
                  </a:lnTo>
                  <a:lnTo>
                    <a:pt x="1702" y="98"/>
                  </a:lnTo>
                  <a:lnTo>
                    <a:pt x="1702" y="98"/>
                  </a:lnTo>
                  <a:lnTo>
                    <a:pt x="1715" y="106"/>
                  </a:lnTo>
                  <a:lnTo>
                    <a:pt x="1726" y="116"/>
                  </a:lnTo>
                  <a:lnTo>
                    <a:pt x="1740" y="129"/>
                  </a:lnTo>
                  <a:lnTo>
                    <a:pt x="1751" y="142"/>
                  </a:lnTo>
                  <a:lnTo>
                    <a:pt x="1772" y="171"/>
                  </a:lnTo>
                  <a:lnTo>
                    <a:pt x="1791" y="196"/>
                  </a:lnTo>
                  <a:lnTo>
                    <a:pt x="1791" y="196"/>
                  </a:lnTo>
                  <a:lnTo>
                    <a:pt x="1798" y="210"/>
                  </a:lnTo>
                  <a:lnTo>
                    <a:pt x="1805" y="225"/>
                  </a:lnTo>
                  <a:lnTo>
                    <a:pt x="1809" y="239"/>
                  </a:lnTo>
                  <a:lnTo>
                    <a:pt x="1813" y="255"/>
                  </a:lnTo>
                  <a:lnTo>
                    <a:pt x="1814" y="269"/>
                  </a:lnTo>
                  <a:lnTo>
                    <a:pt x="1815" y="285"/>
                  </a:lnTo>
                  <a:lnTo>
                    <a:pt x="1815" y="316"/>
                  </a:lnTo>
                  <a:lnTo>
                    <a:pt x="1815" y="316"/>
                  </a:lnTo>
                  <a:lnTo>
                    <a:pt x="1817" y="321"/>
                  </a:lnTo>
                  <a:lnTo>
                    <a:pt x="1817" y="327"/>
                  </a:lnTo>
                  <a:lnTo>
                    <a:pt x="1822" y="337"/>
                  </a:lnTo>
                  <a:lnTo>
                    <a:pt x="1825" y="341"/>
                  </a:lnTo>
                  <a:lnTo>
                    <a:pt x="1828" y="345"/>
                  </a:lnTo>
                  <a:lnTo>
                    <a:pt x="1834" y="347"/>
                  </a:lnTo>
                  <a:lnTo>
                    <a:pt x="1838" y="350"/>
                  </a:lnTo>
                  <a:lnTo>
                    <a:pt x="1838" y="350"/>
                  </a:lnTo>
                  <a:lnTo>
                    <a:pt x="1847" y="350"/>
                  </a:lnTo>
                  <a:lnTo>
                    <a:pt x="1853" y="349"/>
                  </a:lnTo>
                  <a:lnTo>
                    <a:pt x="1859" y="345"/>
                  </a:lnTo>
                  <a:lnTo>
                    <a:pt x="1863" y="340"/>
                  </a:lnTo>
                  <a:lnTo>
                    <a:pt x="1865" y="333"/>
                  </a:lnTo>
                  <a:lnTo>
                    <a:pt x="1866" y="327"/>
                  </a:lnTo>
                  <a:lnTo>
                    <a:pt x="1865" y="320"/>
                  </a:lnTo>
                  <a:lnTo>
                    <a:pt x="1863" y="313"/>
                  </a:lnTo>
                  <a:lnTo>
                    <a:pt x="1863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5" name="Freeform 967"/>
            <p:cNvSpPr/>
            <p:nvPr/>
          </p:nvSpPr>
          <p:spPr bwMode="auto">
            <a:xfrm>
              <a:off x="7024688" y="3322638"/>
              <a:ext cx="25400" cy="338138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5" y="11"/>
                </a:cxn>
                <a:cxn ang="0">
                  <a:pos x="40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8" y="5"/>
                </a:cxn>
                <a:cxn ang="0">
                  <a:pos x="3" y="11"/>
                </a:cxn>
                <a:cxn ang="0">
                  <a:pos x="0" y="22"/>
                </a:cxn>
                <a:cxn ang="0">
                  <a:pos x="2" y="77"/>
                </a:cxn>
                <a:cxn ang="0">
                  <a:pos x="11" y="226"/>
                </a:cxn>
                <a:cxn ang="0">
                  <a:pos x="17" y="324"/>
                </a:cxn>
                <a:cxn ang="0">
                  <a:pos x="17" y="430"/>
                </a:cxn>
                <a:cxn ang="0">
                  <a:pos x="13" y="549"/>
                </a:cxn>
                <a:cxn ang="0">
                  <a:pos x="12" y="667"/>
                </a:cxn>
                <a:cxn ang="0">
                  <a:pos x="11" y="673"/>
                </a:cxn>
                <a:cxn ang="0">
                  <a:pos x="8" y="740"/>
                </a:cxn>
                <a:cxn ang="0">
                  <a:pos x="8" y="742"/>
                </a:cxn>
                <a:cxn ang="0">
                  <a:pos x="6" y="748"/>
                </a:cxn>
                <a:cxn ang="0">
                  <a:pos x="7" y="759"/>
                </a:cxn>
                <a:cxn ang="0">
                  <a:pos x="10" y="765"/>
                </a:cxn>
                <a:cxn ang="0">
                  <a:pos x="12" y="822"/>
                </a:cxn>
                <a:cxn ang="0">
                  <a:pos x="15" y="833"/>
                </a:cxn>
                <a:cxn ang="0">
                  <a:pos x="23" y="839"/>
                </a:cxn>
                <a:cxn ang="0">
                  <a:pos x="27" y="843"/>
                </a:cxn>
                <a:cxn ang="0">
                  <a:pos x="34" y="848"/>
                </a:cxn>
                <a:cxn ang="0">
                  <a:pos x="44" y="848"/>
                </a:cxn>
                <a:cxn ang="0">
                  <a:pos x="53" y="844"/>
                </a:cxn>
                <a:cxn ang="0">
                  <a:pos x="57" y="842"/>
                </a:cxn>
                <a:cxn ang="0">
                  <a:pos x="58" y="827"/>
                </a:cxn>
                <a:cxn ang="0">
                  <a:pos x="58" y="825"/>
                </a:cxn>
                <a:cxn ang="0">
                  <a:pos x="59" y="812"/>
                </a:cxn>
                <a:cxn ang="0">
                  <a:pos x="57" y="803"/>
                </a:cxn>
                <a:cxn ang="0">
                  <a:pos x="57" y="800"/>
                </a:cxn>
                <a:cxn ang="0">
                  <a:pos x="58" y="790"/>
                </a:cxn>
                <a:cxn ang="0">
                  <a:pos x="57" y="765"/>
                </a:cxn>
                <a:cxn ang="0">
                  <a:pos x="55" y="763"/>
                </a:cxn>
                <a:cxn ang="0">
                  <a:pos x="54" y="742"/>
                </a:cxn>
                <a:cxn ang="0">
                  <a:pos x="55" y="735"/>
                </a:cxn>
                <a:cxn ang="0">
                  <a:pos x="57" y="725"/>
                </a:cxn>
                <a:cxn ang="0">
                  <a:pos x="59" y="710"/>
                </a:cxn>
                <a:cxn ang="0">
                  <a:pos x="61" y="701"/>
                </a:cxn>
                <a:cxn ang="0">
                  <a:pos x="59" y="637"/>
                </a:cxn>
                <a:cxn ang="0">
                  <a:pos x="58" y="629"/>
                </a:cxn>
                <a:cxn ang="0">
                  <a:pos x="63" y="410"/>
                </a:cxn>
                <a:cxn ang="0">
                  <a:pos x="65" y="358"/>
                </a:cxn>
                <a:cxn ang="0">
                  <a:pos x="61" y="261"/>
                </a:cxn>
                <a:cxn ang="0">
                  <a:pos x="50" y="123"/>
                </a:cxn>
                <a:cxn ang="0">
                  <a:pos x="46" y="22"/>
                </a:cxn>
              </a:cxnLst>
              <a:rect l="0" t="0" r="r" b="b"/>
              <a:pathLst>
                <a:path w="65" h="848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5"/>
                  </a:lnTo>
                  <a:lnTo>
                    <a:pt x="4" y="7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77"/>
                  </a:lnTo>
                  <a:lnTo>
                    <a:pt x="4" y="128"/>
                  </a:lnTo>
                  <a:lnTo>
                    <a:pt x="11" y="226"/>
                  </a:lnTo>
                  <a:lnTo>
                    <a:pt x="15" y="274"/>
                  </a:lnTo>
                  <a:lnTo>
                    <a:pt x="17" y="324"/>
                  </a:lnTo>
                  <a:lnTo>
                    <a:pt x="19" y="375"/>
                  </a:lnTo>
                  <a:lnTo>
                    <a:pt x="17" y="430"/>
                  </a:lnTo>
                  <a:lnTo>
                    <a:pt x="17" y="430"/>
                  </a:lnTo>
                  <a:lnTo>
                    <a:pt x="13" y="549"/>
                  </a:lnTo>
                  <a:lnTo>
                    <a:pt x="12" y="667"/>
                  </a:lnTo>
                  <a:lnTo>
                    <a:pt x="12" y="667"/>
                  </a:lnTo>
                  <a:lnTo>
                    <a:pt x="11" y="673"/>
                  </a:lnTo>
                  <a:lnTo>
                    <a:pt x="11" y="673"/>
                  </a:lnTo>
                  <a:lnTo>
                    <a:pt x="10" y="707"/>
                  </a:lnTo>
                  <a:lnTo>
                    <a:pt x="8" y="740"/>
                  </a:lnTo>
                  <a:lnTo>
                    <a:pt x="8" y="740"/>
                  </a:lnTo>
                  <a:lnTo>
                    <a:pt x="8" y="742"/>
                  </a:lnTo>
                  <a:lnTo>
                    <a:pt x="8" y="742"/>
                  </a:lnTo>
                  <a:lnTo>
                    <a:pt x="6" y="748"/>
                  </a:lnTo>
                  <a:lnTo>
                    <a:pt x="6" y="754"/>
                  </a:lnTo>
                  <a:lnTo>
                    <a:pt x="7" y="759"/>
                  </a:lnTo>
                  <a:lnTo>
                    <a:pt x="10" y="765"/>
                  </a:lnTo>
                  <a:lnTo>
                    <a:pt x="10" y="765"/>
                  </a:lnTo>
                  <a:lnTo>
                    <a:pt x="12" y="822"/>
                  </a:lnTo>
                  <a:lnTo>
                    <a:pt x="12" y="822"/>
                  </a:lnTo>
                  <a:lnTo>
                    <a:pt x="13" y="827"/>
                  </a:lnTo>
                  <a:lnTo>
                    <a:pt x="15" y="833"/>
                  </a:lnTo>
                  <a:lnTo>
                    <a:pt x="19" y="837"/>
                  </a:lnTo>
                  <a:lnTo>
                    <a:pt x="23" y="839"/>
                  </a:lnTo>
                  <a:lnTo>
                    <a:pt x="23" y="839"/>
                  </a:lnTo>
                  <a:lnTo>
                    <a:pt x="27" y="843"/>
                  </a:lnTo>
                  <a:lnTo>
                    <a:pt x="30" y="847"/>
                  </a:lnTo>
                  <a:lnTo>
                    <a:pt x="34" y="848"/>
                  </a:lnTo>
                  <a:lnTo>
                    <a:pt x="40" y="848"/>
                  </a:lnTo>
                  <a:lnTo>
                    <a:pt x="44" y="848"/>
                  </a:lnTo>
                  <a:lnTo>
                    <a:pt x="49" y="847"/>
                  </a:lnTo>
                  <a:lnTo>
                    <a:pt x="53" y="844"/>
                  </a:lnTo>
                  <a:lnTo>
                    <a:pt x="57" y="842"/>
                  </a:lnTo>
                  <a:lnTo>
                    <a:pt x="57" y="842"/>
                  </a:lnTo>
                  <a:lnTo>
                    <a:pt x="58" y="827"/>
                  </a:lnTo>
                  <a:lnTo>
                    <a:pt x="58" y="827"/>
                  </a:lnTo>
                  <a:lnTo>
                    <a:pt x="58" y="825"/>
                  </a:lnTo>
                  <a:lnTo>
                    <a:pt x="58" y="825"/>
                  </a:lnTo>
                  <a:lnTo>
                    <a:pt x="59" y="812"/>
                  </a:lnTo>
                  <a:lnTo>
                    <a:pt x="59" y="812"/>
                  </a:lnTo>
                  <a:lnTo>
                    <a:pt x="57" y="807"/>
                  </a:lnTo>
                  <a:lnTo>
                    <a:pt x="57" y="803"/>
                  </a:lnTo>
                  <a:lnTo>
                    <a:pt x="57" y="803"/>
                  </a:lnTo>
                  <a:lnTo>
                    <a:pt x="57" y="800"/>
                  </a:lnTo>
                  <a:lnTo>
                    <a:pt x="57" y="800"/>
                  </a:lnTo>
                  <a:lnTo>
                    <a:pt x="58" y="790"/>
                  </a:lnTo>
                  <a:lnTo>
                    <a:pt x="58" y="790"/>
                  </a:lnTo>
                  <a:lnTo>
                    <a:pt x="57" y="765"/>
                  </a:lnTo>
                  <a:lnTo>
                    <a:pt x="57" y="765"/>
                  </a:lnTo>
                  <a:lnTo>
                    <a:pt x="55" y="763"/>
                  </a:lnTo>
                  <a:lnTo>
                    <a:pt x="55" y="763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7" y="725"/>
                  </a:lnTo>
                  <a:lnTo>
                    <a:pt x="58" y="718"/>
                  </a:lnTo>
                  <a:lnTo>
                    <a:pt x="59" y="710"/>
                  </a:lnTo>
                  <a:lnTo>
                    <a:pt x="61" y="701"/>
                  </a:lnTo>
                  <a:lnTo>
                    <a:pt x="61" y="701"/>
                  </a:lnTo>
                  <a:lnTo>
                    <a:pt x="59" y="637"/>
                  </a:lnTo>
                  <a:lnTo>
                    <a:pt x="59" y="637"/>
                  </a:lnTo>
                  <a:lnTo>
                    <a:pt x="58" y="629"/>
                  </a:lnTo>
                  <a:lnTo>
                    <a:pt x="58" y="629"/>
                  </a:lnTo>
                  <a:lnTo>
                    <a:pt x="59" y="519"/>
                  </a:lnTo>
                  <a:lnTo>
                    <a:pt x="63" y="410"/>
                  </a:lnTo>
                  <a:lnTo>
                    <a:pt x="63" y="410"/>
                  </a:lnTo>
                  <a:lnTo>
                    <a:pt x="65" y="358"/>
                  </a:lnTo>
                  <a:lnTo>
                    <a:pt x="63" y="308"/>
                  </a:lnTo>
                  <a:lnTo>
                    <a:pt x="61" y="261"/>
                  </a:lnTo>
                  <a:lnTo>
                    <a:pt x="57" y="215"/>
                  </a:lnTo>
                  <a:lnTo>
                    <a:pt x="50" y="123"/>
                  </a:lnTo>
                  <a:lnTo>
                    <a:pt x="48" y="74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6" name="Freeform 968"/>
            <p:cNvSpPr/>
            <p:nvPr/>
          </p:nvSpPr>
          <p:spPr bwMode="auto">
            <a:xfrm>
              <a:off x="6307138" y="3617913"/>
              <a:ext cx="741363" cy="152400"/>
            </a:xfrm>
            <a:custGeom>
              <a:avLst/>
              <a:gdLst/>
              <a:ahLst/>
              <a:cxnLst>
                <a:cxn ang="0">
                  <a:pos x="1820" y="41"/>
                </a:cxn>
                <a:cxn ang="0">
                  <a:pos x="1816" y="113"/>
                </a:cxn>
                <a:cxn ang="0">
                  <a:pos x="1813" y="154"/>
                </a:cxn>
                <a:cxn ang="0">
                  <a:pos x="1795" y="205"/>
                </a:cxn>
                <a:cxn ang="0">
                  <a:pos x="1762" y="254"/>
                </a:cxn>
                <a:cxn ang="0">
                  <a:pos x="1736" y="280"/>
                </a:cxn>
                <a:cxn ang="0">
                  <a:pos x="1689" y="306"/>
                </a:cxn>
                <a:cxn ang="0">
                  <a:pos x="1634" y="322"/>
                </a:cxn>
                <a:cxn ang="0">
                  <a:pos x="1557" y="330"/>
                </a:cxn>
                <a:cxn ang="0">
                  <a:pos x="1484" y="331"/>
                </a:cxn>
                <a:cxn ang="0">
                  <a:pos x="1295" y="338"/>
                </a:cxn>
                <a:cxn ang="0">
                  <a:pos x="1154" y="338"/>
                </a:cxn>
                <a:cxn ang="0">
                  <a:pos x="916" y="335"/>
                </a:cxn>
                <a:cxn ang="0">
                  <a:pos x="644" y="336"/>
                </a:cxn>
                <a:cxn ang="0">
                  <a:pos x="439" y="332"/>
                </a:cxn>
                <a:cxn ang="0">
                  <a:pos x="334" y="326"/>
                </a:cxn>
                <a:cxn ang="0">
                  <a:pos x="246" y="311"/>
                </a:cxn>
                <a:cxn ang="0">
                  <a:pos x="198" y="294"/>
                </a:cxn>
                <a:cxn ang="0">
                  <a:pos x="152" y="268"/>
                </a:cxn>
                <a:cxn ang="0">
                  <a:pos x="112" y="232"/>
                </a:cxn>
                <a:cxn ang="0">
                  <a:pos x="87" y="195"/>
                </a:cxn>
                <a:cxn ang="0">
                  <a:pos x="58" y="122"/>
                </a:cxn>
                <a:cxn ang="0">
                  <a:pos x="46" y="52"/>
                </a:cxn>
                <a:cxn ang="0">
                  <a:pos x="43" y="43"/>
                </a:cxn>
                <a:cxn ang="0">
                  <a:pos x="34" y="34"/>
                </a:cxn>
                <a:cxn ang="0">
                  <a:pos x="13" y="33"/>
                </a:cxn>
                <a:cxn ang="0">
                  <a:pos x="3" y="39"/>
                </a:cxn>
                <a:cxn ang="0">
                  <a:pos x="0" y="52"/>
                </a:cxn>
                <a:cxn ang="0">
                  <a:pos x="6" y="96"/>
                </a:cxn>
                <a:cxn ang="0">
                  <a:pos x="24" y="162"/>
                </a:cxn>
                <a:cxn ang="0">
                  <a:pos x="53" y="221"/>
                </a:cxn>
                <a:cxn ang="0">
                  <a:pos x="91" y="273"/>
                </a:cxn>
                <a:cxn ang="0">
                  <a:pos x="125" y="306"/>
                </a:cxn>
                <a:cxn ang="0">
                  <a:pos x="163" y="331"/>
                </a:cxn>
                <a:cxn ang="0">
                  <a:pos x="207" y="351"/>
                </a:cxn>
                <a:cxn ang="0">
                  <a:pos x="255" y="361"/>
                </a:cxn>
                <a:cxn ang="0">
                  <a:pos x="415" y="375"/>
                </a:cxn>
                <a:cxn ang="0">
                  <a:pos x="656" y="381"/>
                </a:cxn>
                <a:cxn ang="0">
                  <a:pos x="896" y="381"/>
                </a:cxn>
                <a:cxn ang="0">
                  <a:pos x="1166" y="383"/>
                </a:cxn>
                <a:cxn ang="0">
                  <a:pos x="1333" y="383"/>
                </a:cxn>
                <a:cxn ang="0">
                  <a:pos x="1565" y="377"/>
                </a:cxn>
                <a:cxn ang="0">
                  <a:pos x="1629" y="370"/>
                </a:cxn>
                <a:cxn ang="0">
                  <a:pos x="1694" y="352"/>
                </a:cxn>
                <a:cxn ang="0">
                  <a:pos x="1740" y="330"/>
                </a:cxn>
                <a:cxn ang="0">
                  <a:pos x="1779" y="301"/>
                </a:cxn>
                <a:cxn ang="0">
                  <a:pos x="1802" y="277"/>
                </a:cxn>
                <a:cxn ang="0">
                  <a:pos x="1841" y="220"/>
                </a:cxn>
                <a:cxn ang="0">
                  <a:pos x="1857" y="181"/>
                </a:cxn>
                <a:cxn ang="0">
                  <a:pos x="1863" y="144"/>
                </a:cxn>
                <a:cxn ang="0">
                  <a:pos x="1863" y="67"/>
                </a:cxn>
                <a:cxn ang="0">
                  <a:pos x="1868" y="29"/>
                </a:cxn>
                <a:cxn ang="0">
                  <a:pos x="1867" y="15"/>
                </a:cxn>
                <a:cxn ang="0">
                  <a:pos x="1858" y="4"/>
                </a:cxn>
                <a:cxn ang="0">
                  <a:pos x="1838" y="1"/>
                </a:cxn>
                <a:cxn ang="0">
                  <a:pos x="1828" y="8"/>
                </a:cxn>
                <a:cxn ang="0">
                  <a:pos x="1824" y="17"/>
                </a:cxn>
              </a:cxnLst>
              <a:rect l="0" t="0" r="r" b="b"/>
              <a:pathLst>
                <a:path w="1868" h="385">
                  <a:moveTo>
                    <a:pt x="1824" y="17"/>
                  </a:moveTo>
                  <a:lnTo>
                    <a:pt x="1824" y="17"/>
                  </a:lnTo>
                  <a:lnTo>
                    <a:pt x="1820" y="41"/>
                  </a:lnTo>
                  <a:lnTo>
                    <a:pt x="1817" y="64"/>
                  </a:lnTo>
                  <a:lnTo>
                    <a:pt x="1816" y="88"/>
                  </a:lnTo>
                  <a:lnTo>
                    <a:pt x="1816" y="113"/>
                  </a:lnTo>
                  <a:lnTo>
                    <a:pt x="1816" y="113"/>
                  </a:lnTo>
                  <a:lnTo>
                    <a:pt x="1816" y="135"/>
                  </a:lnTo>
                  <a:lnTo>
                    <a:pt x="1813" y="154"/>
                  </a:lnTo>
                  <a:lnTo>
                    <a:pt x="1809" y="171"/>
                  </a:lnTo>
                  <a:lnTo>
                    <a:pt x="1803" y="188"/>
                  </a:lnTo>
                  <a:lnTo>
                    <a:pt x="1795" y="205"/>
                  </a:lnTo>
                  <a:lnTo>
                    <a:pt x="1786" y="221"/>
                  </a:lnTo>
                  <a:lnTo>
                    <a:pt x="1775" y="237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51" y="268"/>
                  </a:lnTo>
                  <a:lnTo>
                    <a:pt x="1736" y="280"/>
                  </a:lnTo>
                  <a:lnTo>
                    <a:pt x="1722" y="290"/>
                  </a:lnTo>
                  <a:lnTo>
                    <a:pt x="1706" y="300"/>
                  </a:lnTo>
                  <a:lnTo>
                    <a:pt x="1689" y="306"/>
                  </a:lnTo>
                  <a:lnTo>
                    <a:pt x="1671" y="313"/>
                  </a:lnTo>
                  <a:lnTo>
                    <a:pt x="1652" y="318"/>
                  </a:lnTo>
                  <a:lnTo>
                    <a:pt x="1634" y="322"/>
                  </a:lnTo>
                  <a:lnTo>
                    <a:pt x="1615" y="324"/>
                  </a:lnTo>
                  <a:lnTo>
                    <a:pt x="1595" y="327"/>
                  </a:lnTo>
                  <a:lnTo>
                    <a:pt x="1557" y="330"/>
                  </a:lnTo>
                  <a:lnTo>
                    <a:pt x="1519" y="331"/>
                  </a:lnTo>
                  <a:lnTo>
                    <a:pt x="1484" y="331"/>
                  </a:lnTo>
                  <a:lnTo>
                    <a:pt x="1484" y="331"/>
                  </a:lnTo>
                  <a:lnTo>
                    <a:pt x="1421" y="332"/>
                  </a:lnTo>
                  <a:lnTo>
                    <a:pt x="1358" y="335"/>
                  </a:lnTo>
                  <a:lnTo>
                    <a:pt x="1295" y="338"/>
                  </a:lnTo>
                  <a:lnTo>
                    <a:pt x="1233" y="339"/>
                  </a:lnTo>
                  <a:lnTo>
                    <a:pt x="1233" y="339"/>
                  </a:lnTo>
                  <a:lnTo>
                    <a:pt x="1154" y="338"/>
                  </a:lnTo>
                  <a:lnTo>
                    <a:pt x="1074" y="336"/>
                  </a:lnTo>
                  <a:lnTo>
                    <a:pt x="996" y="335"/>
                  </a:lnTo>
                  <a:lnTo>
                    <a:pt x="916" y="335"/>
                  </a:lnTo>
                  <a:lnTo>
                    <a:pt x="916" y="335"/>
                  </a:lnTo>
                  <a:lnTo>
                    <a:pt x="780" y="335"/>
                  </a:lnTo>
                  <a:lnTo>
                    <a:pt x="644" y="336"/>
                  </a:lnTo>
                  <a:lnTo>
                    <a:pt x="576" y="336"/>
                  </a:lnTo>
                  <a:lnTo>
                    <a:pt x="507" y="335"/>
                  </a:lnTo>
                  <a:lnTo>
                    <a:pt x="439" y="332"/>
                  </a:lnTo>
                  <a:lnTo>
                    <a:pt x="371" y="330"/>
                  </a:lnTo>
                  <a:lnTo>
                    <a:pt x="371" y="330"/>
                  </a:lnTo>
                  <a:lnTo>
                    <a:pt x="334" y="326"/>
                  </a:lnTo>
                  <a:lnTo>
                    <a:pt x="299" y="322"/>
                  </a:lnTo>
                  <a:lnTo>
                    <a:pt x="263" y="315"/>
                  </a:lnTo>
                  <a:lnTo>
                    <a:pt x="246" y="311"/>
                  </a:lnTo>
                  <a:lnTo>
                    <a:pt x="229" y="306"/>
                  </a:lnTo>
                  <a:lnTo>
                    <a:pt x="214" y="301"/>
                  </a:lnTo>
                  <a:lnTo>
                    <a:pt x="198" y="294"/>
                  </a:lnTo>
                  <a:lnTo>
                    <a:pt x="182" y="287"/>
                  </a:lnTo>
                  <a:lnTo>
                    <a:pt x="166" y="279"/>
                  </a:lnTo>
                  <a:lnTo>
                    <a:pt x="152" y="268"/>
                  </a:lnTo>
                  <a:lnTo>
                    <a:pt x="138" y="258"/>
                  </a:lnTo>
                  <a:lnTo>
                    <a:pt x="125" y="245"/>
                  </a:lnTo>
                  <a:lnTo>
                    <a:pt x="112" y="232"/>
                  </a:lnTo>
                  <a:lnTo>
                    <a:pt x="112" y="232"/>
                  </a:lnTo>
                  <a:lnTo>
                    <a:pt x="98" y="215"/>
                  </a:lnTo>
                  <a:lnTo>
                    <a:pt x="87" y="195"/>
                  </a:lnTo>
                  <a:lnTo>
                    <a:pt x="76" y="171"/>
                  </a:lnTo>
                  <a:lnTo>
                    <a:pt x="67" y="148"/>
                  </a:lnTo>
                  <a:lnTo>
                    <a:pt x="58" y="122"/>
                  </a:lnTo>
                  <a:lnTo>
                    <a:pt x="53" y="97"/>
                  </a:lnTo>
                  <a:lnTo>
                    <a:pt x="47" y="75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5" y="49"/>
                  </a:lnTo>
                  <a:lnTo>
                    <a:pt x="43" y="43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4" y="34"/>
                  </a:lnTo>
                  <a:lnTo>
                    <a:pt x="30" y="33"/>
                  </a:lnTo>
                  <a:lnTo>
                    <a:pt x="21" y="32"/>
                  </a:lnTo>
                  <a:lnTo>
                    <a:pt x="13" y="33"/>
                  </a:lnTo>
                  <a:lnTo>
                    <a:pt x="9" y="34"/>
                  </a:lnTo>
                  <a:lnTo>
                    <a:pt x="6" y="37"/>
                  </a:lnTo>
                  <a:lnTo>
                    <a:pt x="3" y="39"/>
                  </a:lnTo>
                  <a:lnTo>
                    <a:pt x="2" y="43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75"/>
                  </a:lnTo>
                  <a:lnTo>
                    <a:pt x="6" y="96"/>
                  </a:lnTo>
                  <a:lnTo>
                    <a:pt x="9" y="118"/>
                  </a:lnTo>
                  <a:lnTo>
                    <a:pt x="16" y="140"/>
                  </a:lnTo>
                  <a:lnTo>
                    <a:pt x="24" y="162"/>
                  </a:lnTo>
                  <a:lnTo>
                    <a:pt x="32" y="183"/>
                  </a:lnTo>
                  <a:lnTo>
                    <a:pt x="42" y="203"/>
                  </a:lnTo>
                  <a:lnTo>
                    <a:pt x="53" y="221"/>
                  </a:lnTo>
                  <a:lnTo>
                    <a:pt x="53" y="221"/>
                  </a:lnTo>
                  <a:lnTo>
                    <a:pt x="71" y="249"/>
                  </a:lnTo>
                  <a:lnTo>
                    <a:pt x="91" y="273"/>
                  </a:lnTo>
                  <a:lnTo>
                    <a:pt x="101" y="285"/>
                  </a:lnTo>
                  <a:lnTo>
                    <a:pt x="113" y="296"/>
                  </a:lnTo>
                  <a:lnTo>
                    <a:pt x="125" y="306"/>
                  </a:lnTo>
                  <a:lnTo>
                    <a:pt x="136" y="315"/>
                  </a:lnTo>
                  <a:lnTo>
                    <a:pt x="149" y="323"/>
                  </a:lnTo>
                  <a:lnTo>
                    <a:pt x="163" y="331"/>
                  </a:lnTo>
                  <a:lnTo>
                    <a:pt x="177" y="339"/>
                  </a:lnTo>
                  <a:lnTo>
                    <a:pt x="191" y="345"/>
                  </a:lnTo>
                  <a:lnTo>
                    <a:pt x="207" y="351"/>
                  </a:lnTo>
                  <a:lnTo>
                    <a:pt x="221" y="355"/>
                  </a:lnTo>
                  <a:lnTo>
                    <a:pt x="238" y="358"/>
                  </a:lnTo>
                  <a:lnTo>
                    <a:pt x="255" y="361"/>
                  </a:lnTo>
                  <a:lnTo>
                    <a:pt x="255" y="361"/>
                  </a:lnTo>
                  <a:lnTo>
                    <a:pt x="335" y="369"/>
                  </a:lnTo>
                  <a:lnTo>
                    <a:pt x="415" y="375"/>
                  </a:lnTo>
                  <a:lnTo>
                    <a:pt x="495" y="378"/>
                  </a:lnTo>
                  <a:lnTo>
                    <a:pt x="575" y="381"/>
                  </a:lnTo>
                  <a:lnTo>
                    <a:pt x="656" y="381"/>
                  </a:lnTo>
                  <a:lnTo>
                    <a:pt x="735" y="381"/>
                  </a:lnTo>
                  <a:lnTo>
                    <a:pt x="896" y="381"/>
                  </a:lnTo>
                  <a:lnTo>
                    <a:pt x="896" y="381"/>
                  </a:lnTo>
                  <a:lnTo>
                    <a:pt x="985" y="381"/>
                  </a:lnTo>
                  <a:lnTo>
                    <a:pt x="1076" y="382"/>
                  </a:lnTo>
                  <a:lnTo>
                    <a:pt x="1166" y="383"/>
                  </a:lnTo>
                  <a:lnTo>
                    <a:pt x="1256" y="385"/>
                  </a:lnTo>
                  <a:lnTo>
                    <a:pt x="1256" y="385"/>
                  </a:lnTo>
                  <a:lnTo>
                    <a:pt x="1333" y="383"/>
                  </a:lnTo>
                  <a:lnTo>
                    <a:pt x="1410" y="381"/>
                  </a:lnTo>
                  <a:lnTo>
                    <a:pt x="1486" y="378"/>
                  </a:lnTo>
                  <a:lnTo>
                    <a:pt x="1565" y="377"/>
                  </a:lnTo>
                  <a:lnTo>
                    <a:pt x="1565" y="377"/>
                  </a:lnTo>
                  <a:lnTo>
                    <a:pt x="1596" y="375"/>
                  </a:lnTo>
                  <a:lnTo>
                    <a:pt x="1629" y="370"/>
                  </a:lnTo>
                  <a:lnTo>
                    <a:pt x="1662" y="362"/>
                  </a:lnTo>
                  <a:lnTo>
                    <a:pt x="1679" y="358"/>
                  </a:lnTo>
                  <a:lnTo>
                    <a:pt x="1694" y="352"/>
                  </a:lnTo>
                  <a:lnTo>
                    <a:pt x="1710" y="345"/>
                  </a:lnTo>
                  <a:lnTo>
                    <a:pt x="1726" y="339"/>
                  </a:lnTo>
                  <a:lnTo>
                    <a:pt x="1740" y="330"/>
                  </a:lnTo>
                  <a:lnTo>
                    <a:pt x="1754" y="322"/>
                  </a:lnTo>
                  <a:lnTo>
                    <a:pt x="1768" y="311"/>
                  </a:lnTo>
                  <a:lnTo>
                    <a:pt x="1779" y="301"/>
                  </a:lnTo>
                  <a:lnTo>
                    <a:pt x="1791" y="289"/>
                  </a:lnTo>
                  <a:lnTo>
                    <a:pt x="1802" y="277"/>
                  </a:lnTo>
                  <a:lnTo>
                    <a:pt x="1802" y="277"/>
                  </a:lnTo>
                  <a:lnTo>
                    <a:pt x="1820" y="254"/>
                  </a:lnTo>
                  <a:lnTo>
                    <a:pt x="1834" y="232"/>
                  </a:lnTo>
                  <a:lnTo>
                    <a:pt x="1841" y="220"/>
                  </a:lnTo>
                  <a:lnTo>
                    <a:pt x="1847" y="208"/>
                  </a:lnTo>
                  <a:lnTo>
                    <a:pt x="1853" y="195"/>
                  </a:lnTo>
                  <a:lnTo>
                    <a:pt x="1857" y="181"/>
                  </a:lnTo>
                  <a:lnTo>
                    <a:pt x="1857" y="181"/>
                  </a:lnTo>
                  <a:lnTo>
                    <a:pt x="1860" y="162"/>
                  </a:lnTo>
                  <a:lnTo>
                    <a:pt x="1863" y="144"/>
                  </a:lnTo>
                  <a:lnTo>
                    <a:pt x="1863" y="124"/>
                  </a:lnTo>
                  <a:lnTo>
                    <a:pt x="1863" y="105"/>
                  </a:lnTo>
                  <a:lnTo>
                    <a:pt x="1863" y="67"/>
                  </a:lnTo>
                  <a:lnTo>
                    <a:pt x="1864" y="47"/>
                  </a:lnTo>
                  <a:lnTo>
                    <a:pt x="1868" y="29"/>
                  </a:lnTo>
                  <a:lnTo>
                    <a:pt x="1868" y="29"/>
                  </a:lnTo>
                  <a:lnTo>
                    <a:pt x="1868" y="24"/>
                  </a:lnTo>
                  <a:lnTo>
                    <a:pt x="1868" y="18"/>
                  </a:lnTo>
                  <a:lnTo>
                    <a:pt x="1867" y="15"/>
                  </a:lnTo>
                  <a:lnTo>
                    <a:pt x="1864" y="11"/>
                  </a:lnTo>
                  <a:lnTo>
                    <a:pt x="1862" y="8"/>
                  </a:lnTo>
                  <a:lnTo>
                    <a:pt x="1858" y="4"/>
                  </a:lnTo>
                  <a:lnTo>
                    <a:pt x="1850" y="1"/>
                  </a:lnTo>
                  <a:lnTo>
                    <a:pt x="1842" y="0"/>
                  </a:lnTo>
                  <a:lnTo>
                    <a:pt x="1838" y="1"/>
                  </a:lnTo>
                  <a:lnTo>
                    <a:pt x="1834" y="3"/>
                  </a:lnTo>
                  <a:lnTo>
                    <a:pt x="1830" y="4"/>
                  </a:lnTo>
                  <a:lnTo>
                    <a:pt x="1828" y="8"/>
                  </a:lnTo>
                  <a:lnTo>
                    <a:pt x="1825" y="12"/>
                  </a:lnTo>
                  <a:lnTo>
                    <a:pt x="1824" y="17"/>
                  </a:lnTo>
                  <a:lnTo>
                    <a:pt x="1824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7" name="Freeform 969"/>
            <p:cNvSpPr>
              <a:spLocks noEditPoints="1"/>
            </p:cNvSpPr>
            <p:nvPr/>
          </p:nvSpPr>
          <p:spPr bwMode="auto">
            <a:xfrm>
              <a:off x="6594476" y="3409951"/>
              <a:ext cx="141288" cy="161925"/>
            </a:xfrm>
            <a:custGeom>
              <a:avLst/>
              <a:gdLst/>
              <a:ahLst/>
              <a:cxnLst>
                <a:cxn ang="0">
                  <a:pos x="300" y="21"/>
                </a:cxn>
                <a:cxn ang="0">
                  <a:pos x="266" y="7"/>
                </a:cxn>
                <a:cxn ang="0">
                  <a:pos x="216" y="0"/>
                </a:cxn>
                <a:cxn ang="0">
                  <a:pos x="139" y="1"/>
                </a:cxn>
                <a:cxn ang="0">
                  <a:pos x="82" y="3"/>
                </a:cxn>
                <a:cxn ang="0">
                  <a:pos x="31" y="13"/>
                </a:cxn>
                <a:cxn ang="0">
                  <a:pos x="12" y="26"/>
                </a:cxn>
                <a:cxn ang="0">
                  <a:pos x="1" y="48"/>
                </a:cxn>
                <a:cxn ang="0">
                  <a:pos x="1" y="60"/>
                </a:cxn>
                <a:cxn ang="0">
                  <a:pos x="5" y="235"/>
                </a:cxn>
                <a:cxn ang="0">
                  <a:pos x="4" y="266"/>
                </a:cxn>
                <a:cxn ang="0">
                  <a:pos x="1" y="322"/>
                </a:cxn>
                <a:cxn ang="0">
                  <a:pos x="8" y="353"/>
                </a:cxn>
                <a:cxn ang="0">
                  <a:pos x="17" y="365"/>
                </a:cxn>
                <a:cxn ang="0">
                  <a:pos x="60" y="391"/>
                </a:cxn>
                <a:cxn ang="0">
                  <a:pos x="114" y="404"/>
                </a:cxn>
                <a:cxn ang="0">
                  <a:pos x="191" y="408"/>
                </a:cxn>
                <a:cxn ang="0">
                  <a:pos x="297" y="396"/>
                </a:cxn>
                <a:cxn ang="0">
                  <a:pos x="300" y="395"/>
                </a:cxn>
                <a:cxn ang="0">
                  <a:pos x="313" y="391"/>
                </a:cxn>
                <a:cxn ang="0">
                  <a:pos x="336" y="365"/>
                </a:cxn>
                <a:cxn ang="0">
                  <a:pos x="349" y="334"/>
                </a:cxn>
                <a:cxn ang="0">
                  <a:pos x="354" y="289"/>
                </a:cxn>
                <a:cxn ang="0">
                  <a:pos x="354" y="220"/>
                </a:cxn>
                <a:cxn ang="0">
                  <a:pos x="354" y="115"/>
                </a:cxn>
                <a:cxn ang="0">
                  <a:pos x="347" y="79"/>
                </a:cxn>
                <a:cxn ang="0">
                  <a:pos x="328" y="46"/>
                </a:cxn>
                <a:cxn ang="0">
                  <a:pos x="310" y="28"/>
                </a:cxn>
                <a:cxn ang="0">
                  <a:pos x="51" y="186"/>
                </a:cxn>
                <a:cxn ang="0">
                  <a:pos x="50" y="59"/>
                </a:cxn>
                <a:cxn ang="0">
                  <a:pos x="51" y="54"/>
                </a:cxn>
                <a:cxn ang="0">
                  <a:pos x="85" y="47"/>
                </a:cxn>
                <a:cxn ang="0">
                  <a:pos x="145" y="48"/>
                </a:cxn>
                <a:cxn ang="0">
                  <a:pos x="217" y="48"/>
                </a:cxn>
                <a:cxn ang="0">
                  <a:pos x="269" y="59"/>
                </a:cxn>
                <a:cxn ang="0">
                  <a:pos x="293" y="72"/>
                </a:cxn>
                <a:cxn ang="0">
                  <a:pos x="306" y="96"/>
                </a:cxn>
                <a:cxn ang="0">
                  <a:pos x="311" y="139"/>
                </a:cxn>
                <a:cxn ang="0">
                  <a:pos x="309" y="220"/>
                </a:cxn>
                <a:cxn ang="0">
                  <a:pos x="310" y="272"/>
                </a:cxn>
                <a:cxn ang="0">
                  <a:pos x="305" y="323"/>
                </a:cxn>
                <a:cxn ang="0">
                  <a:pos x="293" y="345"/>
                </a:cxn>
                <a:cxn ang="0">
                  <a:pos x="285" y="352"/>
                </a:cxn>
                <a:cxn ang="0">
                  <a:pos x="230" y="358"/>
                </a:cxn>
                <a:cxn ang="0">
                  <a:pos x="150" y="361"/>
                </a:cxn>
                <a:cxn ang="0">
                  <a:pos x="94" y="353"/>
                </a:cxn>
                <a:cxn ang="0">
                  <a:pos x="61" y="335"/>
                </a:cxn>
                <a:cxn ang="0">
                  <a:pos x="51" y="319"/>
                </a:cxn>
                <a:cxn ang="0">
                  <a:pos x="50" y="306"/>
                </a:cxn>
              </a:cxnLst>
              <a:rect l="0" t="0" r="r" b="b"/>
              <a:pathLst>
                <a:path w="356" h="408">
                  <a:moveTo>
                    <a:pt x="310" y="28"/>
                  </a:moveTo>
                  <a:lnTo>
                    <a:pt x="310" y="28"/>
                  </a:lnTo>
                  <a:lnTo>
                    <a:pt x="300" y="21"/>
                  </a:lnTo>
                  <a:lnTo>
                    <a:pt x="289" y="14"/>
                  </a:lnTo>
                  <a:lnTo>
                    <a:pt x="277" y="11"/>
                  </a:lnTo>
                  <a:lnTo>
                    <a:pt x="266" y="7"/>
                  </a:lnTo>
                  <a:lnTo>
                    <a:pt x="254" y="4"/>
                  </a:lnTo>
                  <a:lnTo>
                    <a:pt x="241" y="1"/>
                  </a:lnTo>
                  <a:lnTo>
                    <a:pt x="216" y="0"/>
                  </a:lnTo>
                  <a:lnTo>
                    <a:pt x="190" y="0"/>
                  </a:lnTo>
                  <a:lnTo>
                    <a:pt x="164" y="0"/>
                  </a:lnTo>
                  <a:lnTo>
                    <a:pt x="139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82" y="3"/>
                  </a:lnTo>
                  <a:lnTo>
                    <a:pt x="64" y="4"/>
                  </a:lnTo>
                  <a:lnTo>
                    <a:pt x="47" y="8"/>
                  </a:lnTo>
                  <a:lnTo>
                    <a:pt x="31" y="13"/>
                  </a:lnTo>
                  <a:lnTo>
                    <a:pt x="24" y="17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7" y="33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5" y="235"/>
                  </a:lnTo>
                  <a:lnTo>
                    <a:pt x="5" y="235"/>
                  </a:lnTo>
                  <a:lnTo>
                    <a:pt x="5" y="250"/>
                  </a:lnTo>
                  <a:lnTo>
                    <a:pt x="4" y="266"/>
                  </a:lnTo>
                  <a:lnTo>
                    <a:pt x="1" y="284"/>
                  </a:lnTo>
                  <a:lnTo>
                    <a:pt x="0" y="302"/>
                  </a:lnTo>
                  <a:lnTo>
                    <a:pt x="1" y="322"/>
                  </a:lnTo>
                  <a:lnTo>
                    <a:pt x="3" y="339"/>
                  </a:lnTo>
                  <a:lnTo>
                    <a:pt x="5" y="347"/>
                  </a:lnTo>
                  <a:lnTo>
                    <a:pt x="8" y="353"/>
                  </a:lnTo>
                  <a:lnTo>
                    <a:pt x="12" y="360"/>
                  </a:lnTo>
                  <a:lnTo>
                    <a:pt x="17" y="365"/>
                  </a:lnTo>
                  <a:lnTo>
                    <a:pt x="17" y="365"/>
                  </a:lnTo>
                  <a:lnTo>
                    <a:pt x="30" y="375"/>
                  </a:lnTo>
                  <a:lnTo>
                    <a:pt x="44" y="383"/>
                  </a:lnTo>
                  <a:lnTo>
                    <a:pt x="60" y="391"/>
                  </a:lnTo>
                  <a:lnTo>
                    <a:pt x="77" y="396"/>
                  </a:lnTo>
                  <a:lnTo>
                    <a:pt x="94" y="402"/>
                  </a:lnTo>
                  <a:lnTo>
                    <a:pt x="114" y="404"/>
                  </a:lnTo>
                  <a:lnTo>
                    <a:pt x="132" y="407"/>
                  </a:lnTo>
                  <a:lnTo>
                    <a:pt x="152" y="408"/>
                  </a:lnTo>
                  <a:lnTo>
                    <a:pt x="191" y="408"/>
                  </a:lnTo>
                  <a:lnTo>
                    <a:pt x="230" y="405"/>
                  </a:lnTo>
                  <a:lnTo>
                    <a:pt x="266" y="402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00" y="395"/>
                  </a:lnTo>
                  <a:lnTo>
                    <a:pt x="300" y="395"/>
                  </a:lnTo>
                  <a:lnTo>
                    <a:pt x="306" y="394"/>
                  </a:lnTo>
                  <a:lnTo>
                    <a:pt x="313" y="391"/>
                  </a:lnTo>
                  <a:lnTo>
                    <a:pt x="313" y="391"/>
                  </a:lnTo>
                  <a:lnTo>
                    <a:pt x="322" y="382"/>
                  </a:lnTo>
                  <a:lnTo>
                    <a:pt x="330" y="374"/>
                  </a:lnTo>
                  <a:lnTo>
                    <a:pt x="336" y="365"/>
                  </a:lnTo>
                  <a:lnTo>
                    <a:pt x="341" y="354"/>
                  </a:lnTo>
                  <a:lnTo>
                    <a:pt x="347" y="344"/>
                  </a:lnTo>
                  <a:lnTo>
                    <a:pt x="349" y="334"/>
                  </a:lnTo>
                  <a:lnTo>
                    <a:pt x="352" y="323"/>
                  </a:lnTo>
                  <a:lnTo>
                    <a:pt x="353" y="311"/>
                  </a:lnTo>
                  <a:lnTo>
                    <a:pt x="354" y="289"/>
                  </a:lnTo>
                  <a:lnTo>
                    <a:pt x="354" y="266"/>
                  </a:lnTo>
                  <a:lnTo>
                    <a:pt x="354" y="220"/>
                  </a:lnTo>
                  <a:lnTo>
                    <a:pt x="354" y="220"/>
                  </a:lnTo>
                  <a:lnTo>
                    <a:pt x="356" y="167"/>
                  </a:lnTo>
                  <a:lnTo>
                    <a:pt x="356" y="141"/>
                  </a:lnTo>
                  <a:lnTo>
                    <a:pt x="354" y="115"/>
                  </a:lnTo>
                  <a:lnTo>
                    <a:pt x="352" y="102"/>
                  </a:lnTo>
                  <a:lnTo>
                    <a:pt x="349" y="90"/>
                  </a:lnTo>
                  <a:lnTo>
                    <a:pt x="347" y="79"/>
                  </a:lnTo>
                  <a:lnTo>
                    <a:pt x="341" y="67"/>
                  </a:lnTo>
                  <a:lnTo>
                    <a:pt x="336" y="56"/>
                  </a:lnTo>
                  <a:lnTo>
                    <a:pt x="328" y="46"/>
                  </a:lnTo>
                  <a:lnTo>
                    <a:pt x="320" y="37"/>
                  </a:lnTo>
                  <a:lnTo>
                    <a:pt x="310" y="28"/>
                  </a:lnTo>
                  <a:lnTo>
                    <a:pt x="310" y="28"/>
                  </a:lnTo>
                  <a:close/>
                  <a:moveTo>
                    <a:pt x="50" y="306"/>
                  </a:moveTo>
                  <a:lnTo>
                    <a:pt x="50" y="306"/>
                  </a:lnTo>
                  <a:lnTo>
                    <a:pt x="51" y="186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60" y="50"/>
                  </a:lnTo>
                  <a:lnTo>
                    <a:pt x="72" y="47"/>
                  </a:lnTo>
                  <a:lnTo>
                    <a:pt x="85" y="47"/>
                  </a:lnTo>
                  <a:lnTo>
                    <a:pt x="101" y="46"/>
                  </a:lnTo>
                  <a:lnTo>
                    <a:pt x="128" y="47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82" y="48"/>
                  </a:lnTo>
                  <a:lnTo>
                    <a:pt x="217" y="48"/>
                  </a:lnTo>
                  <a:lnTo>
                    <a:pt x="235" y="50"/>
                  </a:lnTo>
                  <a:lnTo>
                    <a:pt x="252" y="54"/>
                  </a:lnTo>
                  <a:lnTo>
                    <a:pt x="269" y="59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93" y="72"/>
                  </a:lnTo>
                  <a:lnTo>
                    <a:pt x="298" y="79"/>
                  </a:lnTo>
                  <a:lnTo>
                    <a:pt x="302" y="86"/>
                  </a:lnTo>
                  <a:lnTo>
                    <a:pt x="306" y="96"/>
                  </a:lnTo>
                  <a:lnTo>
                    <a:pt x="309" y="105"/>
                  </a:lnTo>
                  <a:lnTo>
                    <a:pt x="310" y="115"/>
                  </a:lnTo>
                  <a:lnTo>
                    <a:pt x="311" y="139"/>
                  </a:lnTo>
                  <a:lnTo>
                    <a:pt x="311" y="162"/>
                  </a:lnTo>
                  <a:lnTo>
                    <a:pt x="310" y="184"/>
                  </a:lnTo>
                  <a:lnTo>
                    <a:pt x="309" y="220"/>
                  </a:lnTo>
                  <a:lnTo>
                    <a:pt x="309" y="220"/>
                  </a:lnTo>
                  <a:lnTo>
                    <a:pt x="310" y="254"/>
                  </a:lnTo>
                  <a:lnTo>
                    <a:pt x="310" y="272"/>
                  </a:lnTo>
                  <a:lnTo>
                    <a:pt x="310" y="289"/>
                  </a:lnTo>
                  <a:lnTo>
                    <a:pt x="309" y="307"/>
                  </a:lnTo>
                  <a:lnTo>
                    <a:pt x="305" y="323"/>
                  </a:lnTo>
                  <a:lnTo>
                    <a:pt x="302" y="331"/>
                  </a:lnTo>
                  <a:lnTo>
                    <a:pt x="298" y="339"/>
                  </a:lnTo>
                  <a:lnTo>
                    <a:pt x="293" y="345"/>
                  </a:lnTo>
                  <a:lnTo>
                    <a:pt x="288" y="352"/>
                  </a:lnTo>
                  <a:lnTo>
                    <a:pt x="288" y="352"/>
                  </a:lnTo>
                  <a:lnTo>
                    <a:pt x="285" y="352"/>
                  </a:lnTo>
                  <a:lnTo>
                    <a:pt x="285" y="352"/>
                  </a:lnTo>
                  <a:lnTo>
                    <a:pt x="263" y="356"/>
                  </a:lnTo>
                  <a:lnTo>
                    <a:pt x="230" y="358"/>
                  </a:lnTo>
                  <a:lnTo>
                    <a:pt x="191" y="361"/>
                  </a:lnTo>
                  <a:lnTo>
                    <a:pt x="171" y="361"/>
                  </a:lnTo>
                  <a:lnTo>
                    <a:pt x="150" y="361"/>
                  </a:lnTo>
                  <a:lnTo>
                    <a:pt x="131" y="360"/>
                  </a:lnTo>
                  <a:lnTo>
                    <a:pt x="112" y="357"/>
                  </a:lnTo>
                  <a:lnTo>
                    <a:pt x="94" y="353"/>
                  </a:lnTo>
                  <a:lnTo>
                    <a:pt x="80" y="347"/>
                  </a:lnTo>
                  <a:lnTo>
                    <a:pt x="67" y="340"/>
                  </a:lnTo>
                  <a:lnTo>
                    <a:pt x="61" y="335"/>
                  </a:lnTo>
                  <a:lnTo>
                    <a:pt x="58" y="331"/>
                  </a:lnTo>
                  <a:lnTo>
                    <a:pt x="54" y="326"/>
                  </a:lnTo>
                  <a:lnTo>
                    <a:pt x="51" y="319"/>
                  </a:lnTo>
                  <a:lnTo>
                    <a:pt x="50" y="313"/>
                  </a:lnTo>
                  <a:lnTo>
                    <a:pt x="50" y="306"/>
                  </a:lnTo>
                  <a:lnTo>
                    <a:pt x="50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8" name="Freeform 970"/>
            <p:cNvSpPr/>
            <p:nvPr/>
          </p:nvSpPr>
          <p:spPr bwMode="auto">
            <a:xfrm>
              <a:off x="6308726" y="3441701"/>
              <a:ext cx="298450" cy="50800"/>
            </a:xfrm>
            <a:custGeom>
              <a:avLst/>
              <a:gdLst/>
              <a:ahLst/>
              <a:cxnLst>
                <a:cxn ang="0">
                  <a:pos x="731" y="85"/>
                </a:cxn>
                <a:cxn ang="0">
                  <a:pos x="671" y="82"/>
                </a:cxn>
                <a:cxn ang="0">
                  <a:pos x="610" y="78"/>
                </a:cxn>
                <a:cxn ang="0">
                  <a:pos x="561" y="78"/>
                </a:cxn>
                <a:cxn ang="0">
                  <a:pos x="485" y="79"/>
                </a:cxn>
                <a:cxn ang="0">
                  <a:pos x="435" y="78"/>
                </a:cxn>
                <a:cxn ang="0">
                  <a:pos x="410" y="75"/>
                </a:cxn>
                <a:cxn ang="0">
                  <a:pos x="367" y="70"/>
                </a:cxn>
                <a:cxn ang="0">
                  <a:pos x="232" y="68"/>
                </a:cxn>
                <a:cxn ang="0">
                  <a:pos x="180" y="66"/>
                </a:cxn>
                <a:cxn ang="0">
                  <a:pos x="126" y="60"/>
                </a:cxn>
                <a:cxn ang="0">
                  <a:pos x="109" y="56"/>
                </a:cxn>
                <a:cxn ang="0">
                  <a:pos x="68" y="41"/>
                </a:cxn>
                <a:cxn ang="0">
                  <a:pos x="52" y="32"/>
                </a:cxn>
                <a:cxn ang="0">
                  <a:pos x="45" y="24"/>
                </a:cxn>
                <a:cxn ang="0">
                  <a:pos x="45" y="22"/>
                </a:cxn>
                <a:cxn ang="0">
                  <a:pos x="44" y="11"/>
                </a:cxn>
                <a:cxn ang="0">
                  <a:pos x="39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7" y="5"/>
                </a:cxn>
                <a:cxn ang="0">
                  <a:pos x="2" y="11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5" y="45"/>
                </a:cxn>
                <a:cxn ang="0">
                  <a:pos x="14" y="58"/>
                </a:cxn>
                <a:cxn ang="0">
                  <a:pos x="34" y="74"/>
                </a:cxn>
                <a:cxn ang="0">
                  <a:pos x="65" y="90"/>
                </a:cxn>
                <a:cxn ang="0">
                  <a:pos x="96" y="100"/>
                </a:cxn>
                <a:cxn ang="0">
                  <a:pos x="149" y="111"/>
                </a:cxn>
                <a:cxn ang="0">
                  <a:pos x="204" y="113"/>
                </a:cxn>
                <a:cxn ang="0">
                  <a:pos x="285" y="115"/>
                </a:cxn>
                <a:cxn ang="0">
                  <a:pos x="311" y="116"/>
                </a:cxn>
                <a:cxn ang="0">
                  <a:pos x="520" y="128"/>
                </a:cxn>
                <a:cxn ang="0">
                  <a:pos x="731" y="130"/>
                </a:cxn>
                <a:cxn ang="0">
                  <a:pos x="736" y="129"/>
                </a:cxn>
                <a:cxn ang="0">
                  <a:pos x="744" y="125"/>
                </a:cxn>
                <a:cxn ang="0">
                  <a:pos x="749" y="120"/>
                </a:cxn>
                <a:cxn ang="0">
                  <a:pos x="753" y="107"/>
                </a:cxn>
                <a:cxn ang="0">
                  <a:pos x="749" y="95"/>
                </a:cxn>
                <a:cxn ang="0">
                  <a:pos x="744" y="88"/>
                </a:cxn>
                <a:cxn ang="0">
                  <a:pos x="736" y="85"/>
                </a:cxn>
                <a:cxn ang="0">
                  <a:pos x="731" y="85"/>
                </a:cxn>
              </a:cxnLst>
              <a:rect l="0" t="0" r="r" b="b"/>
              <a:pathLst>
                <a:path w="753" h="130">
                  <a:moveTo>
                    <a:pt x="731" y="85"/>
                  </a:moveTo>
                  <a:lnTo>
                    <a:pt x="731" y="85"/>
                  </a:lnTo>
                  <a:lnTo>
                    <a:pt x="701" y="83"/>
                  </a:lnTo>
                  <a:lnTo>
                    <a:pt x="671" y="82"/>
                  </a:lnTo>
                  <a:lnTo>
                    <a:pt x="610" y="78"/>
                  </a:lnTo>
                  <a:lnTo>
                    <a:pt x="610" y="78"/>
                  </a:lnTo>
                  <a:lnTo>
                    <a:pt x="586" y="78"/>
                  </a:lnTo>
                  <a:lnTo>
                    <a:pt x="561" y="78"/>
                  </a:lnTo>
                  <a:lnTo>
                    <a:pt x="511" y="79"/>
                  </a:lnTo>
                  <a:lnTo>
                    <a:pt x="485" y="79"/>
                  </a:lnTo>
                  <a:lnTo>
                    <a:pt x="460" y="79"/>
                  </a:lnTo>
                  <a:lnTo>
                    <a:pt x="435" y="78"/>
                  </a:lnTo>
                  <a:lnTo>
                    <a:pt x="410" y="75"/>
                  </a:lnTo>
                  <a:lnTo>
                    <a:pt x="410" y="75"/>
                  </a:lnTo>
                  <a:lnTo>
                    <a:pt x="389" y="73"/>
                  </a:lnTo>
                  <a:lnTo>
                    <a:pt x="367" y="70"/>
                  </a:lnTo>
                  <a:lnTo>
                    <a:pt x="323" y="68"/>
                  </a:lnTo>
                  <a:lnTo>
                    <a:pt x="232" y="68"/>
                  </a:lnTo>
                  <a:lnTo>
                    <a:pt x="232" y="68"/>
                  </a:lnTo>
                  <a:lnTo>
                    <a:pt x="180" y="66"/>
                  </a:lnTo>
                  <a:lnTo>
                    <a:pt x="154" y="64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09" y="56"/>
                  </a:lnTo>
                  <a:lnTo>
                    <a:pt x="82" y="47"/>
                  </a:lnTo>
                  <a:lnTo>
                    <a:pt x="68" y="41"/>
                  </a:lnTo>
                  <a:lnTo>
                    <a:pt x="56" y="35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2" y="11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5" y="45"/>
                  </a:lnTo>
                  <a:lnTo>
                    <a:pt x="9" y="52"/>
                  </a:lnTo>
                  <a:lnTo>
                    <a:pt x="14" y="58"/>
                  </a:lnTo>
                  <a:lnTo>
                    <a:pt x="19" y="64"/>
                  </a:lnTo>
                  <a:lnTo>
                    <a:pt x="34" y="74"/>
                  </a:lnTo>
                  <a:lnTo>
                    <a:pt x="49" y="83"/>
                  </a:lnTo>
                  <a:lnTo>
                    <a:pt x="65" y="9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123" y="107"/>
                  </a:lnTo>
                  <a:lnTo>
                    <a:pt x="149" y="111"/>
                  </a:lnTo>
                  <a:lnTo>
                    <a:pt x="176" y="113"/>
                  </a:lnTo>
                  <a:lnTo>
                    <a:pt x="204" y="113"/>
                  </a:lnTo>
                  <a:lnTo>
                    <a:pt x="257" y="115"/>
                  </a:lnTo>
                  <a:lnTo>
                    <a:pt x="285" y="115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416" y="122"/>
                  </a:lnTo>
                  <a:lnTo>
                    <a:pt x="520" y="128"/>
                  </a:lnTo>
                  <a:lnTo>
                    <a:pt x="626" y="129"/>
                  </a:lnTo>
                  <a:lnTo>
                    <a:pt x="731" y="130"/>
                  </a:lnTo>
                  <a:lnTo>
                    <a:pt x="731" y="130"/>
                  </a:lnTo>
                  <a:lnTo>
                    <a:pt x="736" y="129"/>
                  </a:lnTo>
                  <a:lnTo>
                    <a:pt x="740" y="128"/>
                  </a:lnTo>
                  <a:lnTo>
                    <a:pt x="744" y="125"/>
                  </a:lnTo>
                  <a:lnTo>
                    <a:pt x="746" y="122"/>
                  </a:lnTo>
                  <a:lnTo>
                    <a:pt x="749" y="120"/>
                  </a:lnTo>
                  <a:lnTo>
                    <a:pt x="750" y="116"/>
                  </a:lnTo>
                  <a:lnTo>
                    <a:pt x="753" y="107"/>
                  </a:lnTo>
                  <a:lnTo>
                    <a:pt x="750" y="99"/>
                  </a:lnTo>
                  <a:lnTo>
                    <a:pt x="749" y="95"/>
                  </a:lnTo>
                  <a:lnTo>
                    <a:pt x="746" y="91"/>
                  </a:lnTo>
                  <a:lnTo>
                    <a:pt x="744" y="88"/>
                  </a:lnTo>
                  <a:lnTo>
                    <a:pt x="740" y="86"/>
                  </a:lnTo>
                  <a:lnTo>
                    <a:pt x="736" y="85"/>
                  </a:lnTo>
                  <a:lnTo>
                    <a:pt x="731" y="85"/>
                  </a:lnTo>
                  <a:lnTo>
                    <a:pt x="731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9" name="Freeform 971"/>
            <p:cNvSpPr/>
            <p:nvPr/>
          </p:nvSpPr>
          <p:spPr bwMode="auto">
            <a:xfrm>
              <a:off x="6726238" y="3448051"/>
              <a:ext cx="319088" cy="47625"/>
            </a:xfrm>
            <a:custGeom>
              <a:avLst/>
              <a:gdLst/>
              <a:ahLst/>
              <a:cxnLst>
                <a:cxn ang="0">
                  <a:pos x="762" y="10"/>
                </a:cxn>
                <a:cxn ang="0">
                  <a:pos x="762" y="10"/>
                </a:cxn>
                <a:cxn ang="0">
                  <a:pos x="755" y="19"/>
                </a:cxn>
                <a:cxn ang="0">
                  <a:pos x="748" y="27"/>
                </a:cxn>
                <a:cxn ang="0">
                  <a:pos x="741" y="35"/>
                </a:cxn>
                <a:cxn ang="0">
                  <a:pos x="734" y="41"/>
                </a:cxn>
                <a:cxn ang="0">
                  <a:pos x="726" y="48"/>
                </a:cxn>
                <a:cxn ang="0">
                  <a:pos x="717" y="53"/>
                </a:cxn>
                <a:cxn ang="0">
                  <a:pos x="700" y="61"/>
                </a:cxn>
                <a:cxn ang="0">
                  <a:pos x="682" y="66"/>
                </a:cxn>
                <a:cxn ang="0">
                  <a:pos x="662" y="70"/>
                </a:cxn>
                <a:cxn ang="0">
                  <a:pos x="643" y="73"/>
                </a:cxn>
                <a:cxn ang="0">
                  <a:pos x="622" y="73"/>
                </a:cxn>
                <a:cxn ang="0">
                  <a:pos x="22" y="73"/>
                </a:cxn>
                <a:cxn ang="0">
                  <a:pos x="22" y="73"/>
                </a:cxn>
                <a:cxn ang="0">
                  <a:pos x="17" y="74"/>
                </a:cxn>
                <a:cxn ang="0">
                  <a:pos x="12" y="75"/>
                </a:cxn>
                <a:cxn ang="0">
                  <a:pos x="8" y="77"/>
                </a:cxn>
                <a:cxn ang="0">
                  <a:pos x="5" y="81"/>
                </a:cxn>
                <a:cxn ang="0">
                  <a:pos x="3" y="83"/>
                </a:cxn>
                <a:cxn ang="0">
                  <a:pos x="2" y="87"/>
                </a:cxn>
                <a:cxn ang="0">
                  <a:pos x="0" y="96"/>
                </a:cxn>
                <a:cxn ang="0">
                  <a:pos x="2" y="104"/>
                </a:cxn>
                <a:cxn ang="0">
                  <a:pos x="3" y="108"/>
                </a:cxn>
                <a:cxn ang="0">
                  <a:pos x="5" y="112"/>
                </a:cxn>
                <a:cxn ang="0">
                  <a:pos x="8" y="115"/>
                </a:cxn>
                <a:cxn ang="0">
                  <a:pos x="12" y="117"/>
                </a:cxn>
                <a:cxn ang="0">
                  <a:pos x="17" y="119"/>
                </a:cxn>
                <a:cxn ang="0">
                  <a:pos x="22" y="119"/>
                </a:cxn>
                <a:cxn ang="0">
                  <a:pos x="484" y="119"/>
                </a:cxn>
                <a:cxn ang="0">
                  <a:pos x="484" y="119"/>
                </a:cxn>
                <a:cxn ang="0">
                  <a:pos x="527" y="120"/>
                </a:cxn>
                <a:cxn ang="0">
                  <a:pos x="572" y="121"/>
                </a:cxn>
                <a:cxn ang="0">
                  <a:pos x="615" y="120"/>
                </a:cxn>
                <a:cxn ang="0">
                  <a:pos x="637" y="120"/>
                </a:cxn>
                <a:cxn ang="0">
                  <a:pos x="658" y="117"/>
                </a:cxn>
                <a:cxn ang="0">
                  <a:pos x="679" y="113"/>
                </a:cxn>
                <a:cxn ang="0">
                  <a:pos x="699" y="108"/>
                </a:cxn>
                <a:cxn ang="0">
                  <a:pos x="718" y="102"/>
                </a:cxn>
                <a:cxn ang="0">
                  <a:pos x="738" y="92"/>
                </a:cxn>
                <a:cxn ang="0">
                  <a:pos x="755" y="82"/>
                </a:cxn>
                <a:cxn ang="0">
                  <a:pos x="772" y="69"/>
                </a:cxn>
                <a:cxn ang="0">
                  <a:pos x="786" y="52"/>
                </a:cxn>
                <a:cxn ang="0">
                  <a:pos x="801" y="34"/>
                </a:cxn>
                <a:cxn ang="0">
                  <a:pos x="801" y="34"/>
                </a:cxn>
                <a:cxn ang="0">
                  <a:pos x="803" y="28"/>
                </a:cxn>
                <a:cxn ang="0">
                  <a:pos x="805" y="24"/>
                </a:cxn>
                <a:cxn ang="0">
                  <a:pos x="805" y="19"/>
                </a:cxn>
                <a:cxn ang="0">
                  <a:pos x="803" y="15"/>
                </a:cxn>
                <a:cxn ang="0">
                  <a:pos x="802" y="11"/>
                </a:cxn>
                <a:cxn ang="0">
                  <a:pos x="800" y="9"/>
                </a:cxn>
                <a:cxn ang="0">
                  <a:pos x="793" y="3"/>
                </a:cxn>
                <a:cxn ang="0">
                  <a:pos x="785" y="0"/>
                </a:cxn>
                <a:cxn ang="0">
                  <a:pos x="781" y="0"/>
                </a:cxn>
                <a:cxn ang="0">
                  <a:pos x="776" y="0"/>
                </a:cxn>
                <a:cxn ang="0">
                  <a:pos x="772" y="1"/>
                </a:cxn>
                <a:cxn ang="0">
                  <a:pos x="768" y="3"/>
                </a:cxn>
                <a:cxn ang="0">
                  <a:pos x="764" y="6"/>
                </a:cxn>
                <a:cxn ang="0">
                  <a:pos x="762" y="10"/>
                </a:cxn>
                <a:cxn ang="0">
                  <a:pos x="762" y="10"/>
                </a:cxn>
              </a:cxnLst>
              <a:rect l="0" t="0" r="r" b="b"/>
              <a:pathLst>
                <a:path w="805" h="121">
                  <a:moveTo>
                    <a:pt x="762" y="10"/>
                  </a:moveTo>
                  <a:lnTo>
                    <a:pt x="762" y="10"/>
                  </a:lnTo>
                  <a:lnTo>
                    <a:pt x="755" y="19"/>
                  </a:lnTo>
                  <a:lnTo>
                    <a:pt x="748" y="27"/>
                  </a:lnTo>
                  <a:lnTo>
                    <a:pt x="741" y="35"/>
                  </a:lnTo>
                  <a:lnTo>
                    <a:pt x="734" y="41"/>
                  </a:lnTo>
                  <a:lnTo>
                    <a:pt x="726" y="48"/>
                  </a:lnTo>
                  <a:lnTo>
                    <a:pt x="717" y="53"/>
                  </a:lnTo>
                  <a:lnTo>
                    <a:pt x="700" y="61"/>
                  </a:lnTo>
                  <a:lnTo>
                    <a:pt x="682" y="66"/>
                  </a:lnTo>
                  <a:lnTo>
                    <a:pt x="662" y="70"/>
                  </a:lnTo>
                  <a:lnTo>
                    <a:pt x="643" y="73"/>
                  </a:lnTo>
                  <a:lnTo>
                    <a:pt x="622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17" y="74"/>
                  </a:lnTo>
                  <a:lnTo>
                    <a:pt x="12" y="75"/>
                  </a:lnTo>
                  <a:lnTo>
                    <a:pt x="8" y="77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2" y="87"/>
                  </a:lnTo>
                  <a:lnTo>
                    <a:pt x="0" y="96"/>
                  </a:lnTo>
                  <a:lnTo>
                    <a:pt x="2" y="104"/>
                  </a:lnTo>
                  <a:lnTo>
                    <a:pt x="3" y="108"/>
                  </a:lnTo>
                  <a:lnTo>
                    <a:pt x="5" y="112"/>
                  </a:lnTo>
                  <a:lnTo>
                    <a:pt x="8" y="115"/>
                  </a:lnTo>
                  <a:lnTo>
                    <a:pt x="12" y="117"/>
                  </a:lnTo>
                  <a:lnTo>
                    <a:pt x="17" y="119"/>
                  </a:lnTo>
                  <a:lnTo>
                    <a:pt x="22" y="119"/>
                  </a:lnTo>
                  <a:lnTo>
                    <a:pt x="484" y="119"/>
                  </a:lnTo>
                  <a:lnTo>
                    <a:pt x="484" y="119"/>
                  </a:lnTo>
                  <a:lnTo>
                    <a:pt x="527" y="120"/>
                  </a:lnTo>
                  <a:lnTo>
                    <a:pt x="572" y="121"/>
                  </a:lnTo>
                  <a:lnTo>
                    <a:pt x="615" y="120"/>
                  </a:lnTo>
                  <a:lnTo>
                    <a:pt x="637" y="120"/>
                  </a:lnTo>
                  <a:lnTo>
                    <a:pt x="658" y="117"/>
                  </a:lnTo>
                  <a:lnTo>
                    <a:pt x="679" y="113"/>
                  </a:lnTo>
                  <a:lnTo>
                    <a:pt x="699" y="108"/>
                  </a:lnTo>
                  <a:lnTo>
                    <a:pt x="718" y="102"/>
                  </a:lnTo>
                  <a:lnTo>
                    <a:pt x="738" y="92"/>
                  </a:lnTo>
                  <a:lnTo>
                    <a:pt x="755" y="82"/>
                  </a:lnTo>
                  <a:lnTo>
                    <a:pt x="772" y="69"/>
                  </a:lnTo>
                  <a:lnTo>
                    <a:pt x="786" y="52"/>
                  </a:lnTo>
                  <a:lnTo>
                    <a:pt x="801" y="34"/>
                  </a:lnTo>
                  <a:lnTo>
                    <a:pt x="801" y="34"/>
                  </a:lnTo>
                  <a:lnTo>
                    <a:pt x="803" y="28"/>
                  </a:lnTo>
                  <a:lnTo>
                    <a:pt x="805" y="24"/>
                  </a:lnTo>
                  <a:lnTo>
                    <a:pt x="805" y="19"/>
                  </a:lnTo>
                  <a:lnTo>
                    <a:pt x="803" y="15"/>
                  </a:lnTo>
                  <a:lnTo>
                    <a:pt x="802" y="11"/>
                  </a:lnTo>
                  <a:lnTo>
                    <a:pt x="800" y="9"/>
                  </a:lnTo>
                  <a:lnTo>
                    <a:pt x="793" y="3"/>
                  </a:lnTo>
                  <a:lnTo>
                    <a:pt x="785" y="0"/>
                  </a:lnTo>
                  <a:lnTo>
                    <a:pt x="781" y="0"/>
                  </a:lnTo>
                  <a:lnTo>
                    <a:pt x="776" y="0"/>
                  </a:lnTo>
                  <a:lnTo>
                    <a:pt x="772" y="1"/>
                  </a:lnTo>
                  <a:lnTo>
                    <a:pt x="768" y="3"/>
                  </a:lnTo>
                  <a:lnTo>
                    <a:pt x="764" y="6"/>
                  </a:lnTo>
                  <a:lnTo>
                    <a:pt x="762" y="10"/>
                  </a:lnTo>
                  <a:lnTo>
                    <a:pt x="762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0" name="Freeform 972"/>
            <p:cNvSpPr/>
            <p:nvPr/>
          </p:nvSpPr>
          <p:spPr bwMode="auto">
            <a:xfrm>
              <a:off x="6480176" y="3059113"/>
              <a:ext cx="379413" cy="158750"/>
            </a:xfrm>
            <a:custGeom>
              <a:avLst/>
              <a:gdLst/>
              <a:ahLst/>
              <a:cxnLst>
                <a:cxn ang="0">
                  <a:pos x="943" y="340"/>
                </a:cxn>
                <a:cxn ang="0">
                  <a:pos x="940" y="296"/>
                </a:cxn>
                <a:cxn ang="0">
                  <a:pos x="931" y="241"/>
                </a:cxn>
                <a:cxn ang="0">
                  <a:pos x="919" y="189"/>
                </a:cxn>
                <a:cxn ang="0">
                  <a:pos x="912" y="149"/>
                </a:cxn>
                <a:cxn ang="0">
                  <a:pos x="889" y="97"/>
                </a:cxn>
                <a:cxn ang="0">
                  <a:pos x="850" y="54"/>
                </a:cxn>
                <a:cxn ang="0">
                  <a:pos x="816" y="36"/>
                </a:cxn>
                <a:cxn ang="0">
                  <a:pos x="769" y="20"/>
                </a:cxn>
                <a:cxn ang="0">
                  <a:pos x="715" y="9"/>
                </a:cxn>
                <a:cxn ang="0">
                  <a:pos x="638" y="2"/>
                </a:cxn>
                <a:cxn ang="0">
                  <a:pos x="510" y="2"/>
                </a:cxn>
                <a:cxn ang="0">
                  <a:pos x="357" y="7"/>
                </a:cxn>
                <a:cxn ang="0">
                  <a:pos x="284" y="8"/>
                </a:cxn>
                <a:cxn ang="0">
                  <a:pos x="221" y="19"/>
                </a:cxn>
                <a:cxn ang="0">
                  <a:pos x="140" y="49"/>
                </a:cxn>
                <a:cxn ang="0">
                  <a:pos x="118" y="59"/>
                </a:cxn>
                <a:cxn ang="0">
                  <a:pos x="81" y="87"/>
                </a:cxn>
                <a:cxn ang="0">
                  <a:pos x="43" y="139"/>
                </a:cxn>
                <a:cxn ang="0">
                  <a:pos x="23" y="202"/>
                </a:cxn>
                <a:cxn ang="0">
                  <a:pos x="6" y="315"/>
                </a:cxn>
                <a:cxn ang="0">
                  <a:pos x="0" y="366"/>
                </a:cxn>
                <a:cxn ang="0">
                  <a:pos x="5" y="380"/>
                </a:cxn>
                <a:cxn ang="0">
                  <a:pos x="27" y="390"/>
                </a:cxn>
                <a:cxn ang="0">
                  <a:pos x="38" y="385"/>
                </a:cxn>
                <a:cxn ang="0">
                  <a:pos x="44" y="373"/>
                </a:cxn>
                <a:cxn ang="0">
                  <a:pos x="69" y="198"/>
                </a:cxn>
                <a:cxn ang="0">
                  <a:pos x="76" y="173"/>
                </a:cxn>
                <a:cxn ang="0">
                  <a:pos x="91" y="143"/>
                </a:cxn>
                <a:cxn ang="0">
                  <a:pos x="115" y="118"/>
                </a:cxn>
                <a:cxn ang="0">
                  <a:pos x="176" y="84"/>
                </a:cxn>
                <a:cxn ang="0">
                  <a:pos x="217" y="70"/>
                </a:cxn>
                <a:cxn ang="0">
                  <a:pos x="275" y="57"/>
                </a:cxn>
                <a:cxn ang="0">
                  <a:pos x="391" y="47"/>
                </a:cxn>
                <a:cxn ang="0">
                  <a:pos x="510" y="46"/>
                </a:cxn>
                <a:cxn ang="0">
                  <a:pos x="638" y="51"/>
                </a:cxn>
                <a:cxn ang="0">
                  <a:pos x="698" y="54"/>
                </a:cxn>
                <a:cxn ang="0">
                  <a:pos x="751" y="60"/>
                </a:cxn>
                <a:cxn ang="0">
                  <a:pos x="800" y="77"/>
                </a:cxn>
                <a:cxn ang="0">
                  <a:pos x="827" y="93"/>
                </a:cxn>
                <a:cxn ang="0">
                  <a:pos x="849" y="119"/>
                </a:cxn>
                <a:cxn ang="0">
                  <a:pos x="866" y="160"/>
                </a:cxn>
                <a:cxn ang="0">
                  <a:pos x="879" y="225"/>
                </a:cxn>
                <a:cxn ang="0">
                  <a:pos x="889" y="264"/>
                </a:cxn>
                <a:cxn ang="0">
                  <a:pos x="895" y="340"/>
                </a:cxn>
                <a:cxn ang="0">
                  <a:pos x="902" y="376"/>
                </a:cxn>
                <a:cxn ang="0">
                  <a:pos x="910" y="390"/>
                </a:cxn>
                <a:cxn ang="0">
                  <a:pos x="930" y="400"/>
                </a:cxn>
                <a:cxn ang="0">
                  <a:pos x="948" y="393"/>
                </a:cxn>
                <a:cxn ang="0">
                  <a:pos x="953" y="373"/>
                </a:cxn>
                <a:cxn ang="0">
                  <a:pos x="951" y="363"/>
                </a:cxn>
                <a:cxn ang="0">
                  <a:pos x="946" y="356"/>
                </a:cxn>
              </a:cxnLst>
              <a:rect l="0" t="0" r="r" b="b"/>
              <a:pathLst>
                <a:path w="953" h="400">
                  <a:moveTo>
                    <a:pt x="946" y="356"/>
                  </a:moveTo>
                  <a:lnTo>
                    <a:pt x="946" y="356"/>
                  </a:lnTo>
                  <a:lnTo>
                    <a:pt x="943" y="340"/>
                  </a:lnTo>
                  <a:lnTo>
                    <a:pt x="942" y="322"/>
                  </a:lnTo>
                  <a:lnTo>
                    <a:pt x="940" y="296"/>
                  </a:lnTo>
                  <a:lnTo>
                    <a:pt x="940" y="296"/>
                  </a:lnTo>
                  <a:lnTo>
                    <a:pt x="939" y="281"/>
                  </a:lnTo>
                  <a:lnTo>
                    <a:pt x="938" y="268"/>
                  </a:lnTo>
                  <a:lnTo>
                    <a:pt x="931" y="241"/>
                  </a:lnTo>
                  <a:lnTo>
                    <a:pt x="925" y="215"/>
                  </a:lnTo>
                  <a:lnTo>
                    <a:pt x="921" y="202"/>
                  </a:lnTo>
                  <a:lnTo>
                    <a:pt x="919" y="189"/>
                  </a:lnTo>
                  <a:lnTo>
                    <a:pt x="919" y="189"/>
                  </a:lnTo>
                  <a:lnTo>
                    <a:pt x="916" y="169"/>
                  </a:lnTo>
                  <a:lnTo>
                    <a:pt x="912" y="149"/>
                  </a:lnTo>
                  <a:lnTo>
                    <a:pt x="906" y="131"/>
                  </a:lnTo>
                  <a:lnTo>
                    <a:pt x="898" y="113"/>
                  </a:lnTo>
                  <a:lnTo>
                    <a:pt x="889" y="97"/>
                  </a:lnTo>
                  <a:lnTo>
                    <a:pt x="879" y="81"/>
                  </a:lnTo>
                  <a:lnTo>
                    <a:pt x="866" y="67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33" y="43"/>
                  </a:lnTo>
                  <a:lnTo>
                    <a:pt x="816" y="36"/>
                  </a:lnTo>
                  <a:lnTo>
                    <a:pt x="800" y="29"/>
                  </a:lnTo>
                  <a:lnTo>
                    <a:pt x="785" y="24"/>
                  </a:lnTo>
                  <a:lnTo>
                    <a:pt x="769" y="20"/>
                  </a:lnTo>
                  <a:lnTo>
                    <a:pt x="752" y="16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691" y="6"/>
                  </a:lnTo>
                  <a:lnTo>
                    <a:pt x="664" y="3"/>
                  </a:lnTo>
                  <a:lnTo>
                    <a:pt x="638" y="2"/>
                  </a:lnTo>
                  <a:lnTo>
                    <a:pt x="612" y="0"/>
                  </a:lnTo>
                  <a:lnTo>
                    <a:pt x="560" y="0"/>
                  </a:lnTo>
                  <a:lnTo>
                    <a:pt x="510" y="2"/>
                  </a:lnTo>
                  <a:lnTo>
                    <a:pt x="510" y="2"/>
                  </a:lnTo>
                  <a:lnTo>
                    <a:pt x="408" y="4"/>
                  </a:lnTo>
                  <a:lnTo>
                    <a:pt x="357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284" y="8"/>
                  </a:lnTo>
                  <a:lnTo>
                    <a:pt x="261" y="11"/>
                  </a:lnTo>
                  <a:lnTo>
                    <a:pt x="241" y="15"/>
                  </a:lnTo>
                  <a:lnTo>
                    <a:pt x="221" y="19"/>
                  </a:lnTo>
                  <a:lnTo>
                    <a:pt x="201" y="25"/>
                  </a:lnTo>
                  <a:lnTo>
                    <a:pt x="182" y="32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28" y="53"/>
                  </a:lnTo>
                  <a:lnTo>
                    <a:pt x="118" y="59"/>
                  </a:lnTo>
                  <a:lnTo>
                    <a:pt x="107" y="66"/>
                  </a:lnTo>
                  <a:lnTo>
                    <a:pt x="98" y="72"/>
                  </a:lnTo>
                  <a:lnTo>
                    <a:pt x="81" y="87"/>
                  </a:lnTo>
                  <a:lnTo>
                    <a:pt x="67" y="102"/>
                  </a:lnTo>
                  <a:lnTo>
                    <a:pt x="53" y="121"/>
                  </a:lnTo>
                  <a:lnTo>
                    <a:pt x="43" y="139"/>
                  </a:lnTo>
                  <a:lnTo>
                    <a:pt x="35" y="159"/>
                  </a:lnTo>
                  <a:lnTo>
                    <a:pt x="29" y="179"/>
                  </a:lnTo>
                  <a:lnTo>
                    <a:pt x="23" y="202"/>
                  </a:lnTo>
                  <a:lnTo>
                    <a:pt x="18" y="224"/>
                  </a:lnTo>
                  <a:lnTo>
                    <a:pt x="12" y="270"/>
                  </a:lnTo>
                  <a:lnTo>
                    <a:pt x="6" y="315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0" y="366"/>
                  </a:lnTo>
                  <a:lnTo>
                    <a:pt x="1" y="370"/>
                  </a:lnTo>
                  <a:lnTo>
                    <a:pt x="2" y="376"/>
                  </a:lnTo>
                  <a:lnTo>
                    <a:pt x="5" y="380"/>
                  </a:lnTo>
                  <a:lnTo>
                    <a:pt x="10" y="385"/>
                  </a:lnTo>
                  <a:lnTo>
                    <a:pt x="18" y="389"/>
                  </a:lnTo>
                  <a:lnTo>
                    <a:pt x="27" y="390"/>
                  </a:lnTo>
                  <a:lnTo>
                    <a:pt x="31" y="389"/>
                  </a:lnTo>
                  <a:lnTo>
                    <a:pt x="35" y="387"/>
                  </a:lnTo>
                  <a:lnTo>
                    <a:pt x="38" y="385"/>
                  </a:lnTo>
                  <a:lnTo>
                    <a:pt x="40" y="382"/>
                  </a:lnTo>
                  <a:lnTo>
                    <a:pt x="43" y="378"/>
                  </a:lnTo>
                  <a:lnTo>
                    <a:pt x="44" y="373"/>
                  </a:lnTo>
                  <a:lnTo>
                    <a:pt x="44" y="373"/>
                  </a:lnTo>
                  <a:lnTo>
                    <a:pt x="57" y="285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72" y="185"/>
                  </a:lnTo>
                  <a:lnTo>
                    <a:pt x="76" y="173"/>
                  </a:lnTo>
                  <a:lnTo>
                    <a:pt x="80" y="162"/>
                  </a:lnTo>
                  <a:lnTo>
                    <a:pt x="85" y="152"/>
                  </a:lnTo>
                  <a:lnTo>
                    <a:pt x="91" y="143"/>
                  </a:lnTo>
                  <a:lnTo>
                    <a:pt x="98" y="134"/>
                  </a:lnTo>
                  <a:lnTo>
                    <a:pt x="106" y="126"/>
                  </a:lnTo>
                  <a:lnTo>
                    <a:pt x="115" y="118"/>
                  </a:lnTo>
                  <a:lnTo>
                    <a:pt x="133" y="105"/>
                  </a:lnTo>
                  <a:lnTo>
                    <a:pt x="154" y="93"/>
                  </a:lnTo>
                  <a:lnTo>
                    <a:pt x="176" y="84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217" y="70"/>
                  </a:lnTo>
                  <a:lnTo>
                    <a:pt x="237" y="64"/>
                  </a:lnTo>
                  <a:lnTo>
                    <a:pt x="255" y="60"/>
                  </a:lnTo>
                  <a:lnTo>
                    <a:pt x="275" y="57"/>
                  </a:lnTo>
                  <a:lnTo>
                    <a:pt x="312" y="51"/>
                  </a:lnTo>
                  <a:lnTo>
                    <a:pt x="352" y="49"/>
                  </a:lnTo>
                  <a:lnTo>
                    <a:pt x="391" y="47"/>
                  </a:lnTo>
                  <a:lnTo>
                    <a:pt x="430" y="47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52" y="47"/>
                  </a:lnTo>
                  <a:lnTo>
                    <a:pt x="595" y="50"/>
                  </a:lnTo>
                  <a:lnTo>
                    <a:pt x="638" y="51"/>
                  </a:lnTo>
                  <a:lnTo>
                    <a:pt x="680" y="53"/>
                  </a:lnTo>
                  <a:lnTo>
                    <a:pt x="680" y="53"/>
                  </a:lnTo>
                  <a:lnTo>
                    <a:pt x="698" y="54"/>
                  </a:lnTo>
                  <a:lnTo>
                    <a:pt x="715" y="54"/>
                  </a:lnTo>
                  <a:lnTo>
                    <a:pt x="734" y="57"/>
                  </a:lnTo>
                  <a:lnTo>
                    <a:pt x="751" y="60"/>
                  </a:lnTo>
                  <a:lnTo>
                    <a:pt x="768" y="64"/>
                  </a:lnTo>
                  <a:lnTo>
                    <a:pt x="785" y="70"/>
                  </a:lnTo>
                  <a:lnTo>
                    <a:pt x="800" y="77"/>
                  </a:lnTo>
                  <a:lnTo>
                    <a:pt x="816" y="87"/>
                  </a:lnTo>
                  <a:lnTo>
                    <a:pt x="816" y="87"/>
                  </a:lnTo>
                  <a:lnTo>
                    <a:pt x="827" y="93"/>
                  </a:lnTo>
                  <a:lnTo>
                    <a:pt x="836" y="102"/>
                  </a:lnTo>
                  <a:lnTo>
                    <a:pt x="844" y="110"/>
                  </a:lnTo>
                  <a:lnTo>
                    <a:pt x="849" y="119"/>
                  </a:lnTo>
                  <a:lnTo>
                    <a:pt x="854" y="130"/>
                  </a:lnTo>
                  <a:lnTo>
                    <a:pt x="859" y="139"/>
                  </a:lnTo>
                  <a:lnTo>
                    <a:pt x="866" y="160"/>
                  </a:lnTo>
                  <a:lnTo>
                    <a:pt x="870" y="181"/>
                  </a:lnTo>
                  <a:lnTo>
                    <a:pt x="875" y="203"/>
                  </a:lnTo>
                  <a:lnTo>
                    <a:pt x="879" y="225"/>
                  </a:lnTo>
                  <a:lnTo>
                    <a:pt x="885" y="247"/>
                  </a:lnTo>
                  <a:lnTo>
                    <a:pt x="885" y="247"/>
                  </a:lnTo>
                  <a:lnTo>
                    <a:pt x="889" y="264"/>
                  </a:lnTo>
                  <a:lnTo>
                    <a:pt x="892" y="283"/>
                  </a:lnTo>
                  <a:lnTo>
                    <a:pt x="893" y="321"/>
                  </a:lnTo>
                  <a:lnTo>
                    <a:pt x="895" y="340"/>
                  </a:lnTo>
                  <a:lnTo>
                    <a:pt x="897" y="359"/>
                  </a:lnTo>
                  <a:lnTo>
                    <a:pt x="900" y="368"/>
                  </a:lnTo>
                  <a:lnTo>
                    <a:pt x="902" y="376"/>
                  </a:lnTo>
                  <a:lnTo>
                    <a:pt x="906" y="383"/>
                  </a:lnTo>
                  <a:lnTo>
                    <a:pt x="910" y="390"/>
                  </a:lnTo>
                  <a:lnTo>
                    <a:pt x="910" y="390"/>
                  </a:lnTo>
                  <a:lnTo>
                    <a:pt x="916" y="395"/>
                  </a:lnTo>
                  <a:lnTo>
                    <a:pt x="922" y="399"/>
                  </a:lnTo>
                  <a:lnTo>
                    <a:pt x="930" y="400"/>
                  </a:lnTo>
                  <a:lnTo>
                    <a:pt x="936" y="399"/>
                  </a:lnTo>
                  <a:lnTo>
                    <a:pt x="943" y="398"/>
                  </a:lnTo>
                  <a:lnTo>
                    <a:pt x="948" y="393"/>
                  </a:lnTo>
                  <a:lnTo>
                    <a:pt x="952" y="386"/>
                  </a:lnTo>
                  <a:lnTo>
                    <a:pt x="953" y="378"/>
                  </a:lnTo>
                  <a:lnTo>
                    <a:pt x="953" y="373"/>
                  </a:lnTo>
                  <a:lnTo>
                    <a:pt x="953" y="373"/>
                  </a:lnTo>
                  <a:lnTo>
                    <a:pt x="952" y="368"/>
                  </a:lnTo>
                  <a:lnTo>
                    <a:pt x="951" y="363"/>
                  </a:lnTo>
                  <a:lnTo>
                    <a:pt x="948" y="359"/>
                  </a:lnTo>
                  <a:lnTo>
                    <a:pt x="946" y="356"/>
                  </a:lnTo>
                  <a:lnTo>
                    <a:pt x="946" y="3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1" name="Freeform 973"/>
            <p:cNvSpPr/>
            <p:nvPr/>
          </p:nvSpPr>
          <p:spPr bwMode="auto">
            <a:xfrm>
              <a:off x="6516688" y="3128963"/>
              <a:ext cx="307975" cy="92075"/>
            </a:xfrm>
            <a:custGeom>
              <a:avLst/>
              <a:gdLst/>
              <a:ahLst/>
              <a:cxnLst>
                <a:cxn ang="0">
                  <a:pos x="713" y="26"/>
                </a:cxn>
                <a:cxn ang="0">
                  <a:pos x="692" y="15"/>
                </a:cxn>
                <a:cxn ang="0">
                  <a:pos x="670" y="9"/>
                </a:cxn>
                <a:cxn ang="0">
                  <a:pos x="622" y="4"/>
                </a:cxn>
                <a:cxn ang="0">
                  <a:pos x="573" y="4"/>
                </a:cxn>
                <a:cxn ang="0">
                  <a:pos x="424" y="4"/>
                </a:cxn>
                <a:cxn ang="0">
                  <a:pos x="384" y="4"/>
                </a:cxn>
                <a:cxn ang="0">
                  <a:pos x="258" y="0"/>
                </a:cxn>
                <a:cxn ang="0">
                  <a:pos x="174" y="4"/>
                </a:cxn>
                <a:cxn ang="0">
                  <a:pos x="113" y="12"/>
                </a:cxn>
                <a:cxn ang="0">
                  <a:pos x="93" y="16"/>
                </a:cxn>
                <a:cxn ang="0">
                  <a:pos x="67" y="26"/>
                </a:cxn>
                <a:cxn ang="0">
                  <a:pos x="47" y="45"/>
                </a:cxn>
                <a:cxn ang="0">
                  <a:pos x="32" y="67"/>
                </a:cxn>
                <a:cxn ang="0">
                  <a:pos x="20" y="93"/>
                </a:cxn>
                <a:cxn ang="0">
                  <a:pos x="12" y="122"/>
                </a:cxn>
                <a:cxn ang="0">
                  <a:pos x="3" y="178"/>
                </a:cxn>
                <a:cxn ang="0">
                  <a:pos x="0" y="204"/>
                </a:cxn>
                <a:cxn ang="0">
                  <a:pos x="0" y="213"/>
                </a:cxn>
                <a:cxn ang="0">
                  <a:pos x="6" y="221"/>
                </a:cxn>
                <a:cxn ang="0">
                  <a:pos x="12" y="225"/>
                </a:cxn>
                <a:cxn ang="0">
                  <a:pos x="29" y="225"/>
                </a:cxn>
                <a:cxn ang="0">
                  <a:pos x="40" y="217"/>
                </a:cxn>
                <a:cxn ang="0">
                  <a:pos x="45" y="209"/>
                </a:cxn>
                <a:cxn ang="0">
                  <a:pos x="45" y="204"/>
                </a:cxn>
                <a:cxn ang="0">
                  <a:pos x="54" y="156"/>
                </a:cxn>
                <a:cxn ang="0">
                  <a:pos x="67" y="107"/>
                </a:cxn>
                <a:cxn ang="0">
                  <a:pos x="71" y="98"/>
                </a:cxn>
                <a:cxn ang="0">
                  <a:pos x="79" y="83"/>
                </a:cxn>
                <a:cxn ang="0">
                  <a:pos x="91" y="72"/>
                </a:cxn>
                <a:cxn ang="0">
                  <a:pos x="109" y="60"/>
                </a:cxn>
                <a:cxn ang="0">
                  <a:pos x="139" y="54"/>
                </a:cxn>
                <a:cxn ang="0">
                  <a:pos x="173" y="51"/>
                </a:cxn>
                <a:cxn ang="0">
                  <a:pos x="231" y="49"/>
                </a:cxn>
                <a:cxn ang="0">
                  <a:pos x="403" y="50"/>
                </a:cxn>
                <a:cxn ang="0">
                  <a:pos x="520" y="50"/>
                </a:cxn>
                <a:cxn ang="0">
                  <a:pos x="636" y="51"/>
                </a:cxn>
                <a:cxn ang="0">
                  <a:pos x="651" y="53"/>
                </a:cxn>
                <a:cxn ang="0">
                  <a:pos x="677" y="60"/>
                </a:cxn>
                <a:cxn ang="0">
                  <a:pos x="695" y="75"/>
                </a:cxn>
                <a:cxn ang="0">
                  <a:pos x="709" y="94"/>
                </a:cxn>
                <a:cxn ang="0">
                  <a:pos x="720" y="118"/>
                </a:cxn>
                <a:cxn ang="0">
                  <a:pos x="728" y="157"/>
                </a:cxn>
                <a:cxn ang="0">
                  <a:pos x="730" y="209"/>
                </a:cxn>
                <a:cxn ang="0">
                  <a:pos x="732" y="215"/>
                </a:cxn>
                <a:cxn ang="0">
                  <a:pos x="734" y="224"/>
                </a:cxn>
                <a:cxn ang="0">
                  <a:pos x="741" y="229"/>
                </a:cxn>
                <a:cxn ang="0">
                  <a:pos x="754" y="232"/>
                </a:cxn>
                <a:cxn ang="0">
                  <a:pos x="766" y="229"/>
                </a:cxn>
                <a:cxn ang="0">
                  <a:pos x="772" y="224"/>
                </a:cxn>
                <a:cxn ang="0">
                  <a:pos x="776" y="215"/>
                </a:cxn>
                <a:cxn ang="0">
                  <a:pos x="776" y="209"/>
                </a:cxn>
                <a:cxn ang="0">
                  <a:pos x="773" y="160"/>
                </a:cxn>
                <a:cxn ang="0">
                  <a:pos x="766" y="109"/>
                </a:cxn>
                <a:cxn ang="0">
                  <a:pos x="758" y="85"/>
                </a:cxn>
                <a:cxn ang="0">
                  <a:pos x="746" y="63"/>
                </a:cxn>
                <a:cxn ang="0">
                  <a:pos x="732" y="43"/>
                </a:cxn>
                <a:cxn ang="0">
                  <a:pos x="713" y="26"/>
                </a:cxn>
              </a:cxnLst>
              <a:rect l="0" t="0" r="r" b="b"/>
              <a:pathLst>
                <a:path w="776" h="232">
                  <a:moveTo>
                    <a:pt x="713" y="26"/>
                  </a:moveTo>
                  <a:lnTo>
                    <a:pt x="713" y="26"/>
                  </a:lnTo>
                  <a:lnTo>
                    <a:pt x="704" y="20"/>
                  </a:lnTo>
                  <a:lnTo>
                    <a:pt x="692" y="15"/>
                  </a:lnTo>
                  <a:lnTo>
                    <a:pt x="682" y="12"/>
                  </a:lnTo>
                  <a:lnTo>
                    <a:pt x="670" y="9"/>
                  </a:lnTo>
                  <a:lnTo>
                    <a:pt x="645" y="5"/>
                  </a:lnTo>
                  <a:lnTo>
                    <a:pt x="622" y="4"/>
                  </a:lnTo>
                  <a:lnTo>
                    <a:pt x="622" y="4"/>
                  </a:lnTo>
                  <a:lnTo>
                    <a:pt x="573" y="4"/>
                  </a:lnTo>
                  <a:lnTo>
                    <a:pt x="524" y="4"/>
                  </a:lnTo>
                  <a:lnTo>
                    <a:pt x="424" y="4"/>
                  </a:lnTo>
                  <a:lnTo>
                    <a:pt x="424" y="4"/>
                  </a:lnTo>
                  <a:lnTo>
                    <a:pt x="384" y="4"/>
                  </a:lnTo>
                  <a:lnTo>
                    <a:pt x="342" y="3"/>
                  </a:lnTo>
                  <a:lnTo>
                    <a:pt x="258" y="0"/>
                  </a:lnTo>
                  <a:lnTo>
                    <a:pt x="216" y="2"/>
                  </a:lnTo>
                  <a:lnTo>
                    <a:pt x="174" y="4"/>
                  </a:lnTo>
                  <a:lnTo>
                    <a:pt x="133" y="8"/>
                  </a:lnTo>
                  <a:lnTo>
                    <a:pt x="113" y="12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79" y="21"/>
                  </a:lnTo>
                  <a:lnTo>
                    <a:pt x="67" y="26"/>
                  </a:lnTo>
                  <a:lnTo>
                    <a:pt x="57" y="34"/>
                  </a:lnTo>
                  <a:lnTo>
                    <a:pt x="47" y="45"/>
                  </a:lnTo>
                  <a:lnTo>
                    <a:pt x="40" y="55"/>
                  </a:lnTo>
                  <a:lnTo>
                    <a:pt x="32" y="67"/>
                  </a:lnTo>
                  <a:lnTo>
                    <a:pt x="25" y="80"/>
                  </a:lnTo>
                  <a:lnTo>
                    <a:pt x="20" y="93"/>
                  </a:lnTo>
                  <a:lnTo>
                    <a:pt x="16" y="107"/>
                  </a:lnTo>
                  <a:lnTo>
                    <a:pt x="12" y="122"/>
                  </a:lnTo>
                  <a:lnTo>
                    <a:pt x="7" y="151"/>
                  </a:lnTo>
                  <a:lnTo>
                    <a:pt x="3" y="17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3" y="217"/>
                  </a:lnTo>
                  <a:lnTo>
                    <a:pt x="6" y="221"/>
                  </a:lnTo>
                  <a:lnTo>
                    <a:pt x="8" y="223"/>
                  </a:lnTo>
                  <a:lnTo>
                    <a:pt x="12" y="225"/>
                  </a:lnTo>
                  <a:lnTo>
                    <a:pt x="20" y="226"/>
                  </a:lnTo>
                  <a:lnTo>
                    <a:pt x="29" y="225"/>
                  </a:lnTo>
                  <a:lnTo>
                    <a:pt x="37" y="221"/>
                  </a:lnTo>
                  <a:lnTo>
                    <a:pt x="40" y="217"/>
                  </a:lnTo>
                  <a:lnTo>
                    <a:pt x="42" y="213"/>
                  </a:lnTo>
                  <a:lnTo>
                    <a:pt x="45" y="20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9" y="181"/>
                  </a:lnTo>
                  <a:lnTo>
                    <a:pt x="54" y="156"/>
                  </a:lnTo>
                  <a:lnTo>
                    <a:pt x="61" y="131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1" y="98"/>
                  </a:lnTo>
                  <a:lnTo>
                    <a:pt x="75" y="90"/>
                  </a:lnTo>
                  <a:lnTo>
                    <a:pt x="79" y="83"/>
                  </a:lnTo>
                  <a:lnTo>
                    <a:pt x="84" y="77"/>
                  </a:lnTo>
                  <a:lnTo>
                    <a:pt x="91" y="72"/>
                  </a:lnTo>
                  <a:lnTo>
                    <a:pt x="96" y="67"/>
                  </a:lnTo>
                  <a:lnTo>
                    <a:pt x="109" y="60"/>
                  </a:lnTo>
                  <a:lnTo>
                    <a:pt x="123" y="56"/>
                  </a:lnTo>
                  <a:lnTo>
                    <a:pt x="139" y="54"/>
                  </a:lnTo>
                  <a:lnTo>
                    <a:pt x="156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231" y="49"/>
                  </a:lnTo>
                  <a:lnTo>
                    <a:pt x="288" y="49"/>
                  </a:lnTo>
                  <a:lnTo>
                    <a:pt x="403" y="50"/>
                  </a:lnTo>
                  <a:lnTo>
                    <a:pt x="403" y="50"/>
                  </a:lnTo>
                  <a:lnTo>
                    <a:pt x="520" y="50"/>
                  </a:lnTo>
                  <a:lnTo>
                    <a:pt x="577" y="50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51" y="53"/>
                  </a:lnTo>
                  <a:lnTo>
                    <a:pt x="665" y="55"/>
                  </a:lnTo>
                  <a:lnTo>
                    <a:pt x="677" y="60"/>
                  </a:lnTo>
                  <a:lnTo>
                    <a:pt x="686" y="67"/>
                  </a:lnTo>
                  <a:lnTo>
                    <a:pt x="695" y="75"/>
                  </a:lnTo>
                  <a:lnTo>
                    <a:pt x="703" y="84"/>
                  </a:lnTo>
                  <a:lnTo>
                    <a:pt x="709" y="94"/>
                  </a:lnTo>
                  <a:lnTo>
                    <a:pt x="715" y="106"/>
                  </a:lnTo>
                  <a:lnTo>
                    <a:pt x="720" y="118"/>
                  </a:lnTo>
                  <a:lnTo>
                    <a:pt x="722" y="130"/>
                  </a:lnTo>
                  <a:lnTo>
                    <a:pt x="728" y="157"/>
                  </a:lnTo>
                  <a:lnTo>
                    <a:pt x="730" y="183"/>
                  </a:lnTo>
                  <a:lnTo>
                    <a:pt x="730" y="209"/>
                  </a:lnTo>
                  <a:lnTo>
                    <a:pt x="730" y="209"/>
                  </a:lnTo>
                  <a:lnTo>
                    <a:pt x="732" y="215"/>
                  </a:lnTo>
                  <a:lnTo>
                    <a:pt x="733" y="220"/>
                  </a:lnTo>
                  <a:lnTo>
                    <a:pt x="734" y="224"/>
                  </a:lnTo>
                  <a:lnTo>
                    <a:pt x="738" y="226"/>
                  </a:lnTo>
                  <a:lnTo>
                    <a:pt x="741" y="229"/>
                  </a:lnTo>
                  <a:lnTo>
                    <a:pt x="745" y="230"/>
                  </a:lnTo>
                  <a:lnTo>
                    <a:pt x="754" y="232"/>
                  </a:lnTo>
                  <a:lnTo>
                    <a:pt x="762" y="230"/>
                  </a:lnTo>
                  <a:lnTo>
                    <a:pt x="766" y="229"/>
                  </a:lnTo>
                  <a:lnTo>
                    <a:pt x="770" y="226"/>
                  </a:lnTo>
                  <a:lnTo>
                    <a:pt x="772" y="224"/>
                  </a:lnTo>
                  <a:lnTo>
                    <a:pt x="775" y="220"/>
                  </a:lnTo>
                  <a:lnTo>
                    <a:pt x="776" y="215"/>
                  </a:lnTo>
                  <a:lnTo>
                    <a:pt x="776" y="209"/>
                  </a:lnTo>
                  <a:lnTo>
                    <a:pt x="776" y="209"/>
                  </a:lnTo>
                  <a:lnTo>
                    <a:pt x="776" y="185"/>
                  </a:lnTo>
                  <a:lnTo>
                    <a:pt x="773" y="160"/>
                  </a:lnTo>
                  <a:lnTo>
                    <a:pt x="771" y="134"/>
                  </a:lnTo>
                  <a:lnTo>
                    <a:pt x="766" y="109"/>
                  </a:lnTo>
                  <a:lnTo>
                    <a:pt x="762" y="97"/>
                  </a:lnTo>
                  <a:lnTo>
                    <a:pt x="758" y="85"/>
                  </a:lnTo>
                  <a:lnTo>
                    <a:pt x="753" y="73"/>
                  </a:lnTo>
                  <a:lnTo>
                    <a:pt x="746" y="63"/>
                  </a:lnTo>
                  <a:lnTo>
                    <a:pt x="739" y="53"/>
                  </a:lnTo>
                  <a:lnTo>
                    <a:pt x="732" y="43"/>
                  </a:lnTo>
                  <a:lnTo>
                    <a:pt x="724" y="34"/>
                  </a:lnTo>
                  <a:lnTo>
                    <a:pt x="713" y="26"/>
                  </a:lnTo>
                  <a:lnTo>
                    <a:pt x="713" y="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9" name="组合 1288"/>
          <p:cNvGrpSpPr/>
          <p:nvPr/>
        </p:nvGrpSpPr>
        <p:grpSpPr>
          <a:xfrm>
            <a:off x="2745318" y="5088450"/>
            <a:ext cx="960967" cy="954617"/>
            <a:chOff x="2058988" y="4086225"/>
            <a:chExt cx="720725" cy="715963"/>
          </a:xfrm>
          <a:solidFill>
            <a:srgbClr val="634923"/>
          </a:solidFill>
        </p:grpSpPr>
        <p:sp>
          <p:nvSpPr>
            <p:cNvPr id="13262" name="Freeform 974"/>
            <p:cNvSpPr/>
            <p:nvPr/>
          </p:nvSpPr>
          <p:spPr bwMode="auto">
            <a:xfrm>
              <a:off x="2589213" y="4638676"/>
              <a:ext cx="25400" cy="57150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9" y="10"/>
                </a:cxn>
                <a:cxn ang="0">
                  <a:pos x="47" y="18"/>
                </a:cxn>
                <a:cxn ang="0">
                  <a:pos x="40" y="31"/>
                </a:cxn>
                <a:cxn ang="0">
                  <a:pos x="32" y="45"/>
                </a:cxn>
                <a:cxn ang="0">
                  <a:pos x="26" y="58"/>
                </a:cxn>
                <a:cxn ang="0">
                  <a:pos x="26" y="58"/>
                </a:cxn>
                <a:cxn ang="0">
                  <a:pos x="11" y="96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1" y="139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23" y="100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43" y="48"/>
                </a:cxn>
                <a:cxn ang="0">
                  <a:pos x="51" y="35"/>
                </a:cxn>
                <a:cxn ang="0">
                  <a:pos x="57" y="22"/>
                </a:cxn>
                <a:cxn ang="0">
                  <a:pos x="61" y="14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1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2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142">
                  <a:moveTo>
                    <a:pt x="52" y="3"/>
                  </a:moveTo>
                  <a:lnTo>
                    <a:pt x="52" y="3"/>
                  </a:lnTo>
                  <a:lnTo>
                    <a:pt x="49" y="10"/>
                  </a:lnTo>
                  <a:lnTo>
                    <a:pt x="47" y="18"/>
                  </a:lnTo>
                  <a:lnTo>
                    <a:pt x="40" y="31"/>
                  </a:lnTo>
                  <a:lnTo>
                    <a:pt x="32" y="4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11" y="9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39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23" y="10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3" y="48"/>
                  </a:lnTo>
                  <a:lnTo>
                    <a:pt x="51" y="35"/>
                  </a:lnTo>
                  <a:lnTo>
                    <a:pt x="57" y="22"/>
                  </a:lnTo>
                  <a:lnTo>
                    <a:pt x="61" y="14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3" name="Freeform 975"/>
            <p:cNvSpPr/>
            <p:nvPr/>
          </p:nvSpPr>
          <p:spPr bwMode="auto">
            <a:xfrm>
              <a:off x="2608263" y="4622801"/>
              <a:ext cx="41275" cy="88900"/>
            </a:xfrm>
            <a:custGeom>
              <a:avLst/>
              <a:gdLst/>
              <a:ahLst/>
              <a:cxnLst>
                <a:cxn ang="0">
                  <a:pos x="91" y="4"/>
                </a:cxn>
                <a:cxn ang="0">
                  <a:pos x="91" y="4"/>
                </a:cxn>
                <a:cxn ang="0">
                  <a:pos x="81" y="32"/>
                </a:cxn>
                <a:cxn ang="0">
                  <a:pos x="69" y="57"/>
                </a:cxn>
                <a:cxn ang="0">
                  <a:pos x="41" y="108"/>
                </a:cxn>
                <a:cxn ang="0">
                  <a:pos x="28" y="134"/>
                </a:cxn>
                <a:cxn ang="0">
                  <a:pos x="17" y="160"/>
                </a:cxn>
                <a:cxn ang="0">
                  <a:pos x="6" y="187"/>
                </a:cxn>
                <a:cxn ang="0">
                  <a:pos x="2" y="200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1" y="220"/>
                </a:cxn>
                <a:cxn ang="0">
                  <a:pos x="5" y="223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1" y="219"/>
                </a:cxn>
                <a:cxn ang="0">
                  <a:pos x="14" y="204"/>
                </a:cxn>
                <a:cxn ang="0">
                  <a:pos x="18" y="190"/>
                </a:cxn>
                <a:cxn ang="0">
                  <a:pos x="27" y="162"/>
                </a:cxn>
                <a:cxn ang="0">
                  <a:pos x="39" y="136"/>
                </a:cxn>
                <a:cxn ang="0">
                  <a:pos x="52" y="111"/>
                </a:cxn>
                <a:cxn ang="0">
                  <a:pos x="79" y="60"/>
                </a:cxn>
                <a:cxn ang="0">
                  <a:pos x="92" y="34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2" y="2"/>
                </a:cxn>
                <a:cxn ang="0">
                  <a:pos x="91" y="4"/>
                </a:cxn>
                <a:cxn ang="0">
                  <a:pos x="91" y="4"/>
                </a:cxn>
              </a:cxnLst>
              <a:rect l="0" t="0" r="r" b="b"/>
              <a:pathLst>
                <a:path w="103" h="223">
                  <a:moveTo>
                    <a:pt x="91" y="4"/>
                  </a:moveTo>
                  <a:lnTo>
                    <a:pt x="91" y="4"/>
                  </a:lnTo>
                  <a:lnTo>
                    <a:pt x="81" y="32"/>
                  </a:lnTo>
                  <a:lnTo>
                    <a:pt x="69" y="57"/>
                  </a:lnTo>
                  <a:lnTo>
                    <a:pt x="41" y="108"/>
                  </a:lnTo>
                  <a:lnTo>
                    <a:pt x="28" y="134"/>
                  </a:lnTo>
                  <a:lnTo>
                    <a:pt x="17" y="160"/>
                  </a:lnTo>
                  <a:lnTo>
                    <a:pt x="6" y="187"/>
                  </a:lnTo>
                  <a:lnTo>
                    <a:pt x="2" y="200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1" y="220"/>
                  </a:lnTo>
                  <a:lnTo>
                    <a:pt x="5" y="223"/>
                  </a:lnTo>
                  <a:lnTo>
                    <a:pt x="6" y="223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4" y="204"/>
                  </a:lnTo>
                  <a:lnTo>
                    <a:pt x="18" y="190"/>
                  </a:lnTo>
                  <a:lnTo>
                    <a:pt x="27" y="162"/>
                  </a:lnTo>
                  <a:lnTo>
                    <a:pt x="39" y="136"/>
                  </a:lnTo>
                  <a:lnTo>
                    <a:pt x="52" y="111"/>
                  </a:lnTo>
                  <a:lnTo>
                    <a:pt x="79" y="60"/>
                  </a:lnTo>
                  <a:lnTo>
                    <a:pt x="92" y="34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2" y="2"/>
                  </a:lnTo>
                  <a:lnTo>
                    <a:pt x="91" y="4"/>
                  </a:lnTo>
                  <a:lnTo>
                    <a:pt x="9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4" name="Freeform 976"/>
            <p:cNvSpPr/>
            <p:nvPr/>
          </p:nvSpPr>
          <p:spPr bwMode="auto">
            <a:xfrm>
              <a:off x="2624138" y="4616451"/>
              <a:ext cx="49213" cy="123825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114" y="6"/>
                </a:cxn>
                <a:cxn ang="0">
                  <a:pos x="113" y="15"/>
                </a:cxn>
                <a:cxn ang="0">
                  <a:pos x="110" y="24"/>
                </a:cxn>
                <a:cxn ang="0">
                  <a:pos x="103" y="40"/>
                </a:cxn>
                <a:cxn ang="0">
                  <a:pos x="96" y="57"/>
                </a:cxn>
                <a:cxn ang="0">
                  <a:pos x="89" y="74"/>
                </a:cxn>
                <a:cxn ang="0">
                  <a:pos x="89" y="74"/>
                </a:cxn>
                <a:cxn ang="0">
                  <a:pos x="73" y="119"/>
                </a:cxn>
                <a:cxn ang="0">
                  <a:pos x="65" y="140"/>
                </a:cxn>
                <a:cxn ang="0">
                  <a:pos x="55" y="162"/>
                </a:cxn>
                <a:cxn ang="0">
                  <a:pos x="55" y="162"/>
                </a:cxn>
                <a:cxn ang="0">
                  <a:pos x="38" y="198"/>
                </a:cxn>
                <a:cxn ang="0">
                  <a:pos x="21" y="233"/>
                </a:cxn>
                <a:cxn ang="0">
                  <a:pos x="14" y="251"/>
                </a:cxn>
                <a:cxn ang="0">
                  <a:pos x="8" y="270"/>
                </a:cxn>
                <a:cxn ang="0">
                  <a:pos x="3" y="288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1" y="312"/>
                </a:cxn>
                <a:cxn ang="0">
                  <a:pos x="3" y="313"/>
                </a:cxn>
                <a:cxn ang="0">
                  <a:pos x="4" y="313"/>
                </a:cxn>
                <a:cxn ang="0">
                  <a:pos x="9" y="312"/>
                </a:cxn>
                <a:cxn ang="0">
                  <a:pos x="11" y="310"/>
                </a:cxn>
                <a:cxn ang="0">
                  <a:pos x="11" y="308"/>
                </a:cxn>
                <a:cxn ang="0">
                  <a:pos x="11" y="308"/>
                </a:cxn>
                <a:cxn ang="0">
                  <a:pos x="16" y="285"/>
                </a:cxn>
                <a:cxn ang="0">
                  <a:pos x="21" y="263"/>
                </a:cxn>
                <a:cxn ang="0">
                  <a:pos x="29" y="242"/>
                </a:cxn>
                <a:cxn ang="0">
                  <a:pos x="39" y="223"/>
                </a:cxn>
                <a:cxn ang="0">
                  <a:pos x="59" y="181"/>
                </a:cxn>
                <a:cxn ang="0">
                  <a:pos x="68" y="161"/>
                </a:cxn>
                <a:cxn ang="0">
                  <a:pos x="79" y="140"/>
                </a:cxn>
                <a:cxn ang="0">
                  <a:pos x="79" y="140"/>
                </a:cxn>
                <a:cxn ang="0">
                  <a:pos x="85" y="121"/>
                </a:cxn>
                <a:cxn ang="0">
                  <a:pos x="92" y="101"/>
                </a:cxn>
                <a:cxn ang="0">
                  <a:pos x="105" y="60"/>
                </a:cxn>
                <a:cxn ang="0">
                  <a:pos x="105" y="60"/>
                </a:cxn>
                <a:cxn ang="0">
                  <a:pos x="109" y="54"/>
                </a:cxn>
                <a:cxn ang="0">
                  <a:pos x="113" y="47"/>
                </a:cxn>
                <a:cxn ang="0">
                  <a:pos x="116" y="40"/>
                </a:cxn>
                <a:cxn ang="0">
                  <a:pos x="120" y="33"/>
                </a:cxn>
                <a:cxn ang="0">
                  <a:pos x="120" y="33"/>
                </a:cxn>
                <a:cxn ang="0">
                  <a:pos x="123" y="26"/>
                </a:cxn>
                <a:cxn ang="0">
                  <a:pos x="124" y="20"/>
                </a:cxn>
                <a:cxn ang="0">
                  <a:pos x="126" y="6"/>
                </a:cxn>
                <a:cxn ang="0">
                  <a:pos x="126" y="6"/>
                </a:cxn>
                <a:cxn ang="0">
                  <a:pos x="124" y="3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5" y="2"/>
                </a:cxn>
                <a:cxn ang="0">
                  <a:pos x="114" y="3"/>
                </a:cxn>
                <a:cxn ang="0">
                  <a:pos x="114" y="6"/>
                </a:cxn>
                <a:cxn ang="0">
                  <a:pos x="114" y="6"/>
                </a:cxn>
              </a:cxnLst>
              <a:rect l="0" t="0" r="r" b="b"/>
              <a:pathLst>
                <a:path w="126" h="313">
                  <a:moveTo>
                    <a:pt x="114" y="6"/>
                  </a:moveTo>
                  <a:lnTo>
                    <a:pt x="114" y="6"/>
                  </a:lnTo>
                  <a:lnTo>
                    <a:pt x="113" y="15"/>
                  </a:lnTo>
                  <a:lnTo>
                    <a:pt x="110" y="24"/>
                  </a:lnTo>
                  <a:lnTo>
                    <a:pt x="103" y="40"/>
                  </a:lnTo>
                  <a:lnTo>
                    <a:pt x="96" y="57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73" y="119"/>
                  </a:lnTo>
                  <a:lnTo>
                    <a:pt x="65" y="140"/>
                  </a:lnTo>
                  <a:lnTo>
                    <a:pt x="55" y="162"/>
                  </a:lnTo>
                  <a:lnTo>
                    <a:pt x="55" y="162"/>
                  </a:lnTo>
                  <a:lnTo>
                    <a:pt x="38" y="198"/>
                  </a:lnTo>
                  <a:lnTo>
                    <a:pt x="21" y="233"/>
                  </a:lnTo>
                  <a:lnTo>
                    <a:pt x="14" y="251"/>
                  </a:lnTo>
                  <a:lnTo>
                    <a:pt x="8" y="270"/>
                  </a:lnTo>
                  <a:lnTo>
                    <a:pt x="3" y="28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2"/>
                  </a:lnTo>
                  <a:lnTo>
                    <a:pt x="3" y="313"/>
                  </a:lnTo>
                  <a:lnTo>
                    <a:pt x="4" y="313"/>
                  </a:lnTo>
                  <a:lnTo>
                    <a:pt x="9" y="312"/>
                  </a:lnTo>
                  <a:lnTo>
                    <a:pt x="11" y="310"/>
                  </a:lnTo>
                  <a:lnTo>
                    <a:pt x="11" y="308"/>
                  </a:lnTo>
                  <a:lnTo>
                    <a:pt x="11" y="308"/>
                  </a:lnTo>
                  <a:lnTo>
                    <a:pt x="16" y="285"/>
                  </a:lnTo>
                  <a:lnTo>
                    <a:pt x="21" y="263"/>
                  </a:lnTo>
                  <a:lnTo>
                    <a:pt x="29" y="242"/>
                  </a:lnTo>
                  <a:lnTo>
                    <a:pt x="39" y="223"/>
                  </a:lnTo>
                  <a:lnTo>
                    <a:pt x="59" y="181"/>
                  </a:lnTo>
                  <a:lnTo>
                    <a:pt x="68" y="161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85" y="121"/>
                  </a:lnTo>
                  <a:lnTo>
                    <a:pt x="92" y="101"/>
                  </a:lnTo>
                  <a:lnTo>
                    <a:pt x="105" y="60"/>
                  </a:lnTo>
                  <a:lnTo>
                    <a:pt x="105" y="60"/>
                  </a:lnTo>
                  <a:lnTo>
                    <a:pt x="109" y="54"/>
                  </a:lnTo>
                  <a:lnTo>
                    <a:pt x="113" y="47"/>
                  </a:lnTo>
                  <a:lnTo>
                    <a:pt x="116" y="40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26"/>
                  </a:lnTo>
                  <a:lnTo>
                    <a:pt x="124" y="20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5" y="2"/>
                  </a:lnTo>
                  <a:lnTo>
                    <a:pt x="114" y="3"/>
                  </a:lnTo>
                  <a:lnTo>
                    <a:pt x="114" y="6"/>
                  </a:lnTo>
                  <a:lnTo>
                    <a:pt x="1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5" name="Freeform 977"/>
            <p:cNvSpPr/>
            <p:nvPr/>
          </p:nvSpPr>
          <p:spPr bwMode="auto">
            <a:xfrm>
              <a:off x="2649538" y="4640263"/>
              <a:ext cx="55563" cy="107950"/>
            </a:xfrm>
            <a:custGeom>
              <a:avLst/>
              <a:gdLst/>
              <a:ahLst/>
              <a:cxnLst>
                <a:cxn ang="0">
                  <a:pos x="133" y="1"/>
                </a:cxn>
                <a:cxn ang="0">
                  <a:pos x="133" y="1"/>
                </a:cxn>
                <a:cxn ang="0">
                  <a:pos x="120" y="12"/>
                </a:cxn>
                <a:cxn ang="0">
                  <a:pos x="110" y="25"/>
                </a:cxn>
                <a:cxn ang="0">
                  <a:pos x="101" y="38"/>
                </a:cxn>
                <a:cxn ang="0">
                  <a:pos x="91" y="52"/>
                </a:cxn>
                <a:cxn ang="0">
                  <a:pos x="77" y="82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26" y="191"/>
                </a:cxn>
                <a:cxn ang="0">
                  <a:pos x="26" y="191"/>
                </a:cxn>
                <a:cxn ang="0">
                  <a:pos x="18" y="208"/>
                </a:cxn>
                <a:cxn ang="0">
                  <a:pos x="10" y="226"/>
                </a:cxn>
                <a:cxn ang="0">
                  <a:pos x="4" y="244"/>
                </a:cxn>
                <a:cxn ang="0">
                  <a:pos x="1" y="253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0" y="265"/>
                </a:cxn>
                <a:cxn ang="0">
                  <a:pos x="1" y="267"/>
                </a:cxn>
                <a:cxn ang="0">
                  <a:pos x="2" y="268"/>
                </a:cxn>
                <a:cxn ang="0">
                  <a:pos x="5" y="269"/>
                </a:cxn>
                <a:cxn ang="0">
                  <a:pos x="9" y="267"/>
                </a:cxn>
                <a:cxn ang="0">
                  <a:pos x="10" y="265"/>
                </a:cxn>
                <a:cxn ang="0">
                  <a:pos x="10" y="263"/>
                </a:cxn>
                <a:cxn ang="0">
                  <a:pos x="10" y="263"/>
                </a:cxn>
                <a:cxn ang="0">
                  <a:pos x="13" y="253"/>
                </a:cxn>
                <a:cxn ang="0">
                  <a:pos x="16" y="243"/>
                </a:cxn>
                <a:cxn ang="0">
                  <a:pos x="22" y="225"/>
                </a:cxn>
                <a:cxn ang="0">
                  <a:pos x="40" y="188"/>
                </a:cxn>
                <a:cxn ang="0">
                  <a:pos x="40" y="188"/>
                </a:cxn>
                <a:cxn ang="0">
                  <a:pos x="56" y="153"/>
                </a:cxn>
                <a:cxn ang="0">
                  <a:pos x="73" y="117"/>
                </a:cxn>
                <a:cxn ang="0">
                  <a:pos x="73" y="117"/>
                </a:cxn>
                <a:cxn ang="0">
                  <a:pos x="86" y="89"/>
                </a:cxn>
                <a:cxn ang="0">
                  <a:pos x="99" y="60"/>
                </a:cxn>
                <a:cxn ang="0">
                  <a:pos x="108" y="47"/>
                </a:cxn>
                <a:cxn ang="0">
                  <a:pos x="116" y="34"/>
                </a:cxn>
                <a:cxn ang="0">
                  <a:pos x="127" y="22"/>
                </a:cxn>
                <a:cxn ang="0">
                  <a:pos x="140" y="12"/>
                </a:cxn>
                <a:cxn ang="0">
                  <a:pos x="140" y="12"/>
                </a:cxn>
                <a:cxn ang="0">
                  <a:pos x="141" y="9"/>
                </a:cxn>
                <a:cxn ang="0">
                  <a:pos x="141" y="8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3" y="1"/>
                </a:cxn>
              </a:cxnLst>
              <a:rect l="0" t="0" r="r" b="b"/>
              <a:pathLst>
                <a:path w="141" h="269">
                  <a:moveTo>
                    <a:pt x="133" y="1"/>
                  </a:moveTo>
                  <a:lnTo>
                    <a:pt x="133" y="1"/>
                  </a:lnTo>
                  <a:lnTo>
                    <a:pt x="120" y="12"/>
                  </a:lnTo>
                  <a:lnTo>
                    <a:pt x="110" y="25"/>
                  </a:lnTo>
                  <a:lnTo>
                    <a:pt x="101" y="38"/>
                  </a:lnTo>
                  <a:lnTo>
                    <a:pt x="91" y="52"/>
                  </a:lnTo>
                  <a:lnTo>
                    <a:pt x="77" y="8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18" y="208"/>
                  </a:lnTo>
                  <a:lnTo>
                    <a:pt x="10" y="226"/>
                  </a:lnTo>
                  <a:lnTo>
                    <a:pt x="4" y="244"/>
                  </a:lnTo>
                  <a:lnTo>
                    <a:pt x="1" y="253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1" y="267"/>
                  </a:lnTo>
                  <a:lnTo>
                    <a:pt x="2" y="268"/>
                  </a:lnTo>
                  <a:lnTo>
                    <a:pt x="5" y="269"/>
                  </a:lnTo>
                  <a:lnTo>
                    <a:pt x="9" y="267"/>
                  </a:lnTo>
                  <a:lnTo>
                    <a:pt x="10" y="265"/>
                  </a:lnTo>
                  <a:lnTo>
                    <a:pt x="10" y="263"/>
                  </a:lnTo>
                  <a:lnTo>
                    <a:pt x="10" y="263"/>
                  </a:lnTo>
                  <a:lnTo>
                    <a:pt x="13" y="253"/>
                  </a:lnTo>
                  <a:lnTo>
                    <a:pt x="16" y="243"/>
                  </a:lnTo>
                  <a:lnTo>
                    <a:pt x="22" y="225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56" y="153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86" y="89"/>
                  </a:lnTo>
                  <a:lnTo>
                    <a:pt x="99" y="60"/>
                  </a:lnTo>
                  <a:lnTo>
                    <a:pt x="108" y="47"/>
                  </a:lnTo>
                  <a:lnTo>
                    <a:pt x="116" y="34"/>
                  </a:lnTo>
                  <a:lnTo>
                    <a:pt x="127" y="2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1" y="9"/>
                  </a:lnTo>
                  <a:lnTo>
                    <a:pt x="141" y="8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6" name="Freeform 978"/>
            <p:cNvSpPr/>
            <p:nvPr/>
          </p:nvSpPr>
          <p:spPr bwMode="auto">
            <a:xfrm>
              <a:off x="2667001" y="4664076"/>
              <a:ext cx="60325" cy="111125"/>
            </a:xfrm>
            <a:custGeom>
              <a:avLst/>
              <a:gdLst/>
              <a:ahLst/>
              <a:cxnLst>
                <a:cxn ang="0">
                  <a:pos x="147" y="2"/>
                </a:cxn>
                <a:cxn ang="0">
                  <a:pos x="147" y="2"/>
                </a:cxn>
                <a:cxn ang="0">
                  <a:pos x="132" y="12"/>
                </a:cxn>
                <a:cxn ang="0">
                  <a:pos x="121" y="23"/>
                </a:cxn>
                <a:cxn ang="0">
                  <a:pos x="110" y="36"/>
                </a:cxn>
                <a:cxn ang="0">
                  <a:pos x="101" y="49"/>
                </a:cxn>
                <a:cxn ang="0">
                  <a:pos x="92" y="63"/>
                </a:cxn>
                <a:cxn ang="0">
                  <a:pos x="84" y="77"/>
                </a:cxn>
                <a:cxn ang="0">
                  <a:pos x="70" y="108"/>
                </a:cxn>
                <a:cxn ang="0">
                  <a:pos x="70" y="108"/>
                </a:cxn>
                <a:cxn ang="0">
                  <a:pos x="51" y="148"/>
                </a:cxn>
                <a:cxn ang="0">
                  <a:pos x="33" y="190"/>
                </a:cxn>
                <a:cxn ang="0">
                  <a:pos x="2" y="274"/>
                </a:cxn>
                <a:cxn ang="0">
                  <a:pos x="2" y="274"/>
                </a:cxn>
                <a:cxn ang="0">
                  <a:pos x="0" y="275"/>
                </a:cxn>
                <a:cxn ang="0">
                  <a:pos x="2" y="278"/>
                </a:cxn>
                <a:cxn ang="0">
                  <a:pos x="3" y="279"/>
                </a:cxn>
                <a:cxn ang="0">
                  <a:pos x="4" y="280"/>
                </a:cxn>
                <a:cxn ang="0">
                  <a:pos x="9" y="279"/>
                </a:cxn>
                <a:cxn ang="0">
                  <a:pos x="11" y="278"/>
                </a:cxn>
                <a:cxn ang="0">
                  <a:pos x="12" y="276"/>
                </a:cxn>
                <a:cxn ang="0">
                  <a:pos x="12" y="276"/>
                </a:cxn>
                <a:cxn ang="0">
                  <a:pos x="41" y="200"/>
                </a:cxn>
                <a:cxn ang="0">
                  <a:pos x="55" y="164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88" y="94"/>
                </a:cxn>
                <a:cxn ang="0">
                  <a:pos x="96" y="79"/>
                </a:cxn>
                <a:cxn ang="0">
                  <a:pos x="105" y="63"/>
                </a:cxn>
                <a:cxn ang="0">
                  <a:pos x="114" y="49"/>
                </a:cxn>
                <a:cxn ang="0">
                  <a:pos x="126" y="36"/>
                </a:cxn>
                <a:cxn ang="0">
                  <a:pos x="138" y="23"/>
                </a:cxn>
                <a:cxn ang="0">
                  <a:pos x="152" y="11"/>
                </a:cxn>
                <a:cxn ang="0">
                  <a:pos x="152" y="11"/>
                </a:cxn>
                <a:cxn ang="0">
                  <a:pos x="155" y="9"/>
                </a:cxn>
                <a:cxn ang="0">
                  <a:pos x="155" y="7"/>
                </a:cxn>
                <a:cxn ang="0">
                  <a:pos x="155" y="3"/>
                </a:cxn>
                <a:cxn ang="0">
                  <a:pos x="153" y="2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2"/>
                </a:cxn>
                <a:cxn ang="0">
                  <a:pos x="147" y="2"/>
                </a:cxn>
              </a:cxnLst>
              <a:rect l="0" t="0" r="r" b="b"/>
              <a:pathLst>
                <a:path w="155" h="280">
                  <a:moveTo>
                    <a:pt x="147" y="2"/>
                  </a:moveTo>
                  <a:lnTo>
                    <a:pt x="147" y="2"/>
                  </a:lnTo>
                  <a:lnTo>
                    <a:pt x="132" y="12"/>
                  </a:lnTo>
                  <a:lnTo>
                    <a:pt x="121" y="23"/>
                  </a:lnTo>
                  <a:lnTo>
                    <a:pt x="110" y="36"/>
                  </a:lnTo>
                  <a:lnTo>
                    <a:pt x="101" y="49"/>
                  </a:lnTo>
                  <a:lnTo>
                    <a:pt x="92" y="63"/>
                  </a:lnTo>
                  <a:lnTo>
                    <a:pt x="84" y="77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51" y="148"/>
                  </a:lnTo>
                  <a:lnTo>
                    <a:pt x="33" y="190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2" y="278"/>
                  </a:lnTo>
                  <a:lnTo>
                    <a:pt x="3" y="279"/>
                  </a:lnTo>
                  <a:lnTo>
                    <a:pt x="4" y="280"/>
                  </a:lnTo>
                  <a:lnTo>
                    <a:pt x="9" y="279"/>
                  </a:lnTo>
                  <a:lnTo>
                    <a:pt x="11" y="278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41" y="200"/>
                  </a:lnTo>
                  <a:lnTo>
                    <a:pt x="55" y="164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88" y="94"/>
                  </a:lnTo>
                  <a:lnTo>
                    <a:pt x="96" y="79"/>
                  </a:lnTo>
                  <a:lnTo>
                    <a:pt x="105" y="63"/>
                  </a:lnTo>
                  <a:lnTo>
                    <a:pt x="114" y="49"/>
                  </a:lnTo>
                  <a:lnTo>
                    <a:pt x="126" y="36"/>
                  </a:lnTo>
                  <a:lnTo>
                    <a:pt x="138" y="23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5" y="9"/>
                  </a:lnTo>
                  <a:lnTo>
                    <a:pt x="155" y="7"/>
                  </a:lnTo>
                  <a:lnTo>
                    <a:pt x="155" y="3"/>
                  </a:lnTo>
                  <a:lnTo>
                    <a:pt x="153" y="2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2"/>
                  </a:lnTo>
                  <a:lnTo>
                    <a:pt x="1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7" name="Freeform 979"/>
            <p:cNvSpPr/>
            <p:nvPr/>
          </p:nvSpPr>
          <p:spPr bwMode="auto">
            <a:xfrm>
              <a:off x="2686051" y="4686301"/>
              <a:ext cx="58738" cy="1063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7" y="17"/>
                </a:cxn>
                <a:cxn ang="0">
                  <a:pos x="117" y="33"/>
                </a:cxn>
                <a:cxn ang="0">
                  <a:pos x="97" y="64"/>
                </a:cxn>
                <a:cxn ang="0">
                  <a:pos x="82" y="98"/>
                </a:cxn>
                <a:cxn ang="0">
                  <a:pos x="65" y="132"/>
                </a:cxn>
                <a:cxn ang="0">
                  <a:pos x="65" y="132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6" y="233"/>
                </a:cxn>
                <a:cxn ang="0">
                  <a:pos x="8" y="248"/>
                </a:cxn>
                <a:cxn ang="0">
                  <a:pos x="6" y="255"/>
                </a:cxn>
                <a:cxn ang="0">
                  <a:pos x="3" y="257"/>
                </a:cxn>
                <a:cxn ang="0">
                  <a:pos x="3" y="257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5"/>
                </a:cxn>
                <a:cxn ang="0">
                  <a:pos x="4" y="268"/>
                </a:cxn>
                <a:cxn ang="0">
                  <a:pos x="6" y="268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13" y="263"/>
                </a:cxn>
                <a:cxn ang="0">
                  <a:pos x="17" y="256"/>
                </a:cxn>
                <a:cxn ang="0">
                  <a:pos x="21" y="243"/>
                </a:cxn>
                <a:cxn ang="0">
                  <a:pos x="21" y="243"/>
                </a:cxn>
                <a:cxn ang="0">
                  <a:pos x="30" y="223"/>
                </a:cxn>
                <a:cxn ang="0">
                  <a:pos x="40" y="204"/>
                </a:cxn>
                <a:cxn ang="0">
                  <a:pos x="61" y="166"/>
                </a:cxn>
                <a:cxn ang="0">
                  <a:pos x="61" y="166"/>
                </a:cxn>
                <a:cxn ang="0">
                  <a:pos x="80" y="125"/>
                </a:cxn>
                <a:cxn ang="0">
                  <a:pos x="100" y="85"/>
                </a:cxn>
                <a:cxn ang="0">
                  <a:pos x="110" y="65"/>
                </a:cxn>
                <a:cxn ang="0">
                  <a:pos x="121" y="46"/>
                </a:cxn>
                <a:cxn ang="0">
                  <a:pos x="133" y="27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8" h="268">
                  <a:moveTo>
                    <a:pt x="139" y="1"/>
                  </a:moveTo>
                  <a:lnTo>
                    <a:pt x="139" y="1"/>
                  </a:lnTo>
                  <a:lnTo>
                    <a:pt x="127" y="17"/>
                  </a:lnTo>
                  <a:lnTo>
                    <a:pt x="117" y="33"/>
                  </a:lnTo>
                  <a:lnTo>
                    <a:pt x="97" y="64"/>
                  </a:lnTo>
                  <a:lnTo>
                    <a:pt x="82" y="98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6" y="233"/>
                  </a:lnTo>
                  <a:lnTo>
                    <a:pt x="8" y="248"/>
                  </a:lnTo>
                  <a:lnTo>
                    <a:pt x="6" y="255"/>
                  </a:lnTo>
                  <a:lnTo>
                    <a:pt x="3" y="257"/>
                  </a:lnTo>
                  <a:lnTo>
                    <a:pt x="3" y="257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5"/>
                  </a:lnTo>
                  <a:lnTo>
                    <a:pt x="4" y="268"/>
                  </a:lnTo>
                  <a:lnTo>
                    <a:pt x="6" y="268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13" y="263"/>
                  </a:lnTo>
                  <a:lnTo>
                    <a:pt x="17" y="256"/>
                  </a:lnTo>
                  <a:lnTo>
                    <a:pt x="21" y="243"/>
                  </a:lnTo>
                  <a:lnTo>
                    <a:pt x="21" y="243"/>
                  </a:lnTo>
                  <a:lnTo>
                    <a:pt x="30" y="223"/>
                  </a:lnTo>
                  <a:lnTo>
                    <a:pt x="40" y="204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80" y="125"/>
                  </a:lnTo>
                  <a:lnTo>
                    <a:pt x="100" y="85"/>
                  </a:lnTo>
                  <a:lnTo>
                    <a:pt x="110" y="65"/>
                  </a:lnTo>
                  <a:lnTo>
                    <a:pt x="121" y="46"/>
                  </a:lnTo>
                  <a:lnTo>
                    <a:pt x="133" y="2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8" name="Freeform 980"/>
            <p:cNvSpPr/>
            <p:nvPr/>
          </p:nvSpPr>
          <p:spPr bwMode="auto">
            <a:xfrm>
              <a:off x="2719388" y="4702176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5" y="13"/>
                </a:cxn>
                <a:cxn ang="0">
                  <a:pos x="80" y="24"/>
                </a:cxn>
                <a:cxn ang="0">
                  <a:pos x="70" y="47"/>
                </a:cxn>
                <a:cxn ang="0">
                  <a:pos x="61" y="71"/>
                </a:cxn>
                <a:cxn ang="0">
                  <a:pos x="50" y="95"/>
                </a:cxn>
                <a:cxn ang="0">
                  <a:pos x="50" y="95"/>
                </a:cxn>
                <a:cxn ang="0">
                  <a:pos x="38" y="119"/>
                </a:cxn>
                <a:cxn ang="0">
                  <a:pos x="27" y="143"/>
                </a:cxn>
                <a:cxn ang="0">
                  <a:pos x="2" y="191"/>
                </a:cxn>
                <a:cxn ang="0">
                  <a:pos x="2" y="191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3" y="198"/>
                </a:cxn>
                <a:cxn ang="0">
                  <a:pos x="7" y="199"/>
                </a:cxn>
                <a:cxn ang="0">
                  <a:pos x="10" y="198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37" y="149"/>
                </a:cxn>
                <a:cxn ang="0">
                  <a:pos x="61" y="101"/>
                </a:cxn>
                <a:cxn ang="0">
                  <a:pos x="61" y="101"/>
                </a:cxn>
                <a:cxn ang="0">
                  <a:pos x="70" y="78"/>
                </a:cxn>
                <a:cxn ang="0">
                  <a:pos x="79" y="53"/>
                </a:cxn>
                <a:cxn ang="0">
                  <a:pos x="89" y="30"/>
                </a:cxn>
                <a:cxn ang="0">
                  <a:pos x="96" y="19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4" h="199">
                  <a:moveTo>
                    <a:pt x="92" y="3"/>
                  </a:moveTo>
                  <a:lnTo>
                    <a:pt x="92" y="3"/>
                  </a:lnTo>
                  <a:lnTo>
                    <a:pt x="85" y="13"/>
                  </a:lnTo>
                  <a:lnTo>
                    <a:pt x="80" y="24"/>
                  </a:lnTo>
                  <a:lnTo>
                    <a:pt x="70" y="47"/>
                  </a:lnTo>
                  <a:lnTo>
                    <a:pt x="61" y="71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38" y="119"/>
                  </a:lnTo>
                  <a:lnTo>
                    <a:pt x="27" y="143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3" y="198"/>
                  </a:lnTo>
                  <a:lnTo>
                    <a:pt x="7" y="199"/>
                  </a:lnTo>
                  <a:lnTo>
                    <a:pt x="10" y="198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37" y="149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70" y="78"/>
                  </a:lnTo>
                  <a:lnTo>
                    <a:pt x="79" y="53"/>
                  </a:lnTo>
                  <a:lnTo>
                    <a:pt x="89" y="30"/>
                  </a:lnTo>
                  <a:lnTo>
                    <a:pt x="96" y="19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9" name="Freeform 981"/>
            <p:cNvSpPr/>
            <p:nvPr/>
          </p:nvSpPr>
          <p:spPr bwMode="auto">
            <a:xfrm>
              <a:off x="2106613" y="4506913"/>
              <a:ext cx="20638" cy="254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6" y="6"/>
                </a:cxn>
                <a:cxn ang="0">
                  <a:pos x="30" y="11"/>
                </a:cxn>
                <a:cxn ang="0">
                  <a:pos x="23" y="17"/>
                </a:cxn>
                <a:cxn ang="0">
                  <a:pos x="18" y="25"/>
                </a:cxn>
                <a:cxn ang="0">
                  <a:pos x="9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6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8" y="20"/>
                </a:cxn>
                <a:cxn ang="0">
                  <a:pos x="43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64">
                  <a:moveTo>
                    <a:pt x="44" y="0"/>
                  </a:moveTo>
                  <a:lnTo>
                    <a:pt x="44" y="0"/>
                  </a:lnTo>
                  <a:lnTo>
                    <a:pt x="36" y="6"/>
                  </a:lnTo>
                  <a:lnTo>
                    <a:pt x="30" y="11"/>
                  </a:lnTo>
                  <a:lnTo>
                    <a:pt x="23" y="17"/>
                  </a:lnTo>
                  <a:lnTo>
                    <a:pt x="18" y="25"/>
                  </a:lnTo>
                  <a:lnTo>
                    <a:pt x="9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6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8" y="20"/>
                  </a:lnTo>
                  <a:lnTo>
                    <a:pt x="43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0" name="Freeform 982"/>
            <p:cNvSpPr/>
            <p:nvPr/>
          </p:nvSpPr>
          <p:spPr bwMode="auto">
            <a:xfrm>
              <a:off x="2135188" y="4549776"/>
              <a:ext cx="22225" cy="3333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40" y="13"/>
                </a:cxn>
                <a:cxn ang="0">
                  <a:pos x="32" y="23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7" y="60"/>
                </a:cxn>
                <a:cxn ang="0">
                  <a:pos x="3" y="6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6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5" y="72"/>
                </a:cxn>
                <a:cxn ang="0">
                  <a:pos x="20" y="61"/>
                </a:cxn>
                <a:cxn ang="0">
                  <a:pos x="32" y="43"/>
                </a:cxn>
                <a:cxn ang="0">
                  <a:pos x="45" y="24"/>
                </a:cxn>
                <a:cxn ang="0">
                  <a:pos x="52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86">
                  <a:moveTo>
                    <a:pt x="45" y="2"/>
                  </a:moveTo>
                  <a:lnTo>
                    <a:pt x="45" y="2"/>
                  </a:lnTo>
                  <a:lnTo>
                    <a:pt x="40" y="13"/>
                  </a:lnTo>
                  <a:lnTo>
                    <a:pt x="32" y="2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7" y="60"/>
                  </a:lnTo>
                  <a:lnTo>
                    <a:pt x="3" y="6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5" y="72"/>
                  </a:lnTo>
                  <a:lnTo>
                    <a:pt x="20" y="61"/>
                  </a:lnTo>
                  <a:lnTo>
                    <a:pt x="32" y="43"/>
                  </a:lnTo>
                  <a:lnTo>
                    <a:pt x="45" y="24"/>
                  </a:lnTo>
                  <a:lnTo>
                    <a:pt x="52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1" name="Freeform 983"/>
            <p:cNvSpPr/>
            <p:nvPr/>
          </p:nvSpPr>
          <p:spPr bwMode="auto">
            <a:xfrm>
              <a:off x="2171701" y="4578351"/>
              <a:ext cx="15875" cy="2698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30" y="7"/>
                </a:cxn>
                <a:cxn ang="0">
                  <a:pos x="29" y="11"/>
                </a:cxn>
                <a:cxn ang="0">
                  <a:pos x="28" y="13"/>
                </a:cxn>
                <a:cxn ang="0">
                  <a:pos x="24" y="20"/>
                </a:cxn>
                <a:cxn ang="0">
                  <a:pos x="18" y="26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8" y="47"/>
                </a:cxn>
                <a:cxn ang="0">
                  <a:pos x="24" y="3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4" y="26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1" y="4"/>
                </a:cxn>
                <a:cxn ang="0">
                  <a:pos x="30" y="7"/>
                </a:cxn>
                <a:cxn ang="0">
                  <a:pos x="30" y="7"/>
                </a:cxn>
              </a:cxnLst>
              <a:rect l="0" t="0" r="r" b="b"/>
              <a:pathLst>
                <a:path w="42" h="68">
                  <a:moveTo>
                    <a:pt x="30" y="7"/>
                  </a:moveTo>
                  <a:lnTo>
                    <a:pt x="30" y="7"/>
                  </a:lnTo>
                  <a:lnTo>
                    <a:pt x="29" y="11"/>
                  </a:lnTo>
                  <a:lnTo>
                    <a:pt x="28" y="13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8" y="47"/>
                  </a:lnTo>
                  <a:lnTo>
                    <a:pt x="24" y="39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4" y="26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1" y="4"/>
                  </a:lnTo>
                  <a:lnTo>
                    <a:pt x="30" y="7"/>
                  </a:lnTo>
                  <a:lnTo>
                    <a:pt x="3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2" name="Freeform 984"/>
            <p:cNvSpPr/>
            <p:nvPr/>
          </p:nvSpPr>
          <p:spPr bwMode="auto">
            <a:xfrm>
              <a:off x="2203451" y="4606926"/>
              <a:ext cx="17463" cy="23813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1" y="1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32"/>
                </a:cxn>
                <a:cxn ang="0">
                  <a:pos x="5" y="38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9" y="61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6" y="45"/>
                </a:cxn>
                <a:cxn ang="0">
                  <a:pos x="18" y="38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6" y="25"/>
                </a:cxn>
                <a:cxn ang="0">
                  <a:pos x="31" y="2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61">
                  <a:moveTo>
                    <a:pt x="31" y="3"/>
                  </a:moveTo>
                  <a:lnTo>
                    <a:pt x="31" y="3"/>
                  </a:lnTo>
                  <a:lnTo>
                    <a:pt x="21" y="1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32"/>
                  </a:lnTo>
                  <a:lnTo>
                    <a:pt x="5" y="38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9" y="61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6" y="45"/>
                  </a:lnTo>
                  <a:lnTo>
                    <a:pt x="18" y="3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31" y="2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3" name="Freeform 985"/>
            <p:cNvSpPr/>
            <p:nvPr/>
          </p:nvSpPr>
          <p:spPr bwMode="auto">
            <a:xfrm>
              <a:off x="2246313" y="4625976"/>
              <a:ext cx="19050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1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8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8" y="50"/>
                </a:cxn>
                <a:cxn ang="0">
                  <a:pos x="4" y="56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9" y="52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34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16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9" y="4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1">
                  <a:moveTo>
                    <a:pt x="39" y="3"/>
                  </a:moveTo>
                  <a:lnTo>
                    <a:pt x="39" y="3"/>
                  </a:lnTo>
                  <a:lnTo>
                    <a:pt x="34" y="1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8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8" y="50"/>
                  </a:lnTo>
                  <a:lnTo>
                    <a:pt x="4" y="5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9" y="5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4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1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4" name="Freeform 986"/>
            <p:cNvSpPr/>
            <p:nvPr/>
          </p:nvSpPr>
          <p:spPr bwMode="auto">
            <a:xfrm>
              <a:off x="2290763" y="4641851"/>
              <a:ext cx="19050" cy="2857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29" y="20"/>
                </a:cxn>
                <a:cxn ang="0">
                  <a:pos x="17" y="33"/>
                </a:cxn>
                <a:cxn ang="0">
                  <a:pos x="12" y="41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59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9" y="37"/>
                </a:cxn>
                <a:cxn ang="0">
                  <a:pos x="39" y="22"/>
                </a:cxn>
                <a:cxn ang="0">
                  <a:pos x="44" y="14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72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29" y="20"/>
                  </a:lnTo>
                  <a:lnTo>
                    <a:pt x="17" y="33"/>
                  </a:lnTo>
                  <a:lnTo>
                    <a:pt x="12" y="41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59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9" y="37"/>
                  </a:lnTo>
                  <a:lnTo>
                    <a:pt x="39" y="22"/>
                  </a:lnTo>
                  <a:lnTo>
                    <a:pt x="44" y="14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5" name="Freeform 987"/>
            <p:cNvSpPr/>
            <p:nvPr/>
          </p:nvSpPr>
          <p:spPr bwMode="auto">
            <a:xfrm>
              <a:off x="2338388" y="4646613"/>
              <a:ext cx="17463" cy="2857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8" y="10"/>
                </a:cxn>
                <a:cxn ang="0">
                  <a:pos x="26" y="14"/>
                </a:cxn>
                <a:cxn ang="0">
                  <a:pos x="19" y="20"/>
                </a:cxn>
                <a:cxn ang="0">
                  <a:pos x="19" y="20"/>
                </a:cxn>
                <a:cxn ang="0">
                  <a:pos x="15" y="28"/>
                </a:cxn>
                <a:cxn ang="0">
                  <a:pos x="11" y="36"/>
                </a:cxn>
                <a:cxn ang="0">
                  <a:pos x="11" y="36"/>
                </a:cxn>
                <a:cxn ang="0">
                  <a:pos x="9" y="45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5" y="57"/>
                </a:cxn>
                <a:cxn ang="0">
                  <a:pos x="4" y="59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65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1" y="49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4" y="34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0" y="12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0" y="6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72">
                  <a:moveTo>
                    <a:pt x="30" y="4"/>
                  </a:moveTo>
                  <a:lnTo>
                    <a:pt x="30" y="4"/>
                  </a:lnTo>
                  <a:lnTo>
                    <a:pt x="28" y="10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45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5" y="57"/>
                  </a:lnTo>
                  <a:lnTo>
                    <a:pt x="4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65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1" y="49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0" y="1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6" name="Freeform 988"/>
            <p:cNvSpPr/>
            <p:nvPr/>
          </p:nvSpPr>
          <p:spPr bwMode="auto">
            <a:xfrm>
              <a:off x="2379663" y="4649788"/>
              <a:ext cx="15875" cy="34925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1" y="6"/>
                </a:cxn>
                <a:cxn ang="0">
                  <a:pos x="28" y="16"/>
                </a:cxn>
                <a:cxn ang="0">
                  <a:pos x="26" y="25"/>
                </a:cxn>
                <a:cxn ang="0">
                  <a:pos x="17" y="43"/>
                </a:cxn>
                <a:cxn ang="0">
                  <a:pos x="7" y="62"/>
                </a:cxn>
                <a:cxn ang="0">
                  <a:pos x="4" y="71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4" y="74"/>
                </a:cxn>
                <a:cxn ang="0">
                  <a:pos x="19" y="64"/>
                </a:cxn>
                <a:cxn ang="0">
                  <a:pos x="28" y="45"/>
                </a:cxn>
                <a:cxn ang="0">
                  <a:pos x="38" y="26"/>
                </a:cxn>
                <a:cxn ang="0">
                  <a:pos x="40" y="16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2" y="2"/>
                </a:cxn>
                <a:cxn ang="0">
                  <a:pos x="31" y="4"/>
                </a:cxn>
                <a:cxn ang="0">
                  <a:pos x="31" y="6"/>
                </a:cxn>
                <a:cxn ang="0">
                  <a:pos x="31" y="6"/>
                </a:cxn>
              </a:cxnLst>
              <a:rect l="0" t="0" r="r" b="b"/>
              <a:pathLst>
                <a:path w="41" h="88">
                  <a:moveTo>
                    <a:pt x="31" y="6"/>
                  </a:moveTo>
                  <a:lnTo>
                    <a:pt x="31" y="6"/>
                  </a:lnTo>
                  <a:lnTo>
                    <a:pt x="28" y="16"/>
                  </a:lnTo>
                  <a:lnTo>
                    <a:pt x="26" y="25"/>
                  </a:lnTo>
                  <a:lnTo>
                    <a:pt x="17" y="43"/>
                  </a:lnTo>
                  <a:lnTo>
                    <a:pt x="7" y="62"/>
                  </a:lnTo>
                  <a:lnTo>
                    <a:pt x="4" y="7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19" y="64"/>
                  </a:lnTo>
                  <a:lnTo>
                    <a:pt x="28" y="45"/>
                  </a:lnTo>
                  <a:lnTo>
                    <a:pt x="38" y="26"/>
                  </a:lnTo>
                  <a:lnTo>
                    <a:pt x="40" y="1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7" name="Freeform 989"/>
            <p:cNvSpPr/>
            <p:nvPr/>
          </p:nvSpPr>
          <p:spPr bwMode="auto">
            <a:xfrm>
              <a:off x="2430463" y="4649788"/>
              <a:ext cx="14288" cy="269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1" y="31"/>
                </a:cxn>
                <a:cxn ang="0">
                  <a:pos x="4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8"/>
                </a:cxn>
                <a:cxn ang="0">
                  <a:pos x="21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66">
                  <a:moveTo>
                    <a:pt x="24" y="2"/>
                  </a:moveTo>
                  <a:lnTo>
                    <a:pt x="24" y="2"/>
                  </a:lnTo>
                  <a:lnTo>
                    <a:pt x="11" y="31"/>
                  </a:lnTo>
                  <a:lnTo>
                    <a:pt x="4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8"/>
                  </a:lnTo>
                  <a:lnTo>
                    <a:pt x="21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8" name="Freeform 990"/>
            <p:cNvSpPr/>
            <p:nvPr/>
          </p:nvSpPr>
          <p:spPr bwMode="auto">
            <a:xfrm>
              <a:off x="2473326" y="4643438"/>
              <a:ext cx="19050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0"/>
                </a:cxn>
                <a:cxn ang="0">
                  <a:pos x="28" y="17"/>
                </a:cxn>
                <a:cxn ang="0">
                  <a:pos x="23" y="23"/>
                </a:cxn>
                <a:cxn ang="0">
                  <a:pos x="17" y="30"/>
                </a:cxn>
                <a:cxn ang="0">
                  <a:pos x="17" y="30"/>
                </a:cxn>
                <a:cxn ang="0">
                  <a:pos x="10" y="41"/>
                </a:cxn>
                <a:cxn ang="0">
                  <a:pos x="4" y="47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7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38" y="22"/>
                </a:cxn>
                <a:cxn ang="0">
                  <a:pos x="44" y="15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49" y="6"/>
                </a:cxn>
                <a:cxn ang="0">
                  <a:pos x="49" y="4"/>
                </a:cxn>
                <a:cxn ang="0">
                  <a:pos x="46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9" h="61">
                  <a:moveTo>
                    <a:pt x="38" y="4"/>
                  </a:moveTo>
                  <a:lnTo>
                    <a:pt x="38" y="4"/>
                  </a:lnTo>
                  <a:lnTo>
                    <a:pt x="34" y="10"/>
                  </a:lnTo>
                  <a:lnTo>
                    <a:pt x="28" y="17"/>
                  </a:lnTo>
                  <a:lnTo>
                    <a:pt x="23" y="23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0" y="41"/>
                  </a:lnTo>
                  <a:lnTo>
                    <a:pt x="4" y="47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7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8" y="22"/>
                  </a:lnTo>
                  <a:lnTo>
                    <a:pt x="44" y="15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4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9" name="Freeform 991"/>
            <p:cNvSpPr/>
            <p:nvPr/>
          </p:nvSpPr>
          <p:spPr bwMode="auto">
            <a:xfrm>
              <a:off x="2528888" y="4633913"/>
              <a:ext cx="14288" cy="254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5" y="4"/>
                </a:cxn>
                <a:cxn ang="0">
                  <a:pos x="20" y="10"/>
                </a:cxn>
                <a:cxn ang="0">
                  <a:pos x="16" y="17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11" y="34"/>
                </a:cxn>
                <a:cxn ang="0">
                  <a:pos x="10" y="40"/>
                </a:cxn>
                <a:cxn ang="0">
                  <a:pos x="7" y="44"/>
                </a:cxn>
                <a:cxn ang="0">
                  <a:pos x="7" y="44"/>
                </a:cxn>
                <a:cxn ang="0">
                  <a:pos x="4" y="48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62"/>
                </a:cxn>
                <a:cxn ang="0">
                  <a:pos x="2" y="63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5"/>
                </a:cxn>
                <a:cxn ang="0">
                  <a:pos x="15" y="53"/>
                </a:cxn>
                <a:cxn ang="0">
                  <a:pos x="19" y="48"/>
                </a:cxn>
                <a:cxn ang="0">
                  <a:pos x="19" y="48"/>
                </a:cxn>
                <a:cxn ang="0">
                  <a:pos x="21" y="41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7" y="21"/>
                </a:cxn>
                <a:cxn ang="0">
                  <a:pos x="29" y="16"/>
                </a:cxn>
                <a:cxn ang="0">
                  <a:pos x="32" y="14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7" y="11"/>
                </a:cxn>
                <a:cxn ang="0">
                  <a:pos x="38" y="8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5">
                  <a:moveTo>
                    <a:pt x="32" y="0"/>
                  </a:moveTo>
                  <a:lnTo>
                    <a:pt x="32" y="0"/>
                  </a:lnTo>
                  <a:lnTo>
                    <a:pt x="25" y="4"/>
                  </a:lnTo>
                  <a:lnTo>
                    <a:pt x="20" y="10"/>
                  </a:lnTo>
                  <a:lnTo>
                    <a:pt x="16" y="17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34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1" y="41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7" y="11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0" name="Freeform 992"/>
            <p:cNvSpPr/>
            <p:nvPr/>
          </p:nvSpPr>
          <p:spPr bwMode="auto">
            <a:xfrm>
              <a:off x="2584451" y="4614863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19" y="28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4"/>
                </a:cxn>
                <a:cxn ang="0">
                  <a:pos x="6" y="64"/>
                </a:cxn>
                <a:cxn ang="0">
                  <a:pos x="9" y="64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8" y="3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4">
                  <a:moveTo>
                    <a:pt x="39" y="1"/>
                  </a:moveTo>
                  <a:lnTo>
                    <a:pt x="39" y="1"/>
                  </a:lnTo>
                  <a:lnTo>
                    <a:pt x="19" y="2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9" y="64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8" y="3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1" name="Freeform 993"/>
            <p:cNvSpPr/>
            <p:nvPr/>
          </p:nvSpPr>
          <p:spPr bwMode="auto">
            <a:xfrm>
              <a:off x="2632076" y="4592638"/>
              <a:ext cx="14288" cy="2857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28" y="6"/>
                </a:cxn>
                <a:cxn ang="0">
                  <a:pos x="27" y="14"/>
                </a:cxn>
                <a:cxn ang="0">
                  <a:pos x="24" y="20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1" y="49"/>
                </a:cxn>
                <a:cxn ang="0">
                  <a:pos x="7" y="55"/>
                </a:cxn>
                <a:cxn ang="0">
                  <a:pos x="2" y="62"/>
                </a:cxn>
                <a:cxn ang="0">
                  <a:pos x="2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5" y="65"/>
                </a:cxn>
                <a:cxn ang="0">
                  <a:pos x="20" y="57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4" y="24"/>
                </a:cxn>
                <a:cxn ang="0">
                  <a:pos x="37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2"/>
                </a:cxn>
                <a:cxn ang="0">
                  <a:pos x="28" y="3"/>
                </a:cxn>
                <a:cxn ang="0">
                  <a:pos x="28" y="6"/>
                </a:cxn>
                <a:cxn ang="0">
                  <a:pos x="28" y="6"/>
                </a:cxn>
              </a:cxnLst>
              <a:rect l="0" t="0" r="r" b="b"/>
              <a:pathLst>
                <a:path w="38" h="72">
                  <a:moveTo>
                    <a:pt x="28" y="6"/>
                  </a:moveTo>
                  <a:lnTo>
                    <a:pt x="28" y="6"/>
                  </a:lnTo>
                  <a:lnTo>
                    <a:pt x="27" y="14"/>
                  </a:lnTo>
                  <a:lnTo>
                    <a:pt x="24" y="20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49"/>
                  </a:lnTo>
                  <a:lnTo>
                    <a:pt x="7" y="55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5" y="65"/>
                  </a:lnTo>
                  <a:lnTo>
                    <a:pt x="20" y="57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4" y="24"/>
                  </a:lnTo>
                  <a:lnTo>
                    <a:pt x="37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2" name="Freeform 994"/>
            <p:cNvSpPr/>
            <p:nvPr/>
          </p:nvSpPr>
          <p:spPr bwMode="auto">
            <a:xfrm>
              <a:off x="2265363" y="4254501"/>
              <a:ext cx="60325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46" y="0"/>
                </a:cxn>
                <a:cxn ang="0">
                  <a:pos x="139" y="2"/>
                </a:cxn>
                <a:cxn ang="0">
                  <a:pos x="133" y="5"/>
                </a:cxn>
                <a:cxn ang="0">
                  <a:pos x="122" y="14"/>
                </a:cxn>
                <a:cxn ang="0">
                  <a:pos x="112" y="26"/>
                </a:cxn>
                <a:cxn ang="0">
                  <a:pos x="103" y="39"/>
                </a:cxn>
                <a:cxn ang="0">
                  <a:pos x="87" y="66"/>
                </a:cxn>
                <a:cxn ang="0">
                  <a:pos x="80" y="80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0" y="123"/>
                </a:cxn>
                <a:cxn ang="0">
                  <a:pos x="29" y="154"/>
                </a:cxn>
                <a:cxn ang="0">
                  <a:pos x="19" y="170"/>
                </a:cxn>
                <a:cxn ang="0">
                  <a:pos x="11" y="187"/>
                </a:cxn>
                <a:cxn ang="0">
                  <a:pos x="4" y="205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29"/>
                </a:cxn>
                <a:cxn ang="0">
                  <a:pos x="6" y="231"/>
                </a:cxn>
                <a:cxn ang="0">
                  <a:pos x="7" y="231"/>
                </a:cxn>
                <a:cxn ang="0">
                  <a:pos x="10" y="231"/>
                </a:cxn>
                <a:cxn ang="0">
                  <a:pos x="11" y="230"/>
                </a:cxn>
                <a:cxn ang="0">
                  <a:pos x="12" y="227"/>
                </a:cxn>
                <a:cxn ang="0">
                  <a:pos x="12" y="227"/>
                </a:cxn>
                <a:cxn ang="0">
                  <a:pos x="15" y="212"/>
                </a:cxn>
                <a:cxn ang="0">
                  <a:pos x="19" y="197"/>
                </a:cxn>
                <a:cxn ang="0">
                  <a:pos x="25" y="184"/>
                </a:cxn>
                <a:cxn ang="0">
                  <a:pos x="32" y="171"/>
                </a:cxn>
                <a:cxn ang="0">
                  <a:pos x="48" y="146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84" y="93"/>
                </a:cxn>
                <a:cxn ang="0">
                  <a:pos x="104" y="64"/>
                </a:cxn>
                <a:cxn ang="0">
                  <a:pos x="104" y="64"/>
                </a:cxn>
                <a:cxn ang="0">
                  <a:pos x="113" y="48"/>
                </a:cxn>
                <a:cxn ang="0">
                  <a:pos x="122" y="32"/>
                </a:cxn>
                <a:cxn ang="0">
                  <a:pos x="127" y="26"/>
                </a:cxn>
                <a:cxn ang="0">
                  <a:pos x="134" y="19"/>
                </a:cxn>
                <a:cxn ang="0">
                  <a:pos x="140" y="14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51" y="9"/>
                </a:cxn>
                <a:cxn ang="0">
                  <a:pos x="152" y="8"/>
                </a:cxn>
                <a:cxn ang="0">
                  <a:pos x="152" y="4"/>
                </a:cxn>
                <a:cxn ang="0">
                  <a:pos x="150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6" y="0"/>
                </a:cxn>
              </a:cxnLst>
              <a:rect l="0" t="0" r="r" b="b"/>
              <a:pathLst>
                <a:path w="152" h="231">
                  <a:moveTo>
                    <a:pt x="146" y="0"/>
                  </a:moveTo>
                  <a:lnTo>
                    <a:pt x="146" y="0"/>
                  </a:lnTo>
                  <a:lnTo>
                    <a:pt x="139" y="2"/>
                  </a:lnTo>
                  <a:lnTo>
                    <a:pt x="133" y="5"/>
                  </a:lnTo>
                  <a:lnTo>
                    <a:pt x="122" y="14"/>
                  </a:lnTo>
                  <a:lnTo>
                    <a:pt x="112" y="26"/>
                  </a:lnTo>
                  <a:lnTo>
                    <a:pt x="103" y="39"/>
                  </a:lnTo>
                  <a:lnTo>
                    <a:pt x="87" y="66"/>
                  </a:lnTo>
                  <a:lnTo>
                    <a:pt x="80" y="80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0" y="123"/>
                  </a:lnTo>
                  <a:lnTo>
                    <a:pt x="29" y="154"/>
                  </a:lnTo>
                  <a:lnTo>
                    <a:pt x="19" y="170"/>
                  </a:lnTo>
                  <a:lnTo>
                    <a:pt x="11" y="187"/>
                  </a:lnTo>
                  <a:lnTo>
                    <a:pt x="4" y="20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29"/>
                  </a:lnTo>
                  <a:lnTo>
                    <a:pt x="6" y="231"/>
                  </a:lnTo>
                  <a:lnTo>
                    <a:pt x="7" y="231"/>
                  </a:lnTo>
                  <a:lnTo>
                    <a:pt x="10" y="231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5" y="212"/>
                  </a:lnTo>
                  <a:lnTo>
                    <a:pt x="19" y="197"/>
                  </a:lnTo>
                  <a:lnTo>
                    <a:pt x="25" y="184"/>
                  </a:lnTo>
                  <a:lnTo>
                    <a:pt x="32" y="171"/>
                  </a:lnTo>
                  <a:lnTo>
                    <a:pt x="48" y="146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84" y="9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13" y="48"/>
                  </a:lnTo>
                  <a:lnTo>
                    <a:pt x="122" y="32"/>
                  </a:lnTo>
                  <a:lnTo>
                    <a:pt x="127" y="26"/>
                  </a:lnTo>
                  <a:lnTo>
                    <a:pt x="134" y="19"/>
                  </a:lnTo>
                  <a:lnTo>
                    <a:pt x="140" y="14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51" y="9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3" name="Freeform 995"/>
            <p:cNvSpPr/>
            <p:nvPr/>
          </p:nvSpPr>
          <p:spPr bwMode="auto">
            <a:xfrm>
              <a:off x="2289176" y="4260851"/>
              <a:ext cx="63500" cy="9683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6" y="36"/>
                </a:cxn>
                <a:cxn ang="0">
                  <a:pos x="102" y="68"/>
                </a:cxn>
                <a:cxn ang="0">
                  <a:pos x="79" y="102"/>
                </a:cxn>
                <a:cxn ang="0">
                  <a:pos x="55" y="134"/>
                </a:cxn>
                <a:cxn ang="0">
                  <a:pos x="55" y="134"/>
                </a:cxn>
                <a:cxn ang="0">
                  <a:pos x="37" y="159"/>
                </a:cxn>
                <a:cxn ang="0">
                  <a:pos x="22" y="185"/>
                </a:cxn>
                <a:cxn ang="0">
                  <a:pos x="10" y="212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9" y="245"/>
                </a:cxn>
                <a:cxn ang="0">
                  <a:pos x="10" y="242"/>
                </a:cxn>
                <a:cxn ang="0">
                  <a:pos x="10" y="242"/>
                </a:cxn>
                <a:cxn ang="0">
                  <a:pos x="22" y="212"/>
                </a:cxn>
                <a:cxn ang="0">
                  <a:pos x="38" y="182"/>
                </a:cxn>
                <a:cxn ang="0">
                  <a:pos x="55" y="153"/>
                </a:cxn>
                <a:cxn ang="0">
                  <a:pos x="75" y="127"/>
                </a:cxn>
                <a:cxn ang="0">
                  <a:pos x="75" y="127"/>
                </a:cxn>
                <a:cxn ang="0">
                  <a:pos x="97" y="99"/>
                </a:cxn>
                <a:cxn ang="0">
                  <a:pos x="118" y="68"/>
                </a:cxn>
                <a:cxn ang="0">
                  <a:pos x="137" y="38"/>
                </a:cxn>
                <a:cxn ang="0">
                  <a:pos x="158" y="8"/>
                </a:cxn>
                <a:cxn ang="0">
                  <a:pos x="158" y="8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58" y="2"/>
                </a:cxn>
                <a:cxn ang="0">
                  <a:pos x="157" y="0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60" h="246">
                  <a:moveTo>
                    <a:pt x="149" y="2"/>
                  </a:moveTo>
                  <a:lnTo>
                    <a:pt x="149" y="2"/>
                  </a:lnTo>
                  <a:lnTo>
                    <a:pt x="126" y="36"/>
                  </a:lnTo>
                  <a:lnTo>
                    <a:pt x="102" y="68"/>
                  </a:lnTo>
                  <a:lnTo>
                    <a:pt x="79" y="10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37" y="159"/>
                  </a:lnTo>
                  <a:lnTo>
                    <a:pt x="22" y="185"/>
                  </a:lnTo>
                  <a:lnTo>
                    <a:pt x="10" y="212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9" y="245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22" y="212"/>
                  </a:lnTo>
                  <a:lnTo>
                    <a:pt x="38" y="182"/>
                  </a:lnTo>
                  <a:lnTo>
                    <a:pt x="55" y="153"/>
                  </a:lnTo>
                  <a:lnTo>
                    <a:pt x="75" y="127"/>
                  </a:lnTo>
                  <a:lnTo>
                    <a:pt x="75" y="127"/>
                  </a:lnTo>
                  <a:lnTo>
                    <a:pt x="97" y="99"/>
                  </a:lnTo>
                  <a:lnTo>
                    <a:pt x="118" y="68"/>
                  </a:lnTo>
                  <a:lnTo>
                    <a:pt x="137" y="3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4" name="Freeform 996"/>
            <p:cNvSpPr/>
            <p:nvPr/>
          </p:nvSpPr>
          <p:spPr bwMode="auto">
            <a:xfrm>
              <a:off x="2314576" y="4214813"/>
              <a:ext cx="84138" cy="165100"/>
            </a:xfrm>
            <a:custGeom>
              <a:avLst/>
              <a:gdLst/>
              <a:ahLst/>
              <a:cxnLst>
                <a:cxn ang="0">
                  <a:pos x="203" y="4"/>
                </a:cxn>
                <a:cxn ang="0">
                  <a:pos x="195" y="32"/>
                </a:cxn>
                <a:cxn ang="0">
                  <a:pos x="182" y="58"/>
                </a:cxn>
                <a:cxn ang="0">
                  <a:pos x="151" y="108"/>
                </a:cxn>
                <a:cxn ang="0">
                  <a:pos x="143" y="119"/>
                </a:cxn>
                <a:cxn ang="0">
                  <a:pos x="123" y="160"/>
                </a:cxn>
                <a:cxn ang="0">
                  <a:pos x="101" y="215"/>
                </a:cxn>
                <a:cxn ang="0">
                  <a:pos x="94" y="229"/>
                </a:cxn>
                <a:cxn ang="0">
                  <a:pos x="71" y="272"/>
                </a:cxn>
                <a:cxn ang="0">
                  <a:pos x="34" y="326"/>
                </a:cxn>
                <a:cxn ang="0">
                  <a:pos x="24" y="350"/>
                </a:cxn>
                <a:cxn ang="0">
                  <a:pos x="12" y="372"/>
                </a:cxn>
                <a:cxn ang="0">
                  <a:pos x="8" y="381"/>
                </a:cxn>
                <a:cxn ang="0">
                  <a:pos x="1" y="401"/>
                </a:cxn>
                <a:cxn ang="0">
                  <a:pos x="0" y="410"/>
                </a:cxn>
                <a:cxn ang="0">
                  <a:pos x="1" y="414"/>
                </a:cxn>
                <a:cxn ang="0">
                  <a:pos x="5" y="415"/>
                </a:cxn>
                <a:cxn ang="0">
                  <a:pos x="11" y="412"/>
                </a:cxn>
                <a:cxn ang="0">
                  <a:pos x="12" y="410"/>
                </a:cxn>
                <a:cxn ang="0">
                  <a:pos x="15" y="395"/>
                </a:cxn>
                <a:cxn ang="0">
                  <a:pos x="28" y="368"/>
                </a:cxn>
                <a:cxn ang="0">
                  <a:pos x="34" y="356"/>
                </a:cxn>
                <a:cxn ang="0">
                  <a:pos x="59" y="308"/>
                </a:cxn>
                <a:cxn ang="0">
                  <a:pos x="89" y="261"/>
                </a:cxn>
                <a:cxn ang="0">
                  <a:pos x="115" y="210"/>
                </a:cxn>
                <a:cxn ang="0">
                  <a:pos x="128" y="180"/>
                </a:cxn>
                <a:cxn ang="0">
                  <a:pos x="171" y="96"/>
                </a:cxn>
                <a:cxn ang="0">
                  <a:pos x="183" y="75"/>
                </a:cxn>
                <a:cxn ang="0">
                  <a:pos x="202" y="42"/>
                </a:cxn>
                <a:cxn ang="0">
                  <a:pos x="211" y="20"/>
                </a:cxn>
                <a:cxn ang="0">
                  <a:pos x="213" y="8"/>
                </a:cxn>
                <a:cxn ang="0">
                  <a:pos x="212" y="3"/>
                </a:cxn>
                <a:cxn ang="0">
                  <a:pos x="207" y="0"/>
                </a:cxn>
                <a:cxn ang="0">
                  <a:pos x="203" y="3"/>
                </a:cxn>
                <a:cxn ang="0">
                  <a:pos x="203" y="4"/>
                </a:cxn>
              </a:cxnLst>
              <a:rect l="0" t="0" r="r" b="b"/>
              <a:pathLst>
                <a:path w="213" h="415">
                  <a:moveTo>
                    <a:pt x="203" y="4"/>
                  </a:moveTo>
                  <a:lnTo>
                    <a:pt x="203" y="4"/>
                  </a:lnTo>
                  <a:lnTo>
                    <a:pt x="199" y="17"/>
                  </a:lnTo>
                  <a:lnTo>
                    <a:pt x="195" y="32"/>
                  </a:lnTo>
                  <a:lnTo>
                    <a:pt x="188" y="45"/>
                  </a:lnTo>
                  <a:lnTo>
                    <a:pt x="182" y="58"/>
                  </a:lnTo>
                  <a:lnTo>
                    <a:pt x="166" y="84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36" y="132"/>
                  </a:lnTo>
                  <a:lnTo>
                    <a:pt x="123" y="160"/>
                  </a:lnTo>
                  <a:lnTo>
                    <a:pt x="111" y="187"/>
                  </a:lnTo>
                  <a:lnTo>
                    <a:pt x="101" y="215"/>
                  </a:lnTo>
                  <a:lnTo>
                    <a:pt x="101" y="215"/>
                  </a:lnTo>
                  <a:lnTo>
                    <a:pt x="94" y="229"/>
                  </a:lnTo>
                  <a:lnTo>
                    <a:pt x="86" y="244"/>
                  </a:lnTo>
                  <a:lnTo>
                    <a:pt x="71" y="272"/>
                  </a:lnTo>
                  <a:lnTo>
                    <a:pt x="34" y="326"/>
                  </a:lnTo>
                  <a:lnTo>
                    <a:pt x="34" y="326"/>
                  </a:lnTo>
                  <a:lnTo>
                    <a:pt x="29" y="338"/>
                  </a:lnTo>
                  <a:lnTo>
                    <a:pt x="24" y="350"/>
                  </a:lnTo>
                  <a:lnTo>
                    <a:pt x="18" y="361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8" y="381"/>
                  </a:lnTo>
                  <a:lnTo>
                    <a:pt x="4" y="390"/>
                  </a:lnTo>
                  <a:lnTo>
                    <a:pt x="1" y="401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4" y="415"/>
                  </a:lnTo>
                  <a:lnTo>
                    <a:pt x="5" y="415"/>
                  </a:lnTo>
                  <a:lnTo>
                    <a:pt x="9" y="414"/>
                  </a:lnTo>
                  <a:lnTo>
                    <a:pt x="11" y="412"/>
                  </a:lnTo>
                  <a:lnTo>
                    <a:pt x="12" y="410"/>
                  </a:lnTo>
                  <a:lnTo>
                    <a:pt x="12" y="410"/>
                  </a:lnTo>
                  <a:lnTo>
                    <a:pt x="13" y="402"/>
                  </a:lnTo>
                  <a:lnTo>
                    <a:pt x="15" y="395"/>
                  </a:lnTo>
                  <a:lnTo>
                    <a:pt x="21" y="382"/>
                  </a:lnTo>
                  <a:lnTo>
                    <a:pt x="28" y="368"/>
                  </a:lnTo>
                  <a:lnTo>
                    <a:pt x="34" y="356"/>
                  </a:lnTo>
                  <a:lnTo>
                    <a:pt x="34" y="356"/>
                  </a:lnTo>
                  <a:lnTo>
                    <a:pt x="46" y="331"/>
                  </a:lnTo>
                  <a:lnTo>
                    <a:pt x="59" y="308"/>
                  </a:lnTo>
                  <a:lnTo>
                    <a:pt x="59" y="308"/>
                  </a:lnTo>
                  <a:lnTo>
                    <a:pt x="89" y="261"/>
                  </a:lnTo>
                  <a:lnTo>
                    <a:pt x="103" y="236"/>
                  </a:lnTo>
                  <a:lnTo>
                    <a:pt x="115" y="210"/>
                  </a:lnTo>
                  <a:lnTo>
                    <a:pt x="115" y="210"/>
                  </a:lnTo>
                  <a:lnTo>
                    <a:pt x="128" y="180"/>
                  </a:lnTo>
                  <a:lnTo>
                    <a:pt x="141" y="152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83" y="75"/>
                  </a:lnTo>
                  <a:lnTo>
                    <a:pt x="196" y="53"/>
                  </a:lnTo>
                  <a:lnTo>
                    <a:pt x="202" y="42"/>
                  </a:lnTo>
                  <a:lnTo>
                    <a:pt x="207" y="30"/>
                  </a:lnTo>
                  <a:lnTo>
                    <a:pt x="211" y="20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6"/>
                  </a:lnTo>
                  <a:lnTo>
                    <a:pt x="212" y="3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4" y="0"/>
                  </a:lnTo>
                  <a:lnTo>
                    <a:pt x="203" y="3"/>
                  </a:lnTo>
                  <a:lnTo>
                    <a:pt x="203" y="4"/>
                  </a:lnTo>
                  <a:lnTo>
                    <a:pt x="20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5" name="Freeform 997"/>
            <p:cNvSpPr/>
            <p:nvPr/>
          </p:nvSpPr>
          <p:spPr bwMode="auto">
            <a:xfrm>
              <a:off x="2349501" y="4208463"/>
              <a:ext cx="85725" cy="185738"/>
            </a:xfrm>
            <a:custGeom>
              <a:avLst/>
              <a:gdLst/>
              <a:ahLst/>
              <a:cxnLst>
                <a:cxn ang="0">
                  <a:pos x="209" y="1"/>
                </a:cxn>
                <a:cxn ang="0">
                  <a:pos x="200" y="8"/>
                </a:cxn>
                <a:cxn ang="0">
                  <a:pos x="192" y="18"/>
                </a:cxn>
                <a:cxn ang="0">
                  <a:pos x="176" y="45"/>
                </a:cxn>
                <a:cxn ang="0">
                  <a:pos x="162" y="74"/>
                </a:cxn>
                <a:cxn ang="0">
                  <a:pos x="132" y="140"/>
                </a:cxn>
                <a:cxn ang="0">
                  <a:pos x="107" y="208"/>
                </a:cxn>
                <a:cxn ang="0">
                  <a:pos x="102" y="226"/>
                </a:cxn>
                <a:cxn ang="0">
                  <a:pos x="77" y="277"/>
                </a:cxn>
                <a:cxn ang="0">
                  <a:pos x="53" y="327"/>
                </a:cxn>
                <a:cxn ang="0">
                  <a:pos x="48" y="345"/>
                </a:cxn>
                <a:cxn ang="0">
                  <a:pos x="39" y="376"/>
                </a:cxn>
                <a:cxn ang="0">
                  <a:pos x="35" y="387"/>
                </a:cxn>
                <a:cxn ang="0">
                  <a:pos x="19" y="412"/>
                </a:cxn>
                <a:cxn ang="0">
                  <a:pos x="15" y="420"/>
                </a:cxn>
                <a:cxn ang="0">
                  <a:pos x="1" y="451"/>
                </a:cxn>
                <a:cxn ang="0">
                  <a:pos x="0" y="463"/>
                </a:cxn>
                <a:cxn ang="0">
                  <a:pos x="1" y="467"/>
                </a:cxn>
                <a:cxn ang="0">
                  <a:pos x="9" y="467"/>
                </a:cxn>
                <a:cxn ang="0">
                  <a:pos x="12" y="463"/>
                </a:cxn>
                <a:cxn ang="0">
                  <a:pos x="12" y="456"/>
                </a:cxn>
                <a:cxn ang="0">
                  <a:pos x="19" y="435"/>
                </a:cxn>
                <a:cxn ang="0">
                  <a:pos x="34" y="409"/>
                </a:cxn>
                <a:cxn ang="0">
                  <a:pos x="47" y="384"/>
                </a:cxn>
                <a:cxn ang="0">
                  <a:pos x="57" y="357"/>
                </a:cxn>
                <a:cxn ang="0">
                  <a:pos x="61" y="341"/>
                </a:cxn>
                <a:cxn ang="0">
                  <a:pos x="81" y="293"/>
                </a:cxn>
                <a:cxn ang="0">
                  <a:pos x="111" y="231"/>
                </a:cxn>
                <a:cxn ang="0">
                  <a:pos x="123" y="200"/>
                </a:cxn>
                <a:cxn ang="0">
                  <a:pos x="146" y="137"/>
                </a:cxn>
                <a:cxn ang="0">
                  <a:pos x="159" y="107"/>
                </a:cxn>
                <a:cxn ang="0">
                  <a:pos x="187" y="53"/>
                </a:cxn>
                <a:cxn ang="0">
                  <a:pos x="197" y="30"/>
                </a:cxn>
                <a:cxn ang="0">
                  <a:pos x="209" y="14"/>
                </a:cxn>
                <a:cxn ang="0">
                  <a:pos x="213" y="11"/>
                </a:cxn>
                <a:cxn ang="0">
                  <a:pos x="216" y="9"/>
                </a:cxn>
                <a:cxn ang="0">
                  <a:pos x="216" y="2"/>
                </a:cxn>
                <a:cxn ang="0">
                  <a:pos x="212" y="0"/>
                </a:cxn>
                <a:cxn ang="0">
                  <a:pos x="209" y="1"/>
                </a:cxn>
              </a:cxnLst>
              <a:rect l="0" t="0" r="r" b="b"/>
              <a:pathLst>
                <a:path w="217" h="468">
                  <a:moveTo>
                    <a:pt x="209" y="1"/>
                  </a:moveTo>
                  <a:lnTo>
                    <a:pt x="209" y="1"/>
                  </a:lnTo>
                  <a:lnTo>
                    <a:pt x="204" y="4"/>
                  </a:lnTo>
                  <a:lnTo>
                    <a:pt x="200" y="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4" y="31"/>
                  </a:lnTo>
                  <a:lnTo>
                    <a:pt x="176" y="45"/>
                  </a:lnTo>
                  <a:lnTo>
                    <a:pt x="162" y="74"/>
                  </a:lnTo>
                  <a:lnTo>
                    <a:pt x="162" y="74"/>
                  </a:lnTo>
                  <a:lnTo>
                    <a:pt x="146" y="107"/>
                  </a:lnTo>
                  <a:lnTo>
                    <a:pt x="132" y="140"/>
                  </a:lnTo>
                  <a:lnTo>
                    <a:pt x="119" y="174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2" y="226"/>
                  </a:lnTo>
                  <a:lnTo>
                    <a:pt x="94" y="243"/>
                  </a:lnTo>
                  <a:lnTo>
                    <a:pt x="77" y="277"/>
                  </a:lnTo>
                  <a:lnTo>
                    <a:pt x="61" y="310"/>
                  </a:lnTo>
                  <a:lnTo>
                    <a:pt x="53" y="327"/>
                  </a:lnTo>
                  <a:lnTo>
                    <a:pt x="48" y="345"/>
                  </a:lnTo>
                  <a:lnTo>
                    <a:pt x="48" y="345"/>
                  </a:lnTo>
                  <a:lnTo>
                    <a:pt x="43" y="366"/>
                  </a:lnTo>
                  <a:lnTo>
                    <a:pt x="39" y="376"/>
                  </a:lnTo>
                  <a:lnTo>
                    <a:pt x="35" y="387"/>
                  </a:lnTo>
                  <a:lnTo>
                    <a:pt x="35" y="387"/>
                  </a:lnTo>
                  <a:lnTo>
                    <a:pt x="25" y="404"/>
                  </a:lnTo>
                  <a:lnTo>
                    <a:pt x="19" y="412"/>
                  </a:lnTo>
                  <a:lnTo>
                    <a:pt x="15" y="420"/>
                  </a:lnTo>
                  <a:lnTo>
                    <a:pt x="15" y="420"/>
                  </a:lnTo>
                  <a:lnTo>
                    <a:pt x="5" y="440"/>
                  </a:lnTo>
                  <a:lnTo>
                    <a:pt x="1" y="451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5"/>
                  </a:lnTo>
                  <a:lnTo>
                    <a:pt x="1" y="467"/>
                  </a:lnTo>
                  <a:lnTo>
                    <a:pt x="5" y="468"/>
                  </a:lnTo>
                  <a:lnTo>
                    <a:pt x="9" y="467"/>
                  </a:lnTo>
                  <a:lnTo>
                    <a:pt x="10" y="465"/>
                  </a:lnTo>
                  <a:lnTo>
                    <a:pt x="12" y="463"/>
                  </a:lnTo>
                  <a:lnTo>
                    <a:pt x="12" y="463"/>
                  </a:lnTo>
                  <a:lnTo>
                    <a:pt x="12" y="456"/>
                  </a:lnTo>
                  <a:lnTo>
                    <a:pt x="14" y="448"/>
                  </a:lnTo>
                  <a:lnTo>
                    <a:pt x="19" y="435"/>
                  </a:lnTo>
                  <a:lnTo>
                    <a:pt x="26" y="422"/>
                  </a:lnTo>
                  <a:lnTo>
                    <a:pt x="34" y="409"/>
                  </a:lnTo>
                  <a:lnTo>
                    <a:pt x="34" y="409"/>
                  </a:lnTo>
                  <a:lnTo>
                    <a:pt x="47" y="384"/>
                  </a:lnTo>
                  <a:lnTo>
                    <a:pt x="53" y="371"/>
                  </a:lnTo>
                  <a:lnTo>
                    <a:pt x="57" y="357"/>
                  </a:lnTo>
                  <a:lnTo>
                    <a:pt x="57" y="357"/>
                  </a:lnTo>
                  <a:lnTo>
                    <a:pt x="61" y="341"/>
                  </a:lnTo>
                  <a:lnTo>
                    <a:pt x="68" y="324"/>
                  </a:lnTo>
                  <a:lnTo>
                    <a:pt x="81" y="293"/>
                  </a:lnTo>
                  <a:lnTo>
                    <a:pt x="97" y="263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23" y="200"/>
                  </a:lnTo>
                  <a:lnTo>
                    <a:pt x="134" y="168"/>
                  </a:lnTo>
                  <a:lnTo>
                    <a:pt x="146" y="13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72" y="79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97" y="30"/>
                  </a:lnTo>
                  <a:lnTo>
                    <a:pt x="205" y="18"/>
                  </a:lnTo>
                  <a:lnTo>
                    <a:pt x="209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6" y="9"/>
                  </a:lnTo>
                  <a:lnTo>
                    <a:pt x="217" y="4"/>
                  </a:lnTo>
                  <a:lnTo>
                    <a:pt x="216" y="2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09" y="1"/>
                  </a:lnTo>
                  <a:lnTo>
                    <a:pt x="2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6" name="Freeform 998"/>
            <p:cNvSpPr/>
            <p:nvPr/>
          </p:nvSpPr>
          <p:spPr bwMode="auto">
            <a:xfrm>
              <a:off x="2413001" y="4238626"/>
              <a:ext cx="34925" cy="7620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76" y="14"/>
                </a:cxn>
                <a:cxn ang="0">
                  <a:pos x="72" y="25"/>
                </a:cxn>
                <a:cxn ang="0">
                  <a:pos x="61" y="44"/>
                </a:cxn>
                <a:cxn ang="0">
                  <a:pos x="49" y="65"/>
                </a:cxn>
                <a:cxn ang="0">
                  <a:pos x="40" y="86"/>
                </a:cxn>
                <a:cxn ang="0">
                  <a:pos x="40" y="86"/>
                </a:cxn>
                <a:cxn ang="0">
                  <a:pos x="28" y="110"/>
                </a:cxn>
                <a:cxn ang="0">
                  <a:pos x="17" y="133"/>
                </a:cxn>
                <a:cxn ang="0">
                  <a:pos x="7" y="157"/>
                </a:cxn>
                <a:cxn ang="0">
                  <a:pos x="4" y="17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2" y="187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10" y="189"/>
                </a:cxn>
                <a:cxn ang="0">
                  <a:pos x="11" y="188"/>
                </a:cxn>
                <a:cxn ang="0">
                  <a:pos x="12" y="186"/>
                </a:cxn>
                <a:cxn ang="0">
                  <a:pos x="12" y="186"/>
                </a:cxn>
                <a:cxn ang="0">
                  <a:pos x="15" y="171"/>
                </a:cxn>
                <a:cxn ang="0">
                  <a:pos x="19" y="158"/>
                </a:cxn>
                <a:cxn ang="0">
                  <a:pos x="29" y="132"/>
                </a:cxn>
                <a:cxn ang="0">
                  <a:pos x="53" y="81"/>
                </a:cxn>
                <a:cxn ang="0">
                  <a:pos x="53" y="81"/>
                </a:cxn>
                <a:cxn ang="0">
                  <a:pos x="63" y="63"/>
                </a:cxn>
                <a:cxn ang="0">
                  <a:pos x="74" y="44"/>
                </a:cxn>
                <a:cxn ang="0">
                  <a:pos x="84" y="26"/>
                </a:cxn>
                <a:cxn ang="0">
                  <a:pos x="88" y="17"/>
                </a:cxn>
                <a:cxn ang="0">
                  <a:pos x="92" y="6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2" y="2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92" h="189">
                  <a:moveTo>
                    <a:pt x="81" y="4"/>
                  </a:moveTo>
                  <a:lnTo>
                    <a:pt x="81" y="4"/>
                  </a:lnTo>
                  <a:lnTo>
                    <a:pt x="76" y="14"/>
                  </a:lnTo>
                  <a:lnTo>
                    <a:pt x="72" y="25"/>
                  </a:lnTo>
                  <a:lnTo>
                    <a:pt x="61" y="44"/>
                  </a:lnTo>
                  <a:lnTo>
                    <a:pt x="49" y="65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28" y="110"/>
                  </a:lnTo>
                  <a:lnTo>
                    <a:pt x="17" y="133"/>
                  </a:lnTo>
                  <a:lnTo>
                    <a:pt x="7" y="157"/>
                  </a:lnTo>
                  <a:lnTo>
                    <a:pt x="4" y="170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2" y="187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10" y="189"/>
                  </a:lnTo>
                  <a:lnTo>
                    <a:pt x="11" y="188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5" y="171"/>
                  </a:lnTo>
                  <a:lnTo>
                    <a:pt x="19" y="158"/>
                  </a:lnTo>
                  <a:lnTo>
                    <a:pt x="29" y="132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63" y="63"/>
                  </a:lnTo>
                  <a:lnTo>
                    <a:pt x="74" y="44"/>
                  </a:lnTo>
                  <a:lnTo>
                    <a:pt x="84" y="26"/>
                  </a:lnTo>
                  <a:lnTo>
                    <a:pt x="88" y="17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7" name="Freeform 999"/>
            <p:cNvSpPr/>
            <p:nvPr/>
          </p:nvSpPr>
          <p:spPr bwMode="auto">
            <a:xfrm>
              <a:off x="2443163" y="4267201"/>
              <a:ext cx="30163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0" y="22"/>
                </a:cxn>
                <a:cxn ang="0">
                  <a:pos x="53" y="39"/>
                </a:cxn>
                <a:cxn ang="0">
                  <a:pos x="45" y="56"/>
                </a:cxn>
                <a:cxn ang="0">
                  <a:pos x="36" y="73"/>
                </a:cxn>
                <a:cxn ang="0">
                  <a:pos x="16" y="107"/>
                </a:cxn>
                <a:cxn ang="0">
                  <a:pos x="8" y="124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0" y="144"/>
                </a:cxn>
                <a:cxn ang="0">
                  <a:pos x="2" y="145"/>
                </a:cxn>
                <a:cxn ang="0">
                  <a:pos x="3" y="146"/>
                </a:cxn>
                <a:cxn ang="0">
                  <a:pos x="4" y="148"/>
                </a:cxn>
                <a:cxn ang="0">
                  <a:pos x="9" y="148"/>
                </a:cxn>
                <a:cxn ang="0">
                  <a:pos x="11" y="146"/>
                </a:cxn>
                <a:cxn ang="0">
                  <a:pos x="12" y="144"/>
                </a:cxn>
                <a:cxn ang="0">
                  <a:pos x="12" y="144"/>
                </a:cxn>
                <a:cxn ang="0">
                  <a:pos x="20" y="127"/>
                </a:cxn>
                <a:cxn ang="0">
                  <a:pos x="28" y="110"/>
                </a:cxn>
                <a:cxn ang="0">
                  <a:pos x="46" y="76"/>
                </a:cxn>
                <a:cxn ang="0">
                  <a:pos x="55" y="59"/>
                </a:cxn>
                <a:cxn ang="0">
                  <a:pos x="64" y="42"/>
                </a:cxn>
                <a:cxn ang="0">
                  <a:pos x="71" y="25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48">
                  <a:moveTo>
                    <a:pt x="66" y="4"/>
                  </a:moveTo>
                  <a:lnTo>
                    <a:pt x="66" y="4"/>
                  </a:lnTo>
                  <a:lnTo>
                    <a:pt x="60" y="22"/>
                  </a:lnTo>
                  <a:lnTo>
                    <a:pt x="53" y="39"/>
                  </a:lnTo>
                  <a:lnTo>
                    <a:pt x="45" y="56"/>
                  </a:lnTo>
                  <a:lnTo>
                    <a:pt x="36" y="73"/>
                  </a:lnTo>
                  <a:lnTo>
                    <a:pt x="16" y="107"/>
                  </a:lnTo>
                  <a:lnTo>
                    <a:pt x="8" y="124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4"/>
                  </a:lnTo>
                  <a:lnTo>
                    <a:pt x="2" y="145"/>
                  </a:lnTo>
                  <a:lnTo>
                    <a:pt x="3" y="146"/>
                  </a:lnTo>
                  <a:lnTo>
                    <a:pt x="4" y="148"/>
                  </a:lnTo>
                  <a:lnTo>
                    <a:pt x="9" y="148"/>
                  </a:lnTo>
                  <a:lnTo>
                    <a:pt x="11" y="146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20" y="127"/>
                  </a:lnTo>
                  <a:lnTo>
                    <a:pt x="28" y="110"/>
                  </a:lnTo>
                  <a:lnTo>
                    <a:pt x="46" y="76"/>
                  </a:lnTo>
                  <a:lnTo>
                    <a:pt x="55" y="59"/>
                  </a:lnTo>
                  <a:lnTo>
                    <a:pt x="64" y="42"/>
                  </a:lnTo>
                  <a:lnTo>
                    <a:pt x="71" y="25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8" name="Freeform 1000"/>
            <p:cNvSpPr/>
            <p:nvPr/>
          </p:nvSpPr>
          <p:spPr bwMode="auto">
            <a:xfrm>
              <a:off x="2463801" y="4268788"/>
              <a:ext cx="38100" cy="61913"/>
            </a:xfrm>
            <a:custGeom>
              <a:avLst/>
              <a:gdLst/>
              <a:ahLst/>
              <a:cxnLst>
                <a:cxn ang="0">
                  <a:pos x="85" y="2"/>
                </a:cxn>
                <a:cxn ang="0">
                  <a:pos x="85" y="2"/>
                </a:cxn>
                <a:cxn ang="0">
                  <a:pos x="74" y="21"/>
                </a:cxn>
                <a:cxn ang="0">
                  <a:pos x="64" y="39"/>
                </a:cxn>
                <a:cxn ang="0">
                  <a:pos x="40" y="74"/>
                </a:cxn>
                <a:cxn ang="0">
                  <a:pos x="29" y="93"/>
                </a:cxn>
                <a:cxn ang="0">
                  <a:pos x="18" y="111"/>
                </a:cxn>
                <a:cxn ang="0">
                  <a:pos x="9" y="129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2" y="154"/>
                </a:cxn>
                <a:cxn ang="0">
                  <a:pos x="4" y="155"/>
                </a:cxn>
                <a:cxn ang="0">
                  <a:pos x="8" y="154"/>
                </a:cxn>
                <a:cxn ang="0">
                  <a:pos x="10" y="153"/>
                </a:cxn>
                <a:cxn ang="0">
                  <a:pos x="12" y="151"/>
                </a:cxn>
                <a:cxn ang="0">
                  <a:pos x="12" y="151"/>
                </a:cxn>
                <a:cxn ang="0">
                  <a:pos x="19" y="132"/>
                </a:cxn>
                <a:cxn ang="0">
                  <a:pos x="29" y="113"/>
                </a:cxn>
                <a:cxn ang="0">
                  <a:pos x="39" y="96"/>
                </a:cxn>
                <a:cxn ang="0">
                  <a:pos x="51" y="78"/>
                </a:cxn>
                <a:cxn ang="0">
                  <a:pos x="74" y="44"/>
                </a:cxn>
                <a:cxn ang="0">
                  <a:pos x="85" y="26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1" y="0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5" y="2"/>
                </a:cxn>
              </a:cxnLst>
              <a:rect l="0" t="0" r="r" b="b"/>
              <a:pathLst>
                <a:path w="95" h="155">
                  <a:moveTo>
                    <a:pt x="85" y="2"/>
                  </a:moveTo>
                  <a:lnTo>
                    <a:pt x="85" y="2"/>
                  </a:lnTo>
                  <a:lnTo>
                    <a:pt x="74" y="21"/>
                  </a:lnTo>
                  <a:lnTo>
                    <a:pt x="64" y="39"/>
                  </a:lnTo>
                  <a:lnTo>
                    <a:pt x="40" y="74"/>
                  </a:lnTo>
                  <a:lnTo>
                    <a:pt x="29" y="93"/>
                  </a:lnTo>
                  <a:lnTo>
                    <a:pt x="18" y="111"/>
                  </a:lnTo>
                  <a:lnTo>
                    <a:pt x="9" y="12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2" y="154"/>
                  </a:lnTo>
                  <a:lnTo>
                    <a:pt x="4" y="155"/>
                  </a:lnTo>
                  <a:lnTo>
                    <a:pt x="8" y="154"/>
                  </a:lnTo>
                  <a:lnTo>
                    <a:pt x="10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9" y="132"/>
                  </a:lnTo>
                  <a:lnTo>
                    <a:pt x="29" y="113"/>
                  </a:lnTo>
                  <a:lnTo>
                    <a:pt x="39" y="96"/>
                  </a:lnTo>
                  <a:lnTo>
                    <a:pt x="51" y="78"/>
                  </a:lnTo>
                  <a:lnTo>
                    <a:pt x="74" y="44"/>
                  </a:lnTo>
                  <a:lnTo>
                    <a:pt x="85" y="26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9" name="Freeform 1001"/>
            <p:cNvSpPr/>
            <p:nvPr/>
          </p:nvSpPr>
          <p:spPr bwMode="auto">
            <a:xfrm>
              <a:off x="2478088" y="4281488"/>
              <a:ext cx="44450" cy="61913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8" y="14"/>
                </a:cxn>
                <a:cxn ang="0">
                  <a:pos x="93" y="25"/>
                </a:cxn>
                <a:cxn ang="0">
                  <a:pos x="87" y="35"/>
                </a:cxn>
                <a:cxn ang="0">
                  <a:pos x="79" y="46"/>
                </a:cxn>
                <a:cxn ang="0">
                  <a:pos x="62" y="65"/>
                </a:cxn>
                <a:cxn ang="0">
                  <a:pos x="47" y="82"/>
                </a:cxn>
                <a:cxn ang="0">
                  <a:pos x="47" y="82"/>
                </a:cxn>
                <a:cxn ang="0">
                  <a:pos x="34" y="98"/>
                </a:cxn>
                <a:cxn ang="0">
                  <a:pos x="21" y="114"/>
                </a:cxn>
                <a:cxn ang="0">
                  <a:pos x="9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5" y="155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2" y="155"/>
                </a:cxn>
                <a:cxn ang="0">
                  <a:pos x="15" y="153"/>
                </a:cxn>
                <a:cxn ang="0">
                  <a:pos x="15" y="149"/>
                </a:cxn>
                <a:cxn ang="0">
                  <a:pos x="13" y="146"/>
                </a:cxn>
                <a:cxn ang="0">
                  <a:pos x="13" y="146"/>
                </a:cxn>
                <a:cxn ang="0">
                  <a:pos x="18" y="137"/>
                </a:cxn>
                <a:cxn ang="0">
                  <a:pos x="24" y="128"/>
                </a:cxn>
                <a:cxn ang="0">
                  <a:pos x="38" y="111"/>
                </a:cxn>
                <a:cxn ang="0">
                  <a:pos x="66" y="78"/>
                </a:cxn>
                <a:cxn ang="0">
                  <a:pos x="66" y="78"/>
                </a:cxn>
                <a:cxn ang="0">
                  <a:pos x="80" y="63"/>
                </a:cxn>
                <a:cxn ang="0">
                  <a:pos x="93" y="44"/>
                </a:cxn>
                <a:cxn ang="0">
                  <a:pos x="105" y="26"/>
                </a:cxn>
                <a:cxn ang="0">
                  <a:pos x="110" y="17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3" y="2"/>
                </a:cxn>
                <a:cxn ang="0">
                  <a:pos x="109" y="0"/>
                </a:cxn>
                <a:cxn ang="0">
                  <a:pos x="105" y="1"/>
                </a:cxn>
                <a:cxn ang="0">
                  <a:pos x="104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4" h="155">
                  <a:moveTo>
                    <a:pt x="102" y="4"/>
                  </a:moveTo>
                  <a:lnTo>
                    <a:pt x="102" y="4"/>
                  </a:lnTo>
                  <a:lnTo>
                    <a:pt x="98" y="14"/>
                  </a:lnTo>
                  <a:lnTo>
                    <a:pt x="93" y="25"/>
                  </a:lnTo>
                  <a:lnTo>
                    <a:pt x="87" y="35"/>
                  </a:lnTo>
                  <a:lnTo>
                    <a:pt x="79" y="46"/>
                  </a:lnTo>
                  <a:lnTo>
                    <a:pt x="62" y="65"/>
                  </a:lnTo>
                  <a:lnTo>
                    <a:pt x="47" y="82"/>
                  </a:lnTo>
                  <a:lnTo>
                    <a:pt x="47" y="82"/>
                  </a:lnTo>
                  <a:lnTo>
                    <a:pt x="34" y="98"/>
                  </a:lnTo>
                  <a:lnTo>
                    <a:pt x="21" y="114"/>
                  </a:lnTo>
                  <a:lnTo>
                    <a:pt x="9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5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2" y="155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8" y="137"/>
                  </a:lnTo>
                  <a:lnTo>
                    <a:pt x="24" y="128"/>
                  </a:lnTo>
                  <a:lnTo>
                    <a:pt x="38" y="111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80" y="63"/>
                  </a:lnTo>
                  <a:lnTo>
                    <a:pt x="93" y="44"/>
                  </a:lnTo>
                  <a:lnTo>
                    <a:pt x="105" y="26"/>
                  </a:lnTo>
                  <a:lnTo>
                    <a:pt x="110" y="17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2"/>
                  </a:lnTo>
                  <a:lnTo>
                    <a:pt x="109" y="0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0" name="Freeform 1002"/>
            <p:cNvSpPr/>
            <p:nvPr/>
          </p:nvSpPr>
          <p:spPr bwMode="auto">
            <a:xfrm>
              <a:off x="2501901" y="4300538"/>
              <a:ext cx="26988" cy="4603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2"/>
                </a:cxn>
                <a:cxn ang="0">
                  <a:pos x="51" y="17"/>
                </a:cxn>
                <a:cxn ang="0">
                  <a:pos x="40" y="29"/>
                </a:cxn>
                <a:cxn ang="0">
                  <a:pos x="40" y="29"/>
                </a:cxn>
                <a:cxn ang="0">
                  <a:pos x="34" y="36"/>
                </a:cxn>
                <a:cxn ang="0">
                  <a:pos x="30" y="44"/>
                </a:cxn>
                <a:cxn ang="0">
                  <a:pos x="23" y="59"/>
                </a:cxn>
                <a:cxn ang="0">
                  <a:pos x="23" y="59"/>
                </a:cxn>
                <a:cxn ang="0">
                  <a:pos x="8" y="83"/>
                </a:cxn>
                <a:cxn ang="0">
                  <a:pos x="3" y="95"/>
                </a:cxn>
                <a:cxn ang="0">
                  <a:pos x="2" y="101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10" y="113"/>
                </a:cxn>
                <a:cxn ang="0">
                  <a:pos x="11" y="112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0"/>
                </a:cxn>
                <a:cxn ang="0">
                  <a:pos x="17" y="92"/>
                </a:cxn>
                <a:cxn ang="0">
                  <a:pos x="27" y="78"/>
                </a:cxn>
                <a:cxn ang="0">
                  <a:pos x="27" y="78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50" y="38"/>
                </a:cxn>
                <a:cxn ang="0">
                  <a:pos x="58" y="29"/>
                </a:cxn>
                <a:cxn ang="0">
                  <a:pos x="64" y="19"/>
                </a:cxn>
                <a:cxn ang="0">
                  <a:pos x="67" y="14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114">
                  <a:moveTo>
                    <a:pt x="58" y="4"/>
                  </a:moveTo>
                  <a:lnTo>
                    <a:pt x="58" y="4"/>
                  </a:lnTo>
                  <a:lnTo>
                    <a:pt x="55" y="12"/>
                  </a:lnTo>
                  <a:lnTo>
                    <a:pt x="51" y="1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4" y="36"/>
                  </a:lnTo>
                  <a:lnTo>
                    <a:pt x="30" y="44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8" y="83"/>
                  </a:lnTo>
                  <a:lnTo>
                    <a:pt x="3" y="95"/>
                  </a:lnTo>
                  <a:lnTo>
                    <a:pt x="2" y="101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0"/>
                  </a:lnTo>
                  <a:lnTo>
                    <a:pt x="17" y="92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50" y="38"/>
                  </a:lnTo>
                  <a:lnTo>
                    <a:pt x="58" y="29"/>
                  </a:lnTo>
                  <a:lnTo>
                    <a:pt x="64" y="19"/>
                  </a:lnTo>
                  <a:lnTo>
                    <a:pt x="67" y="14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1" name="Freeform 1003"/>
            <p:cNvSpPr/>
            <p:nvPr/>
          </p:nvSpPr>
          <p:spPr bwMode="auto">
            <a:xfrm>
              <a:off x="2374901" y="4359276"/>
              <a:ext cx="20638" cy="39688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1" y="28"/>
                </a:cxn>
                <a:cxn ang="0">
                  <a:pos x="25" y="40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2" y="60"/>
                </a:cxn>
                <a:cxn ang="0">
                  <a:pos x="6" y="71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2" y="96"/>
                </a:cxn>
                <a:cxn ang="0">
                  <a:pos x="12" y="96"/>
                </a:cxn>
                <a:cxn ang="0">
                  <a:pos x="19" y="74"/>
                </a:cxn>
                <a:cxn ang="0">
                  <a:pos x="23" y="62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6" y="42"/>
                </a:cxn>
                <a:cxn ang="0">
                  <a:pos x="43" y="32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100">
                  <a:moveTo>
                    <a:pt x="43" y="4"/>
                  </a:moveTo>
                  <a:lnTo>
                    <a:pt x="43" y="4"/>
                  </a:lnTo>
                  <a:lnTo>
                    <a:pt x="31" y="28"/>
                  </a:lnTo>
                  <a:lnTo>
                    <a:pt x="25" y="4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2" y="60"/>
                  </a:lnTo>
                  <a:lnTo>
                    <a:pt x="6" y="71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9" y="74"/>
                  </a:lnTo>
                  <a:lnTo>
                    <a:pt x="23" y="62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6" y="42"/>
                  </a:lnTo>
                  <a:lnTo>
                    <a:pt x="43" y="32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2" name="Freeform 1004"/>
            <p:cNvSpPr/>
            <p:nvPr/>
          </p:nvSpPr>
          <p:spPr bwMode="auto">
            <a:xfrm>
              <a:off x="2397126" y="4371976"/>
              <a:ext cx="28575" cy="38100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21"/>
                </a:cxn>
                <a:cxn ang="0">
                  <a:pos x="28" y="42"/>
                </a:cxn>
                <a:cxn ang="0">
                  <a:pos x="20" y="52"/>
                </a:cxn>
                <a:cxn ang="0">
                  <a:pos x="12" y="64"/>
                </a:cxn>
                <a:cxn ang="0">
                  <a:pos x="6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3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7" y="79"/>
                </a:cxn>
                <a:cxn ang="0">
                  <a:pos x="23" y="68"/>
                </a:cxn>
                <a:cxn ang="0">
                  <a:pos x="37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6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4">
                  <a:moveTo>
                    <a:pt x="63" y="1"/>
                  </a:moveTo>
                  <a:lnTo>
                    <a:pt x="63" y="1"/>
                  </a:lnTo>
                  <a:lnTo>
                    <a:pt x="45" y="21"/>
                  </a:lnTo>
                  <a:lnTo>
                    <a:pt x="28" y="42"/>
                  </a:lnTo>
                  <a:lnTo>
                    <a:pt x="20" y="52"/>
                  </a:lnTo>
                  <a:lnTo>
                    <a:pt x="12" y="64"/>
                  </a:lnTo>
                  <a:lnTo>
                    <a:pt x="6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7" y="79"/>
                  </a:lnTo>
                  <a:lnTo>
                    <a:pt x="23" y="68"/>
                  </a:lnTo>
                  <a:lnTo>
                    <a:pt x="37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3" name="Freeform 1005"/>
            <p:cNvSpPr/>
            <p:nvPr/>
          </p:nvSpPr>
          <p:spPr bwMode="auto">
            <a:xfrm>
              <a:off x="2427288" y="4384676"/>
              <a:ext cx="269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2" y="22"/>
                </a:cxn>
                <a:cxn ang="0">
                  <a:pos x="28" y="43"/>
                </a:cxn>
                <a:cxn ang="0">
                  <a:pos x="13" y="66"/>
                </a:cxn>
                <a:cxn ang="0">
                  <a:pos x="2" y="90"/>
                </a:cxn>
                <a:cxn ang="0">
                  <a:pos x="2" y="90"/>
                </a:cxn>
                <a:cxn ang="0">
                  <a:pos x="0" y="93"/>
                </a:cxn>
                <a:cxn ang="0">
                  <a:pos x="2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24" y="73"/>
                </a:cxn>
                <a:cxn ang="0">
                  <a:pos x="37" y="51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99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2" y="22"/>
                  </a:lnTo>
                  <a:lnTo>
                    <a:pt x="28" y="43"/>
                  </a:lnTo>
                  <a:lnTo>
                    <a:pt x="13" y="66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2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24" y="73"/>
                  </a:lnTo>
                  <a:lnTo>
                    <a:pt x="37" y="51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4" name="Freeform 1006"/>
            <p:cNvSpPr/>
            <p:nvPr/>
          </p:nvSpPr>
          <p:spPr bwMode="auto">
            <a:xfrm>
              <a:off x="2374901" y="4386263"/>
              <a:ext cx="103188" cy="153988"/>
            </a:xfrm>
            <a:custGeom>
              <a:avLst/>
              <a:gdLst/>
              <a:ahLst/>
              <a:cxnLst>
                <a:cxn ang="0">
                  <a:pos x="247" y="4"/>
                </a:cxn>
                <a:cxn ang="0">
                  <a:pos x="247" y="4"/>
                </a:cxn>
                <a:cxn ang="0">
                  <a:pos x="245" y="8"/>
                </a:cxn>
                <a:cxn ang="0">
                  <a:pos x="242" y="11"/>
                </a:cxn>
                <a:cxn ang="0">
                  <a:pos x="236" y="19"/>
                </a:cxn>
                <a:cxn ang="0">
                  <a:pos x="229" y="26"/>
                </a:cxn>
                <a:cxn ang="0">
                  <a:pos x="223" y="32"/>
                </a:cxn>
                <a:cxn ang="0">
                  <a:pos x="223" y="32"/>
                </a:cxn>
                <a:cxn ang="0">
                  <a:pos x="213" y="45"/>
                </a:cxn>
                <a:cxn ang="0">
                  <a:pos x="206" y="57"/>
                </a:cxn>
                <a:cxn ang="0">
                  <a:pos x="190" y="83"/>
                </a:cxn>
                <a:cxn ang="0">
                  <a:pos x="190" y="83"/>
                </a:cxn>
                <a:cxn ang="0">
                  <a:pos x="155" y="134"/>
                </a:cxn>
                <a:cxn ang="0">
                  <a:pos x="119" y="185"/>
                </a:cxn>
                <a:cxn ang="0">
                  <a:pos x="119" y="185"/>
                </a:cxn>
                <a:cxn ang="0">
                  <a:pos x="81" y="242"/>
                </a:cxn>
                <a:cxn ang="0">
                  <a:pos x="46" y="299"/>
                </a:cxn>
                <a:cxn ang="0">
                  <a:pos x="46" y="299"/>
                </a:cxn>
                <a:cxn ang="0">
                  <a:pos x="32" y="320"/>
                </a:cxn>
                <a:cxn ang="0">
                  <a:pos x="17" y="340"/>
                </a:cxn>
                <a:cxn ang="0">
                  <a:pos x="11" y="351"/>
                </a:cxn>
                <a:cxn ang="0">
                  <a:pos x="5" y="362"/>
                </a:cxn>
                <a:cxn ang="0">
                  <a:pos x="1" y="374"/>
                </a:cxn>
                <a:cxn ang="0">
                  <a:pos x="0" y="385"/>
                </a:cxn>
                <a:cxn ang="0">
                  <a:pos x="0" y="385"/>
                </a:cxn>
                <a:cxn ang="0">
                  <a:pos x="0" y="388"/>
                </a:cxn>
                <a:cxn ang="0">
                  <a:pos x="1" y="389"/>
                </a:cxn>
                <a:cxn ang="0">
                  <a:pos x="3" y="391"/>
                </a:cxn>
                <a:cxn ang="0">
                  <a:pos x="5" y="391"/>
                </a:cxn>
                <a:cxn ang="0">
                  <a:pos x="9" y="389"/>
                </a:cxn>
                <a:cxn ang="0">
                  <a:pos x="11" y="388"/>
                </a:cxn>
                <a:cxn ang="0">
                  <a:pos x="11" y="385"/>
                </a:cxn>
                <a:cxn ang="0">
                  <a:pos x="11" y="385"/>
                </a:cxn>
                <a:cxn ang="0">
                  <a:pos x="12" y="379"/>
                </a:cxn>
                <a:cxn ang="0">
                  <a:pos x="15" y="371"/>
                </a:cxn>
                <a:cxn ang="0">
                  <a:pos x="20" y="358"/>
                </a:cxn>
                <a:cxn ang="0">
                  <a:pos x="28" y="346"/>
                </a:cxn>
                <a:cxn ang="0">
                  <a:pos x="37" y="334"/>
                </a:cxn>
                <a:cxn ang="0">
                  <a:pos x="37" y="334"/>
                </a:cxn>
                <a:cxn ang="0">
                  <a:pos x="52" y="311"/>
                </a:cxn>
                <a:cxn ang="0">
                  <a:pos x="67" y="286"/>
                </a:cxn>
                <a:cxn ang="0">
                  <a:pos x="67" y="286"/>
                </a:cxn>
                <a:cxn ang="0">
                  <a:pos x="102" y="231"/>
                </a:cxn>
                <a:cxn ang="0">
                  <a:pos x="139" y="176"/>
                </a:cxn>
                <a:cxn ang="0">
                  <a:pos x="139" y="176"/>
                </a:cxn>
                <a:cxn ang="0">
                  <a:pos x="206" y="81"/>
                </a:cxn>
                <a:cxn ang="0">
                  <a:pos x="206" y="81"/>
                </a:cxn>
                <a:cxn ang="0">
                  <a:pos x="220" y="57"/>
                </a:cxn>
                <a:cxn ang="0">
                  <a:pos x="228" y="45"/>
                </a:cxn>
                <a:cxn ang="0">
                  <a:pos x="236" y="34"/>
                </a:cxn>
                <a:cxn ang="0">
                  <a:pos x="236" y="34"/>
                </a:cxn>
                <a:cxn ang="0">
                  <a:pos x="249" y="21"/>
                </a:cxn>
                <a:cxn ang="0">
                  <a:pos x="254" y="14"/>
                </a:cxn>
                <a:cxn ang="0">
                  <a:pos x="258" y="6"/>
                </a:cxn>
                <a:cxn ang="0">
                  <a:pos x="258" y="6"/>
                </a:cxn>
                <a:cxn ang="0">
                  <a:pos x="259" y="5"/>
                </a:cxn>
                <a:cxn ang="0">
                  <a:pos x="258" y="2"/>
                </a:cxn>
                <a:cxn ang="0">
                  <a:pos x="257" y="1"/>
                </a:cxn>
                <a:cxn ang="0">
                  <a:pos x="254" y="0"/>
                </a:cxn>
                <a:cxn ang="0">
                  <a:pos x="250" y="0"/>
                </a:cxn>
                <a:cxn ang="0">
                  <a:pos x="249" y="1"/>
                </a:cxn>
                <a:cxn ang="0">
                  <a:pos x="247" y="4"/>
                </a:cxn>
                <a:cxn ang="0">
                  <a:pos x="247" y="4"/>
                </a:cxn>
              </a:cxnLst>
              <a:rect l="0" t="0" r="r" b="b"/>
              <a:pathLst>
                <a:path w="259" h="391">
                  <a:moveTo>
                    <a:pt x="247" y="4"/>
                  </a:moveTo>
                  <a:lnTo>
                    <a:pt x="247" y="4"/>
                  </a:lnTo>
                  <a:lnTo>
                    <a:pt x="245" y="8"/>
                  </a:lnTo>
                  <a:lnTo>
                    <a:pt x="242" y="11"/>
                  </a:lnTo>
                  <a:lnTo>
                    <a:pt x="236" y="19"/>
                  </a:lnTo>
                  <a:lnTo>
                    <a:pt x="229" y="26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13" y="45"/>
                  </a:lnTo>
                  <a:lnTo>
                    <a:pt x="206" y="57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55" y="134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81" y="242"/>
                  </a:lnTo>
                  <a:lnTo>
                    <a:pt x="46" y="299"/>
                  </a:lnTo>
                  <a:lnTo>
                    <a:pt x="46" y="299"/>
                  </a:lnTo>
                  <a:lnTo>
                    <a:pt x="32" y="320"/>
                  </a:lnTo>
                  <a:lnTo>
                    <a:pt x="17" y="340"/>
                  </a:lnTo>
                  <a:lnTo>
                    <a:pt x="11" y="351"/>
                  </a:lnTo>
                  <a:lnTo>
                    <a:pt x="5" y="362"/>
                  </a:lnTo>
                  <a:lnTo>
                    <a:pt x="1" y="374"/>
                  </a:lnTo>
                  <a:lnTo>
                    <a:pt x="0" y="385"/>
                  </a:lnTo>
                  <a:lnTo>
                    <a:pt x="0" y="385"/>
                  </a:lnTo>
                  <a:lnTo>
                    <a:pt x="0" y="388"/>
                  </a:lnTo>
                  <a:lnTo>
                    <a:pt x="1" y="389"/>
                  </a:lnTo>
                  <a:lnTo>
                    <a:pt x="3" y="391"/>
                  </a:lnTo>
                  <a:lnTo>
                    <a:pt x="5" y="391"/>
                  </a:lnTo>
                  <a:lnTo>
                    <a:pt x="9" y="389"/>
                  </a:lnTo>
                  <a:lnTo>
                    <a:pt x="11" y="388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2" y="379"/>
                  </a:lnTo>
                  <a:lnTo>
                    <a:pt x="15" y="371"/>
                  </a:lnTo>
                  <a:lnTo>
                    <a:pt x="20" y="358"/>
                  </a:lnTo>
                  <a:lnTo>
                    <a:pt x="28" y="346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52" y="311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102" y="231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220" y="57"/>
                  </a:lnTo>
                  <a:lnTo>
                    <a:pt x="228" y="45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49" y="21"/>
                  </a:lnTo>
                  <a:lnTo>
                    <a:pt x="254" y="14"/>
                  </a:lnTo>
                  <a:lnTo>
                    <a:pt x="258" y="6"/>
                  </a:lnTo>
                  <a:lnTo>
                    <a:pt x="258" y="6"/>
                  </a:lnTo>
                  <a:lnTo>
                    <a:pt x="259" y="5"/>
                  </a:lnTo>
                  <a:lnTo>
                    <a:pt x="258" y="2"/>
                  </a:lnTo>
                  <a:lnTo>
                    <a:pt x="257" y="1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9" y="1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5" name="Freeform 1007"/>
            <p:cNvSpPr/>
            <p:nvPr/>
          </p:nvSpPr>
          <p:spPr bwMode="auto">
            <a:xfrm>
              <a:off x="2393951" y="4391026"/>
              <a:ext cx="111125" cy="165100"/>
            </a:xfrm>
            <a:custGeom>
              <a:avLst/>
              <a:gdLst/>
              <a:ahLst/>
              <a:cxnLst>
                <a:cxn ang="0">
                  <a:pos x="267" y="2"/>
                </a:cxn>
                <a:cxn ang="0">
                  <a:pos x="267" y="2"/>
                </a:cxn>
                <a:cxn ang="0">
                  <a:pos x="247" y="24"/>
                </a:cxn>
                <a:cxn ang="0">
                  <a:pos x="229" y="46"/>
                </a:cxn>
                <a:cxn ang="0">
                  <a:pos x="210" y="71"/>
                </a:cxn>
                <a:cxn ang="0">
                  <a:pos x="195" y="96"/>
                </a:cxn>
                <a:cxn ang="0">
                  <a:pos x="163" y="147"/>
                </a:cxn>
                <a:cxn ang="0">
                  <a:pos x="132" y="198"/>
                </a:cxn>
                <a:cxn ang="0">
                  <a:pos x="132" y="198"/>
                </a:cxn>
                <a:cxn ang="0">
                  <a:pos x="61" y="314"/>
                </a:cxn>
                <a:cxn ang="0">
                  <a:pos x="61" y="314"/>
                </a:cxn>
                <a:cxn ang="0">
                  <a:pos x="43" y="343"/>
                </a:cxn>
                <a:cxn ang="0">
                  <a:pos x="22" y="372"/>
                </a:cxn>
                <a:cxn ang="0">
                  <a:pos x="22" y="372"/>
                </a:cxn>
                <a:cxn ang="0">
                  <a:pos x="9" y="390"/>
                </a:cxn>
                <a:cxn ang="0">
                  <a:pos x="2" y="401"/>
                </a:cxn>
                <a:cxn ang="0">
                  <a:pos x="0" y="411"/>
                </a:cxn>
                <a:cxn ang="0">
                  <a:pos x="0" y="411"/>
                </a:cxn>
                <a:cxn ang="0">
                  <a:pos x="0" y="414"/>
                </a:cxn>
                <a:cxn ang="0">
                  <a:pos x="0" y="416"/>
                </a:cxn>
                <a:cxn ang="0">
                  <a:pos x="4" y="418"/>
                </a:cxn>
                <a:cxn ang="0">
                  <a:pos x="6" y="419"/>
                </a:cxn>
                <a:cxn ang="0">
                  <a:pos x="8" y="418"/>
                </a:cxn>
                <a:cxn ang="0">
                  <a:pos x="9" y="416"/>
                </a:cxn>
                <a:cxn ang="0">
                  <a:pos x="10" y="414"/>
                </a:cxn>
                <a:cxn ang="0">
                  <a:pos x="10" y="414"/>
                </a:cxn>
                <a:cxn ang="0">
                  <a:pos x="12" y="408"/>
                </a:cxn>
                <a:cxn ang="0">
                  <a:pos x="14" y="402"/>
                </a:cxn>
                <a:cxn ang="0">
                  <a:pos x="22" y="390"/>
                </a:cxn>
                <a:cxn ang="0">
                  <a:pos x="38" y="371"/>
                </a:cxn>
                <a:cxn ang="0">
                  <a:pos x="38" y="371"/>
                </a:cxn>
                <a:cxn ang="0">
                  <a:pos x="56" y="346"/>
                </a:cxn>
                <a:cxn ang="0">
                  <a:pos x="72" y="320"/>
                </a:cxn>
                <a:cxn ang="0">
                  <a:pos x="72" y="320"/>
                </a:cxn>
                <a:cxn ang="0">
                  <a:pos x="103" y="266"/>
                </a:cxn>
                <a:cxn ang="0">
                  <a:pos x="137" y="212"/>
                </a:cxn>
                <a:cxn ang="0">
                  <a:pos x="137" y="212"/>
                </a:cxn>
                <a:cxn ang="0">
                  <a:pos x="154" y="185"/>
                </a:cxn>
                <a:cxn ang="0">
                  <a:pos x="173" y="156"/>
                </a:cxn>
                <a:cxn ang="0">
                  <a:pos x="190" y="129"/>
                </a:cxn>
                <a:cxn ang="0">
                  <a:pos x="207" y="101"/>
                </a:cxn>
                <a:cxn ang="0">
                  <a:pos x="207" y="101"/>
                </a:cxn>
                <a:cxn ang="0">
                  <a:pos x="220" y="76"/>
                </a:cxn>
                <a:cxn ang="0">
                  <a:pos x="234" y="54"/>
                </a:cxn>
                <a:cxn ang="0">
                  <a:pos x="234" y="54"/>
                </a:cxn>
                <a:cxn ang="0">
                  <a:pos x="243" y="42"/>
                </a:cxn>
                <a:cxn ang="0">
                  <a:pos x="254" y="31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7" y="7"/>
                </a:cxn>
                <a:cxn ang="0">
                  <a:pos x="277" y="6"/>
                </a:cxn>
                <a:cxn ang="0">
                  <a:pos x="275" y="2"/>
                </a:cxn>
                <a:cxn ang="0">
                  <a:pos x="272" y="0"/>
                </a:cxn>
                <a:cxn ang="0">
                  <a:pos x="269" y="0"/>
                </a:cxn>
                <a:cxn ang="0">
                  <a:pos x="267" y="2"/>
                </a:cxn>
                <a:cxn ang="0">
                  <a:pos x="267" y="2"/>
                </a:cxn>
              </a:cxnLst>
              <a:rect l="0" t="0" r="r" b="b"/>
              <a:pathLst>
                <a:path w="277" h="419">
                  <a:moveTo>
                    <a:pt x="267" y="2"/>
                  </a:moveTo>
                  <a:lnTo>
                    <a:pt x="267" y="2"/>
                  </a:lnTo>
                  <a:lnTo>
                    <a:pt x="247" y="24"/>
                  </a:lnTo>
                  <a:lnTo>
                    <a:pt x="229" y="46"/>
                  </a:lnTo>
                  <a:lnTo>
                    <a:pt x="210" y="71"/>
                  </a:lnTo>
                  <a:lnTo>
                    <a:pt x="195" y="96"/>
                  </a:lnTo>
                  <a:lnTo>
                    <a:pt x="163" y="147"/>
                  </a:lnTo>
                  <a:lnTo>
                    <a:pt x="132" y="198"/>
                  </a:lnTo>
                  <a:lnTo>
                    <a:pt x="132" y="198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43" y="343"/>
                  </a:lnTo>
                  <a:lnTo>
                    <a:pt x="22" y="372"/>
                  </a:lnTo>
                  <a:lnTo>
                    <a:pt x="22" y="372"/>
                  </a:lnTo>
                  <a:lnTo>
                    <a:pt x="9" y="390"/>
                  </a:lnTo>
                  <a:lnTo>
                    <a:pt x="2" y="401"/>
                  </a:lnTo>
                  <a:lnTo>
                    <a:pt x="0" y="411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6"/>
                  </a:lnTo>
                  <a:lnTo>
                    <a:pt x="4" y="418"/>
                  </a:lnTo>
                  <a:lnTo>
                    <a:pt x="6" y="419"/>
                  </a:lnTo>
                  <a:lnTo>
                    <a:pt x="8" y="418"/>
                  </a:lnTo>
                  <a:lnTo>
                    <a:pt x="9" y="416"/>
                  </a:lnTo>
                  <a:lnTo>
                    <a:pt x="10" y="414"/>
                  </a:lnTo>
                  <a:lnTo>
                    <a:pt x="10" y="414"/>
                  </a:lnTo>
                  <a:lnTo>
                    <a:pt x="12" y="408"/>
                  </a:lnTo>
                  <a:lnTo>
                    <a:pt x="14" y="402"/>
                  </a:lnTo>
                  <a:lnTo>
                    <a:pt x="22" y="390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56" y="346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103" y="266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54" y="185"/>
                  </a:lnTo>
                  <a:lnTo>
                    <a:pt x="173" y="156"/>
                  </a:lnTo>
                  <a:lnTo>
                    <a:pt x="190" y="129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20" y="76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43" y="42"/>
                  </a:lnTo>
                  <a:lnTo>
                    <a:pt x="254" y="31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7" y="7"/>
                  </a:lnTo>
                  <a:lnTo>
                    <a:pt x="277" y="6"/>
                  </a:lnTo>
                  <a:lnTo>
                    <a:pt x="275" y="2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2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6" name="Freeform 1008"/>
            <p:cNvSpPr/>
            <p:nvPr/>
          </p:nvSpPr>
          <p:spPr bwMode="auto">
            <a:xfrm>
              <a:off x="2417763" y="4403726"/>
              <a:ext cx="107950" cy="158750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45" y="25"/>
                </a:cxn>
                <a:cxn ang="0">
                  <a:pos x="208" y="74"/>
                </a:cxn>
                <a:cxn ang="0">
                  <a:pos x="188" y="96"/>
                </a:cxn>
                <a:cxn ang="0">
                  <a:pos x="178" y="108"/>
                </a:cxn>
                <a:cxn ang="0">
                  <a:pos x="151" y="144"/>
                </a:cxn>
                <a:cxn ang="0">
                  <a:pos x="119" y="195"/>
                </a:cxn>
                <a:cxn ang="0">
                  <a:pos x="110" y="210"/>
                </a:cxn>
                <a:cxn ang="0">
                  <a:pos x="80" y="250"/>
                </a:cxn>
                <a:cxn ang="0">
                  <a:pos x="72" y="262"/>
                </a:cxn>
                <a:cxn ang="0">
                  <a:pos x="60" y="287"/>
                </a:cxn>
                <a:cxn ang="0">
                  <a:pos x="54" y="299"/>
                </a:cxn>
                <a:cxn ang="0">
                  <a:pos x="17" y="355"/>
                </a:cxn>
                <a:cxn ang="0">
                  <a:pos x="5" y="380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8" y="399"/>
                </a:cxn>
                <a:cxn ang="0">
                  <a:pos x="12" y="395"/>
                </a:cxn>
                <a:cxn ang="0">
                  <a:pos x="16" y="382"/>
                </a:cxn>
                <a:cxn ang="0">
                  <a:pos x="29" y="356"/>
                </a:cxn>
                <a:cxn ang="0">
                  <a:pos x="52" y="321"/>
                </a:cxn>
                <a:cxn ang="0">
                  <a:pos x="68" y="297"/>
                </a:cxn>
                <a:cxn ang="0">
                  <a:pos x="79" y="272"/>
                </a:cxn>
                <a:cxn ang="0">
                  <a:pos x="83" y="265"/>
                </a:cxn>
                <a:cxn ang="0">
                  <a:pos x="100" y="245"/>
                </a:cxn>
                <a:cxn ang="0">
                  <a:pos x="115" y="224"/>
                </a:cxn>
                <a:cxn ang="0">
                  <a:pos x="130" y="202"/>
                </a:cxn>
                <a:cxn ang="0">
                  <a:pos x="164" y="147"/>
                </a:cxn>
                <a:cxn ang="0">
                  <a:pos x="192" y="109"/>
                </a:cxn>
                <a:cxn ang="0">
                  <a:pos x="204" y="97"/>
                </a:cxn>
                <a:cxn ang="0">
                  <a:pos x="223" y="76"/>
                </a:cxn>
                <a:cxn ang="0">
                  <a:pos x="255" y="31"/>
                </a:cxn>
                <a:cxn ang="0">
                  <a:pos x="272" y="10"/>
                </a:cxn>
                <a:cxn ang="0">
                  <a:pos x="274" y="8"/>
                </a:cxn>
                <a:cxn ang="0">
                  <a:pos x="272" y="2"/>
                </a:cxn>
                <a:cxn ang="0">
                  <a:pos x="267" y="0"/>
                </a:cxn>
                <a:cxn ang="0">
                  <a:pos x="264" y="2"/>
                </a:cxn>
              </a:cxnLst>
              <a:rect l="0" t="0" r="r" b="b"/>
              <a:pathLst>
                <a:path w="274" h="399">
                  <a:moveTo>
                    <a:pt x="264" y="2"/>
                  </a:moveTo>
                  <a:lnTo>
                    <a:pt x="264" y="2"/>
                  </a:lnTo>
                  <a:lnTo>
                    <a:pt x="254" y="14"/>
                  </a:lnTo>
                  <a:lnTo>
                    <a:pt x="245" y="25"/>
                  </a:lnTo>
                  <a:lnTo>
                    <a:pt x="226" y="49"/>
                  </a:lnTo>
                  <a:lnTo>
                    <a:pt x="208" y="74"/>
                  </a:lnTo>
                  <a:lnTo>
                    <a:pt x="199" y="8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78" y="108"/>
                  </a:lnTo>
                  <a:lnTo>
                    <a:pt x="169" y="119"/>
                  </a:lnTo>
                  <a:lnTo>
                    <a:pt x="151" y="144"/>
                  </a:lnTo>
                  <a:lnTo>
                    <a:pt x="135" y="169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0" y="210"/>
                  </a:lnTo>
                  <a:lnTo>
                    <a:pt x="101" y="224"/>
                  </a:lnTo>
                  <a:lnTo>
                    <a:pt x="80" y="250"/>
                  </a:lnTo>
                  <a:lnTo>
                    <a:pt x="80" y="250"/>
                  </a:lnTo>
                  <a:lnTo>
                    <a:pt x="72" y="262"/>
                  </a:lnTo>
                  <a:lnTo>
                    <a:pt x="66" y="274"/>
                  </a:lnTo>
                  <a:lnTo>
                    <a:pt x="60" y="287"/>
                  </a:lnTo>
                  <a:lnTo>
                    <a:pt x="54" y="299"/>
                  </a:lnTo>
                  <a:lnTo>
                    <a:pt x="54" y="299"/>
                  </a:lnTo>
                  <a:lnTo>
                    <a:pt x="24" y="344"/>
                  </a:lnTo>
                  <a:lnTo>
                    <a:pt x="17" y="355"/>
                  </a:lnTo>
                  <a:lnTo>
                    <a:pt x="11" y="367"/>
                  </a:lnTo>
                  <a:lnTo>
                    <a:pt x="5" y="38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1" y="397"/>
                  </a:lnTo>
                  <a:lnTo>
                    <a:pt x="4" y="399"/>
                  </a:lnTo>
                  <a:lnTo>
                    <a:pt x="8" y="399"/>
                  </a:lnTo>
                  <a:lnTo>
                    <a:pt x="11" y="398"/>
                  </a:lnTo>
                  <a:lnTo>
                    <a:pt x="12" y="395"/>
                  </a:lnTo>
                  <a:lnTo>
                    <a:pt x="12" y="395"/>
                  </a:lnTo>
                  <a:lnTo>
                    <a:pt x="16" y="382"/>
                  </a:lnTo>
                  <a:lnTo>
                    <a:pt x="22" y="369"/>
                  </a:lnTo>
                  <a:lnTo>
                    <a:pt x="29" y="356"/>
                  </a:lnTo>
                  <a:lnTo>
                    <a:pt x="35" y="344"/>
                  </a:lnTo>
                  <a:lnTo>
                    <a:pt x="52" y="321"/>
                  </a:lnTo>
                  <a:lnTo>
                    <a:pt x="68" y="297"/>
                  </a:lnTo>
                  <a:lnTo>
                    <a:pt x="68" y="297"/>
                  </a:lnTo>
                  <a:lnTo>
                    <a:pt x="73" y="284"/>
                  </a:lnTo>
                  <a:lnTo>
                    <a:pt x="79" y="272"/>
                  </a:lnTo>
                  <a:lnTo>
                    <a:pt x="79" y="272"/>
                  </a:lnTo>
                  <a:lnTo>
                    <a:pt x="83" y="265"/>
                  </a:lnTo>
                  <a:lnTo>
                    <a:pt x="88" y="258"/>
                  </a:lnTo>
                  <a:lnTo>
                    <a:pt x="100" y="245"/>
                  </a:lnTo>
                  <a:lnTo>
                    <a:pt x="100" y="245"/>
                  </a:lnTo>
                  <a:lnTo>
                    <a:pt x="115" y="224"/>
                  </a:lnTo>
                  <a:lnTo>
                    <a:pt x="130" y="202"/>
                  </a:lnTo>
                  <a:lnTo>
                    <a:pt x="130" y="202"/>
                  </a:lnTo>
                  <a:lnTo>
                    <a:pt x="147" y="174"/>
                  </a:lnTo>
                  <a:lnTo>
                    <a:pt x="164" y="147"/>
                  </a:lnTo>
                  <a:lnTo>
                    <a:pt x="182" y="122"/>
                  </a:lnTo>
                  <a:lnTo>
                    <a:pt x="192" y="10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13" y="87"/>
                  </a:lnTo>
                  <a:lnTo>
                    <a:pt x="223" y="76"/>
                  </a:lnTo>
                  <a:lnTo>
                    <a:pt x="238" y="54"/>
                  </a:lnTo>
                  <a:lnTo>
                    <a:pt x="255" y="31"/>
                  </a:lnTo>
                  <a:lnTo>
                    <a:pt x="263" y="2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2" y="2"/>
                  </a:lnTo>
                  <a:lnTo>
                    <a:pt x="268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8" name="Freeform 1010"/>
            <p:cNvSpPr/>
            <p:nvPr/>
          </p:nvSpPr>
          <p:spPr bwMode="auto">
            <a:xfrm>
              <a:off x="2473326" y="4418013"/>
              <a:ext cx="68263" cy="95250"/>
            </a:xfrm>
            <a:custGeom>
              <a:avLst/>
              <a:gdLst/>
              <a:ahLst/>
              <a:cxnLst>
                <a:cxn ang="0">
                  <a:pos x="164" y="3"/>
                </a:cxn>
                <a:cxn ang="0">
                  <a:pos x="164" y="3"/>
                </a:cxn>
                <a:cxn ang="0">
                  <a:pos x="146" y="36"/>
                </a:cxn>
                <a:cxn ang="0">
                  <a:pos x="126" y="67"/>
                </a:cxn>
                <a:cxn ang="0">
                  <a:pos x="105" y="97"/>
                </a:cxn>
                <a:cxn ang="0">
                  <a:pos x="83" y="127"/>
                </a:cxn>
                <a:cxn ang="0">
                  <a:pos x="83" y="127"/>
                </a:cxn>
                <a:cxn ang="0">
                  <a:pos x="61" y="152"/>
                </a:cxn>
                <a:cxn ang="0">
                  <a:pos x="38" y="180"/>
                </a:cxn>
                <a:cxn ang="0">
                  <a:pos x="19" y="206"/>
                </a:cxn>
                <a:cxn ang="0">
                  <a:pos x="10" y="220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0" y="240"/>
                </a:cxn>
                <a:cxn ang="0">
                  <a:pos x="3" y="242"/>
                </a:cxn>
                <a:cxn ang="0">
                  <a:pos x="7" y="244"/>
                </a:cxn>
                <a:cxn ang="0">
                  <a:pos x="10" y="242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20" y="224"/>
                </a:cxn>
                <a:cxn ang="0">
                  <a:pos x="30" y="208"/>
                </a:cxn>
                <a:cxn ang="0">
                  <a:pos x="54" y="178"/>
                </a:cxn>
                <a:cxn ang="0">
                  <a:pos x="78" y="150"/>
                </a:cxn>
                <a:cxn ang="0">
                  <a:pos x="102" y="121"/>
                </a:cxn>
                <a:cxn ang="0">
                  <a:pos x="102" y="121"/>
                </a:cxn>
                <a:cxn ang="0">
                  <a:pos x="123" y="95"/>
                </a:cxn>
                <a:cxn ang="0">
                  <a:pos x="142" y="66"/>
                </a:cxn>
                <a:cxn ang="0">
                  <a:pos x="159" y="38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4" y="7"/>
                </a:cxn>
                <a:cxn ang="0">
                  <a:pos x="174" y="4"/>
                </a:cxn>
                <a:cxn ang="0">
                  <a:pos x="172" y="2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4" y="3"/>
                </a:cxn>
                <a:cxn ang="0">
                  <a:pos x="164" y="3"/>
                </a:cxn>
              </a:cxnLst>
              <a:rect l="0" t="0" r="r" b="b"/>
              <a:pathLst>
                <a:path w="174" h="244">
                  <a:moveTo>
                    <a:pt x="164" y="3"/>
                  </a:moveTo>
                  <a:lnTo>
                    <a:pt x="164" y="3"/>
                  </a:lnTo>
                  <a:lnTo>
                    <a:pt x="146" y="36"/>
                  </a:lnTo>
                  <a:lnTo>
                    <a:pt x="126" y="67"/>
                  </a:lnTo>
                  <a:lnTo>
                    <a:pt x="105" y="97"/>
                  </a:lnTo>
                  <a:lnTo>
                    <a:pt x="83" y="127"/>
                  </a:lnTo>
                  <a:lnTo>
                    <a:pt x="83" y="127"/>
                  </a:lnTo>
                  <a:lnTo>
                    <a:pt x="61" y="152"/>
                  </a:lnTo>
                  <a:lnTo>
                    <a:pt x="38" y="180"/>
                  </a:lnTo>
                  <a:lnTo>
                    <a:pt x="19" y="206"/>
                  </a:lnTo>
                  <a:lnTo>
                    <a:pt x="10" y="220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3" y="242"/>
                  </a:lnTo>
                  <a:lnTo>
                    <a:pt x="7" y="244"/>
                  </a:lnTo>
                  <a:lnTo>
                    <a:pt x="10" y="242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20" y="224"/>
                  </a:lnTo>
                  <a:lnTo>
                    <a:pt x="30" y="208"/>
                  </a:lnTo>
                  <a:lnTo>
                    <a:pt x="54" y="178"/>
                  </a:lnTo>
                  <a:lnTo>
                    <a:pt x="78" y="150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23" y="95"/>
                  </a:lnTo>
                  <a:lnTo>
                    <a:pt x="142" y="66"/>
                  </a:lnTo>
                  <a:lnTo>
                    <a:pt x="159" y="3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2" y="2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4" y="3"/>
                  </a:lnTo>
                  <a:lnTo>
                    <a:pt x="1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9" name="Freeform 1011"/>
            <p:cNvSpPr/>
            <p:nvPr/>
          </p:nvSpPr>
          <p:spPr bwMode="auto">
            <a:xfrm>
              <a:off x="2505076" y="4446588"/>
              <a:ext cx="39688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6"/>
                </a:cxn>
                <a:cxn ang="0">
                  <a:pos x="68" y="30"/>
                </a:cxn>
                <a:cxn ang="0">
                  <a:pos x="46" y="61"/>
                </a:cxn>
                <a:cxn ang="0">
                  <a:pos x="25" y="91"/>
                </a:cxn>
                <a:cxn ang="0">
                  <a:pos x="13" y="106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2" y="129"/>
                </a:cxn>
                <a:cxn ang="0">
                  <a:pos x="4" y="130"/>
                </a:cxn>
                <a:cxn ang="0">
                  <a:pos x="5" y="130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21" y="114"/>
                </a:cxn>
                <a:cxn ang="0">
                  <a:pos x="33" y="100"/>
                </a:cxn>
                <a:cxn ang="0">
                  <a:pos x="55" y="68"/>
                </a:cxn>
                <a:cxn ang="0">
                  <a:pos x="76" y="38"/>
                </a:cxn>
                <a:cxn ang="0">
                  <a:pos x="88" y="24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3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30">
                  <a:moveTo>
                    <a:pt x="93" y="2"/>
                  </a:moveTo>
                  <a:lnTo>
                    <a:pt x="93" y="2"/>
                  </a:lnTo>
                  <a:lnTo>
                    <a:pt x="80" y="16"/>
                  </a:lnTo>
                  <a:lnTo>
                    <a:pt x="68" y="30"/>
                  </a:lnTo>
                  <a:lnTo>
                    <a:pt x="46" y="61"/>
                  </a:lnTo>
                  <a:lnTo>
                    <a:pt x="25" y="91"/>
                  </a:lnTo>
                  <a:lnTo>
                    <a:pt x="13" y="106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4" y="130"/>
                  </a:lnTo>
                  <a:lnTo>
                    <a:pt x="5" y="130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21" y="114"/>
                  </a:lnTo>
                  <a:lnTo>
                    <a:pt x="33" y="100"/>
                  </a:lnTo>
                  <a:lnTo>
                    <a:pt x="55" y="68"/>
                  </a:lnTo>
                  <a:lnTo>
                    <a:pt x="76" y="38"/>
                  </a:lnTo>
                  <a:lnTo>
                    <a:pt x="88" y="24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0" name="Freeform 1012"/>
            <p:cNvSpPr/>
            <p:nvPr/>
          </p:nvSpPr>
          <p:spPr bwMode="auto">
            <a:xfrm>
              <a:off x="2274888" y="4427538"/>
              <a:ext cx="30163" cy="44450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8" y="9"/>
                </a:cxn>
                <a:cxn ang="0">
                  <a:pos x="48" y="18"/>
                </a:cxn>
                <a:cxn ang="0">
                  <a:pos x="42" y="28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17" y="70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5" y="111"/>
                </a:cxn>
                <a:cxn ang="0">
                  <a:pos x="12" y="109"/>
                </a:cxn>
                <a:cxn ang="0">
                  <a:pos x="17" y="104"/>
                </a:cxn>
                <a:cxn ang="0">
                  <a:pos x="17" y="104"/>
                </a:cxn>
                <a:cxn ang="0">
                  <a:pos x="18" y="103"/>
                </a:cxn>
                <a:cxn ang="0">
                  <a:pos x="18" y="100"/>
                </a:cxn>
                <a:cxn ang="0">
                  <a:pos x="17" y="98"/>
                </a:cxn>
                <a:cxn ang="0">
                  <a:pos x="16" y="96"/>
                </a:cxn>
                <a:cxn ang="0">
                  <a:pos x="16" y="96"/>
                </a:cxn>
                <a:cxn ang="0">
                  <a:pos x="25" y="77"/>
                </a:cxn>
                <a:cxn ang="0">
                  <a:pos x="37" y="58"/>
                </a:cxn>
                <a:cxn ang="0">
                  <a:pos x="37" y="58"/>
                </a:cxn>
                <a:cxn ang="0">
                  <a:pos x="44" y="45"/>
                </a:cxn>
                <a:cxn ang="0">
                  <a:pos x="52" y="32"/>
                </a:cxn>
                <a:cxn ang="0">
                  <a:pos x="61" y="21"/>
                </a:cxn>
                <a:cxn ang="0">
                  <a:pos x="67" y="15"/>
                </a:cxn>
                <a:cxn ang="0">
                  <a:pos x="73" y="10"/>
                </a:cxn>
                <a:cxn ang="0">
                  <a:pos x="73" y="10"/>
                </a:cxn>
                <a:cxn ang="0">
                  <a:pos x="75" y="9"/>
                </a:cxn>
                <a:cxn ang="0">
                  <a:pos x="75" y="6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11">
                  <a:moveTo>
                    <a:pt x="67" y="1"/>
                  </a:moveTo>
                  <a:lnTo>
                    <a:pt x="67" y="1"/>
                  </a:lnTo>
                  <a:lnTo>
                    <a:pt x="58" y="9"/>
                  </a:lnTo>
                  <a:lnTo>
                    <a:pt x="48" y="18"/>
                  </a:lnTo>
                  <a:lnTo>
                    <a:pt x="42" y="2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17" y="7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12" y="109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8" y="103"/>
                  </a:lnTo>
                  <a:lnTo>
                    <a:pt x="18" y="100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25" y="77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44" y="45"/>
                  </a:lnTo>
                  <a:lnTo>
                    <a:pt x="52" y="32"/>
                  </a:lnTo>
                  <a:lnTo>
                    <a:pt x="61" y="21"/>
                  </a:lnTo>
                  <a:lnTo>
                    <a:pt x="67" y="15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1" name="Freeform 1013"/>
            <p:cNvSpPr/>
            <p:nvPr/>
          </p:nvSpPr>
          <p:spPr bwMode="auto">
            <a:xfrm>
              <a:off x="2295526" y="4425950"/>
              <a:ext cx="41275" cy="6032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5" y="1"/>
                </a:cxn>
                <a:cxn ang="0">
                  <a:pos x="88" y="6"/>
                </a:cxn>
                <a:cxn ang="0">
                  <a:pos x="81" y="11"/>
                </a:cxn>
                <a:cxn ang="0">
                  <a:pos x="75" y="18"/>
                </a:cxn>
                <a:cxn ang="0">
                  <a:pos x="70" y="26"/>
                </a:cxn>
                <a:cxn ang="0">
                  <a:pos x="62" y="40"/>
                </a:cxn>
                <a:cxn ang="0">
                  <a:pos x="54" y="56"/>
                </a:cxn>
                <a:cxn ang="0">
                  <a:pos x="54" y="56"/>
                </a:cxn>
                <a:cxn ang="0">
                  <a:pos x="41" y="78"/>
                </a:cxn>
                <a:cxn ang="0">
                  <a:pos x="28" y="100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3" y="151"/>
                </a:cxn>
                <a:cxn ang="0">
                  <a:pos x="7" y="153"/>
                </a:cxn>
                <a:cxn ang="0">
                  <a:pos x="8" y="151"/>
                </a:cxn>
                <a:cxn ang="0">
                  <a:pos x="11" y="150"/>
                </a:cxn>
                <a:cxn ang="0">
                  <a:pos x="15" y="147"/>
                </a:cxn>
                <a:cxn ang="0">
                  <a:pos x="15" y="147"/>
                </a:cxn>
                <a:cxn ang="0">
                  <a:pos x="16" y="145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37" y="108"/>
                </a:cxn>
                <a:cxn ang="0">
                  <a:pos x="47" y="91"/>
                </a:cxn>
                <a:cxn ang="0">
                  <a:pos x="57" y="73"/>
                </a:cxn>
                <a:cxn ang="0">
                  <a:pos x="57" y="73"/>
                </a:cxn>
                <a:cxn ang="0">
                  <a:pos x="66" y="56"/>
                </a:cxn>
                <a:cxn ang="0">
                  <a:pos x="75" y="39"/>
                </a:cxn>
                <a:cxn ang="0">
                  <a:pos x="80" y="31"/>
                </a:cxn>
                <a:cxn ang="0">
                  <a:pos x="87" y="23"/>
                </a:cxn>
                <a:cxn ang="0">
                  <a:pos x="93" y="17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7" y="0"/>
                </a:cxn>
                <a:cxn ang="0">
                  <a:pos x="95" y="1"/>
                </a:cxn>
                <a:cxn ang="0">
                  <a:pos x="95" y="1"/>
                </a:cxn>
              </a:cxnLst>
              <a:rect l="0" t="0" r="r" b="b"/>
              <a:pathLst>
                <a:path w="104" h="153">
                  <a:moveTo>
                    <a:pt x="95" y="1"/>
                  </a:moveTo>
                  <a:lnTo>
                    <a:pt x="95" y="1"/>
                  </a:lnTo>
                  <a:lnTo>
                    <a:pt x="88" y="6"/>
                  </a:lnTo>
                  <a:lnTo>
                    <a:pt x="81" y="11"/>
                  </a:lnTo>
                  <a:lnTo>
                    <a:pt x="75" y="18"/>
                  </a:lnTo>
                  <a:lnTo>
                    <a:pt x="70" y="26"/>
                  </a:lnTo>
                  <a:lnTo>
                    <a:pt x="62" y="40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1" y="78"/>
                  </a:lnTo>
                  <a:lnTo>
                    <a:pt x="28" y="100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3" y="151"/>
                  </a:lnTo>
                  <a:lnTo>
                    <a:pt x="7" y="153"/>
                  </a:lnTo>
                  <a:lnTo>
                    <a:pt x="8" y="151"/>
                  </a:lnTo>
                  <a:lnTo>
                    <a:pt x="11" y="150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37" y="108"/>
                  </a:lnTo>
                  <a:lnTo>
                    <a:pt x="47" y="91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66" y="56"/>
                  </a:lnTo>
                  <a:lnTo>
                    <a:pt x="75" y="39"/>
                  </a:lnTo>
                  <a:lnTo>
                    <a:pt x="80" y="31"/>
                  </a:lnTo>
                  <a:lnTo>
                    <a:pt x="87" y="23"/>
                  </a:lnTo>
                  <a:lnTo>
                    <a:pt x="93" y="17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7" y="0"/>
                  </a:lnTo>
                  <a:lnTo>
                    <a:pt x="95" y="1"/>
                  </a:lnTo>
                  <a:lnTo>
                    <a:pt x="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2" name="Freeform 1014"/>
            <p:cNvSpPr/>
            <p:nvPr/>
          </p:nvSpPr>
          <p:spPr bwMode="auto">
            <a:xfrm>
              <a:off x="2317751" y="4430713"/>
              <a:ext cx="39688" cy="666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82" y="14"/>
                </a:cxn>
                <a:cxn ang="0">
                  <a:pos x="76" y="24"/>
                </a:cxn>
                <a:cxn ang="0">
                  <a:pos x="65" y="46"/>
                </a:cxn>
                <a:cxn ang="0">
                  <a:pos x="46" y="91"/>
                </a:cxn>
                <a:cxn ang="0">
                  <a:pos x="46" y="91"/>
                </a:cxn>
                <a:cxn ang="0">
                  <a:pos x="42" y="100"/>
                </a:cxn>
                <a:cxn ang="0">
                  <a:pos x="37" y="109"/>
                </a:cxn>
                <a:cxn ang="0">
                  <a:pos x="24" y="126"/>
                </a:cxn>
                <a:cxn ang="0">
                  <a:pos x="10" y="142"/>
                </a:cxn>
                <a:cxn ang="0">
                  <a:pos x="5" y="151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7"/>
                </a:cxn>
                <a:cxn ang="0">
                  <a:pos x="3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10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0" y="148"/>
                </a:cxn>
                <a:cxn ang="0">
                  <a:pos x="30" y="134"/>
                </a:cxn>
                <a:cxn ang="0">
                  <a:pos x="41" y="119"/>
                </a:cxn>
                <a:cxn ang="0">
                  <a:pos x="51" y="106"/>
                </a:cxn>
                <a:cxn ang="0">
                  <a:pos x="51" y="106"/>
                </a:cxn>
                <a:cxn ang="0">
                  <a:pos x="58" y="95"/>
                </a:cxn>
                <a:cxn ang="0">
                  <a:pos x="63" y="83"/>
                </a:cxn>
                <a:cxn ang="0">
                  <a:pos x="75" y="57"/>
                </a:cxn>
                <a:cxn ang="0">
                  <a:pos x="85" y="32"/>
                </a:cxn>
                <a:cxn ang="0">
                  <a:pos x="92" y="20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7"/>
                </a:cxn>
                <a:cxn ang="0">
                  <a:pos x="99" y="4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90" y="2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9" h="168">
                  <a:moveTo>
                    <a:pt x="88" y="3"/>
                  </a:moveTo>
                  <a:lnTo>
                    <a:pt x="88" y="3"/>
                  </a:lnTo>
                  <a:lnTo>
                    <a:pt x="82" y="14"/>
                  </a:lnTo>
                  <a:lnTo>
                    <a:pt x="76" y="24"/>
                  </a:lnTo>
                  <a:lnTo>
                    <a:pt x="65" y="4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2" y="100"/>
                  </a:lnTo>
                  <a:lnTo>
                    <a:pt x="37" y="109"/>
                  </a:lnTo>
                  <a:lnTo>
                    <a:pt x="24" y="126"/>
                  </a:lnTo>
                  <a:lnTo>
                    <a:pt x="10" y="142"/>
                  </a:lnTo>
                  <a:lnTo>
                    <a:pt x="5" y="151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3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0" y="148"/>
                  </a:lnTo>
                  <a:lnTo>
                    <a:pt x="30" y="134"/>
                  </a:lnTo>
                  <a:lnTo>
                    <a:pt x="41" y="119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8" y="95"/>
                  </a:lnTo>
                  <a:lnTo>
                    <a:pt x="63" y="83"/>
                  </a:lnTo>
                  <a:lnTo>
                    <a:pt x="75" y="57"/>
                  </a:lnTo>
                  <a:lnTo>
                    <a:pt x="85" y="32"/>
                  </a:lnTo>
                  <a:lnTo>
                    <a:pt x="92" y="20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7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2" y="0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3" name="Freeform 1015"/>
            <p:cNvSpPr/>
            <p:nvPr/>
          </p:nvSpPr>
          <p:spPr bwMode="auto">
            <a:xfrm>
              <a:off x="2335213" y="4443413"/>
              <a:ext cx="39688" cy="60325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8" y="20"/>
                </a:cxn>
                <a:cxn ang="0">
                  <a:pos x="69" y="37"/>
                </a:cxn>
                <a:cxn ang="0">
                  <a:pos x="46" y="71"/>
                </a:cxn>
                <a:cxn ang="0">
                  <a:pos x="46" y="71"/>
                </a:cxn>
                <a:cxn ang="0">
                  <a:pos x="34" y="92"/>
                </a:cxn>
                <a:cxn ang="0">
                  <a:pos x="21" y="113"/>
                </a:cxn>
                <a:cxn ang="0">
                  <a:pos x="21" y="113"/>
                </a:cxn>
                <a:cxn ang="0">
                  <a:pos x="15" y="121"/>
                </a:cxn>
                <a:cxn ang="0">
                  <a:pos x="9" y="129"/>
                </a:cxn>
                <a:cxn ang="0">
                  <a:pos x="4" y="136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4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15" y="139"/>
                </a:cxn>
                <a:cxn ang="0">
                  <a:pos x="22" y="130"/>
                </a:cxn>
                <a:cxn ang="0">
                  <a:pos x="36" y="111"/>
                </a:cxn>
                <a:cxn ang="0">
                  <a:pos x="36" y="111"/>
                </a:cxn>
                <a:cxn ang="0">
                  <a:pos x="46" y="94"/>
                </a:cxn>
                <a:cxn ang="0">
                  <a:pos x="56" y="77"/>
                </a:cxn>
                <a:cxn ang="0">
                  <a:pos x="56" y="77"/>
                </a:cxn>
                <a:cxn ang="0">
                  <a:pos x="66" y="60"/>
                </a:cxn>
                <a:cxn ang="0">
                  <a:pos x="78" y="44"/>
                </a:cxn>
                <a:cxn ang="0">
                  <a:pos x="89" y="27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8" y="6"/>
                </a:cxn>
                <a:cxn ang="0">
                  <a:pos x="98" y="3"/>
                </a:cxn>
                <a:cxn ang="0">
                  <a:pos x="95" y="1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51">
                  <a:moveTo>
                    <a:pt x="87" y="3"/>
                  </a:moveTo>
                  <a:lnTo>
                    <a:pt x="87" y="3"/>
                  </a:lnTo>
                  <a:lnTo>
                    <a:pt x="78" y="20"/>
                  </a:lnTo>
                  <a:lnTo>
                    <a:pt x="69" y="37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34" y="92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5" y="121"/>
                  </a:lnTo>
                  <a:lnTo>
                    <a:pt x="9" y="129"/>
                  </a:lnTo>
                  <a:lnTo>
                    <a:pt x="4" y="136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4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5" y="139"/>
                  </a:lnTo>
                  <a:lnTo>
                    <a:pt x="22" y="13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46" y="9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66" y="60"/>
                  </a:lnTo>
                  <a:lnTo>
                    <a:pt x="78" y="44"/>
                  </a:lnTo>
                  <a:lnTo>
                    <a:pt x="89" y="2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3"/>
                  </a:lnTo>
                  <a:lnTo>
                    <a:pt x="95" y="1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4" name="Freeform 1016"/>
            <p:cNvSpPr/>
            <p:nvPr/>
          </p:nvSpPr>
          <p:spPr bwMode="auto">
            <a:xfrm>
              <a:off x="2359026" y="4451350"/>
              <a:ext cx="39688" cy="65088"/>
            </a:xfrm>
            <a:custGeom>
              <a:avLst/>
              <a:gdLst/>
              <a:ahLst/>
              <a:cxnLst>
                <a:cxn ang="0">
                  <a:pos x="89" y="4"/>
                </a:cxn>
                <a:cxn ang="0">
                  <a:pos x="89" y="4"/>
                </a:cxn>
                <a:cxn ang="0">
                  <a:pos x="84" y="15"/>
                </a:cxn>
                <a:cxn ang="0">
                  <a:pos x="77" y="25"/>
                </a:cxn>
                <a:cxn ang="0">
                  <a:pos x="64" y="45"/>
                </a:cxn>
                <a:cxn ang="0">
                  <a:pos x="64" y="45"/>
                </a:cxn>
                <a:cxn ang="0">
                  <a:pos x="54" y="66"/>
                </a:cxn>
                <a:cxn ang="0">
                  <a:pos x="42" y="86"/>
                </a:cxn>
                <a:cxn ang="0">
                  <a:pos x="42" y="86"/>
                </a:cxn>
                <a:cxn ang="0">
                  <a:pos x="20" y="123"/>
                </a:cxn>
                <a:cxn ang="0">
                  <a:pos x="9" y="141"/>
                </a:cxn>
                <a:cxn ang="0">
                  <a:pos x="4" y="151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4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2" y="164"/>
                </a:cxn>
                <a:cxn ang="0">
                  <a:pos x="12" y="164"/>
                </a:cxn>
                <a:cxn ang="0">
                  <a:pos x="16" y="153"/>
                </a:cxn>
                <a:cxn ang="0">
                  <a:pos x="21" y="143"/>
                </a:cxn>
                <a:cxn ang="0">
                  <a:pos x="31" y="123"/>
                </a:cxn>
                <a:cxn ang="0">
                  <a:pos x="44" y="103"/>
                </a:cxn>
                <a:cxn ang="0">
                  <a:pos x="56" y="85"/>
                </a:cxn>
                <a:cxn ang="0">
                  <a:pos x="56" y="85"/>
                </a:cxn>
                <a:cxn ang="0">
                  <a:pos x="68" y="64"/>
                </a:cxn>
                <a:cxn ang="0">
                  <a:pos x="78" y="43"/>
                </a:cxn>
                <a:cxn ang="0">
                  <a:pos x="78" y="43"/>
                </a:cxn>
                <a:cxn ang="0">
                  <a:pos x="90" y="26"/>
                </a:cxn>
                <a:cxn ang="0">
                  <a:pos x="95" y="17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9" y="4"/>
                </a:cxn>
                <a:cxn ang="0">
                  <a:pos x="89" y="4"/>
                </a:cxn>
              </a:cxnLst>
              <a:rect l="0" t="0" r="r" b="b"/>
              <a:pathLst>
                <a:path w="99" h="168">
                  <a:moveTo>
                    <a:pt x="89" y="4"/>
                  </a:moveTo>
                  <a:lnTo>
                    <a:pt x="89" y="4"/>
                  </a:lnTo>
                  <a:lnTo>
                    <a:pt x="84" y="15"/>
                  </a:lnTo>
                  <a:lnTo>
                    <a:pt x="77" y="2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54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20" y="123"/>
                  </a:lnTo>
                  <a:lnTo>
                    <a:pt x="9" y="141"/>
                  </a:lnTo>
                  <a:lnTo>
                    <a:pt x="4" y="151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4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6" y="153"/>
                  </a:lnTo>
                  <a:lnTo>
                    <a:pt x="21" y="143"/>
                  </a:lnTo>
                  <a:lnTo>
                    <a:pt x="31" y="123"/>
                  </a:lnTo>
                  <a:lnTo>
                    <a:pt x="44" y="10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8" y="64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90" y="26"/>
                  </a:lnTo>
                  <a:lnTo>
                    <a:pt x="95" y="1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9" y="4"/>
                  </a:lnTo>
                  <a:lnTo>
                    <a:pt x="8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5" name="Freeform 1017"/>
            <p:cNvSpPr/>
            <p:nvPr/>
          </p:nvSpPr>
          <p:spPr bwMode="auto">
            <a:xfrm>
              <a:off x="2244726" y="4165600"/>
              <a:ext cx="25400" cy="30163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6"/>
                </a:cxn>
                <a:cxn ang="0">
                  <a:pos x="43" y="14"/>
                </a:cxn>
                <a:cxn ang="0">
                  <a:pos x="33" y="29"/>
                </a:cxn>
                <a:cxn ang="0">
                  <a:pos x="33" y="29"/>
                </a:cxn>
                <a:cxn ang="0">
                  <a:pos x="25" y="38"/>
                </a:cxn>
                <a:cxn ang="0">
                  <a:pos x="17" y="47"/>
                </a:cxn>
                <a:cxn ang="0">
                  <a:pos x="10" y="57"/>
                </a:cxn>
                <a:cxn ang="0">
                  <a:pos x="2" y="67"/>
                </a:cxn>
                <a:cxn ang="0">
                  <a:pos x="2" y="67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3" y="60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47" y="26"/>
                </a:cxn>
                <a:cxn ang="0">
                  <a:pos x="55" y="18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4" y="6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76">
                  <a:moveTo>
                    <a:pt x="56" y="1"/>
                  </a:moveTo>
                  <a:lnTo>
                    <a:pt x="56" y="1"/>
                  </a:lnTo>
                  <a:lnTo>
                    <a:pt x="50" y="6"/>
                  </a:lnTo>
                  <a:lnTo>
                    <a:pt x="43" y="14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10" y="5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3" y="60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47" y="26"/>
                  </a:lnTo>
                  <a:lnTo>
                    <a:pt x="55" y="18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6" name="Freeform 1018"/>
            <p:cNvSpPr/>
            <p:nvPr/>
          </p:nvSpPr>
          <p:spPr bwMode="auto">
            <a:xfrm>
              <a:off x="2309813" y="4149725"/>
              <a:ext cx="15875" cy="30163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7" y="10"/>
                </a:cxn>
                <a:cxn ang="0">
                  <a:pos x="24" y="14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2" y="35"/>
                </a:cxn>
                <a:cxn ang="0">
                  <a:pos x="12" y="35"/>
                </a:cxn>
                <a:cxn ang="0">
                  <a:pos x="7" y="5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6" y="76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9" y="51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30" y="25"/>
                </a:cxn>
                <a:cxn ang="0">
                  <a:pos x="34" y="20"/>
                </a:cxn>
                <a:cxn ang="0">
                  <a:pos x="37" y="13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40" h="76">
                  <a:moveTo>
                    <a:pt x="28" y="5"/>
                  </a:moveTo>
                  <a:lnTo>
                    <a:pt x="28" y="5"/>
                  </a:lnTo>
                  <a:lnTo>
                    <a:pt x="27" y="10"/>
                  </a:lnTo>
                  <a:lnTo>
                    <a:pt x="24" y="1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7" y="5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6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9" y="5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0" y="25"/>
                  </a:lnTo>
                  <a:lnTo>
                    <a:pt x="34" y="20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7" name="Freeform 1019"/>
            <p:cNvSpPr/>
            <p:nvPr/>
          </p:nvSpPr>
          <p:spPr bwMode="auto">
            <a:xfrm>
              <a:off x="2349501" y="4143375"/>
              <a:ext cx="20638" cy="28575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2" y="7"/>
                </a:cxn>
                <a:cxn ang="0">
                  <a:pos x="40" y="11"/>
                </a:cxn>
                <a:cxn ang="0">
                  <a:pos x="38" y="15"/>
                </a:cxn>
                <a:cxn ang="0">
                  <a:pos x="31" y="20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9" y="49"/>
                </a:cxn>
                <a:cxn ang="0">
                  <a:pos x="4" y="56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5" y="59"/>
                </a:cxn>
                <a:cxn ang="0">
                  <a:pos x="21" y="50"/>
                </a:cxn>
                <a:cxn ang="0">
                  <a:pos x="26" y="41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0" y="28"/>
                </a:cxn>
                <a:cxn ang="0">
                  <a:pos x="46" y="21"/>
                </a:cxn>
                <a:cxn ang="0">
                  <a:pos x="51" y="15"/>
                </a:cxn>
                <a:cxn ang="0">
                  <a:pos x="52" y="11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2" y="7"/>
                </a:cxn>
              </a:cxnLst>
              <a:rect l="0" t="0" r="r" b="b"/>
              <a:pathLst>
                <a:path w="53" h="72">
                  <a:moveTo>
                    <a:pt x="42" y="7"/>
                  </a:moveTo>
                  <a:lnTo>
                    <a:pt x="42" y="7"/>
                  </a:lnTo>
                  <a:lnTo>
                    <a:pt x="40" y="11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9" y="49"/>
                  </a:lnTo>
                  <a:lnTo>
                    <a:pt x="4" y="5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21" y="50"/>
                  </a:lnTo>
                  <a:lnTo>
                    <a:pt x="26" y="41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0" y="28"/>
                  </a:lnTo>
                  <a:lnTo>
                    <a:pt x="46" y="21"/>
                  </a:lnTo>
                  <a:lnTo>
                    <a:pt x="51" y="15"/>
                  </a:lnTo>
                  <a:lnTo>
                    <a:pt x="52" y="11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8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2" y="7"/>
                  </a:lnTo>
                  <a:lnTo>
                    <a:pt x="4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8" name="Freeform 1020"/>
            <p:cNvSpPr/>
            <p:nvPr/>
          </p:nvSpPr>
          <p:spPr bwMode="auto">
            <a:xfrm>
              <a:off x="2406651" y="4140200"/>
              <a:ext cx="14288" cy="25400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0"/>
                </a:cxn>
                <a:cxn ang="0">
                  <a:pos x="21" y="17"/>
                </a:cxn>
                <a:cxn ang="0">
                  <a:pos x="14" y="30"/>
                </a:cxn>
                <a:cxn ang="0">
                  <a:pos x="7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35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64">
                  <a:moveTo>
                    <a:pt x="26" y="4"/>
                  </a:moveTo>
                  <a:lnTo>
                    <a:pt x="26" y="4"/>
                  </a:lnTo>
                  <a:lnTo>
                    <a:pt x="25" y="10"/>
                  </a:lnTo>
                  <a:lnTo>
                    <a:pt x="21" y="17"/>
                  </a:lnTo>
                  <a:lnTo>
                    <a:pt x="14" y="30"/>
                  </a:lnTo>
                  <a:lnTo>
                    <a:pt x="7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35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9" name="Freeform 1021"/>
            <p:cNvSpPr/>
            <p:nvPr/>
          </p:nvSpPr>
          <p:spPr bwMode="auto">
            <a:xfrm>
              <a:off x="2465388" y="4144963"/>
              <a:ext cx="15875" cy="23813"/>
            </a:xfrm>
            <a:custGeom>
              <a:avLst/>
              <a:gdLst/>
              <a:ahLst/>
              <a:cxnLst>
                <a:cxn ang="0">
                  <a:pos x="32" y="1"/>
                </a:cxn>
                <a:cxn ang="0">
                  <a:pos x="32" y="1"/>
                </a:cxn>
                <a:cxn ang="0">
                  <a:pos x="27" y="8"/>
                </a:cxn>
                <a:cxn ang="0">
                  <a:pos x="23" y="15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6" y="4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8" y="43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30" y="26"/>
                </a:cxn>
                <a:cxn ang="0">
                  <a:pos x="34" y="21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1"/>
                </a:cxn>
                <a:cxn ang="0">
                  <a:pos x="32" y="1"/>
                </a:cxn>
              </a:cxnLst>
              <a:rect l="0" t="0" r="r" b="b"/>
              <a:pathLst>
                <a:path w="42" h="60">
                  <a:moveTo>
                    <a:pt x="32" y="1"/>
                  </a:moveTo>
                  <a:lnTo>
                    <a:pt x="32" y="1"/>
                  </a:lnTo>
                  <a:lnTo>
                    <a:pt x="27" y="8"/>
                  </a:lnTo>
                  <a:lnTo>
                    <a:pt x="23" y="15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6" y="4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8" y="4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30" y="26"/>
                  </a:lnTo>
                  <a:lnTo>
                    <a:pt x="34" y="21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0" name="Freeform 1022"/>
            <p:cNvSpPr/>
            <p:nvPr/>
          </p:nvSpPr>
          <p:spPr bwMode="auto">
            <a:xfrm>
              <a:off x="2503488" y="4156075"/>
              <a:ext cx="15875" cy="254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9" y="10"/>
                </a:cxn>
                <a:cxn ang="0">
                  <a:pos x="25" y="17"/>
                </a:cxn>
                <a:cxn ang="0">
                  <a:pos x="17" y="30"/>
                </a:cxn>
                <a:cxn ang="0">
                  <a:pos x="8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4" y="62"/>
                </a:cxn>
                <a:cxn ang="0">
                  <a:pos x="6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36" y="21"/>
                </a:cxn>
                <a:cxn ang="0">
                  <a:pos x="40" y="1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64">
                  <a:moveTo>
                    <a:pt x="30" y="4"/>
                  </a:moveTo>
                  <a:lnTo>
                    <a:pt x="30" y="4"/>
                  </a:lnTo>
                  <a:lnTo>
                    <a:pt x="29" y="10"/>
                  </a:lnTo>
                  <a:lnTo>
                    <a:pt x="25" y="17"/>
                  </a:lnTo>
                  <a:lnTo>
                    <a:pt x="17" y="30"/>
                  </a:lnTo>
                  <a:lnTo>
                    <a:pt x="8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36" y="21"/>
                  </a:lnTo>
                  <a:lnTo>
                    <a:pt x="40" y="1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1" name="Freeform 1023"/>
            <p:cNvSpPr/>
            <p:nvPr/>
          </p:nvSpPr>
          <p:spPr bwMode="auto">
            <a:xfrm>
              <a:off x="2543176" y="4179888"/>
              <a:ext cx="15875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3" y="13"/>
                </a:cxn>
                <a:cxn ang="0">
                  <a:pos x="17" y="22"/>
                </a:cxn>
                <a:cxn ang="0">
                  <a:pos x="9" y="31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3" y="48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9" y="39"/>
                </a:cxn>
                <a:cxn ang="0">
                  <a:pos x="26" y="29"/>
                </a:cxn>
                <a:cxn ang="0">
                  <a:pos x="32" y="1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38" h="49">
                  <a:moveTo>
                    <a:pt x="28" y="2"/>
                  </a:moveTo>
                  <a:lnTo>
                    <a:pt x="28" y="2"/>
                  </a:lnTo>
                  <a:lnTo>
                    <a:pt x="23" y="13"/>
                  </a:lnTo>
                  <a:lnTo>
                    <a:pt x="17" y="22"/>
                  </a:lnTo>
                  <a:lnTo>
                    <a:pt x="9" y="31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3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9" y="39"/>
                  </a:lnTo>
                  <a:lnTo>
                    <a:pt x="26" y="29"/>
                  </a:lnTo>
                  <a:lnTo>
                    <a:pt x="32" y="1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2" name="Freeform 1024"/>
            <p:cNvSpPr/>
            <p:nvPr/>
          </p:nvSpPr>
          <p:spPr bwMode="auto">
            <a:xfrm>
              <a:off x="2586038" y="4205288"/>
              <a:ext cx="9525" cy="1905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5"/>
                </a:cxn>
                <a:cxn ang="0">
                  <a:pos x="9" y="24"/>
                </a:cxn>
                <a:cxn ang="0">
                  <a:pos x="5" y="33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2" y="49"/>
                </a:cxn>
                <a:cxn ang="0">
                  <a:pos x="6" y="49"/>
                </a:cxn>
                <a:cxn ang="0">
                  <a:pos x="9" y="49"/>
                </a:cxn>
                <a:cxn ang="0">
                  <a:pos x="10" y="46"/>
                </a:cxn>
                <a:cxn ang="0">
                  <a:pos x="10" y="46"/>
                </a:cxn>
                <a:cxn ang="0">
                  <a:pos x="15" y="37"/>
                </a:cxn>
                <a:cxn ang="0">
                  <a:pos x="19" y="26"/>
                </a:cxn>
                <a:cxn ang="0">
                  <a:pos x="22" y="16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0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2" h="49">
                  <a:moveTo>
                    <a:pt x="11" y="5"/>
                  </a:moveTo>
                  <a:lnTo>
                    <a:pt x="11" y="5"/>
                  </a:lnTo>
                  <a:lnTo>
                    <a:pt x="10" y="15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9"/>
                  </a:lnTo>
                  <a:lnTo>
                    <a:pt x="6" y="49"/>
                  </a:lnTo>
                  <a:lnTo>
                    <a:pt x="9" y="49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5" y="37"/>
                  </a:lnTo>
                  <a:lnTo>
                    <a:pt x="19" y="26"/>
                  </a:lnTo>
                  <a:lnTo>
                    <a:pt x="22" y="1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3" name="Freeform 1025"/>
            <p:cNvSpPr/>
            <p:nvPr/>
          </p:nvSpPr>
          <p:spPr bwMode="auto">
            <a:xfrm>
              <a:off x="2616201" y="4238625"/>
              <a:ext cx="15875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28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7" y="13"/>
                </a:cxn>
                <a:cxn ang="0">
                  <a:pos x="24" y="19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8" y="40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3" y="59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20" y="44"/>
                </a:cxn>
                <a:cxn ang="0">
                  <a:pos x="29" y="33"/>
                </a:cxn>
                <a:cxn ang="0">
                  <a:pos x="34" y="26"/>
                </a:cxn>
                <a:cxn ang="0">
                  <a:pos x="37" y="18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60">
                  <a:moveTo>
                    <a:pt x="38" y="4"/>
                  </a:moveTo>
                  <a:lnTo>
                    <a:pt x="38" y="4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7" y="13"/>
                  </a:lnTo>
                  <a:lnTo>
                    <a:pt x="24" y="1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20" y="44"/>
                  </a:lnTo>
                  <a:lnTo>
                    <a:pt x="29" y="33"/>
                  </a:lnTo>
                  <a:lnTo>
                    <a:pt x="34" y="26"/>
                  </a:lnTo>
                  <a:lnTo>
                    <a:pt x="37" y="18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4" name="Freeform 1026"/>
            <p:cNvSpPr/>
            <p:nvPr/>
          </p:nvSpPr>
          <p:spPr bwMode="auto">
            <a:xfrm>
              <a:off x="2638426" y="4265613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2"/>
                </a:cxn>
                <a:cxn ang="0">
                  <a:pos x="24" y="17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0" y="43"/>
                </a:cxn>
                <a:cxn ang="0">
                  <a:pos x="7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56"/>
                </a:cxn>
                <a:cxn ang="0">
                  <a:pos x="20" y="50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4" y="21"/>
                </a:cxn>
                <a:cxn ang="0">
                  <a:pos x="37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4">
                  <a:moveTo>
                    <a:pt x="26" y="5"/>
                  </a:moveTo>
                  <a:lnTo>
                    <a:pt x="26" y="5"/>
                  </a:lnTo>
                  <a:lnTo>
                    <a:pt x="25" y="12"/>
                  </a:lnTo>
                  <a:lnTo>
                    <a:pt x="24" y="1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0" y="43"/>
                  </a:lnTo>
                  <a:lnTo>
                    <a:pt x="7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56"/>
                  </a:lnTo>
                  <a:lnTo>
                    <a:pt x="20" y="50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4" y="21"/>
                  </a:lnTo>
                  <a:lnTo>
                    <a:pt x="37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5" name="Freeform 1027"/>
            <p:cNvSpPr/>
            <p:nvPr/>
          </p:nvSpPr>
          <p:spPr bwMode="auto">
            <a:xfrm>
              <a:off x="2665413" y="43068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20"/>
                </a:cxn>
                <a:cxn ang="0">
                  <a:pos x="16" y="32"/>
                </a:cxn>
                <a:cxn ang="0">
                  <a:pos x="9" y="4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0" y="49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20"/>
                  </a:lnTo>
                  <a:lnTo>
                    <a:pt x="16" y="32"/>
                  </a:lnTo>
                  <a:lnTo>
                    <a:pt x="9" y="4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0" y="49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6" name="Freeform 1028"/>
            <p:cNvSpPr/>
            <p:nvPr/>
          </p:nvSpPr>
          <p:spPr bwMode="auto">
            <a:xfrm>
              <a:off x="2667001" y="4356100"/>
              <a:ext cx="23813" cy="3810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2"/>
                </a:cxn>
                <a:cxn ang="0">
                  <a:pos x="43" y="17"/>
                </a:cxn>
                <a:cxn ang="0">
                  <a:pos x="38" y="2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2" y="6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9" y="98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3" y="72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4" y="38"/>
                </a:cxn>
                <a:cxn ang="0">
                  <a:pos x="50" y="29"/>
                </a:cxn>
                <a:cxn ang="0">
                  <a:pos x="55" y="17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98">
                  <a:moveTo>
                    <a:pt x="46" y="5"/>
                  </a:moveTo>
                  <a:lnTo>
                    <a:pt x="46" y="5"/>
                  </a:lnTo>
                  <a:lnTo>
                    <a:pt x="44" y="12"/>
                  </a:lnTo>
                  <a:lnTo>
                    <a:pt x="43" y="17"/>
                  </a:lnTo>
                  <a:lnTo>
                    <a:pt x="38" y="2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2" y="6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9" y="98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3" y="72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4" y="38"/>
                  </a:lnTo>
                  <a:lnTo>
                    <a:pt x="50" y="29"/>
                  </a:lnTo>
                  <a:lnTo>
                    <a:pt x="55" y="1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7" name="Freeform 1029"/>
            <p:cNvSpPr/>
            <p:nvPr/>
          </p:nvSpPr>
          <p:spPr bwMode="auto">
            <a:xfrm>
              <a:off x="2357438" y="4194175"/>
              <a:ext cx="103188" cy="66675"/>
            </a:xfrm>
            <a:custGeom>
              <a:avLst/>
              <a:gdLst/>
              <a:ahLst/>
              <a:cxnLst>
                <a:cxn ang="0">
                  <a:pos x="233" y="168"/>
                </a:cxn>
                <a:cxn ang="0">
                  <a:pos x="219" y="165"/>
                </a:cxn>
                <a:cxn ang="0">
                  <a:pos x="213" y="159"/>
                </a:cxn>
                <a:cxn ang="0">
                  <a:pos x="209" y="150"/>
                </a:cxn>
                <a:cxn ang="0">
                  <a:pos x="208" y="145"/>
                </a:cxn>
                <a:cxn ang="0">
                  <a:pos x="210" y="116"/>
                </a:cxn>
                <a:cxn ang="0">
                  <a:pos x="213" y="93"/>
                </a:cxn>
                <a:cxn ang="0">
                  <a:pos x="212" y="69"/>
                </a:cxn>
                <a:cxn ang="0">
                  <a:pos x="209" y="63"/>
                </a:cxn>
                <a:cxn ang="0">
                  <a:pos x="199" y="53"/>
                </a:cxn>
                <a:cxn ang="0">
                  <a:pos x="185" y="49"/>
                </a:cxn>
                <a:cxn ang="0">
                  <a:pos x="168" y="49"/>
                </a:cxn>
                <a:cxn ang="0">
                  <a:pos x="141" y="51"/>
                </a:cxn>
                <a:cxn ang="0">
                  <a:pos x="125" y="52"/>
                </a:cxn>
                <a:cxn ang="0">
                  <a:pos x="108" y="52"/>
                </a:cxn>
                <a:cxn ang="0">
                  <a:pos x="73" y="53"/>
                </a:cxn>
                <a:cxn ang="0">
                  <a:pos x="64" y="56"/>
                </a:cxn>
                <a:cxn ang="0">
                  <a:pos x="53" y="66"/>
                </a:cxn>
                <a:cxn ang="0">
                  <a:pos x="48" y="83"/>
                </a:cxn>
                <a:cxn ang="0">
                  <a:pos x="48" y="108"/>
                </a:cxn>
                <a:cxn ang="0">
                  <a:pos x="48" y="117"/>
                </a:cxn>
                <a:cxn ang="0">
                  <a:pos x="49" y="123"/>
                </a:cxn>
                <a:cxn ang="0">
                  <a:pos x="51" y="128"/>
                </a:cxn>
                <a:cxn ang="0">
                  <a:pos x="55" y="145"/>
                </a:cxn>
                <a:cxn ang="0">
                  <a:pos x="55" y="150"/>
                </a:cxn>
                <a:cxn ang="0">
                  <a:pos x="51" y="159"/>
                </a:cxn>
                <a:cxn ang="0">
                  <a:pos x="44" y="165"/>
                </a:cxn>
                <a:cxn ang="0">
                  <a:pos x="31" y="168"/>
                </a:cxn>
                <a:cxn ang="0">
                  <a:pos x="22" y="167"/>
                </a:cxn>
                <a:cxn ang="0">
                  <a:pos x="11" y="161"/>
                </a:cxn>
                <a:cxn ang="0">
                  <a:pos x="8" y="154"/>
                </a:cxn>
                <a:cxn ang="0">
                  <a:pos x="4" y="149"/>
                </a:cxn>
                <a:cxn ang="0">
                  <a:pos x="2" y="144"/>
                </a:cxn>
                <a:cxn ang="0">
                  <a:pos x="0" y="134"/>
                </a:cxn>
                <a:cxn ang="0">
                  <a:pos x="0" y="124"/>
                </a:cxn>
                <a:cxn ang="0">
                  <a:pos x="0" y="112"/>
                </a:cxn>
                <a:cxn ang="0">
                  <a:pos x="1" y="66"/>
                </a:cxn>
                <a:cxn ang="0">
                  <a:pos x="5" y="51"/>
                </a:cxn>
                <a:cxn ang="0">
                  <a:pos x="11" y="36"/>
                </a:cxn>
                <a:cxn ang="0">
                  <a:pos x="21" y="25"/>
                </a:cxn>
                <a:cxn ang="0">
                  <a:pos x="32" y="15"/>
                </a:cxn>
                <a:cxn ang="0">
                  <a:pos x="61" y="6"/>
                </a:cxn>
                <a:cxn ang="0">
                  <a:pos x="95" y="2"/>
                </a:cxn>
                <a:cxn ang="0">
                  <a:pos x="112" y="2"/>
                </a:cxn>
                <a:cxn ang="0">
                  <a:pos x="136" y="1"/>
                </a:cxn>
                <a:cxn ang="0">
                  <a:pos x="171" y="0"/>
                </a:cxn>
                <a:cxn ang="0">
                  <a:pos x="201" y="1"/>
                </a:cxn>
                <a:cxn ang="0">
                  <a:pos x="223" y="8"/>
                </a:cxn>
                <a:cxn ang="0">
                  <a:pos x="239" y="17"/>
                </a:cxn>
                <a:cxn ang="0">
                  <a:pos x="250" y="30"/>
                </a:cxn>
                <a:cxn ang="0">
                  <a:pos x="255" y="40"/>
                </a:cxn>
                <a:cxn ang="0">
                  <a:pos x="259" y="61"/>
                </a:cxn>
                <a:cxn ang="0">
                  <a:pos x="260" y="91"/>
                </a:cxn>
                <a:cxn ang="0">
                  <a:pos x="259" y="111"/>
                </a:cxn>
                <a:cxn ang="0">
                  <a:pos x="257" y="145"/>
                </a:cxn>
                <a:cxn ang="0">
                  <a:pos x="256" y="150"/>
                </a:cxn>
                <a:cxn ang="0">
                  <a:pos x="252" y="159"/>
                </a:cxn>
                <a:cxn ang="0">
                  <a:pos x="246" y="165"/>
                </a:cxn>
                <a:cxn ang="0">
                  <a:pos x="233" y="168"/>
                </a:cxn>
              </a:cxnLst>
              <a:rect l="0" t="0" r="r" b="b"/>
              <a:pathLst>
                <a:path w="260" h="168">
                  <a:moveTo>
                    <a:pt x="233" y="168"/>
                  </a:moveTo>
                  <a:lnTo>
                    <a:pt x="233" y="168"/>
                  </a:lnTo>
                  <a:lnTo>
                    <a:pt x="223" y="167"/>
                  </a:lnTo>
                  <a:lnTo>
                    <a:pt x="219" y="165"/>
                  </a:lnTo>
                  <a:lnTo>
                    <a:pt x="216" y="163"/>
                  </a:lnTo>
                  <a:lnTo>
                    <a:pt x="213" y="159"/>
                  </a:lnTo>
                  <a:lnTo>
                    <a:pt x="210" y="155"/>
                  </a:lnTo>
                  <a:lnTo>
                    <a:pt x="209" y="150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9" y="131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3" y="93"/>
                  </a:lnTo>
                  <a:lnTo>
                    <a:pt x="213" y="82"/>
                  </a:lnTo>
                  <a:lnTo>
                    <a:pt x="212" y="69"/>
                  </a:lnTo>
                  <a:lnTo>
                    <a:pt x="212" y="69"/>
                  </a:lnTo>
                  <a:lnTo>
                    <a:pt x="209" y="63"/>
                  </a:lnTo>
                  <a:lnTo>
                    <a:pt x="204" y="57"/>
                  </a:lnTo>
                  <a:lnTo>
                    <a:pt x="199" y="53"/>
                  </a:lnTo>
                  <a:lnTo>
                    <a:pt x="192" y="52"/>
                  </a:lnTo>
                  <a:lnTo>
                    <a:pt x="185" y="49"/>
                  </a:lnTo>
                  <a:lnTo>
                    <a:pt x="17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25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90" y="52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64" y="56"/>
                  </a:lnTo>
                  <a:lnTo>
                    <a:pt x="57" y="60"/>
                  </a:lnTo>
                  <a:lnTo>
                    <a:pt x="53" y="66"/>
                  </a:lnTo>
                  <a:lnTo>
                    <a:pt x="49" y="74"/>
                  </a:lnTo>
                  <a:lnTo>
                    <a:pt x="48" y="83"/>
                  </a:lnTo>
                  <a:lnTo>
                    <a:pt x="48" y="91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9" y="123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3" y="136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50"/>
                  </a:lnTo>
                  <a:lnTo>
                    <a:pt x="53" y="155"/>
                  </a:lnTo>
                  <a:lnTo>
                    <a:pt x="51" y="159"/>
                  </a:lnTo>
                  <a:lnTo>
                    <a:pt x="47" y="163"/>
                  </a:lnTo>
                  <a:lnTo>
                    <a:pt x="44" y="165"/>
                  </a:lnTo>
                  <a:lnTo>
                    <a:pt x="39" y="167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2" y="167"/>
                  </a:lnTo>
                  <a:lnTo>
                    <a:pt x="15" y="163"/>
                  </a:lnTo>
                  <a:lnTo>
                    <a:pt x="11" y="161"/>
                  </a:lnTo>
                  <a:lnTo>
                    <a:pt x="9" y="158"/>
                  </a:lnTo>
                  <a:lnTo>
                    <a:pt x="8" y="154"/>
                  </a:lnTo>
                  <a:lnTo>
                    <a:pt x="6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1" y="66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8" y="43"/>
                  </a:lnTo>
                  <a:lnTo>
                    <a:pt x="11" y="36"/>
                  </a:lnTo>
                  <a:lnTo>
                    <a:pt x="15" y="30"/>
                  </a:lnTo>
                  <a:lnTo>
                    <a:pt x="21" y="25"/>
                  </a:lnTo>
                  <a:lnTo>
                    <a:pt x="26" y="19"/>
                  </a:lnTo>
                  <a:lnTo>
                    <a:pt x="32" y="15"/>
                  </a:lnTo>
                  <a:lnTo>
                    <a:pt x="45" y="10"/>
                  </a:lnTo>
                  <a:lnTo>
                    <a:pt x="61" y="6"/>
                  </a:lnTo>
                  <a:lnTo>
                    <a:pt x="77" y="4"/>
                  </a:lnTo>
                  <a:lnTo>
                    <a:pt x="95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87" y="0"/>
                  </a:lnTo>
                  <a:lnTo>
                    <a:pt x="201" y="1"/>
                  </a:lnTo>
                  <a:lnTo>
                    <a:pt x="213" y="4"/>
                  </a:lnTo>
                  <a:lnTo>
                    <a:pt x="223" y="8"/>
                  </a:lnTo>
                  <a:lnTo>
                    <a:pt x="233" y="12"/>
                  </a:lnTo>
                  <a:lnTo>
                    <a:pt x="239" y="17"/>
                  </a:lnTo>
                  <a:lnTo>
                    <a:pt x="246" y="23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5" y="40"/>
                  </a:lnTo>
                  <a:lnTo>
                    <a:pt x="257" y="51"/>
                  </a:lnTo>
                  <a:lnTo>
                    <a:pt x="259" y="61"/>
                  </a:lnTo>
                  <a:lnTo>
                    <a:pt x="260" y="70"/>
                  </a:lnTo>
                  <a:lnTo>
                    <a:pt x="260" y="91"/>
                  </a:lnTo>
                  <a:lnTo>
                    <a:pt x="259" y="111"/>
                  </a:lnTo>
                  <a:lnTo>
                    <a:pt x="259" y="111"/>
                  </a:lnTo>
                  <a:lnTo>
                    <a:pt x="257" y="128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6" y="150"/>
                  </a:lnTo>
                  <a:lnTo>
                    <a:pt x="255" y="155"/>
                  </a:lnTo>
                  <a:lnTo>
                    <a:pt x="252" y="159"/>
                  </a:lnTo>
                  <a:lnTo>
                    <a:pt x="250" y="163"/>
                  </a:lnTo>
                  <a:lnTo>
                    <a:pt x="246" y="165"/>
                  </a:lnTo>
                  <a:lnTo>
                    <a:pt x="242" y="167"/>
                  </a:lnTo>
                  <a:lnTo>
                    <a:pt x="233" y="168"/>
                  </a:lnTo>
                  <a:lnTo>
                    <a:pt x="233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8" name="Freeform 1030"/>
            <p:cNvSpPr/>
            <p:nvPr/>
          </p:nvSpPr>
          <p:spPr bwMode="auto">
            <a:xfrm>
              <a:off x="2357438" y="4508500"/>
              <a:ext cx="101600" cy="63500"/>
            </a:xfrm>
            <a:custGeom>
              <a:avLst/>
              <a:gdLst/>
              <a:ahLst/>
              <a:cxnLst>
                <a:cxn ang="0">
                  <a:pos x="172" y="160"/>
                </a:cxn>
                <a:cxn ang="0">
                  <a:pos x="137" y="159"/>
                </a:cxn>
                <a:cxn ang="0">
                  <a:pos x="134" y="159"/>
                </a:cxn>
                <a:cxn ang="0">
                  <a:pos x="116" y="158"/>
                </a:cxn>
                <a:cxn ang="0">
                  <a:pos x="79" y="155"/>
                </a:cxn>
                <a:cxn ang="0">
                  <a:pos x="57" y="151"/>
                </a:cxn>
                <a:cxn ang="0">
                  <a:pos x="38" y="142"/>
                </a:cxn>
                <a:cxn ang="0">
                  <a:pos x="30" y="136"/>
                </a:cxn>
                <a:cxn ang="0">
                  <a:pos x="13" y="111"/>
                </a:cxn>
                <a:cxn ang="0">
                  <a:pos x="4" y="85"/>
                </a:cxn>
                <a:cxn ang="0">
                  <a:pos x="0" y="57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7" y="13"/>
                </a:cxn>
                <a:cxn ang="0">
                  <a:pos x="48" y="23"/>
                </a:cxn>
                <a:cxn ang="0">
                  <a:pos x="48" y="35"/>
                </a:cxn>
                <a:cxn ang="0">
                  <a:pos x="48" y="56"/>
                </a:cxn>
                <a:cxn ang="0">
                  <a:pos x="49" y="77"/>
                </a:cxn>
                <a:cxn ang="0">
                  <a:pos x="57" y="95"/>
                </a:cxn>
                <a:cxn ang="0">
                  <a:pos x="65" y="100"/>
                </a:cxn>
                <a:cxn ang="0">
                  <a:pos x="74" y="103"/>
                </a:cxn>
                <a:cxn ang="0">
                  <a:pos x="96" y="106"/>
                </a:cxn>
                <a:cxn ang="0">
                  <a:pos x="121" y="108"/>
                </a:cxn>
                <a:cxn ang="0">
                  <a:pos x="148" y="109"/>
                </a:cxn>
                <a:cxn ang="0">
                  <a:pos x="159" y="111"/>
                </a:cxn>
                <a:cxn ang="0">
                  <a:pos x="171" y="111"/>
                </a:cxn>
                <a:cxn ang="0">
                  <a:pos x="191" y="109"/>
                </a:cxn>
                <a:cxn ang="0">
                  <a:pos x="201" y="107"/>
                </a:cxn>
                <a:cxn ang="0">
                  <a:pos x="205" y="91"/>
                </a:cxn>
                <a:cxn ang="0">
                  <a:pos x="204" y="53"/>
                </a:cxn>
                <a:cxn ang="0">
                  <a:pos x="201" y="23"/>
                </a:cxn>
                <a:cxn ang="0">
                  <a:pos x="201" y="19"/>
                </a:cxn>
                <a:cxn ang="0">
                  <a:pos x="204" y="10"/>
                </a:cxn>
                <a:cxn ang="0">
                  <a:pos x="206" y="7"/>
                </a:cxn>
                <a:cxn ang="0">
                  <a:pos x="214" y="2"/>
                </a:cxn>
                <a:cxn ang="0">
                  <a:pos x="225" y="0"/>
                </a:cxn>
                <a:cxn ang="0">
                  <a:pos x="234" y="1"/>
                </a:cxn>
                <a:cxn ang="0">
                  <a:pos x="242" y="6"/>
                </a:cxn>
                <a:cxn ang="0">
                  <a:pos x="248" y="13"/>
                </a:cxn>
                <a:cxn ang="0">
                  <a:pos x="251" y="23"/>
                </a:cxn>
                <a:cxn ang="0">
                  <a:pos x="252" y="49"/>
                </a:cxn>
                <a:cxn ang="0">
                  <a:pos x="255" y="74"/>
                </a:cxn>
                <a:cxn ang="0">
                  <a:pos x="253" y="98"/>
                </a:cxn>
                <a:cxn ang="0">
                  <a:pos x="250" y="120"/>
                </a:cxn>
                <a:cxn ang="0">
                  <a:pos x="238" y="141"/>
                </a:cxn>
                <a:cxn ang="0">
                  <a:pos x="234" y="146"/>
                </a:cxn>
                <a:cxn ang="0">
                  <a:pos x="222" y="154"/>
                </a:cxn>
                <a:cxn ang="0">
                  <a:pos x="205" y="158"/>
                </a:cxn>
                <a:cxn ang="0">
                  <a:pos x="172" y="160"/>
                </a:cxn>
              </a:cxnLst>
              <a:rect l="0" t="0" r="r" b="b"/>
              <a:pathLst>
                <a:path w="255" h="160">
                  <a:moveTo>
                    <a:pt x="172" y="160"/>
                  </a:moveTo>
                  <a:lnTo>
                    <a:pt x="172" y="160"/>
                  </a:lnTo>
                  <a:lnTo>
                    <a:pt x="154" y="160"/>
                  </a:lnTo>
                  <a:lnTo>
                    <a:pt x="137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91" y="157"/>
                  </a:lnTo>
                  <a:lnTo>
                    <a:pt x="79" y="155"/>
                  </a:lnTo>
                  <a:lnTo>
                    <a:pt x="69" y="154"/>
                  </a:lnTo>
                  <a:lnTo>
                    <a:pt x="57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19" y="123"/>
                  </a:lnTo>
                  <a:lnTo>
                    <a:pt x="13" y="111"/>
                  </a:lnTo>
                  <a:lnTo>
                    <a:pt x="6" y="98"/>
                  </a:lnTo>
                  <a:lnTo>
                    <a:pt x="4" y="85"/>
                  </a:lnTo>
                  <a:lnTo>
                    <a:pt x="1" y="72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4" y="9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9"/>
                  </a:lnTo>
                  <a:lnTo>
                    <a:pt x="47" y="13"/>
                  </a:lnTo>
                  <a:lnTo>
                    <a:pt x="48" y="18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56"/>
                  </a:lnTo>
                  <a:lnTo>
                    <a:pt x="48" y="66"/>
                  </a:lnTo>
                  <a:lnTo>
                    <a:pt x="49" y="77"/>
                  </a:lnTo>
                  <a:lnTo>
                    <a:pt x="53" y="87"/>
                  </a:lnTo>
                  <a:lnTo>
                    <a:pt x="57" y="95"/>
                  </a:lnTo>
                  <a:lnTo>
                    <a:pt x="61" y="98"/>
                  </a:lnTo>
                  <a:lnTo>
                    <a:pt x="65" y="100"/>
                  </a:lnTo>
                  <a:lnTo>
                    <a:pt x="69" y="102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121" y="108"/>
                  </a:lnTo>
                  <a:lnTo>
                    <a:pt x="148" y="109"/>
                  </a:lnTo>
                  <a:lnTo>
                    <a:pt x="148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5" y="91"/>
                  </a:lnTo>
                  <a:lnTo>
                    <a:pt x="205" y="91"/>
                  </a:lnTo>
                  <a:lnTo>
                    <a:pt x="205" y="72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19"/>
                  </a:lnTo>
                  <a:lnTo>
                    <a:pt x="202" y="14"/>
                  </a:lnTo>
                  <a:lnTo>
                    <a:pt x="204" y="10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10" y="4"/>
                  </a:lnTo>
                  <a:lnTo>
                    <a:pt x="214" y="2"/>
                  </a:lnTo>
                  <a:lnTo>
                    <a:pt x="219" y="1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4" y="1"/>
                  </a:lnTo>
                  <a:lnTo>
                    <a:pt x="238" y="4"/>
                  </a:lnTo>
                  <a:lnTo>
                    <a:pt x="242" y="6"/>
                  </a:lnTo>
                  <a:lnTo>
                    <a:pt x="246" y="9"/>
                  </a:lnTo>
                  <a:lnTo>
                    <a:pt x="248" y="13"/>
                  </a:lnTo>
                  <a:lnTo>
                    <a:pt x="250" y="18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2" y="49"/>
                  </a:lnTo>
                  <a:lnTo>
                    <a:pt x="252" y="49"/>
                  </a:lnTo>
                  <a:lnTo>
                    <a:pt x="255" y="74"/>
                  </a:lnTo>
                  <a:lnTo>
                    <a:pt x="255" y="86"/>
                  </a:lnTo>
                  <a:lnTo>
                    <a:pt x="253" y="98"/>
                  </a:lnTo>
                  <a:lnTo>
                    <a:pt x="252" y="109"/>
                  </a:lnTo>
                  <a:lnTo>
                    <a:pt x="250" y="120"/>
                  </a:lnTo>
                  <a:lnTo>
                    <a:pt x="244" y="130"/>
                  </a:lnTo>
                  <a:lnTo>
                    <a:pt x="238" y="141"/>
                  </a:lnTo>
                  <a:lnTo>
                    <a:pt x="238" y="141"/>
                  </a:lnTo>
                  <a:lnTo>
                    <a:pt x="234" y="146"/>
                  </a:lnTo>
                  <a:lnTo>
                    <a:pt x="229" y="150"/>
                  </a:lnTo>
                  <a:lnTo>
                    <a:pt x="222" y="154"/>
                  </a:lnTo>
                  <a:lnTo>
                    <a:pt x="214" y="157"/>
                  </a:lnTo>
                  <a:lnTo>
                    <a:pt x="205" y="158"/>
                  </a:lnTo>
                  <a:lnTo>
                    <a:pt x="196" y="160"/>
                  </a:lnTo>
                  <a:lnTo>
                    <a:pt x="172" y="160"/>
                  </a:lnTo>
                  <a:lnTo>
                    <a:pt x="172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9" name="Freeform 1031"/>
            <p:cNvSpPr/>
            <p:nvPr/>
          </p:nvSpPr>
          <p:spPr bwMode="auto">
            <a:xfrm>
              <a:off x="2438401" y="4241800"/>
              <a:ext cx="117475" cy="117475"/>
            </a:xfrm>
            <a:custGeom>
              <a:avLst/>
              <a:gdLst/>
              <a:ahLst/>
              <a:cxnLst>
                <a:cxn ang="0">
                  <a:pos x="190" y="297"/>
                </a:cxn>
                <a:cxn ang="0">
                  <a:pos x="114" y="293"/>
                </a:cxn>
                <a:cxn ang="0">
                  <a:pos x="85" y="290"/>
                </a:cxn>
                <a:cxn ang="0">
                  <a:pos x="58" y="288"/>
                </a:cxn>
                <a:cxn ang="0">
                  <a:pos x="48" y="285"/>
                </a:cxn>
                <a:cxn ang="0">
                  <a:pos x="40" y="280"/>
                </a:cxn>
                <a:cxn ang="0">
                  <a:pos x="34" y="271"/>
                </a:cxn>
                <a:cxn ang="0">
                  <a:pos x="33" y="262"/>
                </a:cxn>
                <a:cxn ang="0">
                  <a:pos x="36" y="254"/>
                </a:cxn>
                <a:cxn ang="0">
                  <a:pos x="40" y="246"/>
                </a:cxn>
                <a:cxn ang="0">
                  <a:pos x="46" y="241"/>
                </a:cxn>
                <a:cxn ang="0">
                  <a:pos x="55" y="239"/>
                </a:cxn>
                <a:cxn ang="0">
                  <a:pos x="57" y="239"/>
                </a:cxn>
                <a:cxn ang="0">
                  <a:pos x="84" y="241"/>
                </a:cxn>
                <a:cxn ang="0">
                  <a:pos x="186" y="250"/>
                </a:cxn>
                <a:cxn ang="0">
                  <a:pos x="216" y="251"/>
                </a:cxn>
                <a:cxn ang="0">
                  <a:pos x="239" y="250"/>
                </a:cxn>
                <a:cxn ang="0">
                  <a:pos x="246" y="247"/>
                </a:cxn>
                <a:cxn ang="0">
                  <a:pos x="246" y="246"/>
                </a:cxn>
                <a:cxn ang="0">
                  <a:pos x="248" y="238"/>
                </a:cxn>
                <a:cxn ang="0">
                  <a:pos x="249" y="211"/>
                </a:cxn>
                <a:cxn ang="0">
                  <a:pos x="245" y="174"/>
                </a:cxn>
                <a:cxn ang="0">
                  <a:pos x="244" y="170"/>
                </a:cxn>
                <a:cxn ang="0">
                  <a:pos x="237" y="147"/>
                </a:cxn>
                <a:cxn ang="0">
                  <a:pos x="225" y="128"/>
                </a:cxn>
                <a:cxn ang="0">
                  <a:pos x="208" y="115"/>
                </a:cxn>
                <a:cxn ang="0">
                  <a:pos x="188" y="102"/>
                </a:cxn>
                <a:cxn ang="0">
                  <a:pos x="151" y="82"/>
                </a:cxn>
                <a:cxn ang="0">
                  <a:pos x="113" y="65"/>
                </a:cxn>
                <a:cxn ang="0">
                  <a:pos x="75" y="54"/>
                </a:cxn>
                <a:cxn ang="0">
                  <a:pos x="33" y="48"/>
                </a:cxn>
                <a:cxn ang="0">
                  <a:pos x="24" y="50"/>
                </a:cxn>
                <a:cxn ang="0">
                  <a:pos x="21" y="50"/>
                </a:cxn>
                <a:cxn ang="0">
                  <a:pos x="12" y="47"/>
                </a:cxn>
                <a:cxn ang="0">
                  <a:pos x="6" y="42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17"/>
                </a:cxn>
                <a:cxn ang="0">
                  <a:pos x="6" y="9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49" y="0"/>
                </a:cxn>
                <a:cxn ang="0">
                  <a:pos x="92" y="7"/>
                </a:cxn>
                <a:cxn ang="0">
                  <a:pos x="151" y="24"/>
                </a:cxn>
                <a:cxn ang="0">
                  <a:pos x="206" y="51"/>
                </a:cxn>
                <a:cxn ang="0">
                  <a:pos x="253" y="88"/>
                </a:cxn>
                <a:cxn ang="0">
                  <a:pos x="262" y="97"/>
                </a:cxn>
                <a:cxn ang="0">
                  <a:pos x="276" y="115"/>
                </a:cxn>
                <a:cxn ang="0">
                  <a:pos x="287" y="136"/>
                </a:cxn>
                <a:cxn ang="0">
                  <a:pos x="292" y="158"/>
                </a:cxn>
                <a:cxn ang="0">
                  <a:pos x="293" y="170"/>
                </a:cxn>
                <a:cxn ang="0">
                  <a:pos x="296" y="196"/>
                </a:cxn>
                <a:cxn ang="0">
                  <a:pos x="297" y="230"/>
                </a:cxn>
                <a:cxn ang="0">
                  <a:pos x="297" y="243"/>
                </a:cxn>
                <a:cxn ang="0">
                  <a:pos x="296" y="251"/>
                </a:cxn>
                <a:cxn ang="0">
                  <a:pos x="293" y="264"/>
                </a:cxn>
                <a:cxn ang="0">
                  <a:pos x="288" y="275"/>
                </a:cxn>
                <a:cxn ang="0">
                  <a:pos x="275" y="285"/>
                </a:cxn>
                <a:cxn ang="0">
                  <a:pos x="253" y="292"/>
                </a:cxn>
                <a:cxn ang="0">
                  <a:pos x="224" y="296"/>
                </a:cxn>
                <a:cxn ang="0">
                  <a:pos x="190" y="297"/>
                </a:cxn>
              </a:cxnLst>
              <a:rect l="0" t="0" r="r" b="b"/>
              <a:pathLst>
                <a:path w="297" h="297">
                  <a:moveTo>
                    <a:pt x="190" y="297"/>
                  </a:moveTo>
                  <a:lnTo>
                    <a:pt x="190" y="297"/>
                  </a:lnTo>
                  <a:lnTo>
                    <a:pt x="152" y="296"/>
                  </a:lnTo>
                  <a:lnTo>
                    <a:pt x="114" y="293"/>
                  </a:lnTo>
                  <a:lnTo>
                    <a:pt x="114" y="293"/>
                  </a:lnTo>
                  <a:lnTo>
                    <a:pt x="85" y="290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1" y="288"/>
                  </a:lnTo>
                  <a:lnTo>
                    <a:pt x="48" y="285"/>
                  </a:lnTo>
                  <a:lnTo>
                    <a:pt x="42" y="283"/>
                  </a:lnTo>
                  <a:lnTo>
                    <a:pt x="40" y="280"/>
                  </a:lnTo>
                  <a:lnTo>
                    <a:pt x="37" y="276"/>
                  </a:lnTo>
                  <a:lnTo>
                    <a:pt x="34" y="271"/>
                  </a:lnTo>
                  <a:lnTo>
                    <a:pt x="34" y="267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6" y="254"/>
                  </a:lnTo>
                  <a:lnTo>
                    <a:pt x="37" y="250"/>
                  </a:lnTo>
                  <a:lnTo>
                    <a:pt x="40" y="246"/>
                  </a:lnTo>
                  <a:lnTo>
                    <a:pt x="42" y="243"/>
                  </a:lnTo>
                  <a:lnTo>
                    <a:pt x="46" y="241"/>
                  </a:lnTo>
                  <a:lnTo>
                    <a:pt x="50" y="239"/>
                  </a:lnTo>
                  <a:lnTo>
                    <a:pt x="55" y="239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151" y="247"/>
                  </a:lnTo>
                  <a:lnTo>
                    <a:pt x="186" y="250"/>
                  </a:lnTo>
                  <a:lnTo>
                    <a:pt x="216" y="251"/>
                  </a:lnTo>
                  <a:lnTo>
                    <a:pt x="216" y="251"/>
                  </a:lnTo>
                  <a:lnTo>
                    <a:pt x="229" y="250"/>
                  </a:lnTo>
                  <a:lnTo>
                    <a:pt x="239" y="250"/>
                  </a:lnTo>
                  <a:lnTo>
                    <a:pt x="244" y="249"/>
                  </a:lnTo>
                  <a:lnTo>
                    <a:pt x="246" y="247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8" y="238"/>
                  </a:lnTo>
                  <a:lnTo>
                    <a:pt x="249" y="229"/>
                  </a:lnTo>
                  <a:lnTo>
                    <a:pt x="249" y="211"/>
                  </a:lnTo>
                  <a:lnTo>
                    <a:pt x="246" y="191"/>
                  </a:lnTo>
                  <a:lnTo>
                    <a:pt x="245" y="174"/>
                  </a:lnTo>
                  <a:lnTo>
                    <a:pt x="244" y="170"/>
                  </a:lnTo>
                  <a:lnTo>
                    <a:pt x="244" y="170"/>
                  </a:lnTo>
                  <a:lnTo>
                    <a:pt x="241" y="158"/>
                  </a:lnTo>
                  <a:lnTo>
                    <a:pt x="237" y="147"/>
                  </a:lnTo>
                  <a:lnTo>
                    <a:pt x="232" y="137"/>
                  </a:lnTo>
                  <a:lnTo>
                    <a:pt x="225" y="128"/>
                  </a:lnTo>
                  <a:lnTo>
                    <a:pt x="218" y="122"/>
                  </a:lnTo>
                  <a:lnTo>
                    <a:pt x="208" y="115"/>
                  </a:lnTo>
                  <a:lnTo>
                    <a:pt x="190" y="103"/>
                  </a:lnTo>
                  <a:lnTo>
                    <a:pt x="188" y="102"/>
                  </a:lnTo>
                  <a:lnTo>
                    <a:pt x="188" y="102"/>
                  </a:lnTo>
                  <a:lnTo>
                    <a:pt x="151" y="82"/>
                  </a:lnTo>
                  <a:lnTo>
                    <a:pt x="133" y="73"/>
                  </a:lnTo>
                  <a:lnTo>
                    <a:pt x="113" y="65"/>
                  </a:lnTo>
                  <a:lnTo>
                    <a:pt x="95" y="59"/>
                  </a:lnTo>
                  <a:lnTo>
                    <a:pt x="75" y="54"/>
                  </a:lnTo>
                  <a:lnTo>
                    <a:pt x="54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48"/>
                  </a:lnTo>
                  <a:lnTo>
                    <a:pt x="12" y="47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3" y="39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63" y="1"/>
                  </a:lnTo>
                  <a:lnTo>
                    <a:pt x="92" y="7"/>
                  </a:lnTo>
                  <a:lnTo>
                    <a:pt x="121" y="13"/>
                  </a:lnTo>
                  <a:lnTo>
                    <a:pt x="151" y="24"/>
                  </a:lnTo>
                  <a:lnTo>
                    <a:pt x="178" y="37"/>
                  </a:lnTo>
                  <a:lnTo>
                    <a:pt x="206" y="51"/>
                  </a:lnTo>
                  <a:lnTo>
                    <a:pt x="231" y="6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62" y="97"/>
                  </a:lnTo>
                  <a:lnTo>
                    <a:pt x="270" y="106"/>
                  </a:lnTo>
                  <a:lnTo>
                    <a:pt x="276" y="115"/>
                  </a:lnTo>
                  <a:lnTo>
                    <a:pt x="283" y="126"/>
                  </a:lnTo>
                  <a:lnTo>
                    <a:pt x="287" y="136"/>
                  </a:lnTo>
                  <a:lnTo>
                    <a:pt x="291" y="148"/>
                  </a:lnTo>
                  <a:lnTo>
                    <a:pt x="292" y="158"/>
                  </a:lnTo>
                  <a:lnTo>
                    <a:pt x="293" y="170"/>
                  </a:lnTo>
                  <a:lnTo>
                    <a:pt x="293" y="170"/>
                  </a:lnTo>
                  <a:lnTo>
                    <a:pt x="296" y="196"/>
                  </a:lnTo>
                  <a:lnTo>
                    <a:pt x="296" y="196"/>
                  </a:lnTo>
                  <a:lnTo>
                    <a:pt x="297" y="218"/>
                  </a:lnTo>
                  <a:lnTo>
                    <a:pt x="297" y="230"/>
                  </a:lnTo>
                  <a:lnTo>
                    <a:pt x="297" y="241"/>
                  </a:lnTo>
                  <a:lnTo>
                    <a:pt x="297" y="243"/>
                  </a:lnTo>
                  <a:lnTo>
                    <a:pt x="297" y="243"/>
                  </a:lnTo>
                  <a:lnTo>
                    <a:pt x="296" y="251"/>
                  </a:lnTo>
                  <a:lnTo>
                    <a:pt x="295" y="258"/>
                  </a:lnTo>
                  <a:lnTo>
                    <a:pt x="293" y="264"/>
                  </a:lnTo>
                  <a:lnTo>
                    <a:pt x="291" y="269"/>
                  </a:lnTo>
                  <a:lnTo>
                    <a:pt x="288" y="275"/>
                  </a:lnTo>
                  <a:lnTo>
                    <a:pt x="284" y="279"/>
                  </a:lnTo>
                  <a:lnTo>
                    <a:pt x="275" y="285"/>
                  </a:lnTo>
                  <a:lnTo>
                    <a:pt x="265" y="289"/>
                  </a:lnTo>
                  <a:lnTo>
                    <a:pt x="253" y="292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07" y="297"/>
                  </a:lnTo>
                  <a:lnTo>
                    <a:pt x="190" y="297"/>
                  </a:lnTo>
                  <a:lnTo>
                    <a:pt x="190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0" name="Freeform 1032"/>
            <p:cNvSpPr/>
            <p:nvPr/>
          </p:nvSpPr>
          <p:spPr bwMode="auto">
            <a:xfrm>
              <a:off x="2362201" y="4311650"/>
              <a:ext cx="201613" cy="217488"/>
            </a:xfrm>
            <a:custGeom>
              <a:avLst/>
              <a:gdLst/>
              <a:ahLst/>
              <a:cxnLst>
                <a:cxn ang="0">
                  <a:pos x="226" y="545"/>
                </a:cxn>
                <a:cxn ang="0">
                  <a:pos x="192" y="532"/>
                </a:cxn>
                <a:cxn ang="0">
                  <a:pos x="187" y="512"/>
                </a:cxn>
                <a:cxn ang="0">
                  <a:pos x="204" y="493"/>
                </a:cxn>
                <a:cxn ang="0">
                  <a:pos x="218" y="491"/>
                </a:cxn>
                <a:cxn ang="0">
                  <a:pos x="239" y="498"/>
                </a:cxn>
                <a:cxn ang="0">
                  <a:pos x="274" y="499"/>
                </a:cxn>
                <a:cxn ang="0">
                  <a:pos x="354" y="477"/>
                </a:cxn>
                <a:cxn ang="0">
                  <a:pos x="401" y="453"/>
                </a:cxn>
                <a:cxn ang="0">
                  <a:pos x="439" y="416"/>
                </a:cxn>
                <a:cxn ang="0">
                  <a:pos x="459" y="365"/>
                </a:cxn>
                <a:cxn ang="0">
                  <a:pos x="460" y="325"/>
                </a:cxn>
                <a:cxn ang="0">
                  <a:pos x="445" y="278"/>
                </a:cxn>
                <a:cxn ang="0">
                  <a:pos x="422" y="251"/>
                </a:cxn>
                <a:cxn ang="0">
                  <a:pos x="365" y="215"/>
                </a:cxn>
                <a:cxn ang="0">
                  <a:pos x="277" y="187"/>
                </a:cxn>
                <a:cxn ang="0">
                  <a:pos x="163" y="157"/>
                </a:cxn>
                <a:cxn ang="0">
                  <a:pos x="98" y="141"/>
                </a:cxn>
                <a:cxn ang="0">
                  <a:pos x="42" y="124"/>
                </a:cxn>
                <a:cxn ang="0">
                  <a:pos x="9" y="99"/>
                </a:cxn>
                <a:cxn ang="0">
                  <a:pos x="1" y="78"/>
                </a:cxn>
                <a:cxn ang="0">
                  <a:pos x="6" y="39"/>
                </a:cxn>
                <a:cxn ang="0">
                  <a:pos x="29" y="18"/>
                </a:cxn>
                <a:cxn ang="0">
                  <a:pos x="127" y="0"/>
                </a:cxn>
                <a:cxn ang="0">
                  <a:pos x="166" y="1"/>
                </a:cxn>
                <a:cxn ang="0">
                  <a:pos x="204" y="13"/>
                </a:cxn>
                <a:cxn ang="0">
                  <a:pos x="243" y="44"/>
                </a:cxn>
                <a:cxn ang="0">
                  <a:pos x="261" y="61"/>
                </a:cxn>
                <a:cxn ang="0">
                  <a:pos x="264" y="85"/>
                </a:cxn>
                <a:cxn ang="0">
                  <a:pos x="243" y="102"/>
                </a:cxn>
                <a:cxn ang="0">
                  <a:pos x="231" y="96"/>
                </a:cxn>
                <a:cxn ang="0">
                  <a:pos x="205" y="72"/>
                </a:cxn>
                <a:cxn ang="0">
                  <a:pos x="178" y="55"/>
                </a:cxn>
                <a:cxn ang="0">
                  <a:pos x="129" y="45"/>
                </a:cxn>
                <a:cxn ang="0">
                  <a:pos x="87" y="51"/>
                </a:cxn>
                <a:cxn ang="0">
                  <a:pos x="63" y="64"/>
                </a:cxn>
                <a:cxn ang="0">
                  <a:pos x="63" y="72"/>
                </a:cxn>
                <a:cxn ang="0">
                  <a:pos x="86" y="87"/>
                </a:cxn>
                <a:cxn ang="0">
                  <a:pos x="254" y="129"/>
                </a:cxn>
                <a:cxn ang="0">
                  <a:pos x="308" y="145"/>
                </a:cxn>
                <a:cxn ang="0">
                  <a:pos x="418" y="187"/>
                </a:cxn>
                <a:cxn ang="0">
                  <a:pos x="468" y="226"/>
                </a:cxn>
                <a:cxn ang="0">
                  <a:pos x="493" y="266"/>
                </a:cxn>
                <a:cxn ang="0">
                  <a:pos x="507" y="325"/>
                </a:cxn>
                <a:cxn ang="0">
                  <a:pos x="506" y="387"/>
                </a:cxn>
                <a:cxn ang="0">
                  <a:pos x="484" y="443"/>
                </a:cxn>
                <a:cxn ang="0">
                  <a:pos x="441" y="486"/>
                </a:cxn>
                <a:cxn ang="0">
                  <a:pos x="380" y="519"/>
                </a:cxn>
                <a:cxn ang="0">
                  <a:pos x="282" y="546"/>
                </a:cxn>
              </a:cxnLst>
              <a:rect l="0" t="0" r="r" b="b"/>
              <a:pathLst>
                <a:path w="509" h="548">
                  <a:moveTo>
                    <a:pt x="257" y="548"/>
                  </a:moveTo>
                  <a:lnTo>
                    <a:pt x="257" y="548"/>
                  </a:lnTo>
                  <a:lnTo>
                    <a:pt x="242" y="548"/>
                  </a:lnTo>
                  <a:lnTo>
                    <a:pt x="226" y="545"/>
                  </a:lnTo>
                  <a:lnTo>
                    <a:pt x="212" y="541"/>
                  </a:lnTo>
                  <a:lnTo>
                    <a:pt x="199" y="536"/>
                  </a:lnTo>
                  <a:lnTo>
                    <a:pt x="199" y="536"/>
                  </a:lnTo>
                  <a:lnTo>
                    <a:pt x="192" y="532"/>
                  </a:lnTo>
                  <a:lnTo>
                    <a:pt x="188" y="527"/>
                  </a:lnTo>
                  <a:lnTo>
                    <a:pt x="187" y="520"/>
                  </a:lnTo>
                  <a:lnTo>
                    <a:pt x="187" y="512"/>
                  </a:lnTo>
                  <a:lnTo>
                    <a:pt x="187" y="512"/>
                  </a:lnTo>
                  <a:lnTo>
                    <a:pt x="191" y="504"/>
                  </a:lnTo>
                  <a:lnTo>
                    <a:pt x="196" y="498"/>
                  </a:lnTo>
                  <a:lnTo>
                    <a:pt x="200" y="495"/>
                  </a:lnTo>
                  <a:lnTo>
                    <a:pt x="204" y="493"/>
                  </a:lnTo>
                  <a:lnTo>
                    <a:pt x="208" y="491"/>
                  </a:lnTo>
                  <a:lnTo>
                    <a:pt x="213" y="491"/>
                  </a:lnTo>
                  <a:lnTo>
                    <a:pt x="213" y="491"/>
                  </a:lnTo>
                  <a:lnTo>
                    <a:pt x="218" y="491"/>
                  </a:lnTo>
                  <a:lnTo>
                    <a:pt x="225" y="494"/>
                  </a:lnTo>
                  <a:lnTo>
                    <a:pt x="225" y="494"/>
                  </a:lnTo>
                  <a:lnTo>
                    <a:pt x="231" y="497"/>
                  </a:lnTo>
                  <a:lnTo>
                    <a:pt x="239" y="498"/>
                  </a:lnTo>
                  <a:lnTo>
                    <a:pt x="247" y="499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74" y="499"/>
                  </a:lnTo>
                  <a:lnTo>
                    <a:pt x="294" y="495"/>
                  </a:lnTo>
                  <a:lnTo>
                    <a:pt x="315" y="490"/>
                  </a:lnTo>
                  <a:lnTo>
                    <a:pt x="335" y="484"/>
                  </a:lnTo>
                  <a:lnTo>
                    <a:pt x="354" y="477"/>
                  </a:lnTo>
                  <a:lnTo>
                    <a:pt x="373" y="469"/>
                  </a:lnTo>
                  <a:lnTo>
                    <a:pt x="388" y="461"/>
                  </a:lnTo>
                  <a:lnTo>
                    <a:pt x="401" y="453"/>
                  </a:lnTo>
                  <a:lnTo>
                    <a:pt x="401" y="453"/>
                  </a:lnTo>
                  <a:lnTo>
                    <a:pt x="412" y="446"/>
                  </a:lnTo>
                  <a:lnTo>
                    <a:pt x="422" y="436"/>
                  </a:lnTo>
                  <a:lnTo>
                    <a:pt x="431" y="426"/>
                  </a:lnTo>
                  <a:lnTo>
                    <a:pt x="439" y="416"/>
                  </a:lnTo>
                  <a:lnTo>
                    <a:pt x="446" y="404"/>
                  </a:lnTo>
                  <a:lnTo>
                    <a:pt x="451" y="392"/>
                  </a:lnTo>
                  <a:lnTo>
                    <a:pt x="456" y="379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0" y="351"/>
                  </a:lnTo>
                  <a:lnTo>
                    <a:pt x="462" y="338"/>
                  </a:lnTo>
                  <a:lnTo>
                    <a:pt x="460" y="325"/>
                  </a:lnTo>
                  <a:lnTo>
                    <a:pt x="458" y="312"/>
                  </a:lnTo>
                  <a:lnTo>
                    <a:pt x="455" y="300"/>
                  </a:lnTo>
                  <a:lnTo>
                    <a:pt x="450" y="289"/>
                  </a:lnTo>
                  <a:lnTo>
                    <a:pt x="445" y="278"/>
                  </a:lnTo>
                  <a:lnTo>
                    <a:pt x="437" y="266"/>
                  </a:lnTo>
                  <a:lnTo>
                    <a:pt x="437" y="266"/>
                  </a:lnTo>
                  <a:lnTo>
                    <a:pt x="430" y="259"/>
                  </a:lnTo>
                  <a:lnTo>
                    <a:pt x="422" y="251"/>
                  </a:lnTo>
                  <a:lnTo>
                    <a:pt x="414" y="244"/>
                  </a:lnTo>
                  <a:lnTo>
                    <a:pt x="405" y="238"/>
                  </a:lnTo>
                  <a:lnTo>
                    <a:pt x="386" y="226"/>
                  </a:lnTo>
                  <a:lnTo>
                    <a:pt x="365" y="215"/>
                  </a:lnTo>
                  <a:lnTo>
                    <a:pt x="344" y="208"/>
                  </a:lnTo>
                  <a:lnTo>
                    <a:pt x="320" y="200"/>
                  </a:lnTo>
                  <a:lnTo>
                    <a:pt x="277" y="187"/>
                  </a:lnTo>
                  <a:lnTo>
                    <a:pt x="277" y="187"/>
                  </a:lnTo>
                  <a:lnTo>
                    <a:pt x="259" y="181"/>
                  </a:lnTo>
                  <a:lnTo>
                    <a:pt x="259" y="181"/>
                  </a:lnTo>
                  <a:lnTo>
                    <a:pt x="210" y="170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10" y="143"/>
                  </a:lnTo>
                  <a:lnTo>
                    <a:pt x="110" y="143"/>
                  </a:lnTo>
                  <a:lnTo>
                    <a:pt x="98" y="141"/>
                  </a:lnTo>
                  <a:lnTo>
                    <a:pt x="98" y="141"/>
                  </a:lnTo>
                  <a:lnTo>
                    <a:pt x="70" y="134"/>
                  </a:lnTo>
                  <a:lnTo>
                    <a:pt x="56" y="129"/>
                  </a:lnTo>
                  <a:lnTo>
                    <a:pt x="42" y="124"/>
                  </a:lnTo>
                  <a:lnTo>
                    <a:pt x="29" y="117"/>
                  </a:lnTo>
                  <a:lnTo>
                    <a:pt x="17" y="109"/>
                  </a:lnTo>
                  <a:lnTo>
                    <a:pt x="13" y="104"/>
                  </a:lnTo>
                  <a:lnTo>
                    <a:pt x="9" y="99"/>
                  </a:lnTo>
                  <a:lnTo>
                    <a:pt x="5" y="94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78"/>
                  </a:lnTo>
                  <a:lnTo>
                    <a:pt x="0" y="69"/>
                  </a:lnTo>
                  <a:lnTo>
                    <a:pt x="1" y="58"/>
                  </a:lnTo>
                  <a:lnTo>
                    <a:pt x="2" y="48"/>
                  </a:lnTo>
                  <a:lnTo>
                    <a:pt x="6" y="39"/>
                  </a:lnTo>
                  <a:lnTo>
                    <a:pt x="13" y="31"/>
                  </a:lnTo>
                  <a:lnTo>
                    <a:pt x="19" y="23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51" y="10"/>
                  </a:lnTo>
                  <a:lnTo>
                    <a:pt x="74" y="4"/>
                  </a:lnTo>
                  <a:lnTo>
                    <a:pt x="100" y="1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46" y="0"/>
                  </a:lnTo>
                  <a:lnTo>
                    <a:pt x="166" y="1"/>
                  </a:lnTo>
                  <a:lnTo>
                    <a:pt x="166" y="1"/>
                  </a:lnTo>
                  <a:lnTo>
                    <a:pt x="178" y="4"/>
                  </a:lnTo>
                  <a:lnTo>
                    <a:pt x="187" y="6"/>
                  </a:lnTo>
                  <a:lnTo>
                    <a:pt x="196" y="9"/>
                  </a:lnTo>
                  <a:lnTo>
                    <a:pt x="204" y="13"/>
                  </a:lnTo>
                  <a:lnTo>
                    <a:pt x="218" y="23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43" y="44"/>
                  </a:lnTo>
                  <a:lnTo>
                    <a:pt x="255" y="53"/>
                  </a:lnTo>
                  <a:lnTo>
                    <a:pt x="255" y="53"/>
                  </a:lnTo>
                  <a:lnTo>
                    <a:pt x="259" y="57"/>
                  </a:lnTo>
                  <a:lnTo>
                    <a:pt x="261" y="61"/>
                  </a:lnTo>
                  <a:lnTo>
                    <a:pt x="265" y="69"/>
                  </a:lnTo>
                  <a:lnTo>
                    <a:pt x="265" y="77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1" y="91"/>
                  </a:lnTo>
                  <a:lnTo>
                    <a:pt x="256" y="96"/>
                  </a:lnTo>
                  <a:lnTo>
                    <a:pt x="250" y="100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38" y="100"/>
                  </a:lnTo>
                  <a:lnTo>
                    <a:pt x="231" y="96"/>
                  </a:lnTo>
                  <a:lnTo>
                    <a:pt x="231" y="96"/>
                  </a:lnTo>
                  <a:lnTo>
                    <a:pt x="222" y="89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05" y="72"/>
                  </a:lnTo>
                  <a:lnTo>
                    <a:pt x="197" y="65"/>
                  </a:lnTo>
                  <a:lnTo>
                    <a:pt x="188" y="58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58" y="49"/>
                  </a:lnTo>
                  <a:lnTo>
                    <a:pt x="144" y="47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07" y="48"/>
                  </a:lnTo>
                  <a:lnTo>
                    <a:pt x="87" y="51"/>
                  </a:lnTo>
                  <a:lnTo>
                    <a:pt x="78" y="53"/>
                  </a:lnTo>
                  <a:lnTo>
                    <a:pt x="70" y="57"/>
                  </a:lnTo>
                  <a:lnTo>
                    <a:pt x="64" y="61"/>
                  </a:lnTo>
                  <a:lnTo>
                    <a:pt x="63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77"/>
                  </a:lnTo>
                  <a:lnTo>
                    <a:pt x="76" y="82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96" y="11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308" y="145"/>
                  </a:lnTo>
                  <a:lnTo>
                    <a:pt x="340" y="154"/>
                  </a:lnTo>
                  <a:lnTo>
                    <a:pt x="373" y="166"/>
                  </a:lnTo>
                  <a:lnTo>
                    <a:pt x="403" y="179"/>
                  </a:lnTo>
                  <a:lnTo>
                    <a:pt x="418" y="187"/>
                  </a:lnTo>
                  <a:lnTo>
                    <a:pt x="431" y="196"/>
                  </a:lnTo>
                  <a:lnTo>
                    <a:pt x="445" y="205"/>
                  </a:lnTo>
                  <a:lnTo>
                    <a:pt x="456" y="215"/>
                  </a:lnTo>
                  <a:lnTo>
                    <a:pt x="468" y="226"/>
                  </a:lnTo>
                  <a:lnTo>
                    <a:pt x="477" y="239"/>
                  </a:lnTo>
                  <a:lnTo>
                    <a:pt x="486" y="252"/>
                  </a:lnTo>
                  <a:lnTo>
                    <a:pt x="493" y="266"/>
                  </a:lnTo>
                  <a:lnTo>
                    <a:pt x="493" y="266"/>
                  </a:lnTo>
                  <a:lnTo>
                    <a:pt x="498" y="281"/>
                  </a:lnTo>
                  <a:lnTo>
                    <a:pt x="502" y="295"/>
                  </a:lnTo>
                  <a:lnTo>
                    <a:pt x="506" y="310"/>
                  </a:lnTo>
                  <a:lnTo>
                    <a:pt x="507" y="325"/>
                  </a:lnTo>
                  <a:lnTo>
                    <a:pt x="509" y="341"/>
                  </a:lnTo>
                  <a:lnTo>
                    <a:pt x="509" y="355"/>
                  </a:lnTo>
                  <a:lnTo>
                    <a:pt x="507" y="371"/>
                  </a:lnTo>
                  <a:lnTo>
                    <a:pt x="506" y="387"/>
                  </a:lnTo>
                  <a:lnTo>
                    <a:pt x="502" y="401"/>
                  </a:lnTo>
                  <a:lnTo>
                    <a:pt x="497" y="416"/>
                  </a:lnTo>
                  <a:lnTo>
                    <a:pt x="492" y="429"/>
                  </a:lnTo>
                  <a:lnTo>
                    <a:pt x="484" y="443"/>
                  </a:lnTo>
                  <a:lnTo>
                    <a:pt x="476" y="455"/>
                  </a:lnTo>
                  <a:lnTo>
                    <a:pt x="465" y="467"/>
                  </a:lnTo>
                  <a:lnTo>
                    <a:pt x="454" y="477"/>
                  </a:lnTo>
                  <a:lnTo>
                    <a:pt x="441" y="486"/>
                  </a:lnTo>
                  <a:lnTo>
                    <a:pt x="441" y="486"/>
                  </a:lnTo>
                  <a:lnTo>
                    <a:pt x="422" y="497"/>
                  </a:lnTo>
                  <a:lnTo>
                    <a:pt x="403" y="508"/>
                  </a:lnTo>
                  <a:lnTo>
                    <a:pt x="380" y="519"/>
                  </a:lnTo>
                  <a:lnTo>
                    <a:pt x="357" y="528"/>
                  </a:lnTo>
                  <a:lnTo>
                    <a:pt x="332" y="536"/>
                  </a:lnTo>
                  <a:lnTo>
                    <a:pt x="307" y="542"/>
                  </a:lnTo>
                  <a:lnTo>
                    <a:pt x="282" y="546"/>
                  </a:lnTo>
                  <a:lnTo>
                    <a:pt x="257" y="548"/>
                  </a:lnTo>
                  <a:lnTo>
                    <a:pt x="257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1" name="Freeform 1033"/>
            <p:cNvSpPr/>
            <p:nvPr/>
          </p:nvSpPr>
          <p:spPr bwMode="auto">
            <a:xfrm>
              <a:off x="2259013" y="4411663"/>
              <a:ext cx="117475" cy="117475"/>
            </a:xfrm>
            <a:custGeom>
              <a:avLst/>
              <a:gdLst/>
              <a:ahLst/>
              <a:cxnLst>
                <a:cxn ang="0">
                  <a:pos x="262" y="297"/>
                </a:cxn>
                <a:cxn ang="0">
                  <a:pos x="234" y="295"/>
                </a:cxn>
                <a:cxn ang="0">
                  <a:pos x="175" y="284"/>
                </a:cxn>
                <a:cxn ang="0">
                  <a:pos x="119" y="260"/>
                </a:cxn>
                <a:cxn ang="0">
                  <a:pos x="67" y="229"/>
                </a:cxn>
                <a:cxn ang="0">
                  <a:pos x="45" y="209"/>
                </a:cxn>
                <a:cxn ang="0">
                  <a:pos x="28" y="191"/>
                </a:cxn>
                <a:cxn ang="0">
                  <a:pos x="15" y="171"/>
                </a:cxn>
                <a:cxn ang="0">
                  <a:pos x="7" y="149"/>
                </a:cxn>
                <a:cxn ang="0">
                  <a:pos x="4" y="127"/>
                </a:cxn>
                <a:cxn ang="0">
                  <a:pos x="1" y="100"/>
                </a:cxn>
                <a:cxn ang="0">
                  <a:pos x="0" y="7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39"/>
                </a:cxn>
                <a:cxn ang="0">
                  <a:pos x="7" y="27"/>
                </a:cxn>
                <a:cxn ang="0">
                  <a:pos x="13" y="18"/>
                </a:cxn>
                <a:cxn ang="0">
                  <a:pos x="33" y="8"/>
                </a:cxn>
                <a:cxn ang="0">
                  <a:pos x="73" y="1"/>
                </a:cxn>
                <a:cxn ang="0">
                  <a:pos x="90" y="0"/>
                </a:cxn>
                <a:cxn ang="0">
                  <a:pos x="107" y="0"/>
                </a:cxn>
                <a:cxn ang="0">
                  <a:pos x="183" y="4"/>
                </a:cxn>
                <a:cxn ang="0">
                  <a:pos x="211" y="6"/>
                </a:cxn>
                <a:cxn ang="0">
                  <a:pos x="240" y="9"/>
                </a:cxn>
                <a:cxn ang="0">
                  <a:pos x="250" y="12"/>
                </a:cxn>
                <a:cxn ang="0">
                  <a:pos x="258" y="17"/>
                </a:cxn>
                <a:cxn ang="0">
                  <a:pos x="262" y="26"/>
                </a:cxn>
                <a:cxn ang="0">
                  <a:pos x="263" y="35"/>
                </a:cxn>
                <a:cxn ang="0">
                  <a:pos x="262" y="43"/>
                </a:cxn>
                <a:cxn ang="0">
                  <a:pos x="258" y="51"/>
                </a:cxn>
                <a:cxn ang="0">
                  <a:pos x="251" y="56"/>
                </a:cxn>
                <a:cxn ang="0">
                  <a:pos x="241" y="57"/>
                </a:cxn>
                <a:cxn ang="0">
                  <a:pos x="240" y="57"/>
                </a:cxn>
                <a:cxn ang="0">
                  <a:pos x="213" y="56"/>
                </a:cxn>
                <a:cxn ang="0">
                  <a:pos x="111" y="47"/>
                </a:cxn>
                <a:cxn ang="0">
                  <a:pos x="80" y="46"/>
                </a:cxn>
                <a:cxn ang="0">
                  <a:pos x="59" y="47"/>
                </a:cxn>
                <a:cxn ang="0">
                  <a:pos x="51" y="49"/>
                </a:cxn>
                <a:cxn ang="0">
                  <a:pos x="50" y="51"/>
                </a:cxn>
                <a:cxn ang="0">
                  <a:pos x="49" y="59"/>
                </a:cxn>
                <a:cxn ang="0">
                  <a:pos x="49" y="86"/>
                </a:cxn>
                <a:cxn ang="0">
                  <a:pos x="52" y="123"/>
                </a:cxn>
                <a:cxn ang="0">
                  <a:pos x="52" y="127"/>
                </a:cxn>
                <a:cxn ang="0">
                  <a:pos x="60" y="150"/>
                </a:cxn>
                <a:cxn ang="0">
                  <a:pos x="72" y="168"/>
                </a:cxn>
                <a:cxn ang="0">
                  <a:pos x="89" y="182"/>
                </a:cxn>
                <a:cxn ang="0">
                  <a:pos x="109" y="195"/>
                </a:cxn>
                <a:cxn ang="0">
                  <a:pos x="147" y="214"/>
                </a:cxn>
                <a:cxn ang="0">
                  <a:pos x="183" y="231"/>
                </a:cxn>
                <a:cxn ang="0">
                  <a:pos x="223" y="243"/>
                </a:cxn>
                <a:cxn ang="0">
                  <a:pos x="263" y="248"/>
                </a:cxn>
                <a:cxn ang="0">
                  <a:pos x="274" y="247"/>
                </a:cxn>
                <a:cxn ang="0">
                  <a:pos x="275" y="247"/>
                </a:cxn>
                <a:cxn ang="0">
                  <a:pos x="285" y="250"/>
                </a:cxn>
                <a:cxn ang="0">
                  <a:pos x="292" y="255"/>
                </a:cxn>
                <a:cxn ang="0">
                  <a:pos x="296" y="261"/>
                </a:cxn>
                <a:cxn ang="0">
                  <a:pos x="297" y="270"/>
                </a:cxn>
                <a:cxn ang="0">
                  <a:pos x="296" y="280"/>
                </a:cxn>
                <a:cxn ang="0">
                  <a:pos x="292" y="287"/>
                </a:cxn>
                <a:cxn ang="0">
                  <a:pos x="284" y="294"/>
                </a:cxn>
                <a:cxn ang="0">
                  <a:pos x="274" y="297"/>
                </a:cxn>
                <a:cxn ang="0">
                  <a:pos x="262" y="297"/>
                </a:cxn>
              </a:cxnLst>
              <a:rect l="0" t="0" r="r" b="b"/>
              <a:pathLst>
                <a:path w="297" h="297">
                  <a:moveTo>
                    <a:pt x="262" y="297"/>
                  </a:moveTo>
                  <a:lnTo>
                    <a:pt x="262" y="297"/>
                  </a:lnTo>
                  <a:lnTo>
                    <a:pt x="247" y="297"/>
                  </a:lnTo>
                  <a:lnTo>
                    <a:pt x="234" y="295"/>
                  </a:lnTo>
                  <a:lnTo>
                    <a:pt x="206" y="290"/>
                  </a:lnTo>
                  <a:lnTo>
                    <a:pt x="175" y="284"/>
                  </a:lnTo>
                  <a:lnTo>
                    <a:pt x="147" y="273"/>
                  </a:lnTo>
                  <a:lnTo>
                    <a:pt x="119" y="260"/>
                  </a:lnTo>
                  <a:lnTo>
                    <a:pt x="92" y="246"/>
                  </a:lnTo>
                  <a:lnTo>
                    <a:pt x="67" y="229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35" y="200"/>
                  </a:lnTo>
                  <a:lnTo>
                    <a:pt x="28" y="191"/>
                  </a:lnTo>
                  <a:lnTo>
                    <a:pt x="20" y="182"/>
                  </a:lnTo>
                  <a:lnTo>
                    <a:pt x="15" y="171"/>
                  </a:lnTo>
                  <a:lnTo>
                    <a:pt x="11" y="161"/>
                  </a:lnTo>
                  <a:lnTo>
                    <a:pt x="7" y="149"/>
                  </a:lnTo>
                  <a:lnTo>
                    <a:pt x="4" y="138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78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4" y="32"/>
                  </a:lnTo>
                  <a:lnTo>
                    <a:pt x="7" y="27"/>
                  </a:lnTo>
                  <a:lnTo>
                    <a:pt x="9" y="22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3" y="8"/>
                  </a:lnTo>
                  <a:lnTo>
                    <a:pt x="45" y="5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45" y="1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211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5" y="9"/>
                  </a:lnTo>
                  <a:lnTo>
                    <a:pt x="250" y="12"/>
                  </a:lnTo>
                  <a:lnTo>
                    <a:pt x="254" y="14"/>
                  </a:lnTo>
                  <a:lnTo>
                    <a:pt x="258" y="17"/>
                  </a:lnTo>
                  <a:lnTo>
                    <a:pt x="260" y="21"/>
                  </a:lnTo>
                  <a:lnTo>
                    <a:pt x="262" y="26"/>
                  </a:lnTo>
                  <a:lnTo>
                    <a:pt x="263" y="30"/>
                  </a:lnTo>
                  <a:lnTo>
                    <a:pt x="263" y="35"/>
                  </a:lnTo>
                  <a:lnTo>
                    <a:pt x="263" y="35"/>
                  </a:lnTo>
                  <a:lnTo>
                    <a:pt x="262" y="43"/>
                  </a:lnTo>
                  <a:lnTo>
                    <a:pt x="260" y="47"/>
                  </a:lnTo>
                  <a:lnTo>
                    <a:pt x="258" y="51"/>
                  </a:lnTo>
                  <a:lnTo>
                    <a:pt x="255" y="53"/>
                  </a:lnTo>
                  <a:lnTo>
                    <a:pt x="251" y="56"/>
                  </a:lnTo>
                  <a:lnTo>
                    <a:pt x="246" y="57"/>
                  </a:lnTo>
                  <a:lnTo>
                    <a:pt x="241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147" y="49"/>
                  </a:lnTo>
                  <a:lnTo>
                    <a:pt x="111" y="47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67" y="47"/>
                  </a:lnTo>
                  <a:lnTo>
                    <a:pt x="59" y="47"/>
                  </a:lnTo>
                  <a:lnTo>
                    <a:pt x="54" y="48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9" y="59"/>
                  </a:lnTo>
                  <a:lnTo>
                    <a:pt x="49" y="68"/>
                  </a:lnTo>
                  <a:lnTo>
                    <a:pt x="49" y="86"/>
                  </a:lnTo>
                  <a:lnTo>
                    <a:pt x="50" y="106"/>
                  </a:lnTo>
                  <a:lnTo>
                    <a:pt x="52" y="123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5" y="138"/>
                  </a:lnTo>
                  <a:lnTo>
                    <a:pt x="60" y="150"/>
                  </a:lnTo>
                  <a:lnTo>
                    <a:pt x="66" y="159"/>
                  </a:lnTo>
                  <a:lnTo>
                    <a:pt x="72" y="168"/>
                  </a:lnTo>
                  <a:lnTo>
                    <a:pt x="80" y="175"/>
                  </a:lnTo>
                  <a:lnTo>
                    <a:pt x="89" y="182"/>
                  </a:lnTo>
                  <a:lnTo>
                    <a:pt x="107" y="193"/>
                  </a:lnTo>
                  <a:lnTo>
                    <a:pt x="109" y="195"/>
                  </a:lnTo>
                  <a:lnTo>
                    <a:pt x="109" y="195"/>
                  </a:lnTo>
                  <a:lnTo>
                    <a:pt x="147" y="214"/>
                  </a:lnTo>
                  <a:lnTo>
                    <a:pt x="165" y="223"/>
                  </a:lnTo>
                  <a:lnTo>
                    <a:pt x="183" y="231"/>
                  </a:lnTo>
                  <a:lnTo>
                    <a:pt x="203" y="238"/>
                  </a:lnTo>
                  <a:lnTo>
                    <a:pt x="223" y="243"/>
                  </a:lnTo>
                  <a:lnTo>
                    <a:pt x="242" y="247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74" y="247"/>
                  </a:lnTo>
                  <a:lnTo>
                    <a:pt x="275" y="247"/>
                  </a:lnTo>
                  <a:lnTo>
                    <a:pt x="275" y="247"/>
                  </a:lnTo>
                  <a:lnTo>
                    <a:pt x="280" y="248"/>
                  </a:lnTo>
                  <a:lnTo>
                    <a:pt x="285" y="250"/>
                  </a:lnTo>
                  <a:lnTo>
                    <a:pt x="288" y="252"/>
                  </a:lnTo>
                  <a:lnTo>
                    <a:pt x="292" y="255"/>
                  </a:lnTo>
                  <a:lnTo>
                    <a:pt x="294" y="257"/>
                  </a:lnTo>
                  <a:lnTo>
                    <a:pt x="296" y="261"/>
                  </a:lnTo>
                  <a:lnTo>
                    <a:pt x="297" y="270"/>
                  </a:lnTo>
                  <a:lnTo>
                    <a:pt x="297" y="270"/>
                  </a:lnTo>
                  <a:lnTo>
                    <a:pt x="297" y="274"/>
                  </a:lnTo>
                  <a:lnTo>
                    <a:pt x="296" y="280"/>
                  </a:lnTo>
                  <a:lnTo>
                    <a:pt x="294" y="284"/>
                  </a:lnTo>
                  <a:lnTo>
                    <a:pt x="292" y="287"/>
                  </a:lnTo>
                  <a:lnTo>
                    <a:pt x="288" y="291"/>
                  </a:lnTo>
                  <a:lnTo>
                    <a:pt x="284" y="294"/>
                  </a:lnTo>
                  <a:lnTo>
                    <a:pt x="279" y="295"/>
                  </a:lnTo>
                  <a:lnTo>
                    <a:pt x="274" y="297"/>
                  </a:lnTo>
                  <a:lnTo>
                    <a:pt x="274" y="297"/>
                  </a:lnTo>
                  <a:lnTo>
                    <a:pt x="262" y="297"/>
                  </a:lnTo>
                  <a:lnTo>
                    <a:pt x="262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2" name="Freeform 1034"/>
            <p:cNvSpPr/>
            <p:nvPr/>
          </p:nvSpPr>
          <p:spPr bwMode="auto">
            <a:xfrm>
              <a:off x="2249488" y="4241800"/>
              <a:ext cx="201613" cy="217488"/>
            </a:xfrm>
            <a:custGeom>
              <a:avLst/>
              <a:gdLst/>
              <a:ahLst/>
              <a:cxnLst>
                <a:cxn ang="0">
                  <a:pos x="341" y="547"/>
                </a:cxn>
                <a:cxn ang="0">
                  <a:pos x="313" y="539"/>
                </a:cxn>
                <a:cxn ang="0">
                  <a:pos x="276" y="513"/>
                </a:cxn>
                <a:cxn ang="0">
                  <a:pos x="250" y="491"/>
                </a:cxn>
                <a:cxn ang="0">
                  <a:pos x="245" y="463"/>
                </a:cxn>
                <a:cxn ang="0">
                  <a:pos x="258" y="447"/>
                </a:cxn>
                <a:cxn ang="0">
                  <a:pos x="277" y="451"/>
                </a:cxn>
                <a:cxn ang="0">
                  <a:pos x="294" y="467"/>
                </a:cxn>
                <a:cxn ang="0">
                  <a:pos x="331" y="493"/>
                </a:cxn>
                <a:cxn ang="0">
                  <a:pos x="379" y="502"/>
                </a:cxn>
                <a:cxn ang="0">
                  <a:pos x="402" y="500"/>
                </a:cxn>
                <a:cxn ang="0">
                  <a:pos x="443" y="487"/>
                </a:cxn>
                <a:cxn ang="0">
                  <a:pos x="447" y="479"/>
                </a:cxn>
                <a:cxn ang="0">
                  <a:pos x="421" y="460"/>
                </a:cxn>
                <a:cxn ang="0">
                  <a:pos x="311" y="433"/>
                </a:cxn>
                <a:cxn ang="0">
                  <a:pos x="231" y="412"/>
                </a:cxn>
                <a:cxn ang="0">
                  <a:pos x="105" y="369"/>
                </a:cxn>
                <a:cxn ang="0">
                  <a:pos x="51" y="332"/>
                </a:cxn>
                <a:cxn ang="0">
                  <a:pos x="16" y="281"/>
                </a:cxn>
                <a:cxn ang="0">
                  <a:pos x="3" y="238"/>
                </a:cxn>
                <a:cxn ang="0">
                  <a:pos x="0" y="177"/>
                </a:cxn>
                <a:cxn ang="0">
                  <a:pos x="17" y="118"/>
                </a:cxn>
                <a:cxn ang="0">
                  <a:pos x="55" y="71"/>
                </a:cxn>
                <a:cxn ang="0">
                  <a:pos x="106" y="39"/>
                </a:cxn>
                <a:cxn ang="0">
                  <a:pos x="201" y="5"/>
                </a:cxn>
                <a:cxn ang="0">
                  <a:pos x="267" y="0"/>
                </a:cxn>
                <a:cxn ang="0">
                  <a:pos x="309" y="12"/>
                </a:cxn>
                <a:cxn ang="0">
                  <a:pos x="322" y="35"/>
                </a:cxn>
                <a:cxn ang="0">
                  <a:pos x="309" y="52"/>
                </a:cxn>
                <a:cxn ang="0">
                  <a:pos x="296" y="56"/>
                </a:cxn>
                <a:cxn ang="0">
                  <a:pos x="277" y="51"/>
                </a:cxn>
                <a:cxn ang="0">
                  <a:pos x="252" y="48"/>
                </a:cxn>
                <a:cxn ang="0">
                  <a:pos x="173" y="64"/>
                </a:cxn>
                <a:cxn ang="0">
                  <a:pos x="107" y="94"/>
                </a:cxn>
                <a:cxn ang="0">
                  <a:pos x="77" y="122"/>
                </a:cxn>
                <a:cxn ang="0">
                  <a:pos x="52" y="169"/>
                </a:cxn>
                <a:cxn ang="0">
                  <a:pos x="47" y="209"/>
                </a:cxn>
                <a:cxn ang="0">
                  <a:pos x="59" y="259"/>
                </a:cxn>
                <a:cxn ang="0">
                  <a:pos x="78" y="289"/>
                </a:cxn>
                <a:cxn ang="0">
                  <a:pos x="122" y="322"/>
                </a:cxn>
                <a:cxn ang="0">
                  <a:pos x="231" y="361"/>
                </a:cxn>
                <a:cxn ang="0">
                  <a:pos x="298" y="378"/>
                </a:cxn>
                <a:cxn ang="0">
                  <a:pos x="398" y="404"/>
                </a:cxn>
                <a:cxn ang="0">
                  <a:pos x="453" y="419"/>
                </a:cxn>
                <a:cxn ang="0">
                  <a:pos x="496" y="443"/>
                </a:cxn>
                <a:cxn ang="0">
                  <a:pos x="505" y="459"/>
                </a:cxn>
                <a:cxn ang="0">
                  <a:pos x="505" y="500"/>
                </a:cxn>
                <a:cxn ang="0">
                  <a:pos x="480" y="530"/>
                </a:cxn>
                <a:cxn ang="0">
                  <a:pos x="408" y="547"/>
                </a:cxn>
              </a:cxnLst>
              <a:rect l="0" t="0" r="r" b="b"/>
              <a:pathLst>
                <a:path w="509" h="548">
                  <a:moveTo>
                    <a:pt x="382" y="548"/>
                  </a:moveTo>
                  <a:lnTo>
                    <a:pt x="382" y="548"/>
                  </a:lnTo>
                  <a:lnTo>
                    <a:pt x="362" y="548"/>
                  </a:lnTo>
                  <a:lnTo>
                    <a:pt x="341" y="547"/>
                  </a:lnTo>
                  <a:lnTo>
                    <a:pt x="341" y="547"/>
                  </a:lnTo>
                  <a:lnTo>
                    <a:pt x="331" y="544"/>
                  </a:lnTo>
                  <a:lnTo>
                    <a:pt x="320" y="542"/>
                  </a:lnTo>
                  <a:lnTo>
                    <a:pt x="313" y="539"/>
                  </a:lnTo>
                  <a:lnTo>
                    <a:pt x="305" y="535"/>
                  </a:lnTo>
                  <a:lnTo>
                    <a:pt x="290" y="525"/>
                  </a:lnTo>
                  <a:lnTo>
                    <a:pt x="276" y="513"/>
                  </a:lnTo>
                  <a:lnTo>
                    <a:pt x="276" y="513"/>
                  </a:lnTo>
                  <a:lnTo>
                    <a:pt x="265" y="504"/>
                  </a:lnTo>
                  <a:lnTo>
                    <a:pt x="252" y="493"/>
                  </a:lnTo>
                  <a:lnTo>
                    <a:pt x="252" y="493"/>
                  </a:lnTo>
                  <a:lnTo>
                    <a:pt x="250" y="491"/>
                  </a:lnTo>
                  <a:lnTo>
                    <a:pt x="246" y="487"/>
                  </a:lnTo>
                  <a:lnTo>
                    <a:pt x="243" y="479"/>
                  </a:lnTo>
                  <a:lnTo>
                    <a:pt x="242" y="471"/>
                  </a:lnTo>
                  <a:lnTo>
                    <a:pt x="245" y="463"/>
                  </a:lnTo>
                  <a:lnTo>
                    <a:pt x="245" y="463"/>
                  </a:lnTo>
                  <a:lnTo>
                    <a:pt x="247" y="457"/>
                  </a:lnTo>
                  <a:lnTo>
                    <a:pt x="252" y="451"/>
                  </a:lnTo>
                  <a:lnTo>
                    <a:pt x="258" y="447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71" y="447"/>
                  </a:lnTo>
                  <a:lnTo>
                    <a:pt x="277" y="451"/>
                  </a:lnTo>
                  <a:lnTo>
                    <a:pt x="277" y="451"/>
                  </a:lnTo>
                  <a:lnTo>
                    <a:pt x="286" y="459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302" y="475"/>
                  </a:lnTo>
                  <a:lnTo>
                    <a:pt x="311" y="483"/>
                  </a:lnTo>
                  <a:lnTo>
                    <a:pt x="320" y="489"/>
                  </a:lnTo>
                  <a:lnTo>
                    <a:pt x="331" y="493"/>
                  </a:lnTo>
                  <a:lnTo>
                    <a:pt x="331" y="493"/>
                  </a:lnTo>
                  <a:lnTo>
                    <a:pt x="350" y="498"/>
                  </a:lnTo>
                  <a:lnTo>
                    <a:pt x="364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8" y="501"/>
                  </a:lnTo>
                  <a:lnTo>
                    <a:pt x="388" y="501"/>
                  </a:lnTo>
                  <a:lnTo>
                    <a:pt x="402" y="500"/>
                  </a:lnTo>
                  <a:lnTo>
                    <a:pt x="421" y="497"/>
                  </a:lnTo>
                  <a:lnTo>
                    <a:pt x="430" y="494"/>
                  </a:lnTo>
                  <a:lnTo>
                    <a:pt x="438" y="491"/>
                  </a:lnTo>
                  <a:lnTo>
                    <a:pt x="443" y="487"/>
                  </a:lnTo>
                  <a:lnTo>
                    <a:pt x="446" y="484"/>
                  </a:lnTo>
                  <a:lnTo>
                    <a:pt x="447" y="481"/>
                  </a:lnTo>
                  <a:lnTo>
                    <a:pt x="447" y="481"/>
                  </a:lnTo>
                  <a:lnTo>
                    <a:pt x="447" y="479"/>
                  </a:lnTo>
                  <a:lnTo>
                    <a:pt x="446" y="476"/>
                  </a:lnTo>
                  <a:lnTo>
                    <a:pt x="441" y="471"/>
                  </a:lnTo>
                  <a:lnTo>
                    <a:pt x="433" y="466"/>
                  </a:lnTo>
                  <a:lnTo>
                    <a:pt x="421" y="460"/>
                  </a:lnTo>
                  <a:lnTo>
                    <a:pt x="421" y="460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11" y="433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31" y="412"/>
                  </a:lnTo>
                  <a:lnTo>
                    <a:pt x="231" y="412"/>
                  </a:lnTo>
                  <a:lnTo>
                    <a:pt x="200" y="403"/>
                  </a:lnTo>
                  <a:lnTo>
                    <a:pt x="167" y="394"/>
                  </a:lnTo>
                  <a:lnTo>
                    <a:pt x="136" y="382"/>
                  </a:lnTo>
                  <a:lnTo>
                    <a:pt x="105" y="369"/>
                  </a:lnTo>
                  <a:lnTo>
                    <a:pt x="90" y="361"/>
                  </a:lnTo>
                  <a:lnTo>
                    <a:pt x="77" y="352"/>
                  </a:lnTo>
                  <a:lnTo>
                    <a:pt x="64" y="343"/>
                  </a:lnTo>
                  <a:lnTo>
                    <a:pt x="51" y="332"/>
                  </a:lnTo>
                  <a:lnTo>
                    <a:pt x="40" y="322"/>
                  </a:lnTo>
                  <a:lnTo>
                    <a:pt x="31" y="309"/>
                  </a:lnTo>
                  <a:lnTo>
                    <a:pt x="22" y="296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0" y="267"/>
                  </a:lnTo>
                  <a:lnTo>
                    <a:pt x="6" y="252"/>
                  </a:lnTo>
                  <a:lnTo>
                    <a:pt x="3" y="238"/>
                  </a:lnTo>
                  <a:lnTo>
                    <a:pt x="0" y="22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0" y="177"/>
                  </a:lnTo>
                  <a:lnTo>
                    <a:pt x="3" y="161"/>
                  </a:lnTo>
                  <a:lnTo>
                    <a:pt x="6" y="147"/>
                  </a:lnTo>
                  <a:lnTo>
                    <a:pt x="10" y="132"/>
                  </a:lnTo>
                  <a:lnTo>
                    <a:pt x="17" y="118"/>
                  </a:lnTo>
                  <a:lnTo>
                    <a:pt x="25" y="105"/>
                  </a:lnTo>
                  <a:lnTo>
                    <a:pt x="33" y="93"/>
                  </a:lnTo>
                  <a:lnTo>
                    <a:pt x="43" y="81"/>
                  </a:lnTo>
                  <a:lnTo>
                    <a:pt x="55" y="71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85" y="50"/>
                  </a:lnTo>
                  <a:lnTo>
                    <a:pt x="106" y="39"/>
                  </a:lnTo>
                  <a:lnTo>
                    <a:pt x="128" y="29"/>
                  </a:lnTo>
                  <a:lnTo>
                    <a:pt x="152" y="20"/>
                  </a:lnTo>
                  <a:lnTo>
                    <a:pt x="177" y="12"/>
                  </a:lnTo>
                  <a:lnTo>
                    <a:pt x="201" y="5"/>
                  </a:lnTo>
                  <a:lnTo>
                    <a:pt x="22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7" y="0"/>
                  </a:lnTo>
                  <a:lnTo>
                    <a:pt x="282" y="3"/>
                  </a:lnTo>
                  <a:lnTo>
                    <a:pt x="297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15" y="16"/>
                  </a:lnTo>
                  <a:lnTo>
                    <a:pt x="320" y="21"/>
                  </a:lnTo>
                  <a:lnTo>
                    <a:pt x="322" y="28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18" y="43"/>
                  </a:lnTo>
                  <a:lnTo>
                    <a:pt x="313" y="50"/>
                  </a:lnTo>
                  <a:lnTo>
                    <a:pt x="309" y="52"/>
                  </a:lnTo>
                  <a:lnTo>
                    <a:pt x="305" y="55"/>
                  </a:lnTo>
                  <a:lnTo>
                    <a:pt x="301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89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77" y="51"/>
                  </a:lnTo>
                  <a:lnTo>
                    <a:pt x="269" y="50"/>
                  </a:lnTo>
                  <a:lnTo>
                    <a:pt x="262" y="48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34" y="48"/>
                  </a:lnTo>
                  <a:lnTo>
                    <a:pt x="213" y="52"/>
                  </a:lnTo>
                  <a:lnTo>
                    <a:pt x="194" y="58"/>
                  </a:lnTo>
                  <a:lnTo>
                    <a:pt x="173" y="64"/>
                  </a:lnTo>
                  <a:lnTo>
                    <a:pt x="154" y="71"/>
                  </a:lnTo>
                  <a:lnTo>
                    <a:pt x="136" y="79"/>
                  </a:lnTo>
                  <a:lnTo>
                    <a:pt x="120" y="86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7" y="102"/>
                  </a:lnTo>
                  <a:lnTo>
                    <a:pt x="86" y="111"/>
                  </a:lnTo>
                  <a:lnTo>
                    <a:pt x="77" y="122"/>
                  </a:lnTo>
                  <a:lnTo>
                    <a:pt x="69" y="132"/>
                  </a:lnTo>
                  <a:lnTo>
                    <a:pt x="63" y="144"/>
                  </a:lnTo>
                  <a:lnTo>
                    <a:pt x="57" y="156"/>
                  </a:lnTo>
                  <a:lnTo>
                    <a:pt x="52" y="169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47" y="196"/>
                  </a:lnTo>
                  <a:lnTo>
                    <a:pt x="47" y="209"/>
                  </a:lnTo>
                  <a:lnTo>
                    <a:pt x="48" y="222"/>
                  </a:lnTo>
                  <a:lnTo>
                    <a:pt x="50" y="234"/>
                  </a:lnTo>
                  <a:lnTo>
                    <a:pt x="54" y="247"/>
                  </a:lnTo>
                  <a:lnTo>
                    <a:pt x="59" y="259"/>
                  </a:lnTo>
                  <a:lnTo>
                    <a:pt x="64" y="269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8" y="289"/>
                  </a:lnTo>
                  <a:lnTo>
                    <a:pt x="86" y="297"/>
                  </a:lnTo>
                  <a:lnTo>
                    <a:pt x="94" y="303"/>
                  </a:lnTo>
                  <a:lnTo>
                    <a:pt x="103" y="310"/>
                  </a:lnTo>
                  <a:lnTo>
                    <a:pt x="122" y="322"/>
                  </a:lnTo>
                  <a:lnTo>
                    <a:pt x="143" y="332"/>
                  </a:lnTo>
                  <a:lnTo>
                    <a:pt x="165" y="340"/>
                  </a:lnTo>
                  <a:lnTo>
                    <a:pt x="187" y="348"/>
                  </a:lnTo>
                  <a:lnTo>
                    <a:pt x="231" y="361"/>
                  </a:lnTo>
                  <a:lnTo>
                    <a:pt x="231" y="361"/>
                  </a:lnTo>
                  <a:lnTo>
                    <a:pt x="250" y="365"/>
                  </a:lnTo>
                  <a:lnTo>
                    <a:pt x="250" y="365"/>
                  </a:lnTo>
                  <a:lnTo>
                    <a:pt x="298" y="378"/>
                  </a:lnTo>
                  <a:lnTo>
                    <a:pt x="345" y="391"/>
                  </a:lnTo>
                  <a:lnTo>
                    <a:pt x="345" y="391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411" y="407"/>
                  </a:lnTo>
                  <a:lnTo>
                    <a:pt x="411" y="407"/>
                  </a:lnTo>
                  <a:lnTo>
                    <a:pt x="437" y="413"/>
                  </a:lnTo>
                  <a:lnTo>
                    <a:pt x="453" y="419"/>
                  </a:lnTo>
                  <a:lnTo>
                    <a:pt x="467" y="424"/>
                  </a:lnTo>
                  <a:lnTo>
                    <a:pt x="480" y="430"/>
                  </a:lnTo>
                  <a:lnTo>
                    <a:pt x="490" y="438"/>
                  </a:lnTo>
                  <a:lnTo>
                    <a:pt x="496" y="443"/>
                  </a:lnTo>
                  <a:lnTo>
                    <a:pt x="500" y="449"/>
                  </a:lnTo>
                  <a:lnTo>
                    <a:pt x="504" y="454"/>
                  </a:lnTo>
                  <a:lnTo>
                    <a:pt x="505" y="459"/>
                  </a:lnTo>
                  <a:lnTo>
                    <a:pt x="505" y="459"/>
                  </a:lnTo>
                  <a:lnTo>
                    <a:pt x="507" y="470"/>
                  </a:lnTo>
                  <a:lnTo>
                    <a:pt x="509" y="479"/>
                  </a:lnTo>
                  <a:lnTo>
                    <a:pt x="507" y="489"/>
                  </a:lnTo>
                  <a:lnTo>
                    <a:pt x="505" y="500"/>
                  </a:lnTo>
                  <a:lnTo>
                    <a:pt x="501" y="509"/>
                  </a:lnTo>
                  <a:lnTo>
                    <a:pt x="496" y="517"/>
                  </a:lnTo>
                  <a:lnTo>
                    <a:pt x="489" y="525"/>
                  </a:lnTo>
                  <a:lnTo>
                    <a:pt x="480" y="530"/>
                  </a:lnTo>
                  <a:lnTo>
                    <a:pt x="480" y="530"/>
                  </a:lnTo>
                  <a:lnTo>
                    <a:pt x="458" y="538"/>
                  </a:lnTo>
                  <a:lnTo>
                    <a:pt x="434" y="544"/>
                  </a:lnTo>
                  <a:lnTo>
                    <a:pt x="408" y="547"/>
                  </a:lnTo>
                  <a:lnTo>
                    <a:pt x="382" y="548"/>
                  </a:lnTo>
                  <a:lnTo>
                    <a:pt x="38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3" name="Freeform 1035"/>
            <p:cNvSpPr>
              <a:spLocks noEditPoints="1"/>
            </p:cNvSpPr>
            <p:nvPr/>
          </p:nvSpPr>
          <p:spPr bwMode="auto">
            <a:xfrm>
              <a:off x="2058988" y="4086225"/>
              <a:ext cx="720725" cy="715963"/>
            </a:xfrm>
            <a:custGeom>
              <a:avLst/>
              <a:gdLst/>
              <a:ahLst/>
              <a:cxnLst>
                <a:cxn ang="0">
                  <a:pos x="1523" y="1757"/>
                </a:cxn>
                <a:cxn ang="0">
                  <a:pos x="1310" y="1528"/>
                </a:cxn>
                <a:cxn ang="0">
                  <a:pos x="1261" y="1462"/>
                </a:cxn>
                <a:cxn ang="0">
                  <a:pos x="880" y="1510"/>
                </a:cxn>
                <a:cxn ang="0">
                  <a:pos x="542" y="1462"/>
                </a:cxn>
                <a:cxn ang="0">
                  <a:pos x="273" y="1324"/>
                </a:cxn>
                <a:cxn ang="0">
                  <a:pos x="88" y="1115"/>
                </a:cxn>
                <a:cxn ang="0">
                  <a:pos x="7" y="878"/>
                </a:cxn>
                <a:cxn ang="0">
                  <a:pos x="3" y="734"/>
                </a:cxn>
                <a:cxn ang="0">
                  <a:pos x="47" y="509"/>
                </a:cxn>
                <a:cxn ang="0">
                  <a:pos x="157" y="292"/>
                </a:cxn>
                <a:cxn ang="0">
                  <a:pos x="316" y="159"/>
                </a:cxn>
                <a:cxn ang="0">
                  <a:pos x="574" y="47"/>
                </a:cxn>
                <a:cxn ang="0">
                  <a:pos x="831" y="10"/>
                </a:cxn>
                <a:cxn ang="0">
                  <a:pos x="977" y="8"/>
                </a:cxn>
                <a:cxn ang="0">
                  <a:pos x="1026" y="0"/>
                </a:cxn>
                <a:cxn ang="0">
                  <a:pos x="1241" y="59"/>
                </a:cxn>
                <a:cxn ang="0">
                  <a:pos x="1526" y="217"/>
                </a:cxn>
                <a:cxn ang="0">
                  <a:pos x="1695" y="453"/>
                </a:cxn>
                <a:cxn ang="0">
                  <a:pos x="1781" y="718"/>
                </a:cxn>
                <a:cxn ang="0">
                  <a:pos x="1769" y="955"/>
                </a:cxn>
                <a:cxn ang="0">
                  <a:pos x="1678" y="1136"/>
                </a:cxn>
                <a:cxn ang="0">
                  <a:pos x="1574" y="1275"/>
                </a:cxn>
                <a:cxn ang="0">
                  <a:pos x="1590" y="1336"/>
                </a:cxn>
                <a:cxn ang="0">
                  <a:pos x="1679" y="1425"/>
                </a:cxn>
                <a:cxn ang="0">
                  <a:pos x="1777" y="1519"/>
                </a:cxn>
                <a:cxn ang="0">
                  <a:pos x="1815" y="1644"/>
                </a:cxn>
                <a:cxn ang="0">
                  <a:pos x="1746" y="1749"/>
                </a:cxn>
                <a:cxn ang="0">
                  <a:pos x="1618" y="1801"/>
                </a:cxn>
                <a:cxn ang="0">
                  <a:pos x="1340" y="1436"/>
                </a:cxn>
                <a:cxn ang="0">
                  <a:pos x="1361" y="1512"/>
                </a:cxn>
                <a:cxn ang="0">
                  <a:pos x="1526" y="1694"/>
                </a:cxn>
                <a:cxn ang="0">
                  <a:pos x="1622" y="1749"/>
                </a:cxn>
                <a:cxn ang="0">
                  <a:pos x="1718" y="1706"/>
                </a:cxn>
                <a:cxn ang="0">
                  <a:pos x="1767" y="1612"/>
                </a:cxn>
                <a:cxn ang="0">
                  <a:pos x="1691" y="1508"/>
                </a:cxn>
                <a:cxn ang="0">
                  <a:pos x="1586" y="1398"/>
                </a:cxn>
                <a:cxn ang="0">
                  <a:pos x="886" y="57"/>
                </a:cxn>
                <a:cxn ang="0">
                  <a:pos x="630" y="81"/>
                </a:cxn>
                <a:cxn ang="0">
                  <a:pos x="323" y="211"/>
                </a:cxn>
                <a:cxn ang="0">
                  <a:pos x="149" y="401"/>
                </a:cxn>
                <a:cxn ang="0">
                  <a:pos x="56" y="691"/>
                </a:cxn>
                <a:cxn ang="0">
                  <a:pos x="60" y="881"/>
                </a:cxn>
                <a:cxn ang="0">
                  <a:pos x="109" y="1044"/>
                </a:cxn>
                <a:cxn ang="0">
                  <a:pos x="211" y="1204"/>
                </a:cxn>
                <a:cxn ang="0">
                  <a:pos x="404" y="1359"/>
                </a:cxn>
                <a:cxn ang="0">
                  <a:pos x="675" y="1439"/>
                </a:cxn>
                <a:cxn ang="0">
                  <a:pos x="968" y="1457"/>
                </a:cxn>
                <a:cxn ang="0">
                  <a:pos x="1280" y="1404"/>
                </a:cxn>
                <a:cxn ang="0">
                  <a:pos x="1543" y="1245"/>
                </a:cxn>
                <a:cxn ang="0">
                  <a:pos x="1608" y="1155"/>
                </a:cxn>
                <a:cxn ang="0">
                  <a:pos x="1700" y="1001"/>
                </a:cxn>
                <a:cxn ang="0">
                  <a:pos x="1734" y="771"/>
                </a:cxn>
                <a:cxn ang="0">
                  <a:pos x="1697" y="572"/>
                </a:cxn>
                <a:cxn ang="0">
                  <a:pos x="1568" y="343"/>
                </a:cxn>
                <a:cxn ang="0">
                  <a:pos x="1374" y="166"/>
                </a:cxn>
                <a:cxn ang="0">
                  <a:pos x="1156" y="89"/>
                </a:cxn>
                <a:cxn ang="0">
                  <a:pos x="1019" y="53"/>
                </a:cxn>
                <a:cxn ang="0">
                  <a:pos x="886" y="57"/>
                </a:cxn>
              </a:cxnLst>
              <a:rect l="0" t="0" r="r" b="b"/>
              <a:pathLst>
                <a:path w="1816" h="1801">
                  <a:moveTo>
                    <a:pt x="1618" y="1801"/>
                  </a:moveTo>
                  <a:lnTo>
                    <a:pt x="1618" y="1801"/>
                  </a:lnTo>
                  <a:lnTo>
                    <a:pt x="1603" y="1800"/>
                  </a:lnTo>
                  <a:lnTo>
                    <a:pt x="1603" y="1800"/>
                  </a:lnTo>
                  <a:lnTo>
                    <a:pt x="1586" y="1796"/>
                  </a:lnTo>
                  <a:lnTo>
                    <a:pt x="1569" y="1788"/>
                  </a:lnTo>
                  <a:lnTo>
                    <a:pt x="1554" y="1780"/>
                  </a:lnTo>
                  <a:lnTo>
                    <a:pt x="1538" y="1768"/>
                  </a:lnTo>
                  <a:lnTo>
                    <a:pt x="1523" y="1757"/>
                  </a:lnTo>
                  <a:lnTo>
                    <a:pt x="1510" y="1745"/>
                  </a:lnTo>
                  <a:lnTo>
                    <a:pt x="1484" y="1720"/>
                  </a:lnTo>
                  <a:lnTo>
                    <a:pt x="1484" y="1720"/>
                  </a:lnTo>
                  <a:lnTo>
                    <a:pt x="1442" y="1676"/>
                  </a:lnTo>
                  <a:lnTo>
                    <a:pt x="1403" y="1634"/>
                  </a:lnTo>
                  <a:lnTo>
                    <a:pt x="1365" y="1592"/>
                  </a:lnTo>
                  <a:lnTo>
                    <a:pt x="1330" y="1550"/>
                  </a:lnTo>
                  <a:lnTo>
                    <a:pt x="1330" y="1550"/>
                  </a:lnTo>
                  <a:lnTo>
                    <a:pt x="1310" y="1528"/>
                  </a:lnTo>
                  <a:lnTo>
                    <a:pt x="1310" y="1528"/>
                  </a:lnTo>
                  <a:lnTo>
                    <a:pt x="1296" y="1512"/>
                  </a:lnTo>
                  <a:lnTo>
                    <a:pt x="1284" y="1498"/>
                  </a:lnTo>
                  <a:lnTo>
                    <a:pt x="1279" y="1490"/>
                  </a:lnTo>
                  <a:lnTo>
                    <a:pt x="1274" y="1481"/>
                  </a:lnTo>
                  <a:lnTo>
                    <a:pt x="1270" y="1472"/>
                  </a:lnTo>
                  <a:lnTo>
                    <a:pt x="1267" y="1462"/>
                  </a:lnTo>
                  <a:lnTo>
                    <a:pt x="1266" y="1460"/>
                  </a:lnTo>
                  <a:lnTo>
                    <a:pt x="1261" y="1462"/>
                  </a:lnTo>
                  <a:lnTo>
                    <a:pt x="1261" y="1462"/>
                  </a:lnTo>
                  <a:lnTo>
                    <a:pt x="1212" y="1473"/>
                  </a:lnTo>
                  <a:lnTo>
                    <a:pt x="1164" y="1482"/>
                  </a:lnTo>
                  <a:lnTo>
                    <a:pt x="1115" y="1491"/>
                  </a:lnTo>
                  <a:lnTo>
                    <a:pt x="1067" y="1498"/>
                  </a:lnTo>
                  <a:lnTo>
                    <a:pt x="1020" y="1503"/>
                  </a:lnTo>
                  <a:lnTo>
                    <a:pt x="973" y="1506"/>
                  </a:lnTo>
                  <a:lnTo>
                    <a:pt x="926" y="1508"/>
                  </a:lnTo>
                  <a:lnTo>
                    <a:pt x="880" y="1510"/>
                  </a:lnTo>
                  <a:lnTo>
                    <a:pt x="880" y="1510"/>
                  </a:lnTo>
                  <a:lnTo>
                    <a:pt x="834" y="1508"/>
                  </a:lnTo>
                  <a:lnTo>
                    <a:pt x="790" y="1506"/>
                  </a:lnTo>
                  <a:lnTo>
                    <a:pt x="745" y="1503"/>
                  </a:lnTo>
                  <a:lnTo>
                    <a:pt x="703" y="1498"/>
                  </a:lnTo>
                  <a:lnTo>
                    <a:pt x="661" y="1491"/>
                  </a:lnTo>
                  <a:lnTo>
                    <a:pt x="621" y="1482"/>
                  </a:lnTo>
                  <a:lnTo>
                    <a:pt x="580" y="1473"/>
                  </a:lnTo>
                  <a:lnTo>
                    <a:pt x="542" y="1462"/>
                  </a:lnTo>
                  <a:lnTo>
                    <a:pt x="504" y="1449"/>
                  </a:lnTo>
                  <a:lnTo>
                    <a:pt x="468" y="1435"/>
                  </a:lnTo>
                  <a:lnTo>
                    <a:pt x="433" y="1421"/>
                  </a:lnTo>
                  <a:lnTo>
                    <a:pt x="399" y="1404"/>
                  </a:lnTo>
                  <a:lnTo>
                    <a:pt x="365" y="1385"/>
                  </a:lnTo>
                  <a:lnTo>
                    <a:pt x="333" y="1366"/>
                  </a:lnTo>
                  <a:lnTo>
                    <a:pt x="303" y="1346"/>
                  </a:lnTo>
                  <a:lnTo>
                    <a:pt x="273" y="1324"/>
                  </a:lnTo>
                  <a:lnTo>
                    <a:pt x="273" y="1324"/>
                  </a:lnTo>
                  <a:lnTo>
                    <a:pt x="242" y="1298"/>
                  </a:lnTo>
                  <a:lnTo>
                    <a:pt x="213" y="1272"/>
                  </a:lnTo>
                  <a:lnTo>
                    <a:pt x="187" y="1245"/>
                  </a:lnTo>
                  <a:lnTo>
                    <a:pt x="162" y="1221"/>
                  </a:lnTo>
                  <a:lnTo>
                    <a:pt x="141" y="1194"/>
                  </a:lnTo>
                  <a:lnTo>
                    <a:pt x="121" y="1168"/>
                  </a:lnTo>
                  <a:lnTo>
                    <a:pt x="104" y="1142"/>
                  </a:lnTo>
                  <a:lnTo>
                    <a:pt x="88" y="1115"/>
                  </a:lnTo>
                  <a:lnTo>
                    <a:pt x="88" y="1115"/>
                  </a:lnTo>
                  <a:lnTo>
                    <a:pt x="78" y="1094"/>
                  </a:lnTo>
                  <a:lnTo>
                    <a:pt x="68" y="1071"/>
                  </a:lnTo>
                  <a:lnTo>
                    <a:pt x="60" y="1051"/>
                  </a:lnTo>
                  <a:lnTo>
                    <a:pt x="52" y="1028"/>
                  </a:lnTo>
                  <a:lnTo>
                    <a:pt x="37" y="984"/>
                  </a:lnTo>
                  <a:lnTo>
                    <a:pt x="26" y="941"/>
                  </a:lnTo>
                  <a:lnTo>
                    <a:pt x="26" y="941"/>
                  </a:lnTo>
                  <a:lnTo>
                    <a:pt x="7" y="878"/>
                  </a:lnTo>
                  <a:lnTo>
                    <a:pt x="7" y="878"/>
                  </a:lnTo>
                  <a:lnTo>
                    <a:pt x="3" y="866"/>
                  </a:lnTo>
                  <a:lnTo>
                    <a:pt x="1" y="853"/>
                  </a:lnTo>
                  <a:lnTo>
                    <a:pt x="1" y="839"/>
                  </a:lnTo>
                  <a:lnTo>
                    <a:pt x="0" y="824"/>
                  </a:lnTo>
                  <a:lnTo>
                    <a:pt x="1" y="796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3" y="734"/>
                  </a:lnTo>
                  <a:lnTo>
                    <a:pt x="3" y="734"/>
                  </a:lnTo>
                  <a:lnTo>
                    <a:pt x="6" y="707"/>
                  </a:lnTo>
                  <a:lnTo>
                    <a:pt x="9" y="679"/>
                  </a:lnTo>
                  <a:lnTo>
                    <a:pt x="13" y="649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23" y="590"/>
                  </a:lnTo>
                  <a:lnTo>
                    <a:pt x="31" y="564"/>
                  </a:lnTo>
                  <a:lnTo>
                    <a:pt x="39" y="537"/>
                  </a:lnTo>
                  <a:lnTo>
                    <a:pt x="47" y="509"/>
                  </a:lnTo>
                  <a:lnTo>
                    <a:pt x="57" y="482"/>
                  </a:lnTo>
                  <a:lnTo>
                    <a:pt x="69" y="453"/>
                  </a:lnTo>
                  <a:lnTo>
                    <a:pt x="82" y="424"/>
                  </a:lnTo>
                  <a:lnTo>
                    <a:pt x="98" y="394"/>
                  </a:lnTo>
                  <a:lnTo>
                    <a:pt x="98" y="394"/>
                  </a:lnTo>
                  <a:lnTo>
                    <a:pt x="111" y="368"/>
                  </a:lnTo>
                  <a:lnTo>
                    <a:pt x="124" y="343"/>
                  </a:lnTo>
                  <a:lnTo>
                    <a:pt x="140" y="317"/>
                  </a:lnTo>
                  <a:lnTo>
                    <a:pt x="157" y="292"/>
                  </a:lnTo>
                  <a:lnTo>
                    <a:pt x="175" y="267"/>
                  </a:lnTo>
                  <a:lnTo>
                    <a:pt x="196" y="245"/>
                  </a:lnTo>
                  <a:lnTo>
                    <a:pt x="218" y="225"/>
                  </a:lnTo>
                  <a:lnTo>
                    <a:pt x="230" y="215"/>
                  </a:lnTo>
                  <a:lnTo>
                    <a:pt x="243" y="207"/>
                  </a:lnTo>
                  <a:lnTo>
                    <a:pt x="243" y="20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316" y="159"/>
                  </a:lnTo>
                  <a:lnTo>
                    <a:pt x="365" y="129"/>
                  </a:lnTo>
                  <a:lnTo>
                    <a:pt x="388" y="115"/>
                  </a:lnTo>
                  <a:lnTo>
                    <a:pt x="413" y="102"/>
                  </a:lnTo>
                  <a:lnTo>
                    <a:pt x="438" y="92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501" y="70"/>
                  </a:lnTo>
                  <a:lnTo>
                    <a:pt x="537" y="58"/>
                  </a:lnTo>
                  <a:lnTo>
                    <a:pt x="574" y="47"/>
                  </a:lnTo>
                  <a:lnTo>
                    <a:pt x="609" y="40"/>
                  </a:lnTo>
                  <a:lnTo>
                    <a:pt x="643" y="32"/>
                  </a:lnTo>
                  <a:lnTo>
                    <a:pt x="676" y="27"/>
                  </a:lnTo>
                  <a:lnTo>
                    <a:pt x="710" y="21"/>
                  </a:lnTo>
                  <a:lnTo>
                    <a:pt x="743" y="19"/>
                  </a:lnTo>
                  <a:lnTo>
                    <a:pt x="743" y="19"/>
                  </a:lnTo>
                  <a:lnTo>
                    <a:pt x="780" y="15"/>
                  </a:lnTo>
                  <a:lnTo>
                    <a:pt x="780" y="15"/>
                  </a:lnTo>
                  <a:lnTo>
                    <a:pt x="831" y="10"/>
                  </a:lnTo>
                  <a:lnTo>
                    <a:pt x="856" y="8"/>
                  </a:lnTo>
                  <a:lnTo>
                    <a:pt x="881" y="8"/>
                  </a:lnTo>
                  <a:lnTo>
                    <a:pt x="888" y="7"/>
                  </a:lnTo>
                  <a:lnTo>
                    <a:pt x="888" y="7"/>
                  </a:lnTo>
                  <a:lnTo>
                    <a:pt x="920" y="8"/>
                  </a:lnTo>
                  <a:lnTo>
                    <a:pt x="920" y="8"/>
                  </a:lnTo>
                  <a:lnTo>
                    <a:pt x="954" y="10"/>
                  </a:lnTo>
                  <a:lnTo>
                    <a:pt x="954" y="10"/>
                  </a:lnTo>
                  <a:lnTo>
                    <a:pt x="977" y="8"/>
                  </a:lnTo>
                  <a:lnTo>
                    <a:pt x="996" y="7"/>
                  </a:lnTo>
                  <a:lnTo>
                    <a:pt x="996" y="7"/>
                  </a:lnTo>
                  <a:lnTo>
                    <a:pt x="1004" y="2"/>
                  </a:lnTo>
                  <a:lnTo>
                    <a:pt x="1012" y="0"/>
                  </a:lnTo>
                  <a:lnTo>
                    <a:pt x="1012" y="0"/>
                  </a:lnTo>
                  <a:lnTo>
                    <a:pt x="1017" y="2"/>
                  </a:lnTo>
                  <a:lnTo>
                    <a:pt x="1017" y="2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4" y="2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106" y="21"/>
                  </a:lnTo>
                  <a:lnTo>
                    <a:pt x="1173" y="38"/>
                  </a:lnTo>
                  <a:lnTo>
                    <a:pt x="1207" y="47"/>
                  </a:lnTo>
                  <a:lnTo>
                    <a:pt x="1241" y="59"/>
                  </a:lnTo>
                  <a:lnTo>
                    <a:pt x="1274" y="71"/>
                  </a:lnTo>
                  <a:lnTo>
                    <a:pt x="1308" y="84"/>
                  </a:lnTo>
                  <a:lnTo>
                    <a:pt x="1340" y="98"/>
                  </a:lnTo>
                  <a:lnTo>
                    <a:pt x="1373" y="114"/>
                  </a:lnTo>
                  <a:lnTo>
                    <a:pt x="1404" y="131"/>
                  </a:lnTo>
                  <a:lnTo>
                    <a:pt x="1436" y="149"/>
                  </a:lnTo>
                  <a:lnTo>
                    <a:pt x="1467" y="170"/>
                  </a:lnTo>
                  <a:lnTo>
                    <a:pt x="1497" y="193"/>
                  </a:lnTo>
                  <a:lnTo>
                    <a:pt x="1526" y="217"/>
                  </a:lnTo>
                  <a:lnTo>
                    <a:pt x="1554" y="244"/>
                  </a:lnTo>
                  <a:lnTo>
                    <a:pt x="1554" y="244"/>
                  </a:lnTo>
                  <a:lnTo>
                    <a:pt x="1568" y="258"/>
                  </a:lnTo>
                  <a:lnTo>
                    <a:pt x="1581" y="274"/>
                  </a:lnTo>
                  <a:lnTo>
                    <a:pt x="1607" y="306"/>
                  </a:lnTo>
                  <a:lnTo>
                    <a:pt x="1632" y="342"/>
                  </a:lnTo>
                  <a:lnTo>
                    <a:pt x="1654" y="378"/>
                  </a:lnTo>
                  <a:lnTo>
                    <a:pt x="1675" y="415"/>
                  </a:lnTo>
                  <a:lnTo>
                    <a:pt x="1695" y="453"/>
                  </a:lnTo>
                  <a:lnTo>
                    <a:pt x="1713" y="489"/>
                  </a:lnTo>
                  <a:lnTo>
                    <a:pt x="1730" y="523"/>
                  </a:lnTo>
                  <a:lnTo>
                    <a:pt x="1730" y="523"/>
                  </a:lnTo>
                  <a:lnTo>
                    <a:pt x="1745" y="559"/>
                  </a:lnTo>
                  <a:lnTo>
                    <a:pt x="1756" y="591"/>
                  </a:lnTo>
                  <a:lnTo>
                    <a:pt x="1767" y="624"/>
                  </a:lnTo>
                  <a:lnTo>
                    <a:pt x="1773" y="656"/>
                  </a:lnTo>
                  <a:lnTo>
                    <a:pt x="1777" y="687"/>
                  </a:lnTo>
                  <a:lnTo>
                    <a:pt x="1781" y="718"/>
                  </a:lnTo>
                  <a:lnTo>
                    <a:pt x="1782" y="752"/>
                  </a:lnTo>
                  <a:lnTo>
                    <a:pt x="1782" y="788"/>
                  </a:lnTo>
                  <a:lnTo>
                    <a:pt x="1782" y="797"/>
                  </a:lnTo>
                  <a:lnTo>
                    <a:pt x="1782" y="797"/>
                  </a:lnTo>
                  <a:lnTo>
                    <a:pt x="1782" y="852"/>
                  </a:lnTo>
                  <a:lnTo>
                    <a:pt x="1781" y="878"/>
                  </a:lnTo>
                  <a:lnTo>
                    <a:pt x="1779" y="904"/>
                  </a:lnTo>
                  <a:lnTo>
                    <a:pt x="1775" y="929"/>
                  </a:lnTo>
                  <a:lnTo>
                    <a:pt x="1769" y="955"/>
                  </a:lnTo>
                  <a:lnTo>
                    <a:pt x="1762" y="980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37" y="1036"/>
                  </a:lnTo>
                  <a:lnTo>
                    <a:pt x="1721" y="1065"/>
                  </a:lnTo>
                  <a:lnTo>
                    <a:pt x="1705" y="1092"/>
                  </a:lnTo>
                  <a:lnTo>
                    <a:pt x="1688" y="1119"/>
                  </a:lnTo>
                  <a:lnTo>
                    <a:pt x="1688" y="1119"/>
                  </a:lnTo>
                  <a:lnTo>
                    <a:pt x="1678" y="1136"/>
                  </a:lnTo>
                  <a:lnTo>
                    <a:pt x="1669" y="1154"/>
                  </a:lnTo>
                  <a:lnTo>
                    <a:pt x="1669" y="1154"/>
                  </a:lnTo>
                  <a:lnTo>
                    <a:pt x="1656" y="1177"/>
                  </a:lnTo>
                  <a:lnTo>
                    <a:pt x="1648" y="1189"/>
                  </a:lnTo>
                  <a:lnTo>
                    <a:pt x="1641" y="1200"/>
                  </a:lnTo>
                  <a:lnTo>
                    <a:pt x="1641" y="1200"/>
                  </a:lnTo>
                  <a:lnTo>
                    <a:pt x="1619" y="1226"/>
                  </a:lnTo>
                  <a:lnTo>
                    <a:pt x="1598" y="1252"/>
                  </a:lnTo>
                  <a:lnTo>
                    <a:pt x="1574" y="1275"/>
                  </a:lnTo>
                  <a:lnTo>
                    <a:pt x="1551" y="1299"/>
                  </a:lnTo>
                  <a:lnTo>
                    <a:pt x="1550" y="1299"/>
                  </a:lnTo>
                  <a:lnTo>
                    <a:pt x="1551" y="1300"/>
                  </a:lnTo>
                  <a:lnTo>
                    <a:pt x="1551" y="1300"/>
                  </a:lnTo>
                  <a:lnTo>
                    <a:pt x="1552" y="1304"/>
                  </a:lnTo>
                  <a:lnTo>
                    <a:pt x="1555" y="1308"/>
                  </a:lnTo>
                  <a:lnTo>
                    <a:pt x="1564" y="1316"/>
                  </a:lnTo>
                  <a:lnTo>
                    <a:pt x="1590" y="1336"/>
                  </a:lnTo>
                  <a:lnTo>
                    <a:pt x="1590" y="1336"/>
                  </a:lnTo>
                  <a:lnTo>
                    <a:pt x="1597" y="1341"/>
                  </a:lnTo>
                  <a:lnTo>
                    <a:pt x="1597" y="1341"/>
                  </a:lnTo>
                  <a:lnTo>
                    <a:pt x="1614" y="1354"/>
                  </a:lnTo>
                  <a:lnTo>
                    <a:pt x="1628" y="1368"/>
                  </a:lnTo>
                  <a:lnTo>
                    <a:pt x="1658" y="1400"/>
                  </a:lnTo>
                  <a:lnTo>
                    <a:pt x="1661" y="1404"/>
                  </a:lnTo>
                  <a:lnTo>
                    <a:pt x="1661" y="1404"/>
                  </a:lnTo>
                  <a:lnTo>
                    <a:pt x="1679" y="1425"/>
                  </a:lnTo>
                  <a:lnTo>
                    <a:pt x="1679" y="1425"/>
                  </a:lnTo>
                  <a:lnTo>
                    <a:pt x="1690" y="1438"/>
                  </a:lnTo>
                  <a:lnTo>
                    <a:pt x="1701" y="1451"/>
                  </a:lnTo>
                  <a:lnTo>
                    <a:pt x="1714" y="1462"/>
                  </a:lnTo>
                  <a:lnTo>
                    <a:pt x="1728" y="1473"/>
                  </a:lnTo>
                  <a:lnTo>
                    <a:pt x="1728" y="1473"/>
                  </a:lnTo>
                  <a:lnTo>
                    <a:pt x="1741" y="1482"/>
                  </a:lnTo>
                  <a:lnTo>
                    <a:pt x="1752" y="1493"/>
                  </a:lnTo>
                  <a:lnTo>
                    <a:pt x="1765" y="1506"/>
                  </a:lnTo>
                  <a:lnTo>
                    <a:pt x="1777" y="1519"/>
                  </a:lnTo>
                  <a:lnTo>
                    <a:pt x="1777" y="1519"/>
                  </a:lnTo>
                  <a:lnTo>
                    <a:pt x="1788" y="1533"/>
                  </a:lnTo>
                  <a:lnTo>
                    <a:pt x="1797" y="1547"/>
                  </a:lnTo>
                  <a:lnTo>
                    <a:pt x="1805" y="1563"/>
                  </a:lnTo>
                  <a:lnTo>
                    <a:pt x="1810" y="1579"/>
                  </a:lnTo>
                  <a:lnTo>
                    <a:pt x="1814" y="1595"/>
                  </a:lnTo>
                  <a:lnTo>
                    <a:pt x="1816" y="1612"/>
                  </a:lnTo>
                  <a:lnTo>
                    <a:pt x="1816" y="1627"/>
                  </a:lnTo>
                  <a:lnTo>
                    <a:pt x="1815" y="1644"/>
                  </a:lnTo>
                  <a:lnTo>
                    <a:pt x="1815" y="1644"/>
                  </a:lnTo>
                  <a:lnTo>
                    <a:pt x="1811" y="1660"/>
                  </a:lnTo>
                  <a:lnTo>
                    <a:pt x="1807" y="1674"/>
                  </a:lnTo>
                  <a:lnTo>
                    <a:pt x="1801" y="1689"/>
                  </a:lnTo>
                  <a:lnTo>
                    <a:pt x="1793" y="1703"/>
                  </a:lnTo>
                  <a:lnTo>
                    <a:pt x="1782" y="1715"/>
                  </a:lnTo>
                  <a:lnTo>
                    <a:pt x="1772" y="1728"/>
                  </a:lnTo>
                  <a:lnTo>
                    <a:pt x="1759" y="1738"/>
                  </a:lnTo>
                  <a:lnTo>
                    <a:pt x="1746" y="1749"/>
                  </a:lnTo>
                  <a:lnTo>
                    <a:pt x="1746" y="1749"/>
                  </a:lnTo>
                  <a:lnTo>
                    <a:pt x="1714" y="1767"/>
                  </a:lnTo>
                  <a:lnTo>
                    <a:pt x="1699" y="1776"/>
                  </a:lnTo>
                  <a:lnTo>
                    <a:pt x="1682" y="1784"/>
                  </a:lnTo>
                  <a:lnTo>
                    <a:pt x="1666" y="1791"/>
                  </a:lnTo>
                  <a:lnTo>
                    <a:pt x="1650" y="1796"/>
                  </a:lnTo>
                  <a:lnTo>
                    <a:pt x="1633" y="1800"/>
                  </a:lnTo>
                  <a:lnTo>
                    <a:pt x="1618" y="1801"/>
                  </a:lnTo>
                  <a:lnTo>
                    <a:pt x="1618" y="1801"/>
                  </a:lnTo>
                  <a:close/>
                  <a:moveTo>
                    <a:pt x="1510" y="1334"/>
                  </a:moveTo>
                  <a:lnTo>
                    <a:pt x="1510" y="1334"/>
                  </a:lnTo>
                  <a:lnTo>
                    <a:pt x="1488" y="1351"/>
                  </a:lnTo>
                  <a:lnTo>
                    <a:pt x="1465" y="1368"/>
                  </a:lnTo>
                  <a:lnTo>
                    <a:pt x="1440" y="1384"/>
                  </a:lnTo>
                  <a:lnTo>
                    <a:pt x="1416" y="1400"/>
                  </a:lnTo>
                  <a:lnTo>
                    <a:pt x="1391" y="1413"/>
                  </a:lnTo>
                  <a:lnTo>
                    <a:pt x="1366" y="1425"/>
                  </a:lnTo>
                  <a:lnTo>
                    <a:pt x="1340" y="1436"/>
                  </a:lnTo>
                  <a:lnTo>
                    <a:pt x="1315" y="1445"/>
                  </a:lnTo>
                  <a:lnTo>
                    <a:pt x="1313" y="1447"/>
                  </a:lnTo>
                  <a:lnTo>
                    <a:pt x="1314" y="1448"/>
                  </a:lnTo>
                  <a:lnTo>
                    <a:pt x="1314" y="1448"/>
                  </a:lnTo>
                  <a:lnTo>
                    <a:pt x="1317" y="1456"/>
                  </a:lnTo>
                  <a:lnTo>
                    <a:pt x="1321" y="1464"/>
                  </a:lnTo>
                  <a:lnTo>
                    <a:pt x="1332" y="1481"/>
                  </a:lnTo>
                  <a:lnTo>
                    <a:pt x="1347" y="1496"/>
                  </a:lnTo>
                  <a:lnTo>
                    <a:pt x="1361" y="1512"/>
                  </a:lnTo>
                  <a:lnTo>
                    <a:pt x="1361" y="1512"/>
                  </a:lnTo>
                  <a:lnTo>
                    <a:pt x="1378" y="1529"/>
                  </a:lnTo>
                  <a:lnTo>
                    <a:pt x="1378" y="1529"/>
                  </a:lnTo>
                  <a:lnTo>
                    <a:pt x="1435" y="1595"/>
                  </a:lnTo>
                  <a:lnTo>
                    <a:pt x="1488" y="1653"/>
                  </a:lnTo>
                  <a:lnTo>
                    <a:pt x="1488" y="1653"/>
                  </a:lnTo>
                  <a:lnTo>
                    <a:pt x="1501" y="1666"/>
                  </a:lnTo>
                  <a:lnTo>
                    <a:pt x="1501" y="1666"/>
                  </a:lnTo>
                  <a:lnTo>
                    <a:pt x="1526" y="1694"/>
                  </a:lnTo>
                  <a:lnTo>
                    <a:pt x="1540" y="1707"/>
                  </a:lnTo>
                  <a:lnTo>
                    <a:pt x="1556" y="1720"/>
                  </a:lnTo>
                  <a:lnTo>
                    <a:pt x="1572" y="1732"/>
                  </a:lnTo>
                  <a:lnTo>
                    <a:pt x="1588" y="1741"/>
                  </a:lnTo>
                  <a:lnTo>
                    <a:pt x="1595" y="1744"/>
                  </a:lnTo>
                  <a:lnTo>
                    <a:pt x="1605" y="1746"/>
                  </a:lnTo>
                  <a:lnTo>
                    <a:pt x="1612" y="1748"/>
                  </a:lnTo>
                  <a:lnTo>
                    <a:pt x="1622" y="1749"/>
                  </a:lnTo>
                  <a:lnTo>
                    <a:pt x="1622" y="1749"/>
                  </a:lnTo>
                  <a:lnTo>
                    <a:pt x="1628" y="1749"/>
                  </a:lnTo>
                  <a:lnTo>
                    <a:pt x="1636" y="1748"/>
                  </a:lnTo>
                  <a:lnTo>
                    <a:pt x="1643" y="1745"/>
                  </a:lnTo>
                  <a:lnTo>
                    <a:pt x="1649" y="1742"/>
                  </a:lnTo>
                  <a:lnTo>
                    <a:pt x="1661" y="1737"/>
                  </a:lnTo>
                  <a:lnTo>
                    <a:pt x="1661" y="1737"/>
                  </a:lnTo>
                  <a:lnTo>
                    <a:pt x="1691" y="1723"/>
                  </a:lnTo>
                  <a:lnTo>
                    <a:pt x="1705" y="1714"/>
                  </a:lnTo>
                  <a:lnTo>
                    <a:pt x="1718" y="1706"/>
                  </a:lnTo>
                  <a:lnTo>
                    <a:pt x="1731" y="1695"/>
                  </a:lnTo>
                  <a:lnTo>
                    <a:pt x="1743" y="1683"/>
                  </a:lnTo>
                  <a:lnTo>
                    <a:pt x="1752" y="1670"/>
                  </a:lnTo>
                  <a:lnTo>
                    <a:pt x="1762" y="1655"/>
                  </a:lnTo>
                  <a:lnTo>
                    <a:pt x="1762" y="1655"/>
                  </a:lnTo>
                  <a:lnTo>
                    <a:pt x="1765" y="1644"/>
                  </a:lnTo>
                  <a:lnTo>
                    <a:pt x="1767" y="1634"/>
                  </a:lnTo>
                  <a:lnTo>
                    <a:pt x="1768" y="1622"/>
                  </a:lnTo>
                  <a:lnTo>
                    <a:pt x="1767" y="1612"/>
                  </a:lnTo>
                  <a:lnTo>
                    <a:pt x="1764" y="1601"/>
                  </a:lnTo>
                  <a:lnTo>
                    <a:pt x="1760" y="1591"/>
                  </a:lnTo>
                  <a:lnTo>
                    <a:pt x="1755" y="1580"/>
                  </a:lnTo>
                  <a:lnTo>
                    <a:pt x="1750" y="1570"/>
                  </a:lnTo>
                  <a:lnTo>
                    <a:pt x="1737" y="1550"/>
                  </a:lnTo>
                  <a:lnTo>
                    <a:pt x="1721" y="1533"/>
                  </a:lnTo>
                  <a:lnTo>
                    <a:pt x="1705" y="1519"/>
                  </a:lnTo>
                  <a:lnTo>
                    <a:pt x="1691" y="1508"/>
                  </a:lnTo>
                  <a:lnTo>
                    <a:pt x="1691" y="1508"/>
                  </a:lnTo>
                  <a:lnTo>
                    <a:pt x="1679" y="1499"/>
                  </a:lnTo>
                  <a:lnTo>
                    <a:pt x="1667" y="1487"/>
                  </a:lnTo>
                  <a:lnTo>
                    <a:pt x="1658" y="1477"/>
                  </a:lnTo>
                  <a:lnTo>
                    <a:pt x="1649" y="1465"/>
                  </a:lnTo>
                  <a:lnTo>
                    <a:pt x="1649" y="1465"/>
                  </a:lnTo>
                  <a:lnTo>
                    <a:pt x="1637" y="1451"/>
                  </a:lnTo>
                  <a:lnTo>
                    <a:pt x="1627" y="1438"/>
                  </a:lnTo>
                  <a:lnTo>
                    <a:pt x="1627" y="1438"/>
                  </a:lnTo>
                  <a:lnTo>
                    <a:pt x="1586" y="1398"/>
                  </a:lnTo>
                  <a:lnTo>
                    <a:pt x="1537" y="1354"/>
                  </a:lnTo>
                  <a:lnTo>
                    <a:pt x="1531" y="1350"/>
                  </a:lnTo>
                  <a:lnTo>
                    <a:pt x="1531" y="1350"/>
                  </a:lnTo>
                  <a:lnTo>
                    <a:pt x="1522" y="1342"/>
                  </a:lnTo>
                  <a:lnTo>
                    <a:pt x="1514" y="1334"/>
                  </a:lnTo>
                  <a:lnTo>
                    <a:pt x="1513" y="1332"/>
                  </a:lnTo>
                  <a:lnTo>
                    <a:pt x="1510" y="1334"/>
                  </a:lnTo>
                  <a:close/>
                  <a:moveTo>
                    <a:pt x="886" y="57"/>
                  </a:moveTo>
                  <a:lnTo>
                    <a:pt x="886" y="57"/>
                  </a:lnTo>
                  <a:lnTo>
                    <a:pt x="858" y="58"/>
                  </a:lnTo>
                  <a:lnTo>
                    <a:pt x="858" y="58"/>
                  </a:lnTo>
                  <a:lnTo>
                    <a:pt x="795" y="62"/>
                  </a:lnTo>
                  <a:lnTo>
                    <a:pt x="795" y="62"/>
                  </a:lnTo>
                  <a:lnTo>
                    <a:pt x="753" y="64"/>
                  </a:lnTo>
                  <a:lnTo>
                    <a:pt x="711" y="67"/>
                  </a:lnTo>
                  <a:lnTo>
                    <a:pt x="671" y="72"/>
                  </a:lnTo>
                  <a:lnTo>
                    <a:pt x="650" y="76"/>
                  </a:lnTo>
                  <a:lnTo>
                    <a:pt x="630" y="81"/>
                  </a:lnTo>
                  <a:lnTo>
                    <a:pt x="630" y="81"/>
                  </a:lnTo>
                  <a:lnTo>
                    <a:pt x="584" y="95"/>
                  </a:lnTo>
                  <a:lnTo>
                    <a:pt x="541" y="109"/>
                  </a:lnTo>
                  <a:lnTo>
                    <a:pt x="499" y="123"/>
                  </a:lnTo>
                  <a:lnTo>
                    <a:pt x="460" y="139"/>
                  </a:lnTo>
                  <a:lnTo>
                    <a:pt x="422" y="156"/>
                  </a:lnTo>
                  <a:lnTo>
                    <a:pt x="387" y="173"/>
                  </a:lnTo>
                  <a:lnTo>
                    <a:pt x="354" y="191"/>
                  </a:lnTo>
                  <a:lnTo>
                    <a:pt x="323" y="211"/>
                  </a:lnTo>
                  <a:lnTo>
                    <a:pt x="294" y="231"/>
                  </a:lnTo>
                  <a:lnTo>
                    <a:pt x="268" y="253"/>
                  </a:lnTo>
                  <a:lnTo>
                    <a:pt x="243" y="275"/>
                  </a:lnTo>
                  <a:lnTo>
                    <a:pt x="219" y="299"/>
                  </a:lnTo>
                  <a:lnTo>
                    <a:pt x="198" y="322"/>
                  </a:lnTo>
                  <a:lnTo>
                    <a:pt x="180" y="347"/>
                  </a:lnTo>
                  <a:lnTo>
                    <a:pt x="163" y="373"/>
                  </a:lnTo>
                  <a:lnTo>
                    <a:pt x="149" y="401"/>
                  </a:lnTo>
                  <a:lnTo>
                    <a:pt x="149" y="401"/>
                  </a:lnTo>
                  <a:lnTo>
                    <a:pt x="132" y="435"/>
                  </a:lnTo>
                  <a:lnTo>
                    <a:pt x="116" y="469"/>
                  </a:lnTo>
                  <a:lnTo>
                    <a:pt x="102" y="504"/>
                  </a:lnTo>
                  <a:lnTo>
                    <a:pt x="88" y="539"/>
                  </a:lnTo>
                  <a:lnTo>
                    <a:pt x="77" y="576"/>
                  </a:lnTo>
                  <a:lnTo>
                    <a:pt x="66" y="614"/>
                  </a:lnTo>
                  <a:lnTo>
                    <a:pt x="60" y="652"/>
                  </a:lnTo>
                  <a:lnTo>
                    <a:pt x="57" y="671"/>
                  </a:lnTo>
                  <a:lnTo>
                    <a:pt x="56" y="691"/>
                  </a:lnTo>
                  <a:lnTo>
                    <a:pt x="56" y="691"/>
                  </a:lnTo>
                  <a:lnTo>
                    <a:pt x="54" y="721"/>
                  </a:lnTo>
                  <a:lnTo>
                    <a:pt x="53" y="751"/>
                  </a:lnTo>
                  <a:lnTo>
                    <a:pt x="53" y="811"/>
                  </a:lnTo>
                  <a:lnTo>
                    <a:pt x="53" y="831"/>
                  </a:lnTo>
                  <a:lnTo>
                    <a:pt x="53" y="831"/>
                  </a:lnTo>
                  <a:lnTo>
                    <a:pt x="53" y="843"/>
                  </a:lnTo>
                  <a:lnTo>
                    <a:pt x="54" y="856"/>
                  </a:lnTo>
                  <a:lnTo>
                    <a:pt x="60" y="881"/>
                  </a:lnTo>
                  <a:lnTo>
                    <a:pt x="65" y="905"/>
                  </a:lnTo>
                  <a:lnTo>
                    <a:pt x="73" y="930"/>
                  </a:lnTo>
                  <a:lnTo>
                    <a:pt x="73" y="930"/>
                  </a:lnTo>
                  <a:lnTo>
                    <a:pt x="81" y="960"/>
                  </a:lnTo>
                  <a:lnTo>
                    <a:pt x="81" y="960"/>
                  </a:lnTo>
                  <a:lnTo>
                    <a:pt x="87" y="983"/>
                  </a:lnTo>
                  <a:lnTo>
                    <a:pt x="94" y="1003"/>
                  </a:lnTo>
                  <a:lnTo>
                    <a:pt x="102" y="1023"/>
                  </a:lnTo>
                  <a:lnTo>
                    <a:pt x="109" y="1044"/>
                  </a:lnTo>
                  <a:lnTo>
                    <a:pt x="119" y="1064"/>
                  </a:lnTo>
                  <a:lnTo>
                    <a:pt x="128" y="1083"/>
                  </a:lnTo>
                  <a:lnTo>
                    <a:pt x="138" y="1102"/>
                  </a:lnTo>
                  <a:lnTo>
                    <a:pt x="149" y="1120"/>
                  </a:lnTo>
                  <a:lnTo>
                    <a:pt x="160" y="1138"/>
                  </a:lnTo>
                  <a:lnTo>
                    <a:pt x="172" y="1155"/>
                  </a:lnTo>
                  <a:lnTo>
                    <a:pt x="184" y="1172"/>
                  </a:lnTo>
                  <a:lnTo>
                    <a:pt x="197" y="1188"/>
                  </a:lnTo>
                  <a:lnTo>
                    <a:pt x="211" y="1204"/>
                  </a:lnTo>
                  <a:lnTo>
                    <a:pt x="225" y="1218"/>
                  </a:lnTo>
                  <a:lnTo>
                    <a:pt x="239" y="1232"/>
                  </a:lnTo>
                  <a:lnTo>
                    <a:pt x="255" y="1245"/>
                  </a:lnTo>
                  <a:lnTo>
                    <a:pt x="261" y="1251"/>
                  </a:lnTo>
                  <a:lnTo>
                    <a:pt x="261" y="1251"/>
                  </a:lnTo>
                  <a:lnTo>
                    <a:pt x="315" y="1295"/>
                  </a:lnTo>
                  <a:lnTo>
                    <a:pt x="344" y="1317"/>
                  </a:lnTo>
                  <a:lnTo>
                    <a:pt x="372" y="1340"/>
                  </a:lnTo>
                  <a:lnTo>
                    <a:pt x="404" y="1359"/>
                  </a:lnTo>
                  <a:lnTo>
                    <a:pt x="435" y="1376"/>
                  </a:lnTo>
                  <a:lnTo>
                    <a:pt x="451" y="1384"/>
                  </a:lnTo>
                  <a:lnTo>
                    <a:pt x="467" y="1391"/>
                  </a:lnTo>
                  <a:lnTo>
                    <a:pt x="484" y="1396"/>
                  </a:lnTo>
                  <a:lnTo>
                    <a:pt x="499" y="1401"/>
                  </a:lnTo>
                  <a:lnTo>
                    <a:pt x="499" y="1401"/>
                  </a:lnTo>
                  <a:lnTo>
                    <a:pt x="566" y="1417"/>
                  </a:lnTo>
                  <a:lnTo>
                    <a:pt x="638" y="1432"/>
                  </a:lnTo>
                  <a:lnTo>
                    <a:pt x="675" y="1439"/>
                  </a:lnTo>
                  <a:lnTo>
                    <a:pt x="711" y="1444"/>
                  </a:lnTo>
                  <a:lnTo>
                    <a:pt x="750" y="1449"/>
                  </a:lnTo>
                  <a:lnTo>
                    <a:pt x="788" y="1452"/>
                  </a:lnTo>
                  <a:lnTo>
                    <a:pt x="809" y="1453"/>
                  </a:lnTo>
                  <a:lnTo>
                    <a:pt x="809" y="1453"/>
                  </a:lnTo>
                  <a:lnTo>
                    <a:pt x="873" y="1456"/>
                  </a:lnTo>
                  <a:lnTo>
                    <a:pt x="939" y="1457"/>
                  </a:lnTo>
                  <a:lnTo>
                    <a:pt x="939" y="1457"/>
                  </a:lnTo>
                  <a:lnTo>
                    <a:pt x="968" y="1457"/>
                  </a:lnTo>
                  <a:lnTo>
                    <a:pt x="996" y="1456"/>
                  </a:lnTo>
                  <a:lnTo>
                    <a:pt x="1022" y="1453"/>
                  </a:lnTo>
                  <a:lnTo>
                    <a:pt x="1047" y="1451"/>
                  </a:lnTo>
                  <a:lnTo>
                    <a:pt x="1047" y="1451"/>
                  </a:lnTo>
                  <a:lnTo>
                    <a:pt x="1100" y="1444"/>
                  </a:lnTo>
                  <a:lnTo>
                    <a:pt x="1148" y="1435"/>
                  </a:lnTo>
                  <a:lnTo>
                    <a:pt x="1194" y="1426"/>
                  </a:lnTo>
                  <a:lnTo>
                    <a:pt x="1238" y="1415"/>
                  </a:lnTo>
                  <a:lnTo>
                    <a:pt x="1280" y="1404"/>
                  </a:lnTo>
                  <a:lnTo>
                    <a:pt x="1318" y="1391"/>
                  </a:lnTo>
                  <a:lnTo>
                    <a:pt x="1355" y="1376"/>
                  </a:lnTo>
                  <a:lnTo>
                    <a:pt x="1389" y="1360"/>
                  </a:lnTo>
                  <a:lnTo>
                    <a:pt x="1421" y="1345"/>
                  </a:lnTo>
                  <a:lnTo>
                    <a:pt x="1450" y="1326"/>
                  </a:lnTo>
                  <a:lnTo>
                    <a:pt x="1476" y="1308"/>
                  </a:lnTo>
                  <a:lnTo>
                    <a:pt x="1501" y="1289"/>
                  </a:lnTo>
                  <a:lnTo>
                    <a:pt x="1523" y="1268"/>
                  </a:lnTo>
                  <a:lnTo>
                    <a:pt x="1543" y="1245"/>
                  </a:lnTo>
                  <a:lnTo>
                    <a:pt x="1560" y="1222"/>
                  </a:lnTo>
                  <a:lnTo>
                    <a:pt x="1576" y="1197"/>
                  </a:lnTo>
                  <a:lnTo>
                    <a:pt x="1576" y="1197"/>
                  </a:lnTo>
                  <a:lnTo>
                    <a:pt x="1582" y="1188"/>
                  </a:lnTo>
                  <a:lnTo>
                    <a:pt x="1591" y="1179"/>
                  </a:lnTo>
                  <a:lnTo>
                    <a:pt x="1591" y="1179"/>
                  </a:lnTo>
                  <a:lnTo>
                    <a:pt x="1601" y="1168"/>
                  </a:lnTo>
                  <a:lnTo>
                    <a:pt x="1605" y="1162"/>
                  </a:lnTo>
                  <a:lnTo>
                    <a:pt x="1608" y="1155"/>
                  </a:lnTo>
                  <a:lnTo>
                    <a:pt x="1608" y="1155"/>
                  </a:lnTo>
                  <a:lnTo>
                    <a:pt x="1620" y="1133"/>
                  </a:lnTo>
                  <a:lnTo>
                    <a:pt x="1633" y="1112"/>
                  </a:lnTo>
                  <a:lnTo>
                    <a:pt x="1633" y="1112"/>
                  </a:lnTo>
                  <a:lnTo>
                    <a:pt x="1648" y="1091"/>
                  </a:lnTo>
                  <a:lnTo>
                    <a:pt x="1648" y="1091"/>
                  </a:lnTo>
                  <a:lnTo>
                    <a:pt x="1677" y="1047"/>
                  </a:lnTo>
                  <a:lnTo>
                    <a:pt x="1690" y="1024"/>
                  </a:lnTo>
                  <a:lnTo>
                    <a:pt x="1700" y="1001"/>
                  </a:lnTo>
                  <a:lnTo>
                    <a:pt x="1700" y="1001"/>
                  </a:lnTo>
                  <a:lnTo>
                    <a:pt x="1712" y="972"/>
                  </a:lnTo>
                  <a:lnTo>
                    <a:pt x="1720" y="945"/>
                  </a:lnTo>
                  <a:lnTo>
                    <a:pt x="1726" y="916"/>
                  </a:lnTo>
                  <a:lnTo>
                    <a:pt x="1730" y="887"/>
                  </a:lnTo>
                  <a:lnTo>
                    <a:pt x="1733" y="858"/>
                  </a:lnTo>
                  <a:lnTo>
                    <a:pt x="1733" y="830"/>
                  </a:lnTo>
                  <a:lnTo>
                    <a:pt x="1734" y="771"/>
                  </a:lnTo>
                  <a:lnTo>
                    <a:pt x="1734" y="771"/>
                  </a:lnTo>
                  <a:lnTo>
                    <a:pt x="1734" y="745"/>
                  </a:lnTo>
                  <a:lnTo>
                    <a:pt x="1734" y="745"/>
                  </a:lnTo>
                  <a:lnTo>
                    <a:pt x="1733" y="726"/>
                  </a:lnTo>
                  <a:lnTo>
                    <a:pt x="1731" y="708"/>
                  </a:lnTo>
                  <a:lnTo>
                    <a:pt x="1730" y="691"/>
                  </a:lnTo>
                  <a:lnTo>
                    <a:pt x="1728" y="673"/>
                  </a:lnTo>
                  <a:lnTo>
                    <a:pt x="1720" y="639"/>
                  </a:lnTo>
                  <a:lnTo>
                    <a:pt x="1709" y="606"/>
                  </a:lnTo>
                  <a:lnTo>
                    <a:pt x="1697" y="572"/>
                  </a:lnTo>
                  <a:lnTo>
                    <a:pt x="1682" y="539"/>
                  </a:lnTo>
                  <a:lnTo>
                    <a:pt x="1665" y="505"/>
                  </a:lnTo>
                  <a:lnTo>
                    <a:pt x="1645" y="471"/>
                  </a:lnTo>
                  <a:lnTo>
                    <a:pt x="1645" y="471"/>
                  </a:lnTo>
                  <a:lnTo>
                    <a:pt x="1631" y="445"/>
                  </a:lnTo>
                  <a:lnTo>
                    <a:pt x="1631" y="445"/>
                  </a:lnTo>
                  <a:lnTo>
                    <a:pt x="1601" y="393"/>
                  </a:lnTo>
                  <a:lnTo>
                    <a:pt x="1585" y="368"/>
                  </a:lnTo>
                  <a:lnTo>
                    <a:pt x="1568" y="343"/>
                  </a:lnTo>
                  <a:lnTo>
                    <a:pt x="1551" y="319"/>
                  </a:lnTo>
                  <a:lnTo>
                    <a:pt x="1533" y="296"/>
                  </a:lnTo>
                  <a:lnTo>
                    <a:pt x="1513" y="272"/>
                  </a:lnTo>
                  <a:lnTo>
                    <a:pt x="1492" y="251"/>
                  </a:lnTo>
                  <a:lnTo>
                    <a:pt x="1492" y="251"/>
                  </a:lnTo>
                  <a:lnTo>
                    <a:pt x="1465" y="228"/>
                  </a:lnTo>
                  <a:lnTo>
                    <a:pt x="1437" y="206"/>
                  </a:lnTo>
                  <a:lnTo>
                    <a:pt x="1407" y="185"/>
                  </a:lnTo>
                  <a:lnTo>
                    <a:pt x="1374" y="166"/>
                  </a:lnTo>
                  <a:lnTo>
                    <a:pt x="1339" y="148"/>
                  </a:lnTo>
                  <a:lnTo>
                    <a:pt x="1302" y="132"/>
                  </a:lnTo>
                  <a:lnTo>
                    <a:pt x="1262" y="117"/>
                  </a:lnTo>
                  <a:lnTo>
                    <a:pt x="1220" y="102"/>
                  </a:lnTo>
                  <a:lnTo>
                    <a:pt x="1220" y="102"/>
                  </a:lnTo>
                  <a:lnTo>
                    <a:pt x="1204" y="98"/>
                  </a:lnTo>
                  <a:lnTo>
                    <a:pt x="1187" y="95"/>
                  </a:lnTo>
                  <a:lnTo>
                    <a:pt x="1156" y="89"/>
                  </a:lnTo>
                  <a:lnTo>
                    <a:pt x="1156" y="89"/>
                  </a:lnTo>
                  <a:lnTo>
                    <a:pt x="1134" y="85"/>
                  </a:lnTo>
                  <a:lnTo>
                    <a:pt x="1111" y="80"/>
                  </a:lnTo>
                  <a:lnTo>
                    <a:pt x="1111" y="80"/>
                  </a:lnTo>
                  <a:lnTo>
                    <a:pt x="1087" y="74"/>
                  </a:lnTo>
                  <a:lnTo>
                    <a:pt x="1063" y="66"/>
                  </a:lnTo>
                  <a:lnTo>
                    <a:pt x="1063" y="66"/>
                  </a:lnTo>
                  <a:lnTo>
                    <a:pt x="1041" y="59"/>
                  </a:lnTo>
                  <a:lnTo>
                    <a:pt x="1019" y="53"/>
                  </a:lnTo>
                  <a:lnTo>
                    <a:pt x="1019" y="53"/>
                  </a:lnTo>
                  <a:lnTo>
                    <a:pt x="1004" y="55"/>
                  </a:lnTo>
                  <a:lnTo>
                    <a:pt x="990" y="57"/>
                  </a:lnTo>
                  <a:lnTo>
                    <a:pt x="974" y="58"/>
                  </a:lnTo>
                  <a:lnTo>
                    <a:pt x="957" y="58"/>
                  </a:lnTo>
                  <a:lnTo>
                    <a:pt x="957" y="58"/>
                  </a:lnTo>
                  <a:lnTo>
                    <a:pt x="922" y="58"/>
                  </a:lnTo>
                  <a:lnTo>
                    <a:pt x="922" y="58"/>
                  </a:lnTo>
                  <a:lnTo>
                    <a:pt x="886" y="57"/>
                  </a:lnTo>
                  <a:lnTo>
                    <a:pt x="886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4" name="Freeform 1036"/>
            <p:cNvSpPr>
              <a:spLocks noEditPoints="1"/>
            </p:cNvSpPr>
            <p:nvPr/>
          </p:nvSpPr>
          <p:spPr bwMode="auto">
            <a:xfrm>
              <a:off x="2146301" y="4154488"/>
              <a:ext cx="530225" cy="461963"/>
            </a:xfrm>
            <a:custGeom>
              <a:avLst/>
              <a:gdLst/>
              <a:ahLst/>
              <a:cxnLst>
                <a:cxn ang="0">
                  <a:pos x="620" y="1162"/>
                </a:cxn>
                <a:cxn ang="0">
                  <a:pos x="430" y="1138"/>
                </a:cxn>
                <a:cxn ang="0">
                  <a:pos x="248" y="1061"/>
                </a:cxn>
                <a:cxn ang="0">
                  <a:pos x="93" y="939"/>
                </a:cxn>
                <a:cxn ang="0">
                  <a:pos x="52" y="853"/>
                </a:cxn>
                <a:cxn ang="0">
                  <a:pos x="4" y="754"/>
                </a:cxn>
                <a:cxn ang="0">
                  <a:pos x="1" y="637"/>
                </a:cxn>
                <a:cxn ang="0">
                  <a:pos x="9" y="469"/>
                </a:cxn>
                <a:cxn ang="0">
                  <a:pos x="21" y="402"/>
                </a:cxn>
                <a:cxn ang="0">
                  <a:pos x="80" y="263"/>
                </a:cxn>
                <a:cxn ang="0">
                  <a:pos x="133" y="185"/>
                </a:cxn>
                <a:cxn ang="0">
                  <a:pos x="269" y="83"/>
                </a:cxn>
                <a:cxn ang="0">
                  <a:pos x="494" y="16"/>
                </a:cxn>
                <a:cxn ang="0">
                  <a:pos x="668" y="0"/>
                </a:cxn>
                <a:cxn ang="0">
                  <a:pos x="742" y="10"/>
                </a:cxn>
                <a:cxn ang="0">
                  <a:pos x="855" y="21"/>
                </a:cxn>
                <a:cxn ang="0">
                  <a:pos x="967" y="63"/>
                </a:cxn>
                <a:cxn ang="0">
                  <a:pos x="1082" y="135"/>
                </a:cxn>
                <a:cxn ang="0">
                  <a:pos x="1160" y="208"/>
                </a:cxn>
                <a:cxn ang="0">
                  <a:pos x="1243" y="297"/>
                </a:cxn>
                <a:cxn ang="0">
                  <a:pos x="1282" y="372"/>
                </a:cxn>
                <a:cxn ang="0">
                  <a:pos x="1333" y="520"/>
                </a:cxn>
                <a:cxn ang="0">
                  <a:pos x="1329" y="679"/>
                </a:cxn>
                <a:cxn ang="0">
                  <a:pos x="1291" y="807"/>
                </a:cxn>
                <a:cxn ang="0">
                  <a:pos x="1230" y="909"/>
                </a:cxn>
                <a:cxn ang="0">
                  <a:pos x="1144" y="1009"/>
                </a:cxn>
                <a:cxn ang="0">
                  <a:pos x="1014" y="1096"/>
                </a:cxn>
                <a:cxn ang="0">
                  <a:pos x="845" y="1154"/>
                </a:cxn>
                <a:cxn ang="0">
                  <a:pos x="658" y="50"/>
                </a:cxn>
                <a:cxn ang="0">
                  <a:pos x="466" y="72"/>
                </a:cxn>
                <a:cxn ang="0">
                  <a:pos x="281" y="134"/>
                </a:cxn>
                <a:cxn ang="0">
                  <a:pos x="186" y="194"/>
                </a:cxn>
                <a:cxn ang="0">
                  <a:pos x="97" y="351"/>
                </a:cxn>
                <a:cxn ang="0">
                  <a:pos x="63" y="450"/>
                </a:cxn>
                <a:cxn ang="0">
                  <a:pos x="51" y="586"/>
                </a:cxn>
                <a:cxn ang="0">
                  <a:pos x="52" y="738"/>
                </a:cxn>
                <a:cxn ang="0">
                  <a:pos x="95" y="823"/>
                </a:cxn>
                <a:cxn ang="0">
                  <a:pos x="131" y="899"/>
                </a:cxn>
                <a:cxn ang="0">
                  <a:pos x="256" y="1007"/>
                </a:cxn>
                <a:cxn ang="0">
                  <a:pos x="407" y="1075"/>
                </a:cxn>
                <a:cxn ang="0">
                  <a:pos x="552" y="1108"/>
                </a:cxn>
                <a:cxn ang="0">
                  <a:pos x="646" y="1115"/>
                </a:cxn>
                <a:cxn ang="0">
                  <a:pos x="768" y="1113"/>
                </a:cxn>
                <a:cxn ang="0">
                  <a:pos x="965" y="1062"/>
                </a:cxn>
                <a:cxn ang="0">
                  <a:pos x="1082" y="992"/>
                </a:cxn>
                <a:cxn ang="0">
                  <a:pos x="1176" y="905"/>
                </a:cxn>
                <a:cxn ang="0">
                  <a:pos x="1252" y="771"/>
                </a:cxn>
                <a:cxn ang="0">
                  <a:pos x="1283" y="619"/>
                </a:cxn>
                <a:cxn ang="0">
                  <a:pos x="1270" y="469"/>
                </a:cxn>
                <a:cxn ang="0">
                  <a:pos x="1194" y="318"/>
                </a:cxn>
                <a:cxn ang="0">
                  <a:pos x="1061" y="186"/>
                </a:cxn>
                <a:cxn ang="0">
                  <a:pos x="993" y="131"/>
                </a:cxn>
                <a:cxn ang="0">
                  <a:pos x="850" y="76"/>
                </a:cxn>
                <a:cxn ang="0">
                  <a:pos x="719" y="55"/>
                </a:cxn>
              </a:cxnLst>
              <a:rect l="0" t="0" r="r" b="b"/>
              <a:pathLst>
                <a:path w="1334" h="1167">
                  <a:moveTo>
                    <a:pt x="702" y="1167"/>
                  </a:moveTo>
                  <a:lnTo>
                    <a:pt x="702" y="1167"/>
                  </a:lnTo>
                  <a:lnTo>
                    <a:pt x="681" y="1167"/>
                  </a:lnTo>
                  <a:lnTo>
                    <a:pt x="661" y="1166"/>
                  </a:lnTo>
                  <a:lnTo>
                    <a:pt x="640" y="1164"/>
                  </a:lnTo>
                  <a:lnTo>
                    <a:pt x="620" y="1162"/>
                  </a:lnTo>
                  <a:lnTo>
                    <a:pt x="620" y="1162"/>
                  </a:lnTo>
                  <a:lnTo>
                    <a:pt x="579" y="1156"/>
                  </a:lnTo>
                  <a:lnTo>
                    <a:pt x="541" y="1154"/>
                  </a:lnTo>
                  <a:lnTo>
                    <a:pt x="541" y="1154"/>
                  </a:lnTo>
                  <a:lnTo>
                    <a:pt x="504" y="1150"/>
                  </a:lnTo>
                  <a:lnTo>
                    <a:pt x="467" y="1146"/>
                  </a:lnTo>
                  <a:lnTo>
                    <a:pt x="449" y="1142"/>
                  </a:lnTo>
                  <a:lnTo>
                    <a:pt x="430" y="1138"/>
                  </a:lnTo>
                  <a:lnTo>
                    <a:pt x="412" y="1133"/>
                  </a:lnTo>
                  <a:lnTo>
                    <a:pt x="394" y="1126"/>
                  </a:lnTo>
                  <a:lnTo>
                    <a:pt x="394" y="1126"/>
                  </a:lnTo>
                  <a:lnTo>
                    <a:pt x="349" y="1108"/>
                  </a:lnTo>
                  <a:lnTo>
                    <a:pt x="299" y="1087"/>
                  </a:lnTo>
                  <a:lnTo>
                    <a:pt x="275" y="1074"/>
                  </a:lnTo>
                  <a:lnTo>
                    <a:pt x="248" y="1061"/>
                  </a:lnTo>
                  <a:lnTo>
                    <a:pt x="224" y="1048"/>
                  </a:lnTo>
                  <a:lnTo>
                    <a:pt x="199" y="1032"/>
                  </a:lnTo>
                  <a:lnTo>
                    <a:pt x="174" y="1017"/>
                  </a:lnTo>
                  <a:lnTo>
                    <a:pt x="152" y="998"/>
                  </a:lnTo>
                  <a:lnTo>
                    <a:pt x="131" y="980"/>
                  </a:lnTo>
                  <a:lnTo>
                    <a:pt x="111" y="960"/>
                  </a:lnTo>
                  <a:lnTo>
                    <a:pt x="93" y="939"/>
                  </a:lnTo>
                  <a:lnTo>
                    <a:pt x="78" y="917"/>
                  </a:lnTo>
                  <a:lnTo>
                    <a:pt x="72" y="905"/>
                  </a:lnTo>
                  <a:lnTo>
                    <a:pt x="67" y="894"/>
                  </a:lnTo>
                  <a:lnTo>
                    <a:pt x="61" y="882"/>
                  </a:lnTo>
                  <a:lnTo>
                    <a:pt x="57" y="869"/>
                  </a:lnTo>
                  <a:lnTo>
                    <a:pt x="57" y="869"/>
                  </a:lnTo>
                  <a:lnTo>
                    <a:pt x="52" y="853"/>
                  </a:lnTo>
                  <a:lnTo>
                    <a:pt x="46" y="840"/>
                  </a:lnTo>
                  <a:lnTo>
                    <a:pt x="31" y="813"/>
                  </a:lnTo>
                  <a:lnTo>
                    <a:pt x="31" y="813"/>
                  </a:lnTo>
                  <a:lnTo>
                    <a:pt x="22" y="798"/>
                  </a:lnTo>
                  <a:lnTo>
                    <a:pt x="14" y="784"/>
                  </a:lnTo>
                  <a:lnTo>
                    <a:pt x="8" y="769"/>
                  </a:lnTo>
                  <a:lnTo>
                    <a:pt x="4" y="754"/>
                  </a:lnTo>
                  <a:lnTo>
                    <a:pt x="4" y="754"/>
                  </a:lnTo>
                  <a:lnTo>
                    <a:pt x="1" y="733"/>
                  </a:lnTo>
                  <a:lnTo>
                    <a:pt x="0" y="713"/>
                  </a:lnTo>
                  <a:lnTo>
                    <a:pt x="0" y="692"/>
                  </a:lnTo>
                  <a:lnTo>
                    <a:pt x="1" y="671"/>
                  </a:lnTo>
                  <a:lnTo>
                    <a:pt x="1" y="671"/>
                  </a:lnTo>
                  <a:lnTo>
                    <a:pt x="1" y="637"/>
                  </a:lnTo>
                  <a:lnTo>
                    <a:pt x="1" y="637"/>
                  </a:lnTo>
                  <a:lnTo>
                    <a:pt x="3" y="585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9" y="493"/>
                  </a:lnTo>
                  <a:lnTo>
                    <a:pt x="9" y="493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52"/>
                  </a:lnTo>
                  <a:lnTo>
                    <a:pt x="10" y="433"/>
                  </a:lnTo>
                  <a:lnTo>
                    <a:pt x="14" y="418"/>
                  </a:lnTo>
                  <a:lnTo>
                    <a:pt x="17" y="408"/>
                  </a:lnTo>
                  <a:lnTo>
                    <a:pt x="21" y="402"/>
                  </a:lnTo>
                  <a:lnTo>
                    <a:pt x="21" y="402"/>
                  </a:lnTo>
                  <a:lnTo>
                    <a:pt x="35" y="376"/>
                  </a:lnTo>
                  <a:lnTo>
                    <a:pt x="50" y="346"/>
                  </a:lnTo>
                  <a:lnTo>
                    <a:pt x="64" y="312"/>
                  </a:lnTo>
                  <a:lnTo>
                    <a:pt x="69" y="296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0" y="263"/>
                  </a:lnTo>
                  <a:lnTo>
                    <a:pt x="86" y="249"/>
                  </a:lnTo>
                  <a:lnTo>
                    <a:pt x="94" y="237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33" y="185"/>
                  </a:lnTo>
                  <a:lnTo>
                    <a:pt x="149" y="165"/>
                  </a:lnTo>
                  <a:lnTo>
                    <a:pt x="167" y="148"/>
                  </a:lnTo>
                  <a:lnTo>
                    <a:pt x="186" y="132"/>
                  </a:lnTo>
                  <a:lnTo>
                    <a:pt x="205" y="118"/>
                  </a:lnTo>
                  <a:lnTo>
                    <a:pt x="225" y="106"/>
                  </a:lnTo>
                  <a:lnTo>
                    <a:pt x="247" y="95"/>
                  </a:lnTo>
                  <a:lnTo>
                    <a:pt x="269" y="83"/>
                  </a:lnTo>
                  <a:lnTo>
                    <a:pt x="269" y="83"/>
                  </a:lnTo>
                  <a:lnTo>
                    <a:pt x="305" y="67"/>
                  </a:lnTo>
                  <a:lnTo>
                    <a:pt x="344" y="53"/>
                  </a:lnTo>
                  <a:lnTo>
                    <a:pt x="387" y="40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94" y="16"/>
                  </a:lnTo>
                  <a:lnTo>
                    <a:pt x="524" y="12"/>
                  </a:lnTo>
                  <a:lnTo>
                    <a:pt x="553" y="8"/>
                  </a:lnTo>
                  <a:lnTo>
                    <a:pt x="583" y="4"/>
                  </a:lnTo>
                  <a:lnTo>
                    <a:pt x="611" y="3"/>
                  </a:lnTo>
                  <a:lnTo>
                    <a:pt x="640" y="2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75" y="2"/>
                  </a:lnTo>
                  <a:lnTo>
                    <a:pt x="681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713" y="7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77" y="13"/>
                  </a:lnTo>
                  <a:lnTo>
                    <a:pt x="811" y="15"/>
                  </a:lnTo>
                  <a:lnTo>
                    <a:pt x="811" y="15"/>
                  </a:lnTo>
                  <a:lnTo>
                    <a:pt x="823" y="15"/>
                  </a:lnTo>
                  <a:lnTo>
                    <a:pt x="833" y="16"/>
                  </a:lnTo>
                  <a:lnTo>
                    <a:pt x="855" y="21"/>
                  </a:lnTo>
                  <a:lnTo>
                    <a:pt x="878" y="29"/>
                  </a:lnTo>
                  <a:lnTo>
                    <a:pt x="899" y="38"/>
                  </a:lnTo>
                  <a:lnTo>
                    <a:pt x="899" y="38"/>
                  </a:lnTo>
                  <a:lnTo>
                    <a:pt x="934" y="51"/>
                  </a:lnTo>
                  <a:lnTo>
                    <a:pt x="934" y="51"/>
                  </a:lnTo>
                  <a:lnTo>
                    <a:pt x="951" y="57"/>
                  </a:lnTo>
                  <a:lnTo>
                    <a:pt x="967" y="63"/>
                  </a:lnTo>
                  <a:lnTo>
                    <a:pt x="981" y="70"/>
                  </a:lnTo>
                  <a:lnTo>
                    <a:pt x="997" y="79"/>
                  </a:lnTo>
                  <a:lnTo>
                    <a:pt x="1028" y="97"/>
                  </a:lnTo>
                  <a:lnTo>
                    <a:pt x="1062" y="121"/>
                  </a:lnTo>
                  <a:lnTo>
                    <a:pt x="1062" y="121"/>
                  </a:lnTo>
                  <a:lnTo>
                    <a:pt x="1082" y="135"/>
                  </a:lnTo>
                  <a:lnTo>
                    <a:pt x="1082" y="135"/>
                  </a:lnTo>
                  <a:lnTo>
                    <a:pt x="1100" y="148"/>
                  </a:lnTo>
                  <a:lnTo>
                    <a:pt x="1118" y="163"/>
                  </a:lnTo>
                  <a:lnTo>
                    <a:pt x="1135" y="178"/>
                  </a:lnTo>
                  <a:lnTo>
                    <a:pt x="1143" y="186"/>
                  </a:lnTo>
                  <a:lnTo>
                    <a:pt x="1148" y="194"/>
                  </a:lnTo>
                  <a:lnTo>
                    <a:pt x="1148" y="194"/>
                  </a:lnTo>
                  <a:lnTo>
                    <a:pt x="1160" y="208"/>
                  </a:lnTo>
                  <a:lnTo>
                    <a:pt x="1172" y="221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16" y="266"/>
                  </a:lnTo>
                  <a:lnTo>
                    <a:pt x="1235" y="285"/>
                  </a:lnTo>
                  <a:lnTo>
                    <a:pt x="1235" y="285"/>
                  </a:lnTo>
                  <a:lnTo>
                    <a:pt x="1243" y="297"/>
                  </a:lnTo>
                  <a:lnTo>
                    <a:pt x="1249" y="309"/>
                  </a:lnTo>
                  <a:lnTo>
                    <a:pt x="1261" y="333"/>
                  </a:lnTo>
                  <a:lnTo>
                    <a:pt x="1261" y="333"/>
                  </a:lnTo>
                  <a:lnTo>
                    <a:pt x="1270" y="352"/>
                  </a:lnTo>
                  <a:lnTo>
                    <a:pt x="1275" y="363"/>
                  </a:lnTo>
                  <a:lnTo>
                    <a:pt x="1282" y="372"/>
                  </a:lnTo>
                  <a:lnTo>
                    <a:pt x="1282" y="372"/>
                  </a:lnTo>
                  <a:lnTo>
                    <a:pt x="1294" y="391"/>
                  </a:lnTo>
                  <a:lnTo>
                    <a:pt x="1303" y="411"/>
                  </a:lnTo>
                  <a:lnTo>
                    <a:pt x="1312" y="432"/>
                  </a:lnTo>
                  <a:lnTo>
                    <a:pt x="1320" y="453"/>
                  </a:lnTo>
                  <a:lnTo>
                    <a:pt x="1326" y="475"/>
                  </a:lnTo>
                  <a:lnTo>
                    <a:pt x="1330" y="497"/>
                  </a:lnTo>
                  <a:lnTo>
                    <a:pt x="1333" y="520"/>
                  </a:lnTo>
                  <a:lnTo>
                    <a:pt x="1334" y="542"/>
                  </a:lnTo>
                  <a:lnTo>
                    <a:pt x="1334" y="551"/>
                  </a:lnTo>
                  <a:lnTo>
                    <a:pt x="1334" y="551"/>
                  </a:lnTo>
                  <a:lnTo>
                    <a:pt x="1334" y="602"/>
                  </a:lnTo>
                  <a:lnTo>
                    <a:pt x="1333" y="628"/>
                  </a:lnTo>
                  <a:lnTo>
                    <a:pt x="1332" y="654"/>
                  </a:lnTo>
                  <a:lnTo>
                    <a:pt x="1329" y="679"/>
                  </a:lnTo>
                  <a:lnTo>
                    <a:pt x="1325" y="705"/>
                  </a:lnTo>
                  <a:lnTo>
                    <a:pt x="1318" y="730"/>
                  </a:lnTo>
                  <a:lnTo>
                    <a:pt x="1311" y="754"/>
                  </a:lnTo>
                  <a:lnTo>
                    <a:pt x="1311" y="754"/>
                  </a:lnTo>
                  <a:lnTo>
                    <a:pt x="1304" y="771"/>
                  </a:lnTo>
                  <a:lnTo>
                    <a:pt x="1304" y="771"/>
                  </a:lnTo>
                  <a:lnTo>
                    <a:pt x="1291" y="807"/>
                  </a:lnTo>
                  <a:lnTo>
                    <a:pt x="1283" y="824"/>
                  </a:lnTo>
                  <a:lnTo>
                    <a:pt x="1274" y="843"/>
                  </a:lnTo>
                  <a:lnTo>
                    <a:pt x="1274" y="843"/>
                  </a:lnTo>
                  <a:lnTo>
                    <a:pt x="1253" y="874"/>
                  </a:lnTo>
                  <a:lnTo>
                    <a:pt x="1253" y="874"/>
                  </a:lnTo>
                  <a:lnTo>
                    <a:pt x="1237" y="898"/>
                  </a:lnTo>
                  <a:lnTo>
                    <a:pt x="1230" y="909"/>
                  </a:lnTo>
                  <a:lnTo>
                    <a:pt x="1223" y="922"/>
                  </a:lnTo>
                  <a:lnTo>
                    <a:pt x="1223" y="922"/>
                  </a:lnTo>
                  <a:lnTo>
                    <a:pt x="1211" y="942"/>
                  </a:lnTo>
                  <a:lnTo>
                    <a:pt x="1197" y="960"/>
                  </a:lnTo>
                  <a:lnTo>
                    <a:pt x="1181" y="977"/>
                  </a:lnTo>
                  <a:lnTo>
                    <a:pt x="1163" y="993"/>
                  </a:lnTo>
                  <a:lnTo>
                    <a:pt x="1144" y="1009"/>
                  </a:lnTo>
                  <a:lnTo>
                    <a:pt x="1125" y="1024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59" y="1069"/>
                  </a:lnTo>
                  <a:lnTo>
                    <a:pt x="1059" y="1069"/>
                  </a:lnTo>
                  <a:lnTo>
                    <a:pt x="1037" y="1083"/>
                  </a:lnTo>
                  <a:lnTo>
                    <a:pt x="1014" y="1096"/>
                  </a:lnTo>
                  <a:lnTo>
                    <a:pt x="988" y="1109"/>
                  </a:lnTo>
                  <a:lnTo>
                    <a:pt x="960" y="1121"/>
                  </a:lnTo>
                  <a:lnTo>
                    <a:pt x="931" y="1132"/>
                  </a:lnTo>
                  <a:lnTo>
                    <a:pt x="903" y="1141"/>
                  </a:lnTo>
                  <a:lnTo>
                    <a:pt x="874" y="1147"/>
                  </a:lnTo>
                  <a:lnTo>
                    <a:pt x="845" y="1154"/>
                  </a:lnTo>
                  <a:lnTo>
                    <a:pt x="845" y="1154"/>
                  </a:lnTo>
                  <a:lnTo>
                    <a:pt x="806" y="1159"/>
                  </a:lnTo>
                  <a:lnTo>
                    <a:pt x="770" y="1164"/>
                  </a:lnTo>
                  <a:lnTo>
                    <a:pt x="735" y="1167"/>
                  </a:lnTo>
                  <a:lnTo>
                    <a:pt x="702" y="1167"/>
                  </a:lnTo>
                  <a:lnTo>
                    <a:pt x="702" y="1167"/>
                  </a:lnTo>
                  <a:close/>
                  <a:moveTo>
                    <a:pt x="658" y="50"/>
                  </a:moveTo>
                  <a:lnTo>
                    <a:pt x="658" y="50"/>
                  </a:lnTo>
                  <a:lnTo>
                    <a:pt x="630" y="51"/>
                  </a:lnTo>
                  <a:lnTo>
                    <a:pt x="603" y="53"/>
                  </a:lnTo>
                  <a:lnTo>
                    <a:pt x="575" y="55"/>
                  </a:lnTo>
                  <a:lnTo>
                    <a:pt x="548" y="58"/>
                  </a:lnTo>
                  <a:lnTo>
                    <a:pt x="521" y="62"/>
                  </a:lnTo>
                  <a:lnTo>
                    <a:pt x="493" y="67"/>
                  </a:lnTo>
                  <a:lnTo>
                    <a:pt x="466" y="72"/>
                  </a:lnTo>
                  <a:lnTo>
                    <a:pt x="439" y="79"/>
                  </a:lnTo>
                  <a:lnTo>
                    <a:pt x="412" y="87"/>
                  </a:lnTo>
                  <a:lnTo>
                    <a:pt x="386" y="95"/>
                  </a:lnTo>
                  <a:lnTo>
                    <a:pt x="360" y="104"/>
                  </a:lnTo>
                  <a:lnTo>
                    <a:pt x="333" y="113"/>
                  </a:lnTo>
                  <a:lnTo>
                    <a:pt x="307" y="123"/>
                  </a:lnTo>
                  <a:lnTo>
                    <a:pt x="281" y="134"/>
                  </a:lnTo>
                  <a:lnTo>
                    <a:pt x="256" y="147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20" y="166"/>
                  </a:lnTo>
                  <a:lnTo>
                    <a:pt x="208" y="174"/>
                  </a:lnTo>
                  <a:lnTo>
                    <a:pt x="197" y="183"/>
                  </a:lnTo>
                  <a:lnTo>
                    <a:pt x="186" y="194"/>
                  </a:lnTo>
                  <a:lnTo>
                    <a:pt x="175" y="204"/>
                  </a:lnTo>
                  <a:lnTo>
                    <a:pt x="166" y="216"/>
                  </a:lnTo>
                  <a:lnTo>
                    <a:pt x="146" y="242"/>
                  </a:lnTo>
                  <a:lnTo>
                    <a:pt x="131" y="268"/>
                  </a:lnTo>
                  <a:lnTo>
                    <a:pt x="116" y="297"/>
                  </a:lnTo>
                  <a:lnTo>
                    <a:pt x="106" y="325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0" y="374"/>
                  </a:lnTo>
                  <a:lnTo>
                    <a:pt x="81" y="397"/>
                  </a:lnTo>
                  <a:lnTo>
                    <a:pt x="81" y="397"/>
                  </a:lnTo>
                  <a:lnTo>
                    <a:pt x="73" y="414"/>
                  </a:lnTo>
                  <a:lnTo>
                    <a:pt x="67" y="432"/>
                  </a:lnTo>
                  <a:lnTo>
                    <a:pt x="63" y="45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56" y="516"/>
                  </a:lnTo>
                  <a:lnTo>
                    <a:pt x="56" y="516"/>
                  </a:lnTo>
                  <a:lnTo>
                    <a:pt x="52" y="550"/>
                  </a:lnTo>
                  <a:lnTo>
                    <a:pt x="51" y="586"/>
                  </a:lnTo>
                  <a:lnTo>
                    <a:pt x="51" y="586"/>
                  </a:lnTo>
                  <a:lnTo>
                    <a:pt x="50" y="633"/>
                  </a:lnTo>
                  <a:lnTo>
                    <a:pt x="50" y="633"/>
                  </a:lnTo>
                  <a:lnTo>
                    <a:pt x="50" y="682"/>
                  </a:lnTo>
                  <a:lnTo>
                    <a:pt x="50" y="705"/>
                  </a:lnTo>
                  <a:lnTo>
                    <a:pt x="51" y="730"/>
                  </a:lnTo>
                  <a:lnTo>
                    <a:pt x="51" y="730"/>
                  </a:lnTo>
                  <a:lnTo>
                    <a:pt x="52" y="738"/>
                  </a:lnTo>
                  <a:lnTo>
                    <a:pt x="54" y="746"/>
                  </a:lnTo>
                  <a:lnTo>
                    <a:pt x="60" y="762"/>
                  </a:lnTo>
                  <a:lnTo>
                    <a:pt x="68" y="776"/>
                  </a:lnTo>
                  <a:lnTo>
                    <a:pt x="77" y="790"/>
                  </a:lnTo>
                  <a:lnTo>
                    <a:pt x="77" y="790"/>
                  </a:lnTo>
                  <a:lnTo>
                    <a:pt x="89" y="813"/>
                  </a:lnTo>
                  <a:lnTo>
                    <a:pt x="95" y="823"/>
                  </a:lnTo>
                  <a:lnTo>
                    <a:pt x="99" y="836"/>
                  </a:lnTo>
                  <a:lnTo>
                    <a:pt x="99" y="836"/>
                  </a:lnTo>
                  <a:lnTo>
                    <a:pt x="103" y="849"/>
                  </a:lnTo>
                  <a:lnTo>
                    <a:pt x="110" y="864"/>
                  </a:lnTo>
                  <a:lnTo>
                    <a:pt x="115" y="875"/>
                  </a:lnTo>
                  <a:lnTo>
                    <a:pt x="123" y="888"/>
                  </a:lnTo>
                  <a:lnTo>
                    <a:pt x="131" y="899"/>
                  </a:lnTo>
                  <a:lnTo>
                    <a:pt x="139" y="909"/>
                  </a:lnTo>
                  <a:lnTo>
                    <a:pt x="157" y="930"/>
                  </a:lnTo>
                  <a:lnTo>
                    <a:pt x="178" y="949"/>
                  </a:lnTo>
                  <a:lnTo>
                    <a:pt x="199" y="966"/>
                  </a:lnTo>
                  <a:lnTo>
                    <a:pt x="222" y="983"/>
                  </a:lnTo>
                  <a:lnTo>
                    <a:pt x="246" y="1000"/>
                  </a:lnTo>
                  <a:lnTo>
                    <a:pt x="256" y="1007"/>
                  </a:lnTo>
                  <a:lnTo>
                    <a:pt x="256" y="1007"/>
                  </a:lnTo>
                  <a:lnTo>
                    <a:pt x="280" y="1022"/>
                  </a:lnTo>
                  <a:lnTo>
                    <a:pt x="305" y="1035"/>
                  </a:lnTo>
                  <a:lnTo>
                    <a:pt x="330" y="1047"/>
                  </a:lnTo>
                  <a:lnTo>
                    <a:pt x="354" y="1057"/>
                  </a:lnTo>
                  <a:lnTo>
                    <a:pt x="381" y="1066"/>
                  </a:lnTo>
                  <a:lnTo>
                    <a:pt x="407" y="1075"/>
                  </a:lnTo>
                  <a:lnTo>
                    <a:pt x="459" y="1091"/>
                  </a:lnTo>
                  <a:lnTo>
                    <a:pt x="459" y="1091"/>
                  </a:lnTo>
                  <a:lnTo>
                    <a:pt x="484" y="1099"/>
                  </a:lnTo>
                  <a:lnTo>
                    <a:pt x="484" y="1099"/>
                  </a:lnTo>
                  <a:lnTo>
                    <a:pt x="505" y="1104"/>
                  </a:lnTo>
                  <a:lnTo>
                    <a:pt x="528" y="1107"/>
                  </a:lnTo>
                  <a:lnTo>
                    <a:pt x="552" y="1108"/>
                  </a:lnTo>
                  <a:lnTo>
                    <a:pt x="575" y="1109"/>
                  </a:lnTo>
                  <a:lnTo>
                    <a:pt x="575" y="1109"/>
                  </a:lnTo>
                  <a:lnTo>
                    <a:pt x="609" y="1111"/>
                  </a:lnTo>
                  <a:lnTo>
                    <a:pt x="609" y="1111"/>
                  </a:lnTo>
                  <a:lnTo>
                    <a:pt x="628" y="1112"/>
                  </a:lnTo>
                  <a:lnTo>
                    <a:pt x="646" y="1115"/>
                  </a:lnTo>
                  <a:lnTo>
                    <a:pt x="646" y="1115"/>
                  </a:lnTo>
                  <a:lnTo>
                    <a:pt x="671" y="1117"/>
                  </a:lnTo>
                  <a:lnTo>
                    <a:pt x="696" y="1119"/>
                  </a:lnTo>
                  <a:lnTo>
                    <a:pt x="696" y="1119"/>
                  </a:lnTo>
                  <a:lnTo>
                    <a:pt x="701" y="1119"/>
                  </a:lnTo>
                  <a:lnTo>
                    <a:pt x="701" y="1119"/>
                  </a:lnTo>
                  <a:lnTo>
                    <a:pt x="735" y="1117"/>
                  </a:lnTo>
                  <a:lnTo>
                    <a:pt x="768" y="1113"/>
                  </a:lnTo>
                  <a:lnTo>
                    <a:pt x="799" y="1108"/>
                  </a:lnTo>
                  <a:lnTo>
                    <a:pt x="831" y="1102"/>
                  </a:lnTo>
                  <a:lnTo>
                    <a:pt x="861" y="1095"/>
                  </a:lnTo>
                  <a:lnTo>
                    <a:pt x="891" y="1086"/>
                  </a:lnTo>
                  <a:lnTo>
                    <a:pt x="950" y="1069"/>
                  </a:lnTo>
                  <a:lnTo>
                    <a:pt x="950" y="1069"/>
                  </a:lnTo>
                  <a:lnTo>
                    <a:pt x="965" y="1062"/>
                  </a:lnTo>
                  <a:lnTo>
                    <a:pt x="980" y="1057"/>
                  </a:lnTo>
                  <a:lnTo>
                    <a:pt x="994" y="1049"/>
                  </a:lnTo>
                  <a:lnTo>
                    <a:pt x="1007" y="1043"/>
                  </a:lnTo>
                  <a:lnTo>
                    <a:pt x="1033" y="1026"/>
                  </a:lnTo>
                  <a:lnTo>
                    <a:pt x="1059" y="1007"/>
                  </a:lnTo>
                  <a:lnTo>
                    <a:pt x="1059" y="1007"/>
                  </a:lnTo>
                  <a:lnTo>
                    <a:pt x="1082" y="992"/>
                  </a:lnTo>
                  <a:lnTo>
                    <a:pt x="1082" y="992"/>
                  </a:lnTo>
                  <a:lnTo>
                    <a:pt x="1108" y="973"/>
                  </a:lnTo>
                  <a:lnTo>
                    <a:pt x="1135" y="952"/>
                  </a:lnTo>
                  <a:lnTo>
                    <a:pt x="1148" y="941"/>
                  </a:lnTo>
                  <a:lnTo>
                    <a:pt x="1159" y="929"/>
                  </a:lnTo>
                  <a:lnTo>
                    <a:pt x="1169" y="917"/>
                  </a:lnTo>
                  <a:lnTo>
                    <a:pt x="1176" y="905"/>
                  </a:lnTo>
                  <a:lnTo>
                    <a:pt x="1176" y="905"/>
                  </a:lnTo>
                  <a:lnTo>
                    <a:pt x="1193" y="875"/>
                  </a:lnTo>
                  <a:lnTo>
                    <a:pt x="1210" y="847"/>
                  </a:lnTo>
                  <a:lnTo>
                    <a:pt x="1210" y="847"/>
                  </a:lnTo>
                  <a:lnTo>
                    <a:pt x="1228" y="816"/>
                  </a:lnTo>
                  <a:lnTo>
                    <a:pt x="1244" y="786"/>
                  </a:lnTo>
                  <a:lnTo>
                    <a:pt x="1252" y="771"/>
                  </a:lnTo>
                  <a:lnTo>
                    <a:pt x="1258" y="754"/>
                  </a:lnTo>
                  <a:lnTo>
                    <a:pt x="1264" y="737"/>
                  </a:lnTo>
                  <a:lnTo>
                    <a:pt x="1267" y="718"/>
                  </a:lnTo>
                  <a:lnTo>
                    <a:pt x="1267" y="718"/>
                  </a:lnTo>
                  <a:lnTo>
                    <a:pt x="1277" y="670"/>
                  </a:lnTo>
                  <a:lnTo>
                    <a:pt x="1281" y="644"/>
                  </a:lnTo>
                  <a:lnTo>
                    <a:pt x="1283" y="619"/>
                  </a:lnTo>
                  <a:lnTo>
                    <a:pt x="1284" y="593"/>
                  </a:lnTo>
                  <a:lnTo>
                    <a:pt x="1284" y="567"/>
                  </a:lnTo>
                  <a:lnTo>
                    <a:pt x="1283" y="539"/>
                  </a:lnTo>
                  <a:lnTo>
                    <a:pt x="1279" y="512"/>
                  </a:lnTo>
                  <a:lnTo>
                    <a:pt x="1279" y="512"/>
                  </a:lnTo>
                  <a:lnTo>
                    <a:pt x="1275" y="491"/>
                  </a:lnTo>
                  <a:lnTo>
                    <a:pt x="1270" y="469"/>
                  </a:lnTo>
                  <a:lnTo>
                    <a:pt x="1264" y="446"/>
                  </a:lnTo>
                  <a:lnTo>
                    <a:pt x="1254" y="424"/>
                  </a:lnTo>
                  <a:lnTo>
                    <a:pt x="1245" y="403"/>
                  </a:lnTo>
                  <a:lnTo>
                    <a:pt x="1233" y="381"/>
                  </a:lnTo>
                  <a:lnTo>
                    <a:pt x="1222" y="360"/>
                  </a:lnTo>
                  <a:lnTo>
                    <a:pt x="1209" y="339"/>
                  </a:lnTo>
                  <a:lnTo>
                    <a:pt x="1194" y="318"/>
                  </a:lnTo>
                  <a:lnTo>
                    <a:pt x="1179" y="297"/>
                  </a:lnTo>
                  <a:lnTo>
                    <a:pt x="1162" y="278"/>
                  </a:lnTo>
                  <a:lnTo>
                    <a:pt x="1143" y="258"/>
                  </a:lnTo>
                  <a:lnTo>
                    <a:pt x="1124" y="240"/>
                  </a:lnTo>
                  <a:lnTo>
                    <a:pt x="1104" y="221"/>
                  </a:lnTo>
                  <a:lnTo>
                    <a:pt x="1083" y="203"/>
                  </a:lnTo>
                  <a:lnTo>
                    <a:pt x="1061" y="186"/>
                  </a:lnTo>
                  <a:lnTo>
                    <a:pt x="1061" y="186"/>
                  </a:lnTo>
                  <a:lnTo>
                    <a:pt x="1046" y="174"/>
                  </a:lnTo>
                  <a:lnTo>
                    <a:pt x="1033" y="163"/>
                  </a:lnTo>
                  <a:lnTo>
                    <a:pt x="1033" y="163"/>
                  </a:lnTo>
                  <a:lnTo>
                    <a:pt x="1020" y="152"/>
                  </a:lnTo>
                  <a:lnTo>
                    <a:pt x="1007" y="140"/>
                  </a:lnTo>
                  <a:lnTo>
                    <a:pt x="993" y="131"/>
                  </a:lnTo>
                  <a:lnTo>
                    <a:pt x="978" y="123"/>
                  </a:lnTo>
                  <a:lnTo>
                    <a:pt x="978" y="123"/>
                  </a:lnTo>
                  <a:lnTo>
                    <a:pt x="959" y="114"/>
                  </a:lnTo>
                  <a:lnTo>
                    <a:pt x="939" y="106"/>
                  </a:lnTo>
                  <a:lnTo>
                    <a:pt x="899" y="93"/>
                  </a:lnTo>
                  <a:lnTo>
                    <a:pt x="899" y="93"/>
                  </a:lnTo>
                  <a:lnTo>
                    <a:pt x="850" y="76"/>
                  </a:lnTo>
                  <a:lnTo>
                    <a:pt x="850" y="76"/>
                  </a:lnTo>
                  <a:lnTo>
                    <a:pt x="829" y="70"/>
                  </a:lnTo>
                  <a:lnTo>
                    <a:pt x="808" y="64"/>
                  </a:lnTo>
                  <a:lnTo>
                    <a:pt x="787" y="61"/>
                  </a:lnTo>
                  <a:lnTo>
                    <a:pt x="765" y="58"/>
                  </a:lnTo>
                  <a:lnTo>
                    <a:pt x="743" y="57"/>
                  </a:lnTo>
                  <a:lnTo>
                    <a:pt x="719" y="55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66" y="54"/>
                  </a:lnTo>
                  <a:lnTo>
                    <a:pt x="659" y="50"/>
                  </a:lnTo>
                  <a:lnTo>
                    <a:pt x="658" y="50"/>
                  </a:lnTo>
                  <a:lnTo>
                    <a:pt x="658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1" name="组合 1290"/>
          <p:cNvGrpSpPr/>
          <p:nvPr/>
        </p:nvGrpSpPr>
        <p:grpSpPr>
          <a:xfrm>
            <a:off x="5535085" y="5044000"/>
            <a:ext cx="1056217" cy="1016000"/>
            <a:chOff x="4151313" y="4052888"/>
            <a:chExt cx="792163" cy="762000"/>
          </a:xfrm>
          <a:solidFill>
            <a:srgbClr val="634923"/>
          </a:solidFill>
        </p:grpSpPr>
        <p:sp>
          <p:nvSpPr>
            <p:cNvPr id="13325" name="Freeform 1037"/>
            <p:cNvSpPr/>
            <p:nvPr/>
          </p:nvSpPr>
          <p:spPr bwMode="auto">
            <a:xfrm>
              <a:off x="4249738" y="4081463"/>
              <a:ext cx="201613" cy="147638"/>
            </a:xfrm>
            <a:custGeom>
              <a:avLst/>
              <a:gdLst/>
              <a:ahLst/>
              <a:cxnLst>
                <a:cxn ang="0">
                  <a:pos x="500" y="1"/>
                </a:cxn>
                <a:cxn ang="0">
                  <a:pos x="477" y="18"/>
                </a:cxn>
                <a:cxn ang="0">
                  <a:pos x="454" y="37"/>
                </a:cxn>
                <a:cxn ang="0">
                  <a:pos x="448" y="43"/>
                </a:cxn>
                <a:cxn ang="0">
                  <a:pos x="422" y="61"/>
                </a:cxn>
                <a:cxn ang="0">
                  <a:pos x="388" y="81"/>
                </a:cxn>
                <a:cxn ang="0">
                  <a:pos x="318" y="123"/>
                </a:cxn>
                <a:cxn ang="0">
                  <a:pos x="254" y="170"/>
                </a:cxn>
                <a:cxn ang="0">
                  <a:pos x="220" y="196"/>
                </a:cxn>
                <a:cxn ang="0">
                  <a:pos x="114" y="269"/>
                </a:cxn>
                <a:cxn ang="0">
                  <a:pos x="98" y="281"/>
                </a:cxn>
                <a:cxn ang="0">
                  <a:pos x="70" y="306"/>
                </a:cxn>
                <a:cxn ang="0">
                  <a:pos x="54" y="316"/>
                </a:cxn>
                <a:cxn ang="0">
                  <a:pos x="36" y="328"/>
                </a:cxn>
                <a:cxn ang="0">
                  <a:pos x="30" y="333"/>
                </a:cxn>
                <a:cxn ang="0">
                  <a:pos x="20" y="349"/>
                </a:cxn>
                <a:cxn ang="0">
                  <a:pos x="15" y="356"/>
                </a:cxn>
                <a:cxn ang="0">
                  <a:pos x="4" y="361"/>
                </a:cxn>
                <a:cxn ang="0">
                  <a:pos x="3" y="361"/>
                </a:cxn>
                <a:cxn ang="0">
                  <a:pos x="0" y="367"/>
                </a:cxn>
                <a:cxn ang="0">
                  <a:pos x="6" y="371"/>
                </a:cxn>
                <a:cxn ang="0">
                  <a:pos x="8" y="371"/>
                </a:cxn>
                <a:cxn ang="0">
                  <a:pos x="24" y="362"/>
                </a:cxn>
                <a:cxn ang="0">
                  <a:pos x="37" y="347"/>
                </a:cxn>
                <a:cxn ang="0">
                  <a:pos x="41" y="340"/>
                </a:cxn>
                <a:cxn ang="0">
                  <a:pos x="62" y="323"/>
                </a:cxn>
                <a:cxn ang="0">
                  <a:pos x="92" y="303"/>
                </a:cxn>
                <a:cxn ang="0">
                  <a:pos x="127" y="276"/>
                </a:cxn>
                <a:cxn ang="0">
                  <a:pos x="201" y="224"/>
                </a:cxn>
                <a:cxn ang="0">
                  <a:pos x="237" y="197"/>
                </a:cxn>
                <a:cxn ang="0">
                  <a:pos x="286" y="158"/>
                </a:cxn>
                <a:cxn ang="0">
                  <a:pos x="301" y="146"/>
                </a:cxn>
                <a:cxn ang="0">
                  <a:pos x="342" y="120"/>
                </a:cxn>
                <a:cxn ang="0">
                  <a:pos x="384" y="95"/>
                </a:cxn>
                <a:cxn ang="0">
                  <a:pos x="448" y="56"/>
                </a:cxn>
                <a:cxn ang="0">
                  <a:pos x="462" y="46"/>
                </a:cxn>
                <a:cxn ang="0">
                  <a:pos x="491" y="22"/>
                </a:cxn>
                <a:cxn ang="0">
                  <a:pos x="505" y="12"/>
                </a:cxn>
                <a:cxn ang="0">
                  <a:pos x="509" y="8"/>
                </a:cxn>
                <a:cxn ang="0">
                  <a:pos x="504" y="1"/>
                </a:cxn>
                <a:cxn ang="0">
                  <a:pos x="500" y="1"/>
                </a:cxn>
              </a:cxnLst>
              <a:rect l="0" t="0" r="r" b="b"/>
              <a:pathLst>
                <a:path w="509" h="371">
                  <a:moveTo>
                    <a:pt x="500" y="1"/>
                  </a:moveTo>
                  <a:lnTo>
                    <a:pt x="500" y="1"/>
                  </a:lnTo>
                  <a:lnTo>
                    <a:pt x="487" y="9"/>
                  </a:lnTo>
                  <a:lnTo>
                    <a:pt x="477" y="18"/>
                  </a:lnTo>
                  <a:lnTo>
                    <a:pt x="465" y="27"/>
                  </a:lnTo>
                  <a:lnTo>
                    <a:pt x="454" y="37"/>
                  </a:lnTo>
                  <a:lnTo>
                    <a:pt x="454" y="37"/>
                  </a:lnTo>
                  <a:lnTo>
                    <a:pt x="448" y="43"/>
                  </a:lnTo>
                  <a:lnTo>
                    <a:pt x="440" y="50"/>
                  </a:lnTo>
                  <a:lnTo>
                    <a:pt x="422" y="61"/>
                  </a:lnTo>
                  <a:lnTo>
                    <a:pt x="388" y="81"/>
                  </a:lnTo>
                  <a:lnTo>
                    <a:pt x="388" y="81"/>
                  </a:lnTo>
                  <a:lnTo>
                    <a:pt x="352" y="102"/>
                  </a:lnTo>
                  <a:lnTo>
                    <a:pt x="318" y="123"/>
                  </a:lnTo>
                  <a:lnTo>
                    <a:pt x="286" y="145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20" y="196"/>
                  </a:lnTo>
                  <a:lnTo>
                    <a:pt x="185" y="221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98" y="281"/>
                  </a:lnTo>
                  <a:lnTo>
                    <a:pt x="84" y="293"/>
                  </a:lnTo>
                  <a:lnTo>
                    <a:pt x="70" y="30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42" y="324"/>
                  </a:lnTo>
                  <a:lnTo>
                    <a:pt x="36" y="328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5" y="341"/>
                  </a:lnTo>
                  <a:lnTo>
                    <a:pt x="20" y="349"/>
                  </a:lnTo>
                  <a:lnTo>
                    <a:pt x="17" y="353"/>
                  </a:lnTo>
                  <a:lnTo>
                    <a:pt x="15" y="356"/>
                  </a:lnTo>
                  <a:lnTo>
                    <a:pt x="11" y="358"/>
                  </a:lnTo>
                  <a:lnTo>
                    <a:pt x="4" y="361"/>
                  </a:lnTo>
                  <a:lnTo>
                    <a:pt x="4" y="361"/>
                  </a:lnTo>
                  <a:lnTo>
                    <a:pt x="3" y="361"/>
                  </a:lnTo>
                  <a:lnTo>
                    <a:pt x="2" y="364"/>
                  </a:lnTo>
                  <a:lnTo>
                    <a:pt x="0" y="367"/>
                  </a:lnTo>
                  <a:lnTo>
                    <a:pt x="3" y="370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17" y="367"/>
                  </a:lnTo>
                  <a:lnTo>
                    <a:pt x="24" y="362"/>
                  </a:lnTo>
                  <a:lnTo>
                    <a:pt x="30" y="354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41" y="340"/>
                  </a:lnTo>
                  <a:lnTo>
                    <a:pt x="47" y="333"/>
                  </a:lnTo>
                  <a:lnTo>
                    <a:pt x="62" y="323"/>
                  </a:lnTo>
                  <a:lnTo>
                    <a:pt x="78" y="314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127" y="276"/>
                  </a:lnTo>
                  <a:lnTo>
                    <a:pt x="164" y="250"/>
                  </a:lnTo>
                  <a:lnTo>
                    <a:pt x="201" y="22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69" y="171"/>
                  </a:lnTo>
                  <a:lnTo>
                    <a:pt x="286" y="158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22" y="133"/>
                  </a:lnTo>
                  <a:lnTo>
                    <a:pt x="342" y="120"/>
                  </a:lnTo>
                  <a:lnTo>
                    <a:pt x="384" y="95"/>
                  </a:lnTo>
                  <a:lnTo>
                    <a:pt x="384" y="95"/>
                  </a:lnTo>
                  <a:lnTo>
                    <a:pt x="416" y="77"/>
                  </a:lnTo>
                  <a:lnTo>
                    <a:pt x="448" y="56"/>
                  </a:lnTo>
                  <a:lnTo>
                    <a:pt x="448" y="56"/>
                  </a:lnTo>
                  <a:lnTo>
                    <a:pt x="462" y="46"/>
                  </a:lnTo>
                  <a:lnTo>
                    <a:pt x="477" y="34"/>
                  </a:lnTo>
                  <a:lnTo>
                    <a:pt x="491" y="22"/>
                  </a:lnTo>
                  <a:lnTo>
                    <a:pt x="505" y="12"/>
                  </a:lnTo>
                  <a:lnTo>
                    <a:pt x="505" y="12"/>
                  </a:lnTo>
                  <a:lnTo>
                    <a:pt x="508" y="9"/>
                  </a:lnTo>
                  <a:lnTo>
                    <a:pt x="509" y="8"/>
                  </a:lnTo>
                  <a:lnTo>
                    <a:pt x="508" y="4"/>
                  </a:lnTo>
                  <a:lnTo>
                    <a:pt x="504" y="1"/>
                  </a:lnTo>
                  <a:lnTo>
                    <a:pt x="503" y="0"/>
                  </a:lnTo>
                  <a:lnTo>
                    <a:pt x="500" y="1"/>
                  </a:lnTo>
                  <a:lnTo>
                    <a:pt x="5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6" name="Freeform 1038"/>
            <p:cNvSpPr/>
            <p:nvPr/>
          </p:nvSpPr>
          <p:spPr bwMode="auto">
            <a:xfrm>
              <a:off x="4222751" y="4070350"/>
              <a:ext cx="276225" cy="206375"/>
            </a:xfrm>
            <a:custGeom>
              <a:avLst/>
              <a:gdLst/>
              <a:ahLst/>
              <a:cxnLst>
                <a:cxn ang="0">
                  <a:pos x="687" y="1"/>
                </a:cxn>
                <a:cxn ang="0">
                  <a:pos x="665" y="17"/>
                </a:cxn>
                <a:cxn ang="0">
                  <a:pos x="643" y="28"/>
                </a:cxn>
                <a:cxn ang="0">
                  <a:pos x="620" y="44"/>
                </a:cxn>
                <a:cxn ang="0">
                  <a:pos x="599" y="60"/>
                </a:cxn>
                <a:cxn ang="0">
                  <a:pos x="552" y="95"/>
                </a:cxn>
                <a:cxn ang="0">
                  <a:pos x="507" y="130"/>
                </a:cxn>
                <a:cxn ang="0">
                  <a:pos x="415" y="194"/>
                </a:cxn>
                <a:cxn ang="0">
                  <a:pos x="322" y="257"/>
                </a:cxn>
                <a:cxn ang="0">
                  <a:pos x="236" y="321"/>
                </a:cxn>
                <a:cxn ang="0">
                  <a:pos x="152" y="387"/>
                </a:cxn>
                <a:cxn ang="0">
                  <a:pos x="108" y="418"/>
                </a:cxn>
                <a:cxn ang="0">
                  <a:pos x="64" y="452"/>
                </a:cxn>
                <a:cxn ang="0">
                  <a:pos x="51" y="466"/>
                </a:cxn>
                <a:cxn ang="0">
                  <a:pos x="38" y="481"/>
                </a:cxn>
                <a:cxn ang="0">
                  <a:pos x="20" y="495"/>
                </a:cxn>
                <a:cxn ang="0">
                  <a:pos x="2" y="508"/>
                </a:cxn>
                <a:cxn ang="0">
                  <a:pos x="0" y="512"/>
                </a:cxn>
                <a:cxn ang="0">
                  <a:pos x="2" y="516"/>
                </a:cxn>
                <a:cxn ang="0">
                  <a:pos x="8" y="517"/>
                </a:cxn>
                <a:cxn ang="0">
                  <a:pos x="10" y="517"/>
                </a:cxn>
                <a:cxn ang="0">
                  <a:pos x="54" y="479"/>
                </a:cxn>
                <a:cxn ang="0">
                  <a:pos x="68" y="465"/>
                </a:cxn>
                <a:cxn ang="0">
                  <a:pos x="87" y="447"/>
                </a:cxn>
                <a:cxn ang="0">
                  <a:pos x="131" y="417"/>
                </a:cxn>
                <a:cxn ang="0">
                  <a:pos x="152" y="401"/>
                </a:cxn>
                <a:cxn ang="0">
                  <a:pos x="296" y="290"/>
                </a:cxn>
                <a:cxn ang="0">
                  <a:pos x="344" y="256"/>
                </a:cxn>
                <a:cxn ang="0">
                  <a:pos x="484" y="160"/>
                </a:cxn>
                <a:cxn ang="0">
                  <a:pos x="529" y="128"/>
                </a:cxn>
                <a:cxn ang="0">
                  <a:pos x="623" y="57"/>
                </a:cxn>
                <a:cxn ang="0">
                  <a:pos x="641" y="45"/>
                </a:cxn>
                <a:cxn ang="0">
                  <a:pos x="678" y="23"/>
                </a:cxn>
                <a:cxn ang="0">
                  <a:pos x="695" y="9"/>
                </a:cxn>
                <a:cxn ang="0">
                  <a:pos x="696" y="5"/>
                </a:cxn>
                <a:cxn ang="0">
                  <a:pos x="691" y="0"/>
                </a:cxn>
                <a:cxn ang="0">
                  <a:pos x="687" y="1"/>
                </a:cxn>
              </a:cxnLst>
              <a:rect l="0" t="0" r="r" b="b"/>
              <a:pathLst>
                <a:path w="696" h="519">
                  <a:moveTo>
                    <a:pt x="687" y="1"/>
                  </a:moveTo>
                  <a:lnTo>
                    <a:pt x="687" y="1"/>
                  </a:lnTo>
                  <a:lnTo>
                    <a:pt x="677" y="9"/>
                  </a:lnTo>
                  <a:lnTo>
                    <a:pt x="665" y="17"/>
                  </a:lnTo>
                  <a:lnTo>
                    <a:pt x="643" y="28"/>
                  </a:lnTo>
                  <a:lnTo>
                    <a:pt x="643" y="28"/>
                  </a:lnTo>
                  <a:lnTo>
                    <a:pt x="631" y="36"/>
                  </a:lnTo>
                  <a:lnTo>
                    <a:pt x="620" y="44"/>
                  </a:lnTo>
                  <a:lnTo>
                    <a:pt x="599" y="60"/>
                  </a:lnTo>
                  <a:lnTo>
                    <a:pt x="599" y="60"/>
                  </a:lnTo>
                  <a:lnTo>
                    <a:pt x="576" y="77"/>
                  </a:lnTo>
                  <a:lnTo>
                    <a:pt x="552" y="95"/>
                  </a:lnTo>
                  <a:lnTo>
                    <a:pt x="507" y="130"/>
                  </a:lnTo>
                  <a:lnTo>
                    <a:pt x="507" y="130"/>
                  </a:lnTo>
                  <a:lnTo>
                    <a:pt x="461" y="163"/>
                  </a:lnTo>
                  <a:lnTo>
                    <a:pt x="415" y="194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279" y="289"/>
                  </a:lnTo>
                  <a:lnTo>
                    <a:pt x="236" y="321"/>
                  </a:lnTo>
                  <a:lnTo>
                    <a:pt x="152" y="387"/>
                  </a:lnTo>
                  <a:lnTo>
                    <a:pt x="152" y="387"/>
                  </a:lnTo>
                  <a:lnTo>
                    <a:pt x="130" y="402"/>
                  </a:lnTo>
                  <a:lnTo>
                    <a:pt x="108" y="418"/>
                  </a:lnTo>
                  <a:lnTo>
                    <a:pt x="85" y="434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51" y="466"/>
                  </a:lnTo>
                  <a:lnTo>
                    <a:pt x="38" y="481"/>
                  </a:lnTo>
                  <a:lnTo>
                    <a:pt x="38" y="481"/>
                  </a:lnTo>
                  <a:lnTo>
                    <a:pt x="29" y="489"/>
                  </a:lnTo>
                  <a:lnTo>
                    <a:pt x="20" y="495"/>
                  </a:lnTo>
                  <a:lnTo>
                    <a:pt x="2" y="508"/>
                  </a:lnTo>
                  <a:lnTo>
                    <a:pt x="2" y="508"/>
                  </a:lnTo>
                  <a:lnTo>
                    <a:pt x="0" y="511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2" y="516"/>
                  </a:lnTo>
                  <a:lnTo>
                    <a:pt x="6" y="519"/>
                  </a:lnTo>
                  <a:lnTo>
                    <a:pt x="8" y="517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40" y="493"/>
                  </a:lnTo>
                  <a:lnTo>
                    <a:pt x="54" y="479"/>
                  </a:lnTo>
                  <a:lnTo>
                    <a:pt x="68" y="465"/>
                  </a:lnTo>
                  <a:lnTo>
                    <a:pt x="68" y="465"/>
                  </a:lnTo>
                  <a:lnTo>
                    <a:pt x="76" y="456"/>
                  </a:lnTo>
                  <a:lnTo>
                    <a:pt x="87" y="447"/>
                  </a:lnTo>
                  <a:lnTo>
                    <a:pt x="108" y="431"/>
                  </a:lnTo>
                  <a:lnTo>
                    <a:pt x="131" y="417"/>
                  </a:lnTo>
                  <a:lnTo>
                    <a:pt x="152" y="401"/>
                  </a:lnTo>
                  <a:lnTo>
                    <a:pt x="152" y="401"/>
                  </a:lnTo>
                  <a:lnTo>
                    <a:pt x="248" y="326"/>
                  </a:lnTo>
                  <a:lnTo>
                    <a:pt x="296" y="290"/>
                  </a:lnTo>
                  <a:lnTo>
                    <a:pt x="344" y="256"/>
                  </a:lnTo>
                  <a:lnTo>
                    <a:pt x="344" y="256"/>
                  </a:lnTo>
                  <a:lnTo>
                    <a:pt x="439" y="193"/>
                  </a:lnTo>
                  <a:lnTo>
                    <a:pt x="484" y="160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76" y="92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41" y="45"/>
                  </a:lnTo>
                  <a:lnTo>
                    <a:pt x="660" y="35"/>
                  </a:lnTo>
                  <a:lnTo>
                    <a:pt x="678" y="23"/>
                  </a:lnTo>
                  <a:lnTo>
                    <a:pt x="695" y="9"/>
                  </a:lnTo>
                  <a:lnTo>
                    <a:pt x="695" y="9"/>
                  </a:lnTo>
                  <a:lnTo>
                    <a:pt x="696" y="7"/>
                  </a:lnTo>
                  <a:lnTo>
                    <a:pt x="696" y="5"/>
                  </a:lnTo>
                  <a:lnTo>
                    <a:pt x="695" y="1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7" y="1"/>
                  </a:lnTo>
                  <a:lnTo>
                    <a:pt x="6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7" name="Freeform 1039"/>
            <p:cNvSpPr/>
            <p:nvPr/>
          </p:nvSpPr>
          <p:spPr bwMode="auto">
            <a:xfrm>
              <a:off x="4219576" y="4067175"/>
              <a:ext cx="323850" cy="247650"/>
            </a:xfrm>
            <a:custGeom>
              <a:avLst/>
              <a:gdLst/>
              <a:ahLst/>
              <a:cxnLst>
                <a:cxn ang="0">
                  <a:pos x="806" y="3"/>
                </a:cxn>
                <a:cxn ang="0">
                  <a:pos x="759" y="39"/>
                </a:cxn>
                <a:cxn ang="0">
                  <a:pos x="712" y="76"/>
                </a:cxn>
                <a:cxn ang="0">
                  <a:pos x="661" y="119"/>
                </a:cxn>
                <a:cxn ang="0">
                  <a:pos x="608" y="161"/>
                </a:cxn>
                <a:cxn ang="0">
                  <a:pos x="584" y="180"/>
                </a:cxn>
                <a:cxn ang="0">
                  <a:pos x="535" y="221"/>
                </a:cxn>
                <a:cxn ang="0">
                  <a:pos x="510" y="241"/>
                </a:cxn>
                <a:cxn ang="0">
                  <a:pos x="463" y="272"/>
                </a:cxn>
                <a:cxn ang="0">
                  <a:pos x="415" y="301"/>
                </a:cxn>
                <a:cxn ang="0">
                  <a:pos x="364" y="339"/>
                </a:cxn>
                <a:cxn ang="0">
                  <a:pos x="263" y="417"/>
                </a:cxn>
                <a:cxn ang="0">
                  <a:pos x="211" y="454"/>
                </a:cxn>
                <a:cxn ang="0">
                  <a:pos x="160" y="486"/>
                </a:cxn>
                <a:cxn ang="0">
                  <a:pos x="111" y="522"/>
                </a:cxn>
                <a:cxn ang="0">
                  <a:pos x="88" y="541"/>
                </a:cxn>
                <a:cxn ang="0">
                  <a:pos x="64" y="561"/>
                </a:cxn>
                <a:cxn ang="0">
                  <a:pos x="38" y="591"/>
                </a:cxn>
                <a:cxn ang="0">
                  <a:pos x="21" y="604"/>
                </a:cxn>
                <a:cxn ang="0">
                  <a:pos x="5" y="611"/>
                </a:cxn>
                <a:cxn ang="0">
                  <a:pos x="3" y="612"/>
                </a:cxn>
                <a:cxn ang="0">
                  <a:pos x="0" y="617"/>
                </a:cxn>
                <a:cxn ang="0">
                  <a:pos x="1" y="621"/>
                </a:cxn>
                <a:cxn ang="0">
                  <a:pos x="5" y="622"/>
                </a:cxn>
                <a:cxn ang="0">
                  <a:pos x="15" y="620"/>
                </a:cxn>
                <a:cxn ang="0">
                  <a:pos x="32" y="611"/>
                </a:cxn>
                <a:cxn ang="0">
                  <a:pos x="52" y="590"/>
                </a:cxn>
                <a:cxn ang="0">
                  <a:pos x="66" y="577"/>
                </a:cxn>
                <a:cxn ang="0">
                  <a:pos x="120" y="530"/>
                </a:cxn>
                <a:cxn ang="0">
                  <a:pos x="179" y="488"/>
                </a:cxn>
                <a:cxn ang="0">
                  <a:pos x="209" y="468"/>
                </a:cxn>
                <a:cxn ang="0">
                  <a:pos x="293" y="405"/>
                </a:cxn>
                <a:cxn ang="0">
                  <a:pos x="406" y="322"/>
                </a:cxn>
                <a:cxn ang="0">
                  <a:pos x="430" y="305"/>
                </a:cxn>
                <a:cxn ang="0">
                  <a:pos x="508" y="256"/>
                </a:cxn>
                <a:cxn ang="0">
                  <a:pos x="534" y="238"/>
                </a:cxn>
                <a:cxn ang="0">
                  <a:pos x="582" y="197"/>
                </a:cxn>
                <a:cxn ang="0">
                  <a:pos x="607" y="177"/>
                </a:cxn>
                <a:cxn ang="0">
                  <a:pos x="686" y="114"/>
                </a:cxn>
                <a:cxn ang="0">
                  <a:pos x="712" y="90"/>
                </a:cxn>
                <a:cxn ang="0">
                  <a:pos x="763" y="51"/>
                </a:cxn>
                <a:cxn ang="0">
                  <a:pos x="802" y="21"/>
                </a:cxn>
                <a:cxn ang="0">
                  <a:pos x="814" y="10"/>
                </a:cxn>
                <a:cxn ang="0">
                  <a:pos x="816" y="7"/>
                </a:cxn>
                <a:cxn ang="0">
                  <a:pos x="810" y="0"/>
                </a:cxn>
                <a:cxn ang="0">
                  <a:pos x="806" y="3"/>
                </a:cxn>
              </a:cxnLst>
              <a:rect l="0" t="0" r="r" b="b"/>
              <a:pathLst>
                <a:path w="816" h="622">
                  <a:moveTo>
                    <a:pt x="806" y="3"/>
                  </a:moveTo>
                  <a:lnTo>
                    <a:pt x="806" y="3"/>
                  </a:lnTo>
                  <a:lnTo>
                    <a:pt x="784" y="21"/>
                  </a:lnTo>
                  <a:lnTo>
                    <a:pt x="759" y="39"/>
                  </a:lnTo>
                  <a:lnTo>
                    <a:pt x="735" y="5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661" y="119"/>
                  </a:lnTo>
                  <a:lnTo>
                    <a:pt x="635" y="141"/>
                  </a:lnTo>
                  <a:lnTo>
                    <a:pt x="608" y="161"/>
                  </a:lnTo>
                  <a:lnTo>
                    <a:pt x="608" y="161"/>
                  </a:lnTo>
                  <a:lnTo>
                    <a:pt x="584" y="180"/>
                  </a:lnTo>
                  <a:lnTo>
                    <a:pt x="559" y="201"/>
                  </a:lnTo>
                  <a:lnTo>
                    <a:pt x="535" y="221"/>
                  </a:lnTo>
                  <a:lnTo>
                    <a:pt x="510" y="241"/>
                  </a:lnTo>
                  <a:lnTo>
                    <a:pt x="510" y="241"/>
                  </a:lnTo>
                  <a:lnTo>
                    <a:pt x="487" y="256"/>
                  </a:lnTo>
                  <a:lnTo>
                    <a:pt x="463" y="272"/>
                  </a:lnTo>
                  <a:lnTo>
                    <a:pt x="438" y="286"/>
                  </a:lnTo>
                  <a:lnTo>
                    <a:pt x="415" y="301"/>
                  </a:lnTo>
                  <a:lnTo>
                    <a:pt x="415" y="301"/>
                  </a:lnTo>
                  <a:lnTo>
                    <a:pt x="364" y="339"/>
                  </a:lnTo>
                  <a:lnTo>
                    <a:pt x="314" y="379"/>
                  </a:lnTo>
                  <a:lnTo>
                    <a:pt x="263" y="417"/>
                  </a:lnTo>
                  <a:lnTo>
                    <a:pt x="237" y="437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160" y="486"/>
                  </a:lnTo>
                  <a:lnTo>
                    <a:pt x="135" y="503"/>
                  </a:lnTo>
                  <a:lnTo>
                    <a:pt x="111" y="522"/>
                  </a:lnTo>
                  <a:lnTo>
                    <a:pt x="111" y="522"/>
                  </a:lnTo>
                  <a:lnTo>
                    <a:pt x="88" y="541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52" y="574"/>
                  </a:lnTo>
                  <a:lnTo>
                    <a:pt x="38" y="591"/>
                  </a:lnTo>
                  <a:lnTo>
                    <a:pt x="29" y="598"/>
                  </a:lnTo>
                  <a:lnTo>
                    <a:pt x="21" y="604"/>
                  </a:lnTo>
                  <a:lnTo>
                    <a:pt x="13" y="609"/>
                  </a:lnTo>
                  <a:lnTo>
                    <a:pt x="5" y="611"/>
                  </a:lnTo>
                  <a:lnTo>
                    <a:pt x="5" y="611"/>
                  </a:lnTo>
                  <a:lnTo>
                    <a:pt x="3" y="612"/>
                  </a:lnTo>
                  <a:lnTo>
                    <a:pt x="1" y="613"/>
                  </a:lnTo>
                  <a:lnTo>
                    <a:pt x="0" y="617"/>
                  </a:lnTo>
                  <a:lnTo>
                    <a:pt x="0" y="620"/>
                  </a:lnTo>
                  <a:lnTo>
                    <a:pt x="1" y="621"/>
                  </a:lnTo>
                  <a:lnTo>
                    <a:pt x="3" y="622"/>
                  </a:lnTo>
                  <a:lnTo>
                    <a:pt x="5" y="622"/>
                  </a:lnTo>
                  <a:lnTo>
                    <a:pt x="5" y="622"/>
                  </a:lnTo>
                  <a:lnTo>
                    <a:pt x="15" y="620"/>
                  </a:lnTo>
                  <a:lnTo>
                    <a:pt x="22" y="616"/>
                  </a:lnTo>
                  <a:lnTo>
                    <a:pt x="32" y="611"/>
                  </a:lnTo>
                  <a:lnTo>
                    <a:pt x="38" y="604"/>
                  </a:lnTo>
                  <a:lnTo>
                    <a:pt x="52" y="590"/>
                  </a:lnTo>
                  <a:lnTo>
                    <a:pt x="66" y="577"/>
                  </a:lnTo>
                  <a:lnTo>
                    <a:pt x="66" y="577"/>
                  </a:lnTo>
                  <a:lnTo>
                    <a:pt x="92" y="552"/>
                  </a:lnTo>
                  <a:lnTo>
                    <a:pt x="120" y="530"/>
                  </a:lnTo>
                  <a:lnTo>
                    <a:pt x="149" y="509"/>
                  </a:lnTo>
                  <a:lnTo>
                    <a:pt x="179" y="488"/>
                  </a:lnTo>
                  <a:lnTo>
                    <a:pt x="179" y="488"/>
                  </a:lnTo>
                  <a:lnTo>
                    <a:pt x="209" y="468"/>
                  </a:lnTo>
                  <a:lnTo>
                    <a:pt x="238" y="449"/>
                  </a:lnTo>
                  <a:lnTo>
                    <a:pt x="293" y="405"/>
                  </a:lnTo>
                  <a:lnTo>
                    <a:pt x="349" y="364"/>
                  </a:lnTo>
                  <a:lnTo>
                    <a:pt x="406" y="322"/>
                  </a:lnTo>
                  <a:lnTo>
                    <a:pt x="406" y="322"/>
                  </a:lnTo>
                  <a:lnTo>
                    <a:pt x="430" y="305"/>
                  </a:lnTo>
                  <a:lnTo>
                    <a:pt x="457" y="289"/>
                  </a:lnTo>
                  <a:lnTo>
                    <a:pt x="508" y="256"/>
                  </a:lnTo>
                  <a:lnTo>
                    <a:pt x="508" y="256"/>
                  </a:lnTo>
                  <a:lnTo>
                    <a:pt x="534" y="238"/>
                  </a:lnTo>
                  <a:lnTo>
                    <a:pt x="559" y="218"/>
                  </a:lnTo>
                  <a:lnTo>
                    <a:pt x="582" y="197"/>
                  </a:lnTo>
                  <a:lnTo>
                    <a:pt x="607" y="177"/>
                  </a:lnTo>
                  <a:lnTo>
                    <a:pt x="607" y="177"/>
                  </a:lnTo>
                  <a:lnTo>
                    <a:pt x="661" y="135"/>
                  </a:lnTo>
                  <a:lnTo>
                    <a:pt x="686" y="114"/>
                  </a:lnTo>
                  <a:lnTo>
                    <a:pt x="712" y="90"/>
                  </a:lnTo>
                  <a:lnTo>
                    <a:pt x="712" y="90"/>
                  </a:lnTo>
                  <a:lnTo>
                    <a:pt x="737" y="69"/>
                  </a:lnTo>
                  <a:lnTo>
                    <a:pt x="763" y="51"/>
                  </a:lnTo>
                  <a:lnTo>
                    <a:pt x="789" y="31"/>
                  </a:lnTo>
                  <a:lnTo>
                    <a:pt x="802" y="21"/>
                  </a:lnTo>
                  <a:lnTo>
                    <a:pt x="814" y="10"/>
                  </a:lnTo>
                  <a:lnTo>
                    <a:pt x="814" y="10"/>
                  </a:lnTo>
                  <a:lnTo>
                    <a:pt x="815" y="8"/>
                  </a:lnTo>
                  <a:lnTo>
                    <a:pt x="816" y="7"/>
                  </a:lnTo>
                  <a:lnTo>
                    <a:pt x="814" y="3"/>
                  </a:lnTo>
                  <a:lnTo>
                    <a:pt x="810" y="0"/>
                  </a:lnTo>
                  <a:lnTo>
                    <a:pt x="809" y="1"/>
                  </a:lnTo>
                  <a:lnTo>
                    <a:pt x="806" y="3"/>
                  </a:lnTo>
                  <a:lnTo>
                    <a:pt x="8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8" name="Freeform 1040"/>
            <p:cNvSpPr/>
            <p:nvPr/>
          </p:nvSpPr>
          <p:spPr bwMode="auto">
            <a:xfrm>
              <a:off x="4208463" y="4256088"/>
              <a:ext cx="136525" cy="101600"/>
            </a:xfrm>
            <a:custGeom>
              <a:avLst/>
              <a:gdLst/>
              <a:ahLst/>
              <a:cxnLst>
                <a:cxn ang="0">
                  <a:pos x="332" y="2"/>
                </a:cxn>
                <a:cxn ang="0">
                  <a:pos x="326" y="9"/>
                </a:cxn>
                <a:cxn ang="0">
                  <a:pos x="309" y="17"/>
                </a:cxn>
                <a:cxn ang="0">
                  <a:pos x="301" y="21"/>
                </a:cxn>
                <a:cxn ang="0">
                  <a:pos x="263" y="45"/>
                </a:cxn>
                <a:cxn ang="0">
                  <a:pos x="212" y="78"/>
                </a:cxn>
                <a:cxn ang="0">
                  <a:pos x="160" y="108"/>
                </a:cxn>
                <a:cxn ang="0">
                  <a:pos x="115" y="137"/>
                </a:cxn>
                <a:cxn ang="0">
                  <a:pos x="73" y="170"/>
                </a:cxn>
                <a:cxn ang="0">
                  <a:pos x="64" y="179"/>
                </a:cxn>
                <a:cxn ang="0">
                  <a:pos x="38" y="209"/>
                </a:cxn>
                <a:cxn ang="0">
                  <a:pos x="12" y="238"/>
                </a:cxn>
                <a:cxn ang="0">
                  <a:pos x="3" y="247"/>
                </a:cxn>
                <a:cxn ang="0">
                  <a:pos x="0" y="251"/>
                </a:cxn>
                <a:cxn ang="0">
                  <a:pos x="3" y="253"/>
                </a:cxn>
                <a:cxn ang="0">
                  <a:pos x="8" y="256"/>
                </a:cxn>
                <a:cxn ang="0">
                  <a:pos x="10" y="255"/>
                </a:cxn>
                <a:cxn ang="0">
                  <a:pos x="29" y="236"/>
                </a:cxn>
                <a:cxn ang="0">
                  <a:pos x="63" y="197"/>
                </a:cxn>
                <a:cxn ang="0">
                  <a:pos x="81" y="179"/>
                </a:cxn>
                <a:cxn ang="0">
                  <a:pos x="106" y="158"/>
                </a:cxn>
                <a:cxn ang="0">
                  <a:pos x="184" y="107"/>
                </a:cxn>
                <a:cxn ang="0">
                  <a:pos x="234" y="74"/>
                </a:cxn>
                <a:cxn ang="0">
                  <a:pos x="285" y="47"/>
                </a:cxn>
                <a:cxn ang="0">
                  <a:pos x="296" y="40"/>
                </a:cxn>
                <a:cxn ang="0">
                  <a:pos x="314" y="27"/>
                </a:cxn>
                <a:cxn ang="0">
                  <a:pos x="324" y="22"/>
                </a:cxn>
                <a:cxn ang="0">
                  <a:pos x="335" y="17"/>
                </a:cxn>
                <a:cxn ang="0">
                  <a:pos x="343" y="8"/>
                </a:cxn>
                <a:cxn ang="0">
                  <a:pos x="344" y="5"/>
                </a:cxn>
                <a:cxn ang="0">
                  <a:pos x="343" y="2"/>
                </a:cxn>
                <a:cxn ang="0">
                  <a:pos x="336" y="0"/>
                </a:cxn>
                <a:cxn ang="0">
                  <a:pos x="332" y="2"/>
                </a:cxn>
              </a:cxnLst>
              <a:rect l="0" t="0" r="r" b="b"/>
              <a:pathLst>
                <a:path w="344" h="256">
                  <a:moveTo>
                    <a:pt x="332" y="2"/>
                  </a:moveTo>
                  <a:lnTo>
                    <a:pt x="332" y="2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18" y="13"/>
                  </a:lnTo>
                  <a:lnTo>
                    <a:pt x="309" y="17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281" y="32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12" y="78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37" y="123"/>
                  </a:lnTo>
                  <a:lnTo>
                    <a:pt x="115" y="137"/>
                  </a:lnTo>
                  <a:lnTo>
                    <a:pt x="94" y="153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64" y="179"/>
                  </a:lnTo>
                  <a:lnTo>
                    <a:pt x="55" y="189"/>
                  </a:lnTo>
                  <a:lnTo>
                    <a:pt x="38" y="209"/>
                  </a:lnTo>
                  <a:lnTo>
                    <a:pt x="21" y="229"/>
                  </a:lnTo>
                  <a:lnTo>
                    <a:pt x="12" y="238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48"/>
                  </a:lnTo>
                  <a:lnTo>
                    <a:pt x="0" y="251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7" y="256"/>
                  </a:lnTo>
                  <a:lnTo>
                    <a:pt x="8" y="256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21" y="246"/>
                  </a:lnTo>
                  <a:lnTo>
                    <a:pt x="29" y="236"/>
                  </a:lnTo>
                  <a:lnTo>
                    <a:pt x="47" y="217"/>
                  </a:lnTo>
                  <a:lnTo>
                    <a:pt x="63" y="197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93" y="168"/>
                  </a:lnTo>
                  <a:lnTo>
                    <a:pt x="106" y="158"/>
                  </a:lnTo>
                  <a:lnTo>
                    <a:pt x="131" y="141"/>
                  </a:lnTo>
                  <a:lnTo>
                    <a:pt x="184" y="107"/>
                  </a:lnTo>
                  <a:lnTo>
                    <a:pt x="184" y="107"/>
                  </a:lnTo>
                  <a:lnTo>
                    <a:pt x="234" y="74"/>
                  </a:lnTo>
                  <a:lnTo>
                    <a:pt x="259" y="59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96" y="40"/>
                  </a:lnTo>
                  <a:lnTo>
                    <a:pt x="305" y="34"/>
                  </a:lnTo>
                  <a:lnTo>
                    <a:pt x="314" y="27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30" y="19"/>
                  </a:lnTo>
                  <a:lnTo>
                    <a:pt x="335" y="17"/>
                  </a:lnTo>
                  <a:lnTo>
                    <a:pt x="339" y="13"/>
                  </a:lnTo>
                  <a:lnTo>
                    <a:pt x="343" y="8"/>
                  </a:lnTo>
                  <a:lnTo>
                    <a:pt x="343" y="8"/>
                  </a:lnTo>
                  <a:lnTo>
                    <a:pt x="344" y="5"/>
                  </a:lnTo>
                  <a:lnTo>
                    <a:pt x="344" y="4"/>
                  </a:lnTo>
                  <a:lnTo>
                    <a:pt x="343" y="2"/>
                  </a:lnTo>
                  <a:lnTo>
                    <a:pt x="341" y="1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2" y="2"/>
                  </a:lnTo>
                  <a:lnTo>
                    <a:pt x="3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9" name="Freeform 1041"/>
            <p:cNvSpPr/>
            <p:nvPr/>
          </p:nvSpPr>
          <p:spPr bwMode="auto">
            <a:xfrm>
              <a:off x="4217988" y="4303713"/>
              <a:ext cx="107950" cy="90488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57" y="2"/>
                </a:cxn>
                <a:cxn ang="0">
                  <a:pos x="249" y="6"/>
                </a:cxn>
                <a:cxn ang="0">
                  <a:pos x="240" y="10"/>
                </a:cxn>
                <a:cxn ang="0">
                  <a:pos x="232" y="17"/>
                </a:cxn>
                <a:cxn ang="0">
                  <a:pos x="215" y="28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7" y="55"/>
                </a:cxn>
                <a:cxn ang="0">
                  <a:pos x="154" y="72"/>
                </a:cxn>
                <a:cxn ang="0">
                  <a:pos x="108" y="103"/>
                </a:cxn>
                <a:cxn ang="0">
                  <a:pos x="108" y="103"/>
                </a:cxn>
                <a:cxn ang="0">
                  <a:pos x="89" y="119"/>
                </a:cxn>
                <a:cxn ang="0">
                  <a:pos x="69" y="136"/>
                </a:cxn>
                <a:cxn ang="0">
                  <a:pos x="32" y="171"/>
                </a:cxn>
                <a:cxn ang="0">
                  <a:pos x="32" y="171"/>
                </a:cxn>
                <a:cxn ang="0">
                  <a:pos x="21" y="183"/>
                </a:cxn>
                <a:cxn ang="0">
                  <a:pos x="10" y="193"/>
                </a:cxn>
                <a:cxn ang="0">
                  <a:pos x="6" y="200"/>
                </a:cxn>
                <a:cxn ang="0">
                  <a:pos x="4" y="206"/>
                </a:cxn>
                <a:cxn ang="0">
                  <a:pos x="1" y="214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5"/>
                </a:cxn>
                <a:cxn ang="0">
                  <a:pos x="1" y="227"/>
                </a:cxn>
                <a:cxn ang="0">
                  <a:pos x="5" y="229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1" y="222"/>
                </a:cxn>
                <a:cxn ang="0">
                  <a:pos x="13" y="213"/>
                </a:cxn>
                <a:cxn ang="0">
                  <a:pos x="17" y="204"/>
                </a:cxn>
                <a:cxn ang="0">
                  <a:pos x="23" y="195"/>
                </a:cxn>
                <a:cxn ang="0">
                  <a:pos x="30" y="187"/>
                </a:cxn>
                <a:cxn ang="0">
                  <a:pos x="47" y="171"/>
                </a:cxn>
                <a:cxn ang="0">
                  <a:pos x="61" y="158"/>
                </a:cxn>
                <a:cxn ang="0">
                  <a:pos x="61" y="158"/>
                </a:cxn>
                <a:cxn ang="0">
                  <a:pos x="81" y="141"/>
                </a:cxn>
                <a:cxn ang="0">
                  <a:pos x="99" y="125"/>
                </a:cxn>
                <a:cxn ang="0">
                  <a:pos x="138" y="95"/>
                </a:cxn>
                <a:cxn ang="0">
                  <a:pos x="138" y="95"/>
                </a:cxn>
                <a:cxn ang="0">
                  <a:pos x="155" y="83"/>
                </a:cxn>
                <a:cxn ang="0">
                  <a:pos x="172" y="72"/>
                </a:cxn>
                <a:cxn ang="0">
                  <a:pos x="206" y="49"/>
                </a:cxn>
                <a:cxn ang="0">
                  <a:pos x="206" y="49"/>
                </a:cxn>
                <a:cxn ang="0">
                  <a:pos x="221" y="39"/>
                </a:cxn>
                <a:cxn ang="0">
                  <a:pos x="238" y="27"/>
                </a:cxn>
                <a:cxn ang="0">
                  <a:pos x="253" y="17"/>
                </a:cxn>
                <a:cxn ang="0">
                  <a:pos x="261" y="13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9"/>
                </a:cxn>
                <a:cxn ang="0">
                  <a:pos x="274" y="8"/>
                </a:cxn>
                <a:cxn ang="0">
                  <a:pos x="273" y="5"/>
                </a:cxn>
                <a:cxn ang="0">
                  <a:pos x="272" y="1"/>
                </a:cxn>
                <a:cxn ang="0">
                  <a:pos x="269" y="1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229">
                  <a:moveTo>
                    <a:pt x="266" y="0"/>
                  </a:moveTo>
                  <a:lnTo>
                    <a:pt x="266" y="0"/>
                  </a:lnTo>
                  <a:lnTo>
                    <a:pt x="257" y="2"/>
                  </a:lnTo>
                  <a:lnTo>
                    <a:pt x="249" y="6"/>
                  </a:lnTo>
                  <a:lnTo>
                    <a:pt x="240" y="10"/>
                  </a:lnTo>
                  <a:lnTo>
                    <a:pt x="232" y="17"/>
                  </a:lnTo>
                  <a:lnTo>
                    <a:pt x="215" y="28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7" y="55"/>
                  </a:lnTo>
                  <a:lnTo>
                    <a:pt x="154" y="72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89" y="119"/>
                  </a:lnTo>
                  <a:lnTo>
                    <a:pt x="69" y="136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1" y="183"/>
                  </a:lnTo>
                  <a:lnTo>
                    <a:pt x="10" y="193"/>
                  </a:lnTo>
                  <a:lnTo>
                    <a:pt x="6" y="200"/>
                  </a:lnTo>
                  <a:lnTo>
                    <a:pt x="4" y="206"/>
                  </a:lnTo>
                  <a:lnTo>
                    <a:pt x="1" y="214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1" y="227"/>
                  </a:lnTo>
                  <a:lnTo>
                    <a:pt x="5" y="229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3" y="213"/>
                  </a:lnTo>
                  <a:lnTo>
                    <a:pt x="17" y="204"/>
                  </a:lnTo>
                  <a:lnTo>
                    <a:pt x="23" y="195"/>
                  </a:lnTo>
                  <a:lnTo>
                    <a:pt x="30" y="187"/>
                  </a:lnTo>
                  <a:lnTo>
                    <a:pt x="47" y="171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81" y="141"/>
                  </a:lnTo>
                  <a:lnTo>
                    <a:pt x="99" y="12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55" y="83"/>
                  </a:lnTo>
                  <a:lnTo>
                    <a:pt x="172" y="7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21" y="39"/>
                  </a:lnTo>
                  <a:lnTo>
                    <a:pt x="238" y="27"/>
                  </a:lnTo>
                  <a:lnTo>
                    <a:pt x="253" y="17"/>
                  </a:lnTo>
                  <a:lnTo>
                    <a:pt x="261" y="13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9"/>
                  </a:lnTo>
                  <a:lnTo>
                    <a:pt x="274" y="8"/>
                  </a:lnTo>
                  <a:lnTo>
                    <a:pt x="273" y="5"/>
                  </a:lnTo>
                  <a:lnTo>
                    <a:pt x="272" y="1"/>
                  </a:lnTo>
                  <a:lnTo>
                    <a:pt x="269" y="1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0" name="Freeform 1042"/>
            <p:cNvSpPr/>
            <p:nvPr/>
          </p:nvSpPr>
          <p:spPr bwMode="auto">
            <a:xfrm>
              <a:off x="4203701" y="4341813"/>
              <a:ext cx="117475" cy="92075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274" y="10"/>
                </a:cxn>
                <a:cxn ang="0">
                  <a:pos x="249" y="31"/>
                </a:cxn>
                <a:cxn ang="0">
                  <a:pos x="235" y="38"/>
                </a:cxn>
                <a:cxn ang="0">
                  <a:pos x="223" y="42"/>
                </a:cxn>
                <a:cxn ang="0">
                  <a:pos x="192" y="59"/>
                </a:cxn>
                <a:cxn ang="0">
                  <a:pos x="154" y="88"/>
                </a:cxn>
                <a:cxn ang="0">
                  <a:pos x="113" y="120"/>
                </a:cxn>
                <a:cxn ang="0">
                  <a:pos x="77" y="155"/>
                </a:cxn>
                <a:cxn ang="0">
                  <a:pos x="60" y="173"/>
                </a:cxn>
                <a:cxn ang="0">
                  <a:pos x="32" y="203"/>
                </a:cxn>
                <a:cxn ang="0">
                  <a:pos x="13" y="219"/>
                </a:cxn>
                <a:cxn ang="0">
                  <a:pos x="2" y="224"/>
                </a:cxn>
                <a:cxn ang="0">
                  <a:pos x="0" y="228"/>
                </a:cxn>
                <a:cxn ang="0">
                  <a:pos x="0" y="232"/>
                </a:cxn>
                <a:cxn ang="0">
                  <a:pos x="6" y="235"/>
                </a:cxn>
                <a:cxn ang="0">
                  <a:pos x="7" y="235"/>
                </a:cxn>
                <a:cxn ang="0">
                  <a:pos x="24" y="224"/>
                </a:cxn>
                <a:cxn ang="0">
                  <a:pos x="64" y="185"/>
                </a:cxn>
                <a:cxn ang="0">
                  <a:pos x="106" y="142"/>
                </a:cxn>
                <a:cxn ang="0">
                  <a:pos x="151" y="103"/>
                </a:cxn>
                <a:cxn ang="0">
                  <a:pos x="171" y="88"/>
                </a:cxn>
                <a:cxn ang="0">
                  <a:pos x="214" y="59"/>
                </a:cxn>
                <a:cxn ang="0">
                  <a:pos x="238" y="49"/>
                </a:cxn>
                <a:cxn ang="0">
                  <a:pos x="245" y="46"/>
                </a:cxn>
                <a:cxn ang="0">
                  <a:pos x="265" y="31"/>
                </a:cxn>
                <a:cxn ang="0">
                  <a:pos x="285" y="16"/>
                </a:cxn>
                <a:cxn ang="0">
                  <a:pos x="293" y="12"/>
                </a:cxn>
                <a:cxn ang="0">
                  <a:pos x="295" y="10"/>
                </a:cxn>
                <a:cxn ang="0">
                  <a:pos x="295" y="3"/>
                </a:cxn>
                <a:cxn ang="0">
                  <a:pos x="291" y="0"/>
                </a:cxn>
                <a:cxn ang="0">
                  <a:pos x="289" y="2"/>
                </a:cxn>
              </a:cxnLst>
              <a:rect l="0" t="0" r="r" b="b"/>
              <a:pathLst>
                <a:path w="295" h="235">
                  <a:moveTo>
                    <a:pt x="289" y="2"/>
                  </a:moveTo>
                  <a:lnTo>
                    <a:pt x="289" y="2"/>
                  </a:lnTo>
                  <a:lnTo>
                    <a:pt x="282" y="4"/>
                  </a:lnTo>
                  <a:lnTo>
                    <a:pt x="274" y="10"/>
                  </a:lnTo>
                  <a:lnTo>
                    <a:pt x="262" y="20"/>
                  </a:lnTo>
                  <a:lnTo>
                    <a:pt x="249" y="31"/>
                  </a:lnTo>
                  <a:lnTo>
                    <a:pt x="243" y="34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23" y="42"/>
                  </a:lnTo>
                  <a:lnTo>
                    <a:pt x="213" y="48"/>
                  </a:lnTo>
                  <a:lnTo>
                    <a:pt x="192" y="59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33" y="103"/>
                  </a:lnTo>
                  <a:lnTo>
                    <a:pt x="113" y="120"/>
                  </a:lnTo>
                  <a:lnTo>
                    <a:pt x="95" y="137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0" y="173"/>
                  </a:lnTo>
                  <a:lnTo>
                    <a:pt x="41" y="193"/>
                  </a:lnTo>
                  <a:lnTo>
                    <a:pt x="32" y="203"/>
                  </a:lnTo>
                  <a:lnTo>
                    <a:pt x="23" y="211"/>
                  </a:lnTo>
                  <a:lnTo>
                    <a:pt x="13" y="219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6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17" y="229"/>
                  </a:lnTo>
                  <a:lnTo>
                    <a:pt x="24" y="224"/>
                  </a:lnTo>
                  <a:lnTo>
                    <a:pt x="38" y="212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106" y="142"/>
                  </a:lnTo>
                  <a:lnTo>
                    <a:pt x="128" y="12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71" y="88"/>
                  </a:lnTo>
                  <a:lnTo>
                    <a:pt x="192" y="72"/>
                  </a:lnTo>
                  <a:lnTo>
                    <a:pt x="214" y="59"/>
                  </a:lnTo>
                  <a:lnTo>
                    <a:pt x="226" y="54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5" y="46"/>
                  </a:lnTo>
                  <a:lnTo>
                    <a:pt x="252" y="41"/>
                  </a:lnTo>
                  <a:lnTo>
                    <a:pt x="265" y="31"/>
                  </a:lnTo>
                  <a:lnTo>
                    <a:pt x="278" y="20"/>
                  </a:lnTo>
                  <a:lnTo>
                    <a:pt x="285" y="16"/>
                  </a:lnTo>
                  <a:lnTo>
                    <a:pt x="293" y="12"/>
                  </a:lnTo>
                  <a:lnTo>
                    <a:pt x="293" y="12"/>
                  </a:lnTo>
                  <a:lnTo>
                    <a:pt x="294" y="11"/>
                  </a:lnTo>
                  <a:lnTo>
                    <a:pt x="295" y="10"/>
                  </a:lnTo>
                  <a:lnTo>
                    <a:pt x="295" y="4"/>
                  </a:lnTo>
                  <a:lnTo>
                    <a:pt x="295" y="3"/>
                  </a:lnTo>
                  <a:lnTo>
                    <a:pt x="294" y="2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1" name="Freeform 1043"/>
            <p:cNvSpPr/>
            <p:nvPr/>
          </p:nvSpPr>
          <p:spPr bwMode="auto">
            <a:xfrm>
              <a:off x="4210051" y="4378325"/>
              <a:ext cx="104775" cy="8096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13" y="30"/>
                </a:cxn>
                <a:cxn ang="0">
                  <a:pos x="174" y="60"/>
                </a:cxn>
                <a:cxn ang="0">
                  <a:pos x="134" y="92"/>
                </a:cxn>
                <a:cxn ang="0">
                  <a:pos x="94" y="122"/>
                </a:cxn>
                <a:cxn ang="0">
                  <a:pos x="94" y="122"/>
                </a:cxn>
                <a:cxn ang="0">
                  <a:pos x="62" y="143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14" y="181"/>
                </a:cxn>
                <a:cxn ang="0">
                  <a:pos x="5" y="188"/>
                </a:cxn>
                <a:cxn ang="0">
                  <a:pos x="2" y="194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1"/>
                </a:cxn>
                <a:cxn ang="0">
                  <a:pos x="1" y="203"/>
                </a:cxn>
                <a:cxn ang="0">
                  <a:pos x="3" y="205"/>
                </a:cxn>
                <a:cxn ang="0">
                  <a:pos x="7" y="205"/>
                </a:cxn>
                <a:cxn ang="0">
                  <a:pos x="10" y="204"/>
                </a:cxn>
                <a:cxn ang="0">
                  <a:pos x="11" y="201"/>
                </a:cxn>
                <a:cxn ang="0">
                  <a:pos x="11" y="201"/>
                </a:cxn>
                <a:cxn ang="0">
                  <a:pos x="13" y="195"/>
                </a:cxn>
                <a:cxn ang="0">
                  <a:pos x="15" y="190"/>
                </a:cxn>
                <a:cxn ang="0">
                  <a:pos x="18" y="188"/>
                </a:cxn>
                <a:cxn ang="0">
                  <a:pos x="19" y="188"/>
                </a:cxn>
                <a:cxn ang="0">
                  <a:pos x="22" y="188"/>
                </a:cxn>
                <a:cxn ang="0">
                  <a:pos x="24" y="188"/>
                </a:cxn>
                <a:cxn ang="0">
                  <a:pos x="27" y="187"/>
                </a:cxn>
                <a:cxn ang="0">
                  <a:pos x="27" y="187"/>
                </a:cxn>
                <a:cxn ang="0">
                  <a:pos x="44" y="171"/>
                </a:cxn>
                <a:cxn ang="0">
                  <a:pos x="62" y="157"/>
                </a:cxn>
                <a:cxn ang="0">
                  <a:pos x="62" y="157"/>
                </a:cxn>
                <a:cxn ang="0">
                  <a:pos x="126" y="111"/>
                </a:cxn>
                <a:cxn ang="0">
                  <a:pos x="126" y="111"/>
                </a:cxn>
                <a:cxn ang="0">
                  <a:pos x="192" y="60"/>
                </a:cxn>
                <a:cxn ang="0">
                  <a:pos x="225" y="35"/>
                </a:cxn>
                <a:cxn ang="0">
                  <a:pos x="260" y="11"/>
                </a:cxn>
                <a:cxn ang="0">
                  <a:pos x="260" y="11"/>
                </a:cxn>
                <a:cxn ang="0">
                  <a:pos x="261" y="9"/>
                </a:cxn>
                <a:cxn ang="0">
                  <a:pos x="262" y="7"/>
                </a:cxn>
                <a:cxn ang="0">
                  <a:pos x="261" y="3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2" h="205">
                  <a:moveTo>
                    <a:pt x="253" y="1"/>
                  </a:moveTo>
                  <a:lnTo>
                    <a:pt x="253" y="1"/>
                  </a:lnTo>
                  <a:lnTo>
                    <a:pt x="213" y="30"/>
                  </a:lnTo>
                  <a:lnTo>
                    <a:pt x="174" y="60"/>
                  </a:lnTo>
                  <a:lnTo>
                    <a:pt x="134" y="9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62" y="143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14" y="181"/>
                  </a:lnTo>
                  <a:lnTo>
                    <a:pt x="5" y="188"/>
                  </a:lnTo>
                  <a:lnTo>
                    <a:pt x="2" y="194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1" y="203"/>
                  </a:lnTo>
                  <a:lnTo>
                    <a:pt x="3" y="205"/>
                  </a:lnTo>
                  <a:lnTo>
                    <a:pt x="7" y="205"/>
                  </a:lnTo>
                  <a:lnTo>
                    <a:pt x="10" y="204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3" y="195"/>
                  </a:lnTo>
                  <a:lnTo>
                    <a:pt x="15" y="190"/>
                  </a:lnTo>
                  <a:lnTo>
                    <a:pt x="18" y="188"/>
                  </a:lnTo>
                  <a:lnTo>
                    <a:pt x="19" y="188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7" y="187"/>
                  </a:lnTo>
                  <a:lnTo>
                    <a:pt x="27" y="187"/>
                  </a:lnTo>
                  <a:lnTo>
                    <a:pt x="44" y="171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92" y="60"/>
                  </a:lnTo>
                  <a:lnTo>
                    <a:pt x="225" y="35"/>
                  </a:lnTo>
                  <a:lnTo>
                    <a:pt x="260" y="11"/>
                  </a:lnTo>
                  <a:lnTo>
                    <a:pt x="260" y="11"/>
                  </a:lnTo>
                  <a:lnTo>
                    <a:pt x="261" y="9"/>
                  </a:lnTo>
                  <a:lnTo>
                    <a:pt x="262" y="7"/>
                  </a:lnTo>
                  <a:lnTo>
                    <a:pt x="261" y="3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2" name="Freeform 1044"/>
            <p:cNvSpPr/>
            <p:nvPr/>
          </p:nvSpPr>
          <p:spPr bwMode="auto">
            <a:xfrm>
              <a:off x="4254501" y="4410075"/>
              <a:ext cx="46038" cy="3810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7" y="10"/>
                </a:cxn>
                <a:cxn ang="0">
                  <a:pos x="84" y="19"/>
                </a:cxn>
                <a:cxn ang="0">
                  <a:pos x="71" y="31"/>
                </a:cxn>
                <a:cxn ang="0">
                  <a:pos x="58" y="43"/>
                </a:cxn>
                <a:cxn ang="0">
                  <a:pos x="58" y="43"/>
                </a:cxn>
                <a:cxn ang="0">
                  <a:pos x="46" y="55"/>
                </a:cxn>
                <a:cxn ang="0">
                  <a:pos x="33" y="67"/>
                </a:cxn>
                <a:cxn ang="0">
                  <a:pos x="20" y="78"/>
                </a:cxn>
                <a:cxn ang="0">
                  <a:pos x="12" y="82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3" y="87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22" y="89"/>
                </a:cxn>
                <a:cxn ang="0">
                  <a:pos x="37" y="80"/>
                </a:cxn>
                <a:cxn ang="0">
                  <a:pos x="50" y="68"/>
                </a:cxn>
                <a:cxn ang="0">
                  <a:pos x="63" y="56"/>
                </a:cxn>
                <a:cxn ang="0">
                  <a:pos x="89" y="31"/>
                </a:cxn>
                <a:cxn ang="0">
                  <a:pos x="102" y="21"/>
                </a:cxn>
                <a:cxn ang="0">
                  <a:pos x="117" y="12"/>
                </a:cxn>
                <a:cxn ang="0">
                  <a:pos x="117" y="12"/>
                </a:cxn>
                <a:cxn ang="0">
                  <a:pos x="119" y="9"/>
                </a:cxn>
                <a:cxn ang="0">
                  <a:pos x="119" y="8"/>
                </a:cxn>
                <a:cxn ang="0">
                  <a:pos x="119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98">
                  <a:moveTo>
                    <a:pt x="111" y="1"/>
                  </a:moveTo>
                  <a:lnTo>
                    <a:pt x="111" y="1"/>
                  </a:lnTo>
                  <a:lnTo>
                    <a:pt x="97" y="10"/>
                  </a:lnTo>
                  <a:lnTo>
                    <a:pt x="84" y="19"/>
                  </a:lnTo>
                  <a:lnTo>
                    <a:pt x="71" y="31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46" y="55"/>
                  </a:lnTo>
                  <a:lnTo>
                    <a:pt x="33" y="67"/>
                  </a:lnTo>
                  <a:lnTo>
                    <a:pt x="20" y="78"/>
                  </a:lnTo>
                  <a:lnTo>
                    <a:pt x="12" y="82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3" y="87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22" y="89"/>
                  </a:lnTo>
                  <a:lnTo>
                    <a:pt x="37" y="80"/>
                  </a:lnTo>
                  <a:lnTo>
                    <a:pt x="50" y="68"/>
                  </a:lnTo>
                  <a:lnTo>
                    <a:pt x="63" y="56"/>
                  </a:lnTo>
                  <a:lnTo>
                    <a:pt x="89" y="31"/>
                  </a:lnTo>
                  <a:lnTo>
                    <a:pt x="102" y="21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19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3" name="Freeform 1045"/>
            <p:cNvSpPr/>
            <p:nvPr/>
          </p:nvSpPr>
          <p:spPr bwMode="auto">
            <a:xfrm>
              <a:off x="4459288" y="4070350"/>
              <a:ext cx="133350" cy="103188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13" y="5"/>
                </a:cxn>
                <a:cxn ang="0">
                  <a:pos x="299" y="15"/>
                </a:cxn>
                <a:cxn ang="0">
                  <a:pos x="271" y="41"/>
                </a:cxn>
                <a:cxn ang="0">
                  <a:pos x="244" y="62"/>
                </a:cxn>
                <a:cxn ang="0">
                  <a:pos x="218" y="86"/>
                </a:cxn>
                <a:cxn ang="0">
                  <a:pos x="191" y="105"/>
                </a:cxn>
                <a:cxn ang="0">
                  <a:pos x="164" y="125"/>
                </a:cxn>
                <a:cxn ang="0">
                  <a:pos x="135" y="149"/>
                </a:cxn>
                <a:cxn ang="0">
                  <a:pos x="74" y="192"/>
                </a:cxn>
                <a:cxn ang="0">
                  <a:pos x="41" y="211"/>
                </a:cxn>
                <a:cxn ang="0">
                  <a:pos x="19" y="224"/>
                </a:cxn>
                <a:cxn ang="0">
                  <a:pos x="7" y="235"/>
                </a:cxn>
                <a:cxn ang="0">
                  <a:pos x="0" y="248"/>
                </a:cxn>
                <a:cxn ang="0">
                  <a:pos x="0" y="257"/>
                </a:cxn>
                <a:cxn ang="0">
                  <a:pos x="3" y="261"/>
                </a:cxn>
                <a:cxn ang="0">
                  <a:pos x="7" y="261"/>
                </a:cxn>
                <a:cxn ang="0">
                  <a:pos x="12" y="257"/>
                </a:cxn>
                <a:cxn ang="0">
                  <a:pos x="12" y="255"/>
                </a:cxn>
                <a:cxn ang="0">
                  <a:pos x="14" y="245"/>
                </a:cxn>
                <a:cxn ang="0">
                  <a:pos x="21" y="236"/>
                </a:cxn>
                <a:cxn ang="0">
                  <a:pos x="45" y="219"/>
                </a:cxn>
                <a:cxn ang="0">
                  <a:pos x="92" y="194"/>
                </a:cxn>
                <a:cxn ang="0">
                  <a:pos x="114" y="180"/>
                </a:cxn>
                <a:cxn ang="0">
                  <a:pos x="153" y="150"/>
                </a:cxn>
                <a:cxn ang="0">
                  <a:pos x="173" y="133"/>
                </a:cxn>
                <a:cxn ang="0">
                  <a:pos x="210" y="103"/>
                </a:cxn>
                <a:cxn ang="0">
                  <a:pos x="248" y="74"/>
                </a:cxn>
                <a:cxn ang="0">
                  <a:pos x="266" y="60"/>
                </a:cxn>
                <a:cxn ang="0">
                  <a:pos x="284" y="45"/>
                </a:cxn>
                <a:cxn ang="0">
                  <a:pos x="305" y="24"/>
                </a:cxn>
                <a:cxn ang="0">
                  <a:pos x="317" y="15"/>
                </a:cxn>
                <a:cxn ang="0">
                  <a:pos x="331" y="10"/>
                </a:cxn>
                <a:cxn ang="0">
                  <a:pos x="334" y="10"/>
                </a:cxn>
                <a:cxn ang="0">
                  <a:pos x="337" y="5"/>
                </a:cxn>
                <a:cxn ang="0">
                  <a:pos x="335" y="1"/>
                </a:cxn>
                <a:cxn ang="0">
                  <a:pos x="331" y="0"/>
                </a:cxn>
              </a:cxnLst>
              <a:rect l="0" t="0" r="r" b="b"/>
              <a:pathLst>
                <a:path w="337" h="261">
                  <a:moveTo>
                    <a:pt x="331" y="0"/>
                  </a:moveTo>
                  <a:lnTo>
                    <a:pt x="331" y="0"/>
                  </a:lnTo>
                  <a:lnTo>
                    <a:pt x="322" y="1"/>
                  </a:lnTo>
                  <a:lnTo>
                    <a:pt x="313" y="5"/>
                  </a:lnTo>
                  <a:lnTo>
                    <a:pt x="305" y="10"/>
                  </a:lnTo>
                  <a:lnTo>
                    <a:pt x="299" y="15"/>
                  </a:lnTo>
                  <a:lnTo>
                    <a:pt x="284" y="28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44" y="62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05" y="96"/>
                  </a:lnTo>
                  <a:lnTo>
                    <a:pt x="191" y="105"/>
                  </a:lnTo>
                  <a:lnTo>
                    <a:pt x="177" y="11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35" y="149"/>
                  </a:lnTo>
                  <a:lnTo>
                    <a:pt x="105" y="171"/>
                  </a:lnTo>
                  <a:lnTo>
                    <a:pt x="74" y="192"/>
                  </a:lnTo>
                  <a:lnTo>
                    <a:pt x="41" y="211"/>
                  </a:lnTo>
                  <a:lnTo>
                    <a:pt x="41" y="211"/>
                  </a:lnTo>
                  <a:lnTo>
                    <a:pt x="27" y="219"/>
                  </a:lnTo>
                  <a:lnTo>
                    <a:pt x="19" y="224"/>
                  </a:lnTo>
                  <a:lnTo>
                    <a:pt x="12" y="228"/>
                  </a:lnTo>
                  <a:lnTo>
                    <a:pt x="7" y="235"/>
                  </a:lnTo>
                  <a:lnTo>
                    <a:pt x="3" y="241"/>
                  </a:lnTo>
                  <a:lnTo>
                    <a:pt x="0" y="24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4" y="261"/>
                  </a:lnTo>
                  <a:lnTo>
                    <a:pt x="7" y="261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4" y="245"/>
                  </a:lnTo>
                  <a:lnTo>
                    <a:pt x="16" y="241"/>
                  </a:lnTo>
                  <a:lnTo>
                    <a:pt x="21" y="236"/>
                  </a:lnTo>
                  <a:lnTo>
                    <a:pt x="32" y="228"/>
                  </a:lnTo>
                  <a:lnTo>
                    <a:pt x="45" y="219"/>
                  </a:lnTo>
                  <a:lnTo>
                    <a:pt x="72" y="205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114" y="180"/>
                  </a:lnTo>
                  <a:lnTo>
                    <a:pt x="134" y="166"/>
                  </a:lnTo>
                  <a:lnTo>
                    <a:pt x="153" y="150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90" y="117"/>
                  </a:lnTo>
                  <a:lnTo>
                    <a:pt x="210" y="103"/>
                  </a:lnTo>
                  <a:lnTo>
                    <a:pt x="229" y="88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66" y="60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95" y="35"/>
                  </a:lnTo>
                  <a:lnTo>
                    <a:pt x="305" y="24"/>
                  </a:lnTo>
                  <a:lnTo>
                    <a:pt x="312" y="19"/>
                  </a:lnTo>
                  <a:lnTo>
                    <a:pt x="317" y="15"/>
                  </a:lnTo>
                  <a:lnTo>
                    <a:pt x="325" y="13"/>
                  </a:lnTo>
                  <a:lnTo>
                    <a:pt x="331" y="10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5" y="9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35" y="1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4" name="Freeform 1046"/>
            <p:cNvSpPr/>
            <p:nvPr/>
          </p:nvSpPr>
          <p:spPr bwMode="auto">
            <a:xfrm>
              <a:off x="4522788" y="4064000"/>
              <a:ext cx="117475" cy="9683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281" y="3"/>
                </a:cxn>
                <a:cxn ang="0">
                  <a:pos x="273" y="11"/>
                </a:cxn>
                <a:cxn ang="0">
                  <a:pos x="243" y="41"/>
                </a:cxn>
                <a:cxn ang="0">
                  <a:pos x="232" y="51"/>
                </a:cxn>
                <a:cxn ang="0">
                  <a:pos x="170" y="98"/>
                </a:cxn>
                <a:cxn ang="0">
                  <a:pos x="150" y="115"/>
                </a:cxn>
                <a:cxn ang="0">
                  <a:pos x="101" y="158"/>
                </a:cxn>
                <a:cxn ang="0">
                  <a:pos x="48" y="198"/>
                </a:cxn>
                <a:cxn ang="0">
                  <a:pos x="21" y="215"/>
                </a:cxn>
                <a:cxn ang="0">
                  <a:pos x="8" y="224"/>
                </a:cxn>
                <a:cxn ang="0">
                  <a:pos x="0" y="238"/>
                </a:cxn>
                <a:cxn ang="0">
                  <a:pos x="0" y="240"/>
                </a:cxn>
                <a:cxn ang="0">
                  <a:pos x="5" y="244"/>
                </a:cxn>
                <a:cxn ang="0">
                  <a:pos x="11" y="243"/>
                </a:cxn>
                <a:cxn ang="0">
                  <a:pos x="12" y="240"/>
                </a:cxn>
                <a:cxn ang="0">
                  <a:pos x="16" y="234"/>
                </a:cxn>
                <a:cxn ang="0">
                  <a:pos x="34" y="223"/>
                </a:cxn>
                <a:cxn ang="0">
                  <a:pos x="42" y="218"/>
                </a:cxn>
                <a:cxn ang="0">
                  <a:pos x="64" y="201"/>
                </a:cxn>
                <a:cxn ang="0">
                  <a:pos x="107" y="166"/>
                </a:cxn>
                <a:cxn ang="0">
                  <a:pos x="150" y="130"/>
                </a:cxn>
                <a:cxn ang="0">
                  <a:pos x="208" y="82"/>
                </a:cxn>
                <a:cxn ang="0">
                  <a:pos x="229" y="66"/>
                </a:cxn>
                <a:cxn ang="0">
                  <a:pos x="260" y="43"/>
                </a:cxn>
                <a:cxn ang="0">
                  <a:pos x="268" y="35"/>
                </a:cxn>
                <a:cxn ang="0">
                  <a:pos x="285" y="15"/>
                </a:cxn>
                <a:cxn ang="0">
                  <a:pos x="293" y="10"/>
                </a:cxn>
                <a:cxn ang="0">
                  <a:pos x="296" y="9"/>
                </a:cxn>
                <a:cxn ang="0">
                  <a:pos x="297" y="3"/>
                </a:cxn>
                <a:cxn ang="0">
                  <a:pos x="293" y="0"/>
                </a:cxn>
                <a:cxn ang="0">
                  <a:pos x="290" y="0"/>
                </a:cxn>
              </a:cxnLst>
              <a:rect l="0" t="0" r="r" b="b"/>
              <a:pathLst>
                <a:path w="297" h="244">
                  <a:moveTo>
                    <a:pt x="290" y="0"/>
                  </a:moveTo>
                  <a:lnTo>
                    <a:pt x="290" y="0"/>
                  </a:lnTo>
                  <a:lnTo>
                    <a:pt x="285" y="1"/>
                  </a:lnTo>
                  <a:lnTo>
                    <a:pt x="281" y="3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54" y="32"/>
                  </a:lnTo>
                  <a:lnTo>
                    <a:pt x="243" y="4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190" y="82"/>
                  </a:lnTo>
                  <a:lnTo>
                    <a:pt x="170" y="98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27" y="137"/>
                  </a:lnTo>
                  <a:lnTo>
                    <a:pt x="101" y="15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37" y="206"/>
                  </a:lnTo>
                  <a:lnTo>
                    <a:pt x="21" y="215"/>
                  </a:lnTo>
                  <a:lnTo>
                    <a:pt x="14" y="219"/>
                  </a:lnTo>
                  <a:lnTo>
                    <a:pt x="8" y="224"/>
                  </a:lnTo>
                  <a:lnTo>
                    <a:pt x="4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1" y="241"/>
                  </a:lnTo>
                  <a:lnTo>
                    <a:pt x="5" y="244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6" y="234"/>
                  </a:lnTo>
                  <a:lnTo>
                    <a:pt x="21" y="230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42" y="218"/>
                  </a:lnTo>
                  <a:lnTo>
                    <a:pt x="50" y="21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7" y="166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88" y="98"/>
                  </a:lnTo>
                  <a:lnTo>
                    <a:pt x="208" y="82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45" y="56"/>
                  </a:lnTo>
                  <a:lnTo>
                    <a:pt x="260" y="43"/>
                  </a:lnTo>
                  <a:lnTo>
                    <a:pt x="260" y="43"/>
                  </a:lnTo>
                  <a:lnTo>
                    <a:pt x="268" y="35"/>
                  </a:lnTo>
                  <a:lnTo>
                    <a:pt x="276" y="24"/>
                  </a:lnTo>
                  <a:lnTo>
                    <a:pt x="285" y="15"/>
                  </a:lnTo>
                  <a:lnTo>
                    <a:pt x="289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9"/>
                  </a:lnTo>
                  <a:lnTo>
                    <a:pt x="297" y="7"/>
                  </a:lnTo>
                  <a:lnTo>
                    <a:pt x="297" y="3"/>
                  </a:lnTo>
                  <a:lnTo>
                    <a:pt x="294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5" name="Freeform 1047"/>
            <p:cNvSpPr/>
            <p:nvPr/>
          </p:nvSpPr>
          <p:spPr bwMode="auto">
            <a:xfrm>
              <a:off x="4562476" y="4076700"/>
              <a:ext cx="109538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57" y="3"/>
                </a:cxn>
                <a:cxn ang="0">
                  <a:pos x="242" y="13"/>
                </a:cxn>
                <a:cxn ang="0">
                  <a:pos x="213" y="35"/>
                </a:cxn>
                <a:cxn ang="0">
                  <a:pos x="192" y="49"/>
                </a:cxn>
                <a:cxn ang="0">
                  <a:pos x="152" y="81"/>
                </a:cxn>
                <a:cxn ang="0">
                  <a:pos x="132" y="98"/>
                </a:cxn>
                <a:cxn ang="0">
                  <a:pos x="90" y="134"/>
                </a:cxn>
                <a:cxn ang="0">
                  <a:pos x="45" y="166"/>
                </a:cxn>
                <a:cxn ang="0">
                  <a:pos x="33" y="173"/>
                </a:cxn>
                <a:cxn ang="0">
                  <a:pos x="12" y="187"/>
                </a:cxn>
                <a:cxn ang="0">
                  <a:pos x="3" y="197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8" y="210"/>
                </a:cxn>
                <a:cxn ang="0">
                  <a:pos x="11" y="206"/>
                </a:cxn>
                <a:cxn ang="0">
                  <a:pos x="12" y="202"/>
                </a:cxn>
                <a:cxn ang="0">
                  <a:pos x="22" y="194"/>
                </a:cxn>
                <a:cxn ang="0">
                  <a:pos x="37" y="185"/>
                </a:cxn>
                <a:cxn ang="0">
                  <a:pos x="68" y="164"/>
                </a:cxn>
                <a:cxn ang="0">
                  <a:pos x="126" y="120"/>
                </a:cxn>
                <a:cxn ang="0">
                  <a:pos x="160" y="90"/>
                </a:cxn>
                <a:cxn ang="0">
                  <a:pos x="194" y="62"/>
                </a:cxn>
                <a:cxn ang="0">
                  <a:pos x="228" y="39"/>
                </a:cxn>
                <a:cxn ang="0">
                  <a:pos x="238" y="30"/>
                </a:cxn>
                <a:cxn ang="0">
                  <a:pos x="254" y="18"/>
                </a:cxn>
                <a:cxn ang="0">
                  <a:pos x="267" y="13"/>
                </a:cxn>
                <a:cxn ang="0">
                  <a:pos x="274" y="11"/>
                </a:cxn>
                <a:cxn ang="0">
                  <a:pos x="277" y="9"/>
                </a:cxn>
                <a:cxn ang="0">
                  <a:pos x="279" y="2"/>
                </a:cxn>
                <a:cxn ang="0">
                  <a:pos x="276" y="0"/>
                </a:cxn>
                <a:cxn ang="0">
                  <a:pos x="274" y="0"/>
                </a:cxn>
              </a:cxnLst>
              <a:rect l="0" t="0" r="r" b="b"/>
              <a:pathLst>
                <a:path w="279" h="210">
                  <a:moveTo>
                    <a:pt x="274" y="0"/>
                  </a:moveTo>
                  <a:lnTo>
                    <a:pt x="274" y="0"/>
                  </a:lnTo>
                  <a:lnTo>
                    <a:pt x="264" y="1"/>
                  </a:lnTo>
                  <a:lnTo>
                    <a:pt x="257" y="3"/>
                  </a:lnTo>
                  <a:lnTo>
                    <a:pt x="249" y="7"/>
                  </a:lnTo>
                  <a:lnTo>
                    <a:pt x="242" y="13"/>
                  </a:lnTo>
                  <a:lnTo>
                    <a:pt x="228" y="23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192" y="49"/>
                  </a:lnTo>
                  <a:lnTo>
                    <a:pt x="172" y="65"/>
                  </a:lnTo>
                  <a:lnTo>
                    <a:pt x="152" y="81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11" y="116"/>
                  </a:lnTo>
                  <a:lnTo>
                    <a:pt x="90" y="134"/>
                  </a:lnTo>
                  <a:lnTo>
                    <a:pt x="68" y="150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33" y="173"/>
                  </a:lnTo>
                  <a:lnTo>
                    <a:pt x="18" y="181"/>
                  </a:lnTo>
                  <a:lnTo>
                    <a:pt x="12" y="187"/>
                  </a:lnTo>
                  <a:lnTo>
                    <a:pt x="7" y="190"/>
                  </a:lnTo>
                  <a:lnTo>
                    <a:pt x="3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9" y="209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2" y="202"/>
                  </a:lnTo>
                  <a:lnTo>
                    <a:pt x="15" y="200"/>
                  </a:lnTo>
                  <a:lnTo>
                    <a:pt x="22" y="194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97" y="142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60" y="90"/>
                  </a:lnTo>
                  <a:lnTo>
                    <a:pt x="177" y="75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38" y="30"/>
                  </a:lnTo>
                  <a:lnTo>
                    <a:pt x="249" y="22"/>
                  </a:lnTo>
                  <a:lnTo>
                    <a:pt x="254" y="18"/>
                  </a:lnTo>
                  <a:lnTo>
                    <a:pt x="260" y="14"/>
                  </a:lnTo>
                  <a:lnTo>
                    <a:pt x="267" y="13"/>
                  </a:lnTo>
                  <a:lnTo>
                    <a:pt x="274" y="11"/>
                  </a:lnTo>
                  <a:lnTo>
                    <a:pt x="274" y="11"/>
                  </a:lnTo>
                  <a:lnTo>
                    <a:pt x="276" y="10"/>
                  </a:lnTo>
                  <a:lnTo>
                    <a:pt x="277" y="9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6" name="Freeform 1048"/>
            <p:cNvSpPr/>
            <p:nvPr/>
          </p:nvSpPr>
          <p:spPr bwMode="auto">
            <a:xfrm>
              <a:off x="4597401" y="4083050"/>
              <a:ext cx="109538" cy="7461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61" y="2"/>
                </a:cxn>
                <a:cxn ang="0">
                  <a:pos x="253" y="5"/>
                </a:cxn>
                <a:cxn ang="0">
                  <a:pos x="240" y="13"/>
                </a:cxn>
                <a:cxn ang="0">
                  <a:pos x="214" y="32"/>
                </a:cxn>
                <a:cxn ang="0">
                  <a:pos x="214" y="32"/>
                </a:cxn>
                <a:cxn ang="0">
                  <a:pos x="195" y="43"/>
                </a:cxn>
                <a:cxn ang="0">
                  <a:pos x="177" y="54"/>
                </a:cxn>
                <a:cxn ang="0">
                  <a:pos x="138" y="75"/>
                </a:cxn>
                <a:cxn ang="0">
                  <a:pos x="138" y="75"/>
                </a:cxn>
                <a:cxn ang="0">
                  <a:pos x="121" y="85"/>
                </a:cxn>
                <a:cxn ang="0">
                  <a:pos x="104" y="95"/>
                </a:cxn>
                <a:cxn ang="0">
                  <a:pos x="71" y="119"/>
                </a:cxn>
                <a:cxn ang="0">
                  <a:pos x="38" y="145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8" y="172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8"/>
                </a:cxn>
                <a:cxn ang="0">
                  <a:pos x="8" y="188"/>
                </a:cxn>
                <a:cxn ang="0">
                  <a:pos x="11" y="187"/>
                </a:cxn>
                <a:cxn ang="0">
                  <a:pos x="11" y="187"/>
                </a:cxn>
                <a:cxn ang="0">
                  <a:pos x="25" y="172"/>
                </a:cxn>
                <a:cxn ang="0">
                  <a:pos x="41" y="158"/>
                </a:cxn>
                <a:cxn ang="0">
                  <a:pos x="74" y="132"/>
                </a:cxn>
                <a:cxn ang="0">
                  <a:pos x="109" y="107"/>
                </a:cxn>
                <a:cxn ang="0">
                  <a:pos x="143" y="85"/>
                </a:cxn>
                <a:cxn ang="0">
                  <a:pos x="143" y="85"/>
                </a:cxn>
                <a:cxn ang="0">
                  <a:pos x="159" y="75"/>
                </a:cxn>
                <a:cxn ang="0">
                  <a:pos x="174" y="68"/>
                </a:cxn>
                <a:cxn ang="0">
                  <a:pos x="190" y="60"/>
                </a:cxn>
                <a:cxn ang="0">
                  <a:pos x="206" y="51"/>
                </a:cxn>
                <a:cxn ang="0">
                  <a:pos x="206" y="51"/>
                </a:cxn>
                <a:cxn ang="0">
                  <a:pos x="236" y="32"/>
                </a:cxn>
                <a:cxn ang="0">
                  <a:pos x="236" y="32"/>
                </a:cxn>
                <a:cxn ang="0">
                  <a:pos x="252" y="19"/>
                </a:cxn>
                <a:cxn ang="0">
                  <a:pos x="261" y="14"/>
                </a:cxn>
                <a:cxn ang="0">
                  <a:pos x="266" y="11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10"/>
                </a:cxn>
                <a:cxn ang="0">
                  <a:pos x="274" y="9"/>
                </a:cxn>
                <a:cxn ang="0">
                  <a:pos x="275" y="6"/>
                </a:cxn>
                <a:cxn ang="0">
                  <a:pos x="275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5" h="188">
                  <a:moveTo>
                    <a:pt x="267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3" y="5"/>
                  </a:lnTo>
                  <a:lnTo>
                    <a:pt x="240" y="13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195" y="43"/>
                  </a:lnTo>
                  <a:lnTo>
                    <a:pt x="177" y="5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21" y="85"/>
                  </a:lnTo>
                  <a:lnTo>
                    <a:pt x="104" y="95"/>
                  </a:lnTo>
                  <a:lnTo>
                    <a:pt x="71" y="119"/>
                  </a:lnTo>
                  <a:lnTo>
                    <a:pt x="38" y="145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72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8"/>
                  </a:lnTo>
                  <a:lnTo>
                    <a:pt x="8" y="188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25" y="172"/>
                  </a:lnTo>
                  <a:lnTo>
                    <a:pt x="41" y="158"/>
                  </a:lnTo>
                  <a:lnTo>
                    <a:pt x="74" y="132"/>
                  </a:lnTo>
                  <a:lnTo>
                    <a:pt x="109" y="107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59" y="75"/>
                  </a:lnTo>
                  <a:lnTo>
                    <a:pt x="174" y="68"/>
                  </a:lnTo>
                  <a:lnTo>
                    <a:pt x="190" y="60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52" y="19"/>
                  </a:lnTo>
                  <a:lnTo>
                    <a:pt x="261" y="14"/>
                  </a:lnTo>
                  <a:lnTo>
                    <a:pt x="266" y="11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10"/>
                  </a:lnTo>
                  <a:lnTo>
                    <a:pt x="274" y="9"/>
                  </a:lnTo>
                  <a:lnTo>
                    <a:pt x="275" y="6"/>
                  </a:lnTo>
                  <a:lnTo>
                    <a:pt x="275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7" name="Freeform 1049"/>
            <p:cNvSpPr/>
            <p:nvPr/>
          </p:nvSpPr>
          <p:spPr bwMode="auto">
            <a:xfrm>
              <a:off x="4627563" y="4092575"/>
              <a:ext cx="101600" cy="73025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35" y="6"/>
                </a:cxn>
                <a:cxn ang="0">
                  <a:pos x="224" y="15"/>
                </a:cxn>
                <a:cxn ang="0">
                  <a:pos x="207" y="30"/>
                </a:cxn>
                <a:cxn ang="0">
                  <a:pos x="200" y="34"/>
                </a:cxn>
                <a:cxn ang="0">
                  <a:pos x="137" y="69"/>
                </a:cxn>
                <a:cxn ang="0">
                  <a:pos x="118" y="82"/>
                </a:cxn>
                <a:cxn ang="0">
                  <a:pos x="63" y="119"/>
                </a:cxn>
                <a:cxn ang="0">
                  <a:pos x="46" y="132"/>
                </a:cxn>
                <a:cxn ang="0">
                  <a:pos x="20" y="150"/>
                </a:cxn>
                <a:cxn ang="0">
                  <a:pos x="7" y="162"/>
                </a:cxn>
                <a:cxn ang="0">
                  <a:pos x="0" y="175"/>
                </a:cxn>
                <a:cxn ang="0">
                  <a:pos x="0" y="178"/>
                </a:cxn>
                <a:cxn ang="0">
                  <a:pos x="5" y="183"/>
                </a:cxn>
                <a:cxn ang="0">
                  <a:pos x="10" y="180"/>
                </a:cxn>
                <a:cxn ang="0">
                  <a:pos x="12" y="179"/>
                </a:cxn>
                <a:cxn ang="0">
                  <a:pos x="16" y="171"/>
                </a:cxn>
                <a:cxn ang="0">
                  <a:pos x="31" y="158"/>
                </a:cxn>
                <a:cxn ang="0">
                  <a:pos x="39" y="151"/>
                </a:cxn>
                <a:cxn ang="0">
                  <a:pos x="58" y="137"/>
                </a:cxn>
                <a:cxn ang="0">
                  <a:pos x="77" y="123"/>
                </a:cxn>
                <a:cxn ang="0">
                  <a:pos x="127" y="89"/>
                </a:cxn>
                <a:cxn ang="0">
                  <a:pos x="144" y="80"/>
                </a:cxn>
                <a:cxn ang="0">
                  <a:pos x="175" y="63"/>
                </a:cxn>
                <a:cxn ang="0">
                  <a:pos x="205" y="44"/>
                </a:cxn>
                <a:cxn ang="0">
                  <a:pos x="212" y="40"/>
                </a:cxn>
                <a:cxn ang="0">
                  <a:pos x="229" y="26"/>
                </a:cxn>
                <a:cxn ang="0">
                  <a:pos x="246" y="13"/>
                </a:cxn>
                <a:cxn ang="0">
                  <a:pos x="252" y="12"/>
                </a:cxn>
                <a:cxn ang="0">
                  <a:pos x="256" y="9"/>
                </a:cxn>
                <a:cxn ang="0">
                  <a:pos x="256" y="5"/>
                </a:cxn>
                <a:cxn ang="0">
                  <a:pos x="252" y="1"/>
                </a:cxn>
                <a:cxn ang="0">
                  <a:pos x="250" y="0"/>
                </a:cxn>
              </a:cxnLst>
              <a:rect l="0" t="0" r="r" b="b"/>
              <a:pathLst>
                <a:path w="256" h="183">
                  <a:moveTo>
                    <a:pt x="250" y="0"/>
                  </a:moveTo>
                  <a:lnTo>
                    <a:pt x="250" y="0"/>
                  </a:lnTo>
                  <a:lnTo>
                    <a:pt x="242" y="2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4" y="15"/>
                  </a:lnTo>
                  <a:lnTo>
                    <a:pt x="212" y="25"/>
                  </a:lnTo>
                  <a:lnTo>
                    <a:pt x="207" y="30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58" y="56"/>
                  </a:lnTo>
                  <a:lnTo>
                    <a:pt x="137" y="69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81" y="106"/>
                  </a:lnTo>
                  <a:lnTo>
                    <a:pt x="63" y="119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33" y="141"/>
                  </a:lnTo>
                  <a:lnTo>
                    <a:pt x="20" y="150"/>
                  </a:lnTo>
                  <a:lnTo>
                    <a:pt x="13" y="155"/>
                  </a:lnTo>
                  <a:lnTo>
                    <a:pt x="7" y="162"/>
                  </a:lnTo>
                  <a:lnTo>
                    <a:pt x="3" y="168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10" y="180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5"/>
                  </a:lnTo>
                  <a:lnTo>
                    <a:pt x="16" y="171"/>
                  </a:lnTo>
                  <a:lnTo>
                    <a:pt x="24" y="165"/>
                  </a:lnTo>
                  <a:lnTo>
                    <a:pt x="31" y="158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48" y="144"/>
                  </a:lnTo>
                  <a:lnTo>
                    <a:pt x="58" y="137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110" y="100"/>
                  </a:lnTo>
                  <a:lnTo>
                    <a:pt x="127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60" y="72"/>
                  </a:lnTo>
                  <a:lnTo>
                    <a:pt x="175" y="63"/>
                  </a:lnTo>
                  <a:lnTo>
                    <a:pt x="190" y="52"/>
                  </a:lnTo>
                  <a:lnTo>
                    <a:pt x="205" y="44"/>
                  </a:lnTo>
                  <a:lnTo>
                    <a:pt x="205" y="44"/>
                  </a:lnTo>
                  <a:lnTo>
                    <a:pt x="212" y="40"/>
                  </a:lnTo>
                  <a:lnTo>
                    <a:pt x="217" y="35"/>
                  </a:lnTo>
                  <a:lnTo>
                    <a:pt x="229" y="26"/>
                  </a:lnTo>
                  <a:lnTo>
                    <a:pt x="241" y="17"/>
                  </a:lnTo>
                  <a:lnTo>
                    <a:pt x="246" y="13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5"/>
                  </a:lnTo>
                  <a:lnTo>
                    <a:pt x="254" y="1"/>
                  </a:lnTo>
                  <a:lnTo>
                    <a:pt x="252" y="1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8" name="Freeform 1050"/>
            <p:cNvSpPr/>
            <p:nvPr/>
          </p:nvSpPr>
          <p:spPr bwMode="auto">
            <a:xfrm>
              <a:off x="4645026" y="4103688"/>
              <a:ext cx="114300" cy="68263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78" y="0"/>
                </a:cxn>
                <a:cxn ang="0">
                  <a:pos x="268" y="5"/>
                </a:cxn>
                <a:cxn ang="0">
                  <a:pos x="259" y="9"/>
                </a:cxn>
                <a:cxn ang="0">
                  <a:pos x="242" y="20"/>
                </a:cxn>
                <a:cxn ang="0">
                  <a:pos x="208" y="44"/>
                </a:cxn>
                <a:cxn ang="0">
                  <a:pos x="208" y="44"/>
                </a:cxn>
                <a:cxn ang="0">
                  <a:pos x="185" y="58"/>
                </a:cxn>
                <a:cxn ang="0">
                  <a:pos x="162" y="73"/>
                </a:cxn>
                <a:cxn ang="0">
                  <a:pos x="140" y="85"/>
                </a:cxn>
                <a:cxn ang="0">
                  <a:pos x="115" y="96"/>
                </a:cxn>
                <a:cxn ang="0">
                  <a:pos x="115" y="96"/>
                </a:cxn>
                <a:cxn ang="0">
                  <a:pos x="97" y="105"/>
                </a:cxn>
                <a:cxn ang="0">
                  <a:pos x="77" y="116"/>
                </a:cxn>
                <a:cxn ang="0">
                  <a:pos x="59" y="126"/>
                </a:cxn>
                <a:cxn ang="0">
                  <a:pos x="39" y="136"/>
                </a:cxn>
                <a:cxn ang="0">
                  <a:pos x="39" y="136"/>
                </a:cxn>
                <a:cxn ang="0">
                  <a:pos x="29" y="141"/>
                </a:cxn>
                <a:cxn ang="0">
                  <a:pos x="17" y="146"/>
                </a:cxn>
                <a:cxn ang="0">
                  <a:pos x="10" y="150"/>
                </a:cxn>
                <a:cxn ang="0">
                  <a:pos x="6" y="154"/>
                </a:cxn>
                <a:cxn ang="0">
                  <a:pos x="2" y="158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8"/>
                </a:cxn>
                <a:cxn ang="0">
                  <a:pos x="4" y="171"/>
                </a:cxn>
                <a:cxn ang="0">
                  <a:pos x="8" y="171"/>
                </a:cxn>
                <a:cxn ang="0">
                  <a:pos x="10" y="170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13" y="162"/>
                </a:cxn>
                <a:cxn ang="0">
                  <a:pos x="18" y="158"/>
                </a:cxn>
                <a:cxn ang="0">
                  <a:pos x="23" y="154"/>
                </a:cxn>
                <a:cxn ang="0">
                  <a:pos x="30" y="151"/>
                </a:cxn>
                <a:cxn ang="0">
                  <a:pos x="53" y="142"/>
                </a:cxn>
                <a:cxn ang="0">
                  <a:pos x="53" y="142"/>
                </a:cxn>
                <a:cxn ang="0">
                  <a:pos x="73" y="132"/>
                </a:cxn>
                <a:cxn ang="0">
                  <a:pos x="91" y="122"/>
                </a:cxn>
                <a:cxn ang="0">
                  <a:pos x="110" y="112"/>
                </a:cxn>
                <a:cxn ang="0">
                  <a:pos x="129" y="103"/>
                </a:cxn>
                <a:cxn ang="0">
                  <a:pos x="129" y="103"/>
                </a:cxn>
                <a:cxn ang="0">
                  <a:pos x="149" y="94"/>
                </a:cxn>
                <a:cxn ang="0">
                  <a:pos x="168" y="83"/>
                </a:cxn>
                <a:cxn ang="0">
                  <a:pos x="187" y="71"/>
                </a:cxn>
                <a:cxn ang="0">
                  <a:pos x="205" y="60"/>
                </a:cxn>
                <a:cxn ang="0">
                  <a:pos x="205" y="60"/>
                </a:cxn>
                <a:cxn ang="0">
                  <a:pos x="242" y="34"/>
                </a:cxn>
                <a:cxn ang="0">
                  <a:pos x="261" y="20"/>
                </a:cxn>
                <a:cxn ang="0">
                  <a:pos x="271" y="15"/>
                </a:cxn>
                <a:cxn ang="0">
                  <a:pos x="281" y="11"/>
                </a:cxn>
                <a:cxn ang="0">
                  <a:pos x="281" y="11"/>
                </a:cxn>
                <a:cxn ang="0">
                  <a:pos x="284" y="10"/>
                </a:cxn>
                <a:cxn ang="0">
                  <a:pos x="285" y="7"/>
                </a:cxn>
                <a:cxn ang="0">
                  <a:pos x="285" y="3"/>
                </a:cxn>
                <a:cxn ang="0">
                  <a:pos x="284" y="2"/>
                </a:cxn>
                <a:cxn ang="0">
                  <a:pos x="282" y="0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8" y="0"/>
                </a:cxn>
              </a:cxnLst>
              <a:rect l="0" t="0" r="r" b="b"/>
              <a:pathLst>
                <a:path w="285" h="171">
                  <a:moveTo>
                    <a:pt x="278" y="0"/>
                  </a:moveTo>
                  <a:lnTo>
                    <a:pt x="278" y="0"/>
                  </a:lnTo>
                  <a:lnTo>
                    <a:pt x="268" y="5"/>
                  </a:lnTo>
                  <a:lnTo>
                    <a:pt x="259" y="9"/>
                  </a:lnTo>
                  <a:lnTo>
                    <a:pt x="242" y="20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185" y="58"/>
                  </a:lnTo>
                  <a:lnTo>
                    <a:pt x="162" y="73"/>
                  </a:lnTo>
                  <a:lnTo>
                    <a:pt x="140" y="85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97" y="105"/>
                  </a:lnTo>
                  <a:lnTo>
                    <a:pt x="77" y="116"/>
                  </a:lnTo>
                  <a:lnTo>
                    <a:pt x="59" y="126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29" y="141"/>
                  </a:lnTo>
                  <a:lnTo>
                    <a:pt x="17" y="146"/>
                  </a:lnTo>
                  <a:lnTo>
                    <a:pt x="10" y="150"/>
                  </a:lnTo>
                  <a:lnTo>
                    <a:pt x="6" y="154"/>
                  </a:lnTo>
                  <a:lnTo>
                    <a:pt x="2" y="15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8"/>
                  </a:lnTo>
                  <a:lnTo>
                    <a:pt x="4" y="171"/>
                  </a:lnTo>
                  <a:lnTo>
                    <a:pt x="8" y="171"/>
                  </a:lnTo>
                  <a:lnTo>
                    <a:pt x="10" y="170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3" y="162"/>
                  </a:lnTo>
                  <a:lnTo>
                    <a:pt x="18" y="158"/>
                  </a:lnTo>
                  <a:lnTo>
                    <a:pt x="23" y="154"/>
                  </a:lnTo>
                  <a:lnTo>
                    <a:pt x="30" y="15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73" y="132"/>
                  </a:lnTo>
                  <a:lnTo>
                    <a:pt x="91" y="122"/>
                  </a:lnTo>
                  <a:lnTo>
                    <a:pt x="110" y="112"/>
                  </a:lnTo>
                  <a:lnTo>
                    <a:pt x="129" y="103"/>
                  </a:lnTo>
                  <a:lnTo>
                    <a:pt x="129" y="103"/>
                  </a:lnTo>
                  <a:lnTo>
                    <a:pt x="149" y="94"/>
                  </a:lnTo>
                  <a:lnTo>
                    <a:pt x="168" y="83"/>
                  </a:lnTo>
                  <a:lnTo>
                    <a:pt x="187" y="71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42" y="34"/>
                  </a:lnTo>
                  <a:lnTo>
                    <a:pt x="261" y="20"/>
                  </a:lnTo>
                  <a:lnTo>
                    <a:pt x="271" y="15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5" y="7"/>
                  </a:lnTo>
                  <a:lnTo>
                    <a:pt x="285" y="3"/>
                  </a:lnTo>
                  <a:lnTo>
                    <a:pt x="284" y="2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9" name="Freeform 1051"/>
            <p:cNvSpPr/>
            <p:nvPr/>
          </p:nvSpPr>
          <p:spPr bwMode="auto">
            <a:xfrm>
              <a:off x="4689476" y="4114800"/>
              <a:ext cx="96838" cy="68263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234" y="4"/>
                </a:cxn>
                <a:cxn ang="0">
                  <a:pos x="232" y="11"/>
                </a:cxn>
                <a:cxn ang="0">
                  <a:pos x="225" y="19"/>
                </a:cxn>
                <a:cxn ang="0">
                  <a:pos x="217" y="25"/>
                </a:cxn>
                <a:cxn ang="0">
                  <a:pos x="208" y="30"/>
                </a:cxn>
                <a:cxn ang="0">
                  <a:pos x="189" y="41"/>
                </a:cxn>
                <a:cxn ang="0">
                  <a:pos x="173" y="49"/>
                </a:cxn>
                <a:cxn ang="0">
                  <a:pos x="173" y="49"/>
                </a:cxn>
                <a:cxn ang="0">
                  <a:pos x="112" y="85"/>
                </a:cxn>
                <a:cxn ang="0">
                  <a:pos x="112" y="85"/>
                </a:cxn>
                <a:cxn ang="0">
                  <a:pos x="83" y="102"/>
                </a:cxn>
                <a:cxn ang="0">
                  <a:pos x="55" y="121"/>
                </a:cxn>
                <a:cxn ang="0">
                  <a:pos x="28" y="140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2" y="169"/>
                </a:cxn>
                <a:cxn ang="0">
                  <a:pos x="6" y="172"/>
                </a:cxn>
                <a:cxn ang="0">
                  <a:pos x="8" y="172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26" y="156"/>
                </a:cxn>
                <a:cxn ang="0">
                  <a:pos x="43" y="143"/>
                </a:cxn>
                <a:cxn ang="0">
                  <a:pos x="62" y="131"/>
                </a:cxn>
                <a:cxn ang="0">
                  <a:pos x="80" y="119"/>
                </a:cxn>
                <a:cxn ang="0">
                  <a:pos x="117" y="97"/>
                </a:cxn>
                <a:cxn ang="0">
                  <a:pos x="135" y="87"/>
                </a:cxn>
                <a:cxn ang="0">
                  <a:pos x="153" y="74"/>
                </a:cxn>
                <a:cxn ang="0">
                  <a:pos x="153" y="74"/>
                </a:cxn>
                <a:cxn ang="0">
                  <a:pos x="170" y="63"/>
                </a:cxn>
                <a:cxn ang="0">
                  <a:pos x="187" y="54"/>
                </a:cxn>
                <a:cxn ang="0">
                  <a:pos x="203" y="45"/>
                </a:cxn>
                <a:cxn ang="0">
                  <a:pos x="220" y="34"/>
                </a:cxn>
                <a:cxn ang="0">
                  <a:pos x="220" y="34"/>
                </a:cxn>
                <a:cxn ang="0">
                  <a:pos x="229" y="28"/>
                </a:cxn>
                <a:cxn ang="0">
                  <a:pos x="236" y="24"/>
                </a:cxn>
                <a:cxn ang="0">
                  <a:pos x="240" y="20"/>
                </a:cxn>
                <a:cxn ang="0">
                  <a:pos x="242" y="17"/>
                </a:cxn>
                <a:cxn ang="0">
                  <a:pos x="244" y="13"/>
                </a:cxn>
                <a:cxn ang="0">
                  <a:pos x="245" y="7"/>
                </a:cxn>
                <a:cxn ang="0">
                  <a:pos x="245" y="7"/>
                </a:cxn>
                <a:cxn ang="0">
                  <a:pos x="245" y="6"/>
                </a:cxn>
                <a:cxn ang="0">
                  <a:pos x="245" y="3"/>
                </a:cxn>
                <a:cxn ang="0">
                  <a:pos x="241" y="0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4" y="4"/>
                </a:cxn>
                <a:cxn ang="0">
                  <a:pos x="234" y="4"/>
                </a:cxn>
              </a:cxnLst>
              <a:rect l="0" t="0" r="r" b="b"/>
              <a:pathLst>
                <a:path w="245" h="172">
                  <a:moveTo>
                    <a:pt x="234" y="4"/>
                  </a:moveTo>
                  <a:lnTo>
                    <a:pt x="234" y="4"/>
                  </a:lnTo>
                  <a:lnTo>
                    <a:pt x="232" y="11"/>
                  </a:lnTo>
                  <a:lnTo>
                    <a:pt x="225" y="19"/>
                  </a:lnTo>
                  <a:lnTo>
                    <a:pt x="217" y="25"/>
                  </a:lnTo>
                  <a:lnTo>
                    <a:pt x="208" y="30"/>
                  </a:lnTo>
                  <a:lnTo>
                    <a:pt x="189" y="41"/>
                  </a:lnTo>
                  <a:lnTo>
                    <a:pt x="173" y="49"/>
                  </a:lnTo>
                  <a:lnTo>
                    <a:pt x="173" y="49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83" y="102"/>
                  </a:lnTo>
                  <a:lnTo>
                    <a:pt x="55" y="121"/>
                  </a:lnTo>
                  <a:lnTo>
                    <a:pt x="28" y="140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2" y="169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26" y="156"/>
                  </a:lnTo>
                  <a:lnTo>
                    <a:pt x="43" y="143"/>
                  </a:lnTo>
                  <a:lnTo>
                    <a:pt x="62" y="131"/>
                  </a:lnTo>
                  <a:lnTo>
                    <a:pt x="80" y="119"/>
                  </a:lnTo>
                  <a:lnTo>
                    <a:pt x="117" y="97"/>
                  </a:lnTo>
                  <a:lnTo>
                    <a:pt x="135" y="87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70" y="63"/>
                  </a:lnTo>
                  <a:lnTo>
                    <a:pt x="187" y="54"/>
                  </a:lnTo>
                  <a:lnTo>
                    <a:pt x="203" y="45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29" y="28"/>
                  </a:lnTo>
                  <a:lnTo>
                    <a:pt x="236" y="24"/>
                  </a:lnTo>
                  <a:lnTo>
                    <a:pt x="240" y="20"/>
                  </a:lnTo>
                  <a:lnTo>
                    <a:pt x="242" y="17"/>
                  </a:lnTo>
                  <a:lnTo>
                    <a:pt x="244" y="13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5" y="6"/>
                  </a:lnTo>
                  <a:lnTo>
                    <a:pt x="245" y="3"/>
                  </a:lnTo>
                  <a:lnTo>
                    <a:pt x="241" y="0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0" name="Freeform 1052"/>
            <p:cNvSpPr/>
            <p:nvPr/>
          </p:nvSpPr>
          <p:spPr bwMode="auto">
            <a:xfrm>
              <a:off x="4718051" y="4133850"/>
              <a:ext cx="90488" cy="55563"/>
            </a:xfrm>
            <a:custGeom>
              <a:avLst/>
              <a:gdLst/>
              <a:ahLst/>
              <a:cxnLst>
                <a:cxn ang="0">
                  <a:pos x="218" y="1"/>
                </a:cxn>
                <a:cxn ang="0">
                  <a:pos x="218" y="1"/>
                </a:cxn>
                <a:cxn ang="0">
                  <a:pos x="207" y="12"/>
                </a:cxn>
                <a:cxn ang="0">
                  <a:pos x="195" y="21"/>
                </a:cxn>
                <a:cxn ang="0">
                  <a:pos x="182" y="30"/>
                </a:cxn>
                <a:cxn ang="0">
                  <a:pos x="169" y="38"/>
                </a:cxn>
                <a:cxn ang="0">
                  <a:pos x="141" y="52"/>
                </a:cxn>
                <a:cxn ang="0">
                  <a:pos x="114" y="65"/>
                </a:cxn>
                <a:cxn ang="0">
                  <a:pos x="114" y="65"/>
                </a:cxn>
                <a:cxn ang="0">
                  <a:pos x="98" y="73"/>
                </a:cxn>
                <a:cxn ang="0">
                  <a:pos x="85" y="81"/>
                </a:cxn>
                <a:cxn ang="0">
                  <a:pos x="57" y="98"/>
                </a:cxn>
                <a:cxn ang="0">
                  <a:pos x="30" y="116"/>
                </a:cxn>
                <a:cxn ang="0">
                  <a:pos x="17" y="124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0" y="140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2" y="135"/>
                </a:cxn>
                <a:cxn ang="0">
                  <a:pos x="37" y="126"/>
                </a:cxn>
                <a:cxn ang="0">
                  <a:pos x="63" y="107"/>
                </a:cxn>
                <a:cxn ang="0">
                  <a:pos x="90" y="90"/>
                </a:cxn>
                <a:cxn ang="0">
                  <a:pos x="105" y="82"/>
                </a:cxn>
                <a:cxn ang="0">
                  <a:pos x="119" y="76"/>
                </a:cxn>
                <a:cxn ang="0">
                  <a:pos x="119" y="76"/>
                </a:cxn>
                <a:cxn ang="0">
                  <a:pos x="148" y="63"/>
                </a:cxn>
                <a:cxn ang="0">
                  <a:pos x="175" y="47"/>
                </a:cxn>
                <a:cxn ang="0">
                  <a:pos x="188" y="39"/>
                </a:cxn>
                <a:cxn ang="0">
                  <a:pos x="201" y="30"/>
                </a:cxn>
                <a:cxn ang="0">
                  <a:pos x="214" y="20"/>
                </a:cxn>
                <a:cxn ang="0">
                  <a:pos x="226" y="9"/>
                </a:cxn>
                <a:cxn ang="0">
                  <a:pos x="226" y="9"/>
                </a:cxn>
                <a:cxn ang="0">
                  <a:pos x="227" y="8"/>
                </a:cxn>
                <a:cxn ang="0">
                  <a:pos x="227" y="5"/>
                </a:cxn>
                <a:cxn ang="0">
                  <a:pos x="226" y="1"/>
                </a:cxn>
                <a:cxn ang="0">
                  <a:pos x="222" y="0"/>
                </a:cxn>
                <a:cxn ang="0">
                  <a:pos x="220" y="0"/>
                </a:cxn>
                <a:cxn ang="0">
                  <a:pos x="218" y="1"/>
                </a:cxn>
                <a:cxn ang="0">
                  <a:pos x="218" y="1"/>
                </a:cxn>
              </a:cxnLst>
              <a:rect l="0" t="0" r="r" b="b"/>
              <a:pathLst>
                <a:path w="227" h="143">
                  <a:moveTo>
                    <a:pt x="218" y="1"/>
                  </a:moveTo>
                  <a:lnTo>
                    <a:pt x="218" y="1"/>
                  </a:lnTo>
                  <a:lnTo>
                    <a:pt x="207" y="12"/>
                  </a:lnTo>
                  <a:lnTo>
                    <a:pt x="195" y="21"/>
                  </a:lnTo>
                  <a:lnTo>
                    <a:pt x="182" y="30"/>
                  </a:lnTo>
                  <a:lnTo>
                    <a:pt x="169" y="38"/>
                  </a:lnTo>
                  <a:lnTo>
                    <a:pt x="141" y="52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98" y="73"/>
                  </a:lnTo>
                  <a:lnTo>
                    <a:pt x="85" y="81"/>
                  </a:lnTo>
                  <a:lnTo>
                    <a:pt x="57" y="98"/>
                  </a:lnTo>
                  <a:lnTo>
                    <a:pt x="30" y="116"/>
                  </a:lnTo>
                  <a:lnTo>
                    <a:pt x="17" y="124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2" y="135"/>
                  </a:lnTo>
                  <a:lnTo>
                    <a:pt x="37" y="126"/>
                  </a:lnTo>
                  <a:lnTo>
                    <a:pt x="63" y="107"/>
                  </a:lnTo>
                  <a:lnTo>
                    <a:pt x="90" y="90"/>
                  </a:lnTo>
                  <a:lnTo>
                    <a:pt x="105" y="82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48" y="63"/>
                  </a:lnTo>
                  <a:lnTo>
                    <a:pt x="175" y="47"/>
                  </a:lnTo>
                  <a:lnTo>
                    <a:pt x="188" y="39"/>
                  </a:lnTo>
                  <a:lnTo>
                    <a:pt x="201" y="30"/>
                  </a:lnTo>
                  <a:lnTo>
                    <a:pt x="214" y="20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1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8" y="1"/>
                  </a:lnTo>
                  <a:lnTo>
                    <a:pt x="21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1" name="Freeform 1053"/>
            <p:cNvSpPr/>
            <p:nvPr/>
          </p:nvSpPr>
          <p:spPr bwMode="auto">
            <a:xfrm>
              <a:off x="4733926" y="4146550"/>
              <a:ext cx="100013" cy="63500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5"/>
                </a:cxn>
                <a:cxn ang="0">
                  <a:pos x="237" y="8"/>
                </a:cxn>
                <a:cxn ang="0">
                  <a:pos x="230" y="13"/>
                </a:cxn>
                <a:cxn ang="0">
                  <a:pos x="222" y="16"/>
                </a:cxn>
                <a:cxn ang="0">
                  <a:pos x="216" y="17"/>
                </a:cxn>
                <a:cxn ang="0">
                  <a:pos x="216" y="17"/>
                </a:cxn>
                <a:cxn ang="0">
                  <a:pos x="209" y="20"/>
                </a:cxn>
                <a:cxn ang="0">
                  <a:pos x="203" y="24"/>
                </a:cxn>
                <a:cxn ang="0">
                  <a:pos x="191" y="31"/>
                </a:cxn>
                <a:cxn ang="0">
                  <a:pos x="191" y="31"/>
                </a:cxn>
                <a:cxn ang="0">
                  <a:pos x="174" y="41"/>
                </a:cxn>
                <a:cxn ang="0">
                  <a:pos x="157" y="48"/>
                </a:cxn>
                <a:cxn ang="0">
                  <a:pos x="140" y="56"/>
                </a:cxn>
                <a:cxn ang="0">
                  <a:pos x="123" y="64"/>
                </a:cxn>
                <a:cxn ang="0">
                  <a:pos x="123" y="64"/>
                </a:cxn>
                <a:cxn ang="0">
                  <a:pos x="90" y="82"/>
                </a:cxn>
                <a:cxn ang="0">
                  <a:pos x="59" y="102"/>
                </a:cxn>
                <a:cxn ang="0">
                  <a:pos x="30" y="126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3" y="158"/>
                </a:cxn>
                <a:cxn ang="0">
                  <a:pos x="5" y="160"/>
                </a:cxn>
                <a:cxn ang="0">
                  <a:pos x="8" y="160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26" y="143"/>
                </a:cxn>
                <a:cxn ang="0">
                  <a:pos x="43" y="130"/>
                </a:cxn>
                <a:cxn ang="0">
                  <a:pos x="60" y="116"/>
                </a:cxn>
                <a:cxn ang="0">
                  <a:pos x="79" y="103"/>
                </a:cxn>
                <a:cxn ang="0">
                  <a:pos x="97" y="93"/>
                </a:cxn>
                <a:cxn ang="0">
                  <a:pos x="115" y="82"/>
                </a:cxn>
                <a:cxn ang="0">
                  <a:pos x="135" y="72"/>
                </a:cxn>
                <a:cxn ang="0">
                  <a:pos x="156" y="63"/>
                </a:cxn>
                <a:cxn ang="0">
                  <a:pos x="156" y="63"/>
                </a:cxn>
                <a:cxn ang="0">
                  <a:pos x="171" y="55"/>
                </a:cxn>
                <a:cxn ang="0">
                  <a:pos x="188" y="43"/>
                </a:cxn>
                <a:cxn ang="0">
                  <a:pos x="205" y="34"/>
                </a:cxn>
                <a:cxn ang="0">
                  <a:pos x="213" y="30"/>
                </a:cxn>
                <a:cxn ang="0">
                  <a:pos x="222" y="28"/>
                </a:cxn>
                <a:cxn ang="0">
                  <a:pos x="222" y="28"/>
                </a:cxn>
                <a:cxn ang="0">
                  <a:pos x="230" y="25"/>
                </a:cxn>
                <a:cxn ang="0">
                  <a:pos x="238" y="21"/>
                </a:cxn>
                <a:cxn ang="0">
                  <a:pos x="246" y="16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1" y="7"/>
                </a:cxn>
                <a:cxn ang="0">
                  <a:pos x="251" y="4"/>
                </a:cxn>
                <a:cxn ang="0">
                  <a:pos x="249" y="1"/>
                </a:cxn>
                <a:cxn ang="0">
                  <a:pos x="246" y="0"/>
                </a:cxn>
                <a:cxn ang="0">
                  <a:pos x="245" y="0"/>
                </a:cxn>
                <a:cxn ang="0">
                  <a:pos x="242" y="1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51" h="160">
                  <a:moveTo>
                    <a:pt x="241" y="3"/>
                  </a:moveTo>
                  <a:lnTo>
                    <a:pt x="241" y="3"/>
                  </a:lnTo>
                  <a:lnTo>
                    <a:pt x="240" y="5"/>
                  </a:lnTo>
                  <a:lnTo>
                    <a:pt x="237" y="8"/>
                  </a:lnTo>
                  <a:lnTo>
                    <a:pt x="230" y="13"/>
                  </a:lnTo>
                  <a:lnTo>
                    <a:pt x="222" y="16"/>
                  </a:lnTo>
                  <a:lnTo>
                    <a:pt x="216" y="17"/>
                  </a:lnTo>
                  <a:lnTo>
                    <a:pt x="216" y="17"/>
                  </a:lnTo>
                  <a:lnTo>
                    <a:pt x="209" y="20"/>
                  </a:lnTo>
                  <a:lnTo>
                    <a:pt x="203" y="24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74" y="41"/>
                  </a:lnTo>
                  <a:lnTo>
                    <a:pt x="157" y="48"/>
                  </a:lnTo>
                  <a:lnTo>
                    <a:pt x="140" y="56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90" y="82"/>
                  </a:lnTo>
                  <a:lnTo>
                    <a:pt x="59" y="102"/>
                  </a:lnTo>
                  <a:lnTo>
                    <a:pt x="30" y="126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3" y="158"/>
                  </a:lnTo>
                  <a:lnTo>
                    <a:pt x="5" y="160"/>
                  </a:lnTo>
                  <a:lnTo>
                    <a:pt x="8" y="160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26" y="143"/>
                  </a:lnTo>
                  <a:lnTo>
                    <a:pt x="43" y="130"/>
                  </a:lnTo>
                  <a:lnTo>
                    <a:pt x="60" y="116"/>
                  </a:lnTo>
                  <a:lnTo>
                    <a:pt x="79" y="103"/>
                  </a:lnTo>
                  <a:lnTo>
                    <a:pt x="97" y="93"/>
                  </a:lnTo>
                  <a:lnTo>
                    <a:pt x="115" y="82"/>
                  </a:lnTo>
                  <a:lnTo>
                    <a:pt x="135" y="7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71" y="55"/>
                  </a:lnTo>
                  <a:lnTo>
                    <a:pt x="188" y="43"/>
                  </a:lnTo>
                  <a:lnTo>
                    <a:pt x="205" y="34"/>
                  </a:lnTo>
                  <a:lnTo>
                    <a:pt x="213" y="30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30" y="25"/>
                  </a:lnTo>
                  <a:lnTo>
                    <a:pt x="238" y="21"/>
                  </a:lnTo>
                  <a:lnTo>
                    <a:pt x="246" y="16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1" y="7"/>
                  </a:lnTo>
                  <a:lnTo>
                    <a:pt x="251" y="4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2" y="1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2" name="Freeform 1054"/>
            <p:cNvSpPr/>
            <p:nvPr/>
          </p:nvSpPr>
          <p:spPr bwMode="auto">
            <a:xfrm>
              <a:off x="4759326" y="4181475"/>
              <a:ext cx="79375" cy="47625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167" y="4"/>
                </a:cxn>
                <a:cxn ang="0">
                  <a:pos x="154" y="10"/>
                </a:cxn>
                <a:cxn ang="0">
                  <a:pos x="142" y="16"/>
                </a:cxn>
                <a:cxn ang="0">
                  <a:pos x="119" y="30"/>
                </a:cxn>
                <a:cxn ang="0">
                  <a:pos x="95" y="46"/>
                </a:cxn>
                <a:cxn ang="0">
                  <a:pos x="95" y="46"/>
                </a:cxn>
                <a:cxn ang="0">
                  <a:pos x="48" y="76"/>
                </a:cxn>
                <a:cxn ang="0">
                  <a:pos x="23" y="92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5" y="119"/>
                </a:cxn>
                <a:cxn ang="0">
                  <a:pos x="8" y="119"/>
                </a:cxn>
                <a:cxn ang="0">
                  <a:pos x="10" y="118"/>
                </a:cxn>
                <a:cxn ang="0">
                  <a:pos x="10" y="118"/>
                </a:cxn>
                <a:cxn ang="0">
                  <a:pos x="30" y="102"/>
                </a:cxn>
                <a:cxn ang="0">
                  <a:pos x="51" y="89"/>
                </a:cxn>
                <a:cxn ang="0">
                  <a:pos x="93" y="62"/>
                </a:cxn>
                <a:cxn ang="0">
                  <a:pos x="93" y="62"/>
                </a:cxn>
                <a:cxn ang="0">
                  <a:pos x="116" y="46"/>
                </a:cxn>
                <a:cxn ang="0">
                  <a:pos x="141" y="29"/>
                </a:cxn>
                <a:cxn ang="0">
                  <a:pos x="154" y="23"/>
                </a:cxn>
                <a:cxn ang="0">
                  <a:pos x="167" y="16"/>
                </a:cxn>
                <a:cxn ang="0">
                  <a:pos x="180" y="12"/>
                </a:cxn>
                <a:cxn ang="0">
                  <a:pos x="195" y="11"/>
                </a:cxn>
                <a:cxn ang="0">
                  <a:pos x="195" y="11"/>
                </a:cxn>
                <a:cxn ang="0">
                  <a:pos x="196" y="11"/>
                </a:cxn>
                <a:cxn ang="0">
                  <a:pos x="199" y="10"/>
                </a:cxn>
                <a:cxn ang="0">
                  <a:pos x="200" y="6"/>
                </a:cxn>
                <a:cxn ang="0">
                  <a:pos x="199" y="2"/>
                </a:cxn>
                <a:cxn ang="0">
                  <a:pos x="196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0" h="119">
                  <a:moveTo>
                    <a:pt x="195" y="0"/>
                  </a:moveTo>
                  <a:lnTo>
                    <a:pt x="195" y="0"/>
                  </a:lnTo>
                  <a:lnTo>
                    <a:pt x="180" y="0"/>
                  </a:lnTo>
                  <a:lnTo>
                    <a:pt x="167" y="4"/>
                  </a:lnTo>
                  <a:lnTo>
                    <a:pt x="154" y="10"/>
                  </a:lnTo>
                  <a:lnTo>
                    <a:pt x="142" y="16"/>
                  </a:lnTo>
                  <a:lnTo>
                    <a:pt x="119" y="30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48" y="76"/>
                  </a:lnTo>
                  <a:lnTo>
                    <a:pt x="23" y="92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5" y="119"/>
                  </a:lnTo>
                  <a:lnTo>
                    <a:pt x="8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30" y="102"/>
                  </a:lnTo>
                  <a:lnTo>
                    <a:pt x="51" y="89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116" y="46"/>
                  </a:lnTo>
                  <a:lnTo>
                    <a:pt x="141" y="29"/>
                  </a:lnTo>
                  <a:lnTo>
                    <a:pt x="154" y="23"/>
                  </a:lnTo>
                  <a:lnTo>
                    <a:pt x="167" y="16"/>
                  </a:lnTo>
                  <a:lnTo>
                    <a:pt x="180" y="12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6" y="11"/>
                  </a:lnTo>
                  <a:lnTo>
                    <a:pt x="199" y="10"/>
                  </a:lnTo>
                  <a:lnTo>
                    <a:pt x="200" y="6"/>
                  </a:lnTo>
                  <a:lnTo>
                    <a:pt x="199" y="2"/>
                  </a:lnTo>
                  <a:lnTo>
                    <a:pt x="196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3" name="Freeform 1055"/>
            <p:cNvSpPr/>
            <p:nvPr/>
          </p:nvSpPr>
          <p:spPr bwMode="auto">
            <a:xfrm>
              <a:off x="4786313" y="4189413"/>
              <a:ext cx="90488" cy="57150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0" y="2"/>
                </a:cxn>
                <a:cxn ang="0">
                  <a:pos x="198" y="7"/>
                </a:cxn>
                <a:cxn ang="0">
                  <a:pos x="176" y="21"/>
                </a:cxn>
                <a:cxn ang="0">
                  <a:pos x="176" y="21"/>
                </a:cxn>
                <a:cxn ang="0">
                  <a:pos x="157" y="31"/>
                </a:cxn>
                <a:cxn ang="0">
                  <a:pos x="139" y="41"/>
                </a:cxn>
                <a:cxn ang="0">
                  <a:pos x="121" y="49"/>
                </a:cxn>
                <a:cxn ang="0">
                  <a:pos x="101" y="57"/>
                </a:cxn>
                <a:cxn ang="0">
                  <a:pos x="101" y="57"/>
                </a:cxn>
                <a:cxn ang="0">
                  <a:pos x="87" y="62"/>
                </a:cxn>
                <a:cxn ang="0">
                  <a:pos x="72" y="69"/>
                </a:cxn>
                <a:cxn ang="0">
                  <a:pos x="58" y="78"/>
                </a:cxn>
                <a:cxn ang="0">
                  <a:pos x="45" y="87"/>
                </a:cxn>
                <a:cxn ang="0">
                  <a:pos x="32" y="98"/>
                </a:cxn>
                <a:cxn ang="0">
                  <a:pos x="20" y="109"/>
                </a:cxn>
                <a:cxn ang="0">
                  <a:pos x="9" y="121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9" y="126"/>
                </a:cxn>
                <a:cxn ang="0">
                  <a:pos x="29" y="115"/>
                </a:cxn>
                <a:cxn ang="0">
                  <a:pos x="42" y="104"/>
                </a:cxn>
                <a:cxn ang="0">
                  <a:pos x="55" y="94"/>
                </a:cxn>
                <a:cxn ang="0">
                  <a:pos x="70" y="85"/>
                </a:cxn>
                <a:cxn ang="0">
                  <a:pos x="84" y="77"/>
                </a:cxn>
                <a:cxn ang="0">
                  <a:pos x="98" y="70"/>
                </a:cxn>
                <a:cxn ang="0">
                  <a:pos x="113" y="65"/>
                </a:cxn>
                <a:cxn ang="0">
                  <a:pos x="113" y="65"/>
                </a:cxn>
                <a:cxn ang="0">
                  <a:pos x="135" y="56"/>
                </a:cxn>
                <a:cxn ang="0">
                  <a:pos x="157" y="44"/>
                </a:cxn>
                <a:cxn ang="0">
                  <a:pos x="157" y="44"/>
                </a:cxn>
                <a:cxn ang="0">
                  <a:pos x="173" y="35"/>
                </a:cxn>
                <a:cxn ang="0">
                  <a:pos x="189" y="24"/>
                </a:cxn>
                <a:cxn ang="0">
                  <a:pos x="206" y="17"/>
                </a:cxn>
                <a:cxn ang="0">
                  <a:pos x="213" y="13"/>
                </a:cxn>
                <a:cxn ang="0">
                  <a:pos x="223" y="11"/>
                </a:cxn>
                <a:cxn ang="0">
                  <a:pos x="223" y="11"/>
                </a:cxn>
                <a:cxn ang="0">
                  <a:pos x="225" y="10"/>
                </a:cxn>
                <a:cxn ang="0">
                  <a:pos x="227" y="9"/>
                </a:cxn>
                <a:cxn ang="0">
                  <a:pos x="228" y="5"/>
                </a:cxn>
                <a:cxn ang="0">
                  <a:pos x="228" y="2"/>
                </a:cxn>
                <a:cxn ang="0">
                  <a:pos x="227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3" y="0"/>
                </a:cxn>
              </a:cxnLst>
              <a:rect l="0" t="0" r="r" b="b"/>
              <a:pathLst>
                <a:path w="228" h="142">
                  <a:moveTo>
                    <a:pt x="223" y="0"/>
                  </a:moveTo>
                  <a:lnTo>
                    <a:pt x="223" y="0"/>
                  </a:lnTo>
                  <a:lnTo>
                    <a:pt x="210" y="2"/>
                  </a:lnTo>
                  <a:lnTo>
                    <a:pt x="198" y="7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57" y="31"/>
                  </a:lnTo>
                  <a:lnTo>
                    <a:pt x="139" y="41"/>
                  </a:lnTo>
                  <a:lnTo>
                    <a:pt x="121" y="4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87" y="62"/>
                  </a:lnTo>
                  <a:lnTo>
                    <a:pt x="72" y="69"/>
                  </a:lnTo>
                  <a:lnTo>
                    <a:pt x="58" y="78"/>
                  </a:lnTo>
                  <a:lnTo>
                    <a:pt x="45" y="87"/>
                  </a:lnTo>
                  <a:lnTo>
                    <a:pt x="32" y="98"/>
                  </a:lnTo>
                  <a:lnTo>
                    <a:pt x="20" y="109"/>
                  </a:lnTo>
                  <a:lnTo>
                    <a:pt x="9" y="121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9" y="126"/>
                  </a:lnTo>
                  <a:lnTo>
                    <a:pt x="29" y="115"/>
                  </a:lnTo>
                  <a:lnTo>
                    <a:pt x="42" y="104"/>
                  </a:lnTo>
                  <a:lnTo>
                    <a:pt x="55" y="94"/>
                  </a:lnTo>
                  <a:lnTo>
                    <a:pt x="70" y="85"/>
                  </a:lnTo>
                  <a:lnTo>
                    <a:pt x="84" y="77"/>
                  </a:lnTo>
                  <a:lnTo>
                    <a:pt x="98" y="70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35" y="56"/>
                  </a:lnTo>
                  <a:lnTo>
                    <a:pt x="157" y="44"/>
                  </a:lnTo>
                  <a:lnTo>
                    <a:pt x="157" y="44"/>
                  </a:lnTo>
                  <a:lnTo>
                    <a:pt x="173" y="35"/>
                  </a:lnTo>
                  <a:lnTo>
                    <a:pt x="189" y="24"/>
                  </a:lnTo>
                  <a:lnTo>
                    <a:pt x="206" y="17"/>
                  </a:lnTo>
                  <a:lnTo>
                    <a:pt x="213" y="13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5" y="10"/>
                  </a:lnTo>
                  <a:lnTo>
                    <a:pt x="227" y="9"/>
                  </a:lnTo>
                  <a:lnTo>
                    <a:pt x="228" y="5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4" name="Freeform 1056"/>
            <p:cNvSpPr/>
            <p:nvPr/>
          </p:nvSpPr>
          <p:spPr bwMode="auto">
            <a:xfrm>
              <a:off x="4797426" y="4221163"/>
              <a:ext cx="88900" cy="47625"/>
            </a:xfrm>
            <a:custGeom>
              <a:avLst/>
              <a:gdLst/>
              <a:ahLst/>
              <a:cxnLst>
                <a:cxn ang="0">
                  <a:pos x="213" y="2"/>
                </a:cxn>
                <a:cxn ang="0">
                  <a:pos x="213" y="2"/>
                </a:cxn>
                <a:cxn ang="0">
                  <a:pos x="202" y="10"/>
                </a:cxn>
                <a:cxn ang="0">
                  <a:pos x="191" y="15"/>
                </a:cxn>
                <a:cxn ang="0">
                  <a:pos x="167" y="25"/>
                </a:cxn>
                <a:cxn ang="0">
                  <a:pos x="167" y="25"/>
                </a:cxn>
                <a:cxn ang="0">
                  <a:pos x="151" y="33"/>
                </a:cxn>
                <a:cxn ang="0">
                  <a:pos x="134" y="40"/>
                </a:cxn>
                <a:cxn ang="0">
                  <a:pos x="102" y="53"/>
                </a:cxn>
                <a:cxn ang="0">
                  <a:pos x="102" y="53"/>
                </a:cxn>
                <a:cxn ang="0">
                  <a:pos x="90" y="58"/>
                </a:cxn>
                <a:cxn ang="0">
                  <a:pos x="80" y="64"/>
                </a:cxn>
                <a:cxn ang="0">
                  <a:pos x="68" y="72"/>
                </a:cxn>
                <a:cxn ang="0">
                  <a:pos x="57" y="79"/>
                </a:cxn>
                <a:cxn ang="0">
                  <a:pos x="57" y="79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25" y="97"/>
                </a:cxn>
                <a:cxn ang="0">
                  <a:pos x="19" y="102"/>
                </a:cxn>
                <a:cxn ang="0">
                  <a:pos x="13" y="106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2" y="110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9"/>
                </a:cxn>
                <a:cxn ang="0">
                  <a:pos x="5" y="121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3" y="118"/>
                </a:cxn>
                <a:cxn ang="0">
                  <a:pos x="18" y="117"/>
                </a:cxn>
                <a:cxn ang="0">
                  <a:pos x="27" y="110"/>
                </a:cxn>
                <a:cxn ang="0">
                  <a:pos x="36" y="104"/>
                </a:cxn>
                <a:cxn ang="0">
                  <a:pos x="45" y="98"/>
                </a:cxn>
                <a:cxn ang="0">
                  <a:pos x="45" y="98"/>
                </a:cxn>
                <a:cxn ang="0">
                  <a:pos x="65" y="88"/>
                </a:cxn>
                <a:cxn ang="0">
                  <a:pos x="83" y="76"/>
                </a:cxn>
                <a:cxn ang="0">
                  <a:pos x="102" y="66"/>
                </a:cxn>
                <a:cxn ang="0">
                  <a:pos x="120" y="57"/>
                </a:cxn>
                <a:cxn ang="0">
                  <a:pos x="120" y="57"/>
                </a:cxn>
                <a:cxn ang="0">
                  <a:pos x="146" y="47"/>
                </a:cxn>
                <a:cxn ang="0">
                  <a:pos x="172" y="37"/>
                </a:cxn>
                <a:cxn ang="0">
                  <a:pos x="185" y="32"/>
                </a:cxn>
                <a:cxn ang="0">
                  <a:pos x="199" y="25"/>
                </a:cxn>
                <a:cxn ang="0">
                  <a:pos x="210" y="19"/>
                </a:cxn>
                <a:cxn ang="0">
                  <a:pos x="221" y="11"/>
                </a:cxn>
                <a:cxn ang="0">
                  <a:pos x="221" y="11"/>
                </a:cxn>
                <a:cxn ang="0">
                  <a:pos x="223" y="8"/>
                </a:cxn>
                <a:cxn ang="0">
                  <a:pos x="223" y="7"/>
                </a:cxn>
                <a:cxn ang="0">
                  <a:pos x="222" y="4"/>
                </a:cxn>
                <a:cxn ang="0">
                  <a:pos x="222" y="3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3" y="2"/>
                </a:cxn>
                <a:cxn ang="0">
                  <a:pos x="213" y="2"/>
                </a:cxn>
              </a:cxnLst>
              <a:rect l="0" t="0" r="r" b="b"/>
              <a:pathLst>
                <a:path w="223" h="121">
                  <a:moveTo>
                    <a:pt x="213" y="2"/>
                  </a:moveTo>
                  <a:lnTo>
                    <a:pt x="213" y="2"/>
                  </a:lnTo>
                  <a:lnTo>
                    <a:pt x="202" y="10"/>
                  </a:lnTo>
                  <a:lnTo>
                    <a:pt x="191" y="15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51" y="33"/>
                  </a:lnTo>
                  <a:lnTo>
                    <a:pt x="134" y="40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90" y="58"/>
                  </a:lnTo>
                  <a:lnTo>
                    <a:pt x="80" y="64"/>
                  </a:lnTo>
                  <a:lnTo>
                    <a:pt x="68" y="72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19" y="102"/>
                  </a:lnTo>
                  <a:lnTo>
                    <a:pt x="13" y="106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2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9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3" y="118"/>
                  </a:lnTo>
                  <a:lnTo>
                    <a:pt x="18" y="117"/>
                  </a:lnTo>
                  <a:lnTo>
                    <a:pt x="27" y="110"/>
                  </a:lnTo>
                  <a:lnTo>
                    <a:pt x="36" y="104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5" y="88"/>
                  </a:lnTo>
                  <a:lnTo>
                    <a:pt x="83" y="76"/>
                  </a:lnTo>
                  <a:lnTo>
                    <a:pt x="102" y="6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46" y="47"/>
                  </a:lnTo>
                  <a:lnTo>
                    <a:pt x="172" y="37"/>
                  </a:lnTo>
                  <a:lnTo>
                    <a:pt x="185" y="32"/>
                  </a:lnTo>
                  <a:lnTo>
                    <a:pt x="199" y="25"/>
                  </a:lnTo>
                  <a:lnTo>
                    <a:pt x="210" y="19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22" y="4"/>
                  </a:lnTo>
                  <a:lnTo>
                    <a:pt x="222" y="3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lnTo>
                    <a:pt x="21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5" name="Freeform 1057"/>
            <p:cNvSpPr/>
            <p:nvPr/>
          </p:nvSpPr>
          <p:spPr bwMode="auto">
            <a:xfrm>
              <a:off x="4805363" y="4244975"/>
              <a:ext cx="92075" cy="4921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21" y="0"/>
                </a:cxn>
                <a:cxn ang="0">
                  <a:pos x="213" y="3"/>
                </a:cxn>
                <a:cxn ang="0">
                  <a:pos x="199" y="8"/>
                </a:cxn>
                <a:cxn ang="0">
                  <a:pos x="171" y="21"/>
                </a:cxn>
                <a:cxn ang="0">
                  <a:pos x="171" y="21"/>
                </a:cxn>
                <a:cxn ang="0">
                  <a:pos x="105" y="50"/>
                </a:cxn>
                <a:cxn ang="0">
                  <a:pos x="105" y="50"/>
                </a:cxn>
                <a:cxn ang="0">
                  <a:pos x="76" y="61"/>
                </a:cxn>
                <a:cxn ang="0">
                  <a:pos x="63" y="69"/>
                </a:cxn>
                <a:cxn ang="0">
                  <a:pos x="48" y="77"/>
                </a:cxn>
                <a:cxn ang="0">
                  <a:pos x="35" y="85"/>
                </a:cxn>
                <a:cxn ang="0">
                  <a:pos x="24" y="94"/>
                </a:cxn>
                <a:cxn ang="0">
                  <a:pos x="12" y="105"/>
                </a:cxn>
                <a:cxn ang="0">
                  <a:pos x="1" y="115"/>
                </a:cxn>
                <a:cxn ang="0">
                  <a:pos x="1" y="115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0" y="112"/>
                </a:cxn>
                <a:cxn ang="0">
                  <a:pos x="33" y="102"/>
                </a:cxn>
                <a:cxn ang="0">
                  <a:pos x="44" y="93"/>
                </a:cxn>
                <a:cxn ang="0">
                  <a:pos x="59" y="84"/>
                </a:cxn>
                <a:cxn ang="0">
                  <a:pos x="72" y="77"/>
                </a:cxn>
                <a:cxn ang="0">
                  <a:pos x="86" y="69"/>
                </a:cxn>
                <a:cxn ang="0">
                  <a:pos x="116" y="57"/>
                </a:cxn>
                <a:cxn ang="0">
                  <a:pos x="116" y="57"/>
                </a:cxn>
                <a:cxn ang="0">
                  <a:pos x="158" y="39"/>
                </a:cxn>
                <a:cxn ang="0">
                  <a:pos x="158" y="39"/>
                </a:cxn>
                <a:cxn ang="0">
                  <a:pos x="192" y="22"/>
                </a:cxn>
                <a:cxn ang="0">
                  <a:pos x="211" y="14"/>
                </a:cxn>
                <a:cxn ang="0">
                  <a:pos x="22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10"/>
                </a:cxn>
                <a:cxn ang="0">
                  <a:pos x="232" y="9"/>
                </a:cxn>
                <a:cxn ang="0">
                  <a:pos x="233" y="5"/>
                </a:cxn>
                <a:cxn ang="0">
                  <a:pos x="232" y="1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3" h="125">
                  <a:moveTo>
                    <a:pt x="228" y="0"/>
                  </a:moveTo>
                  <a:lnTo>
                    <a:pt x="228" y="0"/>
                  </a:lnTo>
                  <a:lnTo>
                    <a:pt x="221" y="0"/>
                  </a:lnTo>
                  <a:lnTo>
                    <a:pt x="213" y="3"/>
                  </a:lnTo>
                  <a:lnTo>
                    <a:pt x="199" y="8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76" y="61"/>
                  </a:lnTo>
                  <a:lnTo>
                    <a:pt x="63" y="69"/>
                  </a:lnTo>
                  <a:lnTo>
                    <a:pt x="48" y="77"/>
                  </a:lnTo>
                  <a:lnTo>
                    <a:pt x="35" y="85"/>
                  </a:lnTo>
                  <a:lnTo>
                    <a:pt x="24" y="94"/>
                  </a:lnTo>
                  <a:lnTo>
                    <a:pt x="12" y="10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0" y="112"/>
                  </a:lnTo>
                  <a:lnTo>
                    <a:pt x="33" y="102"/>
                  </a:lnTo>
                  <a:lnTo>
                    <a:pt x="44" y="93"/>
                  </a:lnTo>
                  <a:lnTo>
                    <a:pt x="59" y="84"/>
                  </a:lnTo>
                  <a:lnTo>
                    <a:pt x="72" y="77"/>
                  </a:lnTo>
                  <a:lnTo>
                    <a:pt x="86" y="69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92" y="22"/>
                  </a:lnTo>
                  <a:lnTo>
                    <a:pt x="211" y="14"/>
                  </a:lnTo>
                  <a:lnTo>
                    <a:pt x="22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2" y="9"/>
                  </a:lnTo>
                  <a:lnTo>
                    <a:pt x="233" y="5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6" name="Freeform 1058"/>
            <p:cNvSpPr/>
            <p:nvPr/>
          </p:nvSpPr>
          <p:spPr bwMode="auto">
            <a:xfrm>
              <a:off x="4822826" y="4260850"/>
              <a:ext cx="85725" cy="53975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210" y="1"/>
                </a:cxn>
                <a:cxn ang="0">
                  <a:pos x="182" y="16"/>
                </a:cxn>
                <a:cxn ang="0">
                  <a:pos x="156" y="29"/>
                </a:cxn>
                <a:cxn ang="0">
                  <a:pos x="101" y="58"/>
                </a:cxn>
                <a:cxn ang="0">
                  <a:pos x="75" y="73"/>
                </a:cxn>
                <a:cxn ang="0">
                  <a:pos x="49" y="89"/>
                </a:cxn>
                <a:cxn ang="0">
                  <a:pos x="25" y="107"/>
                </a:cxn>
                <a:cxn ang="0">
                  <a:pos x="3" y="128"/>
                </a:cxn>
                <a:cxn ang="0">
                  <a:pos x="3" y="128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3" y="136"/>
                </a:cxn>
                <a:cxn ang="0">
                  <a:pos x="7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33" y="115"/>
                </a:cxn>
                <a:cxn ang="0">
                  <a:pos x="57" y="98"/>
                </a:cxn>
                <a:cxn ang="0">
                  <a:pos x="83" y="81"/>
                </a:cxn>
                <a:cxn ang="0">
                  <a:pos x="109" y="67"/>
                </a:cxn>
                <a:cxn ang="0">
                  <a:pos x="163" y="39"/>
                </a:cxn>
                <a:cxn ang="0">
                  <a:pos x="189" y="25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8" y="9"/>
                </a:cxn>
                <a:cxn ang="0">
                  <a:pos x="218" y="8"/>
                </a:cxn>
                <a:cxn ang="0">
                  <a:pos x="218" y="4"/>
                </a:cxn>
                <a:cxn ang="0">
                  <a:pos x="214" y="1"/>
                </a:cxn>
                <a:cxn ang="0">
                  <a:pos x="212" y="0"/>
                </a:cxn>
                <a:cxn ang="0">
                  <a:pos x="210" y="1"/>
                </a:cxn>
                <a:cxn ang="0">
                  <a:pos x="210" y="1"/>
                </a:cxn>
              </a:cxnLst>
              <a:rect l="0" t="0" r="r" b="b"/>
              <a:pathLst>
                <a:path w="218" h="137">
                  <a:moveTo>
                    <a:pt x="210" y="1"/>
                  </a:moveTo>
                  <a:lnTo>
                    <a:pt x="210" y="1"/>
                  </a:lnTo>
                  <a:lnTo>
                    <a:pt x="182" y="16"/>
                  </a:lnTo>
                  <a:lnTo>
                    <a:pt x="156" y="29"/>
                  </a:lnTo>
                  <a:lnTo>
                    <a:pt x="101" y="58"/>
                  </a:lnTo>
                  <a:lnTo>
                    <a:pt x="75" y="73"/>
                  </a:lnTo>
                  <a:lnTo>
                    <a:pt x="49" y="89"/>
                  </a:lnTo>
                  <a:lnTo>
                    <a:pt x="25" y="10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3" y="136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33" y="115"/>
                  </a:lnTo>
                  <a:lnTo>
                    <a:pt x="57" y="98"/>
                  </a:lnTo>
                  <a:lnTo>
                    <a:pt x="83" y="81"/>
                  </a:lnTo>
                  <a:lnTo>
                    <a:pt x="109" y="67"/>
                  </a:lnTo>
                  <a:lnTo>
                    <a:pt x="163" y="39"/>
                  </a:lnTo>
                  <a:lnTo>
                    <a:pt x="189" y="25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4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7" name="Freeform 1059"/>
            <p:cNvSpPr/>
            <p:nvPr/>
          </p:nvSpPr>
          <p:spPr bwMode="auto">
            <a:xfrm>
              <a:off x="4814888" y="4289425"/>
              <a:ext cx="93663" cy="6985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14" y="6"/>
                </a:cxn>
                <a:cxn ang="0">
                  <a:pos x="199" y="14"/>
                </a:cxn>
                <a:cxn ang="0">
                  <a:pos x="173" y="31"/>
                </a:cxn>
                <a:cxn ang="0">
                  <a:pos x="122" y="69"/>
                </a:cxn>
                <a:cxn ang="0">
                  <a:pos x="122" y="69"/>
                </a:cxn>
                <a:cxn ang="0">
                  <a:pos x="91" y="91"/>
                </a:cxn>
                <a:cxn ang="0">
                  <a:pos x="61" y="116"/>
                </a:cxn>
                <a:cxn ang="0">
                  <a:pos x="31" y="14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71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36" y="153"/>
                </a:cxn>
                <a:cxn ang="0">
                  <a:pos x="62" y="132"/>
                </a:cxn>
                <a:cxn ang="0">
                  <a:pos x="88" y="111"/>
                </a:cxn>
                <a:cxn ang="0">
                  <a:pos x="114" y="89"/>
                </a:cxn>
                <a:cxn ang="0">
                  <a:pos x="114" y="89"/>
                </a:cxn>
                <a:cxn ang="0">
                  <a:pos x="129" y="77"/>
                </a:cxn>
                <a:cxn ang="0">
                  <a:pos x="144" y="66"/>
                </a:cxn>
                <a:cxn ang="0">
                  <a:pos x="176" y="45"/>
                </a:cxn>
                <a:cxn ang="0">
                  <a:pos x="176" y="45"/>
                </a:cxn>
                <a:cxn ang="0">
                  <a:pos x="202" y="27"/>
                </a:cxn>
                <a:cxn ang="0">
                  <a:pos x="216" y="18"/>
                </a:cxn>
                <a:cxn ang="0">
                  <a:pos x="231" y="11"/>
                </a:cxn>
                <a:cxn ang="0">
                  <a:pos x="231" y="11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4"/>
                </a:cxn>
                <a:cxn ang="0">
                  <a:pos x="233" y="1"/>
                </a:cxn>
                <a:cxn ang="0">
                  <a:pos x="232" y="0"/>
                </a:cxn>
                <a:cxn ang="0">
                  <a:pos x="231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5" h="176">
                  <a:moveTo>
                    <a:pt x="228" y="0"/>
                  </a:moveTo>
                  <a:lnTo>
                    <a:pt x="228" y="0"/>
                  </a:lnTo>
                  <a:lnTo>
                    <a:pt x="214" y="6"/>
                  </a:lnTo>
                  <a:lnTo>
                    <a:pt x="199" y="14"/>
                  </a:lnTo>
                  <a:lnTo>
                    <a:pt x="173" y="31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91" y="91"/>
                  </a:lnTo>
                  <a:lnTo>
                    <a:pt x="61" y="116"/>
                  </a:lnTo>
                  <a:lnTo>
                    <a:pt x="31" y="14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36" y="153"/>
                  </a:lnTo>
                  <a:lnTo>
                    <a:pt x="62" y="132"/>
                  </a:lnTo>
                  <a:lnTo>
                    <a:pt x="88" y="111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29" y="77"/>
                  </a:lnTo>
                  <a:lnTo>
                    <a:pt x="144" y="66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202" y="27"/>
                  </a:lnTo>
                  <a:lnTo>
                    <a:pt x="216" y="18"/>
                  </a:lnTo>
                  <a:lnTo>
                    <a:pt x="231" y="11"/>
                  </a:lnTo>
                  <a:lnTo>
                    <a:pt x="231" y="11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4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8" name="Freeform 1060"/>
            <p:cNvSpPr/>
            <p:nvPr/>
          </p:nvSpPr>
          <p:spPr bwMode="auto">
            <a:xfrm>
              <a:off x="4819651" y="4319588"/>
              <a:ext cx="98425" cy="66675"/>
            </a:xfrm>
            <a:custGeom>
              <a:avLst/>
              <a:gdLst/>
              <a:ahLst/>
              <a:cxnLst>
                <a:cxn ang="0">
                  <a:pos x="236" y="2"/>
                </a:cxn>
                <a:cxn ang="0">
                  <a:pos x="236" y="2"/>
                </a:cxn>
                <a:cxn ang="0">
                  <a:pos x="221" y="13"/>
                </a:cxn>
                <a:cxn ang="0">
                  <a:pos x="207" y="22"/>
                </a:cxn>
                <a:cxn ang="0">
                  <a:pos x="174" y="41"/>
                </a:cxn>
                <a:cxn ang="0">
                  <a:pos x="174" y="41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75" y="102"/>
                </a:cxn>
                <a:cxn ang="0">
                  <a:pos x="50" y="121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5"/>
                </a:cxn>
                <a:cxn ang="0">
                  <a:pos x="0" y="168"/>
                </a:cxn>
                <a:cxn ang="0">
                  <a:pos x="2" y="169"/>
                </a:cxn>
                <a:cxn ang="0">
                  <a:pos x="5" y="170"/>
                </a:cxn>
                <a:cxn ang="0">
                  <a:pos x="8" y="170"/>
                </a:cxn>
                <a:cxn ang="0">
                  <a:pos x="11" y="169"/>
                </a:cxn>
                <a:cxn ang="0">
                  <a:pos x="11" y="169"/>
                </a:cxn>
                <a:cxn ang="0">
                  <a:pos x="37" y="147"/>
                </a:cxn>
                <a:cxn ang="0">
                  <a:pos x="64" y="124"/>
                </a:cxn>
                <a:cxn ang="0">
                  <a:pos x="93" y="104"/>
                </a:cxn>
                <a:cxn ang="0">
                  <a:pos x="108" y="93"/>
                </a:cxn>
                <a:cxn ang="0">
                  <a:pos x="123" y="85"/>
                </a:cxn>
                <a:cxn ang="0">
                  <a:pos x="123" y="85"/>
                </a:cxn>
                <a:cxn ang="0">
                  <a:pos x="157" y="66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17" y="29"/>
                </a:cxn>
                <a:cxn ang="0">
                  <a:pos x="232" y="20"/>
                </a:cxn>
                <a:cxn ang="0">
                  <a:pos x="244" y="9"/>
                </a:cxn>
                <a:cxn ang="0">
                  <a:pos x="244" y="9"/>
                </a:cxn>
                <a:cxn ang="0">
                  <a:pos x="246" y="8"/>
                </a:cxn>
                <a:cxn ang="0">
                  <a:pos x="246" y="5"/>
                </a:cxn>
                <a:cxn ang="0">
                  <a:pos x="245" y="2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6" y="2"/>
                </a:cxn>
                <a:cxn ang="0">
                  <a:pos x="236" y="2"/>
                </a:cxn>
              </a:cxnLst>
              <a:rect l="0" t="0" r="r" b="b"/>
              <a:pathLst>
                <a:path w="246" h="170">
                  <a:moveTo>
                    <a:pt x="236" y="2"/>
                  </a:moveTo>
                  <a:lnTo>
                    <a:pt x="236" y="2"/>
                  </a:lnTo>
                  <a:lnTo>
                    <a:pt x="221" y="13"/>
                  </a:lnTo>
                  <a:lnTo>
                    <a:pt x="207" y="22"/>
                  </a:lnTo>
                  <a:lnTo>
                    <a:pt x="174" y="41"/>
                  </a:lnTo>
                  <a:lnTo>
                    <a:pt x="174" y="41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75" y="102"/>
                  </a:lnTo>
                  <a:lnTo>
                    <a:pt x="50" y="12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9"/>
                  </a:lnTo>
                  <a:lnTo>
                    <a:pt x="5" y="170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37" y="147"/>
                  </a:lnTo>
                  <a:lnTo>
                    <a:pt x="64" y="124"/>
                  </a:lnTo>
                  <a:lnTo>
                    <a:pt x="93" y="104"/>
                  </a:lnTo>
                  <a:lnTo>
                    <a:pt x="108" y="93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57" y="66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17" y="29"/>
                  </a:lnTo>
                  <a:lnTo>
                    <a:pt x="232" y="20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8"/>
                  </a:lnTo>
                  <a:lnTo>
                    <a:pt x="246" y="5"/>
                  </a:lnTo>
                  <a:lnTo>
                    <a:pt x="245" y="2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6" y="2"/>
                  </a:lnTo>
                  <a:lnTo>
                    <a:pt x="2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9" name="Freeform 1061"/>
            <p:cNvSpPr/>
            <p:nvPr/>
          </p:nvSpPr>
          <p:spPr bwMode="auto">
            <a:xfrm>
              <a:off x="4827588" y="4351338"/>
              <a:ext cx="95250" cy="65088"/>
            </a:xfrm>
            <a:custGeom>
              <a:avLst/>
              <a:gdLst/>
              <a:ahLst/>
              <a:cxnLst>
                <a:cxn ang="0">
                  <a:pos x="230" y="1"/>
                </a:cxn>
                <a:cxn ang="0">
                  <a:pos x="230" y="1"/>
                </a:cxn>
                <a:cxn ang="0">
                  <a:pos x="224" y="7"/>
                </a:cxn>
                <a:cxn ang="0">
                  <a:pos x="217" y="12"/>
                </a:cxn>
                <a:cxn ang="0">
                  <a:pos x="202" y="22"/>
                </a:cxn>
                <a:cxn ang="0">
                  <a:pos x="186" y="31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152" y="52"/>
                </a:cxn>
                <a:cxn ang="0">
                  <a:pos x="132" y="64"/>
                </a:cxn>
                <a:cxn ang="0">
                  <a:pos x="114" y="75"/>
                </a:cxn>
                <a:cxn ang="0">
                  <a:pos x="94" y="86"/>
                </a:cxn>
                <a:cxn ang="0">
                  <a:pos x="94" y="86"/>
                </a:cxn>
                <a:cxn ang="0">
                  <a:pos x="60" y="109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19" y="137"/>
                </a:cxn>
                <a:cxn ang="0">
                  <a:pos x="11" y="143"/>
                </a:cxn>
                <a:cxn ang="0">
                  <a:pos x="4" y="149"/>
                </a:cxn>
                <a:cxn ang="0">
                  <a:pos x="3" y="153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1"/>
                </a:cxn>
                <a:cxn ang="0">
                  <a:pos x="2" y="162"/>
                </a:cxn>
                <a:cxn ang="0">
                  <a:pos x="6" y="165"/>
                </a:cxn>
                <a:cxn ang="0">
                  <a:pos x="9" y="165"/>
                </a:cxn>
                <a:cxn ang="0">
                  <a:pos x="11" y="164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5" y="154"/>
                </a:cxn>
                <a:cxn ang="0">
                  <a:pos x="20" y="149"/>
                </a:cxn>
                <a:cxn ang="0">
                  <a:pos x="28" y="143"/>
                </a:cxn>
                <a:cxn ang="0">
                  <a:pos x="36" y="137"/>
                </a:cxn>
                <a:cxn ang="0">
                  <a:pos x="53" y="127"/>
                </a:cxn>
                <a:cxn ang="0">
                  <a:pos x="66" y="119"/>
                </a:cxn>
                <a:cxn ang="0">
                  <a:pos x="66" y="119"/>
                </a:cxn>
                <a:cxn ang="0">
                  <a:pos x="100" y="97"/>
                </a:cxn>
                <a:cxn ang="0">
                  <a:pos x="118" y="86"/>
                </a:cxn>
                <a:cxn ang="0">
                  <a:pos x="136" y="76"/>
                </a:cxn>
                <a:cxn ang="0">
                  <a:pos x="136" y="76"/>
                </a:cxn>
                <a:cxn ang="0">
                  <a:pos x="151" y="68"/>
                </a:cxn>
                <a:cxn ang="0">
                  <a:pos x="165" y="59"/>
                </a:cxn>
                <a:cxn ang="0">
                  <a:pos x="191" y="39"/>
                </a:cxn>
                <a:cxn ang="0">
                  <a:pos x="191" y="39"/>
                </a:cxn>
                <a:cxn ang="0">
                  <a:pos x="203" y="31"/>
                </a:cxn>
                <a:cxn ang="0">
                  <a:pos x="216" y="25"/>
                </a:cxn>
                <a:cxn ang="0">
                  <a:pos x="228" y="18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40" y="8"/>
                </a:cxn>
                <a:cxn ang="0">
                  <a:pos x="241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3" y="0"/>
                </a:cxn>
                <a:cxn ang="0">
                  <a:pos x="230" y="1"/>
                </a:cxn>
                <a:cxn ang="0">
                  <a:pos x="230" y="1"/>
                </a:cxn>
              </a:cxnLst>
              <a:rect l="0" t="0" r="r" b="b"/>
              <a:pathLst>
                <a:path w="241" h="165">
                  <a:moveTo>
                    <a:pt x="230" y="1"/>
                  </a:moveTo>
                  <a:lnTo>
                    <a:pt x="230" y="1"/>
                  </a:lnTo>
                  <a:lnTo>
                    <a:pt x="224" y="7"/>
                  </a:lnTo>
                  <a:lnTo>
                    <a:pt x="217" y="12"/>
                  </a:lnTo>
                  <a:lnTo>
                    <a:pt x="202" y="22"/>
                  </a:lnTo>
                  <a:lnTo>
                    <a:pt x="186" y="3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52" y="52"/>
                  </a:lnTo>
                  <a:lnTo>
                    <a:pt x="132" y="64"/>
                  </a:lnTo>
                  <a:lnTo>
                    <a:pt x="114" y="7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60" y="109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19" y="137"/>
                  </a:lnTo>
                  <a:lnTo>
                    <a:pt x="11" y="143"/>
                  </a:lnTo>
                  <a:lnTo>
                    <a:pt x="4" y="149"/>
                  </a:lnTo>
                  <a:lnTo>
                    <a:pt x="3" y="15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2" y="162"/>
                  </a:lnTo>
                  <a:lnTo>
                    <a:pt x="6" y="165"/>
                  </a:lnTo>
                  <a:lnTo>
                    <a:pt x="9" y="165"/>
                  </a:lnTo>
                  <a:lnTo>
                    <a:pt x="11" y="164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8" y="143"/>
                  </a:lnTo>
                  <a:lnTo>
                    <a:pt x="36" y="137"/>
                  </a:lnTo>
                  <a:lnTo>
                    <a:pt x="53" y="127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100" y="97"/>
                  </a:lnTo>
                  <a:lnTo>
                    <a:pt x="118" y="8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51" y="68"/>
                  </a:lnTo>
                  <a:lnTo>
                    <a:pt x="165" y="5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203" y="31"/>
                  </a:lnTo>
                  <a:lnTo>
                    <a:pt x="216" y="25"/>
                  </a:lnTo>
                  <a:lnTo>
                    <a:pt x="228" y="18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40" y="8"/>
                  </a:lnTo>
                  <a:lnTo>
                    <a:pt x="241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3" y="0"/>
                  </a:lnTo>
                  <a:lnTo>
                    <a:pt x="230" y="1"/>
                  </a:lnTo>
                  <a:lnTo>
                    <a:pt x="2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0" name="Freeform 1062"/>
            <p:cNvSpPr/>
            <p:nvPr/>
          </p:nvSpPr>
          <p:spPr bwMode="auto">
            <a:xfrm>
              <a:off x="4822826" y="4378325"/>
              <a:ext cx="101600" cy="68263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19" y="17"/>
                </a:cxn>
                <a:cxn ang="0">
                  <a:pos x="188" y="33"/>
                </a:cxn>
                <a:cxn ang="0">
                  <a:pos x="157" y="51"/>
                </a:cxn>
                <a:cxn ang="0">
                  <a:pos x="129" y="69"/>
                </a:cxn>
                <a:cxn ang="0">
                  <a:pos x="129" y="69"/>
                </a:cxn>
                <a:cxn ang="0">
                  <a:pos x="99" y="89"/>
                </a:cxn>
                <a:cxn ang="0">
                  <a:pos x="69" y="111"/>
                </a:cxn>
                <a:cxn ang="0">
                  <a:pos x="69" y="111"/>
                </a:cxn>
                <a:cxn ang="0">
                  <a:pos x="54" y="124"/>
                </a:cxn>
                <a:cxn ang="0">
                  <a:pos x="40" y="140"/>
                </a:cxn>
                <a:cxn ang="0">
                  <a:pos x="31" y="147"/>
                </a:cxn>
                <a:cxn ang="0">
                  <a:pos x="23" y="153"/>
                </a:cxn>
                <a:cxn ang="0">
                  <a:pos x="14" y="158"/>
                </a:cxn>
                <a:cxn ang="0">
                  <a:pos x="6" y="161"/>
                </a:cxn>
                <a:cxn ang="0">
                  <a:pos x="6" y="161"/>
                </a:cxn>
                <a:cxn ang="0">
                  <a:pos x="3" y="161"/>
                </a:cxn>
                <a:cxn ang="0">
                  <a:pos x="2" y="164"/>
                </a:cxn>
                <a:cxn ang="0">
                  <a:pos x="0" y="165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6" y="171"/>
                </a:cxn>
                <a:cxn ang="0">
                  <a:pos x="8" y="171"/>
                </a:cxn>
                <a:cxn ang="0">
                  <a:pos x="8" y="171"/>
                </a:cxn>
                <a:cxn ang="0">
                  <a:pos x="14" y="170"/>
                </a:cxn>
                <a:cxn ang="0">
                  <a:pos x="20" y="167"/>
                </a:cxn>
                <a:cxn ang="0">
                  <a:pos x="29" y="162"/>
                </a:cxn>
                <a:cxn ang="0">
                  <a:pos x="38" y="154"/>
                </a:cxn>
                <a:cxn ang="0">
                  <a:pos x="46" y="147"/>
                </a:cxn>
                <a:cxn ang="0">
                  <a:pos x="46" y="147"/>
                </a:cxn>
                <a:cxn ang="0">
                  <a:pos x="66" y="130"/>
                </a:cxn>
                <a:cxn ang="0">
                  <a:pos x="86" y="114"/>
                </a:cxn>
                <a:cxn ang="0">
                  <a:pos x="126" y="85"/>
                </a:cxn>
                <a:cxn ang="0">
                  <a:pos x="126" y="85"/>
                </a:cxn>
                <a:cxn ang="0">
                  <a:pos x="140" y="75"/>
                </a:cxn>
                <a:cxn ang="0">
                  <a:pos x="156" y="64"/>
                </a:cxn>
                <a:cxn ang="0">
                  <a:pos x="189" y="45"/>
                </a:cxn>
                <a:cxn ang="0">
                  <a:pos x="222" y="28"/>
                </a:cxn>
                <a:cxn ang="0">
                  <a:pos x="256" y="11"/>
                </a:cxn>
                <a:cxn ang="0">
                  <a:pos x="256" y="11"/>
                </a:cxn>
                <a:cxn ang="0">
                  <a:pos x="257" y="9"/>
                </a:cxn>
                <a:cxn ang="0">
                  <a:pos x="258" y="8"/>
                </a:cxn>
                <a:cxn ang="0">
                  <a:pos x="257" y="4"/>
                </a:cxn>
                <a:cxn ang="0">
                  <a:pos x="254" y="1"/>
                </a:cxn>
                <a:cxn ang="0">
                  <a:pos x="252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71">
                  <a:moveTo>
                    <a:pt x="249" y="1"/>
                  </a:moveTo>
                  <a:lnTo>
                    <a:pt x="249" y="1"/>
                  </a:lnTo>
                  <a:lnTo>
                    <a:pt x="219" y="17"/>
                  </a:lnTo>
                  <a:lnTo>
                    <a:pt x="188" y="33"/>
                  </a:lnTo>
                  <a:lnTo>
                    <a:pt x="157" y="51"/>
                  </a:lnTo>
                  <a:lnTo>
                    <a:pt x="129" y="69"/>
                  </a:lnTo>
                  <a:lnTo>
                    <a:pt x="129" y="69"/>
                  </a:lnTo>
                  <a:lnTo>
                    <a:pt x="99" y="89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54" y="124"/>
                  </a:lnTo>
                  <a:lnTo>
                    <a:pt x="40" y="140"/>
                  </a:lnTo>
                  <a:lnTo>
                    <a:pt x="31" y="147"/>
                  </a:lnTo>
                  <a:lnTo>
                    <a:pt x="23" y="153"/>
                  </a:lnTo>
                  <a:lnTo>
                    <a:pt x="14" y="158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3" y="161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4" y="170"/>
                  </a:lnTo>
                  <a:lnTo>
                    <a:pt x="20" y="167"/>
                  </a:lnTo>
                  <a:lnTo>
                    <a:pt x="29" y="162"/>
                  </a:lnTo>
                  <a:lnTo>
                    <a:pt x="38" y="154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66" y="130"/>
                  </a:lnTo>
                  <a:lnTo>
                    <a:pt x="86" y="114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40" y="75"/>
                  </a:lnTo>
                  <a:lnTo>
                    <a:pt x="156" y="64"/>
                  </a:lnTo>
                  <a:lnTo>
                    <a:pt x="189" y="45"/>
                  </a:lnTo>
                  <a:lnTo>
                    <a:pt x="222" y="28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7" y="9"/>
                  </a:lnTo>
                  <a:lnTo>
                    <a:pt x="258" y="8"/>
                  </a:lnTo>
                  <a:lnTo>
                    <a:pt x="257" y="4"/>
                  </a:lnTo>
                  <a:lnTo>
                    <a:pt x="254" y="1"/>
                  </a:lnTo>
                  <a:lnTo>
                    <a:pt x="252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1" name="Freeform 1063"/>
            <p:cNvSpPr/>
            <p:nvPr/>
          </p:nvSpPr>
          <p:spPr bwMode="auto">
            <a:xfrm>
              <a:off x="4827588" y="4410075"/>
              <a:ext cx="85725" cy="63500"/>
            </a:xfrm>
            <a:custGeom>
              <a:avLst/>
              <a:gdLst/>
              <a:ahLst/>
              <a:cxnLst>
                <a:cxn ang="0">
                  <a:pos x="208" y="1"/>
                </a:cxn>
                <a:cxn ang="0">
                  <a:pos x="208" y="1"/>
                </a:cxn>
                <a:cxn ang="0">
                  <a:pos x="155" y="34"/>
                </a:cxn>
                <a:cxn ang="0">
                  <a:pos x="127" y="52"/>
                </a:cxn>
                <a:cxn ang="0">
                  <a:pos x="101" y="69"/>
                </a:cxn>
                <a:cxn ang="0">
                  <a:pos x="75" y="89"/>
                </a:cxn>
                <a:cxn ang="0">
                  <a:pos x="50" y="108"/>
                </a:cxn>
                <a:cxn ang="0">
                  <a:pos x="25" y="129"/>
                </a:cxn>
                <a:cxn ang="0">
                  <a:pos x="2" y="150"/>
                </a:cxn>
                <a:cxn ang="0">
                  <a:pos x="2" y="150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2" y="158"/>
                </a:cxn>
                <a:cxn ang="0">
                  <a:pos x="6" y="161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33" y="137"/>
                </a:cxn>
                <a:cxn ang="0">
                  <a:pos x="58" y="116"/>
                </a:cxn>
                <a:cxn ang="0">
                  <a:pos x="83" y="98"/>
                </a:cxn>
                <a:cxn ang="0">
                  <a:pos x="108" y="78"/>
                </a:cxn>
                <a:cxn ang="0">
                  <a:pos x="134" y="61"/>
                </a:cxn>
                <a:cxn ang="0">
                  <a:pos x="161" y="43"/>
                </a:cxn>
                <a:cxn ang="0">
                  <a:pos x="215" y="12"/>
                </a:cxn>
                <a:cxn ang="0">
                  <a:pos x="215" y="12"/>
                </a:cxn>
                <a:cxn ang="0">
                  <a:pos x="216" y="9"/>
                </a:cxn>
                <a:cxn ang="0">
                  <a:pos x="217" y="8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1" y="0"/>
                </a:cxn>
                <a:cxn ang="0">
                  <a:pos x="208" y="1"/>
                </a:cxn>
                <a:cxn ang="0">
                  <a:pos x="208" y="1"/>
                </a:cxn>
              </a:cxnLst>
              <a:rect l="0" t="0" r="r" b="b"/>
              <a:pathLst>
                <a:path w="217" h="161">
                  <a:moveTo>
                    <a:pt x="208" y="1"/>
                  </a:moveTo>
                  <a:lnTo>
                    <a:pt x="208" y="1"/>
                  </a:lnTo>
                  <a:lnTo>
                    <a:pt x="155" y="34"/>
                  </a:lnTo>
                  <a:lnTo>
                    <a:pt x="127" y="52"/>
                  </a:lnTo>
                  <a:lnTo>
                    <a:pt x="101" y="69"/>
                  </a:lnTo>
                  <a:lnTo>
                    <a:pt x="75" y="89"/>
                  </a:lnTo>
                  <a:lnTo>
                    <a:pt x="50" y="108"/>
                  </a:lnTo>
                  <a:lnTo>
                    <a:pt x="25" y="129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2" y="158"/>
                  </a:lnTo>
                  <a:lnTo>
                    <a:pt x="6" y="161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33" y="137"/>
                  </a:lnTo>
                  <a:lnTo>
                    <a:pt x="58" y="116"/>
                  </a:lnTo>
                  <a:lnTo>
                    <a:pt x="83" y="98"/>
                  </a:lnTo>
                  <a:lnTo>
                    <a:pt x="108" y="78"/>
                  </a:lnTo>
                  <a:lnTo>
                    <a:pt x="134" y="61"/>
                  </a:lnTo>
                  <a:lnTo>
                    <a:pt x="161" y="43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08" y="1"/>
                  </a:lnTo>
                  <a:lnTo>
                    <a:pt x="20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2" name="Freeform 1064"/>
            <p:cNvSpPr/>
            <p:nvPr/>
          </p:nvSpPr>
          <p:spPr bwMode="auto">
            <a:xfrm>
              <a:off x="4806951" y="4443413"/>
              <a:ext cx="107950" cy="730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32" y="25"/>
                </a:cxn>
                <a:cxn ang="0">
                  <a:pos x="195" y="49"/>
                </a:cxn>
                <a:cxn ang="0">
                  <a:pos x="123" y="94"/>
                </a:cxn>
                <a:cxn ang="0">
                  <a:pos x="123" y="94"/>
                </a:cxn>
                <a:cxn ang="0">
                  <a:pos x="62" y="131"/>
                </a:cxn>
                <a:cxn ang="0">
                  <a:pos x="30" y="152"/>
                </a:cxn>
                <a:cxn ang="0">
                  <a:pos x="16" y="162"/>
                </a:cxn>
                <a:cxn ang="0">
                  <a:pos x="2" y="173"/>
                </a:cxn>
                <a:cxn ang="0">
                  <a:pos x="2" y="173"/>
                </a:cxn>
                <a:cxn ang="0">
                  <a:pos x="0" y="175"/>
                </a:cxn>
                <a:cxn ang="0">
                  <a:pos x="0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12" y="183"/>
                </a:cxn>
                <a:cxn ang="0">
                  <a:pos x="12" y="183"/>
                </a:cxn>
                <a:cxn ang="0">
                  <a:pos x="16" y="182"/>
                </a:cxn>
                <a:cxn ang="0">
                  <a:pos x="17" y="179"/>
                </a:cxn>
                <a:cxn ang="0">
                  <a:pos x="19" y="178"/>
                </a:cxn>
                <a:cxn ang="0">
                  <a:pos x="17" y="175"/>
                </a:cxn>
                <a:cxn ang="0">
                  <a:pos x="17" y="175"/>
                </a:cxn>
                <a:cxn ang="0">
                  <a:pos x="46" y="154"/>
                </a:cxn>
                <a:cxn ang="0">
                  <a:pos x="77" y="135"/>
                </a:cxn>
                <a:cxn ang="0">
                  <a:pos x="138" y="98"/>
                </a:cxn>
                <a:cxn ang="0">
                  <a:pos x="138" y="98"/>
                </a:cxn>
                <a:cxn ang="0">
                  <a:pos x="206" y="56"/>
                </a:cxn>
                <a:cxn ang="0">
                  <a:pos x="238" y="3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2" y="3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83">
                  <a:moveTo>
                    <a:pt x="266" y="0"/>
                  </a:moveTo>
                  <a:lnTo>
                    <a:pt x="266" y="0"/>
                  </a:lnTo>
                  <a:lnTo>
                    <a:pt x="232" y="25"/>
                  </a:lnTo>
                  <a:lnTo>
                    <a:pt x="195" y="49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62" y="131"/>
                  </a:lnTo>
                  <a:lnTo>
                    <a:pt x="30" y="152"/>
                  </a:lnTo>
                  <a:lnTo>
                    <a:pt x="16" y="162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6" y="182"/>
                  </a:lnTo>
                  <a:lnTo>
                    <a:pt x="17" y="179"/>
                  </a:lnTo>
                  <a:lnTo>
                    <a:pt x="19" y="178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46" y="154"/>
                  </a:lnTo>
                  <a:lnTo>
                    <a:pt x="77" y="135"/>
                  </a:lnTo>
                  <a:lnTo>
                    <a:pt x="138" y="98"/>
                  </a:lnTo>
                  <a:lnTo>
                    <a:pt x="138" y="98"/>
                  </a:lnTo>
                  <a:lnTo>
                    <a:pt x="206" y="56"/>
                  </a:lnTo>
                  <a:lnTo>
                    <a:pt x="238" y="3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2" y="3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3" name="Freeform 1065"/>
            <p:cNvSpPr/>
            <p:nvPr/>
          </p:nvSpPr>
          <p:spPr bwMode="auto">
            <a:xfrm>
              <a:off x="4784726" y="4462463"/>
              <a:ext cx="139700" cy="87313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339" y="4"/>
                </a:cxn>
                <a:cxn ang="0">
                  <a:pos x="334" y="6"/>
                </a:cxn>
                <a:cxn ang="0">
                  <a:pos x="317" y="17"/>
                </a:cxn>
                <a:cxn ang="0">
                  <a:pos x="301" y="30"/>
                </a:cxn>
                <a:cxn ang="0">
                  <a:pos x="250" y="67"/>
                </a:cxn>
                <a:cxn ang="0">
                  <a:pos x="196" y="98"/>
                </a:cxn>
                <a:cxn ang="0">
                  <a:pos x="147" y="123"/>
                </a:cxn>
                <a:cxn ang="0">
                  <a:pos x="98" y="150"/>
                </a:cxn>
                <a:cxn ang="0">
                  <a:pos x="75" y="167"/>
                </a:cxn>
                <a:cxn ang="0">
                  <a:pos x="29" y="199"/>
                </a:cxn>
                <a:cxn ang="0">
                  <a:pos x="3" y="210"/>
                </a:cxn>
                <a:cxn ang="0">
                  <a:pos x="1" y="212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7" y="222"/>
                </a:cxn>
                <a:cxn ang="0">
                  <a:pos x="18" y="217"/>
                </a:cxn>
                <a:cxn ang="0">
                  <a:pos x="52" y="195"/>
                </a:cxn>
                <a:cxn ang="0">
                  <a:pos x="84" y="173"/>
                </a:cxn>
                <a:cxn ang="0">
                  <a:pos x="95" y="166"/>
                </a:cxn>
                <a:cxn ang="0">
                  <a:pos x="119" y="150"/>
                </a:cxn>
                <a:cxn ang="0">
                  <a:pos x="143" y="135"/>
                </a:cxn>
                <a:cxn ang="0">
                  <a:pos x="171" y="120"/>
                </a:cxn>
                <a:cxn ang="0">
                  <a:pos x="201" y="107"/>
                </a:cxn>
                <a:cxn ang="0">
                  <a:pos x="254" y="78"/>
                </a:cxn>
                <a:cxn ang="0">
                  <a:pos x="301" y="44"/>
                </a:cxn>
                <a:cxn ang="0">
                  <a:pos x="320" y="29"/>
                </a:cxn>
                <a:cxn ang="0">
                  <a:pos x="337" y="17"/>
                </a:cxn>
                <a:cxn ang="0">
                  <a:pos x="340" y="16"/>
                </a:cxn>
                <a:cxn ang="0">
                  <a:pos x="348" y="14"/>
                </a:cxn>
                <a:cxn ang="0">
                  <a:pos x="352" y="8"/>
                </a:cxn>
                <a:cxn ang="0">
                  <a:pos x="353" y="4"/>
                </a:cxn>
                <a:cxn ang="0">
                  <a:pos x="351" y="1"/>
                </a:cxn>
                <a:cxn ang="0">
                  <a:pos x="344" y="1"/>
                </a:cxn>
                <a:cxn ang="0">
                  <a:pos x="343" y="3"/>
                </a:cxn>
              </a:cxnLst>
              <a:rect l="0" t="0" r="r" b="b"/>
              <a:pathLst>
                <a:path w="353" h="222">
                  <a:moveTo>
                    <a:pt x="343" y="3"/>
                  </a:moveTo>
                  <a:lnTo>
                    <a:pt x="343" y="3"/>
                  </a:lnTo>
                  <a:lnTo>
                    <a:pt x="341" y="4"/>
                  </a:lnTo>
                  <a:lnTo>
                    <a:pt x="339" y="4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24" y="10"/>
                  </a:lnTo>
                  <a:lnTo>
                    <a:pt x="317" y="17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76" y="50"/>
                  </a:lnTo>
                  <a:lnTo>
                    <a:pt x="250" y="67"/>
                  </a:lnTo>
                  <a:lnTo>
                    <a:pt x="224" y="82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47" y="123"/>
                  </a:lnTo>
                  <a:lnTo>
                    <a:pt x="122" y="136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75" y="167"/>
                  </a:lnTo>
                  <a:lnTo>
                    <a:pt x="52" y="184"/>
                  </a:lnTo>
                  <a:lnTo>
                    <a:pt x="29" y="199"/>
                  </a:lnTo>
                  <a:lnTo>
                    <a:pt x="16" y="205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4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18" y="217"/>
                  </a:lnTo>
                  <a:lnTo>
                    <a:pt x="30" y="210"/>
                  </a:lnTo>
                  <a:lnTo>
                    <a:pt x="52" y="195"/>
                  </a:lnTo>
                  <a:lnTo>
                    <a:pt x="73" y="180"/>
                  </a:lnTo>
                  <a:lnTo>
                    <a:pt x="84" y="173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7" y="158"/>
                  </a:lnTo>
                  <a:lnTo>
                    <a:pt x="119" y="150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6" y="127"/>
                  </a:lnTo>
                  <a:lnTo>
                    <a:pt x="171" y="120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28" y="94"/>
                  </a:lnTo>
                  <a:lnTo>
                    <a:pt x="254" y="78"/>
                  </a:lnTo>
                  <a:lnTo>
                    <a:pt x="277" y="63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20" y="29"/>
                  </a:lnTo>
                  <a:lnTo>
                    <a:pt x="332" y="20"/>
                  </a:lnTo>
                  <a:lnTo>
                    <a:pt x="337" y="17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44" y="16"/>
                  </a:lnTo>
                  <a:lnTo>
                    <a:pt x="348" y="14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53" y="6"/>
                  </a:lnTo>
                  <a:lnTo>
                    <a:pt x="353" y="4"/>
                  </a:lnTo>
                  <a:lnTo>
                    <a:pt x="352" y="3"/>
                  </a:lnTo>
                  <a:lnTo>
                    <a:pt x="351" y="1"/>
                  </a:lnTo>
                  <a:lnTo>
                    <a:pt x="347" y="0"/>
                  </a:lnTo>
                  <a:lnTo>
                    <a:pt x="344" y="1"/>
                  </a:lnTo>
                  <a:lnTo>
                    <a:pt x="343" y="3"/>
                  </a:lnTo>
                  <a:lnTo>
                    <a:pt x="3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4" name="Freeform 1066"/>
            <p:cNvSpPr/>
            <p:nvPr/>
          </p:nvSpPr>
          <p:spPr bwMode="auto">
            <a:xfrm>
              <a:off x="4519613" y="4484688"/>
              <a:ext cx="400050" cy="227013"/>
            </a:xfrm>
            <a:custGeom>
              <a:avLst/>
              <a:gdLst/>
              <a:ahLst/>
              <a:cxnLst>
                <a:cxn ang="0">
                  <a:pos x="1000" y="3"/>
                </a:cxn>
                <a:cxn ang="0">
                  <a:pos x="973" y="26"/>
                </a:cxn>
                <a:cxn ang="0">
                  <a:pos x="914" y="68"/>
                </a:cxn>
                <a:cxn ang="0">
                  <a:pos x="884" y="86"/>
                </a:cxn>
                <a:cxn ang="0">
                  <a:pos x="791" y="144"/>
                </a:cxn>
                <a:cxn ang="0">
                  <a:pos x="760" y="162"/>
                </a:cxn>
                <a:cxn ang="0">
                  <a:pos x="699" y="192"/>
                </a:cxn>
                <a:cxn ang="0">
                  <a:pos x="638" y="224"/>
                </a:cxn>
                <a:cxn ang="0">
                  <a:pos x="607" y="241"/>
                </a:cxn>
                <a:cxn ang="0">
                  <a:pos x="544" y="273"/>
                </a:cxn>
                <a:cxn ang="0">
                  <a:pos x="510" y="287"/>
                </a:cxn>
                <a:cxn ang="0">
                  <a:pos x="447" y="314"/>
                </a:cxn>
                <a:cxn ang="0">
                  <a:pos x="385" y="348"/>
                </a:cxn>
                <a:cxn ang="0">
                  <a:pos x="327" y="386"/>
                </a:cxn>
                <a:cxn ang="0">
                  <a:pos x="270" y="424"/>
                </a:cxn>
                <a:cxn ang="0">
                  <a:pos x="236" y="442"/>
                </a:cxn>
                <a:cxn ang="0">
                  <a:pos x="201" y="458"/>
                </a:cxn>
                <a:cxn ang="0">
                  <a:pos x="170" y="476"/>
                </a:cxn>
                <a:cxn ang="0">
                  <a:pos x="138" y="494"/>
                </a:cxn>
                <a:cxn ang="0">
                  <a:pos x="74" y="531"/>
                </a:cxn>
                <a:cxn ang="0">
                  <a:pos x="58" y="540"/>
                </a:cxn>
                <a:cxn ang="0">
                  <a:pos x="32" y="553"/>
                </a:cxn>
                <a:cxn ang="0">
                  <a:pos x="14" y="559"/>
                </a:cxn>
                <a:cxn ang="0">
                  <a:pos x="5" y="560"/>
                </a:cxn>
                <a:cxn ang="0">
                  <a:pos x="1" y="562"/>
                </a:cxn>
                <a:cxn ang="0">
                  <a:pos x="1" y="570"/>
                </a:cxn>
                <a:cxn ang="0">
                  <a:pos x="5" y="572"/>
                </a:cxn>
                <a:cxn ang="0">
                  <a:pos x="10" y="572"/>
                </a:cxn>
                <a:cxn ang="0">
                  <a:pos x="14" y="570"/>
                </a:cxn>
                <a:cxn ang="0">
                  <a:pos x="39" y="564"/>
                </a:cxn>
                <a:cxn ang="0">
                  <a:pos x="62" y="552"/>
                </a:cxn>
                <a:cxn ang="0">
                  <a:pos x="108" y="526"/>
                </a:cxn>
                <a:cxn ang="0">
                  <a:pos x="176" y="487"/>
                </a:cxn>
                <a:cxn ang="0">
                  <a:pos x="247" y="449"/>
                </a:cxn>
                <a:cxn ang="0">
                  <a:pos x="264" y="440"/>
                </a:cxn>
                <a:cxn ang="0">
                  <a:pos x="315" y="408"/>
                </a:cxn>
                <a:cxn ang="0">
                  <a:pos x="382" y="366"/>
                </a:cxn>
                <a:cxn ang="0">
                  <a:pos x="416" y="347"/>
                </a:cxn>
                <a:cxn ang="0">
                  <a:pos x="485" y="310"/>
                </a:cxn>
                <a:cxn ang="0">
                  <a:pos x="522" y="294"/>
                </a:cxn>
                <a:cxn ang="0">
                  <a:pos x="552" y="283"/>
                </a:cxn>
                <a:cxn ang="0">
                  <a:pos x="608" y="254"/>
                </a:cxn>
                <a:cxn ang="0">
                  <a:pos x="637" y="238"/>
                </a:cxn>
                <a:cxn ang="0">
                  <a:pos x="701" y="204"/>
                </a:cxn>
                <a:cxn ang="0">
                  <a:pos x="766" y="171"/>
                </a:cxn>
                <a:cxn ang="0">
                  <a:pos x="799" y="153"/>
                </a:cxn>
                <a:cxn ang="0">
                  <a:pos x="898" y="92"/>
                </a:cxn>
                <a:cxn ang="0">
                  <a:pos x="928" y="73"/>
                </a:cxn>
                <a:cxn ang="0">
                  <a:pos x="983" y="33"/>
                </a:cxn>
                <a:cxn ang="0">
                  <a:pos x="1008" y="11"/>
                </a:cxn>
                <a:cxn ang="0">
                  <a:pos x="1009" y="8"/>
                </a:cxn>
                <a:cxn ang="0">
                  <a:pos x="1008" y="3"/>
                </a:cxn>
                <a:cxn ang="0">
                  <a:pos x="1002" y="1"/>
                </a:cxn>
                <a:cxn ang="0">
                  <a:pos x="1000" y="3"/>
                </a:cxn>
              </a:cxnLst>
              <a:rect l="0" t="0" r="r" b="b"/>
              <a:pathLst>
                <a:path w="1009" h="572">
                  <a:moveTo>
                    <a:pt x="1000" y="3"/>
                  </a:moveTo>
                  <a:lnTo>
                    <a:pt x="1000" y="3"/>
                  </a:lnTo>
                  <a:lnTo>
                    <a:pt x="987" y="15"/>
                  </a:lnTo>
                  <a:lnTo>
                    <a:pt x="973" y="26"/>
                  </a:lnTo>
                  <a:lnTo>
                    <a:pt x="944" y="49"/>
                  </a:lnTo>
                  <a:lnTo>
                    <a:pt x="914" y="68"/>
                  </a:lnTo>
                  <a:lnTo>
                    <a:pt x="884" y="86"/>
                  </a:lnTo>
                  <a:lnTo>
                    <a:pt x="884" y="86"/>
                  </a:lnTo>
                  <a:lnTo>
                    <a:pt x="822" y="124"/>
                  </a:lnTo>
                  <a:lnTo>
                    <a:pt x="791" y="144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29" y="178"/>
                  </a:lnTo>
                  <a:lnTo>
                    <a:pt x="699" y="192"/>
                  </a:lnTo>
                  <a:lnTo>
                    <a:pt x="668" y="20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07" y="241"/>
                  </a:lnTo>
                  <a:lnTo>
                    <a:pt x="575" y="258"/>
                  </a:lnTo>
                  <a:lnTo>
                    <a:pt x="544" y="273"/>
                  </a:lnTo>
                  <a:lnTo>
                    <a:pt x="510" y="287"/>
                  </a:lnTo>
                  <a:lnTo>
                    <a:pt x="510" y="287"/>
                  </a:lnTo>
                  <a:lnTo>
                    <a:pt x="478" y="300"/>
                  </a:lnTo>
                  <a:lnTo>
                    <a:pt x="447" y="314"/>
                  </a:lnTo>
                  <a:lnTo>
                    <a:pt x="416" y="330"/>
                  </a:lnTo>
                  <a:lnTo>
                    <a:pt x="385" y="348"/>
                  </a:lnTo>
                  <a:lnTo>
                    <a:pt x="357" y="366"/>
                  </a:lnTo>
                  <a:lnTo>
                    <a:pt x="327" y="38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53" y="433"/>
                  </a:lnTo>
                  <a:lnTo>
                    <a:pt x="236" y="442"/>
                  </a:lnTo>
                  <a:lnTo>
                    <a:pt x="201" y="458"/>
                  </a:lnTo>
                  <a:lnTo>
                    <a:pt x="201" y="458"/>
                  </a:lnTo>
                  <a:lnTo>
                    <a:pt x="185" y="467"/>
                  </a:lnTo>
                  <a:lnTo>
                    <a:pt x="170" y="476"/>
                  </a:lnTo>
                  <a:lnTo>
                    <a:pt x="138" y="494"/>
                  </a:lnTo>
                  <a:lnTo>
                    <a:pt x="138" y="494"/>
                  </a:lnTo>
                  <a:lnTo>
                    <a:pt x="107" y="513"/>
                  </a:lnTo>
                  <a:lnTo>
                    <a:pt x="74" y="531"/>
                  </a:lnTo>
                  <a:lnTo>
                    <a:pt x="74" y="531"/>
                  </a:lnTo>
                  <a:lnTo>
                    <a:pt x="58" y="540"/>
                  </a:lnTo>
                  <a:lnTo>
                    <a:pt x="41" y="549"/>
                  </a:lnTo>
                  <a:lnTo>
                    <a:pt x="32" y="553"/>
                  </a:lnTo>
                  <a:lnTo>
                    <a:pt x="23" y="556"/>
                  </a:lnTo>
                  <a:lnTo>
                    <a:pt x="14" y="559"/>
                  </a:lnTo>
                  <a:lnTo>
                    <a:pt x="5" y="560"/>
                  </a:lnTo>
                  <a:lnTo>
                    <a:pt x="5" y="560"/>
                  </a:lnTo>
                  <a:lnTo>
                    <a:pt x="2" y="561"/>
                  </a:lnTo>
                  <a:lnTo>
                    <a:pt x="1" y="562"/>
                  </a:lnTo>
                  <a:lnTo>
                    <a:pt x="0" y="566"/>
                  </a:lnTo>
                  <a:lnTo>
                    <a:pt x="1" y="570"/>
                  </a:lnTo>
                  <a:lnTo>
                    <a:pt x="2" y="572"/>
                  </a:lnTo>
                  <a:lnTo>
                    <a:pt x="5" y="572"/>
                  </a:lnTo>
                  <a:lnTo>
                    <a:pt x="10" y="572"/>
                  </a:lnTo>
                  <a:lnTo>
                    <a:pt x="10" y="572"/>
                  </a:lnTo>
                  <a:lnTo>
                    <a:pt x="14" y="570"/>
                  </a:lnTo>
                  <a:lnTo>
                    <a:pt x="14" y="570"/>
                  </a:lnTo>
                  <a:lnTo>
                    <a:pt x="26" y="568"/>
                  </a:lnTo>
                  <a:lnTo>
                    <a:pt x="39" y="564"/>
                  </a:lnTo>
                  <a:lnTo>
                    <a:pt x="51" y="559"/>
                  </a:lnTo>
                  <a:lnTo>
                    <a:pt x="62" y="552"/>
                  </a:lnTo>
                  <a:lnTo>
                    <a:pt x="86" y="539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76" y="487"/>
                  </a:lnTo>
                  <a:lnTo>
                    <a:pt x="211" y="467"/>
                  </a:lnTo>
                  <a:lnTo>
                    <a:pt x="247" y="449"/>
                  </a:lnTo>
                  <a:lnTo>
                    <a:pt x="247" y="449"/>
                  </a:lnTo>
                  <a:lnTo>
                    <a:pt x="264" y="440"/>
                  </a:lnTo>
                  <a:lnTo>
                    <a:pt x="281" y="429"/>
                  </a:lnTo>
                  <a:lnTo>
                    <a:pt x="315" y="408"/>
                  </a:lnTo>
                  <a:lnTo>
                    <a:pt x="348" y="38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416" y="347"/>
                  </a:lnTo>
                  <a:lnTo>
                    <a:pt x="451" y="327"/>
                  </a:lnTo>
                  <a:lnTo>
                    <a:pt x="485" y="310"/>
                  </a:lnTo>
                  <a:lnTo>
                    <a:pt x="503" y="302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52" y="283"/>
                  </a:lnTo>
                  <a:lnTo>
                    <a:pt x="580" y="270"/>
                  </a:lnTo>
                  <a:lnTo>
                    <a:pt x="608" y="254"/>
                  </a:lnTo>
                  <a:lnTo>
                    <a:pt x="637" y="238"/>
                  </a:lnTo>
                  <a:lnTo>
                    <a:pt x="637" y="238"/>
                  </a:lnTo>
                  <a:lnTo>
                    <a:pt x="668" y="221"/>
                  </a:lnTo>
                  <a:lnTo>
                    <a:pt x="701" y="204"/>
                  </a:lnTo>
                  <a:lnTo>
                    <a:pt x="733" y="188"/>
                  </a:lnTo>
                  <a:lnTo>
                    <a:pt x="766" y="171"/>
                  </a:lnTo>
                  <a:lnTo>
                    <a:pt x="766" y="171"/>
                  </a:lnTo>
                  <a:lnTo>
                    <a:pt x="799" y="153"/>
                  </a:lnTo>
                  <a:lnTo>
                    <a:pt x="833" y="132"/>
                  </a:lnTo>
                  <a:lnTo>
                    <a:pt x="898" y="92"/>
                  </a:lnTo>
                  <a:lnTo>
                    <a:pt x="898" y="92"/>
                  </a:lnTo>
                  <a:lnTo>
                    <a:pt x="928" y="73"/>
                  </a:lnTo>
                  <a:lnTo>
                    <a:pt x="956" y="54"/>
                  </a:lnTo>
                  <a:lnTo>
                    <a:pt x="983" y="33"/>
                  </a:lnTo>
                  <a:lnTo>
                    <a:pt x="995" y="22"/>
                  </a:lnTo>
                  <a:lnTo>
                    <a:pt x="1008" y="11"/>
                  </a:lnTo>
                  <a:lnTo>
                    <a:pt x="1008" y="11"/>
                  </a:lnTo>
                  <a:lnTo>
                    <a:pt x="1009" y="8"/>
                  </a:lnTo>
                  <a:lnTo>
                    <a:pt x="1009" y="7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1002" y="1"/>
                  </a:lnTo>
                  <a:lnTo>
                    <a:pt x="1000" y="3"/>
                  </a:lnTo>
                  <a:lnTo>
                    <a:pt x="10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5" name="Freeform 1067"/>
            <p:cNvSpPr/>
            <p:nvPr/>
          </p:nvSpPr>
          <p:spPr bwMode="auto">
            <a:xfrm>
              <a:off x="4546601" y="4522788"/>
              <a:ext cx="357188" cy="195263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883" y="10"/>
                </a:cxn>
                <a:cxn ang="0">
                  <a:pos x="849" y="26"/>
                </a:cxn>
                <a:cxn ang="0">
                  <a:pos x="835" y="33"/>
                </a:cxn>
                <a:cxn ang="0">
                  <a:pos x="798" y="56"/>
                </a:cxn>
                <a:cxn ang="0">
                  <a:pos x="740" y="91"/>
                </a:cxn>
                <a:cxn ang="0">
                  <a:pos x="685" y="131"/>
                </a:cxn>
                <a:cxn ang="0">
                  <a:pos x="659" y="149"/>
                </a:cxn>
                <a:cxn ang="0">
                  <a:pos x="604" y="184"/>
                </a:cxn>
                <a:cxn ang="0">
                  <a:pos x="520" y="231"/>
                </a:cxn>
                <a:cxn ang="0">
                  <a:pos x="463" y="261"/>
                </a:cxn>
                <a:cxn ang="0">
                  <a:pos x="357" y="322"/>
                </a:cxn>
                <a:cxn ang="0">
                  <a:pos x="328" y="337"/>
                </a:cxn>
                <a:cxn ang="0">
                  <a:pos x="242" y="382"/>
                </a:cxn>
                <a:cxn ang="0">
                  <a:pos x="184" y="409"/>
                </a:cxn>
                <a:cxn ang="0">
                  <a:pos x="124" y="433"/>
                </a:cxn>
                <a:cxn ang="0">
                  <a:pos x="100" y="442"/>
                </a:cxn>
                <a:cxn ang="0">
                  <a:pos x="75" y="451"/>
                </a:cxn>
                <a:cxn ang="0">
                  <a:pos x="41" y="468"/>
                </a:cxn>
                <a:cxn ang="0">
                  <a:pos x="14" y="479"/>
                </a:cxn>
                <a:cxn ang="0">
                  <a:pos x="5" y="480"/>
                </a:cxn>
                <a:cxn ang="0">
                  <a:pos x="1" y="482"/>
                </a:cxn>
                <a:cxn ang="0">
                  <a:pos x="0" y="489"/>
                </a:cxn>
                <a:cxn ang="0">
                  <a:pos x="2" y="492"/>
                </a:cxn>
                <a:cxn ang="0">
                  <a:pos x="5" y="492"/>
                </a:cxn>
                <a:cxn ang="0">
                  <a:pos x="32" y="485"/>
                </a:cxn>
                <a:cxn ang="0">
                  <a:pos x="57" y="475"/>
                </a:cxn>
                <a:cxn ang="0">
                  <a:pos x="96" y="455"/>
                </a:cxn>
                <a:cxn ang="0">
                  <a:pos x="108" y="450"/>
                </a:cxn>
                <a:cxn ang="0">
                  <a:pos x="193" y="417"/>
                </a:cxn>
                <a:cxn ang="0">
                  <a:pos x="221" y="404"/>
                </a:cxn>
                <a:cxn ang="0">
                  <a:pos x="308" y="363"/>
                </a:cxn>
                <a:cxn ang="0">
                  <a:pos x="336" y="348"/>
                </a:cxn>
                <a:cxn ang="0">
                  <a:pos x="429" y="293"/>
                </a:cxn>
                <a:cxn ang="0">
                  <a:pos x="460" y="276"/>
                </a:cxn>
                <a:cxn ang="0">
                  <a:pos x="578" y="213"/>
                </a:cxn>
                <a:cxn ang="0">
                  <a:pos x="635" y="179"/>
                </a:cxn>
                <a:cxn ang="0">
                  <a:pos x="690" y="140"/>
                </a:cxn>
                <a:cxn ang="0">
                  <a:pos x="718" y="120"/>
                </a:cxn>
                <a:cxn ang="0">
                  <a:pos x="803" y="67"/>
                </a:cxn>
                <a:cxn ang="0">
                  <a:pos x="834" y="47"/>
                </a:cxn>
                <a:cxn ang="0">
                  <a:pos x="867" y="31"/>
                </a:cxn>
                <a:cxn ang="0">
                  <a:pos x="876" y="27"/>
                </a:cxn>
                <a:cxn ang="0">
                  <a:pos x="893" y="18"/>
                </a:cxn>
                <a:cxn ang="0">
                  <a:pos x="900" y="10"/>
                </a:cxn>
                <a:cxn ang="0">
                  <a:pos x="901" y="6"/>
                </a:cxn>
                <a:cxn ang="0">
                  <a:pos x="898" y="1"/>
                </a:cxn>
                <a:cxn ang="0">
                  <a:pos x="894" y="1"/>
                </a:cxn>
                <a:cxn ang="0">
                  <a:pos x="892" y="3"/>
                </a:cxn>
              </a:cxnLst>
              <a:rect l="0" t="0" r="r" b="b"/>
              <a:pathLst>
                <a:path w="901" h="492">
                  <a:moveTo>
                    <a:pt x="892" y="3"/>
                  </a:moveTo>
                  <a:lnTo>
                    <a:pt x="892" y="3"/>
                  </a:lnTo>
                  <a:lnTo>
                    <a:pt x="888" y="6"/>
                  </a:lnTo>
                  <a:lnTo>
                    <a:pt x="883" y="10"/>
                  </a:lnTo>
                  <a:lnTo>
                    <a:pt x="872" y="17"/>
                  </a:lnTo>
                  <a:lnTo>
                    <a:pt x="849" y="26"/>
                  </a:lnTo>
                  <a:lnTo>
                    <a:pt x="849" y="26"/>
                  </a:lnTo>
                  <a:lnTo>
                    <a:pt x="835" y="33"/>
                  </a:lnTo>
                  <a:lnTo>
                    <a:pt x="822" y="40"/>
                  </a:lnTo>
                  <a:lnTo>
                    <a:pt x="798" y="56"/>
                  </a:lnTo>
                  <a:lnTo>
                    <a:pt x="798" y="56"/>
                  </a:lnTo>
                  <a:lnTo>
                    <a:pt x="740" y="91"/>
                  </a:lnTo>
                  <a:lnTo>
                    <a:pt x="713" y="111"/>
                  </a:lnTo>
                  <a:lnTo>
                    <a:pt x="685" y="131"/>
                  </a:lnTo>
                  <a:lnTo>
                    <a:pt x="685" y="131"/>
                  </a:lnTo>
                  <a:lnTo>
                    <a:pt x="659" y="149"/>
                  </a:lnTo>
                  <a:lnTo>
                    <a:pt x="631" y="167"/>
                  </a:lnTo>
                  <a:lnTo>
                    <a:pt x="604" y="184"/>
                  </a:lnTo>
                  <a:lnTo>
                    <a:pt x="576" y="200"/>
                  </a:lnTo>
                  <a:lnTo>
                    <a:pt x="520" y="231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09" y="290"/>
                  </a:lnTo>
                  <a:lnTo>
                    <a:pt x="357" y="322"/>
                  </a:lnTo>
                  <a:lnTo>
                    <a:pt x="357" y="322"/>
                  </a:lnTo>
                  <a:lnTo>
                    <a:pt x="328" y="337"/>
                  </a:lnTo>
                  <a:lnTo>
                    <a:pt x="300" y="353"/>
                  </a:lnTo>
                  <a:lnTo>
                    <a:pt x="242" y="382"/>
                  </a:lnTo>
                  <a:lnTo>
                    <a:pt x="242" y="382"/>
                  </a:lnTo>
                  <a:lnTo>
                    <a:pt x="184" y="409"/>
                  </a:lnTo>
                  <a:lnTo>
                    <a:pt x="154" y="421"/>
                  </a:lnTo>
                  <a:lnTo>
                    <a:pt x="124" y="433"/>
                  </a:lnTo>
                  <a:lnTo>
                    <a:pt x="124" y="433"/>
                  </a:lnTo>
                  <a:lnTo>
                    <a:pt x="100" y="442"/>
                  </a:lnTo>
                  <a:lnTo>
                    <a:pt x="75" y="451"/>
                  </a:lnTo>
                  <a:lnTo>
                    <a:pt x="75" y="451"/>
                  </a:lnTo>
                  <a:lnTo>
                    <a:pt x="58" y="459"/>
                  </a:lnTo>
                  <a:lnTo>
                    <a:pt x="41" y="468"/>
                  </a:lnTo>
                  <a:lnTo>
                    <a:pt x="23" y="476"/>
                  </a:lnTo>
                  <a:lnTo>
                    <a:pt x="14" y="479"/>
                  </a:lnTo>
                  <a:lnTo>
                    <a:pt x="5" y="480"/>
                  </a:lnTo>
                  <a:lnTo>
                    <a:pt x="5" y="480"/>
                  </a:lnTo>
                  <a:lnTo>
                    <a:pt x="2" y="481"/>
                  </a:lnTo>
                  <a:lnTo>
                    <a:pt x="1" y="482"/>
                  </a:lnTo>
                  <a:lnTo>
                    <a:pt x="0" y="486"/>
                  </a:lnTo>
                  <a:lnTo>
                    <a:pt x="0" y="489"/>
                  </a:lnTo>
                  <a:lnTo>
                    <a:pt x="1" y="490"/>
                  </a:lnTo>
                  <a:lnTo>
                    <a:pt x="2" y="492"/>
                  </a:lnTo>
                  <a:lnTo>
                    <a:pt x="5" y="492"/>
                  </a:lnTo>
                  <a:lnTo>
                    <a:pt x="5" y="492"/>
                  </a:lnTo>
                  <a:lnTo>
                    <a:pt x="19" y="489"/>
                  </a:lnTo>
                  <a:lnTo>
                    <a:pt x="32" y="485"/>
                  </a:lnTo>
                  <a:lnTo>
                    <a:pt x="45" y="480"/>
                  </a:lnTo>
                  <a:lnTo>
                    <a:pt x="57" y="475"/>
                  </a:lnTo>
                  <a:lnTo>
                    <a:pt x="83" y="462"/>
                  </a:lnTo>
                  <a:lnTo>
                    <a:pt x="96" y="455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66" y="429"/>
                  </a:lnTo>
                  <a:lnTo>
                    <a:pt x="193" y="417"/>
                  </a:lnTo>
                  <a:lnTo>
                    <a:pt x="221" y="404"/>
                  </a:lnTo>
                  <a:lnTo>
                    <a:pt x="221" y="404"/>
                  </a:lnTo>
                  <a:lnTo>
                    <a:pt x="280" y="378"/>
                  </a:lnTo>
                  <a:lnTo>
                    <a:pt x="308" y="363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97" y="311"/>
                  </a:lnTo>
                  <a:lnTo>
                    <a:pt x="429" y="293"/>
                  </a:lnTo>
                  <a:lnTo>
                    <a:pt x="460" y="276"/>
                  </a:lnTo>
                  <a:lnTo>
                    <a:pt x="460" y="276"/>
                  </a:lnTo>
                  <a:lnTo>
                    <a:pt x="519" y="246"/>
                  </a:lnTo>
                  <a:lnTo>
                    <a:pt x="578" y="213"/>
                  </a:lnTo>
                  <a:lnTo>
                    <a:pt x="607" y="196"/>
                  </a:lnTo>
                  <a:lnTo>
                    <a:pt x="635" y="179"/>
                  </a:lnTo>
                  <a:lnTo>
                    <a:pt x="663" y="159"/>
                  </a:lnTo>
                  <a:lnTo>
                    <a:pt x="690" y="140"/>
                  </a:lnTo>
                  <a:lnTo>
                    <a:pt x="690" y="140"/>
                  </a:lnTo>
                  <a:lnTo>
                    <a:pt x="718" y="120"/>
                  </a:lnTo>
                  <a:lnTo>
                    <a:pt x="745" y="102"/>
                  </a:lnTo>
                  <a:lnTo>
                    <a:pt x="803" y="67"/>
                  </a:lnTo>
                  <a:lnTo>
                    <a:pt x="803" y="67"/>
                  </a:lnTo>
                  <a:lnTo>
                    <a:pt x="834" y="47"/>
                  </a:lnTo>
                  <a:lnTo>
                    <a:pt x="850" y="38"/>
                  </a:lnTo>
                  <a:lnTo>
                    <a:pt x="867" y="31"/>
                  </a:lnTo>
                  <a:lnTo>
                    <a:pt x="867" y="31"/>
                  </a:lnTo>
                  <a:lnTo>
                    <a:pt x="876" y="27"/>
                  </a:lnTo>
                  <a:lnTo>
                    <a:pt x="885" y="23"/>
                  </a:lnTo>
                  <a:lnTo>
                    <a:pt x="893" y="18"/>
                  </a:lnTo>
                  <a:lnTo>
                    <a:pt x="900" y="10"/>
                  </a:lnTo>
                  <a:lnTo>
                    <a:pt x="900" y="10"/>
                  </a:lnTo>
                  <a:lnTo>
                    <a:pt x="901" y="8"/>
                  </a:lnTo>
                  <a:lnTo>
                    <a:pt x="901" y="6"/>
                  </a:lnTo>
                  <a:lnTo>
                    <a:pt x="900" y="3"/>
                  </a:lnTo>
                  <a:lnTo>
                    <a:pt x="898" y="1"/>
                  </a:lnTo>
                  <a:lnTo>
                    <a:pt x="896" y="0"/>
                  </a:lnTo>
                  <a:lnTo>
                    <a:pt x="894" y="1"/>
                  </a:lnTo>
                  <a:lnTo>
                    <a:pt x="892" y="3"/>
                  </a:lnTo>
                  <a:lnTo>
                    <a:pt x="8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6" name="Freeform 1068"/>
            <p:cNvSpPr/>
            <p:nvPr/>
          </p:nvSpPr>
          <p:spPr bwMode="auto">
            <a:xfrm>
              <a:off x="4610101" y="4557713"/>
              <a:ext cx="282575" cy="153988"/>
            </a:xfrm>
            <a:custGeom>
              <a:avLst/>
              <a:gdLst/>
              <a:ahLst/>
              <a:cxnLst>
                <a:cxn ang="0">
                  <a:pos x="704" y="2"/>
                </a:cxn>
                <a:cxn ang="0">
                  <a:pos x="688" y="9"/>
                </a:cxn>
                <a:cxn ang="0">
                  <a:pos x="673" y="16"/>
                </a:cxn>
                <a:cxn ang="0">
                  <a:pos x="663" y="21"/>
                </a:cxn>
                <a:cxn ang="0">
                  <a:pos x="637" y="41"/>
                </a:cxn>
                <a:cxn ang="0">
                  <a:pos x="616" y="55"/>
                </a:cxn>
                <a:cxn ang="0">
                  <a:pos x="577" y="85"/>
                </a:cxn>
                <a:cxn ang="0">
                  <a:pos x="555" y="98"/>
                </a:cxn>
                <a:cxn ang="0">
                  <a:pos x="462" y="148"/>
                </a:cxn>
                <a:cxn ang="0">
                  <a:pos x="438" y="162"/>
                </a:cxn>
                <a:cxn ang="0">
                  <a:pos x="390" y="192"/>
                </a:cxn>
                <a:cxn ang="0">
                  <a:pos x="365" y="206"/>
                </a:cxn>
                <a:cxn ang="0">
                  <a:pos x="340" y="216"/>
                </a:cxn>
                <a:cxn ang="0">
                  <a:pos x="270" y="253"/>
                </a:cxn>
                <a:cxn ang="0">
                  <a:pos x="174" y="302"/>
                </a:cxn>
                <a:cxn ang="0">
                  <a:pos x="132" y="321"/>
                </a:cxn>
                <a:cxn ang="0">
                  <a:pos x="89" y="340"/>
                </a:cxn>
                <a:cxn ang="0">
                  <a:pos x="70" y="352"/>
                </a:cxn>
                <a:cxn ang="0">
                  <a:pos x="26" y="372"/>
                </a:cxn>
                <a:cxn ang="0">
                  <a:pos x="4" y="377"/>
                </a:cxn>
                <a:cxn ang="0">
                  <a:pos x="3" y="378"/>
                </a:cxn>
                <a:cxn ang="0">
                  <a:pos x="0" y="382"/>
                </a:cxn>
                <a:cxn ang="0">
                  <a:pos x="3" y="387"/>
                </a:cxn>
                <a:cxn ang="0">
                  <a:pos x="8" y="389"/>
                </a:cxn>
                <a:cxn ang="0">
                  <a:pos x="24" y="385"/>
                </a:cxn>
                <a:cxn ang="0">
                  <a:pos x="70" y="364"/>
                </a:cxn>
                <a:cxn ang="0">
                  <a:pos x="115" y="342"/>
                </a:cxn>
                <a:cxn ang="0">
                  <a:pos x="161" y="321"/>
                </a:cxn>
                <a:cxn ang="0">
                  <a:pos x="212" y="297"/>
                </a:cxn>
                <a:cxn ang="0">
                  <a:pos x="312" y="245"/>
                </a:cxn>
                <a:cxn ang="0">
                  <a:pos x="361" y="219"/>
                </a:cxn>
                <a:cxn ang="0">
                  <a:pos x="411" y="192"/>
                </a:cxn>
                <a:cxn ang="0">
                  <a:pos x="459" y="164"/>
                </a:cxn>
                <a:cxn ang="0">
                  <a:pos x="510" y="135"/>
                </a:cxn>
                <a:cxn ang="0">
                  <a:pos x="561" y="107"/>
                </a:cxn>
                <a:cxn ang="0">
                  <a:pos x="607" y="77"/>
                </a:cxn>
                <a:cxn ang="0">
                  <a:pos x="652" y="45"/>
                </a:cxn>
                <a:cxn ang="0">
                  <a:pos x="670" y="32"/>
                </a:cxn>
                <a:cxn ang="0">
                  <a:pos x="691" y="20"/>
                </a:cxn>
                <a:cxn ang="0">
                  <a:pos x="701" y="16"/>
                </a:cxn>
                <a:cxn ang="0">
                  <a:pos x="712" y="11"/>
                </a:cxn>
                <a:cxn ang="0">
                  <a:pos x="714" y="8"/>
                </a:cxn>
                <a:cxn ang="0">
                  <a:pos x="713" y="3"/>
                </a:cxn>
                <a:cxn ang="0">
                  <a:pos x="707" y="0"/>
                </a:cxn>
                <a:cxn ang="0">
                  <a:pos x="704" y="2"/>
                </a:cxn>
              </a:cxnLst>
              <a:rect l="0" t="0" r="r" b="b"/>
              <a:pathLst>
                <a:path w="714" h="389">
                  <a:moveTo>
                    <a:pt x="704" y="2"/>
                  </a:moveTo>
                  <a:lnTo>
                    <a:pt x="704" y="2"/>
                  </a:lnTo>
                  <a:lnTo>
                    <a:pt x="697" y="7"/>
                  </a:lnTo>
                  <a:lnTo>
                    <a:pt x="688" y="9"/>
                  </a:lnTo>
                  <a:lnTo>
                    <a:pt x="680" y="13"/>
                  </a:lnTo>
                  <a:lnTo>
                    <a:pt x="673" y="16"/>
                  </a:lnTo>
                  <a:lnTo>
                    <a:pt x="673" y="16"/>
                  </a:lnTo>
                  <a:lnTo>
                    <a:pt x="663" y="21"/>
                  </a:lnTo>
                  <a:lnTo>
                    <a:pt x="654" y="28"/>
                  </a:lnTo>
                  <a:lnTo>
                    <a:pt x="637" y="41"/>
                  </a:lnTo>
                  <a:lnTo>
                    <a:pt x="637" y="41"/>
                  </a:lnTo>
                  <a:lnTo>
                    <a:pt x="616" y="55"/>
                  </a:lnTo>
                  <a:lnTo>
                    <a:pt x="597" y="70"/>
                  </a:lnTo>
                  <a:lnTo>
                    <a:pt x="577" y="85"/>
                  </a:lnTo>
                  <a:lnTo>
                    <a:pt x="555" y="98"/>
                  </a:lnTo>
                  <a:lnTo>
                    <a:pt x="555" y="98"/>
                  </a:lnTo>
                  <a:lnTo>
                    <a:pt x="509" y="124"/>
                  </a:lnTo>
                  <a:lnTo>
                    <a:pt x="462" y="148"/>
                  </a:lnTo>
                  <a:lnTo>
                    <a:pt x="462" y="148"/>
                  </a:lnTo>
                  <a:lnTo>
                    <a:pt x="438" y="162"/>
                  </a:lnTo>
                  <a:lnTo>
                    <a:pt x="414" y="178"/>
                  </a:lnTo>
                  <a:lnTo>
                    <a:pt x="390" y="192"/>
                  </a:lnTo>
                  <a:lnTo>
                    <a:pt x="377" y="199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40" y="216"/>
                  </a:lnTo>
                  <a:lnTo>
                    <a:pt x="317" y="228"/>
                  </a:lnTo>
                  <a:lnTo>
                    <a:pt x="270" y="253"/>
                  </a:lnTo>
                  <a:lnTo>
                    <a:pt x="223" y="277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32" y="321"/>
                  </a:lnTo>
                  <a:lnTo>
                    <a:pt x="110" y="331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70" y="352"/>
                  </a:lnTo>
                  <a:lnTo>
                    <a:pt x="49" y="362"/>
                  </a:lnTo>
                  <a:lnTo>
                    <a:pt x="26" y="372"/>
                  </a:lnTo>
                  <a:lnTo>
                    <a:pt x="16" y="376"/>
                  </a:lnTo>
                  <a:lnTo>
                    <a:pt x="4" y="377"/>
                  </a:lnTo>
                  <a:lnTo>
                    <a:pt x="4" y="377"/>
                  </a:lnTo>
                  <a:lnTo>
                    <a:pt x="3" y="378"/>
                  </a:lnTo>
                  <a:lnTo>
                    <a:pt x="1" y="379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3" y="387"/>
                  </a:lnTo>
                  <a:lnTo>
                    <a:pt x="5" y="389"/>
                  </a:lnTo>
                  <a:lnTo>
                    <a:pt x="8" y="389"/>
                  </a:lnTo>
                  <a:lnTo>
                    <a:pt x="8" y="389"/>
                  </a:lnTo>
                  <a:lnTo>
                    <a:pt x="24" y="385"/>
                  </a:lnTo>
                  <a:lnTo>
                    <a:pt x="39" y="378"/>
                  </a:lnTo>
                  <a:lnTo>
                    <a:pt x="70" y="364"/>
                  </a:lnTo>
                  <a:lnTo>
                    <a:pt x="70" y="364"/>
                  </a:lnTo>
                  <a:lnTo>
                    <a:pt x="115" y="34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87" y="309"/>
                  </a:lnTo>
                  <a:lnTo>
                    <a:pt x="212" y="297"/>
                  </a:lnTo>
                  <a:lnTo>
                    <a:pt x="262" y="271"/>
                  </a:lnTo>
                  <a:lnTo>
                    <a:pt x="312" y="245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86" y="207"/>
                  </a:lnTo>
                  <a:lnTo>
                    <a:pt x="411" y="192"/>
                  </a:lnTo>
                  <a:lnTo>
                    <a:pt x="459" y="164"/>
                  </a:lnTo>
                  <a:lnTo>
                    <a:pt x="459" y="164"/>
                  </a:lnTo>
                  <a:lnTo>
                    <a:pt x="484" y="149"/>
                  </a:lnTo>
                  <a:lnTo>
                    <a:pt x="510" y="135"/>
                  </a:lnTo>
                  <a:lnTo>
                    <a:pt x="561" y="107"/>
                  </a:lnTo>
                  <a:lnTo>
                    <a:pt x="561" y="107"/>
                  </a:lnTo>
                  <a:lnTo>
                    <a:pt x="585" y="93"/>
                  </a:lnTo>
                  <a:lnTo>
                    <a:pt x="607" y="77"/>
                  </a:lnTo>
                  <a:lnTo>
                    <a:pt x="629" y="60"/>
                  </a:lnTo>
                  <a:lnTo>
                    <a:pt x="652" y="45"/>
                  </a:lnTo>
                  <a:lnTo>
                    <a:pt x="652" y="45"/>
                  </a:lnTo>
                  <a:lnTo>
                    <a:pt x="670" y="32"/>
                  </a:lnTo>
                  <a:lnTo>
                    <a:pt x="680" y="25"/>
                  </a:lnTo>
                  <a:lnTo>
                    <a:pt x="691" y="20"/>
                  </a:lnTo>
                  <a:lnTo>
                    <a:pt x="691" y="20"/>
                  </a:lnTo>
                  <a:lnTo>
                    <a:pt x="701" y="16"/>
                  </a:lnTo>
                  <a:lnTo>
                    <a:pt x="708" y="13"/>
                  </a:lnTo>
                  <a:lnTo>
                    <a:pt x="712" y="11"/>
                  </a:lnTo>
                  <a:lnTo>
                    <a:pt x="712" y="11"/>
                  </a:lnTo>
                  <a:lnTo>
                    <a:pt x="714" y="8"/>
                  </a:lnTo>
                  <a:lnTo>
                    <a:pt x="714" y="5"/>
                  </a:lnTo>
                  <a:lnTo>
                    <a:pt x="713" y="3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4" y="2"/>
                  </a:lnTo>
                  <a:lnTo>
                    <a:pt x="7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7" name="Freeform 1069"/>
            <p:cNvSpPr/>
            <p:nvPr/>
          </p:nvSpPr>
          <p:spPr bwMode="auto">
            <a:xfrm>
              <a:off x="4657726" y="4584700"/>
              <a:ext cx="220663" cy="123825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37" y="3"/>
                </a:cxn>
                <a:cxn ang="0">
                  <a:pos x="510" y="19"/>
                </a:cxn>
                <a:cxn ang="0">
                  <a:pos x="497" y="27"/>
                </a:cxn>
                <a:cxn ang="0">
                  <a:pos x="442" y="56"/>
                </a:cxn>
                <a:cxn ang="0">
                  <a:pos x="423" y="66"/>
                </a:cxn>
                <a:cxn ang="0">
                  <a:pos x="362" y="109"/>
                </a:cxn>
                <a:cxn ang="0">
                  <a:pos x="342" y="120"/>
                </a:cxn>
                <a:cxn ang="0">
                  <a:pos x="303" y="141"/>
                </a:cxn>
                <a:cxn ang="0">
                  <a:pos x="283" y="151"/>
                </a:cxn>
                <a:cxn ang="0">
                  <a:pos x="248" y="175"/>
                </a:cxn>
                <a:cxn ang="0">
                  <a:pos x="213" y="200"/>
                </a:cxn>
                <a:cxn ang="0">
                  <a:pos x="175" y="222"/>
                </a:cxn>
                <a:cxn ang="0">
                  <a:pos x="136" y="241"/>
                </a:cxn>
                <a:cxn ang="0">
                  <a:pos x="64" y="274"/>
                </a:cxn>
                <a:cxn ang="0">
                  <a:pos x="31" y="286"/>
                </a:cxn>
                <a:cxn ang="0">
                  <a:pos x="7" y="298"/>
                </a:cxn>
                <a:cxn ang="0">
                  <a:pos x="1" y="303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7" y="312"/>
                </a:cxn>
                <a:cxn ang="0">
                  <a:pos x="9" y="311"/>
                </a:cxn>
                <a:cxn ang="0">
                  <a:pos x="23" y="303"/>
                </a:cxn>
                <a:cxn ang="0">
                  <a:pos x="69" y="283"/>
                </a:cxn>
                <a:cxn ang="0">
                  <a:pos x="105" y="268"/>
                </a:cxn>
                <a:cxn ang="0">
                  <a:pos x="141" y="251"/>
                </a:cxn>
                <a:cxn ang="0">
                  <a:pos x="211" y="211"/>
                </a:cxn>
                <a:cxn ang="0">
                  <a:pos x="281" y="167"/>
                </a:cxn>
                <a:cxn ang="0">
                  <a:pos x="313" y="147"/>
                </a:cxn>
                <a:cxn ang="0">
                  <a:pos x="381" y="108"/>
                </a:cxn>
                <a:cxn ang="0">
                  <a:pos x="414" y="87"/>
                </a:cxn>
                <a:cxn ang="0">
                  <a:pos x="482" y="47"/>
                </a:cxn>
                <a:cxn ang="0">
                  <a:pos x="521" y="27"/>
                </a:cxn>
                <a:cxn ang="0">
                  <a:pos x="537" y="17"/>
                </a:cxn>
                <a:cxn ang="0">
                  <a:pos x="554" y="10"/>
                </a:cxn>
                <a:cxn ang="0">
                  <a:pos x="557" y="9"/>
                </a:cxn>
                <a:cxn ang="0">
                  <a:pos x="558" y="6"/>
                </a:cxn>
                <a:cxn ang="0">
                  <a:pos x="555" y="0"/>
                </a:cxn>
                <a:cxn ang="0">
                  <a:pos x="552" y="0"/>
                </a:cxn>
              </a:cxnLst>
              <a:rect l="0" t="0" r="r" b="b"/>
              <a:pathLst>
                <a:path w="558" h="312">
                  <a:moveTo>
                    <a:pt x="552" y="0"/>
                  </a:moveTo>
                  <a:lnTo>
                    <a:pt x="552" y="0"/>
                  </a:lnTo>
                  <a:lnTo>
                    <a:pt x="544" y="1"/>
                  </a:lnTo>
                  <a:lnTo>
                    <a:pt x="537" y="3"/>
                  </a:lnTo>
                  <a:lnTo>
                    <a:pt x="523" y="11"/>
                  </a:lnTo>
                  <a:lnTo>
                    <a:pt x="510" y="1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60" y="45"/>
                  </a:lnTo>
                  <a:lnTo>
                    <a:pt x="442" y="5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392" y="88"/>
                  </a:lnTo>
                  <a:lnTo>
                    <a:pt x="362" y="109"/>
                  </a:lnTo>
                  <a:lnTo>
                    <a:pt x="362" y="109"/>
                  </a:lnTo>
                  <a:lnTo>
                    <a:pt x="342" y="120"/>
                  </a:lnTo>
                  <a:lnTo>
                    <a:pt x="323" y="130"/>
                  </a:lnTo>
                  <a:lnTo>
                    <a:pt x="303" y="141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65" y="163"/>
                  </a:lnTo>
                  <a:lnTo>
                    <a:pt x="248" y="175"/>
                  </a:lnTo>
                  <a:lnTo>
                    <a:pt x="213" y="200"/>
                  </a:lnTo>
                  <a:lnTo>
                    <a:pt x="213" y="200"/>
                  </a:lnTo>
                  <a:lnTo>
                    <a:pt x="194" y="211"/>
                  </a:lnTo>
                  <a:lnTo>
                    <a:pt x="175" y="222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99" y="258"/>
                  </a:lnTo>
                  <a:lnTo>
                    <a:pt x="64" y="274"/>
                  </a:lnTo>
                  <a:lnTo>
                    <a:pt x="64" y="274"/>
                  </a:lnTo>
                  <a:lnTo>
                    <a:pt x="31" y="286"/>
                  </a:lnTo>
                  <a:lnTo>
                    <a:pt x="15" y="294"/>
                  </a:lnTo>
                  <a:lnTo>
                    <a:pt x="7" y="298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5" y="307"/>
                  </a:lnTo>
                  <a:lnTo>
                    <a:pt x="23" y="303"/>
                  </a:lnTo>
                  <a:lnTo>
                    <a:pt x="37" y="29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105" y="268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77" y="232"/>
                  </a:lnTo>
                  <a:lnTo>
                    <a:pt x="211" y="211"/>
                  </a:lnTo>
                  <a:lnTo>
                    <a:pt x="247" y="189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313" y="147"/>
                  </a:lnTo>
                  <a:lnTo>
                    <a:pt x="347" y="128"/>
                  </a:lnTo>
                  <a:lnTo>
                    <a:pt x="381" y="108"/>
                  </a:lnTo>
                  <a:lnTo>
                    <a:pt x="414" y="87"/>
                  </a:lnTo>
                  <a:lnTo>
                    <a:pt x="414" y="87"/>
                  </a:lnTo>
                  <a:lnTo>
                    <a:pt x="447" y="65"/>
                  </a:lnTo>
                  <a:lnTo>
                    <a:pt x="482" y="47"/>
                  </a:lnTo>
                  <a:lnTo>
                    <a:pt x="482" y="47"/>
                  </a:lnTo>
                  <a:lnTo>
                    <a:pt x="521" y="27"/>
                  </a:lnTo>
                  <a:lnTo>
                    <a:pt x="521" y="27"/>
                  </a:lnTo>
                  <a:lnTo>
                    <a:pt x="537" y="17"/>
                  </a:lnTo>
                  <a:lnTo>
                    <a:pt x="545" y="13"/>
                  </a:lnTo>
                  <a:lnTo>
                    <a:pt x="554" y="10"/>
                  </a:lnTo>
                  <a:lnTo>
                    <a:pt x="554" y="10"/>
                  </a:lnTo>
                  <a:lnTo>
                    <a:pt x="557" y="9"/>
                  </a:lnTo>
                  <a:lnTo>
                    <a:pt x="558" y="7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5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8" name="Freeform 1070"/>
            <p:cNvSpPr/>
            <p:nvPr/>
          </p:nvSpPr>
          <p:spPr bwMode="auto">
            <a:xfrm>
              <a:off x="4524376" y="4616450"/>
              <a:ext cx="53975" cy="33338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27" y="0"/>
                </a:cxn>
                <a:cxn ang="0">
                  <a:pos x="91" y="23"/>
                </a:cxn>
                <a:cxn ang="0">
                  <a:pos x="53" y="43"/>
                </a:cxn>
                <a:cxn ang="0">
                  <a:pos x="53" y="43"/>
                </a:cxn>
                <a:cxn ang="0">
                  <a:pos x="41" y="51"/>
                </a:cxn>
                <a:cxn ang="0">
                  <a:pos x="29" y="60"/>
                </a:cxn>
                <a:cxn ang="0">
                  <a:pos x="16" y="68"/>
                </a:cxn>
                <a:cxn ang="0">
                  <a:pos x="10" y="72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3" y="83"/>
                </a:cxn>
                <a:cxn ang="0">
                  <a:pos x="19" y="80"/>
                </a:cxn>
                <a:cxn ang="0">
                  <a:pos x="29" y="72"/>
                </a:cxn>
                <a:cxn ang="0">
                  <a:pos x="40" y="64"/>
                </a:cxn>
                <a:cxn ang="0">
                  <a:pos x="51" y="58"/>
                </a:cxn>
                <a:cxn ang="0">
                  <a:pos x="51" y="58"/>
                </a:cxn>
                <a:cxn ang="0">
                  <a:pos x="93" y="34"/>
                </a:cxn>
                <a:cxn ang="0">
                  <a:pos x="134" y="11"/>
                </a:cxn>
                <a:cxn ang="0">
                  <a:pos x="134" y="11"/>
                </a:cxn>
                <a:cxn ang="0">
                  <a:pos x="135" y="8"/>
                </a:cxn>
                <a:cxn ang="0">
                  <a:pos x="136" y="7"/>
                </a:cxn>
                <a:cxn ang="0">
                  <a:pos x="135" y="3"/>
                </a:cxn>
                <a:cxn ang="0">
                  <a:pos x="132" y="0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7" y="0"/>
                </a:cxn>
              </a:cxnLst>
              <a:rect l="0" t="0" r="r" b="b"/>
              <a:pathLst>
                <a:path w="136" h="85">
                  <a:moveTo>
                    <a:pt x="127" y="0"/>
                  </a:moveTo>
                  <a:lnTo>
                    <a:pt x="127" y="0"/>
                  </a:lnTo>
                  <a:lnTo>
                    <a:pt x="91" y="2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1" y="51"/>
                  </a:lnTo>
                  <a:lnTo>
                    <a:pt x="29" y="60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3" y="83"/>
                  </a:lnTo>
                  <a:lnTo>
                    <a:pt x="19" y="80"/>
                  </a:lnTo>
                  <a:lnTo>
                    <a:pt x="29" y="72"/>
                  </a:lnTo>
                  <a:lnTo>
                    <a:pt x="40" y="64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93" y="3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8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9" name="Freeform 1071"/>
            <p:cNvSpPr/>
            <p:nvPr/>
          </p:nvSpPr>
          <p:spPr bwMode="auto">
            <a:xfrm>
              <a:off x="4522788" y="4618038"/>
              <a:ext cx="84138" cy="571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47" y="34"/>
                </a:cxn>
                <a:cxn ang="0">
                  <a:pos x="119" y="51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72" y="82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30" y="116"/>
                </a:cxn>
                <a:cxn ang="0">
                  <a:pos x="17" y="125"/>
                </a:cxn>
                <a:cxn ang="0">
                  <a:pos x="12" y="129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3" y="132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1" y="137"/>
                </a:cxn>
                <a:cxn ang="0">
                  <a:pos x="3" y="141"/>
                </a:cxn>
                <a:cxn ang="0">
                  <a:pos x="5" y="142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16" y="139"/>
                </a:cxn>
                <a:cxn ang="0">
                  <a:pos x="24" y="134"/>
                </a:cxn>
                <a:cxn ang="0">
                  <a:pos x="38" y="124"/>
                </a:cxn>
                <a:cxn ang="0">
                  <a:pos x="38" y="124"/>
                </a:cxn>
                <a:cxn ang="0">
                  <a:pos x="51" y="115"/>
                </a:cxn>
                <a:cxn ang="0">
                  <a:pos x="63" y="104"/>
                </a:cxn>
                <a:cxn ang="0">
                  <a:pos x="76" y="94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148" y="47"/>
                </a:cxn>
                <a:cxn ang="0">
                  <a:pos x="209" y="10"/>
                </a:cxn>
                <a:cxn ang="0">
                  <a:pos x="209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2"/>
                </a:cxn>
                <a:cxn ang="0">
                  <a:pos x="208" y="0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142">
                  <a:moveTo>
                    <a:pt x="203" y="1"/>
                  </a:moveTo>
                  <a:lnTo>
                    <a:pt x="203" y="1"/>
                  </a:lnTo>
                  <a:lnTo>
                    <a:pt x="147" y="34"/>
                  </a:lnTo>
                  <a:lnTo>
                    <a:pt x="119" y="5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72" y="82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30" y="116"/>
                  </a:lnTo>
                  <a:lnTo>
                    <a:pt x="17" y="125"/>
                  </a:lnTo>
                  <a:lnTo>
                    <a:pt x="12" y="129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3" y="141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16" y="139"/>
                  </a:lnTo>
                  <a:lnTo>
                    <a:pt x="24" y="134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51" y="115"/>
                  </a:lnTo>
                  <a:lnTo>
                    <a:pt x="63" y="104"/>
                  </a:lnTo>
                  <a:lnTo>
                    <a:pt x="76" y="94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148" y="47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2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0" name="Freeform 1072"/>
            <p:cNvSpPr/>
            <p:nvPr/>
          </p:nvSpPr>
          <p:spPr bwMode="auto">
            <a:xfrm>
              <a:off x="4506913" y="4606925"/>
              <a:ext cx="138113" cy="92075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3" y="8"/>
                </a:cxn>
                <a:cxn ang="0">
                  <a:pos x="314" y="13"/>
                </a:cxn>
                <a:cxn ang="0">
                  <a:pos x="306" y="19"/>
                </a:cxn>
                <a:cxn ang="0">
                  <a:pos x="292" y="34"/>
                </a:cxn>
                <a:cxn ang="0">
                  <a:pos x="284" y="40"/>
                </a:cxn>
                <a:cxn ang="0">
                  <a:pos x="276" y="46"/>
                </a:cxn>
                <a:cxn ang="0">
                  <a:pos x="276" y="46"/>
                </a:cxn>
                <a:cxn ang="0">
                  <a:pos x="229" y="77"/>
                </a:cxn>
                <a:cxn ang="0">
                  <a:pos x="182" y="108"/>
                </a:cxn>
                <a:cxn ang="0">
                  <a:pos x="182" y="108"/>
                </a:cxn>
                <a:cxn ang="0">
                  <a:pos x="136" y="137"/>
                </a:cxn>
                <a:cxn ang="0">
                  <a:pos x="90" y="166"/>
                </a:cxn>
                <a:cxn ang="0">
                  <a:pos x="90" y="166"/>
                </a:cxn>
                <a:cxn ang="0">
                  <a:pos x="47" y="197"/>
                </a:cxn>
                <a:cxn ang="0">
                  <a:pos x="26" y="212"/>
                </a:cxn>
                <a:cxn ang="0">
                  <a:pos x="14" y="218"/>
                </a:cxn>
                <a:cxn ang="0">
                  <a:pos x="2" y="223"/>
                </a:cxn>
                <a:cxn ang="0">
                  <a:pos x="2" y="223"/>
                </a:cxn>
                <a:cxn ang="0">
                  <a:pos x="0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4" y="234"/>
                </a:cxn>
                <a:cxn ang="0">
                  <a:pos x="5" y="234"/>
                </a:cxn>
                <a:cxn ang="0">
                  <a:pos x="8" y="233"/>
                </a:cxn>
                <a:cxn ang="0">
                  <a:pos x="8" y="233"/>
                </a:cxn>
                <a:cxn ang="0">
                  <a:pos x="19" y="227"/>
                </a:cxn>
                <a:cxn ang="0">
                  <a:pos x="29" y="222"/>
                </a:cxn>
                <a:cxn ang="0">
                  <a:pos x="50" y="209"/>
                </a:cxn>
                <a:cxn ang="0">
                  <a:pos x="68" y="195"/>
                </a:cxn>
                <a:cxn ang="0">
                  <a:pos x="87" y="182"/>
                </a:cxn>
                <a:cxn ang="0">
                  <a:pos x="87" y="182"/>
                </a:cxn>
                <a:cxn ang="0">
                  <a:pos x="133" y="153"/>
                </a:cxn>
                <a:cxn ang="0">
                  <a:pos x="178" y="124"/>
                </a:cxn>
                <a:cxn ang="0">
                  <a:pos x="178" y="124"/>
                </a:cxn>
                <a:cxn ang="0">
                  <a:pos x="222" y="97"/>
                </a:cxn>
                <a:cxn ang="0">
                  <a:pos x="265" y="68"/>
                </a:cxn>
                <a:cxn ang="0">
                  <a:pos x="265" y="68"/>
                </a:cxn>
                <a:cxn ang="0">
                  <a:pos x="284" y="56"/>
                </a:cxn>
                <a:cxn ang="0">
                  <a:pos x="293" y="51"/>
                </a:cxn>
                <a:cxn ang="0">
                  <a:pos x="301" y="44"/>
                </a:cxn>
                <a:cxn ang="0">
                  <a:pos x="301" y="44"/>
                </a:cxn>
                <a:cxn ang="0">
                  <a:pos x="310" y="34"/>
                </a:cxn>
                <a:cxn ang="0">
                  <a:pos x="319" y="23"/>
                </a:cxn>
                <a:cxn ang="0">
                  <a:pos x="324" y="19"/>
                </a:cxn>
                <a:cxn ang="0">
                  <a:pos x="331" y="15"/>
                </a:cxn>
                <a:cxn ang="0">
                  <a:pos x="337" y="13"/>
                </a:cxn>
                <a:cxn ang="0">
                  <a:pos x="344" y="12"/>
                </a:cxn>
                <a:cxn ang="0">
                  <a:pos x="344" y="12"/>
                </a:cxn>
                <a:cxn ang="0">
                  <a:pos x="346" y="10"/>
                </a:cxn>
                <a:cxn ang="0">
                  <a:pos x="348" y="9"/>
                </a:cxn>
                <a:cxn ang="0">
                  <a:pos x="348" y="6"/>
                </a:cxn>
                <a:cxn ang="0">
                  <a:pos x="348" y="5"/>
                </a:cxn>
                <a:cxn ang="0">
                  <a:pos x="345" y="1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8" h="234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3" y="8"/>
                  </a:lnTo>
                  <a:lnTo>
                    <a:pt x="314" y="13"/>
                  </a:lnTo>
                  <a:lnTo>
                    <a:pt x="306" y="19"/>
                  </a:lnTo>
                  <a:lnTo>
                    <a:pt x="292" y="34"/>
                  </a:lnTo>
                  <a:lnTo>
                    <a:pt x="284" y="40"/>
                  </a:lnTo>
                  <a:lnTo>
                    <a:pt x="276" y="46"/>
                  </a:lnTo>
                  <a:lnTo>
                    <a:pt x="276" y="46"/>
                  </a:lnTo>
                  <a:lnTo>
                    <a:pt x="229" y="77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36" y="137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47" y="197"/>
                  </a:lnTo>
                  <a:lnTo>
                    <a:pt x="26" y="212"/>
                  </a:lnTo>
                  <a:lnTo>
                    <a:pt x="14" y="218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5" y="234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9" y="227"/>
                  </a:lnTo>
                  <a:lnTo>
                    <a:pt x="29" y="222"/>
                  </a:lnTo>
                  <a:lnTo>
                    <a:pt x="50" y="209"/>
                  </a:lnTo>
                  <a:lnTo>
                    <a:pt x="68" y="19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133" y="153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222" y="97"/>
                  </a:lnTo>
                  <a:lnTo>
                    <a:pt x="265" y="68"/>
                  </a:lnTo>
                  <a:lnTo>
                    <a:pt x="265" y="68"/>
                  </a:lnTo>
                  <a:lnTo>
                    <a:pt x="284" y="56"/>
                  </a:lnTo>
                  <a:lnTo>
                    <a:pt x="293" y="51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10" y="34"/>
                  </a:lnTo>
                  <a:lnTo>
                    <a:pt x="319" y="23"/>
                  </a:lnTo>
                  <a:lnTo>
                    <a:pt x="324" y="19"/>
                  </a:lnTo>
                  <a:lnTo>
                    <a:pt x="331" y="15"/>
                  </a:lnTo>
                  <a:lnTo>
                    <a:pt x="337" y="13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46" y="10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8" y="5"/>
                  </a:lnTo>
                  <a:lnTo>
                    <a:pt x="345" y="1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1" name="Freeform 1073"/>
            <p:cNvSpPr/>
            <p:nvPr/>
          </p:nvSpPr>
          <p:spPr bwMode="auto">
            <a:xfrm>
              <a:off x="4246563" y="4513263"/>
              <a:ext cx="49213" cy="77788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19" y="141"/>
                </a:cxn>
                <a:cxn ang="0">
                  <a:pos x="16" y="158"/>
                </a:cxn>
                <a:cxn ang="0">
                  <a:pos x="9" y="174"/>
                </a:cxn>
                <a:cxn ang="0">
                  <a:pos x="6" y="18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1"/>
                </a:cxn>
                <a:cxn ang="0">
                  <a:pos x="2" y="195"/>
                </a:cxn>
                <a:cxn ang="0">
                  <a:pos x="4" y="196"/>
                </a:cxn>
                <a:cxn ang="0">
                  <a:pos x="5" y="196"/>
                </a:cxn>
                <a:cxn ang="0">
                  <a:pos x="8" y="196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7" y="186"/>
                </a:cxn>
                <a:cxn ang="0">
                  <a:pos x="22" y="175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8" y="128"/>
                </a:cxn>
                <a:cxn ang="0">
                  <a:pos x="42" y="116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3" y="92"/>
                </a:cxn>
                <a:cxn ang="0">
                  <a:pos x="63" y="79"/>
                </a:cxn>
                <a:cxn ang="0">
                  <a:pos x="81" y="55"/>
                </a:cxn>
                <a:cxn ang="0">
                  <a:pos x="102" y="31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4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5" h="196">
                  <a:moveTo>
                    <a:pt x="116" y="1"/>
                  </a:moveTo>
                  <a:lnTo>
                    <a:pt x="116" y="1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19" y="141"/>
                  </a:lnTo>
                  <a:lnTo>
                    <a:pt x="16" y="158"/>
                  </a:lnTo>
                  <a:lnTo>
                    <a:pt x="9" y="174"/>
                  </a:lnTo>
                  <a:lnTo>
                    <a:pt x="6" y="18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2" y="195"/>
                  </a:lnTo>
                  <a:lnTo>
                    <a:pt x="4" y="196"/>
                  </a:lnTo>
                  <a:lnTo>
                    <a:pt x="5" y="196"/>
                  </a:lnTo>
                  <a:lnTo>
                    <a:pt x="8" y="196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7" y="186"/>
                  </a:lnTo>
                  <a:lnTo>
                    <a:pt x="22" y="175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8" y="128"/>
                  </a:lnTo>
                  <a:lnTo>
                    <a:pt x="42" y="11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3" y="92"/>
                  </a:lnTo>
                  <a:lnTo>
                    <a:pt x="63" y="79"/>
                  </a:lnTo>
                  <a:lnTo>
                    <a:pt x="81" y="55"/>
                  </a:lnTo>
                  <a:lnTo>
                    <a:pt x="102" y="3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4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2" name="Freeform 1074"/>
            <p:cNvSpPr/>
            <p:nvPr/>
          </p:nvSpPr>
          <p:spPr bwMode="auto">
            <a:xfrm>
              <a:off x="4256088" y="4479925"/>
              <a:ext cx="82550" cy="133350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98" y="2"/>
                </a:cxn>
                <a:cxn ang="0">
                  <a:pos x="165" y="44"/>
                </a:cxn>
                <a:cxn ang="0">
                  <a:pos x="149" y="65"/>
                </a:cxn>
                <a:cxn ang="0">
                  <a:pos x="135" y="87"/>
                </a:cxn>
                <a:cxn ang="0">
                  <a:pos x="135" y="87"/>
                </a:cxn>
                <a:cxn ang="0">
                  <a:pos x="110" y="130"/>
                </a:cxn>
                <a:cxn ang="0">
                  <a:pos x="97" y="151"/>
                </a:cxn>
                <a:cxn ang="0">
                  <a:pos x="83" y="172"/>
                </a:cxn>
                <a:cxn ang="0">
                  <a:pos x="83" y="172"/>
                </a:cxn>
                <a:cxn ang="0">
                  <a:pos x="55" y="213"/>
                </a:cxn>
                <a:cxn ang="0">
                  <a:pos x="42" y="234"/>
                </a:cxn>
                <a:cxn ang="0">
                  <a:pos x="29" y="255"/>
                </a:cxn>
                <a:cxn ang="0">
                  <a:pos x="29" y="255"/>
                </a:cxn>
                <a:cxn ang="0">
                  <a:pos x="20" y="273"/>
                </a:cxn>
                <a:cxn ang="0">
                  <a:pos x="12" y="291"/>
                </a:cxn>
                <a:cxn ang="0">
                  <a:pos x="12" y="291"/>
                </a:cxn>
                <a:cxn ang="0">
                  <a:pos x="10" y="299"/>
                </a:cxn>
                <a:cxn ang="0">
                  <a:pos x="7" y="308"/>
                </a:cxn>
                <a:cxn ang="0">
                  <a:pos x="4" y="316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5"/>
                </a:cxn>
                <a:cxn ang="0">
                  <a:pos x="0" y="328"/>
                </a:cxn>
                <a:cxn ang="0">
                  <a:pos x="2" y="332"/>
                </a:cxn>
                <a:cxn ang="0">
                  <a:pos x="3" y="333"/>
                </a:cxn>
                <a:cxn ang="0">
                  <a:pos x="6" y="333"/>
                </a:cxn>
                <a:cxn ang="0">
                  <a:pos x="7" y="333"/>
                </a:cxn>
                <a:cxn ang="0">
                  <a:pos x="10" y="331"/>
                </a:cxn>
                <a:cxn ang="0">
                  <a:pos x="10" y="331"/>
                </a:cxn>
                <a:cxn ang="0">
                  <a:pos x="13" y="324"/>
                </a:cxn>
                <a:cxn ang="0">
                  <a:pos x="16" y="316"/>
                </a:cxn>
                <a:cxn ang="0">
                  <a:pos x="16" y="316"/>
                </a:cxn>
                <a:cxn ang="0">
                  <a:pos x="24" y="293"/>
                </a:cxn>
                <a:cxn ang="0">
                  <a:pos x="34" y="269"/>
                </a:cxn>
                <a:cxn ang="0">
                  <a:pos x="34" y="269"/>
                </a:cxn>
                <a:cxn ang="0">
                  <a:pos x="46" y="247"/>
                </a:cxn>
                <a:cxn ang="0">
                  <a:pos x="59" y="226"/>
                </a:cxn>
                <a:cxn ang="0">
                  <a:pos x="87" y="185"/>
                </a:cxn>
                <a:cxn ang="0">
                  <a:pos x="87" y="185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6" y="77"/>
                </a:cxn>
                <a:cxn ang="0">
                  <a:pos x="172" y="53"/>
                </a:cxn>
                <a:cxn ang="0">
                  <a:pos x="207" y="8"/>
                </a:cxn>
                <a:cxn ang="0">
                  <a:pos x="207" y="8"/>
                </a:cxn>
                <a:cxn ang="0">
                  <a:pos x="208" y="5"/>
                </a:cxn>
                <a:cxn ang="0">
                  <a:pos x="208" y="4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8" y="2"/>
                </a:cxn>
                <a:cxn ang="0">
                  <a:pos x="198" y="2"/>
                </a:cxn>
              </a:cxnLst>
              <a:rect l="0" t="0" r="r" b="b"/>
              <a:pathLst>
                <a:path w="208" h="333">
                  <a:moveTo>
                    <a:pt x="198" y="2"/>
                  </a:moveTo>
                  <a:lnTo>
                    <a:pt x="198" y="2"/>
                  </a:lnTo>
                  <a:lnTo>
                    <a:pt x="165" y="44"/>
                  </a:lnTo>
                  <a:lnTo>
                    <a:pt x="149" y="6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10" y="130"/>
                  </a:lnTo>
                  <a:lnTo>
                    <a:pt x="97" y="151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55" y="213"/>
                  </a:lnTo>
                  <a:lnTo>
                    <a:pt x="42" y="234"/>
                  </a:lnTo>
                  <a:lnTo>
                    <a:pt x="29" y="255"/>
                  </a:lnTo>
                  <a:lnTo>
                    <a:pt x="29" y="255"/>
                  </a:lnTo>
                  <a:lnTo>
                    <a:pt x="20" y="273"/>
                  </a:lnTo>
                  <a:lnTo>
                    <a:pt x="12" y="291"/>
                  </a:lnTo>
                  <a:lnTo>
                    <a:pt x="12" y="291"/>
                  </a:lnTo>
                  <a:lnTo>
                    <a:pt x="10" y="299"/>
                  </a:lnTo>
                  <a:lnTo>
                    <a:pt x="7" y="308"/>
                  </a:lnTo>
                  <a:lnTo>
                    <a:pt x="4" y="316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5"/>
                  </a:lnTo>
                  <a:lnTo>
                    <a:pt x="0" y="328"/>
                  </a:lnTo>
                  <a:lnTo>
                    <a:pt x="2" y="332"/>
                  </a:lnTo>
                  <a:lnTo>
                    <a:pt x="3" y="333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10" y="331"/>
                  </a:lnTo>
                  <a:lnTo>
                    <a:pt x="10" y="331"/>
                  </a:lnTo>
                  <a:lnTo>
                    <a:pt x="13" y="324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24" y="293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46" y="247"/>
                  </a:lnTo>
                  <a:lnTo>
                    <a:pt x="59" y="22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6" y="77"/>
                  </a:lnTo>
                  <a:lnTo>
                    <a:pt x="172" y="53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3" name="Freeform 1075"/>
            <p:cNvSpPr/>
            <p:nvPr/>
          </p:nvSpPr>
          <p:spPr bwMode="auto">
            <a:xfrm>
              <a:off x="4267201" y="4479925"/>
              <a:ext cx="92075" cy="133350"/>
            </a:xfrm>
            <a:custGeom>
              <a:avLst/>
              <a:gdLst/>
              <a:ahLst/>
              <a:cxnLst>
                <a:cxn ang="0">
                  <a:pos x="224" y="1"/>
                </a:cxn>
                <a:cxn ang="0">
                  <a:pos x="224" y="1"/>
                </a:cxn>
                <a:cxn ang="0">
                  <a:pos x="216" y="7"/>
                </a:cxn>
                <a:cxn ang="0">
                  <a:pos x="208" y="13"/>
                </a:cxn>
                <a:cxn ang="0">
                  <a:pos x="197" y="26"/>
                </a:cxn>
                <a:cxn ang="0">
                  <a:pos x="186" y="41"/>
                </a:cxn>
                <a:cxn ang="0">
                  <a:pos x="176" y="56"/>
                </a:cxn>
                <a:cxn ang="0">
                  <a:pos x="176" y="56"/>
                </a:cxn>
                <a:cxn ang="0">
                  <a:pos x="146" y="106"/>
                </a:cxn>
                <a:cxn ang="0">
                  <a:pos x="116" y="154"/>
                </a:cxn>
                <a:cxn ang="0">
                  <a:pos x="116" y="154"/>
                </a:cxn>
                <a:cxn ang="0">
                  <a:pos x="88" y="199"/>
                </a:cxn>
                <a:cxn ang="0">
                  <a:pos x="59" y="242"/>
                </a:cxn>
                <a:cxn ang="0">
                  <a:pos x="59" y="242"/>
                </a:cxn>
                <a:cxn ang="0">
                  <a:pos x="45" y="262"/>
                </a:cxn>
                <a:cxn ang="0">
                  <a:pos x="29" y="281"/>
                </a:cxn>
                <a:cxn ang="0">
                  <a:pos x="15" y="302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7"/>
                </a:cxn>
                <a:cxn ang="0">
                  <a:pos x="2" y="330"/>
                </a:cxn>
                <a:cxn ang="0">
                  <a:pos x="4" y="331"/>
                </a:cxn>
                <a:cxn ang="0">
                  <a:pos x="8" y="332"/>
                </a:cxn>
                <a:cxn ang="0">
                  <a:pos x="8" y="332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1" y="328"/>
                </a:cxn>
                <a:cxn ang="0">
                  <a:pos x="23" y="327"/>
                </a:cxn>
                <a:cxn ang="0">
                  <a:pos x="24" y="323"/>
                </a:cxn>
                <a:cxn ang="0">
                  <a:pos x="23" y="319"/>
                </a:cxn>
                <a:cxn ang="0">
                  <a:pos x="19" y="318"/>
                </a:cxn>
                <a:cxn ang="0">
                  <a:pos x="19" y="318"/>
                </a:cxn>
                <a:cxn ang="0">
                  <a:pos x="28" y="303"/>
                </a:cxn>
                <a:cxn ang="0">
                  <a:pos x="38" y="290"/>
                </a:cxn>
                <a:cxn ang="0">
                  <a:pos x="59" y="263"/>
                </a:cxn>
                <a:cxn ang="0">
                  <a:pos x="59" y="263"/>
                </a:cxn>
                <a:cxn ang="0">
                  <a:pos x="85" y="225"/>
                </a:cxn>
                <a:cxn ang="0">
                  <a:pos x="110" y="186"/>
                </a:cxn>
                <a:cxn ang="0">
                  <a:pos x="110" y="186"/>
                </a:cxn>
                <a:cxn ang="0">
                  <a:pos x="163" y="98"/>
                </a:cxn>
                <a:cxn ang="0">
                  <a:pos x="163" y="98"/>
                </a:cxn>
                <a:cxn ang="0">
                  <a:pos x="177" y="75"/>
                </a:cxn>
                <a:cxn ang="0">
                  <a:pos x="191" y="51"/>
                </a:cxn>
                <a:cxn ang="0">
                  <a:pos x="199" y="39"/>
                </a:cxn>
                <a:cxn ang="0">
                  <a:pos x="208" y="29"/>
                </a:cxn>
                <a:cxn ang="0">
                  <a:pos x="219" y="20"/>
                </a:cxn>
                <a:cxn ang="0">
                  <a:pos x="229" y="12"/>
                </a:cxn>
                <a:cxn ang="0">
                  <a:pos x="229" y="12"/>
                </a:cxn>
                <a:cxn ang="0">
                  <a:pos x="231" y="9"/>
                </a:cxn>
                <a:cxn ang="0">
                  <a:pos x="232" y="8"/>
                </a:cxn>
                <a:cxn ang="0">
                  <a:pos x="231" y="4"/>
                </a:cxn>
                <a:cxn ang="0">
                  <a:pos x="228" y="1"/>
                </a:cxn>
                <a:cxn ang="0">
                  <a:pos x="225" y="0"/>
                </a:cxn>
                <a:cxn ang="0">
                  <a:pos x="224" y="1"/>
                </a:cxn>
                <a:cxn ang="0">
                  <a:pos x="224" y="1"/>
                </a:cxn>
              </a:cxnLst>
              <a:rect l="0" t="0" r="r" b="b"/>
              <a:pathLst>
                <a:path w="232" h="332">
                  <a:moveTo>
                    <a:pt x="224" y="1"/>
                  </a:moveTo>
                  <a:lnTo>
                    <a:pt x="224" y="1"/>
                  </a:lnTo>
                  <a:lnTo>
                    <a:pt x="216" y="7"/>
                  </a:lnTo>
                  <a:lnTo>
                    <a:pt x="208" y="13"/>
                  </a:lnTo>
                  <a:lnTo>
                    <a:pt x="197" y="26"/>
                  </a:lnTo>
                  <a:lnTo>
                    <a:pt x="186" y="41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46" y="106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88" y="19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45" y="262"/>
                  </a:lnTo>
                  <a:lnTo>
                    <a:pt x="29" y="281"/>
                  </a:lnTo>
                  <a:lnTo>
                    <a:pt x="15" y="302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7"/>
                  </a:lnTo>
                  <a:lnTo>
                    <a:pt x="2" y="330"/>
                  </a:lnTo>
                  <a:lnTo>
                    <a:pt x="4" y="331"/>
                  </a:lnTo>
                  <a:lnTo>
                    <a:pt x="8" y="332"/>
                  </a:lnTo>
                  <a:lnTo>
                    <a:pt x="8" y="332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1" y="328"/>
                  </a:lnTo>
                  <a:lnTo>
                    <a:pt x="23" y="327"/>
                  </a:lnTo>
                  <a:lnTo>
                    <a:pt x="24" y="323"/>
                  </a:lnTo>
                  <a:lnTo>
                    <a:pt x="23" y="319"/>
                  </a:lnTo>
                  <a:lnTo>
                    <a:pt x="19" y="318"/>
                  </a:lnTo>
                  <a:lnTo>
                    <a:pt x="19" y="318"/>
                  </a:lnTo>
                  <a:lnTo>
                    <a:pt x="28" y="303"/>
                  </a:lnTo>
                  <a:lnTo>
                    <a:pt x="38" y="29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85" y="225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63" y="98"/>
                  </a:lnTo>
                  <a:lnTo>
                    <a:pt x="163" y="98"/>
                  </a:lnTo>
                  <a:lnTo>
                    <a:pt x="177" y="75"/>
                  </a:lnTo>
                  <a:lnTo>
                    <a:pt x="191" y="51"/>
                  </a:lnTo>
                  <a:lnTo>
                    <a:pt x="199" y="39"/>
                  </a:lnTo>
                  <a:lnTo>
                    <a:pt x="208" y="29"/>
                  </a:lnTo>
                  <a:lnTo>
                    <a:pt x="219" y="20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9"/>
                  </a:lnTo>
                  <a:lnTo>
                    <a:pt x="232" y="8"/>
                  </a:lnTo>
                  <a:lnTo>
                    <a:pt x="231" y="4"/>
                  </a:lnTo>
                  <a:lnTo>
                    <a:pt x="228" y="1"/>
                  </a:lnTo>
                  <a:lnTo>
                    <a:pt x="225" y="0"/>
                  </a:lnTo>
                  <a:lnTo>
                    <a:pt x="224" y="1"/>
                  </a:lnTo>
                  <a:lnTo>
                    <a:pt x="2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4" name="Freeform 1076"/>
            <p:cNvSpPr/>
            <p:nvPr/>
          </p:nvSpPr>
          <p:spPr bwMode="auto">
            <a:xfrm>
              <a:off x="4287838" y="4484688"/>
              <a:ext cx="90488" cy="13652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06" y="23"/>
                </a:cxn>
                <a:cxn ang="0">
                  <a:pos x="192" y="43"/>
                </a:cxn>
                <a:cxn ang="0">
                  <a:pos x="179" y="61"/>
                </a:cxn>
                <a:cxn ang="0">
                  <a:pos x="166" y="80"/>
                </a:cxn>
                <a:cxn ang="0">
                  <a:pos x="166" y="80"/>
                </a:cxn>
                <a:cxn ang="0">
                  <a:pos x="136" y="128"/>
                </a:cxn>
                <a:cxn ang="0">
                  <a:pos x="106" y="175"/>
                </a:cxn>
                <a:cxn ang="0">
                  <a:pos x="106" y="175"/>
                </a:cxn>
                <a:cxn ang="0">
                  <a:pos x="80" y="216"/>
                </a:cxn>
                <a:cxn ang="0">
                  <a:pos x="51" y="253"/>
                </a:cxn>
                <a:cxn ang="0">
                  <a:pos x="51" y="253"/>
                </a:cxn>
                <a:cxn ang="0">
                  <a:pos x="39" y="273"/>
                </a:cxn>
                <a:cxn ang="0">
                  <a:pos x="26" y="293"/>
                </a:cxn>
                <a:cxn ang="0">
                  <a:pos x="26" y="293"/>
                </a:cxn>
                <a:cxn ang="0">
                  <a:pos x="21" y="302"/>
                </a:cxn>
                <a:cxn ang="0">
                  <a:pos x="16" y="314"/>
                </a:cxn>
                <a:cxn ang="0">
                  <a:pos x="9" y="325"/>
                </a:cxn>
                <a:cxn ang="0">
                  <a:pos x="5" y="329"/>
                </a:cxn>
                <a:cxn ang="0">
                  <a:pos x="3" y="332"/>
                </a:cxn>
                <a:cxn ang="0">
                  <a:pos x="3" y="332"/>
                </a:cxn>
                <a:cxn ang="0">
                  <a:pos x="0" y="333"/>
                </a:cxn>
                <a:cxn ang="0">
                  <a:pos x="0" y="336"/>
                </a:cxn>
                <a:cxn ang="0">
                  <a:pos x="0" y="340"/>
                </a:cxn>
                <a:cxn ang="0">
                  <a:pos x="4" y="342"/>
                </a:cxn>
                <a:cxn ang="0">
                  <a:pos x="5" y="342"/>
                </a:cxn>
                <a:cxn ang="0">
                  <a:pos x="8" y="342"/>
                </a:cxn>
                <a:cxn ang="0">
                  <a:pos x="8" y="342"/>
                </a:cxn>
                <a:cxn ang="0">
                  <a:pos x="12" y="340"/>
                </a:cxn>
                <a:cxn ang="0">
                  <a:pos x="15" y="336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5" y="316"/>
                </a:cxn>
                <a:cxn ang="0">
                  <a:pos x="33" y="304"/>
                </a:cxn>
                <a:cxn ang="0">
                  <a:pos x="47" y="282"/>
                </a:cxn>
                <a:cxn ang="0">
                  <a:pos x="47" y="282"/>
                </a:cxn>
                <a:cxn ang="0">
                  <a:pos x="76" y="240"/>
                </a:cxn>
                <a:cxn ang="0">
                  <a:pos x="105" y="199"/>
                </a:cxn>
                <a:cxn ang="0">
                  <a:pos x="105" y="199"/>
                </a:cxn>
                <a:cxn ang="0">
                  <a:pos x="121" y="175"/>
                </a:cxn>
                <a:cxn ang="0">
                  <a:pos x="135" y="151"/>
                </a:cxn>
                <a:cxn ang="0">
                  <a:pos x="165" y="103"/>
                </a:cxn>
                <a:cxn ang="0">
                  <a:pos x="165" y="103"/>
                </a:cxn>
                <a:cxn ang="0">
                  <a:pos x="181" y="80"/>
                </a:cxn>
                <a:cxn ang="0">
                  <a:pos x="198" y="57"/>
                </a:cxn>
                <a:cxn ang="0">
                  <a:pos x="213" y="34"/>
                </a:cxn>
                <a:cxn ang="0">
                  <a:pos x="220" y="22"/>
                </a:cxn>
                <a:cxn ang="0">
                  <a:pos x="228" y="9"/>
                </a:cxn>
                <a:cxn ang="0">
                  <a:pos x="228" y="9"/>
                </a:cxn>
                <a:cxn ang="0">
                  <a:pos x="228" y="6"/>
                </a:cxn>
                <a:cxn ang="0">
                  <a:pos x="228" y="4"/>
                </a:cxn>
                <a:cxn ang="0">
                  <a:pos x="225" y="1"/>
                </a:cxn>
                <a:cxn ang="0">
                  <a:pos x="223" y="0"/>
                </a:cxn>
                <a:cxn ang="0">
                  <a:pos x="220" y="0"/>
                </a:cxn>
                <a:cxn ang="0">
                  <a:pos x="219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8" h="342">
                  <a:moveTo>
                    <a:pt x="217" y="2"/>
                  </a:moveTo>
                  <a:lnTo>
                    <a:pt x="217" y="2"/>
                  </a:lnTo>
                  <a:lnTo>
                    <a:pt x="206" y="23"/>
                  </a:lnTo>
                  <a:lnTo>
                    <a:pt x="192" y="43"/>
                  </a:lnTo>
                  <a:lnTo>
                    <a:pt x="179" y="61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36" y="128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80" y="216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39" y="27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1" y="302"/>
                  </a:lnTo>
                  <a:lnTo>
                    <a:pt x="16" y="314"/>
                  </a:lnTo>
                  <a:lnTo>
                    <a:pt x="9" y="325"/>
                  </a:lnTo>
                  <a:lnTo>
                    <a:pt x="5" y="329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0" y="333"/>
                  </a:lnTo>
                  <a:lnTo>
                    <a:pt x="0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5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12" y="340"/>
                  </a:lnTo>
                  <a:lnTo>
                    <a:pt x="15" y="336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5" y="316"/>
                  </a:lnTo>
                  <a:lnTo>
                    <a:pt x="33" y="304"/>
                  </a:lnTo>
                  <a:lnTo>
                    <a:pt x="47" y="282"/>
                  </a:lnTo>
                  <a:lnTo>
                    <a:pt x="47" y="282"/>
                  </a:lnTo>
                  <a:lnTo>
                    <a:pt x="76" y="240"/>
                  </a:lnTo>
                  <a:lnTo>
                    <a:pt x="105" y="199"/>
                  </a:lnTo>
                  <a:lnTo>
                    <a:pt x="105" y="199"/>
                  </a:lnTo>
                  <a:lnTo>
                    <a:pt x="121" y="175"/>
                  </a:lnTo>
                  <a:lnTo>
                    <a:pt x="135" y="151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81" y="80"/>
                  </a:lnTo>
                  <a:lnTo>
                    <a:pt x="198" y="57"/>
                  </a:lnTo>
                  <a:lnTo>
                    <a:pt x="213" y="34"/>
                  </a:lnTo>
                  <a:lnTo>
                    <a:pt x="220" y="22"/>
                  </a:lnTo>
                  <a:lnTo>
                    <a:pt x="228" y="9"/>
                  </a:lnTo>
                  <a:lnTo>
                    <a:pt x="228" y="9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9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5" name="Freeform 1077"/>
            <p:cNvSpPr/>
            <p:nvPr/>
          </p:nvSpPr>
          <p:spPr bwMode="auto">
            <a:xfrm>
              <a:off x="4359276" y="4505325"/>
              <a:ext cx="38100" cy="539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75" y="18"/>
                </a:cxn>
                <a:cxn ang="0">
                  <a:pos x="62" y="35"/>
                </a:cxn>
                <a:cxn ang="0">
                  <a:pos x="51" y="52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17" y="98"/>
                </a:cxn>
                <a:cxn ang="0">
                  <a:pos x="8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2" y="134"/>
                </a:cxn>
                <a:cxn ang="0">
                  <a:pos x="12" y="134"/>
                </a:cxn>
                <a:cxn ang="0">
                  <a:pos x="15" y="126"/>
                </a:cxn>
                <a:cxn ang="0">
                  <a:pos x="20" y="117"/>
                </a:cxn>
                <a:cxn ang="0">
                  <a:pos x="30" y="101"/>
                </a:cxn>
                <a:cxn ang="0">
                  <a:pos x="53" y="71"/>
                </a:cxn>
                <a:cxn ang="0">
                  <a:pos x="53" y="71"/>
                </a:cxn>
                <a:cxn ang="0">
                  <a:pos x="63" y="55"/>
                </a:cxn>
                <a:cxn ang="0">
                  <a:pos x="74" y="39"/>
                </a:cxn>
                <a:cxn ang="0">
                  <a:pos x="84" y="25"/>
                </a:cxn>
                <a:cxn ang="0">
                  <a:pos x="96" y="11"/>
                </a:cxn>
                <a:cxn ang="0">
                  <a:pos x="96" y="11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7" h="137">
                  <a:moveTo>
                    <a:pt x="88" y="3"/>
                  </a:moveTo>
                  <a:lnTo>
                    <a:pt x="88" y="3"/>
                  </a:lnTo>
                  <a:lnTo>
                    <a:pt x="75" y="18"/>
                  </a:lnTo>
                  <a:lnTo>
                    <a:pt x="62" y="35"/>
                  </a:lnTo>
                  <a:lnTo>
                    <a:pt x="51" y="5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17" y="98"/>
                  </a:lnTo>
                  <a:lnTo>
                    <a:pt x="8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5" y="126"/>
                  </a:lnTo>
                  <a:lnTo>
                    <a:pt x="20" y="117"/>
                  </a:lnTo>
                  <a:lnTo>
                    <a:pt x="30" y="10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3" y="55"/>
                  </a:lnTo>
                  <a:lnTo>
                    <a:pt x="74" y="39"/>
                  </a:lnTo>
                  <a:lnTo>
                    <a:pt x="84" y="25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6" name="Freeform 1078"/>
            <p:cNvSpPr/>
            <p:nvPr/>
          </p:nvSpPr>
          <p:spPr bwMode="auto">
            <a:xfrm>
              <a:off x="4375151" y="4513263"/>
              <a:ext cx="39688" cy="5080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4" y="14"/>
                </a:cxn>
                <a:cxn ang="0">
                  <a:pos x="62" y="29"/>
                </a:cxn>
                <a:cxn ang="0">
                  <a:pos x="41" y="5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2" y="127"/>
                </a:cxn>
                <a:cxn ang="0">
                  <a:pos x="6" y="128"/>
                </a:cxn>
                <a:cxn ang="0">
                  <a:pos x="7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51" y="65"/>
                </a:cxn>
                <a:cxn ang="0">
                  <a:pos x="71" y="37"/>
                </a:cxn>
                <a:cxn ang="0">
                  <a:pos x="82" y="2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6" h="128">
                  <a:moveTo>
                    <a:pt x="86" y="1"/>
                  </a:moveTo>
                  <a:lnTo>
                    <a:pt x="86" y="1"/>
                  </a:lnTo>
                  <a:lnTo>
                    <a:pt x="74" y="14"/>
                  </a:lnTo>
                  <a:lnTo>
                    <a:pt x="62" y="29"/>
                  </a:lnTo>
                  <a:lnTo>
                    <a:pt x="41" y="5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2" y="127"/>
                  </a:lnTo>
                  <a:lnTo>
                    <a:pt x="6" y="128"/>
                  </a:lnTo>
                  <a:lnTo>
                    <a:pt x="7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51" y="65"/>
                  </a:lnTo>
                  <a:lnTo>
                    <a:pt x="71" y="37"/>
                  </a:lnTo>
                  <a:lnTo>
                    <a:pt x="82" y="2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7" name="Freeform 1079"/>
            <p:cNvSpPr/>
            <p:nvPr/>
          </p:nvSpPr>
          <p:spPr bwMode="auto">
            <a:xfrm>
              <a:off x="4391026" y="4516438"/>
              <a:ext cx="47625" cy="53975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5" y="14"/>
                </a:cxn>
                <a:cxn ang="0">
                  <a:pos x="80" y="28"/>
                </a:cxn>
                <a:cxn ang="0">
                  <a:pos x="65" y="43"/>
                </a:cxn>
                <a:cxn ang="0">
                  <a:pos x="51" y="58"/>
                </a:cxn>
                <a:cxn ang="0">
                  <a:pos x="25" y="91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6" y="134"/>
                </a:cxn>
                <a:cxn ang="0">
                  <a:pos x="9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34" y="98"/>
                </a:cxn>
                <a:cxn ang="0">
                  <a:pos x="59" y="66"/>
                </a:cxn>
                <a:cxn ang="0">
                  <a:pos x="72" y="51"/>
                </a:cxn>
                <a:cxn ang="0">
                  <a:pos x="86" y="36"/>
                </a:cxn>
                <a:cxn ang="0">
                  <a:pos x="101" y="23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2"/>
                </a:cxn>
                <a:cxn ang="0">
                  <a:pos x="118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20" h="134">
                  <a:moveTo>
                    <a:pt x="111" y="1"/>
                  </a:moveTo>
                  <a:lnTo>
                    <a:pt x="111" y="1"/>
                  </a:lnTo>
                  <a:lnTo>
                    <a:pt x="95" y="14"/>
                  </a:lnTo>
                  <a:lnTo>
                    <a:pt x="80" y="28"/>
                  </a:lnTo>
                  <a:lnTo>
                    <a:pt x="65" y="43"/>
                  </a:lnTo>
                  <a:lnTo>
                    <a:pt x="51" y="58"/>
                  </a:lnTo>
                  <a:lnTo>
                    <a:pt x="25" y="91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6" y="134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34" y="98"/>
                  </a:lnTo>
                  <a:lnTo>
                    <a:pt x="59" y="66"/>
                  </a:lnTo>
                  <a:lnTo>
                    <a:pt x="72" y="51"/>
                  </a:lnTo>
                  <a:lnTo>
                    <a:pt x="86" y="36"/>
                  </a:lnTo>
                  <a:lnTo>
                    <a:pt x="101" y="2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8" name="Freeform 1080"/>
            <p:cNvSpPr/>
            <p:nvPr/>
          </p:nvSpPr>
          <p:spPr bwMode="auto">
            <a:xfrm>
              <a:off x="4402138" y="4527550"/>
              <a:ext cx="47625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4"/>
                </a:cxn>
                <a:cxn ang="0">
                  <a:pos x="106" y="8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2" y="38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7"/>
                </a:cxn>
                <a:cxn ang="0">
                  <a:pos x="35" y="96"/>
                </a:cxn>
                <a:cxn ang="0">
                  <a:pos x="35" y="96"/>
                </a:cxn>
                <a:cxn ang="0">
                  <a:pos x="30" y="104"/>
                </a:cxn>
                <a:cxn ang="0">
                  <a:pos x="25" y="110"/>
                </a:cxn>
                <a:cxn ang="0">
                  <a:pos x="13" y="121"/>
                </a:cxn>
                <a:cxn ang="0">
                  <a:pos x="13" y="121"/>
                </a:cxn>
                <a:cxn ang="0">
                  <a:pos x="9" y="127"/>
                </a:cxn>
                <a:cxn ang="0">
                  <a:pos x="4" y="136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1" y="141"/>
                </a:cxn>
                <a:cxn ang="0">
                  <a:pos x="1" y="141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3" y="150"/>
                </a:cxn>
                <a:cxn ang="0">
                  <a:pos x="4" y="150"/>
                </a:cxn>
                <a:cxn ang="0">
                  <a:pos x="5" y="151"/>
                </a:cxn>
                <a:cxn ang="0">
                  <a:pos x="8" y="151"/>
                </a:cxn>
                <a:cxn ang="0">
                  <a:pos x="9" y="149"/>
                </a:cxn>
                <a:cxn ang="0">
                  <a:pos x="9" y="149"/>
                </a:cxn>
                <a:cxn ang="0">
                  <a:pos x="33" y="120"/>
                </a:cxn>
                <a:cxn ang="0">
                  <a:pos x="55" y="90"/>
                </a:cxn>
                <a:cxn ang="0">
                  <a:pos x="55" y="90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2" y="28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20" y="10"/>
                </a:cxn>
                <a:cxn ang="0">
                  <a:pos x="120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2" y="2"/>
                </a:cxn>
                <a:cxn ang="0">
                  <a:pos x="119" y="0"/>
                </a:cxn>
                <a:cxn ang="0">
                  <a:pos x="116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1">
                  <a:moveTo>
                    <a:pt x="114" y="1"/>
                  </a:moveTo>
                  <a:lnTo>
                    <a:pt x="114" y="1"/>
                  </a:lnTo>
                  <a:lnTo>
                    <a:pt x="110" y="4"/>
                  </a:lnTo>
                  <a:lnTo>
                    <a:pt x="106" y="8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2" y="3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7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0" y="104"/>
                  </a:lnTo>
                  <a:lnTo>
                    <a:pt x="25" y="110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9" y="127"/>
                  </a:lnTo>
                  <a:lnTo>
                    <a:pt x="4" y="136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5" y="151"/>
                  </a:lnTo>
                  <a:lnTo>
                    <a:pt x="8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33" y="12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2" y="28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2" y="2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9" name="Freeform 1081"/>
            <p:cNvSpPr/>
            <p:nvPr/>
          </p:nvSpPr>
          <p:spPr bwMode="auto">
            <a:xfrm>
              <a:off x="4421188" y="4543425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70" y="15"/>
                </a:cxn>
                <a:cxn ang="0">
                  <a:pos x="59" y="29"/>
                </a:cxn>
                <a:cxn ang="0">
                  <a:pos x="49" y="43"/>
                </a:cxn>
                <a:cxn ang="0">
                  <a:pos x="38" y="59"/>
                </a:cxn>
                <a:cxn ang="0">
                  <a:pos x="20" y="89"/>
                </a:cxn>
                <a:cxn ang="0">
                  <a:pos x="2" y="119"/>
                </a:cxn>
                <a:cxn ang="0">
                  <a:pos x="2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8"/>
                </a:cxn>
                <a:cxn ang="0">
                  <a:pos x="10" y="127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30" y="96"/>
                </a:cxn>
                <a:cxn ang="0">
                  <a:pos x="47" y="66"/>
                </a:cxn>
                <a:cxn ang="0">
                  <a:pos x="58" y="51"/>
                </a:cxn>
                <a:cxn ang="0">
                  <a:pos x="67" y="37"/>
                </a:cxn>
                <a:cxn ang="0">
                  <a:pos x="79" y="22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92" y="7"/>
                </a:cxn>
                <a:cxn ang="0">
                  <a:pos x="92" y="5"/>
                </a:cxn>
                <a:cxn ang="0">
                  <a:pos x="89" y="2"/>
                </a:cxn>
                <a:cxn ang="0">
                  <a:pos x="87" y="0"/>
                </a:cxn>
                <a:cxn ang="0">
                  <a:pos x="84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2" h="128">
                  <a:moveTo>
                    <a:pt x="81" y="2"/>
                  </a:moveTo>
                  <a:lnTo>
                    <a:pt x="81" y="2"/>
                  </a:lnTo>
                  <a:lnTo>
                    <a:pt x="70" y="15"/>
                  </a:lnTo>
                  <a:lnTo>
                    <a:pt x="59" y="29"/>
                  </a:lnTo>
                  <a:lnTo>
                    <a:pt x="49" y="43"/>
                  </a:lnTo>
                  <a:lnTo>
                    <a:pt x="38" y="59"/>
                  </a:lnTo>
                  <a:lnTo>
                    <a:pt x="20" y="8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8"/>
                  </a:lnTo>
                  <a:lnTo>
                    <a:pt x="10" y="127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30" y="96"/>
                  </a:lnTo>
                  <a:lnTo>
                    <a:pt x="47" y="66"/>
                  </a:lnTo>
                  <a:lnTo>
                    <a:pt x="58" y="51"/>
                  </a:lnTo>
                  <a:lnTo>
                    <a:pt x="67" y="37"/>
                  </a:lnTo>
                  <a:lnTo>
                    <a:pt x="79" y="22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0" name="Freeform 1082"/>
            <p:cNvSpPr/>
            <p:nvPr/>
          </p:nvSpPr>
          <p:spPr bwMode="auto">
            <a:xfrm>
              <a:off x="4308476" y="4591050"/>
              <a:ext cx="20638" cy="39688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0" y="25"/>
                </a:cxn>
                <a:cxn ang="0">
                  <a:pos x="17" y="47"/>
                </a:cxn>
                <a:cxn ang="0">
                  <a:pos x="11" y="58"/>
                </a:cxn>
                <a:cxn ang="0">
                  <a:pos x="7" y="70"/>
                </a:cxn>
                <a:cxn ang="0">
                  <a:pos x="3" y="83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1" y="97"/>
                </a:cxn>
                <a:cxn ang="0">
                  <a:pos x="12" y="94"/>
                </a:cxn>
                <a:cxn ang="0">
                  <a:pos x="12" y="94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2" y="60"/>
                </a:cxn>
                <a:cxn ang="0">
                  <a:pos x="28" y="50"/>
                </a:cxn>
                <a:cxn ang="0">
                  <a:pos x="41" y="29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4" h="100">
                  <a:moveTo>
                    <a:pt x="43" y="3"/>
                  </a:moveTo>
                  <a:lnTo>
                    <a:pt x="43" y="3"/>
                  </a:lnTo>
                  <a:lnTo>
                    <a:pt x="30" y="25"/>
                  </a:lnTo>
                  <a:lnTo>
                    <a:pt x="17" y="47"/>
                  </a:lnTo>
                  <a:lnTo>
                    <a:pt x="11" y="58"/>
                  </a:lnTo>
                  <a:lnTo>
                    <a:pt x="7" y="70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2" y="60"/>
                  </a:lnTo>
                  <a:lnTo>
                    <a:pt x="28" y="50"/>
                  </a:lnTo>
                  <a:lnTo>
                    <a:pt x="41" y="2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1" name="Freeform 1083"/>
            <p:cNvSpPr/>
            <p:nvPr/>
          </p:nvSpPr>
          <p:spPr bwMode="auto">
            <a:xfrm>
              <a:off x="4319588" y="4605338"/>
              <a:ext cx="23813" cy="3492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7" y="90"/>
                </a:cxn>
                <a:cxn ang="0">
                  <a:pos x="9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5"/>
                </a:cxn>
                <a:cxn ang="0">
                  <a:pos x="21" y="64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43" y="26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6" y="1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90">
                  <a:moveTo>
                    <a:pt x="45" y="2"/>
                  </a:moveTo>
                  <a:lnTo>
                    <a:pt x="45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1" y="6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3" y="2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2" name="Freeform 1084"/>
            <p:cNvSpPr/>
            <p:nvPr/>
          </p:nvSpPr>
          <p:spPr bwMode="auto">
            <a:xfrm>
              <a:off x="4338638" y="461010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0" y="21"/>
                </a:cxn>
                <a:cxn ang="0">
                  <a:pos x="30" y="30"/>
                </a:cxn>
                <a:cxn ang="0">
                  <a:pos x="23" y="40"/>
                </a:cxn>
                <a:cxn ang="0">
                  <a:pos x="15" y="51"/>
                </a:cxn>
                <a:cxn ang="0">
                  <a:pos x="10" y="61"/>
                </a:cxn>
                <a:cxn ang="0">
                  <a:pos x="4" y="74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2"/>
                </a:cxn>
                <a:cxn ang="0">
                  <a:pos x="11" y="90"/>
                </a:cxn>
                <a:cxn ang="0">
                  <a:pos x="11" y="90"/>
                </a:cxn>
                <a:cxn ang="0">
                  <a:pos x="15" y="78"/>
                </a:cxn>
                <a:cxn ang="0">
                  <a:pos x="20" y="66"/>
                </a:cxn>
                <a:cxn ang="0">
                  <a:pos x="25" y="56"/>
                </a:cxn>
                <a:cxn ang="0">
                  <a:pos x="32" y="45"/>
                </a:cxn>
                <a:cxn ang="0">
                  <a:pos x="40" y="36"/>
                </a:cxn>
                <a:cxn ang="0">
                  <a:pos x="49" y="27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94">
                  <a:moveTo>
                    <a:pt x="59" y="2"/>
                  </a:moveTo>
                  <a:lnTo>
                    <a:pt x="59" y="2"/>
                  </a:lnTo>
                  <a:lnTo>
                    <a:pt x="40" y="21"/>
                  </a:lnTo>
                  <a:lnTo>
                    <a:pt x="30" y="30"/>
                  </a:lnTo>
                  <a:lnTo>
                    <a:pt x="23" y="40"/>
                  </a:lnTo>
                  <a:lnTo>
                    <a:pt x="15" y="51"/>
                  </a:lnTo>
                  <a:lnTo>
                    <a:pt x="10" y="61"/>
                  </a:lnTo>
                  <a:lnTo>
                    <a:pt x="4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78"/>
                  </a:lnTo>
                  <a:lnTo>
                    <a:pt x="20" y="66"/>
                  </a:lnTo>
                  <a:lnTo>
                    <a:pt x="25" y="56"/>
                  </a:lnTo>
                  <a:lnTo>
                    <a:pt x="32" y="45"/>
                  </a:lnTo>
                  <a:lnTo>
                    <a:pt x="40" y="36"/>
                  </a:lnTo>
                  <a:lnTo>
                    <a:pt x="49" y="27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3" name="Freeform 1085"/>
            <p:cNvSpPr/>
            <p:nvPr/>
          </p:nvSpPr>
          <p:spPr bwMode="auto">
            <a:xfrm>
              <a:off x="4359276" y="4614863"/>
              <a:ext cx="26988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1"/>
                </a:cxn>
                <a:cxn ang="0">
                  <a:pos x="13" y="62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4" y="91"/>
                </a:cxn>
                <a:cxn ang="0">
                  <a:pos x="8" y="92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22" y="68"/>
                </a:cxn>
                <a:cxn ang="0">
                  <a:pos x="34" y="47"/>
                </a:cxn>
                <a:cxn ang="0">
                  <a:pos x="48" y="2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5" h="92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1"/>
                  </a:lnTo>
                  <a:lnTo>
                    <a:pt x="13" y="62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4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22" y="68"/>
                  </a:lnTo>
                  <a:lnTo>
                    <a:pt x="34" y="47"/>
                  </a:lnTo>
                  <a:lnTo>
                    <a:pt x="48" y="2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4" name="Freeform 1086"/>
            <p:cNvSpPr/>
            <p:nvPr/>
          </p:nvSpPr>
          <p:spPr bwMode="auto">
            <a:xfrm>
              <a:off x="4368801" y="4624388"/>
              <a:ext cx="26988" cy="41275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4" y="10"/>
                </a:cxn>
                <a:cxn ang="0">
                  <a:pos x="53" y="16"/>
                </a:cxn>
                <a:cxn ang="0">
                  <a:pos x="47" y="27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18" y="72"/>
                </a:cxn>
                <a:cxn ang="0">
                  <a:pos x="1" y="95"/>
                </a:cxn>
                <a:cxn ang="0">
                  <a:pos x="1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3"/>
                </a:cxn>
                <a:cxn ang="0">
                  <a:pos x="3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6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60" y="27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5">
                  <a:moveTo>
                    <a:pt x="56" y="5"/>
                  </a:moveTo>
                  <a:lnTo>
                    <a:pt x="56" y="5"/>
                  </a:lnTo>
                  <a:lnTo>
                    <a:pt x="54" y="10"/>
                  </a:lnTo>
                  <a:lnTo>
                    <a:pt x="53" y="16"/>
                  </a:lnTo>
                  <a:lnTo>
                    <a:pt x="47" y="2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18" y="72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3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60" y="27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5" name="Freeform 1087"/>
            <p:cNvSpPr/>
            <p:nvPr/>
          </p:nvSpPr>
          <p:spPr bwMode="auto">
            <a:xfrm>
              <a:off x="4319588" y="4630738"/>
              <a:ext cx="101600" cy="128588"/>
            </a:xfrm>
            <a:custGeom>
              <a:avLst/>
              <a:gdLst/>
              <a:ahLst/>
              <a:cxnLst>
                <a:cxn ang="0">
                  <a:pos x="247" y="1"/>
                </a:cxn>
                <a:cxn ang="0">
                  <a:pos x="247" y="1"/>
                </a:cxn>
                <a:cxn ang="0">
                  <a:pos x="228" y="22"/>
                </a:cxn>
                <a:cxn ang="0">
                  <a:pos x="208" y="43"/>
                </a:cxn>
                <a:cxn ang="0">
                  <a:pos x="171" y="86"/>
                </a:cxn>
                <a:cxn ang="0">
                  <a:pos x="136" y="131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3"/>
                </a:cxn>
                <a:cxn ang="0">
                  <a:pos x="55" y="233"/>
                </a:cxn>
                <a:cxn ang="0">
                  <a:pos x="41" y="254"/>
                </a:cxn>
                <a:cxn ang="0">
                  <a:pos x="41" y="254"/>
                </a:cxn>
                <a:cxn ang="0">
                  <a:pos x="35" y="261"/>
                </a:cxn>
                <a:cxn ang="0">
                  <a:pos x="30" y="269"/>
                </a:cxn>
                <a:cxn ang="0">
                  <a:pos x="17" y="285"/>
                </a:cxn>
                <a:cxn ang="0">
                  <a:pos x="12" y="293"/>
                </a:cxn>
                <a:cxn ang="0">
                  <a:pos x="7" y="301"/>
                </a:cxn>
                <a:cxn ang="0">
                  <a:pos x="3" y="309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0"/>
                </a:cxn>
                <a:cxn ang="0">
                  <a:pos x="1" y="322"/>
                </a:cxn>
                <a:cxn ang="0">
                  <a:pos x="4" y="324"/>
                </a:cxn>
                <a:cxn ang="0">
                  <a:pos x="7" y="324"/>
                </a:cxn>
                <a:cxn ang="0">
                  <a:pos x="8" y="324"/>
                </a:cxn>
                <a:cxn ang="0">
                  <a:pos x="10" y="323"/>
                </a:cxn>
                <a:cxn ang="0">
                  <a:pos x="10" y="320"/>
                </a:cxn>
                <a:cxn ang="0">
                  <a:pos x="10" y="320"/>
                </a:cxn>
                <a:cxn ang="0">
                  <a:pos x="12" y="315"/>
                </a:cxn>
                <a:cxn ang="0">
                  <a:pos x="14" y="310"/>
                </a:cxn>
                <a:cxn ang="0">
                  <a:pos x="20" y="302"/>
                </a:cxn>
                <a:cxn ang="0">
                  <a:pos x="26" y="295"/>
                </a:cxn>
                <a:cxn ang="0">
                  <a:pos x="33" y="288"/>
                </a:cxn>
                <a:cxn ang="0">
                  <a:pos x="33" y="288"/>
                </a:cxn>
                <a:cxn ang="0">
                  <a:pos x="44" y="271"/>
                </a:cxn>
                <a:cxn ang="0">
                  <a:pos x="55" y="252"/>
                </a:cxn>
                <a:cxn ang="0">
                  <a:pos x="55" y="252"/>
                </a:cxn>
                <a:cxn ang="0">
                  <a:pos x="71" y="230"/>
                </a:cxn>
                <a:cxn ang="0">
                  <a:pos x="88" y="208"/>
                </a:cxn>
                <a:cxn ang="0">
                  <a:pos x="123" y="166"/>
                </a:cxn>
                <a:cxn ang="0">
                  <a:pos x="123" y="166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7"/>
                </a:cxn>
                <a:cxn ang="0">
                  <a:pos x="255" y="9"/>
                </a:cxn>
                <a:cxn ang="0">
                  <a:pos x="255" y="9"/>
                </a:cxn>
                <a:cxn ang="0">
                  <a:pos x="256" y="6"/>
                </a:cxn>
                <a:cxn ang="0">
                  <a:pos x="256" y="5"/>
                </a:cxn>
                <a:cxn ang="0">
                  <a:pos x="255" y="1"/>
                </a:cxn>
                <a:cxn ang="0">
                  <a:pos x="251" y="0"/>
                </a:cxn>
                <a:cxn ang="0">
                  <a:pos x="248" y="0"/>
                </a:cxn>
                <a:cxn ang="0">
                  <a:pos x="247" y="1"/>
                </a:cxn>
                <a:cxn ang="0">
                  <a:pos x="247" y="1"/>
                </a:cxn>
              </a:cxnLst>
              <a:rect l="0" t="0" r="r" b="b"/>
              <a:pathLst>
                <a:path w="256" h="324">
                  <a:moveTo>
                    <a:pt x="247" y="1"/>
                  </a:moveTo>
                  <a:lnTo>
                    <a:pt x="247" y="1"/>
                  </a:lnTo>
                  <a:lnTo>
                    <a:pt x="228" y="22"/>
                  </a:lnTo>
                  <a:lnTo>
                    <a:pt x="208" y="43"/>
                  </a:lnTo>
                  <a:lnTo>
                    <a:pt x="171" y="86"/>
                  </a:lnTo>
                  <a:lnTo>
                    <a:pt x="136" y="131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3"/>
                  </a:lnTo>
                  <a:lnTo>
                    <a:pt x="55" y="233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5" y="261"/>
                  </a:lnTo>
                  <a:lnTo>
                    <a:pt x="30" y="269"/>
                  </a:lnTo>
                  <a:lnTo>
                    <a:pt x="17" y="285"/>
                  </a:lnTo>
                  <a:lnTo>
                    <a:pt x="12" y="293"/>
                  </a:lnTo>
                  <a:lnTo>
                    <a:pt x="7" y="301"/>
                  </a:lnTo>
                  <a:lnTo>
                    <a:pt x="3" y="309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1" y="322"/>
                  </a:lnTo>
                  <a:lnTo>
                    <a:pt x="4" y="324"/>
                  </a:lnTo>
                  <a:lnTo>
                    <a:pt x="7" y="324"/>
                  </a:lnTo>
                  <a:lnTo>
                    <a:pt x="8" y="324"/>
                  </a:lnTo>
                  <a:lnTo>
                    <a:pt x="10" y="323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2" y="315"/>
                  </a:lnTo>
                  <a:lnTo>
                    <a:pt x="14" y="310"/>
                  </a:lnTo>
                  <a:lnTo>
                    <a:pt x="20" y="302"/>
                  </a:lnTo>
                  <a:lnTo>
                    <a:pt x="26" y="295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44" y="271"/>
                  </a:lnTo>
                  <a:lnTo>
                    <a:pt x="55" y="252"/>
                  </a:lnTo>
                  <a:lnTo>
                    <a:pt x="55" y="252"/>
                  </a:lnTo>
                  <a:lnTo>
                    <a:pt x="71" y="230"/>
                  </a:lnTo>
                  <a:lnTo>
                    <a:pt x="88" y="208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7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56" y="6"/>
                  </a:lnTo>
                  <a:lnTo>
                    <a:pt x="256" y="5"/>
                  </a:lnTo>
                  <a:lnTo>
                    <a:pt x="255" y="1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7" y="1"/>
                  </a:lnTo>
                  <a:lnTo>
                    <a:pt x="2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6" name="Freeform 1088"/>
            <p:cNvSpPr/>
            <p:nvPr/>
          </p:nvSpPr>
          <p:spPr bwMode="auto">
            <a:xfrm>
              <a:off x="4338638" y="4643438"/>
              <a:ext cx="96838" cy="127000"/>
            </a:xfrm>
            <a:custGeom>
              <a:avLst/>
              <a:gdLst/>
              <a:ahLst/>
              <a:cxnLst>
                <a:cxn ang="0">
                  <a:pos x="233" y="2"/>
                </a:cxn>
                <a:cxn ang="0">
                  <a:pos x="233" y="2"/>
                </a:cxn>
                <a:cxn ang="0">
                  <a:pos x="230" y="6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2" y="17"/>
                </a:cxn>
                <a:cxn ang="0">
                  <a:pos x="216" y="25"/>
                </a:cxn>
                <a:cxn ang="0">
                  <a:pos x="201" y="38"/>
                </a:cxn>
                <a:cxn ang="0">
                  <a:pos x="201" y="38"/>
                </a:cxn>
                <a:cxn ang="0">
                  <a:pos x="182" y="60"/>
                </a:cxn>
                <a:cxn ang="0">
                  <a:pos x="162" y="83"/>
                </a:cxn>
                <a:cxn ang="0">
                  <a:pos x="162" y="83"/>
                </a:cxn>
                <a:cxn ang="0">
                  <a:pos x="128" y="125"/>
                </a:cxn>
                <a:cxn ang="0">
                  <a:pos x="111" y="147"/>
                </a:cxn>
                <a:cxn ang="0">
                  <a:pos x="94" y="169"/>
                </a:cxn>
                <a:cxn ang="0">
                  <a:pos x="94" y="169"/>
                </a:cxn>
                <a:cxn ang="0">
                  <a:pos x="68" y="208"/>
                </a:cxn>
                <a:cxn ang="0">
                  <a:pos x="43" y="247"/>
                </a:cxn>
                <a:cxn ang="0">
                  <a:pos x="43" y="247"/>
                </a:cxn>
                <a:cxn ang="0">
                  <a:pos x="31" y="264"/>
                </a:cxn>
                <a:cxn ang="0">
                  <a:pos x="20" y="279"/>
                </a:cxn>
                <a:cxn ang="0">
                  <a:pos x="8" y="295"/>
                </a:cxn>
                <a:cxn ang="0">
                  <a:pos x="4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0" y="317"/>
                </a:cxn>
                <a:cxn ang="0">
                  <a:pos x="4" y="319"/>
                </a:cxn>
                <a:cxn ang="0">
                  <a:pos x="8" y="318"/>
                </a:cxn>
                <a:cxn ang="0">
                  <a:pos x="10" y="317"/>
                </a:cxn>
                <a:cxn ang="0">
                  <a:pos x="10" y="315"/>
                </a:cxn>
                <a:cxn ang="0">
                  <a:pos x="10" y="315"/>
                </a:cxn>
                <a:cxn ang="0">
                  <a:pos x="14" y="306"/>
                </a:cxn>
                <a:cxn ang="0">
                  <a:pos x="20" y="297"/>
                </a:cxn>
                <a:cxn ang="0">
                  <a:pos x="33" y="280"/>
                </a:cxn>
                <a:cxn ang="0">
                  <a:pos x="46" y="263"/>
                </a:cxn>
                <a:cxn ang="0">
                  <a:pos x="58" y="246"/>
                </a:cxn>
                <a:cxn ang="0">
                  <a:pos x="58" y="246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8" y="143"/>
                </a:cxn>
                <a:cxn ang="0">
                  <a:pos x="146" y="121"/>
                </a:cxn>
                <a:cxn ang="0">
                  <a:pos x="183" y="76"/>
                </a:cxn>
                <a:cxn ang="0">
                  <a:pos x="183" y="76"/>
                </a:cxn>
                <a:cxn ang="0">
                  <a:pos x="199" y="59"/>
                </a:cxn>
                <a:cxn ang="0">
                  <a:pos x="216" y="43"/>
                </a:cxn>
                <a:cxn ang="0">
                  <a:pos x="224" y="34"/>
                </a:cxn>
                <a:cxn ang="0">
                  <a:pos x="232" y="26"/>
                </a:cxn>
                <a:cxn ang="0">
                  <a:pos x="237" y="16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3" y="6"/>
                </a:cxn>
                <a:cxn ang="0">
                  <a:pos x="242" y="3"/>
                </a:cxn>
                <a:cxn ang="0">
                  <a:pos x="239" y="0"/>
                </a:cxn>
                <a:cxn ang="0">
                  <a:pos x="235" y="0"/>
                </a:cxn>
                <a:cxn ang="0">
                  <a:pos x="234" y="0"/>
                </a:cxn>
                <a:cxn ang="0">
                  <a:pos x="233" y="2"/>
                </a:cxn>
                <a:cxn ang="0">
                  <a:pos x="233" y="2"/>
                </a:cxn>
              </a:cxnLst>
              <a:rect l="0" t="0" r="r" b="b"/>
              <a:pathLst>
                <a:path w="243" h="319">
                  <a:moveTo>
                    <a:pt x="233" y="2"/>
                  </a:moveTo>
                  <a:lnTo>
                    <a:pt x="233" y="2"/>
                  </a:lnTo>
                  <a:lnTo>
                    <a:pt x="230" y="6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17"/>
                  </a:lnTo>
                  <a:lnTo>
                    <a:pt x="216" y="25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82" y="60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28" y="125"/>
                  </a:lnTo>
                  <a:lnTo>
                    <a:pt x="111" y="147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68" y="208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31" y="264"/>
                  </a:lnTo>
                  <a:lnTo>
                    <a:pt x="20" y="279"/>
                  </a:lnTo>
                  <a:lnTo>
                    <a:pt x="8" y="295"/>
                  </a:lnTo>
                  <a:lnTo>
                    <a:pt x="4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4" y="319"/>
                  </a:lnTo>
                  <a:lnTo>
                    <a:pt x="8" y="318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4" y="306"/>
                  </a:lnTo>
                  <a:lnTo>
                    <a:pt x="20" y="297"/>
                  </a:lnTo>
                  <a:lnTo>
                    <a:pt x="33" y="280"/>
                  </a:lnTo>
                  <a:lnTo>
                    <a:pt x="46" y="263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8" y="143"/>
                  </a:lnTo>
                  <a:lnTo>
                    <a:pt x="146" y="121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99" y="59"/>
                  </a:lnTo>
                  <a:lnTo>
                    <a:pt x="216" y="43"/>
                  </a:lnTo>
                  <a:lnTo>
                    <a:pt x="224" y="34"/>
                  </a:lnTo>
                  <a:lnTo>
                    <a:pt x="232" y="26"/>
                  </a:lnTo>
                  <a:lnTo>
                    <a:pt x="237" y="1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3" y="6"/>
                  </a:lnTo>
                  <a:lnTo>
                    <a:pt x="242" y="3"/>
                  </a:lnTo>
                  <a:lnTo>
                    <a:pt x="239" y="0"/>
                  </a:lnTo>
                  <a:lnTo>
                    <a:pt x="235" y="0"/>
                  </a:lnTo>
                  <a:lnTo>
                    <a:pt x="234" y="0"/>
                  </a:lnTo>
                  <a:lnTo>
                    <a:pt x="233" y="2"/>
                  </a:lnTo>
                  <a:lnTo>
                    <a:pt x="2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7" name="Freeform 1089"/>
            <p:cNvSpPr/>
            <p:nvPr/>
          </p:nvSpPr>
          <p:spPr bwMode="auto">
            <a:xfrm>
              <a:off x="4359276" y="4652963"/>
              <a:ext cx="90488" cy="11747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12" y="12"/>
                </a:cxn>
                <a:cxn ang="0">
                  <a:pos x="204" y="21"/>
                </a:cxn>
                <a:cxn ang="0">
                  <a:pos x="190" y="36"/>
                </a:cxn>
                <a:cxn ang="0">
                  <a:pos x="190" y="36"/>
                </a:cxn>
                <a:cxn ang="0">
                  <a:pos x="161" y="73"/>
                </a:cxn>
                <a:cxn ang="0">
                  <a:pos x="161" y="73"/>
                </a:cxn>
                <a:cxn ang="0">
                  <a:pos x="133" y="108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7"/>
                </a:cxn>
                <a:cxn ang="0">
                  <a:pos x="47" y="227"/>
                </a:cxn>
                <a:cxn ang="0">
                  <a:pos x="33" y="250"/>
                </a:cxn>
                <a:cxn ang="0">
                  <a:pos x="25" y="261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7"/>
                </a:cxn>
                <a:cxn ang="0">
                  <a:pos x="8" y="281"/>
                </a:cxn>
                <a:cxn ang="0">
                  <a:pos x="4" y="28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0" y="294"/>
                </a:cxn>
                <a:cxn ang="0">
                  <a:pos x="1" y="295"/>
                </a:cxn>
                <a:cxn ang="0">
                  <a:pos x="3" y="297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4" y="289"/>
                </a:cxn>
                <a:cxn ang="0">
                  <a:pos x="21" y="284"/>
                </a:cxn>
                <a:cxn ang="0">
                  <a:pos x="26" y="278"/>
                </a:cxn>
                <a:cxn ang="0">
                  <a:pos x="31" y="273"/>
                </a:cxn>
                <a:cxn ang="0">
                  <a:pos x="31" y="273"/>
                </a:cxn>
                <a:cxn ang="0">
                  <a:pos x="44" y="252"/>
                </a:cxn>
                <a:cxn ang="0">
                  <a:pos x="58" y="233"/>
                </a:cxn>
                <a:cxn ang="0">
                  <a:pos x="58" y="233"/>
                </a:cxn>
                <a:cxn ang="0">
                  <a:pos x="72" y="212"/>
                </a:cxn>
                <a:cxn ang="0">
                  <a:pos x="86" y="191"/>
                </a:cxn>
                <a:cxn ang="0">
                  <a:pos x="101" y="170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7" y="72"/>
                </a:cxn>
                <a:cxn ang="0">
                  <a:pos x="177" y="72"/>
                </a:cxn>
                <a:cxn ang="0">
                  <a:pos x="190" y="56"/>
                </a:cxn>
                <a:cxn ang="0">
                  <a:pos x="204" y="40"/>
                </a:cxn>
                <a:cxn ang="0">
                  <a:pos x="218" y="23"/>
                </a:cxn>
                <a:cxn ang="0">
                  <a:pos x="224" y="14"/>
                </a:cxn>
                <a:cxn ang="0">
                  <a:pos x="229" y="6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9" y="1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8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9" h="298">
                  <a:moveTo>
                    <a:pt x="217" y="2"/>
                  </a:moveTo>
                  <a:lnTo>
                    <a:pt x="217" y="2"/>
                  </a:lnTo>
                  <a:lnTo>
                    <a:pt x="212" y="12"/>
                  </a:lnTo>
                  <a:lnTo>
                    <a:pt x="204" y="21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61" y="73"/>
                  </a:lnTo>
                  <a:lnTo>
                    <a:pt x="161" y="73"/>
                  </a:lnTo>
                  <a:lnTo>
                    <a:pt x="133" y="108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33" y="250"/>
                  </a:lnTo>
                  <a:lnTo>
                    <a:pt x="25" y="261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7"/>
                  </a:lnTo>
                  <a:lnTo>
                    <a:pt x="8" y="281"/>
                  </a:lnTo>
                  <a:lnTo>
                    <a:pt x="4" y="28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4"/>
                  </a:lnTo>
                  <a:lnTo>
                    <a:pt x="1" y="295"/>
                  </a:lnTo>
                  <a:lnTo>
                    <a:pt x="3" y="297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4" y="289"/>
                  </a:lnTo>
                  <a:lnTo>
                    <a:pt x="21" y="284"/>
                  </a:lnTo>
                  <a:lnTo>
                    <a:pt x="26" y="278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44" y="252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72" y="212"/>
                  </a:lnTo>
                  <a:lnTo>
                    <a:pt x="86" y="191"/>
                  </a:lnTo>
                  <a:lnTo>
                    <a:pt x="101" y="170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90" y="56"/>
                  </a:lnTo>
                  <a:lnTo>
                    <a:pt x="204" y="40"/>
                  </a:lnTo>
                  <a:lnTo>
                    <a:pt x="218" y="23"/>
                  </a:lnTo>
                  <a:lnTo>
                    <a:pt x="224" y="14"/>
                  </a:lnTo>
                  <a:lnTo>
                    <a:pt x="229" y="6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9" y="1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8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8" name="Freeform 1090"/>
            <p:cNvSpPr/>
            <p:nvPr/>
          </p:nvSpPr>
          <p:spPr bwMode="auto">
            <a:xfrm>
              <a:off x="4403726" y="4670425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7" y="21"/>
                </a:cxn>
                <a:cxn ang="0">
                  <a:pos x="101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49" y="97"/>
                </a:cxn>
                <a:cxn ang="0">
                  <a:pos x="32" y="115"/>
                </a:cxn>
                <a:cxn ang="0">
                  <a:pos x="16" y="135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3" y="162"/>
                </a:cxn>
                <a:cxn ang="0">
                  <a:pos x="7" y="162"/>
                </a:cxn>
                <a:cxn ang="0">
                  <a:pos x="9" y="162"/>
                </a:cxn>
                <a:cxn ang="0">
                  <a:pos x="11" y="160"/>
                </a:cxn>
                <a:cxn ang="0">
                  <a:pos x="11" y="160"/>
                </a:cxn>
                <a:cxn ang="0">
                  <a:pos x="26" y="140"/>
                </a:cxn>
                <a:cxn ang="0">
                  <a:pos x="42" y="121"/>
                </a:cxn>
                <a:cxn ang="0">
                  <a:pos x="58" y="102"/>
                </a:cxn>
                <a:cxn ang="0">
                  <a:pos x="73" y="83"/>
                </a:cxn>
                <a:cxn ang="0">
                  <a:pos x="73" y="83"/>
                </a:cxn>
                <a:cxn ang="0">
                  <a:pos x="94" y="54"/>
                </a:cxn>
                <a:cxn ang="0">
                  <a:pos x="105" y="41"/>
                </a:cxn>
                <a:cxn ang="0">
                  <a:pos x="115" y="28"/>
                </a:cxn>
                <a:cxn ang="0">
                  <a:pos x="115" y="28"/>
                </a:cxn>
                <a:cxn ang="0">
                  <a:pos x="123" y="19"/>
                </a:cxn>
                <a:cxn ang="0">
                  <a:pos x="127" y="13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30" y="6"/>
                </a:cxn>
                <a:cxn ang="0">
                  <a:pos x="128" y="3"/>
                </a:cxn>
                <a:cxn ang="0">
                  <a:pos x="124" y="0"/>
                </a:cxn>
                <a:cxn ang="0">
                  <a:pos x="121" y="2"/>
                </a:cxn>
                <a:cxn ang="0">
                  <a:pos x="119" y="3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30" h="162">
                  <a:moveTo>
                    <a:pt x="118" y="4"/>
                  </a:moveTo>
                  <a:lnTo>
                    <a:pt x="118" y="4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7" y="21"/>
                  </a:lnTo>
                  <a:lnTo>
                    <a:pt x="101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49" y="97"/>
                  </a:lnTo>
                  <a:lnTo>
                    <a:pt x="32" y="115"/>
                  </a:lnTo>
                  <a:lnTo>
                    <a:pt x="16" y="135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3" y="162"/>
                  </a:lnTo>
                  <a:lnTo>
                    <a:pt x="7" y="162"/>
                  </a:lnTo>
                  <a:lnTo>
                    <a:pt x="9" y="162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26" y="140"/>
                  </a:lnTo>
                  <a:lnTo>
                    <a:pt x="42" y="121"/>
                  </a:lnTo>
                  <a:lnTo>
                    <a:pt x="58" y="102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94" y="54"/>
                  </a:lnTo>
                  <a:lnTo>
                    <a:pt x="105" y="41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23" y="19"/>
                  </a:lnTo>
                  <a:lnTo>
                    <a:pt x="127" y="13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28" y="3"/>
                  </a:lnTo>
                  <a:lnTo>
                    <a:pt x="124" y="0"/>
                  </a:lnTo>
                  <a:lnTo>
                    <a:pt x="121" y="2"/>
                  </a:lnTo>
                  <a:lnTo>
                    <a:pt x="119" y="3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9" name="Freeform 1091"/>
            <p:cNvSpPr/>
            <p:nvPr/>
          </p:nvSpPr>
          <p:spPr bwMode="auto">
            <a:xfrm>
              <a:off x="4246563" y="4664075"/>
              <a:ext cx="17463" cy="4445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3" y="32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1"/>
                </a:cxn>
                <a:cxn ang="0">
                  <a:pos x="8" y="83"/>
                </a:cxn>
                <a:cxn ang="0">
                  <a:pos x="5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4" y="114"/>
                </a:cxn>
                <a:cxn ang="0">
                  <a:pos x="5" y="114"/>
                </a:cxn>
                <a:cxn ang="0">
                  <a:pos x="8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14" y="101"/>
                </a:cxn>
                <a:cxn ang="0">
                  <a:pos x="17" y="91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33" y="38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3" y="3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1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4" y="101"/>
                  </a:lnTo>
                  <a:lnTo>
                    <a:pt x="17" y="9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33" y="3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0" name="Freeform 1092"/>
            <p:cNvSpPr/>
            <p:nvPr/>
          </p:nvSpPr>
          <p:spPr bwMode="auto">
            <a:xfrm>
              <a:off x="4252913" y="4662488"/>
              <a:ext cx="34925" cy="61913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9"/>
                </a:cxn>
                <a:cxn ang="0">
                  <a:pos x="61" y="18"/>
                </a:cxn>
                <a:cxn ang="0">
                  <a:pos x="48" y="36"/>
                </a:cxn>
                <a:cxn ang="0">
                  <a:pos x="36" y="56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8" y="94"/>
                </a:cxn>
                <a:cxn ang="0">
                  <a:pos x="10" y="112"/>
                </a:cxn>
                <a:cxn ang="0">
                  <a:pos x="4" y="132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2" y="155"/>
                </a:cxn>
                <a:cxn ang="0">
                  <a:pos x="5" y="157"/>
                </a:cxn>
                <a:cxn ang="0">
                  <a:pos x="9" y="155"/>
                </a:cxn>
                <a:cxn ang="0">
                  <a:pos x="10" y="153"/>
                </a:cxn>
                <a:cxn ang="0">
                  <a:pos x="12" y="150"/>
                </a:cxn>
                <a:cxn ang="0">
                  <a:pos x="12" y="150"/>
                </a:cxn>
                <a:cxn ang="0">
                  <a:pos x="13" y="141"/>
                </a:cxn>
                <a:cxn ang="0">
                  <a:pos x="16" y="132"/>
                </a:cxn>
                <a:cxn ang="0">
                  <a:pos x="23" y="111"/>
                </a:cxn>
                <a:cxn ang="0">
                  <a:pos x="31" y="91"/>
                </a:cxn>
                <a:cxn ang="0">
                  <a:pos x="40" y="74"/>
                </a:cxn>
                <a:cxn ang="0">
                  <a:pos x="40" y="74"/>
                </a:cxn>
                <a:cxn ang="0">
                  <a:pos x="50" y="57"/>
                </a:cxn>
                <a:cxn ang="0">
                  <a:pos x="60" y="40"/>
                </a:cxn>
                <a:cxn ang="0">
                  <a:pos x="70" y="25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8"/>
                </a:cxn>
                <a:cxn ang="0">
                  <a:pos x="86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6" h="157">
                  <a:moveTo>
                    <a:pt x="76" y="1"/>
                  </a:moveTo>
                  <a:lnTo>
                    <a:pt x="76" y="1"/>
                  </a:lnTo>
                  <a:lnTo>
                    <a:pt x="68" y="9"/>
                  </a:lnTo>
                  <a:lnTo>
                    <a:pt x="61" y="18"/>
                  </a:lnTo>
                  <a:lnTo>
                    <a:pt x="48" y="36"/>
                  </a:lnTo>
                  <a:lnTo>
                    <a:pt x="36" y="56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8" y="94"/>
                  </a:lnTo>
                  <a:lnTo>
                    <a:pt x="10" y="112"/>
                  </a:lnTo>
                  <a:lnTo>
                    <a:pt x="4" y="13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2" y="155"/>
                  </a:lnTo>
                  <a:lnTo>
                    <a:pt x="5" y="157"/>
                  </a:lnTo>
                  <a:lnTo>
                    <a:pt x="9" y="155"/>
                  </a:lnTo>
                  <a:lnTo>
                    <a:pt x="10" y="153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3" y="141"/>
                  </a:lnTo>
                  <a:lnTo>
                    <a:pt x="16" y="132"/>
                  </a:lnTo>
                  <a:lnTo>
                    <a:pt x="23" y="111"/>
                  </a:lnTo>
                  <a:lnTo>
                    <a:pt x="31" y="91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50" y="57"/>
                  </a:lnTo>
                  <a:lnTo>
                    <a:pt x="60" y="40"/>
                  </a:lnTo>
                  <a:lnTo>
                    <a:pt x="70" y="25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8"/>
                  </a:lnTo>
                  <a:lnTo>
                    <a:pt x="86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1" name="Freeform 1093"/>
            <p:cNvSpPr/>
            <p:nvPr/>
          </p:nvSpPr>
          <p:spPr bwMode="auto">
            <a:xfrm>
              <a:off x="4271963" y="4672013"/>
              <a:ext cx="33338" cy="58738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53" y="31"/>
                </a:cxn>
                <a:cxn ang="0">
                  <a:pos x="43" y="47"/>
                </a:cxn>
                <a:cxn ang="0">
                  <a:pos x="32" y="64"/>
                </a:cxn>
                <a:cxn ang="0">
                  <a:pos x="23" y="81"/>
                </a:cxn>
                <a:cxn ang="0">
                  <a:pos x="14" y="98"/>
                </a:cxn>
                <a:cxn ang="0">
                  <a:pos x="7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5" y="146"/>
                </a:cxn>
                <a:cxn ang="0">
                  <a:pos x="9" y="145"/>
                </a:cxn>
                <a:cxn ang="0">
                  <a:pos x="10" y="143"/>
                </a:cxn>
                <a:cxn ang="0">
                  <a:pos x="11" y="141"/>
                </a:cxn>
                <a:cxn ang="0">
                  <a:pos x="11" y="141"/>
                </a:cxn>
                <a:cxn ang="0">
                  <a:pos x="17" y="124"/>
                </a:cxn>
                <a:cxn ang="0">
                  <a:pos x="23" y="107"/>
                </a:cxn>
                <a:cxn ang="0">
                  <a:pos x="31" y="88"/>
                </a:cxn>
                <a:cxn ang="0">
                  <a:pos x="40" y="71"/>
                </a:cxn>
                <a:cxn ang="0">
                  <a:pos x="51" y="56"/>
                </a:cxn>
                <a:cxn ang="0">
                  <a:pos x="61" y="3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5" h="146">
                  <a:moveTo>
                    <a:pt x="75" y="2"/>
                  </a:moveTo>
                  <a:lnTo>
                    <a:pt x="75" y="2"/>
                  </a:lnTo>
                  <a:lnTo>
                    <a:pt x="53" y="31"/>
                  </a:lnTo>
                  <a:lnTo>
                    <a:pt x="43" y="47"/>
                  </a:lnTo>
                  <a:lnTo>
                    <a:pt x="32" y="64"/>
                  </a:lnTo>
                  <a:lnTo>
                    <a:pt x="23" y="81"/>
                  </a:lnTo>
                  <a:lnTo>
                    <a:pt x="14" y="98"/>
                  </a:lnTo>
                  <a:lnTo>
                    <a:pt x="7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5" y="146"/>
                  </a:lnTo>
                  <a:lnTo>
                    <a:pt x="9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1" y="141"/>
                  </a:lnTo>
                  <a:lnTo>
                    <a:pt x="17" y="124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0" y="71"/>
                  </a:lnTo>
                  <a:lnTo>
                    <a:pt x="51" y="56"/>
                  </a:lnTo>
                  <a:lnTo>
                    <a:pt x="61" y="3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2" name="Freeform 1094"/>
            <p:cNvSpPr/>
            <p:nvPr/>
          </p:nvSpPr>
          <p:spPr bwMode="auto">
            <a:xfrm>
              <a:off x="4287838" y="4687888"/>
              <a:ext cx="30163" cy="5080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1"/>
                </a:cxn>
                <a:cxn ang="0">
                  <a:pos x="59" y="16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3" y="92"/>
                </a:cxn>
                <a:cxn ang="0">
                  <a:pos x="5" y="108"/>
                </a:cxn>
                <a:cxn ang="0">
                  <a:pos x="1" y="116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4" y="131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3" y="118"/>
                </a:cxn>
                <a:cxn ang="0">
                  <a:pos x="17" y="109"/>
                </a:cxn>
                <a:cxn ang="0">
                  <a:pos x="25" y="93"/>
                </a:cxn>
                <a:cxn ang="0">
                  <a:pos x="35" y="76"/>
                </a:cxn>
                <a:cxn ang="0">
                  <a:pos x="45" y="61"/>
                </a:cxn>
                <a:cxn ang="0">
                  <a:pos x="45" y="61"/>
                </a:cxn>
                <a:cxn ang="0">
                  <a:pos x="52" y="48"/>
                </a:cxn>
                <a:cxn ang="0">
                  <a:pos x="62" y="34"/>
                </a:cxn>
                <a:cxn ang="0">
                  <a:pos x="71" y="21"/>
                </a:cxn>
                <a:cxn ang="0">
                  <a:pos x="75" y="15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4"/>
                </a:cxn>
                <a:cxn ang="0">
                  <a:pos x="76" y="3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31">
                  <a:moveTo>
                    <a:pt x="66" y="4"/>
                  </a:moveTo>
                  <a:lnTo>
                    <a:pt x="66" y="4"/>
                  </a:lnTo>
                  <a:lnTo>
                    <a:pt x="63" y="11"/>
                  </a:lnTo>
                  <a:lnTo>
                    <a:pt x="59" y="16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3" y="92"/>
                  </a:lnTo>
                  <a:lnTo>
                    <a:pt x="5" y="108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4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3" y="118"/>
                  </a:lnTo>
                  <a:lnTo>
                    <a:pt x="17" y="109"/>
                  </a:lnTo>
                  <a:lnTo>
                    <a:pt x="25" y="93"/>
                  </a:lnTo>
                  <a:lnTo>
                    <a:pt x="35" y="76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52" y="48"/>
                  </a:lnTo>
                  <a:lnTo>
                    <a:pt x="62" y="34"/>
                  </a:lnTo>
                  <a:lnTo>
                    <a:pt x="71" y="21"/>
                  </a:lnTo>
                  <a:lnTo>
                    <a:pt x="75" y="1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3" name="Freeform 1095"/>
            <p:cNvSpPr/>
            <p:nvPr/>
          </p:nvSpPr>
          <p:spPr bwMode="auto">
            <a:xfrm>
              <a:off x="4308476" y="4694238"/>
              <a:ext cx="30163" cy="476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0"/>
                </a:cxn>
                <a:cxn ang="0">
                  <a:pos x="59" y="16"/>
                </a:cxn>
                <a:cxn ang="0">
                  <a:pos x="51" y="27"/>
                </a:cxn>
                <a:cxn ang="0">
                  <a:pos x="51" y="27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8"/>
                </a:cxn>
                <a:cxn ang="0">
                  <a:pos x="16" y="83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9" y="119"/>
                </a:cxn>
                <a:cxn ang="0">
                  <a:pos x="11" y="117"/>
                </a:cxn>
                <a:cxn ang="0">
                  <a:pos x="11" y="117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3"/>
                </a:cxn>
                <a:cxn ang="0">
                  <a:pos x="47" y="53"/>
                </a:cxn>
                <a:cxn ang="0">
                  <a:pos x="56" y="40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7"/>
                </a:cxn>
                <a:cxn ang="0">
                  <a:pos x="75" y="12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3"/>
                </a:cxn>
                <a:cxn ang="0">
                  <a:pos x="73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19">
                  <a:moveTo>
                    <a:pt x="66" y="4"/>
                  </a:moveTo>
                  <a:lnTo>
                    <a:pt x="66" y="4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8"/>
                  </a:lnTo>
                  <a:lnTo>
                    <a:pt x="16" y="83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6" y="40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7"/>
                  </a:lnTo>
                  <a:lnTo>
                    <a:pt x="75" y="12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3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4" name="Freeform 1096"/>
            <p:cNvSpPr/>
            <p:nvPr/>
          </p:nvSpPr>
          <p:spPr bwMode="auto">
            <a:xfrm>
              <a:off x="4184651" y="4686300"/>
              <a:ext cx="15875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9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5" name="Freeform 1097"/>
            <p:cNvSpPr/>
            <p:nvPr/>
          </p:nvSpPr>
          <p:spPr bwMode="auto">
            <a:xfrm>
              <a:off x="4206876" y="4713288"/>
              <a:ext cx="12700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7" y="19"/>
                </a:cxn>
                <a:cxn ang="0">
                  <a:pos x="13" y="33"/>
                </a:cxn>
                <a:cxn ang="0">
                  <a:pos x="6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8" y="48"/>
                </a:cxn>
                <a:cxn ang="0">
                  <a:pos x="23" y="35"/>
                </a:cxn>
                <a:cxn ang="0">
                  <a:pos x="29" y="21"/>
                </a:cxn>
                <a:cxn ang="0">
                  <a:pos x="30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65">
                  <a:moveTo>
                    <a:pt x="19" y="6"/>
                  </a:moveTo>
                  <a:lnTo>
                    <a:pt x="19" y="6"/>
                  </a:lnTo>
                  <a:lnTo>
                    <a:pt x="17" y="19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3" y="35"/>
                  </a:lnTo>
                  <a:lnTo>
                    <a:pt x="29" y="21"/>
                  </a:lnTo>
                  <a:lnTo>
                    <a:pt x="30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6" name="Freeform 1098"/>
            <p:cNvSpPr/>
            <p:nvPr/>
          </p:nvSpPr>
          <p:spPr bwMode="auto">
            <a:xfrm>
              <a:off x="4235451" y="4743450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26" y="20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5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6" y="20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7" name="Freeform 1099"/>
            <p:cNvSpPr/>
            <p:nvPr/>
          </p:nvSpPr>
          <p:spPr bwMode="auto">
            <a:xfrm>
              <a:off x="4262438" y="4760913"/>
              <a:ext cx="127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7"/>
                </a:cxn>
                <a:cxn ang="0">
                  <a:pos x="5" y="58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7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8" name="Freeform 1100"/>
            <p:cNvSpPr/>
            <p:nvPr/>
          </p:nvSpPr>
          <p:spPr bwMode="auto">
            <a:xfrm>
              <a:off x="4297363" y="4778375"/>
              <a:ext cx="9525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0"/>
                </a:cxn>
                <a:cxn ang="0">
                  <a:pos x="10" y="15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2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4" y="60"/>
                </a:cxn>
                <a:cxn ang="0">
                  <a:pos x="8" y="58"/>
                </a:cxn>
                <a:cxn ang="0">
                  <a:pos x="10" y="57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14" y="40"/>
                </a:cxn>
                <a:cxn ang="0">
                  <a:pos x="15" y="34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3" y="15"/>
                </a:cxn>
                <a:cxn ang="0">
                  <a:pos x="25" y="1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2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6" h="60">
                  <a:moveTo>
                    <a:pt x="14" y="5"/>
                  </a:moveTo>
                  <a:lnTo>
                    <a:pt x="14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40"/>
                  </a:lnTo>
                  <a:lnTo>
                    <a:pt x="15" y="3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3" y="15"/>
                  </a:lnTo>
                  <a:lnTo>
                    <a:pt x="25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9" name="Freeform 1101"/>
            <p:cNvSpPr/>
            <p:nvPr/>
          </p:nvSpPr>
          <p:spPr bwMode="auto">
            <a:xfrm>
              <a:off x="4332288" y="4787900"/>
              <a:ext cx="9525" cy="1905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10" y="2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21" y="26"/>
                </a:cxn>
                <a:cxn ang="0">
                  <a:pos x="25" y="16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50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10" y="2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1" y="26"/>
                  </a:lnTo>
                  <a:lnTo>
                    <a:pt x="25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0" name="Freeform 1102"/>
            <p:cNvSpPr/>
            <p:nvPr/>
          </p:nvSpPr>
          <p:spPr bwMode="auto">
            <a:xfrm>
              <a:off x="4371976" y="4779963"/>
              <a:ext cx="11113" cy="26988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5" y="13"/>
                </a:cxn>
                <a:cxn ang="0">
                  <a:pos x="13" y="21"/>
                </a:cxn>
                <a:cxn ang="0">
                  <a:pos x="8" y="34"/>
                </a:cxn>
                <a:cxn ang="0">
                  <a:pos x="3" y="49"/>
                </a:cxn>
                <a:cxn ang="0">
                  <a:pos x="2" y="56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6"/>
                </a:cxn>
                <a:cxn ang="0">
                  <a:pos x="15" y="49"/>
                </a:cxn>
                <a:cxn ang="0">
                  <a:pos x="20" y="36"/>
                </a:cxn>
                <a:cxn ang="0">
                  <a:pos x="25" y="21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7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68">
                  <a:moveTo>
                    <a:pt x="16" y="7"/>
                  </a:moveTo>
                  <a:lnTo>
                    <a:pt x="16" y="7"/>
                  </a:lnTo>
                  <a:lnTo>
                    <a:pt x="15" y="13"/>
                  </a:lnTo>
                  <a:lnTo>
                    <a:pt x="13" y="21"/>
                  </a:lnTo>
                  <a:lnTo>
                    <a:pt x="8" y="34"/>
                  </a:lnTo>
                  <a:lnTo>
                    <a:pt x="3" y="49"/>
                  </a:lnTo>
                  <a:lnTo>
                    <a:pt x="2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20" y="36"/>
                  </a:lnTo>
                  <a:lnTo>
                    <a:pt x="25" y="21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1" name="Freeform 1103"/>
            <p:cNvSpPr/>
            <p:nvPr/>
          </p:nvSpPr>
          <p:spPr bwMode="auto">
            <a:xfrm>
              <a:off x="4406901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7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7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2" name="Freeform 1104"/>
            <p:cNvSpPr/>
            <p:nvPr/>
          </p:nvSpPr>
          <p:spPr bwMode="auto">
            <a:xfrm>
              <a:off x="4437063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4"/>
                </a:cxn>
                <a:cxn ang="0">
                  <a:pos x="4" y="19"/>
                </a:cxn>
                <a:cxn ang="0">
                  <a:pos x="3" y="28"/>
                </a:cxn>
                <a:cxn ang="0">
                  <a:pos x="3" y="56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5" y="57"/>
                </a:cxn>
                <a:cxn ang="0">
                  <a:pos x="15" y="5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3" y="11"/>
                </a:cxn>
                <a:cxn ang="0">
                  <a:pos x="12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5" h="61">
                  <a:moveTo>
                    <a:pt x="9" y="2"/>
                  </a:move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4" y="19"/>
                  </a:lnTo>
                  <a:lnTo>
                    <a:pt x="3" y="2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3" y="11"/>
                  </a:lnTo>
                  <a:lnTo>
                    <a:pt x="12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3" name="Freeform 1105"/>
            <p:cNvSpPr/>
            <p:nvPr/>
          </p:nvSpPr>
          <p:spPr bwMode="auto">
            <a:xfrm>
              <a:off x="4471988" y="4741863"/>
              <a:ext cx="7938" cy="19050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6" y="14"/>
                </a:cxn>
                <a:cxn ang="0">
                  <a:pos x="3" y="24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3" y="34"/>
                </a:cxn>
                <a:cxn ang="0">
                  <a:pos x="15" y="24"/>
                </a:cxn>
                <a:cxn ang="0">
                  <a:pos x="18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7" y="5"/>
                </a:cxn>
              </a:cxnLst>
              <a:rect l="0" t="0" r="r" b="b"/>
              <a:pathLst>
                <a:path w="19" h="48">
                  <a:moveTo>
                    <a:pt x="7" y="5"/>
                  </a:moveTo>
                  <a:lnTo>
                    <a:pt x="7" y="5"/>
                  </a:lnTo>
                  <a:lnTo>
                    <a:pt x="6" y="14"/>
                  </a:lnTo>
                  <a:lnTo>
                    <a:pt x="3" y="24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34"/>
                  </a:lnTo>
                  <a:lnTo>
                    <a:pt x="15" y="24"/>
                  </a:lnTo>
                  <a:lnTo>
                    <a:pt x="18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4" name="Freeform 1106"/>
            <p:cNvSpPr/>
            <p:nvPr/>
          </p:nvSpPr>
          <p:spPr bwMode="auto">
            <a:xfrm>
              <a:off x="4457701" y="4371975"/>
              <a:ext cx="25400" cy="349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39" y="21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10" y="59"/>
                </a:cxn>
                <a:cxn ang="0">
                  <a:pos x="3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3" y="88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4"/>
                </a:cxn>
                <a:cxn ang="0">
                  <a:pos x="20" y="63"/>
                </a:cxn>
                <a:cxn ang="0">
                  <a:pos x="26" y="54"/>
                </a:cxn>
                <a:cxn ang="0">
                  <a:pos x="32" y="45"/>
                </a:cxn>
                <a:cxn ang="0">
                  <a:pos x="48" y="28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8">
                  <a:moveTo>
                    <a:pt x="54" y="3"/>
                  </a:moveTo>
                  <a:lnTo>
                    <a:pt x="54" y="3"/>
                  </a:lnTo>
                  <a:lnTo>
                    <a:pt x="39" y="21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10" y="59"/>
                  </a:lnTo>
                  <a:lnTo>
                    <a:pt x="3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3" y="88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4"/>
                  </a:lnTo>
                  <a:lnTo>
                    <a:pt x="20" y="63"/>
                  </a:lnTo>
                  <a:lnTo>
                    <a:pt x="26" y="54"/>
                  </a:lnTo>
                  <a:lnTo>
                    <a:pt x="32" y="45"/>
                  </a:lnTo>
                  <a:lnTo>
                    <a:pt x="48" y="28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5" name="Freeform 1107"/>
            <p:cNvSpPr/>
            <p:nvPr/>
          </p:nvSpPr>
          <p:spPr bwMode="auto">
            <a:xfrm>
              <a:off x="4483101" y="4367213"/>
              <a:ext cx="26988" cy="41275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3" y="22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3" y="68"/>
                </a:cxn>
                <a:cxn ang="0">
                  <a:pos x="5" y="8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16" y="86"/>
                </a:cxn>
                <a:cxn ang="0">
                  <a:pos x="22" y="74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51" y="31"/>
                </a:cxn>
                <a:cxn ang="0">
                  <a:pos x="58" y="20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02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3" y="2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3" y="68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6" y="86"/>
                  </a:lnTo>
                  <a:lnTo>
                    <a:pt x="22" y="7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51" y="31"/>
                  </a:lnTo>
                  <a:lnTo>
                    <a:pt x="58" y="2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6" name="Freeform 1108"/>
            <p:cNvSpPr/>
            <p:nvPr/>
          </p:nvSpPr>
          <p:spPr bwMode="auto">
            <a:xfrm>
              <a:off x="4508501" y="4364038"/>
              <a:ext cx="28575" cy="444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47" y="29"/>
                </a:cxn>
                <a:cxn ang="0">
                  <a:pos x="31" y="52"/>
                </a:cxn>
                <a:cxn ang="0">
                  <a:pos x="16" y="77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9" y="110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25" y="82"/>
                </a:cxn>
                <a:cxn ang="0">
                  <a:pos x="42" y="59"/>
                </a:cxn>
                <a:cxn ang="0">
                  <a:pos x="58" y="34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2" h="110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2"/>
                  </a:lnTo>
                  <a:lnTo>
                    <a:pt x="16" y="77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25" y="82"/>
                  </a:lnTo>
                  <a:lnTo>
                    <a:pt x="42" y="59"/>
                  </a:lnTo>
                  <a:lnTo>
                    <a:pt x="58" y="34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7" name="Freeform 1109"/>
            <p:cNvSpPr/>
            <p:nvPr/>
          </p:nvSpPr>
          <p:spPr bwMode="auto">
            <a:xfrm>
              <a:off x="4533901" y="4365625"/>
              <a:ext cx="2381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2" y="106"/>
                </a:cxn>
                <a:cxn ang="0">
                  <a:pos x="6" y="106"/>
                </a:cxn>
                <a:cxn ang="0">
                  <a:pos x="9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60" h="106">
                  <a:moveTo>
                    <a:pt x="49" y="3"/>
                  </a:moveTo>
                  <a:lnTo>
                    <a:pt x="49" y="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2" y="106"/>
                  </a:lnTo>
                  <a:lnTo>
                    <a:pt x="6" y="106"/>
                  </a:lnTo>
                  <a:lnTo>
                    <a:pt x="9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8" name="Freeform 1110"/>
            <p:cNvSpPr/>
            <p:nvPr/>
          </p:nvSpPr>
          <p:spPr bwMode="auto">
            <a:xfrm>
              <a:off x="4557713" y="4368800"/>
              <a:ext cx="22225" cy="381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8" y="9"/>
                </a:cxn>
                <a:cxn ang="0">
                  <a:pos x="32" y="17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13" y="60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4" y="94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21" y="70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27"/>
                </a:cxn>
                <a:cxn ang="0">
                  <a:pos x="45" y="18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95">
                  <a:moveTo>
                    <a:pt x="44" y="1"/>
                  </a:moveTo>
                  <a:lnTo>
                    <a:pt x="44" y="1"/>
                  </a:lnTo>
                  <a:lnTo>
                    <a:pt x="38" y="9"/>
                  </a:lnTo>
                  <a:lnTo>
                    <a:pt x="32" y="17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3" y="60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4" y="94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21" y="70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27"/>
                  </a:lnTo>
                  <a:lnTo>
                    <a:pt x="45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9" name="Freeform 1111"/>
            <p:cNvSpPr/>
            <p:nvPr/>
          </p:nvSpPr>
          <p:spPr bwMode="auto">
            <a:xfrm>
              <a:off x="4576763" y="4373563"/>
              <a:ext cx="17463" cy="3333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19" y="38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6" y="83"/>
                </a:cxn>
                <a:cxn ang="0">
                  <a:pos x="8" y="83"/>
                </a:cxn>
                <a:cxn ang="0">
                  <a:pos x="10" y="82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8" y="44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4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83">
                  <a:moveTo>
                    <a:pt x="36" y="2"/>
                  </a:moveTo>
                  <a:lnTo>
                    <a:pt x="36" y="2"/>
                  </a:lnTo>
                  <a:lnTo>
                    <a:pt x="19" y="38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8" y="4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0" name="Freeform 1112"/>
            <p:cNvSpPr/>
            <p:nvPr/>
          </p:nvSpPr>
          <p:spPr bwMode="auto">
            <a:xfrm>
              <a:off x="4611688" y="4338638"/>
              <a:ext cx="9525" cy="42863"/>
            </a:xfrm>
            <a:custGeom>
              <a:avLst/>
              <a:gdLst/>
              <a:ahLst/>
              <a:cxnLst>
                <a:cxn ang="0">
                  <a:pos x="26" y="99"/>
                </a:cxn>
                <a:cxn ang="0">
                  <a:pos x="26" y="99"/>
                </a:cxn>
                <a:cxn ang="0">
                  <a:pos x="25" y="89"/>
                </a:cxn>
                <a:cxn ang="0">
                  <a:pos x="25" y="77"/>
                </a:cxn>
                <a:cxn ang="0">
                  <a:pos x="24" y="67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2" y="65"/>
                </a:cxn>
                <a:cxn ang="0">
                  <a:pos x="13" y="77"/>
                </a:cxn>
                <a:cxn ang="0">
                  <a:pos x="13" y="90"/>
                </a:cxn>
                <a:cxn ang="0">
                  <a:pos x="16" y="102"/>
                </a:cxn>
                <a:cxn ang="0">
                  <a:pos x="16" y="102"/>
                </a:cxn>
                <a:cxn ang="0">
                  <a:pos x="17" y="105"/>
                </a:cxn>
                <a:cxn ang="0">
                  <a:pos x="18" y="106"/>
                </a:cxn>
                <a:cxn ang="0">
                  <a:pos x="22" y="106"/>
                </a:cxn>
                <a:cxn ang="0">
                  <a:pos x="26" y="103"/>
                </a:cxn>
                <a:cxn ang="0">
                  <a:pos x="26" y="101"/>
                </a:cxn>
                <a:cxn ang="0">
                  <a:pos x="26" y="99"/>
                </a:cxn>
                <a:cxn ang="0">
                  <a:pos x="26" y="99"/>
                </a:cxn>
              </a:cxnLst>
              <a:rect l="0" t="0" r="r" b="b"/>
              <a:pathLst>
                <a:path w="26" h="106">
                  <a:moveTo>
                    <a:pt x="26" y="99"/>
                  </a:moveTo>
                  <a:lnTo>
                    <a:pt x="26" y="99"/>
                  </a:lnTo>
                  <a:lnTo>
                    <a:pt x="25" y="89"/>
                  </a:lnTo>
                  <a:lnTo>
                    <a:pt x="25" y="77"/>
                  </a:lnTo>
                  <a:lnTo>
                    <a:pt x="24" y="6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65"/>
                  </a:lnTo>
                  <a:lnTo>
                    <a:pt x="13" y="77"/>
                  </a:lnTo>
                  <a:lnTo>
                    <a:pt x="13" y="90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7" y="105"/>
                  </a:lnTo>
                  <a:lnTo>
                    <a:pt x="18" y="106"/>
                  </a:lnTo>
                  <a:lnTo>
                    <a:pt x="22" y="106"/>
                  </a:lnTo>
                  <a:lnTo>
                    <a:pt x="26" y="103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1" name="Freeform 1113"/>
            <p:cNvSpPr/>
            <p:nvPr/>
          </p:nvSpPr>
          <p:spPr bwMode="auto">
            <a:xfrm>
              <a:off x="4622801" y="4319588"/>
              <a:ext cx="17463" cy="50800"/>
            </a:xfrm>
            <a:custGeom>
              <a:avLst/>
              <a:gdLst/>
              <a:ahLst/>
              <a:cxnLst>
                <a:cxn ang="0">
                  <a:pos x="46" y="121"/>
                </a:cxn>
                <a:cxn ang="0">
                  <a:pos x="46" y="121"/>
                </a:cxn>
                <a:cxn ang="0">
                  <a:pos x="39" y="107"/>
                </a:cxn>
                <a:cxn ang="0">
                  <a:pos x="36" y="93"/>
                </a:cxn>
                <a:cxn ang="0">
                  <a:pos x="32" y="80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5" y="50"/>
                </a:cxn>
                <a:cxn ang="0">
                  <a:pos x="20" y="36"/>
                </a:cxn>
                <a:cxn ang="0">
                  <a:pos x="15" y="21"/>
                </a:cxn>
                <a:cxn ang="0">
                  <a:pos x="13" y="13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3"/>
                </a:cxn>
                <a:cxn ang="0">
                  <a:pos x="3" y="22"/>
                </a:cxn>
                <a:cxn ang="0">
                  <a:pos x="8" y="37"/>
                </a:cxn>
                <a:cxn ang="0">
                  <a:pos x="13" y="53"/>
                </a:cxn>
                <a:cxn ang="0">
                  <a:pos x="19" y="68"/>
                </a:cxn>
                <a:cxn ang="0">
                  <a:pos x="19" y="68"/>
                </a:cxn>
                <a:cxn ang="0">
                  <a:pos x="25" y="97"/>
                </a:cxn>
                <a:cxn ang="0">
                  <a:pos x="29" y="111"/>
                </a:cxn>
                <a:cxn ang="0">
                  <a:pos x="36" y="127"/>
                </a:cxn>
                <a:cxn ang="0">
                  <a:pos x="36" y="127"/>
                </a:cxn>
                <a:cxn ang="0">
                  <a:pos x="37" y="128"/>
                </a:cxn>
                <a:cxn ang="0">
                  <a:pos x="39" y="130"/>
                </a:cxn>
                <a:cxn ang="0">
                  <a:pos x="43" y="128"/>
                </a:cxn>
                <a:cxn ang="0">
                  <a:pos x="46" y="126"/>
                </a:cxn>
                <a:cxn ang="0">
                  <a:pos x="46" y="123"/>
                </a:cxn>
                <a:cxn ang="0">
                  <a:pos x="46" y="121"/>
                </a:cxn>
                <a:cxn ang="0">
                  <a:pos x="46" y="121"/>
                </a:cxn>
              </a:cxnLst>
              <a:rect l="0" t="0" r="r" b="b"/>
              <a:pathLst>
                <a:path w="46" h="130">
                  <a:moveTo>
                    <a:pt x="46" y="121"/>
                  </a:moveTo>
                  <a:lnTo>
                    <a:pt x="46" y="121"/>
                  </a:lnTo>
                  <a:lnTo>
                    <a:pt x="39" y="107"/>
                  </a:lnTo>
                  <a:lnTo>
                    <a:pt x="36" y="93"/>
                  </a:lnTo>
                  <a:lnTo>
                    <a:pt x="32" y="80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5" y="50"/>
                  </a:lnTo>
                  <a:lnTo>
                    <a:pt x="20" y="36"/>
                  </a:lnTo>
                  <a:lnTo>
                    <a:pt x="15" y="21"/>
                  </a:lnTo>
                  <a:lnTo>
                    <a:pt x="13" y="1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3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3" y="53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5" y="97"/>
                  </a:lnTo>
                  <a:lnTo>
                    <a:pt x="29" y="111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7" y="128"/>
                  </a:lnTo>
                  <a:lnTo>
                    <a:pt x="39" y="130"/>
                  </a:lnTo>
                  <a:lnTo>
                    <a:pt x="43" y="128"/>
                  </a:lnTo>
                  <a:lnTo>
                    <a:pt x="46" y="126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2" name="Freeform 1114"/>
            <p:cNvSpPr/>
            <p:nvPr/>
          </p:nvSpPr>
          <p:spPr bwMode="auto">
            <a:xfrm>
              <a:off x="4633913" y="4305300"/>
              <a:ext cx="17463" cy="44450"/>
            </a:xfrm>
            <a:custGeom>
              <a:avLst/>
              <a:gdLst/>
              <a:ahLst/>
              <a:cxnLst>
                <a:cxn ang="0">
                  <a:pos x="35" y="53"/>
                </a:cxn>
                <a:cxn ang="0">
                  <a:pos x="35" y="53"/>
                </a:cxn>
                <a:cxn ang="0">
                  <a:pos x="30" y="41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4" y="19"/>
                </a:cxn>
                <a:cxn ang="0">
                  <a:pos x="11" y="13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2" y="21"/>
                </a:cxn>
                <a:cxn ang="0">
                  <a:pos x="8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8" y="43"/>
                </a:cxn>
                <a:cxn ang="0">
                  <a:pos x="22" y="51"/>
                </a:cxn>
                <a:cxn ang="0">
                  <a:pos x="26" y="59"/>
                </a:cxn>
                <a:cxn ang="0">
                  <a:pos x="28" y="68"/>
                </a:cxn>
                <a:cxn ang="0">
                  <a:pos x="32" y="87"/>
                </a:cxn>
                <a:cxn ang="0">
                  <a:pos x="34" y="105"/>
                </a:cxn>
                <a:cxn ang="0">
                  <a:pos x="34" y="105"/>
                </a:cxn>
                <a:cxn ang="0">
                  <a:pos x="34" y="106"/>
                </a:cxn>
                <a:cxn ang="0">
                  <a:pos x="35" y="109"/>
                </a:cxn>
                <a:cxn ang="0">
                  <a:pos x="39" y="110"/>
                </a:cxn>
                <a:cxn ang="0">
                  <a:pos x="43" y="109"/>
                </a:cxn>
                <a:cxn ang="0">
                  <a:pos x="44" y="106"/>
                </a:cxn>
                <a:cxn ang="0">
                  <a:pos x="45" y="105"/>
                </a:cxn>
                <a:cxn ang="0">
                  <a:pos x="45" y="105"/>
                </a:cxn>
                <a:cxn ang="0">
                  <a:pos x="44" y="90"/>
                </a:cxn>
                <a:cxn ang="0">
                  <a:pos x="43" y="77"/>
                </a:cxn>
                <a:cxn ang="0">
                  <a:pos x="40" y="64"/>
                </a:cxn>
                <a:cxn ang="0">
                  <a:pos x="35" y="53"/>
                </a:cxn>
                <a:cxn ang="0">
                  <a:pos x="35" y="53"/>
                </a:cxn>
              </a:cxnLst>
              <a:rect l="0" t="0" r="r" b="b"/>
              <a:pathLst>
                <a:path w="45" h="110">
                  <a:moveTo>
                    <a:pt x="35" y="53"/>
                  </a:moveTo>
                  <a:lnTo>
                    <a:pt x="35" y="53"/>
                  </a:lnTo>
                  <a:lnTo>
                    <a:pt x="30" y="4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4" y="19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8" y="43"/>
                  </a:lnTo>
                  <a:lnTo>
                    <a:pt x="22" y="51"/>
                  </a:lnTo>
                  <a:lnTo>
                    <a:pt x="26" y="59"/>
                  </a:lnTo>
                  <a:lnTo>
                    <a:pt x="28" y="68"/>
                  </a:lnTo>
                  <a:lnTo>
                    <a:pt x="32" y="87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6"/>
                  </a:lnTo>
                  <a:lnTo>
                    <a:pt x="35" y="109"/>
                  </a:lnTo>
                  <a:lnTo>
                    <a:pt x="39" y="110"/>
                  </a:lnTo>
                  <a:lnTo>
                    <a:pt x="43" y="109"/>
                  </a:lnTo>
                  <a:lnTo>
                    <a:pt x="44" y="106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4" y="90"/>
                  </a:lnTo>
                  <a:lnTo>
                    <a:pt x="43" y="77"/>
                  </a:lnTo>
                  <a:lnTo>
                    <a:pt x="40" y="64"/>
                  </a:lnTo>
                  <a:lnTo>
                    <a:pt x="35" y="53"/>
                  </a:lnTo>
                  <a:lnTo>
                    <a:pt x="35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3" name="Freeform 1115"/>
            <p:cNvSpPr/>
            <p:nvPr/>
          </p:nvSpPr>
          <p:spPr bwMode="auto">
            <a:xfrm>
              <a:off x="4651376" y="4284663"/>
              <a:ext cx="17463" cy="46038"/>
            </a:xfrm>
            <a:custGeom>
              <a:avLst/>
              <a:gdLst/>
              <a:ahLst/>
              <a:cxnLst>
                <a:cxn ang="0">
                  <a:pos x="32" y="51"/>
                </a:cxn>
                <a:cxn ang="0">
                  <a:pos x="32" y="5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4" y="21"/>
                </a:cxn>
                <a:cxn ang="0">
                  <a:pos x="19" y="14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4" y="30"/>
                </a:cxn>
                <a:cxn ang="0">
                  <a:pos x="17" y="41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7" y="82"/>
                </a:cxn>
                <a:cxn ang="0">
                  <a:pos x="29" y="96"/>
                </a:cxn>
                <a:cxn ang="0">
                  <a:pos x="31" y="112"/>
                </a:cxn>
                <a:cxn ang="0">
                  <a:pos x="31" y="112"/>
                </a:cxn>
                <a:cxn ang="0">
                  <a:pos x="31" y="115"/>
                </a:cxn>
                <a:cxn ang="0">
                  <a:pos x="32" y="116"/>
                </a:cxn>
                <a:cxn ang="0">
                  <a:pos x="36" y="117"/>
                </a:cxn>
                <a:cxn ang="0">
                  <a:pos x="40" y="116"/>
                </a:cxn>
                <a:cxn ang="0">
                  <a:pos x="41" y="115"/>
                </a:cxn>
                <a:cxn ang="0">
                  <a:pos x="42" y="112"/>
                </a:cxn>
                <a:cxn ang="0">
                  <a:pos x="42" y="112"/>
                </a:cxn>
                <a:cxn ang="0">
                  <a:pos x="41" y="96"/>
                </a:cxn>
                <a:cxn ang="0">
                  <a:pos x="38" y="81"/>
                </a:cxn>
                <a:cxn ang="0">
                  <a:pos x="36" y="65"/>
                </a:cxn>
                <a:cxn ang="0">
                  <a:pos x="32" y="51"/>
                </a:cxn>
                <a:cxn ang="0">
                  <a:pos x="32" y="51"/>
                </a:cxn>
              </a:cxnLst>
              <a:rect l="0" t="0" r="r" b="b"/>
              <a:pathLst>
                <a:path w="42" h="117">
                  <a:moveTo>
                    <a:pt x="32" y="51"/>
                  </a:moveTo>
                  <a:lnTo>
                    <a:pt x="32" y="5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1"/>
                  </a:lnTo>
                  <a:lnTo>
                    <a:pt x="19" y="1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30"/>
                  </a:lnTo>
                  <a:lnTo>
                    <a:pt x="17" y="41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7" y="82"/>
                  </a:lnTo>
                  <a:lnTo>
                    <a:pt x="29" y="96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2" y="116"/>
                  </a:lnTo>
                  <a:lnTo>
                    <a:pt x="36" y="117"/>
                  </a:lnTo>
                  <a:lnTo>
                    <a:pt x="40" y="116"/>
                  </a:lnTo>
                  <a:lnTo>
                    <a:pt x="41" y="115"/>
                  </a:lnTo>
                  <a:lnTo>
                    <a:pt x="42" y="112"/>
                  </a:lnTo>
                  <a:lnTo>
                    <a:pt x="42" y="112"/>
                  </a:lnTo>
                  <a:lnTo>
                    <a:pt x="41" y="96"/>
                  </a:lnTo>
                  <a:lnTo>
                    <a:pt x="38" y="81"/>
                  </a:lnTo>
                  <a:lnTo>
                    <a:pt x="36" y="65"/>
                  </a:lnTo>
                  <a:lnTo>
                    <a:pt x="32" y="51"/>
                  </a:lnTo>
                  <a:lnTo>
                    <a:pt x="32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4" name="Freeform 1116"/>
            <p:cNvSpPr/>
            <p:nvPr/>
          </p:nvSpPr>
          <p:spPr bwMode="auto">
            <a:xfrm>
              <a:off x="4673601" y="4270375"/>
              <a:ext cx="14288" cy="47625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3" y="19"/>
                </a:cxn>
                <a:cxn ang="0">
                  <a:pos x="5" y="32"/>
                </a:cxn>
                <a:cxn ang="0">
                  <a:pos x="14" y="58"/>
                </a:cxn>
                <a:cxn ang="0">
                  <a:pos x="22" y="85"/>
                </a:cxn>
                <a:cxn ang="0">
                  <a:pos x="25" y="98"/>
                </a:cxn>
                <a:cxn ang="0">
                  <a:pos x="26" y="112"/>
                </a:cxn>
                <a:cxn ang="0">
                  <a:pos x="26" y="112"/>
                </a:cxn>
                <a:cxn ang="0">
                  <a:pos x="26" y="113"/>
                </a:cxn>
                <a:cxn ang="0">
                  <a:pos x="28" y="116"/>
                </a:cxn>
                <a:cxn ang="0">
                  <a:pos x="31" y="117"/>
                </a:cxn>
                <a:cxn ang="0">
                  <a:pos x="35" y="116"/>
                </a:cxn>
                <a:cxn ang="0">
                  <a:pos x="37" y="113"/>
                </a:cxn>
                <a:cxn ang="0">
                  <a:pos x="37" y="112"/>
                </a:cxn>
                <a:cxn ang="0">
                  <a:pos x="37" y="112"/>
                </a:cxn>
                <a:cxn ang="0">
                  <a:pos x="35" y="98"/>
                </a:cxn>
                <a:cxn ang="0">
                  <a:pos x="33" y="83"/>
                </a:cxn>
                <a:cxn ang="0">
                  <a:pos x="25" y="57"/>
                </a:cxn>
                <a:cxn ang="0">
                  <a:pos x="17" y="31"/>
                </a:cxn>
                <a:cxn ang="0">
                  <a:pos x="13" y="17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37" h="117">
                  <a:moveTo>
                    <a:pt x="11" y="4"/>
                  </a:move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19"/>
                  </a:lnTo>
                  <a:lnTo>
                    <a:pt x="5" y="32"/>
                  </a:lnTo>
                  <a:lnTo>
                    <a:pt x="14" y="58"/>
                  </a:lnTo>
                  <a:lnTo>
                    <a:pt x="22" y="85"/>
                  </a:lnTo>
                  <a:lnTo>
                    <a:pt x="25" y="9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8" y="116"/>
                  </a:lnTo>
                  <a:lnTo>
                    <a:pt x="31" y="117"/>
                  </a:lnTo>
                  <a:lnTo>
                    <a:pt x="35" y="116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5" y="98"/>
                  </a:lnTo>
                  <a:lnTo>
                    <a:pt x="33" y="83"/>
                  </a:lnTo>
                  <a:lnTo>
                    <a:pt x="25" y="57"/>
                  </a:lnTo>
                  <a:lnTo>
                    <a:pt x="17" y="31"/>
                  </a:lnTo>
                  <a:lnTo>
                    <a:pt x="13" y="17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5" name="Freeform 1117"/>
            <p:cNvSpPr/>
            <p:nvPr/>
          </p:nvSpPr>
          <p:spPr bwMode="auto">
            <a:xfrm>
              <a:off x="4687888" y="4262438"/>
              <a:ext cx="11113" cy="36513"/>
            </a:xfrm>
            <a:custGeom>
              <a:avLst/>
              <a:gdLst/>
              <a:ahLst/>
              <a:cxnLst>
                <a:cxn ang="0">
                  <a:pos x="23" y="50"/>
                </a:cxn>
                <a:cxn ang="0">
                  <a:pos x="23" y="50"/>
                </a:cxn>
                <a:cxn ang="0">
                  <a:pos x="21" y="39"/>
                </a:cxn>
                <a:cxn ang="0">
                  <a:pos x="17" y="28"/>
                </a:cxn>
                <a:cxn ang="0">
                  <a:pos x="14" y="1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20"/>
                </a:cxn>
                <a:cxn ang="0">
                  <a:pos x="6" y="31"/>
                </a:cxn>
                <a:cxn ang="0">
                  <a:pos x="6" y="31"/>
                </a:cxn>
                <a:cxn ang="0">
                  <a:pos x="11" y="45"/>
                </a:cxn>
                <a:cxn ang="0">
                  <a:pos x="14" y="60"/>
                </a:cxn>
                <a:cxn ang="0">
                  <a:pos x="15" y="76"/>
                </a:cxn>
                <a:cxn ang="0">
                  <a:pos x="15" y="90"/>
                </a:cxn>
                <a:cxn ang="0">
                  <a:pos x="15" y="90"/>
                </a:cxn>
                <a:cxn ang="0">
                  <a:pos x="17" y="92"/>
                </a:cxn>
                <a:cxn ang="0">
                  <a:pos x="18" y="94"/>
                </a:cxn>
                <a:cxn ang="0">
                  <a:pos x="22" y="96"/>
                </a:cxn>
                <a:cxn ang="0">
                  <a:pos x="26" y="94"/>
                </a:cxn>
                <a:cxn ang="0">
                  <a:pos x="26" y="92"/>
                </a:cxn>
                <a:cxn ang="0">
                  <a:pos x="27" y="90"/>
                </a:cxn>
                <a:cxn ang="0">
                  <a:pos x="27" y="90"/>
                </a:cxn>
                <a:cxn ang="0">
                  <a:pos x="26" y="69"/>
                </a:cxn>
                <a:cxn ang="0">
                  <a:pos x="23" y="50"/>
                </a:cxn>
                <a:cxn ang="0">
                  <a:pos x="23" y="50"/>
                </a:cxn>
              </a:cxnLst>
              <a:rect l="0" t="0" r="r" b="b"/>
              <a:pathLst>
                <a:path w="27" h="96">
                  <a:moveTo>
                    <a:pt x="23" y="50"/>
                  </a:moveTo>
                  <a:lnTo>
                    <a:pt x="23" y="50"/>
                  </a:lnTo>
                  <a:lnTo>
                    <a:pt x="21" y="39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2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1" y="45"/>
                  </a:lnTo>
                  <a:lnTo>
                    <a:pt x="14" y="60"/>
                  </a:lnTo>
                  <a:lnTo>
                    <a:pt x="15" y="7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7" y="92"/>
                  </a:lnTo>
                  <a:lnTo>
                    <a:pt x="18" y="94"/>
                  </a:lnTo>
                  <a:lnTo>
                    <a:pt x="22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69"/>
                  </a:lnTo>
                  <a:lnTo>
                    <a:pt x="23" y="50"/>
                  </a:lnTo>
                  <a:lnTo>
                    <a:pt x="23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6" name="Freeform 1118"/>
            <p:cNvSpPr/>
            <p:nvPr/>
          </p:nvSpPr>
          <p:spPr bwMode="auto">
            <a:xfrm>
              <a:off x="4699001" y="4244975"/>
              <a:ext cx="7938" cy="3175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7" y="41"/>
                </a:cxn>
                <a:cxn ang="0">
                  <a:pos x="9" y="5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77"/>
                </a:cxn>
                <a:cxn ang="0">
                  <a:pos x="13" y="79"/>
                </a:cxn>
                <a:cxn ang="0">
                  <a:pos x="17" y="80"/>
                </a:cxn>
                <a:cxn ang="0">
                  <a:pos x="21" y="79"/>
                </a:cxn>
                <a:cxn ang="0">
                  <a:pos x="22" y="77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21" y="56"/>
                </a:cxn>
                <a:cxn ang="0">
                  <a:pos x="18" y="39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80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41"/>
                  </a:lnTo>
                  <a:lnTo>
                    <a:pt x="9" y="5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3" y="79"/>
                  </a:lnTo>
                  <a:lnTo>
                    <a:pt x="17" y="80"/>
                  </a:lnTo>
                  <a:lnTo>
                    <a:pt x="21" y="79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1" y="56"/>
                  </a:lnTo>
                  <a:lnTo>
                    <a:pt x="18" y="39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7" name="Freeform 1119"/>
            <p:cNvSpPr/>
            <p:nvPr/>
          </p:nvSpPr>
          <p:spPr bwMode="auto">
            <a:xfrm>
              <a:off x="4197351" y="4052888"/>
              <a:ext cx="746125" cy="676275"/>
            </a:xfrm>
            <a:custGeom>
              <a:avLst/>
              <a:gdLst/>
              <a:ahLst/>
              <a:cxnLst>
                <a:cxn ang="0">
                  <a:pos x="1865" y="753"/>
                </a:cxn>
                <a:cxn ang="0">
                  <a:pos x="1836" y="535"/>
                </a:cxn>
                <a:cxn ang="0">
                  <a:pos x="1792" y="437"/>
                </a:cxn>
                <a:cxn ang="0">
                  <a:pos x="1652" y="245"/>
                </a:cxn>
                <a:cxn ang="0">
                  <a:pos x="1526" y="145"/>
                </a:cxn>
                <a:cxn ang="0">
                  <a:pos x="1313" y="54"/>
                </a:cxn>
                <a:cxn ang="0">
                  <a:pos x="1153" y="17"/>
                </a:cxn>
                <a:cxn ang="0">
                  <a:pos x="1026" y="5"/>
                </a:cxn>
                <a:cxn ang="0">
                  <a:pos x="954" y="0"/>
                </a:cxn>
                <a:cxn ang="0">
                  <a:pos x="937" y="1"/>
                </a:cxn>
                <a:cxn ang="0">
                  <a:pos x="913" y="4"/>
                </a:cxn>
                <a:cxn ang="0">
                  <a:pos x="782" y="9"/>
                </a:cxn>
                <a:cxn ang="0">
                  <a:pos x="643" y="37"/>
                </a:cxn>
                <a:cxn ang="0">
                  <a:pos x="463" y="88"/>
                </a:cxn>
                <a:cxn ang="0">
                  <a:pos x="281" y="199"/>
                </a:cxn>
                <a:cxn ang="0">
                  <a:pos x="158" y="332"/>
                </a:cxn>
                <a:cxn ang="0">
                  <a:pos x="65" y="485"/>
                </a:cxn>
                <a:cxn ang="0">
                  <a:pos x="26" y="642"/>
                </a:cxn>
                <a:cxn ang="0">
                  <a:pos x="10" y="850"/>
                </a:cxn>
                <a:cxn ang="0">
                  <a:pos x="0" y="984"/>
                </a:cxn>
                <a:cxn ang="0">
                  <a:pos x="34" y="1048"/>
                </a:cxn>
                <a:cxn ang="0">
                  <a:pos x="53" y="931"/>
                </a:cxn>
                <a:cxn ang="0">
                  <a:pos x="66" y="747"/>
                </a:cxn>
                <a:cxn ang="0">
                  <a:pos x="108" y="507"/>
                </a:cxn>
                <a:cxn ang="0">
                  <a:pos x="194" y="362"/>
                </a:cxn>
                <a:cxn ang="0">
                  <a:pos x="344" y="211"/>
                </a:cxn>
                <a:cxn ang="0">
                  <a:pos x="544" y="111"/>
                </a:cxn>
                <a:cxn ang="0">
                  <a:pos x="681" y="77"/>
                </a:cxn>
                <a:cxn ang="0">
                  <a:pos x="838" y="55"/>
                </a:cxn>
                <a:cxn ang="0">
                  <a:pos x="941" y="50"/>
                </a:cxn>
                <a:cxn ang="0">
                  <a:pos x="1075" y="55"/>
                </a:cxn>
                <a:cxn ang="0">
                  <a:pos x="1200" y="77"/>
                </a:cxn>
                <a:cxn ang="0">
                  <a:pos x="1374" y="123"/>
                </a:cxn>
                <a:cxn ang="0">
                  <a:pos x="1538" y="211"/>
                </a:cxn>
                <a:cxn ang="0">
                  <a:pos x="1713" y="399"/>
                </a:cxn>
                <a:cxn ang="0">
                  <a:pos x="1785" y="540"/>
                </a:cxn>
                <a:cxn ang="0">
                  <a:pos x="1815" y="747"/>
                </a:cxn>
                <a:cxn ang="0">
                  <a:pos x="1830" y="955"/>
                </a:cxn>
                <a:cxn ang="0">
                  <a:pos x="1798" y="1155"/>
                </a:cxn>
                <a:cxn ang="0">
                  <a:pos x="1755" y="1280"/>
                </a:cxn>
                <a:cxn ang="0">
                  <a:pos x="1700" y="1364"/>
                </a:cxn>
                <a:cxn ang="0">
                  <a:pos x="1620" y="1454"/>
                </a:cxn>
                <a:cxn ang="0">
                  <a:pos x="1408" y="1576"/>
                </a:cxn>
                <a:cxn ang="0">
                  <a:pos x="1144" y="1645"/>
                </a:cxn>
                <a:cxn ang="0">
                  <a:pos x="940" y="1661"/>
                </a:cxn>
                <a:cxn ang="0">
                  <a:pos x="830" y="1656"/>
                </a:cxn>
                <a:cxn ang="0">
                  <a:pos x="821" y="1701"/>
                </a:cxn>
                <a:cxn ang="0">
                  <a:pos x="941" y="1705"/>
                </a:cxn>
                <a:cxn ang="0">
                  <a:pos x="1152" y="1688"/>
                </a:cxn>
                <a:cxn ang="0">
                  <a:pos x="1284" y="1666"/>
                </a:cxn>
                <a:cxn ang="0">
                  <a:pos x="1393" y="1630"/>
                </a:cxn>
                <a:cxn ang="0">
                  <a:pos x="1624" y="1513"/>
                </a:cxn>
                <a:cxn ang="0">
                  <a:pos x="1705" y="1436"/>
                </a:cxn>
                <a:cxn ang="0">
                  <a:pos x="1799" y="1301"/>
                </a:cxn>
                <a:cxn ang="0">
                  <a:pos x="1837" y="1190"/>
                </a:cxn>
                <a:cxn ang="0">
                  <a:pos x="1874" y="1040"/>
                </a:cxn>
                <a:cxn ang="0">
                  <a:pos x="1879" y="906"/>
                </a:cxn>
              </a:cxnLst>
              <a:rect l="0" t="0" r="r" b="b"/>
              <a:pathLst>
                <a:path w="1882" h="1707">
                  <a:moveTo>
                    <a:pt x="1875" y="876"/>
                  </a:moveTo>
                  <a:lnTo>
                    <a:pt x="1875" y="876"/>
                  </a:lnTo>
                  <a:lnTo>
                    <a:pt x="1871" y="850"/>
                  </a:lnTo>
                  <a:lnTo>
                    <a:pt x="1869" y="825"/>
                  </a:lnTo>
                  <a:lnTo>
                    <a:pt x="1869" y="825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0" y="679"/>
                  </a:lnTo>
                  <a:lnTo>
                    <a:pt x="1856" y="642"/>
                  </a:lnTo>
                  <a:lnTo>
                    <a:pt x="1851" y="606"/>
                  </a:lnTo>
                  <a:lnTo>
                    <a:pt x="1844" y="569"/>
                  </a:lnTo>
                  <a:lnTo>
                    <a:pt x="1836" y="535"/>
                  </a:lnTo>
                  <a:lnTo>
                    <a:pt x="1830" y="518"/>
                  </a:lnTo>
                  <a:lnTo>
                    <a:pt x="1824" y="501"/>
                  </a:lnTo>
                  <a:lnTo>
                    <a:pt x="1816" y="485"/>
                  </a:lnTo>
                  <a:lnTo>
                    <a:pt x="1809" y="470"/>
                  </a:lnTo>
                  <a:lnTo>
                    <a:pt x="1809" y="470"/>
                  </a:lnTo>
                  <a:lnTo>
                    <a:pt x="1792" y="437"/>
                  </a:lnTo>
                  <a:lnTo>
                    <a:pt x="1772" y="403"/>
                  </a:lnTo>
                  <a:lnTo>
                    <a:pt x="1750" y="368"/>
                  </a:lnTo>
                  <a:lnTo>
                    <a:pt x="1725" y="332"/>
                  </a:lnTo>
                  <a:lnTo>
                    <a:pt x="1697" y="296"/>
                  </a:lnTo>
                  <a:lnTo>
                    <a:pt x="1667" y="262"/>
                  </a:lnTo>
                  <a:lnTo>
                    <a:pt x="1652" y="245"/>
                  </a:lnTo>
                  <a:lnTo>
                    <a:pt x="1635" y="229"/>
                  </a:lnTo>
                  <a:lnTo>
                    <a:pt x="1618" y="213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563" y="170"/>
                  </a:lnTo>
                  <a:lnTo>
                    <a:pt x="1526" y="145"/>
                  </a:lnTo>
                  <a:lnTo>
                    <a:pt x="1489" y="123"/>
                  </a:lnTo>
                  <a:lnTo>
                    <a:pt x="1454" y="103"/>
                  </a:lnTo>
                  <a:lnTo>
                    <a:pt x="1419" y="88"/>
                  </a:lnTo>
                  <a:lnTo>
                    <a:pt x="1384" y="73"/>
                  </a:lnTo>
                  <a:lnTo>
                    <a:pt x="1348" y="62"/>
                  </a:lnTo>
                  <a:lnTo>
                    <a:pt x="1313" y="54"/>
                  </a:lnTo>
                  <a:lnTo>
                    <a:pt x="1313" y="54"/>
                  </a:lnTo>
                  <a:lnTo>
                    <a:pt x="1275" y="45"/>
                  </a:lnTo>
                  <a:lnTo>
                    <a:pt x="1238" y="37"/>
                  </a:lnTo>
                  <a:lnTo>
                    <a:pt x="1238" y="37"/>
                  </a:lnTo>
                  <a:lnTo>
                    <a:pt x="1182" y="22"/>
                  </a:lnTo>
                  <a:lnTo>
                    <a:pt x="1153" y="17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00" y="9"/>
                  </a:lnTo>
                  <a:lnTo>
                    <a:pt x="1075" y="7"/>
                  </a:lnTo>
                  <a:lnTo>
                    <a:pt x="1026" y="5"/>
                  </a:lnTo>
                  <a:lnTo>
                    <a:pt x="1026" y="5"/>
                  </a:lnTo>
                  <a:lnTo>
                    <a:pt x="998" y="5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62" y="1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45" y="1"/>
                  </a:lnTo>
                  <a:lnTo>
                    <a:pt x="941" y="1"/>
                  </a:lnTo>
                  <a:lnTo>
                    <a:pt x="937" y="1"/>
                  </a:lnTo>
                  <a:lnTo>
                    <a:pt x="937" y="1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20" y="1"/>
                  </a:lnTo>
                  <a:lnTo>
                    <a:pt x="913" y="4"/>
                  </a:lnTo>
                  <a:lnTo>
                    <a:pt x="913" y="4"/>
                  </a:lnTo>
                  <a:lnTo>
                    <a:pt x="884" y="5"/>
                  </a:lnTo>
                  <a:lnTo>
                    <a:pt x="855" y="5"/>
                  </a:lnTo>
                  <a:lnTo>
                    <a:pt x="855" y="5"/>
                  </a:lnTo>
                  <a:lnTo>
                    <a:pt x="807" y="7"/>
                  </a:lnTo>
                  <a:lnTo>
                    <a:pt x="782" y="9"/>
                  </a:lnTo>
                  <a:lnTo>
                    <a:pt x="757" y="12"/>
                  </a:lnTo>
                  <a:lnTo>
                    <a:pt x="757" y="12"/>
                  </a:lnTo>
                  <a:lnTo>
                    <a:pt x="728" y="17"/>
                  </a:lnTo>
                  <a:lnTo>
                    <a:pt x="699" y="22"/>
                  </a:lnTo>
                  <a:lnTo>
                    <a:pt x="643" y="37"/>
                  </a:lnTo>
                  <a:lnTo>
                    <a:pt x="643" y="37"/>
                  </a:lnTo>
                  <a:lnTo>
                    <a:pt x="607" y="45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33" y="62"/>
                  </a:lnTo>
                  <a:lnTo>
                    <a:pt x="498" y="73"/>
                  </a:lnTo>
                  <a:lnTo>
                    <a:pt x="463" y="88"/>
                  </a:lnTo>
                  <a:lnTo>
                    <a:pt x="427" y="103"/>
                  </a:lnTo>
                  <a:lnTo>
                    <a:pt x="392" y="123"/>
                  </a:lnTo>
                  <a:lnTo>
                    <a:pt x="355" y="145"/>
                  </a:lnTo>
                  <a:lnTo>
                    <a:pt x="319" y="170"/>
                  </a:lnTo>
                  <a:lnTo>
                    <a:pt x="281" y="199"/>
                  </a:lnTo>
                  <a:lnTo>
                    <a:pt x="281" y="199"/>
                  </a:lnTo>
                  <a:lnTo>
                    <a:pt x="264" y="213"/>
                  </a:lnTo>
                  <a:lnTo>
                    <a:pt x="247" y="229"/>
                  </a:lnTo>
                  <a:lnTo>
                    <a:pt x="230" y="245"/>
                  </a:lnTo>
                  <a:lnTo>
                    <a:pt x="214" y="262"/>
                  </a:lnTo>
                  <a:lnTo>
                    <a:pt x="185" y="296"/>
                  </a:lnTo>
                  <a:lnTo>
                    <a:pt x="158" y="332"/>
                  </a:lnTo>
                  <a:lnTo>
                    <a:pt x="133" y="368"/>
                  </a:lnTo>
                  <a:lnTo>
                    <a:pt x="109" y="403"/>
                  </a:lnTo>
                  <a:lnTo>
                    <a:pt x="90" y="437"/>
                  </a:lnTo>
                  <a:lnTo>
                    <a:pt x="73" y="470"/>
                  </a:lnTo>
                  <a:lnTo>
                    <a:pt x="73" y="470"/>
                  </a:lnTo>
                  <a:lnTo>
                    <a:pt x="65" y="485"/>
                  </a:lnTo>
                  <a:lnTo>
                    <a:pt x="58" y="501"/>
                  </a:lnTo>
                  <a:lnTo>
                    <a:pt x="52" y="518"/>
                  </a:lnTo>
                  <a:lnTo>
                    <a:pt x="47" y="535"/>
                  </a:lnTo>
                  <a:lnTo>
                    <a:pt x="37" y="569"/>
                  </a:lnTo>
                  <a:lnTo>
                    <a:pt x="31" y="606"/>
                  </a:lnTo>
                  <a:lnTo>
                    <a:pt x="26" y="642"/>
                  </a:lnTo>
                  <a:lnTo>
                    <a:pt x="22" y="679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13" y="825"/>
                  </a:lnTo>
                  <a:lnTo>
                    <a:pt x="13" y="825"/>
                  </a:lnTo>
                  <a:lnTo>
                    <a:pt x="10" y="850"/>
                  </a:lnTo>
                  <a:lnTo>
                    <a:pt x="7" y="876"/>
                  </a:lnTo>
                  <a:lnTo>
                    <a:pt x="7" y="876"/>
                  </a:lnTo>
                  <a:lnTo>
                    <a:pt x="2" y="906"/>
                  </a:lnTo>
                  <a:lnTo>
                    <a:pt x="0" y="938"/>
                  </a:lnTo>
                  <a:lnTo>
                    <a:pt x="0" y="969"/>
                  </a:lnTo>
                  <a:lnTo>
                    <a:pt x="0" y="984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3" y="1069"/>
                  </a:lnTo>
                  <a:lnTo>
                    <a:pt x="13" y="1069"/>
                  </a:lnTo>
                  <a:lnTo>
                    <a:pt x="23" y="1057"/>
                  </a:lnTo>
                  <a:lnTo>
                    <a:pt x="34" y="1048"/>
                  </a:lnTo>
                  <a:lnTo>
                    <a:pt x="45" y="1038"/>
                  </a:lnTo>
                  <a:lnTo>
                    <a:pt x="57" y="1029"/>
                  </a:lnTo>
                  <a:lnTo>
                    <a:pt x="57" y="1029"/>
                  </a:lnTo>
                  <a:lnTo>
                    <a:pt x="55" y="1006"/>
                  </a:lnTo>
                  <a:lnTo>
                    <a:pt x="53" y="981"/>
                  </a:lnTo>
                  <a:lnTo>
                    <a:pt x="53" y="931"/>
                  </a:lnTo>
                  <a:lnTo>
                    <a:pt x="56" y="879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64" y="786"/>
                  </a:lnTo>
                  <a:lnTo>
                    <a:pt x="66" y="747"/>
                  </a:lnTo>
                  <a:lnTo>
                    <a:pt x="66" y="747"/>
                  </a:lnTo>
                  <a:lnTo>
                    <a:pt x="72" y="676"/>
                  </a:lnTo>
                  <a:lnTo>
                    <a:pt x="75" y="642"/>
                  </a:lnTo>
                  <a:lnTo>
                    <a:pt x="81" y="607"/>
                  </a:lnTo>
                  <a:lnTo>
                    <a:pt x="87" y="573"/>
                  </a:lnTo>
                  <a:lnTo>
                    <a:pt x="96" y="540"/>
                  </a:lnTo>
                  <a:lnTo>
                    <a:pt x="108" y="507"/>
                  </a:lnTo>
                  <a:lnTo>
                    <a:pt x="115" y="492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45" y="437"/>
                  </a:lnTo>
                  <a:lnTo>
                    <a:pt x="168" y="399"/>
                  </a:lnTo>
                  <a:lnTo>
                    <a:pt x="194" y="362"/>
                  </a:lnTo>
                  <a:lnTo>
                    <a:pt x="222" y="327"/>
                  </a:lnTo>
                  <a:lnTo>
                    <a:pt x="251" y="294"/>
                  </a:lnTo>
                  <a:lnTo>
                    <a:pt x="281" y="264"/>
                  </a:lnTo>
                  <a:lnTo>
                    <a:pt x="312" y="237"/>
                  </a:lnTo>
                  <a:lnTo>
                    <a:pt x="344" y="211"/>
                  </a:lnTo>
                  <a:lnTo>
                    <a:pt x="344" y="211"/>
                  </a:lnTo>
                  <a:lnTo>
                    <a:pt x="375" y="190"/>
                  </a:lnTo>
                  <a:lnTo>
                    <a:pt x="406" y="170"/>
                  </a:lnTo>
                  <a:lnTo>
                    <a:pt x="439" y="153"/>
                  </a:lnTo>
                  <a:lnTo>
                    <a:pt x="473" y="136"/>
                  </a:lnTo>
                  <a:lnTo>
                    <a:pt x="508" y="123"/>
                  </a:lnTo>
                  <a:lnTo>
                    <a:pt x="544" y="111"/>
                  </a:lnTo>
                  <a:lnTo>
                    <a:pt x="582" y="101"/>
                  </a:lnTo>
                  <a:lnTo>
                    <a:pt x="621" y="92"/>
                  </a:lnTo>
                  <a:lnTo>
                    <a:pt x="621" y="92"/>
                  </a:lnTo>
                  <a:lnTo>
                    <a:pt x="651" y="85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712" y="71"/>
                  </a:lnTo>
                  <a:lnTo>
                    <a:pt x="743" y="63"/>
                  </a:lnTo>
                  <a:lnTo>
                    <a:pt x="775" y="58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89" y="52"/>
                  </a:lnTo>
                  <a:lnTo>
                    <a:pt x="915" y="51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66" y="51"/>
                  </a:lnTo>
                  <a:lnTo>
                    <a:pt x="992" y="52"/>
                  </a:lnTo>
                  <a:lnTo>
                    <a:pt x="1043" y="55"/>
                  </a:lnTo>
                  <a:lnTo>
                    <a:pt x="1043" y="55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106" y="58"/>
                  </a:lnTo>
                  <a:lnTo>
                    <a:pt x="1139" y="63"/>
                  </a:lnTo>
                  <a:lnTo>
                    <a:pt x="1170" y="71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30" y="85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300" y="101"/>
                  </a:lnTo>
                  <a:lnTo>
                    <a:pt x="1338" y="111"/>
                  </a:lnTo>
                  <a:lnTo>
                    <a:pt x="1374" y="123"/>
                  </a:lnTo>
                  <a:lnTo>
                    <a:pt x="1408" y="136"/>
                  </a:lnTo>
                  <a:lnTo>
                    <a:pt x="1442" y="153"/>
                  </a:lnTo>
                  <a:lnTo>
                    <a:pt x="1475" y="170"/>
                  </a:lnTo>
                  <a:lnTo>
                    <a:pt x="1506" y="190"/>
                  </a:lnTo>
                  <a:lnTo>
                    <a:pt x="1538" y="211"/>
                  </a:lnTo>
                  <a:lnTo>
                    <a:pt x="1538" y="211"/>
                  </a:lnTo>
                  <a:lnTo>
                    <a:pt x="1569" y="237"/>
                  </a:lnTo>
                  <a:lnTo>
                    <a:pt x="1601" y="264"/>
                  </a:lnTo>
                  <a:lnTo>
                    <a:pt x="1631" y="294"/>
                  </a:lnTo>
                  <a:lnTo>
                    <a:pt x="1660" y="327"/>
                  </a:lnTo>
                  <a:lnTo>
                    <a:pt x="1687" y="362"/>
                  </a:lnTo>
                  <a:lnTo>
                    <a:pt x="1713" y="399"/>
                  </a:lnTo>
                  <a:lnTo>
                    <a:pt x="1737" y="437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67" y="492"/>
                  </a:lnTo>
                  <a:lnTo>
                    <a:pt x="1773" y="507"/>
                  </a:lnTo>
                  <a:lnTo>
                    <a:pt x="1785" y="540"/>
                  </a:lnTo>
                  <a:lnTo>
                    <a:pt x="1794" y="573"/>
                  </a:lnTo>
                  <a:lnTo>
                    <a:pt x="1801" y="607"/>
                  </a:lnTo>
                  <a:lnTo>
                    <a:pt x="1806" y="642"/>
                  </a:lnTo>
                  <a:lnTo>
                    <a:pt x="1810" y="67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8" y="786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26" y="870"/>
                  </a:lnTo>
                  <a:lnTo>
                    <a:pt x="1828" y="913"/>
                  </a:lnTo>
                  <a:lnTo>
                    <a:pt x="1830" y="955"/>
                  </a:lnTo>
                  <a:lnTo>
                    <a:pt x="1828" y="995"/>
                  </a:lnTo>
                  <a:lnTo>
                    <a:pt x="1824" y="1035"/>
                  </a:lnTo>
                  <a:lnTo>
                    <a:pt x="1819" y="1075"/>
                  </a:lnTo>
                  <a:lnTo>
                    <a:pt x="1810" y="1114"/>
                  </a:lnTo>
                  <a:lnTo>
                    <a:pt x="1798" y="1155"/>
                  </a:lnTo>
                  <a:lnTo>
                    <a:pt x="1798" y="1155"/>
                  </a:lnTo>
                  <a:lnTo>
                    <a:pt x="1785" y="1194"/>
                  </a:lnTo>
                  <a:lnTo>
                    <a:pt x="1785" y="1194"/>
                  </a:lnTo>
                  <a:lnTo>
                    <a:pt x="1777" y="1223"/>
                  </a:lnTo>
                  <a:lnTo>
                    <a:pt x="1767" y="1252"/>
                  </a:lnTo>
                  <a:lnTo>
                    <a:pt x="1762" y="1266"/>
                  </a:lnTo>
                  <a:lnTo>
                    <a:pt x="1755" y="1280"/>
                  </a:lnTo>
                  <a:lnTo>
                    <a:pt x="1747" y="1293"/>
                  </a:lnTo>
                  <a:lnTo>
                    <a:pt x="1739" y="1307"/>
                  </a:lnTo>
                  <a:lnTo>
                    <a:pt x="1739" y="1307"/>
                  </a:lnTo>
                  <a:lnTo>
                    <a:pt x="1722" y="1331"/>
                  </a:lnTo>
                  <a:lnTo>
                    <a:pt x="1722" y="1331"/>
                  </a:lnTo>
                  <a:lnTo>
                    <a:pt x="1700" y="1364"/>
                  </a:lnTo>
                  <a:lnTo>
                    <a:pt x="1677" y="1397"/>
                  </a:lnTo>
                  <a:lnTo>
                    <a:pt x="1663" y="1412"/>
                  </a:lnTo>
                  <a:lnTo>
                    <a:pt x="1650" y="1427"/>
                  </a:lnTo>
                  <a:lnTo>
                    <a:pt x="1636" y="1441"/>
                  </a:lnTo>
                  <a:lnTo>
                    <a:pt x="1620" y="1454"/>
                  </a:lnTo>
                  <a:lnTo>
                    <a:pt x="1620" y="1454"/>
                  </a:lnTo>
                  <a:lnTo>
                    <a:pt x="1589" y="1478"/>
                  </a:lnTo>
                  <a:lnTo>
                    <a:pt x="1556" y="1500"/>
                  </a:lnTo>
                  <a:lnTo>
                    <a:pt x="1522" y="1521"/>
                  </a:lnTo>
                  <a:lnTo>
                    <a:pt x="1486" y="1541"/>
                  </a:lnTo>
                  <a:lnTo>
                    <a:pt x="1448" y="1559"/>
                  </a:lnTo>
                  <a:lnTo>
                    <a:pt x="1408" y="1576"/>
                  </a:lnTo>
                  <a:lnTo>
                    <a:pt x="1367" y="1592"/>
                  </a:lnTo>
                  <a:lnTo>
                    <a:pt x="1325" y="1606"/>
                  </a:lnTo>
                  <a:lnTo>
                    <a:pt x="1281" y="1618"/>
                  </a:lnTo>
                  <a:lnTo>
                    <a:pt x="1237" y="1628"/>
                  </a:lnTo>
                  <a:lnTo>
                    <a:pt x="1191" y="1637"/>
                  </a:lnTo>
                  <a:lnTo>
                    <a:pt x="1144" y="1645"/>
                  </a:lnTo>
                  <a:lnTo>
                    <a:pt x="1096" y="1652"/>
                  </a:lnTo>
                  <a:lnTo>
                    <a:pt x="1047" y="1656"/>
                  </a:lnTo>
                  <a:lnTo>
                    <a:pt x="999" y="1658"/>
                  </a:lnTo>
                  <a:lnTo>
                    <a:pt x="949" y="1660"/>
                  </a:lnTo>
                  <a:lnTo>
                    <a:pt x="949" y="1660"/>
                  </a:lnTo>
                  <a:lnTo>
                    <a:pt x="940" y="1661"/>
                  </a:lnTo>
                  <a:lnTo>
                    <a:pt x="940" y="1661"/>
                  </a:lnTo>
                  <a:lnTo>
                    <a:pt x="932" y="1660"/>
                  </a:lnTo>
                  <a:lnTo>
                    <a:pt x="932" y="1660"/>
                  </a:lnTo>
                  <a:lnTo>
                    <a:pt x="898" y="1658"/>
                  </a:lnTo>
                  <a:lnTo>
                    <a:pt x="864" y="1657"/>
                  </a:lnTo>
                  <a:lnTo>
                    <a:pt x="830" y="1656"/>
                  </a:lnTo>
                  <a:lnTo>
                    <a:pt x="797" y="1652"/>
                  </a:lnTo>
                  <a:lnTo>
                    <a:pt x="797" y="1652"/>
                  </a:lnTo>
                  <a:lnTo>
                    <a:pt x="792" y="1675"/>
                  </a:lnTo>
                  <a:lnTo>
                    <a:pt x="787" y="1698"/>
                  </a:lnTo>
                  <a:lnTo>
                    <a:pt x="787" y="1698"/>
                  </a:lnTo>
                  <a:lnTo>
                    <a:pt x="821" y="1701"/>
                  </a:lnTo>
                  <a:lnTo>
                    <a:pt x="856" y="1704"/>
                  </a:lnTo>
                  <a:lnTo>
                    <a:pt x="893" y="1707"/>
                  </a:lnTo>
                  <a:lnTo>
                    <a:pt x="932" y="1707"/>
                  </a:lnTo>
                  <a:lnTo>
                    <a:pt x="932" y="1707"/>
                  </a:lnTo>
                  <a:lnTo>
                    <a:pt x="941" y="1705"/>
                  </a:lnTo>
                  <a:lnTo>
                    <a:pt x="941" y="1705"/>
                  </a:lnTo>
                  <a:lnTo>
                    <a:pt x="949" y="1707"/>
                  </a:lnTo>
                  <a:lnTo>
                    <a:pt x="949" y="1707"/>
                  </a:lnTo>
                  <a:lnTo>
                    <a:pt x="1004" y="1705"/>
                  </a:lnTo>
                  <a:lnTo>
                    <a:pt x="1056" y="1703"/>
                  </a:lnTo>
                  <a:lnTo>
                    <a:pt x="1105" y="1696"/>
                  </a:lnTo>
                  <a:lnTo>
                    <a:pt x="1152" y="1688"/>
                  </a:lnTo>
                  <a:lnTo>
                    <a:pt x="1152" y="1688"/>
                  </a:lnTo>
                  <a:lnTo>
                    <a:pt x="1183" y="1682"/>
                  </a:lnTo>
                  <a:lnTo>
                    <a:pt x="1216" y="1677"/>
                  </a:lnTo>
                  <a:lnTo>
                    <a:pt x="1216" y="1677"/>
                  </a:lnTo>
                  <a:lnTo>
                    <a:pt x="1250" y="1671"/>
                  </a:lnTo>
                  <a:lnTo>
                    <a:pt x="1284" y="1666"/>
                  </a:lnTo>
                  <a:lnTo>
                    <a:pt x="1318" y="1657"/>
                  </a:lnTo>
                  <a:lnTo>
                    <a:pt x="1334" y="1652"/>
                  </a:lnTo>
                  <a:lnTo>
                    <a:pt x="1350" y="1647"/>
                  </a:lnTo>
                  <a:lnTo>
                    <a:pt x="1350" y="1647"/>
                  </a:lnTo>
                  <a:lnTo>
                    <a:pt x="1393" y="1630"/>
                  </a:lnTo>
                  <a:lnTo>
                    <a:pt x="1393" y="1630"/>
                  </a:lnTo>
                  <a:lnTo>
                    <a:pt x="1466" y="1599"/>
                  </a:lnTo>
                  <a:lnTo>
                    <a:pt x="1503" y="1582"/>
                  </a:lnTo>
                  <a:lnTo>
                    <a:pt x="1539" y="1565"/>
                  </a:lnTo>
                  <a:lnTo>
                    <a:pt x="1573" y="1546"/>
                  </a:lnTo>
                  <a:lnTo>
                    <a:pt x="1607" y="1525"/>
                  </a:lnTo>
                  <a:lnTo>
                    <a:pt x="1624" y="1513"/>
                  </a:lnTo>
                  <a:lnTo>
                    <a:pt x="1640" y="1501"/>
                  </a:lnTo>
                  <a:lnTo>
                    <a:pt x="1654" y="1488"/>
                  </a:lnTo>
                  <a:lnTo>
                    <a:pt x="1670" y="1474"/>
                  </a:lnTo>
                  <a:lnTo>
                    <a:pt x="1670" y="1474"/>
                  </a:lnTo>
                  <a:lnTo>
                    <a:pt x="1688" y="1456"/>
                  </a:lnTo>
                  <a:lnTo>
                    <a:pt x="1705" y="1436"/>
                  </a:lnTo>
                  <a:lnTo>
                    <a:pt x="1722" y="1415"/>
                  </a:lnTo>
                  <a:lnTo>
                    <a:pt x="1738" y="1394"/>
                  </a:lnTo>
                  <a:lnTo>
                    <a:pt x="1767" y="1354"/>
                  </a:lnTo>
                  <a:lnTo>
                    <a:pt x="1793" y="1313"/>
                  </a:lnTo>
                  <a:lnTo>
                    <a:pt x="1793" y="1313"/>
                  </a:lnTo>
                  <a:lnTo>
                    <a:pt x="1799" y="1301"/>
                  </a:lnTo>
                  <a:lnTo>
                    <a:pt x="1805" y="1290"/>
                  </a:lnTo>
                  <a:lnTo>
                    <a:pt x="1815" y="1265"/>
                  </a:lnTo>
                  <a:lnTo>
                    <a:pt x="1823" y="1239"/>
                  </a:lnTo>
                  <a:lnTo>
                    <a:pt x="1831" y="1212"/>
                  </a:lnTo>
                  <a:lnTo>
                    <a:pt x="1831" y="1212"/>
                  </a:lnTo>
                  <a:lnTo>
                    <a:pt x="1837" y="1190"/>
                  </a:lnTo>
                  <a:lnTo>
                    <a:pt x="1844" y="1168"/>
                  </a:lnTo>
                  <a:lnTo>
                    <a:pt x="1844" y="1168"/>
                  </a:lnTo>
                  <a:lnTo>
                    <a:pt x="1851" y="1146"/>
                  </a:lnTo>
                  <a:lnTo>
                    <a:pt x="1857" y="1125"/>
                  </a:lnTo>
                  <a:lnTo>
                    <a:pt x="1866" y="1082"/>
                  </a:lnTo>
                  <a:lnTo>
                    <a:pt x="1874" y="1040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82" y="984"/>
                  </a:lnTo>
                  <a:lnTo>
                    <a:pt x="1882" y="969"/>
                  </a:lnTo>
                  <a:lnTo>
                    <a:pt x="1882" y="938"/>
                  </a:lnTo>
                  <a:lnTo>
                    <a:pt x="1879" y="906"/>
                  </a:lnTo>
                  <a:lnTo>
                    <a:pt x="1875" y="876"/>
                  </a:lnTo>
                  <a:lnTo>
                    <a:pt x="1875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8" name="Freeform 1120"/>
            <p:cNvSpPr/>
            <p:nvPr/>
          </p:nvSpPr>
          <p:spPr bwMode="auto">
            <a:xfrm>
              <a:off x="4311651" y="4149725"/>
              <a:ext cx="523875" cy="473075"/>
            </a:xfrm>
            <a:custGeom>
              <a:avLst/>
              <a:gdLst/>
              <a:ahLst/>
              <a:cxnLst>
                <a:cxn ang="0">
                  <a:pos x="1260" y="339"/>
                </a:cxn>
                <a:cxn ang="0">
                  <a:pos x="1222" y="252"/>
                </a:cxn>
                <a:cxn ang="0">
                  <a:pos x="1166" y="183"/>
                </a:cxn>
                <a:cxn ang="0">
                  <a:pos x="1103" y="141"/>
                </a:cxn>
                <a:cxn ang="0">
                  <a:pos x="1001" y="74"/>
                </a:cxn>
                <a:cxn ang="0">
                  <a:pos x="943" y="46"/>
                </a:cxn>
                <a:cxn ang="0">
                  <a:pos x="840" y="20"/>
                </a:cxn>
                <a:cxn ang="0">
                  <a:pos x="712" y="1"/>
                </a:cxn>
                <a:cxn ang="0">
                  <a:pos x="555" y="6"/>
                </a:cxn>
                <a:cxn ang="0">
                  <a:pos x="394" y="30"/>
                </a:cxn>
                <a:cxn ang="0">
                  <a:pos x="268" y="86"/>
                </a:cxn>
                <a:cxn ang="0">
                  <a:pos x="158" y="170"/>
                </a:cxn>
                <a:cxn ang="0">
                  <a:pos x="69" y="268"/>
                </a:cxn>
                <a:cxn ang="0">
                  <a:pos x="28" y="360"/>
                </a:cxn>
                <a:cxn ang="0">
                  <a:pos x="14" y="412"/>
                </a:cxn>
                <a:cxn ang="0">
                  <a:pos x="3" y="518"/>
                </a:cxn>
                <a:cxn ang="0">
                  <a:pos x="1" y="685"/>
                </a:cxn>
                <a:cxn ang="0">
                  <a:pos x="37" y="732"/>
                </a:cxn>
                <a:cxn ang="0">
                  <a:pos x="47" y="673"/>
                </a:cxn>
                <a:cxn ang="0">
                  <a:pos x="51" y="507"/>
                </a:cxn>
                <a:cxn ang="0">
                  <a:pos x="77" y="371"/>
                </a:cxn>
                <a:cxn ang="0">
                  <a:pos x="141" y="247"/>
                </a:cxn>
                <a:cxn ang="0">
                  <a:pos x="205" y="187"/>
                </a:cxn>
                <a:cxn ang="0">
                  <a:pos x="298" y="120"/>
                </a:cxn>
                <a:cxn ang="0">
                  <a:pos x="381" y="80"/>
                </a:cxn>
                <a:cxn ang="0">
                  <a:pos x="502" y="56"/>
                </a:cxn>
                <a:cxn ang="0">
                  <a:pos x="667" y="47"/>
                </a:cxn>
                <a:cxn ang="0">
                  <a:pos x="777" y="52"/>
                </a:cxn>
                <a:cxn ang="0">
                  <a:pos x="862" y="76"/>
                </a:cxn>
                <a:cxn ang="0">
                  <a:pos x="934" y="94"/>
                </a:cxn>
                <a:cxn ang="0">
                  <a:pos x="986" y="123"/>
                </a:cxn>
                <a:cxn ang="0">
                  <a:pos x="1045" y="162"/>
                </a:cxn>
                <a:cxn ang="0">
                  <a:pos x="1147" y="231"/>
                </a:cxn>
                <a:cxn ang="0">
                  <a:pos x="1203" y="316"/>
                </a:cxn>
                <a:cxn ang="0">
                  <a:pos x="1257" y="509"/>
                </a:cxn>
                <a:cxn ang="0">
                  <a:pos x="1277" y="629"/>
                </a:cxn>
                <a:cxn ang="0">
                  <a:pos x="1269" y="783"/>
                </a:cxn>
                <a:cxn ang="0">
                  <a:pos x="1218" y="926"/>
                </a:cxn>
                <a:cxn ang="0">
                  <a:pos x="1142" y="1019"/>
                </a:cxn>
                <a:cxn ang="0">
                  <a:pos x="1014" y="1091"/>
                </a:cxn>
                <a:cxn ang="0">
                  <a:pos x="866" y="1129"/>
                </a:cxn>
                <a:cxn ang="0">
                  <a:pos x="697" y="1146"/>
                </a:cxn>
                <a:cxn ang="0">
                  <a:pos x="531" y="1131"/>
                </a:cxn>
                <a:cxn ang="0">
                  <a:pos x="597" y="1186"/>
                </a:cxn>
                <a:cxn ang="0">
                  <a:pos x="748" y="1190"/>
                </a:cxn>
                <a:cxn ang="0">
                  <a:pos x="819" y="1180"/>
                </a:cxn>
                <a:cxn ang="0">
                  <a:pos x="916" y="1166"/>
                </a:cxn>
                <a:cxn ang="0">
                  <a:pos x="1039" y="1130"/>
                </a:cxn>
                <a:cxn ang="0">
                  <a:pos x="1154" y="1063"/>
                </a:cxn>
                <a:cxn ang="0">
                  <a:pos x="1231" y="991"/>
                </a:cxn>
                <a:cxn ang="0">
                  <a:pos x="1290" y="880"/>
                </a:cxn>
                <a:cxn ang="0">
                  <a:pos x="1317" y="756"/>
                </a:cxn>
                <a:cxn ang="0">
                  <a:pos x="1321" y="622"/>
                </a:cxn>
                <a:cxn ang="0">
                  <a:pos x="1294" y="462"/>
                </a:cxn>
              </a:cxnLst>
              <a:rect l="0" t="0" r="r" b="b"/>
              <a:pathLst>
                <a:path w="1323" h="1190">
                  <a:moveTo>
                    <a:pt x="1294" y="462"/>
                  </a:moveTo>
                  <a:lnTo>
                    <a:pt x="1294" y="462"/>
                  </a:lnTo>
                  <a:lnTo>
                    <a:pt x="1282" y="413"/>
                  </a:lnTo>
                  <a:lnTo>
                    <a:pt x="1268" y="363"/>
                  </a:lnTo>
                  <a:lnTo>
                    <a:pt x="1260" y="339"/>
                  </a:lnTo>
                  <a:lnTo>
                    <a:pt x="1251" y="314"/>
                  </a:lnTo>
                  <a:lnTo>
                    <a:pt x="1241" y="290"/>
                  </a:lnTo>
                  <a:lnTo>
                    <a:pt x="1231" y="268"/>
                  </a:lnTo>
                  <a:lnTo>
                    <a:pt x="1231" y="268"/>
                  </a:lnTo>
                  <a:lnTo>
                    <a:pt x="1222" y="252"/>
                  </a:lnTo>
                  <a:lnTo>
                    <a:pt x="1213" y="237"/>
                  </a:lnTo>
                  <a:lnTo>
                    <a:pt x="1202" y="222"/>
                  </a:lnTo>
                  <a:lnTo>
                    <a:pt x="1192" y="208"/>
                  </a:lnTo>
                  <a:lnTo>
                    <a:pt x="1179" y="195"/>
                  </a:lnTo>
                  <a:lnTo>
                    <a:pt x="1166" y="183"/>
                  </a:lnTo>
                  <a:lnTo>
                    <a:pt x="1152" y="173"/>
                  </a:lnTo>
                  <a:lnTo>
                    <a:pt x="1137" y="162"/>
                  </a:lnTo>
                  <a:lnTo>
                    <a:pt x="1137" y="162"/>
                  </a:lnTo>
                  <a:lnTo>
                    <a:pt x="1120" y="152"/>
                  </a:lnTo>
                  <a:lnTo>
                    <a:pt x="1103" y="141"/>
                  </a:lnTo>
                  <a:lnTo>
                    <a:pt x="1070" y="116"/>
                  </a:lnTo>
                  <a:lnTo>
                    <a:pt x="1053" y="105"/>
                  </a:lnTo>
                  <a:lnTo>
                    <a:pt x="1036" y="93"/>
                  </a:lnTo>
                  <a:lnTo>
                    <a:pt x="1018" y="84"/>
                  </a:lnTo>
                  <a:lnTo>
                    <a:pt x="1001" y="74"/>
                  </a:lnTo>
                  <a:lnTo>
                    <a:pt x="1001" y="74"/>
                  </a:lnTo>
                  <a:lnTo>
                    <a:pt x="984" y="67"/>
                  </a:lnTo>
                  <a:lnTo>
                    <a:pt x="968" y="57"/>
                  </a:lnTo>
                  <a:lnTo>
                    <a:pt x="952" y="50"/>
                  </a:lnTo>
                  <a:lnTo>
                    <a:pt x="943" y="46"/>
                  </a:lnTo>
                  <a:lnTo>
                    <a:pt x="935" y="43"/>
                  </a:lnTo>
                  <a:lnTo>
                    <a:pt x="935" y="43"/>
                  </a:lnTo>
                  <a:lnTo>
                    <a:pt x="887" y="31"/>
                  </a:lnTo>
                  <a:lnTo>
                    <a:pt x="840" y="20"/>
                  </a:lnTo>
                  <a:lnTo>
                    <a:pt x="840" y="20"/>
                  </a:lnTo>
                  <a:lnTo>
                    <a:pt x="819" y="14"/>
                  </a:lnTo>
                  <a:lnTo>
                    <a:pt x="798" y="10"/>
                  </a:lnTo>
                  <a:lnTo>
                    <a:pt x="776" y="6"/>
                  </a:lnTo>
                  <a:lnTo>
                    <a:pt x="755" y="4"/>
                  </a:lnTo>
                  <a:lnTo>
                    <a:pt x="712" y="1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48" y="0"/>
                  </a:lnTo>
                  <a:lnTo>
                    <a:pt x="620" y="1"/>
                  </a:lnTo>
                  <a:lnTo>
                    <a:pt x="555" y="6"/>
                  </a:lnTo>
                  <a:lnTo>
                    <a:pt x="485" y="14"/>
                  </a:lnTo>
                  <a:lnTo>
                    <a:pt x="453" y="18"/>
                  </a:lnTo>
                  <a:lnTo>
                    <a:pt x="423" y="23"/>
                  </a:lnTo>
                  <a:lnTo>
                    <a:pt x="423" y="23"/>
                  </a:lnTo>
                  <a:lnTo>
                    <a:pt x="394" y="30"/>
                  </a:lnTo>
                  <a:lnTo>
                    <a:pt x="368" y="38"/>
                  </a:lnTo>
                  <a:lnTo>
                    <a:pt x="341" y="47"/>
                  </a:lnTo>
                  <a:lnTo>
                    <a:pt x="317" y="59"/>
                  </a:lnTo>
                  <a:lnTo>
                    <a:pt x="292" y="72"/>
                  </a:lnTo>
                  <a:lnTo>
                    <a:pt x="268" y="86"/>
                  </a:lnTo>
                  <a:lnTo>
                    <a:pt x="245" y="102"/>
                  </a:lnTo>
                  <a:lnTo>
                    <a:pt x="222" y="120"/>
                  </a:lnTo>
                  <a:lnTo>
                    <a:pt x="222" y="120"/>
                  </a:lnTo>
                  <a:lnTo>
                    <a:pt x="179" y="153"/>
                  </a:lnTo>
                  <a:lnTo>
                    <a:pt x="158" y="170"/>
                  </a:lnTo>
                  <a:lnTo>
                    <a:pt x="139" y="187"/>
                  </a:lnTo>
                  <a:lnTo>
                    <a:pt x="119" y="204"/>
                  </a:lnTo>
                  <a:lnTo>
                    <a:pt x="101" y="224"/>
                  </a:lnTo>
                  <a:lnTo>
                    <a:pt x="84" y="244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58" y="290"/>
                  </a:lnTo>
                  <a:lnTo>
                    <a:pt x="47" y="312"/>
                  </a:lnTo>
                  <a:lnTo>
                    <a:pt x="38" y="336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2" y="371"/>
                  </a:lnTo>
                  <a:lnTo>
                    <a:pt x="18" y="384"/>
                  </a:lnTo>
                  <a:lnTo>
                    <a:pt x="16" y="399"/>
                  </a:lnTo>
                  <a:lnTo>
                    <a:pt x="14" y="412"/>
                  </a:lnTo>
                  <a:lnTo>
                    <a:pt x="12" y="441"/>
                  </a:lnTo>
                  <a:lnTo>
                    <a:pt x="9" y="468"/>
                  </a:lnTo>
                  <a:lnTo>
                    <a:pt x="9" y="468"/>
                  </a:lnTo>
                  <a:lnTo>
                    <a:pt x="5" y="492"/>
                  </a:lnTo>
                  <a:lnTo>
                    <a:pt x="3" y="518"/>
                  </a:lnTo>
                  <a:lnTo>
                    <a:pt x="0" y="568"/>
                  </a:lnTo>
                  <a:lnTo>
                    <a:pt x="0" y="617"/>
                  </a:lnTo>
                  <a:lnTo>
                    <a:pt x="0" y="668"/>
                  </a:lnTo>
                  <a:lnTo>
                    <a:pt x="0" y="668"/>
                  </a:lnTo>
                  <a:lnTo>
                    <a:pt x="1" y="685"/>
                  </a:lnTo>
                  <a:lnTo>
                    <a:pt x="3" y="701"/>
                  </a:lnTo>
                  <a:lnTo>
                    <a:pt x="7" y="717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37" y="732"/>
                  </a:lnTo>
                  <a:lnTo>
                    <a:pt x="62" y="735"/>
                  </a:lnTo>
                  <a:lnTo>
                    <a:pt x="62" y="735"/>
                  </a:lnTo>
                  <a:lnTo>
                    <a:pt x="55" y="714"/>
                  </a:lnTo>
                  <a:lnTo>
                    <a:pt x="51" y="694"/>
                  </a:lnTo>
                  <a:lnTo>
                    <a:pt x="47" y="673"/>
                  </a:lnTo>
                  <a:lnTo>
                    <a:pt x="46" y="650"/>
                  </a:lnTo>
                  <a:lnTo>
                    <a:pt x="46" y="650"/>
                  </a:lnTo>
                  <a:lnTo>
                    <a:pt x="47" y="592"/>
                  </a:lnTo>
                  <a:lnTo>
                    <a:pt x="48" y="536"/>
                  </a:lnTo>
                  <a:lnTo>
                    <a:pt x="51" y="507"/>
                  </a:lnTo>
                  <a:lnTo>
                    <a:pt x="54" y="480"/>
                  </a:lnTo>
                  <a:lnTo>
                    <a:pt x="58" y="452"/>
                  </a:lnTo>
                  <a:lnTo>
                    <a:pt x="63" y="425"/>
                  </a:lnTo>
                  <a:lnTo>
                    <a:pt x="69" y="399"/>
                  </a:lnTo>
                  <a:lnTo>
                    <a:pt x="77" y="371"/>
                  </a:lnTo>
                  <a:lnTo>
                    <a:pt x="86" y="346"/>
                  </a:lnTo>
                  <a:lnTo>
                    <a:pt x="97" y="320"/>
                  </a:lnTo>
                  <a:lnTo>
                    <a:pt x="110" y="295"/>
                  </a:lnTo>
                  <a:lnTo>
                    <a:pt x="124" y="272"/>
                  </a:lnTo>
                  <a:lnTo>
                    <a:pt x="141" y="247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70" y="214"/>
                  </a:lnTo>
                  <a:lnTo>
                    <a:pt x="182" y="204"/>
                  </a:lnTo>
                  <a:lnTo>
                    <a:pt x="205" y="187"/>
                  </a:lnTo>
                  <a:lnTo>
                    <a:pt x="230" y="170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84" y="131"/>
                  </a:lnTo>
                  <a:lnTo>
                    <a:pt x="298" y="120"/>
                  </a:lnTo>
                  <a:lnTo>
                    <a:pt x="314" y="111"/>
                  </a:lnTo>
                  <a:lnTo>
                    <a:pt x="330" y="102"/>
                  </a:lnTo>
                  <a:lnTo>
                    <a:pt x="347" y="94"/>
                  </a:lnTo>
                  <a:lnTo>
                    <a:pt x="362" y="86"/>
                  </a:lnTo>
                  <a:lnTo>
                    <a:pt x="381" y="80"/>
                  </a:lnTo>
                  <a:lnTo>
                    <a:pt x="381" y="80"/>
                  </a:lnTo>
                  <a:lnTo>
                    <a:pt x="398" y="74"/>
                  </a:lnTo>
                  <a:lnTo>
                    <a:pt x="417" y="71"/>
                  </a:lnTo>
                  <a:lnTo>
                    <a:pt x="459" y="63"/>
                  </a:lnTo>
                  <a:lnTo>
                    <a:pt x="502" y="56"/>
                  </a:lnTo>
                  <a:lnTo>
                    <a:pt x="546" y="52"/>
                  </a:lnTo>
                  <a:lnTo>
                    <a:pt x="585" y="50"/>
                  </a:lnTo>
                  <a:lnTo>
                    <a:pt x="620" y="47"/>
                  </a:lnTo>
                  <a:lnTo>
                    <a:pt x="649" y="47"/>
                  </a:lnTo>
                  <a:lnTo>
                    <a:pt x="667" y="47"/>
                  </a:lnTo>
                  <a:lnTo>
                    <a:pt x="667" y="47"/>
                  </a:lnTo>
                  <a:lnTo>
                    <a:pt x="723" y="50"/>
                  </a:lnTo>
                  <a:lnTo>
                    <a:pt x="752" y="51"/>
                  </a:lnTo>
                  <a:lnTo>
                    <a:pt x="777" y="52"/>
                  </a:lnTo>
                  <a:lnTo>
                    <a:pt x="777" y="52"/>
                  </a:lnTo>
                  <a:lnTo>
                    <a:pt x="789" y="55"/>
                  </a:lnTo>
                  <a:lnTo>
                    <a:pt x="802" y="57"/>
                  </a:lnTo>
                  <a:lnTo>
                    <a:pt x="825" y="65"/>
                  </a:lnTo>
                  <a:lnTo>
                    <a:pt x="850" y="73"/>
                  </a:lnTo>
                  <a:lnTo>
                    <a:pt x="862" y="76"/>
                  </a:lnTo>
                  <a:lnTo>
                    <a:pt x="874" y="78"/>
                  </a:lnTo>
                  <a:lnTo>
                    <a:pt x="874" y="78"/>
                  </a:lnTo>
                  <a:lnTo>
                    <a:pt x="900" y="84"/>
                  </a:lnTo>
                  <a:lnTo>
                    <a:pt x="922" y="90"/>
                  </a:lnTo>
                  <a:lnTo>
                    <a:pt x="934" y="94"/>
                  </a:lnTo>
                  <a:lnTo>
                    <a:pt x="946" y="98"/>
                  </a:lnTo>
                  <a:lnTo>
                    <a:pt x="956" y="103"/>
                  </a:lnTo>
                  <a:lnTo>
                    <a:pt x="968" y="111"/>
                  </a:lnTo>
                  <a:lnTo>
                    <a:pt x="968" y="111"/>
                  </a:lnTo>
                  <a:lnTo>
                    <a:pt x="986" y="123"/>
                  </a:lnTo>
                  <a:lnTo>
                    <a:pt x="1006" y="137"/>
                  </a:lnTo>
                  <a:lnTo>
                    <a:pt x="1026" y="152"/>
                  </a:lnTo>
                  <a:lnTo>
                    <a:pt x="1036" y="157"/>
                  </a:lnTo>
                  <a:lnTo>
                    <a:pt x="1045" y="162"/>
                  </a:lnTo>
                  <a:lnTo>
                    <a:pt x="1045" y="162"/>
                  </a:lnTo>
                  <a:lnTo>
                    <a:pt x="1067" y="173"/>
                  </a:lnTo>
                  <a:lnTo>
                    <a:pt x="1088" y="186"/>
                  </a:lnTo>
                  <a:lnTo>
                    <a:pt x="1109" y="199"/>
                  </a:lnTo>
                  <a:lnTo>
                    <a:pt x="1129" y="214"/>
                  </a:lnTo>
                  <a:lnTo>
                    <a:pt x="1147" y="231"/>
                  </a:lnTo>
                  <a:lnTo>
                    <a:pt x="1164" y="250"/>
                  </a:lnTo>
                  <a:lnTo>
                    <a:pt x="1179" y="269"/>
                  </a:lnTo>
                  <a:lnTo>
                    <a:pt x="1192" y="292"/>
                  </a:lnTo>
                  <a:lnTo>
                    <a:pt x="1192" y="292"/>
                  </a:lnTo>
                  <a:lnTo>
                    <a:pt x="1203" y="316"/>
                  </a:lnTo>
                  <a:lnTo>
                    <a:pt x="1213" y="343"/>
                  </a:lnTo>
                  <a:lnTo>
                    <a:pt x="1222" y="370"/>
                  </a:lnTo>
                  <a:lnTo>
                    <a:pt x="1231" y="397"/>
                  </a:lnTo>
                  <a:lnTo>
                    <a:pt x="1244" y="454"/>
                  </a:lnTo>
                  <a:lnTo>
                    <a:pt x="1257" y="509"/>
                  </a:lnTo>
                  <a:lnTo>
                    <a:pt x="1257" y="509"/>
                  </a:lnTo>
                  <a:lnTo>
                    <a:pt x="1264" y="539"/>
                  </a:lnTo>
                  <a:lnTo>
                    <a:pt x="1269" y="569"/>
                  </a:lnTo>
                  <a:lnTo>
                    <a:pt x="1273" y="599"/>
                  </a:lnTo>
                  <a:lnTo>
                    <a:pt x="1277" y="629"/>
                  </a:lnTo>
                  <a:lnTo>
                    <a:pt x="1278" y="660"/>
                  </a:lnTo>
                  <a:lnTo>
                    <a:pt x="1278" y="692"/>
                  </a:lnTo>
                  <a:lnTo>
                    <a:pt x="1277" y="722"/>
                  </a:lnTo>
                  <a:lnTo>
                    <a:pt x="1273" y="753"/>
                  </a:lnTo>
                  <a:lnTo>
                    <a:pt x="1269" y="783"/>
                  </a:lnTo>
                  <a:lnTo>
                    <a:pt x="1262" y="813"/>
                  </a:lnTo>
                  <a:lnTo>
                    <a:pt x="1254" y="843"/>
                  </a:lnTo>
                  <a:lnTo>
                    <a:pt x="1244" y="872"/>
                  </a:lnTo>
                  <a:lnTo>
                    <a:pt x="1232" y="900"/>
                  </a:lnTo>
                  <a:lnTo>
                    <a:pt x="1218" y="926"/>
                  </a:lnTo>
                  <a:lnTo>
                    <a:pt x="1202" y="952"/>
                  </a:lnTo>
                  <a:lnTo>
                    <a:pt x="1184" y="977"/>
                  </a:lnTo>
                  <a:lnTo>
                    <a:pt x="1184" y="977"/>
                  </a:lnTo>
                  <a:lnTo>
                    <a:pt x="1164" y="999"/>
                  </a:lnTo>
                  <a:lnTo>
                    <a:pt x="1142" y="1019"/>
                  </a:lnTo>
                  <a:lnTo>
                    <a:pt x="1118" y="1037"/>
                  </a:lnTo>
                  <a:lnTo>
                    <a:pt x="1095" y="1053"/>
                  </a:lnTo>
                  <a:lnTo>
                    <a:pt x="1069" y="1067"/>
                  </a:lnTo>
                  <a:lnTo>
                    <a:pt x="1041" y="1080"/>
                  </a:lnTo>
                  <a:lnTo>
                    <a:pt x="1014" y="1091"/>
                  </a:lnTo>
                  <a:lnTo>
                    <a:pt x="985" y="1101"/>
                  </a:lnTo>
                  <a:lnTo>
                    <a:pt x="956" y="1109"/>
                  </a:lnTo>
                  <a:lnTo>
                    <a:pt x="926" y="1117"/>
                  </a:lnTo>
                  <a:lnTo>
                    <a:pt x="896" y="1123"/>
                  </a:lnTo>
                  <a:lnTo>
                    <a:pt x="866" y="1129"/>
                  </a:lnTo>
                  <a:lnTo>
                    <a:pt x="808" y="1138"/>
                  </a:lnTo>
                  <a:lnTo>
                    <a:pt x="751" y="1143"/>
                  </a:lnTo>
                  <a:lnTo>
                    <a:pt x="751" y="1143"/>
                  </a:lnTo>
                  <a:lnTo>
                    <a:pt x="725" y="1146"/>
                  </a:lnTo>
                  <a:lnTo>
                    <a:pt x="697" y="1146"/>
                  </a:lnTo>
                  <a:lnTo>
                    <a:pt x="670" y="1146"/>
                  </a:lnTo>
                  <a:lnTo>
                    <a:pt x="641" y="1144"/>
                  </a:lnTo>
                  <a:lnTo>
                    <a:pt x="586" y="1138"/>
                  </a:lnTo>
                  <a:lnTo>
                    <a:pt x="531" y="1131"/>
                  </a:lnTo>
                  <a:lnTo>
                    <a:pt x="531" y="1131"/>
                  </a:lnTo>
                  <a:lnTo>
                    <a:pt x="531" y="1177"/>
                  </a:lnTo>
                  <a:lnTo>
                    <a:pt x="531" y="1177"/>
                  </a:lnTo>
                  <a:lnTo>
                    <a:pt x="572" y="1183"/>
                  </a:lnTo>
                  <a:lnTo>
                    <a:pt x="572" y="1183"/>
                  </a:lnTo>
                  <a:lnTo>
                    <a:pt x="597" y="1186"/>
                  </a:lnTo>
                  <a:lnTo>
                    <a:pt x="621" y="1187"/>
                  </a:lnTo>
                  <a:lnTo>
                    <a:pt x="671" y="1187"/>
                  </a:lnTo>
                  <a:lnTo>
                    <a:pt x="671" y="1187"/>
                  </a:lnTo>
                  <a:lnTo>
                    <a:pt x="734" y="1190"/>
                  </a:lnTo>
                  <a:lnTo>
                    <a:pt x="748" y="1190"/>
                  </a:lnTo>
                  <a:lnTo>
                    <a:pt x="764" y="1189"/>
                  </a:lnTo>
                  <a:lnTo>
                    <a:pt x="780" y="1187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819" y="1180"/>
                  </a:lnTo>
                  <a:lnTo>
                    <a:pt x="842" y="1177"/>
                  </a:lnTo>
                  <a:lnTo>
                    <a:pt x="867" y="1176"/>
                  </a:lnTo>
                  <a:lnTo>
                    <a:pt x="891" y="1172"/>
                  </a:lnTo>
                  <a:lnTo>
                    <a:pt x="891" y="1172"/>
                  </a:lnTo>
                  <a:lnTo>
                    <a:pt x="916" y="1166"/>
                  </a:lnTo>
                  <a:lnTo>
                    <a:pt x="941" y="1160"/>
                  </a:lnTo>
                  <a:lnTo>
                    <a:pt x="989" y="1147"/>
                  </a:lnTo>
                  <a:lnTo>
                    <a:pt x="989" y="1147"/>
                  </a:lnTo>
                  <a:lnTo>
                    <a:pt x="1014" y="1139"/>
                  </a:lnTo>
                  <a:lnTo>
                    <a:pt x="1039" y="1130"/>
                  </a:lnTo>
                  <a:lnTo>
                    <a:pt x="1064" y="1119"/>
                  </a:lnTo>
                  <a:lnTo>
                    <a:pt x="1087" y="1106"/>
                  </a:lnTo>
                  <a:lnTo>
                    <a:pt x="1111" y="1093"/>
                  </a:lnTo>
                  <a:lnTo>
                    <a:pt x="1133" y="1079"/>
                  </a:lnTo>
                  <a:lnTo>
                    <a:pt x="1154" y="1063"/>
                  </a:lnTo>
                  <a:lnTo>
                    <a:pt x="1175" y="1047"/>
                  </a:lnTo>
                  <a:lnTo>
                    <a:pt x="1175" y="1047"/>
                  </a:lnTo>
                  <a:lnTo>
                    <a:pt x="1196" y="1030"/>
                  </a:lnTo>
                  <a:lnTo>
                    <a:pt x="1214" y="1011"/>
                  </a:lnTo>
                  <a:lnTo>
                    <a:pt x="1231" y="991"/>
                  </a:lnTo>
                  <a:lnTo>
                    <a:pt x="1247" y="970"/>
                  </a:lnTo>
                  <a:lnTo>
                    <a:pt x="1260" y="949"/>
                  </a:lnTo>
                  <a:lnTo>
                    <a:pt x="1271" y="927"/>
                  </a:lnTo>
                  <a:lnTo>
                    <a:pt x="1282" y="904"/>
                  </a:lnTo>
                  <a:lnTo>
                    <a:pt x="1290" y="880"/>
                  </a:lnTo>
                  <a:lnTo>
                    <a:pt x="1298" y="857"/>
                  </a:lnTo>
                  <a:lnTo>
                    <a:pt x="1304" y="832"/>
                  </a:lnTo>
                  <a:lnTo>
                    <a:pt x="1309" y="807"/>
                  </a:lnTo>
                  <a:lnTo>
                    <a:pt x="1313" y="782"/>
                  </a:lnTo>
                  <a:lnTo>
                    <a:pt x="1317" y="756"/>
                  </a:lnTo>
                  <a:lnTo>
                    <a:pt x="1320" y="73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50"/>
                  </a:lnTo>
                  <a:lnTo>
                    <a:pt x="1321" y="622"/>
                  </a:lnTo>
                  <a:lnTo>
                    <a:pt x="1319" y="596"/>
                  </a:lnTo>
                  <a:lnTo>
                    <a:pt x="1315" y="569"/>
                  </a:lnTo>
                  <a:lnTo>
                    <a:pt x="1306" y="515"/>
                  </a:lnTo>
                  <a:lnTo>
                    <a:pt x="1294" y="462"/>
                  </a:lnTo>
                  <a:lnTo>
                    <a:pt x="1294" y="46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9" name="Freeform 1121"/>
            <p:cNvSpPr>
              <a:spLocks noEditPoints="1"/>
            </p:cNvSpPr>
            <p:nvPr/>
          </p:nvSpPr>
          <p:spPr bwMode="auto">
            <a:xfrm>
              <a:off x="4541838" y="4183063"/>
              <a:ext cx="63500" cy="571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8" y="7"/>
                </a:cxn>
                <a:cxn ang="0">
                  <a:pos x="21" y="23"/>
                </a:cxn>
                <a:cxn ang="0">
                  <a:pos x="11" y="32"/>
                </a:cxn>
                <a:cxn ang="0">
                  <a:pos x="4" y="45"/>
                </a:cxn>
                <a:cxn ang="0">
                  <a:pos x="0" y="58"/>
                </a:cxn>
                <a:cxn ang="0">
                  <a:pos x="2" y="74"/>
                </a:cxn>
                <a:cxn ang="0">
                  <a:pos x="6" y="87"/>
                </a:cxn>
                <a:cxn ang="0">
                  <a:pos x="17" y="111"/>
                </a:cxn>
                <a:cxn ang="0">
                  <a:pos x="27" y="122"/>
                </a:cxn>
                <a:cxn ang="0">
                  <a:pos x="50" y="140"/>
                </a:cxn>
                <a:cxn ang="0">
                  <a:pos x="78" y="145"/>
                </a:cxn>
                <a:cxn ang="0">
                  <a:pos x="83" y="145"/>
                </a:cxn>
                <a:cxn ang="0">
                  <a:pos x="83" y="145"/>
                </a:cxn>
                <a:cxn ang="0">
                  <a:pos x="85" y="145"/>
                </a:cxn>
                <a:cxn ang="0">
                  <a:pos x="93" y="144"/>
                </a:cxn>
                <a:cxn ang="0">
                  <a:pos x="105" y="142"/>
                </a:cxn>
                <a:cxn ang="0">
                  <a:pos x="127" y="132"/>
                </a:cxn>
                <a:cxn ang="0">
                  <a:pos x="138" y="126"/>
                </a:cxn>
                <a:cxn ang="0">
                  <a:pos x="150" y="113"/>
                </a:cxn>
                <a:cxn ang="0">
                  <a:pos x="155" y="98"/>
                </a:cxn>
                <a:cxn ang="0">
                  <a:pos x="157" y="66"/>
                </a:cxn>
                <a:cxn ang="0">
                  <a:pos x="159" y="59"/>
                </a:cxn>
                <a:cxn ang="0">
                  <a:pos x="155" y="45"/>
                </a:cxn>
                <a:cxn ang="0">
                  <a:pos x="148" y="33"/>
                </a:cxn>
                <a:cxn ang="0">
                  <a:pos x="131" y="17"/>
                </a:cxn>
                <a:cxn ang="0">
                  <a:pos x="104" y="4"/>
                </a:cxn>
                <a:cxn ang="0">
                  <a:pos x="75" y="0"/>
                </a:cxn>
                <a:cxn ang="0">
                  <a:pos x="110" y="89"/>
                </a:cxn>
                <a:cxn ang="0">
                  <a:pos x="105" y="93"/>
                </a:cxn>
                <a:cxn ang="0">
                  <a:pos x="91" y="100"/>
                </a:cxn>
                <a:cxn ang="0">
                  <a:pos x="84" y="100"/>
                </a:cxn>
                <a:cxn ang="0">
                  <a:pos x="71" y="98"/>
                </a:cxn>
                <a:cxn ang="0">
                  <a:pos x="62" y="93"/>
                </a:cxn>
                <a:cxn ang="0">
                  <a:pos x="54" y="84"/>
                </a:cxn>
                <a:cxn ang="0">
                  <a:pos x="49" y="72"/>
                </a:cxn>
                <a:cxn ang="0">
                  <a:pos x="48" y="60"/>
                </a:cxn>
                <a:cxn ang="0">
                  <a:pos x="54" y="54"/>
                </a:cxn>
                <a:cxn ang="0">
                  <a:pos x="76" y="46"/>
                </a:cxn>
                <a:cxn ang="0">
                  <a:pos x="82" y="46"/>
                </a:cxn>
                <a:cxn ang="0">
                  <a:pos x="92" y="47"/>
                </a:cxn>
                <a:cxn ang="0">
                  <a:pos x="104" y="54"/>
                </a:cxn>
                <a:cxn ang="0">
                  <a:pos x="112" y="62"/>
                </a:cxn>
                <a:cxn ang="0">
                  <a:pos x="113" y="66"/>
                </a:cxn>
                <a:cxn ang="0">
                  <a:pos x="112" y="85"/>
                </a:cxn>
                <a:cxn ang="0">
                  <a:pos x="110" y="89"/>
                </a:cxn>
              </a:cxnLst>
              <a:rect l="0" t="0" r="r" b="b"/>
              <a:pathLst>
                <a:path w="159" h="145">
                  <a:moveTo>
                    <a:pt x="75" y="0"/>
                  </a:moveTo>
                  <a:lnTo>
                    <a:pt x="75" y="0"/>
                  </a:lnTo>
                  <a:lnTo>
                    <a:pt x="62" y="3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6" y="26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7"/>
                  </a:lnTo>
                  <a:lnTo>
                    <a:pt x="11" y="100"/>
                  </a:lnTo>
                  <a:lnTo>
                    <a:pt x="17" y="111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38" y="132"/>
                  </a:lnTo>
                  <a:lnTo>
                    <a:pt x="50" y="140"/>
                  </a:lnTo>
                  <a:lnTo>
                    <a:pt x="63" y="144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105" y="142"/>
                  </a:lnTo>
                  <a:lnTo>
                    <a:pt x="117" y="138"/>
                  </a:lnTo>
                  <a:lnTo>
                    <a:pt x="127" y="132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19"/>
                  </a:lnTo>
                  <a:lnTo>
                    <a:pt x="150" y="113"/>
                  </a:lnTo>
                  <a:lnTo>
                    <a:pt x="152" y="106"/>
                  </a:lnTo>
                  <a:lnTo>
                    <a:pt x="155" y="98"/>
                  </a:lnTo>
                  <a:lnTo>
                    <a:pt x="156" y="83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9" y="59"/>
                  </a:lnTo>
                  <a:lnTo>
                    <a:pt x="157" y="51"/>
                  </a:lnTo>
                  <a:lnTo>
                    <a:pt x="155" y="45"/>
                  </a:lnTo>
                  <a:lnTo>
                    <a:pt x="152" y="38"/>
                  </a:lnTo>
                  <a:lnTo>
                    <a:pt x="148" y="33"/>
                  </a:lnTo>
                  <a:lnTo>
                    <a:pt x="143" y="26"/>
                  </a:lnTo>
                  <a:lnTo>
                    <a:pt x="131" y="17"/>
                  </a:lnTo>
                  <a:lnTo>
                    <a:pt x="118" y="9"/>
                  </a:lnTo>
                  <a:lnTo>
                    <a:pt x="104" y="4"/>
                  </a:lnTo>
                  <a:lnTo>
                    <a:pt x="89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110" y="89"/>
                  </a:moveTo>
                  <a:lnTo>
                    <a:pt x="110" y="89"/>
                  </a:lnTo>
                  <a:lnTo>
                    <a:pt x="105" y="93"/>
                  </a:lnTo>
                  <a:lnTo>
                    <a:pt x="99" y="97"/>
                  </a:lnTo>
                  <a:lnTo>
                    <a:pt x="91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76" y="100"/>
                  </a:lnTo>
                  <a:lnTo>
                    <a:pt x="71" y="98"/>
                  </a:lnTo>
                  <a:lnTo>
                    <a:pt x="66" y="96"/>
                  </a:lnTo>
                  <a:lnTo>
                    <a:pt x="62" y="93"/>
                  </a:lnTo>
                  <a:lnTo>
                    <a:pt x="58" y="89"/>
                  </a:lnTo>
                  <a:lnTo>
                    <a:pt x="54" y="84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6" y="66"/>
                  </a:lnTo>
                  <a:lnTo>
                    <a:pt x="48" y="60"/>
                  </a:lnTo>
                  <a:lnTo>
                    <a:pt x="50" y="57"/>
                  </a:lnTo>
                  <a:lnTo>
                    <a:pt x="54" y="54"/>
                  </a:lnTo>
                  <a:lnTo>
                    <a:pt x="66" y="50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2" y="46"/>
                  </a:lnTo>
                  <a:lnTo>
                    <a:pt x="87" y="46"/>
                  </a:lnTo>
                  <a:lnTo>
                    <a:pt x="92" y="47"/>
                  </a:lnTo>
                  <a:lnTo>
                    <a:pt x="99" y="50"/>
                  </a:lnTo>
                  <a:lnTo>
                    <a:pt x="104" y="54"/>
                  </a:lnTo>
                  <a:lnTo>
                    <a:pt x="109" y="58"/>
                  </a:lnTo>
                  <a:lnTo>
                    <a:pt x="112" y="62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2" y="79"/>
                  </a:lnTo>
                  <a:lnTo>
                    <a:pt x="112" y="85"/>
                  </a:lnTo>
                  <a:lnTo>
                    <a:pt x="110" y="89"/>
                  </a:lnTo>
                  <a:lnTo>
                    <a:pt x="110" y="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0" name="Freeform 1122"/>
            <p:cNvSpPr>
              <a:spLocks noEditPoints="1"/>
            </p:cNvSpPr>
            <p:nvPr/>
          </p:nvSpPr>
          <p:spPr bwMode="auto">
            <a:xfrm>
              <a:off x="4341813" y="4359275"/>
              <a:ext cx="60325" cy="539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2" y="3"/>
                </a:cxn>
                <a:cxn ang="0">
                  <a:pos x="27" y="15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60"/>
                </a:cxn>
                <a:cxn ang="0">
                  <a:pos x="0" y="74"/>
                </a:cxn>
                <a:cxn ang="0">
                  <a:pos x="8" y="101"/>
                </a:cxn>
                <a:cxn ang="0">
                  <a:pos x="16" y="111"/>
                </a:cxn>
                <a:cxn ang="0">
                  <a:pos x="31" y="125"/>
                </a:cxn>
                <a:cxn ang="0">
                  <a:pos x="51" y="130"/>
                </a:cxn>
                <a:cxn ang="0">
                  <a:pos x="53" y="132"/>
                </a:cxn>
                <a:cxn ang="0">
                  <a:pos x="61" y="136"/>
                </a:cxn>
                <a:cxn ang="0">
                  <a:pos x="67" y="136"/>
                </a:cxn>
                <a:cxn ang="0">
                  <a:pos x="97" y="135"/>
                </a:cxn>
                <a:cxn ang="0">
                  <a:pos x="110" y="130"/>
                </a:cxn>
                <a:cxn ang="0">
                  <a:pos x="123" y="121"/>
                </a:cxn>
                <a:cxn ang="0">
                  <a:pos x="133" y="111"/>
                </a:cxn>
                <a:cxn ang="0">
                  <a:pos x="146" y="94"/>
                </a:cxn>
                <a:cxn ang="0">
                  <a:pos x="150" y="81"/>
                </a:cxn>
                <a:cxn ang="0">
                  <a:pos x="152" y="74"/>
                </a:cxn>
                <a:cxn ang="0">
                  <a:pos x="152" y="59"/>
                </a:cxn>
                <a:cxn ang="0">
                  <a:pos x="148" y="46"/>
                </a:cxn>
                <a:cxn ang="0">
                  <a:pos x="132" y="22"/>
                </a:cxn>
                <a:cxn ang="0">
                  <a:pos x="108" y="7"/>
                </a:cxn>
                <a:cxn ang="0">
                  <a:pos x="81" y="0"/>
                </a:cxn>
                <a:cxn ang="0">
                  <a:pos x="90" y="88"/>
                </a:cxn>
                <a:cxn ang="0">
                  <a:pos x="84" y="91"/>
                </a:cxn>
                <a:cxn ang="0">
                  <a:pos x="77" y="87"/>
                </a:cxn>
                <a:cxn ang="0">
                  <a:pos x="69" y="85"/>
                </a:cxn>
                <a:cxn ang="0">
                  <a:pos x="57" y="85"/>
                </a:cxn>
                <a:cxn ang="0">
                  <a:pos x="48" y="80"/>
                </a:cxn>
                <a:cxn ang="0">
                  <a:pos x="47" y="76"/>
                </a:cxn>
                <a:cxn ang="0">
                  <a:pos x="46" y="60"/>
                </a:cxn>
                <a:cxn ang="0">
                  <a:pos x="47" y="57"/>
                </a:cxn>
                <a:cxn ang="0">
                  <a:pos x="55" y="51"/>
                </a:cxn>
                <a:cxn ang="0">
                  <a:pos x="72" y="46"/>
                </a:cxn>
                <a:cxn ang="0">
                  <a:pos x="81" y="46"/>
                </a:cxn>
                <a:cxn ang="0">
                  <a:pos x="90" y="47"/>
                </a:cxn>
                <a:cxn ang="0">
                  <a:pos x="99" y="54"/>
                </a:cxn>
                <a:cxn ang="0">
                  <a:pos x="104" y="63"/>
                </a:cxn>
                <a:cxn ang="0">
                  <a:pos x="106" y="72"/>
                </a:cxn>
                <a:cxn ang="0">
                  <a:pos x="104" y="77"/>
                </a:cxn>
                <a:cxn ang="0">
                  <a:pos x="90" y="88"/>
                </a:cxn>
              </a:cxnLst>
              <a:rect l="0" t="0" r="r" b="b"/>
              <a:pathLst>
                <a:path w="152" h="136">
                  <a:moveTo>
                    <a:pt x="81" y="0"/>
                  </a:moveTo>
                  <a:lnTo>
                    <a:pt x="81" y="0"/>
                  </a:lnTo>
                  <a:lnTo>
                    <a:pt x="67" y="0"/>
                  </a:lnTo>
                  <a:lnTo>
                    <a:pt x="52" y="3"/>
                  </a:lnTo>
                  <a:lnTo>
                    <a:pt x="39" y="8"/>
                  </a:lnTo>
                  <a:lnTo>
                    <a:pt x="27" y="15"/>
                  </a:lnTo>
                  <a:lnTo>
                    <a:pt x="17" y="24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8"/>
                  </a:lnTo>
                  <a:lnTo>
                    <a:pt x="8" y="10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3" y="119"/>
                  </a:lnTo>
                  <a:lnTo>
                    <a:pt x="31" y="125"/>
                  </a:lnTo>
                  <a:lnTo>
                    <a:pt x="40" y="128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3" y="132"/>
                  </a:lnTo>
                  <a:lnTo>
                    <a:pt x="57" y="135"/>
                  </a:lnTo>
                  <a:lnTo>
                    <a:pt x="61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82" y="136"/>
                  </a:lnTo>
                  <a:lnTo>
                    <a:pt x="97" y="135"/>
                  </a:lnTo>
                  <a:lnTo>
                    <a:pt x="103" y="132"/>
                  </a:lnTo>
                  <a:lnTo>
                    <a:pt x="110" y="130"/>
                  </a:lnTo>
                  <a:lnTo>
                    <a:pt x="116" y="126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33" y="111"/>
                  </a:lnTo>
                  <a:lnTo>
                    <a:pt x="142" y="101"/>
                  </a:lnTo>
                  <a:lnTo>
                    <a:pt x="146" y="94"/>
                  </a:lnTo>
                  <a:lnTo>
                    <a:pt x="149" y="88"/>
                  </a:lnTo>
                  <a:lnTo>
                    <a:pt x="150" y="81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59"/>
                  </a:lnTo>
                  <a:lnTo>
                    <a:pt x="149" y="53"/>
                  </a:lnTo>
                  <a:lnTo>
                    <a:pt x="148" y="46"/>
                  </a:lnTo>
                  <a:lnTo>
                    <a:pt x="140" y="33"/>
                  </a:lnTo>
                  <a:lnTo>
                    <a:pt x="132" y="22"/>
                  </a:lnTo>
                  <a:lnTo>
                    <a:pt x="120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90" y="88"/>
                  </a:moveTo>
                  <a:lnTo>
                    <a:pt x="9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77" y="87"/>
                  </a:lnTo>
                  <a:lnTo>
                    <a:pt x="73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57" y="85"/>
                  </a:lnTo>
                  <a:lnTo>
                    <a:pt x="52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6"/>
                  </a:lnTo>
                  <a:lnTo>
                    <a:pt x="46" y="71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7" y="57"/>
                  </a:lnTo>
                  <a:lnTo>
                    <a:pt x="50" y="54"/>
                  </a:lnTo>
                  <a:lnTo>
                    <a:pt x="55" y="51"/>
                  </a:lnTo>
                  <a:lnTo>
                    <a:pt x="60" y="49"/>
                  </a:lnTo>
                  <a:lnTo>
                    <a:pt x="72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5" y="46"/>
                  </a:lnTo>
                  <a:lnTo>
                    <a:pt x="90" y="47"/>
                  </a:lnTo>
                  <a:lnTo>
                    <a:pt x="94" y="50"/>
                  </a:lnTo>
                  <a:lnTo>
                    <a:pt x="99" y="54"/>
                  </a:lnTo>
                  <a:lnTo>
                    <a:pt x="102" y="58"/>
                  </a:lnTo>
                  <a:lnTo>
                    <a:pt x="104" y="63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4" y="77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1" name="Freeform 1123"/>
            <p:cNvSpPr>
              <a:spLocks noEditPoints="1"/>
            </p:cNvSpPr>
            <p:nvPr/>
          </p:nvSpPr>
          <p:spPr bwMode="auto">
            <a:xfrm>
              <a:off x="4740276" y="4354513"/>
              <a:ext cx="58738" cy="55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7" y="0"/>
                </a:cxn>
                <a:cxn ang="0">
                  <a:pos x="39" y="10"/>
                </a:cxn>
                <a:cxn ang="0">
                  <a:pos x="17" y="28"/>
                </a:cxn>
                <a:cxn ang="0">
                  <a:pos x="2" y="52"/>
                </a:cxn>
                <a:cxn ang="0">
                  <a:pos x="0" y="65"/>
                </a:cxn>
                <a:cxn ang="0">
                  <a:pos x="0" y="80"/>
                </a:cxn>
                <a:cxn ang="0">
                  <a:pos x="8" y="105"/>
                </a:cxn>
                <a:cxn ang="0">
                  <a:pos x="23" y="125"/>
                </a:cxn>
                <a:cxn ang="0">
                  <a:pos x="48" y="135"/>
                </a:cxn>
                <a:cxn ang="0">
                  <a:pos x="64" y="138"/>
                </a:cxn>
                <a:cxn ang="0">
                  <a:pos x="65" y="138"/>
                </a:cxn>
                <a:cxn ang="0">
                  <a:pos x="67" y="138"/>
                </a:cxn>
                <a:cxn ang="0">
                  <a:pos x="94" y="137"/>
                </a:cxn>
                <a:cxn ang="0">
                  <a:pos x="112" y="129"/>
                </a:cxn>
                <a:cxn ang="0">
                  <a:pos x="118" y="125"/>
                </a:cxn>
                <a:cxn ang="0">
                  <a:pos x="137" y="105"/>
                </a:cxn>
                <a:cxn ang="0">
                  <a:pos x="142" y="93"/>
                </a:cxn>
                <a:cxn ang="0">
                  <a:pos x="146" y="80"/>
                </a:cxn>
                <a:cxn ang="0">
                  <a:pos x="146" y="74"/>
                </a:cxn>
                <a:cxn ang="0">
                  <a:pos x="141" y="53"/>
                </a:cxn>
                <a:cxn ang="0">
                  <a:pos x="127" y="29"/>
                </a:cxn>
                <a:cxn ang="0">
                  <a:pos x="104" y="11"/>
                </a:cxn>
                <a:cxn ang="0">
                  <a:pos x="80" y="0"/>
                </a:cxn>
                <a:cxn ang="0">
                  <a:pos x="67" y="92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57" y="91"/>
                </a:cxn>
                <a:cxn ang="0">
                  <a:pos x="48" y="87"/>
                </a:cxn>
                <a:cxn ang="0">
                  <a:pos x="44" y="79"/>
                </a:cxn>
                <a:cxn ang="0">
                  <a:pos x="46" y="70"/>
                </a:cxn>
                <a:cxn ang="0">
                  <a:pos x="53" y="57"/>
                </a:cxn>
                <a:cxn ang="0">
                  <a:pos x="60" y="50"/>
                </a:cxn>
                <a:cxn ang="0">
                  <a:pos x="69" y="46"/>
                </a:cxn>
                <a:cxn ang="0">
                  <a:pos x="77" y="49"/>
                </a:cxn>
                <a:cxn ang="0">
                  <a:pos x="85" y="53"/>
                </a:cxn>
                <a:cxn ang="0">
                  <a:pos x="98" y="66"/>
                </a:cxn>
                <a:cxn ang="0">
                  <a:pos x="101" y="75"/>
                </a:cxn>
                <a:cxn ang="0">
                  <a:pos x="99" y="80"/>
                </a:cxn>
                <a:cxn ang="0">
                  <a:pos x="93" y="88"/>
                </a:cxn>
                <a:cxn ang="0">
                  <a:pos x="77" y="92"/>
                </a:cxn>
                <a:cxn ang="0">
                  <a:pos x="67" y="92"/>
                </a:cxn>
              </a:cxnLst>
              <a:rect l="0" t="0" r="r" b="b"/>
              <a:pathLst>
                <a:path w="146" h="138">
                  <a:moveTo>
                    <a:pt x="80" y="0"/>
                  </a:move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39" y="10"/>
                  </a:lnTo>
                  <a:lnTo>
                    <a:pt x="27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2" y="93"/>
                  </a:lnTo>
                  <a:lnTo>
                    <a:pt x="8" y="105"/>
                  </a:lnTo>
                  <a:lnTo>
                    <a:pt x="14" y="117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81" y="138"/>
                  </a:lnTo>
                  <a:lnTo>
                    <a:pt x="94" y="137"/>
                  </a:lnTo>
                  <a:lnTo>
                    <a:pt x="106" y="133"/>
                  </a:lnTo>
                  <a:lnTo>
                    <a:pt x="112" y="129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8" y="116"/>
                  </a:lnTo>
                  <a:lnTo>
                    <a:pt x="137" y="105"/>
                  </a:lnTo>
                  <a:lnTo>
                    <a:pt x="140" y="100"/>
                  </a:lnTo>
                  <a:lnTo>
                    <a:pt x="142" y="93"/>
                  </a:lnTo>
                  <a:lnTo>
                    <a:pt x="145" y="87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74"/>
                  </a:lnTo>
                  <a:lnTo>
                    <a:pt x="145" y="66"/>
                  </a:lnTo>
                  <a:lnTo>
                    <a:pt x="141" y="53"/>
                  </a:lnTo>
                  <a:lnTo>
                    <a:pt x="136" y="41"/>
                  </a:lnTo>
                  <a:lnTo>
                    <a:pt x="127" y="29"/>
                  </a:lnTo>
                  <a:lnTo>
                    <a:pt x="116" y="19"/>
                  </a:lnTo>
                  <a:lnTo>
                    <a:pt x="104" y="11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7" y="91"/>
                  </a:lnTo>
                  <a:lnTo>
                    <a:pt x="52" y="89"/>
                  </a:lnTo>
                  <a:lnTo>
                    <a:pt x="48" y="87"/>
                  </a:lnTo>
                  <a:lnTo>
                    <a:pt x="46" y="83"/>
                  </a:lnTo>
                  <a:lnTo>
                    <a:pt x="44" y="79"/>
                  </a:lnTo>
                  <a:lnTo>
                    <a:pt x="44" y="74"/>
                  </a:lnTo>
                  <a:lnTo>
                    <a:pt x="46" y="70"/>
                  </a:lnTo>
                  <a:lnTo>
                    <a:pt x="47" y="65"/>
                  </a:lnTo>
                  <a:lnTo>
                    <a:pt x="53" y="57"/>
                  </a:lnTo>
                  <a:lnTo>
                    <a:pt x="56" y="53"/>
                  </a:lnTo>
                  <a:lnTo>
                    <a:pt x="60" y="50"/>
                  </a:lnTo>
                  <a:lnTo>
                    <a:pt x="65" y="48"/>
                  </a:lnTo>
                  <a:lnTo>
                    <a:pt x="69" y="46"/>
                  </a:lnTo>
                  <a:lnTo>
                    <a:pt x="73" y="48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5" y="53"/>
                  </a:lnTo>
                  <a:lnTo>
                    <a:pt x="93" y="59"/>
                  </a:lnTo>
                  <a:lnTo>
                    <a:pt x="98" y="66"/>
                  </a:lnTo>
                  <a:lnTo>
                    <a:pt x="99" y="70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80"/>
                  </a:lnTo>
                  <a:lnTo>
                    <a:pt x="97" y="86"/>
                  </a:lnTo>
                  <a:lnTo>
                    <a:pt x="93" y="88"/>
                  </a:lnTo>
                  <a:lnTo>
                    <a:pt x="87" y="89"/>
                  </a:lnTo>
                  <a:lnTo>
                    <a:pt x="77" y="92"/>
                  </a:lnTo>
                  <a:lnTo>
                    <a:pt x="67" y="92"/>
                  </a:lnTo>
                  <a:lnTo>
                    <a:pt x="67" y="9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2" name="Freeform 1124"/>
            <p:cNvSpPr>
              <a:spLocks noEditPoints="1"/>
            </p:cNvSpPr>
            <p:nvPr/>
          </p:nvSpPr>
          <p:spPr bwMode="auto">
            <a:xfrm>
              <a:off x="4543426" y="4533900"/>
              <a:ext cx="63500" cy="55563"/>
            </a:xfrm>
            <a:custGeom>
              <a:avLst/>
              <a:gdLst/>
              <a:ahLst/>
              <a:cxnLst>
                <a:cxn ang="0">
                  <a:pos x="160" y="65"/>
                </a:cxn>
                <a:cxn ang="0">
                  <a:pos x="157" y="47"/>
                </a:cxn>
                <a:cxn ang="0">
                  <a:pos x="152" y="31"/>
                </a:cxn>
                <a:cxn ang="0">
                  <a:pos x="143" y="20"/>
                </a:cxn>
                <a:cxn ang="0">
                  <a:pos x="131" y="11"/>
                </a:cxn>
                <a:cxn ang="0">
                  <a:pos x="118" y="4"/>
                </a:cxn>
                <a:cxn ang="0">
                  <a:pos x="86" y="0"/>
                </a:cxn>
                <a:cxn ang="0">
                  <a:pos x="68" y="1"/>
                </a:cxn>
                <a:cxn ang="0">
                  <a:pos x="38" y="8"/>
                </a:cxn>
                <a:cxn ang="0">
                  <a:pos x="24" y="14"/>
                </a:cxn>
                <a:cxn ang="0">
                  <a:pos x="12" y="24"/>
                </a:cxn>
                <a:cxn ang="0">
                  <a:pos x="7" y="30"/>
                </a:cxn>
                <a:cxn ang="0">
                  <a:pos x="1" y="46"/>
                </a:cxn>
                <a:cxn ang="0">
                  <a:pos x="0" y="62"/>
                </a:cxn>
                <a:cxn ang="0">
                  <a:pos x="5" y="85"/>
                </a:cxn>
                <a:cxn ang="0">
                  <a:pos x="8" y="92"/>
                </a:cxn>
                <a:cxn ang="0">
                  <a:pos x="21" y="113"/>
                </a:cxn>
                <a:cxn ang="0">
                  <a:pos x="46" y="133"/>
                </a:cxn>
                <a:cxn ang="0">
                  <a:pos x="62" y="140"/>
                </a:cxn>
                <a:cxn ang="0">
                  <a:pos x="77" y="144"/>
                </a:cxn>
                <a:cxn ang="0">
                  <a:pos x="93" y="144"/>
                </a:cxn>
                <a:cxn ang="0">
                  <a:pos x="109" y="139"/>
                </a:cxn>
                <a:cxn ang="0">
                  <a:pos x="113" y="136"/>
                </a:cxn>
                <a:cxn ang="0">
                  <a:pos x="116" y="133"/>
                </a:cxn>
                <a:cxn ang="0">
                  <a:pos x="132" y="128"/>
                </a:cxn>
                <a:cxn ang="0">
                  <a:pos x="145" y="119"/>
                </a:cxn>
                <a:cxn ang="0">
                  <a:pos x="150" y="113"/>
                </a:cxn>
                <a:cxn ang="0">
                  <a:pos x="157" y="101"/>
                </a:cxn>
                <a:cxn ang="0">
                  <a:pos x="160" y="80"/>
                </a:cxn>
                <a:cxn ang="0">
                  <a:pos x="160" y="65"/>
                </a:cxn>
                <a:cxn ang="0">
                  <a:pos x="50" y="72"/>
                </a:cxn>
                <a:cxn ang="0">
                  <a:pos x="46" y="62"/>
                </a:cxn>
                <a:cxn ang="0">
                  <a:pos x="47" y="54"/>
                </a:cxn>
                <a:cxn ang="0">
                  <a:pos x="50" y="52"/>
                </a:cxn>
                <a:cxn ang="0">
                  <a:pos x="62" y="48"/>
                </a:cxn>
                <a:cxn ang="0">
                  <a:pos x="75" y="46"/>
                </a:cxn>
                <a:cxn ang="0">
                  <a:pos x="94" y="45"/>
                </a:cxn>
                <a:cxn ang="0">
                  <a:pos x="106" y="48"/>
                </a:cxn>
                <a:cxn ang="0">
                  <a:pos x="113" y="58"/>
                </a:cxn>
                <a:cxn ang="0">
                  <a:pos x="114" y="65"/>
                </a:cxn>
                <a:cxn ang="0">
                  <a:pos x="114" y="85"/>
                </a:cxn>
                <a:cxn ang="0">
                  <a:pos x="113" y="86"/>
                </a:cxn>
                <a:cxn ang="0">
                  <a:pos x="102" y="90"/>
                </a:cxn>
                <a:cxn ang="0">
                  <a:pos x="88" y="90"/>
                </a:cxn>
                <a:cxn ang="0">
                  <a:pos x="79" y="93"/>
                </a:cxn>
                <a:cxn ang="0">
                  <a:pos x="72" y="97"/>
                </a:cxn>
                <a:cxn ang="0">
                  <a:pos x="65" y="92"/>
                </a:cxn>
                <a:cxn ang="0">
                  <a:pos x="50" y="72"/>
                </a:cxn>
              </a:cxnLst>
              <a:rect l="0" t="0" r="r" b="b"/>
              <a:pathLst>
                <a:path w="160" h="144">
                  <a:moveTo>
                    <a:pt x="160" y="65"/>
                  </a:moveTo>
                  <a:lnTo>
                    <a:pt x="160" y="65"/>
                  </a:lnTo>
                  <a:lnTo>
                    <a:pt x="160" y="55"/>
                  </a:lnTo>
                  <a:lnTo>
                    <a:pt x="157" y="47"/>
                  </a:lnTo>
                  <a:lnTo>
                    <a:pt x="154" y="39"/>
                  </a:lnTo>
                  <a:lnTo>
                    <a:pt x="152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7" y="14"/>
                  </a:lnTo>
                  <a:lnTo>
                    <a:pt x="131" y="11"/>
                  </a:lnTo>
                  <a:lnTo>
                    <a:pt x="124" y="7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17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8" y="92"/>
                  </a:lnTo>
                  <a:lnTo>
                    <a:pt x="12" y="99"/>
                  </a:lnTo>
                  <a:lnTo>
                    <a:pt x="21" y="113"/>
                  </a:lnTo>
                  <a:lnTo>
                    <a:pt x="33" y="124"/>
                  </a:lnTo>
                  <a:lnTo>
                    <a:pt x="46" y="133"/>
                  </a:lnTo>
                  <a:lnTo>
                    <a:pt x="54" y="137"/>
                  </a:lnTo>
                  <a:lnTo>
                    <a:pt x="62" y="140"/>
                  </a:lnTo>
                  <a:lnTo>
                    <a:pt x="69" y="143"/>
                  </a:lnTo>
                  <a:lnTo>
                    <a:pt x="77" y="144"/>
                  </a:lnTo>
                  <a:lnTo>
                    <a:pt x="85" y="144"/>
                  </a:lnTo>
                  <a:lnTo>
                    <a:pt x="93" y="144"/>
                  </a:lnTo>
                  <a:lnTo>
                    <a:pt x="101" y="141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3" y="136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24" y="131"/>
                  </a:lnTo>
                  <a:lnTo>
                    <a:pt x="132" y="128"/>
                  </a:lnTo>
                  <a:lnTo>
                    <a:pt x="140" y="12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0" y="113"/>
                  </a:lnTo>
                  <a:lnTo>
                    <a:pt x="154" y="106"/>
                  </a:lnTo>
                  <a:lnTo>
                    <a:pt x="157" y="101"/>
                  </a:lnTo>
                  <a:lnTo>
                    <a:pt x="158" y="94"/>
                  </a:lnTo>
                  <a:lnTo>
                    <a:pt x="160" y="80"/>
                  </a:lnTo>
                  <a:lnTo>
                    <a:pt x="160" y="65"/>
                  </a:lnTo>
                  <a:lnTo>
                    <a:pt x="160" y="65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47" y="67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7" y="54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5" y="50"/>
                  </a:lnTo>
                  <a:lnTo>
                    <a:pt x="62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8" y="45"/>
                  </a:lnTo>
                  <a:lnTo>
                    <a:pt x="94" y="45"/>
                  </a:lnTo>
                  <a:lnTo>
                    <a:pt x="101" y="46"/>
                  </a:lnTo>
                  <a:lnTo>
                    <a:pt x="106" y="48"/>
                  </a:lnTo>
                  <a:lnTo>
                    <a:pt x="110" y="52"/>
                  </a:lnTo>
                  <a:lnTo>
                    <a:pt x="113" y="58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3" y="86"/>
                  </a:lnTo>
                  <a:lnTo>
                    <a:pt x="110" y="89"/>
                  </a:lnTo>
                  <a:lnTo>
                    <a:pt x="102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4" y="92"/>
                  </a:lnTo>
                  <a:lnTo>
                    <a:pt x="79" y="93"/>
                  </a:lnTo>
                  <a:lnTo>
                    <a:pt x="76" y="94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65" y="92"/>
                  </a:lnTo>
                  <a:lnTo>
                    <a:pt x="59" y="85"/>
                  </a:lnTo>
                  <a:lnTo>
                    <a:pt x="50" y="72"/>
                  </a:lnTo>
                  <a:lnTo>
                    <a:pt x="50" y="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3" name="Freeform 1125"/>
            <p:cNvSpPr>
              <a:spLocks noEditPoints="1"/>
            </p:cNvSpPr>
            <p:nvPr/>
          </p:nvSpPr>
          <p:spPr bwMode="auto">
            <a:xfrm>
              <a:off x="4443413" y="4356100"/>
              <a:ext cx="173038" cy="66675"/>
            </a:xfrm>
            <a:custGeom>
              <a:avLst/>
              <a:gdLst/>
              <a:ahLst/>
              <a:cxnLst>
                <a:cxn ang="0">
                  <a:pos x="404" y="24"/>
                </a:cxn>
                <a:cxn ang="0">
                  <a:pos x="381" y="12"/>
                </a:cxn>
                <a:cxn ang="0">
                  <a:pos x="345" y="9"/>
                </a:cxn>
                <a:cxn ang="0">
                  <a:pos x="333" y="5"/>
                </a:cxn>
                <a:cxn ang="0">
                  <a:pos x="152" y="3"/>
                </a:cxn>
                <a:cxn ang="0">
                  <a:pos x="85" y="1"/>
                </a:cxn>
                <a:cxn ang="0">
                  <a:pos x="61" y="1"/>
                </a:cxn>
                <a:cxn ang="0">
                  <a:pos x="33" y="13"/>
                </a:cxn>
                <a:cxn ang="0">
                  <a:pos x="16" y="29"/>
                </a:cxn>
                <a:cxn ang="0">
                  <a:pos x="1" y="63"/>
                </a:cxn>
                <a:cxn ang="0">
                  <a:pos x="0" y="97"/>
                </a:cxn>
                <a:cxn ang="0">
                  <a:pos x="6" y="127"/>
                </a:cxn>
                <a:cxn ang="0">
                  <a:pos x="17" y="139"/>
                </a:cxn>
                <a:cxn ang="0">
                  <a:pos x="52" y="156"/>
                </a:cxn>
                <a:cxn ang="0">
                  <a:pos x="71" y="160"/>
                </a:cxn>
                <a:cxn ang="0">
                  <a:pos x="272" y="168"/>
                </a:cxn>
                <a:cxn ang="0">
                  <a:pos x="345" y="168"/>
                </a:cxn>
                <a:cxn ang="0">
                  <a:pos x="365" y="166"/>
                </a:cxn>
                <a:cxn ang="0">
                  <a:pos x="392" y="162"/>
                </a:cxn>
                <a:cxn ang="0">
                  <a:pos x="405" y="154"/>
                </a:cxn>
                <a:cxn ang="0">
                  <a:pos x="421" y="135"/>
                </a:cxn>
                <a:cxn ang="0">
                  <a:pos x="432" y="111"/>
                </a:cxn>
                <a:cxn ang="0">
                  <a:pos x="434" y="85"/>
                </a:cxn>
                <a:cxn ang="0">
                  <a:pos x="429" y="60"/>
                </a:cxn>
                <a:cxn ang="0">
                  <a:pos x="411" y="30"/>
                </a:cxn>
                <a:cxn ang="0">
                  <a:pos x="374" y="120"/>
                </a:cxn>
                <a:cxn ang="0">
                  <a:pos x="336" y="120"/>
                </a:cxn>
                <a:cxn ang="0">
                  <a:pos x="326" y="123"/>
                </a:cxn>
                <a:cxn ang="0">
                  <a:pos x="207" y="120"/>
                </a:cxn>
                <a:cxn ang="0">
                  <a:pos x="82" y="114"/>
                </a:cxn>
                <a:cxn ang="0">
                  <a:pos x="61" y="113"/>
                </a:cxn>
                <a:cxn ang="0">
                  <a:pos x="51" y="106"/>
                </a:cxn>
                <a:cxn ang="0">
                  <a:pos x="46" y="97"/>
                </a:cxn>
                <a:cxn ang="0">
                  <a:pos x="46" y="80"/>
                </a:cxn>
                <a:cxn ang="0">
                  <a:pos x="50" y="58"/>
                </a:cxn>
                <a:cxn ang="0">
                  <a:pos x="60" y="50"/>
                </a:cxn>
                <a:cxn ang="0">
                  <a:pos x="74" y="49"/>
                </a:cxn>
                <a:cxn ang="0">
                  <a:pos x="200" y="49"/>
                </a:cxn>
                <a:cxn ang="0">
                  <a:pos x="331" y="54"/>
                </a:cxn>
                <a:cxn ang="0">
                  <a:pos x="356" y="54"/>
                </a:cxn>
                <a:cxn ang="0">
                  <a:pos x="373" y="58"/>
                </a:cxn>
                <a:cxn ang="0">
                  <a:pos x="384" y="71"/>
                </a:cxn>
                <a:cxn ang="0">
                  <a:pos x="388" y="88"/>
                </a:cxn>
                <a:cxn ang="0">
                  <a:pos x="382" y="111"/>
                </a:cxn>
              </a:cxnLst>
              <a:rect l="0" t="0" r="r" b="b"/>
              <a:pathLst>
                <a:path w="434" h="169">
                  <a:moveTo>
                    <a:pt x="411" y="30"/>
                  </a:moveTo>
                  <a:lnTo>
                    <a:pt x="411" y="30"/>
                  </a:lnTo>
                  <a:lnTo>
                    <a:pt x="404" y="24"/>
                  </a:lnTo>
                  <a:lnTo>
                    <a:pt x="396" y="18"/>
                  </a:lnTo>
                  <a:lnTo>
                    <a:pt x="388" y="14"/>
                  </a:lnTo>
                  <a:lnTo>
                    <a:pt x="381" y="12"/>
                  </a:lnTo>
                  <a:lnTo>
                    <a:pt x="371" y="9"/>
                  </a:lnTo>
                  <a:lnTo>
                    <a:pt x="362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0" y="7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212" y="4"/>
                  </a:lnTo>
                  <a:lnTo>
                    <a:pt x="152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1" y="1"/>
                  </a:lnTo>
                  <a:lnTo>
                    <a:pt x="46" y="7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1" y="63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7"/>
                  </a:lnTo>
                  <a:lnTo>
                    <a:pt x="1" y="113"/>
                  </a:lnTo>
                  <a:lnTo>
                    <a:pt x="3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7" y="139"/>
                  </a:lnTo>
                  <a:lnTo>
                    <a:pt x="17" y="139"/>
                  </a:lnTo>
                  <a:lnTo>
                    <a:pt x="29" y="147"/>
                  </a:lnTo>
                  <a:lnTo>
                    <a:pt x="40" y="152"/>
                  </a:lnTo>
                  <a:lnTo>
                    <a:pt x="52" y="15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205" y="166"/>
                  </a:lnTo>
                  <a:lnTo>
                    <a:pt x="272" y="168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45" y="168"/>
                  </a:lnTo>
                  <a:lnTo>
                    <a:pt x="349" y="166"/>
                  </a:lnTo>
                  <a:lnTo>
                    <a:pt x="349" y="166"/>
                  </a:lnTo>
                  <a:lnTo>
                    <a:pt x="365" y="166"/>
                  </a:lnTo>
                  <a:lnTo>
                    <a:pt x="379" y="165"/>
                  </a:lnTo>
                  <a:lnTo>
                    <a:pt x="386" y="164"/>
                  </a:lnTo>
                  <a:lnTo>
                    <a:pt x="392" y="162"/>
                  </a:lnTo>
                  <a:lnTo>
                    <a:pt x="399" y="158"/>
                  </a:lnTo>
                  <a:lnTo>
                    <a:pt x="405" y="154"/>
                  </a:lnTo>
                  <a:lnTo>
                    <a:pt x="405" y="154"/>
                  </a:lnTo>
                  <a:lnTo>
                    <a:pt x="412" y="148"/>
                  </a:lnTo>
                  <a:lnTo>
                    <a:pt x="417" y="141"/>
                  </a:lnTo>
                  <a:lnTo>
                    <a:pt x="421" y="135"/>
                  </a:lnTo>
                  <a:lnTo>
                    <a:pt x="425" y="127"/>
                  </a:lnTo>
                  <a:lnTo>
                    <a:pt x="429" y="119"/>
                  </a:lnTo>
                  <a:lnTo>
                    <a:pt x="432" y="111"/>
                  </a:lnTo>
                  <a:lnTo>
                    <a:pt x="434" y="94"/>
                  </a:lnTo>
                  <a:lnTo>
                    <a:pt x="434" y="94"/>
                  </a:lnTo>
                  <a:lnTo>
                    <a:pt x="434" y="85"/>
                  </a:lnTo>
                  <a:lnTo>
                    <a:pt x="433" y="76"/>
                  </a:lnTo>
                  <a:lnTo>
                    <a:pt x="432" y="68"/>
                  </a:lnTo>
                  <a:lnTo>
                    <a:pt x="429" y="60"/>
                  </a:lnTo>
                  <a:lnTo>
                    <a:pt x="421" y="45"/>
                  </a:lnTo>
                  <a:lnTo>
                    <a:pt x="411" y="30"/>
                  </a:lnTo>
                  <a:lnTo>
                    <a:pt x="411" y="30"/>
                  </a:lnTo>
                  <a:close/>
                  <a:moveTo>
                    <a:pt x="378" y="118"/>
                  </a:moveTo>
                  <a:lnTo>
                    <a:pt x="378" y="118"/>
                  </a:lnTo>
                  <a:lnTo>
                    <a:pt x="374" y="120"/>
                  </a:lnTo>
                  <a:lnTo>
                    <a:pt x="369" y="122"/>
                  </a:lnTo>
                  <a:lnTo>
                    <a:pt x="358" y="122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1" y="120"/>
                  </a:lnTo>
                  <a:lnTo>
                    <a:pt x="326" y="123"/>
                  </a:lnTo>
                  <a:lnTo>
                    <a:pt x="326" y="123"/>
                  </a:lnTo>
                  <a:lnTo>
                    <a:pt x="265" y="122"/>
                  </a:lnTo>
                  <a:lnTo>
                    <a:pt x="207" y="120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68" y="114"/>
                  </a:lnTo>
                  <a:lnTo>
                    <a:pt x="61" y="113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1" y="106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6" y="97"/>
                  </a:lnTo>
                  <a:lnTo>
                    <a:pt x="44" y="89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7" y="68"/>
                  </a:lnTo>
                  <a:lnTo>
                    <a:pt x="48" y="63"/>
                  </a:lnTo>
                  <a:lnTo>
                    <a:pt x="50" y="58"/>
                  </a:lnTo>
                  <a:lnTo>
                    <a:pt x="52" y="55"/>
                  </a:lnTo>
                  <a:lnTo>
                    <a:pt x="56" y="51"/>
                  </a:lnTo>
                  <a:lnTo>
                    <a:pt x="60" y="50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137" y="49"/>
                  </a:lnTo>
                  <a:lnTo>
                    <a:pt x="200" y="49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31" y="54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56" y="54"/>
                  </a:lnTo>
                  <a:lnTo>
                    <a:pt x="365" y="54"/>
                  </a:lnTo>
                  <a:lnTo>
                    <a:pt x="370" y="55"/>
                  </a:lnTo>
                  <a:lnTo>
                    <a:pt x="373" y="58"/>
                  </a:lnTo>
                  <a:lnTo>
                    <a:pt x="373" y="58"/>
                  </a:lnTo>
                  <a:lnTo>
                    <a:pt x="379" y="64"/>
                  </a:lnTo>
                  <a:lnTo>
                    <a:pt x="384" y="71"/>
                  </a:lnTo>
                  <a:lnTo>
                    <a:pt x="387" y="80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96"/>
                  </a:lnTo>
                  <a:lnTo>
                    <a:pt x="386" y="105"/>
                  </a:lnTo>
                  <a:lnTo>
                    <a:pt x="382" y="111"/>
                  </a:lnTo>
                  <a:lnTo>
                    <a:pt x="378" y="118"/>
                  </a:lnTo>
                  <a:lnTo>
                    <a:pt x="378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4" name="Freeform 1126"/>
            <p:cNvSpPr/>
            <p:nvPr/>
          </p:nvSpPr>
          <p:spPr bwMode="auto">
            <a:xfrm>
              <a:off x="4570413" y="4238625"/>
              <a:ext cx="163513" cy="174625"/>
            </a:xfrm>
            <a:custGeom>
              <a:avLst/>
              <a:gdLst/>
              <a:ahLst/>
              <a:cxnLst>
                <a:cxn ang="0">
                  <a:pos x="386" y="25"/>
                </a:cxn>
                <a:cxn ang="0">
                  <a:pos x="373" y="13"/>
                </a:cxn>
                <a:cxn ang="0">
                  <a:pos x="357" y="6"/>
                </a:cxn>
                <a:cxn ang="0">
                  <a:pos x="323" y="0"/>
                </a:cxn>
                <a:cxn ang="0">
                  <a:pos x="314" y="0"/>
                </a:cxn>
                <a:cxn ang="0">
                  <a:pos x="297" y="5"/>
                </a:cxn>
                <a:cxn ang="0">
                  <a:pos x="283" y="14"/>
                </a:cxn>
                <a:cxn ang="0">
                  <a:pos x="263" y="34"/>
                </a:cxn>
                <a:cxn ang="0">
                  <a:pos x="259" y="36"/>
                </a:cxn>
                <a:cxn ang="0">
                  <a:pos x="254" y="40"/>
                </a:cxn>
                <a:cxn ang="0">
                  <a:pos x="59" y="248"/>
                </a:cxn>
                <a:cxn ang="0">
                  <a:pos x="6" y="308"/>
                </a:cxn>
                <a:cxn ang="0">
                  <a:pos x="0" y="311"/>
                </a:cxn>
                <a:cxn ang="0">
                  <a:pos x="29" y="312"/>
                </a:cxn>
                <a:cxn ang="0">
                  <a:pos x="57" y="319"/>
                </a:cxn>
                <a:cxn ang="0">
                  <a:pos x="113" y="257"/>
                </a:cxn>
                <a:cxn ang="0">
                  <a:pos x="282" y="77"/>
                </a:cxn>
                <a:cxn ang="0">
                  <a:pos x="287" y="74"/>
                </a:cxn>
                <a:cxn ang="0">
                  <a:pos x="292" y="70"/>
                </a:cxn>
                <a:cxn ang="0">
                  <a:pos x="312" y="48"/>
                </a:cxn>
                <a:cxn ang="0">
                  <a:pos x="320" y="46"/>
                </a:cxn>
                <a:cxn ang="0">
                  <a:pos x="327" y="44"/>
                </a:cxn>
                <a:cxn ang="0">
                  <a:pos x="344" y="50"/>
                </a:cxn>
                <a:cxn ang="0">
                  <a:pos x="352" y="55"/>
                </a:cxn>
                <a:cxn ang="0">
                  <a:pos x="361" y="68"/>
                </a:cxn>
                <a:cxn ang="0">
                  <a:pos x="367" y="84"/>
                </a:cxn>
                <a:cxn ang="0">
                  <a:pos x="367" y="87"/>
                </a:cxn>
                <a:cxn ang="0">
                  <a:pos x="356" y="101"/>
                </a:cxn>
                <a:cxn ang="0">
                  <a:pos x="340" y="115"/>
                </a:cxn>
                <a:cxn ang="0">
                  <a:pos x="335" y="125"/>
                </a:cxn>
                <a:cxn ang="0">
                  <a:pos x="223" y="244"/>
                </a:cxn>
                <a:cxn ang="0">
                  <a:pos x="101" y="371"/>
                </a:cxn>
                <a:cxn ang="0">
                  <a:pos x="101" y="379"/>
                </a:cxn>
                <a:cxn ang="0">
                  <a:pos x="102" y="392"/>
                </a:cxn>
                <a:cxn ang="0">
                  <a:pos x="100" y="422"/>
                </a:cxn>
                <a:cxn ang="0">
                  <a:pos x="96" y="438"/>
                </a:cxn>
                <a:cxn ang="0">
                  <a:pos x="104" y="431"/>
                </a:cxn>
                <a:cxn ang="0">
                  <a:pos x="109" y="429"/>
                </a:cxn>
                <a:cxn ang="0">
                  <a:pos x="245" y="288"/>
                </a:cxn>
                <a:cxn ang="0">
                  <a:pos x="378" y="145"/>
                </a:cxn>
                <a:cxn ang="0">
                  <a:pos x="381" y="141"/>
                </a:cxn>
                <a:cxn ang="0">
                  <a:pos x="384" y="136"/>
                </a:cxn>
                <a:cxn ang="0">
                  <a:pos x="402" y="114"/>
                </a:cxn>
                <a:cxn ang="0">
                  <a:pos x="409" y="102"/>
                </a:cxn>
                <a:cxn ang="0">
                  <a:pos x="412" y="87"/>
                </a:cxn>
                <a:cxn ang="0">
                  <a:pos x="412" y="78"/>
                </a:cxn>
                <a:cxn ang="0">
                  <a:pos x="409" y="61"/>
                </a:cxn>
                <a:cxn ang="0">
                  <a:pos x="402" y="46"/>
                </a:cxn>
                <a:cxn ang="0">
                  <a:pos x="386" y="25"/>
                </a:cxn>
              </a:cxnLst>
              <a:rect l="0" t="0" r="r" b="b"/>
              <a:pathLst>
                <a:path w="412" h="438">
                  <a:moveTo>
                    <a:pt x="386" y="25"/>
                  </a:moveTo>
                  <a:lnTo>
                    <a:pt x="386" y="25"/>
                  </a:lnTo>
                  <a:lnTo>
                    <a:pt x="380" y="18"/>
                  </a:lnTo>
                  <a:lnTo>
                    <a:pt x="373" y="13"/>
                  </a:lnTo>
                  <a:lnTo>
                    <a:pt x="365" y="9"/>
                  </a:lnTo>
                  <a:lnTo>
                    <a:pt x="357" y="6"/>
                  </a:lnTo>
                  <a:lnTo>
                    <a:pt x="342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0"/>
                  </a:lnTo>
                  <a:lnTo>
                    <a:pt x="305" y="1"/>
                  </a:lnTo>
                  <a:lnTo>
                    <a:pt x="297" y="5"/>
                  </a:lnTo>
                  <a:lnTo>
                    <a:pt x="289" y="9"/>
                  </a:lnTo>
                  <a:lnTo>
                    <a:pt x="283" y="14"/>
                  </a:lnTo>
                  <a:lnTo>
                    <a:pt x="276" y="21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59" y="36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130" y="174"/>
                  </a:lnTo>
                  <a:lnTo>
                    <a:pt x="59" y="248"/>
                  </a:lnTo>
                  <a:lnTo>
                    <a:pt x="6" y="308"/>
                  </a:lnTo>
                  <a:lnTo>
                    <a:pt x="6" y="308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15" y="311"/>
                  </a:lnTo>
                  <a:lnTo>
                    <a:pt x="29" y="312"/>
                  </a:lnTo>
                  <a:lnTo>
                    <a:pt x="44" y="315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113" y="257"/>
                  </a:lnTo>
                  <a:lnTo>
                    <a:pt x="176" y="191"/>
                  </a:lnTo>
                  <a:lnTo>
                    <a:pt x="282" y="77"/>
                  </a:lnTo>
                  <a:lnTo>
                    <a:pt x="282" y="77"/>
                  </a:lnTo>
                  <a:lnTo>
                    <a:pt x="287" y="74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304" y="56"/>
                  </a:lnTo>
                  <a:lnTo>
                    <a:pt x="312" y="48"/>
                  </a:lnTo>
                  <a:lnTo>
                    <a:pt x="316" y="47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7" y="44"/>
                  </a:lnTo>
                  <a:lnTo>
                    <a:pt x="337" y="47"/>
                  </a:lnTo>
                  <a:lnTo>
                    <a:pt x="344" y="50"/>
                  </a:lnTo>
                  <a:lnTo>
                    <a:pt x="352" y="55"/>
                  </a:lnTo>
                  <a:lnTo>
                    <a:pt x="352" y="55"/>
                  </a:lnTo>
                  <a:lnTo>
                    <a:pt x="357" y="60"/>
                  </a:lnTo>
                  <a:lnTo>
                    <a:pt x="361" y="68"/>
                  </a:lnTo>
                  <a:lnTo>
                    <a:pt x="365" y="76"/>
                  </a:lnTo>
                  <a:lnTo>
                    <a:pt x="367" y="84"/>
                  </a:lnTo>
                  <a:lnTo>
                    <a:pt x="367" y="84"/>
                  </a:lnTo>
                  <a:lnTo>
                    <a:pt x="367" y="87"/>
                  </a:lnTo>
                  <a:lnTo>
                    <a:pt x="364" y="91"/>
                  </a:lnTo>
                  <a:lnTo>
                    <a:pt x="356" y="101"/>
                  </a:lnTo>
                  <a:lnTo>
                    <a:pt x="340" y="115"/>
                  </a:lnTo>
                  <a:lnTo>
                    <a:pt x="340" y="115"/>
                  </a:lnTo>
                  <a:lnTo>
                    <a:pt x="337" y="120"/>
                  </a:lnTo>
                  <a:lnTo>
                    <a:pt x="335" y="125"/>
                  </a:lnTo>
                  <a:lnTo>
                    <a:pt x="335" y="125"/>
                  </a:lnTo>
                  <a:lnTo>
                    <a:pt x="223" y="244"/>
                  </a:lnTo>
                  <a:lnTo>
                    <a:pt x="156" y="314"/>
                  </a:lnTo>
                  <a:lnTo>
                    <a:pt x="101" y="371"/>
                  </a:lnTo>
                  <a:lnTo>
                    <a:pt x="101" y="371"/>
                  </a:lnTo>
                  <a:lnTo>
                    <a:pt x="101" y="379"/>
                  </a:lnTo>
                  <a:lnTo>
                    <a:pt x="101" y="379"/>
                  </a:lnTo>
                  <a:lnTo>
                    <a:pt x="102" y="392"/>
                  </a:lnTo>
                  <a:lnTo>
                    <a:pt x="101" y="408"/>
                  </a:lnTo>
                  <a:lnTo>
                    <a:pt x="100" y="422"/>
                  </a:lnTo>
                  <a:lnTo>
                    <a:pt x="96" y="438"/>
                  </a:lnTo>
                  <a:lnTo>
                    <a:pt x="96" y="438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9" y="429"/>
                  </a:lnTo>
                  <a:lnTo>
                    <a:pt x="109" y="429"/>
                  </a:lnTo>
                  <a:lnTo>
                    <a:pt x="169" y="367"/>
                  </a:lnTo>
                  <a:lnTo>
                    <a:pt x="245" y="288"/>
                  </a:lnTo>
                  <a:lnTo>
                    <a:pt x="320" y="209"/>
                  </a:lnTo>
                  <a:lnTo>
                    <a:pt x="378" y="145"/>
                  </a:lnTo>
                  <a:lnTo>
                    <a:pt x="378" y="145"/>
                  </a:lnTo>
                  <a:lnTo>
                    <a:pt x="381" y="141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94" y="125"/>
                  </a:lnTo>
                  <a:lnTo>
                    <a:pt x="402" y="114"/>
                  </a:lnTo>
                  <a:lnTo>
                    <a:pt x="406" y="108"/>
                  </a:lnTo>
                  <a:lnTo>
                    <a:pt x="409" y="102"/>
                  </a:lnTo>
                  <a:lnTo>
                    <a:pt x="411" y="94"/>
                  </a:lnTo>
                  <a:lnTo>
                    <a:pt x="412" y="87"/>
                  </a:lnTo>
                  <a:lnTo>
                    <a:pt x="412" y="87"/>
                  </a:lnTo>
                  <a:lnTo>
                    <a:pt x="412" y="78"/>
                  </a:lnTo>
                  <a:lnTo>
                    <a:pt x="411" y="70"/>
                  </a:lnTo>
                  <a:lnTo>
                    <a:pt x="409" y="61"/>
                  </a:lnTo>
                  <a:lnTo>
                    <a:pt x="406" y="53"/>
                  </a:lnTo>
                  <a:lnTo>
                    <a:pt x="402" y="46"/>
                  </a:lnTo>
                  <a:lnTo>
                    <a:pt x="398" y="38"/>
                  </a:lnTo>
                  <a:lnTo>
                    <a:pt x="386" y="25"/>
                  </a:lnTo>
                  <a:lnTo>
                    <a:pt x="386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5" name="Freeform 1127"/>
            <p:cNvSpPr/>
            <p:nvPr/>
          </p:nvSpPr>
          <p:spPr bwMode="auto">
            <a:xfrm>
              <a:off x="4305301" y="4733925"/>
              <a:ext cx="90488" cy="55563"/>
            </a:xfrm>
            <a:custGeom>
              <a:avLst/>
              <a:gdLst/>
              <a:ahLst/>
              <a:cxnLst>
                <a:cxn ang="0">
                  <a:pos x="228" y="29"/>
                </a:cxn>
                <a:cxn ang="0">
                  <a:pos x="226" y="18"/>
                </a:cxn>
                <a:cxn ang="0">
                  <a:pos x="221" y="12"/>
                </a:cxn>
                <a:cxn ang="0">
                  <a:pos x="213" y="8"/>
                </a:cxn>
                <a:cxn ang="0">
                  <a:pos x="196" y="8"/>
                </a:cxn>
                <a:cxn ang="0">
                  <a:pos x="190" y="12"/>
                </a:cxn>
                <a:cxn ang="0">
                  <a:pos x="184" y="18"/>
                </a:cxn>
                <a:cxn ang="0">
                  <a:pos x="182" y="29"/>
                </a:cxn>
                <a:cxn ang="0">
                  <a:pos x="183" y="45"/>
                </a:cxn>
                <a:cxn ang="0">
                  <a:pos x="179" y="67"/>
                </a:cxn>
                <a:cxn ang="0">
                  <a:pos x="173" y="81"/>
                </a:cxn>
                <a:cxn ang="0">
                  <a:pos x="166" y="86"/>
                </a:cxn>
                <a:cxn ang="0">
                  <a:pos x="153" y="92"/>
                </a:cxn>
                <a:cxn ang="0">
                  <a:pos x="126" y="94"/>
                </a:cxn>
                <a:cxn ang="0">
                  <a:pos x="112" y="94"/>
                </a:cxn>
                <a:cxn ang="0">
                  <a:pos x="82" y="89"/>
                </a:cxn>
                <a:cxn ang="0">
                  <a:pos x="61" y="75"/>
                </a:cxn>
                <a:cxn ang="0">
                  <a:pos x="50" y="52"/>
                </a:cxn>
                <a:cxn ang="0">
                  <a:pos x="46" y="22"/>
                </a:cxn>
                <a:cxn ang="0">
                  <a:pos x="44" y="17"/>
                </a:cxn>
                <a:cxn ang="0">
                  <a:pos x="41" y="9"/>
                </a:cxn>
                <a:cxn ang="0">
                  <a:pos x="35" y="4"/>
                </a:cxn>
                <a:cxn ang="0">
                  <a:pos x="22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1" y="46"/>
                </a:cxn>
                <a:cxn ang="0">
                  <a:pos x="6" y="67"/>
                </a:cxn>
                <a:cxn ang="0">
                  <a:pos x="14" y="86"/>
                </a:cxn>
                <a:cxn ang="0">
                  <a:pos x="26" y="103"/>
                </a:cxn>
                <a:cxn ang="0">
                  <a:pos x="41" y="119"/>
                </a:cxn>
                <a:cxn ang="0">
                  <a:pos x="58" y="130"/>
                </a:cxn>
                <a:cxn ang="0">
                  <a:pos x="78" y="137"/>
                </a:cxn>
                <a:cxn ang="0">
                  <a:pos x="102" y="140"/>
                </a:cxn>
                <a:cxn ang="0">
                  <a:pos x="127" y="140"/>
                </a:cxn>
                <a:cxn ang="0">
                  <a:pos x="152" y="137"/>
                </a:cxn>
                <a:cxn ang="0">
                  <a:pos x="174" y="132"/>
                </a:cxn>
                <a:cxn ang="0">
                  <a:pos x="196" y="120"/>
                </a:cxn>
                <a:cxn ang="0">
                  <a:pos x="207" y="111"/>
                </a:cxn>
                <a:cxn ang="0">
                  <a:pos x="220" y="90"/>
                </a:cxn>
                <a:cxn ang="0">
                  <a:pos x="226" y="67"/>
                </a:cxn>
                <a:cxn ang="0">
                  <a:pos x="228" y="29"/>
                </a:cxn>
              </a:cxnLst>
              <a:rect l="0" t="0" r="r" b="b"/>
              <a:pathLst>
                <a:path w="228" h="140">
                  <a:moveTo>
                    <a:pt x="228" y="29"/>
                  </a:moveTo>
                  <a:lnTo>
                    <a:pt x="228" y="29"/>
                  </a:lnTo>
                  <a:lnTo>
                    <a:pt x="228" y="24"/>
                  </a:lnTo>
                  <a:lnTo>
                    <a:pt x="226" y="18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7" y="9"/>
                  </a:lnTo>
                  <a:lnTo>
                    <a:pt x="213" y="8"/>
                  </a:lnTo>
                  <a:lnTo>
                    <a:pt x="205" y="7"/>
                  </a:lnTo>
                  <a:lnTo>
                    <a:pt x="196" y="8"/>
                  </a:lnTo>
                  <a:lnTo>
                    <a:pt x="192" y="9"/>
                  </a:lnTo>
                  <a:lnTo>
                    <a:pt x="190" y="12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83" y="24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3" y="45"/>
                  </a:lnTo>
                  <a:lnTo>
                    <a:pt x="182" y="60"/>
                  </a:lnTo>
                  <a:lnTo>
                    <a:pt x="179" y="67"/>
                  </a:lnTo>
                  <a:lnTo>
                    <a:pt x="177" y="75"/>
                  </a:lnTo>
                  <a:lnTo>
                    <a:pt x="173" y="81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0" y="90"/>
                  </a:lnTo>
                  <a:lnTo>
                    <a:pt x="153" y="92"/>
                  </a:lnTo>
                  <a:lnTo>
                    <a:pt x="140" y="94"/>
                  </a:lnTo>
                  <a:lnTo>
                    <a:pt x="126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97" y="93"/>
                  </a:lnTo>
                  <a:lnTo>
                    <a:pt x="82" y="89"/>
                  </a:lnTo>
                  <a:lnTo>
                    <a:pt x="71" y="83"/>
                  </a:lnTo>
                  <a:lnTo>
                    <a:pt x="61" y="75"/>
                  </a:lnTo>
                  <a:lnTo>
                    <a:pt x="55" y="64"/>
                  </a:lnTo>
                  <a:lnTo>
                    <a:pt x="50" y="52"/>
                  </a:lnTo>
                  <a:lnTo>
                    <a:pt x="46" y="38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3"/>
                  </a:lnTo>
                  <a:lnTo>
                    <a:pt x="22" y="0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1" y="46"/>
                  </a:lnTo>
                  <a:lnTo>
                    <a:pt x="4" y="56"/>
                  </a:lnTo>
                  <a:lnTo>
                    <a:pt x="6" y="67"/>
                  </a:lnTo>
                  <a:lnTo>
                    <a:pt x="10" y="77"/>
                  </a:lnTo>
                  <a:lnTo>
                    <a:pt x="14" y="86"/>
                  </a:lnTo>
                  <a:lnTo>
                    <a:pt x="20" y="96"/>
                  </a:lnTo>
                  <a:lnTo>
                    <a:pt x="26" y="103"/>
                  </a:lnTo>
                  <a:lnTo>
                    <a:pt x="33" y="111"/>
                  </a:lnTo>
                  <a:lnTo>
                    <a:pt x="41" y="119"/>
                  </a:lnTo>
                  <a:lnTo>
                    <a:pt x="48" y="124"/>
                  </a:lnTo>
                  <a:lnTo>
                    <a:pt x="58" y="130"/>
                  </a:lnTo>
                  <a:lnTo>
                    <a:pt x="68" y="134"/>
                  </a:lnTo>
                  <a:lnTo>
                    <a:pt x="78" y="137"/>
                  </a:lnTo>
                  <a:lnTo>
                    <a:pt x="90" y="139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27" y="140"/>
                  </a:lnTo>
                  <a:lnTo>
                    <a:pt x="139" y="139"/>
                  </a:lnTo>
                  <a:lnTo>
                    <a:pt x="152" y="137"/>
                  </a:lnTo>
                  <a:lnTo>
                    <a:pt x="163" y="136"/>
                  </a:lnTo>
                  <a:lnTo>
                    <a:pt x="174" y="132"/>
                  </a:lnTo>
                  <a:lnTo>
                    <a:pt x="186" y="127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207" y="111"/>
                  </a:lnTo>
                  <a:lnTo>
                    <a:pt x="213" y="102"/>
                  </a:lnTo>
                  <a:lnTo>
                    <a:pt x="220" y="90"/>
                  </a:lnTo>
                  <a:lnTo>
                    <a:pt x="224" y="79"/>
                  </a:lnTo>
                  <a:lnTo>
                    <a:pt x="226" y="67"/>
                  </a:lnTo>
                  <a:lnTo>
                    <a:pt x="228" y="54"/>
                  </a:lnTo>
                  <a:lnTo>
                    <a:pt x="228" y="29"/>
                  </a:lnTo>
                  <a:lnTo>
                    <a:pt x="228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6" name="Freeform 1128"/>
            <p:cNvSpPr/>
            <p:nvPr/>
          </p:nvSpPr>
          <p:spPr bwMode="auto">
            <a:xfrm>
              <a:off x="4418013" y="4641850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7" name="Freeform 1129"/>
            <p:cNvSpPr/>
            <p:nvPr/>
          </p:nvSpPr>
          <p:spPr bwMode="auto">
            <a:xfrm>
              <a:off x="4316413" y="4500563"/>
              <a:ext cx="153988" cy="254000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200"/>
                </a:cxn>
                <a:cxn ang="0">
                  <a:pos x="180" y="218"/>
                </a:cxn>
                <a:cxn ang="0">
                  <a:pos x="199" y="244"/>
                </a:cxn>
                <a:cxn ang="0">
                  <a:pos x="246" y="265"/>
                </a:cxn>
                <a:cxn ang="0">
                  <a:pos x="334" y="264"/>
                </a:cxn>
                <a:cxn ang="0">
                  <a:pos x="378" y="235"/>
                </a:cxn>
                <a:cxn ang="0">
                  <a:pos x="389" y="184"/>
                </a:cxn>
                <a:cxn ang="0">
                  <a:pos x="369" y="91"/>
                </a:cxn>
                <a:cxn ang="0">
                  <a:pos x="327" y="43"/>
                </a:cxn>
                <a:cxn ang="0">
                  <a:pos x="233" y="8"/>
                </a:cxn>
                <a:cxn ang="0">
                  <a:pos x="156" y="1"/>
                </a:cxn>
                <a:cxn ang="0">
                  <a:pos x="140" y="14"/>
                </a:cxn>
                <a:cxn ang="0">
                  <a:pos x="148" y="42"/>
                </a:cxn>
                <a:cxn ang="0">
                  <a:pos x="185" y="47"/>
                </a:cxn>
                <a:cxn ang="0">
                  <a:pos x="286" y="73"/>
                </a:cxn>
                <a:cxn ang="0">
                  <a:pos x="335" y="117"/>
                </a:cxn>
                <a:cxn ang="0">
                  <a:pos x="344" y="175"/>
                </a:cxn>
                <a:cxn ang="0">
                  <a:pos x="337" y="206"/>
                </a:cxn>
                <a:cxn ang="0">
                  <a:pos x="282" y="222"/>
                </a:cxn>
                <a:cxn ang="0">
                  <a:pos x="232" y="214"/>
                </a:cxn>
                <a:cxn ang="0">
                  <a:pos x="223" y="204"/>
                </a:cxn>
                <a:cxn ang="0">
                  <a:pos x="216" y="184"/>
                </a:cxn>
                <a:cxn ang="0">
                  <a:pos x="181" y="146"/>
                </a:cxn>
                <a:cxn ang="0">
                  <a:pos x="122" y="129"/>
                </a:cxn>
                <a:cxn ang="0">
                  <a:pos x="61" y="134"/>
                </a:cxn>
                <a:cxn ang="0">
                  <a:pos x="17" y="164"/>
                </a:cxn>
                <a:cxn ang="0">
                  <a:pos x="2" y="209"/>
                </a:cxn>
                <a:cxn ang="0">
                  <a:pos x="11" y="244"/>
                </a:cxn>
                <a:cxn ang="0">
                  <a:pos x="83" y="287"/>
                </a:cxn>
                <a:cxn ang="0">
                  <a:pos x="216" y="337"/>
                </a:cxn>
                <a:cxn ang="0">
                  <a:pos x="257" y="355"/>
                </a:cxn>
                <a:cxn ang="0">
                  <a:pos x="267" y="357"/>
                </a:cxn>
                <a:cxn ang="0">
                  <a:pos x="286" y="375"/>
                </a:cxn>
                <a:cxn ang="0">
                  <a:pos x="327" y="418"/>
                </a:cxn>
                <a:cxn ang="0">
                  <a:pos x="338" y="472"/>
                </a:cxn>
                <a:cxn ang="0">
                  <a:pos x="325" y="525"/>
                </a:cxn>
                <a:cxn ang="0">
                  <a:pos x="295" y="561"/>
                </a:cxn>
                <a:cxn ang="0">
                  <a:pos x="223" y="589"/>
                </a:cxn>
                <a:cxn ang="0">
                  <a:pos x="182" y="592"/>
                </a:cxn>
                <a:cxn ang="0">
                  <a:pos x="161" y="608"/>
                </a:cxn>
                <a:cxn ang="0">
                  <a:pos x="163" y="625"/>
                </a:cxn>
                <a:cxn ang="0">
                  <a:pos x="180" y="639"/>
                </a:cxn>
                <a:cxn ang="0">
                  <a:pos x="244" y="633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80" y="436"/>
                </a:cxn>
                <a:cxn ang="0">
                  <a:pos x="354" y="376"/>
                </a:cxn>
                <a:cxn ang="0">
                  <a:pos x="301" y="328"/>
                </a:cxn>
                <a:cxn ang="0">
                  <a:pos x="221" y="290"/>
                </a:cxn>
                <a:cxn ang="0">
                  <a:pos x="108" y="248"/>
                </a:cxn>
                <a:cxn ang="0">
                  <a:pos x="58" y="222"/>
                </a:cxn>
                <a:cxn ang="0">
                  <a:pos x="54" y="198"/>
                </a:cxn>
                <a:cxn ang="0">
                  <a:pos x="72" y="180"/>
                </a:cxn>
              </a:cxnLst>
              <a:rect l="0" t="0" r="r" b="b"/>
              <a:pathLst>
                <a:path w="389" h="639">
                  <a:moveTo>
                    <a:pt x="92" y="174"/>
                  </a:moveTo>
                  <a:lnTo>
                    <a:pt x="92" y="174"/>
                  </a:lnTo>
                  <a:lnTo>
                    <a:pt x="102" y="174"/>
                  </a:lnTo>
                  <a:lnTo>
                    <a:pt x="114" y="174"/>
                  </a:lnTo>
                  <a:lnTo>
                    <a:pt x="126" y="175"/>
                  </a:lnTo>
                  <a:lnTo>
                    <a:pt x="139" y="179"/>
                  </a:lnTo>
                  <a:lnTo>
                    <a:pt x="151" y="183"/>
                  </a:lnTo>
                  <a:lnTo>
                    <a:pt x="161" y="188"/>
                  </a:lnTo>
                  <a:lnTo>
                    <a:pt x="169" y="196"/>
                  </a:lnTo>
                  <a:lnTo>
                    <a:pt x="173" y="200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7" y="212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8"/>
                  </a:lnTo>
                  <a:lnTo>
                    <a:pt x="199" y="244"/>
                  </a:lnTo>
                  <a:lnTo>
                    <a:pt x="206" y="249"/>
                  </a:lnTo>
                  <a:lnTo>
                    <a:pt x="214" y="253"/>
                  </a:lnTo>
                  <a:lnTo>
                    <a:pt x="229" y="260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66" y="268"/>
                  </a:lnTo>
                  <a:lnTo>
                    <a:pt x="288" y="269"/>
                  </a:lnTo>
                  <a:lnTo>
                    <a:pt x="312" y="268"/>
                  </a:lnTo>
                  <a:lnTo>
                    <a:pt x="322" y="266"/>
                  </a:lnTo>
                  <a:lnTo>
                    <a:pt x="334" y="264"/>
                  </a:lnTo>
                  <a:lnTo>
                    <a:pt x="344" y="260"/>
                  </a:lnTo>
                  <a:lnTo>
                    <a:pt x="355" y="255"/>
                  </a:lnTo>
                  <a:lnTo>
                    <a:pt x="364" y="249"/>
                  </a:lnTo>
                  <a:lnTo>
                    <a:pt x="372" y="243"/>
                  </a:lnTo>
                  <a:lnTo>
                    <a:pt x="378" y="235"/>
                  </a:lnTo>
                  <a:lnTo>
                    <a:pt x="384" y="226"/>
                  </a:lnTo>
                  <a:lnTo>
                    <a:pt x="388" y="215"/>
                  </a:lnTo>
                  <a:lnTo>
                    <a:pt x="389" y="204"/>
                  </a:lnTo>
                  <a:lnTo>
                    <a:pt x="389" y="204"/>
                  </a:lnTo>
                  <a:lnTo>
                    <a:pt x="389" y="184"/>
                  </a:lnTo>
                  <a:lnTo>
                    <a:pt x="388" y="163"/>
                  </a:lnTo>
                  <a:lnTo>
                    <a:pt x="386" y="145"/>
                  </a:lnTo>
                  <a:lnTo>
                    <a:pt x="382" y="127"/>
                  </a:lnTo>
                  <a:lnTo>
                    <a:pt x="377" y="108"/>
                  </a:lnTo>
                  <a:lnTo>
                    <a:pt x="369" y="91"/>
                  </a:lnTo>
                  <a:lnTo>
                    <a:pt x="359" y="74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37" y="51"/>
                  </a:lnTo>
                  <a:lnTo>
                    <a:pt x="327" y="43"/>
                  </a:lnTo>
                  <a:lnTo>
                    <a:pt x="317" y="36"/>
                  </a:lnTo>
                  <a:lnTo>
                    <a:pt x="307" y="31"/>
                  </a:lnTo>
                  <a:lnTo>
                    <a:pt x="283" y="21"/>
                  </a:lnTo>
                  <a:lnTo>
                    <a:pt x="259" y="13"/>
                  </a:lnTo>
                  <a:lnTo>
                    <a:pt x="233" y="8"/>
                  </a:lnTo>
                  <a:lnTo>
                    <a:pt x="208" y="4"/>
                  </a:lnTo>
                  <a:lnTo>
                    <a:pt x="184" y="1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1"/>
                  </a:lnTo>
                  <a:lnTo>
                    <a:pt x="151" y="2"/>
                  </a:lnTo>
                  <a:lnTo>
                    <a:pt x="148" y="5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0" y="14"/>
                  </a:lnTo>
                  <a:lnTo>
                    <a:pt x="139" y="23"/>
                  </a:lnTo>
                  <a:lnTo>
                    <a:pt x="140" y="31"/>
                  </a:lnTo>
                  <a:lnTo>
                    <a:pt x="142" y="35"/>
                  </a:lnTo>
                  <a:lnTo>
                    <a:pt x="144" y="39"/>
                  </a:lnTo>
                  <a:lnTo>
                    <a:pt x="148" y="42"/>
                  </a:lnTo>
                  <a:lnTo>
                    <a:pt x="151" y="44"/>
                  </a:lnTo>
                  <a:lnTo>
                    <a:pt x="156" y="45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85" y="47"/>
                  </a:lnTo>
                  <a:lnTo>
                    <a:pt x="214" y="51"/>
                  </a:lnTo>
                  <a:lnTo>
                    <a:pt x="242" y="57"/>
                  </a:lnTo>
                  <a:lnTo>
                    <a:pt x="257" y="61"/>
                  </a:lnTo>
                  <a:lnTo>
                    <a:pt x="271" y="66"/>
                  </a:lnTo>
                  <a:lnTo>
                    <a:pt x="286" y="73"/>
                  </a:lnTo>
                  <a:lnTo>
                    <a:pt x="299" y="79"/>
                  </a:lnTo>
                  <a:lnTo>
                    <a:pt x="310" y="87"/>
                  </a:lnTo>
                  <a:lnTo>
                    <a:pt x="320" y="96"/>
                  </a:lnTo>
                  <a:lnTo>
                    <a:pt x="329" y="107"/>
                  </a:lnTo>
                  <a:lnTo>
                    <a:pt x="335" y="117"/>
                  </a:lnTo>
                  <a:lnTo>
                    <a:pt x="339" y="130"/>
                  </a:lnTo>
                  <a:lnTo>
                    <a:pt x="342" y="145"/>
                  </a:lnTo>
                  <a:lnTo>
                    <a:pt x="342" y="145"/>
                  </a:lnTo>
                  <a:lnTo>
                    <a:pt x="343" y="164"/>
                  </a:lnTo>
                  <a:lnTo>
                    <a:pt x="344" y="175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3" y="192"/>
                  </a:lnTo>
                  <a:lnTo>
                    <a:pt x="342" y="197"/>
                  </a:lnTo>
                  <a:lnTo>
                    <a:pt x="337" y="206"/>
                  </a:lnTo>
                  <a:lnTo>
                    <a:pt x="330" y="212"/>
                  </a:lnTo>
                  <a:lnTo>
                    <a:pt x="321" y="217"/>
                  </a:lnTo>
                  <a:lnTo>
                    <a:pt x="312" y="219"/>
                  </a:lnTo>
                  <a:lnTo>
                    <a:pt x="303" y="221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70" y="221"/>
                  </a:lnTo>
                  <a:lnTo>
                    <a:pt x="250" y="219"/>
                  </a:lnTo>
                  <a:lnTo>
                    <a:pt x="241" y="217"/>
                  </a:lnTo>
                  <a:lnTo>
                    <a:pt x="232" y="214"/>
                  </a:lnTo>
                  <a:lnTo>
                    <a:pt x="227" y="212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3" y="204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184"/>
                  </a:lnTo>
                  <a:lnTo>
                    <a:pt x="211" y="175"/>
                  </a:lnTo>
                  <a:lnTo>
                    <a:pt x="204" y="166"/>
                  </a:lnTo>
                  <a:lnTo>
                    <a:pt x="198" y="159"/>
                  </a:lnTo>
                  <a:lnTo>
                    <a:pt x="190" y="153"/>
                  </a:lnTo>
                  <a:lnTo>
                    <a:pt x="181" y="146"/>
                  </a:lnTo>
                  <a:lnTo>
                    <a:pt x="173" y="142"/>
                  </a:lnTo>
                  <a:lnTo>
                    <a:pt x="163" y="138"/>
                  </a:lnTo>
                  <a:lnTo>
                    <a:pt x="153" y="134"/>
                  </a:lnTo>
                  <a:lnTo>
                    <a:pt x="143" y="132"/>
                  </a:lnTo>
                  <a:lnTo>
                    <a:pt x="122" y="129"/>
                  </a:lnTo>
                  <a:lnTo>
                    <a:pt x="100" y="129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71" y="132"/>
                  </a:lnTo>
                  <a:lnTo>
                    <a:pt x="61" y="134"/>
                  </a:lnTo>
                  <a:lnTo>
                    <a:pt x="51" y="140"/>
                  </a:lnTo>
                  <a:lnTo>
                    <a:pt x="41" y="145"/>
                  </a:lnTo>
                  <a:lnTo>
                    <a:pt x="33" y="150"/>
                  </a:lnTo>
                  <a:lnTo>
                    <a:pt x="25" y="157"/>
                  </a:lnTo>
                  <a:lnTo>
                    <a:pt x="17" y="164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6" y="189"/>
                  </a:lnTo>
                  <a:lnTo>
                    <a:pt x="3" y="198"/>
                  </a:lnTo>
                  <a:lnTo>
                    <a:pt x="2" y="209"/>
                  </a:lnTo>
                  <a:lnTo>
                    <a:pt x="0" y="219"/>
                  </a:lnTo>
                  <a:lnTo>
                    <a:pt x="2" y="229"/>
                  </a:lnTo>
                  <a:lnTo>
                    <a:pt x="4" y="238"/>
                  </a:lnTo>
                  <a:lnTo>
                    <a:pt x="7" y="242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1" y="253"/>
                  </a:lnTo>
                  <a:lnTo>
                    <a:pt x="33" y="261"/>
                  </a:lnTo>
                  <a:lnTo>
                    <a:pt x="58" y="276"/>
                  </a:lnTo>
                  <a:lnTo>
                    <a:pt x="83" y="287"/>
                  </a:lnTo>
                  <a:lnTo>
                    <a:pt x="110" y="298"/>
                  </a:lnTo>
                  <a:lnTo>
                    <a:pt x="164" y="316"/>
                  </a:lnTo>
                  <a:lnTo>
                    <a:pt x="190" y="327"/>
                  </a:lnTo>
                  <a:lnTo>
                    <a:pt x="216" y="337"/>
                  </a:lnTo>
                  <a:lnTo>
                    <a:pt x="216" y="337"/>
                  </a:lnTo>
                  <a:lnTo>
                    <a:pt x="220" y="341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41" y="350"/>
                  </a:lnTo>
                  <a:lnTo>
                    <a:pt x="257" y="355"/>
                  </a:lnTo>
                  <a:lnTo>
                    <a:pt x="257" y="355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3" y="357"/>
                  </a:lnTo>
                  <a:lnTo>
                    <a:pt x="263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6" y="375"/>
                  </a:lnTo>
                  <a:lnTo>
                    <a:pt x="308" y="393"/>
                  </a:lnTo>
                  <a:lnTo>
                    <a:pt x="308" y="393"/>
                  </a:lnTo>
                  <a:lnTo>
                    <a:pt x="316" y="401"/>
                  </a:lnTo>
                  <a:lnTo>
                    <a:pt x="322" y="409"/>
                  </a:lnTo>
                  <a:lnTo>
                    <a:pt x="327" y="418"/>
                  </a:lnTo>
                  <a:lnTo>
                    <a:pt x="333" y="429"/>
                  </a:lnTo>
                  <a:lnTo>
                    <a:pt x="335" y="439"/>
                  </a:lnTo>
                  <a:lnTo>
                    <a:pt x="338" y="450"/>
                  </a:lnTo>
                  <a:lnTo>
                    <a:pt x="339" y="461"/>
                  </a:lnTo>
                  <a:lnTo>
                    <a:pt x="338" y="472"/>
                  </a:lnTo>
                  <a:lnTo>
                    <a:pt x="338" y="484"/>
                  </a:lnTo>
                  <a:lnTo>
                    <a:pt x="335" y="494"/>
                  </a:lnTo>
                  <a:lnTo>
                    <a:pt x="333" y="506"/>
                  </a:lnTo>
                  <a:lnTo>
                    <a:pt x="329" y="516"/>
                  </a:lnTo>
                  <a:lnTo>
                    <a:pt x="325" y="525"/>
                  </a:lnTo>
                  <a:lnTo>
                    <a:pt x="320" y="535"/>
                  </a:lnTo>
                  <a:lnTo>
                    <a:pt x="313" y="544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295" y="561"/>
                  </a:lnTo>
                  <a:lnTo>
                    <a:pt x="283" y="569"/>
                  </a:lnTo>
                  <a:lnTo>
                    <a:pt x="269" y="575"/>
                  </a:lnTo>
                  <a:lnTo>
                    <a:pt x="254" y="582"/>
                  </a:lnTo>
                  <a:lnTo>
                    <a:pt x="238" y="586"/>
                  </a:lnTo>
                  <a:lnTo>
                    <a:pt x="223" y="589"/>
                  </a:lnTo>
                  <a:lnTo>
                    <a:pt x="208" y="592"/>
                  </a:lnTo>
                  <a:lnTo>
                    <a:pt x="193" y="593"/>
                  </a:lnTo>
                  <a:lnTo>
                    <a:pt x="193" y="593"/>
                  </a:lnTo>
                  <a:lnTo>
                    <a:pt x="187" y="592"/>
                  </a:lnTo>
                  <a:lnTo>
                    <a:pt x="182" y="592"/>
                  </a:lnTo>
                  <a:lnTo>
                    <a:pt x="177" y="592"/>
                  </a:lnTo>
                  <a:lnTo>
                    <a:pt x="172" y="595"/>
                  </a:lnTo>
                  <a:lnTo>
                    <a:pt x="168" y="597"/>
                  </a:lnTo>
                  <a:lnTo>
                    <a:pt x="164" y="601"/>
                  </a:lnTo>
                  <a:lnTo>
                    <a:pt x="161" y="608"/>
                  </a:lnTo>
                  <a:lnTo>
                    <a:pt x="161" y="614"/>
                  </a:lnTo>
                  <a:lnTo>
                    <a:pt x="161" y="617"/>
                  </a:lnTo>
                  <a:lnTo>
                    <a:pt x="161" y="617"/>
                  </a:lnTo>
                  <a:lnTo>
                    <a:pt x="161" y="621"/>
                  </a:lnTo>
                  <a:lnTo>
                    <a:pt x="163" y="625"/>
                  </a:lnTo>
                  <a:lnTo>
                    <a:pt x="165" y="629"/>
                  </a:lnTo>
                  <a:lnTo>
                    <a:pt x="168" y="633"/>
                  </a:lnTo>
                  <a:lnTo>
                    <a:pt x="172" y="635"/>
                  </a:lnTo>
                  <a:lnTo>
                    <a:pt x="176" y="638"/>
                  </a:lnTo>
                  <a:lnTo>
                    <a:pt x="180" y="639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204" y="639"/>
                  </a:lnTo>
                  <a:lnTo>
                    <a:pt x="224" y="637"/>
                  </a:lnTo>
                  <a:lnTo>
                    <a:pt x="244" y="633"/>
                  </a:lnTo>
                  <a:lnTo>
                    <a:pt x="262" y="626"/>
                  </a:lnTo>
                  <a:lnTo>
                    <a:pt x="282" y="620"/>
                  </a:lnTo>
                  <a:lnTo>
                    <a:pt x="299" y="610"/>
                  </a:lnTo>
                  <a:lnTo>
                    <a:pt x="316" y="601"/>
                  </a:lnTo>
                  <a:lnTo>
                    <a:pt x="330" y="589"/>
                  </a:lnTo>
                  <a:lnTo>
                    <a:pt x="344" y="576"/>
                  </a:lnTo>
                  <a:lnTo>
                    <a:pt x="356" y="562"/>
                  </a:lnTo>
                  <a:lnTo>
                    <a:pt x="367" y="546"/>
                  </a:lnTo>
                  <a:lnTo>
                    <a:pt x="375" y="529"/>
                  </a:lnTo>
                  <a:lnTo>
                    <a:pt x="381" y="512"/>
                  </a:lnTo>
                  <a:lnTo>
                    <a:pt x="385" y="493"/>
                  </a:lnTo>
                  <a:lnTo>
                    <a:pt x="385" y="472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0" y="436"/>
                  </a:lnTo>
                  <a:lnTo>
                    <a:pt x="376" y="422"/>
                  </a:lnTo>
                  <a:lnTo>
                    <a:pt x="372" y="409"/>
                  </a:lnTo>
                  <a:lnTo>
                    <a:pt x="367" y="397"/>
                  </a:lnTo>
                  <a:lnTo>
                    <a:pt x="360" y="387"/>
                  </a:lnTo>
                  <a:lnTo>
                    <a:pt x="354" y="376"/>
                  </a:lnTo>
                  <a:lnTo>
                    <a:pt x="346" y="366"/>
                  </a:lnTo>
                  <a:lnTo>
                    <a:pt x="338" y="358"/>
                  </a:lnTo>
                  <a:lnTo>
                    <a:pt x="330" y="349"/>
                  </a:lnTo>
                  <a:lnTo>
                    <a:pt x="321" y="342"/>
                  </a:lnTo>
                  <a:lnTo>
                    <a:pt x="301" y="328"/>
                  </a:lnTo>
                  <a:lnTo>
                    <a:pt x="279" y="317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33" y="295"/>
                  </a:lnTo>
                  <a:lnTo>
                    <a:pt x="221" y="290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176" y="276"/>
                  </a:lnTo>
                  <a:lnTo>
                    <a:pt x="142" y="263"/>
                  </a:lnTo>
                  <a:lnTo>
                    <a:pt x="108" y="248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68" y="230"/>
                  </a:lnTo>
                  <a:lnTo>
                    <a:pt x="63" y="226"/>
                  </a:lnTo>
                  <a:lnTo>
                    <a:pt x="58" y="222"/>
                  </a:lnTo>
                  <a:lnTo>
                    <a:pt x="55" y="218"/>
                  </a:lnTo>
                  <a:lnTo>
                    <a:pt x="54" y="213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54" y="198"/>
                  </a:lnTo>
                  <a:lnTo>
                    <a:pt x="55" y="195"/>
                  </a:lnTo>
                  <a:lnTo>
                    <a:pt x="59" y="191"/>
                  </a:lnTo>
                  <a:lnTo>
                    <a:pt x="63" y="187"/>
                  </a:lnTo>
                  <a:lnTo>
                    <a:pt x="67" y="183"/>
                  </a:lnTo>
                  <a:lnTo>
                    <a:pt x="72" y="180"/>
                  </a:lnTo>
                  <a:lnTo>
                    <a:pt x="79" y="178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8" name="Freeform 1130"/>
            <p:cNvSpPr/>
            <p:nvPr/>
          </p:nvSpPr>
          <p:spPr bwMode="auto">
            <a:xfrm>
              <a:off x="4273551" y="4613275"/>
              <a:ext cx="3175" cy="15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9" name="Freeform 1131"/>
            <p:cNvSpPr/>
            <p:nvPr/>
          </p:nvSpPr>
          <p:spPr bwMode="auto">
            <a:xfrm>
              <a:off x="4224338" y="4500563"/>
              <a:ext cx="153988" cy="254000"/>
            </a:xfrm>
            <a:custGeom>
              <a:avLst/>
              <a:gdLst/>
              <a:ahLst/>
              <a:cxnLst>
                <a:cxn ang="0">
                  <a:pos x="261" y="464"/>
                </a:cxn>
                <a:cxn ang="0">
                  <a:pos x="214" y="440"/>
                </a:cxn>
                <a:cxn ang="0">
                  <a:pos x="209" y="422"/>
                </a:cxn>
                <a:cxn ang="0">
                  <a:pos x="189" y="396"/>
                </a:cxn>
                <a:cxn ang="0">
                  <a:pos x="141" y="375"/>
                </a:cxn>
                <a:cxn ang="0">
                  <a:pos x="53" y="376"/>
                </a:cxn>
                <a:cxn ang="0">
                  <a:pos x="9" y="404"/>
                </a:cxn>
                <a:cxn ang="0">
                  <a:pos x="0" y="456"/>
                </a:cxn>
                <a:cxn ang="0">
                  <a:pos x="18" y="548"/>
                </a:cxn>
                <a:cxn ang="0">
                  <a:pos x="61" y="596"/>
                </a:cxn>
                <a:cxn ang="0">
                  <a:pos x="154" y="633"/>
                </a:cxn>
                <a:cxn ang="0">
                  <a:pos x="232" y="639"/>
                </a:cxn>
                <a:cxn ang="0">
                  <a:pos x="247" y="625"/>
                </a:cxn>
                <a:cxn ang="0">
                  <a:pos x="240" y="599"/>
                </a:cxn>
                <a:cxn ang="0">
                  <a:pos x="202" y="592"/>
                </a:cxn>
                <a:cxn ang="0">
                  <a:pos x="103" y="567"/>
                </a:cxn>
                <a:cxn ang="0">
                  <a:pos x="53" y="521"/>
                </a:cxn>
                <a:cxn ang="0">
                  <a:pos x="44" y="465"/>
                </a:cxn>
                <a:cxn ang="0">
                  <a:pos x="52" y="434"/>
                </a:cxn>
                <a:cxn ang="0">
                  <a:pos x="106" y="418"/>
                </a:cxn>
                <a:cxn ang="0">
                  <a:pos x="155" y="425"/>
                </a:cxn>
                <a:cxn ang="0">
                  <a:pos x="164" y="435"/>
                </a:cxn>
                <a:cxn ang="0">
                  <a:pos x="172" y="456"/>
                </a:cxn>
                <a:cxn ang="0">
                  <a:pos x="206" y="493"/>
                </a:cxn>
                <a:cxn ang="0">
                  <a:pos x="266" y="510"/>
                </a:cxn>
                <a:cxn ang="0">
                  <a:pos x="327" y="504"/>
                </a:cxn>
                <a:cxn ang="0">
                  <a:pos x="370" y="474"/>
                </a:cxn>
                <a:cxn ang="0">
                  <a:pos x="387" y="430"/>
                </a:cxn>
                <a:cxn ang="0">
                  <a:pos x="378" y="395"/>
                </a:cxn>
                <a:cxn ang="0">
                  <a:pos x="304" y="351"/>
                </a:cxn>
                <a:cxn ang="0">
                  <a:pos x="172" y="302"/>
                </a:cxn>
                <a:cxn ang="0">
                  <a:pos x="130" y="285"/>
                </a:cxn>
                <a:cxn ang="0">
                  <a:pos x="121" y="282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49" y="167"/>
                </a:cxn>
                <a:cxn ang="0">
                  <a:pos x="64" y="113"/>
                </a:cxn>
                <a:cxn ang="0">
                  <a:pos x="92" y="79"/>
                </a:cxn>
                <a:cxn ang="0">
                  <a:pos x="164" y="49"/>
                </a:cxn>
                <a:cxn ang="0">
                  <a:pos x="205" y="48"/>
                </a:cxn>
                <a:cxn ang="0">
                  <a:pos x="226" y="32"/>
                </a:cxn>
                <a:cxn ang="0">
                  <a:pos x="225" y="14"/>
                </a:cxn>
                <a:cxn ang="0">
                  <a:pos x="209" y="1"/>
                </a:cxn>
                <a:cxn ang="0">
                  <a:pos x="145" y="8"/>
                </a:cxn>
                <a:cxn ang="0">
                  <a:pos x="57" y="51"/>
                </a:cxn>
                <a:cxn ang="0">
                  <a:pos x="7" y="128"/>
                </a:cxn>
                <a:cxn ang="0">
                  <a:pos x="7" y="204"/>
                </a:cxn>
                <a:cxn ang="0">
                  <a:pos x="35" y="264"/>
                </a:cxn>
                <a:cxn ang="0">
                  <a:pos x="87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29" y="418"/>
                </a:cxn>
                <a:cxn ang="0">
                  <a:pos x="334" y="440"/>
                </a:cxn>
                <a:cxn ang="0">
                  <a:pos x="315" y="460"/>
                </a:cxn>
              </a:cxnLst>
              <a:rect l="0" t="0" r="r" b="b"/>
              <a:pathLst>
                <a:path w="387" h="639">
                  <a:moveTo>
                    <a:pt x="295" y="465"/>
                  </a:moveTo>
                  <a:lnTo>
                    <a:pt x="295" y="465"/>
                  </a:lnTo>
                  <a:lnTo>
                    <a:pt x="286" y="465"/>
                  </a:lnTo>
                  <a:lnTo>
                    <a:pt x="274" y="465"/>
                  </a:lnTo>
                  <a:lnTo>
                    <a:pt x="261" y="464"/>
                  </a:lnTo>
                  <a:lnTo>
                    <a:pt x="249" y="461"/>
                  </a:lnTo>
                  <a:lnTo>
                    <a:pt x="238" y="457"/>
                  </a:lnTo>
                  <a:lnTo>
                    <a:pt x="226" y="451"/>
                  </a:lnTo>
                  <a:lnTo>
                    <a:pt x="218" y="444"/>
                  </a:lnTo>
                  <a:lnTo>
                    <a:pt x="214" y="440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11" y="427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5" y="414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196" y="401"/>
                  </a:lnTo>
                  <a:lnTo>
                    <a:pt x="189" y="396"/>
                  </a:lnTo>
                  <a:lnTo>
                    <a:pt x="181" y="391"/>
                  </a:lnTo>
                  <a:lnTo>
                    <a:pt x="175" y="387"/>
                  </a:lnTo>
                  <a:lnTo>
                    <a:pt x="158" y="379"/>
                  </a:lnTo>
                  <a:lnTo>
                    <a:pt x="141" y="375"/>
                  </a:lnTo>
                  <a:lnTo>
                    <a:pt x="141" y="375"/>
                  </a:lnTo>
                  <a:lnTo>
                    <a:pt x="123" y="371"/>
                  </a:lnTo>
                  <a:lnTo>
                    <a:pt x="100" y="370"/>
                  </a:lnTo>
                  <a:lnTo>
                    <a:pt x="77" y="371"/>
                  </a:lnTo>
                  <a:lnTo>
                    <a:pt x="65" y="374"/>
                  </a:lnTo>
                  <a:lnTo>
                    <a:pt x="53" y="376"/>
                  </a:lnTo>
                  <a:lnTo>
                    <a:pt x="43" y="380"/>
                  </a:lnTo>
                  <a:lnTo>
                    <a:pt x="32" y="384"/>
                  </a:lnTo>
                  <a:lnTo>
                    <a:pt x="23" y="389"/>
                  </a:lnTo>
                  <a:lnTo>
                    <a:pt x="15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3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56"/>
                  </a:lnTo>
                  <a:lnTo>
                    <a:pt x="0" y="476"/>
                  </a:lnTo>
                  <a:lnTo>
                    <a:pt x="2" y="495"/>
                  </a:lnTo>
                  <a:lnTo>
                    <a:pt x="5" y="514"/>
                  </a:lnTo>
                  <a:lnTo>
                    <a:pt x="10" y="531"/>
                  </a:lnTo>
                  <a:lnTo>
                    <a:pt x="18" y="548"/>
                  </a:lnTo>
                  <a:lnTo>
                    <a:pt x="30" y="565"/>
                  </a:lnTo>
                  <a:lnTo>
                    <a:pt x="43" y="582"/>
                  </a:lnTo>
                  <a:lnTo>
                    <a:pt x="43" y="582"/>
                  </a:lnTo>
                  <a:lnTo>
                    <a:pt x="52" y="589"/>
                  </a:lnTo>
                  <a:lnTo>
                    <a:pt x="61" y="596"/>
                  </a:lnTo>
                  <a:lnTo>
                    <a:pt x="70" y="603"/>
                  </a:lnTo>
                  <a:lnTo>
                    <a:pt x="82" y="609"/>
                  </a:lnTo>
                  <a:lnTo>
                    <a:pt x="104" y="620"/>
                  </a:lnTo>
                  <a:lnTo>
                    <a:pt x="129" y="627"/>
                  </a:lnTo>
                  <a:lnTo>
                    <a:pt x="154" y="633"/>
                  </a:lnTo>
                  <a:lnTo>
                    <a:pt x="179" y="637"/>
                  </a:lnTo>
                  <a:lnTo>
                    <a:pt x="204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32" y="639"/>
                  </a:lnTo>
                  <a:lnTo>
                    <a:pt x="236" y="638"/>
                  </a:lnTo>
                  <a:lnTo>
                    <a:pt x="240" y="635"/>
                  </a:lnTo>
                  <a:lnTo>
                    <a:pt x="243" y="633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7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1"/>
                  </a:lnTo>
                  <a:lnTo>
                    <a:pt x="240" y="599"/>
                  </a:lnTo>
                  <a:lnTo>
                    <a:pt x="236" y="596"/>
                  </a:lnTo>
                  <a:lnTo>
                    <a:pt x="232" y="595"/>
                  </a:lnTo>
                  <a:lnTo>
                    <a:pt x="227" y="593"/>
                  </a:lnTo>
                  <a:lnTo>
                    <a:pt x="227" y="593"/>
                  </a:lnTo>
                  <a:lnTo>
                    <a:pt x="202" y="592"/>
                  </a:lnTo>
                  <a:lnTo>
                    <a:pt x="175" y="589"/>
                  </a:lnTo>
                  <a:lnTo>
                    <a:pt x="145" y="583"/>
                  </a:lnTo>
                  <a:lnTo>
                    <a:pt x="130" y="579"/>
                  </a:lnTo>
                  <a:lnTo>
                    <a:pt x="116" y="574"/>
                  </a:lnTo>
                  <a:lnTo>
                    <a:pt x="103" y="567"/>
                  </a:lnTo>
                  <a:lnTo>
                    <a:pt x="90" y="561"/>
                  </a:lnTo>
                  <a:lnTo>
                    <a:pt x="78" y="552"/>
                  </a:lnTo>
                  <a:lnTo>
                    <a:pt x="68" y="542"/>
                  </a:lnTo>
                  <a:lnTo>
                    <a:pt x="60" y="533"/>
                  </a:lnTo>
                  <a:lnTo>
                    <a:pt x="53" y="521"/>
                  </a:lnTo>
                  <a:lnTo>
                    <a:pt x="48" y="508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4" y="474"/>
                  </a:lnTo>
                  <a:lnTo>
                    <a:pt x="44" y="465"/>
                  </a:lnTo>
                  <a:lnTo>
                    <a:pt x="44" y="453"/>
                  </a:lnTo>
                  <a:lnTo>
                    <a:pt x="44" y="453"/>
                  </a:lnTo>
                  <a:lnTo>
                    <a:pt x="45" y="448"/>
                  </a:lnTo>
                  <a:lnTo>
                    <a:pt x="47" y="443"/>
                  </a:lnTo>
                  <a:lnTo>
                    <a:pt x="52" y="434"/>
                  </a:lnTo>
                  <a:lnTo>
                    <a:pt x="58" y="427"/>
                  </a:lnTo>
                  <a:lnTo>
                    <a:pt x="66" y="423"/>
                  </a:lnTo>
                  <a:lnTo>
                    <a:pt x="75" y="419"/>
                  </a:lnTo>
                  <a:lnTo>
                    <a:pt x="86" y="418"/>
                  </a:lnTo>
                  <a:lnTo>
                    <a:pt x="106" y="418"/>
                  </a:lnTo>
                  <a:lnTo>
                    <a:pt x="106" y="418"/>
                  </a:lnTo>
                  <a:lnTo>
                    <a:pt x="117" y="418"/>
                  </a:lnTo>
                  <a:lnTo>
                    <a:pt x="137" y="421"/>
                  </a:lnTo>
                  <a:lnTo>
                    <a:pt x="147" y="422"/>
                  </a:lnTo>
                  <a:lnTo>
                    <a:pt x="155" y="425"/>
                  </a:lnTo>
                  <a:lnTo>
                    <a:pt x="162" y="427"/>
                  </a:lnTo>
                  <a:lnTo>
                    <a:pt x="163" y="429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4" y="435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7" y="446"/>
                  </a:lnTo>
                  <a:lnTo>
                    <a:pt x="167" y="446"/>
                  </a:lnTo>
                  <a:lnTo>
                    <a:pt x="172" y="456"/>
                  </a:lnTo>
                  <a:lnTo>
                    <a:pt x="177" y="465"/>
                  </a:lnTo>
                  <a:lnTo>
                    <a:pt x="183" y="473"/>
                  </a:lnTo>
                  <a:lnTo>
                    <a:pt x="191" y="481"/>
                  </a:lnTo>
                  <a:lnTo>
                    <a:pt x="198" y="487"/>
                  </a:lnTo>
                  <a:lnTo>
                    <a:pt x="206" y="493"/>
                  </a:lnTo>
                  <a:lnTo>
                    <a:pt x="215" y="498"/>
                  </a:lnTo>
                  <a:lnTo>
                    <a:pt x="225" y="502"/>
                  </a:lnTo>
                  <a:lnTo>
                    <a:pt x="235" y="504"/>
                  </a:lnTo>
                  <a:lnTo>
                    <a:pt x="246" y="507"/>
                  </a:lnTo>
                  <a:lnTo>
                    <a:pt x="266" y="510"/>
                  </a:lnTo>
                  <a:lnTo>
                    <a:pt x="287" y="511"/>
                  </a:lnTo>
                  <a:lnTo>
                    <a:pt x="308" y="510"/>
                  </a:lnTo>
                  <a:lnTo>
                    <a:pt x="308" y="510"/>
                  </a:lnTo>
                  <a:lnTo>
                    <a:pt x="317" y="507"/>
                  </a:lnTo>
                  <a:lnTo>
                    <a:pt x="327" y="504"/>
                  </a:lnTo>
                  <a:lnTo>
                    <a:pt x="337" y="501"/>
                  </a:lnTo>
                  <a:lnTo>
                    <a:pt x="346" y="495"/>
                  </a:lnTo>
                  <a:lnTo>
                    <a:pt x="355" y="489"/>
                  </a:lnTo>
                  <a:lnTo>
                    <a:pt x="363" y="482"/>
                  </a:lnTo>
                  <a:lnTo>
                    <a:pt x="370" y="474"/>
                  </a:lnTo>
                  <a:lnTo>
                    <a:pt x="375" y="467"/>
                  </a:lnTo>
                  <a:lnTo>
                    <a:pt x="375" y="467"/>
                  </a:lnTo>
                  <a:lnTo>
                    <a:pt x="382" y="450"/>
                  </a:lnTo>
                  <a:lnTo>
                    <a:pt x="384" y="440"/>
                  </a:lnTo>
                  <a:lnTo>
                    <a:pt x="387" y="430"/>
                  </a:lnTo>
                  <a:lnTo>
                    <a:pt x="387" y="421"/>
                  </a:lnTo>
                  <a:lnTo>
                    <a:pt x="387" y="410"/>
                  </a:lnTo>
                  <a:lnTo>
                    <a:pt x="383" y="402"/>
                  </a:lnTo>
                  <a:lnTo>
                    <a:pt x="380" y="399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66" y="385"/>
                  </a:lnTo>
                  <a:lnTo>
                    <a:pt x="354" y="378"/>
                  </a:lnTo>
                  <a:lnTo>
                    <a:pt x="329" y="363"/>
                  </a:lnTo>
                  <a:lnTo>
                    <a:pt x="304" y="351"/>
                  </a:lnTo>
                  <a:lnTo>
                    <a:pt x="278" y="342"/>
                  </a:lnTo>
                  <a:lnTo>
                    <a:pt x="225" y="323"/>
                  </a:lnTo>
                  <a:lnTo>
                    <a:pt x="198" y="314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67" y="298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46" y="290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1" y="282"/>
                  </a:lnTo>
                  <a:lnTo>
                    <a:pt x="121" y="282"/>
                  </a:lnTo>
                  <a:lnTo>
                    <a:pt x="125" y="283"/>
                  </a:lnTo>
                  <a:lnTo>
                    <a:pt x="125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3" y="239"/>
                  </a:lnTo>
                  <a:lnTo>
                    <a:pt x="65" y="230"/>
                  </a:lnTo>
                  <a:lnTo>
                    <a:pt x="60" y="221"/>
                  </a:lnTo>
                  <a:lnTo>
                    <a:pt x="56" y="210"/>
                  </a:lnTo>
                  <a:lnTo>
                    <a:pt x="52" y="201"/>
                  </a:lnTo>
                  <a:lnTo>
                    <a:pt x="51" y="189"/>
                  </a:lnTo>
                  <a:lnTo>
                    <a:pt x="49" y="179"/>
                  </a:lnTo>
                  <a:lnTo>
                    <a:pt x="49" y="167"/>
                  </a:lnTo>
                  <a:lnTo>
                    <a:pt x="51" y="157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8" y="124"/>
                  </a:lnTo>
                  <a:lnTo>
                    <a:pt x="64" y="113"/>
                  </a:lnTo>
                  <a:lnTo>
                    <a:pt x="69" y="104"/>
                  </a:lnTo>
                  <a:lnTo>
                    <a:pt x="75" y="9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79"/>
                  </a:lnTo>
                  <a:lnTo>
                    <a:pt x="106" y="70"/>
                  </a:lnTo>
                  <a:lnTo>
                    <a:pt x="119" y="64"/>
                  </a:lnTo>
                  <a:lnTo>
                    <a:pt x="133" y="59"/>
                  </a:lnTo>
                  <a:lnTo>
                    <a:pt x="149" y="53"/>
                  </a:lnTo>
                  <a:lnTo>
                    <a:pt x="164" y="49"/>
                  </a:lnTo>
                  <a:lnTo>
                    <a:pt x="180" y="48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200" y="48"/>
                  </a:lnTo>
                  <a:lnTo>
                    <a:pt x="205" y="48"/>
                  </a:lnTo>
                  <a:lnTo>
                    <a:pt x="210" y="47"/>
                  </a:lnTo>
                  <a:lnTo>
                    <a:pt x="215" y="45"/>
                  </a:lnTo>
                  <a:lnTo>
                    <a:pt x="221" y="42"/>
                  </a:lnTo>
                  <a:lnTo>
                    <a:pt x="223" y="38"/>
                  </a:lnTo>
                  <a:lnTo>
                    <a:pt x="226" y="32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7" y="23"/>
                  </a:lnTo>
                  <a:lnTo>
                    <a:pt x="226" y="18"/>
                  </a:lnTo>
                  <a:lnTo>
                    <a:pt x="225" y="14"/>
                  </a:lnTo>
                  <a:lnTo>
                    <a:pt x="223" y="10"/>
                  </a:lnTo>
                  <a:lnTo>
                    <a:pt x="219" y="6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9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4" y="1"/>
                  </a:lnTo>
                  <a:lnTo>
                    <a:pt x="164" y="4"/>
                  </a:lnTo>
                  <a:lnTo>
                    <a:pt x="145" y="8"/>
                  </a:lnTo>
                  <a:lnTo>
                    <a:pt x="125" y="13"/>
                  </a:lnTo>
                  <a:lnTo>
                    <a:pt x="107" y="21"/>
                  </a:lnTo>
                  <a:lnTo>
                    <a:pt x="89" y="28"/>
                  </a:lnTo>
                  <a:lnTo>
                    <a:pt x="73" y="39"/>
                  </a:lnTo>
                  <a:lnTo>
                    <a:pt x="57" y="51"/>
                  </a:lnTo>
                  <a:lnTo>
                    <a:pt x="43" y="62"/>
                  </a:lnTo>
                  <a:lnTo>
                    <a:pt x="31" y="77"/>
                  </a:lnTo>
                  <a:lnTo>
                    <a:pt x="21" y="93"/>
                  </a:lnTo>
                  <a:lnTo>
                    <a:pt x="13" y="110"/>
                  </a:lnTo>
                  <a:lnTo>
                    <a:pt x="7" y="128"/>
                  </a:lnTo>
                  <a:lnTo>
                    <a:pt x="4" y="147"/>
                  </a:lnTo>
                  <a:lnTo>
                    <a:pt x="2" y="167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7" y="204"/>
                  </a:lnTo>
                  <a:lnTo>
                    <a:pt x="11" y="217"/>
                  </a:lnTo>
                  <a:lnTo>
                    <a:pt x="17" y="230"/>
                  </a:lnTo>
                  <a:lnTo>
                    <a:pt x="22" y="242"/>
                  </a:lnTo>
                  <a:lnTo>
                    <a:pt x="27" y="253"/>
                  </a:lnTo>
                  <a:lnTo>
                    <a:pt x="35" y="264"/>
                  </a:lnTo>
                  <a:lnTo>
                    <a:pt x="41" y="273"/>
                  </a:lnTo>
                  <a:lnTo>
                    <a:pt x="49" y="282"/>
                  </a:lnTo>
                  <a:lnTo>
                    <a:pt x="58" y="290"/>
                  </a:lnTo>
                  <a:lnTo>
                    <a:pt x="68" y="298"/>
                  </a:lnTo>
                  <a:lnTo>
                    <a:pt x="87" y="311"/>
                  </a:lnTo>
                  <a:lnTo>
                    <a:pt x="108" y="323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54" y="345"/>
                  </a:lnTo>
                  <a:lnTo>
                    <a:pt x="166" y="349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213" y="365"/>
                  </a:lnTo>
                  <a:lnTo>
                    <a:pt x="247" y="378"/>
                  </a:lnTo>
                  <a:lnTo>
                    <a:pt x="280" y="391"/>
                  </a:lnTo>
                  <a:lnTo>
                    <a:pt x="314" y="406"/>
                  </a:lnTo>
                  <a:lnTo>
                    <a:pt x="314" y="406"/>
                  </a:lnTo>
                  <a:lnTo>
                    <a:pt x="320" y="409"/>
                  </a:lnTo>
                  <a:lnTo>
                    <a:pt x="325" y="413"/>
                  </a:lnTo>
                  <a:lnTo>
                    <a:pt x="329" y="418"/>
                  </a:lnTo>
                  <a:lnTo>
                    <a:pt x="332" y="422"/>
                  </a:lnTo>
                  <a:lnTo>
                    <a:pt x="334" y="426"/>
                  </a:lnTo>
                  <a:lnTo>
                    <a:pt x="336" y="431"/>
                  </a:lnTo>
                  <a:lnTo>
                    <a:pt x="334" y="436"/>
                  </a:lnTo>
                  <a:lnTo>
                    <a:pt x="334" y="440"/>
                  </a:lnTo>
                  <a:lnTo>
                    <a:pt x="332" y="444"/>
                  </a:lnTo>
                  <a:lnTo>
                    <a:pt x="329" y="450"/>
                  </a:lnTo>
                  <a:lnTo>
                    <a:pt x="325" y="453"/>
                  </a:lnTo>
                  <a:lnTo>
                    <a:pt x="320" y="456"/>
                  </a:lnTo>
                  <a:lnTo>
                    <a:pt x="315" y="460"/>
                  </a:lnTo>
                  <a:lnTo>
                    <a:pt x="310" y="463"/>
                  </a:lnTo>
                  <a:lnTo>
                    <a:pt x="303" y="464"/>
                  </a:lnTo>
                  <a:lnTo>
                    <a:pt x="295" y="465"/>
                  </a:lnTo>
                  <a:lnTo>
                    <a:pt x="295" y="4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0" name="Freeform 1132"/>
            <p:cNvSpPr/>
            <p:nvPr/>
          </p:nvSpPr>
          <p:spPr bwMode="auto">
            <a:xfrm>
              <a:off x="4295776" y="4462463"/>
              <a:ext cx="95250" cy="55563"/>
            </a:xfrm>
            <a:custGeom>
              <a:avLst/>
              <a:gdLst/>
              <a:ahLst/>
              <a:cxnLst>
                <a:cxn ang="0">
                  <a:pos x="242" y="113"/>
                </a:cxn>
                <a:cxn ang="0">
                  <a:pos x="238" y="69"/>
                </a:cxn>
                <a:cxn ang="0">
                  <a:pos x="231" y="49"/>
                </a:cxn>
                <a:cxn ang="0">
                  <a:pos x="218" y="31"/>
                </a:cxn>
                <a:cxn ang="0">
                  <a:pos x="208" y="22"/>
                </a:cxn>
                <a:cxn ang="0">
                  <a:pos x="186" y="10"/>
                </a:cxn>
                <a:cxn ang="0">
                  <a:pos x="159" y="3"/>
                </a:cxn>
                <a:cxn ang="0">
                  <a:pos x="133" y="1"/>
                </a:cxn>
                <a:cxn ang="0">
                  <a:pos x="120" y="0"/>
                </a:cxn>
                <a:cxn ang="0">
                  <a:pos x="82" y="3"/>
                </a:cxn>
                <a:cxn ang="0">
                  <a:pos x="56" y="10"/>
                </a:cxn>
                <a:cxn ang="0">
                  <a:pos x="32" y="20"/>
                </a:cxn>
                <a:cxn ang="0">
                  <a:pos x="22" y="28"/>
                </a:cxn>
                <a:cxn ang="0">
                  <a:pos x="10" y="47"/>
                </a:cxn>
                <a:cxn ang="0">
                  <a:pos x="4" y="69"/>
                </a:cxn>
                <a:cxn ang="0">
                  <a:pos x="1" y="94"/>
                </a:cxn>
                <a:cxn ang="0">
                  <a:pos x="0" y="116"/>
                </a:cxn>
                <a:cxn ang="0">
                  <a:pos x="2" y="125"/>
                </a:cxn>
                <a:cxn ang="0">
                  <a:pos x="8" y="132"/>
                </a:cxn>
                <a:cxn ang="0">
                  <a:pos x="14" y="137"/>
                </a:cxn>
                <a:cxn ang="0">
                  <a:pos x="31" y="137"/>
                </a:cxn>
                <a:cxn ang="0">
                  <a:pos x="39" y="132"/>
                </a:cxn>
                <a:cxn ang="0">
                  <a:pos x="44" y="125"/>
                </a:cxn>
                <a:cxn ang="0">
                  <a:pos x="46" y="116"/>
                </a:cxn>
                <a:cxn ang="0">
                  <a:pos x="47" y="99"/>
                </a:cxn>
                <a:cxn ang="0">
                  <a:pos x="53" y="74"/>
                </a:cxn>
                <a:cxn ang="0">
                  <a:pos x="68" y="57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7" y="52"/>
                </a:cxn>
                <a:cxn ang="0">
                  <a:pos x="183" y="62"/>
                </a:cxn>
                <a:cxn ang="0">
                  <a:pos x="191" y="77"/>
                </a:cxn>
                <a:cxn ang="0">
                  <a:pos x="195" y="94"/>
                </a:cxn>
                <a:cxn ang="0">
                  <a:pos x="196" y="113"/>
                </a:cxn>
                <a:cxn ang="0">
                  <a:pos x="199" y="122"/>
                </a:cxn>
                <a:cxn ang="0">
                  <a:pos x="204" y="129"/>
                </a:cxn>
                <a:cxn ang="0">
                  <a:pos x="221" y="134"/>
                </a:cxn>
                <a:cxn ang="0">
                  <a:pos x="233" y="132"/>
                </a:cxn>
                <a:cxn ang="0">
                  <a:pos x="238" y="126"/>
                </a:cxn>
                <a:cxn ang="0">
                  <a:pos x="242" y="117"/>
                </a:cxn>
                <a:cxn ang="0">
                  <a:pos x="242" y="113"/>
                </a:cxn>
              </a:cxnLst>
              <a:rect l="0" t="0" r="r" b="b"/>
              <a:pathLst>
                <a:path w="242" h="138">
                  <a:moveTo>
                    <a:pt x="242" y="113"/>
                  </a:moveTo>
                  <a:lnTo>
                    <a:pt x="242" y="113"/>
                  </a:lnTo>
                  <a:lnTo>
                    <a:pt x="239" y="91"/>
                  </a:lnTo>
                  <a:lnTo>
                    <a:pt x="238" y="69"/>
                  </a:lnTo>
                  <a:lnTo>
                    <a:pt x="235" y="58"/>
                  </a:lnTo>
                  <a:lnTo>
                    <a:pt x="231" y="49"/>
                  </a:lnTo>
                  <a:lnTo>
                    <a:pt x="226" y="40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8" y="22"/>
                  </a:lnTo>
                  <a:lnTo>
                    <a:pt x="197" y="15"/>
                  </a:lnTo>
                  <a:lnTo>
                    <a:pt x="186" y="10"/>
                  </a:lnTo>
                  <a:lnTo>
                    <a:pt x="172" y="6"/>
                  </a:lnTo>
                  <a:lnTo>
                    <a:pt x="159" y="3"/>
                  </a:lnTo>
                  <a:lnTo>
                    <a:pt x="146" y="1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95" y="2"/>
                  </a:lnTo>
                  <a:lnTo>
                    <a:pt x="82" y="3"/>
                  </a:lnTo>
                  <a:lnTo>
                    <a:pt x="69" y="6"/>
                  </a:lnTo>
                  <a:lnTo>
                    <a:pt x="56" y="10"/>
                  </a:lnTo>
                  <a:lnTo>
                    <a:pt x="43" y="14"/>
                  </a:lnTo>
                  <a:lnTo>
                    <a:pt x="32" y="2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5" y="36"/>
                  </a:lnTo>
                  <a:lnTo>
                    <a:pt x="10" y="47"/>
                  </a:lnTo>
                  <a:lnTo>
                    <a:pt x="6" y="57"/>
                  </a:lnTo>
                  <a:lnTo>
                    <a:pt x="4" y="69"/>
                  </a:lnTo>
                  <a:lnTo>
                    <a:pt x="1" y="81"/>
                  </a:lnTo>
                  <a:lnTo>
                    <a:pt x="1" y="9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21"/>
                  </a:lnTo>
                  <a:lnTo>
                    <a:pt x="2" y="125"/>
                  </a:lnTo>
                  <a:lnTo>
                    <a:pt x="4" y="129"/>
                  </a:lnTo>
                  <a:lnTo>
                    <a:pt x="8" y="132"/>
                  </a:lnTo>
                  <a:lnTo>
                    <a:pt x="10" y="134"/>
                  </a:lnTo>
                  <a:lnTo>
                    <a:pt x="14" y="137"/>
                  </a:lnTo>
                  <a:lnTo>
                    <a:pt x="23" y="138"/>
                  </a:lnTo>
                  <a:lnTo>
                    <a:pt x="31" y="137"/>
                  </a:lnTo>
                  <a:lnTo>
                    <a:pt x="35" y="134"/>
                  </a:lnTo>
                  <a:lnTo>
                    <a:pt x="39" y="132"/>
                  </a:lnTo>
                  <a:lnTo>
                    <a:pt x="42" y="129"/>
                  </a:lnTo>
                  <a:lnTo>
                    <a:pt x="44" y="125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7" y="99"/>
                  </a:lnTo>
                  <a:lnTo>
                    <a:pt x="49" y="86"/>
                  </a:lnTo>
                  <a:lnTo>
                    <a:pt x="53" y="74"/>
                  </a:lnTo>
                  <a:lnTo>
                    <a:pt x="60" y="65"/>
                  </a:lnTo>
                  <a:lnTo>
                    <a:pt x="68" y="57"/>
                  </a:lnTo>
                  <a:lnTo>
                    <a:pt x="80" y="52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8" y="47"/>
                  </a:lnTo>
                  <a:lnTo>
                    <a:pt x="152" y="48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76" y="56"/>
                  </a:lnTo>
                  <a:lnTo>
                    <a:pt x="183" y="62"/>
                  </a:lnTo>
                  <a:lnTo>
                    <a:pt x="188" y="69"/>
                  </a:lnTo>
                  <a:lnTo>
                    <a:pt x="191" y="77"/>
                  </a:lnTo>
                  <a:lnTo>
                    <a:pt x="193" y="85"/>
                  </a:lnTo>
                  <a:lnTo>
                    <a:pt x="195" y="94"/>
                  </a:lnTo>
                  <a:lnTo>
                    <a:pt x="196" y="113"/>
                  </a:lnTo>
                  <a:lnTo>
                    <a:pt x="196" y="113"/>
                  </a:lnTo>
                  <a:lnTo>
                    <a:pt x="196" y="117"/>
                  </a:lnTo>
                  <a:lnTo>
                    <a:pt x="199" y="122"/>
                  </a:lnTo>
                  <a:lnTo>
                    <a:pt x="201" y="126"/>
                  </a:lnTo>
                  <a:lnTo>
                    <a:pt x="204" y="129"/>
                  </a:lnTo>
                  <a:lnTo>
                    <a:pt x="212" y="133"/>
                  </a:lnTo>
                  <a:lnTo>
                    <a:pt x="221" y="134"/>
                  </a:lnTo>
                  <a:lnTo>
                    <a:pt x="229" y="133"/>
                  </a:lnTo>
                  <a:lnTo>
                    <a:pt x="233" y="132"/>
                  </a:lnTo>
                  <a:lnTo>
                    <a:pt x="235" y="129"/>
                  </a:lnTo>
                  <a:lnTo>
                    <a:pt x="238" y="126"/>
                  </a:lnTo>
                  <a:lnTo>
                    <a:pt x="240" y="122"/>
                  </a:lnTo>
                  <a:lnTo>
                    <a:pt x="242" y="117"/>
                  </a:lnTo>
                  <a:lnTo>
                    <a:pt x="242" y="113"/>
                  </a:lnTo>
                  <a:lnTo>
                    <a:pt x="242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1" name="Freeform 1133"/>
            <p:cNvSpPr>
              <a:spLocks noEditPoints="1"/>
            </p:cNvSpPr>
            <p:nvPr/>
          </p:nvSpPr>
          <p:spPr bwMode="auto">
            <a:xfrm>
              <a:off x="4151313" y="4432300"/>
              <a:ext cx="385763" cy="382588"/>
            </a:xfrm>
            <a:custGeom>
              <a:avLst/>
              <a:gdLst/>
              <a:ahLst/>
              <a:cxnLst>
                <a:cxn ang="0">
                  <a:pos x="822" y="97"/>
                </a:cxn>
                <a:cxn ang="0">
                  <a:pos x="713" y="47"/>
                </a:cxn>
                <a:cxn ang="0">
                  <a:pos x="508" y="2"/>
                </a:cxn>
                <a:cxn ang="0">
                  <a:pos x="410" y="7"/>
                </a:cxn>
                <a:cxn ang="0">
                  <a:pos x="266" y="28"/>
                </a:cxn>
                <a:cxn ang="0">
                  <a:pos x="160" y="78"/>
                </a:cxn>
                <a:cxn ang="0">
                  <a:pos x="92" y="148"/>
                </a:cxn>
                <a:cxn ang="0">
                  <a:pos x="34" y="259"/>
                </a:cxn>
                <a:cxn ang="0">
                  <a:pos x="7" y="381"/>
                </a:cxn>
                <a:cxn ang="0">
                  <a:pos x="0" y="531"/>
                </a:cxn>
                <a:cxn ang="0">
                  <a:pos x="28" y="650"/>
                </a:cxn>
                <a:cxn ang="0">
                  <a:pos x="88" y="760"/>
                </a:cxn>
                <a:cxn ang="0">
                  <a:pos x="173" y="846"/>
                </a:cxn>
                <a:cxn ang="0">
                  <a:pos x="293" y="918"/>
                </a:cxn>
                <a:cxn ang="0">
                  <a:pos x="389" y="950"/>
                </a:cxn>
                <a:cxn ang="0">
                  <a:pos x="551" y="964"/>
                </a:cxn>
                <a:cxn ang="0">
                  <a:pos x="620" y="955"/>
                </a:cxn>
                <a:cxn ang="0">
                  <a:pos x="731" y="925"/>
                </a:cxn>
                <a:cxn ang="0">
                  <a:pos x="836" y="875"/>
                </a:cxn>
                <a:cxn ang="0">
                  <a:pos x="896" y="807"/>
                </a:cxn>
                <a:cxn ang="0">
                  <a:pos x="938" y="696"/>
                </a:cxn>
                <a:cxn ang="0">
                  <a:pos x="972" y="462"/>
                </a:cxn>
                <a:cxn ang="0">
                  <a:pos x="975" y="377"/>
                </a:cxn>
                <a:cxn ang="0">
                  <a:pos x="955" y="270"/>
                </a:cxn>
                <a:cxn ang="0">
                  <a:pos x="908" y="173"/>
                </a:cxn>
                <a:cxn ang="0">
                  <a:pos x="922" y="475"/>
                </a:cxn>
                <a:cxn ang="0">
                  <a:pos x="914" y="555"/>
                </a:cxn>
                <a:cxn ang="0">
                  <a:pos x="890" y="695"/>
                </a:cxn>
                <a:cxn ang="0">
                  <a:pos x="835" y="810"/>
                </a:cxn>
                <a:cxn ang="0">
                  <a:pos x="754" y="869"/>
                </a:cxn>
                <a:cxn ang="0">
                  <a:pos x="633" y="903"/>
                </a:cxn>
                <a:cxn ang="0">
                  <a:pos x="555" y="920"/>
                </a:cxn>
                <a:cxn ang="0">
                  <a:pos x="428" y="912"/>
                </a:cxn>
                <a:cxn ang="0">
                  <a:pos x="311" y="875"/>
                </a:cxn>
                <a:cxn ang="0">
                  <a:pos x="211" y="811"/>
                </a:cxn>
                <a:cxn ang="0">
                  <a:pos x="126" y="731"/>
                </a:cxn>
                <a:cxn ang="0">
                  <a:pos x="73" y="641"/>
                </a:cxn>
                <a:cxn ang="0">
                  <a:pos x="46" y="540"/>
                </a:cxn>
                <a:cxn ang="0">
                  <a:pos x="50" y="372"/>
                </a:cxn>
                <a:cxn ang="0">
                  <a:pos x="81" y="254"/>
                </a:cxn>
                <a:cxn ang="0">
                  <a:pos x="130" y="174"/>
                </a:cxn>
                <a:cxn ang="0">
                  <a:pos x="219" y="101"/>
                </a:cxn>
                <a:cxn ang="0">
                  <a:pos x="319" y="63"/>
                </a:cxn>
                <a:cxn ang="0">
                  <a:pos x="455" y="51"/>
                </a:cxn>
                <a:cxn ang="0">
                  <a:pos x="475" y="50"/>
                </a:cxn>
                <a:cxn ang="0">
                  <a:pos x="527" y="49"/>
                </a:cxn>
                <a:cxn ang="0">
                  <a:pos x="637" y="70"/>
                </a:cxn>
                <a:cxn ang="0">
                  <a:pos x="768" y="118"/>
                </a:cxn>
                <a:cxn ang="0">
                  <a:pos x="863" y="193"/>
                </a:cxn>
                <a:cxn ang="0">
                  <a:pos x="907" y="271"/>
                </a:cxn>
                <a:cxn ang="0">
                  <a:pos x="930" y="393"/>
                </a:cxn>
                <a:cxn ang="0">
                  <a:pos x="922" y="475"/>
                </a:cxn>
              </a:cxnLst>
              <a:rect l="0" t="0" r="r" b="b"/>
              <a:pathLst>
                <a:path w="975" h="964">
                  <a:moveTo>
                    <a:pt x="879" y="142"/>
                  </a:moveTo>
                  <a:lnTo>
                    <a:pt x="879" y="142"/>
                  </a:lnTo>
                  <a:lnTo>
                    <a:pt x="861" y="125"/>
                  </a:lnTo>
                  <a:lnTo>
                    <a:pt x="843" y="110"/>
                  </a:lnTo>
                  <a:lnTo>
                    <a:pt x="822" y="97"/>
                  </a:lnTo>
                  <a:lnTo>
                    <a:pt x="801" y="84"/>
                  </a:lnTo>
                  <a:lnTo>
                    <a:pt x="780" y="74"/>
                  </a:lnTo>
                  <a:lnTo>
                    <a:pt x="758" y="64"/>
                  </a:lnTo>
                  <a:lnTo>
                    <a:pt x="735" y="55"/>
                  </a:lnTo>
                  <a:lnTo>
                    <a:pt x="713" y="47"/>
                  </a:lnTo>
                  <a:lnTo>
                    <a:pt x="667" y="34"/>
                  </a:lnTo>
                  <a:lnTo>
                    <a:pt x="619" y="23"/>
                  </a:lnTo>
                  <a:lnTo>
                    <a:pt x="525" y="4"/>
                  </a:lnTo>
                  <a:lnTo>
                    <a:pt x="525" y="4"/>
                  </a:lnTo>
                  <a:lnTo>
                    <a:pt x="508" y="2"/>
                  </a:lnTo>
                  <a:lnTo>
                    <a:pt x="491" y="0"/>
                  </a:lnTo>
                  <a:lnTo>
                    <a:pt x="474" y="2"/>
                  </a:lnTo>
                  <a:lnTo>
                    <a:pt x="457" y="6"/>
                  </a:lnTo>
                  <a:lnTo>
                    <a:pt x="457" y="6"/>
                  </a:lnTo>
                  <a:lnTo>
                    <a:pt x="410" y="7"/>
                  </a:lnTo>
                  <a:lnTo>
                    <a:pt x="361" y="10"/>
                  </a:lnTo>
                  <a:lnTo>
                    <a:pt x="336" y="13"/>
                  </a:lnTo>
                  <a:lnTo>
                    <a:pt x="313" y="17"/>
                  </a:lnTo>
                  <a:lnTo>
                    <a:pt x="289" y="21"/>
                  </a:lnTo>
                  <a:lnTo>
                    <a:pt x="266" y="28"/>
                  </a:lnTo>
                  <a:lnTo>
                    <a:pt x="243" y="34"/>
                  </a:lnTo>
                  <a:lnTo>
                    <a:pt x="221" y="44"/>
                  </a:lnTo>
                  <a:lnTo>
                    <a:pt x="200" y="53"/>
                  </a:lnTo>
                  <a:lnTo>
                    <a:pt x="179" y="64"/>
                  </a:lnTo>
                  <a:lnTo>
                    <a:pt x="160" y="78"/>
                  </a:lnTo>
                  <a:lnTo>
                    <a:pt x="140" y="92"/>
                  </a:lnTo>
                  <a:lnTo>
                    <a:pt x="123" y="109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92" y="148"/>
                  </a:lnTo>
                  <a:lnTo>
                    <a:pt x="77" y="169"/>
                  </a:lnTo>
                  <a:lnTo>
                    <a:pt x="64" y="191"/>
                  </a:lnTo>
                  <a:lnTo>
                    <a:pt x="52" y="214"/>
                  </a:lnTo>
                  <a:lnTo>
                    <a:pt x="43" y="237"/>
                  </a:lnTo>
                  <a:lnTo>
                    <a:pt x="34" y="259"/>
                  </a:lnTo>
                  <a:lnTo>
                    <a:pt x="26" y="283"/>
                  </a:lnTo>
                  <a:lnTo>
                    <a:pt x="20" y="306"/>
                  </a:lnTo>
                  <a:lnTo>
                    <a:pt x="15" y="331"/>
                  </a:lnTo>
                  <a:lnTo>
                    <a:pt x="11" y="356"/>
                  </a:lnTo>
                  <a:lnTo>
                    <a:pt x="7" y="381"/>
                  </a:lnTo>
                  <a:lnTo>
                    <a:pt x="4" y="406"/>
                  </a:lnTo>
                  <a:lnTo>
                    <a:pt x="0" y="455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31"/>
                  </a:lnTo>
                  <a:lnTo>
                    <a:pt x="3" y="555"/>
                  </a:lnTo>
                  <a:lnTo>
                    <a:pt x="7" y="578"/>
                  </a:lnTo>
                  <a:lnTo>
                    <a:pt x="12" y="602"/>
                  </a:lnTo>
                  <a:lnTo>
                    <a:pt x="20" y="627"/>
                  </a:lnTo>
                  <a:lnTo>
                    <a:pt x="28" y="650"/>
                  </a:lnTo>
                  <a:lnTo>
                    <a:pt x="37" y="674"/>
                  </a:lnTo>
                  <a:lnTo>
                    <a:pt x="49" y="696"/>
                  </a:lnTo>
                  <a:lnTo>
                    <a:pt x="60" y="718"/>
                  </a:lnTo>
                  <a:lnTo>
                    <a:pt x="73" y="741"/>
                  </a:lnTo>
                  <a:lnTo>
                    <a:pt x="88" y="760"/>
                  </a:lnTo>
                  <a:lnTo>
                    <a:pt x="103" y="781"/>
                  </a:lnTo>
                  <a:lnTo>
                    <a:pt x="119" y="799"/>
                  </a:lnTo>
                  <a:lnTo>
                    <a:pt x="136" y="816"/>
                  </a:lnTo>
                  <a:lnTo>
                    <a:pt x="154" y="832"/>
                  </a:lnTo>
                  <a:lnTo>
                    <a:pt x="173" y="846"/>
                  </a:lnTo>
                  <a:lnTo>
                    <a:pt x="173" y="846"/>
                  </a:lnTo>
                  <a:lnTo>
                    <a:pt x="211" y="873"/>
                  </a:lnTo>
                  <a:lnTo>
                    <a:pt x="251" y="896"/>
                  </a:lnTo>
                  <a:lnTo>
                    <a:pt x="272" y="908"/>
                  </a:lnTo>
                  <a:lnTo>
                    <a:pt x="293" y="918"/>
                  </a:lnTo>
                  <a:lnTo>
                    <a:pt x="315" y="928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62" y="945"/>
                  </a:lnTo>
                  <a:lnTo>
                    <a:pt x="389" y="950"/>
                  </a:lnTo>
                  <a:lnTo>
                    <a:pt x="416" y="955"/>
                  </a:lnTo>
                  <a:lnTo>
                    <a:pt x="442" y="958"/>
                  </a:lnTo>
                  <a:lnTo>
                    <a:pt x="470" y="960"/>
                  </a:lnTo>
                  <a:lnTo>
                    <a:pt x="497" y="962"/>
                  </a:lnTo>
                  <a:lnTo>
                    <a:pt x="551" y="964"/>
                  </a:lnTo>
                  <a:lnTo>
                    <a:pt x="551" y="964"/>
                  </a:lnTo>
                  <a:lnTo>
                    <a:pt x="564" y="964"/>
                  </a:lnTo>
                  <a:lnTo>
                    <a:pt x="574" y="964"/>
                  </a:lnTo>
                  <a:lnTo>
                    <a:pt x="598" y="960"/>
                  </a:lnTo>
                  <a:lnTo>
                    <a:pt x="620" y="955"/>
                  </a:lnTo>
                  <a:lnTo>
                    <a:pt x="642" y="948"/>
                  </a:lnTo>
                  <a:lnTo>
                    <a:pt x="687" y="934"/>
                  </a:lnTo>
                  <a:lnTo>
                    <a:pt x="709" y="929"/>
                  </a:lnTo>
                  <a:lnTo>
                    <a:pt x="731" y="925"/>
                  </a:lnTo>
                  <a:lnTo>
                    <a:pt x="731" y="925"/>
                  </a:lnTo>
                  <a:lnTo>
                    <a:pt x="752" y="920"/>
                  </a:lnTo>
                  <a:lnTo>
                    <a:pt x="773" y="912"/>
                  </a:lnTo>
                  <a:lnTo>
                    <a:pt x="795" y="903"/>
                  </a:lnTo>
                  <a:lnTo>
                    <a:pt x="816" y="890"/>
                  </a:lnTo>
                  <a:lnTo>
                    <a:pt x="836" y="875"/>
                  </a:lnTo>
                  <a:lnTo>
                    <a:pt x="854" y="861"/>
                  </a:lnTo>
                  <a:lnTo>
                    <a:pt x="870" y="844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96" y="807"/>
                  </a:lnTo>
                  <a:lnTo>
                    <a:pt x="907" y="785"/>
                  </a:lnTo>
                  <a:lnTo>
                    <a:pt x="916" y="764"/>
                  </a:lnTo>
                  <a:lnTo>
                    <a:pt x="925" y="742"/>
                  </a:lnTo>
                  <a:lnTo>
                    <a:pt x="931" y="720"/>
                  </a:lnTo>
                  <a:lnTo>
                    <a:pt x="938" y="696"/>
                  </a:lnTo>
                  <a:lnTo>
                    <a:pt x="943" y="674"/>
                  </a:lnTo>
                  <a:lnTo>
                    <a:pt x="949" y="650"/>
                  </a:lnTo>
                  <a:lnTo>
                    <a:pt x="956" y="603"/>
                  </a:lnTo>
                  <a:lnTo>
                    <a:pt x="962" y="556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3" y="441"/>
                  </a:lnTo>
                  <a:lnTo>
                    <a:pt x="975" y="420"/>
                  </a:lnTo>
                  <a:lnTo>
                    <a:pt x="975" y="399"/>
                  </a:lnTo>
                  <a:lnTo>
                    <a:pt x="975" y="377"/>
                  </a:lnTo>
                  <a:lnTo>
                    <a:pt x="972" y="355"/>
                  </a:lnTo>
                  <a:lnTo>
                    <a:pt x="969" y="334"/>
                  </a:lnTo>
                  <a:lnTo>
                    <a:pt x="966" y="312"/>
                  </a:lnTo>
                  <a:lnTo>
                    <a:pt x="962" y="291"/>
                  </a:lnTo>
                  <a:lnTo>
                    <a:pt x="955" y="270"/>
                  </a:lnTo>
                  <a:lnTo>
                    <a:pt x="949" y="249"/>
                  </a:lnTo>
                  <a:lnTo>
                    <a:pt x="939" y="229"/>
                  </a:lnTo>
                  <a:lnTo>
                    <a:pt x="930" y="210"/>
                  </a:lnTo>
                  <a:lnTo>
                    <a:pt x="920" y="191"/>
                  </a:lnTo>
                  <a:lnTo>
                    <a:pt x="908" y="173"/>
                  </a:lnTo>
                  <a:lnTo>
                    <a:pt x="895" y="157"/>
                  </a:lnTo>
                  <a:lnTo>
                    <a:pt x="879" y="142"/>
                  </a:lnTo>
                  <a:lnTo>
                    <a:pt x="879" y="142"/>
                  </a:lnTo>
                  <a:close/>
                  <a:moveTo>
                    <a:pt x="922" y="475"/>
                  </a:moveTo>
                  <a:lnTo>
                    <a:pt x="922" y="475"/>
                  </a:lnTo>
                  <a:lnTo>
                    <a:pt x="920" y="486"/>
                  </a:lnTo>
                  <a:lnTo>
                    <a:pt x="918" y="495"/>
                  </a:lnTo>
                  <a:lnTo>
                    <a:pt x="918" y="514"/>
                  </a:lnTo>
                  <a:lnTo>
                    <a:pt x="917" y="534"/>
                  </a:lnTo>
                  <a:lnTo>
                    <a:pt x="914" y="555"/>
                  </a:lnTo>
                  <a:lnTo>
                    <a:pt x="914" y="555"/>
                  </a:lnTo>
                  <a:lnTo>
                    <a:pt x="904" y="624"/>
                  </a:lnTo>
                  <a:lnTo>
                    <a:pt x="897" y="659"/>
                  </a:lnTo>
                  <a:lnTo>
                    <a:pt x="890" y="695"/>
                  </a:lnTo>
                  <a:lnTo>
                    <a:pt x="890" y="695"/>
                  </a:lnTo>
                  <a:lnTo>
                    <a:pt x="882" y="721"/>
                  </a:lnTo>
                  <a:lnTo>
                    <a:pt x="873" y="746"/>
                  </a:lnTo>
                  <a:lnTo>
                    <a:pt x="862" y="769"/>
                  </a:lnTo>
                  <a:lnTo>
                    <a:pt x="849" y="790"/>
                  </a:lnTo>
                  <a:lnTo>
                    <a:pt x="835" y="810"/>
                  </a:lnTo>
                  <a:lnTo>
                    <a:pt x="816" y="828"/>
                  </a:lnTo>
                  <a:lnTo>
                    <a:pt x="797" y="845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54" y="869"/>
                  </a:lnTo>
                  <a:lnTo>
                    <a:pt x="735" y="877"/>
                  </a:lnTo>
                  <a:lnTo>
                    <a:pt x="714" y="883"/>
                  </a:lnTo>
                  <a:lnTo>
                    <a:pt x="695" y="888"/>
                  </a:lnTo>
                  <a:lnTo>
                    <a:pt x="654" y="897"/>
                  </a:lnTo>
                  <a:lnTo>
                    <a:pt x="633" y="903"/>
                  </a:lnTo>
                  <a:lnTo>
                    <a:pt x="614" y="909"/>
                  </a:lnTo>
                  <a:lnTo>
                    <a:pt x="614" y="909"/>
                  </a:lnTo>
                  <a:lnTo>
                    <a:pt x="595" y="916"/>
                  </a:lnTo>
                  <a:lnTo>
                    <a:pt x="576" y="918"/>
                  </a:lnTo>
                  <a:lnTo>
                    <a:pt x="555" y="920"/>
                  </a:lnTo>
                  <a:lnTo>
                    <a:pt x="534" y="920"/>
                  </a:lnTo>
                  <a:lnTo>
                    <a:pt x="493" y="917"/>
                  </a:lnTo>
                  <a:lnTo>
                    <a:pt x="453" y="913"/>
                  </a:lnTo>
                  <a:lnTo>
                    <a:pt x="453" y="913"/>
                  </a:lnTo>
                  <a:lnTo>
                    <a:pt x="428" y="912"/>
                  </a:lnTo>
                  <a:lnTo>
                    <a:pt x="404" y="908"/>
                  </a:lnTo>
                  <a:lnTo>
                    <a:pt x="379" y="901"/>
                  </a:lnTo>
                  <a:lnTo>
                    <a:pt x="356" y="895"/>
                  </a:lnTo>
                  <a:lnTo>
                    <a:pt x="334" y="886"/>
                  </a:lnTo>
                  <a:lnTo>
                    <a:pt x="311" y="875"/>
                  </a:lnTo>
                  <a:lnTo>
                    <a:pt x="291" y="863"/>
                  </a:lnTo>
                  <a:lnTo>
                    <a:pt x="268" y="850"/>
                  </a:lnTo>
                  <a:lnTo>
                    <a:pt x="268" y="850"/>
                  </a:lnTo>
                  <a:lnTo>
                    <a:pt x="229" y="824"/>
                  </a:lnTo>
                  <a:lnTo>
                    <a:pt x="211" y="811"/>
                  </a:lnTo>
                  <a:lnTo>
                    <a:pt x="192" y="798"/>
                  </a:lnTo>
                  <a:lnTo>
                    <a:pt x="174" y="784"/>
                  </a:lnTo>
                  <a:lnTo>
                    <a:pt x="157" y="768"/>
                  </a:lnTo>
                  <a:lnTo>
                    <a:pt x="141" y="751"/>
                  </a:lnTo>
                  <a:lnTo>
                    <a:pt x="126" y="731"/>
                  </a:lnTo>
                  <a:lnTo>
                    <a:pt x="126" y="731"/>
                  </a:lnTo>
                  <a:lnTo>
                    <a:pt x="111" y="712"/>
                  </a:lnTo>
                  <a:lnTo>
                    <a:pt x="98" y="690"/>
                  </a:lnTo>
                  <a:lnTo>
                    <a:pt x="85" y="666"/>
                  </a:lnTo>
                  <a:lnTo>
                    <a:pt x="73" y="641"/>
                  </a:lnTo>
                  <a:lnTo>
                    <a:pt x="63" y="615"/>
                  </a:lnTo>
                  <a:lnTo>
                    <a:pt x="55" y="590"/>
                  </a:lnTo>
                  <a:lnTo>
                    <a:pt x="49" y="564"/>
                  </a:lnTo>
                  <a:lnTo>
                    <a:pt x="46" y="540"/>
                  </a:lnTo>
                  <a:lnTo>
                    <a:pt x="46" y="540"/>
                  </a:lnTo>
                  <a:lnTo>
                    <a:pt x="43" y="495"/>
                  </a:lnTo>
                  <a:lnTo>
                    <a:pt x="45" y="446"/>
                  </a:lnTo>
                  <a:lnTo>
                    <a:pt x="46" y="421"/>
                  </a:lnTo>
                  <a:lnTo>
                    <a:pt x="47" y="397"/>
                  </a:lnTo>
                  <a:lnTo>
                    <a:pt x="50" y="372"/>
                  </a:lnTo>
                  <a:lnTo>
                    <a:pt x="55" y="348"/>
                  </a:lnTo>
                  <a:lnTo>
                    <a:pt x="59" y="323"/>
                  </a:lnTo>
                  <a:lnTo>
                    <a:pt x="66" y="300"/>
                  </a:lnTo>
                  <a:lnTo>
                    <a:pt x="73" y="276"/>
                  </a:lnTo>
                  <a:lnTo>
                    <a:pt x="81" y="254"/>
                  </a:lnTo>
                  <a:lnTo>
                    <a:pt x="92" y="232"/>
                  </a:lnTo>
                  <a:lnTo>
                    <a:pt x="103" y="211"/>
                  </a:lnTo>
                  <a:lnTo>
                    <a:pt x="115" y="191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47" y="156"/>
                  </a:lnTo>
                  <a:lnTo>
                    <a:pt x="164" y="139"/>
                  </a:lnTo>
                  <a:lnTo>
                    <a:pt x="182" y="125"/>
                  </a:lnTo>
                  <a:lnTo>
                    <a:pt x="199" y="112"/>
                  </a:lnTo>
                  <a:lnTo>
                    <a:pt x="219" y="101"/>
                  </a:lnTo>
                  <a:lnTo>
                    <a:pt x="238" y="91"/>
                  </a:lnTo>
                  <a:lnTo>
                    <a:pt x="258" y="81"/>
                  </a:lnTo>
                  <a:lnTo>
                    <a:pt x="277" y="75"/>
                  </a:lnTo>
                  <a:lnTo>
                    <a:pt x="298" y="68"/>
                  </a:lnTo>
                  <a:lnTo>
                    <a:pt x="319" y="63"/>
                  </a:lnTo>
                  <a:lnTo>
                    <a:pt x="342" y="59"/>
                  </a:lnTo>
                  <a:lnTo>
                    <a:pt x="362" y="57"/>
                  </a:lnTo>
                  <a:lnTo>
                    <a:pt x="408" y="53"/>
                  </a:lnTo>
                  <a:lnTo>
                    <a:pt x="455" y="51"/>
                  </a:lnTo>
                  <a:lnTo>
                    <a:pt x="455" y="51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67" y="51"/>
                  </a:lnTo>
                  <a:lnTo>
                    <a:pt x="467" y="51"/>
                  </a:lnTo>
                  <a:lnTo>
                    <a:pt x="475" y="5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92" y="46"/>
                  </a:lnTo>
                  <a:lnTo>
                    <a:pt x="504" y="46"/>
                  </a:lnTo>
                  <a:lnTo>
                    <a:pt x="527" y="49"/>
                  </a:lnTo>
                  <a:lnTo>
                    <a:pt x="572" y="55"/>
                  </a:lnTo>
                  <a:lnTo>
                    <a:pt x="572" y="55"/>
                  </a:lnTo>
                  <a:lnTo>
                    <a:pt x="594" y="58"/>
                  </a:lnTo>
                  <a:lnTo>
                    <a:pt x="615" y="63"/>
                  </a:lnTo>
                  <a:lnTo>
                    <a:pt x="637" y="70"/>
                  </a:lnTo>
                  <a:lnTo>
                    <a:pt x="661" y="76"/>
                  </a:lnTo>
                  <a:lnTo>
                    <a:pt x="704" y="91"/>
                  </a:lnTo>
                  <a:lnTo>
                    <a:pt x="746" y="108"/>
                  </a:lnTo>
                  <a:lnTo>
                    <a:pt x="746" y="108"/>
                  </a:lnTo>
                  <a:lnTo>
                    <a:pt x="768" y="118"/>
                  </a:lnTo>
                  <a:lnTo>
                    <a:pt x="789" y="130"/>
                  </a:lnTo>
                  <a:lnTo>
                    <a:pt x="810" y="143"/>
                  </a:lnTo>
                  <a:lnTo>
                    <a:pt x="829" y="159"/>
                  </a:lnTo>
                  <a:lnTo>
                    <a:pt x="848" y="174"/>
                  </a:lnTo>
                  <a:lnTo>
                    <a:pt x="863" y="193"/>
                  </a:lnTo>
                  <a:lnTo>
                    <a:pt x="879" y="212"/>
                  </a:lnTo>
                  <a:lnTo>
                    <a:pt x="891" y="233"/>
                  </a:lnTo>
                  <a:lnTo>
                    <a:pt x="891" y="233"/>
                  </a:lnTo>
                  <a:lnTo>
                    <a:pt x="900" y="251"/>
                  </a:lnTo>
                  <a:lnTo>
                    <a:pt x="907" y="271"/>
                  </a:lnTo>
                  <a:lnTo>
                    <a:pt x="913" y="291"/>
                  </a:lnTo>
                  <a:lnTo>
                    <a:pt x="918" y="312"/>
                  </a:lnTo>
                  <a:lnTo>
                    <a:pt x="922" y="333"/>
                  </a:lnTo>
                  <a:lnTo>
                    <a:pt x="925" y="352"/>
                  </a:lnTo>
                  <a:lnTo>
                    <a:pt x="930" y="393"/>
                  </a:lnTo>
                  <a:lnTo>
                    <a:pt x="930" y="393"/>
                  </a:lnTo>
                  <a:lnTo>
                    <a:pt x="930" y="414"/>
                  </a:lnTo>
                  <a:lnTo>
                    <a:pt x="929" y="435"/>
                  </a:lnTo>
                  <a:lnTo>
                    <a:pt x="926" y="455"/>
                  </a:lnTo>
                  <a:lnTo>
                    <a:pt x="922" y="475"/>
                  </a:lnTo>
                  <a:lnTo>
                    <a:pt x="922" y="4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3" name="组合 1292"/>
          <p:cNvGrpSpPr/>
          <p:nvPr/>
        </p:nvGrpSpPr>
        <p:grpSpPr>
          <a:xfrm>
            <a:off x="8375651" y="5058817"/>
            <a:ext cx="1049867" cy="1005417"/>
            <a:chOff x="6281738" y="4064000"/>
            <a:chExt cx="787400" cy="754063"/>
          </a:xfrm>
          <a:solidFill>
            <a:srgbClr val="634923"/>
          </a:solidFill>
        </p:grpSpPr>
        <p:sp>
          <p:nvSpPr>
            <p:cNvPr id="13422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3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4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5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6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7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8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9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0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1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2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3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4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5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6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7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8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9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0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1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2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3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4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5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6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7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8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9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0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1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2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3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4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5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6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7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8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9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0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1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2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3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4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5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6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7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2" name="组合 1281"/>
          <p:cNvGrpSpPr/>
          <p:nvPr/>
        </p:nvGrpSpPr>
        <p:grpSpPr>
          <a:xfrm>
            <a:off x="6982885" y="2315617"/>
            <a:ext cx="999068" cy="946151"/>
            <a:chOff x="5237163" y="2006600"/>
            <a:chExt cx="749301" cy="709613"/>
          </a:xfrm>
          <a:solidFill>
            <a:srgbClr val="634923"/>
          </a:solidFill>
        </p:grpSpPr>
        <p:sp>
          <p:nvSpPr>
            <p:cNvPr id="13468" name="Freeform 1180"/>
            <p:cNvSpPr/>
            <p:nvPr/>
          </p:nvSpPr>
          <p:spPr bwMode="auto">
            <a:xfrm>
              <a:off x="5256213" y="2009775"/>
              <a:ext cx="107950" cy="100013"/>
            </a:xfrm>
            <a:custGeom>
              <a:avLst/>
              <a:gdLst/>
              <a:ahLst/>
              <a:cxnLst>
                <a:cxn ang="0">
                  <a:pos x="259" y="4"/>
                </a:cxn>
                <a:cxn ang="0">
                  <a:pos x="259" y="4"/>
                </a:cxn>
                <a:cxn ang="0">
                  <a:pos x="258" y="8"/>
                </a:cxn>
                <a:cxn ang="0">
                  <a:pos x="254" y="12"/>
                </a:cxn>
                <a:cxn ang="0">
                  <a:pos x="247" y="20"/>
                </a:cxn>
                <a:cxn ang="0">
                  <a:pos x="239" y="25"/>
                </a:cxn>
                <a:cxn ang="0">
                  <a:pos x="232" y="30"/>
                </a:cxn>
                <a:cxn ang="0">
                  <a:pos x="232" y="30"/>
                </a:cxn>
                <a:cxn ang="0">
                  <a:pos x="222" y="35"/>
                </a:cxn>
                <a:cxn ang="0">
                  <a:pos x="215" y="42"/>
                </a:cxn>
                <a:cxn ang="0">
                  <a:pos x="199" y="56"/>
                </a:cxn>
                <a:cxn ang="0">
                  <a:pos x="199" y="56"/>
                </a:cxn>
                <a:cxn ang="0">
                  <a:pos x="164" y="86"/>
                </a:cxn>
                <a:cxn ang="0">
                  <a:pos x="128" y="118"/>
                </a:cxn>
                <a:cxn ang="0">
                  <a:pos x="128" y="118"/>
                </a:cxn>
                <a:cxn ang="0">
                  <a:pos x="96" y="146"/>
                </a:cxn>
                <a:cxn ang="0">
                  <a:pos x="63" y="177"/>
                </a:cxn>
                <a:cxn ang="0">
                  <a:pos x="31" y="208"/>
                </a:cxn>
                <a:cxn ang="0">
                  <a:pos x="1" y="241"/>
                </a:cxn>
                <a:cxn ang="0">
                  <a:pos x="1" y="241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7" y="251"/>
                </a:cxn>
                <a:cxn ang="0">
                  <a:pos x="8" y="251"/>
                </a:cxn>
                <a:cxn ang="0">
                  <a:pos x="11" y="248"/>
                </a:cxn>
                <a:cxn ang="0">
                  <a:pos x="11" y="248"/>
                </a:cxn>
                <a:cxn ang="0">
                  <a:pos x="25" y="231"/>
                </a:cxn>
                <a:cxn ang="0">
                  <a:pos x="41" y="214"/>
                </a:cxn>
                <a:cxn ang="0">
                  <a:pos x="75" y="182"/>
                </a:cxn>
                <a:cxn ang="0">
                  <a:pos x="109" y="150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83" y="84"/>
                </a:cxn>
                <a:cxn ang="0">
                  <a:pos x="222" y="51"/>
                </a:cxn>
                <a:cxn ang="0">
                  <a:pos x="222" y="51"/>
                </a:cxn>
                <a:cxn ang="0">
                  <a:pos x="236" y="41"/>
                </a:cxn>
                <a:cxn ang="0">
                  <a:pos x="250" y="31"/>
                </a:cxn>
                <a:cxn ang="0">
                  <a:pos x="256" y="26"/>
                </a:cxn>
                <a:cxn ang="0">
                  <a:pos x="262" y="21"/>
                </a:cxn>
                <a:cxn ang="0">
                  <a:pos x="267" y="14"/>
                </a:cxn>
                <a:cxn ang="0">
                  <a:pos x="271" y="7"/>
                </a:cxn>
                <a:cxn ang="0">
                  <a:pos x="271" y="7"/>
                </a:cxn>
                <a:cxn ang="0">
                  <a:pos x="271" y="4"/>
                </a:cxn>
                <a:cxn ang="0">
                  <a:pos x="270" y="3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2" y="0"/>
                </a:cxn>
                <a:cxn ang="0">
                  <a:pos x="260" y="1"/>
                </a:cxn>
                <a:cxn ang="0">
                  <a:pos x="259" y="4"/>
                </a:cxn>
                <a:cxn ang="0">
                  <a:pos x="259" y="4"/>
                </a:cxn>
              </a:cxnLst>
              <a:rect l="0" t="0" r="r" b="b"/>
              <a:pathLst>
                <a:path w="271" h="251">
                  <a:moveTo>
                    <a:pt x="259" y="4"/>
                  </a:moveTo>
                  <a:lnTo>
                    <a:pt x="259" y="4"/>
                  </a:lnTo>
                  <a:lnTo>
                    <a:pt x="258" y="8"/>
                  </a:lnTo>
                  <a:lnTo>
                    <a:pt x="254" y="12"/>
                  </a:lnTo>
                  <a:lnTo>
                    <a:pt x="247" y="20"/>
                  </a:lnTo>
                  <a:lnTo>
                    <a:pt x="239" y="25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22" y="35"/>
                  </a:lnTo>
                  <a:lnTo>
                    <a:pt x="215" y="42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164" y="86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96" y="146"/>
                  </a:lnTo>
                  <a:lnTo>
                    <a:pt x="63" y="177"/>
                  </a:lnTo>
                  <a:lnTo>
                    <a:pt x="31" y="208"/>
                  </a:lnTo>
                  <a:lnTo>
                    <a:pt x="1" y="241"/>
                  </a:lnTo>
                  <a:lnTo>
                    <a:pt x="1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7" y="251"/>
                  </a:lnTo>
                  <a:lnTo>
                    <a:pt x="8" y="251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25" y="231"/>
                  </a:lnTo>
                  <a:lnTo>
                    <a:pt x="41" y="214"/>
                  </a:lnTo>
                  <a:lnTo>
                    <a:pt x="75" y="182"/>
                  </a:lnTo>
                  <a:lnTo>
                    <a:pt x="109" y="150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83" y="84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36" y="41"/>
                  </a:lnTo>
                  <a:lnTo>
                    <a:pt x="250" y="31"/>
                  </a:lnTo>
                  <a:lnTo>
                    <a:pt x="256" y="26"/>
                  </a:lnTo>
                  <a:lnTo>
                    <a:pt x="262" y="21"/>
                  </a:lnTo>
                  <a:lnTo>
                    <a:pt x="267" y="14"/>
                  </a:lnTo>
                  <a:lnTo>
                    <a:pt x="271" y="7"/>
                  </a:lnTo>
                  <a:lnTo>
                    <a:pt x="271" y="7"/>
                  </a:lnTo>
                  <a:lnTo>
                    <a:pt x="271" y="4"/>
                  </a:lnTo>
                  <a:lnTo>
                    <a:pt x="270" y="3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2" y="0"/>
                  </a:lnTo>
                  <a:lnTo>
                    <a:pt x="260" y="1"/>
                  </a:lnTo>
                  <a:lnTo>
                    <a:pt x="259" y="4"/>
                  </a:lnTo>
                  <a:lnTo>
                    <a:pt x="2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9" name="Freeform 1181"/>
            <p:cNvSpPr/>
            <p:nvPr/>
          </p:nvSpPr>
          <p:spPr bwMode="auto">
            <a:xfrm>
              <a:off x="5246688" y="2011363"/>
              <a:ext cx="177800" cy="144463"/>
            </a:xfrm>
            <a:custGeom>
              <a:avLst/>
              <a:gdLst/>
              <a:ahLst/>
              <a:cxnLst>
                <a:cxn ang="0">
                  <a:pos x="438" y="0"/>
                </a:cxn>
                <a:cxn ang="0">
                  <a:pos x="426" y="4"/>
                </a:cxn>
                <a:cxn ang="0">
                  <a:pos x="394" y="25"/>
                </a:cxn>
                <a:cxn ang="0">
                  <a:pos x="360" y="50"/>
                </a:cxn>
                <a:cxn ang="0">
                  <a:pos x="324" y="74"/>
                </a:cxn>
                <a:cxn ang="0">
                  <a:pos x="267" y="122"/>
                </a:cxn>
                <a:cxn ang="0">
                  <a:pos x="209" y="170"/>
                </a:cxn>
                <a:cxn ang="0">
                  <a:pos x="180" y="193"/>
                </a:cxn>
                <a:cxn ang="0">
                  <a:pos x="93" y="267"/>
                </a:cxn>
                <a:cxn ang="0">
                  <a:pos x="61" y="293"/>
                </a:cxn>
                <a:cxn ang="0">
                  <a:pos x="30" y="320"/>
                </a:cxn>
                <a:cxn ang="0">
                  <a:pos x="13" y="337"/>
                </a:cxn>
                <a:cxn ang="0">
                  <a:pos x="2" y="352"/>
                </a:cxn>
                <a:cxn ang="0">
                  <a:pos x="0" y="357"/>
                </a:cxn>
                <a:cxn ang="0">
                  <a:pos x="0" y="362"/>
                </a:cxn>
                <a:cxn ang="0">
                  <a:pos x="8" y="363"/>
                </a:cxn>
                <a:cxn ang="0">
                  <a:pos x="10" y="361"/>
                </a:cxn>
                <a:cxn ang="0">
                  <a:pos x="13" y="356"/>
                </a:cxn>
                <a:cxn ang="0">
                  <a:pos x="26" y="340"/>
                </a:cxn>
                <a:cxn ang="0">
                  <a:pos x="44" y="322"/>
                </a:cxn>
                <a:cxn ang="0">
                  <a:pos x="72" y="298"/>
                </a:cxn>
                <a:cxn ang="0">
                  <a:pos x="101" y="275"/>
                </a:cxn>
                <a:cxn ang="0">
                  <a:pos x="192" y="197"/>
                </a:cxn>
                <a:cxn ang="0">
                  <a:pos x="224" y="173"/>
                </a:cxn>
                <a:cxn ang="0">
                  <a:pos x="269" y="135"/>
                </a:cxn>
                <a:cxn ang="0">
                  <a:pos x="315" y="97"/>
                </a:cxn>
                <a:cxn ang="0">
                  <a:pos x="365" y="57"/>
                </a:cxn>
                <a:cxn ang="0">
                  <a:pos x="383" y="46"/>
                </a:cxn>
                <a:cxn ang="0">
                  <a:pos x="411" y="26"/>
                </a:cxn>
                <a:cxn ang="0">
                  <a:pos x="433" y="13"/>
                </a:cxn>
                <a:cxn ang="0">
                  <a:pos x="441" y="10"/>
                </a:cxn>
                <a:cxn ang="0">
                  <a:pos x="445" y="8"/>
                </a:cxn>
                <a:cxn ang="0">
                  <a:pos x="445" y="4"/>
                </a:cxn>
                <a:cxn ang="0">
                  <a:pos x="439" y="0"/>
                </a:cxn>
                <a:cxn ang="0">
                  <a:pos x="438" y="0"/>
                </a:cxn>
              </a:cxnLst>
              <a:rect l="0" t="0" r="r" b="b"/>
              <a:pathLst>
                <a:path w="445" h="365">
                  <a:moveTo>
                    <a:pt x="438" y="0"/>
                  </a:moveTo>
                  <a:lnTo>
                    <a:pt x="438" y="0"/>
                  </a:lnTo>
                  <a:lnTo>
                    <a:pt x="431" y="1"/>
                  </a:lnTo>
                  <a:lnTo>
                    <a:pt x="426" y="4"/>
                  </a:lnTo>
                  <a:lnTo>
                    <a:pt x="414" y="10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60" y="50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295" y="98"/>
                  </a:lnTo>
                  <a:lnTo>
                    <a:pt x="267" y="122"/>
                  </a:lnTo>
                  <a:lnTo>
                    <a:pt x="238" y="146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180" y="193"/>
                  </a:lnTo>
                  <a:lnTo>
                    <a:pt x="150" y="217"/>
                  </a:lnTo>
                  <a:lnTo>
                    <a:pt x="93" y="267"/>
                  </a:lnTo>
                  <a:lnTo>
                    <a:pt x="93" y="267"/>
                  </a:lnTo>
                  <a:lnTo>
                    <a:pt x="61" y="293"/>
                  </a:lnTo>
                  <a:lnTo>
                    <a:pt x="46" y="306"/>
                  </a:lnTo>
                  <a:lnTo>
                    <a:pt x="30" y="320"/>
                  </a:lnTo>
                  <a:lnTo>
                    <a:pt x="30" y="320"/>
                  </a:lnTo>
                  <a:lnTo>
                    <a:pt x="13" y="337"/>
                  </a:lnTo>
                  <a:lnTo>
                    <a:pt x="5" y="346"/>
                  </a:lnTo>
                  <a:lnTo>
                    <a:pt x="2" y="352"/>
                  </a:lnTo>
                  <a:lnTo>
                    <a:pt x="0" y="357"/>
                  </a:lnTo>
                  <a:lnTo>
                    <a:pt x="0" y="357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4" y="365"/>
                  </a:lnTo>
                  <a:lnTo>
                    <a:pt x="8" y="363"/>
                  </a:lnTo>
                  <a:lnTo>
                    <a:pt x="9" y="362"/>
                  </a:lnTo>
                  <a:lnTo>
                    <a:pt x="10" y="361"/>
                  </a:lnTo>
                  <a:lnTo>
                    <a:pt x="10" y="361"/>
                  </a:lnTo>
                  <a:lnTo>
                    <a:pt x="13" y="356"/>
                  </a:lnTo>
                  <a:lnTo>
                    <a:pt x="17" y="350"/>
                  </a:lnTo>
                  <a:lnTo>
                    <a:pt x="26" y="340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57" y="310"/>
                  </a:lnTo>
                  <a:lnTo>
                    <a:pt x="72" y="298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62" y="222"/>
                  </a:lnTo>
                  <a:lnTo>
                    <a:pt x="192" y="197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47" y="154"/>
                  </a:lnTo>
                  <a:lnTo>
                    <a:pt x="269" y="135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48" y="71"/>
                  </a:lnTo>
                  <a:lnTo>
                    <a:pt x="365" y="57"/>
                  </a:lnTo>
                  <a:lnTo>
                    <a:pt x="383" y="46"/>
                  </a:lnTo>
                  <a:lnTo>
                    <a:pt x="383" y="46"/>
                  </a:lnTo>
                  <a:lnTo>
                    <a:pt x="396" y="37"/>
                  </a:lnTo>
                  <a:lnTo>
                    <a:pt x="411" y="26"/>
                  </a:lnTo>
                  <a:lnTo>
                    <a:pt x="425" y="16"/>
                  </a:lnTo>
                  <a:lnTo>
                    <a:pt x="433" y="13"/>
                  </a:lnTo>
                  <a:lnTo>
                    <a:pt x="441" y="10"/>
                  </a:lnTo>
                  <a:lnTo>
                    <a:pt x="441" y="10"/>
                  </a:lnTo>
                  <a:lnTo>
                    <a:pt x="443" y="9"/>
                  </a:lnTo>
                  <a:lnTo>
                    <a:pt x="445" y="8"/>
                  </a:lnTo>
                  <a:lnTo>
                    <a:pt x="445" y="6"/>
                  </a:lnTo>
                  <a:lnTo>
                    <a:pt x="445" y="4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8" y="0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0" name="Freeform 1182"/>
            <p:cNvSpPr/>
            <p:nvPr/>
          </p:nvSpPr>
          <p:spPr bwMode="auto">
            <a:xfrm>
              <a:off x="5240338" y="2033588"/>
              <a:ext cx="198438" cy="161925"/>
            </a:xfrm>
            <a:custGeom>
              <a:avLst/>
              <a:gdLst/>
              <a:ahLst/>
              <a:cxnLst>
                <a:cxn ang="0">
                  <a:pos x="495" y="1"/>
                </a:cxn>
                <a:cxn ang="0">
                  <a:pos x="468" y="18"/>
                </a:cxn>
                <a:cxn ang="0">
                  <a:pos x="442" y="35"/>
                </a:cxn>
                <a:cxn ang="0">
                  <a:pos x="378" y="89"/>
                </a:cxn>
                <a:cxn ang="0">
                  <a:pos x="344" y="117"/>
                </a:cxn>
                <a:cxn ang="0">
                  <a:pos x="238" y="194"/>
                </a:cxn>
                <a:cxn ang="0">
                  <a:pos x="209" y="219"/>
                </a:cxn>
                <a:cxn ang="0">
                  <a:pos x="126" y="296"/>
                </a:cxn>
                <a:cxn ang="0">
                  <a:pos x="97" y="322"/>
                </a:cxn>
                <a:cxn ang="0">
                  <a:pos x="67" y="348"/>
                </a:cxn>
                <a:cxn ang="0">
                  <a:pos x="34" y="373"/>
                </a:cxn>
                <a:cxn ang="0">
                  <a:pos x="2" y="398"/>
                </a:cxn>
                <a:cxn ang="0">
                  <a:pos x="0" y="400"/>
                </a:cxn>
                <a:cxn ang="0">
                  <a:pos x="2" y="406"/>
                </a:cxn>
                <a:cxn ang="0">
                  <a:pos x="8" y="407"/>
                </a:cxn>
                <a:cxn ang="0">
                  <a:pos x="11" y="406"/>
                </a:cxn>
                <a:cxn ang="0">
                  <a:pos x="34" y="387"/>
                </a:cxn>
                <a:cxn ang="0">
                  <a:pos x="59" y="369"/>
                </a:cxn>
                <a:cxn ang="0">
                  <a:pos x="90" y="344"/>
                </a:cxn>
                <a:cxn ang="0">
                  <a:pos x="121" y="317"/>
                </a:cxn>
                <a:cxn ang="0">
                  <a:pos x="178" y="263"/>
                </a:cxn>
                <a:cxn ang="0">
                  <a:pos x="237" y="209"/>
                </a:cxn>
                <a:cxn ang="0">
                  <a:pos x="270" y="185"/>
                </a:cxn>
                <a:cxn ang="0">
                  <a:pos x="336" y="136"/>
                </a:cxn>
                <a:cxn ang="0">
                  <a:pos x="369" y="111"/>
                </a:cxn>
                <a:cxn ang="0">
                  <a:pos x="434" y="58"/>
                </a:cxn>
                <a:cxn ang="0">
                  <a:pos x="450" y="46"/>
                </a:cxn>
                <a:cxn ang="0">
                  <a:pos x="500" y="11"/>
                </a:cxn>
                <a:cxn ang="0">
                  <a:pos x="501" y="9"/>
                </a:cxn>
                <a:cxn ang="0">
                  <a:pos x="501" y="3"/>
                </a:cxn>
                <a:cxn ang="0">
                  <a:pos x="499" y="0"/>
                </a:cxn>
                <a:cxn ang="0">
                  <a:pos x="495" y="1"/>
                </a:cxn>
              </a:cxnLst>
              <a:rect l="0" t="0" r="r" b="b"/>
              <a:pathLst>
                <a:path w="503" h="407">
                  <a:moveTo>
                    <a:pt x="495" y="1"/>
                  </a:moveTo>
                  <a:lnTo>
                    <a:pt x="495" y="1"/>
                  </a:lnTo>
                  <a:lnTo>
                    <a:pt x="482" y="9"/>
                  </a:lnTo>
                  <a:lnTo>
                    <a:pt x="468" y="18"/>
                  </a:lnTo>
                  <a:lnTo>
                    <a:pt x="455" y="26"/>
                  </a:lnTo>
                  <a:lnTo>
                    <a:pt x="442" y="35"/>
                  </a:lnTo>
                  <a:lnTo>
                    <a:pt x="442" y="35"/>
                  </a:lnTo>
                  <a:lnTo>
                    <a:pt x="378" y="89"/>
                  </a:lnTo>
                  <a:lnTo>
                    <a:pt x="378" y="89"/>
                  </a:lnTo>
                  <a:lnTo>
                    <a:pt x="344" y="117"/>
                  </a:lnTo>
                  <a:lnTo>
                    <a:pt x="309" y="143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09" y="219"/>
                  </a:lnTo>
                  <a:lnTo>
                    <a:pt x="181" y="243"/>
                  </a:lnTo>
                  <a:lnTo>
                    <a:pt x="126" y="296"/>
                  </a:lnTo>
                  <a:lnTo>
                    <a:pt x="126" y="296"/>
                  </a:lnTo>
                  <a:lnTo>
                    <a:pt x="97" y="322"/>
                  </a:lnTo>
                  <a:lnTo>
                    <a:pt x="67" y="348"/>
                  </a:lnTo>
                  <a:lnTo>
                    <a:pt x="67" y="348"/>
                  </a:lnTo>
                  <a:lnTo>
                    <a:pt x="51" y="361"/>
                  </a:lnTo>
                  <a:lnTo>
                    <a:pt x="34" y="373"/>
                  </a:lnTo>
                  <a:lnTo>
                    <a:pt x="17" y="385"/>
                  </a:lnTo>
                  <a:lnTo>
                    <a:pt x="2" y="398"/>
                  </a:lnTo>
                  <a:lnTo>
                    <a:pt x="2" y="398"/>
                  </a:lnTo>
                  <a:lnTo>
                    <a:pt x="0" y="400"/>
                  </a:lnTo>
                  <a:lnTo>
                    <a:pt x="0" y="402"/>
                  </a:lnTo>
                  <a:lnTo>
                    <a:pt x="2" y="406"/>
                  </a:lnTo>
                  <a:lnTo>
                    <a:pt x="5" y="407"/>
                  </a:lnTo>
                  <a:lnTo>
                    <a:pt x="8" y="407"/>
                  </a:lnTo>
                  <a:lnTo>
                    <a:pt x="11" y="406"/>
                  </a:lnTo>
                  <a:lnTo>
                    <a:pt x="11" y="406"/>
                  </a:lnTo>
                  <a:lnTo>
                    <a:pt x="22" y="396"/>
                  </a:lnTo>
                  <a:lnTo>
                    <a:pt x="34" y="387"/>
                  </a:lnTo>
                  <a:lnTo>
                    <a:pt x="47" y="379"/>
                  </a:lnTo>
                  <a:lnTo>
                    <a:pt x="59" y="369"/>
                  </a:lnTo>
                  <a:lnTo>
                    <a:pt x="59" y="369"/>
                  </a:lnTo>
                  <a:lnTo>
                    <a:pt x="90" y="344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49" y="290"/>
                  </a:lnTo>
                  <a:lnTo>
                    <a:pt x="178" y="263"/>
                  </a:lnTo>
                  <a:lnTo>
                    <a:pt x="207" y="236"/>
                  </a:lnTo>
                  <a:lnTo>
                    <a:pt x="237" y="209"/>
                  </a:lnTo>
                  <a:lnTo>
                    <a:pt x="237" y="209"/>
                  </a:lnTo>
                  <a:lnTo>
                    <a:pt x="270" y="185"/>
                  </a:lnTo>
                  <a:lnTo>
                    <a:pt x="304" y="160"/>
                  </a:lnTo>
                  <a:lnTo>
                    <a:pt x="336" y="13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402" y="85"/>
                  </a:lnTo>
                  <a:lnTo>
                    <a:pt x="434" y="58"/>
                  </a:lnTo>
                  <a:lnTo>
                    <a:pt x="434" y="58"/>
                  </a:lnTo>
                  <a:lnTo>
                    <a:pt x="450" y="46"/>
                  </a:lnTo>
                  <a:lnTo>
                    <a:pt x="467" y="34"/>
                  </a:lnTo>
                  <a:lnTo>
                    <a:pt x="500" y="11"/>
                  </a:lnTo>
                  <a:lnTo>
                    <a:pt x="500" y="11"/>
                  </a:lnTo>
                  <a:lnTo>
                    <a:pt x="501" y="9"/>
                  </a:lnTo>
                  <a:lnTo>
                    <a:pt x="503" y="7"/>
                  </a:lnTo>
                  <a:lnTo>
                    <a:pt x="501" y="3"/>
                  </a:lnTo>
                  <a:lnTo>
                    <a:pt x="500" y="1"/>
                  </a:lnTo>
                  <a:lnTo>
                    <a:pt x="499" y="0"/>
                  </a:lnTo>
                  <a:lnTo>
                    <a:pt x="496" y="0"/>
                  </a:lnTo>
                  <a:lnTo>
                    <a:pt x="495" y="1"/>
                  </a:lnTo>
                  <a:lnTo>
                    <a:pt x="4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1" name="Freeform 1183"/>
            <p:cNvSpPr/>
            <p:nvPr/>
          </p:nvSpPr>
          <p:spPr bwMode="auto">
            <a:xfrm>
              <a:off x="5386388" y="2011363"/>
              <a:ext cx="142875" cy="98425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55" y="0"/>
                </a:cxn>
                <a:cxn ang="0">
                  <a:pos x="344" y="4"/>
                </a:cxn>
                <a:cxn ang="0">
                  <a:pos x="334" y="9"/>
                </a:cxn>
                <a:cxn ang="0">
                  <a:pos x="314" y="21"/>
                </a:cxn>
                <a:cxn ang="0">
                  <a:pos x="275" y="48"/>
                </a:cxn>
                <a:cxn ang="0">
                  <a:pos x="275" y="48"/>
                </a:cxn>
                <a:cxn ang="0">
                  <a:pos x="229" y="80"/>
                </a:cxn>
                <a:cxn ang="0">
                  <a:pos x="183" y="110"/>
                </a:cxn>
                <a:cxn ang="0">
                  <a:pos x="183" y="110"/>
                </a:cxn>
                <a:cxn ang="0">
                  <a:pos x="134" y="144"/>
                </a:cxn>
                <a:cxn ang="0">
                  <a:pos x="85" y="178"/>
                </a:cxn>
                <a:cxn ang="0">
                  <a:pos x="85" y="178"/>
                </a:cxn>
                <a:cxn ang="0">
                  <a:pos x="43" y="207"/>
                </a:cxn>
                <a:cxn ang="0">
                  <a:pos x="22" y="221"/>
                </a:cxn>
                <a:cxn ang="0">
                  <a:pos x="3" y="237"/>
                </a:cxn>
                <a:cxn ang="0">
                  <a:pos x="3" y="237"/>
                </a:cxn>
                <a:cxn ang="0">
                  <a:pos x="1" y="239"/>
                </a:cxn>
                <a:cxn ang="0">
                  <a:pos x="0" y="241"/>
                </a:cxn>
                <a:cxn ang="0">
                  <a:pos x="3" y="244"/>
                </a:cxn>
                <a:cxn ang="0">
                  <a:pos x="5" y="247"/>
                </a:cxn>
                <a:cxn ang="0">
                  <a:pos x="8" y="246"/>
                </a:cxn>
                <a:cxn ang="0">
                  <a:pos x="11" y="244"/>
                </a:cxn>
                <a:cxn ang="0">
                  <a:pos x="11" y="244"/>
                </a:cxn>
                <a:cxn ang="0">
                  <a:pos x="29" y="229"/>
                </a:cxn>
                <a:cxn ang="0">
                  <a:pos x="50" y="216"/>
                </a:cxn>
                <a:cxn ang="0">
                  <a:pos x="71" y="201"/>
                </a:cxn>
                <a:cxn ang="0">
                  <a:pos x="92" y="187"/>
                </a:cxn>
                <a:cxn ang="0">
                  <a:pos x="92" y="187"/>
                </a:cxn>
                <a:cxn ang="0">
                  <a:pos x="140" y="154"/>
                </a:cxn>
                <a:cxn ang="0">
                  <a:pos x="188" y="120"/>
                </a:cxn>
                <a:cxn ang="0">
                  <a:pos x="188" y="120"/>
                </a:cxn>
                <a:cxn ang="0">
                  <a:pos x="230" y="91"/>
                </a:cxn>
                <a:cxn ang="0">
                  <a:pos x="272" y="64"/>
                </a:cxn>
                <a:cxn ang="0">
                  <a:pos x="272" y="64"/>
                </a:cxn>
                <a:cxn ang="0">
                  <a:pos x="314" y="35"/>
                </a:cxn>
                <a:cxn ang="0">
                  <a:pos x="314" y="35"/>
                </a:cxn>
                <a:cxn ang="0">
                  <a:pos x="335" y="22"/>
                </a:cxn>
                <a:cxn ang="0">
                  <a:pos x="347" y="16"/>
                </a:cxn>
                <a:cxn ang="0">
                  <a:pos x="358" y="10"/>
                </a:cxn>
                <a:cxn ang="0">
                  <a:pos x="358" y="10"/>
                </a:cxn>
                <a:cxn ang="0">
                  <a:pos x="360" y="9"/>
                </a:cxn>
                <a:cxn ang="0">
                  <a:pos x="361" y="8"/>
                </a:cxn>
                <a:cxn ang="0">
                  <a:pos x="361" y="4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0"/>
                </a:cxn>
                <a:cxn ang="0">
                  <a:pos x="355" y="0"/>
                </a:cxn>
              </a:cxnLst>
              <a:rect l="0" t="0" r="r" b="b"/>
              <a:pathLst>
                <a:path w="361" h="247">
                  <a:moveTo>
                    <a:pt x="355" y="0"/>
                  </a:moveTo>
                  <a:lnTo>
                    <a:pt x="355" y="0"/>
                  </a:lnTo>
                  <a:lnTo>
                    <a:pt x="344" y="4"/>
                  </a:lnTo>
                  <a:lnTo>
                    <a:pt x="334" y="9"/>
                  </a:lnTo>
                  <a:lnTo>
                    <a:pt x="314" y="21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29" y="80"/>
                  </a:lnTo>
                  <a:lnTo>
                    <a:pt x="183" y="110"/>
                  </a:lnTo>
                  <a:lnTo>
                    <a:pt x="183" y="110"/>
                  </a:lnTo>
                  <a:lnTo>
                    <a:pt x="134" y="144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43" y="207"/>
                  </a:lnTo>
                  <a:lnTo>
                    <a:pt x="22" y="221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1" y="239"/>
                  </a:lnTo>
                  <a:lnTo>
                    <a:pt x="0" y="241"/>
                  </a:lnTo>
                  <a:lnTo>
                    <a:pt x="3" y="244"/>
                  </a:lnTo>
                  <a:lnTo>
                    <a:pt x="5" y="247"/>
                  </a:lnTo>
                  <a:lnTo>
                    <a:pt x="8" y="246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9" y="229"/>
                  </a:lnTo>
                  <a:lnTo>
                    <a:pt x="50" y="216"/>
                  </a:lnTo>
                  <a:lnTo>
                    <a:pt x="71" y="201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140" y="154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230" y="91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35" y="22"/>
                  </a:lnTo>
                  <a:lnTo>
                    <a:pt x="347" y="16"/>
                  </a:lnTo>
                  <a:lnTo>
                    <a:pt x="358" y="10"/>
                  </a:lnTo>
                  <a:lnTo>
                    <a:pt x="358" y="10"/>
                  </a:lnTo>
                  <a:lnTo>
                    <a:pt x="360" y="9"/>
                  </a:lnTo>
                  <a:lnTo>
                    <a:pt x="361" y="8"/>
                  </a:lnTo>
                  <a:lnTo>
                    <a:pt x="361" y="4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0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2" name="Freeform 1184"/>
            <p:cNvSpPr/>
            <p:nvPr/>
          </p:nvSpPr>
          <p:spPr bwMode="auto">
            <a:xfrm>
              <a:off x="5448301" y="2017713"/>
              <a:ext cx="119063" cy="88900"/>
            </a:xfrm>
            <a:custGeom>
              <a:avLst/>
              <a:gdLst/>
              <a:ahLst/>
              <a:cxnLst>
                <a:cxn ang="0">
                  <a:pos x="292" y="2"/>
                </a:cxn>
                <a:cxn ang="0">
                  <a:pos x="292" y="2"/>
                </a:cxn>
                <a:cxn ang="0">
                  <a:pos x="255" y="23"/>
                </a:cxn>
                <a:cxn ang="0">
                  <a:pos x="219" y="47"/>
                </a:cxn>
                <a:cxn ang="0">
                  <a:pos x="183" y="72"/>
                </a:cxn>
                <a:cxn ang="0">
                  <a:pos x="149" y="98"/>
                </a:cxn>
                <a:cxn ang="0">
                  <a:pos x="149" y="98"/>
                </a:cxn>
                <a:cxn ang="0">
                  <a:pos x="113" y="127"/>
                </a:cxn>
                <a:cxn ang="0">
                  <a:pos x="75" y="156"/>
                </a:cxn>
                <a:cxn ang="0">
                  <a:pos x="37" y="185"/>
                </a:cxn>
                <a:cxn ang="0">
                  <a:pos x="18" y="199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1" y="223"/>
                </a:cxn>
                <a:cxn ang="0">
                  <a:pos x="5" y="225"/>
                </a:cxn>
                <a:cxn ang="0">
                  <a:pos x="7" y="225"/>
                </a:cxn>
                <a:cxn ang="0">
                  <a:pos x="9" y="224"/>
                </a:cxn>
                <a:cxn ang="0">
                  <a:pos x="9" y="224"/>
                </a:cxn>
                <a:cxn ang="0">
                  <a:pos x="41" y="195"/>
                </a:cxn>
                <a:cxn ang="0">
                  <a:pos x="75" y="169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79" y="91"/>
                </a:cxn>
                <a:cxn ang="0">
                  <a:pos x="219" y="62"/>
                </a:cxn>
                <a:cxn ang="0">
                  <a:pos x="256" y="36"/>
                </a:cxn>
                <a:cxn ang="0">
                  <a:pos x="277" y="23"/>
                </a:cxn>
                <a:cxn ang="0">
                  <a:pos x="297" y="11"/>
                </a:cxn>
                <a:cxn ang="0">
                  <a:pos x="297" y="11"/>
                </a:cxn>
                <a:cxn ang="0">
                  <a:pos x="300" y="9"/>
                </a:cxn>
                <a:cxn ang="0">
                  <a:pos x="300" y="8"/>
                </a:cxn>
                <a:cxn ang="0">
                  <a:pos x="300" y="4"/>
                </a:cxn>
                <a:cxn ang="0">
                  <a:pos x="296" y="0"/>
                </a:cxn>
                <a:cxn ang="0">
                  <a:pos x="294" y="0"/>
                </a:cxn>
                <a:cxn ang="0">
                  <a:pos x="292" y="2"/>
                </a:cxn>
                <a:cxn ang="0">
                  <a:pos x="292" y="2"/>
                </a:cxn>
              </a:cxnLst>
              <a:rect l="0" t="0" r="r" b="b"/>
              <a:pathLst>
                <a:path w="300" h="225">
                  <a:moveTo>
                    <a:pt x="292" y="2"/>
                  </a:moveTo>
                  <a:lnTo>
                    <a:pt x="292" y="2"/>
                  </a:lnTo>
                  <a:lnTo>
                    <a:pt x="255" y="23"/>
                  </a:lnTo>
                  <a:lnTo>
                    <a:pt x="219" y="47"/>
                  </a:lnTo>
                  <a:lnTo>
                    <a:pt x="183" y="72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13" y="127"/>
                  </a:lnTo>
                  <a:lnTo>
                    <a:pt x="75" y="156"/>
                  </a:lnTo>
                  <a:lnTo>
                    <a:pt x="37" y="185"/>
                  </a:lnTo>
                  <a:lnTo>
                    <a:pt x="18" y="199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5" y="225"/>
                  </a:lnTo>
                  <a:lnTo>
                    <a:pt x="7" y="225"/>
                  </a:lnTo>
                  <a:lnTo>
                    <a:pt x="9" y="224"/>
                  </a:lnTo>
                  <a:lnTo>
                    <a:pt x="9" y="224"/>
                  </a:lnTo>
                  <a:lnTo>
                    <a:pt x="41" y="195"/>
                  </a:lnTo>
                  <a:lnTo>
                    <a:pt x="75" y="16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79" y="91"/>
                  </a:lnTo>
                  <a:lnTo>
                    <a:pt x="219" y="62"/>
                  </a:lnTo>
                  <a:lnTo>
                    <a:pt x="256" y="36"/>
                  </a:lnTo>
                  <a:lnTo>
                    <a:pt x="277" y="23"/>
                  </a:lnTo>
                  <a:lnTo>
                    <a:pt x="297" y="11"/>
                  </a:lnTo>
                  <a:lnTo>
                    <a:pt x="297" y="11"/>
                  </a:lnTo>
                  <a:lnTo>
                    <a:pt x="300" y="9"/>
                  </a:lnTo>
                  <a:lnTo>
                    <a:pt x="300" y="8"/>
                  </a:lnTo>
                  <a:lnTo>
                    <a:pt x="300" y="4"/>
                  </a:lnTo>
                  <a:lnTo>
                    <a:pt x="296" y="0"/>
                  </a:lnTo>
                  <a:lnTo>
                    <a:pt x="294" y="0"/>
                  </a:lnTo>
                  <a:lnTo>
                    <a:pt x="292" y="2"/>
                  </a:lnTo>
                  <a:lnTo>
                    <a:pt x="2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3" name="Freeform 1185"/>
            <p:cNvSpPr/>
            <p:nvPr/>
          </p:nvSpPr>
          <p:spPr bwMode="auto">
            <a:xfrm>
              <a:off x="5491163" y="2019300"/>
              <a:ext cx="125413" cy="95250"/>
            </a:xfrm>
            <a:custGeom>
              <a:avLst/>
              <a:gdLst/>
              <a:ahLst/>
              <a:cxnLst>
                <a:cxn ang="0">
                  <a:pos x="307" y="2"/>
                </a:cxn>
                <a:cxn ang="0">
                  <a:pos x="307" y="2"/>
                </a:cxn>
                <a:cxn ang="0">
                  <a:pos x="290" y="12"/>
                </a:cxn>
                <a:cxn ang="0">
                  <a:pos x="275" y="24"/>
                </a:cxn>
                <a:cxn ang="0">
                  <a:pos x="243" y="49"/>
                </a:cxn>
                <a:cxn ang="0">
                  <a:pos x="243" y="49"/>
                </a:cxn>
                <a:cxn ang="0">
                  <a:pos x="224" y="63"/>
                </a:cxn>
                <a:cxn ang="0">
                  <a:pos x="203" y="76"/>
                </a:cxn>
                <a:cxn ang="0">
                  <a:pos x="182" y="89"/>
                </a:cxn>
                <a:cxn ang="0">
                  <a:pos x="162" y="102"/>
                </a:cxn>
                <a:cxn ang="0">
                  <a:pos x="162" y="102"/>
                </a:cxn>
                <a:cxn ang="0">
                  <a:pos x="141" y="118"/>
                </a:cxn>
                <a:cxn ang="0">
                  <a:pos x="122" y="132"/>
                </a:cxn>
                <a:cxn ang="0">
                  <a:pos x="82" y="165"/>
                </a:cxn>
                <a:cxn ang="0">
                  <a:pos x="43" y="198"/>
                </a:cxn>
                <a:cxn ang="0">
                  <a:pos x="3" y="229"/>
                </a:cxn>
                <a:cxn ang="0">
                  <a:pos x="3" y="229"/>
                </a:cxn>
                <a:cxn ang="0">
                  <a:pos x="1" y="232"/>
                </a:cxn>
                <a:cxn ang="0">
                  <a:pos x="0" y="233"/>
                </a:cxn>
                <a:cxn ang="0">
                  <a:pos x="1" y="238"/>
                </a:cxn>
                <a:cxn ang="0">
                  <a:pos x="3" y="240"/>
                </a:cxn>
                <a:cxn ang="0">
                  <a:pos x="4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47" y="209"/>
                </a:cxn>
                <a:cxn ang="0">
                  <a:pos x="84" y="179"/>
                </a:cxn>
                <a:cxn ang="0">
                  <a:pos x="122" y="148"/>
                </a:cxn>
                <a:cxn ang="0">
                  <a:pos x="160" y="118"/>
                </a:cxn>
                <a:cxn ang="0">
                  <a:pos x="160" y="118"/>
                </a:cxn>
                <a:cxn ang="0">
                  <a:pos x="179" y="104"/>
                </a:cxn>
                <a:cxn ang="0">
                  <a:pos x="200" y="90"/>
                </a:cxn>
                <a:cxn ang="0">
                  <a:pos x="242" y="64"/>
                </a:cxn>
                <a:cxn ang="0">
                  <a:pos x="242" y="64"/>
                </a:cxn>
                <a:cxn ang="0">
                  <a:pos x="259" y="51"/>
                </a:cxn>
                <a:cxn ang="0">
                  <a:pos x="277" y="37"/>
                </a:cxn>
                <a:cxn ang="0">
                  <a:pos x="294" y="22"/>
                </a:cxn>
                <a:cxn ang="0">
                  <a:pos x="313" y="11"/>
                </a:cxn>
                <a:cxn ang="0">
                  <a:pos x="313" y="11"/>
                </a:cxn>
                <a:cxn ang="0">
                  <a:pos x="315" y="9"/>
                </a:cxn>
                <a:cxn ang="0">
                  <a:pos x="317" y="8"/>
                </a:cxn>
                <a:cxn ang="0">
                  <a:pos x="315" y="3"/>
                </a:cxn>
                <a:cxn ang="0">
                  <a:pos x="311" y="0"/>
                </a:cxn>
                <a:cxn ang="0">
                  <a:pos x="310" y="0"/>
                </a:cxn>
                <a:cxn ang="0">
                  <a:pos x="307" y="2"/>
                </a:cxn>
                <a:cxn ang="0">
                  <a:pos x="307" y="2"/>
                </a:cxn>
              </a:cxnLst>
              <a:rect l="0" t="0" r="r" b="b"/>
              <a:pathLst>
                <a:path w="317" h="241">
                  <a:moveTo>
                    <a:pt x="307" y="2"/>
                  </a:moveTo>
                  <a:lnTo>
                    <a:pt x="307" y="2"/>
                  </a:lnTo>
                  <a:lnTo>
                    <a:pt x="290" y="12"/>
                  </a:lnTo>
                  <a:lnTo>
                    <a:pt x="275" y="24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24" y="63"/>
                  </a:lnTo>
                  <a:lnTo>
                    <a:pt x="203" y="76"/>
                  </a:lnTo>
                  <a:lnTo>
                    <a:pt x="182" y="89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41" y="118"/>
                  </a:lnTo>
                  <a:lnTo>
                    <a:pt x="122" y="132"/>
                  </a:lnTo>
                  <a:lnTo>
                    <a:pt x="82" y="165"/>
                  </a:lnTo>
                  <a:lnTo>
                    <a:pt x="43" y="198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1" y="232"/>
                  </a:lnTo>
                  <a:lnTo>
                    <a:pt x="0" y="233"/>
                  </a:lnTo>
                  <a:lnTo>
                    <a:pt x="1" y="238"/>
                  </a:lnTo>
                  <a:lnTo>
                    <a:pt x="3" y="240"/>
                  </a:lnTo>
                  <a:lnTo>
                    <a:pt x="4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47" y="209"/>
                  </a:lnTo>
                  <a:lnTo>
                    <a:pt x="84" y="179"/>
                  </a:lnTo>
                  <a:lnTo>
                    <a:pt x="122" y="14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79" y="104"/>
                  </a:lnTo>
                  <a:lnTo>
                    <a:pt x="200" y="90"/>
                  </a:lnTo>
                  <a:lnTo>
                    <a:pt x="242" y="64"/>
                  </a:lnTo>
                  <a:lnTo>
                    <a:pt x="242" y="64"/>
                  </a:lnTo>
                  <a:lnTo>
                    <a:pt x="259" y="51"/>
                  </a:lnTo>
                  <a:lnTo>
                    <a:pt x="277" y="37"/>
                  </a:lnTo>
                  <a:lnTo>
                    <a:pt x="294" y="22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5" y="9"/>
                  </a:lnTo>
                  <a:lnTo>
                    <a:pt x="317" y="8"/>
                  </a:lnTo>
                  <a:lnTo>
                    <a:pt x="315" y="3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7" y="2"/>
                  </a:lnTo>
                  <a:lnTo>
                    <a:pt x="30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4" name="Freeform 1186"/>
            <p:cNvSpPr/>
            <p:nvPr/>
          </p:nvSpPr>
          <p:spPr bwMode="auto">
            <a:xfrm>
              <a:off x="5532438" y="2020888"/>
              <a:ext cx="128588" cy="95250"/>
            </a:xfrm>
            <a:custGeom>
              <a:avLst/>
              <a:gdLst/>
              <a:ahLst/>
              <a:cxnLst>
                <a:cxn ang="0">
                  <a:pos x="314" y="1"/>
                </a:cxn>
                <a:cxn ang="0">
                  <a:pos x="314" y="1"/>
                </a:cxn>
                <a:cxn ang="0">
                  <a:pos x="292" y="17"/>
                </a:cxn>
                <a:cxn ang="0">
                  <a:pos x="270" y="33"/>
                </a:cxn>
                <a:cxn ang="0">
                  <a:pos x="224" y="64"/>
                </a:cxn>
                <a:cxn ang="0">
                  <a:pos x="224" y="64"/>
                </a:cxn>
                <a:cxn ang="0">
                  <a:pos x="179" y="97"/>
                </a:cxn>
                <a:cxn ang="0">
                  <a:pos x="157" y="113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87" y="161"/>
                </a:cxn>
                <a:cxn ang="0">
                  <a:pos x="41" y="195"/>
                </a:cxn>
                <a:cxn ang="0">
                  <a:pos x="41" y="195"/>
                </a:cxn>
                <a:cxn ang="0">
                  <a:pos x="29" y="203"/>
                </a:cxn>
                <a:cxn ang="0">
                  <a:pos x="16" y="211"/>
                </a:cxn>
                <a:cxn ang="0">
                  <a:pos x="11" y="215"/>
                </a:cxn>
                <a:cxn ang="0">
                  <a:pos x="6" y="220"/>
                </a:cxn>
                <a:cxn ang="0">
                  <a:pos x="3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1" y="236"/>
                </a:cxn>
                <a:cxn ang="0">
                  <a:pos x="11" y="236"/>
                </a:cxn>
                <a:cxn ang="0">
                  <a:pos x="15" y="229"/>
                </a:cxn>
                <a:cxn ang="0">
                  <a:pos x="20" y="222"/>
                </a:cxn>
                <a:cxn ang="0">
                  <a:pos x="28" y="215"/>
                </a:cxn>
                <a:cxn ang="0">
                  <a:pos x="38" y="208"/>
                </a:cxn>
                <a:cxn ang="0">
                  <a:pos x="72" y="186"/>
                </a:cxn>
                <a:cxn ang="0">
                  <a:pos x="72" y="186"/>
                </a:cxn>
                <a:cxn ang="0">
                  <a:pos x="92" y="173"/>
                </a:cxn>
                <a:cxn ang="0">
                  <a:pos x="111" y="160"/>
                </a:cxn>
                <a:cxn ang="0">
                  <a:pos x="131" y="147"/>
                </a:cxn>
                <a:cxn ang="0">
                  <a:pos x="151" y="132"/>
                </a:cxn>
                <a:cxn ang="0">
                  <a:pos x="151" y="132"/>
                </a:cxn>
                <a:cxn ang="0">
                  <a:pos x="170" y="115"/>
                </a:cxn>
                <a:cxn ang="0">
                  <a:pos x="191" y="100"/>
                </a:cxn>
                <a:cxn ang="0">
                  <a:pos x="234" y="71"/>
                </a:cxn>
                <a:cxn ang="0">
                  <a:pos x="278" y="41"/>
                </a:cxn>
                <a:cxn ang="0">
                  <a:pos x="300" y="26"/>
                </a:cxn>
                <a:cxn ang="0">
                  <a:pos x="321" y="11"/>
                </a:cxn>
                <a:cxn ang="0">
                  <a:pos x="321" y="11"/>
                </a:cxn>
                <a:cxn ang="0">
                  <a:pos x="322" y="9"/>
                </a:cxn>
                <a:cxn ang="0">
                  <a:pos x="323" y="7"/>
                </a:cxn>
                <a:cxn ang="0">
                  <a:pos x="322" y="3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4" y="1"/>
                </a:cxn>
                <a:cxn ang="0">
                  <a:pos x="314" y="1"/>
                </a:cxn>
              </a:cxnLst>
              <a:rect l="0" t="0" r="r" b="b"/>
              <a:pathLst>
                <a:path w="323" h="239">
                  <a:moveTo>
                    <a:pt x="314" y="1"/>
                  </a:moveTo>
                  <a:lnTo>
                    <a:pt x="314" y="1"/>
                  </a:lnTo>
                  <a:lnTo>
                    <a:pt x="292" y="17"/>
                  </a:lnTo>
                  <a:lnTo>
                    <a:pt x="270" y="3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179" y="97"/>
                  </a:lnTo>
                  <a:lnTo>
                    <a:pt x="157" y="113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87" y="161"/>
                  </a:lnTo>
                  <a:lnTo>
                    <a:pt x="41" y="195"/>
                  </a:lnTo>
                  <a:lnTo>
                    <a:pt x="41" y="195"/>
                  </a:lnTo>
                  <a:lnTo>
                    <a:pt x="29" y="203"/>
                  </a:lnTo>
                  <a:lnTo>
                    <a:pt x="16" y="211"/>
                  </a:lnTo>
                  <a:lnTo>
                    <a:pt x="11" y="215"/>
                  </a:lnTo>
                  <a:lnTo>
                    <a:pt x="6" y="220"/>
                  </a:lnTo>
                  <a:lnTo>
                    <a:pt x="3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5" y="229"/>
                  </a:lnTo>
                  <a:lnTo>
                    <a:pt x="20" y="222"/>
                  </a:lnTo>
                  <a:lnTo>
                    <a:pt x="28" y="215"/>
                  </a:lnTo>
                  <a:lnTo>
                    <a:pt x="38" y="208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92" y="173"/>
                  </a:lnTo>
                  <a:lnTo>
                    <a:pt x="111" y="160"/>
                  </a:lnTo>
                  <a:lnTo>
                    <a:pt x="131" y="147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70" y="115"/>
                  </a:lnTo>
                  <a:lnTo>
                    <a:pt x="191" y="100"/>
                  </a:lnTo>
                  <a:lnTo>
                    <a:pt x="234" y="71"/>
                  </a:lnTo>
                  <a:lnTo>
                    <a:pt x="278" y="41"/>
                  </a:lnTo>
                  <a:lnTo>
                    <a:pt x="300" y="26"/>
                  </a:lnTo>
                  <a:lnTo>
                    <a:pt x="321" y="11"/>
                  </a:lnTo>
                  <a:lnTo>
                    <a:pt x="321" y="11"/>
                  </a:lnTo>
                  <a:lnTo>
                    <a:pt x="322" y="9"/>
                  </a:lnTo>
                  <a:lnTo>
                    <a:pt x="323" y="7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4" y="1"/>
                  </a:lnTo>
                  <a:lnTo>
                    <a:pt x="3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5" name="Freeform 1187"/>
            <p:cNvSpPr/>
            <p:nvPr/>
          </p:nvSpPr>
          <p:spPr bwMode="auto">
            <a:xfrm>
              <a:off x="5591176" y="2025650"/>
              <a:ext cx="119063" cy="85725"/>
            </a:xfrm>
            <a:custGeom>
              <a:avLst/>
              <a:gdLst/>
              <a:ahLst/>
              <a:cxnLst>
                <a:cxn ang="0">
                  <a:pos x="288" y="1"/>
                </a:cxn>
                <a:cxn ang="0">
                  <a:pos x="288" y="1"/>
                </a:cxn>
                <a:cxn ang="0">
                  <a:pos x="271" y="17"/>
                </a:cxn>
                <a:cxn ang="0">
                  <a:pos x="253" y="33"/>
                </a:cxn>
                <a:cxn ang="0">
                  <a:pos x="215" y="61"/>
                </a:cxn>
                <a:cxn ang="0">
                  <a:pos x="177" y="89"/>
                </a:cxn>
                <a:cxn ang="0">
                  <a:pos x="137" y="115"/>
                </a:cxn>
                <a:cxn ang="0">
                  <a:pos x="137" y="115"/>
                </a:cxn>
                <a:cxn ang="0">
                  <a:pos x="103" y="137"/>
                </a:cxn>
                <a:cxn ang="0">
                  <a:pos x="68" y="158"/>
                </a:cxn>
                <a:cxn ang="0">
                  <a:pos x="50" y="169"/>
                </a:cxn>
                <a:cxn ang="0">
                  <a:pos x="34" y="180"/>
                </a:cxn>
                <a:cxn ang="0">
                  <a:pos x="17" y="19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9"/>
                </a:cxn>
                <a:cxn ang="0">
                  <a:pos x="0" y="210"/>
                </a:cxn>
                <a:cxn ang="0">
                  <a:pos x="1" y="214"/>
                </a:cxn>
                <a:cxn ang="0">
                  <a:pos x="5" y="217"/>
                </a:cxn>
                <a:cxn ang="0">
                  <a:pos x="8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28" y="200"/>
                </a:cxn>
                <a:cxn ang="0">
                  <a:pos x="45" y="186"/>
                </a:cxn>
                <a:cxn ang="0">
                  <a:pos x="64" y="174"/>
                </a:cxn>
                <a:cxn ang="0">
                  <a:pos x="84" y="161"/>
                </a:cxn>
                <a:cxn ang="0">
                  <a:pos x="123" y="137"/>
                </a:cxn>
                <a:cxn ang="0">
                  <a:pos x="161" y="112"/>
                </a:cxn>
                <a:cxn ang="0">
                  <a:pos x="161" y="112"/>
                </a:cxn>
                <a:cxn ang="0">
                  <a:pos x="196" y="89"/>
                </a:cxn>
                <a:cxn ang="0">
                  <a:pos x="230" y="64"/>
                </a:cxn>
                <a:cxn ang="0">
                  <a:pos x="264" y="38"/>
                </a:cxn>
                <a:cxn ang="0">
                  <a:pos x="280" y="23"/>
                </a:cxn>
                <a:cxn ang="0">
                  <a:pos x="296" y="9"/>
                </a:cxn>
                <a:cxn ang="0">
                  <a:pos x="296" y="9"/>
                </a:cxn>
                <a:cxn ang="0">
                  <a:pos x="297" y="8"/>
                </a:cxn>
                <a:cxn ang="0">
                  <a:pos x="297" y="5"/>
                </a:cxn>
                <a:cxn ang="0">
                  <a:pos x="296" y="1"/>
                </a:cxn>
                <a:cxn ang="0">
                  <a:pos x="292" y="0"/>
                </a:cxn>
                <a:cxn ang="0">
                  <a:pos x="289" y="0"/>
                </a:cxn>
                <a:cxn ang="0">
                  <a:pos x="288" y="1"/>
                </a:cxn>
                <a:cxn ang="0">
                  <a:pos x="288" y="1"/>
                </a:cxn>
              </a:cxnLst>
              <a:rect l="0" t="0" r="r" b="b"/>
              <a:pathLst>
                <a:path w="297" h="217">
                  <a:moveTo>
                    <a:pt x="288" y="1"/>
                  </a:moveTo>
                  <a:lnTo>
                    <a:pt x="288" y="1"/>
                  </a:lnTo>
                  <a:lnTo>
                    <a:pt x="271" y="17"/>
                  </a:lnTo>
                  <a:lnTo>
                    <a:pt x="253" y="33"/>
                  </a:lnTo>
                  <a:lnTo>
                    <a:pt x="215" y="61"/>
                  </a:lnTo>
                  <a:lnTo>
                    <a:pt x="177" y="89"/>
                  </a:lnTo>
                  <a:lnTo>
                    <a:pt x="137" y="115"/>
                  </a:lnTo>
                  <a:lnTo>
                    <a:pt x="137" y="115"/>
                  </a:lnTo>
                  <a:lnTo>
                    <a:pt x="103" y="137"/>
                  </a:lnTo>
                  <a:lnTo>
                    <a:pt x="68" y="158"/>
                  </a:lnTo>
                  <a:lnTo>
                    <a:pt x="50" y="169"/>
                  </a:lnTo>
                  <a:lnTo>
                    <a:pt x="34" y="180"/>
                  </a:lnTo>
                  <a:lnTo>
                    <a:pt x="17" y="19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9"/>
                  </a:lnTo>
                  <a:lnTo>
                    <a:pt x="0" y="210"/>
                  </a:lnTo>
                  <a:lnTo>
                    <a:pt x="1" y="214"/>
                  </a:lnTo>
                  <a:lnTo>
                    <a:pt x="5" y="217"/>
                  </a:lnTo>
                  <a:lnTo>
                    <a:pt x="8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28" y="200"/>
                  </a:lnTo>
                  <a:lnTo>
                    <a:pt x="45" y="186"/>
                  </a:lnTo>
                  <a:lnTo>
                    <a:pt x="64" y="174"/>
                  </a:lnTo>
                  <a:lnTo>
                    <a:pt x="84" y="161"/>
                  </a:lnTo>
                  <a:lnTo>
                    <a:pt x="123" y="137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96" y="89"/>
                  </a:lnTo>
                  <a:lnTo>
                    <a:pt x="230" y="64"/>
                  </a:lnTo>
                  <a:lnTo>
                    <a:pt x="264" y="38"/>
                  </a:lnTo>
                  <a:lnTo>
                    <a:pt x="280" y="23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97" y="8"/>
                  </a:lnTo>
                  <a:lnTo>
                    <a:pt x="297" y="5"/>
                  </a:lnTo>
                  <a:lnTo>
                    <a:pt x="296" y="1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8" y="1"/>
                  </a:lnTo>
                  <a:lnTo>
                    <a:pt x="28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6" name="Freeform 1188"/>
            <p:cNvSpPr/>
            <p:nvPr/>
          </p:nvSpPr>
          <p:spPr bwMode="auto">
            <a:xfrm>
              <a:off x="5635626" y="2027238"/>
              <a:ext cx="131763" cy="8890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288" y="21"/>
                </a:cxn>
                <a:cxn ang="0">
                  <a:pos x="254" y="42"/>
                </a:cxn>
                <a:cxn ang="0">
                  <a:pos x="242" y="48"/>
                </a:cxn>
                <a:cxn ang="0">
                  <a:pos x="208" y="73"/>
                </a:cxn>
                <a:cxn ang="0">
                  <a:pos x="165" y="107"/>
                </a:cxn>
                <a:cxn ang="0">
                  <a:pos x="126" y="136"/>
                </a:cxn>
                <a:cxn ang="0">
                  <a:pos x="85" y="163"/>
                </a:cxn>
                <a:cxn ang="0">
                  <a:pos x="54" y="184"/>
                </a:cxn>
                <a:cxn ang="0">
                  <a:pos x="43" y="189"/>
                </a:cxn>
                <a:cxn ang="0">
                  <a:pos x="17" y="201"/>
                </a:cxn>
                <a:cxn ang="0">
                  <a:pos x="13" y="205"/>
                </a:cxn>
                <a:cxn ang="0">
                  <a:pos x="9" y="210"/>
                </a:cxn>
                <a:cxn ang="0">
                  <a:pos x="4" y="213"/>
                </a:cxn>
                <a:cxn ang="0">
                  <a:pos x="0" y="216"/>
                </a:cxn>
                <a:cxn ang="0">
                  <a:pos x="3" y="223"/>
                </a:cxn>
                <a:cxn ang="0">
                  <a:pos x="7" y="223"/>
                </a:cxn>
                <a:cxn ang="0">
                  <a:pos x="13" y="221"/>
                </a:cxn>
                <a:cxn ang="0">
                  <a:pos x="24" y="213"/>
                </a:cxn>
                <a:cxn ang="0">
                  <a:pos x="30" y="209"/>
                </a:cxn>
                <a:cxn ang="0">
                  <a:pos x="58" y="196"/>
                </a:cxn>
                <a:cxn ang="0">
                  <a:pos x="66" y="191"/>
                </a:cxn>
                <a:cxn ang="0">
                  <a:pos x="153" y="129"/>
                </a:cxn>
                <a:cxn ang="0">
                  <a:pos x="202" y="94"/>
                </a:cxn>
                <a:cxn ang="0">
                  <a:pos x="250" y="59"/>
                </a:cxn>
                <a:cxn ang="0">
                  <a:pos x="270" y="47"/>
                </a:cxn>
                <a:cxn ang="0">
                  <a:pos x="288" y="35"/>
                </a:cxn>
                <a:cxn ang="0">
                  <a:pos x="317" y="16"/>
                </a:cxn>
                <a:cxn ang="0">
                  <a:pos x="327" y="10"/>
                </a:cxn>
                <a:cxn ang="0">
                  <a:pos x="331" y="6"/>
                </a:cxn>
                <a:cxn ang="0">
                  <a:pos x="330" y="2"/>
                </a:cxn>
                <a:cxn ang="0">
                  <a:pos x="325" y="0"/>
                </a:cxn>
                <a:cxn ang="0">
                  <a:pos x="322" y="0"/>
                </a:cxn>
              </a:cxnLst>
              <a:rect l="0" t="0" r="r" b="b"/>
              <a:pathLst>
                <a:path w="331" h="223">
                  <a:moveTo>
                    <a:pt x="322" y="0"/>
                  </a:moveTo>
                  <a:lnTo>
                    <a:pt x="322" y="0"/>
                  </a:lnTo>
                  <a:lnTo>
                    <a:pt x="304" y="9"/>
                  </a:lnTo>
                  <a:lnTo>
                    <a:pt x="288" y="21"/>
                  </a:lnTo>
                  <a:lnTo>
                    <a:pt x="271" y="31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42" y="48"/>
                  </a:lnTo>
                  <a:lnTo>
                    <a:pt x="230" y="56"/>
                  </a:lnTo>
                  <a:lnTo>
                    <a:pt x="208" y="73"/>
                  </a:lnTo>
                  <a:lnTo>
                    <a:pt x="187" y="90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26" y="136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64" y="178"/>
                  </a:lnTo>
                  <a:lnTo>
                    <a:pt x="54" y="184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30" y="196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3" y="205"/>
                  </a:lnTo>
                  <a:lnTo>
                    <a:pt x="12" y="208"/>
                  </a:lnTo>
                  <a:lnTo>
                    <a:pt x="9" y="210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13" y="221"/>
                  </a:lnTo>
                  <a:lnTo>
                    <a:pt x="19" y="217"/>
                  </a:lnTo>
                  <a:lnTo>
                    <a:pt x="24" y="213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49" y="201"/>
                  </a:lnTo>
                  <a:lnTo>
                    <a:pt x="58" y="196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110" y="159"/>
                  </a:lnTo>
                  <a:lnTo>
                    <a:pt x="153" y="129"/>
                  </a:lnTo>
                  <a:lnTo>
                    <a:pt x="153" y="129"/>
                  </a:lnTo>
                  <a:lnTo>
                    <a:pt x="202" y="94"/>
                  </a:lnTo>
                  <a:lnTo>
                    <a:pt x="250" y="59"/>
                  </a:lnTo>
                  <a:lnTo>
                    <a:pt x="250" y="59"/>
                  </a:lnTo>
                  <a:lnTo>
                    <a:pt x="259" y="52"/>
                  </a:lnTo>
                  <a:lnTo>
                    <a:pt x="270" y="47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308" y="22"/>
                  </a:lnTo>
                  <a:lnTo>
                    <a:pt x="317" y="16"/>
                  </a:lnTo>
                  <a:lnTo>
                    <a:pt x="327" y="10"/>
                  </a:lnTo>
                  <a:lnTo>
                    <a:pt x="327" y="10"/>
                  </a:lnTo>
                  <a:lnTo>
                    <a:pt x="330" y="9"/>
                  </a:lnTo>
                  <a:lnTo>
                    <a:pt x="331" y="6"/>
                  </a:lnTo>
                  <a:lnTo>
                    <a:pt x="331" y="5"/>
                  </a:lnTo>
                  <a:lnTo>
                    <a:pt x="330" y="2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7" name="Freeform 1189"/>
            <p:cNvSpPr/>
            <p:nvPr/>
          </p:nvSpPr>
          <p:spPr bwMode="auto">
            <a:xfrm>
              <a:off x="5692776" y="2025650"/>
              <a:ext cx="123825" cy="88900"/>
            </a:xfrm>
            <a:custGeom>
              <a:avLst/>
              <a:gdLst/>
              <a:ahLst/>
              <a:cxnLst>
                <a:cxn ang="0">
                  <a:pos x="304" y="0"/>
                </a:cxn>
                <a:cxn ang="0">
                  <a:pos x="304" y="0"/>
                </a:cxn>
                <a:cxn ang="0">
                  <a:pos x="287" y="10"/>
                </a:cxn>
                <a:cxn ang="0">
                  <a:pos x="268" y="20"/>
                </a:cxn>
                <a:cxn ang="0">
                  <a:pos x="251" y="29"/>
                </a:cxn>
                <a:cxn ang="0">
                  <a:pos x="233" y="39"/>
                </a:cxn>
                <a:cxn ang="0">
                  <a:pos x="233" y="39"/>
                </a:cxn>
                <a:cxn ang="0">
                  <a:pos x="190" y="69"/>
                </a:cxn>
                <a:cxn ang="0">
                  <a:pos x="145" y="98"/>
                </a:cxn>
                <a:cxn ang="0">
                  <a:pos x="145" y="98"/>
                </a:cxn>
                <a:cxn ang="0">
                  <a:pos x="107" y="124"/>
                </a:cxn>
                <a:cxn ang="0">
                  <a:pos x="71" y="153"/>
                </a:cxn>
                <a:cxn ang="0">
                  <a:pos x="35" y="182"/>
                </a:cxn>
                <a:cxn ang="0">
                  <a:pos x="18" y="197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7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8" y="224"/>
                </a:cxn>
                <a:cxn ang="0">
                  <a:pos x="9" y="222"/>
                </a:cxn>
                <a:cxn ang="0">
                  <a:pos x="9" y="222"/>
                </a:cxn>
                <a:cxn ang="0">
                  <a:pos x="28" y="205"/>
                </a:cxn>
                <a:cxn ang="0">
                  <a:pos x="45" y="190"/>
                </a:cxn>
                <a:cxn ang="0">
                  <a:pos x="83" y="158"/>
                </a:cxn>
                <a:cxn ang="0">
                  <a:pos x="121" y="129"/>
                </a:cxn>
                <a:cxn ang="0">
                  <a:pos x="161" y="102"/>
                </a:cxn>
                <a:cxn ang="0">
                  <a:pos x="161" y="102"/>
                </a:cxn>
                <a:cxn ang="0">
                  <a:pos x="240" y="50"/>
                </a:cxn>
                <a:cxn ang="0">
                  <a:pos x="240" y="50"/>
                </a:cxn>
                <a:cxn ang="0">
                  <a:pos x="257" y="39"/>
                </a:cxn>
                <a:cxn ang="0">
                  <a:pos x="275" y="29"/>
                </a:cxn>
                <a:cxn ang="0">
                  <a:pos x="292" y="21"/>
                </a:cxn>
                <a:cxn ang="0">
                  <a:pos x="309" y="10"/>
                </a:cxn>
                <a:cxn ang="0">
                  <a:pos x="309" y="10"/>
                </a:cxn>
                <a:cxn ang="0">
                  <a:pos x="311" y="9"/>
                </a:cxn>
                <a:cxn ang="0">
                  <a:pos x="311" y="6"/>
                </a:cxn>
                <a:cxn ang="0">
                  <a:pos x="311" y="3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4" y="0"/>
                </a:cxn>
              </a:cxnLst>
              <a:rect l="0" t="0" r="r" b="b"/>
              <a:pathLst>
                <a:path w="311" h="224">
                  <a:moveTo>
                    <a:pt x="304" y="0"/>
                  </a:moveTo>
                  <a:lnTo>
                    <a:pt x="304" y="0"/>
                  </a:lnTo>
                  <a:lnTo>
                    <a:pt x="287" y="10"/>
                  </a:lnTo>
                  <a:lnTo>
                    <a:pt x="268" y="20"/>
                  </a:lnTo>
                  <a:lnTo>
                    <a:pt x="251" y="29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190" y="69"/>
                  </a:lnTo>
                  <a:lnTo>
                    <a:pt x="145" y="98"/>
                  </a:lnTo>
                  <a:lnTo>
                    <a:pt x="145" y="98"/>
                  </a:lnTo>
                  <a:lnTo>
                    <a:pt x="107" y="124"/>
                  </a:lnTo>
                  <a:lnTo>
                    <a:pt x="71" y="153"/>
                  </a:lnTo>
                  <a:lnTo>
                    <a:pt x="35" y="182"/>
                  </a:lnTo>
                  <a:lnTo>
                    <a:pt x="18" y="197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18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28" y="205"/>
                  </a:lnTo>
                  <a:lnTo>
                    <a:pt x="45" y="190"/>
                  </a:lnTo>
                  <a:lnTo>
                    <a:pt x="83" y="158"/>
                  </a:lnTo>
                  <a:lnTo>
                    <a:pt x="121" y="129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57" y="39"/>
                  </a:lnTo>
                  <a:lnTo>
                    <a:pt x="275" y="29"/>
                  </a:lnTo>
                  <a:lnTo>
                    <a:pt x="292" y="21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11" y="9"/>
                  </a:lnTo>
                  <a:lnTo>
                    <a:pt x="311" y="6"/>
                  </a:lnTo>
                  <a:lnTo>
                    <a:pt x="311" y="3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8" name="Freeform 1190"/>
            <p:cNvSpPr/>
            <p:nvPr/>
          </p:nvSpPr>
          <p:spPr bwMode="auto">
            <a:xfrm>
              <a:off x="5734051" y="2032000"/>
              <a:ext cx="127000" cy="87313"/>
            </a:xfrm>
            <a:custGeom>
              <a:avLst/>
              <a:gdLst/>
              <a:ahLst/>
              <a:cxnLst>
                <a:cxn ang="0">
                  <a:pos x="312" y="2"/>
                </a:cxn>
                <a:cxn ang="0">
                  <a:pos x="312" y="2"/>
                </a:cxn>
                <a:cxn ang="0">
                  <a:pos x="270" y="29"/>
                </a:cxn>
                <a:cxn ang="0">
                  <a:pos x="226" y="55"/>
                </a:cxn>
                <a:cxn ang="0">
                  <a:pos x="140" y="107"/>
                </a:cxn>
                <a:cxn ang="0">
                  <a:pos x="140" y="107"/>
                </a:cxn>
                <a:cxn ang="0">
                  <a:pos x="123" y="119"/>
                </a:cxn>
                <a:cxn ang="0">
                  <a:pos x="106" y="132"/>
                </a:cxn>
                <a:cxn ang="0">
                  <a:pos x="72" y="158"/>
                </a:cxn>
                <a:cxn ang="0">
                  <a:pos x="72" y="158"/>
                </a:cxn>
                <a:cxn ang="0">
                  <a:pos x="54" y="170"/>
                </a:cxn>
                <a:cxn ang="0">
                  <a:pos x="37" y="182"/>
                </a:cxn>
                <a:cxn ang="0">
                  <a:pos x="19" y="194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2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7"/>
                </a:cxn>
                <a:cxn ang="0">
                  <a:pos x="8" y="217"/>
                </a:cxn>
                <a:cxn ang="0">
                  <a:pos x="11" y="216"/>
                </a:cxn>
                <a:cxn ang="0">
                  <a:pos x="11" y="216"/>
                </a:cxn>
                <a:cxn ang="0">
                  <a:pos x="28" y="202"/>
                </a:cxn>
                <a:cxn ang="0">
                  <a:pos x="47" y="189"/>
                </a:cxn>
                <a:cxn ang="0">
                  <a:pos x="66" y="175"/>
                </a:cxn>
                <a:cxn ang="0">
                  <a:pos x="85" y="162"/>
                </a:cxn>
                <a:cxn ang="0">
                  <a:pos x="85" y="162"/>
                </a:cxn>
                <a:cxn ang="0">
                  <a:pos x="119" y="136"/>
                </a:cxn>
                <a:cxn ang="0">
                  <a:pos x="138" y="124"/>
                </a:cxn>
                <a:cxn ang="0">
                  <a:pos x="156" y="113"/>
                </a:cxn>
                <a:cxn ang="0">
                  <a:pos x="156" y="113"/>
                </a:cxn>
                <a:cxn ang="0">
                  <a:pos x="237" y="63"/>
                </a:cxn>
                <a:cxn ang="0">
                  <a:pos x="278" y="37"/>
                </a:cxn>
                <a:cxn ang="0">
                  <a:pos x="318" y="11"/>
                </a:cxn>
                <a:cxn ang="0">
                  <a:pos x="318" y="11"/>
                </a:cxn>
                <a:cxn ang="0">
                  <a:pos x="319" y="9"/>
                </a:cxn>
                <a:cxn ang="0">
                  <a:pos x="321" y="8"/>
                </a:cxn>
                <a:cxn ang="0">
                  <a:pos x="319" y="3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312" y="2"/>
                </a:cxn>
                <a:cxn ang="0">
                  <a:pos x="312" y="2"/>
                </a:cxn>
              </a:cxnLst>
              <a:rect l="0" t="0" r="r" b="b"/>
              <a:pathLst>
                <a:path w="321" h="217">
                  <a:moveTo>
                    <a:pt x="312" y="2"/>
                  </a:moveTo>
                  <a:lnTo>
                    <a:pt x="312" y="2"/>
                  </a:lnTo>
                  <a:lnTo>
                    <a:pt x="270" y="29"/>
                  </a:lnTo>
                  <a:lnTo>
                    <a:pt x="226" y="55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23" y="119"/>
                  </a:lnTo>
                  <a:lnTo>
                    <a:pt x="106" y="132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54" y="170"/>
                  </a:lnTo>
                  <a:lnTo>
                    <a:pt x="37" y="182"/>
                  </a:lnTo>
                  <a:lnTo>
                    <a:pt x="19" y="194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2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28" y="202"/>
                  </a:lnTo>
                  <a:lnTo>
                    <a:pt x="47" y="189"/>
                  </a:lnTo>
                  <a:lnTo>
                    <a:pt x="66" y="175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119" y="136"/>
                  </a:lnTo>
                  <a:lnTo>
                    <a:pt x="138" y="124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237" y="63"/>
                  </a:lnTo>
                  <a:lnTo>
                    <a:pt x="278" y="37"/>
                  </a:lnTo>
                  <a:lnTo>
                    <a:pt x="318" y="11"/>
                  </a:lnTo>
                  <a:lnTo>
                    <a:pt x="318" y="11"/>
                  </a:lnTo>
                  <a:lnTo>
                    <a:pt x="319" y="9"/>
                  </a:lnTo>
                  <a:lnTo>
                    <a:pt x="321" y="8"/>
                  </a:lnTo>
                  <a:lnTo>
                    <a:pt x="319" y="3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312" y="2"/>
                  </a:lnTo>
                  <a:lnTo>
                    <a:pt x="3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9" name="Freeform 1191"/>
            <p:cNvSpPr/>
            <p:nvPr/>
          </p:nvSpPr>
          <p:spPr bwMode="auto">
            <a:xfrm>
              <a:off x="5786438" y="2032000"/>
              <a:ext cx="123825" cy="85725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86" y="16"/>
                </a:cxn>
                <a:cxn ang="0">
                  <a:pos x="269" y="28"/>
                </a:cxn>
                <a:cxn ang="0">
                  <a:pos x="234" y="53"/>
                </a:cxn>
                <a:cxn ang="0">
                  <a:pos x="234" y="53"/>
                </a:cxn>
                <a:cxn ang="0">
                  <a:pos x="193" y="81"/>
                </a:cxn>
                <a:cxn ang="0">
                  <a:pos x="151" y="107"/>
                </a:cxn>
                <a:cxn ang="0">
                  <a:pos x="66" y="160"/>
                </a:cxn>
                <a:cxn ang="0">
                  <a:pos x="66" y="160"/>
                </a:cxn>
                <a:cxn ang="0">
                  <a:pos x="31" y="179"/>
                </a:cxn>
                <a:cxn ang="0">
                  <a:pos x="14" y="191"/>
                </a:cxn>
                <a:cxn ang="0">
                  <a:pos x="7" y="198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9" y="212"/>
                </a:cxn>
                <a:cxn ang="0">
                  <a:pos x="11" y="211"/>
                </a:cxn>
                <a:cxn ang="0">
                  <a:pos x="11" y="211"/>
                </a:cxn>
                <a:cxn ang="0">
                  <a:pos x="18" y="203"/>
                </a:cxn>
                <a:cxn ang="0">
                  <a:pos x="27" y="198"/>
                </a:cxn>
                <a:cxn ang="0">
                  <a:pos x="45" y="186"/>
                </a:cxn>
                <a:cxn ang="0">
                  <a:pos x="45" y="186"/>
                </a:cxn>
                <a:cxn ang="0">
                  <a:pos x="68" y="172"/>
                </a:cxn>
                <a:cxn ang="0">
                  <a:pos x="91" y="157"/>
                </a:cxn>
                <a:cxn ang="0">
                  <a:pos x="91" y="157"/>
                </a:cxn>
                <a:cxn ang="0">
                  <a:pos x="176" y="106"/>
                </a:cxn>
                <a:cxn ang="0">
                  <a:pos x="176" y="106"/>
                </a:cxn>
                <a:cxn ang="0">
                  <a:pos x="195" y="94"/>
                </a:cxn>
                <a:cxn ang="0">
                  <a:pos x="213" y="83"/>
                </a:cxn>
                <a:cxn ang="0">
                  <a:pos x="248" y="56"/>
                </a:cxn>
                <a:cxn ang="0">
                  <a:pos x="248" y="56"/>
                </a:cxn>
                <a:cxn ang="0">
                  <a:pos x="280" y="34"/>
                </a:cxn>
                <a:cxn ang="0">
                  <a:pos x="295" y="22"/>
                </a:cxn>
                <a:cxn ang="0">
                  <a:pos x="311" y="11"/>
                </a:cxn>
                <a:cxn ang="0">
                  <a:pos x="311" y="11"/>
                </a:cxn>
                <a:cxn ang="0">
                  <a:pos x="312" y="8"/>
                </a:cxn>
                <a:cxn ang="0">
                  <a:pos x="312" y="7"/>
                </a:cxn>
                <a:cxn ang="0">
                  <a:pos x="311" y="3"/>
                </a:cxn>
                <a:cxn ang="0">
                  <a:pos x="307" y="0"/>
                </a:cxn>
                <a:cxn ang="0">
                  <a:pos x="304" y="2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2" h="213">
                  <a:moveTo>
                    <a:pt x="303" y="3"/>
                  </a:moveTo>
                  <a:lnTo>
                    <a:pt x="303" y="3"/>
                  </a:lnTo>
                  <a:lnTo>
                    <a:pt x="286" y="16"/>
                  </a:lnTo>
                  <a:lnTo>
                    <a:pt x="269" y="28"/>
                  </a:lnTo>
                  <a:lnTo>
                    <a:pt x="234" y="53"/>
                  </a:lnTo>
                  <a:lnTo>
                    <a:pt x="234" y="53"/>
                  </a:lnTo>
                  <a:lnTo>
                    <a:pt x="193" y="81"/>
                  </a:lnTo>
                  <a:lnTo>
                    <a:pt x="151" y="10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31" y="179"/>
                  </a:lnTo>
                  <a:lnTo>
                    <a:pt x="14" y="191"/>
                  </a:lnTo>
                  <a:lnTo>
                    <a:pt x="7" y="198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8" y="203"/>
                  </a:lnTo>
                  <a:lnTo>
                    <a:pt x="27" y="198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68" y="172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95" y="94"/>
                  </a:lnTo>
                  <a:lnTo>
                    <a:pt x="213" y="83"/>
                  </a:lnTo>
                  <a:lnTo>
                    <a:pt x="248" y="56"/>
                  </a:lnTo>
                  <a:lnTo>
                    <a:pt x="248" y="56"/>
                  </a:lnTo>
                  <a:lnTo>
                    <a:pt x="280" y="34"/>
                  </a:lnTo>
                  <a:lnTo>
                    <a:pt x="295" y="22"/>
                  </a:lnTo>
                  <a:lnTo>
                    <a:pt x="311" y="11"/>
                  </a:lnTo>
                  <a:lnTo>
                    <a:pt x="311" y="11"/>
                  </a:lnTo>
                  <a:lnTo>
                    <a:pt x="312" y="8"/>
                  </a:lnTo>
                  <a:lnTo>
                    <a:pt x="312" y="7"/>
                  </a:lnTo>
                  <a:lnTo>
                    <a:pt x="311" y="3"/>
                  </a:lnTo>
                  <a:lnTo>
                    <a:pt x="307" y="0"/>
                  </a:lnTo>
                  <a:lnTo>
                    <a:pt x="304" y="2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0" name="Freeform 1192"/>
            <p:cNvSpPr/>
            <p:nvPr/>
          </p:nvSpPr>
          <p:spPr bwMode="auto">
            <a:xfrm>
              <a:off x="5835651" y="2051050"/>
              <a:ext cx="103188" cy="68263"/>
            </a:xfrm>
            <a:custGeom>
              <a:avLst/>
              <a:gdLst/>
              <a:ahLst/>
              <a:cxnLst>
                <a:cxn ang="0">
                  <a:pos x="250" y="1"/>
                </a:cxn>
                <a:cxn ang="0">
                  <a:pos x="250" y="1"/>
                </a:cxn>
                <a:cxn ang="0">
                  <a:pos x="237" y="12"/>
                </a:cxn>
                <a:cxn ang="0">
                  <a:pos x="223" y="21"/>
                </a:cxn>
                <a:cxn ang="0">
                  <a:pos x="192" y="38"/>
                </a:cxn>
                <a:cxn ang="0">
                  <a:pos x="192" y="38"/>
                </a:cxn>
                <a:cxn ang="0">
                  <a:pos x="123" y="84"/>
                </a:cxn>
                <a:cxn ang="0">
                  <a:pos x="123" y="84"/>
                </a:cxn>
                <a:cxn ang="0">
                  <a:pos x="92" y="103"/>
                </a:cxn>
                <a:cxn ang="0">
                  <a:pos x="62" y="120"/>
                </a:cxn>
                <a:cxn ang="0">
                  <a:pos x="30" y="140"/>
                </a:cxn>
                <a:cxn ang="0">
                  <a:pos x="16" y="150"/>
                </a:cxn>
                <a:cxn ang="0">
                  <a:pos x="3" y="162"/>
                </a:cxn>
                <a:cxn ang="0">
                  <a:pos x="3" y="162"/>
                </a:cxn>
                <a:cxn ang="0">
                  <a:pos x="2" y="163"/>
                </a:cxn>
                <a:cxn ang="0">
                  <a:pos x="0" y="166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7" y="171"/>
                </a:cxn>
                <a:cxn ang="0">
                  <a:pos x="8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25" y="158"/>
                </a:cxn>
                <a:cxn ang="0">
                  <a:pos x="41" y="146"/>
                </a:cxn>
                <a:cxn ang="0">
                  <a:pos x="72" y="127"/>
                </a:cxn>
                <a:cxn ang="0">
                  <a:pos x="105" y="107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207" y="42"/>
                </a:cxn>
                <a:cxn ang="0">
                  <a:pos x="207" y="42"/>
                </a:cxn>
                <a:cxn ang="0">
                  <a:pos x="233" y="27"/>
                </a:cxn>
                <a:cxn ang="0">
                  <a:pos x="246" y="20"/>
                </a:cxn>
                <a:cxn ang="0">
                  <a:pos x="258" y="10"/>
                </a:cxn>
                <a:cxn ang="0">
                  <a:pos x="258" y="10"/>
                </a:cxn>
                <a:cxn ang="0">
                  <a:pos x="259" y="8"/>
                </a:cxn>
                <a:cxn ang="0">
                  <a:pos x="259" y="7"/>
                </a:cxn>
                <a:cxn ang="0">
                  <a:pos x="258" y="3"/>
                </a:cxn>
                <a:cxn ang="0">
                  <a:pos x="254" y="0"/>
                </a:cxn>
                <a:cxn ang="0">
                  <a:pos x="251" y="1"/>
                </a:cxn>
                <a:cxn ang="0">
                  <a:pos x="250" y="1"/>
                </a:cxn>
                <a:cxn ang="0">
                  <a:pos x="250" y="1"/>
                </a:cxn>
              </a:cxnLst>
              <a:rect l="0" t="0" r="r" b="b"/>
              <a:pathLst>
                <a:path w="259" h="171">
                  <a:moveTo>
                    <a:pt x="250" y="1"/>
                  </a:moveTo>
                  <a:lnTo>
                    <a:pt x="250" y="1"/>
                  </a:lnTo>
                  <a:lnTo>
                    <a:pt x="237" y="12"/>
                  </a:lnTo>
                  <a:lnTo>
                    <a:pt x="223" y="21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92" y="103"/>
                  </a:lnTo>
                  <a:lnTo>
                    <a:pt x="62" y="120"/>
                  </a:lnTo>
                  <a:lnTo>
                    <a:pt x="30" y="140"/>
                  </a:lnTo>
                  <a:lnTo>
                    <a:pt x="16" y="150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3"/>
                  </a:lnTo>
                  <a:lnTo>
                    <a:pt x="0" y="166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58"/>
                  </a:lnTo>
                  <a:lnTo>
                    <a:pt x="41" y="146"/>
                  </a:lnTo>
                  <a:lnTo>
                    <a:pt x="72" y="127"/>
                  </a:lnTo>
                  <a:lnTo>
                    <a:pt x="105" y="107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33" y="27"/>
                  </a:lnTo>
                  <a:lnTo>
                    <a:pt x="246" y="2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9" y="8"/>
                  </a:lnTo>
                  <a:lnTo>
                    <a:pt x="259" y="7"/>
                  </a:lnTo>
                  <a:lnTo>
                    <a:pt x="258" y="3"/>
                  </a:lnTo>
                  <a:lnTo>
                    <a:pt x="254" y="0"/>
                  </a:lnTo>
                  <a:lnTo>
                    <a:pt x="251" y="1"/>
                  </a:lnTo>
                  <a:lnTo>
                    <a:pt x="250" y="1"/>
                  </a:lnTo>
                  <a:lnTo>
                    <a:pt x="2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1" name="Freeform 1193"/>
            <p:cNvSpPr/>
            <p:nvPr/>
          </p:nvSpPr>
          <p:spPr bwMode="auto">
            <a:xfrm>
              <a:off x="5853113" y="2078038"/>
              <a:ext cx="101600" cy="65088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47" y="0"/>
                </a:cxn>
                <a:cxn ang="0">
                  <a:pos x="229" y="11"/>
                </a:cxn>
                <a:cxn ang="0">
                  <a:pos x="212" y="21"/>
                </a:cxn>
                <a:cxn ang="0">
                  <a:pos x="195" y="33"/>
                </a:cxn>
                <a:cxn ang="0">
                  <a:pos x="177" y="42"/>
                </a:cxn>
                <a:cxn ang="0">
                  <a:pos x="177" y="42"/>
                </a:cxn>
                <a:cxn ang="0">
                  <a:pos x="141" y="60"/>
                </a:cxn>
                <a:cxn ang="0">
                  <a:pos x="106" y="79"/>
                </a:cxn>
                <a:cxn ang="0">
                  <a:pos x="106" y="79"/>
                </a:cxn>
                <a:cxn ang="0">
                  <a:pos x="90" y="89"/>
                </a:cxn>
                <a:cxn ang="0">
                  <a:pos x="73" y="101"/>
                </a:cxn>
                <a:cxn ang="0">
                  <a:pos x="58" y="111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30" y="128"/>
                </a:cxn>
                <a:cxn ang="0">
                  <a:pos x="18" y="135"/>
                </a:cxn>
                <a:cxn ang="0">
                  <a:pos x="9" y="144"/>
                </a:cxn>
                <a:cxn ang="0">
                  <a:pos x="5" y="149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4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6" y="153"/>
                </a:cxn>
                <a:cxn ang="0">
                  <a:pos x="22" y="147"/>
                </a:cxn>
                <a:cxn ang="0">
                  <a:pos x="29" y="142"/>
                </a:cxn>
                <a:cxn ang="0">
                  <a:pos x="35" y="138"/>
                </a:cxn>
                <a:cxn ang="0">
                  <a:pos x="51" y="128"/>
                </a:cxn>
                <a:cxn ang="0">
                  <a:pos x="67" y="121"/>
                </a:cxn>
                <a:cxn ang="0">
                  <a:pos x="67" y="121"/>
                </a:cxn>
                <a:cxn ang="0">
                  <a:pos x="81" y="111"/>
                </a:cxn>
                <a:cxn ang="0">
                  <a:pos x="97" y="101"/>
                </a:cxn>
                <a:cxn ang="0">
                  <a:pos x="111" y="91"/>
                </a:cxn>
                <a:cxn ang="0">
                  <a:pos x="127" y="81"/>
                </a:cxn>
                <a:cxn ang="0">
                  <a:pos x="127" y="81"/>
                </a:cxn>
                <a:cxn ang="0">
                  <a:pos x="160" y="66"/>
                </a:cxn>
                <a:cxn ang="0">
                  <a:pos x="191" y="49"/>
                </a:cxn>
                <a:cxn ang="0">
                  <a:pos x="191" y="49"/>
                </a:cxn>
                <a:cxn ang="0">
                  <a:pos x="207" y="40"/>
                </a:cxn>
                <a:cxn ang="0">
                  <a:pos x="222" y="29"/>
                </a:cxn>
                <a:cxn ang="0">
                  <a:pos x="237" y="20"/>
                </a:cxn>
                <a:cxn ang="0">
                  <a:pos x="253" y="11"/>
                </a:cxn>
                <a:cxn ang="0">
                  <a:pos x="253" y="11"/>
                </a:cxn>
                <a:cxn ang="0">
                  <a:pos x="255" y="8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0"/>
                </a:cxn>
                <a:cxn ang="0">
                  <a:pos x="247" y="0"/>
                </a:cxn>
              </a:cxnLst>
              <a:rect l="0" t="0" r="r" b="b"/>
              <a:pathLst>
                <a:path w="255" h="164">
                  <a:moveTo>
                    <a:pt x="247" y="0"/>
                  </a:moveTo>
                  <a:lnTo>
                    <a:pt x="247" y="0"/>
                  </a:lnTo>
                  <a:lnTo>
                    <a:pt x="229" y="11"/>
                  </a:lnTo>
                  <a:lnTo>
                    <a:pt x="212" y="21"/>
                  </a:lnTo>
                  <a:lnTo>
                    <a:pt x="195" y="33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41" y="60"/>
                  </a:lnTo>
                  <a:lnTo>
                    <a:pt x="106" y="79"/>
                  </a:lnTo>
                  <a:lnTo>
                    <a:pt x="106" y="79"/>
                  </a:lnTo>
                  <a:lnTo>
                    <a:pt x="90" y="89"/>
                  </a:lnTo>
                  <a:lnTo>
                    <a:pt x="73" y="101"/>
                  </a:lnTo>
                  <a:lnTo>
                    <a:pt x="58" y="111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30" y="128"/>
                  </a:lnTo>
                  <a:lnTo>
                    <a:pt x="18" y="135"/>
                  </a:lnTo>
                  <a:lnTo>
                    <a:pt x="9" y="144"/>
                  </a:lnTo>
                  <a:lnTo>
                    <a:pt x="5" y="149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4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6" y="153"/>
                  </a:lnTo>
                  <a:lnTo>
                    <a:pt x="22" y="147"/>
                  </a:lnTo>
                  <a:lnTo>
                    <a:pt x="29" y="142"/>
                  </a:lnTo>
                  <a:lnTo>
                    <a:pt x="35" y="138"/>
                  </a:lnTo>
                  <a:lnTo>
                    <a:pt x="51" y="12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81" y="111"/>
                  </a:lnTo>
                  <a:lnTo>
                    <a:pt x="97" y="101"/>
                  </a:lnTo>
                  <a:lnTo>
                    <a:pt x="111" y="9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60" y="66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207" y="40"/>
                  </a:lnTo>
                  <a:lnTo>
                    <a:pt x="222" y="29"/>
                  </a:lnTo>
                  <a:lnTo>
                    <a:pt x="237" y="20"/>
                  </a:lnTo>
                  <a:lnTo>
                    <a:pt x="253" y="11"/>
                  </a:lnTo>
                  <a:lnTo>
                    <a:pt x="253" y="11"/>
                  </a:lnTo>
                  <a:lnTo>
                    <a:pt x="255" y="8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2" name="Freeform 1194"/>
            <p:cNvSpPr/>
            <p:nvPr/>
          </p:nvSpPr>
          <p:spPr bwMode="auto">
            <a:xfrm>
              <a:off x="5859463" y="2103438"/>
              <a:ext cx="103188" cy="6985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38" y="8"/>
                </a:cxn>
                <a:cxn ang="0">
                  <a:pos x="220" y="17"/>
                </a:cxn>
                <a:cxn ang="0">
                  <a:pos x="187" y="38"/>
                </a:cxn>
                <a:cxn ang="0">
                  <a:pos x="187" y="38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87" y="96"/>
                </a:cxn>
                <a:cxn ang="0">
                  <a:pos x="70" y="109"/>
                </a:cxn>
                <a:cxn ang="0">
                  <a:pos x="36" y="134"/>
                </a:cxn>
                <a:cxn ang="0">
                  <a:pos x="36" y="134"/>
                </a:cxn>
                <a:cxn ang="0">
                  <a:pos x="15" y="148"/>
                </a:cxn>
                <a:cxn ang="0">
                  <a:pos x="6" y="157"/>
                </a:cxn>
                <a:cxn ang="0">
                  <a:pos x="2" y="163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3"/>
                </a:cxn>
                <a:cxn ang="0">
                  <a:pos x="2" y="174"/>
                </a:cxn>
                <a:cxn ang="0">
                  <a:pos x="4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2" y="172"/>
                </a:cxn>
                <a:cxn ang="0">
                  <a:pos x="12" y="172"/>
                </a:cxn>
                <a:cxn ang="0">
                  <a:pos x="14" y="166"/>
                </a:cxn>
                <a:cxn ang="0">
                  <a:pos x="19" y="160"/>
                </a:cxn>
                <a:cxn ang="0">
                  <a:pos x="32" y="149"/>
                </a:cxn>
                <a:cxn ang="0">
                  <a:pos x="57" y="132"/>
                </a:cxn>
                <a:cxn ang="0">
                  <a:pos x="57" y="132"/>
                </a:cxn>
                <a:cxn ang="0">
                  <a:pos x="89" y="110"/>
                </a:cxn>
                <a:cxn ang="0">
                  <a:pos x="120" y="89"/>
                </a:cxn>
                <a:cxn ang="0">
                  <a:pos x="120" y="89"/>
                </a:cxn>
                <a:cxn ang="0">
                  <a:pos x="183" y="53"/>
                </a:cxn>
                <a:cxn ang="0">
                  <a:pos x="183" y="53"/>
                </a:cxn>
                <a:cxn ang="0">
                  <a:pos x="220" y="30"/>
                </a:cxn>
                <a:cxn ang="0">
                  <a:pos x="239" y="20"/>
                </a:cxn>
                <a:cxn ang="0">
                  <a:pos x="248" y="16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0" y="11"/>
                </a:cxn>
                <a:cxn ang="0">
                  <a:pos x="261" y="8"/>
                </a:cxn>
                <a:cxn ang="0">
                  <a:pos x="261" y="4"/>
                </a:cxn>
                <a:cxn ang="0">
                  <a:pos x="260" y="2"/>
                </a:cxn>
                <a:cxn ang="0">
                  <a:pos x="257" y="0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261" h="176">
                  <a:moveTo>
                    <a:pt x="255" y="0"/>
                  </a:moveTo>
                  <a:lnTo>
                    <a:pt x="255" y="0"/>
                  </a:lnTo>
                  <a:lnTo>
                    <a:pt x="238" y="8"/>
                  </a:lnTo>
                  <a:lnTo>
                    <a:pt x="220" y="17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87" y="96"/>
                  </a:lnTo>
                  <a:lnTo>
                    <a:pt x="70" y="109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15" y="148"/>
                  </a:lnTo>
                  <a:lnTo>
                    <a:pt x="6" y="157"/>
                  </a:lnTo>
                  <a:lnTo>
                    <a:pt x="2" y="163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4" y="166"/>
                  </a:lnTo>
                  <a:lnTo>
                    <a:pt x="19" y="160"/>
                  </a:lnTo>
                  <a:lnTo>
                    <a:pt x="32" y="149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89" y="110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220" y="30"/>
                  </a:lnTo>
                  <a:lnTo>
                    <a:pt x="239" y="20"/>
                  </a:lnTo>
                  <a:lnTo>
                    <a:pt x="248" y="16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0" y="11"/>
                  </a:lnTo>
                  <a:lnTo>
                    <a:pt x="261" y="8"/>
                  </a:lnTo>
                  <a:lnTo>
                    <a:pt x="261" y="4"/>
                  </a:lnTo>
                  <a:lnTo>
                    <a:pt x="260" y="2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3" name="Freeform 1195"/>
            <p:cNvSpPr/>
            <p:nvPr/>
          </p:nvSpPr>
          <p:spPr bwMode="auto">
            <a:xfrm>
              <a:off x="5856288" y="2139950"/>
              <a:ext cx="104775" cy="73025"/>
            </a:xfrm>
            <a:custGeom>
              <a:avLst/>
              <a:gdLst/>
              <a:ahLst/>
              <a:cxnLst>
                <a:cxn ang="0">
                  <a:pos x="256" y="1"/>
                </a:cxn>
                <a:cxn ang="0">
                  <a:pos x="256" y="1"/>
                </a:cxn>
                <a:cxn ang="0">
                  <a:pos x="245" y="13"/>
                </a:cxn>
                <a:cxn ang="0">
                  <a:pos x="230" y="22"/>
                </a:cxn>
                <a:cxn ang="0">
                  <a:pos x="216" y="31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9" y="51"/>
                </a:cxn>
                <a:cxn ang="0">
                  <a:pos x="157" y="65"/>
                </a:cxn>
                <a:cxn ang="0">
                  <a:pos x="135" y="81"/>
                </a:cxn>
                <a:cxn ang="0">
                  <a:pos x="114" y="95"/>
                </a:cxn>
                <a:cxn ang="0">
                  <a:pos x="114" y="95"/>
                </a:cxn>
                <a:cxn ang="0">
                  <a:pos x="95" y="107"/>
                </a:cxn>
                <a:cxn ang="0">
                  <a:pos x="77" y="120"/>
                </a:cxn>
                <a:cxn ang="0">
                  <a:pos x="59" y="132"/>
                </a:cxn>
                <a:cxn ang="0">
                  <a:pos x="40" y="144"/>
                </a:cxn>
                <a:cxn ang="0">
                  <a:pos x="40" y="144"/>
                </a:cxn>
                <a:cxn ang="0">
                  <a:pos x="18" y="156"/>
                </a:cxn>
                <a:cxn ang="0">
                  <a:pos x="13" y="159"/>
                </a:cxn>
                <a:cxn ang="0">
                  <a:pos x="8" y="163"/>
                </a:cxn>
                <a:cxn ang="0">
                  <a:pos x="4" y="169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2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2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14" y="174"/>
                </a:cxn>
                <a:cxn ang="0">
                  <a:pos x="21" y="167"/>
                </a:cxn>
                <a:cxn ang="0">
                  <a:pos x="29" y="162"/>
                </a:cxn>
                <a:cxn ang="0">
                  <a:pos x="37" y="157"/>
                </a:cxn>
                <a:cxn ang="0">
                  <a:pos x="54" y="148"/>
                </a:cxn>
                <a:cxn ang="0">
                  <a:pos x="68" y="139"/>
                </a:cxn>
                <a:cxn ang="0">
                  <a:pos x="68" y="139"/>
                </a:cxn>
                <a:cxn ang="0">
                  <a:pos x="86" y="125"/>
                </a:cxn>
                <a:cxn ang="0">
                  <a:pos x="106" y="112"/>
                </a:cxn>
                <a:cxn ang="0">
                  <a:pos x="145" y="89"/>
                </a:cxn>
                <a:cxn ang="0">
                  <a:pos x="145" y="89"/>
                </a:cxn>
                <a:cxn ang="0">
                  <a:pos x="183" y="63"/>
                </a:cxn>
                <a:cxn ang="0">
                  <a:pos x="203" y="51"/>
                </a:cxn>
                <a:cxn ang="0">
                  <a:pos x="224" y="40"/>
                </a:cxn>
                <a:cxn ang="0">
                  <a:pos x="224" y="40"/>
                </a:cxn>
                <a:cxn ang="0">
                  <a:pos x="234" y="34"/>
                </a:cxn>
                <a:cxn ang="0">
                  <a:pos x="246" y="26"/>
                </a:cxn>
                <a:cxn ang="0">
                  <a:pos x="256" y="18"/>
                </a:cxn>
                <a:cxn ang="0">
                  <a:pos x="265" y="9"/>
                </a:cxn>
                <a:cxn ang="0">
                  <a:pos x="265" y="9"/>
                </a:cxn>
                <a:cxn ang="0">
                  <a:pos x="267" y="8"/>
                </a:cxn>
                <a:cxn ang="0">
                  <a:pos x="267" y="5"/>
                </a:cxn>
                <a:cxn ang="0">
                  <a:pos x="265" y="1"/>
                </a:cxn>
                <a:cxn ang="0">
                  <a:pos x="262" y="0"/>
                </a:cxn>
                <a:cxn ang="0">
                  <a:pos x="259" y="0"/>
                </a:cxn>
                <a:cxn ang="0">
                  <a:pos x="256" y="1"/>
                </a:cxn>
                <a:cxn ang="0">
                  <a:pos x="256" y="1"/>
                </a:cxn>
              </a:cxnLst>
              <a:rect l="0" t="0" r="r" b="b"/>
              <a:pathLst>
                <a:path w="267" h="183">
                  <a:moveTo>
                    <a:pt x="256" y="1"/>
                  </a:moveTo>
                  <a:lnTo>
                    <a:pt x="256" y="1"/>
                  </a:lnTo>
                  <a:lnTo>
                    <a:pt x="245" y="13"/>
                  </a:lnTo>
                  <a:lnTo>
                    <a:pt x="230" y="22"/>
                  </a:lnTo>
                  <a:lnTo>
                    <a:pt x="216" y="31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9" y="51"/>
                  </a:lnTo>
                  <a:lnTo>
                    <a:pt x="157" y="65"/>
                  </a:lnTo>
                  <a:lnTo>
                    <a:pt x="135" y="81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95" y="107"/>
                  </a:lnTo>
                  <a:lnTo>
                    <a:pt x="77" y="120"/>
                  </a:lnTo>
                  <a:lnTo>
                    <a:pt x="59" y="132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18" y="156"/>
                  </a:lnTo>
                  <a:lnTo>
                    <a:pt x="13" y="159"/>
                  </a:lnTo>
                  <a:lnTo>
                    <a:pt x="8" y="163"/>
                  </a:lnTo>
                  <a:lnTo>
                    <a:pt x="4" y="169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2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4" y="174"/>
                  </a:lnTo>
                  <a:lnTo>
                    <a:pt x="21" y="167"/>
                  </a:lnTo>
                  <a:lnTo>
                    <a:pt x="29" y="162"/>
                  </a:lnTo>
                  <a:lnTo>
                    <a:pt x="37" y="157"/>
                  </a:lnTo>
                  <a:lnTo>
                    <a:pt x="54" y="148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86" y="125"/>
                  </a:lnTo>
                  <a:lnTo>
                    <a:pt x="106" y="112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83" y="63"/>
                  </a:lnTo>
                  <a:lnTo>
                    <a:pt x="203" y="51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34" y="34"/>
                  </a:lnTo>
                  <a:lnTo>
                    <a:pt x="246" y="26"/>
                  </a:lnTo>
                  <a:lnTo>
                    <a:pt x="256" y="18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7" y="8"/>
                  </a:lnTo>
                  <a:lnTo>
                    <a:pt x="267" y="5"/>
                  </a:lnTo>
                  <a:lnTo>
                    <a:pt x="265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1"/>
                  </a:lnTo>
                  <a:lnTo>
                    <a:pt x="2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4" name="Freeform 1196"/>
            <p:cNvSpPr/>
            <p:nvPr/>
          </p:nvSpPr>
          <p:spPr bwMode="auto">
            <a:xfrm>
              <a:off x="5859463" y="2176463"/>
              <a:ext cx="106363" cy="69850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244" y="15"/>
                </a:cxn>
                <a:cxn ang="0">
                  <a:pos x="226" y="27"/>
                </a:cxn>
                <a:cxn ang="0">
                  <a:pos x="208" y="36"/>
                </a:cxn>
                <a:cxn ang="0">
                  <a:pos x="189" y="46"/>
                </a:cxn>
                <a:cxn ang="0">
                  <a:pos x="151" y="63"/>
                </a:cxn>
                <a:cxn ang="0">
                  <a:pos x="133" y="74"/>
                </a:cxn>
                <a:cxn ang="0">
                  <a:pos x="115" y="84"/>
                </a:cxn>
                <a:cxn ang="0">
                  <a:pos x="115" y="84"/>
                </a:cxn>
                <a:cxn ang="0">
                  <a:pos x="86" y="102"/>
                </a:cxn>
                <a:cxn ang="0">
                  <a:pos x="56" y="122"/>
                </a:cxn>
                <a:cxn ang="0">
                  <a:pos x="29" y="143"/>
                </a:cxn>
                <a:cxn ang="0">
                  <a:pos x="14" y="153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0" y="168"/>
                </a:cxn>
                <a:cxn ang="0">
                  <a:pos x="0" y="169"/>
                </a:cxn>
                <a:cxn ang="0">
                  <a:pos x="1" y="173"/>
                </a:cxn>
                <a:cxn ang="0">
                  <a:pos x="5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25" y="160"/>
                </a:cxn>
                <a:cxn ang="0">
                  <a:pos x="39" y="148"/>
                </a:cxn>
                <a:cxn ang="0">
                  <a:pos x="72" y="125"/>
                </a:cxn>
                <a:cxn ang="0">
                  <a:pos x="104" y="104"/>
                </a:cxn>
                <a:cxn ang="0">
                  <a:pos x="138" y="83"/>
                </a:cxn>
                <a:cxn ang="0">
                  <a:pos x="138" y="83"/>
                </a:cxn>
                <a:cxn ang="0">
                  <a:pos x="154" y="74"/>
                </a:cxn>
                <a:cxn ang="0">
                  <a:pos x="171" y="65"/>
                </a:cxn>
                <a:cxn ang="0">
                  <a:pos x="205" y="49"/>
                </a:cxn>
                <a:cxn ang="0">
                  <a:pos x="221" y="41"/>
                </a:cxn>
                <a:cxn ang="0">
                  <a:pos x="238" y="32"/>
                </a:cxn>
                <a:cxn ang="0">
                  <a:pos x="254" y="21"/>
                </a:cxn>
                <a:cxn ang="0">
                  <a:pos x="268" y="10"/>
                </a:cxn>
                <a:cxn ang="0">
                  <a:pos x="268" y="10"/>
                </a:cxn>
                <a:cxn ang="0">
                  <a:pos x="271" y="8"/>
                </a:cxn>
                <a:cxn ang="0">
                  <a:pos x="271" y="6"/>
                </a:cxn>
                <a:cxn ang="0">
                  <a:pos x="268" y="2"/>
                </a:cxn>
                <a:cxn ang="0">
                  <a:pos x="265" y="0"/>
                </a:cxn>
                <a:cxn ang="0">
                  <a:pos x="263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71" h="176">
                  <a:moveTo>
                    <a:pt x="260" y="2"/>
                  </a:moveTo>
                  <a:lnTo>
                    <a:pt x="260" y="2"/>
                  </a:lnTo>
                  <a:lnTo>
                    <a:pt x="244" y="15"/>
                  </a:lnTo>
                  <a:lnTo>
                    <a:pt x="226" y="27"/>
                  </a:lnTo>
                  <a:lnTo>
                    <a:pt x="208" y="36"/>
                  </a:lnTo>
                  <a:lnTo>
                    <a:pt x="189" y="46"/>
                  </a:lnTo>
                  <a:lnTo>
                    <a:pt x="151" y="63"/>
                  </a:lnTo>
                  <a:lnTo>
                    <a:pt x="133" y="7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86" y="102"/>
                  </a:lnTo>
                  <a:lnTo>
                    <a:pt x="56" y="122"/>
                  </a:lnTo>
                  <a:lnTo>
                    <a:pt x="29" y="143"/>
                  </a:lnTo>
                  <a:lnTo>
                    <a:pt x="14" y="153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1" y="173"/>
                  </a:lnTo>
                  <a:lnTo>
                    <a:pt x="5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25" y="160"/>
                  </a:lnTo>
                  <a:lnTo>
                    <a:pt x="39" y="148"/>
                  </a:lnTo>
                  <a:lnTo>
                    <a:pt x="72" y="125"/>
                  </a:lnTo>
                  <a:lnTo>
                    <a:pt x="104" y="104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54" y="74"/>
                  </a:lnTo>
                  <a:lnTo>
                    <a:pt x="171" y="65"/>
                  </a:lnTo>
                  <a:lnTo>
                    <a:pt x="205" y="49"/>
                  </a:lnTo>
                  <a:lnTo>
                    <a:pt x="221" y="41"/>
                  </a:lnTo>
                  <a:lnTo>
                    <a:pt x="238" y="32"/>
                  </a:lnTo>
                  <a:lnTo>
                    <a:pt x="254" y="21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3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5" name="Freeform 1197"/>
            <p:cNvSpPr/>
            <p:nvPr/>
          </p:nvSpPr>
          <p:spPr bwMode="auto">
            <a:xfrm>
              <a:off x="5861051" y="2211388"/>
              <a:ext cx="111125" cy="730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5" y="14"/>
                </a:cxn>
                <a:cxn ang="0">
                  <a:pos x="238" y="26"/>
                </a:cxn>
                <a:cxn ang="0">
                  <a:pos x="221" y="37"/>
                </a:cxn>
                <a:cxn ang="0">
                  <a:pos x="202" y="47"/>
                </a:cxn>
                <a:cxn ang="0">
                  <a:pos x="166" y="67"/>
                </a:cxn>
                <a:cxn ang="0">
                  <a:pos x="147" y="77"/>
                </a:cxn>
                <a:cxn ang="0">
                  <a:pos x="130" y="88"/>
                </a:cxn>
                <a:cxn ang="0">
                  <a:pos x="130" y="88"/>
                </a:cxn>
                <a:cxn ang="0">
                  <a:pos x="99" y="110"/>
                </a:cxn>
                <a:cxn ang="0">
                  <a:pos x="68" y="133"/>
                </a:cxn>
                <a:cxn ang="0">
                  <a:pos x="35" y="156"/>
                </a:cxn>
                <a:cxn ang="0">
                  <a:pos x="19" y="166"/>
                </a:cxn>
                <a:cxn ang="0">
                  <a:pos x="2" y="175"/>
                </a:cxn>
                <a:cxn ang="0">
                  <a:pos x="2" y="175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1" y="183"/>
                </a:cxn>
                <a:cxn ang="0">
                  <a:pos x="4" y="186"/>
                </a:cxn>
                <a:cxn ang="0">
                  <a:pos x="6" y="186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26" y="175"/>
                </a:cxn>
                <a:cxn ang="0">
                  <a:pos x="43" y="164"/>
                </a:cxn>
                <a:cxn ang="0">
                  <a:pos x="77" y="140"/>
                </a:cxn>
                <a:cxn ang="0">
                  <a:pos x="111" y="115"/>
                </a:cxn>
                <a:cxn ang="0">
                  <a:pos x="145" y="92"/>
                </a:cxn>
                <a:cxn ang="0">
                  <a:pos x="145" y="92"/>
                </a:cxn>
                <a:cxn ang="0">
                  <a:pos x="162" y="81"/>
                </a:cxn>
                <a:cxn ang="0">
                  <a:pos x="179" y="72"/>
                </a:cxn>
                <a:cxn ang="0">
                  <a:pos x="213" y="52"/>
                </a:cxn>
                <a:cxn ang="0">
                  <a:pos x="231" y="43"/>
                </a:cxn>
                <a:cxn ang="0">
                  <a:pos x="248" y="33"/>
                </a:cxn>
                <a:cxn ang="0">
                  <a:pos x="264" y="22"/>
                </a:cxn>
                <a:cxn ang="0">
                  <a:pos x="280" y="9"/>
                </a:cxn>
                <a:cxn ang="0">
                  <a:pos x="280" y="9"/>
                </a:cxn>
                <a:cxn ang="0">
                  <a:pos x="281" y="8"/>
                </a:cxn>
                <a:cxn ang="0">
                  <a:pos x="281" y="5"/>
                </a:cxn>
                <a:cxn ang="0">
                  <a:pos x="281" y="4"/>
                </a:cxn>
                <a:cxn ang="0">
                  <a:pos x="280" y="1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1" h="186">
                  <a:moveTo>
                    <a:pt x="272" y="1"/>
                  </a:moveTo>
                  <a:lnTo>
                    <a:pt x="272" y="1"/>
                  </a:lnTo>
                  <a:lnTo>
                    <a:pt x="255" y="14"/>
                  </a:lnTo>
                  <a:lnTo>
                    <a:pt x="238" y="26"/>
                  </a:lnTo>
                  <a:lnTo>
                    <a:pt x="221" y="37"/>
                  </a:lnTo>
                  <a:lnTo>
                    <a:pt x="202" y="47"/>
                  </a:lnTo>
                  <a:lnTo>
                    <a:pt x="166" y="67"/>
                  </a:lnTo>
                  <a:lnTo>
                    <a:pt x="147" y="77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99" y="110"/>
                  </a:lnTo>
                  <a:lnTo>
                    <a:pt x="68" y="133"/>
                  </a:lnTo>
                  <a:lnTo>
                    <a:pt x="35" y="156"/>
                  </a:lnTo>
                  <a:lnTo>
                    <a:pt x="19" y="166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1" y="183"/>
                  </a:lnTo>
                  <a:lnTo>
                    <a:pt x="4" y="186"/>
                  </a:lnTo>
                  <a:lnTo>
                    <a:pt x="6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26" y="175"/>
                  </a:lnTo>
                  <a:lnTo>
                    <a:pt x="43" y="164"/>
                  </a:lnTo>
                  <a:lnTo>
                    <a:pt x="77" y="140"/>
                  </a:lnTo>
                  <a:lnTo>
                    <a:pt x="111" y="115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62" y="81"/>
                  </a:lnTo>
                  <a:lnTo>
                    <a:pt x="179" y="72"/>
                  </a:lnTo>
                  <a:lnTo>
                    <a:pt x="213" y="52"/>
                  </a:lnTo>
                  <a:lnTo>
                    <a:pt x="231" y="43"/>
                  </a:lnTo>
                  <a:lnTo>
                    <a:pt x="248" y="33"/>
                  </a:lnTo>
                  <a:lnTo>
                    <a:pt x="264" y="22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1" y="4"/>
                  </a:lnTo>
                  <a:lnTo>
                    <a:pt x="280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6" name="Freeform 1198"/>
            <p:cNvSpPr/>
            <p:nvPr/>
          </p:nvSpPr>
          <p:spPr bwMode="auto">
            <a:xfrm>
              <a:off x="5862638" y="2254250"/>
              <a:ext cx="112713" cy="71438"/>
            </a:xfrm>
            <a:custGeom>
              <a:avLst/>
              <a:gdLst/>
              <a:ahLst/>
              <a:cxnLst>
                <a:cxn ang="0">
                  <a:pos x="277" y="1"/>
                </a:cxn>
                <a:cxn ang="0">
                  <a:pos x="277" y="1"/>
                </a:cxn>
                <a:cxn ang="0">
                  <a:pos x="242" y="20"/>
                </a:cxn>
                <a:cxn ang="0">
                  <a:pos x="205" y="39"/>
                </a:cxn>
                <a:cxn ang="0">
                  <a:pos x="170" y="57"/>
                </a:cxn>
                <a:cxn ang="0">
                  <a:pos x="133" y="76"/>
                </a:cxn>
                <a:cxn ang="0">
                  <a:pos x="98" y="97"/>
                </a:cxn>
                <a:cxn ang="0">
                  <a:pos x="64" y="118"/>
                </a:cxn>
                <a:cxn ang="0">
                  <a:pos x="48" y="129"/>
                </a:cxn>
                <a:cxn ang="0">
                  <a:pos x="32" y="142"/>
                </a:cxn>
                <a:cxn ang="0">
                  <a:pos x="17" y="15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0" y="174"/>
                </a:cxn>
                <a:cxn ang="0">
                  <a:pos x="1" y="177"/>
                </a:cxn>
                <a:cxn ang="0">
                  <a:pos x="5" y="179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4" y="163"/>
                </a:cxn>
                <a:cxn ang="0">
                  <a:pos x="40" y="150"/>
                </a:cxn>
                <a:cxn ang="0">
                  <a:pos x="56" y="139"/>
                </a:cxn>
                <a:cxn ang="0">
                  <a:pos x="72" y="127"/>
                </a:cxn>
                <a:cxn ang="0">
                  <a:pos x="106" y="106"/>
                </a:cxn>
                <a:cxn ang="0">
                  <a:pos x="141" y="85"/>
                </a:cxn>
                <a:cxn ang="0">
                  <a:pos x="212" y="48"/>
                </a:cxn>
                <a:cxn ang="0">
                  <a:pos x="247" y="30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3" y="9"/>
                </a:cxn>
                <a:cxn ang="0">
                  <a:pos x="285" y="6"/>
                </a:cxn>
                <a:cxn ang="0">
                  <a:pos x="283" y="3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7" y="1"/>
                </a:cxn>
                <a:cxn ang="0">
                  <a:pos x="277" y="1"/>
                </a:cxn>
              </a:cxnLst>
              <a:rect l="0" t="0" r="r" b="b"/>
              <a:pathLst>
                <a:path w="285" h="179">
                  <a:moveTo>
                    <a:pt x="277" y="1"/>
                  </a:moveTo>
                  <a:lnTo>
                    <a:pt x="277" y="1"/>
                  </a:lnTo>
                  <a:lnTo>
                    <a:pt x="242" y="20"/>
                  </a:lnTo>
                  <a:lnTo>
                    <a:pt x="205" y="39"/>
                  </a:lnTo>
                  <a:lnTo>
                    <a:pt x="170" y="57"/>
                  </a:lnTo>
                  <a:lnTo>
                    <a:pt x="133" y="76"/>
                  </a:lnTo>
                  <a:lnTo>
                    <a:pt x="98" y="97"/>
                  </a:lnTo>
                  <a:lnTo>
                    <a:pt x="64" y="118"/>
                  </a:lnTo>
                  <a:lnTo>
                    <a:pt x="48" y="129"/>
                  </a:lnTo>
                  <a:lnTo>
                    <a:pt x="32" y="142"/>
                  </a:lnTo>
                  <a:lnTo>
                    <a:pt x="17" y="15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1" y="177"/>
                  </a:lnTo>
                  <a:lnTo>
                    <a:pt x="5" y="179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4" y="163"/>
                  </a:lnTo>
                  <a:lnTo>
                    <a:pt x="40" y="150"/>
                  </a:lnTo>
                  <a:lnTo>
                    <a:pt x="56" y="139"/>
                  </a:lnTo>
                  <a:lnTo>
                    <a:pt x="72" y="127"/>
                  </a:lnTo>
                  <a:lnTo>
                    <a:pt x="106" y="106"/>
                  </a:lnTo>
                  <a:lnTo>
                    <a:pt x="141" y="85"/>
                  </a:lnTo>
                  <a:lnTo>
                    <a:pt x="212" y="48"/>
                  </a:lnTo>
                  <a:lnTo>
                    <a:pt x="247" y="3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3" y="9"/>
                  </a:lnTo>
                  <a:lnTo>
                    <a:pt x="285" y="6"/>
                  </a:lnTo>
                  <a:lnTo>
                    <a:pt x="283" y="3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lnTo>
                    <a:pt x="2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7" name="Freeform 1199"/>
            <p:cNvSpPr/>
            <p:nvPr/>
          </p:nvSpPr>
          <p:spPr bwMode="auto">
            <a:xfrm>
              <a:off x="5862638" y="2293938"/>
              <a:ext cx="107950" cy="666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7"/>
                </a:cxn>
                <a:cxn ang="0">
                  <a:pos x="232" y="15"/>
                </a:cxn>
                <a:cxn ang="0">
                  <a:pos x="215" y="24"/>
                </a:cxn>
                <a:cxn ang="0">
                  <a:pos x="200" y="34"/>
                </a:cxn>
                <a:cxn ang="0">
                  <a:pos x="200" y="34"/>
                </a:cxn>
                <a:cxn ang="0">
                  <a:pos x="180" y="45"/>
                </a:cxn>
                <a:cxn ang="0">
                  <a:pos x="160" y="57"/>
                </a:cxn>
                <a:cxn ang="0">
                  <a:pos x="140" y="67"/>
                </a:cxn>
                <a:cxn ang="0">
                  <a:pos x="120" y="78"/>
                </a:cxn>
                <a:cxn ang="0">
                  <a:pos x="120" y="78"/>
                </a:cxn>
                <a:cxn ang="0">
                  <a:pos x="44" y="122"/>
                </a:cxn>
                <a:cxn ang="0">
                  <a:pos x="44" y="122"/>
                </a:cxn>
                <a:cxn ang="0">
                  <a:pos x="31" y="130"/>
                </a:cxn>
                <a:cxn ang="0">
                  <a:pos x="18" y="138"/>
                </a:cxn>
                <a:cxn ang="0">
                  <a:pos x="13" y="143"/>
                </a:cxn>
                <a:cxn ang="0">
                  <a:pos x="7" y="148"/>
                </a:cxn>
                <a:cxn ang="0">
                  <a:pos x="2" y="153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1" y="166"/>
                </a:cxn>
                <a:cxn ang="0">
                  <a:pos x="4" y="166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14" y="157"/>
                </a:cxn>
                <a:cxn ang="0">
                  <a:pos x="21" y="151"/>
                </a:cxn>
                <a:cxn ang="0">
                  <a:pos x="27" y="144"/>
                </a:cxn>
                <a:cxn ang="0">
                  <a:pos x="35" y="139"/>
                </a:cxn>
                <a:cxn ang="0">
                  <a:pos x="52" y="130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100" y="102"/>
                </a:cxn>
                <a:cxn ang="0">
                  <a:pos x="134" y="81"/>
                </a:cxn>
                <a:cxn ang="0">
                  <a:pos x="134" y="81"/>
                </a:cxn>
                <a:cxn ang="0">
                  <a:pos x="166" y="64"/>
                </a:cxn>
                <a:cxn ang="0">
                  <a:pos x="198" y="49"/>
                </a:cxn>
                <a:cxn ang="0">
                  <a:pos x="198" y="49"/>
                </a:cxn>
                <a:cxn ang="0">
                  <a:pos x="215" y="38"/>
                </a:cxn>
                <a:cxn ang="0">
                  <a:pos x="232" y="29"/>
                </a:cxn>
                <a:cxn ang="0">
                  <a:pos x="251" y="19"/>
                </a:cxn>
                <a:cxn ang="0">
                  <a:pos x="260" y="15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9"/>
                </a:cxn>
                <a:cxn ang="0">
                  <a:pos x="273" y="8"/>
                </a:cxn>
                <a:cxn ang="0">
                  <a:pos x="273" y="4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3" h="166">
                  <a:moveTo>
                    <a:pt x="266" y="0"/>
                  </a:moveTo>
                  <a:lnTo>
                    <a:pt x="266" y="0"/>
                  </a:lnTo>
                  <a:lnTo>
                    <a:pt x="249" y="7"/>
                  </a:lnTo>
                  <a:lnTo>
                    <a:pt x="232" y="15"/>
                  </a:lnTo>
                  <a:lnTo>
                    <a:pt x="215" y="2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80" y="45"/>
                  </a:lnTo>
                  <a:lnTo>
                    <a:pt x="160" y="57"/>
                  </a:lnTo>
                  <a:lnTo>
                    <a:pt x="140" y="67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31" y="130"/>
                  </a:lnTo>
                  <a:lnTo>
                    <a:pt x="18" y="138"/>
                  </a:lnTo>
                  <a:lnTo>
                    <a:pt x="13" y="143"/>
                  </a:lnTo>
                  <a:lnTo>
                    <a:pt x="7" y="148"/>
                  </a:lnTo>
                  <a:lnTo>
                    <a:pt x="2" y="153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1" y="166"/>
                  </a:lnTo>
                  <a:lnTo>
                    <a:pt x="4" y="166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4" y="157"/>
                  </a:lnTo>
                  <a:lnTo>
                    <a:pt x="21" y="151"/>
                  </a:lnTo>
                  <a:lnTo>
                    <a:pt x="27" y="144"/>
                  </a:lnTo>
                  <a:lnTo>
                    <a:pt x="35" y="139"/>
                  </a:lnTo>
                  <a:lnTo>
                    <a:pt x="52" y="130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100" y="102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66" y="64"/>
                  </a:lnTo>
                  <a:lnTo>
                    <a:pt x="198" y="49"/>
                  </a:lnTo>
                  <a:lnTo>
                    <a:pt x="198" y="49"/>
                  </a:lnTo>
                  <a:lnTo>
                    <a:pt x="215" y="38"/>
                  </a:lnTo>
                  <a:lnTo>
                    <a:pt x="232" y="29"/>
                  </a:lnTo>
                  <a:lnTo>
                    <a:pt x="251" y="19"/>
                  </a:lnTo>
                  <a:lnTo>
                    <a:pt x="260" y="15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9"/>
                  </a:lnTo>
                  <a:lnTo>
                    <a:pt x="273" y="8"/>
                  </a:lnTo>
                  <a:lnTo>
                    <a:pt x="273" y="4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8" name="Freeform 1200"/>
            <p:cNvSpPr/>
            <p:nvPr/>
          </p:nvSpPr>
          <p:spPr bwMode="auto">
            <a:xfrm>
              <a:off x="5867401" y="2327275"/>
              <a:ext cx="107950" cy="603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195" y="30"/>
                </a:cxn>
                <a:cxn ang="0">
                  <a:pos x="160" y="46"/>
                </a:cxn>
                <a:cxn ang="0">
                  <a:pos x="125" y="63"/>
                </a:cxn>
                <a:cxn ang="0">
                  <a:pos x="125" y="63"/>
                </a:cxn>
                <a:cxn ang="0">
                  <a:pos x="92" y="79"/>
                </a:cxn>
                <a:cxn ang="0">
                  <a:pos x="75" y="86"/>
                </a:cxn>
                <a:cxn ang="0">
                  <a:pos x="57" y="96"/>
                </a:cxn>
                <a:cxn ang="0">
                  <a:pos x="41" y="105"/>
                </a:cxn>
                <a:cxn ang="0">
                  <a:pos x="25" y="116"/>
                </a:cxn>
                <a:cxn ang="0">
                  <a:pos x="12" y="128"/>
                </a:cxn>
                <a:cxn ang="0">
                  <a:pos x="6" y="136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5"/>
                </a:cxn>
                <a:cxn ang="0">
                  <a:pos x="0" y="148"/>
                </a:cxn>
                <a:cxn ang="0">
                  <a:pos x="3" y="150"/>
                </a:cxn>
                <a:cxn ang="0">
                  <a:pos x="7" y="152"/>
                </a:cxn>
                <a:cxn ang="0">
                  <a:pos x="8" y="150"/>
                </a:cxn>
                <a:cxn ang="0">
                  <a:pos x="11" y="149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3" y="135"/>
                </a:cxn>
                <a:cxn ang="0">
                  <a:pos x="36" y="122"/>
                </a:cxn>
                <a:cxn ang="0">
                  <a:pos x="53" y="111"/>
                </a:cxn>
                <a:cxn ang="0">
                  <a:pos x="70" y="101"/>
                </a:cxn>
                <a:cxn ang="0">
                  <a:pos x="106" y="84"/>
                </a:cxn>
                <a:cxn ang="0">
                  <a:pos x="140" y="68"/>
                </a:cxn>
                <a:cxn ang="0">
                  <a:pos x="140" y="68"/>
                </a:cxn>
                <a:cxn ang="0">
                  <a:pos x="173" y="52"/>
                </a:cxn>
                <a:cxn ang="0">
                  <a:pos x="206" y="38"/>
                </a:cxn>
                <a:cxn ang="0">
                  <a:pos x="238" y="25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4" y="5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52">
                  <a:moveTo>
                    <a:pt x="266" y="0"/>
                  </a:moveTo>
                  <a:lnTo>
                    <a:pt x="266" y="0"/>
                  </a:lnTo>
                  <a:lnTo>
                    <a:pt x="195" y="30"/>
                  </a:lnTo>
                  <a:lnTo>
                    <a:pt x="160" y="46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92" y="79"/>
                  </a:lnTo>
                  <a:lnTo>
                    <a:pt x="75" y="86"/>
                  </a:lnTo>
                  <a:lnTo>
                    <a:pt x="57" y="96"/>
                  </a:lnTo>
                  <a:lnTo>
                    <a:pt x="41" y="105"/>
                  </a:lnTo>
                  <a:lnTo>
                    <a:pt x="25" y="116"/>
                  </a:lnTo>
                  <a:lnTo>
                    <a:pt x="12" y="128"/>
                  </a:lnTo>
                  <a:lnTo>
                    <a:pt x="6" y="136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3" y="150"/>
                  </a:lnTo>
                  <a:lnTo>
                    <a:pt x="7" y="152"/>
                  </a:lnTo>
                  <a:lnTo>
                    <a:pt x="8" y="150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3" y="135"/>
                  </a:lnTo>
                  <a:lnTo>
                    <a:pt x="36" y="122"/>
                  </a:lnTo>
                  <a:lnTo>
                    <a:pt x="53" y="111"/>
                  </a:lnTo>
                  <a:lnTo>
                    <a:pt x="70" y="101"/>
                  </a:lnTo>
                  <a:lnTo>
                    <a:pt x="106" y="84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73" y="52"/>
                  </a:lnTo>
                  <a:lnTo>
                    <a:pt x="206" y="38"/>
                  </a:lnTo>
                  <a:lnTo>
                    <a:pt x="238" y="25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4" y="5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9" name="Freeform 1201"/>
            <p:cNvSpPr/>
            <p:nvPr/>
          </p:nvSpPr>
          <p:spPr bwMode="auto">
            <a:xfrm>
              <a:off x="5861051" y="2363788"/>
              <a:ext cx="111125" cy="71438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73" y="0"/>
                </a:cxn>
                <a:cxn ang="0">
                  <a:pos x="201" y="36"/>
                </a:cxn>
                <a:cxn ang="0">
                  <a:pos x="166" y="55"/>
                </a:cxn>
                <a:cxn ang="0">
                  <a:pos x="130" y="75"/>
                </a:cxn>
                <a:cxn ang="0">
                  <a:pos x="130" y="75"/>
                </a:cxn>
                <a:cxn ang="0">
                  <a:pos x="64" y="119"/>
                </a:cxn>
                <a:cxn ang="0">
                  <a:pos x="64" y="119"/>
                </a:cxn>
                <a:cxn ang="0">
                  <a:pos x="48" y="132"/>
                </a:cxn>
                <a:cxn ang="0">
                  <a:pos x="34" y="146"/>
                </a:cxn>
                <a:cxn ang="0">
                  <a:pos x="19" y="159"/>
                </a:cxn>
                <a:cxn ang="0">
                  <a:pos x="11" y="166"/>
                </a:cxn>
                <a:cxn ang="0">
                  <a:pos x="2" y="171"/>
                </a:cxn>
                <a:cxn ang="0">
                  <a:pos x="2" y="171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15" y="176"/>
                </a:cxn>
                <a:cxn ang="0">
                  <a:pos x="23" y="171"/>
                </a:cxn>
                <a:cxn ang="0">
                  <a:pos x="36" y="158"/>
                </a:cxn>
                <a:cxn ang="0">
                  <a:pos x="48" y="146"/>
                </a:cxn>
                <a:cxn ang="0">
                  <a:pos x="62" y="134"/>
                </a:cxn>
                <a:cxn ang="0">
                  <a:pos x="62" y="134"/>
                </a:cxn>
                <a:cxn ang="0">
                  <a:pos x="78" y="123"/>
                </a:cxn>
                <a:cxn ang="0">
                  <a:pos x="94" y="112"/>
                </a:cxn>
                <a:cxn ang="0">
                  <a:pos x="128" y="91"/>
                </a:cxn>
                <a:cxn ang="0">
                  <a:pos x="128" y="91"/>
                </a:cxn>
                <a:cxn ang="0">
                  <a:pos x="164" y="69"/>
                </a:cxn>
                <a:cxn ang="0">
                  <a:pos x="202" y="48"/>
                </a:cxn>
                <a:cxn ang="0">
                  <a:pos x="240" y="28"/>
                </a:cxn>
                <a:cxn ang="0">
                  <a:pos x="278" y="10"/>
                </a:cxn>
                <a:cxn ang="0">
                  <a:pos x="278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3" y="0"/>
                </a:cxn>
                <a:cxn ang="0">
                  <a:pos x="273" y="0"/>
                </a:cxn>
              </a:cxnLst>
              <a:rect l="0" t="0" r="r" b="b"/>
              <a:pathLst>
                <a:path w="281" h="181">
                  <a:moveTo>
                    <a:pt x="273" y="0"/>
                  </a:moveTo>
                  <a:lnTo>
                    <a:pt x="273" y="0"/>
                  </a:lnTo>
                  <a:lnTo>
                    <a:pt x="201" y="36"/>
                  </a:lnTo>
                  <a:lnTo>
                    <a:pt x="166" y="55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48" y="132"/>
                  </a:lnTo>
                  <a:lnTo>
                    <a:pt x="34" y="146"/>
                  </a:lnTo>
                  <a:lnTo>
                    <a:pt x="19" y="159"/>
                  </a:lnTo>
                  <a:lnTo>
                    <a:pt x="11" y="166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15" y="176"/>
                  </a:lnTo>
                  <a:lnTo>
                    <a:pt x="23" y="171"/>
                  </a:lnTo>
                  <a:lnTo>
                    <a:pt x="36" y="158"/>
                  </a:lnTo>
                  <a:lnTo>
                    <a:pt x="48" y="146"/>
                  </a:lnTo>
                  <a:lnTo>
                    <a:pt x="62" y="134"/>
                  </a:lnTo>
                  <a:lnTo>
                    <a:pt x="62" y="134"/>
                  </a:lnTo>
                  <a:lnTo>
                    <a:pt x="78" y="123"/>
                  </a:lnTo>
                  <a:lnTo>
                    <a:pt x="94" y="112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64" y="69"/>
                  </a:lnTo>
                  <a:lnTo>
                    <a:pt x="202" y="48"/>
                  </a:lnTo>
                  <a:lnTo>
                    <a:pt x="240" y="2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0" name="Freeform 1202"/>
            <p:cNvSpPr/>
            <p:nvPr/>
          </p:nvSpPr>
          <p:spPr bwMode="auto">
            <a:xfrm>
              <a:off x="5853113" y="2405063"/>
              <a:ext cx="122238" cy="71438"/>
            </a:xfrm>
            <a:custGeom>
              <a:avLst/>
              <a:gdLst/>
              <a:ahLst/>
              <a:cxnLst>
                <a:cxn ang="0">
                  <a:pos x="301" y="1"/>
                </a:cxn>
                <a:cxn ang="0">
                  <a:pos x="301" y="1"/>
                </a:cxn>
                <a:cxn ang="0">
                  <a:pos x="262" y="22"/>
                </a:cxn>
                <a:cxn ang="0">
                  <a:pos x="225" y="44"/>
                </a:cxn>
                <a:cxn ang="0">
                  <a:pos x="187" y="65"/>
                </a:cxn>
                <a:cxn ang="0">
                  <a:pos x="169" y="75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10" y="104"/>
                </a:cxn>
                <a:cxn ang="0">
                  <a:pos x="72" y="126"/>
                </a:cxn>
                <a:cxn ang="0">
                  <a:pos x="72" y="126"/>
                </a:cxn>
                <a:cxn ang="0">
                  <a:pos x="38" y="147"/>
                </a:cxn>
                <a:cxn ang="0">
                  <a:pos x="21" y="158"/>
                </a:cxn>
                <a:cxn ang="0">
                  <a:pos x="4" y="168"/>
                </a:cxn>
                <a:cxn ang="0">
                  <a:pos x="4" y="168"/>
                </a:cxn>
                <a:cxn ang="0">
                  <a:pos x="1" y="170"/>
                </a:cxn>
                <a:cxn ang="0">
                  <a:pos x="0" y="171"/>
                </a:cxn>
                <a:cxn ang="0">
                  <a:pos x="0" y="173"/>
                </a:cxn>
                <a:cxn ang="0">
                  <a:pos x="1" y="175"/>
                </a:cxn>
                <a:cxn ang="0">
                  <a:pos x="4" y="177"/>
                </a:cxn>
                <a:cxn ang="0">
                  <a:pos x="7" y="179"/>
                </a:cxn>
                <a:cxn ang="0">
                  <a:pos x="9" y="177"/>
                </a:cxn>
                <a:cxn ang="0">
                  <a:pos x="9" y="177"/>
                </a:cxn>
                <a:cxn ang="0">
                  <a:pos x="25" y="170"/>
                </a:cxn>
                <a:cxn ang="0">
                  <a:pos x="41" y="159"/>
                </a:cxn>
                <a:cxn ang="0">
                  <a:pos x="71" y="139"/>
                </a:cxn>
                <a:cxn ang="0">
                  <a:pos x="71" y="139"/>
                </a:cxn>
                <a:cxn ang="0">
                  <a:pos x="107" y="119"/>
                </a:cxn>
                <a:cxn ang="0">
                  <a:pos x="145" y="99"/>
                </a:cxn>
                <a:cxn ang="0">
                  <a:pos x="145" y="99"/>
                </a:cxn>
                <a:cxn ang="0">
                  <a:pos x="186" y="78"/>
                </a:cxn>
                <a:cxn ang="0">
                  <a:pos x="226" y="54"/>
                </a:cxn>
                <a:cxn ang="0">
                  <a:pos x="266" y="32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7"/>
                </a:cxn>
                <a:cxn ang="0">
                  <a:pos x="309" y="2"/>
                </a:cxn>
                <a:cxn ang="0">
                  <a:pos x="305" y="0"/>
                </a:cxn>
                <a:cxn ang="0">
                  <a:pos x="302" y="0"/>
                </a:cxn>
                <a:cxn ang="0">
                  <a:pos x="301" y="1"/>
                </a:cxn>
                <a:cxn ang="0">
                  <a:pos x="301" y="1"/>
                </a:cxn>
              </a:cxnLst>
              <a:rect l="0" t="0" r="r" b="b"/>
              <a:pathLst>
                <a:path w="309" h="179">
                  <a:moveTo>
                    <a:pt x="301" y="1"/>
                  </a:moveTo>
                  <a:lnTo>
                    <a:pt x="301" y="1"/>
                  </a:lnTo>
                  <a:lnTo>
                    <a:pt x="262" y="22"/>
                  </a:lnTo>
                  <a:lnTo>
                    <a:pt x="225" y="44"/>
                  </a:lnTo>
                  <a:lnTo>
                    <a:pt x="187" y="65"/>
                  </a:lnTo>
                  <a:lnTo>
                    <a:pt x="169" y="75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10" y="104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38" y="147"/>
                  </a:lnTo>
                  <a:lnTo>
                    <a:pt x="21" y="15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1" y="170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4" y="177"/>
                  </a:lnTo>
                  <a:lnTo>
                    <a:pt x="7" y="179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25" y="170"/>
                  </a:lnTo>
                  <a:lnTo>
                    <a:pt x="41" y="159"/>
                  </a:lnTo>
                  <a:lnTo>
                    <a:pt x="71" y="139"/>
                  </a:lnTo>
                  <a:lnTo>
                    <a:pt x="71" y="139"/>
                  </a:lnTo>
                  <a:lnTo>
                    <a:pt x="107" y="11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86" y="78"/>
                  </a:lnTo>
                  <a:lnTo>
                    <a:pt x="226" y="54"/>
                  </a:lnTo>
                  <a:lnTo>
                    <a:pt x="266" y="32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7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301" y="1"/>
                  </a:lnTo>
                  <a:lnTo>
                    <a:pt x="3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1" name="Freeform 1203"/>
            <p:cNvSpPr/>
            <p:nvPr/>
          </p:nvSpPr>
          <p:spPr bwMode="auto">
            <a:xfrm>
              <a:off x="5856288" y="2447925"/>
              <a:ext cx="111125" cy="71438"/>
            </a:xfrm>
            <a:custGeom>
              <a:avLst/>
              <a:gdLst/>
              <a:ahLst/>
              <a:cxnLst>
                <a:cxn ang="0">
                  <a:pos x="275" y="2"/>
                </a:cxn>
                <a:cxn ang="0">
                  <a:pos x="275" y="2"/>
                </a:cxn>
                <a:cxn ang="0">
                  <a:pos x="262" y="8"/>
                </a:cxn>
                <a:cxn ang="0">
                  <a:pos x="248" y="15"/>
                </a:cxn>
                <a:cxn ang="0">
                  <a:pos x="235" y="23"/>
                </a:cxn>
                <a:cxn ang="0">
                  <a:pos x="222" y="29"/>
                </a:cxn>
                <a:cxn ang="0">
                  <a:pos x="222" y="29"/>
                </a:cxn>
                <a:cxn ang="0">
                  <a:pos x="201" y="38"/>
                </a:cxn>
                <a:cxn ang="0">
                  <a:pos x="179" y="50"/>
                </a:cxn>
                <a:cxn ang="0">
                  <a:pos x="159" y="61"/>
                </a:cxn>
                <a:cxn ang="0">
                  <a:pos x="139" y="74"/>
                </a:cxn>
                <a:cxn ang="0">
                  <a:pos x="139" y="74"/>
                </a:cxn>
                <a:cxn ang="0">
                  <a:pos x="103" y="96"/>
                </a:cxn>
                <a:cxn ang="0">
                  <a:pos x="68" y="118"/>
                </a:cxn>
                <a:cxn ang="0">
                  <a:pos x="51" y="130"/>
                </a:cxn>
                <a:cxn ang="0">
                  <a:pos x="34" y="143"/>
                </a:cxn>
                <a:cxn ang="0">
                  <a:pos x="17" y="15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3" y="178"/>
                </a:cxn>
                <a:cxn ang="0">
                  <a:pos x="5" y="180"/>
                </a:cxn>
                <a:cxn ang="0">
                  <a:pos x="8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25" y="165"/>
                </a:cxn>
                <a:cxn ang="0">
                  <a:pos x="39" y="152"/>
                </a:cxn>
                <a:cxn ang="0">
                  <a:pos x="71" y="130"/>
                </a:cxn>
                <a:cxn ang="0">
                  <a:pos x="103" y="109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7" y="70"/>
                </a:cxn>
                <a:cxn ang="0">
                  <a:pos x="199" y="53"/>
                </a:cxn>
                <a:cxn ang="0">
                  <a:pos x="199" y="53"/>
                </a:cxn>
                <a:cxn ang="0">
                  <a:pos x="222" y="41"/>
                </a:cxn>
                <a:cxn ang="0">
                  <a:pos x="247" y="32"/>
                </a:cxn>
                <a:cxn ang="0">
                  <a:pos x="247" y="32"/>
                </a:cxn>
                <a:cxn ang="0">
                  <a:pos x="255" y="27"/>
                </a:cxn>
                <a:cxn ang="0">
                  <a:pos x="263" y="21"/>
                </a:cxn>
                <a:cxn ang="0">
                  <a:pos x="269" y="16"/>
                </a:cxn>
                <a:cxn ang="0">
                  <a:pos x="277" y="12"/>
                </a:cxn>
                <a:cxn ang="0">
                  <a:pos x="277" y="12"/>
                </a:cxn>
                <a:cxn ang="0">
                  <a:pos x="280" y="11"/>
                </a:cxn>
                <a:cxn ang="0">
                  <a:pos x="281" y="10"/>
                </a:cxn>
                <a:cxn ang="0">
                  <a:pos x="281" y="4"/>
                </a:cxn>
                <a:cxn ang="0">
                  <a:pos x="280" y="3"/>
                </a:cxn>
                <a:cxn ang="0">
                  <a:pos x="279" y="2"/>
                </a:cxn>
                <a:cxn ang="0">
                  <a:pos x="277" y="0"/>
                </a:cxn>
                <a:cxn ang="0">
                  <a:pos x="275" y="2"/>
                </a:cxn>
                <a:cxn ang="0">
                  <a:pos x="275" y="2"/>
                </a:cxn>
              </a:cxnLst>
              <a:rect l="0" t="0" r="r" b="b"/>
              <a:pathLst>
                <a:path w="281" h="180">
                  <a:moveTo>
                    <a:pt x="275" y="2"/>
                  </a:moveTo>
                  <a:lnTo>
                    <a:pt x="275" y="2"/>
                  </a:lnTo>
                  <a:lnTo>
                    <a:pt x="262" y="8"/>
                  </a:lnTo>
                  <a:lnTo>
                    <a:pt x="248" y="15"/>
                  </a:lnTo>
                  <a:lnTo>
                    <a:pt x="235" y="23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01" y="38"/>
                  </a:lnTo>
                  <a:lnTo>
                    <a:pt x="179" y="50"/>
                  </a:lnTo>
                  <a:lnTo>
                    <a:pt x="159" y="61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03" y="96"/>
                  </a:lnTo>
                  <a:lnTo>
                    <a:pt x="68" y="118"/>
                  </a:lnTo>
                  <a:lnTo>
                    <a:pt x="51" y="130"/>
                  </a:lnTo>
                  <a:lnTo>
                    <a:pt x="34" y="143"/>
                  </a:lnTo>
                  <a:lnTo>
                    <a:pt x="17" y="15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3" y="178"/>
                  </a:lnTo>
                  <a:lnTo>
                    <a:pt x="5" y="180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25" y="165"/>
                  </a:lnTo>
                  <a:lnTo>
                    <a:pt x="39" y="152"/>
                  </a:lnTo>
                  <a:lnTo>
                    <a:pt x="71" y="130"/>
                  </a:lnTo>
                  <a:lnTo>
                    <a:pt x="103" y="109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7" y="70"/>
                  </a:lnTo>
                  <a:lnTo>
                    <a:pt x="199" y="53"/>
                  </a:lnTo>
                  <a:lnTo>
                    <a:pt x="199" y="53"/>
                  </a:lnTo>
                  <a:lnTo>
                    <a:pt x="222" y="41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55" y="27"/>
                  </a:lnTo>
                  <a:lnTo>
                    <a:pt x="263" y="21"/>
                  </a:lnTo>
                  <a:lnTo>
                    <a:pt x="269" y="16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80" y="11"/>
                  </a:lnTo>
                  <a:lnTo>
                    <a:pt x="281" y="10"/>
                  </a:lnTo>
                  <a:lnTo>
                    <a:pt x="281" y="4"/>
                  </a:lnTo>
                  <a:lnTo>
                    <a:pt x="280" y="3"/>
                  </a:lnTo>
                  <a:lnTo>
                    <a:pt x="279" y="2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2" name="Freeform 1204"/>
            <p:cNvSpPr/>
            <p:nvPr/>
          </p:nvSpPr>
          <p:spPr bwMode="auto">
            <a:xfrm>
              <a:off x="5861051" y="2473325"/>
              <a:ext cx="114300" cy="80963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46" y="25"/>
                </a:cxn>
                <a:cxn ang="0">
                  <a:pos x="229" y="36"/>
                </a:cxn>
                <a:cxn ang="0">
                  <a:pos x="210" y="48"/>
                </a:cxn>
                <a:cxn ang="0">
                  <a:pos x="210" y="48"/>
                </a:cxn>
                <a:cxn ang="0">
                  <a:pos x="189" y="60"/>
                </a:cxn>
                <a:cxn ang="0">
                  <a:pos x="168" y="74"/>
                </a:cxn>
                <a:cxn ang="0">
                  <a:pos x="127" y="102"/>
                </a:cxn>
                <a:cxn ang="0">
                  <a:pos x="127" y="102"/>
                </a:cxn>
                <a:cxn ang="0">
                  <a:pos x="48" y="153"/>
                </a:cxn>
                <a:cxn ang="0">
                  <a:pos x="48" y="153"/>
                </a:cxn>
                <a:cxn ang="0">
                  <a:pos x="35" y="161"/>
                </a:cxn>
                <a:cxn ang="0">
                  <a:pos x="22" y="170"/>
                </a:cxn>
                <a:cxn ang="0">
                  <a:pos x="10" y="180"/>
                </a:cxn>
                <a:cxn ang="0">
                  <a:pos x="5" y="186"/>
                </a:cxn>
                <a:cxn ang="0">
                  <a:pos x="1" y="193"/>
                </a:cxn>
                <a:cxn ang="0">
                  <a:pos x="1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2" y="200"/>
                </a:cxn>
                <a:cxn ang="0">
                  <a:pos x="6" y="201"/>
                </a:cxn>
                <a:cxn ang="0">
                  <a:pos x="9" y="200"/>
                </a:cxn>
                <a:cxn ang="0">
                  <a:pos x="10" y="199"/>
                </a:cxn>
                <a:cxn ang="0">
                  <a:pos x="10" y="199"/>
                </a:cxn>
                <a:cxn ang="0">
                  <a:pos x="17" y="191"/>
                </a:cxn>
                <a:cxn ang="0">
                  <a:pos x="23" y="184"/>
                </a:cxn>
                <a:cxn ang="0">
                  <a:pos x="30" y="178"/>
                </a:cxn>
                <a:cxn ang="0">
                  <a:pos x="38" y="171"/>
                </a:cxn>
                <a:cxn ang="0">
                  <a:pos x="55" y="161"/>
                </a:cxn>
                <a:cxn ang="0">
                  <a:pos x="72" y="152"/>
                </a:cxn>
                <a:cxn ang="0">
                  <a:pos x="72" y="152"/>
                </a:cxn>
                <a:cxn ang="0">
                  <a:pos x="150" y="101"/>
                </a:cxn>
                <a:cxn ang="0">
                  <a:pos x="150" y="101"/>
                </a:cxn>
                <a:cxn ang="0">
                  <a:pos x="218" y="55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287" y="9"/>
                </a:cxn>
                <a:cxn ang="0">
                  <a:pos x="289" y="6"/>
                </a:cxn>
                <a:cxn ang="0">
                  <a:pos x="287" y="2"/>
                </a:cxn>
                <a:cxn ang="0">
                  <a:pos x="285" y="0"/>
                </a:cxn>
                <a:cxn ang="0">
                  <a:pos x="282" y="0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89" h="201">
                  <a:moveTo>
                    <a:pt x="281" y="1"/>
                  </a:moveTo>
                  <a:lnTo>
                    <a:pt x="281" y="1"/>
                  </a:lnTo>
                  <a:lnTo>
                    <a:pt x="246" y="25"/>
                  </a:lnTo>
                  <a:lnTo>
                    <a:pt x="229" y="36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189" y="60"/>
                  </a:lnTo>
                  <a:lnTo>
                    <a:pt x="168" y="74"/>
                  </a:lnTo>
                  <a:lnTo>
                    <a:pt x="127" y="102"/>
                  </a:lnTo>
                  <a:lnTo>
                    <a:pt x="127" y="102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35" y="161"/>
                  </a:lnTo>
                  <a:lnTo>
                    <a:pt x="22" y="170"/>
                  </a:lnTo>
                  <a:lnTo>
                    <a:pt x="10" y="180"/>
                  </a:lnTo>
                  <a:lnTo>
                    <a:pt x="5" y="186"/>
                  </a:lnTo>
                  <a:lnTo>
                    <a:pt x="1" y="193"/>
                  </a:lnTo>
                  <a:lnTo>
                    <a:pt x="1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0"/>
                  </a:lnTo>
                  <a:lnTo>
                    <a:pt x="6" y="201"/>
                  </a:lnTo>
                  <a:lnTo>
                    <a:pt x="9" y="200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7" y="191"/>
                  </a:lnTo>
                  <a:lnTo>
                    <a:pt x="23" y="184"/>
                  </a:lnTo>
                  <a:lnTo>
                    <a:pt x="30" y="178"/>
                  </a:lnTo>
                  <a:lnTo>
                    <a:pt x="38" y="171"/>
                  </a:lnTo>
                  <a:lnTo>
                    <a:pt x="55" y="161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218" y="55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287" y="9"/>
                  </a:lnTo>
                  <a:lnTo>
                    <a:pt x="289" y="6"/>
                  </a:lnTo>
                  <a:lnTo>
                    <a:pt x="287" y="2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3" name="Freeform 1205"/>
            <p:cNvSpPr/>
            <p:nvPr/>
          </p:nvSpPr>
          <p:spPr bwMode="auto">
            <a:xfrm>
              <a:off x="5859463" y="2527300"/>
              <a:ext cx="98425" cy="61913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5" y="13"/>
                </a:cxn>
                <a:cxn ang="0">
                  <a:pos x="208" y="24"/>
                </a:cxn>
                <a:cxn ang="0">
                  <a:pos x="171" y="42"/>
                </a:cxn>
                <a:cxn ang="0">
                  <a:pos x="171" y="42"/>
                </a:cxn>
                <a:cxn ang="0">
                  <a:pos x="136" y="62"/>
                </a:cxn>
                <a:cxn ang="0">
                  <a:pos x="102" y="80"/>
                </a:cxn>
                <a:cxn ang="0">
                  <a:pos x="102" y="80"/>
                </a:cxn>
                <a:cxn ang="0">
                  <a:pos x="76" y="94"/>
                </a:cxn>
                <a:cxn ang="0">
                  <a:pos x="47" y="110"/>
                </a:cxn>
                <a:cxn ang="0">
                  <a:pos x="32" y="119"/>
                </a:cxn>
                <a:cxn ang="0">
                  <a:pos x="19" y="128"/>
                </a:cxn>
                <a:cxn ang="0">
                  <a:pos x="9" y="139"/>
                </a:cxn>
                <a:cxn ang="0">
                  <a:pos x="5" y="145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2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51"/>
                </a:cxn>
                <a:cxn ang="0">
                  <a:pos x="19" y="145"/>
                </a:cxn>
                <a:cxn ang="0">
                  <a:pos x="32" y="135"/>
                </a:cxn>
                <a:cxn ang="0">
                  <a:pos x="46" y="126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91" y="100"/>
                </a:cxn>
                <a:cxn ang="0">
                  <a:pos x="124" y="80"/>
                </a:cxn>
                <a:cxn ang="0">
                  <a:pos x="124" y="80"/>
                </a:cxn>
                <a:cxn ang="0">
                  <a:pos x="159" y="62"/>
                </a:cxn>
                <a:cxn ang="0">
                  <a:pos x="195" y="42"/>
                </a:cxn>
                <a:cxn ang="0">
                  <a:pos x="195" y="42"/>
                </a:cxn>
                <a:cxn ang="0">
                  <a:pos x="222" y="28"/>
                </a:cxn>
                <a:cxn ang="0">
                  <a:pos x="237" y="20"/>
                </a:cxn>
                <a:cxn ang="0">
                  <a:pos x="250" y="9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1" y="5"/>
                </a:cxn>
                <a:cxn ang="0">
                  <a:pos x="251" y="4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60">
                  <a:moveTo>
                    <a:pt x="242" y="2"/>
                  </a:moveTo>
                  <a:lnTo>
                    <a:pt x="242" y="2"/>
                  </a:lnTo>
                  <a:lnTo>
                    <a:pt x="225" y="13"/>
                  </a:lnTo>
                  <a:lnTo>
                    <a:pt x="208" y="24"/>
                  </a:lnTo>
                  <a:lnTo>
                    <a:pt x="171" y="42"/>
                  </a:lnTo>
                  <a:lnTo>
                    <a:pt x="171" y="42"/>
                  </a:lnTo>
                  <a:lnTo>
                    <a:pt x="136" y="6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76" y="94"/>
                  </a:lnTo>
                  <a:lnTo>
                    <a:pt x="47" y="110"/>
                  </a:lnTo>
                  <a:lnTo>
                    <a:pt x="32" y="119"/>
                  </a:lnTo>
                  <a:lnTo>
                    <a:pt x="19" y="128"/>
                  </a:lnTo>
                  <a:lnTo>
                    <a:pt x="9" y="139"/>
                  </a:lnTo>
                  <a:lnTo>
                    <a:pt x="5" y="145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2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51"/>
                  </a:lnTo>
                  <a:lnTo>
                    <a:pt x="19" y="145"/>
                  </a:lnTo>
                  <a:lnTo>
                    <a:pt x="32" y="135"/>
                  </a:lnTo>
                  <a:lnTo>
                    <a:pt x="46" y="126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91" y="100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59" y="6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222" y="28"/>
                  </a:lnTo>
                  <a:lnTo>
                    <a:pt x="237" y="20"/>
                  </a:lnTo>
                  <a:lnTo>
                    <a:pt x="250" y="9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1" y="4"/>
                  </a:lnTo>
                  <a:lnTo>
                    <a:pt x="250" y="2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4" name="Freeform 1206"/>
            <p:cNvSpPr/>
            <p:nvPr/>
          </p:nvSpPr>
          <p:spPr bwMode="auto">
            <a:xfrm>
              <a:off x="5721351" y="2543175"/>
              <a:ext cx="255588" cy="165100"/>
            </a:xfrm>
            <a:custGeom>
              <a:avLst/>
              <a:gdLst/>
              <a:ahLst/>
              <a:cxnLst>
                <a:cxn ang="0">
                  <a:pos x="637" y="0"/>
                </a:cxn>
                <a:cxn ang="0">
                  <a:pos x="637" y="0"/>
                </a:cxn>
                <a:cxn ang="0">
                  <a:pos x="618" y="8"/>
                </a:cxn>
                <a:cxn ang="0">
                  <a:pos x="598" y="17"/>
                </a:cxn>
                <a:cxn ang="0">
                  <a:pos x="580" y="28"/>
                </a:cxn>
                <a:cxn ang="0">
                  <a:pos x="563" y="39"/>
                </a:cxn>
                <a:cxn ang="0">
                  <a:pos x="529" y="63"/>
                </a:cxn>
                <a:cxn ang="0">
                  <a:pos x="495" y="89"/>
                </a:cxn>
                <a:cxn ang="0">
                  <a:pos x="495" y="89"/>
                </a:cxn>
                <a:cxn ang="0">
                  <a:pos x="453" y="122"/>
                </a:cxn>
                <a:cxn ang="0">
                  <a:pos x="411" y="152"/>
                </a:cxn>
                <a:cxn ang="0">
                  <a:pos x="366" y="181"/>
                </a:cxn>
                <a:cxn ang="0">
                  <a:pos x="321" y="208"/>
                </a:cxn>
                <a:cxn ang="0">
                  <a:pos x="321" y="208"/>
                </a:cxn>
                <a:cxn ang="0">
                  <a:pos x="238" y="255"/>
                </a:cxn>
                <a:cxn ang="0">
                  <a:pos x="156" y="303"/>
                </a:cxn>
                <a:cxn ang="0">
                  <a:pos x="156" y="303"/>
                </a:cxn>
                <a:cxn ang="0">
                  <a:pos x="117" y="327"/>
                </a:cxn>
                <a:cxn ang="0">
                  <a:pos x="77" y="351"/>
                </a:cxn>
                <a:cxn ang="0">
                  <a:pos x="58" y="364"/>
                </a:cxn>
                <a:cxn ang="0">
                  <a:pos x="38" y="377"/>
                </a:cxn>
                <a:cxn ang="0">
                  <a:pos x="20" y="390"/>
                </a:cxn>
                <a:cxn ang="0">
                  <a:pos x="3" y="405"/>
                </a:cxn>
                <a:cxn ang="0">
                  <a:pos x="3" y="405"/>
                </a:cxn>
                <a:cxn ang="0">
                  <a:pos x="0" y="407"/>
                </a:cxn>
                <a:cxn ang="0">
                  <a:pos x="0" y="409"/>
                </a:cxn>
                <a:cxn ang="0">
                  <a:pos x="3" y="412"/>
                </a:cxn>
                <a:cxn ang="0">
                  <a:pos x="5" y="415"/>
                </a:cxn>
                <a:cxn ang="0">
                  <a:pos x="8" y="415"/>
                </a:cxn>
                <a:cxn ang="0">
                  <a:pos x="11" y="413"/>
                </a:cxn>
                <a:cxn ang="0">
                  <a:pos x="11" y="413"/>
                </a:cxn>
                <a:cxn ang="0">
                  <a:pos x="28" y="399"/>
                </a:cxn>
                <a:cxn ang="0">
                  <a:pos x="46" y="385"/>
                </a:cxn>
                <a:cxn ang="0">
                  <a:pos x="64" y="371"/>
                </a:cxn>
                <a:cxn ang="0">
                  <a:pos x="84" y="360"/>
                </a:cxn>
                <a:cxn ang="0">
                  <a:pos x="162" y="314"/>
                </a:cxn>
                <a:cxn ang="0">
                  <a:pos x="162" y="314"/>
                </a:cxn>
                <a:cxn ang="0">
                  <a:pos x="243" y="264"/>
                </a:cxn>
                <a:cxn ang="0">
                  <a:pos x="327" y="217"/>
                </a:cxn>
                <a:cxn ang="0">
                  <a:pos x="327" y="217"/>
                </a:cxn>
                <a:cxn ang="0">
                  <a:pos x="366" y="195"/>
                </a:cxn>
                <a:cxn ang="0">
                  <a:pos x="404" y="170"/>
                </a:cxn>
                <a:cxn ang="0">
                  <a:pos x="441" y="144"/>
                </a:cxn>
                <a:cxn ang="0">
                  <a:pos x="478" y="116"/>
                </a:cxn>
                <a:cxn ang="0">
                  <a:pos x="478" y="116"/>
                </a:cxn>
                <a:cxn ang="0">
                  <a:pos x="517" y="86"/>
                </a:cxn>
                <a:cxn ang="0">
                  <a:pos x="555" y="58"/>
                </a:cxn>
                <a:cxn ang="0">
                  <a:pos x="576" y="45"/>
                </a:cxn>
                <a:cxn ang="0">
                  <a:pos x="595" y="31"/>
                </a:cxn>
                <a:cxn ang="0">
                  <a:pos x="618" y="21"/>
                </a:cxn>
                <a:cxn ang="0">
                  <a:pos x="640" y="11"/>
                </a:cxn>
                <a:cxn ang="0">
                  <a:pos x="640" y="11"/>
                </a:cxn>
                <a:cxn ang="0">
                  <a:pos x="641" y="9"/>
                </a:cxn>
                <a:cxn ang="0">
                  <a:pos x="642" y="8"/>
                </a:cxn>
                <a:cxn ang="0">
                  <a:pos x="644" y="4"/>
                </a:cxn>
                <a:cxn ang="0">
                  <a:pos x="642" y="1"/>
                </a:cxn>
                <a:cxn ang="0">
                  <a:pos x="641" y="0"/>
                </a:cxn>
                <a:cxn ang="0">
                  <a:pos x="638" y="0"/>
                </a:cxn>
                <a:cxn ang="0">
                  <a:pos x="637" y="0"/>
                </a:cxn>
                <a:cxn ang="0">
                  <a:pos x="637" y="0"/>
                </a:cxn>
              </a:cxnLst>
              <a:rect l="0" t="0" r="r" b="b"/>
              <a:pathLst>
                <a:path w="644" h="415">
                  <a:moveTo>
                    <a:pt x="637" y="0"/>
                  </a:moveTo>
                  <a:lnTo>
                    <a:pt x="637" y="0"/>
                  </a:lnTo>
                  <a:lnTo>
                    <a:pt x="618" y="8"/>
                  </a:lnTo>
                  <a:lnTo>
                    <a:pt x="598" y="17"/>
                  </a:lnTo>
                  <a:lnTo>
                    <a:pt x="580" y="28"/>
                  </a:lnTo>
                  <a:lnTo>
                    <a:pt x="563" y="39"/>
                  </a:lnTo>
                  <a:lnTo>
                    <a:pt x="529" y="63"/>
                  </a:lnTo>
                  <a:lnTo>
                    <a:pt x="495" y="89"/>
                  </a:lnTo>
                  <a:lnTo>
                    <a:pt x="495" y="89"/>
                  </a:lnTo>
                  <a:lnTo>
                    <a:pt x="453" y="122"/>
                  </a:lnTo>
                  <a:lnTo>
                    <a:pt x="411" y="152"/>
                  </a:lnTo>
                  <a:lnTo>
                    <a:pt x="366" y="181"/>
                  </a:lnTo>
                  <a:lnTo>
                    <a:pt x="321" y="208"/>
                  </a:lnTo>
                  <a:lnTo>
                    <a:pt x="321" y="208"/>
                  </a:lnTo>
                  <a:lnTo>
                    <a:pt x="238" y="255"/>
                  </a:lnTo>
                  <a:lnTo>
                    <a:pt x="156" y="303"/>
                  </a:lnTo>
                  <a:lnTo>
                    <a:pt x="156" y="303"/>
                  </a:lnTo>
                  <a:lnTo>
                    <a:pt x="117" y="327"/>
                  </a:lnTo>
                  <a:lnTo>
                    <a:pt x="77" y="351"/>
                  </a:lnTo>
                  <a:lnTo>
                    <a:pt x="58" y="364"/>
                  </a:lnTo>
                  <a:lnTo>
                    <a:pt x="38" y="377"/>
                  </a:lnTo>
                  <a:lnTo>
                    <a:pt x="20" y="390"/>
                  </a:lnTo>
                  <a:lnTo>
                    <a:pt x="3" y="405"/>
                  </a:lnTo>
                  <a:lnTo>
                    <a:pt x="3" y="405"/>
                  </a:lnTo>
                  <a:lnTo>
                    <a:pt x="0" y="407"/>
                  </a:lnTo>
                  <a:lnTo>
                    <a:pt x="0" y="409"/>
                  </a:lnTo>
                  <a:lnTo>
                    <a:pt x="3" y="412"/>
                  </a:lnTo>
                  <a:lnTo>
                    <a:pt x="5" y="415"/>
                  </a:lnTo>
                  <a:lnTo>
                    <a:pt x="8" y="415"/>
                  </a:lnTo>
                  <a:lnTo>
                    <a:pt x="11" y="413"/>
                  </a:lnTo>
                  <a:lnTo>
                    <a:pt x="11" y="413"/>
                  </a:lnTo>
                  <a:lnTo>
                    <a:pt x="28" y="399"/>
                  </a:lnTo>
                  <a:lnTo>
                    <a:pt x="46" y="385"/>
                  </a:lnTo>
                  <a:lnTo>
                    <a:pt x="64" y="371"/>
                  </a:lnTo>
                  <a:lnTo>
                    <a:pt x="84" y="360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243" y="264"/>
                  </a:lnTo>
                  <a:lnTo>
                    <a:pt x="327" y="217"/>
                  </a:lnTo>
                  <a:lnTo>
                    <a:pt x="327" y="217"/>
                  </a:lnTo>
                  <a:lnTo>
                    <a:pt x="366" y="195"/>
                  </a:lnTo>
                  <a:lnTo>
                    <a:pt x="404" y="170"/>
                  </a:lnTo>
                  <a:lnTo>
                    <a:pt x="441" y="144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517" y="86"/>
                  </a:lnTo>
                  <a:lnTo>
                    <a:pt x="555" y="58"/>
                  </a:lnTo>
                  <a:lnTo>
                    <a:pt x="576" y="45"/>
                  </a:lnTo>
                  <a:lnTo>
                    <a:pt x="595" y="31"/>
                  </a:lnTo>
                  <a:lnTo>
                    <a:pt x="618" y="21"/>
                  </a:lnTo>
                  <a:lnTo>
                    <a:pt x="640" y="11"/>
                  </a:lnTo>
                  <a:lnTo>
                    <a:pt x="640" y="11"/>
                  </a:lnTo>
                  <a:lnTo>
                    <a:pt x="641" y="9"/>
                  </a:lnTo>
                  <a:lnTo>
                    <a:pt x="642" y="8"/>
                  </a:lnTo>
                  <a:lnTo>
                    <a:pt x="644" y="4"/>
                  </a:lnTo>
                  <a:lnTo>
                    <a:pt x="642" y="1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7" y="0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5" name="Freeform 1207"/>
            <p:cNvSpPr/>
            <p:nvPr/>
          </p:nvSpPr>
          <p:spPr bwMode="auto">
            <a:xfrm>
              <a:off x="5811838" y="2593975"/>
              <a:ext cx="155575" cy="112713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338" y="32"/>
                </a:cxn>
                <a:cxn ang="0">
                  <a:pos x="293" y="68"/>
                </a:cxn>
                <a:cxn ang="0">
                  <a:pos x="249" y="102"/>
                </a:cxn>
                <a:cxn ang="0">
                  <a:pos x="232" y="112"/>
                </a:cxn>
                <a:cxn ang="0">
                  <a:pos x="195" y="132"/>
                </a:cxn>
                <a:cxn ang="0">
                  <a:pos x="183" y="139"/>
                </a:cxn>
                <a:cxn ang="0">
                  <a:pos x="153" y="160"/>
                </a:cxn>
                <a:cxn ang="0">
                  <a:pos x="89" y="200"/>
                </a:cxn>
                <a:cxn ang="0">
                  <a:pos x="59" y="219"/>
                </a:cxn>
                <a:cxn ang="0">
                  <a:pos x="43" y="231"/>
                </a:cxn>
                <a:cxn ang="0">
                  <a:pos x="16" y="249"/>
                </a:cxn>
                <a:cxn ang="0">
                  <a:pos x="3" y="265"/>
                </a:cxn>
                <a:cxn ang="0">
                  <a:pos x="0" y="274"/>
                </a:cxn>
                <a:cxn ang="0">
                  <a:pos x="1" y="278"/>
                </a:cxn>
                <a:cxn ang="0">
                  <a:pos x="8" y="281"/>
                </a:cxn>
                <a:cxn ang="0">
                  <a:pos x="10" y="277"/>
                </a:cxn>
                <a:cxn ang="0">
                  <a:pos x="13" y="270"/>
                </a:cxn>
                <a:cxn ang="0">
                  <a:pos x="21" y="260"/>
                </a:cxn>
                <a:cxn ang="0">
                  <a:pos x="39" y="248"/>
                </a:cxn>
                <a:cxn ang="0">
                  <a:pos x="50" y="241"/>
                </a:cxn>
                <a:cxn ang="0">
                  <a:pos x="73" y="226"/>
                </a:cxn>
                <a:cxn ang="0">
                  <a:pos x="96" y="209"/>
                </a:cxn>
                <a:cxn ang="0">
                  <a:pos x="147" y="177"/>
                </a:cxn>
                <a:cxn ang="0">
                  <a:pos x="198" y="143"/>
                </a:cxn>
                <a:cxn ang="0">
                  <a:pos x="242" y="117"/>
                </a:cxn>
                <a:cxn ang="0">
                  <a:pos x="285" y="88"/>
                </a:cxn>
                <a:cxn ang="0">
                  <a:pos x="336" y="48"/>
                </a:cxn>
                <a:cxn ang="0">
                  <a:pos x="389" y="10"/>
                </a:cxn>
                <a:cxn ang="0">
                  <a:pos x="391" y="9"/>
                </a:cxn>
                <a:cxn ang="0">
                  <a:pos x="391" y="2"/>
                </a:cxn>
                <a:cxn ang="0">
                  <a:pos x="386" y="0"/>
                </a:cxn>
                <a:cxn ang="0">
                  <a:pos x="383" y="0"/>
                </a:cxn>
              </a:cxnLst>
              <a:rect l="0" t="0" r="r" b="b"/>
              <a:pathLst>
                <a:path w="391" h="281">
                  <a:moveTo>
                    <a:pt x="383" y="0"/>
                  </a:moveTo>
                  <a:lnTo>
                    <a:pt x="383" y="0"/>
                  </a:lnTo>
                  <a:lnTo>
                    <a:pt x="360" y="15"/>
                  </a:lnTo>
                  <a:lnTo>
                    <a:pt x="338" y="32"/>
                  </a:lnTo>
                  <a:lnTo>
                    <a:pt x="293" y="68"/>
                  </a:lnTo>
                  <a:lnTo>
                    <a:pt x="293" y="68"/>
                  </a:lnTo>
                  <a:lnTo>
                    <a:pt x="263" y="91"/>
                  </a:lnTo>
                  <a:lnTo>
                    <a:pt x="249" y="10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07" y="125"/>
                  </a:lnTo>
                  <a:lnTo>
                    <a:pt x="195" y="132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69" y="151"/>
                  </a:lnTo>
                  <a:lnTo>
                    <a:pt x="153" y="160"/>
                  </a:lnTo>
                  <a:lnTo>
                    <a:pt x="122" y="180"/>
                  </a:lnTo>
                  <a:lnTo>
                    <a:pt x="89" y="200"/>
                  </a:lnTo>
                  <a:lnTo>
                    <a:pt x="73" y="209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43" y="231"/>
                  </a:lnTo>
                  <a:lnTo>
                    <a:pt x="25" y="243"/>
                  </a:lnTo>
                  <a:lnTo>
                    <a:pt x="16" y="249"/>
                  </a:lnTo>
                  <a:lnTo>
                    <a:pt x="9" y="257"/>
                  </a:lnTo>
                  <a:lnTo>
                    <a:pt x="3" y="265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8"/>
                  </a:lnTo>
                  <a:lnTo>
                    <a:pt x="4" y="281"/>
                  </a:lnTo>
                  <a:lnTo>
                    <a:pt x="8" y="281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3" y="270"/>
                  </a:lnTo>
                  <a:lnTo>
                    <a:pt x="17" y="265"/>
                  </a:lnTo>
                  <a:lnTo>
                    <a:pt x="21" y="260"/>
                  </a:lnTo>
                  <a:lnTo>
                    <a:pt x="27" y="256"/>
                  </a:lnTo>
                  <a:lnTo>
                    <a:pt x="39" y="248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62" y="234"/>
                  </a:lnTo>
                  <a:lnTo>
                    <a:pt x="73" y="226"/>
                  </a:lnTo>
                  <a:lnTo>
                    <a:pt x="84" y="217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147" y="177"/>
                  </a:lnTo>
                  <a:lnTo>
                    <a:pt x="198" y="143"/>
                  </a:lnTo>
                  <a:lnTo>
                    <a:pt x="198" y="143"/>
                  </a:lnTo>
                  <a:lnTo>
                    <a:pt x="220" y="130"/>
                  </a:lnTo>
                  <a:lnTo>
                    <a:pt x="242" y="117"/>
                  </a:lnTo>
                  <a:lnTo>
                    <a:pt x="264" y="104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336" y="48"/>
                  </a:lnTo>
                  <a:lnTo>
                    <a:pt x="362" y="28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91" y="9"/>
                  </a:lnTo>
                  <a:lnTo>
                    <a:pt x="391" y="6"/>
                  </a:lnTo>
                  <a:lnTo>
                    <a:pt x="391" y="2"/>
                  </a:lnTo>
                  <a:lnTo>
                    <a:pt x="387" y="0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6" name="Freeform 1208"/>
            <p:cNvSpPr/>
            <p:nvPr/>
          </p:nvSpPr>
          <p:spPr bwMode="auto">
            <a:xfrm>
              <a:off x="5253038" y="2143125"/>
              <a:ext cx="104775" cy="8255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57" y="0"/>
                </a:cxn>
                <a:cxn ang="0">
                  <a:pos x="249" y="2"/>
                </a:cxn>
                <a:cxn ang="0">
                  <a:pos x="241" y="5"/>
                </a:cxn>
                <a:cxn ang="0">
                  <a:pos x="227" y="15"/>
                </a:cxn>
                <a:cxn ang="0">
                  <a:pos x="213" y="26"/>
                </a:cxn>
                <a:cxn ang="0">
                  <a:pos x="199" y="36"/>
                </a:cxn>
                <a:cxn ang="0">
                  <a:pos x="199" y="36"/>
                </a:cxn>
                <a:cxn ang="0">
                  <a:pos x="179" y="49"/>
                </a:cxn>
                <a:cxn ang="0">
                  <a:pos x="161" y="64"/>
                </a:cxn>
                <a:cxn ang="0">
                  <a:pos x="122" y="91"/>
                </a:cxn>
                <a:cxn ang="0">
                  <a:pos x="122" y="91"/>
                </a:cxn>
                <a:cxn ang="0">
                  <a:pos x="105" y="106"/>
                </a:cxn>
                <a:cxn ang="0">
                  <a:pos x="87" y="120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38" y="159"/>
                </a:cxn>
                <a:cxn ang="0">
                  <a:pos x="24" y="171"/>
                </a:cxn>
                <a:cxn ang="0">
                  <a:pos x="11" y="185"/>
                </a:cxn>
                <a:cxn ang="0">
                  <a:pos x="5" y="192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2" y="205"/>
                </a:cxn>
                <a:cxn ang="0">
                  <a:pos x="4" y="208"/>
                </a:cxn>
                <a:cxn ang="0">
                  <a:pos x="5" y="209"/>
                </a:cxn>
                <a:cxn ang="0">
                  <a:pos x="8" y="209"/>
                </a:cxn>
                <a:cxn ang="0">
                  <a:pos x="9" y="208"/>
                </a:cxn>
                <a:cxn ang="0">
                  <a:pos x="11" y="206"/>
                </a:cxn>
                <a:cxn ang="0">
                  <a:pos x="11" y="206"/>
                </a:cxn>
                <a:cxn ang="0">
                  <a:pos x="15" y="199"/>
                </a:cxn>
                <a:cxn ang="0">
                  <a:pos x="20" y="192"/>
                </a:cxn>
                <a:cxn ang="0">
                  <a:pos x="33" y="179"/>
                </a:cxn>
                <a:cxn ang="0">
                  <a:pos x="46" y="167"/>
                </a:cxn>
                <a:cxn ang="0">
                  <a:pos x="59" y="157"/>
                </a:cxn>
                <a:cxn ang="0">
                  <a:pos x="59" y="157"/>
                </a:cxn>
                <a:cxn ang="0">
                  <a:pos x="93" y="128"/>
                </a:cxn>
                <a:cxn ang="0">
                  <a:pos x="128" y="102"/>
                </a:cxn>
                <a:cxn ang="0">
                  <a:pos x="128" y="102"/>
                </a:cxn>
                <a:cxn ang="0">
                  <a:pos x="158" y="78"/>
                </a:cxn>
                <a:cxn ang="0">
                  <a:pos x="190" y="56"/>
                </a:cxn>
                <a:cxn ang="0">
                  <a:pos x="190" y="56"/>
                </a:cxn>
                <a:cxn ang="0">
                  <a:pos x="220" y="36"/>
                </a:cxn>
                <a:cxn ang="0">
                  <a:pos x="220" y="36"/>
                </a:cxn>
                <a:cxn ang="0">
                  <a:pos x="229" y="30"/>
                </a:cxn>
                <a:cxn ang="0">
                  <a:pos x="240" y="22"/>
                </a:cxn>
                <a:cxn ang="0">
                  <a:pos x="250" y="14"/>
                </a:cxn>
                <a:cxn ang="0">
                  <a:pos x="254" y="12"/>
                </a:cxn>
                <a:cxn ang="0">
                  <a:pos x="259" y="10"/>
                </a:cxn>
                <a:cxn ang="0">
                  <a:pos x="259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3" y="4"/>
                </a:cxn>
                <a:cxn ang="0">
                  <a:pos x="261" y="1"/>
                </a:cxn>
                <a:cxn ang="0">
                  <a:pos x="258" y="0"/>
                </a:cxn>
                <a:cxn ang="0">
                  <a:pos x="257" y="0"/>
                </a:cxn>
                <a:cxn ang="0">
                  <a:pos x="257" y="0"/>
                </a:cxn>
              </a:cxnLst>
              <a:rect l="0" t="0" r="r" b="b"/>
              <a:pathLst>
                <a:path w="263" h="209">
                  <a:moveTo>
                    <a:pt x="257" y="0"/>
                  </a:moveTo>
                  <a:lnTo>
                    <a:pt x="257" y="0"/>
                  </a:lnTo>
                  <a:lnTo>
                    <a:pt x="249" y="2"/>
                  </a:lnTo>
                  <a:lnTo>
                    <a:pt x="241" y="5"/>
                  </a:lnTo>
                  <a:lnTo>
                    <a:pt x="227" y="15"/>
                  </a:lnTo>
                  <a:lnTo>
                    <a:pt x="213" y="2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79" y="49"/>
                  </a:lnTo>
                  <a:lnTo>
                    <a:pt x="161" y="64"/>
                  </a:lnTo>
                  <a:lnTo>
                    <a:pt x="122" y="91"/>
                  </a:lnTo>
                  <a:lnTo>
                    <a:pt x="122" y="91"/>
                  </a:lnTo>
                  <a:lnTo>
                    <a:pt x="105" y="106"/>
                  </a:lnTo>
                  <a:lnTo>
                    <a:pt x="87" y="120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38" y="159"/>
                  </a:lnTo>
                  <a:lnTo>
                    <a:pt x="24" y="171"/>
                  </a:lnTo>
                  <a:lnTo>
                    <a:pt x="11" y="185"/>
                  </a:lnTo>
                  <a:lnTo>
                    <a:pt x="5" y="192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2" y="205"/>
                  </a:lnTo>
                  <a:lnTo>
                    <a:pt x="4" y="208"/>
                  </a:lnTo>
                  <a:lnTo>
                    <a:pt x="5" y="209"/>
                  </a:lnTo>
                  <a:lnTo>
                    <a:pt x="8" y="209"/>
                  </a:lnTo>
                  <a:lnTo>
                    <a:pt x="9" y="208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5" y="199"/>
                  </a:lnTo>
                  <a:lnTo>
                    <a:pt x="20" y="192"/>
                  </a:lnTo>
                  <a:lnTo>
                    <a:pt x="33" y="179"/>
                  </a:lnTo>
                  <a:lnTo>
                    <a:pt x="46" y="167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93" y="128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58" y="78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9" y="30"/>
                  </a:lnTo>
                  <a:lnTo>
                    <a:pt x="240" y="22"/>
                  </a:lnTo>
                  <a:lnTo>
                    <a:pt x="250" y="14"/>
                  </a:lnTo>
                  <a:lnTo>
                    <a:pt x="254" y="12"/>
                  </a:lnTo>
                  <a:lnTo>
                    <a:pt x="259" y="10"/>
                  </a:lnTo>
                  <a:lnTo>
                    <a:pt x="259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3" y="4"/>
                  </a:lnTo>
                  <a:lnTo>
                    <a:pt x="261" y="1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7" name="Freeform 1209"/>
            <p:cNvSpPr/>
            <p:nvPr/>
          </p:nvSpPr>
          <p:spPr bwMode="auto">
            <a:xfrm>
              <a:off x="5243513" y="2185988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43" y="7"/>
                </a:cxn>
                <a:cxn ang="0">
                  <a:pos x="237" y="13"/>
                </a:cxn>
                <a:cxn ang="0">
                  <a:pos x="221" y="23"/>
                </a:cxn>
                <a:cxn ang="0">
                  <a:pos x="205" y="32"/>
                </a:cxn>
                <a:cxn ang="0">
                  <a:pos x="190" y="40"/>
                </a:cxn>
                <a:cxn ang="0">
                  <a:pos x="190" y="40"/>
                </a:cxn>
                <a:cxn ang="0">
                  <a:pos x="174" y="52"/>
                </a:cxn>
                <a:cxn ang="0">
                  <a:pos x="158" y="62"/>
                </a:cxn>
                <a:cxn ang="0">
                  <a:pos x="127" y="87"/>
                </a:cxn>
                <a:cxn ang="0">
                  <a:pos x="127" y="87"/>
                </a:cxn>
                <a:cxn ang="0">
                  <a:pos x="63" y="136"/>
                </a:cxn>
                <a:cxn ang="0">
                  <a:pos x="31" y="162"/>
                </a:cxn>
                <a:cxn ang="0">
                  <a:pos x="1" y="188"/>
                </a:cxn>
                <a:cxn ang="0">
                  <a:pos x="1" y="188"/>
                </a:cxn>
                <a:cxn ang="0">
                  <a:pos x="0" y="189"/>
                </a:cxn>
                <a:cxn ang="0">
                  <a:pos x="0" y="192"/>
                </a:cxn>
                <a:cxn ang="0">
                  <a:pos x="1" y="196"/>
                </a:cxn>
                <a:cxn ang="0">
                  <a:pos x="5" y="197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9" y="196"/>
                </a:cxn>
                <a:cxn ang="0">
                  <a:pos x="42" y="168"/>
                </a:cxn>
                <a:cxn ang="0">
                  <a:pos x="75" y="142"/>
                </a:cxn>
                <a:cxn ang="0">
                  <a:pos x="141" y="90"/>
                </a:cxn>
                <a:cxn ang="0">
                  <a:pos x="141" y="90"/>
                </a:cxn>
                <a:cxn ang="0">
                  <a:pos x="173" y="68"/>
                </a:cxn>
                <a:cxn ang="0">
                  <a:pos x="204" y="45"/>
                </a:cxn>
                <a:cxn ang="0">
                  <a:pos x="204" y="45"/>
                </a:cxn>
                <a:cxn ang="0">
                  <a:pos x="218" y="38"/>
                </a:cxn>
                <a:cxn ang="0">
                  <a:pos x="233" y="30"/>
                </a:cxn>
                <a:cxn ang="0">
                  <a:pos x="246" y="21"/>
                </a:cxn>
                <a:cxn ang="0">
                  <a:pos x="251" y="15"/>
                </a:cxn>
                <a:cxn ang="0">
                  <a:pos x="256" y="10"/>
                </a:cxn>
                <a:cxn ang="0">
                  <a:pos x="256" y="10"/>
                </a:cxn>
                <a:cxn ang="0">
                  <a:pos x="258" y="7"/>
                </a:cxn>
                <a:cxn ang="0">
                  <a:pos x="258" y="5"/>
                </a:cxn>
                <a:cxn ang="0">
                  <a:pos x="256" y="1"/>
                </a:cxn>
                <a:cxn ang="0">
                  <a:pos x="255" y="0"/>
                </a:cxn>
                <a:cxn ang="0">
                  <a:pos x="252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7"/>
                  </a:lnTo>
                  <a:lnTo>
                    <a:pt x="237" y="13"/>
                  </a:lnTo>
                  <a:lnTo>
                    <a:pt x="221" y="23"/>
                  </a:lnTo>
                  <a:lnTo>
                    <a:pt x="205" y="3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74" y="52"/>
                  </a:lnTo>
                  <a:lnTo>
                    <a:pt x="158" y="62"/>
                  </a:lnTo>
                  <a:lnTo>
                    <a:pt x="127" y="87"/>
                  </a:lnTo>
                  <a:lnTo>
                    <a:pt x="127" y="87"/>
                  </a:lnTo>
                  <a:lnTo>
                    <a:pt x="63" y="136"/>
                  </a:lnTo>
                  <a:lnTo>
                    <a:pt x="31" y="162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5" y="197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42" y="168"/>
                  </a:lnTo>
                  <a:lnTo>
                    <a:pt x="75" y="142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73" y="68"/>
                  </a:lnTo>
                  <a:lnTo>
                    <a:pt x="204" y="45"/>
                  </a:lnTo>
                  <a:lnTo>
                    <a:pt x="204" y="45"/>
                  </a:lnTo>
                  <a:lnTo>
                    <a:pt x="218" y="38"/>
                  </a:lnTo>
                  <a:lnTo>
                    <a:pt x="233" y="30"/>
                  </a:lnTo>
                  <a:lnTo>
                    <a:pt x="246" y="21"/>
                  </a:lnTo>
                  <a:lnTo>
                    <a:pt x="251" y="15"/>
                  </a:lnTo>
                  <a:lnTo>
                    <a:pt x="256" y="10"/>
                  </a:lnTo>
                  <a:lnTo>
                    <a:pt x="256" y="10"/>
                  </a:lnTo>
                  <a:lnTo>
                    <a:pt x="258" y="7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9" name="Freeform 1211"/>
            <p:cNvSpPr/>
            <p:nvPr/>
          </p:nvSpPr>
          <p:spPr bwMode="auto">
            <a:xfrm>
              <a:off x="5237163" y="2224088"/>
              <a:ext cx="107950" cy="793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12"/>
                </a:cxn>
                <a:cxn ang="0">
                  <a:pos x="232" y="22"/>
                </a:cxn>
                <a:cxn ang="0">
                  <a:pos x="197" y="41"/>
                </a:cxn>
                <a:cxn ang="0">
                  <a:pos x="197" y="41"/>
                </a:cxn>
                <a:cxn ang="0">
                  <a:pos x="178" y="51"/>
                </a:cxn>
                <a:cxn ang="0">
                  <a:pos x="161" y="63"/>
                </a:cxn>
                <a:cxn ang="0">
                  <a:pos x="129" y="88"/>
                </a:cxn>
                <a:cxn ang="0">
                  <a:pos x="129" y="88"/>
                </a:cxn>
                <a:cxn ang="0">
                  <a:pos x="98" y="110"/>
                </a:cxn>
                <a:cxn ang="0">
                  <a:pos x="70" y="133"/>
                </a:cxn>
                <a:cxn ang="0">
                  <a:pos x="70" y="133"/>
                </a:cxn>
                <a:cxn ang="0">
                  <a:pos x="54" y="148"/>
                </a:cxn>
                <a:cxn ang="0">
                  <a:pos x="38" y="164"/>
                </a:cxn>
                <a:cxn ang="0">
                  <a:pos x="30" y="170"/>
                </a:cxn>
                <a:cxn ang="0">
                  <a:pos x="23" y="178"/>
                </a:cxn>
                <a:cxn ang="0">
                  <a:pos x="13" y="183"/>
                </a:cxn>
                <a:cxn ang="0">
                  <a:pos x="4" y="187"/>
                </a:cxn>
                <a:cxn ang="0">
                  <a:pos x="4" y="187"/>
                </a:cxn>
                <a:cxn ang="0">
                  <a:pos x="3" y="187"/>
                </a:cxn>
                <a:cxn ang="0">
                  <a:pos x="2" y="190"/>
                </a:cxn>
                <a:cxn ang="0">
                  <a:pos x="0" y="192"/>
                </a:cxn>
                <a:cxn ang="0">
                  <a:pos x="3" y="196"/>
                </a:cxn>
                <a:cxn ang="0">
                  <a:pos x="4" y="198"/>
                </a:cxn>
                <a:cxn ang="0">
                  <a:pos x="7" y="198"/>
                </a:cxn>
                <a:cxn ang="0">
                  <a:pos x="11" y="198"/>
                </a:cxn>
                <a:cxn ang="0">
                  <a:pos x="11" y="198"/>
                </a:cxn>
                <a:cxn ang="0">
                  <a:pos x="13" y="196"/>
                </a:cxn>
                <a:cxn ang="0">
                  <a:pos x="15" y="195"/>
                </a:cxn>
                <a:cxn ang="0">
                  <a:pos x="15" y="195"/>
                </a:cxn>
                <a:cxn ang="0">
                  <a:pos x="25" y="188"/>
                </a:cxn>
                <a:cxn ang="0">
                  <a:pos x="34" y="181"/>
                </a:cxn>
                <a:cxn ang="0">
                  <a:pos x="53" y="164"/>
                </a:cxn>
                <a:cxn ang="0">
                  <a:pos x="53" y="164"/>
                </a:cxn>
                <a:cxn ang="0">
                  <a:pos x="70" y="148"/>
                </a:cxn>
                <a:cxn ang="0">
                  <a:pos x="88" y="132"/>
                </a:cxn>
                <a:cxn ang="0">
                  <a:pos x="126" y="103"/>
                </a:cxn>
                <a:cxn ang="0">
                  <a:pos x="126" y="103"/>
                </a:cxn>
                <a:cxn ang="0">
                  <a:pos x="159" y="79"/>
                </a:cxn>
                <a:cxn ang="0">
                  <a:pos x="176" y="65"/>
                </a:cxn>
                <a:cxn ang="0">
                  <a:pos x="194" y="55"/>
                </a:cxn>
                <a:cxn ang="0">
                  <a:pos x="194" y="55"/>
                </a:cxn>
                <a:cxn ang="0">
                  <a:pos x="233" y="34"/>
                </a:cxn>
                <a:cxn ang="0">
                  <a:pos x="253" y="22"/>
                </a:cxn>
                <a:cxn ang="0">
                  <a:pos x="272" y="11"/>
                </a:cxn>
                <a:cxn ang="0">
                  <a:pos x="272" y="11"/>
                </a:cxn>
                <a:cxn ang="0">
                  <a:pos x="274" y="9"/>
                </a:cxn>
                <a:cxn ang="0">
                  <a:pos x="275" y="7"/>
                </a:cxn>
                <a:cxn ang="0">
                  <a:pos x="274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5" h="198">
                  <a:moveTo>
                    <a:pt x="266" y="0"/>
                  </a:moveTo>
                  <a:lnTo>
                    <a:pt x="266" y="0"/>
                  </a:lnTo>
                  <a:lnTo>
                    <a:pt x="249" y="12"/>
                  </a:lnTo>
                  <a:lnTo>
                    <a:pt x="232" y="22"/>
                  </a:lnTo>
                  <a:lnTo>
                    <a:pt x="197" y="41"/>
                  </a:lnTo>
                  <a:lnTo>
                    <a:pt x="197" y="41"/>
                  </a:lnTo>
                  <a:lnTo>
                    <a:pt x="178" y="51"/>
                  </a:lnTo>
                  <a:lnTo>
                    <a:pt x="161" y="63"/>
                  </a:lnTo>
                  <a:lnTo>
                    <a:pt x="129" y="88"/>
                  </a:lnTo>
                  <a:lnTo>
                    <a:pt x="129" y="88"/>
                  </a:lnTo>
                  <a:lnTo>
                    <a:pt x="98" y="110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54" y="148"/>
                  </a:lnTo>
                  <a:lnTo>
                    <a:pt x="38" y="164"/>
                  </a:lnTo>
                  <a:lnTo>
                    <a:pt x="30" y="170"/>
                  </a:lnTo>
                  <a:lnTo>
                    <a:pt x="23" y="178"/>
                  </a:lnTo>
                  <a:lnTo>
                    <a:pt x="13" y="183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2"/>
                  </a:lnTo>
                  <a:lnTo>
                    <a:pt x="3" y="196"/>
                  </a:lnTo>
                  <a:lnTo>
                    <a:pt x="4" y="198"/>
                  </a:lnTo>
                  <a:lnTo>
                    <a:pt x="7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3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25" y="188"/>
                  </a:lnTo>
                  <a:lnTo>
                    <a:pt x="34" y="181"/>
                  </a:lnTo>
                  <a:lnTo>
                    <a:pt x="53" y="164"/>
                  </a:lnTo>
                  <a:lnTo>
                    <a:pt x="53" y="164"/>
                  </a:lnTo>
                  <a:lnTo>
                    <a:pt x="70" y="148"/>
                  </a:lnTo>
                  <a:lnTo>
                    <a:pt x="88" y="132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59" y="79"/>
                  </a:lnTo>
                  <a:lnTo>
                    <a:pt x="176" y="6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233" y="34"/>
                  </a:lnTo>
                  <a:lnTo>
                    <a:pt x="253" y="22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4" y="9"/>
                  </a:lnTo>
                  <a:lnTo>
                    <a:pt x="275" y="7"/>
                  </a:lnTo>
                  <a:lnTo>
                    <a:pt x="274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0" name="Freeform 1212"/>
            <p:cNvSpPr/>
            <p:nvPr/>
          </p:nvSpPr>
          <p:spPr bwMode="auto">
            <a:xfrm>
              <a:off x="5243513" y="2257425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37" y="10"/>
                </a:cxn>
                <a:cxn ang="0">
                  <a:pos x="224" y="15"/>
                </a:cxn>
                <a:cxn ang="0">
                  <a:pos x="211" y="25"/>
                </a:cxn>
                <a:cxn ang="0">
                  <a:pos x="196" y="35"/>
                </a:cxn>
                <a:cxn ang="0">
                  <a:pos x="182" y="43"/>
                </a:cxn>
                <a:cxn ang="0">
                  <a:pos x="141" y="76"/>
                </a:cxn>
                <a:cxn ang="0">
                  <a:pos x="126" y="90"/>
                </a:cxn>
                <a:cxn ang="0">
                  <a:pos x="77" y="132"/>
                </a:cxn>
                <a:cxn ang="0">
                  <a:pos x="60" y="146"/>
                </a:cxn>
                <a:cxn ang="0">
                  <a:pos x="43" y="161"/>
                </a:cxn>
                <a:cxn ang="0">
                  <a:pos x="26" y="176"/>
                </a:cxn>
                <a:cxn ang="0">
                  <a:pos x="16" y="184"/>
                </a:cxn>
                <a:cxn ang="0">
                  <a:pos x="5" y="186"/>
                </a:cxn>
                <a:cxn ang="0">
                  <a:pos x="3" y="187"/>
                </a:cxn>
                <a:cxn ang="0">
                  <a:pos x="0" y="192"/>
                </a:cxn>
                <a:cxn ang="0">
                  <a:pos x="3" y="197"/>
                </a:cxn>
                <a:cxn ang="0">
                  <a:pos x="13" y="197"/>
                </a:cxn>
                <a:cxn ang="0">
                  <a:pos x="16" y="197"/>
                </a:cxn>
                <a:cxn ang="0">
                  <a:pos x="17" y="196"/>
                </a:cxn>
                <a:cxn ang="0">
                  <a:pos x="33" y="186"/>
                </a:cxn>
                <a:cxn ang="0">
                  <a:pos x="47" y="172"/>
                </a:cxn>
                <a:cxn ang="0">
                  <a:pos x="84" y="141"/>
                </a:cxn>
                <a:cxn ang="0">
                  <a:pos x="122" y="108"/>
                </a:cxn>
                <a:cxn ang="0">
                  <a:pos x="140" y="91"/>
                </a:cxn>
                <a:cxn ang="0">
                  <a:pos x="180" y="59"/>
                </a:cxn>
                <a:cxn ang="0">
                  <a:pos x="203" y="44"/>
                </a:cxn>
                <a:cxn ang="0">
                  <a:pos x="230" y="26"/>
                </a:cxn>
                <a:cxn ang="0">
                  <a:pos x="237" y="22"/>
                </a:cxn>
                <a:cxn ang="0">
                  <a:pos x="251" y="14"/>
                </a:cxn>
                <a:cxn ang="0">
                  <a:pos x="256" y="9"/>
                </a:cxn>
                <a:cxn ang="0">
                  <a:pos x="258" y="5"/>
                </a:cxn>
                <a:cxn ang="0">
                  <a:pos x="255" y="0"/>
                </a:cxn>
                <a:cxn ang="0">
                  <a:pos x="251" y="0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6"/>
                  </a:lnTo>
                  <a:lnTo>
                    <a:pt x="237" y="10"/>
                  </a:lnTo>
                  <a:lnTo>
                    <a:pt x="224" y="15"/>
                  </a:lnTo>
                  <a:lnTo>
                    <a:pt x="224" y="15"/>
                  </a:lnTo>
                  <a:lnTo>
                    <a:pt x="217" y="21"/>
                  </a:lnTo>
                  <a:lnTo>
                    <a:pt x="211" y="25"/>
                  </a:lnTo>
                  <a:lnTo>
                    <a:pt x="204" y="30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182" y="43"/>
                  </a:lnTo>
                  <a:lnTo>
                    <a:pt x="169" y="53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26" y="90"/>
                  </a:lnTo>
                  <a:lnTo>
                    <a:pt x="110" y="103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60" y="146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35" y="169"/>
                  </a:lnTo>
                  <a:lnTo>
                    <a:pt x="26" y="176"/>
                  </a:lnTo>
                  <a:lnTo>
                    <a:pt x="21" y="180"/>
                  </a:lnTo>
                  <a:lnTo>
                    <a:pt x="16" y="184"/>
                  </a:lnTo>
                  <a:lnTo>
                    <a:pt x="10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3" y="187"/>
                  </a:lnTo>
                  <a:lnTo>
                    <a:pt x="1" y="188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3" y="197"/>
                  </a:lnTo>
                  <a:lnTo>
                    <a:pt x="5" y="197"/>
                  </a:lnTo>
                  <a:lnTo>
                    <a:pt x="13" y="197"/>
                  </a:lnTo>
                  <a:lnTo>
                    <a:pt x="13" y="197"/>
                  </a:lnTo>
                  <a:lnTo>
                    <a:pt x="16" y="197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25" y="192"/>
                  </a:lnTo>
                  <a:lnTo>
                    <a:pt x="33" y="186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65" y="157"/>
                  </a:lnTo>
                  <a:lnTo>
                    <a:pt x="84" y="141"/>
                  </a:lnTo>
                  <a:lnTo>
                    <a:pt x="103" y="125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40" y="91"/>
                  </a:lnTo>
                  <a:lnTo>
                    <a:pt x="160" y="74"/>
                  </a:lnTo>
                  <a:lnTo>
                    <a:pt x="180" y="59"/>
                  </a:lnTo>
                  <a:lnTo>
                    <a:pt x="203" y="44"/>
                  </a:lnTo>
                  <a:lnTo>
                    <a:pt x="203" y="44"/>
                  </a:lnTo>
                  <a:lnTo>
                    <a:pt x="217" y="35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7" y="22"/>
                  </a:lnTo>
                  <a:lnTo>
                    <a:pt x="243" y="18"/>
                  </a:lnTo>
                  <a:lnTo>
                    <a:pt x="251" y="14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1" name="Freeform 1213"/>
            <p:cNvSpPr/>
            <p:nvPr/>
          </p:nvSpPr>
          <p:spPr bwMode="auto">
            <a:xfrm>
              <a:off x="5240338" y="2293938"/>
              <a:ext cx="104775" cy="80963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58" y="0"/>
                </a:cxn>
                <a:cxn ang="0">
                  <a:pos x="241" y="11"/>
                </a:cxn>
                <a:cxn ang="0">
                  <a:pos x="224" y="21"/>
                </a:cxn>
                <a:cxn ang="0">
                  <a:pos x="208" y="34"/>
                </a:cxn>
                <a:cxn ang="0">
                  <a:pos x="192" y="47"/>
                </a:cxn>
                <a:cxn ang="0">
                  <a:pos x="162" y="74"/>
                </a:cxn>
                <a:cxn ang="0">
                  <a:pos x="147" y="87"/>
                </a:cxn>
                <a:cxn ang="0">
                  <a:pos x="131" y="98"/>
                </a:cxn>
                <a:cxn ang="0">
                  <a:pos x="131" y="98"/>
                </a:cxn>
                <a:cxn ang="0">
                  <a:pos x="97" y="121"/>
                </a:cxn>
                <a:cxn ang="0">
                  <a:pos x="64" y="144"/>
                </a:cxn>
                <a:cxn ang="0">
                  <a:pos x="33" y="169"/>
                </a:cxn>
                <a:cxn ang="0">
                  <a:pos x="2" y="195"/>
                </a:cxn>
                <a:cxn ang="0">
                  <a:pos x="2" y="195"/>
                </a:cxn>
                <a:cxn ang="0">
                  <a:pos x="0" y="198"/>
                </a:cxn>
                <a:cxn ang="0">
                  <a:pos x="0" y="199"/>
                </a:cxn>
                <a:cxn ang="0">
                  <a:pos x="2" y="203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11" y="204"/>
                </a:cxn>
                <a:cxn ang="0">
                  <a:pos x="11" y="204"/>
                </a:cxn>
                <a:cxn ang="0">
                  <a:pos x="42" y="177"/>
                </a:cxn>
                <a:cxn ang="0">
                  <a:pos x="76" y="151"/>
                </a:cxn>
                <a:cxn ang="0">
                  <a:pos x="111" y="126"/>
                </a:cxn>
                <a:cxn ang="0">
                  <a:pos x="145" y="102"/>
                </a:cxn>
                <a:cxn ang="0">
                  <a:pos x="145" y="102"/>
                </a:cxn>
                <a:cxn ang="0">
                  <a:pos x="161" y="91"/>
                </a:cxn>
                <a:cxn ang="0">
                  <a:pos x="175" y="79"/>
                </a:cxn>
                <a:cxn ang="0">
                  <a:pos x="203" y="54"/>
                </a:cxn>
                <a:cxn ang="0">
                  <a:pos x="217" y="42"/>
                </a:cxn>
                <a:cxn ang="0">
                  <a:pos x="232" y="30"/>
                </a:cxn>
                <a:cxn ang="0">
                  <a:pos x="247" y="20"/>
                </a:cxn>
                <a:cxn ang="0">
                  <a:pos x="264" y="11"/>
                </a:cxn>
                <a:cxn ang="0">
                  <a:pos x="264" y="11"/>
                </a:cxn>
                <a:cxn ang="0">
                  <a:pos x="266" y="9"/>
                </a:cxn>
                <a:cxn ang="0">
                  <a:pos x="267" y="7"/>
                </a:cxn>
                <a:cxn ang="0">
                  <a:pos x="267" y="6"/>
                </a:cxn>
                <a:cxn ang="0">
                  <a:pos x="266" y="3"/>
                </a:cxn>
                <a:cxn ang="0">
                  <a:pos x="263" y="0"/>
                </a:cxn>
                <a:cxn ang="0">
                  <a:pos x="261" y="0"/>
                </a:cxn>
                <a:cxn ang="0">
                  <a:pos x="258" y="0"/>
                </a:cxn>
                <a:cxn ang="0">
                  <a:pos x="258" y="0"/>
                </a:cxn>
              </a:cxnLst>
              <a:rect l="0" t="0" r="r" b="b"/>
              <a:pathLst>
                <a:path w="267" h="206">
                  <a:moveTo>
                    <a:pt x="258" y="0"/>
                  </a:moveTo>
                  <a:lnTo>
                    <a:pt x="258" y="0"/>
                  </a:lnTo>
                  <a:lnTo>
                    <a:pt x="241" y="11"/>
                  </a:lnTo>
                  <a:lnTo>
                    <a:pt x="224" y="21"/>
                  </a:lnTo>
                  <a:lnTo>
                    <a:pt x="208" y="34"/>
                  </a:lnTo>
                  <a:lnTo>
                    <a:pt x="192" y="47"/>
                  </a:lnTo>
                  <a:lnTo>
                    <a:pt x="162" y="74"/>
                  </a:lnTo>
                  <a:lnTo>
                    <a:pt x="147" y="87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97" y="121"/>
                  </a:lnTo>
                  <a:lnTo>
                    <a:pt x="64" y="144"/>
                  </a:lnTo>
                  <a:lnTo>
                    <a:pt x="33" y="169"/>
                  </a:lnTo>
                  <a:lnTo>
                    <a:pt x="2" y="195"/>
                  </a:lnTo>
                  <a:lnTo>
                    <a:pt x="2" y="195"/>
                  </a:lnTo>
                  <a:lnTo>
                    <a:pt x="0" y="198"/>
                  </a:lnTo>
                  <a:lnTo>
                    <a:pt x="0" y="199"/>
                  </a:lnTo>
                  <a:lnTo>
                    <a:pt x="2" y="203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42" y="177"/>
                  </a:lnTo>
                  <a:lnTo>
                    <a:pt x="76" y="151"/>
                  </a:lnTo>
                  <a:lnTo>
                    <a:pt x="111" y="126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61" y="91"/>
                  </a:lnTo>
                  <a:lnTo>
                    <a:pt x="175" y="79"/>
                  </a:lnTo>
                  <a:lnTo>
                    <a:pt x="203" y="54"/>
                  </a:lnTo>
                  <a:lnTo>
                    <a:pt x="217" y="42"/>
                  </a:lnTo>
                  <a:lnTo>
                    <a:pt x="232" y="30"/>
                  </a:lnTo>
                  <a:lnTo>
                    <a:pt x="247" y="20"/>
                  </a:lnTo>
                  <a:lnTo>
                    <a:pt x="264" y="11"/>
                  </a:lnTo>
                  <a:lnTo>
                    <a:pt x="264" y="11"/>
                  </a:lnTo>
                  <a:lnTo>
                    <a:pt x="266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3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2" name="Freeform 1214"/>
            <p:cNvSpPr/>
            <p:nvPr/>
          </p:nvSpPr>
          <p:spPr bwMode="auto">
            <a:xfrm>
              <a:off x="5246688" y="2332038"/>
              <a:ext cx="96838" cy="76200"/>
            </a:xfrm>
            <a:custGeom>
              <a:avLst/>
              <a:gdLst/>
              <a:ahLst/>
              <a:cxnLst>
                <a:cxn ang="0">
                  <a:pos x="235" y="1"/>
                </a:cxn>
                <a:cxn ang="0">
                  <a:pos x="235" y="1"/>
                </a:cxn>
                <a:cxn ang="0">
                  <a:pos x="219" y="11"/>
                </a:cxn>
                <a:cxn ang="0">
                  <a:pos x="205" y="23"/>
                </a:cxn>
                <a:cxn ang="0">
                  <a:pos x="189" y="34"/>
                </a:cxn>
                <a:cxn ang="0">
                  <a:pos x="173" y="45"/>
                </a:cxn>
                <a:cxn ang="0">
                  <a:pos x="173" y="45"/>
                </a:cxn>
                <a:cxn ang="0">
                  <a:pos x="139" y="66"/>
                </a:cxn>
                <a:cxn ang="0">
                  <a:pos x="105" y="88"/>
                </a:cxn>
                <a:cxn ang="0">
                  <a:pos x="105" y="88"/>
                </a:cxn>
                <a:cxn ang="0">
                  <a:pos x="92" y="99"/>
                </a:cxn>
                <a:cxn ang="0">
                  <a:pos x="81" y="112"/>
                </a:cxn>
                <a:cxn ang="0">
                  <a:pos x="68" y="124"/>
                </a:cxn>
                <a:cxn ang="0">
                  <a:pos x="56" y="136"/>
                </a:cxn>
                <a:cxn ang="0">
                  <a:pos x="56" y="136"/>
                </a:cxn>
                <a:cxn ang="0">
                  <a:pos x="30" y="160"/>
                </a:cxn>
                <a:cxn ang="0">
                  <a:pos x="15" y="173"/>
                </a:cxn>
                <a:cxn ang="0">
                  <a:pos x="2" y="184"/>
                </a:cxn>
                <a:cxn ang="0">
                  <a:pos x="2" y="184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2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24" y="181"/>
                </a:cxn>
                <a:cxn ang="0">
                  <a:pos x="37" y="168"/>
                </a:cxn>
                <a:cxn ang="0">
                  <a:pos x="65" y="142"/>
                </a:cxn>
                <a:cxn ang="0">
                  <a:pos x="91" y="116"/>
                </a:cxn>
                <a:cxn ang="0">
                  <a:pos x="105" y="104"/>
                </a:cxn>
                <a:cxn ang="0">
                  <a:pos x="120" y="92"/>
                </a:cxn>
                <a:cxn ang="0">
                  <a:pos x="120" y="92"/>
                </a:cxn>
                <a:cxn ang="0">
                  <a:pos x="149" y="73"/>
                </a:cxn>
                <a:cxn ang="0">
                  <a:pos x="179" y="54"/>
                </a:cxn>
                <a:cxn ang="0">
                  <a:pos x="179" y="54"/>
                </a:cxn>
                <a:cxn ang="0">
                  <a:pos x="194" y="44"/>
                </a:cxn>
                <a:cxn ang="0">
                  <a:pos x="210" y="32"/>
                </a:cxn>
                <a:cxn ang="0">
                  <a:pos x="226" y="20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9"/>
                </a:cxn>
                <a:cxn ang="0">
                  <a:pos x="244" y="7"/>
                </a:cxn>
                <a:cxn ang="0">
                  <a:pos x="243" y="3"/>
                </a:cxn>
                <a:cxn ang="0">
                  <a:pos x="240" y="1"/>
                </a:cxn>
                <a:cxn ang="0">
                  <a:pos x="238" y="0"/>
                </a:cxn>
                <a:cxn ang="0">
                  <a:pos x="235" y="1"/>
                </a:cxn>
                <a:cxn ang="0">
                  <a:pos x="235" y="1"/>
                </a:cxn>
              </a:cxnLst>
              <a:rect l="0" t="0" r="r" b="b"/>
              <a:pathLst>
                <a:path w="244" h="194">
                  <a:moveTo>
                    <a:pt x="235" y="1"/>
                  </a:moveTo>
                  <a:lnTo>
                    <a:pt x="235" y="1"/>
                  </a:lnTo>
                  <a:lnTo>
                    <a:pt x="219" y="11"/>
                  </a:lnTo>
                  <a:lnTo>
                    <a:pt x="205" y="23"/>
                  </a:lnTo>
                  <a:lnTo>
                    <a:pt x="189" y="34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39" y="66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92" y="99"/>
                  </a:lnTo>
                  <a:lnTo>
                    <a:pt x="81" y="112"/>
                  </a:lnTo>
                  <a:lnTo>
                    <a:pt x="68" y="124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30" y="160"/>
                  </a:lnTo>
                  <a:lnTo>
                    <a:pt x="15" y="173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2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24" y="181"/>
                  </a:lnTo>
                  <a:lnTo>
                    <a:pt x="37" y="168"/>
                  </a:lnTo>
                  <a:lnTo>
                    <a:pt x="65" y="142"/>
                  </a:lnTo>
                  <a:lnTo>
                    <a:pt x="91" y="116"/>
                  </a:lnTo>
                  <a:lnTo>
                    <a:pt x="105" y="104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49" y="73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94" y="44"/>
                  </a:lnTo>
                  <a:lnTo>
                    <a:pt x="210" y="32"/>
                  </a:lnTo>
                  <a:lnTo>
                    <a:pt x="226" y="20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9"/>
                  </a:lnTo>
                  <a:lnTo>
                    <a:pt x="244" y="7"/>
                  </a:lnTo>
                  <a:lnTo>
                    <a:pt x="243" y="3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3" name="Freeform 1215"/>
            <p:cNvSpPr/>
            <p:nvPr/>
          </p:nvSpPr>
          <p:spPr bwMode="auto">
            <a:xfrm>
              <a:off x="5241926" y="2363788"/>
              <a:ext cx="111125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57" y="9"/>
                </a:cxn>
                <a:cxn ang="0">
                  <a:pos x="241" y="21"/>
                </a:cxn>
                <a:cxn ang="0">
                  <a:pos x="209" y="44"/>
                </a:cxn>
                <a:cxn ang="0">
                  <a:pos x="209" y="44"/>
                </a:cxn>
                <a:cxn ang="0">
                  <a:pos x="175" y="69"/>
                </a:cxn>
                <a:cxn ang="0">
                  <a:pos x="160" y="81"/>
                </a:cxn>
                <a:cxn ang="0">
                  <a:pos x="143" y="94"/>
                </a:cxn>
                <a:cxn ang="0">
                  <a:pos x="143" y="94"/>
                </a:cxn>
                <a:cxn ang="0">
                  <a:pos x="110" y="124"/>
                </a:cxn>
                <a:cxn ang="0">
                  <a:pos x="76" y="151"/>
                </a:cxn>
                <a:cxn ang="0">
                  <a:pos x="41" y="177"/>
                </a:cxn>
                <a:cxn ang="0">
                  <a:pos x="22" y="191"/>
                </a:cxn>
                <a:cxn ang="0">
                  <a:pos x="3" y="201"/>
                </a:cxn>
                <a:cxn ang="0">
                  <a:pos x="3" y="201"/>
                </a:cxn>
                <a:cxn ang="0">
                  <a:pos x="1" y="204"/>
                </a:cxn>
                <a:cxn ang="0">
                  <a:pos x="0" y="205"/>
                </a:cxn>
                <a:cxn ang="0">
                  <a:pos x="1" y="209"/>
                </a:cxn>
                <a:cxn ang="0">
                  <a:pos x="4" y="211"/>
                </a:cxn>
                <a:cxn ang="0">
                  <a:pos x="7" y="211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22" y="205"/>
                </a:cxn>
                <a:cxn ang="0">
                  <a:pos x="29" y="202"/>
                </a:cxn>
                <a:cxn ang="0">
                  <a:pos x="34" y="198"/>
                </a:cxn>
                <a:cxn ang="0">
                  <a:pos x="34" y="198"/>
                </a:cxn>
                <a:cxn ang="0">
                  <a:pos x="52" y="185"/>
                </a:cxn>
                <a:cxn ang="0">
                  <a:pos x="69" y="172"/>
                </a:cxn>
                <a:cxn ang="0">
                  <a:pos x="69" y="172"/>
                </a:cxn>
                <a:cxn ang="0">
                  <a:pos x="85" y="160"/>
                </a:cxn>
                <a:cxn ang="0">
                  <a:pos x="101" y="147"/>
                </a:cxn>
                <a:cxn ang="0">
                  <a:pos x="130" y="121"/>
                </a:cxn>
                <a:cxn ang="0">
                  <a:pos x="130" y="121"/>
                </a:cxn>
                <a:cxn ang="0">
                  <a:pos x="149" y="106"/>
                </a:cxn>
                <a:cxn ang="0">
                  <a:pos x="168" y="90"/>
                </a:cxn>
                <a:cxn ang="0">
                  <a:pos x="207" y="60"/>
                </a:cxn>
                <a:cxn ang="0">
                  <a:pos x="207" y="60"/>
                </a:cxn>
                <a:cxn ang="0">
                  <a:pos x="242" y="34"/>
                </a:cxn>
                <a:cxn ang="0">
                  <a:pos x="260" y="21"/>
                </a:cxn>
                <a:cxn ang="0">
                  <a:pos x="279" y="10"/>
                </a:cxn>
                <a:cxn ang="0">
                  <a:pos x="279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4" y="0"/>
                </a:cxn>
              </a:cxnLst>
              <a:rect l="0" t="0" r="r" b="b"/>
              <a:pathLst>
                <a:path w="281" h="211">
                  <a:moveTo>
                    <a:pt x="274" y="0"/>
                  </a:moveTo>
                  <a:lnTo>
                    <a:pt x="274" y="0"/>
                  </a:lnTo>
                  <a:lnTo>
                    <a:pt x="257" y="9"/>
                  </a:lnTo>
                  <a:lnTo>
                    <a:pt x="241" y="21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175" y="69"/>
                  </a:lnTo>
                  <a:lnTo>
                    <a:pt x="160" y="81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10" y="124"/>
                  </a:lnTo>
                  <a:lnTo>
                    <a:pt x="76" y="151"/>
                  </a:lnTo>
                  <a:lnTo>
                    <a:pt x="41" y="177"/>
                  </a:lnTo>
                  <a:lnTo>
                    <a:pt x="22" y="191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1" y="204"/>
                  </a:lnTo>
                  <a:lnTo>
                    <a:pt x="0" y="205"/>
                  </a:lnTo>
                  <a:lnTo>
                    <a:pt x="1" y="209"/>
                  </a:lnTo>
                  <a:lnTo>
                    <a:pt x="4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22" y="205"/>
                  </a:lnTo>
                  <a:lnTo>
                    <a:pt x="29" y="202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52" y="185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85" y="160"/>
                  </a:lnTo>
                  <a:lnTo>
                    <a:pt x="101" y="147"/>
                  </a:lnTo>
                  <a:lnTo>
                    <a:pt x="130" y="121"/>
                  </a:lnTo>
                  <a:lnTo>
                    <a:pt x="130" y="121"/>
                  </a:lnTo>
                  <a:lnTo>
                    <a:pt x="149" y="106"/>
                  </a:lnTo>
                  <a:lnTo>
                    <a:pt x="168" y="90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42" y="34"/>
                  </a:lnTo>
                  <a:lnTo>
                    <a:pt x="260" y="21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4" name="Freeform 1216"/>
            <p:cNvSpPr/>
            <p:nvPr/>
          </p:nvSpPr>
          <p:spPr bwMode="auto">
            <a:xfrm>
              <a:off x="5243513" y="2403475"/>
              <a:ext cx="109538" cy="76200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54" y="5"/>
                </a:cxn>
                <a:cxn ang="0">
                  <a:pos x="241" y="13"/>
                </a:cxn>
                <a:cxn ang="0">
                  <a:pos x="218" y="30"/>
                </a:cxn>
                <a:cxn ang="0">
                  <a:pos x="218" y="30"/>
                </a:cxn>
                <a:cxn ang="0">
                  <a:pos x="200" y="41"/>
                </a:cxn>
                <a:cxn ang="0">
                  <a:pos x="182" y="55"/>
                </a:cxn>
                <a:cxn ang="0">
                  <a:pos x="145" y="78"/>
                </a:cxn>
                <a:cxn ang="0">
                  <a:pos x="145" y="78"/>
                </a:cxn>
                <a:cxn ang="0">
                  <a:pos x="107" y="104"/>
                </a:cxn>
                <a:cxn ang="0">
                  <a:pos x="69" y="130"/>
                </a:cxn>
                <a:cxn ang="0">
                  <a:pos x="69" y="130"/>
                </a:cxn>
                <a:cxn ang="0">
                  <a:pos x="54" y="143"/>
                </a:cxn>
                <a:cxn ang="0">
                  <a:pos x="38" y="158"/>
                </a:cxn>
                <a:cxn ang="0">
                  <a:pos x="30" y="166"/>
                </a:cxn>
                <a:cxn ang="0">
                  <a:pos x="21" y="171"/>
                </a:cxn>
                <a:cxn ang="0">
                  <a:pos x="13" y="176"/>
                </a:cxn>
                <a:cxn ang="0">
                  <a:pos x="4" y="179"/>
                </a:cxn>
                <a:cxn ang="0">
                  <a:pos x="4" y="179"/>
                </a:cxn>
                <a:cxn ang="0">
                  <a:pos x="1" y="180"/>
                </a:cxn>
                <a:cxn ang="0">
                  <a:pos x="0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3" y="188"/>
                </a:cxn>
                <a:cxn ang="0">
                  <a:pos x="20" y="185"/>
                </a:cxn>
                <a:cxn ang="0">
                  <a:pos x="31" y="177"/>
                </a:cxn>
                <a:cxn ang="0">
                  <a:pos x="52" y="159"/>
                </a:cxn>
                <a:cxn ang="0">
                  <a:pos x="52" y="159"/>
                </a:cxn>
                <a:cxn ang="0">
                  <a:pos x="72" y="143"/>
                </a:cxn>
                <a:cxn ang="0">
                  <a:pos x="93" y="128"/>
                </a:cxn>
                <a:cxn ang="0">
                  <a:pos x="135" y="99"/>
                </a:cxn>
                <a:cxn ang="0">
                  <a:pos x="135" y="99"/>
                </a:cxn>
                <a:cxn ang="0">
                  <a:pos x="171" y="74"/>
                </a:cxn>
                <a:cxn ang="0">
                  <a:pos x="209" y="49"/>
                </a:cxn>
                <a:cxn ang="0">
                  <a:pos x="209" y="49"/>
                </a:cxn>
                <a:cxn ang="0">
                  <a:pos x="224" y="40"/>
                </a:cxn>
                <a:cxn ang="0">
                  <a:pos x="238" y="28"/>
                </a:cxn>
                <a:cxn ang="0">
                  <a:pos x="254" y="18"/>
                </a:cxn>
                <a:cxn ang="0">
                  <a:pos x="262" y="14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7"/>
                </a:cxn>
                <a:cxn ang="0">
                  <a:pos x="273" y="4"/>
                </a:cxn>
                <a:cxn ang="0">
                  <a:pos x="271" y="1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3" h="189">
                  <a:moveTo>
                    <a:pt x="267" y="0"/>
                  </a:moveTo>
                  <a:lnTo>
                    <a:pt x="267" y="0"/>
                  </a:lnTo>
                  <a:lnTo>
                    <a:pt x="254" y="5"/>
                  </a:lnTo>
                  <a:lnTo>
                    <a:pt x="241" y="1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00" y="41"/>
                  </a:lnTo>
                  <a:lnTo>
                    <a:pt x="182" y="55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07" y="104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54" y="143"/>
                  </a:lnTo>
                  <a:lnTo>
                    <a:pt x="38" y="158"/>
                  </a:lnTo>
                  <a:lnTo>
                    <a:pt x="30" y="166"/>
                  </a:lnTo>
                  <a:lnTo>
                    <a:pt x="21" y="171"/>
                  </a:lnTo>
                  <a:lnTo>
                    <a:pt x="13" y="176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1" y="180"/>
                  </a:lnTo>
                  <a:lnTo>
                    <a:pt x="0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3" y="188"/>
                  </a:lnTo>
                  <a:lnTo>
                    <a:pt x="20" y="185"/>
                  </a:lnTo>
                  <a:lnTo>
                    <a:pt x="31" y="177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72" y="143"/>
                  </a:lnTo>
                  <a:lnTo>
                    <a:pt x="93" y="128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71" y="74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24" y="40"/>
                  </a:lnTo>
                  <a:lnTo>
                    <a:pt x="238" y="28"/>
                  </a:lnTo>
                  <a:lnTo>
                    <a:pt x="254" y="18"/>
                  </a:lnTo>
                  <a:lnTo>
                    <a:pt x="262" y="14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5" name="Freeform 1217"/>
            <p:cNvSpPr/>
            <p:nvPr/>
          </p:nvSpPr>
          <p:spPr bwMode="auto">
            <a:xfrm>
              <a:off x="5254626" y="2436813"/>
              <a:ext cx="100013" cy="7620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8" y="13"/>
                </a:cxn>
                <a:cxn ang="0">
                  <a:pos x="215" y="25"/>
                </a:cxn>
                <a:cxn ang="0">
                  <a:pos x="183" y="46"/>
                </a:cxn>
                <a:cxn ang="0">
                  <a:pos x="152" y="66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07" y="94"/>
                </a:cxn>
                <a:cxn ang="0">
                  <a:pos x="93" y="105"/>
                </a:cxn>
                <a:cxn ang="0">
                  <a:pos x="67" y="127"/>
                </a:cxn>
                <a:cxn ang="0">
                  <a:pos x="67" y="127"/>
                </a:cxn>
                <a:cxn ang="0">
                  <a:pos x="34" y="153"/>
                </a:cxn>
                <a:cxn ang="0">
                  <a:pos x="17" y="166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5" y="191"/>
                </a:cxn>
                <a:cxn ang="0">
                  <a:pos x="8" y="190"/>
                </a:cxn>
                <a:cxn ang="0">
                  <a:pos x="11" y="189"/>
                </a:cxn>
                <a:cxn ang="0">
                  <a:pos x="11" y="189"/>
                </a:cxn>
                <a:cxn ang="0">
                  <a:pos x="38" y="162"/>
                </a:cxn>
                <a:cxn ang="0">
                  <a:pos x="69" y="135"/>
                </a:cxn>
                <a:cxn ang="0">
                  <a:pos x="102" y="111"/>
                </a:cxn>
                <a:cxn ang="0">
                  <a:pos x="136" y="89"/>
                </a:cxn>
                <a:cxn ang="0">
                  <a:pos x="136" y="89"/>
                </a:cxn>
                <a:cxn ang="0">
                  <a:pos x="165" y="72"/>
                </a:cxn>
                <a:cxn ang="0">
                  <a:pos x="195" y="53"/>
                </a:cxn>
                <a:cxn ang="0">
                  <a:pos x="224" y="32"/>
                </a:cxn>
                <a:cxn ang="0">
                  <a:pos x="237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1" y="8"/>
                </a:cxn>
                <a:cxn ang="0">
                  <a:pos x="251" y="6"/>
                </a:cxn>
                <a:cxn ang="0">
                  <a:pos x="250" y="3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91">
                  <a:moveTo>
                    <a:pt x="242" y="2"/>
                  </a:moveTo>
                  <a:lnTo>
                    <a:pt x="242" y="2"/>
                  </a:lnTo>
                  <a:lnTo>
                    <a:pt x="228" y="13"/>
                  </a:lnTo>
                  <a:lnTo>
                    <a:pt x="215" y="25"/>
                  </a:lnTo>
                  <a:lnTo>
                    <a:pt x="183" y="46"/>
                  </a:lnTo>
                  <a:lnTo>
                    <a:pt x="152" y="6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07" y="94"/>
                  </a:lnTo>
                  <a:lnTo>
                    <a:pt x="93" y="105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34" y="153"/>
                  </a:lnTo>
                  <a:lnTo>
                    <a:pt x="17" y="166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5" y="191"/>
                  </a:lnTo>
                  <a:lnTo>
                    <a:pt x="8" y="190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38" y="162"/>
                  </a:lnTo>
                  <a:lnTo>
                    <a:pt x="69" y="135"/>
                  </a:lnTo>
                  <a:lnTo>
                    <a:pt x="102" y="11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65" y="72"/>
                  </a:lnTo>
                  <a:lnTo>
                    <a:pt x="195" y="53"/>
                  </a:lnTo>
                  <a:lnTo>
                    <a:pt x="224" y="32"/>
                  </a:lnTo>
                  <a:lnTo>
                    <a:pt x="237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6"/>
                  </a:lnTo>
                  <a:lnTo>
                    <a:pt x="250" y="3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6" name="Freeform 1218"/>
            <p:cNvSpPr/>
            <p:nvPr/>
          </p:nvSpPr>
          <p:spPr bwMode="auto">
            <a:xfrm>
              <a:off x="5257801" y="2470150"/>
              <a:ext cx="96838" cy="73025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6"/>
                </a:cxn>
                <a:cxn ang="0">
                  <a:pos x="204" y="27"/>
                </a:cxn>
                <a:cxn ang="0">
                  <a:pos x="188" y="38"/>
                </a:cxn>
                <a:cxn ang="0">
                  <a:pos x="170" y="47"/>
                </a:cxn>
                <a:cxn ang="0">
                  <a:pos x="170" y="47"/>
                </a:cxn>
                <a:cxn ang="0">
                  <a:pos x="156" y="55"/>
                </a:cxn>
                <a:cxn ang="0">
                  <a:pos x="141" y="64"/>
                </a:cxn>
                <a:cxn ang="0">
                  <a:pos x="116" y="85"/>
                </a:cxn>
                <a:cxn ang="0">
                  <a:pos x="116" y="85"/>
                </a:cxn>
                <a:cxn ang="0">
                  <a:pos x="77" y="118"/>
                </a:cxn>
                <a:cxn ang="0">
                  <a:pos x="58" y="132"/>
                </a:cxn>
                <a:cxn ang="0">
                  <a:pos x="37" y="145"/>
                </a:cxn>
                <a:cxn ang="0">
                  <a:pos x="37" y="145"/>
                </a:cxn>
                <a:cxn ang="0">
                  <a:pos x="30" y="152"/>
                </a:cxn>
                <a:cxn ang="0">
                  <a:pos x="24" y="158"/>
                </a:cxn>
                <a:cxn ang="0">
                  <a:pos x="16" y="165"/>
                </a:cxn>
                <a:cxn ang="0">
                  <a:pos x="12" y="167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5" y="169"/>
                </a:cxn>
                <a:cxn ang="0">
                  <a:pos x="4" y="170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12" y="183"/>
                </a:cxn>
                <a:cxn ang="0">
                  <a:pos x="13" y="182"/>
                </a:cxn>
                <a:cxn ang="0">
                  <a:pos x="14" y="178"/>
                </a:cxn>
                <a:cxn ang="0">
                  <a:pos x="14" y="178"/>
                </a:cxn>
                <a:cxn ang="0">
                  <a:pos x="17" y="178"/>
                </a:cxn>
                <a:cxn ang="0">
                  <a:pos x="17" y="178"/>
                </a:cxn>
                <a:cxn ang="0">
                  <a:pos x="38" y="161"/>
                </a:cxn>
                <a:cxn ang="0">
                  <a:pos x="59" y="145"/>
                </a:cxn>
                <a:cxn ang="0">
                  <a:pos x="59" y="145"/>
                </a:cxn>
                <a:cxn ang="0">
                  <a:pos x="77" y="132"/>
                </a:cxn>
                <a:cxn ang="0">
                  <a:pos x="94" y="119"/>
                </a:cxn>
                <a:cxn ang="0">
                  <a:pos x="111" y="105"/>
                </a:cxn>
                <a:cxn ang="0">
                  <a:pos x="128" y="90"/>
                </a:cxn>
                <a:cxn ang="0">
                  <a:pos x="128" y="90"/>
                </a:cxn>
                <a:cxn ang="0">
                  <a:pos x="158" y="68"/>
                </a:cxn>
                <a:cxn ang="0">
                  <a:pos x="174" y="58"/>
                </a:cxn>
                <a:cxn ang="0">
                  <a:pos x="192" y="50"/>
                </a:cxn>
                <a:cxn ang="0">
                  <a:pos x="192" y="50"/>
                </a:cxn>
                <a:cxn ang="0">
                  <a:pos x="205" y="42"/>
                </a:cxn>
                <a:cxn ang="0">
                  <a:pos x="218" y="31"/>
                </a:cxn>
                <a:cxn ang="0">
                  <a:pos x="230" y="21"/>
                </a:cxn>
                <a:cxn ang="0">
                  <a:pos x="242" y="10"/>
                </a:cxn>
                <a:cxn ang="0">
                  <a:pos x="242" y="10"/>
                </a:cxn>
                <a:cxn ang="0">
                  <a:pos x="243" y="8"/>
                </a:cxn>
                <a:cxn ang="0">
                  <a:pos x="243" y="5"/>
                </a:cxn>
                <a:cxn ang="0">
                  <a:pos x="242" y="1"/>
                </a:cxn>
                <a:cxn ang="0">
                  <a:pos x="238" y="0"/>
                </a:cxn>
                <a:cxn ang="0">
                  <a:pos x="235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3" h="183">
                  <a:moveTo>
                    <a:pt x="234" y="1"/>
                  </a:moveTo>
                  <a:lnTo>
                    <a:pt x="234" y="1"/>
                  </a:lnTo>
                  <a:lnTo>
                    <a:pt x="220" y="16"/>
                  </a:lnTo>
                  <a:lnTo>
                    <a:pt x="204" y="27"/>
                  </a:lnTo>
                  <a:lnTo>
                    <a:pt x="188" y="38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56" y="55"/>
                  </a:lnTo>
                  <a:lnTo>
                    <a:pt x="141" y="64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77" y="118"/>
                  </a:lnTo>
                  <a:lnTo>
                    <a:pt x="58" y="132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0" y="152"/>
                  </a:lnTo>
                  <a:lnTo>
                    <a:pt x="24" y="158"/>
                  </a:lnTo>
                  <a:lnTo>
                    <a:pt x="16" y="165"/>
                  </a:lnTo>
                  <a:lnTo>
                    <a:pt x="12" y="167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5" y="169"/>
                  </a:lnTo>
                  <a:lnTo>
                    <a:pt x="4" y="170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12" y="183"/>
                  </a:lnTo>
                  <a:lnTo>
                    <a:pt x="13" y="18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38" y="161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77" y="132"/>
                  </a:lnTo>
                  <a:lnTo>
                    <a:pt x="94" y="119"/>
                  </a:lnTo>
                  <a:lnTo>
                    <a:pt x="111" y="105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58" y="68"/>
                  </a:lnTo>
                  <a:lnTo>
                    <a:pt x="174" y="58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205" y="42"/>
                  </a:lnTo>
                  <a:lnTo>
                    <a:pt x="218" y="31"/>
                  </a:lnTo>
                  <a:lnTo>
                    <a:pt x="230" y="21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2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7" name="Freeform 1219"/>
            <p:cNvSpPr/>
            <p:nvPr/>
          </p:nvSpPr>
          <p:spPr bwMode="auto">
            <a:xfrm>
              <a:off x="5251451" y="2508250"/>
              <a:ext cx="96838" cy="73025"/>
            </a:xfrm>
            <a:custGeom>
              <a:avLst/>
              <a:gdLst/>
              <a:ahLst/>
              <a:cxnLst>
                <a:cxn ang="0">
                  <a:pos x="233" y="3"/>
                </a:cxn>
                <a:cxn ang="0">
                  <a:pos x="233" y="3"/>
                </a:cxn>
                <a:cxn ang="0">
                  <a:pos x="229" y="8"/>
                </a:cxn>
                <a:cxn ang="0">
                  <a:pos x="224" y="14"/>
                </a:cxn>
                <a:cxn ang="0">
                  <a:pos x="210" y="24"/>
                </a:cxn>
                <a:cxn ang="0">
                  <a:pos x="182" y="41"/>
                </a:cxn>
                <a:cxn ang="0">
                  <a:pos x="182" y="41"/>
                </a:cxn>
                <a:cxn ang="0">
                  <a:pos x="151" y="61"/>
                </a:cxn>
                <a:cxn ang="0">
                  <a:pos x="135" y="71"/>
                </a:cxn>
                <a:cxn ang="0">
                  <a:pos x="121" y="82"/>
                </a:cxn>
                <a:cxn ang="0">
                  <a:pos x="121" y="82"/>
                </a:cxn>
                <a:cxn ang="0">
                  <a:pos x="67" y="122"/>
                </a:cxn>
                <a:cxn ang="0">
                  <a:pos x="67" y="122"/>
                </a:cxn>
                <a:cxn ang="0">
                  <a:pos x="51" y="135"/>
                </a:cxn>
                <a:cxn ang="0">
                  <a:pos x="36" y="148"/>
                </a:cxn>
                <a:cxn ang="0">
                  <a:pos x="20" y="16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2" y="174"/>
                </a:cxn>
                <a:cxn ang="0">
                  <a:pos x="0" y="176"/>
                </a:cxn>
                <a:cxn ang="0">
                  <a:pos x="2" y="180"/>
                </a:cxn>
                <a:cxn ang="0">
                  <a:pos x="4" y="182"/>
                </a:cxn>
                <a:cxn ang="0">
                  <a:pos x="7" y="184"/>
                </a:cxn>
                <a:cxn ang="0">
                  <a:pos x="9" y="182"/>
                </a:cxn>
                <a:cxn ang="0">
                  <a:pos x="9" y="182"/>
                </a:cxn>
                <a:cxn ang="0">
                  <a:pos x="24" y="173"/>
                </a:cxn>
                <a:cxn ang="0">
                  <a:pos x="36" y="164"/>
                </a:cxn>
                <a:cxn ang="0">
                  <a:pos x="60" y="142"/>
                </a:cxn>
                <a:cxn ang="0">
                  <a:pos x="60" y="142"/>
                </a:cxn>
                <a:cxn ang="0">
                  <a:pos x="75" y="130"/>
                </a:cxn>
                <a:cxn ang="0">
                  <a:pos x="91" y="118"/>
                </a:cxn>
                <a:cxn ang="0">
                  <a:pos x="121" y="96"/>
                </a:cxn>
                <a:cxn ang="0">
                  <a:pos x="121" y="96"/>
                </a:cxn>
                <a:cxn ang="0">
                  <a:pos x="139" y="83"/>
                </a:cxn>
                <a:cxn ang="0">
                  <a:pos x="159" y="70"/>
                </a:cxn>
                <a:cxn ang="0">
                  <a:pos x="195" y="45"/>
                </a:cxn>
                <a:cxn ang="0">
                  <a:pos x="195" y="45"/>
                </a:cxn>
                <a:cxn ang="0">
                  <a:pos x="221" y="29"/>
                </a:cxn>
                <a:cxn ang="0">
                  <a:pos x="234" y="20"/>
                </a:cxn>
                <a:cxn ang="0">
                  <a:pos x="240" y="15"/>
                </a:cxn>
                <a:cxn ang="0">
                  <a:pos x="244" y="8"/>
                </a:cxn>
                <a:cxn ang="0">
                  <a:pos x="244" y="8"/>
                </a:cxn>
                <a:cxn ang="0">
                  <a:pos x="245" y="7"/>
                </a:cxn>
                <a:cxn ang="0">
                  <a:pos x="244" y="4"/>
                </a:cxn>
                <a:cxn ang="0">
                  <a:pos x="241" y="2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3" y="3"/>
                </a:cxn>
                <a:cxn ang="0">
                  <a:pos x="233" y="3"/>
                </a:cxn>
              </a:cxnLst>
              <a:rect l="0" t="0" r="r" b="b"/>
              <a:pathLst>
                <a:path w="245" h="184">
                  <a:moveTo>
                    <a:pt x="233" y="3"/>
                  </a:moveTo>
                  <a:lnTo>
                    <a:pt x="233" y="3"/>
                  </a:lnTo>
                  <a:lnTo>
                    <a:pt x="229" y="8"/>
                  </a:lnTo>
                  <a:lnTo>
                    <a:pt x="224" y="14"/>
                  </a:lnTo>
                  <a:lnTo>
                    <a:pt x="210" y="24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51" y="61"/>
                  </a:lnTo>
                  <a:lnTo>
                    <a:pt x="135" y="71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51" y="135"/>
                  </a:lnTo>
                  <a:lnTo>
                    <a:pt x="36" y="148"/>
                  </a:lnTo>
                  <a:lnTo>
                    <a:pt x="20" y="16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2" y="174"/>
                  </a:lnTo>
                  <a:lnTo>
                    <a:pt x="0" y="176"/>
                  </a:lnTo>
                  <a:lnTo>
                    <a:pt x="2" y="180"/>
                  </a:lnTo>
                  <a:lnTo>
                    <a:pt x="4" y="182"/>
                  </a:lnTo>
                  <a:lnTo>
                    <a:pt x="7" y="184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24" y="173"/>
                  </a:lnTo>
                  <a:lnTo>
                    <a:pt x="36" y="164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75" y="130"/>
                  </a:lnTo>
                  <a:lnTo>
                    <a:pt x="91" y="118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39" y="83"/>
                  </a:lnTo>
                  <a:lnTo>
                    <a:pt x="159" y="70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221" y="29"/>
                  </a:lnTo>
                  <a:lnTo>
                    <a:pt x="234" y="20"/>
                  </a:lnTo>
                  <a:lnTo>
                    <a:pt x="240" y="1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4" y="4"/>
                  </a:lnTo>
                  <a:lnTo>
                    <a:pt x="241" y="2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3" y="3"/>
                  </a:lnTo>
                  <a:lnTo>
                    <a:pt x="2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8" name="Freeform 1220"/>
            <p:cNvSpPr/>
            <p:nvPr/>
          </p:nvSpPr>
          <p:spPr bwMode="auto">
            <a:xfrm>
              <a:off x="5256213" y="2546350"/>
              <a:ext cx="82550" cy="63500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02" y="0"/>
                </a:cxn>
                <a:cxn ang="0">
                  <a:pos x="147" y="34"/>
                </a:cxn>
                <a:cxn ang="0">
                  <a:pos x="120" y="50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81" y="76"/>
                </a:cxn>
                <a:cxn ang="0">
                  <a:pos x="69" y="86"/>
                </a:cxn>
                <a:cxn ang="0">
                  <a:pos x="46" y="106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7"/>
                </a:cxn>
                <a:cxn ang="0">
                  <a:pos x="5" y="159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52" y="115"/>
                </a:cxn>
                <a:cxn ang="0">
                  <a:pos x="76" y="95"/>
                </a:cxn>
                <a:cxn ang="0">
                  <a:pos x="99" y="77"/>
                </a:cxn>
                <a:cxn ang="0">
                  <a:pos x="99" y="77"/>
                </a:cxn>
                <a:cxn ang="0">
                  <a:pos x="126" y="60"/>
                </a:cxn>
                <a:cxn ang="0">
                  <a:pos x="153" y="43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8"/>
                </a:cxn>
                <a:cxn ang="0">
                  <a:pos x="209" y="6"/>
                </a:cxn>
                <a:cxn ang="0">
                  <a:pos x="208" y="3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0"/>
                </a:cxn>
                <a:cxn ang="0">
                  <a:pos x="202" y="0"/>
                </a:cxn>
              </a:cxnLst>
              <a:rect l="0" t="0" r="r" b="b"/>
              <a:pathLst>
                <a:path w="209" h="159">
                  <a:moveTo>
                    <a:pt x="202" y="0"/>
                  </a:moveTo>
                  <a:lnTo>
                    <a:pt x="202" y="0"/>
                  </a:lnTo>
                  <a:lnTo>
                    <a:pt x="147" y="34"/>
                  </a:lnTo>
                  <a:lnTo>
                    <a:pt x="120" y="50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81" y="76"/>
                  </a:lnTo>
                  <a:lnTo>
                    <a:pt x="69" y="86"/>
                  </a:lnTo>
                  <a:lnTo>
                    <a:pt x="46" y="106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7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52" y="115"/>
                  </a:lnTo>
                  <a:lnTo>
                    <a:pt x="76" y="95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26" y="60"/>
                  </a:lnTo>
                  <a:lnTo>
                    <a:pt x="153" y="43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8"/>
                  </a:lnTo>
                  <a:lnTo>
                    <a:pt x="209" y="6"/>
                  </a:lnTo>
                  <a:lnTo>
                    <a:pt x="208" y="3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9" name="Freeform 1221"/>
            <p:cNvSpPr/>
            <p:nvPr/>
          </p:nvSpPr>
          <p:spPr bwMode="auto">
            <a:xfrm>
              <a:off x="5260976" y="2584450"/>
              <a:ext cx="87313" cy="666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212" y="1"/>
                </a:cxn>
                <a:cxn ang="0">
                  <a:pos x="188" y="16"/>
                </a:cxn>
                <a:cxn ang="0">
                  <a:pos x="163" y="31"/>
                </a:cxn>
                <a:cxn ang="0">
                  <a:pos x="138" y="46"/>
                </a:cxn>
                <a:cxn ang="0">
                  <a:pos x="115" y="63"/>
                </a:cxn>
                <a:cxn ang="0">
                  <a:pos x="115" y="63"/>
                </a:cxn>
                <a:cxn ang="0">
                  <a:pos x="87" y="88"/>
                </a:cxn>
                <a:cxn ang="0">
                  <a:pos x="60" y="111"/>
                </a:cxn>
                <a:cxn ang="0">
                  <a:pos x="33" y="135"/>
                </a:cxn>
                <a:cxn ang="0">
                  <a:pos x="18" y="147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5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6" y="169"/>
                </a:cxn>
                <a:cxn ang="0">
                  <a:pos x="8" y="167"/>
                </a:cxn>
                <a:cxn ang="0">
                  <a:pos x="8" y="167"/>
                </a:cxn>
                <a:cxn ang="0">
                  <a:pos x="35" y="148"/>
                </a:cxn>
                <a:cxn ang="0">
                  <a:pos x="60" y="127"/>
                </a:cxn>
                <a:cxn ang="0">
                  <a:pos x="108" y="84"/>
                </a:cxn>
                <a:cxn ang="0">
                  <a:pos x="108" y="84"/>
                </a:cxn>
                <a:cxn ang="0">
                  <a:pos x="120" y="73"/>
                </a:cxn>
                <a:cxn ang="0">
                  <a:pos x="133" y="64"/>
                </a:cxn>
                <a:cxn ang="0">
                  <a:pos x="161" y="46"/>
                </a:cxn>
                <a:cxn ang="0">
                  <a:pos x="190" y="29"/>
                </a:cxn>
                <a:cxn ang="0">
                  <a:pos x="217" y="11"/>
                </a:cxn>
                <a:cxn ang="0">
                  <a:pos x="217" y="11"/>
                </a:cxn>
                <a:cxn ang="0">
                  <a:pos x="220" y="9"/>
                </a:cxn>
                <a:cxn ang="0">
                  <a:pos x="220" y="8"/>
                </a:cxn>
                <a:cxn ang="0">
                  <a:pos x="220" y="3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2" y="1"/>
                </a:cxn>
                <a:cxn ang="0">
                  <a:pos x="212" y="1"/>
                </a:cxn>
              </a:cxnLst>
              <a:rect l="0" t="0" r="r" b="b"/>
              <a:pathLst>
                <a:path w="220" h="169">
                  <a:moveTo>
                    <a:pt x="212" y="1"/>
                  </a:moveTo>
                  <a:lnTo>
                    <a:pt x="212" y="1"/>
                  </a:lnTo>
                  <a:lnTo>
                    <a:pt x="188" y="16"/>
                  </a:lnTo>
                  <a:lnTo>
                    <a:pt x="163" y="31"/>
                  </a:lnTo>
                  <a:lnTo>
                    <a:pt x="138" y="46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87" y="88"/>
                  </a:lnTo>
                  <a:lnTo>
                    <a:pt x="60" y="111"/>
                  </a:lnTo>
                  <a:lnTo>
                    <a:pt x="33" y="135"/>
                  </a:lnTo>
                  <a:lnTo>
                    <a:pt x="18" y="14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5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6" y="169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35" y="148"/>
                  </a:lnTo>
                  <a:lnTo>
                    <a:pt x="60" y="127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20" y="73"/>
                  </a:lnTo>
                  <a:lnTo>
                    <a:pt x="133" y="64"/>
                  </a:lnTo>
                  <a:lnTo>
                    <a:pt x="161" y="46"/>
                  </a:lnTo>
                  <a:lnTo>
                    <a:pt x="190" y="2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20" y="9"/>
                  </a:lnTo>
                  <a:lnTo>
                    <a:pt x="220" y="8"/>
                  </a:lnTo>
                  <a:lnTo>
                    <a:pt x="220" y="3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0" name="Freeform 1222"/>
            <p:cNvSpPr/>
            <p:nvPr/>
          </p:nvSpPr>
          <p:spPr bwMode="auto">
            <a:xfrm>
              <a:off x="5287963" y="2590800"/>
              <a:ext cx="111125" cy="87313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9" y="8"/>
                </a:cxn>
                <a:cxn ang="0">
                  <a:pos x="250" y="13"/>
                </a:cxn>
                <a:cxn ang="0">
                  <a:pos x="231" y="23"/>
                </a:cxn>
                <a:cxn ang="0">
                  <a:pos x="231" y="23"/>
                </a:cxn>
                <a:cxn ang="0">
                  <a:pos x="224" y="28"/>
                </a:cxn>
                <a:cxn ang="0">
                  <a:pos x="216" y="36"/>
                </a:cxn>
                <a:cxn ang="0">
                  <a:pos x="208" y="43"/>
                </a:cxn>
                <a:cxn ang="0">
                  <a:pos x="201" y="49"/>
                </a:cxn>
                <a:cxn ang="0">
                  <a:pos x="201" y="49"/>
                </a:cxn>
                <a:cxn ang="0">
                  <a:pos x="169" y="74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01" y="127"/>
                </a:cxn>
                <a:cxn ang="0">
                  <a:pos x="65" y="155"/>
                </a:cxn>
                <a:cxn ang="0">
                  <a:pos x="65" y="155"/>
                </a:cxn>
                <a:cxn ang="0">
                  <a:pos x="50" y="167"/>
                </a:cxn>
                <a:cxn ang="0">
                  <a:pos x="33" y="180"/>
                </a:cxn>
                <a:cxn ang="0">
                  <a:pos x="16" y="192"/>
                </a:cxn>
                <a:cxn ang="0">
                  <a:pos x="9" y="200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4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16" y="209"/>
                </a:cxn>
                <a:cxn ang="0">
                  <a:pos x="22" y="202"/>
                </a:cxn>
                <a:cxn ang="0">
                  <a:pos x="36" y="191"/>
                </a:cxn>
                <a:cxn ang="0">
                  <a:pos x="52" y="180"/>
                </a:cxn>
                <a:cxn ang="0">
                  <a:pos x="67" y="170"/>
                </a:cxn>
                <a:cxn ang="0">
                  <a:pos x="67" y="170"/>
                </a:cxn>
                <a:cxn ang="0">
                  <a:pos x="101" y="141"/>
                </a:cxn>
                <a:cxn ang="0">
                  <a:pos x="136" y="113"/>
                </a:cxn>
                <a:cxn ang="0">
                  <a:pos x="136" y="113"/>
                </a:cxn>
                <a:cxn ang="0">
                  <a:pos x="154" y="98"/>
                </a:cxn>
                <a:cxn ang="0">
                  <a:pos x="174" y="83"/>
                </a:cxn>
                <a:cxn ang="0">
                  <a:pos x="213" y="55"/>
                </a:cxn>
                <a:cxn ang="0">
                  <a:pos x="213" y="55"/>
                </a:cxn>
                <a:cxn ang="0">
                  <a:pos x="229" y="42"/>
                </a:cxn>
                <a:cxn ang="0">
                  <a:pos x="235" y="35"/>
                </a:cxn>
                <a:cxn ang="0">
                  <a:pos x="244" y="28"/>
                </a:cxn>
                <a:cxn ang="0">
                  <a:pos x="244" y="28"/>
                </a:cxn>
                <a:cxn ang="0">
                  <a:pos x="260" y="19"/>
                </a:cxn>
                <a:cxn ang="0">
                  <a:pos x="268" y="15"/>
                </a:cxn>
                <a:cxn ang="0">
                  <a:pos x="276" y="9"/>
                </a:cxn>
                <a:cxn ang="0">
                  <a:pos x="276" y="9"/>
                </a:cxn>
                <a:cxn ang="0">
                  <a:pos x="277" y="8"/>
                </a:cxn>
                <a:cxn ang="0">
                  <a:pos x="278" y="5"/>
                </a:cxn>
                <a:cxn ang="0">
                  <a:pos x="277" y="4"/>
                </a:cxn>
                <a:cxn ang="0">
                  <a:pos x="276" y="2"/>
                </a:cxn>
                <a:cxn ang="0">
                  <a:pos x="273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17">
                  <a:moveTo>
                    <a:pt x="268" y="1"/>
                  </a:moveTo>
                  <a:lnTo>
                    <a:pt x="268" y="1"/>
                  </a:lnTo>
                  <a:lnTo>
                    <a:pt x="259" y="8"/>
                  </a:lnTo>
                  <a:lnTo>
                    <a:pt x="250" y="13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24" y="28"/>
                  </a:lnTo>
                  <a:lnTo>
                    <a:pt x="216" y="36"/>
                  </a:lnTo>
                  <a:lnTo>
                    <a:pt x="208" y="43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69" y="74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01" y="127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50" y="167"/>
                  </a:lnTo>
                  <a:lnTo>
                    <a:pt x="33" y="180"/>
                  </a:lnTo>
                  <a:lnTo>
                    <a:pt x="16" y="192"/>
                  </a:lnTo>
                  <a:lnTo>
                    <a:pt x="9" y="200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4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16" y="209"/>
                  </a:lnTo>
                  <a:lnTo>
                    <a:pt x="22" y="202"/>
                  </a:lnTo>
                  <a:lnTo>
                    <a:pt x="36" y="191"/>
                  </a:lnTo>
                  <a:lnTo>
                    <a:pt x="52" y="18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101" y="141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54" y="98"/>
                  </a:lnTo>
                  <a:lnTo>
                    <a:pt x="174" y="83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29" y="42"/>
                  </a:lnTo>
                  <a:lnTo>
                    <a:pt x="235" y="35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0" y="19"/>
                  </a:lnTo>
                  <a:lnTo>
                    <a:pt x="268" y="15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7" y="8"/>
                  </a:lnTo>
                  <a:lnTo>
                    <a:pt x="278" y="5"/>
                  </a:lnTo>
                  <a:lnTo>
                    <a:pt x="277" y="4"/>
                  </a:lnTo>
                  <a:lnTo>
                    <a:pt x="276" y="2"/>
                  </a:lnTo>
                  <a:lnTo>
                    <a:pt x="273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1" name="Freeform 1223"/>
            <p:cNvSpPr/>
            <p:nvPr/>
          </p:nvSpPr>
          <p:spPr bwMode="auto">
            <a:xfrm>
              <a:off x="5334001" y="2589213"/>
              <a:ext cx="128588" cy="96838"/>
            </a:xfrm>
            <a:custGeom>
              <a:avLst/>
              <a:gdLst/>
              <a:ahLst/>
              <a:cxnLst>
                <a:cxn ang="0">
                  <a:pos x="317" y="1"/>
                </a:cxn>
                <a:cxn ang="0">
                  <a:pos x="317" y="1"/>
                </a:cxn>
                <a:cxn ang="0">
                  <a:pos x="298" y="18"/>
                </a:cxn>
                <a:cxn ang="0">
                  <a:pos x="277" y="34"/>
                </a:cxn>
                <a:cxn ang="0">
                  <a:pos x="237" y="64"/>
                </a:cxn>
                <a:cxn ang="0">
                  <a:pos x="194" y="93"/>
                </a:cxn>
                <a:cxn ang="0">
                  <a:pos x="152" y="120"/>
                </a:cxn>
                <a:cxn ang="0">
                  <a:pos x="152" y="120"/>
                </a:cxn>
                <a:cxn ang="0">
                  <a:pos x="114" y="148"/>
                </a:cxn>
                <a:cxn ang="0">
                  <a:pos x="77" y="176"/>
                </a:cxn>
                <a:cxn ang="0">
                  <a:pos x="39" y="205"/>
                </a:cxn>
                <a:cxn ang="0">
                  <a:pos x="3" y="233"/>
                </a:cxn>
                <a:cxn ang="0">
                  <a:pos x="3" y="233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0" y="240"/>
                </a:cxn>
                <a:cxn ang="0">
                  <a:pos x="1" y="243"/>
                </a:cxn>
                <a:cxn ang="0">
                  <a:pos x="4" y="243"/>
                </a:cxn>
                <a:cxn ang="0">
                  <a:pos x="5" y="243"/>
                </a:cxn>
                <a:cxn ang="0">
                  <a:pos x="8" y="243"/>
                </a:cxn>
                <a:cxn ang="0">
                  <a:pos x="8" y="243"/>
                </a:cxn>
                <a:cxn ang="0">
                  <a:pos x="47" y="213"/>
                </a:cxn>
                <a:cxn ang="0">
                  <a:pos x="86" y="183"/>
                </a:cxn>
                <a:cxn ang="0">
                  <a:pos x="126" y="153"/>
                </a:cxn>
                <a:cxn ang="0">
                  <a:pos x="166" y="124"/>
                </a:cxn>
                <a:cxn ang="0">
                  <a:pos x="166" y="124"/>
                </a:cxn>
                <a:cxn ang="0">
                  <a:pos x="207" y="97"/>
                </a:cxn>
                <a:cxn ang="0">
                  <a:pos x="247" y="70"/>
                </a:cxn>
                <a:cxn ang="0">
                  <a:pos x="288" y="40"/>
                </a:cxn>
                <a:cxn ang="0">
                  <a:pos x="306" y="26"/>
                </a:cxn>
                <a:cxn ang="0">
                  <a:pos x="324" y="9"/>
                </a:cxn>
                <a:cxn ang="0">
                  <a:pos x="324" y="9"/>
                </a:cxn>
                <a:cxn ang="0">
                  <a:pos x="327" y="8"/>
                </a:cxn>
                <a:cxn ang="0">
                  <a:pos x="327" y="5"/>
                </a:cxn>
                <a:cxn ang="0">
                  <a:pos x="324" y="2"/>
                </a:cxn>
                <a:cxn ang="0">
                  <a:pos x="322" y="0"/>
                </a:cxn>
                <a:cxn ang="0">
                  <a:pos x="319" y="0"/>
                </a:cxn>
                <a:cxn ang="0">
                  <a:pos x="317" y="1"/>
                </a:cxn>
                <a:cxn ang="0">
                  <a:pos x="317" y="1"/>
                </a:cxn>
              </a:cxnLst>
              <a:rect l="0" t="0" r="r" b="b"/>
              <a:pathLst>
                <a:path w="327" h="243">
                  <a:moveTo>
                    <a:pt x="317" y="1"/>
                  </a:moveTo>
                  <a:lnTo>
                    <a:pt x="317" y="1"/>
                  </a:lnTo>
                  <a:lnTo>
                    <a:pt x="298" y="18"/>
                  </a:lnTo>
                  <a:lnTo>
                    <a:pt x="277" y="34"/>
                  </a:lnTo>
                  <a:lnTo>
                    <a:pt x="237" y="64"/>
                  </a:lnTo>
                  <a:lnTo>
                    <a:pt x="194" y="93"/>
                  </a:lnTo>
                  <a:lnTo>
                    <a:pt x="152" y="120"/>
                  </a:lnTo>
                  <a:lnTo>
                    <a:pt x="152" y="120"/>
                  </a:lnTo>
                  <a:lnTo>
                    <a:pt x="114" y="148"/>
                  </a:lnTo>
                  <a:lnTo>
                    <a:pt x="77" y="176"/>
                  </a:lnTo>
                  <a:lnTo>
                    <a:pt x="39" y="205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40"/>
                  </a:lnTo>
                  <a:lnTo>
                    <a:pt x="1" y="243"/>
                  </a:lnTo>
                  <a:lnTo>
                    <a:pt x="4" y="243"/>
                  </a:lnTo>
                  <a:lnTo>
                    <a:pt x="5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47" y="213"/>
                  </a:lnTo>
                  <a:lnTo>
                    <a:pt x="86" y="183"/>
                  </a:lnTo>
                  <a:lnTo>
                    <a:pt x="126" y="153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207" y="97"/>
                  </a:lnTo>
                  <a:lnTo>
                    <a:pt x="247" y="70"/>
                  </a:lnTo>
                  <a:lnTo>
                    <a:pt x="288" y="40"/>
                  </a:lnTo>
                  <a:lnTo>
                    <a:pt x="306" y="26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4" y="2"/>
                  </a:lnTo>
                  <a:lnTo>
                    <a:pt x="322" y="0"/>
                  </a:lnTo>
                  <a:lnTo>
                    <a:pt x="319" y="0"/>
                  </a:lnTo>
                  <a:lnTo>
                    <a:pt x="317" y="1"/>
                  </a:lnTo>
                  <a:lnTo>
                    <a:pt x="3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2" name="Freeform 1224"/>
            <p:cNvSpPr/>
            <p:nvPr/>
          </p:nvSpPr>
          <p:spPr bwMode="auto">
            <a:xfrm>
              <a:off x="5372101" y="2603500"/>
              <a:ext cx="123825" cy="93663"/>
            </a:xfrm>
            <a:custGeom>
              <a:avLst/>
              <a:gdLst/>
              <a:ahLst/>
              <a:cxnLst>
                <a:cxn ang="0">
                  <a:pos x="302" y="2"/>
                </a:cxn>
                <a:cxn ang="0">
                  <a:pos x="302" y="2"/>
                </a:cxn>
                <a:cxn ang="0">
                  <a:pos x="294" y="13"/>
                </a:cxn>
                <a:cxn ang="0">
                  <a:pos x="287" y="22"/>
                </a:cxn>
                <a:cxn ang="0">
                  <a:pos x="276" y="31"/>
                </a:cxn>
                <a:cxn ang="0">
                  <a:pos x="266" y="39"/>
                </a:cxn>
                <a:cxn ang="0">
                  <a:pos x="245" y="52"/>
                </a:cxn>
                <a:cxn ang="0">
                  <a:pos x="222" y="66"/>
                </a:cxn>
                <a:cxn ang="0">
                  <a:pos x="222" y="66"/>
                </a:cxn>
                <a:cxn ang="0">
                  <a:pos x="178" y="94"/>
                </a:cxn>
                <a:cxn ang="0">
                  <a:pos x="133" y="121"/>
                </a:cxn>
                <a:cxn ang="0">
                  <a:pos x="133" y="121"/>
                </a:cxn>
                <a:cxn ang="0">
                  <a:pos x="98" y="145"/>
                </a:cxn>
                <a:cxn ang="0">
                  <a:pos x="64" y="170"/>
                </a:cxn>
                <a:cxn ang="0">
                  <a:pos x="33" y="197"/>
                </a:cxn>
                <a:cxn ang="0">
                  <a:pos x="17" y="212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3" y="234"/>
                </a:cxn>
                <a:cxn ang="0">
                  <a:pos x="5" y="236"/>
                </a:cxn>
                <a:cxn ang="0">
                  <a:pos x="8" y="235"/>
                </a:cxn>
                <a:cxn ang="0">
                  <a:pos x="11" y="234"/>
                </a:cxn>
                <a:cxn ang="0">
                  <a:pos x="11" y="234"/>
                </a:cxn>
                <a:cxn ang="0">
                  <a:pos x="28" y="217"/>
                </a:cxn>
                <a:cxn ang="0">
                  <a:pos x="46" y="201"/>
                </a:cxn>
                <a:cxn ang="0">
                  <a:pos x="64" y="185"/>
                </a:cxn>
                <a:cxn ang="0">
                  <a:pos x="84" y="171"/>
                </a:cxn>
                <a:cxn ang="0">
                  <a:pos x="123" y="142"/>
                </a:cxn>
                <a:cxn ang="0">
                  <a:pos x="165" y="115"/>
                </a:cxn>
                <a:cxn ang="0">
                  <a:pos x="165" y="115"/>
                </a:cxn>
                <a:cxn ang="0">
                  <a:pos x="211" y="86"/>
                </a:cxn>
                <a:cxn ang="0">
                  <a:pos x="256" y="57"/>
                </a:cxn>
                <a:cxn ang="0">
                  <a:pos x="256" y="57"/>
                </a:cxn>
                <a:cxn ang="0">
                  <a:pos x="272" y="47"/>
                </a:cxn>
                <a:cxn ang="0">
                  <a:pos x="287" y="36"/>
                </a:cxn>
                <a:cxn ang="0">
                  <a:pos x="301" y="23"/>
                </a:cxn>
                <a:cxn ang="0">
                  <a:pos x="306" y="17"/>
                </a:cxn>
                <a:cxn ang="0">
                  <a:pos x="311" y="9"/>
                </a:cxn>
                <a:cxn ang="0">
                  <a:pos x="311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0" y="1"/>
                </a:cxn>
                <a:cxn ang="0">
                  <a:pos x="305" y="0"/>
                </a:cxn>
                <a:cxn ang="0">
                  <a:pos x="304" y="1"/>
                </a:cxn>
                <a:cxn ang="0">
                  <a:pos x="302" y="2"/>
                </a:cxn>
                <a:cxn ang="0">
                  <a:pos x="302" y="2"/>
                </a:cxn>
              </a:cxnLst>
              <a:rect l="0" t="0" r="r" b="b"/>
              <a:pathLst>
                <a:path w="313" h="236">
                  <a:moveTo>
                    <a:pt x="302" y="2"/>
                  </a:moveTo>
                  <a:lnTo>
                    <a:pt x="302" y="2"/>
                  </a:lnTo>
                  <a:lnTo>
                    <a:pt x="294" y="13"/>
                  </a:lnTo>
                  <a:lnTo>
                    <a:pt x="287" y="22"/>
                  </a:lnTo>
                  <a:lnTo>
                    <a:pt x="276" y="31"/>
                  </a:lnTo>
                  <a:lnTo>
                    <a:pt x="266" y="39"/>
                  </a:lnTo>
                  <a:lnTo>
                    <a:pt x="245" y="52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178" y="94"/>
                  </a:lnTo>
                  <a:lnTo>
                    <a:pt x="133" y="121"/>
                  </a:lnTo>
                  <a:lnTo>
                    <a:pt x="133" y="121"/>
                  </a:lnTo>
                  <a:lnTo>
                    <a:pt x="98" y="145"/>
                  </a:lnTo>
                  <a:lnTo>
                    <a:pt x="64" y="170"/>
                  </a:lnTo>
                  <a:lnTo>
                    <a:pt x="33" y="197"/>
                  </a:lnTo>
                  <a:lnTo>
                    <a:pt x="17" y="212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3" y="234"/>
                  </a:lnTo>
                  <a:lnTo>
                    <a:pt x="5" y="236"/>
                  </a:lnTo>
                  <a:lnTo>
                    <a:pt x="8" y="235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28" y="217"/>
                  </a:lnTo>
                  <a:lnTo>
                    <a:pt x="46" y="201"/>
                  </a:lnTo>
                  <a:lnTo>
                    <a:pt x="64" y="185"/>
                  </a:lnTo>
                  <a:lnTo>
                    <a:pt x="84" y="171"/>
                  </a:lnTo>
                  <a:lnTo>
                    <a:pt x="123" y="14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211" y="86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72" y="47"/>
                  </a:lnTo>
                  <a:lnTo>
                    <a:pt x="287" y="36"/>
                  </a:lnTo>
                  <a:lnTo>
                    <a:pt x="301" y="23"/>
                  </a:lnTo>
                  <a:lnTo>
                    <a:pt x="306" y="17"/>
                  </a:lnTo>
                  <a:lnTo>
                    <a:pt x="311" y="9"/>
                  </a:lnTo>
                  <a:lnTo>
                    <a:pt x="311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4" y="1"/>
                  </a:lnTo>
                  <a:lnTo>
                    <a:pt x="302" y="2"/>
                  </a:lnTo>
                  <a:lnTo>
                    <a:pt x="3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3" name="Freeform 1225"/>
            <p:cNvSpPr/>
            <p:nvPr/>
          </p:nvSpPr>
          <p:spPr bwMode="auto">
            <a:xfrm>
              <a:off x="5438776" y="2600325"/>
              <a:ext cx="117475" cy="87313"/>
            </a:xfrm>
            <a:custGeom>
              <a:avLst/>
              <a:gdLst/>
              <a:ahLst/>
              <a:cxnLst>
                <a:cxn ang="0">
                  <a:pos x="286" y="3"/>
                </a:cxn>
                <a:cxn ang="0">
                  <a:pos x="286" y="3"/>
                </a:cxn>
                <a:cxn ang="0">
                  <a:pos x="268" y="17"/>
                </a:cxn>
                <a:cxn ang="0">
                  <a:pos x="251" y="31"/>
                </a:cxn>
                <a:cxn ang="0">
                  <a:pos x="213" y="57"/>
                </a:cxn>
                <a:cxn ang="0">
                  <a:pos x="136" y="106"/>
                </a:cxn>
                <a:cxn ang="0">
                  <a:pos x="136" y="106"/>
                </a:cxn>
                <a:cxn ang="0">
                  <a:pos x="101" y="131"/>
                </a:cxn>
                <a:cxn ang="0">
                  <a:pos x="68" y="157"/>
                </a:cxn>
                <a:cxn ang="0">
                  <a:pos x="35" y="184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1"/>
                </a:cxn>
                <a:cxn ang="0">
                  <a:pos x="5" y="221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43" y="192"/>
                </a:cxn>
                <a:cxn ang="0">
                  <a:pos x="77" y="165"/>
                </a:cxn>
                <a:cxn ang="0">
                  <a:pos x="112" y="137"/>
                </a:cxn>
                <a:cxn ang="0">
                  <a:pos x="149" y="111"/>
                </a:cxn>
                <a:cxn ang="0">
                  <a:pos x="149" y="111"/>
                </a:cxn>
                <a:cxn ang="0">
                  <a:pos x="223" y="63"/>
                </a:cxn>
                <a:cxn ang="0">
                  <a:pos x="260" y="38"/>
                </a:cxn>
                <a:cxn ang="0">
                  <a:pos x="277" y="25"/>
                </a:cxn>
                <a:cxn ang="0">
                  <a:pos x="294" y="10"/>
                </a:cxn>
                <a:cxn ang="0">
                  <a:pos x="294" y="10"/>
                </a:cxn>
                <a:cxn ang="0">
                  <a:pos x="295" y="8"/>
                </a:cxn>
                <a:cxn ang="0">
                  <a:pos x="295" y="6"/>
                </a:cxn>
                <a:cxn ang="0">
                  <a:pos x="294" y="3"/>
                </a:cxn>
                <a:cxn ang="0">
                  <a:pos x="290" y="0"/>
                </a:cxn>
                <a:cxn ang="0">
                  <a:pos x="288" y="1"/>
                </a:cxn>
                <a:cxn ang="0">
                  <a:pos x="286" y="3"/>
                </a:cxn>
                <a:cxn ang="0">
                  <a:pos x="286" y="3"/>
                </a:cxn>
              </a:cxnLst>
              <a:rect l="0" t="0" r="r" b="b"/>
              <a:pathLst>
                <a:path w="295" h="221">
                  <a:moveTo>
                    <a:pt x="286" y="3"/>
                  </a:moveTo>
                  <a:lnTo>
                    <a:pt x="286" y="3"/>
                  </a:lnTo>
                  <a:lnTo>
                    <a:pt x="268" y="17"/>
                  </a:lnTo>
                  <a:lnTo>
                    <a:pt x="251" y="31"/>
                  </a:lnTo>
                  <a:lnTo>
                    <a:pt x="213" y="57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01" y="131"/>
                  </a:lnTo>
                  <a:lnTo>
                    <a:pt x="68" y="157"/>
                  </a:lnTo>
                  <a:lnTo>
                    <a:pt x="35" y="184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1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43" y="192"/>
                  </a:lnTo>
                  <a:lnTo>
                    <a:pt x="77" y="165"/>
                  </a:lnTo>
                  <a:lnTo>
                    <a:pt x="112" y="137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223" y="63"/>
                  </a:lnTo>
                  <a:lnTo>
                    <a:pt x="260" y="38"/>
                  </a:lnTo>
                  <a:lnTo>
                    <a:pt x="277" y="25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8"/>
                  </a:lnTo>
                  <a:lnTo>
                    <a:pt x="295" y="6"/>
                  </a:lnTo>
                  <a:lnTo>
                    <a:pt x="294" y="3"/>
                  </a:lnTo>
                  <a:lnTo>
                    <a:pt x="290" y="0"/>
                  </a:lnTo>
                  <a:lnTo>
                    <a:pt x="288" y="1"/>
                  </a:lnTo>
                  <a:lnTo>
                    <a:pt x="286" y="3"/>
                  </a:lnTo>
                  <a:lnTo>
                    <a:pt x="2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4" name="Freeform 1226"/>
            <p:cNvSpPr/>
            <p:nvPr/>
          </p:nvSpPr>
          <p:spPr bwMode="auto">
            <a:xfrm>
              <a:off x="5484813" y="2597150"/>
              <a:ext cx="131763" cy="95250"/>
            </a:xfrm>
            <a:custGeom>
              <a:avLst/>
              <a:gdLst/>
              <a:ahLst/>
              <a:cxnLst>
                <a:cxn ang="0">
                  <a:pos x="325" y="1"/>
                </a:cxn>
                <a:cxn ang="0">
                  <a:pos x="325" y="1"/>
                </a:cxn>
                <a:cxn ang="0">
                  <a:pos x="286" y="28"/>
                </a:cxn>
                <a:cxn ang="0">
                  <a:pos x="248" y="56"/>
                </a:cxn>
                <a:cxn ang="0">
                  <a:pos x="209" y="84"/>
                </a:cxn>
                <a:cxn ang="0">
                  <a:pos x="170" y="110"/>
                </a:cxn>
                <a:cxn ang="0">
                  <a:pos x="170" y="110"/>
                </a:cxn>
                <a:cxn ang="0">
                  <a:pos x="129" y="137"/>
                </a:cxn>
                <a:cxn ang="0">
                  <a:pos x="87" y="165"/>
                </a:cxn>
                <a:cxn ang="0">
                  <a:pos x="87" y="165"/>
                </a:cxn>
                <a:cxn ang="0">
                  <a:pos x="53" y="188"/>
                </a:cxn>
                <a:cxn ang="0">
                  <a:pos x="53" y="188"/>
                </a:cxn>
                <a:cxn ang="0">
                  <a:pos x="43" y="200"/>
                </a:cxn>
                <a:cxn ang="0">
                  <a:pos x="31" y="212"/>
                </a:cxn>
                <a:cxn ang="0">
                  <a:pos x="24" y="218"/>
                </a:cxn>
                <a:cxn ang="0">
                  <a:pos x="19" y="224"/>
                </a:cxn>
                <a:cxn ang="0">
                  <a:pos x="11" y="228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2" y="230"/>
                </a:cxn>
                <a:cxn ang="0">
                  <a:pos x="1" y="232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9"/>
                </a:cxn>
                <a:cxn ang="0">
                  <a:pos x="2" y="241"/>
                </a:cxn>
                <a:cxn ang="0">
                  <a:pos x="5" y="241"/>
                </a:cxn>
                <a:cxn ang="0">
                  <a:pos x="5" y="241"/>
                </a:cxn>
                <a:cxn ang="0">
                  <a:pos x="13" y="239"/>
                </a:cxn>
                <a:cxn ang="0">
                  <a:pos x="21" y="235"/>
                </a:cxn>
                <a:cxn ang="0">
                  <a:pos x="27" y="232"/>
                </a:cxn>
                <a:cxn ang="0">
                  <a:pos x="32" y="226"/>
                </a:cxn>
                <a:cxn ang="0">
                  <a:pos x="44" y="215"/>
                </a:cxn>
                <a:cxn ang="0">
                  <a:pos x="56" y="201"/>
                </a:cxn>
                <a:cxn ang="0">
                  <a:pos x="56" y="201"/>
                </a:cxn>
                <a:cxn ang="0">
                  <a:pos x="66" y="192"/>
                </a:cxn>
                <a:cxn ang="0">
                  <a:pos x="79" y="182"/>
                </a:cxn>
                <a:cxn ang="0">
                  <a:pos x="106" y="164"/>
                </a:cxn>
                <a:cxn ang="0">
                  <a:pos x="159" y="131"/>
                </a:cxn>
                <a:cxn ang="0">
                  <a:pos x="159" y="131"/>
                </a:cxn>
                <a:cxn ang="0">
                  <a:pos x="202" y="101"/>
                </a:cxn>
                <a:cxn ang="0">
                  <a:pos x="246" y="71"/>
                </a:cxn>
                <a:cxn ang="0">
                  <a:pos x="287" y="41"/>
                </a:cxn>
                <a:cxn ang="0">
                  <a:pos x="331" y="12"/>
                </a:cxn>
                <a:cxn ang="0">
                  <a:pos x="331" y="12"/>
                </a:cxn>
                <a:cxn ang="0">
                  <a:pos x="333" y="9"/>
                </a:cxn>
                <a:cxn ang="0">
                  <a:pos x="333" y="8"/>
                </a:cxn>
                <a:cxn ang="0">
                  <a:pos x="333" y="4"/>
                </a:cxn>
                <a:cxn ang="0">
                  <a:pos x="329" y="1"/>
                </a:cxn>
                <a:cxn ang="0">
                  <a:pos x="328" y="0"/>
                </a:cxn>
                <a:cxn ang="0">
                  <a:pos x="325" y="1"/>
                </a:cxn>
                <a:cxn ang="0">
                  <a:pos x="325" y="1"/>
                </a:cxn>
              </a:cxnLst>
              <a:rect l="0" t="0" r="r" b="b"/>
              <a:pathLst>
                <a:path w="333" h="241">
                  <a:moveTo>
                    <a:pt x="325" y="1"/>
                  </a:moveTo>
                  <a:lnTo>
                    <a:pt x="325" y="1"/>
                  </a:lnTo>
                  <a:lnTo>
                    <a:pt x="286" y="28"/>
                  </a:lnTo>
                  <a:lnTo>
                    <a:pt x="248" y="56"/>
                  </a:lnTo>
                  <a:lnTo>
                    <a:pt x="209" y="84"/>
                  </a:lnTo>
                  <a:lnTo>
                    <a:pt x="170" y="110"/>
                  </a:lnTo>
                  <a:lnTo>
                    <a:pt x="170" y="110"/>
                  </a:lnTo>
                  <a:lnTo>
                    <a:pt x="129" y="137"/>
                  </a:lnTo>
                  <a:lnTo>
                    <a:pt x="87" y="165"/>
                  </a:lnTo>
                  <a:lnTo>
                    <a:pt x="87" y="165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43" y="200"/>
                  </a:lnTo>
                  <a:lnTo>
                    <a:pt x="31" y="212"/>
                  </a:lnTo>
                  <a:lnTo>
                    <a:pt x="24" y="218"/>
                  </a:lnTo>
                  <a:lnTo>
                    <a:pt x="19" y="224"/>
                  </a:lnTo>
                  <a:lnTo>
                    <a:pt x="11" y="228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2" y="230"/>
                  </a:lnTo>
                  <a:lnTo>
                    <a:pt x="1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9"/>
                  </a:lnTo>
                  <a:lnTo>
                    <a:pt x="2" y="241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13" y="239"/>
                  </a:lnTo>
                  <a:lnTo>
                    <a:pt x="21" y="235"/>
                  </a:lnTo>
                  <a:lnTo>
                    <a:pt x="27" y="232"/>
                  </a:lnTo>
                  <a:lnTo>
                    <a:pt x="32" y="226"/>
                  </a:lnTo>
                  <a:lnTo>
                    <a:pt x="44" y="215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66" y="192"/>
                  </a:lnTo>
                  <a:lnTo>
                    <a:pt x="79" y="182"/>
                  </a:lnTo>
                  <a:lnTo>
                    <a:pt x="106" y="164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202" y="101"/>
                  </a:lnTo>
                  <a:lnTo>
                    <a:pt x="246" y="71"/>
                  </a:lnTo>
                  <a:lnTo>
                    <a:pt x="287" y="41"/>
                  </a:lnTo>
                  <a:lnTo>
                    <a:pt x="331" y="12"/>
                  </a:lnTo>
                  <a:lnTo>
                    <a:pt x="331" y="12"/>
                  </a:lnTo>
                  <a:lnTo>
                    <a:pt x="333" y="9"/>
                  </a:lnTo>
                  <a:lnTo>
                    <a:pt x="333" y="8"/>
                  </a:lnTo>
                  <a:lnTo>
                    <a:pt x="333" y="4"/>
                  </a:lnTo>
                  <a:lnTo>
                    <a:pt x="329" y="1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5" name="Freeform 1227"/>
            <p:cNvSpPr/>
            <p:nvPr/>
          </p:nvSpPr>
          <p:spPr bwMode="auto">
            <a:xfrm>
              <a:off x="5526088" y="2600325"/>
              <a:ext cx="150813" cy="103188"/>
            </a:xfrm>
            <a:custGeom>
              <a:avLst/>
              <a:gdLst/>
              <a:ahLst/>
              <a:cxnLst>
                <a:cxn ang="0">
                  <a:pos x="367" y="1"/>
                </a:cxn>
                <a:cxn ang="0">
                  <a:pos x="367" y="1"/>
                </a:cxn>
                <a:cxn ang="0">
                  <a:pos x="355" y="8"/>
                </a:cxn>
                <a:cxn ang="0">
                  <a:pos x="344" y="16"/>
                </a:cxn>
                <a:cxn ang="0">
                  <a:pos x="323" y="31"/>
                </a:cxn>
                <a:cxn ang="0">
                  <a:pos x="280" y="67"/>
                </a:cxn>
                <a:cxn ang="0">
                  <a:pos x="280" y="67"/>
                </a:cxn>
                <a:cxn ang="0">
                  <a:pos x="257" y="84"/>
                </a:cxn>
                <a:cxn ang="0">
                  <a:pos x="232" y="99"/>
                </a:cxn>
                <a:cxn ang="0">
                  <a:pos x="209" y="114"/>
                </a:cxn>
                <a:cxn ang="0">
                  <a:pos x="184" y="128"/>
                </a:cxn>
                <a:cxn ang="0">
                  <a:pos x="184" y="128"/>
                </a:cxn>
                <a:cxn ang="0">
                  <a:pos x="157" y="142"/>
                </a:cxn>
                <a:cxn ang="0">
                  <a:pos x="129" y="156"/>
                </a:cxn>
                <a:cxn ang="0">
                  <a:pos x="102" y="170"/>
                </a:cxn>
                <a:cxn ang="0">
                  <a:pos x="89" y="178"/>
                </a:cxn>
                <a:cxn ang="0">
                  <a:pos x="77" y="187"/>
                </a:cxn>
                <a:cxn ang="0">
                  <a:pos x="77" y="187"/>
                </a:cxn>
                <a:cxn ang="0">
                  <a:pos x="36" y="216"/>
                </a:cxn>
                <a:cxn ang="0">
                  <a:pos x="26" y="224"/>
                </a:cxn>
                <a:cxn ang="0">
                  <a:pos x="17" y="233"/>
                </a:cxn>
                <a:cxn ang="0">
                  <a:pos x="7" y="241"/>
                </a:cxn>
                <a:cxn ang="0">
                  <a:pos x="1" y="251"/>
                </a:cxn>
                <a:cxn ang="0">
                  <a:pos x="1" y="251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1" y="256"/>
                </a:cxn>
                <a:cxn ang="0">
                  <a:pos x="2" y="258"/>
                </a:cxn>
                <a:cxn ang="0">
                  <a:pos x="6" y="259"/>
                </a:cxn>
                <a:cxn ang="0">
                  <a:pos x="9" y="258"/>
                </a:cxn>
                <a:cxn ang="0">
                  <a:pos x="10" y="256"/>
                </a:cxn>
                <a:cxn ang="0">
                  <a:pos x="10" y="256"/>
                </a:cxn>
                <a:cxn ang="0">
                  <a:pos x="18" y="246"/>
                </a:cxn>
                <a:cxn ang="0">
                  <a:pos x="28" y="237"/>
                </a:cxn>
                <a:cxn ang="0">
                  <a:pos x="39" y="227"/>
                </a:cxn>
                <a:cxn ang="0">
                  <a:pos x="52" y="218"/>
                </a:cxn>
                <a:cxn ang="0">
                  <a:pos x="75" y="201"/>
                </a:cxn>
                <a:cxn ang="0">
                  <a:pos x="99" y="186"/>
                </a:cxn>
                <a:cxn ang="0">
                  <a:pos x="99" y="186"/>
                </a:cxn>
                <a:cxn ang="0">
                  <a:pos x="109" y="178"/>
                </a:cxn>
                <a:cxn ang="0">
                  <a:pos x="123" y="170"/>
                </a:cxn>
                <a:cxn ang="0">
                  <a:pos x="147" y="158"/>
                </a:cxn>
                <a:cxn ang="0">
                  <a:pos x="174" y="145"/>
                </a:cxn>
                <a:cxn ang="0">
                  <a:pos x="198" y="133"/>
                </a:cxn>
                <a:cxn ang="0">
                  <a:pos x="198" y="133"/>
                </a:cxn>
                <a:cxn ang="0">
                  <a:pos x="221" y="120"/>
                </a:cxn>
                <a:cxn ang="0">
                  <a:pos x="243" y="106"/>
                </a:cxn>
                <a:cxn ang="0">
                  <a:pos x="265" y="91"/>
                </a:cxn>
                <a:cxn ang="0">
                  <a:pos x="286" y="76"/>
                </a:cxn>
                <a:cxn ang="0">
                  <a:pos x="286" y="76"/>
                </a:cxn>
                <a:cxn ang="0">
                  <a:pos x="307" y="59"/>
                </a:cxn>
                <a:cxn ang="0">
                  <a:pos x="328" y="42"/>
                </a:cxn>
                <a:cxn ang="0">
                  <a:pos x="350" y="26"/>
                </a:cxn>
                <a:cxn ang="0">
                  <a:pos x="362" y="18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75" y="9"/>
                </a:cxn>
                <a:cxn ang="0">
                  <a:pos x="376" y="8"/>
                </a:cxn>
                <a:cxn ang="0">
                  <a:pos x="375" y="4"/>
                </a:cxn>
                <a:cxn ang="0">
                  <a:pos x="372" y="1"/>
                </a:cxn>
                <a:cxn ang="0">
                  <a:pos x="370" y="0"/>
                </a:cxn>
                <a:cxn ang="0">
                  <a:pos x="367" y="1"/>
                </a:cxn>
                <a:cxn ang="0">
                  <a:pos x="367" y="1"/>
                </a:cxn>
              </a:cxnLst>
              <a:rect l="0" t="0" r="r" b="b"/>
              <a:pathLst>
                <a:path w="376" h="259">
                  <a:moveTo>
                    <a:pt x="367" y="1"/>
                  </a:moveTo>
                  <a:lnTo>
                    <a:pt x="367" y="1"/>
                  </a:lnTo>
                  <a:lnTo>
                    <a:pt x="355" y="8"/>
                  </a:lnTo>
                  <a:lnTo>
                    <a:pt x="344" y="16"/>
                  </a:lnTo>
                  <a:lnTo>
                    <a:pt x="323" y="31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57" y="84"/>
                  </a:lnTo>
                  <a:lnTo>
                    <a:pt x="232" y="99"/>
                  </a:lnTo>
                  <a:lnTo>
                    <a:pt x="209" y="11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57" y="142"/>
                  </a:lnTo>
                  <a:lnTo>
                    <a:pt x="129" y="156"/>
                  </a:lnTo>
                  <a:lnTo>
                    <a:pt x="102" y="170"/>
                  </a:lnTo>
                  <a:lnTo>
                    <a:pt x="89" y="178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36" y="216"/>
                  </a:lnTo>
                  <a:lnTo>
                    <a:pt x="26" y="224"/>
                  </a:lnTo>
                  <a:lnTo>
                    <a:pt x="17" y="233"/>
                  </a:lnTo>
                  <a:lnTo>
                    <a:pt x="7" y="241"/>
                  </a:lnTo>
                  <a:lnTo>
                    <a:pt x="1" y="251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1" y="256"/>
                  </a:lnTo>
                  <a:lnTo>
                    <a:pt x="2" y="258"/>
                  </a:lnTo>
                  <a:lnTo>
                    <a:pt x="6" y="259"/>
                  </a:lnTo>
                  <a:lnTo>
                    <a:pt x="9" y="258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18" y="246"/>
                  </a:lnTo>
                  <a:lnTo>
                    <a:pt x="28" y="237"/>
                  </a:lnTo>
                  <a:lnTo>
                    <a:pt x="39" y="227"/>
                  </a:lnTo>
                  <a:lnTo>
                    <a:pt x="52" y="218"/>
                  </a:lnTo>
                  <a:lnTo>
                    <a:pt x="75" y="201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9" y="178"/>
                  </a:lnTo>
                  <a:lnTo>
                    <a:pt x="123" y="170"/>
                  </a:lnTo>
                  <a:lnTo>
                    <a:pt x="147" y="158"/>
                  </a:lnTo>
                  <a:lnTo>
                    <a:pt x="174" y="145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221" y="120"/>
                  </a:lnTo>
                  <a:lnTo>
                    <a:pt x="243" y="106"/>
                  </a:lnTo>
                  <a:lnTo>
                    <a:pt x="265" y="91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307" y="59"/>
                  </a:lnTo>
                  <a:lnTo>
                    <a:pt x="328" y="42"/>
                  </a:lnTo>
                  <a:lnTo>
                    <a:pt x="350" y="26"/>
                  </a:lnTo>
                  <a:lnTo>
                    <a:pt x="362" y="18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5" y="9"/>
                  </a:lnTo>
                  <a:lnTo>
                    <a:pt x="376" y="8"/>
                  </a:lnTo>
                  <a:lnTo>
                    <a:pt x="375" y="4"/>
                  </a:lnTo>
                  <a:lnTo>
                    <a:pt x="372" y="1"/>
                  </a:lnTo>
                  <a:lnTo>
                    <a:pt x="370" y="0"/>
                  </a:lnTo>
                  <a:lnTo>
                    <a:pt x="367" y="1"/>
                  </a:lnTo>
                  <a:lnTo>
                    <a:pt x="3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6" name="Freeform 1228"/>
            <p:cNvSpPr/>
            <p:nvPr/>
          </p:nvSpPr>
          <p:spPr bwMode="auto">
            <a:xfrm>
              <a:off x="5594351" y="2605088"/>
              <a:ext cx="133350" cy="90488"/>
            </a:xfrm>
            <a:custGeom>
              <a:avLst/>
              <a:gdLst/>
              <a:ahLst/>
              <a:cxnLst>
                <a:cxn ang="0">
                  <a:pos x="326" y="1"/>
                </a:cxn>
                <a:cxn ang="0">
                  <a:pos x="326" y="1"/>
                </a:cxn>
                <a:cxn ang="0">
                  <a:pos x="309" y="14"/>
                </a:cxn>
                <a:cxn ang="0">
                  <a:pos x="290" y="27"/>
                </a:cxn>
                <a:cxn ang="0">
                  <a:pos x="273" y="42"/>
                </a:cxn>
                <a:cxn ang="0">
                  <a:pos x="255" y="55"/>
                </a:cxn>
                <a:cxn ang="0">
                  <a:pos x="255" y="55"/>
                </a:cxn>
                <a:cxn ang="0">
                  <a:pos x="208" y="87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19" y="146"/>
                </a:cxn>
                <a:cxn ang="0">
                  <a:pos x="98" y="159"/>
                </a:cxn>
                <a:cxn ang="0">
                  <a:pos x="78" y="174"/>
                </a:cxn>
                <a:cxn ang="0">
                  <a:pos x="78" y="174"/>
                </a:cxn>
                <a:cxn ang="0">
                  <a:pos x="60" y="185"/>
                </a:cxn>
                <a:cxn ang="0">
                  <a:pos x="40" y="196"/>
                </a:cxn>
                <a:cxn ang="0">
                  <a:pos x="21" y="206"/>
                </a:cxn>
                <a:cxn ang="0">
                  <a:pos x="3" y="218"/>
                </a:cxn>
                <a:cxn ang="0">
                  <a:pos x="3" y="218"/>
                </a:cxn>
                <a:cxn ang="0">
                  <a:pos x="1" y="219"/>
                </a:cxn>
                <a:cxn ang="0">
                  <a:pos x="0" y="221"/>
                </a:cxn>
                <a:cxn ang="0">
                  <a:pos x="1" y="226"/>
                </a:cxn>
                <a:cxn ang="0">
                  <a:pos x="3" y="227"/>
                </a:cxn>
                <a:cxn ang="0">
                  <a:pos x="4" y="229"/>
                </a:cxn>
                <a:cxn ang="0">
                  <a:pos x="6" y="229"/>
                </a:cxn>
                <a:cxn ang="0">
                  <a:pos x="8" y="227"/>
                </a:cxn>
                <a:cxn ang="0">
                  <a:pos x="8" y="227"/>
                </a:cxn>
                <a:cxn ang="0">
                  <a:pos x="25" y="217"/>
                </a:cxn>
                <a:cxn ang="0">
                  <a:pos x="43" y="209"/>
                </a:cxn>
                <a:cxn ang="0">
                  <a:pos x="60" y="200"/>
                </a:cxn>
                <a:cxn ang="0">
                  <a:pos x="77" y="189"/>
                </a:cxn>
                <a:cxn ang="0">
                  <a:pos x="77" y="189"/>
                </a:cxn>
                <a:cxn ang="0">
                  <a:pos x="122" y="159"/>
                </a:cxn>
                <a:cxn ang="0">
                  <a:pos x="166" y="130"/>
                </a:cxn>
                <a:cxn ang="0">
                  <a:pos x="166" y="130"/>
                </a:cxn>
                <a:cxn ang="0">
                  <a:pos x="209" y="100"/>
                </a:cxn>
                <a:cxn ang="0">
                  <a:pos x="252" y="70"/>
                </a:cxn>
                <a:cxn ang="0">
                  <a:pos x="252" y="70"/>
                </a:cxn>
                <a:cxn ang="0">
                  <a:pos x="272" y="55"/>
                </a:cxn>
                <a:cxn ang="0">
                  <a:pos x="292" y="40"/>
                </a:cxn>
                <a:cxn ang="0">
                  <a:pos x="311" y="25"/>
                </a:cxn>
                <a:cxn ang="0">
                  <a:pos x="332" y="10"/>
                </a:cxn>
                <a:cxn ang="0">
                  <a:pos x="332" y="10"/>
                </a:cxn>
                <a:cxn ang="0">
                  <a:pos x="333" y="9"/>
                </a:cxn>
                <a:cxn ang="0">
                  <a:pos x="335" y="6"/>
                </a:cxn>
                <a:cxn ang="0">
                  <a:pos x="333" y="2"/>
                </a:cxn>
                <a:cxn ang="0">
                  <a:pos x="331" y="0"/>
                </a:cxn>
                <a:cxn ang="0">
                  <a:pos x="328" y="0"/>
                </a:cxn>
                <a:cxn ang="0">
                  <a:pos x="326" y="1"/>
                </a:cxn>
                <a:cxn ang="0">
                  <a:pos x="326" y="1"/>
                </a:cxn>
              </a:cxnLst>
              <a:rect l="0" t="0" r="r" b="b"/>
              <a:pathLst>
                <a:path w="335" h="229">
                  <a:moveTo>
                    <a:pt x="326" y="1"/>
                  </a:moveTo>
                  <a:lnTo>
                    <a:pt x="326" y="1"/>
                  </a:lnTo>
                  <a:lnTo>
                    <a:pt x="309" y="14"/>
                  </a:lnTo>
                  <a:lnTo>
                    <a:pt x="290" y="27"/>
                  </a:lnTo>
                  <a:lnTo>
                    <a:pt x="273" y="42"/>
                  </a:lnTo>
                  <a:lnTo>
                    <a:pt x="255" y="55"/>
                  </a:lnTo>
                  <a:lnTo>
                    <a:pt x="255" y="55"/>
                  </a:lnTo>
                  <a:lnTo>
                    <a:pt x="208" y="87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19" y="146"/>
                  </a:lnTo>
                  <a:lnTo>
                    <a:pt x="98" y="159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60" y="185"/>
                  </a:lnTo>
                  <a:lnTo>
                    <a:pt x="40" y="196"/>
                  </a:lnTo>
                  <a:lnTo>
                    <a:pt x="21" y="206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" y="219"/>
                  </a:lnTo>
                  <a:lnTo>
                    <a:pt x="0" y="221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4" y="229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25" y="217"/>
                  </a:lnTo>
                  <a:lnTo>
                    <a:pt x="43" y="209"/>
                  </a:lnTo>
                  <a:lnTo>
                    <a:pt x="60" y="200"/>
                  </a:lnTo>
                  <a:lnTo>
                    <a:pt x="77" y="189"/>
                  </a:lnTo>
                  <a:lnTo>
                    <a:pt x="77" y="189"/>
                  </a:lnTo>
                  <a:lnTo>
                    <a:pt x="122" y="159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209" y="10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72" y="55"/>
                  </a:lnTo>
                  <a:lnTo>
                    <a:pt x="292" y="40"/>
                  </a:lnTo>
                  <a:lnTo>
                    <a:pt x="311" y="25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5" y="6"/>
                  </a:lnTo>
                  <a:lnTo>
                    <a:pt x="333" y="2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1"/>
                  </a:lnTo>
                  <a:lnTo>
                    <a:pt x="3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7" name="Freeform 1229"/>
            <p:cNvSpPr/>
            <p:nvPr/>
          </p:nvSpPr>
          <p:spPr bwMode="auto">
            <a:xfrm>
              <a:off x="5651501" y="2605088"/>
              <a:ext cx="144463" cy="103188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55" y="1"/>
                </a:cxn>
                <a:cxn ang="0">
                  <a:pos x="335" y="18"/>
                </a:cxn>
                <a:cxn ang="0">
                  <a:pos x="313" y="34"/>
                </a:cxn>
                <a:cxn ang="0">
                  <a:pos x="270" y="65"/>
                </a:cxn>
                <a:cxn ang="0">
                  <a:pos x="270" y="65"/>
                </a:cxn>
                <a:cxn ang="0">
                  <a:pos x="258" y="73"/>
                </a:cxn>
                <a:cxn ang="0">
                  <a:pos x="247" y="83"/>
                </a:cxn>
                <a:cxn ang="0">
                  <a:pos x="225" y="103"/>
                </a:cxn>
                <a:cxn ang="0">
                  <a:pos x="203" y="123"/>
                </a:cxn>
                <a:cxn ang="0">
                  <a:pos x="192" y="132"/>
                </a:cxn>
                <a:cxn ang="0">
                  <a:pos x="179" y="138"/>
                </a:cxn>
                <a:cxn ang="0">
                  <a:pos x="179" y="138"/>
                </a:cxn>
                <a:cxn ang="0">
                  <a:pos x="131" y="164"/>
                </a:cxn>
                <a:cxn ang="0">
                  <a:pos x="107" y="178"/>
                </a:cxn>
                <a:cxn ang="0">
                  <a:pos x="84" y="192"/>
                </a:cxn>
                <a:cxn ang="0">
                  <a:pos x="84" y="192"/>
                </a:cxn>
                <a:cxn ang="0">
                  <a:pos x="63" y="205"/>
                </a:cxn>
                <a:cxn ang="0">
                  <a:pos x="43" y="221"/>
                </a:cxn>
                <a:cxn ang="0">
                  <a:pos x="24" y="235"/>
                </a:cxn>
                <a:cxn ang="0">
                  <a:pos x="13" y="242"/>
                </a:cxn>
                <a:cxn ang="0">
                  <a:pos x="3" y="248"/>
                </a:cxn>
                <a:cxn ang="0">
                  <a:pos x="3" y="248"/>
                </a:cxn>
                <a:cxn ang="0">
                  <a:pos x="0" y="249"/>
                </a:cxn>
                <a:cxn ang="0">
                  <a:pos x="0" y="251"/>
                </a:cxn>
                <a:cxn ang="0">
                  <a:pos x="0" y="253"/>
                </a:cxn>
                <a:cxn ang="0">
                  <a:pos x="0" y="255"/>
                </a:cxn>
                <a:cxn ang="0">
                  <a:pos x="4" y="259"/>
                </a:cxn>
                <a:cxn ang="0">
                  <a:pos x="5" y="259"/>
                </a:cxn>
                <a:cxn ang="0">
                  <a:pos x="8" y="257"/>
                </a:cxn>
                <a:cxn ang="0">
                  <a:pos x="8" y="257"/>
                </a:cxn>
                <a:cxn ang="0">
                  <a:pos x="19" y="252"/>
                </a:cxn>
                <a:cxn ang="0">
                  <a:pos x="29" y="246"/>
                </a:cxn>
                <a:cxn ang="0">
                  <a:pos x="50" y="231"/>
                </a:cxn>
                <a:cxn ang="0">
                  <a:pos x="70" y="215"/>
                </a:cxn>
                <a:cxn ang="0">
                  <a:pos x="89" y="201"/>
                </a:cxn>
                <a:cxn ang="0">
                  <a:pos x="89" y="201"/>
                </a:cxn>
                <a:cxn ang="0">
                  <a:pos x="115" y="185"/>
                </a:cxn>
                <a:cxn ang="0">
                  <a:pos x="141" y="171"/>
                </a:cxn>
                <a:cxn ang="0">
                  <a:pos x="195" y="144"/>
                </a:cxn>
                <a:cxn ang="0">
                  <a:pos x="195" y="144"/>
                </a:cxn>
                <a:cxn ang="0">
                  <a:pos x="204" y="137"/>
                </a:cxn>
                <a:cxn ang="0">
                  <a:pos x="213" y="129"/>
                </a:cxn>
                <a:cxn ang="0">
                  <a:pos x="230" y="112"/>
                </a:cxn>
                <a:cxn ang="0">
                  <a:pos x="230" y="112"/>
                </a:cxn>
                <a:cxn ang="0">
                  <a:pos x="255" y="90"/>
                </a:cxn>
                <a:cxn ang="0">
                  <a:pos x="283" y="69"/>
                </a:cxn>
                <a:cxn ang="0">
                  <a:pos x="283" y="69"/>
                </a:cxn>
                <a:cxn ang="0">
                  <a:pos x="323" y="40"/>
                </a:cxn>
                <a:cxn ang="0">
                  <a:pos x="344" y="26"/>
                </a:cxn>
                <a:cxn ang="0">
                  <a:pos x="364" y="10"/>
                </a:cxn>
                <a:cxn ang="0">
                  <a:pos x="364" y="10"/>
                </a:cxn>
                <a:cxn ang="0">
                  <a:pos x="365" y="8"/>
                </a:cxn>
                <a:cxn ang="0">
                  <a:pos x="365" y="5"/>
                </a:cxn>
                <a:cxn ang="0">
                  <a:pos x="364" y="2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1"/>
                </a:cxn>
                <a:cxn ang="0">
                  <a:pos x="355" y="1"/>
                </a:cxn>
              </a:cxnLst>
              <a:rect l="0" t="0" r="r" b="b"/>
              <a:pathLst>
                <a:path w="365" h="259">
                  <a:moveTo>
                    <a:pt x="355" y="1"/>
                  </a:moveTo>
                  <a:lnTo>
                    <a:pt x="355" y="1"/>
                  </a:lnTo>
                  <a:lnTo>
                    <a:pt x="335" y="18"/>
                  </a:lnTo>
                  <a:lnTo>
                    <a:pt x="313" y="34"/>
                  </a:lnTo>
                  <a:lnTo>
                    <a:pt x="270" y="65"/>
                  </a:lnTo>
                  <a:lnTo>
                    <a:pt x="270" y="65"/>
                  </a:lnTo>
                  <a:lnTo>
                    <a:pt x="258" y="73"/>
                  </a:lnTo>
                  <a:lnTo>
                    <a:pt x="247" y="83"/>
                  </a:lnTo>
                  <a:lnTo>
                    <a:pt x="225" y="103"/>
                  </a:lnTo>
                  <a:lnTo>
                    <a:pt x="203" y="123"/>
                  </a:lnTo>
                  <a:lnTo>
                    <a:pt x="192" y="132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31" y="164"/>
                  </a:lnTo>
                  <a:lnTo>
                    <a:pt x="107" y="178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63" y="205"/>
                  </a:lnTo>
                  <a:lnTo>
                    <a:pt x="43" y="221"/>
                  </a:lnTo>
                  <a:lnTo>
                    <a:pt x="24" y="235"/>
                  </a:lnTo>
                  <a:lnTo>
                    <a:pt x="13" y="242"/>
                  </a:lnTo>
                  <a:lnTo>
                    <a:pt x="3" y="248"/>
                  </a:lnTo>
                  <a:lnTo>
                    <a:pt x="3" y="248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4" y="259"/>
                  </a:lnTo>
                  <a:lnTo>
                    <a:pt x="5" y="259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19" y="252"/>
                  </a:lnTo>
                  <a:lnTo>
                    <a:pt x="29" y="246"/>
                  </a:lnTo>
                  <a:lnTo>
                    <a:pt x="50" y="231"/>
                  </a:lnTo>
                  <a:lnTo>
                    <a:pt x="70" y="215"/>
                  </a:lnTo>
                  <a:lnTo>
                    <a:pt x="89" y="201"/>
                  </a:lnTo>
                  <a:lnTo>
                    <a:pt x="89" y="201"/>
                  </a:lnTo>
                  <a:lnTo>
                    <a:pt x="115" y="185"/>
                  </a:lnTo>
                  <a:lnTo>
                    <a:pt x="141" y="17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204" y="137"/>
                  </a:lnTo>
                  <a:lnTo>
                    <a:pt x="213" y="12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55" y="90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323" y="40"/>
                  </a:lnTo>
                  <a:lnTo>
                    <a:pt x="344" y="26"/>
                  </a:lnTo>
                  <a:lnTo>
                    <a:pt x="364" y="10"/>
                  </a:lnTo>
                  <a:lnTo>
                    <a:pt x="364" y="10"/>
                  </a:lnTo>
                  <a:lnTo>
                    <a:pt x="365" y="8"/>
                  </a:lnTo>
                  <a:lnTo>
                    <a:pt x="365" y="5"/>
                  </a:lnTo>
                  <a:lnTo>
                    <a:pt x="364" y="2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1"/>
                  </a:lnTo>
                  <a:lnTo>
                    <a:pt x="3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8" name="Freeform 1230"/>
            <p:cNvSpPr/>
            <p:nvPr/>
          </p:nvSpPr>
          <p:spPr bwMode="auto">
            <a:xfrm>
              <a:off x="5364163" y="2400300"/>
              <a:ext cx="42863" cy="101600"/>
            </a:xfrm>
            <a:custGeom>
              <a:avLst/>
              <a:gdLst/>
              <a:ahLst/>
              <a:cxnLst>
                <a:cxn ang="0">
                  <a:pos x="101" y="2"/>
                </a:cxn>
                <a:cxn ang="0">
                  <a:pos x="101" y="2"/>
                </a:cxn>
                <a:cxn ang="0">
                  <a:pos x="90" y="14"/>
                </a:cxn>
                <a:cxn ang="0">
                  <a:pos x="80" y="29"/>
                </a:cxn>
                <a:cxn ang="0">
                  <a:pos x="72" y="43"/>
                </a:cxn>
                <a:cxn ang="0">
                  <a:pos x="63" y="57"/>
                </a:cxn>
                <a:cxn ang="0">
                  <a:pos x="48" y="89"/>
                </a:cxn>
                <a:cxn ang="0">
                  <a:pos x="35" y="119"/>
                </a:cxn>
                <a:cxn ang="0">
                  <a:pos x="35" y="119"/>
                </a:cxn>
                <a:cxn ang="0">
                  <a:pos x="21" y="150"/>
                </a:cxn>
                <a:cxn ang="0">
                  <a:pos x="10" y="183"/>
                </a:cxn>
                <a:cxn ang="0">
                  <a:pos x="6" y="199"/>
                </a:cxn>
                <a:cxn ang="0">
                  <a:pos x="2" y="214"/>
                </a:cxn>
                <a:cxn ang="0">
                  <a:pos x="0" y="231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1" y="253"/>
                </a:cxn>
                <a:cxn ang="0">
                  <a:pos x="5" y="255"/>
                </a:cxn>
                <a:cxn ang="0">
                  <a:pos x="9" y="253"/>
                </a:cxn>
                <a:cxn ang="0">
                  <a:pos x="10" y="252"/>
                </a:cxn>
                <a:cxn ang="0">
                  <a:pos x="10" y="250"/>
                </a:cxn>
                <a:cxn ang="0">
                  <a:pos x="10" y="250"/>
                </a:cxn>
                <a:cxn ang="0">
                  <a:pos x="12" y="234"/>
                </a:cxn>
                <a:cxn ang="0">
                  <a:pos x="14" y="218"/>
                </a:cxn>
                <a:cxn ang="0">
                  <a:pos x="17" y="204"/>
                </a:cxn>
                <a:cxn ang="0">
                  <a:pos x="21" y="189"/>
                </a:cxn>
                <a:cxn ang="0">
                  <a:pos x="30" y="162"/>
                </a:cxn>
                <a:cxn ang="0">
                  <a:pos x="42" y="133"/>
                </a:cxn>
                <a:cxn ang="0">
                  <a:pos x="42" y="133"/>
                </a:cxn>
                <a:cxn ang="0">
                  <a:pos x="55" y="102"/>
                </a:cxn>
                <a:cxn ang="0">
                  <a:pos x="69" y="69"/>
                </a:cxn>
                <a:cxn ang="0">
                  <a:pos x="78" y="52"/>
                </a:cxn>
                <a:cxn ang="0">
                  <a:pos x="87" y="38"/>
                </a:cxn>
                <a:cxn ang="0">
                  <a:pos x="98" y="23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110" y="8"/>
                </a:cxn>
                <a:cxn ang="0">
                  <a:pos x="110" y="5"/>
                </a:cxn>
                <a:cxn ang="0">
                  <a:pos x="108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2"/>
                </a:cxn>
                <a:cxn ang="0">
                  <a:pos x="101" y="2"/>
                </a:cxn>
              </a:cxnLst>
              <a:rect l="0" t="0" r="r" b="b"/>
              <a:pathLst>
                <a:path w="110" h="255">
                  <a:moveTo>
                    <a:pt x="101" y="2"/>
                  </a:moveTo>
                  <a:lnTo>
                    <a:pt x="101" y="2"/>
                  </a:lnTo>
                  <a:lnTo>
                    <a:pt x="90" y="14"/>
                  </a:lnTo>
                  <a:lnTo>
                    <a:pt x="80" y="29"/>
                  </a:lnTo>
                  <a:lnTo>
                    <a:pt x="72" y="43"/>
                  </a:lnTo>
                  <a:lnTo>
                    <a:pt x="63" y="57"/>
                  </a:lnTo>
                  <a:lnTo>
                    <a:pt x="48" y="8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1" y="150"/>
                  </a:lnTo>
                  <a:lnTo>
                    <a:pt x="10" y="183"/>
                  </a:lnTo>
                  <a:lnTo>
                    <a:pt x="6" y="199"/>
                  </a:lnTo>
                  <a:lnTo>
                    <a:pt x="2" y="214"/>
                  </a:lnTo>
                  <a:lnTo>
                    <a:pt x="0" y="231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1" y="253"/>
                  </a:lnTo>
                  <a:lnTo>
                    <a:pt x="5" y="255"/>
                  </a:lnTo>
                  <a:lnTo>
                    <a:pt x="9" y="253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0" y="250"/>
                  </a:lnTo>
                  <a:lnTo>
                    <a:pt x="12" y="234"/>
                  </a:lnTo>
                  <a:lnTo>
                    <a:pt x="14" y="218"/>
                  </a:lnTo>
                  <a:lnTo>
                    <a:pt x="17" y="204"/>
                  </a:lnTo>
                  <a:lnTo>
                    <a:pt x="21" y="189"/>
                  </a:lnTo>
                  <a:lnTo>
                    <a:pt x="30" y="162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55" y="102"/>
                  </a:lnTo>
                  <a:lnTo>
                    <a:pt x="69" y="69"/>
                  </a:lnTo>
                  <a:lnTo>
                    <a:pt x="78" y="52"/>
                  </a:lnTo>
                  <a:lnTo>
                    <a:pt x="87" y="38"/>
                  </a:lnTo>
                  <a:lnTo>
                    <a:pt x="98" y="23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08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2"/>
                  </a:lnTo>
                  <a:lnTo>
                    <a:pt x="1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9" name="Freeform 1231"/>
            <p:cNvSpPr/>
            <p:nvPr/>
          </p:nvSpPr>
          <p:spPr bwMode="auto">
            <a:xfrm>
              <a:off x="5375276" y="2370138"/>
              <a:ext cx="61913" cy="128588"/>
            </a:xfrm>
            <a:custGeom>
              <a:avLst/>
              <a:gdLst/>
              <a:ahLst/>
              <a:cxnLst>
                <a:cxn ang="0">
                  <a:pos x="145" y="3"/>
                </a:cxn>
                <a:cxn ang="0">
                  <a:pos x="145" y="3"/>
                </a:cxn>
                <a:cxn ang="0">
                  <a:pos x="110" y="86"/>
                </a:cxn>
                <a:cxn ang="0">
                  <a:pos x="90" y="127"/>
                </a:cxn>
                <a:cxn ang="0">
                  <a:pos x="69" y="166"/>
                </a:cxn>
                <a:cxn ang="0">
                  <a:pos x="69" y="166"/>
                </a:cxn>
                <a:cxn ang="0">
                  <a:pos x="50" y="203"/>
                </a:cxn>
                <a:cxn ang="0">
                  <a:pos x="30" y="239"/>
                </a:cxn>
                <a:cxn ang="0">
                  <a:pos x="21" y="259"/>
                </a:cxn>
                <a:cxn ang="0">
                  <a:pos x="13" y="277"/>
                </a:cxn>
                <a:cxn ang="0">
                  <a:pos x="6" y="297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4" y="323"/>
                </a:cxn>
                <a:cxn ang="0">
                  <a:pos x="8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17" y="299"/>
                </a:cxn>
                <a:cxn ang="0">
                  <a:pos x="25" y="280"/>
                </a:cxn>
                <a:cxn ang="0">
                  <a:pos x="33" y="259"/>
                </a:cxn>
                <a:cxn ang="0">
                  <a:pos x="43" y="239"/>
                </a:cxn>
                <a:cxn ang="0">
                  <a:pos x="63" y="201"/>
                </a:cxn>
                <a:cxn ang="0">
                  <a:pos x="84" y="163"/>
                </a:cxn>
                <a:cxn ang="0">
                  <a:pos x="84" y="163"/>
                </a:cxn>
                <a:cxn ang="0">
                  <a:pos x="103" y="125"/>
                </a:cxn>
                <a:cxn ang="0">
                  <a:pos x="122" y="88"/>
                </a:cxn>
                <a:cxn ang="0">
                  <a:pos x="156" y="9"/>
                </a:cxn>
                <a:cxn ang="0">
                  <a:pos x="156" y="9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3" y="1"/>
                </a:cxn>
                <a:cxn ang="0">
                  <a:pos x="150" y="0"/>
                </a:cxn>
                <a:cxn ang="0">
                  <a:pos x="149" y="0"/>
                </a:cxn>
                <a:cxn ang="0">
                  <a:pos x="146" y="1"/>
                </a:cxn>
                <a:cxn ang="0">
                  <a:pos x="145" y="3"/>
                </a:cxn>
                <a:cxn ang="0">
                  <a:pos x="145" y="3"/>
                </a:cxn>
              </a:cxnLst>
              <a:rect l="0" t="0" r="r" b="b"/>
              <a:pathLst>
                <a:path w="156" h="323">
                  <a:moveTo>
                    <a:pt x="145" y="3"/>
                  </a:moveTo>
                  <a:lnTo>
                    <a:pt x="145" y="3"/>
                  </a:lnTo>
                  <a:lnTo>
                    <a:pt x="110" y="86"/>
                  </a:lnTo>
                  <a:lnTo>
                    <a:pt x="90" y="127"/>
                  </a:lnTo>
                  <a:lnTo>
                    <a:pt x="69" y="166"/>
                  </a:lnTo>
                  <a:lnTo>
                    <a:pt x="69" y="166"/>
                  </a:lnTo>
                  <a:lnTo>
                    <a:pt x="50" y="203"/>
                  </a:lnTo>
                  <a:lnTo>
                    <a:pt x="30" y="239"/>
                  </a:lnTo>
                  <a:lnTo>
                    <a:pt x="21" y="259"/>
                  </a:lnTo>
                  <a:lnTo>
                    <a:pt x="13" y="277"/>
                  </a:lnTo>
                  <a:lnTo>
                    <a:pt x="6" y="297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4" y="323"/>
                  </a:lnTo>
                  <a:lnTo>
                    <a:pt x="8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17" y="299"/>
                  </a:lnTo>
                  <a:lnTo>
                    <a:pt x="25" y="280"/>
                  </a:lnTo>
                  <a:lnTo>
                    <a:pt x="33" y="259"/>
                  </a:lnTo>
                  <a:lnTo>
                    <a:pt x="43" y="239"/>
                  </a:lnTo>
                  <a:lnTo>
                    <a:pt x="63" y="201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103" y="125"/>
                  </a:lnTo>
                  <a:lnTo>
                    <a:pt x="122" y="88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3" y="1"/>
                  </a:lnTo>
                  <a:lnTo>
                    <a:pt x="150" y="0"/>
                  </a:lnTo>
                  <a:lnTo>
                    <a:pt x="149" y="0"/>
                  </a:lnTo>
                  <a:lnTo>
                    <a:pt x="146" y="1"/>
                  </a:lnTo>
                  <a:lnTo>
                    <a:pt x="145" y="3"/>
                  </a:lnTo>
                  <a:lnTo>
                    <a:pt x="1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0" name="Freeform 1232"/>
            <p:cNvSpPr/>
            <p:nvPr/>
          </p:nvSpPr>
          <p:spPr bwMode="auto">
            <a:xfrm>
              <a:off x="5416551" y="2376488"/>
              <a:ext cx="33338" cy="74613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63" y="24"/>
                </a:cxn>
                <a:cxn ang="0">
                  <a:pos x="58" y="35"/>
                </a:cxn>
                <a:cxn ang="0">
                  <a:pos x="55" y="47"/>
                </a:cxn>
                <a:cxn ang="0">
                  <a:pos x="55" y="47"/>
                </a:cxn>
                <a:cxn ang="0">
                  <a:pos x="50" y="73"/>
                </a:cxn>
                <a:cxn ang="0">
                  <a:pos x="46" y="87"/>
                </a:cxn>
                <a:cxn ang="0">
                  <a:pos x="42" y="99"/>
                </a:cxn>
                <a:cxn ang="0">
                  <a:pos x="42" y="99"/>
                </a:cxn>
                <a:cxn ang="0">
                  <a:pos x="32" y="120"/>
                </a:cxn>
                <a:cxn ang="0">
                  <a:pos x="21" y="138"/>
                </a:cxn>
                <a:cxn ang="0">
                  <a:pos x="9" y="158"/>
                </a:cxn>
                <a:cxn ang="0">
                  <a:pos x="0" y="179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4"/>
                </a:cxn>
                <a:cxn ang="0">
                  <a:pos x="3" y="185"/>
                </a:cxn>
                <a:cxn ang="0">
                  <a:pos x="5" y="185"/>
                </a:cxn>
                <a:cxn ang="0">
                  <a:pos x="9" y="185"/>
                </a:cxn>
                <a:cxn ang="0">
                  <a:pos x="9" y="185"/>
                </a:cxn>
                <a:cxn ang="0">
                  <a:pos x="12" y="185"/>
                </a:cxn>
                <a:cxn ang="0">
                  <a:pos x="15" y="183"/>
                </a:cxn>
                <a:cxn ang="0">
                  <a:pos x="15" y="179"/>
                </a:cxn>
                <a:cxn ang="0">
                  <a:pos x="13" y="176"/>
                </a:cxn>
                <a:cxn ang="0">
                  <a:pos x="13" y="176"/>
                </a:cxn>
                <a:cxn ang="0">
                  <a:pos x="25" y="157"/>
                </a:cxn>
                <a:cxn ang="0">
                  <a:pos x="37" y="136"/>
                </a:cxn>
                <a:cxn ang="0">
                  <a:pos x="43" y="126"/>
                </a:cxn>
                <a:cxn ang="0">
                  <a:pos x="49" y="116"/>
                </a:cxn>
                <a:cxn ang="0">
                  <a:pos x="54" y="106"/>
                </a:cxn>
                <a:cxn ang="0">
                  <a:pos x="57" y="94"/>
                </a:cxn>
                <a:cxn ang="0">
                  <a:pos x="57" y="94"/>
                </a:cxn>
                <a:cxn ang="0">
                  <a:pos x="62" y="72"/>
                </a:cxn>
                <a:cxn ang="0">
                  <a:pos x="68" y="49"/>
                </a:cxn>
                <a:cxn ang="0">
                  <a:pos x="75" y="28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4" y="4"/>
                </a:cxn>
                <a:cxn ang="0">
                  <a:pos x="83" y="2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185">
                  <a:moveTo>
                    <a:pt x="72" y="4"/>
                  </a:moveTo>
                  <a:lnTo>
                    <a:pt x="72" y="4"/>
                  </a:lnTo>
                  <a:lnTo>
                    <a:pt x="63" y="24"/>
                  </a:lnTo>
                  <a:lnTo>
                    <a:pt x="58" y="35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0" y="73"/>
                  </a:lnTo>
                  <a:lnTo>
                    <a:pt x="46" y="87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32" y="120"/>
                  </a:lnTo>
                  <a:lnTo>
                    <a:pt x="21" y="138"/>
                  </a:lnTo>
                  <a:lnTo>
                    <a:pt x="9" y="158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4"/>
                  </a:lnTo>
                  <a:lnTo>
                    <a:pt x="3" y="185"/>
                  </a:lnTo>
                  <a:lnTo>
                    <a:pt x="5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12" y="185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25" y="157"/>
                  </a:lnTo>
                  <a:lnTo>
                    <a:pt x="37" y="136"/>
                  </a:lnTo>
                  <a:lnTo>
                    <a:pt x="43" y="126"/>
                  </a:lnTo>
                  <a:lnTo>
                    <a:pt x="49" y="116"/>
                  </a:lnTo>
                  <a:lnTo>
                    <a:pt x="54" y="106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62" y="72"/>
                  </a:lnTo>
                  <a:lnTo>
                    <a:pt x="68" y="49"/>
                  </a:lnTo>
                  <a:lnTo>
                    <a:pt x="75" y="28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1" name="Freeform 1233"/>
            <p:cNvSpPr/>
            <p:nvPr/>
          </p:nvSpPr>
          <p:spPr bwMode="auto">
            <a:xfrm>
              <a:off x="5445126" y="2393950"/>
              <a:ext cx="23813" cy="55563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50" y="3"/>
                </a:cxn>
                <a:cxn ang="0">
                  <a:pos x="37" y="33"/>
                </a:cxn>
                <a:cxn ang="0">
                  <a:pos x="26" y="65"/>
                </a:cxn>
                <a:cxn ang="0">
                  <a:pos x="26" y="65"/>
                </a:cxn>
                <a:cxn ang="0">
                  <a:pos x="20" y="82"/>
                </a:cxn>
                <a:cxn ang="0">
                  <a:pos x="12" y="99"/>
                </a:cxn>
                <a:cxn ang="0">
                  <a:pos x="5" y="116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38"/>
                </a:cxn>
                <a:cxn ang="0">
                  <a:pos x="4" y="140"/>
                </a:cxn>
                <a:cxn ang="0">
                  <a:pos x="8" y="140"/>
                </a:cxn>
                <a:cxn ang="0">
                  <a:pos x="11" y="139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15" y="123"/>
                </a:cxn>
                <a:cxn ang="0">
                  <a:pos x="20" y="110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38" y="66"/>
                </a:cxn>
                <a:cxn ang="0">
                  <a:pos x="45" y="46"/>
                </a:cxn>
                <a:cxn ang="0">
                  <a:pos x="53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3"/>
                </a:cxn>
                <a:cxn ang="0">
                  <a:pos x="50" y="3"/>
                </a:cxn>
              </a:cxnLst>
              <a:rect l="0" t="0" r="r" b="b"/>
              <a:pathLst>
                <a:path w="60" h="140">
                  <a:moveTo>
                    <a:pt x="50" y="3"/>
                  </a:moveTo>
                  <a:lnTo>
                    <a:pt x="50" y="3"/>
                  </a:lnTo>
                  <a:lnTo>
                    <a:pt x="37" y="3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0" y="82"/>
                  </a:lnTo>
                  <a:lnTo>
                    <a:pt x="12" y="99"/>
                  </a:lnTo>
                  <a:lnTo>
                    <a:pt x="5" y="116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8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5" y="123"/>
                  </a:lnTo>
                  <a:lnTo>
                    <a:pt x="20" y="110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8" y="66"/>
                  </a:lnTo>
                  <a:lnTo>
                    <a:pt x="45" y="46"/>
                  </a:lnTo>
                  <a:lnTo>
                    <a:pt x="53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3"/>
                  </a:lnTo>
                  <a:lnTo>
                    <a:pt x="5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2" name="Freeform 1234"/>
            <p:cNvSpPr/>
            <p:nvPr/>
          </p:nvSpPr>
          <p:spPr bwMode="auto">
            <a:xfrm>
              <a:off x="5462588" y="2401888"/>
              <a:ext cx="22225" cy="61913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4" y="37"/>
                </a:cxn>
                <a:cxn ang="0">
                  <a:pos x="24" y="69"/>
                </a:cxn>
                <a:cxn ang="0">
                  <a:pos x="24" y="69"/>
                </a:cxn>
                <a:cxn ang="0">
                  <a:pos x="11" y="109"/>
                </a:cxn>
                <a:cxn ang="0">
                  <a:pos x="4" y="128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4" y="154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1" y="153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4" y="133"/>
                </a:cxn>
                <a:cxn ang="0">
                  <a:pos x="20" y="116"/>
                </a:cxn>
                <a:cxn ang="0">
                  <a:pos x="31" y="81"/>
                </a:cxn>
                <a:cxn ang="0">
                  <a:pos x="31" y="81"/>
                </a:cxn>
                <a:cxn ang="0">
                  <a:pos x="45" y="45"/>
                </a:cxn>
                <a:cxn ang="0">
                  <a:pos x="50" y="25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8" y="4"/>
                </a:cxn>
                <a:cxn ang="0">
                  <a:pos x="56" y="3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156">
                  <a:moveTo>
                    <a:pt x="46" y="3"/>
                  </a:moveTo>
                  <a:lnTo>
                    <a:pt x="46" y="3"/>
                  </a:lnTo>
                  <a:lnTo>
                    <a:pt x="34" y="37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11" y="109"/>
                  </a:lnTo>
                  <a:lnTo>
                    <a:pt x="4" y="12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4" y="154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1" y="153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4" y="133"/>
                  </a:lnTo>
                  <a:lnTo>
                    <a:pt x="20" y="116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45" y="45"/>
                  </a:lnTo>
                  <a:lnTo>
                    <a:pt x="50" y="2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4"/>
                  </a:lnTo>
                  <a:lnTo>
                    <a:pt x="56" y="3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3" name="Freeform 1235"/>
            <p:cNvSpPr/>
            <p:nvPr/>
          </p:nvSpPr>
          <p:spPr bwMode="auto">
            <a:xfrm>
              <a:off x="5483226" y="2393950"/>
              <a:ext cx="31750" cy="87313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57" y="31"/>
                </a:cxn>
                <a:cxn ang="0">
                  <a:pos x="45" y="55"/>
                </a:cxn>
                <a:cxn ang="0">
                  <a:pos x="35" y="82"/>
                </a:cxn>
                <a:cxn ang="0">
                  <a:pos x="25" y="106"/>
                </a:cxn>
                <a:cxn ang="0">
                  <a:pos x="14" y="133"/>
                </a:cxn>
                <a:cxn ang="0">
                  <a:pos x="6" y="160"/>
                </a:cxn>
                <a:cxn ang="0">
                  <a:pos x="1" y="186"/>
                </a:cxn>
                <a:cxn ang="0">
                  <a:pos x="0" y="201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8"/>
                </a:cxn>
                <a:cxn ang="0">
                  <a:pos x="1" y="219"/>
                </a:cxn>
                <a:cxn ang="0">
                  <a:pos x="5" y="220"/>
                </a:cxn>
                <a:cxn ang="0">
                  <a:pos x="9" y="219"/>
                </a:cxn>
                <a:cxn ang="0">
                  <a:pos x="10" y="218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11" y="201"/>
                </a:cxn>
                <a:cxn ang="0">
                  <a:pos x="13" y="187"/>
                </a:cxn>
                <a:cxn ang="0">
                  <a:pos x="18" y="160"/>
                </a:cxn>
                <a:cxn ang="0">
                  <a:pos x="26" y="134"/>
                </a:cxn>
                <a:cxn ang="0">
                  <a:pos x="35" y="109"/>
                </a:cxn>
                <a:cxn ang="0">
                  <a:pos x="45" y="83"/>
                </a:cxn>
                <a:cxn ang="0">
                  <a:pos x="57" y="58"/>
                </a:cxn>
                <a:cxn ang="0">
                  <a:pos x="68" y="33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69" y="2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79" h="220">
                  <a:moveTo>
                    <a:pt x="68" y="4"/>
                  </a:moveTo>
                  <a:lnTo>
                    <a:pt x="68" y="4"/>
                  </a:lnTo>
                  <a:lnTo>
                    <a:pt x="57" y="31"/>
                  </a:lnTo>
                  <a:lnTo>
                    <a:pt x="45" y="55"/>
                  </a:lnTo>
                  <a:lnTo>
                    <a:pt x="35" y="82"/>
                  </a:lnTo>
                  <a:lnTo>
                    <a:pt x="25" y="106"/>
                  </a:lnTo>
                  <a:lnTo>
                    <a:pt x="14" y="133"/>
                  </a:lnTo>
                  <a:lnTo>
                    <a:pt x="6" y="160"/>
                  </a:lnTo>
                  <a:lnTo>
                    <a:pt x="1" y="186"/>
                  </a:lnTo>
                  <a:lnTo>
                    <a:pt x="0" y="201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8"/>
                  </a:lnTo>
                  <a:lnTo>
                    <a:pt x="1" y="219"/>
                  </a:lnTo>
                  <a:lnTo>
                    <a:pt x="5" y="220"/>
                  </a:lnTo>
                  <a:lnTo>
                    <a:pt x="9" y="219"/>
                  </a:lnTo>
                  <a:lnTo>
                    <a:pt x="10" y="218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1" y="201"/>
                  </a:lnTo>
                  <a:lnTo>
                    <a:pt x="13" y="187"/>
                  </a:lnTo>
                  <a:lnTo>
                    <a:pt x="18" y="160"/>
                  </a:lnTo>
                  <a:lnTo>
                    <a:pt x="26" y="134"/>
                  </a:lnTo>
                  <a:lnTo>
                    <a:pt x="35" y="109"/>
                  </a:lnTo>
                  <a:lnTo>
                    <a:pt x="45" y="83"/>
                  </a:lnTo>
                  <a:lnTo>
                    <a:pt x="57" y="58"/>
                  </a:lnTo>
                  <a:lnTo>
                    <a:pt x="68" y="33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4" name="Freeform 1236"/>
            <p:cNvSpPr/>
            <p:nvPr/>
          </p:nvSpPr>
          <p:spPr bwMode="auto">
            <a:xfrm>
              <a:off x="5511801" y="2351088"/>
              <a:ext cx="36513" cy="106363"/>
            </a:xfrm>
            <a:custGeom>
              <a:avLst/>
              <a:gdLst/>
              <a:ahLst/>
              <a:cxnLst>
                <a:cxn ang="0">
                  <a:pos x="79" y="2"/>
                </a:cxn>
                <a:cxn ang="0">
                  <a:pos x="79" y="2"/>
                </a:cxn>
                <a:cxn ang="0">
                  <a:pos x="68" y="37"/>
                </a:cxn>
                <a:cxn ang="0">
                  <a:pos x="57" y="71"/>
                </a:cxn>
                <a:cxn ang="0">
                  <a:pos x="47" y="107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26" y="177"/>
                </a:cxn>
                <a:cxn ang="0">
                  <a:pos x="19" y="194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7" y="223"/>
                </a:cxn>
                <a:cxn ang="0">
                  <a:pos x="4" y="235"/>
                </a:cxn>
                <a:cxn ang="0">
                  <a:pos x="1" y="247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1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5" y="265"/>
                </a:cxn>
                <a:cxn ang="0">
                  <a:pos x="9" y="264"/>
                </a:cxn>
                <a:cxn ang="0">
                  <a:pos x="10" y="261"/>
                </a:cxn>
                <a:cxn ang="0">
                  <a:pos x="11" y="260"/>
                </a:cxn>
                <a:cxn ang="0">
                  <a:pos x="11" y="260"/>
                </a:cxn>
                <a:cxn ang="0">
                  <a:pos x="11" y="251"/>
                </a:cxn>
                <a:cxn ang="0">
                  <a:pos x="14" y="243"/>
                </a:cxn>
                <a:cxn ang="0">
                  <a:pos x="19" y="228"/>
                </a:cxn>
                <a:cxn ang="0">
                  <a:pos x="24" y="215"/>
                </a:cxn>
                <a:cxn ang="0">
                  <a:pos x="30" y="200"/>
                </a:cxn>
                <a:cxn ang="0">
                  <a:pos x="30" y="200"/>
                </a:cxn>
                <a:cxn ang="0">
                  <a:pos x="40" y="167"/>
                </a:cxn>
                <a:cxn ang="0">
                  <a:pos x="51" y="136"/>
                </a:cxn>
                <a:cxn ang="0">
                  <a:pos x="51" y="136"/>
                </a:cxn>
                <a:cxn ang="0">
                  <a:pos x="61" y="103"/>
                </a:cxn>
                <a:cxn ang="0">
                  <a:pos x="70" y="70"/>
                </a:cxn>
                <a:cxn ang="0">
                  <a:pos x="79" y="37"/>
                </a:cxn>
                <a:cxn ang="0">
                  <a:pos x="91" y="6"/>
                </a:cxn>
                <a:cxn ang="0">
                  <a:pos x="91" y="6"/>
                </a:cxn>
                <a:cxn ang="0">
                  <a:pos x="91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1"/>
                </a:cxn>
                <a:cxn ang="0">
                  <a:pos x="79" y="2"/>
                </a:cxn>
                <a:cxn ang="0">
                  <a:pos x="79" y="2"/>
                </a:cxn>
              </a:cxnLst>
              <a:rect l="0" t="0" r="r" b="b"/>
              <a:pathLst>
                <a:path w="91" h="265">
                  <a:moveTo>
                    <a:pt x="79" y="2"/>
                  </a:moveTo>
                  <a:lnTo>
                    <a:pt x="79" y="2"/>
                  </a:lnTo>
                  <a:lnTo>
                    <a:pt x="68" y="37"/>
                  </a:lnTo>
                  <a:lnTo>
                    <a:pt x="57" y="71"/>
                  </a:lnTo>
                  <a:lnTo>
                    <a:pt x="47" y="107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26" y="177"/>
                  </a:lnTo>
                  <a:lnTo>
                    <a:pt x="19" y="19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7" y="223"/>
                  </a:lnTo>
                  <a:lnTo>
                    <a:pt x="4" y="235"/>
                  </a:lnTo>
                  <a:lnTo>
                    <a:pt x="1" y="247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1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5" y="265"/>
                  </a:lnTo>
                  <a:lnTo>
                    <a:pt x="9" y="264"/>
                  </a:lnTo>
                  <a:lnTo>
                    <a:pt x="10" y="261"/>
                  </a:lnTo>
                  <a:lnTo>
                    <a:pt x="11" y="260"/>
                  </a:lnTo>
                  <a:lnTo>
                    <a:pt x="11" y="260"/>
                  </a:lnTo>
                  <a:lnTo>
                    <a:pt x="11" y="251"/>
                  </a:lnTo>
                  <a:lnTo>
                    <a:pt x="14" y="243"/>
                  </a:lnTo>
                  <a:lnTo>
                    <a:pt x="19" y="228"/>
                  </a:lnTo>
                  <a:lnTo>
                    <a:pt x="24" y="215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0" y="167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03"/>
                  </a:lnTo>
                  <a:lnTo>
                    <a:pt x="70" y="70"/>
                  </a:lnTo>
                  <a:lnTo>
                    <a:pt x="79" y="37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1"/>
                  </a:lnTo>
                  <a:lnTo>
                    <a:pt x="79" y="2"/>
                  </a:lnTo>
                  <a:lnTo>
                    <a:pt x="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5" name="Freeform 1237"/>
            <p:cNvSpPr/>
            <p:nvPr/>
          </p:nvSpPr>
          <p:spPr bwMode="auto">
            <a:xfrm>
              <a:off x="5543551" y="2314575"/>
              <a:ext cx="33338" cy="10318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55" y="65"/>
                </a:cxn>
                <a:cxn ang="0">
                  <a:pos x="45" y="95"/>
                </a:cxn>
                <a:cxn ang="0">
                  <a:pos x="34" y="126"/>
                </a:cxn>
                <a:cxn ang="0">
                  <a:pos x="34" y="126"/>
                </a:cxn>
                <a:cxn ang="0">
                  <a:pos x="23" y="156"/>
                </a:cxn>
                <a:cxn ang="0">
                  <a:pos x="12" y="187"/>
                </a:cxn>
                <a:cxn ang="0">
                  <a:pos x="8" y="203"/>
                </a:cxn>
                <a:cxn ang="0">
                  <a:pos x="4" y="220"/>
                </a:cxn>
                <a:cxn ang="0">
                  <a:pos x="2" y="235"/>
                </a:cxn>
                <a:cxn ang="0">
                  <a:pos x="0" y="252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2" y="256"/>
                </a:cxn>
                <a:cxn ang="0">
                  <a:pos x="6" y="258"/>
                </a:cxn>
                <a:cxn ang="0">
                  <a:pos x="10" y="256"/>
                </a:cxn>
                <a:cxn ang="0">
                  <a:pos x="11" y="255"/>
                </a:cxn>
                <a:cxn ang="0">
                  <a:pos x="12" y="252"/>
                </a:cxn>
                <a:cxn ang="0">
                  <a:pos x="12" y="252"/>
                </a:cxn>
                <a:cxn ang="0">
                  <a:pos x="14" y="235"/>
                </a:cxn>
                <a:cxn ang="0">
                  <a:pos x="16" y="218"/>
                </a:cxn>
                <a:cxn ang="0">
                  <a:pos x="20" y="201"/>
                </a:cxn>
                <a:cxn ang="0">
                  <a:pos x="24" y="184"/>
                </a:cxn>
                <a:cxn ang="0">
                  <a:pos x="36" y="152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61" y="92"/>
                </a:cxn>
                <a:cxn ang="0">
                  <a:pos x="68" y="64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4"/>
                </a:cxn>
                <a:cxn ang="0">
                  <a:pos x="83" y="3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258">
                  <a:moveTo>
                    <a:pt x="72" y="4"/>
                  </a:moveTo>
                  <a:lnTo>
                    <a:pt x="72" y="4"/>
                  </a:lnTo>
                  <a:lnTo>
                    <a:pt x="55" y="65"/>
                  </a:lnTo>
                  <a:lnTo>
                    <a:pt x="45" y="95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3" y="156"/>
                  </a:lnTo>
                  <a:lnTo>
                    <a:pt x="12" y="187"/>
                  </a:lnTo>
                  <a:lnTo>
                    <a:pt x="8" y="203"/>
                  </a:lnTo>
                  <a:lnTo>
                    <a:pt x="4" y="220"/>
                  </a:lnTo>
                  <a:lnTo>
                    <a:pt x="2" y="23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2" y="256"/>
                  </a:lnTo>
                  <a:lnTo>
                    <a:pt x="6" y="258"/>
                  </a:lnTo>
                  <a:lnTo>
                    <a:pt x="10" y="256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4" y="235"/>
                  </a:lnTo>
                  <a:lnTo>
                    <a:pt x="16" y="218"/>
                  </a:lnTo>
                  <a:lnTo>
                    <a:pt x="20" y="201"/>
                  </a:lnTo>
                  <a:lnTo>
                    <a:pt x="24" y="184"/>
                  </a:lnTo>
                  <a:lnTo>
                    <a:pt x="36" y="152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61" y="92"/>
                  </a:lnTo>
                  <a:lnTo>
                    <a:pt x="68" y="64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4"/>
                  </a:lnTo>
                  <a:lnTo>
                    <a:pt x="83" y="3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6" name="Freeform 1238"/>
            <p:cNvSpPr/>
            <p:nvPr/>
          </p:nvSpPr>
          <p:spPr bwMode="auto">
            <a:xfrm>
              <a:off x="5575301" y="2312988"/>
              <a:ext cx="30163" cy="825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6" y="25"/>
                </a:cxn>
                <a:cxn ang="0">
                  <a:pos x="49" y="49"/>
                </a:cxn>
                <a:cxn ang="0">
                  <a:pos x="36" y="97"/>
                </a:cxn>
                <a:cxn ang="0">
                  <a:pos x="36" y="97"/>
                </a:cxn>
                <a:cxn ang="0">
                  <a:pos x="26" y="123"/>
                </a:cxn>
                <a:cxn ang="0">
                  <a:pos x="19" y="149"/>
                </a:cxn>
                <a:cxn ang="0">
                  <a:pos x="19" y="149"/>
                </a:cxn>
                <a:cxn ang="0">
                  <a:pos x="12" y="177"/>
                </a:cxn>
                <a:cxn ang="0">
                  <a:pos x="8" y="191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0" y="207"/>
                </a:cxn>
                <a:cxn ang="0">
                  <a:pos x="0" y="208"/>
                </a:cxn>
                <a:cxn ang="0">
                  <a:pos x="3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1" y="209"/>
                </a:cxn>
                <a:cxn ang="0">
                  <a:pos x="11" y="209"/>
                </a:cxn>
                <a:cxn ang="0">
                  <a:pos x="16" y="200"/>
                </a:cxn>
                <a:cxn ang="0">
                  <a:pos x="20" y="190"/>
                </a:cxn>
                <a:cxn ang="0">
                  <a:pos x="26" y="169"/>
                </a:cxn>
                <a:cxn ang="0">
                  <a:pos x="32" y="148"/>
                </a:cxn>
                <a:cxn ang="0">
                  <a:pos x="37" y="127"/>
                </a:cxn>
                <a:cxn ang="0">
                  <a:pos x="37" y="127"/>
                </a:cxn>
                <a:cxn ang="0">
                  <a:pos x="47" y="97"/>
                </a:cxn>
                <a:cxn ang="0">
                  <a:pos x="55" y="67"/>
                </a:cxn>
                <a:cxn ang="0">
                  <a:pos x="64" y="38"/>
                </a:cxn>
                <a:cxn ang="0">
                  <a:pos x="76" y="8"/>
                </a:cxn>
                <a:cxn ang="0">
                  <a:pos x="76" y="8"/>
                </a:cxn>
                <a:cxn ang="0">
                  <a:pos x="76" y="5"/>
                </a:cxn>
                <a:cxn ang="0">
                  <a:pos x="76" y="4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212">
                  <a:moveTo>
                    <a:pt x="66" y="3"/>
                  </a:moveTo>
                  <a:lnTo>
                    <a:pt x="66" y="3"/>
                  </a:lnTo>
                  <a:lnTo>
                    <a:pt x="56" y="25"/>
                  </a:lnTo>
                  <a:lnTo>
                    <a:pt x="49" y="49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26" y="12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2" y="177"/>
                  </a:lnTo>
                  <a:lnTo>
                    <a:pt x="8" y="19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3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6" y="200"/>
                  </a:lnTo>
                  <a:lnTo>
                    <a:pt x="20" y="190"/>
                  </a:lnTo>
                  <a:lnTo>
                    <a:pt x="26" y="169"/>
                  </a:lnTo>
                  <a:lnTo>
                    <a:pt x="32" y="148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47" y="97"/>
                  </a:lnTo>
                  <a:lnTo>
                    <a:pt x="55" y="67"/>
                  </a:lnTo>
                  <a:lnTo>
                    <a:pt x="64" y="3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7" name="Freeform 1239"/>
            <p:cNvSpPr/>
            <p:nvPr/>
          </p:nvSpPr>
          <p:spPr bwMode="auto">
            <a:xfrm>
              <a:off x="5608638" y="2317750"/>
              <a:ext cx="22225" cy="714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3" y="44"/>
                </a:cxn>
                <a:cxn ang="0">
                  <a:pos x="20" y="86"/>
                </a:cxn>
                <a:cxn ang="0">
                  <a:pos x="8" y="128"/>
                </a:cxn>
                <a:cxn ang="0">
                  <a:pos x="4" y="149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5"/>
                </a:cxn>
                <a:cxn ang="0">
                  <a:pos x="5" y="178"/>
                </a:cxn>
                <a:cxn ang="0">
                  <a:pos x="6" y="178"/>
                </a:cxn>
                <a:cxn ang="0">
                  <a:pos x="9" y="178"/>
                </a:cxn>
                <a:cxn ang="0">
                  <a:pos x="10" y="176"/>
                </a:cxn>
                <a:cxn ang="0">
                  <a:pos x="12" y="174"/>
                </a:cxn>
                <a:cxn ang="0">
                  <a:pos x="12" y="174"/>
                </a:cxn>
                <a:cxn ang="0">
                  <a:pos x="14" y="152"/>
                </a:cxn>
                <a:cxn ang="0">
                  <a:pos x="20" y="131"/>
                </a:cxn>
                <a:cxn ang="0">
                  <a:pos x="30" y="89"/>
                </a:cxn>
                <a:cxn ang="0">
                  <a:pos x="43" y="47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78">
                  <a:moveTo>
                    <a:pt x="46" y="2"/>
                  </a:moveTo>
                  <a:lnTo>
                    <a:pt x="46" y="2"/>
                  </a:lnTo>
                  <a:lnTo>
                    <a:pt x="33" y="44"/>
                  </a:lnTo>
                  <a:lnTo>
                    <a:pt x="20" y="86"/>
                  </a:lnTo>
                  <a:lnTo>
                    <a:pt x="8" y="128"/>
                  </a:lnTo>
                  <a:lnTo>
                    <a:pt x="4" y="149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5" y="178"/>
                  </a:lnTo>
                  <a:lnTo>
                    <a:pt x="6" y="178"/>
                  </a:lnTo>
                  <a:lnTo>
                    <a:pt x="9" y="178"/>
                  </a:lnTo>
                  <a:lnTo>
                    <a:pt x="10" y="176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4" y="152"/>
                  </a:lnTo>
                  <a:lnTo>
                    <a:pt x="20" y="131"/>
                  </a:lnTo>
                  <a:lnTo>
                    <a:pt x="30" y="89"/>
                  </a:lnTo>
                  <a:lnTo>
                    <a:pt x="43" y="47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8" name="Freeform 1240"/>
            <p:cNvSpPr/>
            <p:nvPr/>
          </p:nvSpPr>
          <p:spPr bwMode="auto">
            <a:xfrm>
              <a:off x="5632451" y="2319338"/>
              <a:ext cx="26988" cy="80963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3" y="12"/>
                </a:cxn>
                <a:cxn ang="0">
                  <a:pos x="48" y="23"/>
                </a:cxn>
                <a:cxn ang="0">
                  <a:pos x="42" y="42"/>
                </a:cxn>
                <a:cxn ang="0">
                  <a:pos x="37" y="65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21" y="113"/>
                </a:cxn>
                <a:cxn ang="0">
                  <a:pos x="15" y="142"/>
                </a:cxn>
                <a:cxn ang="0">
                  <a:pos x="7" y="170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8" y="206"/>
                </a:cxn>
                <a:cxn ang="0">
                  <a:pos x="10" y="204"/>
                </a:cxn>
                <a:cxn ang="0">
                  <a:pos x="11" y="202"/>
                </a:cxn>
                <a:cxn ang="0">
                  <a:pos x="11" y="202"/>
                </a:cxn>
                <a:cxn ang="0">
                  <a:pos x="25" y="150"/>
                </a:cxn>
                <a:cxn ang="0">
                  <a:pos x="38" y="99"/>
                </a:cxn>
                <a:cxn ang="0">
                  <a:pos x="38" y="99"/>
                </a:cxn>
                <a:cxn ang="0">
                  <a:pos x="46" y="75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58" y="31"/>
                </a:cxn>
                <a:cxn ang="0">
                  <a:pos x="62" y="19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206">
                  <a:moveTo>
                    <a:pt x="58" y="3"/>
                  </a:moveTo>
                  <a:lnTo>
                    <a:pt x="58" y="3"/>
                  </a:lnTo>
                  <a:lnTo>
                    <a:pt x="53" y="12"/>
                  </a:lnTo>
                  <a:lnTo>
                    <a:pt x="48" y="23"/>
                  </a:lnTo>
                  <a:lnTo>
                    <a:pt x="42" y="42"/>
                  </a:lnTo>
                  <a:lnTo>
                    <a:pt x="37" y="65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21" y="113"/>
                  </a:lnTo>
                  <a:lnTo>
                    <a:pt x="15" y="142"/>
                  </a:lnTo>
                  <a:lnTo>
                    <a:pt x="7" y="17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8" y="206"/>
                  </a:lnTo>
                  <a:lnTo>
                    <a:pt x="10" y="204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25" y="150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6" y="7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8" y="31"/>
                  </a:lnTo>
                  <a:lnTo>
                    <a:pt x="62" y="19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9" name="Freeform 1241"/>
            <p:cNvSpPr/>
            <p:nvPr/>
          </p:nvSpPr>
          <p:spPr bwMode="auto">
            <a:xfrm>
              <a:off x="5661026" y="2282825"/>
              <a:ext cx="31750" cy="127000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24"/>
                </a:cxn>
                <a:cxn ang="0">
                  <a:pos x="66" y="42"/>
                </a:cxn>
                <a:cxn ang="0">
                  <a:pos x="62" y="60"/>
                </a:cxn>
                <a:cxn ang="0">
                  <a:pos x="58" y="79"/>
                </a:cxn>
                <a:cxn ang="0">
                  <a:pos x="47" y="114"/>
                </a:cxn>
                <a:cxn ang="0">
                  <a:pos x="37" y="151"/>
                </a:cxn>
                <a:cxn ang="0">
                  <a:pos x="37" y="151"/>
                </a:cxn>
                <a:cxn ang="0">
                  <a:pos x="27" y="191"/>
                </a:cxn>
                <a:cxn ang="0">
                  <a:pos x="16" y="233"/>
                </a:cxn>
                <a:cxn ang="0">
                  <a:pos x="7" y="274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2" y="321"/>
                </a:cxn>
                <a:cxn ang="0">
                  <a:pos x="6" y="323"/>
                </a:cxn>
                <a:cxn ang="0">
                  <a:pos x="7" y="323"/>
                </a:cxn>
                <a:cxn ang="0">
                  <a:pos x="10" y="322"/>
                </a:cxn>
                <a:cxn ang="0">
                  <a:pos x="11" y="321"/>
                </a:cxn>
                <a:cxn ang="0">
                  <a:pos x="11" y="319"/>
                </a:cxn>
                <a:cxn ang="0">
                  <a:pos x="11" y="319"/>
                </a:cxn>
                <a:cxn ang="0">
                  <a:pos x="19" y="278"/>
                </a:cxn>
                <a:cxn ang="0">
                  <a:pos x="28" y="236"/>
                </a:cxn>
                <a:cxn ang="0">
                  <a:pos x="37" y="195"/>
                </a:cxn>
                <a:cxn ang="0">
                  <a:pos x="47" y="153"/>
                </a:cxn>
                <a:cxn ang="0">
                  <a:pos x="47" y="153"/>
                </a:cxn>
                <a:cxn ang="0">
                  <a:pos x="58" y="117"/>
                </a:cxn>
                <a:cxn ang="0">
                  <a:pos x="68" y="80"/>
                </a:cxn>
                <a:cxn ang="0">
                  <a:pos x="72" y="62"/>
                </a:cxn>
                <a:cxn ang="0">
                  <a:pos x="76" y="43"/>
                </a:cxn>
                <a:cxn ang="0">
                  <a:pos x="79" y="24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1" y="2"/>
                </a:cxn>
                <a:cxn ang="0">
                  <a:pos x="70" y="3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80" h="323">
                  <a:moveTo>
                    <a:pt x="68" y="5"/>
                  </a:moveTo>
                  <a:lnTo>
                    <a:pt x="68" y="5"/>
                  </a:lnTo>
                  <a:lnTo>
                    <a:pt x="67" y="24"/>
                  </a:lnTo>
                  <a:lnTo>
                    <a:pt x="66" y="42"/>
                  </a:lnTo>
                  <a:lnTo>
                    <a:pt x="62" y="60"/>
                  </a:lnTo>
                  <a:lnTo>
                    <a:pt x="58" y="79"/>
                  </a:lnTo>
                  <a:lnTo>
                    <a:pt x="47" y="114"/>
                  </a:lnTo>
                  <a:lnTo>
                    <a:pt x="37" y="151"/>
                  </a:lnTo>
                  <a:lnTo>
                    <a:pt x="37" y="151"/>
                  </a:lnTo>
                  <a:lnTo>
                    <a:pt x="27" y="191"/>
                  </a:lnTo>
                  <a:lnTo>
                    <a:pt x="16" y="233"/>
                  </a:lnTo>
                  <a:lnTo>
                    <a:pt x="7" y="274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2" y="321"/>
                  </a:lnTo>
                  <a:lnTo>
                    <a:pt x="6" y="323"/>
                  </a:lnTo>
                  <a:lnTo>
                    <a:pt x="7" y="323"/>
                  </a:lnTo>
                  <a:lnTo>
                    <a:pt x="10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9" y="278"/>
                  </a:lnTo>
                  <a:lnTo>
                    <a:pt x="28" y="236"/>
                  </a:lnTo>
                  <a:lnTo>
                    <a:pt x="37" y="19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58" y="117"/>
                  </a:lnTo>
                  <a:lnTo>
                    <a:pt x="68" y="80"/>
                  </a:lnTo>
                  <a:lnTo>
                    <a:pt x="72" y="62"/>
                  </a:lnTo>
                  <a:lnTo>
                    <a:pt x="76" y="43"/>
                  </a:lnTo>
                  <a:lnTo>
                    <a:pt x="79" y="24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0" name="Freeform 1242"/>
            <p:cNvSpPr/>
            <p:nvPr/>
          </p:nvSpPr>
          <p:spPr bwMode="auto">
            <a:xfrm>
              <a:off x="5707063" y="2260600"/>
              <a:ext cx="19050" cy="1143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3" y="36"/>
                </a:cxn>
                <a:cxn ang="0">
                  <a:pos x="29" y="68"/>
                </a:cxn>
                <a:cxn ang="0">
                  <a:pos x="22" y="133"/>
                </a:cxn>
                <a:cxn ang="0">
                  <a:pos x="22" y="133"/>
                </a:cxn>
                <a:cxn ang="0">
                  <a:pos x="17" y="171"/>
                </a:cxn>
                <a:cxn ang="0">
                  <a:pos x="12" y="208"/>
                </a:cxn>
                <a:cxn ang="0">
                  <a:pos x="5" y="246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4" y="287"/>
                </a:cxn>
                <a:cxn ang="0">
                  <a:pos x="5" y="289"/>
                </a:cxn>
                <a:cxn ang="0">
                  <a:pos x="9" y="287"/>
                </a:cxn>
                <a:cxn ang="0">
                  <a:pos x="11" y="285"/>
                </a:cxn>
                <a:cxn ang="0">
                  <a:pos x="12" y="282"/>
                </a:cxn>
                <a:cxn ang="0">
                  <a:pos x="12" y="282"/>
                </a:cxn>
                <a:cxn ang="0">
                  <a:pos x="16" y="248"/>
                </a:cxn>
                <a:cxn ang="0">
                  <a:pos x="21" y="213"/>
                </a:cxn>
                <a:cxn ang="0">
                  <a:pos x="28" y="179"/>
                </a:cxn>
                <a:cxn ang="0">
                  <a:pos x="33" y="145"/>
                </a:cxn>
                <a:cxn ang="0">
                  <a:pos x="33" y="145"/>
                </a:cxn>
                <a:cxn ang="0">
                  <a:pos x="41" y="75"/>
                </a:cxn>
                <a:cxn ang="0">
                  <a:pos x="45" y="40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289">
                  <a:moveTo>
                    <a:pt x="38" y="4"/>
                  </a:moveTo>
                  <a:lnTo>
                    <a:pt x="38" y="4"/>
                  </a:lnTo>
                  <a:lnTo>
                    <a:pt x="33" y="36"/>
                  </a:lnTo>
                  <a:lnTo>
                    <a:pt x="29" y="68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17" y="171"/>
                  </a:lnTo>
                  <a:lnTo>
                    <a:pt x="12" y="208"/>
                  </a:lnTo>
                  <a:lnTo>
                    <a:pt x="5" y="246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4" y="287"/>
                  </a:lnTo>
                  <a:lnTo>
                    <a:pt x="5" y="289"/>
                  </a:lnTo>
                  <a:lnTo>
                    <a:pt x="9" y="287"/>
                  </a:lnTo>
                  <a:lnTo>
                    <a:pt x="11" y="28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6" y="248"/>
                  </a:lnTo>
                  <a:lnTo>
                    <a:pt x="21" y="213"/>
                  </a:lnTo>
                  <a:lnTo>
                    <a:pt x="28" y="179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41" y="75"/>
                  </a:lnTo>
                  <a:lnTo>
                    <a:pt x="45" y="40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1" name="Freeform 1243"/>
            <p:cNvSpPr/>
            <p:nvPr/>
          </p:nvSpPr>
          <p:spPr bwMode="auto">
            <a:xfrm>
              <a:off x="5729288" y="2193925"/>
              <a:ext cx="7938" cy="2540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26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2" y="5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7" y="39"/>
                </a:cxn>
                <a:cxn ang="0">
                  <a:pos x="18" y="36"/>
                </a:cxn>
                <a:cxn ang="0">
                  <a:pos x="18" y="32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8" h="64">
                  <a:moveTo>
                    <a:pt x="8" y="5"/>
                  </a:moveTo>
                  <a:lnTo>
                    <a:pt x="8" y="5"/>
                  </a:lnTo>
                  <a:lnTo>
                    <a:pt x="8" y="19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7" y="39"/>
                  </a:lnTo>
                  <a:lnTo>
                    <a:pt x="18" y="36"/>
                  </a:lnTo>
                  <a:lnTo>
                    <a:pt x="18" y="3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2" name="Freeform 1244"/>
            <p:cNvSpPr/>
            <p:nvPr/>
          </p:nvSpPr>
          <p:spPr bwMode="auto">
            <a:xfrm>
              <a:off x="5741988" y="2182813"/>
              <a:ext cx="26988" cy="149225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59" y="5"/>
                </a:cxn>
                <a:cxn ang="0">
                  <a:pos x="58" y="34"/>
                </a:cxn>
                <a:cxn ang="0">
                  <a:pos x="54" y="62"/>
                </a:cxn>
                <a:cxn ang="0">
                  <a:pos x="49" y="89"/>
                </a:cxn>
                <a:cxn ang="0">
                  <a:pos x="44" y="117"/>
                </a:cxn>
                <a:cxn ang="0">
                  <a:pos x="31" y="170"/>
                </a:cxn>
                <a:cxn ang="0">
                  <a:pos x="17" y="225"/>
                </a:cxn>
                <a:cxn ang="0">
                  <a:pos x="17" y="225"/>
                </a:cxn>
                <a:cxn ang="0">
                  <a:pos x="7" y="272"/>
                </a:cxn>
                <a:cxn ang="0">
                  <a:pos x="4" y="297"/>
                </a:cxn>
                <a:cxn ang="0">
                  <a:pos x="2" y="321"/>
                </a:cxn>
                <a:cxn ang="0">
                  <a:pos x="2" y="321"/>
                </a:cxn>
                <a:cxn ang="0">
                  <a:pos x="0" y="348"/>
                </a:cxn>
                <a:cxn ang="0">
                  <a:pos x="2" y="361"/>
                </a:cxn>
                <a:cxn ang="0">
                  <a:pos x="4" y="366"/>
                </a:cxn>
                <a:cxn ang="0">
                  <a:pos x="7" y="373"/>
                </a:cxn>
                <a:cxn ang="0">
                  <a:pos x="7" y="373"/>
                </a:cxn>
                <a:cxn ang="0">
                  <a:pos x="8" y="376"/>
                </a:cxn>
                <a:cxn ang="0">
                  <a:pos x="10" y="376"/>
                </a:cxn>
                <a:cxn ang="0">
                  <a:pos x="12" y="376"/>
                </a:cxn>
                <a:cxn ang="0">
                  <a:pos x="14" y="376"/>
                </a:cxn>
                <a:cxn ang="0">
                  <a:pos x="16" y="372"/>
                </a:cxn>
                <a:cxn ang="0">
                  <a:pos x="17" y="370"/>
                </a:cxn>
                <a:cxn ang="0">
                  <a:pos x="16" y="368"/>
                </a:cxn>
                <a:cxn ang="0">
                  <a:pos x="16" y="368"/>
                </a:cxn>
                <a:cxn ang="0">
                  <a:pos x="12" y="357"/>
                </a:cxn>
                <a:cxn ang="0">
                  <a:pos x="11" y="347"/>
                </a:cxn>
                <a:cxn ang="0">
                  <a:pos x="11" y="336"/>
                </a:cxn>
                <a:cxn ang="0">
                  <a:pos x="12" y="324"/>
                </a:cxn>
                <a:cxn ang="0">
                  <a:pos x="16" y="301"/>
                </a:cxn>
                <a:cxn ang="0">
                  <a:pos x="20" y="280"/>
                </a:cxn>
                <a:cxn ang="0">
                  <a:pos x="20" y="280"/>
                </a:cxn>
                <a:cxn ang="0">
                  <a:pos x="28" y="233"/>
                </a:cxn>
                <a:cxn ang="0">
                  <a:pos x="33" y="209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51" y="143"/>
                </a:cxn>
                <a:cxn ang="0">
                  <a:pos x="61" y="97"/>
                </a:cxn>
                <a:cxn ang="0">
                  <a:pos x="65" y="75"/>
                </a:cxn>
                <a:cxn ang="0">
                  <a:pos x="67" y="51"/>
                </a:cxn>
                <a:cxn ang="0">
                  <a:pos x="70" y="28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5" y="0"/>
                </a:cxn>
                <a:cxn ang="0">
                  <a:pos x="61" y="1"/>
                </a:cxn>
                <a:cxn ang="0">
                  <a:pos x="59" y="3"/>
                </a:cxn>
                <a:cxn ang="0">
                  <a:pos x="59" y="5"/>
                </a:cxn>
                <a:cxn ang="0">
                  <a:pos x="59" y="5"/>
                </a:cxn>
              </a:cxnLst>
              <a:rect l="0" t="0" r="r" b="b"/>
              <a:pathLst>
                <a:path w="70" h="376">
                  <a:moveTo>
                    <a:pt x="59" y="5"/>
                  </a:moveTo>
                  <a:lnTo>
                    <a:pt x="59" y="5"/>
                  </a:lnTo>
                  <a:lnTo>
                    <a:pt x="58" y="34"/>
                  </a:lnTo>
                  <a:lnTo>
                    <a:pt x="54" y="62"/>
                  </a:lnTo>
                  <a:lnTo>
                    <a:pt x="49" y="89"/>
                  </a:lnTo>
                  <a:lnTo>
                    <a:pt x="44" y="117"/>
                  </a:lnTo>
                  <a:lnTo>
                    <a:pt x="31" y="170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7" y="272"/>
                  </a:lnTo>
                  <a:lnTo>
                    <a:pt x="4" y="297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0" y="348"/>
                  </a:lnTo>
                  <a:lnTo>
                    <a:pt x="2" y="361"/>
                  </a:lnTo>
                  <a:lnTo>
                    <a:pt x="4" y="366"/>
                  </a:lnTo>
                  <a:lnTo>
                    <a:pt x="7" y="373"/>
                  </a:lnTo>
                  <a:lnTo>
                    <a:pt x="7" y="373"/>
                  </a:lnTo>
                  <a:lnTo>
                    <a:pt x="8" y="376"/>
                  </a:lnTo>
                  <a:lnTo>
                    <a:pt x="10" y="376"/>
                  </a:lnTo>
                  <a:lnTo>
                    <a:pt x="12" y="376"/>
                  </a:lnTo>
                  <a:lnTo>
                    <a:pt x="14" y="376"/>
                  </a:lnTo>
                  <a:lnTo>
                    <a:pt x="16" y="372"/>
                  </a:lnTo>
                  <a:lnTo>
                    <a:pt x="17" y="370"/>
                  </a:lnTo>
                  <a:lnTo>
                    <a:pt x="16" y="368"/>
                  </a:lnTo>
                  <a:lnTo>
                    <a:pt x="16" y="368"/>
                  </a:lnTo>
                  <a:lnTo>
                    <a:pt x="12" y="357"/>
                  </a:lnTo>
                  <a:lnTo>
                    <a:pt x="11" y="347"/>
                  </a:lnTo>
                  <a:lnTo>
                    <a:pt x="11" y="336"/>
                  </a:lnTo>
                  <a:lnTo>
                    <a:pt x="12" y="324"/>
                  </a:lnTo>
                  <a:lnTo>
                    <a:pt x="16" y="301"/>
                  </a:lnTo>
                  <a:lnTo>
                    <a:pt x="20" y="280"/>
                  </a:lnTo>
                  <a:lnTo>
                    <a:pt x="20" y="280"/>
                  </a:lnTo>
                  <a:lnTo>
                    <a:pt x="28" y="233"/>
                  </a:lnTo>
                  <a:lnTo>
                    <a:pt x="33" y="209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51" y="143"/>
                  </a:lnTo>
                  <a:lnTo>
                    <a:pt x="61" y="97"/>
                  </a:lnTo>
                  <a:lnTo>
                    <a:pt x="65" y="75"/>
                  </a:lnTo>
                  <a:lnTo>
                    <a:pt x="67" y="51"/>
                  </a:lnTo>
                  <a:lnTo>
                    <a:pt x="70" y="28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3" name="Freeform 1245"/>
            <p:cNvSpPr/>
            <p:nvPr/>
          </p:nvSpPr>
          <p:spPr bwMode="auto">
            <a:xfrm>
              <a:off x="5778501" y="2181225"/>
              <a:ext cx="26988" cy="11588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1"/>
                </a:cxn>
                <a:cxn ang="0">
                  <a:pos x="51" y="17"/>
                </a:cxn>
                <a:cxn ang="0">
                  <a:pos x="49" y="24"/>
                </a:cxn>
                <a:cxn ang="0">
                  <a:pos x="46" y="30"/>
                </a:cxn>
                <a:cxn ang="0">
                  <a:pos x="46" y="30"/>
                </a:cxn>
                <a:cxn ang="0">
                  <a:pos x="45" y="37"/>
                </a:cxn>
                <a:cxn ang="0">
                  <a:pos x="43" y="45"/>
                </a:cxn>
                <a:cxn ang="0">
                  <a:pos x="43" y="59"/>
                </a:cxn>
                <a:cxn ang="0">
                  <a:pos x="43" y="59"/>
                </a:cxn>
                <a:cxn ang="0">
                  <a:pos x="40" y="101"/>
                </a:cxn>
                <a:cxn ang="0">
                  <a:pos x="36" y="122"/>
                </a:cxn>
                <a:cxn ang="0">
                  <a:pos x="32" y="143"/>
                </a:cxn>
                <a:cxn ang="0">
                  <a:pos x="32" y="143"/>
                </a:cxn>
                <a:cxn ang="0">
                  <a:pos x="16" y="221"/>
                </a:cxn>
                <a:cxn ang="0">
                  <a:pos x="16" y="221"/>
                </a:cxn>
                <a:cxn ang="0">
                  <a:pos x="11" y="237"/>
                </a:cxn>
                <a:cxn ang="0">
                  <a:pos x="7" y="254"/>
                </a:cxn>
                <a:cxn ang="0">
                  <a:pos x="3" y="270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2" y="291"/>
                </a:cxn>
                <a:cxn ang="0">
                  <a:pos x="6" y="292"/>
                </a:cxn>
                <a:cxn ang="0">
                  <a:pos x="9" y="291"/>
                </a:cxn>
                <a:cxn ang="0">
                  <a:pos x="11" y="289"/>
                </a:cxn>
                <a:cxn ang="0">
                  <a:pos x="12" y="287"/>
                </a:cxn>
                <a:cxn ang="0">
                  <a:pos x="12" y="287"/>
                </a:cxn>
                <a:cxn ang="0">
                  <a:pos x="12" y="277"/>
                </a:cxn>
                <a:cxn ang="0">
                  <a:pos x="13" y="268"/>
                </a:cxn>
                <a:cxn ang="0">
                  <a:pos x="19" y="250"/>
                </a:cxn>
                <a:cxn ang="0">
                  <a:pos x="24" y="232"/>
                </a:cxn>
                <a:cxn ang="0">
                  <a:pos x="29" y="213"/>
                </a:cxn>
                <a:cxn ang="0">
                  <a:pos x="29" y="213"/>
                </a:cxn>
                <a:cxn ang="0">
                  <a:pos x="45" y="136"/>
                </a:cxn>
                <a:cxn ang="0">
                  <a:pos x="45" y="136"/>
                </a:cxn>
                <a:cxn ang="0">
                  <a:pos x="49" y="119"/>
                </a:cxn>
                <a:cxn ang="0">
                  <a:pos x="51" y="10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55" y="49"/>
                </a:cxn>
                <a:cxn ang="0">
                  <a:pos x="57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17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292">
                  <a:moveTo>
                    <a:pt x="58" y="4"/>
                  </a:moveTo>
                  <a:lnTo>
                    <a:pt x="58" y="4"/>
                  </a:lnTo>
                  <a:lnTo>
                    <a:pt x="55" y="11"/>
                  </a:lnTo>
                  <a:lnTo>
                    <a:pt x="51" y="17"/>
                  </a:lnTo>
                  <a:lnTo>
                    <a:pt x="49" y="24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5" y="37"/>
                  </a:lnTo>
                  <a:lnTo>
                    <a:pt x="43" y="45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101"/>
                  </a:lnTo>
                  <a:lnTo>
                    <a:pt x="36" y="122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1" y="237"/>
                  </a:lnTo>
                  <a:lnTo>
                    <a:pt x="7" y="254"/>
                  </a:lnTo>
                  <a:lnTo>
                    <a:pt x="3" y="270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2" y="291"/>
                  </a:lnTo>
                  <a:lnTo>
                    <a:pt x="6" y="292"/>
                  </a:lnTo>
                  <a:lnTo>
                    <a:pt x="9" y="291"/>
                  </a:lnTo>
                  <a:lnTo>
                    <a:pt x="11" y="289"/>
                  </a:lnTo>
                  <a:lnTo>
                    <a:pt x="12" y="287"/>
                  </a:lnTo>
                  <a:lnTo>
                    <a:pt x="12" y="287"/>
                  </a:lnTo>
                  <a:lnTo>
                    <a:pt x="12" y="277"/>
                  </a:lnTo>
                  <a:lnTo>
                    <a:pt x="13" y="268"/>
                  </a:lnTo>
                  <a:lnTo>
                    <a:pt x="19" y="250"/>
                  </a:lnTo>
                  <a:lnTo>
                    <a:pt x="24" y="232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9" y="119"/>
                  </a:lnTo>
                  <a:lnTo>
                    <a:pt x="51" y="10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5" y="49"/>
                  </a:lnTo>
                  <a:lnTo>
                    <a:pt x="57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1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4" name="Freeform 1246"/>
            <p:cNvSpPr/>
            <p:nvPr/>
          </p:nvSpPr>
          <p:spPr bwMode="auto">
            <a:xfrm>
              <a:off x="5808663" y="2216150"/>
              <a:ext cx="11113" cy="63500"/>
            </a:xfrm>
            <a:custGeom>
              <a:avLst/>
              <a:gdLst/>
              <a:ahLst/>
              <a:cxnLst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5" y="24"/>
                </a:cxn>
                <a:cxn ang="0">
                  <a:pos x="12" y="41"/>
                </a:cxn>
                <a:cxn ang="0">
                  <a:pos x="9" y="58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7" y="85"/>
                </a:cxn>
                <a:cxn ang="0">
                  <a:pos x="5" y="96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25"/>
                </a:cxn>
                <a:cxn ang="0">
                  <a:pos x="0" y="134"/>
                </a:cxn>
                <a:cxn ang="0">
                  <a:pos x="1" y="144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3" y="148"/>
                </a:cxn>
                <a:cxn ang="0">
                  <a:pos x="13" y="140"/>
                </a:cxn>
                <a:cxn ang="0">
                  <a:pos x="12" y="125"/>
                </a:cxn>
                <a:cxn ang="0">
                  <a:pos x="12" y="125"/>
                </a:cxn>
                <a:cxn ang="0">
                  <a:pos x="12" y="114"/>
                </a:cxn>
                <a:cxn ang="0">
                  <a:pos x="15" y="104"/>
                </a:cxn>
                <a:cxn ang="0">
                  <a:pos x="16" y="93"/>
                </a:cxn>
                <a:cxn ang="0">
                  <a:pos x="18" y="84"/>
                </a:cxn>
                <a:cxn ang="0">
                  <a:pos x="18" y="84"/>
                </a:cxn>
                <a:cxn ang="0">
                  <a:pos x="24" y="45"/>
                </a:cxn>
                <a:cxn ang="0">
                  <a:pos x="25" y="25"/>
                </a:cxn>
                <a:cxn ang="0">
                  <a:pos x="26" y="7"/>
                </a:cxn>
                <a:cxn ang="0">
                  <a:pos x="26" y="7"/>
                </a:cxn>
              </a:cxnLst>
              <a:rect l="0" t="0" r="r" b="b"/>
              <a:pathLst>
                <a:path w="26" h="160">
                  <a:moveTo>
                    <a:pt x="26" y="7"/>
                  </a:moveTo>
                  <a:lnTo>
                    <a:pt x="26" y="7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24"/>
                  </a:lnTo>
                  <a:lnTo>
                    <a:pt x="12" y="41"/>
                  </a:lnTo>
                  <a:lnTo>
                    <a:pt x="9" y="58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7" y="85"/>
                  </a:lnTo>
                  <a:lnTo>
                    <a:pt x="5" y="9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1" y="144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3" y="148"/>
                  </a:lnTo>
                  <a:lnTo>
                    <a:pt x="13" y="140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14"/>
                  </a:lnTo>
                  <a:lnTo>
                    <a:pt x="15" y="104"/>
                  </a:lnTo>
                  <a:lnTo>
                    <a:pt x="16" y="93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4" y="45"/>
                  </a:lnTo>
                  <a:lnTo>
                    <a:pt x="25" y="25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5" name="Freeform 1247"/>
            <p:cNvSpPr/>
            <p:nvPr/>
          </p:nvSpPr>
          <p:spPr bwMode="auto">
            <a:xfrm>
              <a:off x="5238751" y="2006600"/>
              <a:ext cx="746125" cy="147638"/>
            </a:xfrm>
            <a:custGeom>
              <a:avLst/>
              <a:gdLst/>
              <a:ahLst/>
              <a:cxnLst>
                <a:cxn ang="0">
                  <a:pos x="1873" y="303"/>
                </a:cxn>
                <a:cxn ang="0">
                  <a:pos x="1865" y="211"/>
                </a:cxn>
                <a:cxn ang="0">
                  <a:pos x="1848" y="155"/>
                </a:cxn>
                <a:cxn ang="0">
                  <a:pos x="1826" y="115"/>
                </a:cxn>
                <a:cxn ang="0">
                  <a:pos x="1807" y="91"/>
                </a:cxn>
                <a:cxn ang="0">
                  <a:pos x="1773" y="62"/>
                </a:cxn>
                <a:cxn ang="0">
                  <a:pos x="1735" y="41"/>
                </a:cxn>
                <a:cxn ang="0">
                  <a:pos x="1665" y="20"/>
                </a:cxn>
                <a:cxn ang="0">
                  <a:pos x="1607" y="15"/>
                </a:cxn>
                <a:cxn ang="0">
                  <a:pos x="1087" y="7"/>
                </a:cxn>
                <a:cxn ang="0">
                  <a:pos x="832" y="7"/>
                </a:cxn>
                <a:cxn ang="0">
                  <a:pos x="502" y="0"/>
                </a:cxn>
                <a:cxn ang="0">
                  <a:pos x="255" y="1"/>
                </a:cxn>
                <a:cxn ang="0">
                  <a:pos x="198" y="5"/>
                </a:cxn>
                <a:cxn ang="0">
                  <a:pos x="132" y="22"/>
                </a:cxn>
                <a:cxn ang="0">
                  <a:pos x="95" y="40"/>
                </a:cxn>
                <a:cxn ang="0">
                  <a:pos x="62" y="65"/>
                </a:cxn>
                <a:cxn ang="0">
                  <a:pos x="41" y="90"/>
                </a:cxn>
                <a:cxn ang="0">
                  <a:pos x="17" y="134"/>
                </a:cxn>
                <a:cxn ang="0">
                  <a:pos x="4" y="181"/>
                </a:cxn>
                <a:cxn ang="0">
                  <a:pos x="0" y="265"/>
                </a:cxn>
                <a:cxn ang="0">
                  <a:pos x="1" y="340"/>
                </a:cxn>
                <a:cxn ang="0">
                  <a:pos x="7" y="351"/>
                </a:cxn>
                <a:cxn ang="0">
                  <a:pos x="23" y="357"/>
                </a:cxn>
                <a:cxn ang="0">
                  <a:pos x="39" y="351"/>
                </a:cxn>
                <a:cxn ang="0">
                  <a:pos x="45" y="340"/>
                </a:cxn>
                <a:cxn ang="0">
                  <a:pos x="45" y="265"/>
                </a:cxn>
                <a:cxn ang="0">
                  <a:pos x="48" y="197"/>
                </a:cxn>
                <a:cxn ang="0">
                  <a:pos x="61" y="149"/>
                </a:cxn>
                <a:cxn ang="0">
                  <a:pos x="86" y="105"/>
                </a:cxn>
                <a:cxn ang="0">
                  <a:pos x="113" y="81"/>
                </a:cxn>
                <a:cxn ang="0">
                  <a:pos x="154" y="60"/>
                </a:cxn>
                <a:cxn ang="0">
                  <a:pos x="201" y="48"/>
                </a:cxn>
                <a:cxn ang="0">
                  <a:pos x="300" y="44"/>
                </a:cxn>
                <a:cxn ang="0">
                  <a:pos x="501" y="47"/>
                </a:cxn>
                <a:cxn ang="0">
                  <a:pos x="914" y="53"/>
                </a:cxn>
                <a:cxn ang="0">
                  <a:pos x="1200" y="57"/>
                </a:cxn>
                <a:cxn ang="0">
                  <a:pos x="1487" y="61"/>
                </a:cxn>
                <a:cxn ang="0">
                  <a:pos x="1609" y="61"/>
                </a:cxn>
                <a:cxn ang="0">
                  <a:pos x="1684" y="73"/>
                </a:cxn>
                <a:cxn ang="0">
                  <a:pos x="1728" y="90"/>
                </a:cxn>
                <a:cxn ang="0">
                  <a:pos x="1760" y="111"/>
                </a:cxn>
                <a:cxn ang="0">
                  <a:pos x="1796" y="153"/>
                </a:cxn>
                <a:cxn ang="0">
                  <a:pos x="1815" y="202"/>
                </a:cxn>
                <a:cxn ang="0">
                  <a:pos x="1824" y="256"/>
                </a:cxn>
                <a:cxn ang="0">
                  <a:pos x="1827" y="350"/>
                </a:cxn>
                <a:cxn ang="0">
                  <a:pos x="1830" y="359"/>
                </a:cxn>
                <a:cxn ang="0">
                  <a:pos x="1837" y="370"/>
                </a:cxn>
                <a:cxn ang="0">
                  <a:pos x="1851" y="374"/>
                </a:cxn>
                <a:cxn ang="0">
                  <a:pos x="1866" y="372"/>
                </a:cxn>
                <a:cxn ang="0">
                  <a:pos x="1879" y="358"/>
                </a:cxn>
                <a:cxn ang="0">
                  <a:pos x="1877" y="338"/>
                </a:cxn>
              </a:cxnLst>
              <a:rect l="0" t="0" r="r" b="b"/>
              <a:pathLst>
                <a:path w="1879" h="374">
                  <a:moveTo>
                    <a:pt x="1873" y="333"/>
                  </a:moveTo>
                  <a:lnTo>
                    <a:pt x="1873" y="333"/>
                  </a:lnTo>
                  <a:lnTo>
                    <a:pt x="1873" y="303"/>
                  </a:lnTo>
                  <a:lnTo>
                    <a:pt x="1871" y="272"/>
                  </a:lnTo>
                  <a:lnTo>
                    <a:pt x="1869" y="241"/>
                  </a:lnTo>
                  <a:lnTo>
                    <a:pt x="1865" y="211"/>
                  </a:lnTo>
                  <a:lnTo>
                    <a:pt x="1857" y="183"/>
                  </a:lnTo>
                  <a:lnTo>
                    <a:pt x="1853" y="168"/>
                  </a:lnTo>
                  <a:lnTo>
                    <a:pt x="1848" y="155"/>
                  </a:lnTo>
                  <a:lnTo>
                    <a:pt x="1841" y="141"/>
                  </a:lnTo>
                  <a:lnTo>
                    <a:pt x="1835" y="128"/>
                  </a:lnTo>
                  <a:lnTo>
                    <a:pt x="1826" y="115"/>
                  </a:lnTo>
                  <a:lnTo>
                    <a:pt x="1817" y="102"/>
                  </a:lnTo>
                  <a:lnTo>
                    <a:pt x="1817" y="102"/>
                  </a:lnTo>
                  <a:lnTo>
                    <a:pt x="1807" y="91"/>
                  </a:lnTo>
                  <a:lnTo>
                    <a:pt x="1797" y="81"/>
                  </a:lnTo>
                  <a:lnTo>
                    <a:pt x="1785" y="71"/>
                  </a:lnTo>
                  <a:lnTo>
                    <a:pt x="1773" y="62"/>
                  </a:lnTo>
                  <a:lnTo>
                    <a:pt x="1762" y="54"/>
                  </a:lnTo>
                  <a:lnTo>
                    <a:pt x="1748" y="48"/>
                  </a:lnTo>
                  <a:lnTo>
                    <a:pt x="1735" y="41"/>
                  </a:lnTo>
                  <a:lnTo>
                    <a:pt x="1721" y="36"/>
                  </a:lnTo>
                  <a:lnTo>
                    <a:pt x="1694" y="27"/>
                  </a:lnTo>
                  <a:lnTo>
                    <a:pt x="1665" y="20"/>
                  </a:lnTo>
                  <a:lnTo>
                    <a:pt x="1635" y="17"/>
                  </a:lnTo>
                  <a:lnTo>
                    <a:pt x="1607" y="15"/>
                  </a:lnTo>
                  <a:lnTo>
                    <a:pt x="1607" y="15"/>
                  </a:lnTo>
                  <a:lnTo>
                    <a:pt x="1433" y="11"/>
                  </a:lnTo>
                  <a:lnTo>
                    <a:pt x="1261" y="9"/>
                  </a:lnTo>
                  <a:lnTo>
                    <a:pt x="1087" y="7"/>
                  </a:lnTo>
                  <a:lnTo>
                    <a:pt x="914" y="7"/>
                  </a:lnTo>
                  <a:lnTo>
                    <a:pt x="914" y="7"/>
                  </a:lnTo>
                  <a:lnTo>
                    <a:pt x="832" y="7"/>
                  </a:lnTo>
                  <a:lnTo>
                    <a:pt x="749" y="6"/>
                  </a:lnTo>
                  <a:lnTo>
                    <a:pt x="584" y="2"/>
                  </a:lnTo>
                  <a:lnTo>
                    <a:pt x="502" y="0"/>
                  </a:lnTo>
                  <a:lnTo>
                    <a:pt x="419" y="0"/>
                  </a:lnTo>
                  <a:lnTo>
                    <a:pt x="337" y="0"/>
                  </a:lnTo>
                  <a:lnTo>
                    <a:pt x="255" y="1"/>
                  </a:lnTo>
                  <a:lnTo>
                    <a:pt x="255" y="1"/>
                  </a:lnTo>
                  <a:lnTo>
                    <a:pt x="226" y="2"/>
                  </a:lnTo>
                  <a:lnTo>
                    <a:pt x="198" y="5"/>
                  </a:lnTo>
                  <a:lnTo>
                    <a:pt x="171" y="10"/>
                  </a:lnTo>
                  <a:lnTo>
                    <a:pt x="145" y="17"/>
                  </a:lnTo>
                  <a:lnTo>
                    <a:pt x="132" y="22"/>
                  </a:lnTo>
                  <a:lnTo>
                    <a:pt x="119" y="27"/>
                  </a:lnTo>
                  <a:lnTo>
                    <a:pt x="107" y="32"/>
                  </a:lnTo>
                  <a:lnTo>
                    <a:pt x="95" y="40"/>
                  </a:lnTo>
                  <a:lnTo>
                    <a:pt x="83" y="47"/>
                  </a:lnTo>
                  <a:lnTo>
                    <a:pt x="73" y="56"/>
                  </a:lnTo>
                  <a:lnTo>
                    <a:pt x="62" y="65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41" y="90"/>
                  </a:lnTo>
                  <a:lnTo>
                    <a:pt x="31" y="104"/>
                  </a:lnTo>
                  <a:lnTo>
                    <a:pt x="23" y="120"/>
                  </a:lnTo>
                  <a:lnTo>
                    <a:pt x="17" y="134"/>
                  </a:lnTo>
                  <a:lnTo>
                    <a:pt x="11" y="150"/>
                  </a:lnTo>
                  <a:lnTo>
                    <a:pt x="7" y="166"/>
                  </a:lnTo>
                  <a:lnTo>
                    <a:pt x="4" y="181"/>
                  </a:lnTo>
                  <a:lnTo>
                    <a:pt x="2" y="198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1" y="340"/>
                  </a:lnTo>
                  <a:lnTo>
                    <a:pt x="2" y="345"/>
                  </a:lnTo>
                  <a:lnTo>
                    <a:pt x="5" y="349"/>
                  </a:lnTo>
                  <a:lnTo>
                    <a:pt x="7" y="351"/>
                  </a:lnTo>
                  <a:lnTo>
                    <a:pt x="11" y="354"/>
                  </a:lnTo>
                  <a:lnTo>
                    <a:pt x="15" y="355"/>
                  </a:lnTo>
                  <a:lnTo>
                    <a:pt x="23" y="357"/>
                  </a:lnTo>
                  <a:lnTo>
                    <a:pt x="31" y="355"/>
                  </a:lnTo>
                  <a:lnTo>
                    <a:pt x="35" y="354"/>
                  </a:lnTo>
                  <a:lnTo>
                    <a:pt x="39" y="351"/>
                  </a:lnTo>
                  <a:lnTo>
                    <a:pt x="41" y="349"/>
                  </a:lnTo>
                  <a:lnTo>
                    <a:pt x="44" y="345"/>
                  </a:lnTo>
                  <a:lnTo>
                    <a:pt x="45" y="340"/>
                  </a:lnTo>
                  <a:lnTo>
                    <a:pt x="47" y="334"/>
                  </a:lnTo>
                  <a:lnTo>
                    <a:pt x="47" y="334"/>
                  </a:lnTo>
                  <a:lnTo>
                    <a:pt x="45" y="265"/>
                  </a:lnTo>
                  <a:lnTo>
                    <a:pt x="45" y="231"/>
                  </a:lnTo>
                  <a:lnTo>
                    <a:pt x="47" y="214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6" y="164"/>
                  </a:lnTo>
                  <a:lnTo>
                    <a:pt x="61" y="149"/>
                  </a:lnTo>
                  <a:lnTo>
                    <a:pt x="68" y="134"/>
                  </a:lnTo>
                  <a:lnTo>
                    <a:pt x="75" y="120"/>
                  </a:lnTo>
                  <a:lnTo>
                    <a:pt x="86" y="105"/>
                  </a:lnTo>
                  <a:lnTo>
                    <a:pt x="99" y="92"/>
                  </a:lnTo>
                  <a:lnTo>
                    <a:pt x="113" y="81"/>
                  </a:lnTo>
                  <a:lnTo>
                    <a:pt x="113" y="81"/>
                  </a:lnTo>
                  <a:lnTo>
                    <a:pt x="126" y="73"/>
                  </a:lnTo>
                  <a:lnTo>
                    <a:pt x="140" y="65"/>
                  </a:lnTo>
                  <a:lnTo>
                    <a:pt x="154" y="60"/>
                  </a:lnTo>
                  <a:lnTo>
                    <a:pt x="170" y="54"/>
                  </a:lnTo>
                  <a:lnTo>
                    <a:pt x="185" y="51"/>
                  </a:lnTo>
                  <a:lnTo>
                    <a:pt x="201" y="48"/>
                  </a:lnTo>
                  <a:lnTo>
                    <a:pt x="234" y="45"/>
                  </a:lnTo>
                  <a:lnTo>
                    <a:pt x="268" y="44"/>
                  </a:lnTo>
                  <a:lnTo>
                    <a:pt x="300" y="44"/>
                  </a:lnTo>
                  <a:lnTo>
                    <a:pt x="362" y="45"/>
                  </a:lnTo>
                  <a:lnTo>
                    <a:pt x="362" y="45"/>
                  </a:lnTo>
                  <a:lnTo>
                    <a:pt x="501" y="47"/>
                  </a:lnTo>
                  <a:lnTo>
                    <a:pt x="638" y="49"/>
                  </a:lnTo>
                  <a:lnTo>
                    <a:pt x="777" y="52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1057" y="54"/>
                  </a:lnTo>
                  <a:lnTo>
                    <a:pt x="1200" y="57"/>
                  </a:lnTo>
                  <a:lnTo>
                    <a:pt x="1343" y="60"/>
                  </a:lnTo>
                  <a:lnTo>
                    <a:pt x="1487" y="61"/>
                  </a:lnTo>
                  <a:lnTo>
                    <a:pt x="1487" y="61"/>
                  </a:lnTo>
                  <a:lnTo>
                    <a:pt x="1548" y="60"/>
                  </a:lnTo>
                  <a:lnTo>
                    <a:pt x="1578" y="60"/>
                  </a:lnTo>
                  <a:lnTo>
                    <a:pt x="1609" y="61"/>
                  </a:lnTo>
                  <a:lnTo>
                    <a:pt x="1640" y="64"/>
                  </a:lnTo>
                  <a:lnTo>
                    <a:pt x="1669" y="69"/>
                  </a:lnTo>
                  <a:lnTo>
                    <a:pt x="1684" y="73"/>
                  </a:lnTo>
                  <a:lnTo>
                    <a:pt x="1699" y="78"/>
                  </a:lnTo>
                  <a:lnTo>
                    <a:pt x="1713" y="83"/>
                  </a:lnTo>
                  <a:lnTo>
                    <a:pt x="1728" y="90"/>
                  </a:lnTo>
                  <a:lnTo>
                    <a:pt x="1728" y="90"/>
                  </a:lnTo>
                  <a:lnTo>
                    <a:pt x="1745" y="99"/>
                  </a:lnTo>
                  <a:lnTo>
                    <a:pt x="1760" y="111"/>
                  </a:lnTo>
                  <a:lnTo>
                    <a:pt x="1773" y="124"/>
                  </a:lnTo>
                  <a:lnTo>
                    <a:pt x="1785" y="137"/>
                  </a:lnTo>
                  <a:lnTo>
                    <a:pt x="1796" y="153"/>
                  </a:lnTo>
                  <a:lnTo>
                    <a:pt x="1803" y="168"/>
                  </a:lnTo>
                  <a:lnTo>
                    <a:pt x="1810" y="184"/>
                  </a:lnTo>
                  <a:lnTo>
                    <a:pt x="1815" y="202"/>
                  </a:lnTo>
                  <a:lnTo>
                    <a:pt x="1819" y="219"/>
                  </a:lnTo>
                  <a:lnTo>
                    <a:pt x="1822" y="238"/>
                  </a:lnTo>
                  <a:lnTo>
                    <a:pt x="1824" y="256"/>
                  </a:lnTo>
                  <a:lnTo>
                    <a:pt x="1826" y="275"/>
                  </a:lnTo>
                  <a:lnTo>
                    <a:pt x="1827" y="313"/>
                  </a:lnTo>
                  <a:lnTo>
                    <a:pt x="1827" y="350"/>
                  </a:lnTo>
                  <a:lnTo>
                    <a:pt x="1827" y="350"/>
                  </a:lnTo>
                  <a:lnTo>
                    <a:pt x="1828" y="355"/>
                  </a:lnTo>
                  <a:lnTo>
                    <a:pt x="1830" y="359"/>
                  </a:lnTo>
                  <a:lnTo>
                    <a:pt x="1831" y="363"/>
                  </a:lnTo>
                  <a:lnTo>
                    <a:pt x="1834" y="366"/>
                  </a:lnTo>
                  <a:lnTo>
                    <a:pt x="1837" y="370"/>
                  </a:lnTo>
                  <a:lnTo>
                    <a:pt x="1841" y="371"/>
                  </a:lnTo>
                  <a:lnTo>
                    <a:pt x="1845" y="372"/>
                  </a:lnTo>
                  <a:lnTo>
                    <a:pt x="1851" y="374"/>
                  </a:lnTo>
                  <a:lnTo>
                    <a:pt x="1858" y="374"/>
                  </a:lnTo>
                  <a:lnTo>
                    <a:pt x="1858" y="374"/>
                  </a:lnTo>
                  <a:lnTo>
                    <a:pt x="1866" y="372"/>
                  </a:lnTo>
                  <a:lnTo>
                    <a:pt x="1871" y="368"/>
                  </a:lnTo>
                  <a:lnTo>
                    <a:pt x="1877" y="363"/>
                  </a:lnTo>
                  <a:lnTo>
                    <a:pt x="1879" y="358"/>
                  </a:lnTo>
                  <a:lnTo>
                    <a:pt x="1879" y="351"/>
                  </a:lnTo>
                  <a:lnTo>
                    <a:pt x="1879" y="345"/>
                  </a:lnTo>
                  <a:lnTo>
                    <a:pt x="1877" y="338"/>
                  </a:lnTo>
                  <a:lnTo>
                    <a:pt x="1873" y="333"/>
                  </a:lnTo>
                  <a:lnTo>
                    <a:pt x="1873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6" name="Freeform 1248"/>
            <p:cNvSpPr/>
            <p:nvPr/>
          </p:nvSpPr>
          <p:spPr bwMode="auto">
            <a:xfrm>
              <a:off x="5240338" y="2549525"/>
              <a:ext cx="742950" cy="166688"/>
            </a:xfrm>
            <a:custGeom>
              <a:avLst/>
              <a:gdLst/>
              <a:ahLst/>
              <a:cxnLst>
                <a:cxn ang="0">
                  <a:pos x="1861" y="22"/>
                </a:cxn>
                <a:cxn ang="0">
                  <a:pos x="1860" y="17"/>
                </a:cxn>
                <a:cxn ang="0">
                  <a:pos x="1849" y="4"/>
                </a:cxn>
                <a:cxn ang="0">
                  <a:pos x="1826" y="4"/>
                </a:cxn>
                <a:cxn ang="0">
                  <a:pos x="1815" y="17"/>
                </a:cxn>
                <a:cxn ang="0">
                  <a:pos x="1817" y="35"/>
                </a:cxn>
                <a:cxn ang="0">
                  <a:pos x="1823" y="71"/>
                </a:cxn>
                <a:cxn ang="0">
                  <a:pos x="1812" y="156"/>
                </a:cxn>
                <a:cxn ang="0">
                  <a:pos x="1788" y="224"/>
                </a:cxn>
                <a:cxn ang="0">
                  <a:pos x="1743" y="288"/>
                </a:cxn>
                <a:cxn ang="0">
                  <a:pos x="1682" y="331"/>
                </a:cxn>
                <a:cxn ang="0">
                  <a:pos x="1607" y="354"/>
                </a:cxn>
                <a:cxn ang="0">
                  <a:pos x="1496" y="360"/>
                </a:cxn>
                <a:cxn ang="0">
                  <a:pos x="1161" y="373"/>
                </a:cxn>
                <a:cxn ang="0">
                  <a:pos x="1027" y="366"/>
                </a:cxn>
                <a:cxn ang="0">
                  <a:pos x="727" y="354"/>
                </a:cxn>
                <a:cxn ang="0">
                  <a:pos x="363" y="357"/>
                </a:cxn>
                <a:cxn ang="0">
                  <a:pos x="280" y="353"/>
                </a:cxn>
                <a:cxn ang="0">
                  <a:pos x="146" y="317"/>
                </a:cxn>
                <a:cxn ang="0">
                  <a:pos x="95" y="289"/>
                </a:cxn>
                <a:cxn ang="0">
                  <a:pos x="59" y="230"/>
                </a:cxn>
                <a:cxn ang="0">
                  <a:pos x="48" y="160"/>
                </a:cxn>
                <a:cxn ang="0">
                  <a:pos x="48" y="68"/>
                </a:cxn>
                <a:cxn ang="0">
                  <a:pos x="42" y="52"/>
                </a:cxn>
                <a:cxn ang="0">
                  <a:pos x="18" y="47"/>
                </a:cxn>
                <a:cxn ang="0">
                  <a:pos x="5" y="59"/>
                </a:cxn>
                <a:cxn ang="0">
                  <a:pos x="0" y="141"/>
                </a:cxn>
                <a:cxn ang="0">
                  <a:pos x="2" y="213"/>
                </a:cxn>
                <a:cxn ang="0">
                  <a:pos x="22" y="263"/>
                </a:cxn>
                <a:cxn ang="0">
                  <a:pos x="60" y="319"/>
                </a:cxn>
                <a:cxn ang="0">
                  <a:pos x="110" y="351"/>
                </a:cxn>
                <a:cxn ang="0">
                  <a:pos x="187" y="375"/>
                </a:cxn>
                <a:cxn ang="0">
                  <a:pos x="299" y="400"/>
                </a:cxn>
                <a:cxn ang="0">
                  <a:pos x="437" y="407"/>
                </a:cxn>
                <a:cxn ang="0">
                  <a:pos x="668" y="403"/>
                </a:cxn>
                <a:cxn ang="0">
                  <a:pos x="897" y="400"/>
                </a:cxn>
                <a:cxn ang="0">
                  <a:pos x="1033" y="413"/>
                </a:cxn>
                <a:cxn ang="0">
                  <a:pos x="1089" y="420"/>
                </a:cxn>
                <a:cxn ang="0">
                  <a:pos x="1274" y="417"/>
                </a:cxn>
                <a:cxn ang="0">
                  <a:pos x="1402" y="411"/>
                </a:cxn>
                <a:cxn ang="0">
                  <a:pos x="1587" y="403"/>
                </a:cxn>
                <a:cxn ang="0">
                  <a:pos x="1677" y="385"/>
                </a:cxn>
                <a:cxn ang="0">
                  <a:pos x="1737" y="356"/>
                </a:cxn>
                <a:cxn ang="0">
                  <a:pos x="1785" y="313"/>
                </a:cxn>
                <a:cxn ang="0">
                  <a:pos x="1822" y="259"/>
                </a:cxn>
                <a:cxn ang="0">
                  <a:pos x="1843" y="212"/>
                </a:cxn>
                <a:cxn ang="0">
                  <a:pos x="1869" y="82"/>
                </a:cxn>
                <a:cxn ang="0">
                  <a:pos x="1868" y="41"/>
                </a:cxn>
              </a:cxnLst>
              <a:rect l="0" t="0" r="r" b="b"/>
              <a:pathLst>
                <a:path w="1870" h="420">
                  <a:moveTo>
                    <a:pt x="1868" y="41"/>
                  </a:moveTo>
                  <a:lnTo>
                    <a:pt x="1868" y="41"/>
                  </a:lnTo>
                  <a:lnTo>
                    <a:pt x="1864" y="28"/>
                  </a:lnTo>
                  <a:lnTo>
                    <a:pt x="1861" y="22"/>
                  </a:lnTo>
                  <a:lnTo>
                    <a:pt x="1861" y="21"/>
                  </a:lnTo>
                  <a:lnTo>
                    <a:pt x="1860" y="22"/>
                  </a:lnTo>
                  <a:lnTo>
                    <a:pt x="1860" y="22"/>
                  </a:lnTo>
                  <a:lnTo>
                    <a:pt x="1860" y="17"/>
                  </a:lnTo>
                  <a:lnTo>
                    <a:pt x="1859" y="13"/>
                  </a:lnTo>
                  <a:lnTo>
                    <a:pt x="1856" y="9"/>
                  </a:lnTo>
                  <a:lnTo>
                    <a:pt x="1853" y="7"/>
                  </a:lnTo>
                  <a:lnTo>
                    <a:pt x="1849" y="4"/>
                  </a:lnTo>
                  <a:lnTo>
                    <a:pt x="1846" y="3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6" y="4"/>
                  </a:lnTo>
                  <a:lnTo>
                    <a:pt x="1822" y="7"/>
                  </a:lnTo>
                  <a:lnTo>
                    <a:pt x="1819" y="9"/>
                  </a:lnTo>
                  <a:lnTo>
                    <a:pt x="1817" y="13"/>
                  </a:lnTo>
                  <a:lnTo>
                    <a:pt x="1815" y="17"/>
                  </a:lnTo>
                  <a:lnTo>
                    <a:pt x="1814" y="22"/>
                  </a:lnTo>
                  <a:lnTo>
                    <a:pt x="1814" y="22"/>
                  </a:lnTo>
                  <a:lnTo>
                    <a:pt x="1815" y="29"/>
                  </a:lnTo>
                  <a:lnTo>
                    <a:pt x="1817" y="35"/>
                  </a:lnTo>
                  <a:lnTo>
                    <a:pt x="1819" y="46"/>
                  </a:lnTo>
                  <a:lnTo>
                    <a:pt x="1823" y="58"/>
                  </a:lnTo>
                  <a:lnTo>
                    <a:pt x="1823" y="64"/>
                  </a:lnTo>
                  <a:lnTo>
                    <a:pt x="1823" y="71"/>
                  </a:lnTo>
                  <a:lnTo>
                    <a:pt x="1823" y="71"/>
                  </a:lnTo>
                  <a:lnTo>
                    <a:pt x="1822" y="99"/>
                  </a:lnTo>
                  <a:lnTo>
                    <a:pt x="1818" y="128"/>
                  </a:lnTo>
                  <a:lnTo>
                    <a:pt x="1812" y="156"/>
                  </a:lnTo>
                  <a:lnTo>
                    <a:pt x="1804" y="183"/>
                  </a:lnTo>
                  <a:lnTo>
                    <a:pt x="1804" y="183"/>
                  </a:lnTo>
                  <a:lnTo>
                    <a:pt x="1796" y="204"/>
                  </a:lnTo>
                  <a:lnTo>
                    <a:pt x="1788" y="224"/>
                  </a:lnTo>
                  <a:lnTo>
                    <a:pt x="1778" y="242"/>
                  </a:lnTo>
                  <a:lnTo>
                    <a:pt x="1767" y="259"/>
                  </a:lnTo>
                  <a:lnTo>
                    <a:pt x="1755" y="273"/>
                  </a:lnTo>
                  <a:lnTo>
                    <a:pt x="1743" y="288"/>
                  </a:lnTo>
                  <a:lnTo>
                    <a:pt x="1729" y="301"/>
                  </a:lnTo>
                  <a:lnTo>
                    <a:pt x="1715" y="313"/>
                  </a:lnTo>
                  <a:lnTo>
                    <a:pt x="1699" y="322"/>
                  </a:lnTo>
                  <a:lnTo>
                    <a:pt x="1682" y="331"/>
                  </a:lnTo>
                  <a:lnTo>
                    <a:pt x="1665" y="339"/>
                  </a:lnTo>
                  <a:lnTo>
                    <a:pt x="1647" y="345"/>
                  </a:lnTo>
                  <a:lnTo>
                    <a:pt x="1627" y="351"/>
                  </a:lnTo>
                  <a:lnTo>
                    <a:pt x="1607" y="354"/>
                  </a:lnTo>
                  <a:lnTo>
                    <a:pt x="1585" y="356"/>
                  </a:lnTo>
                  <a:lnTo>
                    <a:pt x="1563" y="357"/>
                  </a:lnTo>
                  <a:lnTo>
                    <a:pt x="1563" y="357"/>
                  </a:lnTo>
                  <a:lnTo>
                    <a:pt x="1496" y="360"/>
                  </a:lnTo>
                  <a:lnTo>
                    <a:pt x="1430" y="364"/>
                  </a:lnTo>
                  <a:lnTo>
                    <a:pt x="1295" y="370"/>
                  </a:lnTo>
                  <a:lnTo>
                    <a:pt x="1228" y="373"/>
                  </a:lnTo>
                  <a:lnTo>
                    <a:pt x="1161" y="373"/>
                  </a:lnTo>
                  <a:lnTo>
                    <a:pt x="1093" y="371"/>
                  </a:lnTo>
                  <a:lnTo>
                    <a:pt x="1061" y="369"/>
                  </a:lnTo>
                  <a:lnTo>
                    <a:pt x="1027" y="366"/>
                  </a:lnTo>
                  <a:lnTo>
                    <a:pt x="1027" y="366"/>
                  </a:lnTo>
                  <a:lnTo>
                    <a:pt x="952" y="360"/>
                  </a:lnTo>
                  <a:lnTo>
                    <a:pt x="878" y="357"/>
                  </a:lnTo>
                  <a:lnTo>
                    <a:pt x="803" y="354"/>
                  </a:lnTo>
                  <a:lnTo>
                    <a:pt x="727" y="354"/>
                  </a:lnTo>
                  <a:lnTo>
                    <a:pt x="577" y="356"/>
                  </a:lnTo>
                  <a:lnTo>
                    <a:pt x="428" y="357"/>
                  </a:lnTo>
                  <a:lnTo>
                    <a:pt x="428" y="357"/>
                  </a:lnTo>
                  <a:lnTo>
                    <a:pt x="363" y="357"/>
                  </a:lnTo>
                  <a:lnTo>
                    <a:pt x="331" y="357"/>
                  </a:lnTo>
                  <a:lnTo>
                    <a:pt x="299" y="354"/>
                  </a:lnTo>
                  <a:lnTo>
                    <a:pt x="299" y="354"/>
                  </a:lnTo>
                  <a:lnTo>
                    <a:pt x="280" y="353"/>
                  </a:lnTo>
                  <a:lnTo>
                    <a:pt x="260" y="349"/>
                  </a:lnTo>
                  <a:lnTo>
                    <a:pt x="241" y="344"/>
                  </a:lnTo>
                  <a:lnTo>
                    <a:pt x="222" y="339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27" y="309"/>
                  </a:lnTo>
                  <a:lnTo>
                    <a:pt x="110" y="300"/>
                  </a:lnTo>
                  <a:lnTo>
                    <a:pt x="95" y="289"/>
                  </a:lnTo>
                  <a:lnTo>
                    <a:pt x="84" y="276"/>
                  </a:lnTo>
                  <a:lnTo>
                    <a:pt x="73" y="262"/>
                  </a:lnTo>
                  <a:lnTo>
                    <a:pt x="65" y="247"/>
                  </a:lnTo>
                  <a:lnTo>
                    <a:pt x="59" y="230"/>
                  </a:lnTo>
                  <a:lnTo>
                    <a:pt x="55" y="213"/>
                  </a:lnTo>
                  <a:lnTo>
                    <a:pt x="51" y="196"/>
                  </a:lnTo>
                  <a:lnTo>
                    <a:pt x="50" y="178"/>
                  </a:lnTo>
                  <a:lnTo>
                    <a:pt x="48" y="160"/>
                  </a:lnTo>
                  <a:lnTo>
                    <a:pt x="47" y="140"/>
                  </a:lnTo>
                  <a:lnTo>
                    <a:pt x="48" y="103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3"/>
                  </a:lnTo>
                  <a:lnTo>
                    <a:pt x="47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39" y="50"/>
                  </a:lnTo>
                  <a:lnTo>
                    <a:pt x="35" y="47"/>
                  </a:lnTo>
                  <a:lnTo>
                    <a:pt x="26" y="46"/>
                  </a:lnTo>
                  <a:lnTo>
                    <a:pt x="18" y="47"/>
                  </a:lnTo>
                  <a:lnTo>
                    <a:pt x="14" y="50"/>
                  </a:lnTo>
                  <a:lnTo>
                    <a:pt x="10" y="52"/>
                  </a:lnTo>
                  <a:lnTo>
                    <a:pt x="8" y="55"/>
                  </a:lnTo>
                  <a:lnTo>
                    <a:pt x="5" y="59"/>
                  </a:lnTo>
                  <a:lnTo>
                    <a:pt x="4" y="63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1" y="195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6" y="226"/>
                  </a:lnTo>
                  <a:lnTo>
                    <a:pt x="10" y="239"/>
                  </a:lnTo>
                  <a:lnTo>
                    <a:pt x="16" y="251"/>
                  </a:lnTo>
                  <a:lnTo>
                    <a:pt x="22" y="263"/>
                  </a:lnTo>
                  <a:lnTo>
                    <a:pt x="38" y="285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60" y="319"/>
                  </a:lnTo>
                  <a:lnTo>
                    <a:pt x="69" y="328"/>
                  </a:lnTo>
                  <a:lnTo>
                    <a:pt x="82" y="337"/>
                  </a:lnTo>
                  <a:lnTo>
                    <a:pt x="95" y="344"/>
                  </a:lnTo>
                  <a:lnTo>
                    <a:pt x="110" y="351"/>
                  </a:lnTo>
                  <a:lnTo>
                    <a:pt x="123" y="356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87" y="375"/>
                  </a:lnTo>
                  <a:lnTo>
                    <a:pt x="224" y="386"/>
                  </a:lnTo>
                  <a:lnTo>
                    <a:pt x="261" y="395"/>
                  </a:lnTo>
                  <a:lnTo>
                    <a:pt x="280" y="398"/>
                  </a:lnTo>
                  <a:lnTo>
                    <a:pt x="299" y="400"/>
                  </a:lnTo>
                  <a:lnTo>
                    <a:pt x="299" y="400"/>
                  </a:lnTo>
                  <a:lnTo>
                    <a:pt x="345" y="404"/>
                  </a:lnTo>
                  <a:lnTo>
                    <a:pt x="391" y="407"/>
                  </a:lnTo>
                  <a:lnTo>
                    <a:pt x="437" y="407"/>
                  </a:lnTo>
                  <a:lnTo>
                    <a:pt x="484" y="407"/>
                  </a:lnTo>
                  <a:lnTo>
                    <a:pt x="575" y="404"/>
                  </a:lnTo>
                  <a:lnTo>
                    <a:pt x="668" y="403"/>
                  </a:lnTo>
                  <a:lnTo>
                    <a:pt x="668" y="403"/>
                  </a:lnTo>
                  <a:lnTo>
                    <a:pt x="713" y="403"/>
                  </a:lnTo>
                  <a:lnTo>
                    <a:pt x="759" y="402"/>
                  </a:lnTo>
                  <a:lnTo>
                    <a:pt x="851" y="399"/>
                  </a:lnTo>
                  <a:lnTo>
                    <a:pt x="897" y="400"/>
                  </a:lnTo>
                  <a:lnTo>
                    <a:pt x="944" y="402"/>
                  </a:lnTo>
                  <a:lnTo>
                    <a:pt x="989" y="407"/>
                  </a:lnTo>
                  <a:lnTo>
                    <a:pt x="1011" y="409"/>
                  </a:lnTo>
                  <a:lnTo>
                    <a:pt x="1033" y="413"/>
                  </a:lnTo>
                  <a:lnTo>
                    <a:pt x="1033" y="413"/>
                  </a:lnTo>
                  <a:lnTo>
                    <a:pt x="1052" y="417"/>
                  </a:lnTo>
                  <a:lnTo>
                    <a:pt x="1070" y="419"/>
                  </a:lnTo>
                  <a:lnTo>
                    <a:pt x="1089" y="420"/>
                  </a:lnTo>
                  <a:lnTo>
                    <a:pt x="1108" y="420"/>
                  </a:lnTo>
                  <a:lnTo>
                    <a:pt x="1182" y="419"/>
                  </a:lnTo>
                  <a:lnTo>
                    <a:pt x="1182" y="419"/>
                  </a:lnTo>
                  <a:lnTo>
                    <a:pt x="1274" y="417"/>
                  </a:lnTo>
                  <a:lnTo>
                    <a:pt x="1320" y="416"/>
                  </a:lnTo>
                  <a:lnTo>
                    <a:pt x="1364" y="412"/>
                  </a:lnTo>
                  <a:lnTo>
                    <a:pt x="1364" y="412"/>
                  </a:lnTo>
                  <a:lnTo>
                    <a:pt x="1402" y="411"/>
                  </a:lnTo>
                  <a:lnTo>
                    <a:pt x="1439" y="409"/>
                  </a:lnTo>
                  <a:lnTo>
                    <a:pt x="1513" y="408"/>
                  </a:lnTo>
                  <a:lnTo>
                    <a:pt x="1550" y="405"/>
                  </a:lnTo>
                  <a:lnTo>
                    <a:pt x="1587" y="403"/>
                  </a:lnTo>
                  <a:lnTo>
                    <a:pt x="1623" y="398"/>
                  </a:lnTo>
                  <a:lnTo>
                    <a:pt x="1660" y="390"/>
                  </a:lnTo>
                  <a:lnTo>
                    <a:pt x="1660" y="390"/>
                  </a:lnTo>
                  <a:lnTo>
                    <a:pt x="1677" y="385"/>
                  </a:lnTo>
                  <a:lnTo>
                    <a:pt x="1692" y="379"/>
                  </a:lnTo>
                  <a:lnTo>
                    <a:pt x="1708" y="373"/>
                  </a:lnTo>
                  <a:lnTo>
                    <a:pt x="1723" y="365"/>
                  </a:lnTo>
                  <a:lnTo>
                    <a:pt x="1737" y="356"/>
                  </a:lnTo>
                  <a:lnTo>
                    <a:pt x="1750" y="347"/>
                  </a:lnTo>
                  <a:lnTo>
                    <a:pt x="1763" y="336"/>
                  </a:lnTo>
                  <a:lnTo>
                    <a:pt x="1775" y="324"/>
                  </a:lnTo>
                  <a:lnTo>
                    <a:pt x="1785" y="313"/>
                  </a:lnTo>
                  <a:lnTo>
                    <a:pt x="1796" y="300"/>
                  </a:lnTo>
                  <a:lnTo>
                    <a:pt x="1806" y="286"/>
                  </a:lnTo>
                  <a:lnTo>
                    <a:pt x="1814" y="273"/>
                  </a:lnTo>
                  <a:lnTo>
                    <a:pt x="1822" y="259"/>
                  </a:lnTo>
                  <a:lnTo>
                    <a:pt x="1830" y="243"/>
                  </a:lnTo>
                  <a:lnTo>
                    <a:pt x="1836" y="228"/>
                  </a:lnTo>
                  <a:lnTo>
                    <a:pt x="1843" y="212"/>
                  </a:lnTo>
                  <a:lnTo>
                    <a:pt x="1843" y="212"/>
                  </a:lnTo>
                  <a:lnTo>
                    <a:pt x="1852" y="179"/>
                  </a:lnTo>
                  <a:lnTo>
                    <a:pt x="1860" y="148"/>
                  </a:lnTo>
                  <a:lnTo>
                    <a:pt x="1865" y="115"/>
                  </a:lnTo>
                  <a:lnTo>
                    <a:pt x="1869" y="82"/>
                  </a:lnTo>
                  <a:lnTo>
                    <a:pt x="1869" y="82"/>
                  </a:lnTo>
                  <a:lnTo>
                    <a:pt x="1870" y="62"/>
                  </a:lnTo>
                  <a:lnTo>
                    <a:pt x="1870" y="50"/>
                  </a:lnTo>
                  <a:lnTo>
                    <a:pt x="1868" y="41"/>
                  </a:lnTo>
                  <a:lnTo>
                    <a:pt x="186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7" name="Freeform 1249"/>
            <p:cNvSpPr/>
            <p:nvPr/>
          </p:nvSpPr>
          <p:spPr bwMode="auto">
            <a:xfrm>
              <a:off x="5237163" y="2127250"/>
              <a:ext cx="23813" cy="455613"/>
            </a:xfrm>
            <a:custGeom>
              <a:avLst/>
              <a:gdLst/>
              <a:ahLst/>
              <a:cxnLst>
                <a:cxn ang="0">
                  <a:pos x="49" y="290"/>
                </a:cxn>
                <a:cxn ang="0">
                  <a:pos x="51" y="256"/>
                </a:cxn>
                <a:cxn ang="0">
                  <a:pos x="57" y="185"/>
                </a:cxn>
                <a:cxn ang="0">
                  <a:pos x="59" y="150"/>
                </a:cxn>
                <a:cxn ang="0">
                  <a:pos x="55" y="86"/>
                </a:cxn>
                <a:cxn ang="0">
                  <a:pos x="52" y="22"/>
                </a:cxn>
                <a:cxn ang="0">
                  <a:pos x="49" y="11"/>
                </a:cxn>
                <a:cxn ang="0">
                  <a:pos x="44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3" y="5"/>
                </a:cxn>
                <a:cxn ang="0">
                  <a:pos x="8" y="11"/>
                </a:cxn>
                <a:cxn ang="0">
                  <a:pos x="6" y="22"/>
                </a:cxn>
                <a:cxn ang="0">
                  <a:pos x="9" y="88"/>
                </a:cxn>
                <a:cxn ang="0">
                  <a:pos x="10" y="189"/>
                </a:cxn>
                <a:cxn ang="0">
                  <a:pos x="8" y="256"/>
                </a:cxn>
                <a:cxn ang="0">
                  <a:pos x="4" y="290"/>
                </a:cxn>
                <a:cxn ang="0">
                  <a:pos x="1" y="323"/>
                </a:cxn>
                <a:cxn ang="0">
                  <a:pos x="2" y="391"/>
                </a:cxn>
                <a:cxn ang="0">
                  <a:pos x="1" y="423"/>
                </a:cxn>
                <a:cxn ang="0">
                  <a:pos x="0" y="494"/>
                </a:cxn>
                <a:cxn ang="0">
                  <a:pos x="1" y="565"/>
                </a:cxn>
                <a:cxn ang="0">
                  <a:pos x="2" y="704"/>
                </a:cxn>
                <a:cxn ang="0">
                  <a:pos x="10" y="983"/>
                </a:cxn>
                <a:cxn ang="0">
                  <a:pos x="11" y="1123"/>
                </a:cxn>
                <a:cxn ang="0">
                  <a:pos x="13" y="1128"/>
                </a:cxn>
                <a:cxn ang="0">
                  <a:pos x="17" y="1136"/>
                </a:cxn>
                <a:cxn ang="0">
                  <a:pos x="23" y="1141"/>
                </a:cxn>
                <a:cxn ang="0">
                  <a:pos x="35" y="1145"/>
                </a:cxn>
                <a:cxn ang="0">
                  <a:pos x="47" y="1141"/>
                </a:cxn>
                <a:cxn ang="0">
                  <a:pos x="53" y="1136"/>
                </a:cxn>
                <a:cxn ang="0">
                  <a:pos x="57" y="1128"/>
                </a:cxn>
                <a:cxn ang="0">
                  <a:pos x="57" y="1123"/>
                </a:cxn>
                <a:cxn ang="0">
                  <a:pos x="56" y="983"/>
                </a:cxn>
                <a:cxn ang="0">
                  <a:pos x="48" y="704"/>
                </a:cxn>
                <a:cxn ang="0">
                  <a:pos x="47" y="565"/>
                </a:cxn>
                <a:cxn ang="0">
                  <a:pos x="47" y="495"/>
                </a:cxn>
                <a:cxn ang="0">
                  <a:pos x="49" y="359"/>
                </a:cxn>
                <a:cxn ang="0">
                  <a:pos x="49" y="290"/>
                </a:cxn>
              </a:cxnLst>
              <a:rect l="0" t="0" r="r" b="b"/>
              <a:pathLst>
                <a:path w="59" h="1145">
                  <a:moveTo>
                    <a:pt x="49" y="290"/>
                  </a:moveTo>
                  <a:lnTo>
                    <a:pt x="49" y="290"/>
                  </a:lnTo>
                  <a:lnTo>
                    <a:pt x="49" y="273"/>
                  </a:lnTo>
                  <a:lnTo>
                    <a:pt x="51" y="256"/>
                  </a:lnTo>
                  <a:lnTo>
                    <a:pt x="55" y="221"/>
                  </a:lnTo>
                  <a:lnTo>
                    <a:pt x="57" y="185"/>
                  </a:lnTo>
                  <a:lnTo>
                    <a:pt x="59" y="16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5" y="86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17"/>
                  </a:lnTo>
                  <a:lnTo>
                    <a:pt x="49" y="11"/>
                  </a:lnTo>
                  <a:lnTo>
                    <a:pt x="48" y="7"/>
                  </a:lnTo>
                  <a:lnTo>
                    <a:pt x="44" y="5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9" y="88"/>
                  </a:lnTo>
                  <a:lnTo>
                    <a:pt x="10" y="156"/>
                  </a:lnTo>
                  <a:lnTo>
                    <a:pt x="10" y="189"/>
                  </a:lnTo>
                  <a:lnTo>
                    <a:pt x="10" y="223"/>
                  </a:lnTo>
                  <a:lnTo>
                    <a:pt x="8" y="256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2" y="307"/>
                  </a:lnTo>
                  <a:lnTo>
                    <a:pt x="1" y="323"/>
                  </a:lnTo>
                  <a:lnTo>
                    <a:pt x="2" y="357"/>
                  </a:lnTo>
                  <a:lnTo>
                    <a:pt x="2" y="391"/>
                  </a:lnTo>
                  <a:lnTo>
                    <a:pt x="1" y="423"/>
                  </a:lnTo>
                  <a:lnTo>
                    <a:pt x="1" y="423"/>
                  </a:lnTo>
                  <a:lnTo>
                    <a:pt x="0" y="459"/>
                  </a:lnTo>
                  <a:lnTo>
                    <a:pt x="0" y="494"/>
                  </a:lnTo>
                  <a:lnTo>
                    <a:pt x="1" y="565"/>
                  </a:lnTo>
                  <a:lnTo>
                    <a:pt x="1" y="565"/>
                  </a:lnTo>
                  <a:lnTo>
                    <a:pt x="1" y="634"/>
                  </a:lnTo>
                  <a:lnTo>
                    <a:pt x="2" y="704"/>
                  </a:lnTo>
                  <a:lnTo>
                    <a:pt x="6" y="843"/>
                  </a:lnTo>
                  <a:lnTo>
                    <a:pt x="10" y="983"/>
                  </a:lnTo>
                  <a:lnTo>
                    <a:pt x="11" y="1054"/>
                  </a:lnTo>
                  <a:lnTo>
                    <a:pt x="11" y="1123"/>
                  </a:lnTo>
                  <a:lnTo>
                    <a:pt x="11" y="1123"/>
                  </a:lnTo>
                  <a:lnTo>
                    <a:pt x="13" y="1128"/>
                  </a:lnTo>
                  <a:lnTo>
                    <a:pt x="14" y="1132"/>
                  </a:lnTo>
                  <a:lnTo>
                    <a:pt x="17" y="1136"/>
                  </a:lnTo>
                  <a:lnTo>
                    <a:pt x="19" y="1140"/>
                  </a:lnTo>
                  <a:lnTo>
                    <a:pt x="23" y="1141"/>
                  </a:lnTo>
                  <a:lnTo>
                    <a:pt x="26" y="1144"/>
                  </a:lnTo>
                  <a:lnTo>
                    <a:pt x="35" y="1145"/>
                  </a:lnTo>
                  <a:lnTo>
                    <a:pt x="43" y="1144"/>
                  </a:lnTo>
                  <a:lnTo>
                    <a:pt x="47" y="1141"/>
                  </a:lnTo>
                  <a:lnTo>
                    <a:pt x="51" y="1140"/>
                  </a:lnTo>
                  <a:lnTo>
                    <a:pt x="53" y="1136"/>
                  </a:lnTo>
                  <a:lnTo>
                    <a:pt x="56" y="1132"/>
                  </a:lnTo>
                  <a:lnTo>
                    <a:pt x="57" y="1128"/>
                  </a:lnTo>
                  <a:lnTo>
                    <a:pt x="57" y="1123"/>
                  </a:lnTo>
                  <a:lnTo>
                    <a:pt x="57" y="1123"/>
                  </a:lnTo>
                  <a:lnTo>
                    <a:pt x="57" y="1054"/>
                  </a:lnTo>
                  <a:lnTo>
                    <a:pt x="56" y="983"/>
                  </a:lnTo>
                  <a:lnTo>
                    <a:pt x="52" y="843"/>
                  </a:lnTo>
                  <a:lnTo>
                    <a:pt x="48" y="704"/>
                  </a:lnTo>
                  <a:lnTo>
                    <a:pt x="47" y="634"/>
                  </a:lnTo>
                  <a:lnTo>
                    <a:pt x="47" y="565"/>
                  </a:lnTo>
                  <a:lnTo>
                    <a:pt x="47" y="565"/>
                  </a:lnTo>
                  <a:lnTo>
                    <a:pt x="47" y="495"/>
                  </a:lnTo>
                  <a:lnTo>
                    <a:pt x="48" y="427"/>
                  </a:lnTo>
                  <a:lnTo>
                    <a:pt x="49" y="359"/>
                  </a:lnTo>
                  <a:lnTo>
                    <a:pt x="49" y="290"/>
                  </a:lnTo>
                  <a:lnTo>
                    <a:pt x="49" y="2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8" name="Freeform 1250"/>
            <p:cNvSpPr/>
            <p:nvPr/>
          </p:nvSpPr>
          <p:spPr bwMode="auto">
            <a:xfrm>
              <a:off x="5959476" y="2141538"/>
              <a:ext cx="26988" cy="444500"/>
            </a:xfrm>
            <a:custGeom>
              <a:avLst/>
              <a:gdLst/>
              <a:ahLst/>
              <a:cxnLst>
                <a:cxn ang="0">
                  <a:pos x="51" y="457"/>
                </a:cxn>
                <a:cxn ang="0">
                  <a:pos x="53" y="422"/>
                </a:cxn>
                <a:cxn ang="0">
                  <a:pos x="57" y="387"/>
                </a:cxn>
                <a:cxn ang="0">
                  <a:pos x="57" y="343"/>
                </a:cxn>
                <a:cxn ang="0">
                  <a:pos x="60" y="312"/>
                </a:cxn>
                <a:cxn ang="0">
                  <a:pos x="61" y="302"/>
                </a:cxn>
                <a:cxn ang="0">
                  <a:pos x="67" y="273"/>
                </a:cxn>
                <a:cxn ang="0">
                  <a:pos x="67" y="241"/>
                </a:cxn>
                <a:cxn ang="0">
                  <a:pos x="63" y="181"/>
                </a:cxn>
                <a:cxn ang="0">
                  <a:pos x="63" y="141"/>
                </a:cxn>
                <a:cxn ang="0">
                  <a:pos x="57" y="22"/>
                </a:cxn>
                <a:cxn ang="0">
                  <a:pos x="56" y="17"/>
                </a:cxn>
                <a:cxn ang="0">
                  <a:pos x="52" y="9"/>
                </a:cxn>
                <a:cxn ang="0">
                  <a:pos x="46" y="2"/>
                </a:cxn>
                <a:cxn ang="0">
                  <a:pos x="33" y="0"/>
                </a:cxn>
                <a:cxn ang="0">
                  <a:pos x="21" y="2"/>
                </a:cxn>
                <a:cxn ang="0">
                  <a:pos x="14" y="9"/>
                </a:cxn>
                <a:cxn ang="0">
                  <a:pos x="12" y="17"/>
                </a:cxn>
                <a:cxn ang="0">
                  <a:pos x="12" y="22"/>
                </a:cxn>
                <a:cxn ang="0">
                  <a:pos x="17" y="115"/>
                </a:cxn>
                <a:cxn ang="0">
                  <a:pos x="17" y="145"/>
                </a:cxn>
                <a:cxn ang="0">
                  <a:pos x="21" y="218"/>
                </a:cxn>
                <a:cxn ang="0">
                  <a:pos x="22" y="255"/>
                </a:cxn>
                <a:cxn ang="0">
                  <a:pos x="18" y="290"/>
                </a:cxn>
                <a:cxn ang="0">
                  <a:pos x="14" y="306"/>
                </a:cxn>
                <a:cxn ang="0">
                  <a:pos x="10" y="355"/>
                </a:cxn>
                <a:cxn ang="0">
                  <a:pos x="8" y="421"/>
                </a:cxn>
                <a:cxn ang="0">
                  <a:pos x="5" y="459"/>
                </a:cxn>
                <a:cxn ang="0">
                  <a:pos x="5" y="570"/>
                </a:cxn>
                <a:cxn ang="0">
                  <a:pos x="6" y="601"/>
                </a:cxn>
                <a:cxn ang="0">
                  <a:pos x="9" y="664"/>
                </a:cxn>
                <a:cxn ang="0">
                  <a:pos x="14" y="694"/>
                </a:cxn>
                <a:cxn ang="0">
                  <a:pos x="18" y="735"/>
                </a:cxn>
                <a:cxn ang="0">
                  <a:pos x="19" y="774"/>
                </a:cxn>
                <a:cxn ang="0">
                  <a:pos x="17" y="854"/>
                </a:cxn>
                <a:cxn ang="0">
                  <a:pos x="17" y="869"/>
                </a:cxn>
                <a:cxn ang="0">
                  <a:pos x="12" y="918"/>
                </a:cxn>
                <a:cxn ang="0">
                  <a:pos x="6" y="965"/>
                </a:cxn>
                <a:cxn ang="0">
                  <a:pos x="5" y="980"/>
                </a:cxn>
                <a:cxn ang="0">
                  <a:pos x="9" y="1035"/>
                </a:cxn>
                <a:cxn ang="0">
                  <a:pos x="9" y="1064"/>
                </a:cxn>
                <a:cxn ang="0">
                  <a:pos x="2" y="1089"/>
                </a:cxn>
                <a:cxn ang="0">
                  <a:pos x="1" y="1094"/>
                </a:cxn>
                <a:cxn ang="0">
                  <a:pos x="1" y="1103"/>
                </a:cxn>
                <a:cxn ang="0">
                  <a:pos x="4" y="1111"/>
                </a:cxn>
                <a:cxn ang="0">
                  <a:pos x="13" y="1120"/>
                </a:cxn>
                <a:cxn ang="0">
                  <a:pos x="25" y="1123"/>
                </a:cxn>
                <a:cxn ang="0">
                  <a:pos x="33" y="1122"/>
                </a:cxn>
                <a:cxn ang="0">
                  <a:pos x="39" y="1116"/>
                </a:cxn>
                <a:cxn ang="0">
                  <a:pos x="43" y="1112"/>
                </a:cxn>
                <a:cxn ang="0">
                  <a:pos x="51" y="1090"/>
                </a:cxn>
                <a:cxn ang="0">
                  <a:pos x="53" y="1067"/>
                </a:cxn>
                <a:cxn ang="0">
                  <a:pos x="51" y="1021"/>
                </a:cxn>
                <a:cxn ang="0">
                  <a:pos x="51" y="990"/>
                </a:cxn>
                <a:cxn ang="0">
                  <a:pos x="55" y="925"/>
                </a:cxn>
                <a:cxn ang="0">
                  <a:pos x="59" y="895"/>
                </a:cxn>
                <a:cxn ang="0">
                  <a:pos x="63" y="861"/>
                </a:cxn>
                <a:cxn ang="0">
                  <a:pos x="64" y="795"/>
                </a:cxn>
                <a:cxn ang="0">
                  <a:pos x="64" y="762"/>
                </a:cxn>
                <a:cxn ang="0">
                  <a:pos x="64" y="723"/>
                </a:cxn>
                <a:cxn ang="0">
                  <a:pos x="53" y="647"/>
                </a:cxn>
                <a:cxn ang="0">
                  <a:pos x="51" y="609"/>
                </a:cxn>
              </a:cxnLst>
              <a:rect l="0" t="0" r="r" b="b"/>
              <a:pathLst>
                <a:path w="67" h="1123">
                  <a:moveTo>
                    <a:pt x="51" y="457"/>
                  </a:moveTo>
                  <a:lnTo>
                    <a:pt x="51" y="457"/>
                  </a:lnTo>
                  <a:lnTo>
                    <a:pt x="52" y="440"/>
                  </a:lnTo>
                  <a:lnTo>
                    <a:pt x="53" y="422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66"/>
                  </a:lnTo>
                  <a:lnTo>
                    <a:pt x="57" y="343"/>
                  </a:lnTo>
                  <a:lnTo>
                    <a:pt x="57" y="323"/>
                  </a:lnTo>
                  <a:lnTo>
                    <a:pt x="60" y="31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5" y="287"/>
                  </a:lnTo>
                  <a:lnTo>
                    <a:pt x="67" y="273"/>
                  </a:lnTo>
                  <a:lnTo>
                    <a:pt x="67" y="257"/>
                  </a:lnTo>
                  <a:lnTo>
                    <a:pt x="67" y="241"/>
                  </a:lnTo>
                  <a:lnTo>
                    <a:pt x="64" y="210"/>
                  </a:lnTo>
                  <a:lnTo>
                    <a:pt x="63" y="181"/>
                  </a:lnTo>
                  <a:lnTo>
                    <a:pt x="63" y="181"/>
                  </a:lnTo>
                  <a:lnTo>
                    <a:pt x="63" y="141"/>
                  </a:lnTo>
                  <a:lnTo>
                    <a:pt x="61" y="10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17"/>
                  </a:lnTo>
                  <a:lnTo>
                    <a:pt x="55" y="11"/>
                  </a:lnTo>
                  <a:lnTo>
                    <a:pt x="52" y="9"/>
                  </a:lnTo>
                  <a:lnTo>
                    <a:pt x="50" y="5"/>
                  </a:lnTo>
                  <a:lnTo>
                    <a:pt x="46" y="2"/>
                  </a:lnTo>
                  <a:lnTo>
                    <a:pt x="42" y="1"/>
                  </a:lnTo>
                  <a:lnTo>
                    <a:pt x="33" y="0"/>
                  </a:lnTo>
                  <a:lnTo>
                    <a:pt x="25" y="1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83"/>
                  </a:lnTo>
                  <a:lnTo>
                    <a:pt x="17" y="11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80"/>
                  </a:lnTo>
                  <a:lnTo>
                    <a:pt x="21" y="218"/>
                  </a:lnTo>
                  <a:lnTo>
                    <a:pt x="22" y="236"/>
                  </a:lnTo>
                  <a:lnTo>
                    <a:pt x="22" y="255"/>
                  </a:lnTo>
                  <a:lnTo>
                    <a:pt x="21" y="273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4" y="306"/>
                  </a:lnTo>
                  <a:lnTo>
                    <a:pt x="13" y="321"/>
                  </a:lnTo>
                  <a:lnTo>
                    <a:pt x="10" y="355"/>
                  </a:lnTo>
                  <a:lnTo>
                    <a:pt x="9" y="388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5" y="459"/>
                  </a:lnTo>
                  <a:lnTo>
                    <a:pt x="5" y="495"/>
                  </a:lnTo>
                  <a:lnTo>
                    <a:pt x="5" y="570"/>
                  </a:lnTo>
                  <a:lnTo>
                    <a:pt x="5" y="570"/>
                  </a:lnTo>
                  <a:lnTo>
                    <a:pt x="6" y="601"/>
                  </a:lnTo>
                  <a:lnTo>
                    <a:pt x="6" y="633"/>
                  </a:lnTo>
                  <a:lnTo>
                    <a:pt x="9" y="664"/>
                  </a:lnTo>
                  <a:lnTo>
                    <a:pt x="14" y="694"/>
                  </a:lnTo>
                  <a:lnTo>
                    <a:pt x="14" y="694"/>
                  </a:lnTo>
                  <a:lnTo>
                    <a:pt x="17" y="714"/>
                  </a:lnTo>
                  <a:lnTo>
                    <a:pt x="18" y="735"/>
                  </a:lnTo>
                  <a:lnTo>
                    <a:pt x="19" y="754"/>
                  </a:lnTo>
                  <a:lnTo>
                    <a:pt x="19" y="774"/>
                  </a:lnTo>
                  <a:lnTo>
                    <a:pt x="18" y="814"/>
                  </a:lnTo>
                  <a:lnTo>
                    <a:pt x="17" y="854"/>
                  </a:lnTo>
                  <a:lnTo>
                    <a:pt x="17" y="854"/>
                  </a:lnTo>
                  <a:lnTo>
                    <a:pt x="17" y="869"/>
                  </a:lnTo>
                  <a:lnTo>
                    <a:pt x="16" y="886"/>
                  </a:lnTo>
                  <a:lnTo>
                    <a:pt x="12" y="918"/>
                  </a:lnTo>
                  <a:lnTo>
                    <a:pt x="8" y="949"/>
                  </a:lnTo>
                  <a:lnTo>
                    <a:pt x="6" y="965"/>
                  </a:lnTo>
                  <a:lnTo>
                    <a:pt x="5" y="980"/>
                  </a:lnTo>
                  <a:lnTo>
                    <a:pt x="5" y="980"/>
                  </a:lnTo>
                  <a:lnTo>
                    <a:pt x="8" y="1007"/>
                  </a:lnTo>
                  <a:lnTo>
                    <a:pt x="9" y="1035"/>
                  </a:lnTo>
                  <a:lnTo>
                    <a:pt x="10" y="1051"/>
                  </a:lnTo>
                  <a:lnTo>
                    <a:pt x="9" y="1064"/>
                  </a:lnTo>
                  <a:lnTo>
                    <a:pt x="8" y="1077"/>
                  </a:lnTo>
                  <a:lnTo>
                    <a:pt x="2" y="1089"/>
                  </a:lnTo>
                  <a:lnTo>
                    <a:pt x="2" y="1089"/>
                  </a:lnTo>
                  <a:lnTo>
                    <a:pt x="1" y="1094"/>
                  </a:lnTo>
                  <a:lnTo>
                    <a:pt x="0" y="1098"/>
                  </a:lnTo>
                  <a:lnTo>
                    <a:pt x="1" y="1103"/>
                  </a:lnTo>
                  <a:lnTo>
                    <a:pt x="1" y="1107"/>
                  </a:lnTo>
                  <a:lnTo>
                    <a:pt x="4" y="1111"/>
                  </a:lnTo>
                  <a:lnTo>
                    <a:pt x="6" y="1115"/>
                  </a:lnTo>
                  <a:lnTo>
                    <a:pt x="13" y="1120"/>
                  </a:lnTo>
                  <a:lnTo>
                    <a:pt x="21" y="1123"/>
                  </a:lnTo>
                  <a:lnTo>
                    <a:pt x="25" y="1123"/>
                  </a:lnTo>
                  <a:lnTo>
                    <a:pt x="29" y="1123"/>
                  </a:lnTo>
                  <a:lnTo>
                    <a:pt x="33" y="1122"/>
                  </a:lnTo>
                  <a:lnTo>
                    <a:pt x="36" y="1119"/>
                  </a:lnTo>
                  <a:lnTo>
                    <a:pt x="39" y="1116"/>
                  </a:lnTo>
                  <a:lnTo>
                    <a:pt x="43" y="1112"/>
                  </a:lnTo>
                  <a:lnTo>
                    <a:pt x="43" y="1112"/>
                  </a:lnTo>
                  <a:lnTo>
                    <a:pt x="47" y="1101"/>
                  </a:lnTo>
                  <a:lnTo>
                    <a:pt x="51" y="1090"/>
                  </a:lnTo>
                  <a:lnTo>
                    <a:pt x="52" y="1078"/>
                  </a:lnTo>
                  <a:lnTo>
                    <a:pt x="53" y="1067"/>
                  </a:lnTo>
                  <a:lnTo>
                    <a:pt x="52" y="1044"/>
                  </a:lnTo>
                  <a:lnTo>
                    <a:pt x="51" y="1021"/>
                  </a:lnTo>
                  <a:lnTo>
                    <a:pt x="51" y="1021"/>
                  </a:lnTo>
                  <a:lnTo>
                    <a:pt x="51" y="990"/>
                  </a:lnTo>
                  <a:lnTo>
                    <a:pt x="52" y="958"/>
                  </a:lnTo>
                  <a:lnTo>
                    <a:pt x="55" y="925"/>
                  </a:lnTo>
                  <a:lnTo>
                    <a:pt x="59" y="895"/>
                  </a:lnTo>
                  <a:lnTo>
                    <a:pt x="59" y="895"/>
                  </a:lnTo>
                  <a:lnTo>
                    <a:pt x="61" y="878"/>
                  </a:lnTo>
                  <a:lnTo>
                    <a:pt x="63" y="861"/>
                  </a:lnTo>
                  <a:lnTo>
                    <a:pt x="64" y="829"/>
                  </a:lnTo>
                  <a:lnTo>
                    <a:pt x="64" y="795"/>
                  </a:lnTo>
                  <a:lnTo>
                    <a:pt x="64" y="762"/>
                  </a:lnTo>
                  <a:lnTo>
                    <a:pt x="64" y="762"/>
                  </a:lnTo>
                  <a:lnTo>
                    <a:pt x="65" y="742"/>
                  </a:lnTo>
                  <a:lnTo>
                    <a:pt x="64" y="723"/>
                  </a:lnTo>
                  <a:lnTo>
                    <a:pt x="59" y="685"/>
                  </a:lnTo>
                  <a:lnTo>
                    <a:pt x="53" y="647"/>
                  </a:lnTo>
                  <a:lnTo>
                    <a:pt x="52" y="627"/>
                  </a:lnTo>
                  <a:lnTo>
                    <a:pt x="51" y="609"/>
                  </a:lnTo>
                  <a:lnTo>
                    <a:pt x="51" y="4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9" name="Freeform 1251"/>
            <p:cNvSpPr>
              <a:spLocks noEditPoints="1"/>
            </p:cNvSpPr>
            <p:nvPr/>
          </p:nvSpPr>
          <p:spPr bwMode="auto">
            <a:xfrm>
              <a:off x="5338763" y="2098675"/>
              <a:ext cx="531813" cy="517525"/>
            </a:xfrm>
            <a:custGeom>
              <a:avLst/>
              <a:gdLst/>
              <a:ahLst/>
              <a:cxnLst>
                <a:cxn ang="0">
                  <a:pos x="1333" y="548"/>
                </a:cxn>
                <a:cxn ang="0">
                  <a:pos x="1328" y="423"/>
                </a:cxn>
                <a:cxn ang="0">
                  <a:pos x="1319" y="340"/>
                </a:cxn>
                <a:cxn ang="0">
                  <a:pos x="1323" y="206"/>
                </a:cxn>
                <a:cxn ang="0">
                  <a:pos x="1309" y="68"/>
                </a:cxn>
                <a:cxn ang="0">
                  <a:pos x="1303" y="32"/>
                </a:cxn>
                <a:cxn ang="0">
                  <a:pos x="1287" y="19"/>
                </a:cxn>
                <a:cxn ang="0">
                  <a:pos x="1227" y="19"/>
                </a:cxn>
                <a:cxn ang="0">
                  <a:pos x="833" y="19"/>
                </a:cxn>
                <a:cxn ang="0">
                  <a:pos x="348" y="11"/>
                </a:cxn>
                <a:cxn ang="0">
                  <a:pos x="209" y="0"/>
                </a:cxn>
                <a:cxn ang="0">
                  <a:pos x="30" y="7"/>
                </a:cxn>
                <a:cxn ang="0">
                  <a:pos x="14" y="14"/>
                </a:cxn>
                <a:cxn ang="0">
                  <a:pos x="7" y="111"/>
                </a:cxn>
                <a:cxn ang="0">
                  <a:pos x="3" y="514"/>
                </a:cxn>
                <a:cxn ang="0">
                  <a:pos x="17" y="673"/>
                </a:cxn>
                <a:cxn ang="0">
                  <a:pos x="28" y="933"/>
                </a:cxn>
                <a:cxn ang="0">
                  <a:pos x="20" y="1120"/>
                </a:cxn>
                <a:cxn ang="0">
                  <a:pos x="18" y="1204"/>
                </a:cxn>
                <a:cxn ang="0">
                  <a:pos x="39" y="1245"/>
                </a:cxn>
                <a:cxn ang="0">
                  <a:pos x="99" y="1264"/>
                </a:cxn>
                <a:cxn ang="0">
                  <a:pos x="135" y="1271"/>
                </a:cxn>
                <a:cxn ang="0">
                  <a:pos x="217" y="1273"/>
                </a:cxn>
                <a:cxn ang="0">
                  <a:pos x="437" y="1284"/>
                </a:cxn>
                <a:cxn ang="0">
                  <a:pos x="617" y="1277"/>
                </a:cxn>
                <a:cxn ang="0">
                  <a:pos x="861" y="1275"/>
                </a:cxn>
                <a:cxn ang="0">
                  <a:pos x="1266" y="1297"/>
                </a:cxn>
                <a:cxn ang="0">
                  <a:pos x="1282" y="1302"/>
                </a:cxn>
                <a:cxn ang="0">
                  <a:pos x="1306" y="1293"/>
                </a:cxn>
                <a:cxn ang="0">
                  <a:pos x="1324" y="1216"/>
                </a:cxn>
                <a:cxn ang="0">
                  <a:pos x="1326" y="844"/>
                </a:cxn>
                <a:cxn ang="0">
                  <a:pos x="1336" y="722"/>
                </a:cxn>
                <a:cxn ang="0">
                  <a:pos x="697" y="1229"/>
                </a:cxn>
                <a:cxn ang="0">
                  <a:pos x="381" y="1235"/>
                </a:cxn>
                <a:cxn ang="0">
                  <a:pos x="92" y="1218"/>
                </a:cxn>
                <a:cxn ang="0">
                  <a:pos x="69" y="1201"/>
                </a:cxn>
                <a:cxn ang="0">
                  <a:pos x="65" y="1124"/>
                </a:cxn>
                <a:cxn ang="0">
                  <a:pos x="72" y="978"/>
                </a:cxn>
                <a:cxn ang="0">
                  <a:pos x="68" y="765"/>
                </a:cxn>
                <a:cxn ang="0">
                  <a:pos x="58" y="631"/>
                </a:cxn>
                <a:cxn ang="0">
                  <a:pos x="50" y="544"/>
                </a:cxn>
                <a:cxn ang="0">
                  <a:pos x="46" y="413"/>
                </a:cxn>
                <a:cxn ang="0">
                  <a:pos x="52" y="52"/>
                </a:cxn>
                <a:cxn ang="0">
                  <a:pos x="276" y="49"/>
                </a:cxn>
                <a:cxn ang="0">
                  <a:pos x="424" y="61"/>
                </a:cxn>
                <a:cxn ang="0">
                  <a:pos x="700" y="65"/>
                </a:cxn>
                <a:cxn ang="0">
                  <a:pos x="1198" y="64"/>
                </a:cxn>
                <a:cxn ang="0">
                  <a:pos x="1232" y="65"/>
                </a:cxn>
                <a:cxn ang="0">
                  <a:pos x="1253" y="69"/>
                </a:cxn>
                <a:cxn ang="0">
                  <a:pos x="1272" y="125"/>
                </a:cxn>
                <a:cxn ang="0">
                  <a:pos x="1277" y="225"/>
                </a:cxn>
                <a:cxn ang="0">
                  <a:pos x="1277" y="417"/>
                </a:cxn>
                <a:cxn ang="0">
                  <a:pos x="1292" y="644"/>
                </a:cxn>
                <a:cxn ang="0">
                  <a:pos x="1281" y="790"/>
                </a:cxn>
                <a:cxn ang="0">
                  <a:pos x="1281" y="1127"/>
                </a:cxn>
                <a:cxn ang="0">
                  <a:pos x="1269" y="1251"/>
                </a:cxn>
                <a:cxn ang="0">
                  <a:pos x="769" y="1230"/>
                </a:cxn>
              </a:cxnLst>
              <a:rect l="0" t="0" r="r" b="b"/>
              <a:pathLst>
                <a:path w="1338" h="1302">
                  <a:moveTo>
                    <a:pt x="1337" y="681"/>
                  </a:moveTo>
                  <a:lnTo>
                    <a:pt x="1337" y="681"/>
                  </a:lnTo>
                  <a:lnTo>
                    <a:pt x="1338" y="614"/>
                  </a:lnTo>
                  <a:lnTo>
                    <a:pt x="1336" y="580"/>
                  </a:lnTo>
                  <a:lnTo>
                    <a:pt x="1333" y="548"/>
                  </a:lnTo>
                  <a:lnTo>
                    <a:pt x="1333" y="548"/>
                  </a:lnTo>
                  <a:lnTo>
                    <a:pt x="1330" y="527"/>
                  </a:lnTo>
                  <a:lnTo>
                    <a:pt x="1329" y="506"/>
                  </a:lnTo>
                  <a:lnTo>
                    <a:pt x="1329" y="464"/>
                  </a:lnTo>
                  <a:lnTo>
                    <a:pt x="1328" y="423"/>
                  </a:lnTo>
                  <a:lnTo>
                    <a:pt x="1326" y="402"/>
                  </a:lnTo>
                  <a:lnTo>
                    <a:pt x="1324" y="383"/>
                  </a:lnTo>
                  <a:lnTo>
                    <a:pt x="1324" y="383"/>
                  </a:lnTo>
                  <a:lnTo>
                    <a:pt x="1320" y="361"/>
                  </a:lnTo>
                  <a:lnTo>
                    <a:pt x="1319" y="340"/>
                  </a:lnTo>
                  <a:lnTo>
                    <a:pt x="1319" y="317"/>
                  </a:lnTo>
                  <a:lnTo>
                    <a:pt x="1319" y="295"/>
                  </a:lnTo>
                  <a:lnTo>
                    <a:pt x="1321" y="249"/>
                  </a:lnTo>
                  <a:lnTo>
                    <a:pt x="1323" y="206"/>
                  </a:lnTo>
                  <a:lnTo>
                    <a:pt x="1323" y="206"/>
                  </a:lnTo>
                  <a:lnTo>
                    <a:pt x="1323" y="185"/>
                  </a:lnTo>
                  <a:lnTo>
                    <a:pt x="1321" y="166"/>
                  </a:lnTo>
                  <a:lnTo>
                    <a:pt x="1316" y="126"/>
                  </a:lnTo>
                  <a:lnTo>
                    <a:pt x="1311" y="87"/>
                  </a:lnTo>
                  <a:lnTo>
                    <a:pt x="1309" y="68"/>
                  </a:lnTo>
                  <a:lnTo>
                    <a:pt x="1309" y="48"/>
                  </a:lnTo>
                  <a:lnTo>
                    <a:pt x="1309" y="48"/>
                  </a:lnTo>
                  <a:lnTo>
                    <a:pt x="1308" y="41"/>
                  </a:lnTo>
                  <a:lnTo>
                    <a:pt x="1306" y="36"/>
                  </a:lnTo>
                  <a:lnTo>
                    <a:pt x="1303" y="32"/>
                  </a:lnTo>
                  <a:lnTo>
                    <a:pt x="1299" y="30"/>
                  </a:lnTo>
                  <a:lnTo>
                    <a:pt x="1299" y="30"/>
                  </a:lnTo>
                  <a:lnTo>
                    <a:pt x="1296" y="24"/>
                  </a:lnTo>
                  <a:lnTo>
                    <a:pt x="1291" y="22"/>
                  </a:lnTo>
                  <a:lnTo>
                    <a:pt x="1287" y="19"/>
                  </a:lnTo>
                  <a:lnTo>
                    <a:pt x="1281" y="19"/>
                  </a:lnTo>
                  <a:lnTo>
                    <a:pt x="1230" y="19"/>
                  </a:lnTo>
                  <a:lnTo>
                    <a:pt x="1230" y="19"/>
                  </a:lnTo>
                  <a:lnTo>
                    <a:pt x="1227" y="19"/>
                  </a:lnTo>
                  <a:lnTo>
                    <a:pt x="1227" y="19"/>
                  </a:lnTo>
                  <a:lnTo>
                    <a:pt x="1202" y="19"/>
                  </a:lnTo>
                  <a:lnTo>
                    <a:pt x="1177" y="19"/>
                  </a:lnTo>
                  <a:lnTo>
                    <a:pt x="1006" y="19"/>
                  </a:lnTo>
                  <a:lnTo>
                    <a:pt x="1006" y="19"/>
                  </a:lnTo>
                  <a:lnTo>
                    <a:pt x="83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504" y="17"/>
                  </a:lnTo>
                  <a:lnTo>
                    <a:pt x="425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07" y="7"/>
                  </a:lnTo>
                  <a:lnTo>
                    <a:pt x="268" y="4"/>
                  </a:lnTo>
                  <a:lnTo>
                    <a:pt x="229" y="1"/>
                  </a:lnTo>
                  <a:lnTo>
                    <a:pt x="209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49" y="1"/>
                  </a:lnTo>
                  <a:lnTo>
                    <a:pt x="110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4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111"/>
                  </a:lnTo>
                  <a:lnTo>
                    <a:pt x="4" y="192"/>
                  </a:lnTo>
                  <a:lnTo>
                    <a:pt x="3" y="272"/>
                  </a:lnTo>
                  <a:lnTo>
                    <a:pt x="0" y="353"/>
                  </a:lnTo>
                  <a:lnTo>
                    <a:pt x="0" y="434"/>
                  </a:lnTo>
                  <a:lnTo>
                    <a:pt x="3" y="514"/>
                  </a:lnTo>
                  <a:lnTo>
                    <a:pt x="4" y="554"/>
                  </a:lnTo>
                  <a:lnTo>
                    <a:pt x="8" y="595"/>
                  </a:lnTo>
                  <a:lnTo>
                    <a:pt x="12" y="634"/>
                  </a:lnTo>
                  <a:lnTo>
                    <a:pt x="17" y="673"/>
                  </a:lnTo>
                  <a:lnTo>
                    <a:pt x="17" y="673"/>
                  </a:lnTo>
                  <a:lnTo>
                    <a:pt x="22" y="716"/>
                  </a:lnTo>
                  <a:lnTo>
                    <a:pt x="25" y="759"/>
                  </a:lnTo>
                  <a:lnTo>
                    <a:pt x="28" y="803"/>
                  </a:lnTo>
                  <a:lnTo>
                    <a:pt x="28" y="846"/>
                  </a:lnTo>
                  <a:lnTo>
                    <a:pt x="28" y="933"/>
                  </a:lnTo>
                  <a:lnTo>
                    <a:pt x="28" y="1020"/>
                  </a:lnTo>
                  <a:lnTo>
                    <a:pt x="28" y="1020"/>
                  </a:lnTo>
                  <a:lnTo>
                    <a:pt x="26" y="1054"/>
                  </a:lnTo>
                  <a:lnTo>
                    <a:pt x="22" y="1086"/>
                  </a:lnTo>
                  <a:lnTo>
                    <a:pt x="20" y="1120"/>
                  </a:lnTo>
                  <a:lnTo>
                    <a:pt x="18" y="1154"/>
                  </a:lnTo>
                  <a:lnTo>
                    <a:pt x="18" y="1154"/>
                  </a:lnTo>
                  <a:lnTo>
                    <a:pt x="17" y="1179"/>
                  </a:lnTo>
                  <a:lnTo>
                    <a:pt x="17" y="1192"/>
                  </a:lnTo>
                  <a:lnTo>
                    <a:pt x="18" y="1204"/>
                  </a:lnTo>
                  <a:lnTo>
                    <a:pt x="20" y="1215"/>
                  </a:lnTo>
                  <a:lnTo>
                    <a:pt x="24" y="1225"/>
                  </a:lnTo>
                  <a:lnTo>
                    <a:pt x="30" y="1235"/>
                  </a:lnTo>
                  <a:lnTo>
                    <a:pt x="39" y="1245"/>
                  </a:lnTo>
                  <a:lnTo>
                    <a:pt x="39" y="1245"/>
                  </a:lnTo>
                  <a:lnTo>
                    <a:pt x="48" y="1251"/>
                  </a:lnTo>
                  <a:lnTo>
                    <a:pt x="59" y="1256"/>
                  </a:lnTo>
                  <a:lnTo>
                    <a:pt x="68" y="1259"/>
                  </a:lnTo>
                  <a:lnTo>
                    <a:pt x="79" y="1260"/>
                  </a:lnTo>
                  <a:lnTo>
                    <a:pt x="99" y="1264"/>
                  </a:lnTo>
                  <a:lnTo>
                    <a:pt x="110" y="1266"/>
                  </a:lnTo>
                  <a:lnTo>
                    <a:pt x="122" y="1268"/>
                  </a:lnTo>
                  <a:lnTo>
                    <a:pt x="122" y="1268"/>
                  </a:lnTo>
                  <a:lnTo>
                    <a:pt x="127" y="1269"/>
                  </a:lnTo>
                  <a:lnTo>
                    <a:pt x="135" y="1271"/>
                  </a:lnTo>
                  <a:lnTo>
                    <a:pt x="149" y="1271"/>
                  </a:lnTo>
                  <a:lnTo>
                    <a:pt x="178" y="1269"/>
                  </a:lnTo>
                  <a:lnTo>
                    <a:pt x="178" y="1269"/>
                  </a:lnTo>
                  <a:lnTo>
                    <a:pt x="198" y="1271"/>
                  </a:lnTo>
                  <a:lnTo>
                    <a:pt x="217" y="1273"/>
                  </a:lnTo>
                  <a:lnTo>
                    <a:pt x="237" y="1277"/>
                  </a:lnTo>
                  <a:lnTo>
                    <a:pt x="255" y="1280"/>
                  </a:lnTo>
                  <a:lnTo>
                    <a:pt x="255" y="1280"/>
                  </a:lnTo>
                  <a:lnTo>
                    <a:pt x="345" y="1284"/>
                  </a:lnTo>
                  <a:lnTo>
                    <a:pt x="437" y="1284"/>
                  </a:lnTo>
                  <a:lnTo>
                    <a:pt x="481" y="1284"/>
                  </a:lnTo>
                  <a:lnTo>
                    <a:pt x="527" y="1283"/>
                  </a:lnTo>
                  <a:lnTo>
                    <a:pt x="573" y="1280"/>
                  </a:lnTo>
                  <a:lnTo>
                    <a:pt x="617" y="1277"/>
                  </a:lnTo>
                  <a:lnTo>
                    <a:pt x="617" y="1277"/>
                  </a:lnTo>
                  <a:lnTo>
                    <a:pt x="658" y="1275"/>
                  </a:lnTo>
                  <a:lnTo>
                    <a:pt x="699" y="1272"/>
                  </a:lnTo>
                  <a:lnTo>
                    <a:pt x="739" y="1272"/>
                  </a:lnTo>
                  <a:lnTo>
                    <a:pt x="780" y="1272"/>
                  </a:lnTo>
                  <a:lnTo>
                    <a:pt x="861" y="1275"/>
                  </a:lnTo>
                  <a:lnTo>
                    <a:pt x="942" y="1279"/>
                  </a:lnTo>
                  <a:lnTo>
                    <a:pt x="1104" y="1290"/>
                  </a:lnTo>
                  <a:lnTo>
                    <a:pt x="1185" y="1294"/>
                  </a:lnTo>
                  <a:lnTo>
                    <a:pt x="1266" y="1297"/>
                  </a:lnTo>
                  <a:lnTo>
                    <a:pt x="1266" y="1297"/>
                  </a:lnTo>
                  <a:lnTo>
                    <a:pt x="1269" y="1298"/>
                  </a:lnTo>
                  <a:lnTo>
                    <a:pt x="1272" y="1298"/>
                  </a:lnTo>
                  <a:lnTo>
                    <a:pt x="1272" y="1298"/>
                  </a:lnTo>
                  <a:lnTo>
                    <a:pt x="1277" y="1301"/>
                  </a:lnTo>
                  <a:lnTo>
                    <a:pt x="1282" y="1302"/>
                  </a:lnTo>
                  <a:lnTo>
                    <a:pt x="1287" y="1302"/>
                  </a:lnTo>
                  <a:lnTo>
                    <a:pt x="1292" y="1302"/>
                  </a:lnTo>
                  <a:lnTo>
                    <a:pt x="1298" y="1301"/>
                  </a:lnTo>
                  <a:lnTo>
                    <a:pt x="1302" y="1297"/>
                  </a:lnTo>
                  <a:lnTo>
                    <a:pt x="1306" y="1293"/>
                  </a:lnTo>
                  <a:lnTo>
                    <a:pt x="1308" y="1286"/>
                  </a:lnTo>
                  <a:lnTo>
                    <a:pt x="1308" y="1286"/>
                  </a:lnTo>
                  <a:lnTo>
                    <a:pt x="1315" y="1262"/>
                  </a:lnTo>
                  <a:lnTo>
                    <a:pt x="1320" y="1239"/>
                  </a:lnTo>
                  <a:lnTo>
                    <a:pt x="1324" y="1216"/>
                  </a:lnTo>
                  <a:lnTo>
                    <a:pt x="1325" y="1203"/>
                  </a:lnTo>
                  <a:lnTo>
                    <a:pt x="1326" y="1190"/>
                  </a:lnTo>
                  <a:lnTo>
                    <a:pt x="1326" y="1190"/>
                  </a:lnTo>
                  <a:lnTo>
                    <a:pt x="1326" y="1000"/>
                  </a:lnTo>
                  <a:lnTo>
                    <a:pt x="1326" y="844"/>
                  </a:lnTo>
                  <a:lnTo>
                    <a:pt x="1326" y="844"/>
                  </a:lnTo>
                  <a:lnTo>
                    <a:pt x="1326" y="824"/>
                  </a:lnTo>
                  <a:lnTo>
                    <a:pt x="1328" y="803"/>
                  </a:lnTo>
                  <a:lnTo>
                    <a:pt x="1332" y="762"/>
                  </a:lnTo>
                  <a:lnTo>
                    <a:pt x="1336" y="722"/>
                  </a:lnTo>
                  <a:lnTo>
                    <a:pt x="1337" y="702"/>
                  </a:lnTo>
                  <a:lnTo>
                    <a:pt x="1337" y="681"/>
                  </a:lnTo>
                  <a:lnTo>
                    <a:pt x="1337" y="681"/>
                  </a:lnTo>
                  <a:close/>
                  <a:moveTo>
                    <a:pt x="697" y="1229"/>
                  </a:moveTo>
                  <a:lnTo>
                    <a:pt x="697" y="1229"/>
                  </a:lnTo>
                  <a:lnTo>
                    <a:pt x="619" y="1230"/>
                  </a:lnTo>
                  <a:lnTo>
                    <a:pt x="539" y="1232"/>
                  </a:lnTo>
                  <a:lnTo>
                    <a:pt x="460" y="1234"/>
                  </a:lnTo>
                  <a:lnTo>
                    <a:pt x="381" y="1235"/>
                  </a:lnTo>
                  <a:lnTo>
                    <a:pt x="381" y="1235"/>
                  </a:lnTo>
                  <a:lnTo>
                    <a:pt x="345" y="1234"/>
                  </a:lnTo>
                  <a:lnTo>
                    <a:pt x="309" y="1233"/>
                  </a:lnTo>
                  <a:lnTo>
                    <a:pt x="237" y="1228"/>
                  </a:lnTo>
                  <a:lnTo>
                    <a:pt x="165" y="1222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84" y="1216"/>
                  </a:lnTo>
                  <a:lnTo>
                    <a:pt x="79" y="1213"/>
                  </a:lnTo>
                  <a:lnTo>
                    <a:pt x="73" y="1208"/>
                  </a:lnTo>
                  <a:lnTo>
                    <a:pt x="69" y="1201"/>
                  </a:lnTo>
                  <a:lnTo>
                    <a:pt x="67" y="1194"/>
                  </a:lnTo>
                  <a:lnTo>
                    <a:pt x="64" y="1184"/>
                  </a:lnTo>
                  <a:lnTo>
                    <a:pt x="63" y="1165"/>
                  </a:lnTo>
                  <a:lnTo>
                    <a:pt x="63" y="1144"/>
                  </a:lnTo>
                  <a:lnTo>
                    <a:pt x="65" y="1124"/>
                  </a:lnTo>
                  <a:lnTo>
                    <a:pt x="68" y="1097"/>
                  </a:lnTo>
                  <a:lnTo>
                    <a:pt x="68" y="1097"/>
                  </a:lnTo>
                  <a:lnTo>
                    <a:pt x="71" y="1058"/>
                  </a:lnTo>
                  <a:lnTo>
                    <a:pt x="72" y="1017"/>
                  </a:lnTo>
                  <a:lnTo>
                    <a:pt x="72" y="978"/>
                  </a:lnTo>
                  <a:lnTo>
                    <a:pt x="71" y="939"/>
                  </a:lnTo>
                  <a:lnTo>
                    <a:pt x="71" y="939"/>
                  </a:lnTo>
                  <a:lnTo>
                    <a:pt x="71" y="869"/>
                  </a:lnTo>
                  <a:lnTo>
                    <a:pt x="69" y="800"/>
                  </a:lnTo>
                  <a:lnTo>
                    <a:pt x="68" y="765"/>
                  </a:lnTo>
                  <a:lnTo>
                    <a:pt x="67" y="731"/>
                  </a:lnTo>
                  <a:lnTo>
                    <a:pt x="64" y="697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58" y="631"/>
                  </a:lnTo>
                  <a:lnTo>
                    <a:pt x="56" y="603"/>
                  </a:lnTo>
                  <a:lnTo>
                    <a:pt x="55" y="574"/>
                  </a:lnTo>
                  <a:lnTo>
                    <a:pt x="52" y="558"/>
                  </a:lnTo>
                  <a:lnTo>
                    <a:pt x="50" y="544"/>
                  </a:lnTo>
                  <a:lnTo>
                    <a:pt x="50" y="544"/>
                  </a:lnTo>
                  <a:lnTo>
                    <a:pt x="46" y="524"/>
                  </a:lnTo>
                  <a:lnTo>
                    <a:pt x="45" y="502"/>
                  </a:lnTo>
                  <a:lnTo>
                    <a:pt x="43" y="480"/>
                  </a:lnTo>
                  <a:lnTo>
                    <a:pt x="43" y="457"/>
                  </a:lnTo>
                  <a:lnTo>
                    <a:pt x="46" y="413"/>
                  </a:lnTo>
                  <a:lnTo>
                    <a:pt x="48" y="370"/>
                  </a:lnTo>
                  <a:lnTo>
                    <a:pt x="48" y="370"/>
                  </a:lnTo>
                  <a:lnTo>
                    <a:pt x="51" y="21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116" y="49"/>
                  </a:lnTo>
                  <a:lnTo>
                    <a:pt x="181" y="47"/>
                  </a:lnTo>
                  <a:lnTo>
                    <a:pt x="212" y="47"/>
                  </a:lnTo>
                  <a:lnTo>
                    <a:pt x="245" y="48"/>
                  </a:lnTo>
                  <a:lnTo>
                    <a:pt x="276" y="49"/>
                  </a:lnTo>
                  <a:lnTo>
                    <a:pt x="309" y="53"/>
                  </a:lnTo>
                  <a:lnTo>
                    <a:pt x="309" y="53"/>
                  </a:lnTo>
                  <a:lnTo>
                    <a:pt x="347" y="57"/>
                  </a:lnTo>
                  <a:lnTo>
                    <a:pt x="386" y="60"/>
                  </a:lnTo>
                  <a:lnTo>
                    <a:pt x="424" y="61"/>
                  </a:lnTo>
                  <a:lnTo>
                    <a:pt x="463" y="62"/>
                  </a:lnTo>
                  <a:lnTo>
                    <a:pt x="542" y="62"/>
                  </a:lnTo>
                  <a:lnTo>
                    <a:pt x="619" y="64"/>
                  </a:lnTo>
                  <a:lnTo>
                    <a:pt x="619" y="64"/>
                  </a:lnTo>
                  <a:lnTo>
                    <a:pt x="700" y="65"/>
                  </a:lnTo>
                  <a:lnTo>
                    <a:pt x="780" y="65"/>
                  </a:lnTo>
                  <a:lnTo>
                    <a:pt x="942" y="65"/>
                  </a:lnTo>
                  <a:lnTo>
                    <a:pt x="1177" y="65"/>
                  </a:lnTo>
                  <a:lnTo>
                    <a:pt x="1177" y="65"/>
                  </a:lnTo>
                  <a:lnTo>
                    <a:pt x="1198" y="64"/>
                  </a:lnTo>
                  <a:lnTo>
                    <a:pt x="1210" y="64"/>
                  </a:lnTo>
                  <a:lnTo>
                    <a:pt x="1220" y="64"/>
                  </a:lnTo>
                  <a:lnTo>
                    <a:pt x="1220" y="64"/>
                  </a:lnTo>
                  <a:lnTo>
                    <a:pt x="1230" y="65"/>
                  </a:lnTo>
                  <a:lnTo>
                    <a:pt x="1232" y="65"/>
                  </a:lnTo>
                  <a:lnTo>
                    <a:pt x="1232" y="65"/>
                  </a:lnTo>
                  <a:lnTo>
                    <a:pt x="1240" y="68"/>
                  </a:lnTo>
                  <a:lnTo>
                    <a:pt x="1240" y="68"/>
                  </a:lnTo>
                  <a:lnTo>
                    <a:pt x="1247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4" y="65"/>
                  </a:lnTo>
                  <a:lnTo>
                    <a:pt x="1264" y="65"/>
                  </a:lnTo>
                  <a:lnTo>
                    <a:pt x="1268" y="95"/>
                  </a:lnTo>
                  <a:lnTo>
                    <a:pt x="1272" y="125"/>
                  </a:lnTo>
                  <a:lnTo>
                    <a:pt x="1275" y="155"/>
                  </a:lnTo>
                  <a:lnTo>
                    <a:pt x="1277" y="171"/>
                  </a:lnTo>
                  <a:lnTo>
                    <a:pt x="1277" y="187"/>
                  </a:lnTo>
                  <a:lnTo>
                    <a:pt x="1277" y="187"/>
                  </a:lnTo>
                  <a:lnTo>
                    <a:pt x="1277" y="225"/>
                  </a:lnTo>
                  <a:lnTo>
                    <a:pt x="1277" y="264"/>
                  </a:lnTo>
                  <a:lnTo>
                    <a:pt x="1274" y="341"/>
                  </a:lnTo>
                  <a:lnTo>
                    <a:pt x="1274" y="341"/>
                  </a:lnTo>
                  <a:lnTo>
                    <a:pt x="1275" y="379"/>
                  </a:lnTo>
                  <a:lnTo>
                    <a:pt x="1277" y="417"/>
                  </a:lnTo>
                  <a:lnTo>
                    <a:pt x="1283" y="493"/>
                  </a:lnTo>
                  <a:lnTo>
                    <a:pt x="1289" y="569"/>
                  </a:lnTo>
                  <a:lnTo>
                    <a:pt x="1291" y="606"/>
                  </a:lnTo>
                  <a:lnTo>
                    <a:pt x="1292" y="644"/>
                  </a:lnTo>
                  <a:lnTo>
                    <a:pt x="1292" y="644"/>
                  </a:lnTo>
                  <a:lnTo>
                    <a:pt x="1291" y="681"/>
                  </a:lnTo>
                  <a:lnTo>
                    <a:pt x="1287" y="718"/>
                  </a:lnTo>
                  <a:lnTo>
                    <a:pt x="1283" y="753"/>
                  </a:lnTo>
                  <a:lnTo>
                    <a:pt x="1281" y="790"/>
                  </a:lnTo>
                  <a:lnTo>
                    <a:pt x="1281" y="790"/>
                  </a:lnTo>
                  <a:lnTo>
                    <a:pt x="1279" y="831"/>
                  </a:lnTo>
                  <a:lnTo>
                    <a:pt x="1279" y="873"/>
                  </a:lnTo>
                  <a:lnTo>
                    <a:pt x="1281" y="958"/>
                  </a:lnTo>
                  <a:lnTo>
                    <a:pt x="1281" y="1127"/>
                  </a:lnTo>
                  <a:lnTo>
                    <a:pt x="1281" y="1127"/>
                  </a:lnTo>
                  <a:lnTo>
                    <a:pt x="1279" y="1160"/>
                  </a:lnTo>
                  <a:lnTo>
                    <a:pt x="1278" y="1191"/>
                  </a:lnTo>
                  <a:lnTo>
                    <a:pt x="1275" y="1221"/>
                  </a:lnTo>
                  <a:lnTo>
                    <a:pt x="1269" y="1251"/>
                  </a:lnTo>
                  <a:lnTo>
                    <a:pt x="1269" y="1251"/>
                  </a:lnTo>
                  <a:lnTo>
                    <a:pt x="1198" y="1250"/>
                  </a:lnTo>
                  <a:lnTo>
                    <a:pt x="1126" y="1247"/>
                  </a:lnTo>
                  <a:lnTo>
                    <a:pt x="984" y="1239"/>
                  </a:lnTo>
                  <a:lnTo>
                    <a:pt x="841" y="1233"/>
                  </a:lnTo>
                  <a:lnTo>
                    <a:pt x="769" y="1230"/>
                  </a:lnTo>
                  <a:lnTo>
                    <a:pt x="697" y="1229"/>
                  </a:lnTo>
                  <a:lnTo>
                    <a:pt x="697" y="1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0" name="Freeform 1252"/>
            <p:cNvSpPr/>
            <p:nvPr/>
          </p:nvSpPr>
          <p:spPr bwMode="auto">
            <a:xfrm>
              <a:off x="5348288" y="2224088"/>
              <a:ext cx="396875" cy="234950"/>
            </a:xfrm>
            <a:custGeom>
              <a:avLst/>
              <a:gdLst/>
              <a:ahLst/>
              <a:cxnLst>
                <a:cxn ang="0">
                  <a:pos x="929" y="38"/>
                </a:cxn>
                <a:cxn ang="0">
                  <a:pos x="840" y="137"/>
                </a:cxn>
                <a:cxn ang="0">
                  <a:pos x="777" y="200"/>
                </a:cxn>
                <a:cxn ang="0">
                  <a:pos x="748" y="222"/>
                </a:cxn>
                <a:cxn ang="0">
                  <a:pos x="722" y="213"/>
                </a:cxn>
                <a:cxn ang="0">
                  <a:pos x="659" y="173"/>
                </a:cxn>
                <a:cxn ang="0">
                  <a:pos x="609" y="156"/>
                </a:cxn>
                <a:cxn ang="0">
                  <a:pos x="583" y="166"/>
                </a:cxn>
                <a:cxn ang="0">
                  <a:pos x="568" y="188"/>
                </a:cxn>
                <a:cxn ang="0">
                  <a:pos x="540" y="215"/>
                </a:cxn>
                <a:cxn ang="0">
                  <a:pos x="489" y="285"/>
                </a:cxn>
                <a:cxn ang="0">
                  <a:pos x="432" y="353"/>
                </a:cxn>
                <a:cxn ang="0">
                  <a:pos x="395" y="408"/>
                </a:cxn>
                <a:cxn ang="0">
                  <a:pos x="369" y="426"/>
                </a:cxn>
                <a:cxn ang="0">
                  <a:pos x="344" y="421"/>
                </a:cxn>
                <a:cxn ang="0">
                  <a:pos x="279" y="369"/>
                </a:cxn>
                <a:cxn ang="0">
                  <a:pos x="235" y="335"/>
                </a:cxn>
                <a:cxn ang="0">
                  <a:pos x="211" y="332"/>
                </a:cxn>
                <a:cxn ang="0">
                  <a:pos x="171" y="360"/>
                </a:cxn>
                <a:cxn ang="0">
                  <a:pos x="119" y="424"/>
                </a:cxn>
                <a:cxn ang="0">
                  <a:pos x="47" y="497"/>
                </a:cxn>
                <a:cxn ang="0">
                  <a:pos x="9" y="547"/>
                </a:cxn>
                <a:cxn ang="0">
                  <a:pos x="0" y="565"/>
                </a:cxn>
                <a:cxn ang="0">
                  <a:pos x="1" y="579"/>
                </a:cxn>
                <a:cxn ang="0">
                  <a:pos x="18" y="593"/>
                </a:cxn>
                <a:cxn ang="0">
                  <a:pos x="44" y="577"/>
                </a:cxn>
                <a:cxn ang="0">
                  <a:pos x="69" y="543"/>
                </a:cxn>
                <a:cxn ang="0">
                  <a:pos x="137" y="471"/>
                </a:cxn>
                <a:cxn ang="0">
                  <a:pos x="218" y="379"/>
                </a:cxn>
                <a:cxn ang="0">
                  <a:pos x="264" y="417"/>
                </a:cxn>
                <a:cxn ang="0">
                  <a:pos x="335" y="471"/>
                </a:cxn>
                <a:cxn ang="0">
                  <a:pos x="378" y="476"/>
                </a:cxn>
                <a:cxn ang="0">
                  <a:pos x="422" y="442"/>
                </a:cxn>
                <a:cxn ang="0">
                  <a:pos x="504" y="341"/>
                </a:cxn>
                <a:cxn ang="0">
                  <a:pos x="560" y="270"/>
                </a:cxn>
                <a:cxn ang="0">
                  <a:pos x="594" y="229"/>
                </a:cxn>
                <a:cxn ang="0">
                  <a:pos x="607" y="217"/>
                </a:cxn>
                <a:cxn ang="0">
                  <a:pos x="616" y="207"/>
                </a:cxn>
                <a:cxn ang="0">
                  <a:pos x="657" y="229"/>
                </a:cxn>
                <a:cxn ang="0">
                  <a:pos x="734" y="275"/>
                </a:cxn>
                <a:cxn ang="0">
                  <a:pos x="757" y="275"/>
                </a:cxn>
                <a:cxn ang="0">
                  <a:pos x="800" y="247"/>
                </a:cxn>
                <a:cxn ang="0">
                  <a:pos x="861" y="182"/>
                </a:cxn>
                <a:cxn ang="0">
                  <a:pos x="974" y="56"/>
                </a:cxn>
                <a:cxn ang="0">
                  <a:pos x="998" y="30"/>
                </a:cxn>
                <a:cxn ang="0">
                  <a:pos x="997" y="14"/>
                </a:cxn>
                <a:cxn ang="0">
                  <a:pos x="977" y="0"/>
                </a:cxn>
                <a:cxn ang="0">
                  <a:pos x="960" y="7"/>
                </a:cxn>
              </a:cxnLst>
              <a:rect l="0" t="0" r="r" b="b"/>
              <a:pathLst>
                <a:path w="999" h="593">
                  <a:moveTo>
                    <a:pt x="960" y="7"/>
                  </a:moveTo>
                  <a:lnTo>
                    <a:pt x="960" y="7"/>
                  </a:lnTo>
                  <a:lnTo>
                    <a:pt x="943" y="22"/>
                  </a:lnTo>
                  <a:lnTo>
                    <a:pt x="929" y="38"/>
                  </a:lnTo>
                  <a:lnTo>
                    <a:pt x="899" y="72"/>
                  </a:lnTo>
                  <a:lnTo>
                    <a:pt x="870" y="105"/>
                  </a:lnTo>
                  <a:lnTo>
                    <a:pt x="840" y="137"/>
                  </a:lnTo>
                  <a:lnTo>
                    <a:pt x="840" y="137"/>
                  </a:lnTo>
                  <a:lnTo>
                    <a:pt x="807" y="169"/>
                  </a:lnTo>
                  <a:lnTo>
                    <a:pt x="791" y="184"/>
                  </a:lnTo>
                  <a:lnTo>
                    <a:pt x="777" y="200"/>
                  </a:lnTo>
                  <a:lnTo>
                    <a:pt x="777" y="200"/>
                  </a:lnTo>
                  <a:lnTo>
                    <a:pt x="766" y="212"/>
                  </a:lnTo>
                  <a:lnTo>
                    <a:pt x="757" y="220"/>
                  </a:lnTo>
                  <a:lnTo>
                    <a:pt x="752" y="221"/>
                  </a:lnTo>
                  <a:lnTo>
                    <a:pt x="748" y="222"/>
                  </a:lnTo>
                  <a:lnTo>
                    <a:pt x="744" y="222"/>
                  </a:lnTo>
                  <a:lnTo>
                    <a:pt x="739" y="222"/>
                  </a:lnTo>
                  <a:lnTo>
                    <a:pt x="731" y="218"/>
                  </a:lnTo>
                  <a:lnTo>
                    <a:pt x="722" y="213"/>
                  </a:lnTo>
                  <a:lnTo>
                    <a:pt x="700" y="198"/>
                  </a:lnTo>
                  <a:lnTo>
                    <a:pt x="700" y="198"/>
                  </a:lnTo>
                  <a:lnTo>
                    <a:pt x="675" y="182"/>
                  </a:lnTo>
                  <a:lnTo>
                    <a:pt x="659" y="173"/>
                  </a:lnTo>
                  <a:lnTo>
                    <a:pt x="643" y="165"/>
                  </a:lnTo>
                  <a:lnTo>
                    <a:pt x="626" y="158"/>
                  </a:lnTo>
                  <a:lnTo>
                    <a:pt x="619" y="157"/>
                  </a:lnTo>
                  <a:lnTo>
                    <a:pt x="609" y="156"/>
                  </a:lnTo>
                  <a:lnTo>
                    <a:pt x="603" y="157"/>
                  </a:lnTo>
                  <a:lnTo>
                    <a:pt x="595" y="158"/>
                  </a:lnTo>
                  <a:lnTo>
                    <a:pt x="589" y="161"/>
                  </a:lnTo>
                  <a:lnTo>
                    <a:pt x="583" y="166"/>
                  </a:lnTo>
                  <a:lnTo>
                    <a:pt x="583" y="166"/>
                  </a:lnTo>
                  <a:lnTo>
                    <a:pt x="577" y="174"/>
                  </a:lnTo>
                  <a:lnTo>
                    <a:pt x="572" y="181"/>
                  </a:lnTo>
                  <a:lnTo>
                    <a:pt x="568" y="188"/>
                  </a:lnTo>
                  <a:lnTo>
                    <a:pt x="560" y="195"/>
                  </a:lnTo>
                  <a:lnTo>
                    <a:pt x="560" y="195"/>
                  </a:lnTo>
                  <a:lnTo>
                    <a:pt x="549" y="204"/>
                  </a:lnTo>
                  <a:lnTo>
                    <a:pt x="540" y="215"/>
                  </a:lnTo>
                  <a:lnTo>
                    <a:pt x="523" y="238"/>
                  </a:lnTo>
                  <a:lnTo>
                    <a:pt x="506" y="263"/>
                  </a:lnTo>
                  <a:lnTo>
                    <a:pt x="497" y="275"/>
                  </a:lnTo>
                  <a:lnTo>
                    <a:pt x="489" y="285"/>
                  </a:lnTo>
                  <a:lnTo>
                    <a:pt x="489" y="285"/>
                  </a:lnTo>
                  <a:lnTo>
                    <a:pt x="459" y="318"/>
                  </a:lnTo>
                  <a:lnTo>
                    <a:pt x="445" y="335"/>
                  </a:lnTo>
                  <a:lnTo>
                    <a:pt x="432" y="353"/>
                  </a:lnTo>
                  <a:lnTo>
                    <a:pt x="432" y="353"/>
                  </a:lnTo>
                  <a:lnTo>
                    <a:pt x="416" y="378"/>
                  </a:lnTo>
                  <a:lnTo>
                    <a:pt x="405" y="394"/>
                  </a:lnTo>
                  <a:lnTo>
                    <a:pt x="395" y="408"/>
                  </a:lnTo>
                  <a:lnTo>
                    <a:pt x="388" y="415"/>
                  </a:lnTo>
                  <a:lnTo>
                    <a:pt x="382" y="420"/>
                  </a:lnTo>
                  <a:lnTo>
                    <a:pt x="375" y="424"/>
                  </a:lnTo>
                  <a:lnTo>
                    <a:pt x="369" y="426"/>
                  </a:lnTo>
                  <a:lnTo>
                    <a:pt x="364" y="429"/>
                  </a:lnTo>
                  <a:lnTo>
                    <a:pt x="357" y="428"/>
                  </a:lnTo>
                  <a:lnTo>
                    <a:pt x="350" y="426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22" y="404"/>
                  </a:lnTo>
                  <a:lnTo>
                    <a:pt x="301" y="387"/>
                  </a:lnTo>
                  <a:lnTo>
                    <a:pt x="279" y="369"/>
                  </a:lnTo>
                  <a:lnTo>
                    <a:pt x="258" y="351"/>
                  </a:lnTo>
                  <a:lnTo>
                    <a:pt x="258" y="351"/>
                  </a:lnTo>
                  <a:lnTo>
                    <a:pt x="248" y="343"/>
                  </a:lnTo>
                  <a:lnTo>
                    <a:pt x="235" y="335"/>
                  </a:lnTo>
                  <a:lnTo>
                    <a:pt x="229" y="332"/>
                  </a:lnTo>
                  <a:lnTo>
                    <a:pt x="222" y="331"/>
                  </a:lnTo>
                  <a:lnTo>
                    <a:pt x="216" y="331"/>
                  </a:lnTo>
                  <a:lnTo>
                    <a:pt x="211" y="332"/>
                  </a:lnTo>
                  <a:lnTo>
                    <a:pt x="211" y="332"/>
                  </a:lnTo>
                  <a:lnTo>
                    <a:pt x="196" y="339"/>
                  </a:lnTo>
                  <a:lnTo>
                    <a:pt x="183" y="348"/>
                  </a:lnTo>
                  <a:lnTo>
                    <a:pt x="171" y="360"/>
                  </a:lnTo>
                  <a:lnTo>
                    <a:pt x="161" y="373"/>
                  </a:lnTo>
                  <a:lnTo>
                    <a:pt x="139" y="400"/>
                  </a:lnTo>
                  <a:lnTo>
                    <a:pt x="129" y="41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91" y="453"/>
                  </a:lnTo>
                  <a:lnTo>
                    <a:pt x="61" y="483"/>
                  </a:lnTo>
                  <a:lnTo>
                    <a:pt x="47" y="497"/>
                  </a:lnTo>
                  <a:lnTo>
                    <a:pt x="33" y="514"/>
                  </a:lnTo>
                  <a:lnTo>
                    <a:pt x="20" y="530"/>
                  </a:lnTo>
                  <a:lnTo>
                    <a:pt x="9" y="547"/>
                  </a:lnTo>
                  <a:lnTo>
                    <a:pt x="9" y="547"/>
                  </a:lnTo>
                  <a:lnTo>
                    <a:pt x="5" y="549"/>
                  </a:lnTo>
                  <a:lnTo>
                    <a:pt x="3" y="553"/>
                  </a:lnTo>
                  <a:lnTo>
                    <a:pt x="0" y="559"/>
                  </a:lnTo>
                  <a:lnTo>
                    <a:pt x="0" y="565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1" y="579"/>
                  </a:lnTo>
                  <a:lnTo>
                    <a:pt x="3" y="583"/>
                  </a:lnTo>
                  <a:lnTo>
                    <a:pt x="5" y="586"/>
                  </a:lnTo>
                  <a:lnTo>
                    <a:pt x="12" y="591"/>
                  </a:lnTo>
                  <a:lnTo>
                    <a:pt x="18" y="593"/>
                  </a:lnTo>
                  <a:lnTo>
                    <a:pt x="26" y="593"/>
                  </a:lnTo>
                  <a:lnTo>
                    <a:pt x="33" y="589"/>
                  </a:lnTo>
                  <a:lnTo>
                    <a:pt x="39" y="585"/>
                  </a:lnTo>
                  <a:lnTo>
                    <a:pt x="44" y="577"/>
                  </a:lnTo>
                  <a:lnTo>
                    <a:pt x="44" y="577"/>
                  </a:lnTo>
                  <a:lnTo>
                    <a:pt x="48" y="568"/>
                  </a:lnTo>
                  <a:lnTo>
                    <a:pt x="55" y="560"/>
                  </a:lnTo>
                  <a:lnTo>
                    <a:pt x="69" y="543"/>
                  </a:lnTo>
                  <a:lnTo>
                    <a:pt x="85" y="527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137" y="471"/>
                  </a:lnTo>
                  <a:lnTo>
                    <a:pt x="176" y="429"/>
                  </a:lnTo>
                  <a:lnTo>
                    <a:pt x="176" y="429"/>
                  </a:lnTo>
                  <a:lnTo>
                    <a:pt x="197" y="404"/>
                  </a:lnTo>
                  <a:lnTo>
                    <a:pt x="218" y="379"/>
                  </a:lnTo>
                  <a:lnTo>
                    <a:pt x="218" y="379"/>
                  </a:lnTo>
                  <a:lnTo>
                    <a:pt x="221" y="383"/>
                  </a:lnTo>
                  <a:lnTo>
                    <a:pt x="231" y="391"/>
                  </a:lnTo>
                  <a:lnTo>
                    <a:pt x="264" y="417"/>
                  </a:lnTo>
                  <a:lnTo>
                    <a:pt x="311" y="454"/>
                  </a:lnTo>
                  <a:lnTo>
                    <a:pt x="311" y="454"/>
                  </a:lnTo>
                  <a:lnTo>
                    <a:pt x="324" y="463"/>
                  </a:lnTo>
                  <a:lnTo>
                    <a:pt x="335" y="471"/>
                  </a:lnTo>
                  <a:lnTo>
                    <a:pt x="345" y="476"/>
                  </a:lnTo>
                  <a:lnTo>
                    <a:pt x="357" y="479"/>
                  </a:lnTo>
                  <a:lnTo>
                    <a:pt x="367" y="479"/>
                  </a:lnTo>
                  <a:lnTo>
                    <a:pt x="378" y="476"/>
                  </a:lnTo>
                  <a:lnTo>
                    <a:pt x="391" y="470"/>
                  </a:lnTo>
                  <a:lnTo>
                    <a:pt x="404" y="459"/>
                  </a:lnTo>
                  <a:lnTo>
                    <a:pt x="404" y="459"/>
                  </a:lnTo>
                  <a:lnTo>
                    <a:pt x="422" y="442"/>
                  </a:lnTo>
                  <a:lnTo>
                    <a:pt x="439" y="424"/>
                  </a:lnTo>
                  <a:lnTo>
                    <a:pt x="456" y="403"/>
                  </a:lnTo>
                  <a:lnTo>
                    <a:pt x="472" y="383"/>
                  </a:lnTo>
                  <a:lnTo>
                    <a:pt x="504" y="341"/>
                  </a:lnTo>
                  <a:lnTo>
                    <a:pt x="519" y="321"/>
                  </a:lnTo>
                  <a:lnTo>
                    <a:pt x="535" y="301"/>
                  </a:lnTo>
                  <a:lnTo>
                    <a:pt x="535" y="301"/>
                  </a:lnTo>
                  <a:lnTo>
                    <a:pt x="560" y="270"/>
                  </a:lnTo>
                  <a:lnTo>
                    <a:pt x="585" y="238"/>
                  </a:lnTo>
                  <a:lnTo>
                    <a:pt x="585" y="238"/>
                  </a:lnTo>
                  <a:lnTo>
                    <a:pt x="590" y="232"/>
                  </a:lnTo>
                  <a:lnTo>
                    <a:pt x="594" y="229"/>
                  </a:lnTo>
                  <a:lnTo>
                    <a:pt x="599" y="226"/>
                  </a:lnTo>
                  <a:lnTo>
                    <a:pt x="603" y="221"/>
                  </a:lnTo>
                  <a:lnTo>
                    <a:pt x="603" y="221"/>
                  </a:lnTo>
                  <a:lnTo>
                    <a:pt x="607" y="217"/>
                  </a:lnTo>
                  <a:lnTo>
                    <a:pt x="609" y="213"/>
                  </a:lnTo>
                  <a:lnTo>
                    <a:pt x="612" y="208"/>
                  </a:lnTo>
                  <a:lnTo>
                    <a:pt x="613" y="207"/>
                  </a:lnTo>
                  <a:lnTo>
                    <a:pt x="616" y="207"/>
                  </a:lnTo>
                  <a:lnTo>
                    <a:pt x="628" y="211"/>
                  </a:lnTo>
                  <a:lnTo>
                    <a:pt x="628" y="211"/>
                  </a:lnTo>
                  <a:lnTo>
                    <a:pt x="641" y="218"/>
                  </a:lnTo>
                  <a:lnTo>
                    <a:pt x="657" y="229"/>
                  </a:lnTo>
                  <a:lnTo>
                    <a:pt x="691" y="253"/>
                  </a:lnTo>
                  <a:lnTo>
                    <a:pt x="708" y="264"/>
                  </a:lnTo>
                  <a:lnTo>
                    <a:pt x="726" y="272"/>
                  </a:lnTo>
                  <a:lnTo>
                    <a:pt x="734" y="275"/>
                  </a:lnTo>
                  <a:lnTo>
                    <a:pt x="743" y="276"/>
                  </a:lnTo>
                  <a:lnTo>
                    <a:pt x="751" y="276"/>
                  </a:lnTo>
                  <a:lnTo>
                    <a:pt x="757" y="275"/>
                  </a:lnTo>
                  <a:lnTo>
                    <a:pt x="757" y="275"/>
                  </a:lnTo>
                  <a:lnTo>
                    <a:pt x="765" y="272"/>
                  </a:lnTo>
                  <a:lnTo>
                    <a:pt x="772" y="270"/>
                  </a:lnTo>
                  <a:lnTo>
                    <a:pt x="786" y="259"/>
                  </a:lnTo>
                  <a:lnTo>
                    <a:pt x="800" y="247"/>
                  </a:lnTo>
                  <a:lnTo>
                    <a:pt x="814" y="234"/>
                  </a:lnTo>
                  <a:lnTo>
                    <a:pt x="838" y="207"/>
                  </a:lnTo>
                  <a:lnTo>
                    <a:pt x="861" y="182"/>
                  </a:lnTo>
                  <a:lnTo>
                    <a:pt x="861" y="182"/>
                  </a:lnTo>
                  <a:lnTo>
                    <a:pt x="893" y="147"/>
                  </a:lnTo>
                  <a:lnTo>
                    <a:pt x="926" y="110"/>
                  </a:lnTo>
                  <a:lnTo>
                    <a:pt x="957" y="73"/>
                  </a:lnTo>
                  <a:lnTo>
                    <a:pt x="974" y="56"/>
                  </a:lnTo>
                  <a:lnTo>
                    <a:pt x="991" y="39"/>
                  </a:lnTo>
                  <a:lnTo>
                    <a:pt x="991" y="39"/>
                  </a:lnTo>
                  <a:lnTo>
                    <a:pt x="995" y="35"/>
                  </a:lnTo>
                  <a:lnTo>
                    <a:pt x="998" y="30"/>
                  </a:lnTo>
                  <a:lnTo>
                    <a:pt x="998" y="26"/>
                  </a:lnTo>
                  <a:lnTo>
                    <a:pt x="999" y="22"/>
                  </a:lnTo>
                  <a:lnTo>
                    <a:pt x="998" y="18"/>
                  </a:lnTo>
                  <a:lnTo>
                    <a:pt x="997" y="14"/>
                  </a:lnTo>
                  <a:lnTo>
                    <a:pt x="991" y="8"/>
                  </a:lnTo>
                  <a:lnTo>
                    <a:pt x="985" y="3"/>
                  </a:lnTo>
                  <a:lnTo>
                    <a:pt x="981" y="1"/>
                  </a:lnTo>
                  <a:lnTo>
                    <a:pt x="977" y="0"/>
                  </a:lnTo>
                  <a:lnTo>
                    <a:pt x="972" y="0"/>
                  </a:lnTo>
                  <a:lnTo>
                    <a:pt x="968" y="1"/>
                  </a:lnTo>
                  <a:lnTo>
                    <a:pt x="964" y="3"/>
                  </a:lnTo>
                  <a:lnTo>
                    <a:pt x="960" y="7"/>
                  </a:lnTo>
                  <a:lnTo>
                    <a:pt x="96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1" name="Freeform 1253"/>
            <p:cNvSpPr/>
            <p:nvPr/>
          </p:nvSpPr>
          <p:spPr bwMode="auto">
            <a:xfrm>
              <a:off x="5360988" y="2268538"/>
              <a:ext cx="438150" cy="261938"/>
            </a:xfrm>
            <a:custGeom>
              <a:avLst/>
              <a:gdLst/>
              <a:ahLst/>
              <a:cxnLst>
                <a:cxn ang="0">
                  <a:pos x="980" y="112"/>
                </a:cxn>
                <a:cxn ang="0">
                  <a:pos x="884" y="208"/>
                </a:cxn>
                <a:cxn ang="0">
                  <a:pos x="812" y="278"/>
                </a:cxn>
                <a:cxn ang="0">
                  <a:pos x="777" y="327"/>
                </a:cxn>
                <a:cxn ang="0">
                  <a:pos x="764" y="338"/>
                </a:cxn>
                <a:cxn ang="0">
                  <a:pos x="722" y="329"/>
                </a:cxn>
                <a:cxn ang="0">
                  <a:pos x="651" y="282"/>
                </a:cxn>
                <a:cxn ang="0">
                  <a:pos x="619" y="261"/>
                </a:cxn>
                <a:cxn ang="0">
                  <a:pos x="594" y="260"/>
                </a:cxn>
                <a:cxn ang="0">
                  <a:pos x="560" y="286"/>
                </a:cxn>
                <a:cxn ang="0">
                  <a:pos x="447" y="402"/>
                </a:cxn>
                <a:cxn ang="0">
                  <a:pos x="388" y="472"/>
                </a:cxn>
                <a:cxn ang="0">
                  <a:pos x="344" y="540"/>
                </a:cxn>
                <a:cxn ang="0">
                  <a:pos x="254" y="476"/>
                </a:cxn>
                <a:cxn ang="0">
                  <a:pos x="212" y="429"/>
                </a:cxn>
                <a:cxn ang="0">
                  <a:pos x="192" y="418"/>
                </a:cxn>
                <a:cxn ang="0">
                  <a:pos x="173" y="429"/>
                </a:cxn>
                <a:cxn ang="0">
                  <a:pos x="161" y="438"/>
                </a:cxn>
                <a:cxn ang="0">
                  <a:pos x="149" y="446"/>
                </a:cxn>
                <a:cxn ang="0">
                  <a:pos x="112" y="499"/>
                </a:cxn>
                <a:cxn ang="0">
                  <a:pos x="52" y="575"/>
                </a:cxn>
                <a:cxn ang="0">
                  <a:pos x="9" y="616"/>
                </a:cxn>
                <a:cxn ang="0">
                  <a:pos x="0" y="630"/>
                </a:cxn>
                <a:cxn ang="0">
                  <a:pos x="12" y="656"/>
                </a:cxn>
                <a:cxn ang="0">
                  <a:pos x="27" y="657"/>
                </a:cxn>
                <a:cxn ang="0">
                  <a:pos x="63" y="630"/>
                </a:cxn>
                <a:cxn ang="0">
                  <a:pos x="140" y="540"/>
                </a:cxn>
                <a:cxn ang="0">
                  <a:pos x="174" y="497"/>
                </a:cxn>
                <a:cxn ang="0">
                  <a:pos x="190" y="473"/>
                </a:cxn>
                <a:cxn ang="0">
                  <a:pos x="268" y="544"/>
                </a:cxn>
                <a:cxn ang="0">
                  <a:pos x="319" y="583"/>
                </a:cxn>
                <a:cxn ang="0">
                  <a:pos x="354" y="595"/>
                </a:cxn>
                <a:cxn ang="0">
                  <a:pos x="368" y="588"/>
                </a:cxn>
                <a:cxn ang="0">
                  <a:pos x="404" y="533"/>
                </a:cxn>
                <a:cxn ang="0">
                  <a:pos x="455" y="461"/>
                </a:cxn>
                <a:cxn ang="0">
                  <a:pos x="515" y="395"/>
                </a:cxn>
                <a:cxn ang="0">
                  <a:pos x="566" y="347"/>
                </a:cxn>
                <a:cxn ang="0">
                  <a:pos x="591" y="319"/>
                </a:cxn>
                <a:cxn ang="0">
                  <a:pos x="613" y="312"/>
                </a:cxn>
                <a:cxn ang="0">
                  <a:pos x="654" y="341"/>
                </a:cxn>
                <a:cxn ang="0">
                  <a:pos x="726" y="381"/>
                </a:cxn>
                <a:cxn ang="0">
                  <a:pos x="764" y="389"/>
                </a:cxn>
                <a:cxn ang="0">
                  <a:pos x="794" y="378"/>
                </a:cxn>
                <a:cxn ang="0">
                  <a:pos x="833" y="333"/>
                </a:cxn>
                <a:cxn ang="0">
                  <a:pos x="865" y="291"/>
                </a:cxn>
                <a:cxn ang="0">
                  <a:pos x="965" y="196"/>
                </a:cxn>
                <a:cxn ang="0">
                  <a:pos x="1011" y="147"/>
                </a:cxn>
                <a:cxn ang="0">
                  <a:pos x="1060" y="96"/>
                </a:cxn>
                <a:cxn ang="0">
                  <a:pos x="1099" y="40"/>
                </a:cxn>
                <a:cxn ang="0">
                  <a:pos x="1104" y="22"/>
                </a:cxn>
                <a:cxn ang="0">
                  <a:pos x="1086" y="1"/>
                </a:cxn>
                <a:cxn ang="0">
                  <a:pos x="1070" y="3"/>
                </a:cxn>
              </a:cxnLst>
              <a:rect l="0" t="0" r="r" b="b"/>
              <a:pathLst>
                <a:path w="1104" h="659">
                  <a:moveTo>
                    <a:pt x="1066" y="7"/>
                  </a:moveTo>
                  <a:lnTo>
                    <a:pt x="1066" y="7"/>
                  </a:lnTo>
                  <a:lnTo>
                    <a:pt x="1024" y="61"/>
                  </a:lnTo>
                  <a:lnTo>
                    <a:pt x="980" y="112"/>
                  </a:lnTo>
                  <a:lnTo>
                    <a:pt x="958" y="137"/>
                  </a:lnTo>
                  <a:lnTo>
                    <a:pt x="934" y="162"/>
                  </a:lnTo>
                  <a:lnTo>
                    <a:pt x="909" y="185"/>
                  </a:lnTo>
                  <a:lnTo>
                    <a:pt x="884" y="208"/>
                  </a:lnTo>
                  <a:lnTo>
                    <a:pt x="884" y="208"/>
                  </a:lnTo>
                  <a:lnTo>
                    <a:pt x="854" y="234"/>
                  </a:lnTo>
                  <a:lnTo>
                    <a:pt x="825" y="262"/>
                  </a:lnTo>
                  <a:lnTo>
                    <a:pt x="812" y="278"/>
                  </a:lnTo>
                  <a:lnTo>
                    <a:pt x="799" y="294"/>
                  </a:lnTo>
                  <a:lnTo>
                    <a:pt x="787" y="310"/>
                  </a:lnTo>
                  <a:lnTo>
                    <a:pt x="777" y="327"/>
                  </a:lnTo>
                  <a:lnTo>
                    <a:pt x="777" y="327"/>
                  </a:lnTo>
                  <a:lnTo>
                    <a:pt x="774" y="330"/>
                  </a:lnTo>
                  <a:lnTo>
                    <a:pt x="772" y="333"/>
                  </a:lnTo>
                  <a:lnTo>
                    <a:pt x="768" y="336"/>
                  </a:lnTo>
                  <a:lnTo>
                    <a:pt x="764" y="338"/>
                  </a:lnTo>
                  <a:lnTo>
                    <a:pt x="755" y="340"/>
                  </a:lnTo>
                  <a:lnTo>
                    <a:pt x="744" y="338"/>
                  </a:lnTo>
                  <a:lnTo>
                    <a:pt x="734" y="334"/>
                  </a:lnTo>
                  <a:lnTo>
                    <a:pt x="722" y="329"/>
                  </a:lnTo>
                  <a:lnTo>
                    <a:pt x="710" y="323"/>
                  </a:lnTo>
                  <a:lnTo>
                    <a:pt x="699" y="315"/>
                  </a:lnTo>
                  <a:lnTo>
                    <a:pt x="674" y="298"/>
                  </a:lnTo>
                  <a:lnTo>
                    <a:pt x="651" y="282"/>
                  </a:lnTo>
                  <a:lnTo>
                    <a:pt x="632" y="269"/>
                  </a:lnTo>
                  <a:lnTo>
                    <a:pt x="625" y="264"/>
                  </a:lnTo>
                  <a:lnTo>
                    <a:pt x="619" y="261"/>
                  </a:lnTo>
                  <a:lnTo>
                    <a:pt x="619" y="261"/>
                  </a:lnTo>
                  <a:lnTo>
                    <a:pt x="612" y="260"/>
                  </a:lnTo>
                  <a:lnTo>
                    <a:pt x="606" y="259"/>
                  </a:lnTo>
                  <a:lnTo>
                    <a:pt x="599" y="259"/>
                  </a:lnTo>
                  <a:lnTo>
                    <a:pt x="594" y="260"/>
                  </a:lnTo>
                  <a:lnTo>
                    <a:pt x="585" y="264"/>
                  </a:lnTo>
                  <a:lnTo>
                    <a:pt x="576" y="269"/>
                  </a:lnTo>
                  <a:lnTo>
                    <a:pt x="568" y="277"/>
                  </a:lnTo>
                  <a:lnTo>
                    <a:pt x="560" y="286"/>
                  </a:lnTo>
                  <a:lnTo>
                    <a:pt x="544" y="304"/>
                  </a:lnTo>
                  <a:lnTo>
                    <a:pt x="544" y="304"/>
                  </a:lnTo>
                  <a:lnTo>
                    <a:pt x="480" y="370"/>
                  </a:lnTo>
                  <a:lnTo>
                    <a:pt x="447" y="402"/>
                  </a:lnTo>
                  <a:lnTo>
                    <a:pt x="416" y="436"/>
                  </a:lnTo>
                  <a:lnTo>
                    <a:pt x="416" y="436"/>
                  </a:lnTo>
                  <a:lnTo>
                    <a:pt x="402" y="453"/>
                  </a:lnTo>
                  <a:lnTo>
                    <a:pt x="388" y="472"/>
                  </a:lnTo>
                  <a:lnTo>
                    <a:pt x="364" y="508"/>
                  </a:lnTo>
                  <a:lnTo>
                    <a:pt x="364" y="508"/>
                  </a:lnTo>
                  <a:lnTo>
                    <a:pt x="344" y="540"/>
                  </a:lnTo>
                  <a:lnTo>
                    <a:pt x="344" y="540"/>
                  </a:lnTo>
                  <a:lnTo>
                    <a:pt x="309" y="517"/>
                  </a:lnTo>
                  <a:lnTo>
                    <a:pt x="290" y="504"/>
                  </a:lnTo>
                  <a:lnTo>
                    <a:pt x="272" y="490"/>
                  </a:lnTo>
                  <a:lnTo>
                    <a:pt x="254" y="476"/>
                  </a:lnTo>
                  <a:lnTo>
                    <a:pt x="238" y="460"/>
                  </a:lnTo>
                  <a:lnTo>
                    <a:pt x="224" y="444"/>
                  </a:lnTo>
                  <a:lnTo>
                    <a:pt x="212" y="429"/>
                  </a:lnTo>
                  <a:lnTo>
                    <a:pt x="212" y="429"/>
                  </a:lnTo>
                  <a:lnTo>
                    <a:pt x="208" y="425"/>
                  </a:lnTo>
                  <a:lnTo>
                    <a:pt x="203" y="421"/>
                  </a:lnTo>
                  <a:lnTo>
                    <a:pt x="198" y="418"/>
                  </a:lnTo>
                  <a:lnTo>
                    <a:pt x="192" y="418"/>
                  </a:lnTo>
                  <a:lnTo>
                    <a:pt x="187" y="419"/>
                  </a:lnTo>
                  <a:lnTo>
                    <a:pt x="182" y="421"/>
                  </a:lnTo>
                  <a:lnTo>
                    <a:pt x="177" y="425"/>
                  </a:lnTo>
                  <a:lnTo>
                    <a:pt x="173" y="429"/>
                  </a:lnTo>
                  <a:lnTo>
                    <a:pt x="173" y="429"/>
                  </a:lnTo>
                  <a:lnTo>
                    <a:pt x="170" y="431"/>
                  </a:lnTo>
                  <a:lnTo>
                    <a:pt x="167" y="434"/>
                  </a:lnTo>
                  <a:lnTo>
                    <a:pt x="161" y="438"/>
                  </a:lnTo>
                  <a:lnTo>
                    <a:pt x="154" y="440"/>
                  </a:lnTo>
                  <a:lnTo>
                    <a:pt x="152" y="443"/>
                  </a:lnTo>
                  <a:lnTo>
                    <a:pt x="149" y="446"/>
                  </a:lnTo>
                  <a:lnTo>
                    <a:pt x="149" y="446"/>
                  </a:lnTo>
                  <a:lnTo>
                    <a:pt x="141" y="460"/>
                  </a:lnTo>
                  <a:lnTo>
                    <a:pt x="133" y="473"/>
                  </a:lnTo>
                  <a:lnTo>
                    <a:pt x="123" y="486"/>
                  </a:lnTo>
                  <a:lnTo>
                    <a:pt x="112" y="499"/>
                  </a:lnTo>
                  <a:lnTo>
                    <a:pt x="112" y="499"/>
                  </a:lnTo>
                  <a:lnTo>
                    <a:pt x="89" y="529"/>
                  </a:lnTo>
                  <a:lnTo>
                    <a:pt x="64" y="561"/>
                  </a:lnTo>
                  <a:lnTo>
                    <a:pt x="52" y="575"/>
                  </a:lnTo>
                  <a:lnTo>
                    <a:pt x="39" y="589"/>
                  </a:lnTo>
                  <a:lnTo>
                    <a:pt x="25" y="602"/>
                  </a:lnTo>
                  <a:lnTo>
                    <a:pt x="9" y="616"/>
                  </a:lnTo>
                  <a:lnTo>
                    <a:pt x="9" y="616"/>
                  </a:lnTo>
                  <a:lnTo>
                    <a:pt x="5" y="618"/>
                  </a:lnTo>
                  <a:lnTo>
                    <a:pt x="3" y="622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9"/>
                  </a:lnTo>
                  <a:lnTo>
                    <a:pt x="3" y="647"/>
                  </a:lnTo>
                  <a:lnTo>
                    <a:pt x="8" y="653"/>
                  </a:lnTo>
                  <a:lnTo>
                    <a:pt x="12" y="656"/>
                  </a:lnTo>
                  <a:lnTo>
                    <a:pt x="16" y="657"/>
                  </a:lnTo>
                  <a:lnTo>
                    <a:pt x="20" y="659"/>
                  </a:lnTo>
                  <a:lnTo>
                    <a:pt x="24" y="659"/>
                  </a:lnTo>
                  <a:lnTo>
                    <a:pt x="27" y="657"/>
                  </a:lnTo>
                  <a:lnTo>
                    <a:pt x="33" y="655"/>
                  </a:lnTo>
                  <a:lnTo>
                    <a:pt x="33" y="655"/>
                  </a:lnTo>
                  <a:lnTo>
                    <a:pt x="48" y="643"/>
                  </a:lnTo>
                  <a:lnTo>
                    <a:pt x="63" y="630"/>
                  </a:lnTo>
                  <a:lnTo>
                    <a:pt x="77" y="616"/>
                  </a:lnTo>
                  <a:lnTo>
                    <a:pt x="90" y="601"/>
                  </a:lnTo>
                  <a:lnTo>
                    <a:pt x="116" y="570"/>
                  </a:lnTo>
                  <a:lnTo>
                    <a:pt x="140" y="540"/>
                  </a:lnTo>
                  <a:lnTo>
                    <a:pt x="140" y="540"/>
                  </a:lnTo>
                  <a:lnTo>
                    <a:pt x="150" y="525"/>
                  </a:lnTo>
                  <a:lnTo>
                    <a:pt x="162" y="511"/>
                  </a:lnTo>
                  <a:lnTo>
                    <a:pt x="174" y="497"/>
                  </a:lnTo>
                  <a:lnTo>
                    <a:pt x="183" y="481"/>
                  </a:lnTo>
                  <a:lnTo>
                    <a:pt x="183" y="481"/>
                  </a:lnTo>
                  <a:lnTo>
                    <a:pt x="190" y="473"/>
                  </a:lnTo>
                  <a:lnTo>
                    <a:pt x="190" y="473"/>
                  </a:lnTo>
                  <a:lnTo>
                    <a:pt x="201" y="486"/>
                  </a:lnTo>
                  <a:lnTo>
                    <a:pt x="213" y="499"/>
                  </a:lnTo>
                  <a:lnTo>
                    <a:pt x="241" y="521"/>
                  </a:lnTo>
                  <a:lnTo>
                    <a:pt x="268" y="544"/>
                  </a:lnTo>
                  <a:lnTo>
                    <a:pt x="296" y="565"/>
                  </a:lnTo>
                  <a:lnTo>
                    <a:pt x="296" y="565"/>
                  </a:lnTo>
                  <a:lnTo>
                    <a:pt x="310" y="576"/>
                  </a:lnTo>
                  <a:lnTo>
                    <a:pt x="319" y="583"/>
                  </a:lnTo>
                  <a:lnTo>
                    <a:pt x="330" y="589"/>
                  </a:lnTo>
                  <a:lnTo>
                    <a:pt x="340" y="593"/>
                  </a:lnTo>
                  <a:lnTo>
                    <a:pt x="349" y="595"/>
                  </a:lnTo>
                  <a:lnTo>
                    <a:pt x="354" y="595"/>
                  </a:lnTo>
                  <a:lnTo>
                    <a:pt x="360" y="593"/>
                  </a:lnTo>
                  <a:lnTo>
                    <a:pt x="364" y="592"/>
                  </a:lnTo>
                  <a:lnTo>
                    <a:pt x="368" y="588"/>
                  </a:lnTo>
                  <a:lnTo>
                    <a:pt x="368" y="588"/>
                  </a:lnTo>
                  <a:lnTo>
                    <a:pt x="375" y="580"/>
                  </a:lnTo>
                  <a:lnTo>
                    <a:pt x="381" y="571"/>
                  </a:lnTo>
                  <a:lnTo>
                    <a:pt x="392" y="553"/>
                  </a:lnTo>
                  <a:lnTo>
                    <a:pt x="404" y="533"/>
                  </a:lnTo>
                  <a:lnTo>
                    <a:pt x="415" y="515"/>
                  </a:lnTo>
                  <a:lnTo>
                    <a:pt x="415" y="515"/>
                  </a:lnTo>
                  <a:lnTo>
                    <a:pt x="434" y="487"/>
                  </a:lnTo>
                  <a:lnTo>
                    <a:pt x="455" y="461"/>
                  </a:lnTo>
                  <a:lnTo>
                    <a:pt x="477" y="436"/>
                  </a:lnTo>
                  <a:lnTo>
                    <a:pt x="500" y="412"/>
                  </a:lnTo>
                  <a:lnTo>
                    <a:pt x="500" y="412"/>
                  </a:lnTo>
                  <a:lnTo>
                    <a:pt x="515" y="395"/>
                  </a:lnTo>
                  <a:lnTo>
                    <a:pt x="534" y="380"/>
                  </a:lnTo>
                  <a:lnTo>
                    <a:pt x="551" y="364"/>
                  </a:lnTo>
                  <a:lnTo>
                    <a:pt x="559" y="357"/>
                  </a:lnTo>
                  <a:lnTo>
                    <a:pt x="566" y="347"/>
                  </a:lnTo>
                  <a:lnTo>
                    <a:pt x="566" y="347"/>
                  </a:lnTo>
                  <a:lnTo>
                    <a:pt x="578" y="332"/>
                  </a:lnTo>
                  <a:lnTo>
                    <a:pt x="585" y="324"/>
                  </a:lnTo>
                  <a:lnTo>
                    <a:pt x="591" y="319"/>
                  </a:lnTo>
                  <a:lnTo>
                    <a:pt x="598" y="313"/>
                  </a:lnTo>
                  <a:lnTo>
                    <a:pt x="606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7" y="315"/>
                  </a:lnTo>
                  <a:lnTo>
                    <a:pt x="623" y="317"/>
                  </a:lnTo>
                  <a:lnTo>
                    <a:pt x="623" y="317"/>
                  </a:lnTo>
                  <a:lnTo>
                    <a:pt x="654" y="341"/>
                  </a:lnTo>
                  <a:lnTo>
                    <a:pt x="671" y="353"/>
                  </a:lnTo>
                  <a:lnTo>
                    <a:pt x="689" y="364"/>
                  </a:lnTo>
                  <a:lnTo>
                    <a:pt x="708" y="374"/>
                  </a:lnTo>
                  <a:lnTo>
                    <a:pt x="726" y="381"/>
                  </a:lnTo>
                  <a:lnTo>
                    <a:pt x="744" y="387"/>
                  </a:lnTo>
                  <a:lnTo>
                    <a:pt x="755" y="389"/>
                  </a:lnTo>
                  <a:lnTo>
                    <a:pt x="764" y="389"/>
                  </a:lnTo>
                  <a:lnTo>
                    <a:pt x="764" y="389"/>
                  </a:lnTo>
                  <a:lnTo>
                    <a:pt x="772" y="389"/>
                  </a:lnTo>
                  <a:lnTo>
                    <a:pt x="780" y="387"/>
                  </a:lnTo>
                  <a:lnTo>
                    <a:pt x="786" y="383"/>
                  </a:lnTo>
                  <a:lnTo>
                    <a:pt x="794" y="378"/>
                  </a:lnTo>
                  <a:lnTo>
                    <a:pt x="801" y="372"/>
                  </a:lnTo>
                  <a:lnTo>
                    <a:pt x="808" y="366"/>
                  </a:lnTo>
                  <a:lnTo>
                    <a:pt x="821" y="350"/>
                  </a:lnTo>
                  <a:lnTo>
                    <a:pt x="833" y="333"/>
                  </a:lnTo>
                  <a:lnTo>
                    <a:pt x="845" y="316"/>
                  </a:lnTo>
                  <a:lnTo>
                    <a:pt x="855" y="302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93" y="264"/>
                  </a:lnTo>
                  <a:lnTo>
                    <a:pt x="923" y="238"/>
                  </a:lnTo>
                  <a:lnTo>
                    <a:pt x="951" y="210"/>
                  </a:lnTo>
                  <a:lnTo>
                    <a:pt x="965" y="196"/>
                  </a:lnTo>
                  <a:lnTo>
                    <a:pt x="978" y="181"/>
                  </a:lnTo>
                  <a:lnTo>
                    <a:pt x="978" y="181"/>
                  </a:lnTo>
                  <a:lnTo>
                    <a:pt x="994" y="163"/>
                  </a:lnTo>
                  <a:lnTo>
                    <a:pt x="1011" y="147"/>
                  </a:lnTo>
                  <a:lnTo>
                    <a:pt x="1028" y="130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60" y="96"/>
                  </a:lnTo>
                  <a:lnTo>
                    <a:pt x="1073" y="77"/>
                  </a:lnTo>
                  <a:lnTo>
                    <a:pt x="1086" y="58"/>
                  </a:lnTo>
                  <a:lnTo>
                    <a:pt x="1099" y="40"/>
                  </a:lnTo>
                  <a:lnTo>
                    <a:pt x="1099" y="40"/>
                  </a:lnTo>
                  <a:lnTo>
                    <a:pt x="1101" y="36"/>
                  </a:lnTo>
                  <a:lnTo>
                    <a:pt x="1103" y="31"/>
                  </a:lnTo>
                  <a:lnTo>
                    <a:pt x="1104" y="27"/>
                  </a:lnTo>
                  <a:lnTo>
                    <a:pt x="1104" y="22"/>
                  </a:lnTo>
                  <a:lnTo>
                    <a:pt x="1101" y="14"/>
                  </a:lnTo>
                  <a:lnTo>
                    <a:pt x="1096" y="6"/>
                  </a:lnTo>
                  <a:lnTo>
                    <a:pt x="1090" y="2"/>
                  </a:lnTo>
                  <a:lnTo>
                    <a:pt x="1086" y="1"/>
                  </a:lnTo>
                  <a:lnTo>
                    <a:pt x="1082" y="0"/>
                  </a:lnTo>
                  <a:lnTo>
                    <a:pt x="1078" y="0"/>
                  </a:lnTo>
                  <a:lnTo>
                    <a:pt x="1074" y="1"/>
                  </a:lnTo>
                  <a:lnTo>
                    <a:pt x="1070" y="3"/>
                  </a:lnTo>
                  <a:lnTo>
                    <a:pt x="1066" y="7"/>
                  </a:lnTo>
                  <a:lnTo>
                    <a:pt x="106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2" name="Freeform 1254"/>
            <p:cNvSpPr/>
            <p:nvPr/>
          </p:nvSpPr>
          <p:spPr bwMode="auto">
            <a:xfrm>
              <a:off x="5692776" y="2171700"/>
              <a:ext cx="147638" cy="136525"/>
            </a:xfrm>
            <a:custGeom>
              <a:avLst/>
              <a:gdLst/>
              <a:ahLst/>
              <a:cxnLst>
                <a:cxn ang="0">
                  <a:pos x="332" y="17"/>
                </a:cxn>
                <a:cxn ang="0">
                  <a:pos x="325" y="4"/>
                </a:cxn>
                <a:cxn ang="0">
                  <a:pos x="310" y="0"/>
                </a:cxn>
                <a:cxn ang="0">
                  <a:pos x="298" y="0"/>
                </a:cxn>
                <a:cxn ang="0">
                  <a:pos x="233" y="3"/>
                </a:cxn>
                <a:cxn ang="0">
                  <a:pos x="130" y="17"/>
                </a:cxn>
                <a:cxn ang="0">
                  <a:pos x="34" y="46"/>
                </a:cxn>
                <a:cxn ang="0">
                  <a:pos x="9" y="62"/>
                </a:cxn>
                <a:cxn ang="0">
                  <a:pos x="1" y="75"/>
                </a:cxn>
                <a:cxn ang="0">
                  <a:pos x="4" y="97"/>
                </a:cxn>
                <a:cxn ang="0">
                  <a:pos x="28" y="123"/>
                </a:cxn>
                <a:cxn ang="0">
                  <a:pos x="81" y="161"/>
                </a:cxn>
                <a:cxn ang="0">
                  <a:pos x="102" y="174"/>
                </a:cxn>
                <a:cxn ang="0">
                  <a:pos x="119" y="172"/>
                </a:cxn>
                <a:cxn ang="0">
                  <a:pos x="131" y="157"/>
                </a:cxn>
                <a:cxn ang="0">
                  <a:pos x="131" y="148"/>
                </a:cxn>
                <a:cxn ang="0">
                  <a:pos x="128" y="135"/>
                </a:cxn>
                <a:cxn ang="0">
                  <a:pos x="111" y="126"/>
                </a:cxn>
                <a:cxn ang="0">
                  <a:pos x="67" y="98"/>
                </a:cxn>
                <a:cxn ang="0">
                  <a:pos x="62" y="93"/>
                </a:cxn>
                <a:cxn ang="0">
                  <a:pos x="69" y="83"/>
                </a:cxn>
                <a:cxn ang="0">
                  <a:pos x="121" y="70"/>
                </a:cxn>
                <a:cxn ang="0">
                  <a:pos x="161" y="59"/>
                </a:cxn>
                <a:cxn ang="0">
                  <a:pos x="288" y="46"/>
                </a:cxn>
                <a:cxn ang="0">
                  <a:pos x="296" y="93"/>
                </a:cxn>
                <a:cxn ang="0">
                  <a:pos x="314" y="187"/>
                </a:cxn>
                <a:cxn ang="0">
                  <a:pos x="318" y="233"/>
                </a:cxn>
                <a:cxn ang="0">
                  <a:pos x="323" y="282"/>
                </a:cxn>
                <a:cxn ang="0">
                  <a:pos x="318" y="289"/>
                </a:cxn>
                <a:cxn ang="0">
                  <a:pos x="311" y="287"/>
                </a:cxn>
                <a:cxn ang="0">
                  <a:pos x="263" y="248"/>
                </a:cxn>
                <a:cxn ang="0">
                  <a:pos x="250" y="242"/>
                </a:cxn>
                <a:cxn ang="0">
                  <a:pos x="238" y="245"/>
                </a:cxn>
                <a:cxn ang="0">
                  <a:pos x="229" y="258"/>
                </a:cxn>
                <a:cxn ang="0">
                  <a:pos x="232" y="279"/>
                </a:cxn>
                <a:cxn ang="0">
                  <a:pos x="243" y="288"/>
                </a:cxn>
                <a:cxn ang="0">
                  <a:pos x="257" y="296"/>
                </a:cxn>
                <a:cxn ang="0">
                  <a:pos x="311" y="336"/>
                </a:cxn>
                <a:cxn ang="0">
                  <a:pos x="339" y="346"/>
                </a:cxn>
                <a:cxn ang="0">
                  <a:pos x="355" y="342"/>
                </a:cxn>
                <a:cxn ang="0">
                  <a:pos x="365" y="325"/>
                </a:cxn>
                <a:cxn ang="0">
                  <a:pos x="370" y="292"/>
                </a:cxn>
                <a:cxn ang="0">
                  <a:pos x="369" y="238"/>
                </a:cxn>
                <a:cxn ang="0">
                  <a:pos x="348" y="130"/>
                </a:cxn>
                <a:cxn ang="0">
                  <a:pos x="334" y="41"/>
                </a:cxn>
              </a:cxnLst>
              <a:rect l="0" t="0" r="r" b="b"/>
              <a:pathLst>
                <a:path w="370" h="346">
                  <a:moveTo>
                    <a:pt x="334" y="23"/>
                  </a:moveTo>
                  <a:lnTo>
                    <a:pt x="334" y="23"/>
                  </a:lnTo>
                  <a:lnTo>
                    <a:pt x="332" y="17"/>
                  </a:lnTo>
                  <a:lnTo>
                    <a:pt x="331" y="12"/>
                  </a:lnTo>
                  <a:lnTo>
                    <a:pt x="328" y="8"/>
                  </a:lnTo>
                  <a:lnTo>
                    <a:pt x="325" y="4"/>
                  </a:lnTo>
                  <a:lnTo>
                    <a:pt x="321" y="3"/>
                  </a:lnTo>
                  <a:lnTo>
                    <a:pt x="315" y="2"/>
                  </a:lnTo>
                  <a:lnTo>
                    <a:pt x="31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67" y="0"/>
                  </a:lnTo>
                  <a:lnTo>
                    <a:pt x="233" y="3"/>
                  </a:lnTo>
                  <a:lnTo>
                    <a:pt x="199" y="6"/>
                  </a:lnTo>
                  <a:lnTo>
                    <a:pt x="164" y="11"/>
                  </a:lnTo>
                  <a:lnTo>
                    <a:pt x="130" y="17"/>
                  </a:lnTo>
                  <a:lnTo>
                    <a:pt x="97" y="25"/>
                  </a:lnTo>
                  <a:lnTo>
                    <a:pt x="64" y="3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20" y="54"/>
                  </a:lnTo>
                  <a:lnTo>
                    <a:pt x="9" y="62"/>
                  </a:lnTo>
                  <a:lnTo>
                    <a:pt x="5" y="66"/>
                  </a:lnTo>
                  <a:lnTo>
                    <a:pt x="3" y="71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1" y="88"/>
                  </a:lnTo>
                  <a:lnTo>
                    <a:pt x="4" y="97"/>
                  </a:lnTo>
                  <a:lnTo>
                    <a:pt x="11" y="106"/>
                  </a:lnTo>
                  <a:lnTo>
                    <a:pt x="18" y="114"/>
                  </a:lnTo>
                  <a:lnTo>
                    <a:pt x="28" y="123"/>
                  </a:lnTo>
                  <a:lnTo>
                    <a:pt x="38" y="132"/>
                  </a:lnTo>
                  <a:lnTo>
                    <a:pt x="60" y="147"/>
                  </a:lnTo>
                  <a:lnTo>
                    <a:pt x="81" y="161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102" y="174"/>
                  </a:lnTo>
                  <a:lnTo>
                    <a:pt x="109" y="176"/>
                  </a:lnTo>
                  <a:lnTo>
                    <a:pt x="114" y="174"/>
                  </a:lnTo>
                  <a:lnTo>
                    <a:pt x="119" y="172"/>
                  </a:lnTo>
                  <a:lnTo>
                    <a:pt x="124" y="168"/>
                  </a:lnTo>
                  <a:lnTo>
                    <a:pt x="128" y="164"/>
                  </a:lnTo>
                  <a:lnTo>
                    <a:pt x="131" y="157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1" y="143"/>
                  </a:lnTo>
                  <a:lnTo>
                    <a:pt x="130" y="139"/>
                  </a:lnTo>
                  <a:lnTo>
                    <a:pt x="128" y="135"/>
                  </a:lnTo>
                  <a:lnTo>
                    <a:pt x="126" y="132"/>
                  </a:lnTo>
                  <a:lnTo>
                    <a:pt x="119" y="129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89" y="11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3" y="96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3" y="88"/>
                  </a:lnTo>
                  <a:lnTo>
                    <a:pt x="69" y="83"/>
                  </a:lnTo>
                  <a:lnTo>
                    <a:pt x="80" y="79"/>
                  </a:lnTo>
                  <a:lnTo>
                    <a:pt x="105" y="74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40" y="64"/>
                  </a:lnTo>
                  <a:lnTo>
                    <a:pt x="161" y="59"/>
                  </a:lnTo>
                  <a:lnTo>
                    <a:pt x="204" y="53"/>
                  </a:lnTo>
                  <a:lnTo>
                    <a:pt x="246" y="47"/>
                  </a:lnTo>
                  <a:lnTo>
                    <a:pt x="288" y="46"/>
                  </a:lnTo>
                  <a:lnTo>
                    <a:pt x="288" y="46"/>
                  </a:lnTo>
                  <a:lnTo>
                    <a:pt x="292" y="70"/>
                  </a:lnTo>
                  <a:lnTo>
                    <a:pt x="296" y="93"/>
                  </a:lnTo>
                  <a:lnTo>
                    <a:pt x="305" y="140"/>
                  </a:lnTo>
                  <a:lnTo>
                    <a:pt x="310" y="164"/>
                  </a:lnTo>
                  <a:lnTo>
                    <a:pt x="314" y="187"/>
                  </a:lnTo>
                  <a:lnTo>
                    <a:pt x="317" y="210"/>
                  </a:lnTo>
                  <a:lnTo>
                    <a:pt x="318" y="233"/>
                  </a:lnTo>
                  <a:lnTo>
                    <a:pt x="318" y="233"/>
                  </a:lnTo>
                  <a:lnTo>
                    <a:pt x="321" y="251"/>
                  </a:lnTo>
                  <a:lnTo>
                    <a:pt x="323" y="272"/>
                  </a:lnTo>
                  <a:lnTo>
                    <a:pt x="323" y="282"/>
                  </a:lnTo>
                  <a:lnTo>
                    <a:pt x="322" y="288"/>
                  </a:lnTo>
                  <a:lnTo>
                    <a:pt x="321" y="289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285" y="263"/>
                  </a:lnTo>
                  <a:lnTo>
                    <a:pt x="271" y="253"/>
                  </a:lnTo>
                  <a:lnTo>
                    <a:pt x="263" y="248"/>
                  </a:lnTo>
                  <a:lnTo>
                    <a:pt x="255" y="244"/>
                  </a:lnTo>
                  <a:lnTo>
                    <a:pt x="255" y="244"/>
                  </a:lnTo>
                  <a:lnTo>
                    <a:pt x="250" y="242"/>
                  </a:lnTo>
                  <a:lnTo>
                    <a:pt x="246" y="242"/>
                  </a:lnTo>
                  <a:lnTo>
                    <a:pt x="242" y="244"/>
                  </a:lnTo>
                  <a:lnTo>
                    <a:pt x="238" y="245"/>
                  </a:lnTo>
                  <a:lnTo>
                    <a:pt x="236" y="248"/>
                  </a:lnTo>
                  <a:lnTo>
                    <a:pt x="233" y="250"/>
                  </a:lnTo>
                  <a:lnTo>
                    <a:pt x="229" y="258"/>
                  </a:lnTo>
                  <a:lnTo>
                    <a:pt x="228" y="267"/>
                  </a:lnTo>
                  <a:lnTo>
                    <a:pt x="230" y="275"/>
                  </a:lnTo>
                  <a:lnTo>
                    <a:pt x="232" y="279"/>
                  </a:lnTo>
                  <a:lnTo>
                    <a:pt x="236" y="283"/>
                  </a:lnTo>
                  <a:lnTo>
                    <a:pt x="238" y="285"/>
                  </a:lnTo>
                  <a:lnTo>
                    <a:pt x="243" y="288"/>
                  </a:lnTo>
                  <a:lnTo>
                    <a:pt x="243" y="288"/>
                  </a:lnTo>
                  <a:lnTo>
                    <a:pt x="250" y="291"/>
                  </a:lnTo>
                  <a:lnTo>
                    <a:pt x="257" y="296"/>
                  </a:lnTo>
                  <a:lnTo>
                    <a:pt x="274" y="309"/>
                  </a:lnTo>
                  <a:lnTo>
                    <a:pt x="292" y="323"/>
                  </a:lnTo>
                  <a:lnTo>
                    <a:pt x="311" y="336"/>
                  </a:lnTo>
                  <a:lnTo>
                    <a:pt x="321" y="342"/>
                  </a:lnTo>
                  <a:lnTo>
                    <a:pt x="331" y="344"/>
                  </a:lnTo>
                  <a:lnTo>
                    <a:pt x="339" y="346"/>
                  </a:lnTo>
                  <a:lnTo>
                    <a:pt x="347" y="346"/>
                  </a:lnTo>
                  <a:lnTo>
                    <a:pt x="351" y="344"/>
                  </a:lnTo>
                  <a:lnTo>
                    <a:pt x="355" y="342"/>
                  </a:lnTo>
                  <a:lnTo>
                    <a:pt x="357" y="339"/>
                  </a:lnTo>
                  <a:lnTo>
                    <a:pt x="360" y="335"/>
                  </a:lnTo>
                  <a:lnTo>
                    <a:pt x="365" y="325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292"/>
                  </a:lnTo>
                  <a:lnTo>
                    <a:pt x="370" y="275"/>
                  </a:lnTo>
                  <a:lnTo>
                    <a:pt x="370" y="257"/>
                  </a:lnTo>
                  <a:lnTo>
                    <a:pt x="369" y="238"/>
                  </a:lnTo>
                  <a:lnTo>
                    <a:pt x="364" y="202"/>
                  </a:lnTo>
                  <a:lnTo>
                    <a:pt x="356" y="166"/>
                  </a:lnTo>
                  <a:lnTo>
                    <a:pt x="348" y="130"/>
                  </a:lnTo>
                  <a:lnTo>
                    <a:pt x="340" y="95"/>
                  </a:lnTo>
                  <a:lnTo>
                    <a:pt x="335" y="58"/>
                  </a:lnTo>
                  <a:lnTo>
                    <a:pt x="334" y="41"/>
                  </a:lnTo>
                  <a:lnTo>
                    <a:pt x="334" y="23"/>
                  </a:lnTo>
                  <a:lnTo>
                    <a:pt x="334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3" name="Freeform 1255"/>
            <p:cNvSpPr/>
            <p:nvPr/>
          </p:nvSpPr>
          <p:spPr bwMode="auto">
            <a:xfrm>
              <a:off x="5359401" y="2195513"/>
              <a:ext cx="342900" cy="25400"/>
            </a:xfrm>
            <a:custGeom>
              <a:avLst/>
              <a:gdLst/>
              <a:ahLst/>
              <a:cxnLst>
                <a:cxn ang="0">
                  <a:pos x="846" y="31"/>
                </a:cxn>
                <a:cxn ang="0">
                  <a:pos x="846" y="31"/>
                </a:cxn>
                <a:cxn ang="0">
                  <a:pos x="798" y="30"/>
                </a:cxn>
                <a:cxn ang="0">
                  <a:pos x="748" y="29"/>
                </a:cxn>
                <a:cxn ang="0">
                  <a:pos x="649" y="25"/>
                </a:cxn>
                <a:cxn ang="0">
                  <a:pos x="549" y="19"/>
                </a:cxn>
                <a:cxn ang="0">
                  <a:pos x="451" y="16"/>
                </a:cxn>
                <a:cxn ang="0">
                  <a:pos x="451" y="16"/>
                </a:cxn>
                <a:cxn ang="0">
                  <a:pos x="242" y="10"/>
                </a:cxn>
                <a:cxn ang="0">
                  <a:pos x="137" y="9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29" y="4"/>
                </a:cxn>
                <a:cxn ang="0">
                  <a:pos x="24" y="1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8" y="2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5" y="38"/>
                </a:cxn>
                <a:cxn ang="0">
                  <a:pos x="11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6" y="43"/>
                </a:cxn>
                <a:cxn ang="0">
                  <a:pos x="234" y="46"/>
                </a:cxn>
                <a:cxn ang="0">
                  <a:pos x="451" y="50"/>
                </a:cxn>
                <a:cxn ang="0">
                  <a:pos x="451" y="50"/>
                </a:cxn>
                <a:cxn ang="0">
                  <a:pos x="549" y="53"/>
                </a:cxn>
                <a:cxn ang="0">
                  <a:pos x="649" y="59"/>
                </a:cxn>
                <a:cxn ang="0">
                  <a:pos x="748" y="64"/>
                </a:cxn>
                <a:cxn ang="0">
                  <a:pos x="798" y="65"/>
                </a:cxn>
                <a:cxn ang="0">
                  <a:pos x="846" y="65"/>
                </a:cxn>
                <a:cxn ang="0">
                  <a:pos x="846" y="65"/>
                </a:cxn>
                <a:cxn ang="0">
                  <a:pos x="850" y="65"/>
                </a:cxn>
                <a:cxn ang="0">
                  <a:pos x="854" y="64"/>
                </a:cxn>
                <a:cxn ang="0">
                  <a:pos x="859" y="60"/>
                </a:cxn>
                <a:cxn ang="0">
                  <a:pos x="862" y="55"/>
                </a:cxn>
                <a:cxn ang="0">
                  <a:pos x="863" y="48"/>
                </a:cxn>
                <a:cxn ang="0">
                  <a:pos x="862" y="42"/>
                </a:cxn>
                <a:cxn ang="0">
                  <a:pos x="859" y="36"/>
                </a:cxn>
                <a:cxn ang="0">
                  <a:pos x="854" y="33"/>
                </a:cxn>
                <a:cxn ang="0">
                  <a:pos x="850" y="31"/>
                </a:cxn>
                <a:cxn ang="0">
                  <a:pos x="846" y="31"/>
                </a:cxn>
                <a:cxn ang="0">
                  <a:pos x="846" y="31"/>
                </a:cxn>
              </a:cxnLst>
              <a:rect l="0" t="0" r="r" b="b"/>
              <a:pathLst>
                <a:path w="863" h="65">
                  <a:moveTo>
                    <a:pt x="846" y="31"/>
                  </a:moveTo>
                  <a:lnTo>
                    <a:pt x="846" y="31"/>
                  </a:lnTo>
                  <a:lnTo>
                    <a:pt x="798" y="30"/>
                  </a:lnTo>
                  <a:lnTo>
                    <a:pt x="748" y="29"/>
                  </a:lnTo>
                  <a:lnTo>
                    <a:pt x="649" y="25"/>
                  </a:lnTo>
                  <a:lnTo>
                    <a:pt x="549" y="19"/>
                  </a:lnTo>
                  <a:lnTo>
                    <a:pt x="451" y="16"/>
                  </a:lnTo>
                  <a:lnTo>
                    <a:pt x="451" y="16"/>
                  </a:lnTo>
                  <a:lnTo>
                    <a:pt x="242" y="10"/>
                  </a:lnTo>
                  <a:lnTo>
                    <a:pt x="137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5" y="38"/>
                  </a:lnTo>
                  <a:lnTo>
                    <a:pt x="11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6" y="43"/>
                  </a:lnTo>
                  <a:lnTo>
                    <a:pt x="234" y="46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549" y="53"/>
                  </a:lnTo>
                  <a:lnTo>
                    <a:pt x="649" y="59"/>
                  </a:lnTo>
                  <a:lnTo>
                    <a:pt x="748" y="64"/>
                  </a:lnTo>
                  <a:lnTo>
                    <a:pt x="798" y="65"/>
                  </a:lnTo>
                  <a:lnTo>
                    <a:pt x="846" y="65"/>
                  </a:lnTo>
                  <a:lnTo>
                    <a:pt x="846" y="65"/>
                  </a:lnTo>
                  <a:lnTo>
                    <a:pt x="850" y="65"/>
                  </a:lnTo>
                  <a:lnTo>
                    <a:pt x="854" y="64"/>
                  </a:lnTo>
                  <a:lnTo>
                    <a:pt x="859" y="60"/>
                  </a:lnTo>
                  <a:lnTo>
                    <a:pt x="862" y="55"/>
                  </a:lnTo>
                  <a:lnTo>
                    <a:pt x="863" y="48"/>
                  </a:lnTo>
                  <a:lnTo>
                    <a:pt x="862" y="42"/>
                  </a:lnTo>
                  <a:lnTo>
                    <a:pt x="859" y="36"/>
                  </a:lnTo>
                  <a:lnTo>
                    <a:pt x="854" y="33"/>
                  </a:lnTo>
                  <a:lnTo>
                    <a:pt x="850" y="31"/>
                  </a:lnTo>
                  <a:lnTo>
                    <a:pt x="846" y="31"/>
                  </a:lnTo>
                  <a:lnTo>
                    <a:pt x="846" y="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4" name="Freeform 1256"/>
            <p:cNvSpPr/>
            <p:nvPr/>
          </p:nvSpPr>
          <p:spPr bwMode="auto">
            <a:xfrm>
              <a:off x="5349876" y="2282825"/>
              <a:ext cx="327025" cy="17463"/>
            </a:xfrm>
            <a:custGeom>
              <a:avLst/>
              <a:gdLst/>
              <a:ahLst/>
              <a:cxnLst>
                <a:cxn ang="0">
                  <a:pos x="808" y="8"/>
                </a:cxn>
                <a:cxn ang="0">
                  <a:pos x="808" y="8"/>
                </a:cxn>
                <a:cxn ang="0">
                  <a:pos x="715" y="6"/>
                </a:cxn>
                <a:cxn ang="0">
                  <a:pos x="624" y="4"/>
                </a:cxn>
                <a:cxn ang="0">
                  <a:pos x="531" y="1"/>
                </a:cxn>
                <a:cxn ang="0">
                  <a:pos x="43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39" y="34"/>
                </a:cxn>
                <a:cxn ang="0">
                  <a:pos x="439" y="34"/>
                </a:cxn>
                <a:cxn ang="0">
                  <a:pos x="531" y="35"/>
                </a:cxn>
                <a:cxn ang="0">
                  <a:pos x="624" y="38"/>
                </a:cxn>
                <a:cxn ang="0">
                  <a:pos x="715" y="40"/>
                </a:cxn>
                <a:cxn ang="0">
                  <a:pos x="808" y="42"/>
                </a:cxn>
                <a:cxn ang="0">
                  <a:pos x="808" y="42"/>
                </a:cxn>
                <a:cxn ang="0">
                  <a:pos x="812" y="42"/>
                </a:cxn>
                <a:cxn ang="0">
                  <a:pos x="815" y="40"/>
                </a:cxn>
                <a:cxn ang="0">
                  <a:pos x="820" y="36"/>
                </a:cxn>
                <a:cxn ang="0">
                  <a:pos x="824" y="31"/>
                </a:cxn>
                <a:cxn ang="0">
                  <a:pos x="824" y="25"/>
                </a:cxn>
                <a:cxn ang="0">
                  <a:pos x="824" y="18"/>
                </a:cxn>
                <a:cxn ang="0">
                  <a:pos x="820" y="13"/>
                </a:cxn>
                <a:cxn ang="0">
                  <a:pos x="815" y="9"/>
                </a:cxn>
                <a:cxn ang="0">
                  <a:pos x="812" y="8"/>
                </a:cxn>
                <a:cxn ang="0">
                  <a:pos x="808" y="8"/>
                </a:cxn>
                <a:cxn ang="0">
                  <a:pos x="808" y="8"/>
                </a:cxn>
              </a:cxnLst>
              <a:rect l="0" t="0" r="r" b="b"/>
              <a:pathLst>
                <a:path w="824" h="42">
                  <a:moveTo>
                    <a:pt x="808" y="8"/>
                  </a:moveTo>
                  <a:lnTo>
                    <a:pt x="808" y="8"/>
                  </a:lnTo>
                  <a:lnTo>
                    <a:pt x="715" y="6"/>
                  </a:lnTo>
                  <a:lnTo>
                    <a:pt x="624" y="4"/>
                  </a:lnTo>
                  <a:lnTo>
                    <a:pt x="531" y="1"/>
                  </a:lnTo>
                  <a:lnTo>
                    <a:pt x="43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39" y="34"/>
                  </a:lnTo>
                  <a:lnTo>
                    <a:pt x="439" y="34"/>
                  </a:lnTo>
                  <a:lnTo>
                    <a:pt x="531" y="35"/>
                  </a:lnTo>
                  <a:lnTo>
                    <a:pt x="624" y="38"/>
                  </a:lnTo>
                  <a:lnTo>
                    <a:pt x="715" y="40"/>
                  </a:lnTo>
                  <a:lnTo>
                    <a:pt x="808" y="42"/>
                  </a:lnTo>
                  <a:lnTo>
                    <a:pt x="808" y="42"/>
                  </a:lnTo>
                  <a:lnTo>
                    <a:pt x="812" y="42"/>
                  </a:lnTo>
                  <a:lnTo>
                    <a:pt x="815" y="40"/>
                  </a:lnTo>
                  <a:lnTo>
                    <a:pt x="820" y="36"/>
                  </a:lnTo>
                  <a:lnTo>
                    <a:pt x="824" y="31"/>
                  </a:lnTo>
                  <a:lnTo>
                    <a:pt x="824" y="25"/>
                  </a:lnTo>
                  <a:lnTo>
                    <a:pt x="824" y="18"/>
                  </a:lnTo>
                  <a:lnTo>
                    <a:pt x="820" y="13"/>
                  </a:lnTo>
                  <a:lnTo>
                    <a:pt x="815" y="9"/>
                  </a:lnTo>
                  <a:lnTo>
                    <a:pt x="812" y="8"/>
                  </a:lnTo>
                  <a:lnTo>
                    <a:pt x="808" y="8"/>
                  </a:lnTo>
                  <a:lnTo>
                    <a:pt x="808" y="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5" name="Freeform 1257"/>
            <p:cNvSpPr/>
            <p:nvPr/>
          </p:nvSpPr>
          <p:spPr bwMode="auto">
            <a:xfrm>
              <a:off x="5343526" y="2359025"/>
              <a:ext cx="182563" cy="12700"/>
            </a:xfrm>
            <a:custGeom>
              <a:avLst/>
              <a:gdLst/>
              <a:ahLst/>
              <a:cxnLst>
                <a:cxn ang="0">
                  <a:pos x="444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44" y="34"/>
                </a:cxn>
                <a:cxn ang="0">
                  <a:pos x="444" y="34"/>
                </a:cxn>
                <a:cxn ang="0">
                  <a:pos x="447" y="34"/>
                </a:cxn>
                <a:cxn ang="0">
                  <a:pos x="450" y="33"/>
                </a:cxn>
                <a:cxn ang="0">
                  <a:pos x="455" y="29"/>
                </a:cxn>
                <a:cxn ang="0">
                  <a:pos x="459" y="23"/>
                </a:cxn>
                <a:cxn ang="0">
                  <a:pos x="461" y="17"/>
                </a:cxn>
                <a:cxn ang="0">
                  <a:pos x="459" y="10"/>
                </a:cxn>
                <a:cxn ang="0">
                  <a:pos x="455" y="5"/>
                </a:cxn>
                <a:cxn ang="0">
                  <a:pos x="450" y="1"/>
                </a:cxn>
                <a:cxn ang="0">
                  <a:pos x="447" y="0"/>
                </a:cxn>
                <a:cxn ang="0">
                  <a:pos x="444" y="0"/>
                </a:cxn>
                <a:cxn ang="0">
                  <a:pos x="444" y="0"/>
                </a:cxn>
              </a:cxnLst>
              <a:rect l="0" t="0" r="r" b="b"/>
              <a:pathLst>
                <a:path w="461" h="34">
                  <a:moveTo>
                    <a:pt x="444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44" y="34"/>
                  </a:lnTo>
                  <a:lnTo>
                    <a:pt x="444" y="34"/>
                  </a:lnTo>
                  <a:lnTo>
                    <a:pt x="447" y="34"/>
                  </a:lnTo>
                  <a:lnTo>
                    <a:pt x="450" y="33"/>
                  </a:lnTo>
                  <a:lnTo>
                    <a:pt x="455" y="29"/>
                  </a:lnTo>
                  <a:lnTo>
                    <a:pt x="459" y="23"/>
                  </a:lnTo>
                  <a:lnTo>
                    <a:pt x="461" y="17"/>
                  </a:lnTo>
                  <a:lnTo>
                    <a:pt x="459" y="10"/>
                  </a:lnTo>
                  <a:lnTo>
                    <a:pt x="455" y="5"/>
                  </a:lnTo>
                  <a:lnTo>
                    <a:pt x="450" y="1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6" name="Freeform 1258"/>
            <p:cNvSpPr/>
            <p:nvPr/>
          </p:nvSpPr>
          <p:spPr bwMode="auto">
            <a:xfrm>
              <a:off x="5703888" y="2362200"/>
              <a:ext cx="139700" cy="1905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299" y="1"/>
                </a:cxn>
                <a:cxn ang="0">
                  <a:pos x="261" y="4"/>
                </a:cxn>
                <a:cxn ang="0">
                  <a:pos x="223" y="6"/>
                </a:cxn>
                <a:cxn ang="0">
                  <a:pos x="183" y="6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101" y="5"/>
                </a:cxn>
                <a:cxn ang="0">
                  <a:pos x="59" y="4"/>
                </a:cxn>
                <a:cxn ang="0">
                  <a:pos x="38" y="5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1" y="9"/>
                </a:cxn>
                <a:cxn ang="0">
                  <a:pos x="6" y="11"/>
                </a:cxn>
                <a:cxn ang="0">
                  <a:pos x="2" y="17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38"/>
                </a:cxn>
                <a:cxn ang="0">
                  <a:pos x="4" y="43"/>
                </a:cxn>
                <a:cxn ang="0">
                  <a:pos x="9" y="45"/>
                </a:cxn>
                <a:cxn ang="0">
                  <a:pos x="15" y="48"/>
                </a:cxn>
                <a:cxn ang="0">
                  <a:pos x="20" y="48"/>
                </a:cxn>
                <a:cxn ang="0">
                  <a:pos x="25" y="47"/>
                </a:cxn>
                <a:cxn ang="0">
                  <a:pos x="29" y="44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71" y="38"/>
                </a:cxn>
                <a:cxn ang="0">
                  <a:pos x="109" y="39"/>
                </a:cxn>
                <a:cxn ang="0">
                  <a:pos x="147" y="40"/>
                </a:cxn>
                <a:cxn ang="0">
                  <a:pos x="183" y="42"/>
                </a:cxn>
                <a:cxn ang="0">
                  <a:pos x="183" y="42"/>
                </a:cxn>
                <a:cxn ang="0">
                  <a:pos x="223" y="40"/>
                </a:cxn>
                <a:cxn ang="0">
                  <a:pos x="261" y="38"/>
                </a:cxn>
                <a:cxn ang="0">
                  <a:pos x="299" y="35"/>
                </a:cxn>
                <a:cxn ang="0">
                  <a:pos x="338" y="34"/>
                </a:cxn>
                <a:cxn ang="0">
                  <a:pos x="338" y="34"/>
                </a:cxn>
                <a:cxn ang="0">
                  <a:pos x="342" y="32"/>
                </a:cxn>
                <a:cxn ang="0">
                  <a:pos x="344" y="31"/>
                </a:cxn>
                <a:cxn ang="0">
                  <a:pos x="350" y="27"/>
                </a:cxn>
                <a:cxn ang="0">
                  <a:pos x="354" y="22"/>
                </a:cxn>
                <a:cxn ang="0">
                  <a:pos x="355" y="15"/>
                </a:cxn>
                <a:cxn ang="0">
                  <a:pos x="354" y="9"/>
                </a:cxn>
                <a:cxn ang="0">
                  <a:pos x="350" y="4"/>
                </a:cxn>
                <a:cxn ang="0">
                  <a:pos x="344" y="1"/>
                </a:cxn>
                <a:cxn ang="0">
                  <a:pos x="342" y="0"/>
                </a:cxn>
                <a:cxn ang="0">
                  <a:pos x="338" y="0"/>
                </a:cxn>
                <a:cxn ang="0">
                  <a:pos x="338" y="0"/>
                </a:cxn>
              </a:cxnLst>
              <a:rect l="0" t="0" r="r" b="b"/>
              <a:pathLst>
                <a:path w="355" h="48">
                  <a:moveTo>
                    <a:pt x="338" y="0"/>
                  </a:moveTo>
                  <a:lnTo>
                    <a:pt x="338" y="0"/>
                  </a:lnTo>
                  <a:lnTo>
                    <a:pt x="299" y="1"/>
                  </a:lnTo>
                  <a:lnTo>
                    <a:pt x="261" y="4"/>
                  </a:lnTo>
                  <a:lnTo>
                    <a:pt x="223" y="6"/>
                  </a:lnTo>
                  <a:lnTo>
                    <a:pt x="183" y="6"/>
                  </a:lnTo>
                  <a:lnTo>
                    <a:pt x="183" y="6"/>
                  </a:lnTo>
                  <a:lnTo>
                    <a:pt x="143" y="6"/>
                  </a:lnTo>
                  <a:lnTo>
                    <a:pt x="101" y="5"/>
                  </a:lnTo>
                  <a:lnTo>
                    <a:pt x="59" y="4"/>
                  </a:lnTo>
                  <a:lnTo>
                    <a:pt x="38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3"/>
                  </a:lnTo>
                  <a:lnTo>
                    <a:pt x="9" y="45"/>
                  </a:lnTo>
                  <a:lnTo>
                    <a:pt x="15" y="48"/>
                  </a:lnTo>
                  <a:lnTo>
                    <a:pt x="20" y="48"/>
                  </a:lnTo>
                  <a:lnTo>
                    <a:pt x="25" y="47"/>
                  </a:lnTo>
                  <a:lnTo>
                    <a:pt x="29" y="44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71" y="38"/>
                  </a:lnTo>
                  <a:lnTo>
                    <a:pt x="109" y="39"/>
                  </a:lnTo>
                  <a:lnTo>
                    <a:pt x="147" y="40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223" y="40"/>
                  </a:lnTo>
                  <a:lnTo>
                    <a:pt x="261" y="38"/>
                  </a:lnTo>
                  <a:lnTo>
                    <a:pt x="299" y="35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42" y="32"/>
                  </a:lnTo>
                  <a:lnTo>
                    <a:pt x="344" y="31"/>
                  </a:lnTo>
                  <a:lnTo>
                    <a:pt x="350" y="27"/>
                  </a:lnTo>
                  <a:lnTo>
                    <a:pt x="354" y="22"/>
                  </a:lnTo>
                  <a:lnTo>
                    <a:pt x="355" y="15"/>
                  </a:lnTo>
                  <a:lnTo>
                    <a:pt x="354" y="9"/>
                  </a:lnTo>
                  <a:lnTo>
                    <a:pt x="350" y="4"/>
                  </a:lnTo>
                  <a:lnTo>
                    <a:pt x="344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7" name="Freeform 1259"/>
            <p:cNvSpPr/>
            <p:nvPr/>
          </p:nvSpPr>
          <p:spPr bwMode="auto">
            <a:xfrm>
              <a:off x="5527676" y="2443163"/>
              <a:ext cx="331788" cy="17463"/>
            </a:xfrm>
            <a:custGeom>
              <a:avLst/>
              <a:gdLst/>
              <a:ahLst/>
              <a:cxnLst>
                <a:cxn ang="0">
                  <a:pos x="815" y="0"/>
                </a:cxn>
                <a:cxn ang="0">
                  <a:pos x="729" y="0"/>
                </a:cxn>
                <a:cxn ang="0">
                  <a:pos x="729" y="0"/>
                </a:cxn>
                <a:cxn ang="0">
                  <a:pos x="703" y="1"/>
                </a:cxn>
                <a:cxn ang="0">
                  <a:pos x="677" y="4"/>
                </a:cxn>
                <a:cxn ang="0">
                  <a:pos x="652" y="7"/>
                </a:cxn>
                <a:cxn ang="0">
                  <a:pos x="624" y="9"/>
                </a:cxn>
                <a:cxn ang="0">
                  <a:pos x="624" y="9"/>
                </a:cxn>
                <a:cxn ang="0">
                  <a:pos x="579" y="10"/>
                </a:cxn>
                <a:cxn ang="0">
                  <a:pos x="533" y="9"/>
                </a:cxn>
                <a:cxn ang="0">
                  <a:pos x="487" y="8"/>
                </a:cxn>
                <a:cxn ang="0">
                  <a:pos x="441" y="8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5" y="8"/>
                </a:cxn>
                <a:cxn ang="0">
                  <a:pos x="11" y="9"/>
                </a:cxn>
                <a:cxn ang="0">
                  <a:pos x="6" y="13"/>
                </a:cxn>
                <a:cxn ang="0">
                  <a:pos x="2" y="18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6" y="37"/>
                </a:cxn>
                <a:cxn ang="0">
                  <a:pos x="11" y="41"/>
                </a:cxn>
                <a:cxn ang="0">
                  <a:pos x="15" y="41"/>
                </a:cxn>
                <a:cxn ang="0">
                  <a:pos x="19" y="42"/>
                </a:cxn>
                <a:cxn ang="0">
                  <a:pos x="441" y="42"/>
                </a:cxn>
                <a:cxn ang="0">
                  <a:pos x="441" y="42"/>
                </a:cxn>
                <a:cxn ang="0">
                  <a:pos x="533" y="42"/>
                </a:cxn>
                <a:cxn ang="0">
                  <a:pos x="624" y="43"/>
                </a:cxn>
                <a:cxn ang="0">
                  <a:pos x="624" y="43"/>
                </a:cxn>
                <a:cxn ang="0">
                  <a:pos x="645" y="42"/>
                </a:cxn>
                <a:cxn ang="0">
                  <a:pos x="666" y="39"/>
                </a:cxn>
                <a:cxn ang="0">
                  <a:pos x="687" y="35"/>
                </a:cxn>
                <a:cxn ang="0">
                  <a:pos x="708" y="34"/>
                </a:cxn>
                <a:cxn ang="0">
                  <a:pos x="815" y="34"/>
                </a:cxn>
                <a:cxn ang="0">
                  <a:pos x="815" y="34"/>
                </a:cxn>
                <a:cxn ang="0">
                  <a:pos x="819" y="34"/>
                </a:cxn>
                <a:cxn ang="0">
                  <a:pos x="823" y="33"/>
                </a:cxn>
                <a:cxn ang="0">
                  <a:pos x="829" y="29"/>
                </a:cxn>
                <a:cxn ang="0">
                  <a:pos x="832" y="24"/>
                </a:cxn>
                <a:cxn ang="0">
                  <a:pos x="834" y="17"/>
                </a:cxn>
                <a:cxn ang="0">
                  <a:pos x="832" y="10"/>
                </a:cxn>
                <a:cxn ang="0">
                  <a:pos x="829" y="5"/>
                </a:cxn>
                <a:cxn ang="0">
                  <a:pos x="823" y="1"/>
                </a:cxn>
                <a:cxn ang="0">
                  <a:pos x="819" y="0"/>
                </a:cxn>
                <a:cxn ang="0">
                  <a:pos x="815" y="0"/>
                </a:cxn>
                <a:cxn ang="0">
                  <a:pos x="815" y="0"/>
                </a:cxn>
              </a:cxnLst>
              <a:rect l="0" t="0" r="r" b="b"/>
              <a:pathLst>
                <a:path w="834" h="43">
                  <a:moveTo>
                    <a:pt x="815" y="0"/>
                  </a:moveTo>
                  <a:lnTo>
                    <a:pt x="729" y="0"/>
                  </a:lnTo>
                  <a:lnTo>
                    <a:pt x="729" y="0"/>
                  </a:lnTo>
                  <a:lnTo>
                    <a:pt x="703" y="1"/>
                  </a:lnTo>
                  <a:lnTo>
                    <a:pt x="677" y="4"/>
                  </a:lnTo>
                  <a:lnTo>
                    <a:pt x="652" y="7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579" y="10"/>
                  </a:lnTo>
                  <a:lnTo>
                    <a:pt x="533" y="9"/>
                  </a:lnTo>
                  <a:lnTo>
                    <a:pt x="487" y="8"/>
                  </a:lnTo>
                  <a:lnTo>
                    <a:pt x="441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6" y="13"/>
                  </a:lnTo>
                  <a:lnTo>
                    <a:pt x="2" y="18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19" y="42"/>
                  </a:lnTo>
                  <a:lnTo>
                    <a:pt x="441" y="42"/>
                  </a:lnTo>
                  <a:lnTo>
                    <a:pt x="441" y="42"/>
                  </a:lnTo>
                  <a:lnTo>
                    <a:pt x="533" y="42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45" y="42"/>
                  </a:lnTo>
                  <a:lnTo>
                    <a:pt x="666" y="39"/>
                  </a:lnTo>
                  <a:lnTo>
                    <a:pt x="687" y="35"/>
                  </a:lnTo>
                  <a:lnTo>
                    <a:pt x="708" y="34"/>
                  </a:lnTo>
                  <a:lnTo>
                    <a:pt x="815" y="34"/>
                  </a:lnTo>
                  <a:lnTo>
                    <a:pt x="815" y="34"/>
                  </a:lnTo>
                  <a:lnTo>
                    <a:pt x="819" y="34"/>
                  </a:lnTo>
                  <a:lnTo>
                    <a:pt x="823" y="33"/>
                  </a:lnTo>
                  <a:lnTo>
                    <a:pt x="829" y="29"/>
                  </a:lnTo>
                  <a:lnTo>
                    <a:pt x="832" y="24"/>
                  </a:lnTo>
                  <a:lnTo>
                    <a:pt x="834" y="17"/>
                  </a:lnTo>
                  <a:lnTo>
                    <a:pt x="832" y="10"/>
                  </a:lnTo>
                  <a:lnTo>
                    <a:pt x="829" y="5"/>
                  </a:lnTo>
                  <a:lnTo>
                    <a:pt x="823" y="1"/>
                  </a:lnTo>
                  <a:lnTo>
                    <a:pt x="819" y="0"/>
                  </a:lnTo>
                  <a:lnTo>
                    <a:pt x="815" y="0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8" name="Freeform 1260"/>
            <p:cNvSpPr/>
            <p:nvPr/>
          </p:nvSpPr>
          <p:spPr bwMode="auto">
            <a:xfrm>
              <a:off x="5362576" y="2519363"/>
              <a:ext cx="487363" cy="19050"/>
            </a:xfrm>
            <a:custGeom>
              <a:avLst/>
              <a:gdLst/>
              <a:ahLst/>
              <a:cxnLst>
                <a:cxn ang="0">
                  <a:pos x="1211" y="15"/>
                </a:cxn>
                <a:cxn ang="0">
                  <a:pos x="1211" y="15"/>
                </a:cxn>
                <a:cxn ang="0">
                  <a:pos x="1062" y="14"/>
                </a:cxn>
                <a:cxn ang="0">
                  <a:pos x="913" y="13"/>
                </a:cxn>
                <a:cxn ang="0">
                  <a:pos x="615" y="7"/>
                </a:cxn>
                <a:cxn ang="0">
                  <a:pos x="315" y="2"/>
                </a:cxn>
                <a:cxn ang="0">
                  <a:pos x="166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8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66" y="35"/>
                </a:cxn>
                <a:cxn ang="0">
                  <a:pos x="315" y="36"/>
                </a:cxn>
                <a:cxn ang="0">
                  <a:pos x="615" y="41"/>
                </a:cxn>
                <a:cxn ang="0">
                  <a:pos x="913" y="47"/>
                </a:cxn>
                <a:cxn ang="0">
                  <a:pos x="1062" y="49"/>
                </a:cxn>
                <a:cxn ang="0">
                  <a:pos x="1211" y="49"/>
                </a:cxn>
                <a:cxn ang="0">
                  <a:pos x="1211" y="49"/>
                </a:cxn>
                <a:cxn ang="0">
                  <a:pos x="1215" y="49"/>
                </a:cxn>
                <a:cxn ang="0">
                  <a:pos x="1219" y="48"/>
                </a:cxn>
                <a:cxn ang="0">
                  <a:pos x="1224" y="44"/>
                </a:cxn>
                <a:cxn ang="0">
                  <a:pos x="1227" y="39"/>
                </a:cxn>
                <a:cxn ang="0">
                  <a:pos x="1228" y="32"/>
                </a:cxn>
                <a:cxn ang="0">
                  <a:pos x="1227" y="26"/>
                </a:cxn>
                <a:cxn ang="0">
                  <a:pos x="1224" y="21"/>
                </a:cxn>
                <a:cxn ang="0">
                  <a:pos x="1219" y="17"/>
                </a:cxn>
                <a:cxn ang="0">
                  <a:pos x="1215" y="15"/>
                </a:cxn>
                <a:cxn ang="0">
                  <a:pos x="1211" y="15"/>
                </a:cxn>
                <a:cxn ang="0">
                  <a:pos x="1211" y="15"/>
                </a:cxn>
              </a:cxnLst>
              <a:rect l="0" t="0" r="r" b="b"/>
              <a:pathLst>
                <a:path w="1228" h="49">
                  <a:moveTo>
                    <a:pt x="1211" y="15"/>
                  </a:moveTo>
                  <a:lnTo>
                    <a:pt x="1211" y="15"/>
                  </a:lnTo>
                  <a:lnTo>
                    <a:pt x="1062" y="14"/>
                  </a:lnTo>
                  <a:lnTo>
                    <a:pt x="913" y="13"/>
                  </a:lnTo>
                  <a:lnTo>
                    <a:pt x="615" y="7"/>
                  </a:lnTo>
                  <a:lnTo>
                    <a:pt x="315" y="2"/>
                  </a:lnTo>
                  <a:lnTo>
                    <a:pt x="16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66" y="35"/>
                  </a:lnTo>
                  <a:lnTo>
                    <a:pt x="315" y="36"/>
                  </a:lnTo>
                  <a:lnTo>
                    <a:pt x="615" y="41"/>
                  </a:lnTo>
                  <a:lnTo>
                    <a:pt x="913" y="47"/>
                  </a:lnTo>
                  <a:lnTo>
                    <a:pt x="1062" y="49"/>
                  </a:lnTo>
                  <a:lnTo>
                    <a:pt x="1211" y="49"/>
                  </a:lnTo>
                  <a:lnTo>
                    <a:pt x="1211" y="49"/>
                  </a:lnTo>
                  <a:lnTo>
                    <a:pt x="1215" y="49"/>
                  </a:lnTo>
                  <a:lnTo>
                    <a:pt x="1219" y="48"/>
                  </a:lnTo>
                  <a:lnTo>
                    <a:pt x="1224" y="44"/>
                  </a:lnTo>
                  <a:lnTo>
                    <a:pt x="1227" y="39"/>
                  </a:lnTo>
                  <a:lnTo>
                    <a:pt x="1228" y="32"/>
                  </a:lnTo>
                  <a:lnTo>
                    <a:pt x="1227" y="26"/>
                  </a:lnTo>
                  <a:lnTo>
                    <a:pt x="1224" y="21"/>
                  </a:lnTo>
                  <a:lnTo>
                    <a:pt x="1219" y="17"/>
                  </a:lnTo>
                  <a:lnTo>
                    <a:pt x="1215" y="15"/>
                  </a:lnTo>
                  <a:lnTo>
                    <a:pt x="1211" y="15"/>
                  </a:lnTo>
                  <a:lnTo>
                    <a:pt x="1211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9" name="Freeform 1261"/>
            <p:cNvSpPr/>
            <p:nvPr/>
          </p:nvSpPr>
          <p:spPr bwMode="auto">
            <a:xfrm>
              <a:off x="5429251" y="2111375"/>
              <a:ext cx="22225" cy="257175"/>
            </a:xfrm>
            <a:custGeom>
              <a:avLst/>
              <a:gdLst/>
              <a:ahLst/>
              <a:cxnLst>
                <a:cxn ang="0">
                  <a:pos x="52" y="524"/>
                </a:cxn>
                <a:cxn ang="0">
                  <a:pos x="52" y="341"/>
                </a:cxn>
                <a:cxn ang="0">
                  <a:pos x="50" y="298"/>
                </a:cxn>
                <a:cxn ang="0">
                  <a:pos x="38" y="211"/>
                </a:cxn>
                <a:cxn ang="0">
                  <a:pos x="35" y="167"/>
                </a:cxn>
                <a:cxn ang="0">
                  <a:pos x="33" y="135"/>
                </a:cxn>
                <a:cxn ang="0">
                  <a:pos x="30" y="75"/>
                </a:cxn>
                <a:cxn ang="0">
                  <a:pos x="34" y="39"/>
                </a:cxn>
                <a:cxn ang="0">
                  <a:pos x="38" y="25"/>
                </a:cxn>
                <a:cxn ang="0">
                  <a:pos x="41" y="22"/>
                </a:cxn>
                <a:cxn ang="0">
                  <a:pos x="39" y="12"/>
                </a:cxn>
                <a:cxn ang="0">
                  <a:pos x="31" y="3"/>
                </a:cxn>
                <a:cxn ang="0">
                  <a:pos x="20" y="0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1" y="29"/>
                </a:cxn>
                <a:cxn ang="0">
                  <a:pos x="0" y="50"/>
                </a:cxn>
                <a:cxn ang="0">
                  <a:pos x="1" y="93"/>
                </a:cxn>
                <a:cxn ang="0">
                  <a:pos x="1" y="132"/>
                </a:cxn>
                <a:cxn ang="0">
                  <a:pos x="4" y="212"/>
                </a:cxn>
                <a:cxn ang="0">
                  <a:pos x="9" y="252"/>
                </a:cxn>
                <a:cxn ang="0">
                  <a:pos x="13" y="276"/>
                </a:cxn>
                <a:cxn ang="0">
                  <a:pos x="17" y="323"/>
                </a:cxn>
                <a:cxn ang="0">
                  <a:pos x="18" y="394"/>
                </a:cxn>
                <a:cxn ang="0">
                  <a:pos x="18" y="524"/>
                </a:cxn>
                <a:cxn ang="0">
                  <a:pos x="20" y="548"/>
                </a:cxn>
                <a:cxn ang="0">
                  <a:pos x="21" y="589"/>
                </a:cxn>
                <a:cxn ang="0">
                  <a:pos x="18" y="613"/>
                </a:cxn>
                <a:cxn ang="0">
                  <a:pos x="14" y="624"/>
                </a:cxn>
                <a:cxn ang="0">
                  <a:pos x="13" y="632"/>
                </a:cxn>
                <a:cxn ang="0">
                  <a:pos x="17" y="643"/>
                </a:cxn>
                <a:cxn ang="0">
                  <a:pos x="27" y="650"/>
                </a:cxn>
                <a:cxn ang="0">
                  <a:pos x="39" y="647"/>
                </a:cxn>
                <a:cxn ang="0">
                  <a:pos x="44" y="642"/>
                </a:cxn>
                <a:cxn ang="0">
                  <a:pos x="50" y="628"/>
                </a:cxn>
                <a:cxn ang="0">
                  <a:pos x="55" y="599"/>
                </a:cxn>
                <a:cxn ang="0">
                  <a:pos x="54" y="555"/>
                </a:cxn>
                <a:cxn ang="0">
                  <a:pos x="52" y="524"/>
                </a:cxn>
              </a:cxnLst>
              <a:rect l="0" t="0" r="r" b="b"/>
              <a:pathLst>
                <a:path w="55" h="650">
                  <a:moveTo>
                    <a:pt x="52" y="524"/>
                  </a:moveTo>
                  <a:lnTo>
                    <a:pt x="52" y="524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1" y="319"/>
                  </a:lnTo>
                  <a:lnTo>
                    <a:pt x="50" y="298"/>
                  </a:lnTo>
                  <a:lnTo>
                    <a:pt x="43" y="254"/>
                  </a:lnTo>
                  <a:lnTo>
                    <a:pt x="38" y="211"/>
                  </a:lnTo>
                  <a:lnTo>
                    <a:pt x="35" y="190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33" y="135"/>
                  </a:lnTo>
                  <a:lnTo>
                    <a:pt x="30" y="95"/>
                  </a:lnTo>
                  <a:lnTo>
                    <a:pt x="30" y="75"/>
                  </a:lnTo>
                  <a:lnTo>
                    <a:pt x="30" y="56"/>
                  </a:lnTo>
                  <a:lnTo>
                    <a:pt x="34" y="39"/>
                  </a:lnTo>
                  <a:lnTo>
                    <a:pt x="35" y="3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9" y="12"/>
                  </a:lnTo>
                  <a:lnTo>
                    <a:pt x="37" y="7"/>
                  </a:lnTo>
                  <a:lnTo>
                    <a:pt x="31" y="3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18"/>
                  </a:lnTo>
                  <a:lnTo>
                    <a:pt x="1" y="29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0" y="7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132"/>
                  </a:lnTo>
                  <a:lnTo>
                    <a:pt x="1" y="173"/>
                  </a:lnTo>
                  <a:lnTo>
                    <a:pt x="4" y="212"/>
                  </a:lnTo>
                  <a:lnTo>
                    <a:pt x="5" y="231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13" y="276"/>
                  </a:lnTo>
                  <a:lnTo>
                    <a:pt x="16" y="299"/>
                  </a:lnTo>
                  <a:lnTo>
                    <a:pt x="17" y="323"/>
                  </a:lnTo>
                  <a:lnTo>
                    <a:pt x="18" y="347"/>
                  </a:lnTo>
                  <a:lnTo>
                    <a:pt x="18" y="394"/>
                  </a:lnTo>
                  <a:lnTo>
                    <a:pt x="18" y="442"/>
                  </a:lnTo>
                  <a:lnTo>
                    <a:pt x="18" y="524"/>
                  </a:lnTo>
                  <a:lnTo>
                    <a:pt x="18" y="524"/>
                  </a:lnTo>
                  <a:lnTo>
                    <a:pt x="20" y="548"/>
                  </a:lnTo>
                  <a:lnTo>
                    <a:pt x="21" y="575"/>
                  </a:lnTo>
                  <a:lnTo>
                    <a:pt x="21" y="589"/>
                  </a:lnTo>
                  <a:lnTo>
                    <a:pt x="21" y="602"/>
                  </a:lnTo>
                  <a:lnTo>
                    <a:pt x="18" y="613"/>
                  </a:lnTo>
                  <a:lnTo>
                    <a:pt x="14" y="624"/>
                  </a:lnTo>
                  <a:lnTo>
                    <a:pt x="14" y="624"/>
                  </a:lnTo>
                  <a:lnTo>
                    <a:pt x="13" y="628"/>
                  </a:lnTo>
                  <a:lnTo>
                    <a:pt x="13" y="632"/>
                  </a:lnTo>
                  <a:lnTo>
                    <a:pt x="13" y="638"/>
                  </a:lnTo>
                  <a:lnTo>
                    <a:pt x="17" y="643"/>
                  </a:lnTo>
                  <a:lnTo>
                    <a:pt x="22" y="647"/>
                  </a:lnTo>
                  <a:lnTo>
                    <a:pt x="27" y="650"/>
                  </a:lnTo>
                  <a:lnTo>
                    <a:pt x="34" y="650"/>
                  </a:lnTo>
                  <a:lnTo>
                    <a:pt x="39" y="647"/>
                  </a:lnTo>
                  <a:lnTo>
                    <a:pt x="42" y="645"/>
                  </a:lnTo>
                  <a:lnTo>
                    <a:pt x="44" y="642"/>
                  </a:lnTo>
                  <a:lnTo>
                    <a:pt x="44" y="642"/>
                  </a:lnTo>
                  <a:lnTo>
                    <a:pt x="50" y="628"/>
                  </a:lnTo>
                  <a:lnTo>
                    <a:pt x="52" y="615"/>
                  </a:lnTo>
                  <a:lnTo>
                    <a:pt x="55" y="599"/>
                  </a:lnTo>
                  <a:lnTo>
                    <a:pt x="55" y="585"/>
                  </a:lnTo>
                  <a:lnTo>
                    <a:pt x="54" y="555"/>
                  </a:lnTo>
                  <a:lnTo>
                    <a:pt x="52" y="524"/>
                  </a:lnTo>
                  <a:lnTo>
                    <a:pt x="52" y="5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0" name="Freeform 1262"/>
            <p:cNvSpPr/>
            <p:nvPr/>
          </p:nvSpPr>
          <p:spPr bwMode="auto">
            <a:xfrm>
              <a:off x="5519738" y="2112963"/>
              <a:ext cx="17463" cy="258763"/>
            </a:xfrm>
            <a:custGeom>
              <a:avLst/>
              <a:gdLst/>
              <a:ahLst/>
              <a:cxnLst>
                <a:cxn ang="0">
                  <a:pos x="42" y="629"/>
                </a:cxn>
                <a:cxn ang="0">
                  <a:pos x="42" y="629"/>
                </a:cxn>
                <a:cxn ang="0">
                  <a:pos x="38" y="594"/>
                </a:cxn>
                <a:cxn ang="0">
                  <a:pos x="36" y="557"/>
                </a:cxn>
                <a:cxn ang="0">
                  <a:pos x="34" y="521"/>
                </a:cxn>
                <a:cxn ang="0">
                  <a:pos x="34" y="484"/>
                </a:cxn>
                <a:cxn ang="0">
                  <a:pos x="36" y="410"/>
                </a:cxn>
                <a:cxn ang="0">
                  <a:pos x="37" y="336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7" y="13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15" y="2"/>
                </a:cxn>
                <a:cxn ang="0">
                  <a:pos x="8" y="5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3" y="17"/>
                </a:cxn>
                <a:cxn ang="0">
                  <a:pos x="3" y="336"/>
                </a:cxn>
                <a:cxn ang="0">
                  <a:pos x="3" y="336"/>
                </a:cxn>
                <a:cxn ang="0">
                  <a:pos x="2" y="412"/>
                </a:cxn>
                <a:cxn ang="0">
                  <a:pos x="0" y="488"/>
                </a:cxn>
                <a:cxn ang="0">
                  <a:pos x="0" y="526"/>
                </a:cxn>
                <a:cxn ang="0">
                  <a:pos x="2" y="564"/>
                </a:cxn>
                <a:cxn ang="0">
                  <a:pos x="4" y="602"/>
                </a:cxn>
                <a:cxn ang="0">
                  <a:pos x="9" y="638"/>
                </a:cxn>
                <a:cxn ang="0">
                  <a:pos x="9" y="638"/>
                </a:cxn>
                <a:cxn ang="0">
                  <a:pos x="11" y="642"/>
                </a:cxn>
                <a:cxn ang="0">
                  <a:pos x="12" y="645"/>
                </a:cxn>
                <a:cxn ang="0">
                  <a:pos x="17" y="649"/>
                </a:cxn>
                <a:cxn ang="0">
                  <a:pos x="22" y="650"/>
                </a:cxn>
                <a:cxn ang="0">
                  <a:pos x="29" y="650"/>
                </a:cxn>
                <a:cxn ang="0">
                  <a:pos x="34" y="648"/>
                </a:cxn>
                <a:cxn ang="0">
                  <a:pos x="40" y="642"/>
                </a:cxn>
                <a:cxn ang="0">
                  <a:pos x="42" y="637"/>
                </a:cxn>
                <a:cxn ang="0">
                  <a:pos x="43" y="633"/>
                </a:cxn>
                <a:cxn ang="0">
                  <a:pos x="42" y="629"/>
                </a:cxn>
                <a:cxn ang="0">
                  <a:pos x="42" y="629"/>
                </a:cxn>
              </a:cxnLst>
              <a:rect l="0" t="0" r="r" b="b"/>
              <a:pathLst>
                <a:path w="43" h="650">
                  <a:moveTo>
                    <a:pt x="42" y="629"/>
                  </a:moveTo>
                  <a:lnTo>
                    <a:pt x="42" y="629"/>
                  </a:lnTo>
                  <a:lnTo>
                    <a:pt x="38" y="594"/>
                  </a:lnTo>
                  <a:lnTo>
                    <a:pt x="36" y="557"/>
                  </a:lnTo>
                  <a:lnTo>
                    <a:pt x="34" y="521"/>
                  </a:lnTo>
                  <a:lnTo>
                    <a:pt x="34" y="484"/>
                  </a:lnTo>
                  <a:lnTo>
                    <a:pt x="36" y="410"/>
                  </a:lnTo>
                  <a:lnTo>
                    <a:pt x="37" y="33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3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8" y="5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3" y="336"/>
                  </a:lnTo>
                  <a:lnTo>
                    <a:pt x="3" y="336"/>
                  </a:lnTo>
                  <a:lnTo>
                    <a:pt x="2" y="412"/>
                  </a:lnTo>
                  <a:lnTo>
                    <a:pt x="0" y="488"/>
                  </a:lnTo>
                  <a:lnTo>
                    <a:pt x="0" y="526"/>
                  </a:lnTo>
                  <a:lnTo>
                    <a:pt x="2" y="564"/>
                  </a:lnTo>
                  <a:lnTo>
                    <a:pt x="4" y="602"/>
                  </a:lnTo>
                  <a:lnTo>
                    <a:pt x="9" y="638"/>
                  </a:lnTo>
                  <a:lnTo>
                    <a:pt x="9" y="638"/>
                  </a:lnTo>
                  <a:lnTo>
                    <a:pt x="11" y="642"/>
                  </a:lnTo>
                  <a:lnTo>
                    <a:pt x="12" y="645"/>
                  </a:lnTo>
                  <a:lnTo>
                    <a:pt x="17" y="649"/>
                  </a:lnTo>
                  <a:lnTo>
                    <a:pt x="22" y="650"/>
                  </a:lnTo>
                  <a:lnTo>
                    <a:pt x="29" y="650"/>
                  </a:lnTo>
                  <a:lnTo>
                    <a:pt x="34" y="648"/>
                  </a:lnTo>
                  <a:lnTo>
                    <a:pt x="40" y="642"/>
                  </a:lnTo>
                  <a:lnTo>
                    <a:pt x="42" y="637"/>
                  </a:lnTo>
                  <a:lnTo>
                    <a:pt x="43" y="633"/>
                  </a:lnTo>
                  <a:lnTo>
                    <a:pt x="42" y="629"/>
                  </a:lnTo>
                  <a:lnTo>
                    <a:pt x="42" y="6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1" name="Freeform 1263"/>
            <p:cNvSpPr/>
            <p:nvPr/>
          </p:nvSpPr>
          <p:spPr bwMode="auto">
            <a:xfrm>
              <a:off x="5602288" y="2112963"/>
              <a:ext cx="22225" cy="193675"/>
            </a:xfrm>
            <a:custGeom>
              <a:avLst/>
              <a:gdLst/>
              <a:ahLst/>
              <a:cxnLst>
                <a:cxn ang="0">
                  <a:pos x="56" y="17"/>
                </a:cxn>
                <a:cxn ang="0">
                  <a:pos x="56" y="17"/>
                </a:cxn>
                <a:cxn ang="0">
                  <a:pos x="56" y="13"/>
                </a:cxn>
                <a:cxn ang="0">
                  <a:pos x="54" y="11"/>
                </a:cxn>
                <a:cxn ang="0">
                  <a:pos x="51" y="5"/>
                </a:cxn>
                <a:cxn ang="0">
                  <a:pos x="45" y="2"/>
                </a:cxn>
                <a:cxn ang="0">
                  <a:pos x="39" y="0"/>
                </a:cxn>
                <a:cxn ang="0">
                  <a:pos x="32" y="2"/>
                </a:cxn>
                <a:cxn ang="0">
                  <a:pos x="27" y="5"/>
                </a:cxn>
                <a:cxn ang="0">
                  <a:pos x="23" y="11"/>
                </a:cxn>
                <a:cxn ang="0">
                  <a:pos x="22" y="13"/>
                </a:cxn>
                <a:cxn ang="0">
                  <a:pos x="22" y="17"/>
                </a:cxn>
                <a:cxn ang="0">
                  <a:pos x="22" y="17"/>
                </a:cxn>
                <a:cxn ang="0">
                  <a:pos x="22" y="128"/>
                </a:cxn>
                <a:cxn ang="0">
                  <a:pos x="22" y="185"/>
                </a:cxn>
                <a:cxn ang="0">
                  <a:pos x="20" y="241"/>
                </a:cxn>
                <a:cxn ang="0">
                  <a:pos x="19" y="298"/>
                </a:cxn>
                <a:cxn ang="0">
                  <a:pos x="15" y="355"/>
                </a:cxn>
                <a:cxn ang="0">
                  <a:pos x="9" y="410"/>
                </a:cxn>
                <a:cxn ang="0">
                  <a:pos x="5" y="437"/>
                </a:cxn>
                <a:cxn ang="0">
                  <a:pos x="0" y="463"/>
                </a:cxn>
                <a:cxn ang="0">
                  <a:pos x="0" y="463"/>
                </a:cxn>
                <a:cxn ang="0">
                  <a:pos x="0" y="467"/>
                </a:cxn>
                <a:cxn ang="0">
                  <a:pos x="0" y="471"/>
                </a:cxn>
                <a:cxn ang="0">
                  <a:pos x="2" y="478"/>
                </a:cxn>
                <a:cxn ang="0">
                  <a:pos x="7" y="481"/>
                </a:cxn>
                <a:cxn ang="0">
                  <a:pos x="13" y="484"/>
                </a:cxn>
                <a:cxn ang="0">
                  <a:pos x="19" y="485"/>
                </a:cxn>
                <a:cxn ang="0">
                  <a:pos x="24" y="484"/>
                </a:cxn>
                <a:cxn ang="0">
                  <a:pos x="30" y="479"/>
                </a:cxn>
                <a:cxn ang="0">
                  <a:pos x="31" y="476"/>
                </a:cxn>
                <a:cxn ang="0">
                  <a:pos x="32" y="472"/>
                </a:cxn>
                <a:cxn ang="0">
                  <a:pos x="32" y="472"/>
                </a:cxn>
                <a:cxn ang="0">
                  <a:pos x="37" y="445"/>
                </a:cxn>
                <a:cxn ang="0">
                  <a:pos x="41" y="417"/>
                </a:cxn>
                <a:cxn ang="0">
                  <a:pos x="48" y="361"/>
                </a:cxn>
                <a:cxn ang="0">
                  <a:pos x="52" y="304"/>
                </a:cxn>
                <a:cxn ang="0">
                  <a:pos x="54" y="246"/>
                </a:cxn>
                <a:cxn ang="0">
                  <a:pos x="56" y="189"/>
                </a:cxn>
                <a:cxn ang="0">
                  <a:pos x="56" y="131"/>
                </a:cxn>
                <a:cxn ang="0">
                  <a:pos x="56" y="17"/>
                </a:cxn>
                <a:cxn ang="0">
                  <a:pos x="56" y="17"/>
                </a:cxn>
              </a:cxnLst>
              <a:rect l="0" t="0" r="r" b="b"/>
              <a:pathLst>
                <a:path w="56" h="485">
                  <a:moveTo>
                    <a:pt x="56" y="17"/>
                  </a:moveTo>
                  <a:lnTo>
                    <a:pt x="56" y="17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5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7" y="5"/>
                  </a:lnTo>
                  <a:lnTo>
                    <a:pt x="23" y="11"/>
                  </a:lnTo>
                  <a:lnTo>
                    <a:pt x="22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28"/>
                  </a:lnTo>
                  <a:lnTo>
                    <a:pt x="22" y="185"/>
                  </a:lnTo>
                  <a:lnTo>
                    <a:pt x="20" y="241"/>
                  </a:lnTo>
                  <a:lnTo>
                    <a:pt x="19" y="298"/>
                  </a:lnTo>
                  <a:lnTo>
                    <a:pt x="15" y="355"/>
                  </a:lnTo>
                  <a:lnTo>
                    <a:pt x="9" y="410"/>
                  </a:lnTo>
                  <a:lnTo>
                    <a:pt x="5" y="437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1"/>
                  </a:lnTo>
                  <a:lnTo>
                    <a:pt x="2" y="478"/>
                  </a:lnTo>
                  <a:lnTo>
                    <a:pt x="7" y="481"/>
                  </a:lnTo>
                  <a:lnTo>
                    <a:pt x="13" y="484"/>
                  </a:lnTo>
                  <a:lnTo>
                    <a:pt x="19" y="485"/>
                  </a:lnTo>
                  <a:lnTo>
                    <a:pt x="24" y="484"/>
                  </a:lnTo>
                  <a:lnTo>
                    <a:pt x="30" y="479"/>
                  </a:lnTo>
                  <a:lnTo>
                    <a:pt x="31" y="476"/>
                  </a:lnTo>
                  <a:lnTo>
                    <a:pt x="32" y="472"/>
                  </a:lnTo>
                  <a:lnTo>
                    <a:pt x="32" y="472"/>
                  </a:lnTo>
                  <a:lnTo>
                    <a:pt x="37" y="445"/>
                  </a:lnTo>
                  <a:lnTo>
                    <a:pt x="41" y="417"/>
                  </a:lnTo>
                  <a:lnTo>
                    <a:pt x="48" y="361"/>
                  </a:lnTo>
                  <a:lnTo>
                    <a:pt x="52" y="304"/>
                  </a:lnTo>
                  <a:lnTo>
                    <a:pt x="54" y="246"/>
                  </a:lnTo>
                  <a:lnTo>
                    <a:pt x="56" y="189"/>
                  </a:lnTo>
                  <a:lnTo>
                    <a:pt x="56" y="131"/>
                  </a:lnTo>
                  <a:lnTo>
                    <a:pt x="56" y="17"/>
                  </a:lnTo>
                  <a:lnTo>
                    <a:pt x="56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2" name="Freeform 1264"/>
            <p:cNvSpPr/>
            <p:nvPr/>
          </p:nvSpPr>
          <p:spPr bwMode="auto">
            <a:xfrm>
              <a:off x="5707063" y="2112963"/>
              <a:ext cx="12700" cy="936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21"/>
                </a:cxn>
                <a:cxn ang="0">
                  <a:pos x="1" y="224"/>
                </a:cxn>
                <a:cxn ang="0">
                  <a:pos x="5" y="229"/>
                </a:cxn>
                <a:cxn ang="0">
                  <a:pos x="11" y="233"/>
                </a:cxn>
                <a:cxn ang="0">
                  <a:pos x="17" y="233"/>
                </a:cxn>
                <a:cxn ang="0">
                  <a:pos x="24" y="233"/>
                </a:cxn>
                <a:cxn ang="0">
                  <a:pos x="29" y="229"/>
                </a:cxn>
                <a:cxn ang="0">
                  <a:pos x="33" y="224"/>
                </a:cxn>
                <a:cxn ang="0">
                  <a:pos x="34" y="221"/>
                </a:cxn>
                <a:cxn ang="0">
                  <a:pos x="34" y="217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11"/>
                </a:cxn>
                <a:cxn ang="0">
                  <a:pos x="29" y="5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5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233">
                  <a:moveTo>
                    <a:pt x="0" y="17"/>
                  </a:moveTo>
                  <a:lnTo>
                    <a:pt x="0" y="217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4"/>
                  </a:lnTo>
                  <a:lnTo>
                    <a:pt x="5" y="229"/>
                  </a:lnTo>
                  <a:lnTo>
                    <a:pt x="11" y="233"/>
                  </a:lnTo>
                  <a:lnTo>
                    <a:pt x="17" y="233"/>
                  </a:lnTo>
                  <a:lnTo>
                    <a:pt x="24" y="233"/>
                  </a:lnTo>
                  <a:lnTo>
                    <a:pt x="29" y="229"/>
                  </a:lnTo>
                  <a:lnTo>
                    <a:pt x="33" y="224"/>
                  </a:lnTo>
                  <a:lnTo>
                    <a:pt x="34" y="221"/>
                  </a:lnTo>
                  <a:lnTo>
                    <a:pt x="34" y="2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3" name="Freeform 1265"/>
            <p:cNvSpPr/>
            <p:nvPr/>
          </p:nvSpPr>
          <p:spPr bwMode="auto">
            <a:xfrm>
              <a:off x="5776913" y="2111375"/>
              <a:ext cx="14288" cy="682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1" y="157"/>
                </a:cxn>
                <a:cxn ang="0">
                  <a:pos x="2" y="161"/>
                </a:cxn>
                <a:cxn ang="0">
                  <a:pos x="6" y="166"/>
                </a:cxn>
                <a:cxn ang="0">
                  <a:pos x="12" y="169"/>
                </a:cxn>
                <a:cxn ang="0">
                  <a:pos x="18" y="170"/>
                </a:cxn>
                <a:cxn ang="0">
                  <a:pos x="23" y="169"/>
                </a:cxn>
                <a:cxn ang="0">
                  <a:pos x="30" y="166"/>
                </a:cxn>
                <a:cxn ang="0">
                  <a:pos x="34" y="161"/>
                </a:cxn>
                <a:cxn ang="0">
                  <a:pos x="34" y="157"/>
                </a:cxn>
                <a:cxn ang="0">
                  <a:pos x="35" y="15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34" y="13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1"/>
                </a:cxn>
                <a:cxn ang="0">
                  <a:pos x="18" y="0"/>
                </a:cxn>
                <a:cxn ang="0">
                  <a:pos x="12" y="1"/>
                </a:cxn>
                <a:cxn ang="0">
                  <a:pos x="6" y="4"/>
                </a:cxn>
                <a:cxn ang="0">
                  <a:pos x="2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5" h="170">
                  <a:moveTo>
                    <a:pt x="0" y="17"/>
                  </a:moveTo>
                  <a:lnTo>
                    <a:pt x="0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2" y="161"/>
                  </a:lnTo>
                  <a:lnTo>
                    <a:pt x="6" y="166"/>
                  </a:lnTo>
                  <a:lnTo>
                    <a:pt x="12" y="169"/>
                  </a:lnTo>
                  <a:lnTo>
                    <a:pt x="18" y="170"/>
                  </a:lnTo>
                  <a:lnTo>
                    <a:pt x="23" y="169"/>
                  </a:lnTo>
                  <a:lnTo>
                    <a:pt x="30" y="166"/>
                  </a:lnTo>
                  <a:lnTo>
                    <a:pt x="34" y="161"/>
                  </a:lnTo>
                  <a:lnTo>
                    <a:pt x="34" y="157"/>
                  </a:lnTo>
                  <a:lnTo>
                    <a:pt x="35" y="15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4" name="Freeform 1266"/>
            <p:cNvSpPr/>
            <p:nvPr/>
          </p:nvSpPr>
          <p:spPr bwMode="auto">
            <a:xfrm>
              <a:off x="5427663" y="2451100"/>
              <a:ext cx="20638" cy="149225"/>
            </a:xfrm>
            <a:custGeom>
              <a:avLst/>
              <a:gdLst/>
              <a:ahLst/>
              <a:cxnLst>
                <a:cxn ang="0">
                  <a:pos x="54" y="15"/>
                </a:cxn>
                <a:cxn ang="0">
                  <a:pos x="54" y="15"/>
                </a:cxn>
                <a:cxn ang="0">
                  <a:pos x="54" y="11"/>
                </a:cxn>
                <a:cxn ang="0">
                  <a:pos x="53" y="9"/>
                </a:cxn>
                <a:cxn ang="0">
                  <a:pos x="49" y="4"/>
                </a:cxn>
                <a:cxn ang="0">
                  <a:pos x="44" y="1"/>
                </a:cxn>
                <a:cxn ang="0">
                  <a:pos x="37" y="0"/>
                </a:cxn>
                <a:cxn ang="0">
                  <a:pos x="31" y="1"/>
                </a:cxn>
                <a:cxn ang="0">
                  <a:pos x="25" y="4"/>
                </a:cxn>
                <a:cxn ang="0">
                  <a:pos x="21" y="9"/>
                </a:cxn>
                <a:cxn ang="0">
                  <a:pos x="20" y="11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56"/>
                </a:cxn>
                <a:cxn ang="0">
                  <a:pos x="11" y="96"/>
                </a:cxn>
                <a:cxn ang="0">
                  <a:pos x="6" y="136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222"/>
                </a:cxn>
                <a:cxn ang="0">
                  <a:pos x="0" y="266"/>
                </a:cxn>
                <a:cxn ang="0">
                  <a:pos x="2" y="358"/>
                </a:cxn>
                <a:cxn ang="0">
                  <a:pos x="2" y="358"/>
                </a:cxn>
                <a:cxn ang="0">
                  <a:pos x="3" y="362"/>
                </a:cxn>
                <a:cxn ang="0">
                  <a:pos x="4" y="366"/>
                </a:cxn>
                <a:cxn ang="0">
                  <a:pos x="8" y="371"/>
                </a:cxn>
                <a:cxn ang="0">
                  <a:pos x="14" y="374"/>
                </a:cxn>
                <a:cxn ang="0">
                  <a:pos x="20" y="375"/>
                </a:cxn>
                <a:cxn ang="0">
                  <a:pos x="25" y="374"/>
                </a:cxn>
                <a:cxn ang="0">
                  <a:pos x="32" y="371"/>
                </a:cxn>
                <a:cxn ang="0">
                  <a:pos x="34" y="366"/>
                </a:cxn>
                <a:cxn ang="0">
                  <a:pos x="36" y="362"/>
                </a:cxn>
                <a:cxn ang="0">
                  <a:pos x="37" y="358"/>
                </a:cxn>
                <a:cxn ang="0">
                  <a:pos x="37" y="358"/>
                </a:cxn>
                <a:cxn ang="0">
                  <a:pos x="34" y="308"/>
                </a:cxn>
                <a:cxn ang="0">
                  <a:pos x="33" y="259"/>
                </a:cxn>
                <a:cxn ang="0">
                  <a:pos x="33" y="234"/>
                </a:cxn>
                <a:cxn ang="0">
                  <a:pos x="34" y="209"/>
                </a:cxn>
                <a:cxn ang="0">
                  <a:pos x="36" y="184"/>
                </a:cxn>
                <a:cxn ang="0">
                  <a:pos x="40" y="159"/>
                </a:cxn>
                <a:cxn ang="0">
                  <a:pos x="40" y="159"/>
                </a:cxn>
                <a:cxn ang="0">
                  <a:pos x="45" y="124"/>
                </a:cxn>
                <a:cxn ang="0">
                  <a:pos x="49" y="89"/>
                </a:cxn>
                <a:cxn ang="0">
                  <a:pos x="54" y="15"/>
                </a:cxn>
                <a:cxn ang="0">
                  <a:pos x="54" y="15"/>
                </a:cxn>
              </a:cxnLst>
              <a:rect l="0" t="0" r="r" b="b"/>
              <a:pathLst>
                <a:path w="54" h="375">
                  <a:moveTo>
                    <a:pt x="54" y="15"/>
                  </a:moveTo>
                  <a:lnTo>
                    <a:pt x="54" y="15"/>
                  </a:lnTo>
                  <a:lnTo>
                    <a:pt x="54" y="11"/>
                  </a:lnTo>
                  <a:lnTo>
                    <a:pt x="53" y="9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5" y="4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56"/>
                  </a:lnTo>
                  <a:lnTo>
                    <a:pt x="11" y="96"/>
                  </a:lnTo>
                  <a:lnTo>
                    <a:pt x="6" y="136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222"/>
                  </a:lnTo>
                  <a:lnTo>
                    <a:pt x="0" y="266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3" y="362"/>
                  </a:lnTo>
                  <a:lnTo>
                    <a:pt x="4" y="366"/>
                  </a:lnTo>
                  <a:lnTo>
                    <a:pt x="8" y="371"/>
                  </a:lnTo>
                  <a:lnTo>
                    <a:pt x="14" y="374"/>
                  </a:lnTo>
                  <a:lnTo>
                    <a:pt x="20" y="375"/>
                  </a:lnTo>
                  <a:lnTo>
                    <a:pt x="25" y="374"/>
                  </a:lnTo>
                  <a:lnTo>
                    <a:pt x="32" y="371"/>
                  </a:lnTo>
                  <a:lnTo>
                    <a:pt x="34" y="366"/>
                  </a:lnTo>
                  <a:lnTo>
                    <a:pt x="36" y="362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34" y="308"/>
                  </a:lnTo>
                  <a:lnTo>
                    <a:pt x="33" y="259"/>
                  </a:lnTo>
                  <a:lnTo>
                    <a:pt x="33" y="234"/>
                  </a:lnTo>
                  <a:lnTo>
                    <a:pt x="34" y="209"/>
                  </a:lnTo>
                  <a:lnTo>
                    <a:pt x="36" y="184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5" y="124"/>
                  </a:lnTo>
                  <a:lnTo>
                    <a:pt x="49" y="89"/>
                  </a:lnTo>
                  <a:lnTo>
                    <a:pt x="54" y="15"/>
                  </a:lnTo>
                  <a:lnTo>
                    <a:pt x="54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5" name="Freeform 1267"/>
            <p:cNvSpPr/>
            <p:nvPr/>
          </p:nvSpPr>
          <p:spPr bwMode="auto">
            <a:xfrm>
              <a:off x="5519738" y="2439988"/>
              <a:ext cx="23813" cy="161925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7"/>
                </a:cxn>
                <a:cxn ang="0">
                  <a:pos x="17" y="42"/>
                </a:cxn>
                <a:cxn ang="0">
                  <a:pos x="17" y="57"/>
                </a:cxn>
                <a:cxn ang="0">
                  <a:pos x="17" y="73"/>
                </a:cxn>
                <a:cxn ang="0">
                  <a:pos x="17" y="73"/>
                </a:cxn>
                <a:cxn ang="0">
                  <a:pos x="17" y="103"/>
                </a:cxn>
                <a:cxn ang="0">
                  <a:pos x="16" y="133"/>
                </a:cxn>
                <a:cxn ang="0">
                  <a:pos x="13" y="163"/>
                </a:cxn>
                <a:cxn ang="0">
                  <a:pos x="9" y="193"/>
                </a:cxn>
                <a:cxn ang="0">
                  <a:pos x="9" y="193"/>
                </a:cxn>
                <a:cxn ang="0">
                  <a:pos x="4" y="243"/>
                </a:cxn>
                <a:cxn ang="0">
                  <a:pos x="1" y="293"/>
                </a:cxn>
                <a:cxn ang="0">
                  <a:pos x="0" y="344"/>
                </a:cxn>
                <a:cxn ang="0">
                  <a:pos x="0" y="393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1" y="400"/>
                </a:cxn>
                <a:cxn ang="0">
                  <a:pos x="5" y="405"/>
                </a:cxn>
                <a:cxn ang="0">
                  <a:pos x="12" y="409"/>
                </a:cxn>
                <a:cxn ang="0">
                  <a:pos x="17" y="409"/>
                </a:cxn>
                <a:cxn ang="0">
                  <a:pos x="23" y="409"/>
                </a:cxn>
                <a:cxn ang="0">
                  <a:pos x="29" y="405"/>
                </a:cxn>
                <a:cxn ang="0">
                  <a:pos x="33" y="400"/>
                </a:cxn>
                <a:cxn ang="0">
                  <a:pos x="34" y="397"/>
                </a:cxn>
                <a:cxn ang="0">
                  <a:pos x="34" y="393"/>
                </a:cxn>
                <a:cxn ang="0">
                  <a:pos x="34" y="393"/>
                </a:cxn>
                <a:cxn ang="0">
                  <a:pos x="35" y="348"/>
                </a:cxn>
                <a:cxn ang="0">
                  <a:pos x="37" y="303"/>
                </a:cxn>
                <a:cxn ang="0">
                  <a:pos x="42" y="213"/>
                </a:cxn>
                <a:cxn ang="0">
                  <a:pos x="42" y="213"/>
                </a:cxn>
                <a:cxn ang="0">
                  <a:pos x="43" y="186"/>
                </a:cxn>
                <a:cxn ang="0">
                  <a:pos x="47" y="161"/>
                </a:cxn>
                <a:cxn ang="0">
                  <a:pos x="51" y="135"/>
                </a:cxn>
                <a:cxn ang="0">
                  <a:pos x="52" y="107"/>
                </a:cxn>
                <a:cxn ang="0">
                  <a:pos x="52" y="107"/>
                </a:cxn>
                <a:cxn ang="0">
                  <a:pos x="50" y="64"/>
                </a:cxn>
                <a:cxn ang="0">
                  <a:pos x="51" y="52"/>
                </a:cxn>
                <a:cxn ang="0">
                  <a:pos x="51" y="42"/>
                </a:cxn>
                <a:cxn ang="0">
                  <a:pos x="54" y="31"/>
                </a:cxn>
                <a:cxn ang="0">
                  <a:pos x="56" y="21"/>
                </a:cxn>
                <a:cxn ang="0">
                  <a:pos x="56" y="21"/>
                </a:cxn>
                <a:cxn ang="0">
                  <a:pos x="57" y="17"/>
                </a:cxn>
                <a:cxn ang="0">
                  <a:pos x="57" y="14"/>
                </a:cxn>
                <a:cxn ang="0">
                  <a:pos x="56" y="8"/>
                </a:cxn>
                <a:cxn ang="0">
                  <a:pos x="52" y="4"/>
                </a:cxn>
                <a:cxn ang="0">
                  <a:pos x="47" y="1"/>
                </a:cxn>
                <a:cxn ang="0">
                  <a:pos x="40" y="0"/>
                </a:cxn>
                <a:cxn ang="0">
                  <a:pos x="34" y="1"/>
                </a:cxn>
                <a:cxn ang="0">
                  <a:pos x="27" y="5"/>
                </a:cxn>
                <a:cxn ang="0">
                  <a:pos x="26" y="8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57" h="409">
                  <a:moveTo>
                    <a:pt x="23" y="12"/>
                  </a:moveTo>
                  <a:lnTo>
                    <a:pt x="23" y="12"/>
                  </a:lnTo>
                  <a:lnTo>
                    <a:pt x="19" y="27"/>
                  </a:lnTo>
                  <a:lnTo>
                    <a:pt x="17" y="42"/>
                  </a:lnTo>
                  <a:lnTo>
                    <a:pt x="17" y="57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103"/>
                  </a:lnTo>
                  <a:lnTo>
                    <a:pt x="16" y="133"/>
                  </a:lnTo>
                  <a:lnTo>
                    <a:pt x="13" y="163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4" y="243"/>
                  </a:lnTo>
                  <a:lnTo>
                    <a:pt x="1" y="293"/>
                  </a:lnTo>
                  <a:lnTo>
                    <a:pt x="0" y="344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1" y="397"/>
                  </a:lnTo>
                  <a:lnTo>
                    <a:pt x="1" y="400"/>
                  </a:lnTo>
                  <a:lnTo>
                    <a:pt x="5" y="405"/>
                  </a:lnTo>
                  <a:lnTo>
                    <a:pt x="12" y="409"/>
                  </a:lnTo>
                  <a:lnTo>
                    <a:pt x="17" y="409"/>
                  </a:lnTo>
                  <a:lnTo>
                    <a:pt x="23" y="409"/>
                  </a:lnTo>
                  <a:lnTo>
                    <a:pt x="29" y="405"/>
                  </a:lnTo>
                  <a:lnTo>
                    <a:pt x="33" y="400"/>
                  </a:lnTo>
                  <a:lnTo>
                    <a:pt x="34" y="397"/>
                  </a:lnTo>
                  <a:lnTo>
                    <a:pt x="34" y="393"/>
                  </a:lnTo>
                  <a:lnTo>
                    <a:pt x="34" y="393"/>
                  </a:lnTo>
                  <a:lnTo>
                    <a:pt x="35" y="348"/>
                  </a:lnTo>
                  <a:lnTo>
                    <a:pt x="37" y="30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186"/>
                  </a:lnTo>
                  <a:lnTo>
                    <a:pt x="47" y="161"/>
                  </a:lnTo>
                  <a:lnTo>
                    <a:pt x="51" y="135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0" y="64"/>
                  </a:lnTo>
                  <a:lnTo>
                    <a:pt x="51" y="52"/>
                  </a:lnTo>
                  <a:lnTo>
                    <a:pt x="51" y="42"/>
                  </a:lnTo>
                  <a:lnTo>
                    <a:pt x="54" y="3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7" y="17"/>
                  </a:lnTo>
                  <a:lnTo>
                    <a:pt x="57" y="14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5"/>
                  </a:lnTo>
                  <a:lnTo>
                    <a:pt x="26" y="8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6" name="Freeform 1268"/>
            <p:cNvSpPr/>
            <p:nvPr/>
          </p:nvSpPr>
          <p:spPr bwMode="auto">
            <a:xfrm>
              <a:off x="5592763" y="2381250"/>
              <a:ext cx="25400" cy="212725"/>
            </a:xfrm>
            <a:custGeom>
              <a:avLst/>
              <a:gdLst/>
              <a:ahLst/>
              <a:cxnLst>
                <a:cxn ang="0">
                  <a:pos x="52" y="250"/>
                </a:cxn>
                <a:cxn ang="0">
                  <a:pos x="52" y="250"/>
                </a:cxn>
                <a:cxn ang="0">
                  <a:pos x="51" y="219"/>
                </a:cxn>
                <a:cxn ang="0">
                  <a:pos x="50" y="189"/>
                </a:cxn>
                <a:cxn ang="0">
                  <a:pos x="48" y="131"/>
                </a:cxn>
                <a:cxn ang="0">
                  <a:pos x="46" y="100"/>
                </a:cxn>
                <a:cxn ang="0">
                  <a:pos x="43" y="70"/>
                </a:cxn>
                <a:cxn ang="0">
                  <a:pos x="39" y="42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0" y="0"/>
                </a:cxn>
                <a:cxn ang="0">
                  <a:pos x="13" y="1"/>
                </a:cxn>
                <a:cxn ang="0">
                  <a:pos x="8" y="4"/>
                </a:cxn>
                <a:cxn ang="0">
                  <a:pos x="3" y="8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49"/>
                </a:cxn>
                <a:cxn ang="0">
                  <a:pos x="10" y="77"/>
                </a:cxn>
                <a:cxn ang="0">
                  <a:pos x="13" y="106"/>
                </a:cxn>
                <a:cxn ang="0">
                  <a:pos x="16" y="134"/>
                </a:cxn>
                <a:cxn ang="0">
                  <a:pos x="17" y="192"/>
                </a:cxn>
                <a:cxn ang="0">
                  <a:pos x="18" y="250"/>
                </a:cxn>
                <a:cxn ang="0">
                  <a:pos x="18" y="250"/>
                </a:cxn>
                <a:cxn ang="0">
                  <a:pos x="25" y="384"/>
                </a:cxn>
                <a:cxn ang="0">
                  <a:pos x="27" y="452"/>
                </a:cxn>
                <a:cxn ang="0">
                  <a:pos x="29" y="519"/>
                </a:cxn>
                <a:cxn ang="0">
                  <a:pos x="29" y="519"/>
                </a:cxn>
                <a:cxn ang="0">
                  <a:pos x="29" y="523"/>
                </a:cxn>
                <a:cxn ang="0">
                  <a:pos x="30" y="527"/>
                </a:cxn>
                <a:cxn ang="0">
                  <a:pos x="34" y="532"/>
                </a:cxn>
                <a:cxn ang="0">
                  <a:pos x="39" y="535"/>
                </a:cxn>
                <a:cxn ang="0">
                  <a:pos x="46" y="536"/>
                </a:cxn>
                <a:cxn ang="0">
                  <a:pos x="52" y="535"/>
                </a:cxn>
                <a:cxn ang="0">
                  <a:pos x="58" y="532"/>
                </a:cxn>
                <a:cxn ang="0">
                  <a:pos x="61" y="527"/>
                </a:cxn>
                <a:cxn ang="0">
                  <a:pos x="63" y="523"/>
                </a:cxn>
                <a:cxn ang="0">
                  <a:pos x="63" y="519"/>
                </a:cxn>
                <a:cxn ang="0">
                  <a:pos x="63" y="519"/>
                </a:cxn>
                <a:cxn ang="0">
                  <a:pos x="63" y="452"/>
                </a:cxn>
                <a:cxn ang="0">
                  <a:pos x="60" y="384"/>
                </a:cxn>
                <a:cxn ang="0">
                  <a:pos x="58" y="318"/>
                </a:cxn>
                <a:cxn ang="0">
                  <a:pos x="52" y="250"/>
                </a:cxn>
                <a:cxn ang="0">
                  <a:pos x="52" y="250"/>
                </a:cxn>
              </a:cxnLst>
              <a:rect l="0" t="0" r="r" b="b"/>
              <a:pathLst>
                <a:path w="63" h="536">
                  <a:moveTo>
                    <a:pt x="52" y="250"/>
                  </a:moveTo>
                  <a:lnTo>
                    <a:pt x="52" y="250"/>
                  </a:lnTo>
                  <a:lnTo>
                    <a:pt x="51" y="219"/>
                  </a:lnTo>
                  <a:lnTo>
                    <a:pt x="50" y="189"/>
                  </a:lnTo>
                  <a:lnTo>
                    <a:pt x="48" y="131"/>
                  </a:lnTo>
                  <a:lnTo>
                    <a:pt x="46" y="100"/>
                  </a:lnTo>
                  <a:lnTo>
                    <a:pt x="43" y="70"/>
                  </a:lnTo>
                  <a:lnTo>
                    <a:pt x="39" y="4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3" y="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49"/>
                  </a:lnTo>
                  <a:lnTo>
                    <a:pt x="10" y="77"/>
                  </a:lnTo>
                  <a:lnTo>
                    <a:pt x="13" y="106"/>
                  </a:lnTo>
                  <a:lnTo>
                    <a:pt x="16" y="134"/>
                  </a:lnTo>
                  <a:lnTo>
                    <a:pt x="17" y="192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25" y="384"/>
                  </a:lnTo>
                  <a:lnTo>
                    <a:pt x="27" y="452"/>
                  </a:lnTo>
                  <a:lnTo>
                    <a:pt x="29" y="519"/>
                  </a:lnTo>
                  <a:lnTo>
                    <a:pt x="29" y="519"/>
                  </a:lnTo>
                  <a:lnTo>
                    <a:pt x="29" y="523"/>
                  </a:lnTo>
                  <a:lnTo>
                    <a:pt x="30" y="527"/>
                  </a:lnTo>
                  <a:lnTo>
                    <a:pt x="34" y="532"/>
                  </a:lnTo>
                  <a:lnTo>
                    <a:pt x="39" y="535"/>
                  </a:lnTo>
                  <a:lnTo>
                    <a:pt x="46" y="536"/>
                  </a:lnTo>
                  <a:lnTo>
                    <a:pt x="52" y="535"/>
                  </a:lnTo>
                  <a:lnTo>
                    <a:pt x="58" y="532"/>
                  </a:lnTo>
                  <a:lnTo>
                    <a:pt x="61" y="527"/>
                  </a:lnTo>
                  <a:lnTo>
                    <a:pt x="63" y="523"/>
                  </a:lnTo>
                  <a:lnTo>
                    <a:pt x="63" y="519"/>
                  </a:lnTo>
                  <a:lnTo>
                    <a:pt x="63" y="519"/>
                  </a:lnTo>
                  <a:lnTo>
                    <a:pt x="63" y="452"/>
                  </a:lnTo>
                  <a:lnTo>
                    <a:pt x="60" y="384"/>
                  </a:lnTo>
                  <a:lnTo>
                    <a:pt x="58" y="318"/>
                  </a:lnTo>
                  <a:lnTo>
                    <a:pt x="52" y="250"/>
                  </a:lnTo>
                  <a:lnTo>
                    <a:pt x="52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7" name="Freeform 1269"/>
            <p:cNvSpPr/>
            <p:nvPr/>
          </p:nvSpPr>
          <p:spPr bwMode="auto">
            <a:xfrm>
              <a:off x="5700713" y="2366963"/>
              <a:ext cx="17463" cy="228600"/>
            </a:xfrm>
            <a:custGeom>
              <a:avLst/>
              <a:gdLst/>
              <a:ahLst/>
              <a:cxnLst>
                <a:cxn ang="0">
                  <a:pos x="42" y="17"/>
                </a:cxn>
                <a:cxn ang="0">
                  <a:pos x="42" y="17"/>
                </a:cxn>
                <a:cxn ang="0">
                  <a:pos x="42" y="13"/>
                </a:cxn>
                <a:cxn ang="0">
                  <a:pos x="41" y="9"/>
                </a:cxn>
                <a:cxn ang="0">
                  <a:pos x="37" y="4"/>
                </a:cxn>
                <a:cxn ang="0">
                  <a:pos x="31" y="1"/>
                </a:cxn>
                <a:cxn ang="0">
                  <a:pos x="25" y="0"/>
                </a:cxn>
                <a:cxn ang="0">
                  <a:pos x="18" y="1"/>
                </a:cxn>
                <a:cxn ang="0">
                  <a:pos x="13" y="4"/>
                </a:cxn>
                <a:cxn ang="0">
                  <a:pos x="9" y="9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7" y="85"/>
                </a:cxn>
                <a:cxn ang="0">
                  <a:pos x="5" y="153"/>
                </a:cxn>
                <a:cxn ang="0">
                  <a:pos x="1" y="287"/>
                </a:cxn>
                <a:cxn ang="0">
                  <a:pos x="0" y="355"/>
                </a:cxn>
                <a:cxn ang="0">
                  <a:pos x="0" y="423"/>
                </a:cxn>
                <a:cxn ang="0">
                  <a:pos x="0" y="490"/>
                </a:cxn>
                <a:cxn ang="0">
                  <a:pos x="1" y="559"/>
                </a:cxn>
                <a:cxn ang="0">
                  <a:pos x="1" y="559"/>
                </a:cxn>
                <a:cxn ang="0">
                  <a:pos x="3" y="562"/>
                </a:cxn>
                <a:cxn ang="0">
                  <a:pos x="4" y="566"/>
                </a:cxn>
                <a:cxn ang="0">
                  <a:pos x="8" y="571"/>
                </a:cxn>
                <a:cxn ang="0">
                  <a:pos x="13" y="574"/>
                </a:cxn>
                <a:cxn ang="0">
                  <a:pos x="20" y="575"/>
                </a:cxn>
                <a:cxn ang="0">
                  <a:pos x="26" y="574"/>
                </a:cxn>
                <a:cxn ang="0">
                  <a:pos x="31" y="571"/>
                </a:cxn>
                <a:cxn ang="0">
                  <a:pos x="35" y="566"/>
                </a:cxn>
                <a:cxn ang="0">
                  <a:pos x="35" y="562"/>
                </a:cxn>
                <a:cxn ang="0">
                  <a:pos x="37" y="559"/>
                </a:cxn>
                <a:cxn ang="0">
                  <a:pos x="37" y="559"/>
                </a:cxn>
                <a:cxn ang="0">
                  <a:pos x="34" y="490"/>
                </a:cxn>
                <a:cxn ang="0">
                  <a:pos x="34" y="423"/>
                </a:cxn>
                <a:cxn ang="0">
                  <a:pos x="34" y="355"/>
                </a:cxn>
                <a:cxn ang="0">
                  <a:pos x="37" y="287"/>
                </a:cxn>
                <a:cxn ang="0">
                  <a:pos x="39" y="153"/>
                </a:cxn>
                <a:cxn ang="0">
                  <a:pos x="42" y="85"/>
                </a:cxn>
                <a:cxn ang="0">
                  <a:pos x="42" y="17"/>
                </a:cxn>
                <a:cxn ang="0">
                  <a:pos x="42" y="17"/>
                </a:cxn>
              </a:cxnLst>
              <a:rect l="0" t="0" r="r" b="b"/>
              <a:pathLst>
                <a:path w="42" h="575">
                  <a:moveTo>
                    <a:pt x="42" y="17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8" y="1"/>
                  </a:lnTo>
                  <a:lnTo>
                    <a:pt x="13" y="4"/>
                  </a:lnTo>
                  <a:lnTo>
                    <a:pt x="9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85"/>
                  </a:lnTo>
                  <a:lnTo>
                    <a:pt x="5" y="153"/>
                  </a:lnTo>
                  <a:lnTo>
                    <a:pt x="1" y="287"/>
                  </a:lnTo>
                  <a:lnTo>
                    <a:pt x="0" y="355"/>
                  </a:lnTo>
                  <a:lnTo>
                    <a:pt x="0" y="423"/>
                  </a:lnTo>
                  <a:lnTo>
                    <a:pt x="0" y="490"/>
                  </a:lnTo>
                  <a:lnTo>
                    <a:pt x="1" y="559"/>
                  </a:lnTo>
                  <a:lnTo>
                    <a:pt x="1" y="559"/>
                  </a:lnTo>
                  <a:lnTo>
                    <a:pt x="3" y="562"/>
                  </a:lnTo>
                  <a:lnTo>
                    <a:pt x="4" y="566"/>
                  </a:lnTo>
                  <a:lnTo>
                    <a:pt x="8" y="571"/>
                  </a:lnTo>
                  <a:lnTo>
                    <a:pt x="13" y="574"/>
                  </a:lnTo>
                  <a:lnTo>
                    <a:pt x="20" y="575"/>
                  </a:lnTo>
                  <a:lnTo>
                    <a:pt x="26" y="574"/>
                  </a:lnTo>
                  <a:lnTo>
                    <a:pt x="31" y="571"/>
                  </a:lnTo>
                  <a:lnTo>
                    <a:pt x="35" y="566"/>
                  </a:lnTo>
                  <a:lnTo>
                    <a:pt x="35" y="562"/>
                  </a:lnTo>
                  <a:lnTo>
                    <a:pt x="37" y="559"/>
                  </a:lnTo>
                  <a:lnTo>
                    <a:pt x="37" y="559"/>
                  </a:lnTo>
                  <a:lnTo>
                    <a:pt x="34" y="490"/>
                  </a:lnTo>
                  <a:lnTo>
                    <a:pt x="34" y="423"/>
                  </a:lnTo>
                  <a:lnTo>
                    <a:pt x="34" y="355"/>
                  </a:lnTo>
                  <a:lnTo>
                    <a:pt x="37" y="287"/>
                  </a:lnTo>
                  <a:lnTo>
                    <a:pt x="39" y="153"/>
                  </a:lnTo>
                  <a:lnTo>
                    <a:pt x="42" y="85"/>
                  </a:lnTo>
                  <a:lnTo>
                    <a:pt x="42" y="17"/>
                  </a:lnTo>
                  <a:lnTo>
                    <a:pt x="42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8" name="Freeform 1270"/>
            <p:cNvSpPr/>
            <p:nvPr/>
          </p:nvSpPr>
          <p:spPr bwMode="auto">
            <a:xfrm>
              <a:off x="5765801" y="2274888"/>
              <a:ext cx="33338" cy="330200"/>
            </a:xfrm>
            <a:custGeom>
              <a:avLst/>
              <a:gdLst/>
              <a:ahLst/>
              <a:cxnLst>
                <a:cxn ang="0">
                  <a:pos x="51" y="17"/>
                </a:cxn>
                <a:cxn ang="0">
                  <a:pos x="45" y="117"/>
                </a:cxn>
                <a:cxn ang="0">
                  <a:pos x="37" y="268"/>
                </a:cxn>
                <a:cxn ang="0">
                  <a:pos x="26" y="368"/>
                </a:cxn>
                <a:cxn ang="0">
                  <a:pos x="19" y="418"/>
                </a:cxn>
                <a:cxn ang="0">
                  <a:pos x="13" y="465"/>
                </a:cxn>
                <a:cxn ang="0">
                  <a:pos x="13" y="514"/>
                </a:cxn>
                <a:cxn ang="0">
                  <a:pos x="17" y="610"/>
                </a:cxn>
                <a:cxn ang="0">
                  <a:pos x="17" y="712"/>
                </a:cxn>
                <a:cxn ang="0">
                  <a:pos x="15" y="740"/>
                </a:cxn>
                <a:cxn ang="0">
                  <a:pos x="3" y="790"/>
                </a:cxn>
                <a:cxn ang="0">
                  <a:pos x="0" y="816"/>
                </a:cxn>
                <a:cxn ang="0">
                  <a:pos x="0" y="820"/>
                </a:cxn>
                <a:cxn ang="0">
                  <a:pos x="6" y="827"/>
                </a:cxn>
                <a:cxn ang="0">
                  <a:pos x="17" y="833"/>
                </a:cxn>
                <a:cxn ang="0">
                  <a:pos x="29" y="827"/>
                </a:cxn>
                <a:cxn ang="0">
                  <a:pos x="34" y="820"/>
                </a:cxn>
                <a:cxn ang="0">
                  <a:pos x="34" y="816"/>
                </a:cxn>
                <a:cxn ang="0">
                  <a:pos x="37" y="793"/>
                </a:cxn>
                <a:cxn ang="0">
                  <a:pos x="49" y="752"/>
                </a:cxn>
                <a:cxn ang="0">
                  <a:pos x="51" y="731"/>
                </a:cxn>
                <a:cxn ang="0">
                  <a:pos x="51" y="631"/>
                </a:cxn>
                <a:cxn ang="0">
                  <a:pos x="49" y="514"/>
                </a:cxn>
                <a:cxn ang="0">
                  <a:pos x="50" y="455"/>
                </a:cxn>
                <a:cxn ang="0">
                  <a:pos x="58" y="397"/>
                </a:cxn>
                <a:cxn ang="0">
                  <a:pos x="62" y="375"/>
                </a:cxn>
                <a:cxn ang="0">
                  <a:pos x="67" y="331"/>
                </a:cxn>
                <a:cxn ang="0">
                  <a:pos x="68" y="264"/>
                </a:cxn>
                <a:cxn ang="0">
                  <a:pos x="70" y="219"/>
                </a:cxn>
                <a:cxn ang="0">
                  <a:pos x="76" y="117"/>
                </a:cxn>
                <a:cxn ang="0">
                  <a:pos x="85" y="17"/>
                </a:cxn>
                <a:cxn ang="0">
                  <a:pos x="85" y="9"/>
                </a:cxn>
                <a:cxn ang="0">
                  <a:pos x="76" y="1"/>
                </a:cxn>
                <a:cxn ang="0">
                  <a:pos x="63" y="1"/>
                </a:cxn>
                <a:cxn ang="0">
                  <a:pos x="54" y="9"/>
                </a:cxn>
                <a:cxn ang="0">
                  <a:pos x="51" y="17"/>
                </a:cxn>
              </a:cxnLst>
              <a:rect l="0" t="0" r="r" b="b"/>
              <a:pathLst>
                <a:path w="85" h="833">
                  <a:moveTo>
                    <a:pt x="51" y="17"/>
                  </a:moveTo>
                  <a:lnTo>
                    <a:pt x="51" y="17"/>
                  </a:lnTo>
                  <a:lnTo>
                    <a:pt x="47" y="66"/>
                  </a:lnTo>
                  <a:lnTo>
                    <a:pt x="45" y="117"/>
                  </a:lnTo>
                  <a:lnTo>
                    <a:pt x="40" y="218"/>
                  </a:lnTo>
                  <a:lnTo>
                    <a:pt x="37" y="268"/>
                  </a:lnTo>
                  <a:lnTo>
                    <a:pt x="32" y="319"/>
                  </a:lnTo>
                  <a:lnTo>
                    <a:pt x="26" y="368"/>
                  </a:lnTo>
                  <a:lnTo>
                    <a:pt x="19" y="418"/>
                  </a:lnTo>
                  <a:lnTo>
                    <a:pt x="19" y="418"/>
                  </a:lnTo>
                  <a:lnTo>
                    <a:pt x="16" y="442"/>
                  </a:lnTo>
                  <a:lnTo>
                    <a:pt x="13" y="465"/>
                  </a:lnTo>
                  <a:lnTo>
                    <a:pt x="13" y="489"/>
                  </a:lnTo>
                  <a:lnTo>
                    <a:pt x="13" y="514"/>
                  </a:lnTo>
                  <a:lnTo>
                    <a:pt x="16" y="563"/>
                  </a:lnTo>
                  <a:lnTo>
                    <a:pt x="17" y="610"/>
                  </a:lnTo>
                  <a:lnTo>
                    <a:pt x="17" y="712"/>
                  </a:lnTo>
                  <a:lnTo>
                    <a:pt x="17" y="712"/>
                  </a:lnTo>
                  <a:lnTo>
                    <a:pt x="16" y="727"/>
                  </a:lnTo>
                  <a:lnTo>
                    <a:pt x="15" y="740"/>
                  </a:lnTo>
                  <a:lnTo>
                    <a:pt x="8" y="765"/>
                  </a:lnTo>
                  <a:lnTo>
                    <a:pt x="3" y="790"/>
                  </a:lnTo>
                  <a:lnTo>
                    <a:pt x="0" y="803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0" y="820"/>
                  </a:lnTo>
                  <a:lnTo>
                    <a:pt x="2" y="824"/>
                  </a:lnTo>
                  <a:lnTo>
                    <a:pt x="6" y="827"/>
                  </a:lnTo>
                  <a:lnTo>
                    <a:pt x="11" y="831"/>
                  </a:lnTo>
                  <a:lnTo>
                    <a:pt x="17" y="833"/>
                  </a:lnTo>
                  <a:lnTo>
                    <a:pt x="24" y="831"/>
                  </a:lnTo>
                  <a:lnTo>
                    <a:pt x="29" y="827"/>
                  </a:lnTo>
                  <a:lnTo>
                    <a:pt x="33" y="824"/>
                  </a:lnTo>
                  <a:lnTo>
                    <a:pt x="34" y="820"/>
                  </a:lnTo>
                  <a:lnTo>
                    <a:pt x="34" y="816"/>
                  </a:lnTo>
                  <a:lnTo>
                    <a:pt x="34" y="816"/>
                  </a:lnTo>
                  <a:lnTo>
                    <a:pt x="34" y="804"/>
                  </a:lnTo>
                  <a:lnTo>
                    <a:pt x="37" y="793"/>
                  </a:lnTo>
                  <a:lnTo>
                    <a:pt x="42" y="773"/>
                  </a:lnTo>
                  <a:lnTo>
                    <a:pt x="49" y="752"/>
                  </a:lnTo>
                  <a:lnTo>
                    <a:pt x="50" y="741"/>
                  </a:lnTo>
                  <a:lnTo>
                    <a:pt x="51" y="731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0" y="574"/>
                  </a:lnTo>
                  <a:lnTo>
                    <a:pt x="49" y="514"/>
                  </a:lnTo>
                  <a:lnTo>
                    <a:pt x="49" y="484"/>
                  </a:lnTo>
                  <a:lnTo>
                    <a:pt x="50" y="455"/>
                  </a:lnTo>
                  <a:lnTo>
                    <a:pt x="53" y="425"/>
                  </a:lnTo>
                  <a:lnTo>
                    <a:pt x="58" y="397"/>
                  </a:lnTo>
                  <a:lnTo>
                    <a:pt x="58" y="397"/>
                  </a:lnTo>
                  <a:lnTo>
                    <a:pt x="62" y="375"/>
                  </a:lnTo>
                  <a:lnTo>
                    <a:pt x="66" y="353"/>
                  </a:lnTo>
                  <a:lnTo>
                    <a:pt x="67" y="331"/>
                  </a:lnTo>
                  <a:lnTo>
                    <a:pt x="68" y="308"/>
                  </a:lnTo>
                  <a:lnTo>
                    <a:pt x="68" y="264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1" y="168"/>
                  </a:lnTo>
                  <a:lnTo>
                    <a:pt x="76" y="1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9"/>
                  </a:lnTo>
                  <a:lnTo>
                    <a:pt x="81" y="5"/>
                  </a:lnTo>
                  <a:lnTo>
                    <a:pt x="76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8" y="5"/>
                  </a:lnTo>
                  <a:lnTo>
                    <a:pt x="54" y="9"/>
                  </a:lnTo>
                  <a:lnTo>
                    <a:pt x="53" y="13"/>
                  </a:lnTo>
                  <a:lnTo>
                    <a:pt x="51" y="17"/>
                  </a:lnTo>
                  <a:lnTo>
                    <a:pt x="51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9" name="Freeform 1271"/>
            <p:cNvSpPr/>
            <p:nvPr/>
          </p:nvSpPr>
          <p:spPr bwMode="auto">
            <a:xfrm>
              <a:off x="5819776" y="2200275"/>
              <a:ext cx="38100" cy="12700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4" y="6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79" y="34"/>
                </a:cxn>
                <a:cxn ang="0">
                  <a:pos x="79" y="34"/>
                </a:cxn>
                <a:cxn ang="0">
                  <a:pos x="82" y="34"/>
                </a:cxn>
                <a:cxn ang="0">
                  <a:pos x="86" y="33"/>
                </a:cxn>
                <a:cxn ang="0">
                  <a:pos x="91" y="29"/>
                </a:cxn>
                <a:cxn ang="0">
                  <a:pos x="94" y="24"/>
                </a:cxn>
                <a:cxn ang="0">
                  <a:pos x="95" y="17"/>
                </a:cxn>
                <a:cxn ang="0">
                  <a:pos x="94" y="11"/>
                </a:cxn>
                <a:cxn ang="0">
                  <a:pos x="91" y="6"/>
                </a:cxn>
                <a:cxn ang="0">
                  <a:pos x="86" y="2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95" h="34">
                  <a:moveTo>
                    <a:pt x="79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34"/>
                  </a:lnTo>
                  <a:lnTo>
                    <a:pt x="86" y="33"/>
                  </a:lnTo>
                  <a:lnTo>
                    <a:pt x="91" y="29"/>
                  </a:lnTo>
                  <a:lnTo>
                    <a:pt x="94" y="24"/>
                  </a:lnTo>
                  <a:lnTo>
                    <a:pt x="95" y="17"/>
                  </a:lnTo>
                  <a:lnTo>
                    <a:pt x="94" y="11"/>
                  </a:lnTo>
                  <a:lnTo>
                    <a:pt x="91" y="6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5" name="组合 1294"/>
          <p:cNvGrpSpPr/>
          <p:nvPr/>
        </p:nvGrpSpPr>
        <p:grpSpPr>
          <a:xfrm>
            <a:off x="9944128" y="3581383"/>
            <a:ext cx="1024467" cy="1018117"/>
            <a:chOff x="6137276" y="2995613"/>
            <a:chExt cx="768350" cy="763588"/>
          </a:xfrm>
          <a:solidFill>
            <a:srgbClr val="634923"/>
          </a:solidFill>
        </p:grpSpPr>
        <p:sp>
          <p:nvSpPr>
            <p:cNvPr id="1296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6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7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8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9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0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1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2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63" name="组合 1362"/>
          <p:cNvGrpSpPr/>
          <p:nvPr/>
        </p:nvGrpSpPr>
        <p:grpSpPr>
          <a:xfrm>
            <a:off x="10102878" y="5008017"/>
            <a:ext cx="726017" cy="929217"/>
            <a:chOff x="6256338" y="4065588"/>
            <a:chExt cx="544513" cy="696913"/>
          </a:xfrm>
          <a:solidFill>
            <a:srgbClr val="634923"/>
          </a:solidFill>
        </p:grpSpPr>
        <p:sp>
          <p:nvSpPr>
            <p:cNvPr id="1364" name="Freeform 576"/>
            <p:cNvSpPr/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5" name="Freeform 577"/>
            <p:cNvSpPr/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6" name="Freeform 578"/>
            <p:cNvSpPr/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7" name="Freeform 579"/>
            <p:cNvSpPr/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8" name="Freeform 580"/>
            <p:cNvSpPr/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9" name="Freeform 581"/>
            <p:cNvSpPr/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0" name="Freeform 582"/>
            <p:cNvSpPr/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1" name="Freeform 583"/>
            <p:cNvSpPr/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2" name="Freeform 584"/>
            <p:cNvSpPr/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3" name="Freeform 585"/>
            <p:cNvSpPr/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4" name="Freeform 586"/>
            <p:cNvSpPr/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5" name="Freeform 587"/>
            <p:cNvSpPr/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6" name="Freeform 588"/>
            <p:cNvSpPr/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7" name="Freeform 589"/>
            <p:cNvSpPr/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8" name="Freeform 590"/>
            <p:cNvSpPr/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9" name="Freeform 591"/>
            <p:cNvSpPr/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0" name="Freeform 592"/>
            <p:cNvSpPr/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1" name="Freeform 593"/>
            <p:cNvSpPr/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2" name="Freeform 594"/>
            <p:cNvSpPr/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3" name="Freeform 595"/>
            <p:cNvSpPr/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4" name="Freeform 596"/>
            <p:cNvSpPr/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5" name="Freeform 597"/>
            <p:cNvSpPr/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6" name="Freeform 598"/>
            <p:cNvSpPr/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7" name="Freeform 599"/>
            <p:cNvSpPr/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8" name="Freeform 600"/>
            <p:cNvSpPr/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9" name="Freeform 601"/>
            <p:cNvSpPr/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0" name="Freeform 602"/>
            <p:cNvSpPr/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1" name="Freeform 603"/>
            <p:cNvSpPr/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2" name="Freeform 604"/>
            <p:cNvSpPr/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3" name="Freeform 605"/>
            <p:cNvSpPr/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4" name="Freeform 606"/>
            <p:cNvSpPr/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5" name="Freeform 608"/>
            <p:cNvSpPr/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6" name="Freeform 609"/>
            <p:cNvSpPr/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7" name="Freeform 610"/>
            <p:cNvSpPr/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8" name="Freeform 611"/>
            <p:cNvSpPr/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9" name="Freeform 612"/>
            <p:cNvSpPr/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0" name="Freeform 613"/>
            <p:cNvSpPr/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1" name="Freeform 614"/>
            <p:cNvSpPr/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2" name="Freeform 615"/>
            <p:cNvSpPr/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3" name="Freeform 616"/>
            <p:cNvSpPr/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4" name="Freeform 617"/>
            <p:cNvSpPr/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5" name="Freeform 618"/>
            <p:cNvSpPr/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6" name="Freeform 619"/>
            <p:cNvSpPr/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7" name="Freeform 620"/>
            <p:cNvSpPr/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8" name="Freeform 621"/>
            <p:cNvSpPr/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9" name="Freeform 622"/>
            <p:cNvSpPr/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0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1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2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3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4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5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6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7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8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9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0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1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2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3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4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25" name="组合 1424"/>
          <p:cNvGrpSpPr/>
          <p:nvPr/>
        </p:nvGrpSpPr>
        <p:grpSpPr>
          <a:xfrm>
            <a:off x="9906027" y="2305033"/>
            <a:ext cx="1049867" cy="1073151"/>
            <a:chOff x="6108700" y="2038350"/>
            <a:chExt cx="787400" cy="804863"/>
          </a:xfrm>
          <a:solidFill>
            <a:srgbClr val="634923"/>
          </a:solidFill>
        </p:grpSpPr>
        <p:sp>
          <p:nvSpPr>
            <p:cNvPr id="1426" name="Freeform 757"/>
            <p:cNvSpPr/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7" name="Freeform 758"/>
            <p:cNvSpPr/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8" name="Freeform 759"/>
            <p:cNvSpPr/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9" name="Freeform 760"/>
            <p:cNvSpPr/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0" name="Freeform 761"/>
            <p:cNvSpPr/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1" name="Freeform 762"/>
            <p:cNvSpPr/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2" name="Freeform 763"/>
            <p:cNvSpPr/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3" name="Freeform 764"/>
            <p:cNvSpPr/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4" name="Freeform 765"/>
            <p:cNvSpPr/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5" name="Freeform 766"/>
            <p:cNvSpPr/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6" name="Freeform 767"/>
            <p:cNvSpPr/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7" name="Freeform 768"/>
            <p:cNvSpPr/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8" name="Freeform 769"/>
            <p:cNvSpPr/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9" name="Freeform 770"/>
            <p:cNvSpPr/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0" name="Freeform 771"/>
            <p:cNvSpPr/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1" name="Freeform 772"/>
            <p:cNvSpPr/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2" name="Freeform 773"/>
            <p:cNvSpPr/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3" name="Freeform 774"/>
            <p:cNvSpPr/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4" name="Freeform 775"/>
            <p:cNvSpPr/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5" name="Freeform 776"/>
            <p:cNvSpPr/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6" name="Freeform 777"/>
            <p:cNvSpPr/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7" name="Freeform 778"/>
            <p:cNvSpPr/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8" name="Freeform 779"/>
            <p:cNvSpPr/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9" name="Freeform 780"/>
            <p:cNvSpPr/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0" name="Freeform 781"/>
            <p:cNvSpPr/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1" name="Freeform 782"/>
            <p:cNvSpPr/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2" name="Freeform 783"/>
            <p:cNvSpPr/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3" name="Freeform 784"/>
            <p:cNvSpPr/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4" name="Freeform 785"/>
            <p:cNvSpPr/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5" name="Freeform 786"/>
            <p:cNvSpPr/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6" name="Freeform 787"/>
            <p:cNvSpPr/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7" name="Freeform 788"/>
            <p:cNvSpPr/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8" name="Freeform 789"/>
            <p:cNvSpPr/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9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60" name="组合 1459"/>
          <p:cNvGrpSpPr/>
          <p:nvPr/>
        </p:nvGrpSpPr>
        <p:grpSpPr>
          <a:xfrm>
            <a:off x="9920844" y="952483"/>
            <a:ext cx="1051984" cy="1081616"/>
            <a:chOff x="6119813" y="1023938"/>
            <a:chExt cx="788988" cy="811212"/>
          </a:xfrm>
          <a:solidFill>
            <a:srgbClr val="634923"/>
          </a:solidFill>
        </p:grpSpPr>
        <p:sp>
          <p:nvSpPr>
            <p:cNvPr id="1461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2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3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4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5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6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7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8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9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0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1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2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3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4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5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6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7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8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9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0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1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2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3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4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5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6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7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8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9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0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1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2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3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4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5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6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7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8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9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0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1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2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3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4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5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6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7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8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9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0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1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2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3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4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5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6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7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8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9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0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1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2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3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4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5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6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7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8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9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0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1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2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3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535" name="TextBox 1534"/>
          <p:cNvSpPr txBox="1"/>
          <p:nvPr/>
        </p:nvSpPr>
        <p:spPr>
          <a:xfrm>
            <a:off x="969801" y="1300758"/>
            <a:ext cx="117820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Give </a:t>
            </a:r>
            <a:endParaRPr lang="en-US" altLang="zh-CN" sz="16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r>
              <a:rPr lang="en-US" altLang="zh-CN" sz="16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</a:t>
            </a:r>
            <a:r>
              <a:rPr lang="zh-CN" altLang="en-US" sz="16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way</a:t>
            </a:r>
            <a:endParaRPr lang="en-US" altLang="zh-CN" sz="16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r>
              <a:rPr lang="zh-CN" altLang="en-US" sz="16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beautiful hand-drawn labels</a:t>
            </a:r>
          </a:p>
        </p:txBody>
      </p:sp>
      <p:sp>
        <p:nvSpPr>
          <p:cNvPr id="2" name="矩形 1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noFill/>
          <a:ln w="28575">
            <a:solidFill>
              <a:srgbClr val="605448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" name="组合 952"/>
          <p:cNvGrpSpPr/>
          <p:nvPr/>
        </p:nvGrpSpPr>
        <p:grpSpPr>
          <a:xfrm>
            <a:off x="8081411" y="2766537"/>
            <a:ext cx="1104900" cy="588433"/>
            <a:chOff x="6148388" y="2366963"/>
            <a:chExt cx="828675" cy="441325"/>
          </a:xfrm>
          <a:solidFill>
            <a:srgbClr val="634923"/>
          </a:solidFill>
        </p:grpSpPr>
        <p:sp>
          <p:nvSpPr>
            <p:cNvPr id="16485" name="Freeform 101"/>
            <p:cNvSpPr/>
            <p:nvPr/>
          </p:nvSpPr>
          <p:spPr bwMode="auto">
            <a:xfrm>
              <a:off x="6172200" y="2527300"/>
              <a:ext cx="65088" cy="10795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04" y="9"/>
                </a:cxn>
                <a:cxn ang="0">
                  <a:pos x="92" y="17"/>
                </a:cxn>
                <a:cxn ang="0">
                  <a:pos x="82" y="27"/>
                </a:cxn>
                <a:cxn ang="0">
                  <a:pos x="73" y="40"/>
                </a:cxn>
                <a:cxn ang="0">
                  <a:pos x="64" y="52"/>
                </a:cxn>
                <a:cxn ang="0">
                  <a:pos x="57" y="64"/>
                </a:cxn>
                <a:cxn ang="0">
                  <a:pos x="44" y="89"/>
                </a:cxn>
                <a:cxn ang="0">
                  <a:pos x="44" y="89"/>
                </a:cxn>
                <a:cxn ang="0">
                  <a:pos x="29" y="116"/>
                </a:cxn>
                <a:cxn ang="0">
                  <a:pos x="16" y="143"/>
                </a:cxn>
                <a:cxn ang="0">
                  <a:pos x="10" y="156"/>
                </a:cxn>
                <a:cxn ang="0">
                  <a:pos x="6" y="171"/>
                </a:cxn>
                <a:cxn ang="0">
                  <a:pos x="1" y="185"/>
                </a:cxn>
                <a:cxn ang="0">
                  <a:pos x="0" y="200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0" y="200"/>
                </a:cxn>
                <a:cxn ang="0">
                  <a:pos x="10" y="200"/>
                </a:cxn>
                <a:cxn ang="0">
                  <a:pos x="11" y="185"/>
                </a:cxn>
                <a:cxn ang="0">
                  <a:pos x="15" y="172"/>
                </a:cxn>
                <a:cxn ang="0">
                  <a:pos x="19" y="158"/>
                </a:cxn>
                <a:cxn ang="0">
                  <a:pos x="25" y="145"/>
                </a:cxn>
                <a:cxn ang="0">
                  <a:pos x="39" y="120"/>
                </a:cxn>
                <a:cxn ang="0">
                  <a:pos x="52" y="94"/>
                </a:cxn>
                <a:cxn ang="0">
                  <a:pos x="52" y="94"/>
                </a:cxn>
                <a:cxn ang="0">
                  <a:pos x="57" y="83"/>
                </a:cxn>
                <a:cxn ang="0">
                  <a:pos x="64" y="71"/>
                </a:cxn>
                <a:cxn ang="0">
                  <a:pos x="72" y="58"/>
                </a:cxn>
                <a:cxn ang="0">
                  <a:pos x="80" y="46"/>
                </a:cxn>
                <a:cxn ang="0">
                  <a:pos x="89" y="34"/>
                </a:cxn>
                <a:cxn ang="0">
                  <a:pos x="98" y="24"/>
                </a:cxn>
                <a:cxn ang="0">
                  <a:pos x="110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3" y="5"/>
                </a:cxn>
                <a:cxn ang="0">
                  <a:pos x="122" y="3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204">
                  <a:moveTo>
                    <a:pt x="116" y="1"/>
                  </a:moveTo>
                  <a:lnTo>
                    <a:pt x="116" y="1"/>
                  </a:lnTo>
                  <a:lnTo>
                    <a:pt x="104" y="9"/>
                  </a:lnTo>
                  <a:lnTo>
                    <a:pt x="92" y="17"/>
                  </a:lnTo>
                  <a:lnTo>
                    <a:pt x="82" y="27"/>
                  </a:lnTo>
                  <a:lnTo>
                    <a:pt x="73" y="40"/>
                  </a:lnTo>
                  <a:lnTo>
                    <a:pt x="64" y="52"/>
                  </a:lnTo>
                  <a:lnTo>
                    <a:pt x="57" y="64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29" y="116"/>
                  </a:lnTo>
                  <a:lnTo>
                    <a:pt x="16" y="143"/>
                  </a:lnTo>
                  <a:lnTo>
                    <a:pt x="10" y="156"/>
                  </a:lnTo>
                  <a:lnTo>
                    <a:pt x="6" y="171"/>
                  </a:lnTo>
                  <a:lnTo>
                    <a:pt x="1" y="185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11" y="185"/>
                  </a:lnTo>
                  <a:lnTo>
                    <a:pt x="15" y="172"/>
                  </a:lnTo>
                  <a:lnTo>
                    <a:pt x="19" y="158"/>
                  </a:lnTo>
                  <a:lnTo>
                    <a:pt x="25" y="145"/>
                  </a:lnTo>
                  <a:lnTo>
                    <a:pt x="39" y="120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7" y="83"/>
                  </a:lnTo>
                  <a:lnTo>
                    <a:pt x="64" y="71"/>
                  </a:lnTo>
                  <a:lnTo>
                    <a:pt x="72" y="58"/>
                  </a:lnTo>
                  <a:lnTo>
                    <a:pt x="80" y="46"/>
                  </a:lnTo>
                  <a:lnTo>
                    <a:pt x="89" y="34"/>
                  </a:lnTo>
                  <a:lnTo>
                    <a:pt x="98" y="24"/>
                  </a:lnTo>
                  <a:lnTo>
                    <a:pt x="110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3" y="5"/>
                  </a:lnTo>
                  <a:lnTo>
                    <a:pt x="122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6" name="Freeform 102"/>
            <p:cNvSpPr/>
            <p:nvPr/>
          </p:nvSpPr>
          <p:spPr bwMode="auto">
            <a:xfrm>
              <a:off x="6173788" y="2527300"/>
              <a:ext cx="103188" cy="157163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0" y="16"/>
                </a:cxn>
                <a:cxn ang="0">
                  <a:pos x="153" y="31"/>
                </a:cxn>
                <a:cxn ang="0">
                  <a:pos x="138" y="48"/>
                </a:cxn>
                <a:cxn ang="0">
                  <a:pos x="123" y="65"/>
                </a:cxn>
                <a:cxn ang="0">
                  <a:pos x="110" y="84"/>
                </a:cxn>
                <a:cxn ang="0">
                  <a:pos x="97" y="103"/>
                </a:cxn>
                <a:cxn ang="0">
                  <a:pos x="72" y="142"/>
                </a:cxn>
                <a:cxn ang="0">
                  <a:pos x="72" y="142"/>
                </a:cxn>
                <a:cxn ang="0">
                  <a:pos x="60" y="161"/>
                </a:cxn>
                <a:cxn ang="0">
                  <a:pos x="50" y="181"/>
                </a:cxn>
                <a:cxn ang="0">
                  <a:pos x="40" y="202"/>
                </a:cxn>
                <a:cxn ang="0">
                  <a:pos x="30" y="221"/>
                </a:cxn>
                <a:cxn ang="0">
                  <a:pos x="30" y="221"/>
                </a:cxn>
                <a:cxn ang="0">
                  <a:pos x="21" y="240"/>
                </a:cxn>
                <a:cxn ang="0">
                  <a:pos x="12" y="258"/>
                </a:cxn>
                <a:cxn ang="0">
                  <a:pos x="8" y="266"/>
                </a:cxn>
                <a:cxn ang="0">
                  <a:pos x="5" y="275"/>
                </a:cxn>
                <a:cxn ang="0">
                  <a:pos x="3" y="284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9" y="298"/>
                </a:cxn>
                <a:cxn ang="0">
                  <a:pos x="10" y="297"/>
                </a:cxn>
                <a:cxn ang="0">
                  <a:pos x="10" y="295"/>
                </a:cxn>
                <a:cxn ang="0">
                  <a:pos x="10" y="295"/>
                </a:cxn>
                <a:cxn ang="0">
                  <a:pos x="12" y="284"/>
                </a:cxn>
                <a:cxn ang="0">
                  <a:pos x="14" y="275"/>
                </a:cxn>
                <a:cxn ang="0">
                  <a:pos x="18" y="266"/>
                </a:cxn>
                <a:cxn ang="0">
                  <a:pos x="22" y="255"/>
                </a:cxn>
                <a:cxn ang="0">
                  <a:pos x="33" y="237"/>
                </a:cxn>
                <a:cxn ang="0">
                  <a:pos x="42" y="219"/>
                </a:cxn>
                <a:cxn ang="0">
                  <a:pos x="42" y="219"/>
                </a:cxn>
                <a:cxn ang="0">
                  <a:pos x="50" y="201"/>
                </a:cxn>
                <a:cxn ang="0">
                  <a:pos x="60" y="182"/>
                </a:cxn>
                <a:cxn ang="0">
                  <a:pos x="80" y="147"/>
                </a:cxn>
                <a:cxn ang="0">
                  <a:pos x="80" y="147"/>
                </a:cxn>
                <a:cxn ang="0">
                  <a:pos x="91" y="127"/>
                </a:cxn>
                <a:cxn ang="0">
                  <a:pos x="104" y="109"/>
                </a:cxn>
                <a:cxn ang="0">
                  <a:pos x="116" y="90"/>
                </a:cxn>
                <a:cxn ang="0">
                  <a:pos x="130" y="73"/>
                </a:cxn>
                <a:cxn ang="0">
                  <a:pos x="144" y="55"/>
                </a:cxn>
                <a:cxn ang="0">
                  <a:pos x="160" y="39"/>
                </a:cxn>
                <a:cxn ang="0">
                  <a:pos x="175" y="24"/>
                </a:cxn>
                <a:cxn ang="0">
                  <a:pos x="193" y="10"/>
                </a:cxn>
                <a:cxn ang="0">
                  <a:pos x="193" y="10"/>
                </a:cxn>
                <a:cxn ang="0">
                  <a:pos x="194" y="8"/>
                </a:cxn>
                <a:cxn ang="0">
                  <a:pos x="195" y="6"/>
                </a:cxn>
                <a:cxn ang="0">
                  <a:pos x="194" y="2"/>
                </a:cxn>
                <a:cxn ang="0">
                  <a:pos x="193" y="1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5" h="299">
                  <a:moveTo>
                    <a:pt x="187" y="1"/>
                  </a:moveTo>
                  <a:lnTo>
                    <a:pt x="187" y="1"/>
                  </a:lnTo>
                  <a:lnTo>
                    <a:pt x="170" y="16"/>
                  </a:lnTo>
                  <a:lnTo>
                    <a:pt x="153" y="31"/>
                  </a:lnTo>
                  <a:lnTo>
                    <a:pt x="138" y="48"/>
                  </a:lnTo>
                  <a:lnTo>
                    <a:pt x="123" y="65"/>
                  </a:lnTo>
                  <a:lnTo>
                    <a:pt x="110" y="84"/>
                  </a:lnTo>
                  <a:lnTo>
                    <a:pt x="97" y="103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60" y="161"/>
                  </a:lnTo>
                  <a:lnTo>
                    <a:pt x="50" y="181"/>
                  </a:lnTo>
                  <a:lnTo>
                    <a:pt x="40" y="202"/>
                  </a:lnTo>
                  <a:lnTo>
                    <a:pt x="30" y="221"/>
                  </a:lnTo>
                  <a:lnTo>
                    <a:pt x="30" y="221"/>
                  </a:lnTo>
                  <a:lnTo>
                    <a:pt x="21" y="240"/>
                  </a:lnTo>
                  <a:lnTo>
                    <a:pt x="12" y="258"/>
                  </a:lnTo>
                  <a:lnTo>
                    <a:pt x="8" y="266"/>
                  </a:lnTo>
                  <a:lnTo>
                    <a:pt x="5" y="275"/>
                  </a:lnTo>
                  <a:lnTo>
                    <a:pt x="3" y="284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0" y="295"/>
                  </a:lnTo>
                  <a:lnTo>
                    <a:pt x="10" y="295"/>
                  </a:lnTo>
                  <a:lnTo>
                    <a:pt x="12" y="284"/>
                  </a:lnTo>
                  <a:lnTo>
                    <a:pt x="14" y="275"/>
                  </a:lnTo>
                  <a:lnTo>
                    <a:pt x="18" y="266"/>
                  </a:lnTo>
                  <a:lnTo>
                    <a:pt x="22" y="255"/>
                  </a:lnTo>
                  <a:lnTo>
                    <a:pt x="33" y="237"/>
                  </a:lnTo>
                  <a:lnTo>
                    <a:pt x="42" y="219"/>
                  </a:lnTo>
                  <a:lnTo>
                    <a:pt x="42" y="219"/>
                  </a:lnTo>
                  <a:lnTo>
                    <a:pt x="50" y="201"/>
                  </a:lnTo>
                  <a:lnTo>
                    <a:pt x="60" y="182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91" y="127"/>
                  </a:lnTo>
                  <a:lnTo>
                    <a:pt x="104" y="109"/>
                  </a:lnTo>
                  <a:lnTo>
                    <a:pt x="116" y="90"/>
                  </a:lnTo>
                  <a:lnTo>
                    <a:pt x="130" y="73"/>
                  </a:lnTo>
                  <a:lnTo>
                    <a:pt x="144" y="55"/>
                  </a:lnTo>
                  <a:lnTo>
                    <a:pt x="160" y="39"/>
                  </a:lnTo>
                  <a:lnTo>
                    <a:pt x="175" y="24"/>
                  </a:lnTo>
                  <a:lnTo>
                    <a:pt x="193" y="10"/>
                  </a:lnTo>
                  <a:lnTo>
                    <a:pt x="193" y="10"/>
                  </a:lnTo>
                  <a:lnTo>
                    <a:pt x="194" y="8"/>
                  </a:lnTo>
                  <a:lnTo>
                    <a:pt x="195" y="6"/>
                  </a:lnTo>
                  <a:lnTo>
                    <a:pt x="194" y="2"/>
                  </a:lnTo>
                  <a:lnTo>
                    <a:pt x="193" y="1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7" name="Freeform 103"/>
            <p:cNvSpPr/>
            <p:nvPr/>
          </p:nvSpPr>
          <p:spPr bwMode="auto">
            <a:xfrm>
              <a:off x="6181725" y="2536825"/>
              <a:ext cx="115888" cy="185738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193" y="19"/>
                </a:cxn>
                <a:cxn ang="0">
                  <a:pos x="179" y="38"/>
                </a:cxn>
                <a:cxn ang="0">
                  <a:pos x="159" y="69"/>
                </a:cxn>
                <a:cxn ang="0">
                  <a:pos x="152" y="78"/>
                </a:cxn>
                <a:cxn ang="0">
                  <a:pos x="118" y="119"/>
                </a:cxn>
                <a:cxn ang="0">
                  <a:pos x="93" y="150"/>
                </a:cxn>
                <a:cxn ang="0">
                  <a:pos x="87" y="161"/>
                </a:cxn>
                <a:cxn ang="0">
                  <a:pos x="60" y="204"/>
                </a:cxn>
                <a:cxn ang="0">
                  <a:pos x="32" y="249"/>
                </a:cxn>
                <a:cxn ang="0">
                  <a:pos x="14" y="284"/>
                </a:cxn>
                <a:cxn ang="0">
                  <a:pos x="6" y="308"/>
                </a:cxn>
                <a:cxn ang="0">
                  <a:pos x="1" y="333"/>
                </a:cxn>
                <a:cxn ang="0">
                  <a:pos x="0" y="346"/>
                </a:cxn>
                <a:cxn ang="0">
                  <a:pos x="1" y="349"/>
                </a:cxn>
                <a:cxn ang="0">
                  <a:pos x="4" y="350"/>
                </a:cxn>
                <a:cxn ang="0">
                  <a:pos x="8" y="349"/>
                </a:cxn>
                <a:cxn ang="0">
                  <a:pos x="9" y="346"/>
                </a:cxn>
                <a:cxn ang="0">
                  <a:pos x="10" y="334"/>
                </a:cxn>
                <a:cxn ang="0">
                  <a:pos x="15" y="310"/>
                </a:cxn>
                <a:cxn ang="0">
                  <a:pos x="24" y="286"/>
                </a:cxn>
                <a:cxn ang="0">
                  <a:pos x="41" y="252"/>
                </a:cxn>
                <a:cxn ang="0">
                  <a:pos x="68" y="208"/>
                </a:cxn>
                <a:cxn ang="0">
                  <a:pos x="95" y="166"/>
                </a:cxn>
                <a:cxn ang="0">
                  <a:pos x="102" y="154"/>
                </a:cxn>
                <a:cxn ang="0">
                  <a:pos x="127" y="121"/>
                </a:cxn>
                <a:cxn ang="0">
                  <a:pos x="163" y="78"/>
                </a:cxn>
                <a:cxn ang="0">
                  <a:pos x="170" y="69"/>
                </a:cxn>
                <a:cxn ang="0">
                  <a:pos x="188" y="41"/>
                </a:cxn>
                <a:cxn ang="0">
                  <a:pos x="200" y="24"/>
                </a:cxn>
                <a:cxn ang="0">
                  <a:pos x="217" y="7"/>
                </a:cxn>
                <a:cxn ang="0">
                  <a:pos x="218" y="6"/>
                </a:cxn>
                <a:cxn ang="0">
                  <a:pos x="218" y="3"/>
                </a:cxn>
                <a:cxn ang="0">
                  <a:pos x="214" y="0"/>
                </a:cxn>
                <a:cxn ang="0">
                  <a:pos x="210" y="1"/>
                </a:cxn>
              </a:cxnLst>
              <a:rect l="0" t="0" r="r" b="b"/>
              <a:pathLst>
                <a:path w="218" h="350">
                  <a:moveTo>
                    <a:pt x="210" y="1"/>
                  </a:moveTo>
                  <a:lnTo>
                    <a:pt x="210" y="1"/>
                  </a:lnTo>
                  <a:lnTo>
                    <a:pt x="200" y="9"/>
                  </a:lnTo>
                  <a:lnTo>
                    <a:pt x="193" y="19"/>
                  </a:lnTo>
                  <a:lnTo>
                    <a:pt x="185" y="28"/>
                  </a:lnTo>
                  <a:lnTo>
                    <a:pt x="179" y="38"/>
                  </a:lnTo>
                  <a:lnTo>
                    <a:pt x="165" y="59"/>
                  </a:lnTo>
                  <a:lnTo>
                    <a:pt x="159" y="69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34" y="99"/>
                  </a:lnTo>
                  <a:lnTo>
                    <a:pt x="118" y="119"/>
                  </a:lnTo>
                  <a:lnTo>
                    <a:pt x="101" y="139"/>
                  </a:lnTo>
                  <a:lnTo>
                    <a:pt x="93" y="150"/>
                  </a:lnTo>
                  <a:lnTo>
                    <a:pt x="87" y="161"/>
                  </a:lnTo>
                  <a:lnTo>
                    <a:pt x="87" y="161"/>
                  </a:lnTo>
                  <a:lnTo>
                    <a:pt x="73" y="183"/>
                  </a:lnTo>
                  <a:lnTo>
                    <a:pt x="60" y="204"/>
                  </a:lnTo>
                  <a:lnTo>
                    <a:pt x="45" y="226"/>
                  </a:lnTo>
                  <a:lnTo>
                    <a:pt x="32" y="249"/>
                  </a:lnTo>
                  <a:lnTo>
                    <a:pt x="21" y="273"/>
                  </a:lnTo>
                  <a:lnTo>
                    <a:pt x="14" y="284"/>
                  </a:lnTo>
                  <a:lnTo>
                    <a:pt x="10" y="296"/>
                  </a:lnTo>
                  <a:lnTo>
                    <a:pt x="6" y="308"/>
                  </a:lnTo>
                  <a:lnTo>
                    <a:pt x="3" y="320"/>
                  </a:lnTo>
                  <a:lnTo>
                    <a:pt x="1" y="333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8"/>
                  </a:lnTo>
                  <a:lnTo>
                    <a:pt x="1" y="349"/>
                  </a:lnTo>
                  <a:lnTo>
                    <a:pt x="3" y="350"/>
                  </a:lnTo>
                  <a:lnTo>
                    <a:pt x="4" y="350"/>
                  </a:lnTo>
                  <a:lnTo>
                    <a:pt x="6" y="350"/>
                  </a:lnTo>
                  <a:lnTo>
                    <a:pt x="8" y="349"/>
                  </a:lnTo>
                  <a:lnTo>
                    <a:pt x="9" y="348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10" y="334"/>
                  </a:lnTo>
                  <a:lnTo>
                    <a:pt x="12" y="321"/>
                  </a:lnTo>
                  <a:lnTo>
                    <a:pt x="15" y="310"/>
                  </a:lnTo>
                  <a:lnTo>
                    <a:pt x="20" y="297"/>
                  </a:lnTo>
                  <a:lnTo>
                    <a:pt x="24" y="286"/>
                  </a:lnTo>
                  <a:lnTo>
                    <a:pt x="29" y="275"/>
                  </a:lnTo>
                  <a:lnTo>
                    <a:pt x="41" y="252"/>
                  </a:lnTo>
                  <a:lnTo>
                    <a:pt x="55" y="229"/>
                  </a:lnTo>
                  <a:lnTo>
                    <a:pt x="68" y="208"/>
                  </a:lnTo>
                  <a:lnTo>
                    <a:pt x="82" y="18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2" y="154"/>
                  </a:lnTo>
                  <a:lnTo>
                    <a:pt x="110" y="142"/>
                  </a:lnTo>
                  <a:lnTo>
                    <a:pt x="127" y="121"/>
                  </a:lnTo>
                  <a:lnTo>
                    <a:pt x="146" y="100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70" y="69"/>
                  </a:lnTo>
                  <a:lnTo>
                    <a:pt x="177" y="60"/>
                  </a:lnTo>
                  <a:lnTo>
                    <a:pt x="188" y="41"/>
                  </a:lnTo>
                  <a:lnTo>
                    <a:pt x="194" y="32"/>
                  </a:lnTo>
                  <a:lnTo>
                    <a:pt x="200" y="24"/>
                  </a:lnTo>
                  <a:lnTo>
                    <a:pt x="209" y="15"/>
                  </a:lnTo>
                  <a:lnTo>
                    <a:pt x="217" y="7"/>
                  </a:lnTo>
                  <a:lnTo>
                    <a:pt x="217" y="7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8" y="3"/>
                  </a:lnTo>
                  <a:lnTo>
                    <a:pt x="217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8" name="Freeform 104"/>
            <p:cNvSpPr/>
            <p:nvPr/>
          </p:nvSpPr>
          <p:spPr bwMode="auto">
            <a:xfrm>
              <a:off x="6189663" y="2667000"/>
              <a:ext cx="47625" cy="85725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4" y="9"/>
                </a:cxn>
                <a:cxn ang="0">
                  <a:pos x="67" y="17"/>
                </a:cxn>
                <a:cxn ang="0">
                  <a:pos x="59" y="26"/>
                </a:cxn>
                <a:cxn ang="0">
                  <a:pos x="53" y="35"/>
                </a:cxn>
                <a:cxn ang="0">
                  <a:pos x="42" y="53"/>
                </a:cxn>
                <a:cxn ang="0">
                  <a:pos x="32" y="73"/>
                </a:cxn>
                <a:cxn ang="0">
                  <a:pos x="24" y="93"/>
                </a:cxn>
                <a:cxn ang="0">
                  <a:pos x="16" y="113"/>
                </a:cxn>
                <a:cxn ang="0">
                  <a:pos x="9" y="134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4" y="161"/>
                </a:cxn>
                <a:cxn ang="0">
                  <a:pos x="7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17" y="138"/>
                </a:cxn>
                <a:cxn ang="0">
                  <a:pos x="25" y="118"/>
                </a:cxn>
                <a:cxn ang="0">
                  <a:pos x="32" y="98"/>
                </a:cxn>
                <a:cxn ang="0">
                  <a:pos x="41" y="77"/>
                </a:cxn>
                <a:cxn ang="0">
                  <a:pos x="50" y="59"/>
                </a:cxn>
                <a:cxn ang="0">
                  <a:pos x="60" y="40"/>
                </a:cxn>
                <a:cxn ang="0">
                  <a:pos x="67" y="32"/>
                </a:cxn>
                <a:cxn ang="0">
                  <a:pos x="74" y="24"/>
                </a:cxn>
                <a:cxn ang="0">
                  <a:pos x="81" y="15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1">
                  <a:moveTo>
                    <a:pt x="82" y="2"/>
                  </a:moveTo>
                  <a:lnTo>
                    <a:pt x="82" y="2"/>
                  </a:lnTo>
                  <a:lnTo>
                    <a:pt x="74" y="9"/>
                  </a:lnTo>
                  <a:lnTo>
                    <a:pt x="67" y="17"/>
                  </a:lnTo>
                  <a:lnTo>
                    <a:pt x="59" y="26"/>
                  </a:lnTo>
                  <a:lnTo>
                    <a:pt x="53" y="35"/>
                  </a:lnTo>
                  <a:lnTo>
                    <a:pt x="42" y="53"/>
                  </a:lnTo>
                  <a:lnTo>
                    <a:pt x="32" y="73"/>
                  </a:lnTo>
                  <a:lnTo>
                    <a:pt x="24" y="93"/>
                  </a:lnTo>
                  <a:lnTo>
                    <a:pt x="16" y="113"/>
                  </a:lnTo>
                  <a:lnTo>
                    <a:pt x="9" y="134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4" y="161"/>
                  </a:lnTo>
                  <a:lnTo>
                    <a:pt x="7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17" y="138"/>
                  </a:lnTo>
                  <a:lnTo>
                    <a:pt x="25" y="118"/>
                  </a:lnTo>
                  <a:lnTo>
                    <a:pt x="32" y="98"/>
                  </a:lnTo>
                  <a:lnTo>
                    <a:pt x="41" y="77"/>
                  </a:lnTo>
                  <a:lnTo>
                    <a:pt x="50" y="59"/>
                  </a:lnTo>
                  <a:lnTo>
                    <a:pt x="60" y="40"/>
                  </a:lnTo>
                  <a:lnTo>
                    <a:pt x="67" y="32"/>
                  </a:lnTo>
                  <a:lnTo>
                    <a:pt x="74" y="24"/>
                  </a:lnTo>
                  <a:lnTo>
                    <a:pt x="81" y="15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9" name="Freeform 105"/>
            <p:cNvSpPr/>
            <p:nvPr/>
          </p:nvSpPr>
          <p:spPr bwMode="auto">
            <a:xfrm>
              <a:off x="6210300" y="2705100"/>
              <a:ext cx="34925" cy="6826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12"/>
                </a:cxn>
                <a:cxn ang="0">
                  <a:pos x="50" y="21"/>
                </a:cxn>
                <a:cxn ang="0">
                  <a:pos x="40" y="35"/>
                </a:cxn>
                <a:cxn ang="0">
                  <a:pos x="31" y="50"/>
                </a:cxn>
                <a:cxn ang="0">
                  <a:pos x="25" y="58"/>
                </a:cxn>
                <a:cxn ang="0">
                  <a:pos x="21" y="66"/>
                </a:cxn>
                <a:cxn ang="0">
                  <a:pos x="21" y="66"/>
                </a:cxn>
                <a:cxn ang="0">
                  <a:pos x="15" y="80"/>
                </a:cxn>
                <a:cxn ang="0">
                  <a:pos x="10" y="94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0" y="94"/>
                </a:cxn>
                <a:cxn ang="0">
                  <a:pos x="26" y="79"/>
                </a:cxn>
                <a:cxn ang="0">
                  <a:pos x="33" y="64"/>
                </a:cxn>
                <a:cxn ang="0">
                  <a:pos x="33" y="64"/>
                </a:cxn>
                <a:cxn ang="0">
                  <a:pos x="37" y="57"/>
                </a:cxn>
                <a:cxn ang="0">
                  <a:pos x="41" y="50"/>
                </a:cxn>
                <a:cxn ang="0">
                  <a:pos x="50" y="36"/>
                </a:cxn>
                <a:cxn ang="0">
                  <a:pos x="60" y="22"/>
                </a:cxn>
                <a:cxn ang="0">
                  <a:pos x="64" y="14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7" h="128">
                  <a:moveTo>
                    <a:pt x="57" y="3"/>
                  </a:moveTo>
                  <a:lnTo>
                    <a:pt x="57" y="3"/>
                  </a:lnTo>
                  <a:lnTo>
                    <a:pt x="54" y="12"/>
                  </a:lnTo>
                  <a:lnTo>
                    <a:pt x="50" y="21"/>
                  </a:lnTo>
                  <a:lnTo>
                    <a:pt x="40" y="35"/>
                  </a:lnTo>
                  <a:lnTo>
                    <a:pt x="31" y="50"/>
                  </a:lnTo>
                  <a:lnTo>
                    <a:pt x="25" y="58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15" y="80"/>
                  </a:lnTo>
                  <a:lnTo>
                    <a:pt x="10" y="94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0" y="94"/>
                  </a:lnTo>
                  <a:lnTo>
                    <a:pt x="26" y="79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7" y="57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0" y="22"/>
                  </a:lnTo>
                  <a:lnTo>
                    <a:pt x="64" y="1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0" name="Freeform 106"/>
            <p:cNvSpPr/>
            <p:nvPr/>
          </p:nvSpPr>
          <p:spPr bwMode="auto">
            <a:xfrm>
              <a:off x="6240463" y="2722563"/>
              <a:ext cx="30163" cy="60325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11"/>
                </a:cxn>
                <a:cxn ang="0">
                  <a:pos x="45" y="18"/>
                </a:cxn>
                <a:cxn ang="0">
                  <a:pos x="40" y="30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14" y="81"/>
                </a:cxn>
                <a:cxn ang="0">
                  <a:pos x="7" y="9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6" y="97"/>
                </a:cxn>
                <a:cxn ang="0">
                  <a:pos x="23" y="82"/>
                </a:cxn>
                <a:cxn ang="0">
                  <a:pos x="31" y="67"/>
                </a:cxn>
                <a:cxn ang="0">
                  <a:pos x="39" y="53"/>
                </a:cxn>
                <a:cxn ang="0">
                  <a:pos x="39" y="53"/>
                </a:cxn>
                <a:cxn ang="0">
                  <a:pos x="50" y="29"/>
                </a:cxn>
                <a:cxn ang="0">
                  <a:pos x="54" y="18"/>
                </a:cxn>
                <a:cxn ang="0">
                  <a:pos x="56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9" y="2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57" h="114">
                  <a:moveTo>
                    <a:pt x="47" y="5"/>
                  </a:moveTo>
                  <a:lnTo>
                    <a:pt x="47" y="5"/>
                  </a:lnTo>
                  <a:lnTo>
                    <a:pt x="46" y="11"/>
                  </a:lnTo>
                  <a:lnTo>
                    <a:pt x="45" y="18"/>
                  </a:lnTo>
                  <a:lnTo>
                    <a:pt x="40" y="30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14" y="81"/>
                  </a:lnTo>
                  <a:lnTo>
                    <a:pt x="7" y="9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6" y="97"/>
                  </a:lnTo>
                  <a:lnTo>
                    <a:pt x="23" y="82"/>
                  </a:lnTo>
                  <a:lnTo>
                    <a:pt x="31" y="6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50" y="29"/>
                  </a:lnTo>
                  <a:lnTo>
                    <a:pt x="54" y="18"/>
                  </a:lnTo>
                  <a:lnTo>
                    <a:pt x="56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2"/>
                  </a:lnTo>
                  <a:lnTo>
                    <a:pt x="48" y="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1" name="Freeform 107"/>
            <p:cNvSpPr/>
            <p:nvPr/>
          </p:nvSpPr>
          <p:spPr bwMode="auto">
            <a:xfrm>
              <a:off x="6275388" y="2730500"/>
              <a:ext cx="31750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9"/>
                </a:cxn>
                <a:cxn ang="0">
                  <a:pos x="47" y="15"/>
                </a:cxn>
                <a:cxn ang="0">
                  <a:pos x="43" y="20"/>
                </a:cxn>
                <a:cxn ang="0">
                  <a:pos x="39" y="25"/>
                </a:cxn>
                <a:cxn ang="0">
                  <a:pos x="31" y="36"/>
                </a:cxn>
                <a:cxn ang="0">
                  <a:pos x="26" y="41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0" y="71"/>
                </a:cxn>
                <a:cxn ang="0">
                  <a:pos x="4" y="8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4" y="86"/>
                </a:cxn>
                <a:cxn ang="0">
                  <a:pos x="20" y="72"/>
                </a:cxn>
                <a:cxn ang="0">
                  <a:pos x="34" y="45"/>
                </a:cxn>
                <a:cxn ang="0">
                  <a:pos x="34" y="45"/>
                </a:cxn>
                <a:cxn ang="0">
                  <a:pos x="37" y="40"/>
                </a:cxn>
                <a:cxn ang="0">
                  <a:pos x="41" y="36"/>
                </a:cxn>
                <a:cxn ang="0">
                  <a:pos x="49" y="26"/>
                </a:cxn>
                <a:cxn ang="0">
                  <a:pos x="53" y="22"/>
                </a:cxn>
                <a:cxn ang="0">
                  <a:pos x="56" y="17"/>
                </a:cxn>
                <a:cxn ang="0">
                  <a:pos x="59" y="12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104">
                  <a:moveTo>
                    <a:pt x="51" y="3"/>
                  </a:moveTo>
                  <a:lnTo>
                    <a:pt x="51" y="3"/>
                  </a:lnTo>
                  <a:lnTo>
                    <a:pt x="50" y="9"/>
                  </a:lnTo>
                  <a:lnTo>
                    <a:pt x="47" y="15"/>
                  </a:lnTo>
                  <a:lnTo>
                    <a:pt x="43" y="20"/>
                  </a:lnTo>
                  <a:lnTo>
                    <a:pt x="39" y="25"/>
                  </a:lnTo>
                  <a:lnTo>
                    <a:pt x="31" y="36"/>
                  </a:lnTo>
                  <a:lnTo>
                    <a:pt x="26" y="41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0" y="71"/>
                  </a:lnTo>
                  <a:lnTo>
                    <a:pt x="4" y="8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4" y="86"/>
                  </a:lnTo>
                  <a:lnTo>
                    <a:pt x="20" y="72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7" y="40"/>
                  </a:lnTo>
                  <a:lnTo>
                    <a:pt x="41" y="36"/>
                  </a:lnTo>
                  <a:lnTo>
                    <a:pt x="49" y="26"/>
                  </a:lnTo>
                  <a:lnTo>
                    <a:pt x="53" y="22"/>
                  </a:lnTo>
                  <a:lnTo>
                    <a:pt x="56" y="17"/>
                  </a:lnTo>
                  <a:lnTo>
                    <a:pt x="59" y="12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2" name="Freeform 108"/>
            <p:cNvSpPr/>
            <p:nvPr/>
          </p:nvSpPr>
          <p:spPr bwMode="auto">
            <a:xfrm>
              <a:off x="6300788" y="2730500"/>
              <a:ext cx="36513" cy="6032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0" y="10"/>
                </a:cxn>
                <a:cxn ang="0">
                  <a:pos x="57" y="16"/>
                </a:cxn>
                <a:cxn ang="0">
                  <a:pos x="53" y="23"/>
                </a:cxn>
                <a:cxn ang="0">
                  <a:pos x="48" y="30"/>
                </a:cxn>
                <a:cxn ang="0">
                  <a:pos x="37" y="42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9" y="66"/>
                </a:cxn>
                <a:cxn ang="0">
                  <a:pos x="11" y="79"/>
                </a:cxn>
                <a:cxn ang="0">
                  <a:pos x="5" y="93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102"/>
                </a:cxn>
                <a:cxn ang="0">
                  <a:pos x="15" y="94"/>
                </a:cxn>
                <a:cxn ang="0">
                  <a:pos x="23" y="78"/>
                </a:cxn>
                <a:cxn ang="0">
                  <a:pos x="32" y="64"/>
                </a:cxn>
                <a:cxn ang="0">
                  <a:pos x="41" y="49"/>
                </a:cxn>
                <a:cxn ang="0">
                  <a:pos x="41" y="49"/>
                </a:cxn>
                <a:cxn ang="0">
                  <a:pos x="50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6" y="18"/>
                </a:cxn>
                <a:cxn ang="0">
                  <a:pos x="69" y="12"/>
                </a:cxn>
                <a:cxn ang="0">
                  <a:pos x="70" y="6"/>
                </a:cxn>
                <a:cxn ang="0">
                  <a:pos x="70" y="6"/>
                </a:cxn>
                <a:cxn ang="0">
                  <a:pos x="70" y="4"/>
                </a:cxn>
                <a:cxn ang="0">
                  <a:pos x="69" y="2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2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0" h="113">
                  <a:moveTo>
                    <a:pt x="62" y="3"/>
                  </a:moveTo>
                  <a:lnTo>
                    <a:pt x="62" y="3"/>
                  </a:lnTo>
                  <a:lnTo>
                    <a:pt x="60" y="10"/>
                  </a:lnTo>
                  <a:lnTo>
                    <a:pt x="57" y="16"/>
                  </a:lnTo>
                  <a:lnTo>
                    <a:pt x="53" y="23"/>
                  </a:lnTo>
                  <a:lnTo>
                    <a:pt x="48" y="30"/>
                  </a:lnTo>
                  <a:lnTo>
                    <a:pt x="37" y="42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9" y="66"/>
                  </a:lnTo>
                  <a:lnTo>
                    <a:pt x="11" y="79"/>
                  </a:lnTo>
                  <a:lnTo>
                    <a:pt x="5" y="93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02"/>
                  </a:lnTo>
                  <a:lnTo>
                    <a:pt x="15" y="94"/>
                  </a:lnTo>
                  <a:lnTo>
                    <a:pt x="23" y="78"/>
                  </a:lnTo>
                  <a:lnTo>
                    <a:pt x="32" y="64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50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6" y="18"/>
                  </a:lnTo>
                  <a:lnTo>
                    <a:pt x="69" y="12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3" name="Freeform 109"/>
            <p:cNvSpPr/>
            <p:nvPr/>
          </p:nvSpPr>
          <p:spPr bwMode="auto">
            <a:xfrm>
              <a:off x="6326188" y="2735263"/>
              <a:ext cx="44450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4" y="27"/>
                </a:cxn>
                <a:cxn ang="0">
                  <a:pos x="33" y="54"/>
                </a:cxn>
                <a:cxn ang="0">
                  <a:pos x="22" y="67"/>
                </a:cxn>
                <a:cxn ang="0">
                  <a:pos x="13" y="81"/>
                </a:cxn>
                <a:cxn ang="0">
                  <a:pos x="6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11" y="118"/>
                </a:cxn>
                <a:cxn ang="0">
                  <a:pos x="12" y="117"/>
                </a:cxn>
                <a:cxn ang="0">
                  <a:pos x="13" y="114"/>
                </a:cxn>
                <a:cxn ang="0">
                  <a:pos x="13" y="110"/>
                </a:cxn>
                <a:cxn ang="0">
                  <a:pos x="12" y="109"/>
                </a:cxn>
                <a:cxn ang="0">
                  <a:pos x="11" y="108"/>
                </a:cxn>
                <a:cxn ang="0">
                  <a:pos x="11" y="108"/>
                </a:cxn>
                <a:cxn ang="0">
                  <a:pos x="17" y="94"/>
                </a:cxn>
                <a:cxn ang="0">
                  <a:pos x="24" y="80"/>
                </a:cxn>
                <a:cxn ang="0">
                  <a:pos x="34" y="67"/>
                </a:cxn>
                <a:cxn ang="0">
                  <a:pos x="43" y="55"/>
                </a:cxn>
                <a:cxn ang="0">
                  <a:pos x="64" y="30"/>
                </a:cxn>
                <a:cxn ang="0">
                  <a:pos x="84" y="6"/>
                </a:cxn>
                <a:cxn ang="0">
                  <a:pos x="84" y="6"/>
                </a:cxn>
                <a:cxn ang="0">
                  <a:pos x="84" y="4"/>
                </a:cxn>
                <a:cxn ang="0">
                  <a:pos x="84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4" h="118">
                  <a:moveTo>
                    <a:pt x="76" y="1"/>
                  </a:moveTo>
                  <a:lnTo>
                    <a:pt x="76" y="1"/>
                  </a:lnTo>
                  <a:lnTo>
                    <a:pt x="54" y="27"/>
                  </a:lnTo>
                  <a:lnTo>
                    <a:pt x="33" y="54"/>
                  </a:lnTo>
                  <a:lnTo>
                    <a:pt x="22" y="67"/>
                  </a:lnTo>
                  <a:lnTo>
                    <a:pt x="13" y="81"/>
                  </a:lnTo>
                  <a:lnTo>
                    <a:pt x="6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2" y="117"/>
                  </a:lnTo>
                  <a:lnTo>
                    <a:pt x="13" y="114"/>
                  </a:lnTo>
                  <a:lnTo>
                    <a:pt x="13" y="110"/>
                  </a:lnTo>
                  <a:lnTo>
                    <a:pt x="12" y="109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7" y="94"/>
                  </a:lnTo>
                  <a:lnTo>
                    <a:pt x="24" y="80"/>
                  </a:lnTo>
                  <a:lnTo>
                    <a:pt x="34" y="67"/>
                  </a:lnTo>
                  <a:lnTo>
                    <a:pt x="43" y="55"/>
                  </a:lnTo>
                  <a:lnTo>
                    <a:pt x="64" y="3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4" name="Freeform 110"/>
            <p:cNvSpPr/>
            <p:nvPr/>
          </p:nvSpPr>
          <p:spPr bwMode="auto">
            <a:xfrm>
              <a:off x="6361113" y="2738438"/>
              <a:ext cx="31750" cy="5238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9"/>
                </a:cxn>
                <a:cxn ang="0">
                  <a:pos x="48" y="14"/>
                </a:cxn>
                <a:cxn ang="0">
                  <a:pos x="43" y="25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14" y="67"/>
                </a:cxn>
                <a:cxn ang="0">
                  <a:pos x="7" y="8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5" y="83"/>
                </a:cxn>
                <a:cxn ang="0">
                  <a:pos x="23" y="70"/>
                </a:cxn>
                <a:cxn ang="0">
                  <a:pos x="41" y="44"/>
                </a:cxn>
                <a:cxn ang="0">
                  <a:pos x="41" y="44"/>
                </a:cxn>
                <a:cxn ang="0">
                  <a:pos x="53" y="26"/>
                </a:cxn>
                <a:cxn ang="0">
                  <a:pos x="59" y="16"/>
                </a:cxn>
                <a:cxn ang="0">
                  <a:pos x="61" y="10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2" h="99">
                  <a:moveTo>
                    <a:pt x="51" y="4"/>
                  </a:moveTo>
                  <a:lnTo>
                    <a:pt x="51" y="4"/>
                  </a:lnTo>
                  <a:lnTo>
                    <a:pt x="50" y="9"/>
                  </a:lnTo>
                  <a:lnTo>
                    <a:pt x="48" y="14"/>
                  </a:lnTo>
                  <a:lnTo>
                    <a:pt x="43" y="25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14" y="67"/>
                  </a:lnTo>
                  <a:lnTo>
                    <a:pt x="7" y="8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5" y="83"/>
                  </a:lnTo>
                  <a:lnTo>
                    <a:pt x="23" y="70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53" y="26"/>
                  </a:lnTo>
                  <a:lnTo>
                    <a:pt x="59" y="16"/>
                  </a:lnTo>
                  <a:lnTo>
                    <a:pt x="61" y="10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5" name="Freeform 111"/>
            <p:cNvSpPr/>
            <p:nvPr/>
          </p:nvSpPr>
          <p:spPr bwMode="auto">
            <a:xfrm>
              <a:off x="6392863" y="2614613"/>
              <a:ext cx="120650" cy="17303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02" y="22"/>
                </a:cxn>
                <a:cxn ang="0">
                  <a:pos x="186" y="41"/>
                </a:cxn>
                <a:cxn ang="0">
                  <a:pos x="178" y="49"/>
                </a:cxn>
                <a:cxn ang="0">
                  <a:pos x="161" y="78"/>
                </a:cxn>
                <a:cxn ang="0">
                  <a:pos x="131" y="121"/>
                </a:cxn>
                <a:cxn ang="0">
                  <a:pos x="102" y="167"/>
                </a:cxn>
                <a:cxn ang="0">
                  <a:pos x="75" y="213"/>
                </a:cxn>
                <a:cxn ang="0">
                  <a:pos x="46" y="259"/>
                </a:cxn>
                <a:cxn ang="0">
                  <a:pos x="40" y="266"/>
                </a:cxn>
                <a:cxn ang="0">
                  <a:pos x="19" y="288"/>
                </a:cxn>
                <a:cxn ang="0">
                  <a:pos x="7" y="303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0" y="319"/>
                </a:cxn>
                <a:cxn ang="0">
                  <a:pos x="18" y="305"/>
                </a:cxn>
                <a:cxn ang="0">
                  <a:pos x="32" y="291"/>
                </a:cxn>
                <a:cxn ang="0">
                  <a:pos x="46" y="274"/>
                </a:cxn>
                <a:cxn ang="0">
                  <a:pos x="60" y="257"/>
                </a:cxn>
                <a:cxn ang="0">
                  <a:pos x="87" y="211"/>
                </a:cxn>
                <a:cxn ang="0">
                  <a:pos x="114" y="165"/>
                </a:cxn>
                <a:cxn ang="0">
                  <a:pos x="141" y="123"/>
                </a:cxn>
                <a:cxn ang="0">
                  <a:pos x="169" y="82"/>
                </a:cxn>
                <a:cxn ang="0">
                  <a:pos x="182" y="62"/>
                </a:cxn>
                <a:cxn ang="0">
                  <a:pos x="197" y="42"/>
                </a:cxn>
                <a:cxn ang="0">
                  <a:pos x="204" y="33"/>
                </a:cxn>
                <a:cxn ang="0">
                  <a:pos x="220" y="16"/>
                </a:cxn>
                <a:cxn ang="0">
                  <a:pos x="226" y="7"/>
                </a:cxn>
                <a:cxn ang="0">
                  <a:pos x="227" y="3"/>
                </a:cxn>
                <a:cxn ang="0">
                  <a:pos x="225" y="1"/>
                </a:cxn>
                <a:cxn ang="0">
                  <a:pos x="221" y="0"/>
                </a:cxn>
                <a:cxn ang="0">
                  <a:pos x="218" y="2"/>
                </a:cxn>
              </a:cxnLst>
              <a:rect l="0" t="0" r="r" b="b"/>
              <a:pathLst>
                <a:path w="227" h="327">
                  <a:moveTo>
                    <a:pt x="218" y="2"/>
                  </a:moveTo>
                  <a:lnTo>
                    <a:pt x="218" y="2"/>
                  </a:lnTo>
                  <a:lnTo>
                    <a:pt x="210" y="12"/>
                  </a:lnTo>
                  <a:lnTo>
                    <a:pt x="202" y="22"/>
                  </a:lnTo>
                  <a:lnTo>
                    <a:pt x="194" y="3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78" y="49"/>
                  </a:lnTo>
                  <a:lnTo>
                    <a:pt x="172" y="5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31" y="121"/>
                  </a:lnTo>
                  <a:lnTo>
                    <a:pt x="116" y="144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75" y="213"/>
                  </a:lnTo>
                  <a:lnTo>
                    <a:pt x="61" y="236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0" y="266"/>
                  </a:lnTo>
                  <a:lnTo>
                    <a:pt x="34" y="273"/>
                  </a:lnTo>
                  <a:lnTo>
                    <a:pt x="19" y="288"/>
                  </a:lnTo>
                  <a:lnTo>
                    <a:pt x="12" y="296"/>
                  </a:lnTo>
                  <a:lnTo>
                    <a:pt x="7" y="303"/>
                  </a:lnTo>
                  <a:lnTo>
                    <a:pt x="2" y="312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3" y="326"/>
                  </a:lnTo>
                  <a:lnTo>
                    <a:pt x="5" y="327"/>
                  </a:lnTo>
                  <a:lnTo>
                    <a:pt x="7" y="326"/>
                  </a:lnTo>
                  <a:lnTo>
                    <a:pt x="8" y="325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0" y="319"/>
                  </a:lnTo>
                  <a:lnTo>
                    <a:pt x="12" y="314"/>
                  </a:lnTo>
                  <a:lnTo>
                    <a:pt x="18" y="305"/>
                  </a:lnTo>
                  <a:lnTo>
                    <a:pt x="25" y="298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46" y="274"/>
                  </a:lnTo>
                  <a:lnTo>
                    <a:pt x="60" y="257"/>
                  </a:lnTo>
                  <a:lnTo>
                    <a:pt x="60" y="257"/>
                  </a:lnTo>
                  <a:lnTo>
                    <a:pt x="74" y="234"/>
                  </a:lnTo>
                  <a:lnTo>
                    <a:pt x="87" y="211"/>
                  </a:lnTo>
                  <a:lnTo>
                    <a:pt x="114" y="165"/>
                  </a:lnTo>
                  <a:lnTo>
                    <a:pt x="114" y="165"/>
                  </a:lnTo>
                  <a:lnTo>
                    <a:pt x="128" y="143"/>
                  </a:lnTo>
                  <a:lnTo>
                    <a:pt x="141" y="123"/>
                  </a:lnTo>
                  <a:lnTo>
                    <a:pt x="169" y="82"/>
                  </a:lnTo>
                  <a:lnTo>
                    <a:pt x="169" y="82"/>
                  </a:lnTo>
                  <a:lnTo>
                    <a:pt x="176" y="72"/>
                  </a:lnTo>
                  <a:lnTo>
                    <a:pt x="182" y="62"/>
                  </a:lnTo>
                  <a:lnTo>
                    <a:pt x="190" y="51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204" y="33"/>
                  </a:lnTo>
                  <a:lnTo>
                    <a:pt x="212" y="24"/>
                  </a:lnTo>
                  <a:lnTo>
                    <a:pt x="220" y="16"/>
                  </a:lnTo>
                  <a:lnTo>
                    <a:pt x="226" y="7"/>
                  </a:lnTo>
                  <a:lnTo>
                    <a:pt x="226" y="7"/>
                  </a:lnTo>
                  <a:lnTo>
                    <a:pt x="227" y="5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6" name="Freeform 112"/>
            <p:cNvSpPr/>
            <p:nvPr/>
          </p:nvSpPr>
          <p:spPr bwMode="auto">
            <a:xfrm>
              <a:off x="6426200" y="2662238"/>
              <a:ext cx="76200" cy="125413"/>
            </a:xfrm>
            <a:custGeom>
              <a:avLst/>
              <a:gdLst/>
              <a:ahLst/>
              <a:cxnLst>
                <a:cxn ang="0">
                  <a:pos x="137" y="4"/>
                </a:cxn>
                <a:cxn ang="0">
                  <a:pos x="137" y="4"/>
                </a:cxn>
                <a:cxn ang="0">
                  <a:pos x="135" y="12"/>
                </a:cxn>
                <a:cxn ang="0">
                  <a:pos x="132" y="19"/>
                </a:cxn>
                <a:cxn ang="0">
                  <a:pos x="127" y="26"/>
                </a:cxn>
                <a:cxn ang="0">
                  <a:pos x="120" y="35"/>
                </a:cxn>
                <a:cxn ang="0">
                  <a:pos x="108" y="49"/>
                </a:cxn>
                <a:cxn ang="0">
                  <a:pos x="98" y="62"/>
                </a:cxn>
                <a:cxn ang="0">
                  <a:pos x="98" y="62"/>
                </a:cxn>
                <a:cxn ang="0">
                  <a:pos x="78" y="93"/>
                </a:cxn>
                <a:cxn ang="0">
                  <a:pos x="58" y="125"/>
                </a:cxn>
                <a:cxn ang="0">
                  <a:pos x="58" y="125"/>
                </a:cxn>
                <a:cxn ang="0">
                  <a:pos x="41" y="156"/>
                </a:cxn>
                <a:cxn ang="0">
                  <a:pos x="24" y="187"/>
                </a:cxn>
                <a:cxn ang="0">
                  <a:pos x="24" y="187"/>
                </a:cxn>
                <a:cxn ang="0">
                  <a:pos x="17" y="199"/>
                </a:cxn>
                <a:cxn ang="0">
                  <a:pos x="10" y="209"/>
                </a:cxn>
                <a:cxn ang="0">
                  <a:pos x="7" y="214"/>
                </a:cxn>
                <a:cxn ang="0">
                  <a:pos x="4" y="220"/>
                </a:cxn>
                <a:cxn ang="0">
                  <a:pos x="2" y="22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4" y="237"/>
                </a:cxn>
                <a:cxn ang="0">
                  <a:pos x="7" y="236"/>
                </a:cxn>
                <a:cxn ang="0">
                  <a:pos x="9" y="235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1" y="225"/>
                </a:cxn>
                <a:cxn ang="0">
                  <a:pos x="14" y="217"/>
                </a:cxn>
                <a:cxn ang="0">
                  <a:pos x="18" y="209"/>
                </a:cxn>
                <a:cxn ang="0">
                  <a:pos x="23" y="202"/>
                </a:cxn>
                <a:cxn ang="0">
                  <a:pos x="34" y="186"/>
                </a:cxn>
                <a:cxn ang="0">
                  <a:pos x="43" y="172"/>
                </a:cxn>
                <a:cxn ang="0">
                  <a:pos x="43" y="172"/>
                </a:cxn>
                <a:cxn ang="0">
                  <a:pos x="61" y="140"/>
                </a:cxn>
                <a:cxn ang="0">
                  <a:pos x="80" y="109"/>
                </a:cxn>
                <a:cxn ang="0">
                  <a:pos x="80" y="109"/>
                </a:cxn>
                <a:cxn ang="0">
                  <a:pos x="98" y="81"/>
                </a:cxn>
                <a:cxn ang="0">
                  <a:pos x="116" y="53"/>
                </a:cxn>
                <a:cxn ang="0">
                  <a:pos x="116" y="53"/>
                </a:cxn>
                <a:cxn ang="0">
                  <a:pos x="125" y="42"/>
                </a:cxn>
                <a:cxn ang="0">
                  <a:pos x="134" y="31"/>
                </a:cxn>
                <a:cxn ang="0">
                  <a:pos x="138" y="25"/>
                </a:cxn>
                <a:cxn ang="0">
                  <a:pos x="142" y="19"/>
                </a:cxn>
                <a:cxn ang="0">
                  <a:pos x="145" y="13"/>
                </a:cxn>
                <a:cxn ang="0">
                  <a:pos x="146" y="7"/>
                </a:cxn>
                <a:cxn ang="0">
                  <a:pos x="146" y="7"/>
                </a:cxn>
                <a:cxn ang="0">
                  <a:pos x="146" y="5"/>
                </a:cxn>
                <a:cxn ang="0">
                  <a:pos x="146" y="3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2"/>
                </a:cxn>
                <a:cxn ang="0">
                  <a:pos x="138" y="3"/>
                </a:cxn>
                <a:cxn ang="0">
                  <a:pos x="137" y="4"/>
                </a:cxn>
                <a:cxn ang="0">
                  <a:pos x="137" y="4"/>
                </a:cxn>
              </a:cxnLst>
              <a:rect l="0" t="0" r="r" b="b"/>
              <a:pathLst>
                <a:path w="146" h="237">
                  <a:moveTo>
                    <a:pt x="137" y="4"/>
                  </a:moveTo>
                  <a:lnTo>
                    <a:pt x="137" y="4"/>
                  </a:lnTo>
                  <a:lnTo>
                    <a:pt x="135" y="12"/>
                  </a:lnTo>
                  <a:lnTo>
                    <a:pt x="132" y="19"/>
                  </a:lnTo>
                  <a:lnTo>
                    <a:pt x="127" y="26"/>
                  </a:lnTo>
                  <a:lnTo>
                    <a:pt x="120" y="35"/>
                  </a:lnTo>
                  <a:lnTo>
                    <a:pt x="108" y="49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78" y="93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41" y="156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17" y="199"/>
                  </a:lnTo>
                  <a:lnTo>
                    <a:pt x="10" y="209"/>
                  </a:lnTo>
                  <a:lnTo>
                    <a:pt x="7" y="214"/>
                  </a:lnTo>
                  <a:lnTo>
                    <a:pt x="4" y="220"/>
                  </a:lnTo>
                  <a:lnTo>
                    <a:pt x="2" y="22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4" y="237"/>
                  </a:lnTo>
                  <a:lnTo>
                    <a:pt x="7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1" y="225"/>
                  </a:lnTo>
                  <a:lnTo>
                    <a:pt x="14" y="217"/>
                  </a:lnTo>
                  <a:lnTo>
                    <a:pt x="18" y="209"/>
                  </a:lnTo>
                  <a:lnTo>
                    <a:pt x="23" y="202"/>
                  </a:lnTo>
                  <a:lnTo>
                    <a:pt x="34" y="186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61" y="140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98" y="81"/>
                  </a:lnTo>
                  <a:lnTo>
                    <a:pt x="116" y="53"/>
                  </a:lnTo>
                  <a:lnTo>
                    <a:pt x="116" y="53"/>
                  </a:lnTo>
                  <a:lnTo>
                    <a:pt x="125" y="42"/>
                  </a:lnTo>
                  <a:lnTo>
                    <a:pt x="134" y="31"/>
                  </a:lnTo>
                  <a:lnTo>
                    <a:pt x="138" y="25"/>
                  </a:lnTo>
                  <a:lnTo>
                    <a:pt x="142" y="19"/>
                  </a:lnTo>
                  <a:lnTo>
                    <a:pt x="145" y="13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46" y="3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lnTo>
                    <a:pt x="138" y="3"/>
                  </a:lnTo>
                  <a:lnTo>
                    <a:pt x="137" y="4"/>
                  </a:lnTo>
                  <a:lnTo>
                    <a:pt x="1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7" name="Freeform 113"/>
            <p:cNvSpPr/>
            <p:nvPr/>
          </p:nvSpPr>
          <p:spPr bwMode="auto">
            <a:xfrm>
              <a:off x="6453188" y="2716213"/>
              <a:ext cx="47625" cy="571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7" y="11"/>
                </a:cxn>
                <a:cxn ang="0">
                  <a:pos x="72" y="18"/>
                </a:cxn>
                <a:cxn ang="0">
                  <a:pos x="66" y="25"/>
                </a:cxn>
                <a:cxn ang="0">
                  <a:pos x="60" y="32"/>
                </a:cxn>
                <a:cxn ang="0">
                  <a:pos x="48" y="45"/>
                </a:cxn>
                <a:cxn ang="0">
                  <a:pos x="35" y="59"/>
                </a:cxn>
                <a:cxn ang="0">
                  <a:pos x="35" y="59"/>
                </a:cxn>
                <a:cxn ang="0">
                  <a:pos x="27" y="69"/>
                </a:cxn>
                <a:cxn ang="0">
                  <a:pos x="20" y="80"/>
                </a:cxn>
                <a:cxn ang="0">
                  <a:pos x="12" y="91"/>
                </a:cxn>
                <a:cxn ang="0">
                  <a:pos x="8" y="96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8" y="107"/>
                </a:cxn>
                <a:cxn ang="0">
                  <a:pos x="8" y="107"/>
                </a:cxn>
                <a:cxn ang="0">
                  <a:pos x="14" y="103"/>
                </a:cxn>
                <a:cxn ang="0">
                  <a:pos x="19" y="98"/>
                </a:cxn>
                <a:cxn ang="0">
                  <a:pos x="28" y="85"/>
                </a:cxn>
                <a:cxn ang="0">
                  <a:pos x="37" y="72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58" y="47"/>
                </a:cxn>
                <a:cxn ang="0">
                  <a:pos x="71" y="34"/>
                </a:cxn>
                <a:cxn ang="0">
                  <a:pos x="76" y="28"/>
                </a:cxn>
                <a:cxn ang="0">
                  <a:pos x="82" y="20"/>
                </a:cxn>
                <a:cxn ang="0">
                  <a:pos x="86" y="13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08">
                  <a:moveTo>
                    <a:pt x="81" y="3"/>
                  </a:moveTo>
                  <a:lnTo>
                    <a:pt x="81" y="3"/>
                  </a:lnTo>
                  <a:lnTo>
                    <a:pt x="77" y="11"/>
                  </a:lnTo>
                  <a:lnTo>
                    <a:pt x="72" y="18"/>
                  </a:lnTo>
                  <a:lnTo>
                    <a:pt x="66" y="25"/>
                  </a:lnTo>
                  <a:lnTo>
                    <a:pt x="60" y="32"/>
                  </a:lnTo>
                  <a:lnTo>
                    <a:pt x="48" y="45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27" y="69"/>
                  </a:lnTo>
                  <a:lnTo>
                    <a:pt x="20" y="80"/>
                  </a:lnTo>
                  <a:lnTo>
                    <a:pt x="12" y="91"/>
                  </a:lnTo>
                  <a:lnTo>
                    <a:pt x="8" y="96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14" y="103"/>
                  </a:lnTo>
                  <a:lnTo>
                    <a:pt x="19" y="98"/>
                  </a:lnTo>
                  <a:lnTo>
                    <a:pt x="28" y="85"/>
                  </a:lnTo>
                  <a:lnTo>
                    <a:pt x="37" y="72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58" y="47"/>
                  </a:lnTo>
                  <a:lnTo>
                    <a:pt x="71" y="34"/>
                  </a:lnTo>
                  <a:lnTo>
                    <a:pt x="76" y="28"/>
                  </a:lnTo>
                  <a:lnTo>
                    <a:pt x="82" y="20"/>
                  </a:lnTo>
                  <a:lnTo>
                    <a:pt x="86" y="1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8" name="Freeform 114"/>
            <p:cNvSpPr/>
            <p:nvPr/>
          </p:nvSpPr>
          <p:spPr bwMode="auto">
            <a:xfrm>
              <a:off x="6289675" y="2527300"/>
              <a:ext cx="42863" cy="69850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6" y="13"/>
                </a:cxn>
                <a:cxn ang="0">
                  <a:pos x="59" y="23"/>
                </a:cxn>
                <a:cxn ang="0">
                  <a:pos x="59" y="23"/>
                </a:cxn>
                <a:cxn ang="0">
                  <a:pos x="49" y="43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32" y="71"/>
                </a:cxn>
                <a:cxn ang="0">
                  <a:pos x="27" y="78"/>
                </a:cxn>
                <a:cxn ang="0">
                  <a:pos x="16" y="93"/>
                </a:cxn>
                <a:cxn ang="0">
                  <a:pos x="11" y="102"/>
                </a:cxn>
                <a:cxn ang="0">
                  <a:pos x="7" y="110"/>
                </a:cxn>
                <a:cxn ang="0">
                  <a:pos x="3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2" y="122"/>
                </a:cxn>
                <a:cxn ang="0">
                  <a:pos x="14" y="116"/>
                </a:cxn>
                <a:cxn ang="0">
                  <a:pos x="19" y="106"/>
                </a:cxn>
                <a:cxn ang="0">
                  <a:pos x="26" y="96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4" y="71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60" y="41"/>
                </a:cxn>
                <a:cxn ang="0">
                  <a:pos x="68" y="29"/>
                </a:cxn>
                <a:cxn ang="0">
                  <a:pos x="75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3"/>
                </a:cxn>
                <a:cxn ang="0">
                  <a:pos x="81" y="2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33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6" y="1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49" y="43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2" y="71"/>
                  </a:lnTo>
                  <a:lnTo>
                    <a:pt x="27" y="78"/>
                  </a:lnTo>
                  <a:lnTo>
                    <a:pt x="16" y="93"/>
                  </a:lnTo>
                  <a:lnTo>
                    <a:pt x="11" y="102"/>
                  </a:lnTo>
                  <a:lnTo>
                    <a:pt x="7" y="110"/>
                  </a:lnTo>
                  <a:lnTo>
                    <a:pt x="3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2" y="122"/>
                  </a:lnTo>
                  <a:lnTo>
                    <a:pt x="14" y="116"/>
                  </a:lnTo>
                  <a:lnTo>
                    <a:pt x="19" y="106"/>
                  </a:lnTo>
                  <a:lnTo>
                    <a:pt x="26" y="96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4" y="71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60" y="41"/>
                  </a:lnTo>
                  <a:lnTo>
                    <a:pt x="68" y="29"/>
                  </a:lnTo>
                  <a:lnTo>
                    <a:pt x="75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3"/>
                  </a:lnTo>
                  <a:lnTo>
                    <a:pt x="81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9" name="Freeform 115"/>
            <p:cNvSpPr/>
            <p:nvPr/>
          </p:nvSpPr>
          <p:spPr bwMode="auto">
            <a:xfrm>
              <a:off x="6327775" y="2540000"/>
              <a:ext cx="44450" cy="65088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70" y="7"/>
                </a:cxn>
                <a:cxn ang="0">
                  <a:pos x="63" y="13"/>
                </a:cxn>
                <a:cxn ang="0">
                  <a:pos x="55" y="22"/>
                </a:cxn>
                <a:cxn ang="0">
                  <a:pos x="49" y="29"/>
                </a:cxn>
                <a:cxn ang="0">
                  <a:pos x="38" y="46"/>
                </a:cxn>
                <a:cxn ang="0">
                  <a:pos x="28" y="63"/>
                </a:cxn>
                <a:cxn ang="0">
                  <a:pos x="28" y="63"/>
                </a:cxn>
                <a:cxn ang="0">
                  <a:pos x="23" y="70"/>
                </a:cxn>
                <a:cxn ang="0">
                  <a:pos x="18" y="76"/>
                </a:cxn>
                <a:cxn ang="0">
                  <a:pos x="8" y="90"/>
                </a:cxn>
                <a:cxn ang="0">
                  <a:pos x="4" y="96"/>
                </a:cxn>
                <a:cxn ang="0">
                  <a:pos x="1" y="103"/>
                </a:cxn>
                <a:cxn ang="0">
                  <a:pos x="0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9" y="120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9" y="111"/>
                </a:cxn>
                <a:cxn ang="0">
                  <a:pos x="11" y="103"/>
                </a:cxn>
                <a:cxn ang="0">
                  <a:pos x="14" y="97"/>
                </a:cxn>
                <a:cxn ang="0">
                  <a:pos x="18" y="91"/>
                </a:cxn>
                <a:cxn ang="0">
                  <a:pos x="28" y="80"/>
                </a:cxn>
                <a:cxn ang="0">
                  <a:pos x="32" y="7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45" y="52"/>
                </a:cxn>
                <a:cxn ang="0">
                  <a:pos x="55" y="36"/>
                </a:cxn>
                <a:cxn ang="0">
                  <a:pos x="62" y="28"/>
                </a:cxn>
                <a:cxn ang="0">
                  <a:pos x="68" y="22"/>
                </a:cxn>
                <a:cxn ang="0">
                  <a:pos x="75" y="15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5" h="123">
                  <a:moveTo>
                    <a:pt x="78" y="1"/>
                  </a:moveTo>
                  <a:lnTo>
                    <a:pt x="78" y="1"/>
                  </a:lnTo>
                  <a:lnTo>
                    <a:pt x="70" y="7"/>
                  </a:lnTo>
                  <a:lnTo>
                    <a:pt x="63" y="13"/>
                  </a:lnTo>
                  <a:lnTo>
                    <a:pt x="55" y="22"/>
                  </a:lnTo>
                  <a:lnTo>
                    <a:pt x="49" y="29"/>
                  </a:lnTo>
                  <a:lnTo>
                    <a:pt x="38" y="46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3" y="70"/>
                  </a:lnTo>
                  <a:lnTo>
                    <a:pt x="18" y="76"/>
                  </a:lnTo>
                  <a:lnTo>
                    <a:pt x="8" y="90"/>
                  </a:lnTo>
                  <a:lnTo>
                    <a:pt x="4" y="96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9" y="111"/>
                  </a:lnTo>
                  <a:lnTo>
                    <a:pt x="11" y="103"/>
                  </a:lnTo>
                  <a:lnTo>
                    <a:pt x="14" y="97"/>
                  </a:lnTo>
                  <a:lnTo>
                    <a:pt x="18" y="91"/>
                  </a:lnTo>
                  <a:lnTo>
                    <a:pt x="28" y="80"/>
                  </a:lnTo>
                  <a:lnTo>
                    <a:pt x="32" y="7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45" y="52"/>
                  </a:lnTo>
                  <a:lnTo>
                    <a:pt x="55" y="36"/>
                  </a:lnTo>
                  <a:lnTo>
                    <a:pt x="62" y="28"/>
                  </a:lnTo>
                  <a:lnTo>
                    <a:pt x="68" y="22"/>
                  </a:lnTo>
                  <a:lnTo>
                    <a:pt x="75" y="15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0" name="Freeform 116"/>
            <p:cNvSpPr/>
            <p:nvPr/>
          </p:nvSpPr>
          <p:spPr bwMode="auto">
            <a:xfrm>
              <a:off x="6357938" y="2549525"/>
              <a:ext cx="34925" cy="52388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2" y="15"/>
                </a:cxn>
                <a:cxn ang="0">
                  <a:pos x="45" y="27"/>
                </a:cxn>
                <a:cxn ang="0">
                  <a:pos x="37" y="38"/>
                </a:cxn>
                <a:cxn ang="0">
                  <a:pos x="28" y="48"/>
                </a:cxn>
                <a:cxn ang="0">
                  <a:pos x="20" y="59"/>
                </a:cxn>
                <a:cxn ang="0">
                  <a:pos x="12" y="69"/>
                </a:cxn>
                <a:cxn ang="0">
                  <a:pos x="5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2" y="89"/>
                </a:cxn>
                <a:cxn ang="0">
                  <a:pos x="15" y="82"/>
                </a:cxn>
                <a:cxn ang="0">
                  <a:pos x="22" y="71"/>
                </a:cxn>
                <a:cxn ang="0">
                  <a:pos x="32" y="61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55" y="29"/>
                </a:cxn>
                <a:cxn ang="0">
                  <a:pos x="61" y="17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7" h="99">
                  <a:moveTo>
                    <a:pt x="56" y="3"/>
                  </a:moveTo>
                  <a:lnTo>
                    <a:pt x="56" y="3"/>
                  </a:lnTo>
                  <a:lnTo>
                    <a:pt x="52" y="15"/>
                  </a:lnTo>
                  <a:lnTo>
                    <a:pt x="45" y="27"/>
                  </a:lnTo>
                  <a:lnTo>
                    <a:pt x="37" y="38"/>
                  </a:lnTo>
                  <a:lnTo>
                    <a:pt x="28" y="48"/>
                  </a:lnTo>
                  <a:lnTo>
                    <a:pt x="20" y="59"/>
                  </a:lnTo>
                  <a:lnTo>
                    <a:pt x="12" y="69"/>
                  </a:lnTo>
                  <a:lnTo>
                    <a:pt x="5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2" y="89"/>
                  </a:lnTo>
                  <a:lnTo>
                    <a:pt x="15" y="82"/>
                  </a:lnTo>
                  <a:lnTo>
                    <a:pt x="22" y="71"/>
                  </a:lnTo>
                  <a:lnTo>
                    <a:pt x="32" y="61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55" y="29"/>
                  </a:lnTo>
                  <a:lnTo>
                    <a:pt x="61" y="1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1" name="Freeform 117"/>
            <p:cNvSpPr/>
            <p:nvPr/>
          </p:nvSpPr>
          <p:spPr bwMode="auto">
            <a:xfrm>
              <a:off x="6392863" y="2549525"/>
              <a:ext cx="34925" cy="52388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48" y="15"/>
                </a:cxn>
                <a:cxn ang="0">
                  <a:pos x="39" y="28"/>
                </a:cxn>
                <a:cxn ang="0">
                  <a:pos x="30" y="40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9"/>
                </a:cxn>
                <a:cxn ang="0">
                  <a:pos x="12" y="64"/>
                </a:cxn>
                <a:cxn ang="0">
                  <a:pos x="7" y="69"/>
                </a:cxn>
                <a:cxn ang="0">
                  <a:pos x="5" y="71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83"/>
                </a:cxn>
                <a:cxn ang="0">
                  <a:pos x="0" y="89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7" y="98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10" y="89"/>
                </a:cxn>
                <a:cxn ang="0">
                  <a:pos x="12" y="82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5" y="61"/>
                </a:cxn>
                <a:cxn ang="0">
                  <a:pos x="34" y="51"/>
                </a:cxn>
                <a:cxn ang="0">
                  <a:pos x="34" y="51"/>
                </a:cxn>
                <a:cxn ang="0">
                  <a:pos x="42" y="41"/>
                </a:cxn>
                <a:cxn ang="0">
                  <a:pos x="50" y="30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9">
                  <a:moveTo>
                    <a:pt x="56" y="2"/>
                  </a:moveTo>
                  <a:lnTo>
                    <a:pt x="56" y="2"/>
                  </a:lnTo>
                  <a:lnTo>
                    <a:pt x="48" y="15"/>
                  </a:lnTo>
                  <a:lnTo>
                    <a:pt x="39" y="28"/>
                  </a:lnTo>
                  <a:lnTo>
                    <a:pt x="30" y="40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9"/>
                  </a:lnTo>
                  <a:lnTo>
                    <a:pt x="12" y="64"/>
                  </a:lnTo>
                  <a:lnTo>
                    <a:pt x="7" y="69"/>
                  </a:lnTo>
                  <a:lnTo>
                    <a:pt x="5" y="7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83"/>
                  </a:lnTo>
                  <a:lnTo>
                    <a:pt x="0" y="89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7" y="98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0" y="89"/>
                  </a:lnTo>
                  <a:lnTo>
                    <a:pt x="12" y="82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5" y="6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42" y="41"/>
                  </a:lnTo>
                  <a:lnTo>
                    <a:pt x="50" y="30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2" name="Freeform 118"/>
            <p:cNvSpPr/>
            <p:nvPr/>
          </p:nvSpPr>
          <p:spPr bwMode="auto">
            <a:xfrm>
              <a:off x="6418263" y="2547938"/>
              <a:ext cx="49213" cy="57150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63" y="22"/>
                </a:cxn>
                <a:cxn ang="0">
                  <a:pos x="39" y="44"/>
                </a:cxn>
                <a:cxn ang="0">
                  <a:pos x="39" y="44"/>
                </a:cxn>
                <a:cxn ang="0">
                  <a:pos x="34" y="49"/>
                </a:cxn>
                <a:cxn ang="0">
                  <a:pos x="29" y="56"/>
                </a:cxn>
                <a:cxn ang="0">
                  <a:pos x="19" y="71"/>
                </a:cxn>
                <a:cxn ang="0">
                  <a:pos x="9" y="86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6"/>
                </a:cxn>
                <a:cxn ang="0">
                  <a:pos x="17" y="92"/>
                </a:cxn>
                <a:cxn ang="0">
                  <a:pos x="25" y="80"/>
                </a:cxn>
                <a:cxn ang="0">
                  <a:pos x="42" y="55"/>
                </a:cxn>
                <a:cxn ang="0">
                  <a:pos x="42" y="55"/>
                </a:cxn>
                <a:cxn ang="0">
                  <a:pos x="48" y="49"/>
                </a:cxn>
                <a:cxn ang="0">
                  <a:pos x="54" y="43"/>
                </a:cxn>
                <a:cxn ang="0">
                  <a:pos x="67" y="31"/>
                </a:cxn>
                <a:cxn ang="0">
                  <a:pos x="81" y="1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08">
                  <a:moveTo>
                    <a:pt x="87" y="1"/>
                  </a:moveTo>
                  <a:lnTo>
                    <a:pt x="87" y="1"/>
                  </a:lnTo>
                  <a:lnTo>
                    <a:pt x="63" y="22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4" y="49"/>
                  </a:lnTo>
                  <a:lnTo>
                    <a:pt x="29" y="56"/>
                  </a:lnTo>
                  <a:lnTo>
                    <a:pt x="19" y="71"/>
                  </a:lnTo>
                  <a:lnTo>
                    <a:pt x="9" y="86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7" y="92"/>
                  </a:lnTo>
                  <a:lnTo>
                    <a:pt x="25" y="80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8" y="49"/>
                  </a:lnTo>
                  <a:lnTo>
                    <a:pt x="54" y="43"/>
                  </a:lnTo>
                  <a:lnTo>
                    <a:pt x="67" y="31"/>
                  </a:lnTo>
                  <a:lnTo>
                    <a:pt x="81" y="1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3" name="Freeform 119"/>
            <p:cNvSpPr/>
            <p:nvPr/>
          </p:nvSpPr>
          <p:spPr bwMode="auto">
            <a:xfrm>
              <a:off x="6435725" y="2552700"/>
              <a:ext cx="52388" cy="66675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79" y="17"/>
                </a:cxn>
                <a:cxn ang="0">
                  <a:pos x="67" y="33"/>
                </a:cxn>
                <a:cxn ang="0">
                  <a:pos x="55" y="49"/>
                </a:cxn>
                <a:cxn ang="0">
                  <a:pos x="43" y="66"/>
                </a:cxn>
                <a:cxn ang="0">
                  <a:pos x="43" y="66"/>
                </a:cxn>
                <a:cxn ang="0">
                  <a:pos x="20" y="92"/>
                </a:cxn>
                <a:cxn ang="0">
                  <a:pos x="10" y="10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4" y="128"/>
                </a:cxn>
                <a:cxn ang="0">
                  <a:pos x="5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8" y="126"/>
                </a:cxn>
                <a:cxn ang="0">
                  <a:pos x="19" y="109"/>
                </a:cxn>
                <a:cxn ang="0">
                  <a:pos x="30" y="95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66" y="52"/>
                </a:cxn>
                <a:cxn ang="0">
                  <a:pos x="77" y="37"/>
                </a:cxn>
                <a:cxn ang="0">
                  <a:pos x="86" y="23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28">
                  <a:moveTo>
                    <a:pt x="91" y="1"/>
                  </a:moveTo>
                  <a:lnTo>
                    <a:pt x="91" y="1"/>
                  </a:lnTo>
                  <a:lnTo>
                    <a:pt x="79" y="17"/>
                  </a:lnTo>
                  <a:lnTo>
                    <a:pt x="67" y="33"/>
                  </a:lnTo>
                  <a:lnTo>
                    <a:pt x="55" y="49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20" y="92"/>
                  </a:lnTo>
                  <a:lnTo>
                    <a:pt x="10" y="10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4" y="128"/>
                  </a:lnTo>
                  <a:lnTo>
                    <a:pt x="5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9" y="109"/>
                  </a:lnTo>
                  <a:lnTo>
                    <a:pt x="30" y="95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66" y="52"/>
                  </a:lnTo>
                  <a:lnTo>
                    <a:pt x="77" y="37"/>
                  </a:lnTo>
                  <a:lnTo>
                    <a:pt x="86" y="23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4" name="Freeform 120"/>
            <p:cNvSpPr/>
            <p:nvPr/>
          </p:nvSpPr>
          <p:spPr bwMode="auto">
            <a:xfrm>
              <a:off x="6448425" y="2579688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4"/>
                </a:cxn>
                <a:cxn ang="0">
                  <a:pos x="55" y="27"/>
                </a:cxn>
                <a:cxn ang="0">
                  <a:pos x="44" y="41"/>
                </a:cxn>
                <a:cxn ang="0">
                  <a:pos x="34" y="55"/>
                </a:cxn>
                <a:cxn ang="0">
                  <a:pos x="34" y="55"/>
                </a:cxn>
                <a:cxn ang="0">
                  <a:pos x="24" y="69"/>
                </a:cxn>
                <a:cxn ang="0">
                  <a:pos x="13" y="83"/>
                </a:cxn>
                <a:cxn ang="0">
                  <a:pos x="9" y="90"/>
                </a:cxn>
                <a:cxn ang="0">
                  <a:pos x="5" y="98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10" y="114"/>
                </a:cxn>
                <a:cxn ang="0">
                  <a:pos x="10" y="114"/>
                </a:cxn>
                <a:cxn ang="0">
                  <a:pos x="11" y="107"/>
                </a:cxn>
                <a:cxn ang="0">
                  <a:pos x="14" y="100"/>
                </a:cxn>
                <a:cxn ang="0">
                  <a:pos x="19" y="92"/>
                </a:cxn>
                <a:cxn ang="0">
                  <a:pos x="23" y="85"/>
                </a:cxn>
                <a:cxn ang="0">
                  <a:pos x="33" y="72"/>
                </a:cxn>
                <a:cxn ang="0">
                  <a:pos x="42" y="59"/>
                </a:cxn>
                <a:cxn ang="0">
                  <a:pos x="42" y="59"/>
                </a:cxn>
                <a:cxn ang="0">
                  <a:pos x="52" y="46"/>
                </a:cxn>
                <a:cxn ang="0">
                  <a:pos x="62" y="34"/>
                </a:cxn>
                <a:cxn ang="0">
                  <a:pos x="73" y="20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18">
                  <a:moveTo>
                    <a:pt x="77" y="2"/>
                  </a:moveTo>
                  <a:lnTo>
                    <a:pt x="77" y="2"/>
                  </a:lnTo>
                  <a:lnTo>
                    <a:pt x="66" y="14"/>
                  </a:lnTo>
                  <a:lnTo>
                    <a:pt x="55" y="27"/>
                  </a:lnTo>
                  <a:lnTo>
                    <a:pt x="44" y="41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24" y="69"/>
                  </a:lnTo>
                  <a:lnTo>
                    <a:pt x="13" y="83"/>
                  </a:lnTo>
                  <a:lnTo>
                    <a:pt x="9" y="90"/>
                  </a:lnTo>
                  <a:lnTo>
                    <a:pt x="5" y="98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1" y="107"/>
                  </a:lnTo>
                  <a:lnTo>
                    <a:pt x="14" y="100"/>
                  </a:lnTo>
                  <a:lnTo>
                    <a:pt x="19" y="92"/>
                  </a:lnTo>
                  <a:lnTo>
                    <a:pt x="23" y="85"/>
                  </a:lnTo>
                  <a:lnTo>
                    <a:pt x="33" y="72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52" y="46"/>
                  </a:lnTo>
                  <a:lnTo>
                    <a:pt x="62" y="34"/>
                  </a:lnTo>
                  <a:lnTo>
                    <a:pt x="73" y="2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5" name="Freeform 121"/>
            <p:cNvSpPr/>
            <p:nvPr/>
          </p:nvSpPr>
          <p:spPr bwMode="auto">
            <a:xfrm>
              <a:off x="6448425" y="2593975"/>
              <a:ext cx="52388" cy="65088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5"/>
                </a:cxn>
                <a:cxn ang="0">
                  <a:pos x="85" y="8"/>
                </a:cxn>
                <a:cxn ang="0">
                  <a:pos x="77" y="16"/>
                </a:cxn>
                <a:cxn ang="0">
                  <a:pos x="77" y="16"/>
                </a:cxn>
                <a:cxn ang="0">
                  <a:pos x="65" y="29"/>
                </a:cxn>
                <a:cxn ang="0">
                  <a:pos x="59" y="37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7" y="80"/>
                </a:cxn>
                <a:cxn ang="0">
                  <a:pos x="13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3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29" y="90"/>
                </a:cxn>
                <a:cxn ang="0">
                  <a:pos x="39" y="76"/>
                </a:cxn>
                <a:cxn ang="0">
                  <a:pos x="51" y="61"/>
                </a:cxn>
                <a:cxn ang="0">
                  <a:pos x="51" y="61"/>
                </a:cxn>
                <a:cxn ang="0">
                  <a:pos x="63" y="47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86" y="20"/>
                </a:cxn>
                <a:cxn ang="0">
                  <a:pos x="92" y="14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9"/>
                </a:cxn>
                <a:cxn ang="0">
                  <a:pos x="100" y="7"/>
                </a:cxn>
                <a:cxn ang="0">
                  <a:pos x="100" y="6"/>
                </a:cxn>
                <a:cxn ang="0">
                  <a:pos x="99" y="3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123">
                  <a:moveTo>
                    <a:pt x="93" y="1"/>
                  </a:moveTo>
                  <a:lnTo>
                    <a:pt x="93" y="1"/>
                  </a:lnTo>
                  <a:lnTo>
                    <a:pt x="88" y="5"/>
                  </a:lnTo>
                  <a:lnTo>
                    <a:pt x="85" y="8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65" y="29"/>
                  </a:lnTo>
                  <a:lnTo>
                    <a:pt x="59" y="37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7" y="80"/>
                  </a:lnTo>
                  <a:lnTo>
                    <a:pt x="13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29" y="90"/>
                  </a:lnTo>
                  <a:lnTo>
                    <a:pt x="39" y="76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63" y="47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86" y="20"/>
                  </a:lnTo>
                  <a:lnTo>
                    <a:pt x="92" y="14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6" name="Freeform 122"/>
            <p:cNvSpPr/>
            <p:nvPr/>
          </p:nvSpPr>
          <p:spPr bwMode="auto">
            <a:xfrm>
              <a:off x="6604000" y="2535238"/>
              <a:ext cx="73025" cy="1000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21" y="11"/>
                </a:cxn>
                <a:cxn ang="0">
                  <a:pos x="113" y="20"/>
                </a:cxn>
                <a:cxn ang="0">
                  <a:pos x="97" y="42"/>
                </a:cxn>
                <a:cxn ang="0">
                  <a:pos x="83" y="64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63" y="100"/>
                </a:cxn>
                <a:cxn ang="0">
                  <a:pos x="55" y="112"/>
                </a:cxn>
                <a:cxn ang="0">
                  <a:pos x="38" y="135"/>
                </a:cxn>
                <a:cxn ang="0">
                  <a:pos x="19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8" y="189"/>
                </a:cxn>
                <a:cxn ang="0">
                  <a:pos x="10" y="187"/>
                </a:cxn>
                <a:cxn ang="0">
                  <a:pos x="10" y="187"/>
                </a:cxn>
                <a:cxn ang="0">
                  <a:pos x="17" y="176"/>
                </a:cxn>
                <a:cxn ang="0">
                  <a:pos x="26" y="165"/>
                </a:cxn>
                <a:cxn ang="0">
                  <a:pos x="44" y="144"/>
                </a:cxn>
                <a:cxn ang="0">
                  <a:pos x="60" y="123"/>
                </a:cxn>
                <a:cxn ang="0">
                  <a:pos x="69" y="110"/>
                </a:cxn>
                <a:cxn ang="0">
                  <a:pos x="75" y="99"/>
                </a:cxn>
                <a:cxn ang="0">
                  <a:pos x="75" y="99"/>
                </a:cxn>
                <a:cxn ang="0">
                  <a:pos x="88" y="74"/>
                </a:cxn>
                <a:cxn ang="0">
                  <a:pos x="103" y="51"/>
                </a:cxn>
                <a:cxn ang="0">
                  <a:pos x="118" y="29"/>
                </a:cxn>
                <a:cxn ang="0">
                  <a:pos x="127" y="18"/>
                </a:cxn>
                <a:cxn ang="0">
                  <a:pos x="137" y="8"/>
                </a:cxn>
                <a:cxn ang="0">
                  <a:pos x="137" y="8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5" y="0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8" h="189">
                  <a:moveTo>
                    <a:pt x="129" y="1"/>
                  </a:moveTo>
                  <a:lnTo>
                    <a:pt x="129" y="1"/>
                  </a:lnTo>
                  <a:lnTo>
                    <a:pt x="121" y="11"/>
                  </a:lnTo>
                  <a:lnTo>
                    <a:pt x="113" y="20"/>
                  </a:lnTo>
                  <a:lnTo>
                    <a:pt x="97" y="42"/>
                  </a:lnTo>
                  <a:lnTo>
                    <a:pt x="83" y="64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63" y="100"/>
                  </a:lnTo>
                  <a:lnTo>
                    <a:pt x="55" y="112"/>
                  </a:lnTo>
                  <a:lnTo>
                    <a:pt x="38" y="135"/>
                  </a:lnTo>
                  <a:lnTo>
                    <a:pt x="19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8" y="189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7" y="176"/>
                  </a:lnTo>
                  <a:lnTo>
                    <a:pt x="26" y="165"/>
                  </a:lnTo>
                  <a:lnTo>
                    <a:pt x="44" y="144"/>
                  </a:lnTo>
                  <a:lnTo>
                    <a:pt x="60" y="123"/>
                  </a:lnTo>
                  <a:lnTo>
                    <a:pt x="69" y="110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88" y="74"/>
                  </a:lnTo>
                  <a:lnTo>
                    <a:pt x="103" y="51"/>
                  </a:lnTo>
                  <a:lnTo>
                    <a:pt x="118" y="29"/>
                  </a:lnTo>
                  <a:lnTo>
                    <a:pt x="127" y="18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7" name="Freeform 123"/>
            <p:cNvSpPr/>
            <p:nvPr/>
          </p:nvSpPr>
          <p:spPr bwMode="auto">
            <a:xfrm>
              <a:off x="6604000" y="2532063"/>
              <a:ext cx="103188" cy="139700"/>
            </a:xfrm>
            <a:custGeom>
              <a:avLst/>
              <a:gdLst/>
              <a:ahLst/>
              <a:cxnLst>
                <a:cxn ang="0">
                  <a:pos x="185" y="3"/>
                </a:cxn>
                <a:cxn ang="0">
                  <a:pos x="185" y="3"/>
                </a:cxn>
                <a:cxn ang="0">
                  <a:pos x="184" y="6"/>
                </a:cxn>
                <a:cxn ang="0">
                  <a:pos x="181" y="9"/>
                </a:cxn>
                <a:cxn ang="0">
                  <a:pos x="175" y="15"/>
                </a:cxn>
                <a:cxn ang="0">
                  <a:pos x="161" y="28"/>
                </a:cxn>
                <a:cxn ang="0">
                  <a:pos x="161" y="28"/>
                </a:cxn>
                <a:cxn ang="0">
                  <a:pos x="156" y="34"/>
                </a:cxn>
                <a:cxn ang="0">
                  <a:pos x="151" y="40"/>
                </a:cxn>
                <a:cxn ang="0">
                  <a:pos x="143" y="54"/>
                </a:cxn>
                <a:cxn ang="0">
                  <a:pos x="143" y="54"/>
                </a:cxn>
                <a:cxn ang="0">
                  <a:pos x="130" y="74"/>
                </a:cxn>
                <a:cxn ang="0">
                  <a:pos x="117" y="93"/>
                </a:cxn>
                <a:cxn ang="0">
                  <a:pos x="104" y="111"/>
                </a:cxn>
                <a:cxn ang="0">
                  <a:pos x="89" y="130"/>
                </a:cxn>
                <a:cxn ang="0">
                  <a:pos x="89" y="130"/>
                </a:cxn>
                <a:cxn ang="0">
                  <a:pos x="64" y="160"/>
                </a:cxn>
                <a:cxn ang="0">
                  <a:pos x="42" y="191"/>
                </a:cxn>
                <a:cxn ang="0">
                  <a:pos x="30" y="207"/>
                </a:cxn>
                <a:cxn ang="0">
                  <a:pos x="20" y="224"/>
                </a:cxn>
                <a:cxn ang="0">
                  <a:pos x="10" y="240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1" y="263"/>
                </a:cxn>
                <a:cxn ang="0">
                  <a:pos x="3" y="264"/>
                </a:cxn>
                <a:cxn ang="0">
                  <a:pos x="4" y="264"/>
                </a:cxn>
                <a:cxn ang="0">
                  <a:pos x="7" y="264"/>
                </a:cxn>
                <a:cxn ang="0">
                  <a:pos x="8" y="264"/>
                </a:cxn>
                <a:cxn ang="0">
                  <a:pos x="10" y="262"/>
                </a:cxn>
                <a:cxn ang="0">
                  <a:pos x="10" y="262"/>
                </a:cxn>
                <a:cxn ang="0">
                  <a:pos x="20" y="242"/>
                </a:cxn>
                <a:cxn ang="0">
                  <a:pos x="31" y="224"/>
                </a:cxn>
                <a:cxn ang="0">
                  <a:pos x="44" y="205"/>
                </a:cxn>
                <a:cxn ang="0">
                  <a:pos x="57" y="187"/>
                </a:cxn>
                <a:cxn ang="0">
                  <a:pos x="84" y="151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35" y="84"/>
                </a:cxn>
                <a:cxn ang="0">
                  <a:pos x="156" y="51"/>
                </a:cxn>
                <a:cxn ang="0">
                  <a:pos x="156" y="51"/>
                </a:cxn>
                <a:cxn ang="0">
                  <a:pos x="168" y="34"/>
                </a:cxn>
                <a:cxn ang="0">
                  <a:pos x="168" y="34"/>
                </a:cxn>
                <a:cxn ang="0">
                  <a:pos x="172" y="31"/>
                </a:cxn>
                <a:cxn ang="0">
                  <a:pos x="176" y="28"/>
                </a:cxn>
                <a:cxn ang="0">
                  <a:pos x="180" y="24"/>
                </a:cxn>
                <a:cxn ang="0">
                  <a:pos x="184" y="21"/>
                </a:cxn>
                <a:cxn ang="0">
                  <a:pos x="184" y="21"/>
                </a:cxn>
                <a:cxn ang="0">
                  <a:pos x="190" y="14"/>
                </a:cxn>
                <a:cxn ang="0">
                  <a:pos x="192" y="10"/>
                </a:cxn>
                <a:cxn ang="0">
                  <a:pos x="195" y="5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5" y="2"/>
                </a:cxn>
                <a:cxn ang="0">
                  <a:pos x="192" y="0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1"/>
                </a:cxn>
                <a:cxn ang="0">
                  <a:pos x="185" y="3"/>
                </a:cxn>
                <a:cxn ang="0">
                  <a:pos x="185" y="3"/>
                </a:cxn>
              </a:cxnLst>
              <a:rect l="0" t="0" r="r" b="b"/>
              <a:pathLst>
                <a:path w="195" h="264">
                  <a:moveTo>
                    <a:pt x="185" y="3"/>
                  </a:moveTo>
                  <a:lnTo>
                    <a:pt x="185" y="3"/>
                  </a:lnTo>
                  <a:lnTo>
                    <a:pt x="184" y="6"/>
                  </a:lnTo>
                  <a:lnTo>
                    <a:pt x="181" y="9"/>
                  </a:lnTo>
                  <a:lnTo>
                    <a:pt x="175" y="15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56" y="34"/>
                  </a:lnTo>
                  <a:lnTo>
                    <a:pt x="151" y="40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30" y="74"/>
                  </a:lnTo>
                  <a:lnTo>
                    <a:pt x="117" y="93"/>
                  </a:lnTo>
                  <a:lnTo>
                    <a:pt x="104" y="111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64" y="160"/>
                  </a:lnTo>
                  <a:lnTo>
                    <a:pt x="42" y="191"/>
                  </a:lnTo>
                  <a:lnTo>
                    <a:pt x="30" y="207"/>
                  </a:lnTo>
                  <a:lnTo>
                    <a:pt x="20" y="224"/>
                  </a:lnTo>
                  <a:lnTo>
                    <a:pt x="10" y="240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1" y="263"/>
                  </a:lnTo>
                  <a:lnTo>
                    <a:pt x="3" y="264"/>
                  </a:lnTo>
                  <a:lnTo>
                    <a:pt x="4" y="264"/>
                  </a:lnTo>
                  <a:lnTo>
                    <a:pt x="7" y="264"/>
                  </a:lnTo>
                  <a:lnTo>
                    <a:pt x="8" y="264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20" y="242"/>
                  </a:lnTo>
                  <a:lnTo>
                    <a:pt x="31" y="224"/>
                  </a:lnTo>
                  <a:lnTo>
                    <a:pt x="44" y="205"/>
                  </a:lnTo>
                  <a:lnTo>
                    <a:pt x="57" y="187"/>
                  </a:lnTo>
                  <a:lnTo>
                    <a:pt x="84" y="151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35" y="84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2" y="31"/>
                  </a:lnTo>
                  <a:lnTo>
                    <a:pt x="176" y="28"/>
                  </a:lnTo>
                  <a:lnTo>
                    <a:pt x="180" y="24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90" y="14"/>
                  </a:lnTo>
                  <a:lnTo>
                    <a:pt x="192" y="10"/>
                  </a:lnTo>
                  <a:lnTo>
                    <a:pt x="195" y="5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5" y="2"/>
                  </a:lnTo>
                  <a:lnTo>
                    <a:pt x="192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1"/>
                  </a:lnTo>
                  <a:lnTo>
                    <a:pt x="185" y="3"/>
                  </a:lnTo>
                  <a:lnTo>
                    <a:pt x="1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8" name="Freeform 124"/>
            <p:cNvSpPr/>
            <p:nvPr/>
          </p:nvSpPr>
          <p:spPr bwMode="auto">
            <a:xfrm>
              <a:off x="6616700" y="2541588"/>
              <a:ext cx="107950" cy="150813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65" y="31"/>
                </a:cxn>
                <a:cxn ang="0">
                  <a:pos x="151" y="48"/>
                </a:cxn>
                <a:cxn ang="0">
                  <a:pos x="137" y="64"/>
                </a:cxn>
                <a:cxn ang="0">
                  <a:pos x="137" y="64"/>
                </a:cxn>
                <a:cxn ang="0">
                  <a:pos x="123" y="84"/>
                </a:cxn>
                <a:cxn ang="0">
                  <a:pos x="110" y="105"/>
                </a:cxn>
                <a:cxn ang="0">
                  <a:pos x="96" y="125"/>
                </a:cxn>
                <a:cxn ang="0">
                  <a:pos x="90" y="135"/>
                </a:cxn>
                <a:cxn ang="0">
                  <a:pos x="82" y="145"/>
                </a:cxn>
                <a:cxn ang="0">
                  <a:pos x="82" y="145"/>
                </a:cxn>
                <a:cxn ang="0">
                  <a:pos x="69" y="160"/>
                </a:cxn>
                <a:cxn ang="0">
                  <a:pos x="57" y="177"/>
                </a:cxn>
                <a:cxn ang="0">
                  <a:pos x="34" y="210"/>
                </a:cxn>
                <a:cxn ang="0">
                  <a:pos x="34" y="210"/>
                </a:cxn>
                <a:cxn ang="0">
                  <a:pos x="23" y="226"/>
                </a:cxn>
                <a:cxn ang="0">
                  <a:pos x="12" y="243"/>
                </a:cxn>
                <a:cxn ang="0">
                  <a:pos x="8" y="252"/>
                </a:cxn>
                <a:cxn ang="0">
                  <a:pos x="4" y="261"/>
                </a:cxn>
                <a:cxn ang="0">
                  <a:pos x="2" y="270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0" y="282"/>
                </a:cxn>
                <a:cxn ang="0">
                  <a:pos x="1" y="283"/>
                </a:cxn>
                <a:cxn ang="0">
                  <a:pos x="3" y="284"/>
                </a:cxn>
                <a:cxn ang="0">
                  <a:pos x="4" y="284"/>
                </a:cxn>
                <a:cxn ang="0">
                  <a:pos x="7" y="283"/>
                </a:cxn>
                <a:cxn ang="0">
                  <a:pos x="9" y="281"/>
                </a:cxn>
                <a:cxn ang="0">
                  <a:pos x="9" y="280"/>
                </a:cxn>
                <a:cxn ang="0">
                  <a:pos x="9" y="280"/>
                </a:cxn>
                <a:cxn ang="0">
                  <a:pos x="11" y="269"/>
                </a:cxn>
                <a:cxn ang="0">
                  <a:pos x="16" y="258"/>
                </a:cxn>
                <a:cxn ang="0">
                  <a:pos x="20" y="248"/>
                </a:cxn>
                <a:cxn ang="0">
                  <a:pos x="26" y="238"/>
                </a:cxn>
                <a:cxn ang="0">
                  <a:pos x="38" y="219"/>
                </a:cxn>
                <a:cxn ang="0">
                  <a:pos x="52" y="201"/>
                </a:cxn>
                <a:cxn ang="0">
                  <a:pos x="52" y="201"/>
                </a:cxn>
                <a:cxn ang="0">
                  <a:pos x="63" y="185"/>
                </a:cxn>
                <a:cxn ang="0">
                  <a:pos x="75" y="170"/>
                </a:cxn>
                <a:cxn ang="0">
                  <a:pos x="87" y="154"/>
                </a:cxn>
                <a:cxn ang="0">
                  <a:pos x="99" y="138"/>
                </a:cxn>
                <a:cxn ang="0">
                  <a:pos x="99" y="138"/>
                </a:cxn>
                <a:cxn ang="0">
                  <a:pos x="112" y="119"/>
                </a:cxn>
                <a:cxn ang="0">
                  <a:pos x="123" y="100"/>
                </a:cxn>
                <a:cxn ang="0">
                  <a:pos x="135" y="82"/>
                </a:cxn>
                <a:cxn ang="0">
                  <a:pos x="149" y="64"/>
                </a:cxn>
                <a:cxn ang="0">
                  <a:pos x="149" y="64"/>
                </a:cxn>
                <a:cxn ang="0">
                  <a:pos x="161" y="50"/>
                </a:cxn>
                <a:cxn ang="0">
                  <a:pos x="175" y="35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84">
                  <a:moveTo>
                    <a:pt x="196" y="1"/>
                  </a:moveTo>
                  <a:lnTo>
                    <a:pt x="196" y="1"/>
                  </a:lnTo>
                  <a:lnTo>
                    <a:pt x="165" y="31"/>
                  </a:lnTo>
                  <a:lnTo>
                    <a:pt x="151" y="48"/>
                  </a:lnTo>
                  <a:lnTo>
                    <a:pt x="137" y="64"/>
                  </a:lnTo>
                  <a:lnTo>
                    <a:pt x="137" y="64"/>
                  </a:lnTo>
                  <a:lnTo>
                    <a:pt x="123" y="84"/>
                  </a:lnTo>
                  <a:lnTo>
                    <a:pt x="110" y="105"/>
                  </a:lnTo>
                  <a:lnTo>
                    <a:pt x="96" y="125"/>
                  </a:lnTo>
                  <a:lnTo>
                    <a:pt x="90" y="135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69" y="160"/>
                  </a:lnTo>
                  <a:lnTo>
                    <a:pt x="57" y="177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23" y="226"/>
                  </a:lnTo>
                  <a:lnTo>
                    <a:pt x="12" y="243"/>
                  </a:lnTo>
                  <a:lnTo>
                    <a:pt x="8" y="252"/>
                  </a:lnTo>
                  <a:lnTo>
                    <a:pt x="4" y="261"/>
                  </a:lnTo>
                  <a:lnTo>
                    <a:pt x="2" y="27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2"/>
                  </a:lnTo>
                  <a:lnTo>
                    <a:pt x="1" y="283"/>
                  </a:lnTo>
                  <a:lnTo>
                    <a:pt x="3" y="284"/>
                  </a:lnTo>
                  <a:lnTo>
                    <a:pt x="4" y="284"/>
                  </a:lnTo>
                  <a:lnTo>
                    <a:pt x="7" y="283"/>
                  </a:lnTo>
                  <a:lnTo>
                    <a:pt x="9" y="281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11" y="269"/>
                  </a:lnTo>
                  <a:lnTo>
                    <a:pt x="16" y="258"/>
                  </a:lnTo>
                  <a:lnTo>
                    <a:pt x="20" y="248"/>
                  </a:lnTo>
                  <a:lnTo>
                    <a:pt x="26" y="238"/>
                  </a:lnTo>
                  <a:lnTo>
                    <a:pt x="38" y="219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63" y="185"/>
                  </a:lnTo>
                  <a:lnTo>
                    <a:pt x="75" y="170"/>
                  </a:lnTo>
                  <a:lnTo>
                    <a:pt x="87" y="154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12" y="119"/>
                  </a:lnTo>
                  <a:lnTo>
                    <a:pt x="123" y="100"/>
                  </a:lnTo>
                  <a:lnTo>
                    <a:pt x="135" y="82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61" y="50"/>
                  </a:lnTo>
                  <a:lnTo>
                    <a:pt x="175" y="35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9" name="Freeform 125"/>
            <p:cNvSpPr/>
            <p:nvPr/>
          </p:nvSpPr>
          <p:spPr bwMode="auto">
            <a:xfrm>
              <a:off x="6613525" y="2652713"/>
              <a:ext cx="52388" cy="80963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86" y="8"/>
                </a:cxn>
                <a:cxn ang="0">
                  <a:pos x="81" y="13"/>
                </a:cxn>
                <a:cxn ang="0">
                  <a:pos x="75" y="20"/>
                </a:cxn>
                <a:cxn ang="0">
                  <a:pos x="71" y="26"/>
                </a:cxn>
                <a:cxn ang="0">
                  <a:pos x="71" y="26"/>
                </a:cxn>
                <a:cxn ang="0">
                  <a:pos x="65" y="36"/>
                </a:cxn>
                <a:cxn ang="0">
                  <a:pos x="59" y="47"/>
                </a:cxn>
                <a:cxn ang="0">
                  <a:pos x="47" y="68"/>
                </a:cxn>
                <a:cxn ang="0">
                  <a:pos x="47" y="68"/>
                </a:cxn>
                <a:cxn ang="0">
                  <a:pos x="41" y="77"/>
                </a:cxn>
                <a:cxn ang="0">
                  <a:pos x="35" y="87"/>
                </a:cxn>
                <a:cxn ang="0">
                  <a:pos x="22" y="104"/>
                </a:cxn>
                <a:cxn ang="0">
                  <a:pos x="22" y="104"/>
                </a:cxn>
                <a:cxn ang="0">
                  <a:pos x="16" y="113"/>
                </a:cxn>
                <a:cxn ang="0">
                  <a:pos x="11" y="124"/>
                </a:cxn>
                <a:cxn ang="0">
                  <a:pos x="7" y="134"/>
                </a:cxn>
                <a:cxn ang="0">
                  <a:pos x="1" y="143"/>
                </a:cxn>
                <a:cxn ang="0">
                  <a:pos x="1" y="143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4" y="152"/>
                </a:cxn>
                <a:cxn ang="0">
                  <a:pos x="6" y="151"/>
                </a:cxn>
                <a:cxn ang="0">
                  <a:pos x="7" y="150"/>
                </a:cxn>
                <a:cxn ang="0">
                  <a:pos x="7" y="150"/>
                </a:cxn>
                <a:cxn ang="0">
                  <a:pos x="12" y="143"/>
                </a:cxn>
                <a:cxn ang="0">
                  <a:pos x="15" y="137"/>
                </a:cxn>
                <a:cxn ang="0">
                  <a:pos x="22" y="123"/>
                </a:cxn>
                <a:cxn ang="0">
                  <a:pos x="22" y="123"/>
                </a:cxn>
                <a:cxn ang="0">
                  <a:pos x="28" y="111"/>
                </a:cxn>
                <a:cxn ang="0">
                  <a:pos x="35" y="101"/>
                </a:cxn>
                <a:cxn ang="0">
                  <a:pos x="51" y="80"/>
                </a:cxn>
                <a:cxn ang="0">
                  <a:pos x="51" y="80"/>
                </a:cxn>
                <a:cxn ang="0">
                  <a:pos x="57" y="70"/>
                </a:cxn>
                <a:cxn ang="0">
                  <a:pos x="63" y="60"/>
                </a:cxn>
                <a:cxn ang="0">
                  <a:pos x="75" y="37"/>
                </a:cxn>
                <a:cxn ang="0">
                  <a:pos x="75" y="37"/>
                </a:cxn>
                <a:cxn ang="0">
                  <a:pos x="81" y="30"/>
                </a:cxn>
                <a:cxn ang="0">
                  <a:pos x="87" y="22"/>
                </a:cxn>
                <a:cxn ang="0">
                  <a:pos x="93" y="14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99" h="152">
                  <a:moveTo>
                    <a:pt x="90" y="2"/>
                  </a:moveTo>
                  <a:lnTo>
                    <a:pt x="90" y="2"/>
                  </a:lnTo>
                  <a:lnTo>
                    <a:pt x="86" y="8"/>
                  </a:lnTo>
                  <a:lnTo>
                    <a:pt x="81" y="13"/>
                  </a:lnTo>
                  <a:lnTo>
                    <a:pt x="75" y="20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65" y="36"/>
                  </a:lnTo>
                  <a:lnTo>
                    <a:pt x="59" y="47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1" y="77"/>
                  </a:lnTo>
                  <a:lnTo>
                    <a:pt x="35" y="87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6" y="113"/>
                  </a:lnTo>
                  <a:lnTo>
                    <a:pt x="11" y="124"/>
                  </a:lnTo>
                  <a:lnTo>
                    <a:pt x="7" y="134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4" y="152"/>
                  </a:lnTo>
                  <a:lnTo>
                    <a:pt x="6" y="151"/>
                  </a:lnTo>
                  <a:lnTo>
                    <a:pt x="7" y="150"/>
                  </a:lnTo>
                  <a:lnTo>
                    <a:pt x="7" y="150"/>
                  </a:lnTo>
                  <a:lnTo>
                    <a:pt x="12" y="143"/>
                  </a:lnTo>
                  <a:lnTo>
                    <a:pt x="15" y="137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8" y="111"/>
                  </a:lnTo>
                  <a:lnTo>
                    <a:pt x="35" y="101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57" y="70"/>
                  </a:lnTo>
                  <a:lnTo>
                    <a:pt x="63" y="60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81" y="30"/>
                  </a:lnTo>
                  <a:lnTo>
                    <a:pt x="87" y="22"/>
                  </a:lnTo>
                  <a:lnTo>
                    <a:pt x="93" y="14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0" name="Freeform 126"/>
            <p:cNvSpPr/>
            <p:nvPr/>
          </p:nvSpPr>
          <p:spPr bwMode="auto">
            <a:xfrm>
              <a:off x="6624638" y="2689225"/>
              <a:ext cx="46038" cy="7620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8" y="4"/>
                </a:cxn>
                <a:cxn ang="0">
                  <a:pos x="75" y="7"/>
                </a:cxn>
                <a:cxn ang="0">
                  <a:pos x="73" y="11"/>
                </a:cxn>
                <a:cxn ang="0">
                  <a:pos x="71" y="16"/>
                </a:cxn>
                <a:cxn ang="0">
                  <a:pos x="71" y="16"/>
                </a:cxn>
                <a:cxn ang="0">
                  <a:pos x="66" y="27"/>
                </a:cxn>
                <a:cxn ang="0">
                  <a:pos x="59" y="36"/>
                </a:cxn>
                <a:cxn ang="0">
                  <a:pos x="52" y="46"/>
                </a:cxn>
                <a:cxn ang="0">
                  <a:pos x="43" y="54"/>
                </a:cxn>
                <a:cxn ang="0">
                  <a:pos x="43" y="54"/>
                </a:cxn>
                <a:cxn ang="0">
                  <a:pos x="38" y="62"/>
                </a:cxn>
                <a:cxn ang="0">
                  <a:pos x="33" y="71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1" y="142"/>
                </a:cxn>
                <a:cxn ang="0">
                  <a:pos x="2" y="143"/>
                </a:cxn>
                <a:cxn ang="0">
                  <a:pos x="4" y="143"/>
                </a:cxn>
                <a:cxn ang="0">
                  <a:pos x="6" y="143"/>
                </a:cxn>
                <a:cxn ang="0">
                  <a:pos x="7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7" y="103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2" y="59"/>
                </a:cxn>
                <a:cxn ang="0">
                  <a:pos x="58" y="52"/>
                </a:cxn>
                <a:cxn ang="0">
                  <a:pos x="65" y="45"/>
                </a:cxn>
                <a:cxn ang="0">
                  <a:pos x="71" y="37"/>
                </a:cxn>
                <a:cxn ang="0">
                  <a:pos x="71" y="37"/>
                </a:cxn>
                <a:cxn ang="0">
                  <a:pos x="75" y="30"/>
                </a:cxn>
                <a:cxn ang="0">
                  <a:pos x="78" y="23"/>
                </a:cxn>
                <a:cxn ang="0">
                  <a:pos x="81" y="16"/>
                </a:cxn>
                <a:cxn ang="0">
                  <a:pos x="84" y="13"/>
                </a:cxn>
                <a:cxn ang="0">
                  <a:pos x="87" y="9"/>
                </a:cxn>
                <a:cxn ang="0">
                  <a:pos x="87" y="9"/>
                </a:cxn>
                <a:cxn ang="0">
                  <a:pos x="88" y="8"/>
                </a:cxn>
                <a:cxn ang="0">
                  <a:pos x="89" y="6"/>
                </a:cxn>
                <a:cxn ang="0">
                  <a:pos x="88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89" h="143">
                  <a:moveTo>
                    <a:pt x="82" y="1"/>
                  </a:moveTo>
                  <a:lnTo>
                    <a:pt x="82" y="1"/>
                  </a:lnTo>
                  <a:lnTo>
                    <a:pt x="78" y="4"/>
                  </a:lnTo>
                  <a:lnTo>
                    <a:pt x="75" y="7"/>
                  </a:lnTo>
                  <a:lnTo>
                    <a:pt x="73" y="11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6" y="27"/>
                  </a:lnTo>
                  <a:lnTo>
                    <a:pt x="59" y="36"/>
                  </a:lnTo>
                  <a:lnTo>
                    <a:pt x="52" y="4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8" y="62"/>
                  </a:lnTo>
                  <a:lnTo>
                    <a:pt x="33" y="71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1" y="142"/>
                  </a:lnTo>
                  <a:lnTo>
                    <a:pt x="2" y="143"/>
                  </a:lnTo>
                  <a:lnTo>
                    <a:pt x="4" y="143"/>
                  </a:lnTo>
                  <a:lnTo>
                    <a:pt x="6" y="143"/>
                  </a:lnTo>
                  <a:lnTo>
                    <a:pt x="7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7" y="103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2" y="59"/>
                  </a:lnTo>
                  <a:lnTo>
                    <a:pt x="58" y="52"/>
                  </a:lnTo>
                  <a:lnTo>
                    <a:pt x="65" y="45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5" y="30"/>
                  </a:lnTo>
                  <a:lnTo>
                    <a:pt x="78" y="23"/>
                  </a:lnTo>
                  <a:lnTo>
                    <a:pt x="81" y="16"/>
                  </a:lnTo>
                  <a:lnTo>
                    <a:pt x="84" y="13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8" y="8"/>
                  </a:lnTo>
                  <a:lnTo>
                    <a:pt x="89" y="6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1" name="Freeform 127"/>
            <p:cNvSpPr/>
            <p:nvPr/>
          </p:nvSpPr>
          <p:spPr bwMode="auto">
            <a:xfrm>
              <a:off x="6648450" y="2714625"/>
              <a:ext cx="42863" cy="6826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3" y="18"/>
                </a:cxn>
                <a:cxn ang="0">
                  <a:pos x="53" y="33"/>
                </a:cxn>
                <a:cxn ang="0">
                  <a:pos x="31" y="60"/>
                </a:cxn>
                <a:cxn ang="0">
                  <a:pos x="21" y="74"/>
                </a:cxn>
                <a:cxn ang="0">
                  <a:pos x="11" y="88"/>
                </a:cxn>
                <a:cxn ang="0">
                  <a:pos x="7" y="97"/>
                </a:cxn>
                <a:cxn ang="0">
                  <a:pos x="4" y="105"/>
                </a:cxn>
                <a:cxn ang="0">
                  <a:pos x="2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6"/>
                </a:cxn>
                <a:cxn ang="0">
                  <a:pos x="2" y="128"/>
                </a:cxn>
                <a:cxn ang="0">
                  <a:pos x="5" y="128"/>
                </a:cxn>
                <a:cxn ang="0">
                  <a:pos x="8" y="127"/>
                </a:cxn>
                <a:cxn ang="0">
                  <a:pos x="12" y="122"/>
                </a:cxn>
                <a:cxn ang="0">
                  <a:pos x="12" y="122"/>
                </a:cxn>
                <a:cxn ang="0">
                  <a:pos x="13" y="119"/>
                </a:cxn>
                <a:cxn ang="0">
                  <a:pos x="13" y="117"/>
                </a:cxn>
                <a:cxn ang="0">
                  <a:pos x="12" y="116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13" y="107"/>
                </a:cxn>
                <a:cxn ang="0">
                  <a:pos x="17" y="100"/>
                </a:cxn>
                <a:cxn ang="0">
                  <a:pos x="24" y="85"/>
                </a:cxn>
                <a:cxn ang="0">
                  <a:pos x="33" y="72"/>
                </a:cxn>
                <a:cxn ang="0">
                  <a:pos x="42" y="60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0" y="4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128">
                  <a:moveTo>
                    <a:pt x="71" y="3"/>
                  </a:moveTo>
                  <a:lnTo>
                    <a:pt x="71" y="3"/>
                  </a:lnTo>
                  <a:lnTo>
                    <a:pt x="63" y="18"/>
                  </a:lnTo>
                  <a:lnTo>
                    <a:pt x="53" y="33"/>
                  </a:lnTo>
                  <a:lnTo>
                    <a:pt x="31" y="60"/>
                  </a:lnTo>
                  <a:lnTo>
                    <a:pt x="21" y="74"/>
                  </a:lnTo>
                  <a:lnTo>
                    <a:pt x="11" y="88"/>
                  </a:lnTo>
                  <a:lnTo>
                    <a:pt x="7" y="97"/>
                  </a:lnTo>
                  <a:lnTo>
                    <a:pt x="4" y="105"/>
                  </a:lnTo>
                  <a:lnTo>
                    <a:pt x="2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5" y="128"/>
                  </a:lnTo>
                  <a:lnTo>
                    <a:pt x="8" y="127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3" y="107"/>
                  </a:lnTo>
                  <a:lnTo>
                    <a:pt x="17" y="100"/>
                  </a:lnTo>
                  <a:lnTo>
                    <a:pt x="24" y="85"/>
                  </a:lnTo>
                  <a:lnTo>
                    <a:pt x="33" y="72"/>
                  </a:lnTo>
                  <a:lnTo>
                    <a:pt x="42" y="60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0" y="4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2" name="Freeform 128"/>
            <p:cNvSpPr/>
            <p:nvPr/>
          </p:nvSpPr>
          <p:spPr bwMode="auto">
            <a:xfrm>
              <a:off x="6681788" y="2725738"/>
              <a:ext cx="42863" cy="60325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0" y="13"/>
                </a:cxn>
                <a:cxn ang="0">
                  <a:pos x="49" y="23"/>
                </a:cxn>
                <a:cxn ang="0">
                  <a:pos x="38" y="35"/>
                </a:cxn>
                <a:cxn ang="0">
                  <a:pos x="34" y="43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13" y="78"/>
                </a:cxn>
                <a:cxn ang="0">
                  <a:pos x="6" y="92"/>
                </a:cxn>
                <a:cxn ang="0">
                  <a:pos x="3" y="100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4" y="94"/>
                </a:cxn>
                <a:cxn ang="0">
                  <a:pos x="23" y="79"/>
                </a:cxn>
                <a:cxn ang="0">
                  <a:pos x="32" y="63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9" y="42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9" y="25"/>
                </a:cxn>
                <a:cxn ang="0">
                  <a:pos x="65" y="19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6"/>
                </a:cxn>
                <a:cxn ang="0">
                  <a:pos x="82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2" h="114">
                  <a:moveTo>
                    <a:pt x="73" y="1"/>
                  </a:moveTo>
                  <a:lnTo>
                    <a:pt x="73" y="1"/>
                  </a:lnTo>
                  <a:lnTo>
                    <a:pt x="60" y="13"/>
                  </a:lnTo>
                  <a:lnTo>
                    <a:pt x="49" y="23"/>
                  </a:lnTo>
                  <a:lnTo>
                    <a:pt x="38" y="35"/>
                  </a:lnTo>
                  <a:lnTo>
                    <a:pt x="34" y="43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13" y="78"/>
                  </a:lnTo>
                  <a:lnTo>
                    <a:pt x="6" y="92"/>
                  </a:lnTo>
                  <a:lnTo>
                    <a:pt x="3" y="100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4" y="94"/>
                  </a:lnTo>
                  <a:lnTo>
                    <a:pt x="23" y="79"/>
                  </a:lnTo>
                  <a:lnTo>
                    <a:pt x="32" y="63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9" y="4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9" y="25"/>
                  </a:lnTo>
                  <a:lnTo>
                    <a:pt x="65" y="1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6"/>
                  </a:lnTo>
                  <a:lnTo>
                    <a:pt x="82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3" name="Freeform 129"/>
            <p:cNvSpPr/>
            <p:nvPr/>
          </p:nvSpPr>
          <p:spPr bwMode="auto">
            <a:xfrm>
              <a:off x="6700838" y="2732088"/>
              <a:ext cx="52388" cy="60325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78" y="13"/>
                </a:cxn>
                <a:cxn ang="0">
                  <a:pos x="63" y="26"/>
                </a:cxn>
                <a:cxn ang="0">
                  <a:pos x="50" y="39"/>
                </a:cxn>
                <a:cxn ang="0">
                  <a:pos x="37" y="53"/>
                </a:cxn>
                <a:cxn ang="0">
                  <a:pos x="37" y="53"/>
                </a:cxn>
                <a:cxn ang="0">
                  <a:pos x="26" y="66"/>
                </a:cxn>
                <a:cxn ang="0">
                  <a:pos x="16" y="78"/>
                </a:cxn>
                <a:cxn ang="0">
                  <a:pos x="11" y="85"/>
                </a:cxn>
                <a:cxn ang="0">
                  <a:pos x="6" y="93"/>
                </a:cxn>
                <a:cxn ang="0">
                  <a:pos x="3" y="100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5" y="114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2" y="103"/>
                </a:cxn>
                <a:cxn ang="0">
                  <a:pos x="16" y="96"/>
                </a:cxn>
                <a:cxn ang="0">
                  <a:pos x="19" y="90"/>
                </a:cxn>
                <a:cxn ang="0">
                  <a:pos x="24" y="83"/>
                </a:cxn>
                <a:cxn ang="0">
                  <a:pos x="33" y="71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6" y="46"/>
                </a:cxn>
                <a:cxn ang="0">
                  <a:pos x="69" y="33"/>
                </a:cxn>
                <a:cxn ang="0">
                  <a:pos x="83" y="20"/>
                </a:cxn>
                <a:cxn ang="0">
                  <a:pos x="97" y="9"/>
                </a:cxn>
                <a:cxn ang="0">
                  <a:pos x="97" y="9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4">
                  <a:moveTo>
                    <a:pt x="93" y="1"/>
                  </a:moveTo>
                  <a:lnTo>
                    <a:pt x="93" y="1"/>
                  </a:lnTo>
                  <a:lnTo>
                    <a:pt x="78" y="13"/>
                  </a:lnTo>
                  <a:lnTo>
                    <a:pt x="63" y="26"/>
                  </a:lnTo>
                  <a:lnTo>
                    <a:pt x="50" y="39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26" y="66"/>
                  </a:lnTo>
                  <a:lnTo>
                    <a:pt x="16" y="78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3" y="10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5" y="114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2" y="103"/>
                  </a:lnTo>
                  <a:lnTo>
                    <a:pt x="16" y="96"/>
                  </a:lnTo>
                  <a:lnTo>
                    <a:pt x="19" y="90"/>
                  </a:lnTo>
                  <a:lnTo>
                    <a:pt x="24" y="83"/>
                  </a:lnTo>
                  <a:lnTo>
                    <a:pt x="33" y="71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6" y="46"/>
                  </a:lnTo>
                  <a:lnTo>
                    <a:pt x="69" y="33"/>
                  </a:lnTo>
                  <a:lnTo>
                    <a:pt x="83" y="20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4" name="Freeform 130"/>
            <p:cNvSpPr/>
            <p:nvPr/>
          </p:nvSpPr>
          <p:spPr bwMode="auto">
            <a:xfrm>
              <a:off x="6738938" y="2738438"/>
              <a:ext cx="58738" cy="6191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70" y="33"/>
                </a:cxn>
                <a:cxn ang="0">
                  <a:pos x="53" y="49"/>
                </a:cxn>
                <a:cxn ang="0">
                  <a:pos x="36" y="64"/>
                </a:cxn>
                <a:cxn ang="0">
                  <a:pos x="36" y="64"/>
                </a:cxn>
                <a:cxn ang="0">
                  <a:pos x="24" y="73"/>
                </a:cxn>
                <a:cxn ang="0">
                  <a:pos x="13" y="86"/>
                </a:cxn>
                <a:cxn ang="0">
                  <a:pos x="9" y="92"/>
                </a:cxn>
                <a:cxn ang="0">
                  <a:pos x="5" y="99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2" y="118"/>
                </a:cxn>
                <a:cxn ang="0">
                  <a:pos x="13" y="117"/>
                </a:cxn>
                <a:cxn ang="0">
                  <a:pos x="15" y="114"/>
                </a:cxn>
                <a:cxn ang="0">
                  <a:pos x="14" y="111"/>
                </a:cxn>
                <a:cxn ang="0">
                  <a:pos x="13" y="110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14" y="102"/>
                </a:cxn>
                <a:cxn ang="0">
                  <a:pos x="17" y="95"/>
                </a:cxn>
                <a:cxn ang="0">
                  <a:pos x="22" y="89"/>
                </a:cxn>
                <a:cxn ang="0">
                  <a:pos x="28" y="83"/>
                </a:cxn>
                <a:cxn ang="0">
                  <a:pos x="40" y="72"/>
                </a:cxn>
                <a:cxn ang="0">
                  <a:pos x="52" y="63"/>
                </a:cxn>
                <a:cxn ang="0">
                  <a:pos x="52" y="63"/>
                </a:cxn>
                <a:cxn ang="0">
                  <a:pos x="67" y="51"/>
                </a:cxn>
                <a:cxn ang="0">
                  <a:pos x="81" y="3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119">
                  <a:moveTo>
                    <a:pt x="102" y="1"/>
                  </a:moveTo>
                  <a:lnTo>
                    <a:pt x="102" y="1"/>
                  </a:lnTo>
                  <a:lnTo>
                    <a:pt x="70" y="33"/>
                  </a:lnTo>
                  <a:lnTo>
                    <a:pt x="53" y="49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24" y="73"/>
                  </a:lnTo>
                  <a:lnTo>
                    <a:pt x="13" y="86"/>
                  </a:lnTo>
                  <a:lnTo>
                    <a:pt x="9" y="92"/>
                  </a:lnTo>
                  <a:lnTo>
                    <a:pt x="5" y="99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15" y="114"/>
                  </a:lnTo>
                  <a:lnTo>
                    <a:pt x="14" y="111"/>
                  </a:lnTo>
                  <a:lnTo>
                    <a:pt x="13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7" y="95"/>
                  </a:lnTo>
                  <a:lnTo>
                    <a:pt x="22" y="89"/>
                  </a:lnTo>
                  <a:lnTo>
                    <a:pt x="28" y="83"/>
                  </a:lnTo>
                  <a:lnTo>
                    <a:pt x="40" y="72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67" y="51"/>
                  </a:lnTo>
                  <a:lnTo>
                    <a:pt x="81" y="3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5" name="Freeform 131"/>
            <p:cNvSpPr/>
            <p:nvPr/>
          </p:nvSpPr>
          <p:spPr bwMode="auto">
            <a:xfrm>
              <a:off x="6773863" y="2738438"/>
              <a:ext cx="58738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74" y="28"/>
                </a:cxn>
                <a:cxn ang="0">
                  <a:pos x="48" y="56"/>
                </a:cxn>
                <a:cxn ang="0">
                  <a:pos x="23" y="86"/>
                </a:cxn>
                <a:cxn ang="0">
                  <a:pos x="12" y="100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9" y="105"/>
                </a:cxn>
                <a:cxn ang="0">
                  <a:pos x="31" y="91"/>
                </a:cxn>
                <a:cxn ang="0">
                  <a:pos x="55" y="62"/>
                </a:cxn>
                <a:cxn ang="0">
                  <a:pos x="81" y="35"/>
                </a:cxn>
                <a:cxn ang="0">
                  <a:pos x="107" y="8"/>
                </a:cxn>
                <a:cxn ang="0">
                  <a:pos x="107" y="8"/>
                </a:cxn>
                <a:cxn ang="0">
                  <a:pos x="109" y="6"/>
                </a:cxn>
                <a:cxn ang="0">
                  <a:pos x="109" y="4"/>
                </a:cxn>
                <a:cxn ang="0">
                  <a:pos x="108" y="3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9" h="123">
                  <a:moveTo>
                    <a:pt x="101" y="1"/>
                  </a:moveTo>
                  <a:lnTo>
                    <a:pt x="101" y="1"/>
                  </a:lnTo>
                  <a:lnTo>
                    <a:pt x="74" y="28"/>
                  </a:lnTo>
                  <a:lnTo>
                    <a:pt x="48" y="56"/>
                  </a:lnTo>
                  <a:lnTo>
                    <a:pt x="23" y="86"/>
                  </a:lnTo>
                  <a:lnTo>
                    <a:pt x="12" y="100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9" y="105"/>
                  </a:lnTo>
                  <a:lnTo>
                    <a:pt x="31" y="91"/>
                  </a:lnTo>
                  <a:lnTo>
                    <a:pt x="55" y="62"/>
                  </a:lnTo>
                  <a:lnTo>
                    <a:pt x="81" y="35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8" y="3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6" name="Freeform 132"/>
            <p:cNvSpPr/>
            <p:nvPr/>
          </p:nvSpPr>
          <p:spPr bwMode="auto">
            <a:xfrm>
              <a:off x="6819900" y="2652713"/>
              <a:ext cx="134938" cy="146050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251" y="0"/>
                </a:cxn>
                <a:cxn ang="0">
                  <a:pos x="244" y="0"/>
                </a:cxn>
                <a:cxn ang="0">
                  <a:pos x="238" y="2"/>
                </a:cxn>
                <a:cxn ang="0">
                  <a:pos x="233" y="5"/>
                </a:cxn>
                <a:cxn ang="0">
                  <a:pos x="227" y="9"/>
                </a:cxn>
                <a:cxn ang="0">
                  <a:pos x="216" y="20"/>
                </a:cxn>
                <a:cxn ang="0">
                  <a:pos x="212" y="25"/>
                </a:cxn>
                <a:cxn ang="0">
                  <a:pos x="206" y="29"/>
                </a:cxn>
                <a:cxn ang="0">
                  <a:pos x="206" y="29"/>
                </a:cxn>
                <a:cxn ang="0">
                  <a:pos x="203" y="32"/>
                </a:cxn>
                <a:cxn ang="0">
                  <a:pos x="199" y="36"/>
                </a:cxn>
                <a:cxn ang="0">
                  <a:pos x="191" y="45"/>
                </a:cxn>
                <a:cxn ang="0">
                  <a:pos x="185" y="55"/>
                </a:cxn>
                <a:cxn ang="0">
                  <a:pos x="179" y="64"/>
                </a:cxn>
                <a:cxn ang="0">
                  <a:pos x="179" y="64"/>
                </a:cxn>
                <a:cxn ang="0">
                  <a:pos x="159" y="87"/>
                </a:cxn>
                <a:cxn ang="0">
                  <a:pos x="140" y="108"/>
                </a:cxn>
                <a:cxn ang="0">
                  <a:pos x="140" y="108"/>
                </a:cxn>
                <a:cxn ang="0">
                  <a:pos x="101" y="152"/>
                </a:cxn>
                <a:cxn ang="0">
                  <a:pos x="61" y="194"/>
                </a:cxn>
                <a:cxn ang="0">
                  <a:pos x="61" y="194"/>
                </a:cxn>
                <a:cxn ang="0">
                  <a:pos x="30" y="230"/>
                </a:cxn>
                <a:cxn ang="0">
                  <a:pos x="15" y="249"/>
                </a:cxn>
                <a:cxn ang="0">
                  <a:pos x="0" y="267"/>
                </a:cxn>
                <a:cxn ang="0">
                  <a:pos x="0" y="267"/>
                </a:cxn>
                <a:cxn ang="0">
                  <a:pos x="0" y="269"/>
                </a:cxn>
                <a:cxn ang="0">
                  <a:pos x="0" y="271"/>
                </a:cxn>
                <a:cxn ang="0">
                  <a:pos x="1" y="273"/>
                </a:cxn>
                <a:cxn ang="0">
                  <a:pos x="2" y="274"/>
                </a:cxn>
                <a:cxn ang="0">
                  <a:pos x="5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23" y="254"/>
                </a:cxn>
                <a:cxn ang="0">
                  <a:pos x="38" y="236"/>
                </a:cxn>
                <a:cxn ang="0">
                  <a:pos x="69" y="201"/>
                </a:cxn>
                <a:cxn ang="0">
                  <a:pos x="69" y="201"/>
                </a:cxn>
                <a:cxn ang="0">
                  <a:pos x="101" y="164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150" y="110"/>
                </a:cxn>
                <a:cxn ang="0">
                  <a:pos x="166" y="93"/>
                </a:cxn>
                <a:cxn ang="0">
                  <a:pos x="197" y="57"/>
                </a:cxn>
                <a:cxn ang="0">
                  <a:pos x="197" y="57"/>
                </a:cxn>
                <a:cxn ang="0">
                  <a:pos x="207" y="43"/>
                </a:cxn>
                <a:cxn ang="0">
                  <a:pos x="220" y="27"/>
                </a:cxn>
                <a:cxn ang="0">
                  <a:pos x="229" y="20"/>
                </a:cxn>
                <a:cxn ang="0">
                  <a:pos x="236" y="13"/>
                </a:cxn>
                <a:cxn ang="0">
                  <a:pos x="244" y="10"/>
                </a:cxn>
                <a:cxn ang="0">
                  <a:pos x="247" y="9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3" y="9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5" y="5"/>
                </a:cxn>
                <a:cxn ang="0">
                  <a:pos x="254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51" y="0"/>
                </a:cxn>
              </a:cxnLst>
              <a:rect l="0" t="0" r="r" b="b"/>
              <a:pathLst>
                <a:path w="255" h="275">
                  <a:moveTo>
                    <a:pt x="251" y="0"/>
                  </a:moveTo>
                  <a:lnTo>
                    <a:pt x="251" y="0"/>
                  </a:lnTo>
                  <a:lnTo>
                    <a:pt x="244" y="0"/>
                  </a:lnTo>
                  <a:lnTo>
                    <a:pt x="238" y="2"/>
                  </a:lnTo>
                  <a:lnTo>
                    <a:pt x="233" y="5"/>
                  </a:lnTo>
                  <a:lnTo>
                    <a:pt x="227" y="9"/>
                  </a:lnTo>
                  <a:lnTo>
                    <a:pt x="216" y="20"/>
                  </a:lnTo>
                  <a:lnTo>
                    <a:pt x="212" y="25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3" y="32"/>
                  </a:lnTo>
                  <a:lnTo>
                    <a:pt x="199" y="36"/>
                  </a:lnTo>
                  <a:lnTo>
                    <a:pt x="191" y="45"/>
                  </a:lnTo>
                  <a:lnTo>
                    <a:pt x="185" y="55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59" y="87"/>
                  </a:lnTo>
                  <a:lnTo>
                    <a:pt x="140" y="108"/>
                  </a:lnTo>
                  <a:lnTo>
                    <a:pt x="140" y="108"/>
                  </a:lnTo>
                  <a:lnTo>
                    <a:pt x="101" y="152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30" y="230"/>
                  </a:lnTo>
                  <a:lnTo>
                    <a:pt x="15" y="249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9"/>
                  </a:lnTo>
                  <a:lnTo>
                    <a:pt x="0" y="271"/>
                  </a:lnTo>
                  <a:lnTo>
                    <a:pt x="1" y="273"/>
                  </a:lnTo>
                  <a:lnTo>
                    <a:pt x="2" y="274"/>
                  </a:lnTo>
                  <a:lnTo>
                    <a:pt x="5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23" y="254"/>
                  </a:lnTo>
                  <a:lnTo>
                    <a:pt x="38" y="236"/>
                  </a:lnTo>
                  <a:lnTo>
                    <a:pt x="69" y="201"/>
                  </a:lnTo>
                  <a:lnTo>
                    <a:pt x="69" y="201"/>
                  </a:lnTo>
                  <a:lnTo>
                    <a:pt x="101" y="164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50" y="110"/>
                  </a:lnTo>
                  <a:lnTo>
                    <a:pt x="166" y="93"/>
                  </a:lnTo>
                  <a:lnTo>
                    <a:pt x="197" y="57"/>
                  </a:lnTo>
                  <a:lnTo>
                    <a:pt x="197" y="57"/>
                  </a:lnTo>
                  <a:lnTo>
                    <a:pt x="207" y="43"/>
                  </a:lnTo>
                  <a:lnTo>
                    <a:pt x="220" y="27"/>
                  </a:lnTo>
                  <a:lnTo>
                    <a:pt x="229" y="20"/>
                  </a:lnTo>
                  <a:lnTo>
                    <a:pt x="236" y="13"/>
                  </a:lnTo>
                  <a:lnTo>
                    <a:pt x="244" y="10"/>
                  </a:lnTo>
                  <a:lnTo>
                    <a:pt x="247" y="9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3" y="9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5" y="5"/>
                  </a:lnTo>
                  <a:lnTo>
                    <a:pt x="254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7" name="Freeform 133"/>
            <p:cNvSpPr/>
            <p:nvPr/>
          </p:nvSpPr>
          <p:spPr bwMode="auto">
            <a:xfrm>
              <a:off x="6854825" y="2687638"/>
              <a:ext cx="92075" cy="107950"/>
            </a:xfrm>
            <a:custGeom>
              <a:avLst/>
              <a:gdLst/>
              <a:ahLst/>
              <a:cxnLst>
                <a:cxn ang="0">
                  <a:pos x="169" y="1"/>
                </a:cxn>
                <a:cxn ang="0">
                  <a:pos x="169" y="1"/>
                </a:cxn>
                <a:cxn ang="0">
                  <a:pos x="156" y="10"/>
                </a:cxn>
                <a:cxn ang="0">
                  <a:pos x="145" y="22"/>
                </a:cxn>
                <a:cxn ang="0">
                  <a:pos x="134" y="33"/>
                </a:cxn>
                <a:cxn ang="0">
                  <a:pos x="123" y="45"/>
                </a:cxn>
                <a:cxn ang="0">
                  <a:pos x="103" y="70"/>
                </a:cxn>
                <a:cxn ang="0">
                  <a:pos x="83" y="95"/>
                </a:cxn>
                <a:cxn ang="0">
                  <a:pos x="83" y="95"/>
                </a:cxn>
                <a:cxn ang="0">
                  <a:pos x="61" y="119"/>
                </a:cxn>
                <a:cxn ang="0">
                  <a:pos x="39" y="144"/>
                </a:cxn>
                <a:cxn ang="0">
                  <a:pos x="28" y="156"/>
                </a:cxn>
                <a:cxn ang="0">
                  <a:pos x="18" y="168"/>
                </a:cxn>
                <a:cxn ang="0">
                  <a:pos x="9" y="18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1" y="200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8" y="203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6" y="188"/>
                </a:cxn>
                <a:cxn ang="0">
                  <a:pos x="24" y="176"/>
                </a:cxn>
                <a:cxn ang="0">
                  <a:pos x="33" y="163"/>
                </a:cxn>
                <a:cxn ang="0">
                  <a:pos x="43" y="152"/>
                </a:cxn>
                <a:cxn ang="0">
                  <a:pos x="63" y="129"/>
                </a:cxn>
                <a:cxn ang="0">
                  <a:pos x="85" y="107"/>
                </a:cxn>
                <a:cxn ang="0">
                  <a:pos x="85" y="107"/>
                </a:cxn>
                <a:cxn ang="0">
                  <a:pos x="95" y="95"/>
                </a:cxn>
                <a:cxn ang="0">
                  <a:pos x="107" y="82"/>
                </a:cxn>
                <a:cxn ang="0">
                  <a:pos x="127" y="56"/>
                </a:cxn>
                <a:cxn ang="0">
                  <a:pos x="138" y="43"/>
                </a:cxn>
                <a:cxn ang="0">
                  <a:pos x="149" y="31"/>
                </a:cxn>
                <a:cxn ang="0">
                  <a:pos x="161" y="20"/>
                </a:cxn>
                <a:cxn ang="0">
                  <a:pos x="174" y="9"/>
                </a:cxn>
                <a:cxn ang="0">
                  <a:pos x="174" y="9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2"/>
                </a:cxn>
                <a:cxn ang="0">
                  <a:pos x="174" y="1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9" y="1"/>
                </a:cxn>
              </a:cxnLst>
              <a:rect l="0" t="0" r="r" b="b"/>
              <a:pathLst>
                <a:path w="176" h="203">
                  <a:moveTo>
                    <a:pt x="169" y="1"/>
                  </a:moveTo>
                  <a:lnTo>
                    <a:pt x="169" y="1"/>
                  </a:lnTo>
                  <a:lnTo>
                    <a:pt x="156" y="10"/>
                  </a:lnTo>
                  <a:lnTo>
                    <a:pt x="145" y="22"/>
                  </a:lnTo>
                  <a:lnTo>
                    <a:pt x="134" y="33"/>
                  </a:lnTo>
                  <a:lnTo>
                    <a:pt x="123" y="45"/>
                  </a:lnTo>
                  <a:lnTo>
                    <a:pt x="103" y="7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61" y="119"/>
                  </a:lnTo>
                  <a:lnTo>
                    <a:pt x="39" y="144"/>
                  </a:lnTo>
                  <a:lnTo>
                    <a:pt x="28" y="156"/>
                  </a:lnTo>
                  <a:lnTo>
                    <a:pt x="18" y="168"/>
                  </a:lnTo>
                  <a:lnTo>
                    <a:pt x="9" y="18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1" y="200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8" y="203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6" y="188"/>
                  </a:lnTo>
                  <a:lnTo>
                    <a:pt x="24" y="176"/>
                  </a:lnTo>
                  <a:lnTo>
                    <a:pt x="33" y="163"/>
                  </a:lnTo>
                  <a:lnTo>
                    <a:pt x="43" y="152"/>
                  </a:lnTo>
                  <a:lnTo>
                    <a:pt x="63" y="129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95" y="95"/>
                  </a:lnTo>
                  <a:lnTo>
                    <a:pt x="107" y="82"/>
                  </a:lnTo>
                  <a:lnTo>
                    <a:pt x="127" y="56"/>
                  </a:lnTo>
                  <a:lnTo>
                    <a:pt x="138" y="43"/>
                  </a:lnTo>
                  <a:lnTo>
                    <a:pt x="149" y="31"/>
                  </a:lnTo>
                  <a:lnTo>
                    <a:pt x="161" y="20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8" name="Freeform 134"/>
            <p:cNvSpPr/>
            <p:nvPr/>
          </p:nvSpPr>
          <p:spPr bwMode="auto">
            <a:xfrm>
              <a:off x="6881813" y="2722563"/>
              <a:ext cx="68263" cy="65088"/>
            </a:xfrm>
            <a:custGeom>
              <a:avLst/>
              <a:gdLst/>
              <a:ahLst/>
              <a:cxnLst>
                <a:cxn ang="0">
                  <a:pos x="121" y="1"/>
                </a:cxn>
                <a:cxn ang="0">
                  <a:pos x="121" y="1"/>
                </a:cxn>
                <a:cxn ang="0">
                  <a:pos x="111" y="6"/>
                </a:cxn>
                <a:cxn ang="0">
                  <a:pos x="102" y="14"/>
                </a:cxn>
                <a:cxn ang="0">
                  <a:pos x="85" y="27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39" y="70"/>
                </a:cxn>
                <a:cxn ang="0">
                  <a:pos x="25" y="85"/>
                </a:cxn>
                <a:cxn ang="0">
                  <a:pos x="11" y="100"/>
                </a:cxn>
                <a:cxn ang="0">
                  <a:pos x="5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4" y="114"/>
                </a:cxn>
                <a:cxn ang="0">
                  <a:pos x="20" y="105"/>
                </a:cxn>
                <a:cxn ang="0">
                  <a:pos x="32" y="91"/>
                </a:cxn>
                <a:cxn ang="0">
                  <a:pos x="47" y="7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91" y="34"/>
                </a:cxn>
                <a:cxn ang="0">
                  <a:pos x="108" y="21"/>
                </a:cxn>
                <a:cxn ang="0">
                  <a:pos x="116" y="15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7" y="8"/>
                </a:cxn>
                <a:cxn ang="0">
                  <a:pos x="127" y="6"/>
                </a:cxn>
                <a:cxn ang="0">
                  <a:pos x="127" y="4"/>
                </a:cxn>
                <a:cxn ang="0">
                  <a:pos x="127" y="3"/>
                </a:cxn>
                <a:cxn ang="0">
                  <a:pos x="126" y="1"/>
                </a:cxn>
                <a:cxn ang="0">
                  <a:pos x="124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1" y="1"/>
                </a:cxn>
              </a:cxnLst>
              <a:rect l="0" t="0" r="r" b="b"/>
              <a:pathLst>
                <a:path w="127" h="123">
                  <a:moveTo>
                    <a:pt x="121" y="1"/>
                  </a:moveTo>
                  <a:lnTo>
                    <a:pt x="121" y="1"/>
                  </a:lnTo>
                  <a:lnTo>
                    <a:pt x="111" y="6"/>
                  </a:lnTo>
                  <a:lnTo>
                    <a:pt x="102" y="14"/>
                  </a:lnTo>
                  <a:lnTo>
                    <a:pt x="85" y="2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39" y="70"/>
                  </a:lnTo>
                  <a:lnTo>
                    <a:pt x="25" y="85"/>
                  </a:lnTo>
                  <a:lnTo>
                    <a:pt x="11" y="100"/>
                  </a:lnTo>
                  <a:lnTo>
                    <a:pt x="5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4" y="114"/>
                  </a:lnTo>
                  <a:lnTo>
                    <a:pt x="20" y="105"/>
                  </a:lnTo>
                  <a:lnTo>
                    <a:pt x="32" y="91"/>
                  </a:lnTo>
                  <a:lnTo>
                    <a:pt x="47" y="78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91" y="34"/>
                  </a:lnTo>
                  <a:lnTo>
                    <a:pt x="108" y="21"/>
                  </a:lnTo>
                  <a:lnTo>
                    <a:pt x="116" y="15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6" y="1"/>
                  </a:lnTo>
                  <a:lnTo>
                    <a:pt x="124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9" name="Freeform 135"/>
            <p:cNvSpPr/>
            <p:nvPr/>
          </p:nvSpPr>
          <p:spPr bwMode="auto">
            <a:xfrm>
              <a:off x="6697663" y="2528888"/>
              <a:ext cx="55563" cy="71438"/>
            </a:xfrm>
            <a:custGeom>
              <a:avLst/>
              <a:gdLst/>
              <a:ahLst/>
              <a:cxnLst>
                <a:cxn ang="0">
                  <a:pos x="98" y="3"/>
                </a:cxn>
                <a:cxn ang="0">
                  <a:pos x="98" y="3"/>
                </a:cxn>
                <a:cxn ang="0">
                  <a:pos x="95" y="8"/>
                </a:cxn>
                <a:cxn ang="0">
                  <a:pos x="91" y="12"/>
                </a:cxn>
                <a:cxn ang="0">
                  <a:pos x="83" y="20"/>
                </a:cxn>
                <a:cxn ang="0">
                  <a:pos x="73" y="28"/>
                </a:cxn>
                <a:cxn ang="0">
                  <a:pos x="66" y="38"/>
                </a:cxn>
                <a:cxn ang="0">
                  <a:pos x="66" y="38"/>
                </a:cxn>
                <a:cxn ang="0">
                  <a:pos x="48" y="58"/>
                </a:cxn>
                <a:cxn ang="0">
                  <a:pos x="38" y="69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2"/>
                </a:cxn>
                <a:cxn ang="0">
                  <a:pos x="1" y="120"/>
                </a:cxn>
                <a:cxn ang="0">
                  <a:pos x="0" y="126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3" y="134"/>
                </a:cxn>
                <a:cxn ang="0">
                  <a:pos x="6" y="134"/>
                </a:cxn>
                <a:cxn ang="0">
                  <a:pos x="6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1" y="131"/>
                </a:cxn>
                <a:cxn ang="0">
                  <a:pos x="12" y="129"/>
                </a:cxn>
                <a:cxn ang="0">
                  <a:pos x="11" y="126"/>
                </a:cxn>
                <a:cxn ang="0">
                  <a:pos x="11" y="125"/>
                </a:cxn>
                <a:cxn ang="0">
                  <a:pos x="9" y="124"/>
                </a:cxn>
                <a:cxn ang="0">
                  <a:pos x="8" y="123"/>
                </a:cxn>
                <a:cxn ang="0">
                  <a:pos x="6" y="123"/>
                </a:cxn>
                <a:cxn ang="0">
                  <a:pos x="6" y="123"/>
                </a:cxn>
                <a:cxn ang="0">
                  <a:pos x="9" y="123"/>
                </a:cxn>
                <a:cxn ang="0">
                  <a:pos x="10" y="123"/>
                </a:cxn>
                <a:cxn ang="0">
                  <a:pos x="11" y="122"/>
                </a:cxn>
                <a:cxn ang="0">
                  <a:pos x="14" y="119"/>
                </a:cxn>
                <a:cxn ang="0">
                  <a:pos x="14" y="119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36" y="88"/>
                </a:cxn>
                <a:cxn ang="0">
                  <a:pos x="43" y="77"/>
                </a:cxn>
                <a:cxn ang="0">
                  <a:pos x="52" y="67"/>
                </a:cxn>
                <a:cxn ang="0">
                  <a:pos x="52" y="67"/>
                </a:cxn>
                <a:cxn ang="0">
                  <a:pos x="82" y="32"/>
                </a:cxn>
                <a:cxn ang="0">
                  <a:pos x="82" y="32"/>
                </a:cxn>
                <a:cxn ang="0">
                  <a:pos x="88" y="26"/>
                </a:cxn>
                <a:cxn ang="0">
                  <a:pos x="95" y="20"/>
                </a:cxn>
                <a:cxn ang="0">
                  <a:pos x="101" y="15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4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3"/>
                </a:cxn>
                <a:cxn ang="0">
                  <a:pos x="98" y="3"/>
                </a:cxn>
              </a:cxnLst>
              <a:rect l="0" t="0" r="r" b="b"/>
              <a:pathLst>
                <a:path w="106" h="134">
                  <a:moveTo>
                    <a:pt x="98" y="3"/>
                  </a:moveTo>
                  <a:lnTo>
                    <a:pt x="98" y="3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83" y="20"/>
                  </a:lnTo>
                  <a:lnTo>
                    <a:pt x="73" y="2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48" y="58"/>
                  </a:lnTo>
                  <a:lnTo>
                    <a:pt x="38" y="6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2"/>
                  </a:lnTo>
                  <a:lnTo>
                    <a:pt x="1" y="120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3" y="134"/>
                  </a:lnTo>
                  <a:lnTo>
                    <a:pt x="6" y="134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1" y="131"/>
                  </a:lnTo>
                  <a:lnTo>
                    <a:pt x="12" y="129"/>
                  </a:lnTo>
                  <a:lnTo>
                    <a:pt x="11" y="126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8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9" y="123"/>
                  </a:lnTo>
                  <a:lnTo>
                    <a:pt x="10" y="123"/>
                  </a:lnTo>
                  <a:lnTo>
                    <a:pt x="11" y="122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36" y="88"/>
                  </a:lnTo>
                  <a:lnTo>
                    <a:pt x="43" y="7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8" y="26"/>
                  </a:lnTo>
                  <a:lnTo>
                    <a:pt x="95" y="20"/>
                  </a:lnTo>
                  <a:lnTo>
                    <a:pt x="101" y="15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3"/>
                  </a:lnTo>
                  <a:lnTo>
                    <a:pt x="9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0" name="Freeform 136"/>
            <p:cNvSpPr/>
            <p:nvPr/>
          </p:nvSpPr>
          <p:spPr bwMode="auto">
            <a:xfrm>
              <a:off x="6729413" y="2536825"/>
              <a:ext cx="60325" cy="6508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99" y="10"/>
                </a:cxn>
                <a:cxn ang="0">
                  <a:pos x="93" y="19"/>
                </a:cxn>
                <a:cxn ang="0">
                  <a:pos x="87" y="27"/>
                </a:cxn>
                <a:cxn ang="0">
                  <a:pos x="78" y="34"/>
                </a:cxn>
                <a:cxn ang="0">
                  <a:pos x="63" y="47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40" y="66"/>
                </a:cxn>
                <a:cxn ang="0">
                  <a:pos x="33" y="72"/>
                </a:cxn>
                <a:cxn ang="0">
                  <a:pos x="21" y="86"/>
                </a:cxn>
                <a:cxn ang="0">
                  <a:pos x="10" y="10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1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3" y="115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23" y="99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0" y="79"/>
                </a:cxn>
                <a:cxn ang="0">
                  <a:pos x="48" y="73"/>
                </a:cxn>
                <a:cxn ang="0">
                  <a:pos x="57" y="67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91" y="35"/>
                </a:cxn>
                <a:cxn ang="0">
                  <a:pos x="102" y="22"/>
                </a:cxn>
                <a:cxn ang="0">
                  <a:pos x="107" y="14"/>
                </a:cxn>
                <a:cxn ang="0">
                  <a:pos x="112" y="6"/>
                </a:cxn>
                <a:cxn ang="0">
                  <a:pos x="112" y="6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4" h="123">
                  <a:moveTo>
                    <a:pt x="104" y="2"/>
                  </a:moveTo>
                  <a:lnTo>
                    <a:pt x="104" y="2"/>
                  </a:lnTo>
                  <a:lnTo>
                    <a:pt x="99" y="10"/>
                  </a:lnTo>
                  <a:lnTo>
                    <a:pt x="93" y="19"/>
                  </a:lnTo>
                  <a:lnTo>
                    <a:pt x="87" y="27"/>
                  </a:lnTo>
                  <a:lnTo>
                    <a:pt x="78" y="34"/>
                  </a:lnTo>
                  <a:lnTo>
                    <a:pt x="63" y="47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0" y="66"/>
                  </a:lnTo>
                  <a:lnTo>
                    <a:pt x="33" y="72"/>
                  </a:lnTo>
                  <a:lnTo>
                    <a:pt x="21" y="86"/>
                  </a:lnTo>
                  <a:lnTo>
                    <a:pt x="10" y="10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1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3" y="115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23" y="99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0" y="79"/>
                  </a:lnTo>
                  <a:lnTo>
                    <a:pt x="48" y="73"/>
                  </a:lnTo>
                  <a:lnTo>
                    <a:pt x="57" y="67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91" y="35"/>
                  </a:lnTo>
                  <a:lnTo>
                    <a:pt x="102" y="22"/>
                  </a:lnTo>
                  <a:lnTo>
                    <a:pt x="107" y="14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1" name="Freeform 137"/>
            <p:cNvSpPr/>
            <p:nvPr/>
          </p:nvSpPr>
          <p:spPr bwMode="auto">
            <a:xfrm>
              <a:off x="6764338" y="2535238"/>
              <a:ext cx="52388" cy="61913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7" y="8"/>
                </a:cxn>
                <a:cxn ang="0">
                  <a:pos x="87" y="8"/>
                </a:cxn>
                <a:cxn ang="0">
                  <a:pos x="83" y="14"/>
                </a:cxn>
                <a:cxn ang="0">
                  <a:pos x="79" y="19"/>
                </a:cxn>
                <a:cxn ang="0">
                  <a:pos x="67" y="31"/>
                </a:cxn>
                <a:cxn ang="0">
                  <a:pos x="67" y="31"/>
                </a:cxn>
                <a:cxn ang="0">
                  <a:pos x="61" y="37"/>
                </a:cxn>
                <a:cxn ang="0">
                  <a:pos x="56" y="44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22" y="84"/>
                </a:cxn>
                <a:cxn ang="0">
                  <a:pos x="10" y="98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9"/>
                </a:cxn>
                <a:cxn ang="0">
                  <a:pos x="6" y="119"/>
                </a:cxn>
                <a:cxn ang="0">
                  <a:pos x="6" y="119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3" y="113"/>
                </a:cxn>
                <a:cxn ang="0">
                  <a:pos x="13" y="110"/>
                </a:cxn>
                <a:cxn ang="0">
                  <a:pos x="13" y="110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25" y="95"/>
                </a:cxn>
                <a:cxn ang="0">
                  <a:pos x="37" y="81"/>
                </a:cxn>
                <a:cxn ang="0">
                  <a:pos x="61" y="53"/>
                </a:cxn>
                <a:cxn ang="0">
                  <a:pos x="61" y="53"/>
                </a:cxn>
                <a:cxn ang="0">
                  <a:pos x="70" y="42"/>
                </a:cxn>
                <a:cxn ang="0">
                  <a:pos x="82" y="32"/>
                </a:cxn>
                <a:cxn ang="0">
                  <a:pos x="91" y="19"/>
                </a:cxn>
                <a:cxn ang="0">
                  <a:pos x="95" y="1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9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19">
                  <a:moveTo>
                    <a:pt x="95" y="0"/>
                  </a:moveTo>
                  <a:lnTo>
                    <a:pt x="90" y="0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3" y="14"/>
                  </a:lnTo>
                  <a:lnTo>
                    <a:pt x="79" y="19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1" y="37"/>
                  </a:lnTo>
                  <a:lnTo>
                    <a:pt x="56" y="44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22" y="84"/>
                  </a:lnTo>
                  <a:lnTo>
                    <a:pt x="10" y="98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3" y="113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25" y="95"/>
                  </a:lnTo>
                  <a:lnTo>
                    <a:pt x="37" y="81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70" y="42"/>
                  </a:lnTo>
                  <a:lnTo>
                    <a:pt x="82" y="32"/>
                  </a:lnTo>
                  <a:lnTo>
                    <a:pt x="91" y="19"/>
                  </a:lnTo>
                  <a:lnTo>
                    <a:pt x="95" y="1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9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2" name="Freeform 138"/>
            <p:cNvSpPr/>
            <p:nvPr/>
          </p:nvSpPr>
          <p:spPr bwMode="auto">
            <a:xfrm>
              <a:off x="6804025" y="253523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4" y="9"/>
                </a:cxn>
                <a:cxn ang="0">
                  <a:pos x="69" y="16"/>
                </a:cxn>
                <a:cxn ang="0">
                  <a:pos x="58" y="30"/>
                </a:cxn>
                <a:cxn ang="0">
                  <a:pos x="34" y="56"/>
                </a:cxn>
                <a:cxn ang="0">
                  <a:pos x="34" y="56"/>
                </a:cxn>
                <a:cxn ang="0">
                  <a:pos x="17" y="74"/>
                </a:cxn>
                <a:cxn ang="0">
                  <a:pos x="9" y="84"/>
                </a:cxn>
                <a:cxn ang="0">
                  <a:pos x="6" y="90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9" y="107"/>
                </a:cxn>
                <a:cxn ang="0">
                  <a:pos x="10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2" y="102"/>
                </a:cxn>
                <a:cxn ang="0">
                  <a:pos x="12" y="102"/>
                </a:cxn>
                <a:cxn ang="0">
                  <a:pos x="13" y="101"/>
                </a:cxn>
                <a:cxn ang="0">
                  <a:pos x="14" y="99"/>
                </a:cxn>
                <a:cxn ang="0">
                  <a:pos x="15" y="96"/>
                </a:cxn>
                <a:cxn ang="0">
                  <a:pos x="15" y="96"/>
                </a:cxn>
                <a:cxn ang="0">
                  <a:pos x="15" y="94"/>
                </a:cxn>
                <a:cxn ang="0">
                  <a:pos x="15" y="93"/>
                </a:cxn>
                <a:cxn ang="0">
                  <a:pos x="15" y="93"/>
                </a:cxn>
                <a:cxn ang="0">
                  <a:pos x="19" y="88"/>
                </a:cxn>
                <a:cxn ang="0">
                  <a:pos x="23" y="82"/>
                </a:cxn>
                <a:cxn ang="0">
                  <a:pos x="32" y="72"/>
                </a:cxn>
                <a:cxn ang="0">
                  <a:pos x="32" y="72"/>
                </a:cxn>
                <a:cxn ang="0">
                  <a:pos x="44" y="59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64" y="37"/>
                </a:cxn>
                <a:cxn ang="0">
                  <a:pos x="73" y="28"/>
                </a:cxn>
                <a:cxn ang="0">
                  <a:pos x="80" y="1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8">
                  <a:moveTo>
                    <a:pt x="77" y="2"/>
                  </a:moveTo>
                  <a:lnTo>
                    <a:pt x="77" y="2"/>
                  </a:lnTo>
                  <a:lnTo>
                    <a:pt x="74" y="9"/>
                  </a:lnTo>
                  <a:lnTo>
                    <a:pt x="69" y="16"/>
                  </a:lnTo>
                  <a:lnTo>
                    <a:pt x="58" y="30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17" y="74"/>
                  </a:lnTo>
                  <a:lnTo>
                    <a:pt x="9" y="84"/>
                  </a:lnTo>
                  <a:lnTo>
                    <a:pt x="6" y="90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9" y="107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9" y="88"/>
                  </a:lnTo>
                  <a:lnTo>
                    <a:pt x="23" y="8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44" y="59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64" y="37"/>
                  </a:lnTo>
                  <a:lnTo>
                    <a:pt x="73" y="28"/>
                  </a:lnTo>
                  <a:lnTo>
                    <a:pt x="80" y="1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3" name="Freeform 139"/>
            <p:cNvSpPr/>
            <p:nvPr/>
          </p:nvSpPr>
          <p:spPr bwMode="auto">
            <a:xfrm>
              <a:off x="6834188" y="2535238"/>
              <a:ext cx="42863" cy="58738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7" y="6"/>
                </a:cxn>
                <a:cxn ang="0">
                  <a:pos x="63" y="11"/>
                </a:cxn>
                <a:cxn ang="0">
                  <a:pos x="56" y="21"/>
                </a:cxn>
                <a:cxn ang="0">
                  <a:pos x="50" y="33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32" y="61"/>
                </a:cxn>
                <a:cxn ang="0">
                  <a:pos x="21" y="75"/>
                </a:cxn>
                <a:cxn ang="0">
                  <a:pos x="10" y="90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2" y="112"/>
                </a:cxn>
                <a:cxn ang="0">
                  <a:pos x="14" y="110"/>
                </a:cxn>
                <a:cxn ang="0">
                  <a:pos x="14" y="107"/>
                </a:cxn>
                <a:cxn ang="0">
                  <a:pos x="12" y="105"/>
                </a:cxn>
                <a:cxn ang="0">
                  <a:pos x="12" y="105"/>
                </a:cxn>
                <a:cxn ang="0">
                  <a:pos x="19" y="92"/>
                </a:cxn>
                <a:cxn ang="0">
                  <a:pos x="28" y="79"/>
                </a:cxn>
                <a:cxn ang="0">
                  <a:pos x="47" y="56"/>
                </a:cxn>
                <a:cxn ang="0">
                  <a:pos x="47" y="56"/>
                </a:cxn>
                <a:cxn ang="0">
                  <a:pos x="51" y="49"/>
                </a:cxn>
                <a:cxn ang="0">
                  <a:pos x="54" y="43"/>
                </a:cxn>
                <a:cxn ang="0">
                  <a:pos x="61" y="31"/>
                </a:cxn>
                <a:cxn ang="0">
                  <a:pos x="68" y="18"/>
                </a:cxn>
                <a:cxn ang="0">
                  <a:pos x="74" y="13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1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1" h="113">
                  <a:moveTo>
                    <a:pt x="73" y="1"/>
                  </a:moveTo>
                  <a:lnTo>
                    <a:pt x="73" y="1"/>
                  </a:lnTo>
                  <a:lnTo>
                    <a:pt x="67" y="6"/>
                  </a:lnTo>
                  <a:lnTo>
                    <a:pt x="63" y="11"/>
                  </a:lnTo>
                  <a:lnTo>
                    <a:pt x="56" y="21"/>
                  </a:lnTo>
                  <a:lnTo>
                    <a:pt x="50" y="33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32" y="61"/>
                  </a:lnTo>
                  <a:lnTo>
                    <a:pt x="21" y="75"/>
                  </a:lnTo>
                  <a:lnTo>
                    <a:pt x="10" y="90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2" y="112"/>
                  </a:lnTo>
                  <a:lnTo>
                    <a:pt x="14" y="110"/>
                  </a:lnTo>
                  <a:lnTo>
                    <a:pt x="14" y="107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9" y="92"/>
                  </a:lnTo>
                  <a:lnTo>
                    <a:pt x="28" y="7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61" y="31"/>
                  </a:lnTo>
                  <a:lnTo>
                    <a:pt x="68" y="18"/>
                  </a:lnTo>
                  <a:lnTo>
                    <a:pt x="74" y="13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1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4" name="Freeform 140"/>
            <p:cNvSpPr/>
            <p:nvPr/>
          </p:nvSpPr>
          <p:spPr bwMode="auto">
            <a:xfrm>
              <a:off x="6859588" y="2544763"/>
              <a:ext cx="34925" cy="55563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4" y="12"/>
                </a:cxn>
                <a:cxn ang="0">
                  <a:pos x="51" y="18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8" y="59"/>
                </a:cxn>
                <a:cxn ang="0">
                  <a:pos x="28" y="59"/>
                </a:cxn>
                <a:cxn ang="0">
                  <a:pos x="19" y="72"/>
                </a:cxn>
                <a:cxn ang="0">
                  <a:pos x="15" y="78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6" y="86"/>
                </a:cxn>
                <a:cxn ang="0">
                  <a:pos x="4" y="90"/>
                </a:cxn>
                <a:cxn ang="0">
                  <a:pos x="2" y="94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0" y="98"/>
                </a:cxn>
                <a:cxn ang="0">
                  <a:pos x="11" y="95"/>
                </a:cxn>
                <a:cxn ang="0">
                  <a:pos x="15" y="91"/>
                </a:cxn>
                <a:cxn ang="0">
                  <a:pos x="19" y="88"/>
                </a:cxn>
                <a:cxn ang="0">
                  <a:pos x="23" y="84"/>
                </a:cxn>
                <a:cxn ang="0">
                  <a:pos x="23" y="84"/>
                </a:cxn>
                <a:cxn ang="0">
                  <a:pos x="39" y="59"/>
                </a:cxn>
                <a:cxn ang="0">
                  <a:pos x="39" y="59"/>
                </a:cxn>
                <a:cxn ang="0">
                  <a:pos x="46" y="46"/>
                </a:cxn>
                <a:cxn ang="0">
                  <a:pos x="54" y="31"/>
                </a:cxn>
                <a:cxn ang="0">
                  <a:pos x="54" y="31"/>
                </a:cxn>
                <a:cxn ang="0">
                  <a:pos x="62" y="20"/>
                </a:cxn>
                <a:cxn ang="0">
                  <a:pos x="65" y="14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5" y="3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6" h="105">
                  <a:moveTo>
                    <a:pt x="58" y="4"/>
                  </a:moveTo>
                  <a:lnTo>
                    <a:pt x="58" y="4"/>
                  </a:lnTo>
                  <a:lnTo>
                    <a:pt x="54" y="12"/>
                  </a:lnTo>
                  <a:lnTo>
                    <a:pt x="51" y="18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19" y="72"/>
                  </a:lnTo>
                  <a:lnTo>
                    <a:pt x="15" y="78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0" y="98"/>
                  </a:lnTo>
                  <a:lnTo>
                    <a:pt x="11" y="95"/>
                  </a:lnTo>
                  <a:lnTo>
                    <a:pt x="15" y="91"/>
                  </a:lnTo>
                  <a:lnTo>
                    <a:pt x="19" y="88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46" y="46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62" y="20"/>
                  </a:lnTo>
                  <a:lnTo>
                    <a:pt x="65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5" y="3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5" name="Freeform 141"/>
            <p:cNvSpPr/>
            <p:nvPr/>
          </p:nvSpPr>
          <p:spPr bwMode="auto">
            <a:xfrm>
              <a:off x="6869113" y="2549525"/>
              <a:ext cx="41275" cy="603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9"/>
                </a:cxn>
                <a:cxn ang="0">
                  <a:pos x="59" y="16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44" y="43"/>
                </a:cxn>
                <a:cxn ang="0">
                  <a:pos x="35" y="55"/>
                </a:cxn>
                <a:cxn ang="0">
                  <a:pos x="35" y="55"/>
                </a:cxn>
                <a:cxn ang="0">
                  <a:pos x="20" y="80"/>
                </a:cxn>
                <a:cxn ang="0">
                  <a:pos x="11" y="93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1"/>
                </a:cxn>
                <a:cxn ang="0">
                  <a:pos x="3" y="112"/>
                </a:cxn>
                <a:cxn ang="0">
                  <a:pos x="4" y="113"/>
                </a:cxn>
                <a:cxn ang="0">
                  <a:pos x="7" y="112"/>
                </a:cxn>
                <a:cxn ang="0">
                  <a:pos x="8" y="111"/>
                </a:cxn>
                <a:cxn ang="0">
                  <a:pos x="8" y="111"/>
                </a:cxn>
                <a:cxn ang="0">
                  <a:pos x="18" y="100"/>
                </a:cxn>
                <a:cxn ang="0">
                  <a:pos x="27" y="86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3" y="44"/>
                </a:cxn>
                <a:cxn ang="0">
                  <a:pos x="62" y="28"/>
                </a:cxn>
                <a:cxn ang="0">
                  <a:pos x="62" y="28"/>
                </a:cxn>
                <a:cxn ang="0">
                  <a:pos x="65" y="21"/>
                </a:cxn>
                <a:cxn ang="0">
                  <a:pos x="70" y="16"/>
                </a:cxn>
                <a:cxn ang="0">
                  <a:pos x="73" y="1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13">
                  <a:moveTo>
                    <a:pt x="66" y="3"/>
                  </a:moveTo>
                  <a:lnTo>
                    <a:pt x="66" y="3"/>
                  </a:lnTo>
                  <a:lnTo>
                    <a:pt x="63" y="9"/>
                  </a:lnTo>
                  <a:lnTo>
                    <a:pt x="59" y="16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4" y="4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20" y="80"/>
                  </a:lnTo>
                  <a:lnTo>
                    <a:pt x="11" y="93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1"/>
                  </a:lnTo>
                  <a:lnTo>
                    <a:pt x="3" y="112"/>
                  </a:lnTo>
                  <a:lnTo>
                    <a:pt x="4" y="113"/>
                  </a:lnTo>
                  <a:lnTo>
                    <a:pt x="7" y="112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18" y="100"/>
                  </a:lnTo>
                  <a:lnTo>
                    <a:pt x="27" y="8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3" y="44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5" y="21"/>
                  </a:lnTo>
                  <a:lnTo>
                    <a:pt x="70" y="16"/>
                  </a:lnTo>
                  <a:lnTo>
                    <a:pt x="73" y="1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6" name="Freeform 142"/>
            <p:cNvSpPr/>
            <p:nvPr/>
          </p:nvSpPr>
          <p:spPr bwMode="auto">
            <a:xfrm>
              <a:off x="6881813" y="2562225"/>
              <a:ext cx="42863" cy="6191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6" y="12"/>
                </a:cxn>
                <a:cxn ang="0">
                  <a:pos x="61" y="21"/>
                </a:cxn>
                <a:cxn ang="0">
                  <a:pos x="57" y="31"/>
                </a:cxn>
                <a:cxn ang="0">
                  <a:pos x="54" y="42"/>
                </a:cxn>
                <a:cxn ang="0">
                  <a:pos x="54" y="42"/>
                </a:cxn>
                <a:cxn ang="0">
                  <a:pos x="50" y="51"/>
                </a:cxn>
                <a:cxn ang="0">
                  <a:pos x="45" y="60"/>
                </a:cxn>
                <a:cxn ang="0">
                  <a:pos x="38" y="70"/>
                </a:cxn>
                <a:cxn ang="0">
                  <a:pos x="31" y="78"/>
                </a:cxn>
                <a:cxn ang="0">
                  <a:pos x="16" y="95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7" y="118"/>
                </a:cxn>
                <a:cxn ang="0">
                  <a:pos x="28" y="94"/>
                </a:cxn>
                <a:cxn ang="0">
                  <a:pos x="38" y="82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7" y="57"/>
                </a:cxn>
                <a:cxn ang="0">
                  <a:pos x="60" y="51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69" y="25"/>
                </a:cxn>
                <a:cxn ang="0">
                  <a:pos x="73" y="17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3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119">
                  <a:moveTo>
                    <a:pt x="72" y="2"/>
                  </a:moveTo>
                  <a:lnTo>
                    <a:pt x="72" y="2"/>
                  </a:lnTo>
                  <a:lnTo>
                    <a:pt x="66" y="12"/>
                  </a:lnTo>
                  <a:lnTo>
                    <a:pt x="61" y="21"/>
                  </a:lnTo>
                  <a:lnTo>
                    <a:pt x="57" y="31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51"/>
                  </a:lnTo>
                  <a:lnTo>
                    <a:pt x="45" y="60"/>
                  </a:lnTo>
                  <a:lnTo>
                    <a:pt x="38" y="70"/>
                  </a:lnTo>
                  <a:lnTo>
                    <a:pt x="31" y="78"/>
                  </a:lnTo>
                  <a:lnTo>
                    <a:pt x="16" y="95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28" y="94"/>
                  </a:lnTo>
                  <a:lnTo>
                    <a:pt x="38" y="82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7" y="57"/>
                  </a:lnTo>
                  <a:lnTo>
                    <a:pt x="60" y="51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9" y="25"/>
                  </a:lnTo>
                  <a:lnTo>
                    <a:pt x="73" y="17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3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7" name="Freeform 143"/>
            <p:cNvSpPr/>
            <p:nvPr/>
          </p:nvSpPr>
          <p:spPr bwMode="auto">
            <a:xfrm>
              <a:off x="6886575" y="2582863"/>
              <a:ext cx="53975" cy="66675"/>
            </a:xfrm>
            <a:custGeom>
              <a:avLst/>
              <a:gdLst/>
              <a:ahLst/>
              <a:cxnLst>
                <a:cxn ang="0">
                  <a:pos x="91" y="2"/>
                </a:cxn>
                <a:cxn ang="0">
                  <a:pos x="91" y="2"/>
                </a:cxn>
                <a:cxn ang="0">
                  <a:pos x="85" y="8"/>
                </a:cxn>
                <a:cxn ang="0">
                  <a:pos x="80" y="15"/>
                </a:cxn>
                <a:cxn ang="0">
                  <a:pos x="70" y="31"/>
                </a:cxn>
                <a:cxn ang="0">
                  <a:pos x="59" y="45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34" y="74"/>
                </a:cxn>
                <a:cxn ang="0">
                  <a:pos x="23" y="88"/>
                </a:cxn>
                <a:cxn ang="0">
                  <a:pos x="12" y="104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19" y="110"/>
                </a:cxn>
                <a:cxn ang="0">
                  <a:pos x="30" y="95"/>
                </a:cxn>
                <a:cxn ang="0">
                  <a:pos x="42" y="80"/>
                </a:cxn>
                <a:cxn ang="0">
                  <a:pos x="55" y="66"/>
                </a:cxn>
                <a:cxn ang="0">
                  <a:pos x="55" y="66"/>
                </a:cxn>
                <a:cxn ang="0">
                  <a:pos x="67" y="52"/>
                </a:cxn>
                <a:cxn ang="0">
                  <a:pos x="76" y="37"/>
                </a:cxn>
                <a:cxn ang="0">
                  <a:pos x="86" y="22"/>
                </a:cxn>
                <a:cxn ang="0">
                  <a:pos x="92" y="15"/>
                </a:cxn>
                <a:cxn ang="0">
                  <a:pos x="99" y="8"/>
                </a:cxn>
                <a:cxn ang="0">
                  <a:pos x="99" y="8"/>
                </a:cxn>
                <a:cxn ang="0">
                  <a:pos x="100" y="6"/>
                </a:cxn>
                <a:cxn ang="0">
                  <a:pos x="100" y="5"/>
                </a:cxn>
                <a:cxn ang="0">
                  <a:pos x="100" y="3"/>
                </a:cxn>
                <a:cxn ang="0">
                  <a:pos x="99" y="2"/>
                </a:cxn>
                <a:cxn ang="0">
                  <a:pos x="96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2"/>
                </a:cxn>
                <a:cxn ang="0">
                  <a:pos x="91" y="2"/>
                </a:cxn>
              </a:cxnLst>
              <a:rect l="0" t="0" r="r" b="b"/>
              <a:pathLst>
                <a:path w="100" h="128">
                  <a:moveTo>
                    <a:pt x="91" y="2"/>
                  </a:moveTo>
                  <a:lnTo>
                    <a:pt x="91" y="2"/>
                  </a:lnTo>
                  <a:lnTo>
                    <a:pt x="85" y="8"/>
                  </a:lnTo>
                  <a:lnTo>
                    <a:pt x="80" y="15"/>
                  </a:lnTo>
                  <a:lnTo>
                    <a:pt x="70" y="31"/>
                  </a:lnTo>
                  <a:lnTo>
                    <a:pt x="59" y="45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34" y="74"/>
                  </a:lnTo>
                  <a:lnTo>
                    <a:pt x="23" y="88"/>
                  </a:lnTo>
                  <a:lnTo>
                    <a:pt x="12" y="10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19" y="110"/>
                  </a:lnTo>
                  <a:lnTo>
                    <a:pt x="30" y="95"/>
                  </a:lnTo>
                  <a:lnTo>
                    <a:pt x="42" y="80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67" y="52"/>
                  </a:lnTo>
                  <a:lnTo>
                    <a:pt x="76" y="37"/>
                  </a:lnTo>
                  <a:lnTo>
                    <a:pt x="86" y="22"/>
                  </a:lnTo>
                  <a:lnTo>
                    <a:pt x="92" y="15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6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99" y="2"/>
                  </a:lnTo>
                  <a:lnTo>
                    <a:pt x="96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2"/>
                  </a:lnTo>
                  <a:lnTo>
                    <a:pt x="9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8" name="Freeform 144"/>
            <p:cNvSpPr/>
            <p:nvPr/>
          </p:nvSpPr>
          <p:spPr bwMode="auto">
            <a:xfrm>
              <a:off x="6881813" y="2601913"/>
              <a:ext cx="68263" cy="825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5" y="22"/>
                </a:cxn>
                <a:cxn ang="0">
                  <a:pos x="88" y="37"/>
                </a:cxn>
                <a:cxn ang="0">
                  <a:pos x="88" y="37"/>
                </a:cxn>
                <a:cxn ang="0">
                  <a:pos x="81" y="44"/>
                </a:cxn>
                <a:cxn ang="0">
                  <a:pos x="73" y="53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31" y="109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42" y="110"/>
                </a:cxn>
                <a:cxn ang="0">
                  <a:pos x="75" y="67"/>
                </a:cxn>
                <a:cxn ang="0">
                  <a:pos x="75" y="67"/>
                </a:cxn>
                <a:cxn ang="0">
                  <a:pos x="84" y="56"/>
                </a:cxn>
                <a:cxn ang="0">
                  <a:pos x="92" y="46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17" y="23"/>
                </a:cxn>
                <a:cxn ang="0">
                  <a:pos x="122" y="18"/>
                </a:cxn>
                <a:cxn ang="0">
                  <a:pos x="126" y="12"/>
                </a:cxn>
                <a:cxn ang="0">
                  <a:pos x="128" y="6"/>
                </a:cxn>
                <a:cxn ang="0">
                  <a:pos x="128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156">
                  <a:moveTo>
                    <a:pt x="119" y="3"/>
                  </a:moveTo>
                  <a:lnTo>
                    <a:pt x="119" y="3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5" y="22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1" y="44"/>
                  </a:lnTo>
                  <a:lnTo>
                    <a:pt x="73" y="53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31" y="10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42" y="110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84" y="56"/>
                  </a:lnTo>
                  <a:lnTo>
                    <a:pt x="92" y="4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7" y="23"/>
                  </a:lnTo>
                  <a:lnTo>
                    <a:pt x="122" y="18"/>
                  </a:lnTo>
                  <a:lnTo>
                    <a:pt x="126" y="12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9" name="Freeform 145"/>
            <p:cNvSpPr/>
            <p:nvPr/>
          </p:nvSpPr>
          <p:spPr bwMode="auto">
            <a:xfrm>
              <a:off x="6292850" y="2393950"/>
              <a:ext cx="82550" cy="50800"/>
            </a:xfrm>
            <a:custGeom>
              <a:avLst/>
              <a:gdLst/>
              <a:ahLst/>
              <a:cxnLst>
                <a:cxn ang="0">
                  <a:pos x="148" y="1"/>
                </a:cxn>
                <a:cxn ang="0">
                  <a:pos x="148" y="1"/>
                </a:cxn>
                <a:cxn ang="0">
                  <a:pos x="131" y="11"/>
                </a:cxn>
                <a:cxn ang="0">
                  <a:pos x="111" y="20"/>
                </a:cxn>
                <a:cxn ang="0">
                  <a:pos x="93" y="28"/>
                </a:cxn>
                <a:cxn ang="0">
                  <a:pos x="75" y="40"/>
                </a:cxn>
                <a:cxn ang="0">
                  <a:pos x="75" y="40"/>
                </a:cxn>
                <a:cxn ang="0">
                  <a:pos x="38" y="62"/>
                </a:cxn>
                <a:cxn ang="0">
                  <a:pos x="19" y="74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2" y="94"/>
                </a:cxn>
                <a:cxn ang="0">
                  <a:pos x="5" y="95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3" y="93"/>
                </a:cxn>
                <a:cxn ang="0">
                  <a:pos x="13" y="91"/>
                </a:cxn>
                <a:cxn ang="0">
                  <a:pos x="13" y="89"/>
                </a:cxn>
                <a:cxn ang="0">
                  <a:pos x="13" y="89"/>
                </a:cxn>
                <a:cxn ang="0">
                  <a:pos x="30" y="79"/>
                </a:cxn>
                <a:cxn ang="0">
                  <a:pos x="46" y="67"/>
                </a:cxn>
                <a:cxn ang="0">
                  <a:pos x="79" y="48"/>
                </a:cxn>
                <a:cxn ang="0">
                  <a:pos x="79" y="48"/>
                </a:cxn>
                <a:cxn ang="0">
                  <a:pos x="98" y="37"/>
                </a:cxn>
                <a:cxn ang="0">
                  <a:pos x="116" y="28"/>
                </a:cxn>
                <a:cxn ang="0">
                  <a:pos x="135" y="19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6" y="2"/>
                </a:cxn>
                <a:cxn ang="0">
                  <a:pos x="155" y="1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8" y="1"/>
                </a:cxn>
                <a:cxn ang="0">
                  <a:pos x="148" y="1"/>
                </a:cxn>
              </a:cxnLst>
              <a:rect l="0" t="0" r="r" b="b"/>
              <a:pathLst>
                <a:path w="156" h="95">
                  <a:moveTo>
                    <a:pt x="148" y="1"/>
                  </a:moveTo>
                  <a:lnTo>
                    <a:pt x="148" y="1"/>
                  </a:lnTo>
                  <a:lnTo>
                    <a:pt x="131" y="11"/>
                  </a:lnTo>
                  <a:lnTo>
                    <a:pt x="111" y="20"/>
                  </a:lnTo>
                  <a:lnTo>
                    <a:pt x="93" y="28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38" y="62"/>
                  </a:lnTo>
                  <a:lnTo>
                    <a:pt x="19" y="7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2" y="94"/>
                  </a:lnTo>
                  <a:lnTo>
                    <a:pt x="5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3" y="93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30" y="79"/>
                  </a:lnTo>
                  <a:lnTo>
                    <a:pt x="46" y="67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98" y="37"/>
                  </a:lnTo>
                  <a:lnTo>
                    <a:pt x="116" y="28"/>
                  </a:lnTo>
                  <a:lnTo>
                    <a:pt x="135" y="19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6" y="2"/>
                  </a:lnTo>
                  <a:lnTo>
                    <a:pt x="155" y="1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8" y="1"/>
                  </a:lnTo>
                  <a:lnTo>
                    <a:pt x="1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0" name="Freeform 146"/>
            <p:cNvSpPr/>
            <p:nvPr/>
          </p:nvSpPr>
          <p:spPr bwMode="auto">
            <a:xfrm>
              <a:off x="6281738" y="2419350"/>
              <a:ext cx="90488" cy="52388"/>
            </a:xfrm>
            <a:custGeom>
              <a:avLst/>
              <a:gdLst/>
              <a:ahLst/>
              <a:cxnLst>
                <a:cxn ang="0">
                  <a:pos x="164" y="0"/>
                </a:cxn>
                <a:cxn ang="0">
                  <a:pos x="164" y="0"/>
                </a:cxn>
                <a:cxn ang="0">
                  <a:pos x="141" y="12"/>
                </a:cxn>
                <a:cxn ang="0">
                  <a:pos x="119" y="26"/>
                </a:cxn>
                <a:cxn ang="0">
                  <a:pos x="96" y="38"/>
                </a:cxn>
                <a:cxn ang="0">
                  <a:pos x="73" y="49"/>
                </a:cxn>
                <a:cxn ang="0">
                  <a:pos x="73" y="49"/>
                </a:cxn>
                <a:cxn ang="0">
                  <a:pos x="61" y="57"/>
                </a:cxn>
                <a:cxn ang="0">
                  <a:pos x="50" y="63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12" y="82"/>
                </a:cxn>
                <a:cxn ang="0">
                  <a:pos x="6" y="87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4"/>
                </a:cxn>
                <a:cxn ang="0">
                  <a:pos x="17" y="91"/>
                </a:cxn>
                <a:cxn ang="0">
                  <a:pos x="26" y="86"/>
                </a:cxn>
                <a:cxn ang="0">
                  <a:pos x="35" y="81"/>
                </a:cxn>
                <a:cxn ang="0">
                  <a:pos x="44" y="77"/>
                </a:cxn>
                <a:cxn ang="0">
                  <a:pos x="44" y="77"/>
                </a:cxn>
                <a:cxn ang="0">
                  <a:pos x="64" y="66"/>
                </a:cxn>
                <a:cxn ang="0">
                  <a:pos x="86" y="55"/>
                </a:cxn>
                <a:cxn ang="0">
                  <a:pos x="86" y="55"/>
                </a:cxn>
                <a:cxn ang="0">
                  <a:pos x="106" y="43"/>
                </a:cxn>
                <a:cxn ang="0">
                  <a:pos x="127" y="32"/>
                </a:cxn>
                <a:cxn ang="0">
                  <a:pos x="148" y="1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7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2"/>
                </a:cxn>
                <a:cxn ang="0">
                  <a:pos x="169" y="1"/>
                </a:cxn>
                <a:cxn ang="0">
                  <a:pos x="168" y="0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4" y="0"/>
                </a:cxn>
              </a:cxnLst>
              <a:rect l="0" t="0" r="r" b="b"/>
              <a:pathLst>
                <a:path w="171" h="99">
                  <a:moveTo>
                    <a:pt x="164" y="0"/>
                  </a:moveTo>
                  <a:lnTo>
                    <a:pt x="164" y="0"/>
                  </a:lnTo>
                  <a:lnTo>
                    <a:pt x="141" y="12"/>
                  </a:lnTo>
                  <a:lnTo>
                    <a:pt x="119" y="26"/>
                  </a:lnTo>
                  <a:lnTo>
                    <a:pt x="96" y="38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61" y="57"/>
                  </a:lnTo>
                  <a:lnTo>
                    <a:pt x="50" y="6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12" y="82"/>
                  </a:lnTo>
                  <a:lnTo>
                    <a:pt x="6" y="87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4"/>
                  </a:lnTo>
                  <a:lnTo>
                    <a:pt x="17" y="91"/>
                  </a:lnTo>
                  <a:lnTo>
                    <a:pt x="26" y="86"/>
                  </a:lnTo>
                  <a:lnTo>
                    <a:pt x="35" y="81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64" y="66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106" y="43"/>
                  </a:lnTo>
                  <a:lnTo>
                    <a:pt x="127" y="32"/>
                  </a:lnTo>
                  <a:lnTo>
                    <a:pt x="148" y="1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7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2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1" name="Freeform 147"/>
            <p:cNvSpPr/>
            <p:nvPr/>
          </p:nvSpPr>
          <p:spPr bwMode="auto">
            <a:xfrm>
              <a:off x="6262688" y="2444750"/>
              <a:ext cx="92075" cy="571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48" y="15"/>
                </a:cxn>
                <a:cxn ang="0">
                  <a:pos x="127" y="26"/>
                </a:cxn>
                <a:cxn ang="0">
                  <a:pos x="82" y="48"/>
                </a:cxn>
                <a:cxn ang="0">
                  <a:pos x="61" y="59"/>
                </a:cxn>
                <a:cxn ang="0">
                  <a:pos x="40" y="72"/>
                </a:cxn>
                <a:cxn ang="0">
                  <a:pos x="19" y="85"/>
                </a:cxn>
                <a:cxn ang="0">
                  <a:pos x="10" y="92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6" y="99"/>
                </a:cxn>
                <a:cxn ang="0">
                  <a:pos x="27" y="92"/>
                </a:cxn>
                <a:cxn ang="0">
                  <a:pos x="46" y="79"/>
                </a:cxn>
                <a:cxn ang="0">
                  <a:pos x="67" y="66"/>
                </a:cxn>
                <a:cxn ang="0">
                  <a:pos x="89" y="56"/>
                </a:cxn>
                <a:cxn ang="0">
                  <a:pos x="132" y="34"/>
                </a:cxn>
                <a:cxn ang="0">
                  <a:pos x="153" y="22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8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0"/>
                </a:cxn>
                <a:cxn ang="0">
                  <a:pos x="171" y="0"/>
                </a:cxn>
                <a:cxn ang="0">
                  <a:pos x="170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4" h="109">
                  <a:moveTo>
                    <a:pt x="168" y="0"/>
                  </a:moveTo>
                  <a:lnTo>
                    <a:pt x="168" y="0"/>
                  </a:lnTo>
                  <a:lnTo>
                    <a:pt x="148" y="15"/>
                  </a:lnTo>
                  <a:lnTo>
                    <a:pt x="127" y="26"/>
                  </a:lnTo>
                  <a:lnTo>
                    <a:pt x="82" y="48"/>
                  </a:lnTo>
                  <a:lnTo>
                    <a:pt x="61" y="59"/>
                  </a:lnTo>
                  <a:lnTo>
                    <a:pt x="40" y="72"/>
                  </a:lnTo>
                  <a:lnTo>
                    <a:pt x="19" y="85"/>
                  </a:lnTo>
                  <a:lnTo>
                    <a:pt x="10" y="92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6" y="99"/>
                  </a:lnTo>
                  <a:lnTo>
                    <a:pt x="27" y="92"/>
                  </a:lnTo>
                  <a:lnTo>
                    <a:pt x="46" y="79"/>
                  </a:lnTo>
                  <a:lnTo>
                    <a:pt x="67" y="66"/>
                  </a:lnTo>
                  <a:lnTo>
                    <a:pt x="89" y="56"/>
                  </a:lnTo>
                  <a:lnTo>
                    <a:pt x="132" y="34"/>
                  </a:lnTo>
                  <a:lnTo>
                    <a:pt x="153" y="2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2" name="Freeform 148"/>
            <p:cNvSpPr/>
            <p:nvPr/>
          </p:nvSpPr>
          <p:spPr bwMode="auto">
            <a:xfrm>
              <a:off x="6275388" y="2482850"/>
              <a:ext cx="60325" cy="28575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107" y="0"/>
                </a:cxn>
                <a:cxn ang="0">
                  <a:pos x="90" y="5"/>
                </a:cxn>
                <a:cxn ang="0">
                  <a:pos x="75" y="10"/>
                </a:cxn>
                <a:cxn ang="0">
                  <a:pos x="59" y="16"/>
                </a:cxn>
                <a:cxn ang="0">
                  <a:pos x="43" y="21"/>
                </a:cxn>
                <a:cxn ang="0">
                  <a:pos x="43" y="21"/>
                </a:cxn>
                <a:cxn ang="0">
                  <a:pos x="32" y="26"/>
                </a:cxn>
                <a:cxn ang="0">
                  <a:pos x="20" y="32"/>
                </a:cxn>
                <a:cxn ang="0">
                  <a:pos x="10" y="39"/>
                </a:cxn>
                <a:cxn ang="0">
                  <a:pos x="5" y="4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9"/>
                </a:cxn>
                <a:cxn ang="0">
                  <a:pos x="18" y="45"/>
                </a:cxn>
                <a:cxn ang="0">
                  <a:pos x="23" y="41"/>
                </a:cxn>
                <a:cxn ang="0">
                  <a:pos x="31" y="37"/>
                </a:cxn>
                <a:cxn ang="0">
                  <a:pos x="44" y="32"/>
                </a:cxn>
                <a:cxn ang="0">
                  <a:pos x="57" y="27"/>
                </a:cxn>
                <a:cxn ang="0">
                  <a:pos x="57" y="27"/>
                </a:cxn>
                <a:cxn ang="0">
                  <a:pos x="71" y="23"/>
                </a:cxn>
                <a:cxn ang="0">
                  <a:pos x="83" y="18"/>
                </a:cxn>
                <a:cxn ang="0">
                  <a:pos x="97" y="13"/>
                </a:cxn>
                <a:cxn ang="0">
                  <a:pos x="110" y="9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7" y="0"/>
                </a:cxn>
              </a:cxnLst>
              <a:rect l="0" t="0" r="r" b="b"/>
              <a:pathLst>
                <a:path w="113" h="56">
                  <a:moveTo>
                    <a:pt x="107" y="0"/>
                  </a:moveTo>
                  <a:lnTo>
                    <a:pt x="107" y="0"/>
                  </a:lnTo>
                  <a:lnTo>
                    <a:pt x="90" y="5"/>
                  </a:lnTo>
                  <a:lnTo>
                    <a:pt x="75" y="10"/>
                  </a:lnTo>
                  <a:lnTo>
                    <a:pt x="59" y="16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32" y="26"/>
                  </a:lnTo>
                  <a:lnTo>
                    <a:pt x="20" y="32"/>
                  </a:lnTo>
                  <a:lnTo>
                    <a:pt x="10" y="39"/>
                  </a:lnTo>
                  <a:lnTo>
                    <a:pt x="5" y="4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9"/>
                  </a:lnTo>
                  <a:lnTo>
                    <a:pt x="18" y="45"/>
                  </a:lnTo>
                  <a:lnTo>
                    <a:pt x="23" y="41"/>
                  </a:lnTo>
                  <a:lnTo>
                    <a:pt x="31" y="37"/>
                  </a:lnTo>
                  <a:lnTo>
                    <a:pt x="44" y="32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71" y="23"/>
                  </a:lnTo>
                  <a:lnTo>
                    <a:pt x="83" y="18"/>
                  </a:lnTo>
                  <a:lnTo>
                    <a:pt x="97" y="13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3" name="Freeform 149"/>
            <p:cNvSpPr/>
            <p:nvPr/>
          </p:nvSpPr>
          <p:spPr bwMode="auto">
            <a:xfrm>
              <a:off x="6759575" y="2381250"/>
              <a:ext cx="34925" cy="47625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9"/>
                </a:cxn>
                <a:cxn ang="0">
                  <a:pos x="52" y="14"/>
                </a:cxn>
                <a:cxn ang="0">
                  <a:pos x="48" y="19"/>
                </a:cxn>
                <a:cxn ang="0">
                  <a:pos x="44" y="25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18" y="53"/>
                </a:cxn>
                <a:cxn ang="0">
                  <a:pos x="11" y="63"/>
                </a:cxn>
                <a:cxn ang="0">
                  <a:pos x="4" y="73"/>
                </a:cxn>
                <a:cxn ang="0">
                  <a:pos x="2" y="78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5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0"/>
                </a:cxn>
                <a:cxn ang="0">
                  <a:pos x="14" y="74"/>
                </a:cxn>
                <a:cxn ang="0">
                  <a:pos x="22" y="64"/>
                </a:cxn>
                <a:cxn ang="0">
                  <a:pos x="31" y="53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46" y="35"/>
                </a:cxn>
                <a:cxn ang="0">
                  <a:pos x="54" y="25"/>
                </a:cxn>
                <a:cxn ang="0">
                  <a:pos x="59" y="21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89">
                  <a:moveTo>
                    <a:pt x="57" y="3"/>
                  </a:moveTo>
                  <a:lnTo>
                    <a:pt x="57" y="3"/>
                  </a:lnTo>
                  <a:lnTo>
                    <a:pt x="54" y="9"/>
                  </a:lnTo>
                  <a:lnTo>
                    <a:pt x="52" y="14"/>
                  </a:lnTo>
                  <a:lnTo>
                    <a:pt x="48" y="19"/>
                  </a:lnTo>
                  <a:lnTo>
                    <a:pt x="44" y="25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18" y="53"/>
                  </a:lnTo>
                  <a:lnTo>
                    <a:pt x="11" y="63"/>
                  </a:lnTo>
                  <a:lnTo>
                    <a:pt x="4" y="73"/>
                  </a:lnTo>
                  <a:lnTo>
                    <a:pt x="2" y="78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0"/>
                  </a:lnTo>
                  <a:lnTo>
                    <a:pt x="14" y="74"/>
                  </a:lnTo>
                  <a:lnTo>
                    <a:pt x="22" y="64"/>
                  </a:lnTo>
                  <a:lnTo>
                    <a:pt x="31" y="5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46" y="35"/>
                  </a:lnTo>
                  <a:lnTo>
                    <a:pt x="54" y="25"/>
                  </a:lnTo>
                  <a:lnTo>
                    <a:pt x="59" y="21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4" name="Freeform 150"/>
            <p:cNvSpPr/>
            <p:nvPr/>
          </p:nvSpPr>
          <p:spPr bwMode="auto">
            <a:xfrm>
              <a:off x="6770688" y="2398713"/>
              <a:ext cx="36513" cy="55563"/>
            </a:xfrm>
            <a:custGeom>
              <a:avLst/>
              <a:gdLst/>
              <a:ahLst/>
              <a:cxnLst>
                <a:cxn ang="0">
                  <a:pos x="58" y="5"/>
                </a:cxn>
                <a:cxn ang="0">
                  <a:pos x="58" y="5"/>
                </a:cxn>
                <a:cxn ang="0">
                  <a:pos x="56" y="11"/>
                </a:cxn>
                <a:cxn ang="0">
                  <a:pos x="54" y="17"/>
                </a:cxn>
                <a:cxn ang="0">
                  <a:pos x="48" y="29"/>
                </a:cxn>
                <a:cxn ang="0">
                  <a:pos x="41" y="41"/>
                </a:cxn>
                <a:cxn ang="0">
                  <a:pos x="33" y="51"/>
                </a:cxn>
                <a:cxn ang="0">
                  <a:pos x="33" y="51"/>
                </a:cxn>
                <a:cxn ang="0">
                  <a:pos x="26" y="64"/>
                </a:cxn>
                <a:cxn ang="0">
                  <a:pos x="18" y="7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30" y="74"/>
                </a:cxn>
                <a:cxn ang="0">
                  <a:pos x="40" y="60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54" y="35"/>
                </a:cxn>
                <a:cxn ang="0">
                  <a:pos x="59" y="25"/>
                </a:cxn>
                <a:cxn ang="0">
                  <a:pos x="64" y="16"/>
                </a:cxn>
                <a:cxn ang="0">
                  <a:pos x="67" y="10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1"/>
                </a:cxn>
                <a:cxn ang="0">
                  <a:pos x="58" y="3"/>
                </a:cxn>
                <a:cxn ang="0">
                  <a:pos x="58" y="5"/>
                </a:cxn>
                <a:cxn ang="0">
                  <a:pos x="58" y="5"/>
                </a:cxn>
              </a:cxnLst>
              <a:rect l="0" t="0" r="r" b="b"/>
              <a:pathLst>
                <a:path w="68" h="104">
                  <a:moveTo>
                    <a:pt x="58" y="5"/>
                  </a:moveTo>
                  <a:lnTo>
                    <a:pt x="58" y="5"/>
                  </a:lnTo>
                  <a:lnTo>
                    <a:pt x="56" y="11"/>
                  </a:lnTo>
                  <a:lnTo>
                    <a:pt x="54" y="17"/>
                  </a:lnTo>
                  <a:lnTo>
                    <a:pt x="48" y="29"/>
                  </a:lnTo>
                  <a:lnTo>
                    <a:pt x="41" y="4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6" y="64"/>
                  </a:lnTo>
                  <a:lnTo>
                    <a:pt x="18" y="7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30" y="74"/>
                  </a:lnTo>
                  <a:lnTo>
                    <a:pt x="40" y="60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4" y="35"/>
                  </a:lnTo>
                  <a:lnTo>
                    <a:pt x="59" y="25"/>
                  </a:lnTo>
                  <a:lnTo>
                    <a:pt x="64" y="16"/>
                  </a:lnTo>
                  <a:lnTo>
                    <a:pt x="67" y="10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1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5" name="Freeform 151"/>
            <p:cNvSpPr/>
            <p:nvPr/>
          </p:nvSpPr>
          <p:spPr bwMode="auto">
            <a:xfrm>
              <a:off x="6799263" y="2424113"/>
              <a:ext cx="25400" cy="444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4" y="15"/>
                </a:cxn>
                <a:cxn ang="0">
                  <a:pos x="30" y="26"/>
                </a:cxn>
                <a:cxn ang="0">
                  <a:pos x="24" y="3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7" y="84"/>
                </a:cxn>
                <a:cxn ang="0">
                  <a:pos x="9" y="83"/>
                </a:cxn>
                <a:cxn ang="0">
                  <a:pos x="9" y="81"/>
                </a:cxn>
                <a:cxn ang="0">
                  <a:pos x="9" y="81"/>
                </a:cxn>
                <a:cxn ang="0">
                  <a:pos x="10" y="76"/>
                </a:cxn>
                <a:cxn ang="0">
                  <a:pos x="13" y="71"/>
                </a:cxn>
                <a:cxn ang="0">
                  <a:pos x="19" y="6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6" y="34"/>
                </a:cxn>
                <a:cxn ang="0">
                  <a:pos x="40" y="25"/>
                </a:cxn>
                <a:cxn ang="0">
                  <a:pos x="45" y="16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5">
                  <a:moveTo>
                    <a:pt x="38" y="3"/>
                  </a:moveTo>
                  <a:lnTo>
                    <a:pt x="38" y="3"/>
                  </a:lnTo>
                  <a:lnTo>
                    <a:pt x="34" y="15"/>
                  </a:lnTo>
                  <a:lnTo>
                    <a:pt x="30" y="26"/>
                  </a:lnTo>
                  <a:lnTo>
                    <a:pt x="24" y="3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7" y="84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0" y="76"/>
                  </a:lnTo>
                  <a:lnTo>
                    <a:pt x="13" y="71"/>
                  </a:lnTo>
                  <a:lnTo>
                    <a:pt x="19" y="6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6" y="34"/>
                  </a:lnTo>
                  <a:lnTo>
                    <a:pt x="40" y="25"/>
                  </a:lnTo>
                  <a:lnTo>
                    <a:pt x="45" y="1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6" name="Freeform 152"/>
            <p:cNvSpPr/>
            <p:nvPr/>
          </p:nvSpPr>
          <p:spPr bwMode="auto">
            <a:xfrm>
              <a:off x="6815138" y="2444750"/>
              <a:ext cx="22225" cy="44450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21"/>
                </a:cxn>
                <a:cxn ang="0">
                  <a:pos x="14" y="41"/>
                </a:cxn>
                <a:cxn ang="0">
                  <a:pos x="6" y="59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2"/>
                </a:cxn>
                <a:cxn ang="0">
                  <a:pos x="14" y="62"/>
                </a:cxn>
                <a:cxn ang="0">
                  <a:pos x="24" y="44"/>
                </a:cxn>
                <a:cxn ang="0">
                  <a:pos x="33" y="2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85">
                  <a:moveTo>
                    <a:pt x="33" y="2"/>
                  </a:moveTo>
                  <a:lnTo>
                    <a:pt x="33" y="2"/>
                  </a:lnTo>
                  <a:lnTo>
                    <a:pt x="25" y="21"/>
                  </a:lnTo>
                  <a:lnTo>
                    <a:pt x="14" y="41"/>
                  </a:lnTo>
                  <a:lnTo>
                    <a:pt x="6" y="59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2"/>
                  </a:lnTo>
                  <a:lnTo>
                    <a:pt x="14" y="62"/>
                  </a:lnTo>
                  <a:lnTo>
                    <a:pt x="24" y="44"/>
                  </a:lnTo>
                  <a:lnTo>
                    <a:pt x="33" y="2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7" name="Freeform 153"/>
            <p:cNvSpPr/>
            <p:nvPr/>
          </p:nvSpPr>
          <p:spPr bwMode="auto">
            <a:xfrm>
              <a:off x="6829425" y="2466975"/>
              <a:ext cx="25400" cy="381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7" y="15"/>
                </a:cxn>
                <a:cxn ang="0">
                  <a:pos x="15" y="31"/>
                </a:cxn>
                <a:cxn ang="0">
                  <a:pos x="10" y="39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2" y="59"/>
                </a:cxn>
                <a:cxn ang="0">
                  <a:pos x="15" y="50"/>
                </a:cxn>
                <a:cxn ang="0">
                  <a:pos x="20" y="43"/>
                </a:cxn>
                <a:cxn ang="0">
                  <a:pos x="24" y="35"/>
                </a:cxn>
                <a:cxn ang="0">
                  <a:pos x="34" y="2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71">
                  <a:moveTo>
                    <a:pt x="39" y="1"/>
                  </a:moveTo>
                  <a:lnTo>
                    <a:pt x="39" y="1"/>
                  </a:lnTo>
                  <a:lnTo>
                    <a:pt x="27" y="15"/>
                  </a:lnTo>
                  <a:lnTo>
                    <a:pt x="15" y="31"/>
                  </a:lnTo>
                  <a:lnTo>
                    <a:pt x="10" y="39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2" y="59"/>
                  </a:lnTo>
                  <a:lnTo>
                    <a:pt x="15" y="50"/>
                  </a:lnTo>
                  <a:lnTo>
                    <a:pt x="20" y="43"/>
                  </a:lnTo>
                  <a:lnTo>
                    <a:pt x="24" y="35"/>
                  </a:lnTo>
                  <a:lnTo>
                    <a:pt x="34" y="2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8" name="Freeform 154"/>
            <p:cNvSpPr/>
            <p:nvPr/>
          </p:nvSpPr>
          <p:spPr bwMode="auto">
            <a:xfrm>
              <a:off x="6845300" y="2484438"/>
              <a:ext cx="23813" cy="3810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3"/>
                </a:cxn>
                <a:cxn ang="0">
                  <a:pos x="31" y="20"/>
                </a:cxn>
                <a:cxn ang="0">
                  <a:pos x="25" y="27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8" y="48"/>
                </a:cxn>
                <a:cxn ang="0">
                  <a:pos x="4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58"/>
                </a:cxn>
                <a:cxn ang="0">
                  <a:pos x="19" y="47"/>
                </a:cxn>
                <a:cxn ang="0">
                  <a:pos x="27" y="38"/>
                </a:cxn>
                <a:cxn ang="0">
                  <a:pos x="34" y="30"/>
                </a:cxn>
                <a:cxn ang="0">
                  <a:pos x="34" y="30"/>
                </a:cxn>
                <a:cxn ang="0">
                  <a:pos x="40" y="25"/>
                </a:cxn>
                <a:cxn ang="0">
                  <a:pos x="43" y="18"/>
                </a:cxn>
                <a:cxn ang="0">
                  <a:pos x="46" y="1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71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3"/>
                  </a:lnTo>
                  <a:lnTo>
                    <a:pt x="31" y="20"/>
                  </a:lnTo>
                  <a:lnTo>
                    <a:pt x="25" y="2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8" y="48"/>
                  </a:lnTo>
                  <a:lnTo>
                    <a:pt x="4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58"/>
                  </a:lnTo>
                  <a:lnTo>
                    <a:pt x="19" y="47"/>
                  </a:lnTo>
                  <a:lnTo>
                    <a:pt x="27" y="38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40" y="25"/>
                  </a:lnTo>
                  <a:lnTo>
                    <a:pt x="43" y="18"/>
                  </a:lnTo>
                  <a:lnTo>
                    <a:pt x="46" y="1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9" name="Freeform 155"/>
            <p:cNvSpPr/>
            <p:nvPr/>
          </p:nvSpPr>
          <p:spPr bwMode="auto">
            <a:xfrm>
              <a:off x="6527800" y="2617788"/>
              <a:ext cx="30163" cy="47625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0"/>
                </a:cxn>
                <a:cxn ang="0">
                  <a:pos x="21" y="40"/>
                </a:cxn>
                <a:cxn ang="0">
                  <a:pos x="21" y="40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2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5"/>
                </a:cxn>
                <a:cxn ang="0">
                  <a:pos x="18" y="65"/>
                </a:cxn>
                <a:cxn ang="0">
                  <a:pos x="24" y="54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42" y="26"/>
                </a:cxn>
                <a:cxn ang="0">
                  <a:pos x="48" y="1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91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5"/>
                  </a:lnTo>
                  <a:lnTo>
                    <a:pt x="18" y="65"/>
                  </a:lnTo>
                  <a:lnTo>
                    <a:pt x="24" y="54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42" y="26"/>
                  </a:lnTo>
                  <a:lnTo>
                    <a:pt x="48" y="1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0" name="Freeform 156"/>
            <p:cNvSpPr/>
            <p:nvPr/>
          </p:nvSpPr>
          <p:spPr bwMode="auto">
            <a:xfrm>
              <a:off x="6546850" y="2617788"/>
              <a:ext cx="31750" cy="4762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8" y="6"/>
                </a:cxn>
                <a:cxn ang="0">
                  <a:pos x="43" y="9"/>
                </a:cxn>
                <a:cxn ang="0">
                  <a:pos x="39" y="1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27" y="29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1" y="50"/>
                </a:cxn>
                <a:cxn ang="0">
                  <a:pos x="5" y="61"/>
                </a:cxn>
                <a:cxn ang="0">
                  <a:pos x="1" y="72"/>
                </a:cxn>
                <a:cxn ang="0">
                  <a:pos x="0" y="78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0" y="77"/>
                </a:cxn>
                <a:cxn ang="0">
                  <a:pos x="11" y="70"/>
                </a:cxn>
                <a:cxn ang="0">
                  <a:pos x="14" y="64"/>
                </a:cxn>
                <a:cxn ang="0">
                  <a:pos x="17" y="58"/>
                </a:cxn>
                <a:cxn ang="0">
                  <a:pos x="26" y="45"/>
                </a:cxn>
                <a:cxn ang="0">
                  <a:pos x="35" y="34"/>
                </a:cxn>
                <a:cxn ang="0">
                  <a:pos x="35" y="34"/>
                </a:cxn>
                <a:cxn ang="0">
                  <a:pos x="41" y="27"/>
                </a:cxn>
                <a:cxn ang="0">
                  <a:pos x="48" y="20"/>
                </a:cxn>
                <a:cxn ang="0">
                  <a:pos x="55" y="13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1" h="90">
                  <a:moveTo>
                    <a:pt x="53" y="2"/>
                  </a:moveTo>
                  <a:lnTo>
                    <a:pt x="53" y="2"/>
                  </a:lnTo>
                  <a:lnTo>
                    <a:pt x="48" y="6"/>
                  </a:lnTo>
                  <a:lnTo>
                    <a:pt x="43" y="9"/>
                  </a:lnTo>
                  <a:lnTo>
                    <a:pt x="39" y="1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27" y="2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1" y="50"/>
                  </a:lnTo>
                  <a:lnTo>
                    <a:pt x="5" y="61"/>
                  </a:lnTo>
                  <a:lnTo>
                    <a:pt x="1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0" y="77"/>
                  </a:lnTo>
                  <a:lnTo>
                    <a:pt x="11" y="70"/>
                  </a:lnTo>
                  <a:lnTo>
                    <a:pt x="14" y="64"/>
                  </a:lnTo>
                  <a:lnTo>
                    <a:pt x="17" y="58"/>
                  </a:lnTo>
                  <a:lnTo>
                    <a:pt x="26" y="45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41" y="27"/>
                  </a:lnTo>
                  <a:lnTo>
                    <a:pt x="48" y="20"/>
                  </a:lnTo>
                  <a:lnTo>
                    <a:pt x="55" y="13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1" name="Freeform 157"/>
            <p:cNvSpPr/>
            <p:nvPr/>
          </p:nvSpPr>
          <p:spPr bwMode="auto">
            <a:xfrm>
              <a:off x="6557963" y="2632075"/>
              <a:ext cx="28575" cy="3492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3" y="2"/>
                </a:cxn>
                <a:cxn ang="0">
                  <a:pos x="40" y="4"/>
                </a:cxn>
                <a:cxn ang="0">
                  <a:pos x="34" y="9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11" y="40"/>
                </a:cxn>
                <a:cxn ang="0">
                  <a:pos x="5" y="50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1" y="15"/>
                </a:cxn>
                <a:cxn ang="0">
                  <a:pos x="45" y="11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2" h="66">
                  <a:moveTo>
                    <a:pt x="46" y="0"/>
                  </a:moveTo>
                  <a:lnTo>
                    <a:pt x="46" y="0"/>
                  </a:lnTo>
                  <a:lnTo>
                    <a:pt x="43" y="2"/>
                  </a:lnTo>
                  <a:lnTo>
                    <a:pt x="40" y="4"/>
                  </a:lnTo>
                  <a:lnTo>
                    <a:pt x="34" y="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1" y="40"/>
                  </a:lnTo>
                  <a:lnTo>
                    <a:pt x="5" y="5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1" y="15"/>
                  </a:lnTo>
                  <a:lnTo>
                    <a:pt x="45" y="11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2" name="Freeform 158"/>
            <p:cNvSpPr>
              <a:spLocks noEditPoints="1"/>
            </p:cNvSpPr>
            <p:nvPr/>
          </p:nvSpPr>
          <p:spPr bwMode="auto">
            <a:xfrm>
              <a:off x="6148388" y="2513013"/>
              <a:ext cx="390525" cy="295275"/>
            </a:xfrm>
            <a:custGeom>
              <a:avLst/>
              <a:gdLst/>
              <a:ahLst/>
              <a:cxnLst>
                <a:cxn ang="0">
                  <a:pos x="344" y="557"/>
                </a:cxn>
                <a:cxn ang="0">
                  <a:pos x="231" y="552"/>
                </a:cxn>
                <a:cxn ang="0">
                  <a:pos x="147" y="536"/>
                </a:cxn>
                <a:cxn ang="0">
                  <a:pos x="93" y="508"/>
                </a:cxn>
                <a:cxn ang="0">
                  <a:pos x="46" y="450"/>
                </a:cxn>
                <a:cxn ang="0">
                  <a:pos x="15" y="365"/>
                </a:cxn>
                <a:cxn ang="0">
                  <a:pos x="2" y="278"/>
                </a:cxn>
                <a:cxn ang="0">
                  <a:pos x="3" y="184"/>
                </a:cxn>
                <a:cxn ang="0">
                  <a:pos x="22" y="101"/>
                </a:cxn>
                <a:cxn ang="0">
                  <a:pos x="46" y="49"/>
                </a:cxn>
                <a:cxn ang="0">
                  <a:pos x="87" y="19"/>
                </a:cxn>
                <a:cxn ang="0">
                  <a:pos x="177" y="5"/>
                </a:cxn>
                <a:cxn ang="0">
                  <a:pos x="241" y="5"/>
                </a:cxn>
                <a:cxn ang="0">
                  <a:pos x="305" y="1"/>
                </a:cxn>
                <a:cxn ang="0">
                  <a:pos x="401" y="4"/>
                </a:cxn>
                <a:cxn ang="0">
                  <a:pos x="503" y="9"/>
                </a:cxn>
                <a:cxn ang="0">
                  <a:pos x="572" y="17"/>
                </a:cxn>
                <a:cxn ang="0">
                  <a:pos x="628" y="27"/>
                </a:cxn>
                <a:cxn ang="0">
                  <a:pos x="692" y="66"/>
                </a:cxn>
                <a:cxn ang="0">
                  <a:pos x="719" y="116"/>
                </a:cxn>
                <a:cxn ang="0">
                  <a:pos x="723" y="162"/>
                </a:cxn>
                <a:cxn ang="0">
                  <a:pos x="730" y="172"/>
                </a:cxn>
                <a:cxn ang="0">
                  <a:pos x="731" y="193"/>
                </a:cxn>
                <a:cxn ang="0">
                  <a:pos x="736" y="205"/>
                </a:cxn>
                <a:cxn ang="0">
                  <a:pos x="730" y="220"/>
                </a:cxn>
                <a:cxn ang="0">
                  <a:pos x="716" y="332"/>
                </a:cxn>
                <a:cxn ang="0">
                  <a:pos x="704" y="400"/>
                </a:cxn>
                <a:cxn ang="0">
                  <a:pos x="677" y="468"/>
                </a:cxn>
                <a:cxn ang="0">
                  <a:pos x="633" y="509"/>
                </a:cxn>
                <a:cxn ang="0">
                  <a:pos x="560" y="543"/>
                </a:cxn>
                <a:cxn ang="0">
                  <a:pos x="466" y="558"/>
                </a:cxn>
                <a:cxn ang="0">
                  <a:pos x="195" y="40"/>
                </a:cxn>
                <a:cxn ang="0">
                  <a:pos x="157" y="43"/>
                </a:cxn>
                <a:cxn ang="0">
                  <a:pos x="94" y="59"/>
                </a:cxn>
                <a:cxn ang="0">
                  <a:pos x="67" y="85"/>
                </a:cxn>
                <a:cxn ang="0">
                  <a:pos x="41" y="188"/>
                </a:cxn>
                <a:cxn ang="0">
                  <a:pos x="46" y="342"/>
                </a:cxn>
                <a:cxn ang="0">
                  <a:pos x="75" y="422"/>
                </a:cxn>
                <a:cxn ang="0">
                  <a:pos x="102" y="467"/>
                </a:cxn>
                <a:cxn ang="0">
                  <a:pos x="149" y="498"/>
                </a:cxn>
                <a:cxn ang="0">
                  <a:pos x="222" y="514"/>
                </a:cxn>
                <a:cxn ang="0">
                  <a:pos x="337" y="519"/>
                </a:cxn>
                <a:cxn ang="0">
                  <a:pos x="421" y="524"/>
                </a:cxn>
                <a:cxn ang="0">
                  <a:pos x="529" y="511"/>
                </a:cxn>
                <a:cxn ang="0">
                  <a:pos x="609" y="485"/>
                </a:cxn>
                <a:cxn ang="0">
                  <a:pos x="658" y="425"/>
                </a:cxn>
                <a:cxn ang="0">
                  <a:pos x="686" y="312"/>
                </a:cxn>
                <a:cxn ang="0">
                  <a:pos x="695" y="195"/>
                </a:cxn>
                <a:cxn ang="0">
                  <a:pos x="689" y="158"/>
                </a:cxn>
                <a:cxn ang="0">
                  <a:pos x="678" y="109"/>
                </a:cxn>
                <a:cxn ang="0">
                  <a:pos x="646" y="75"/>
                </a:cxn>
                <a:cxn ang="0">
                  <a:pos x="566" y="54"/>
                </a:cxn>
                <a:cxn ang="0">
                  <a:pos x="404" y="37"/>
                </a:cxn>
                <a:cxn ang="0">
                  <a:pos x="312" y="37"/>
                </a:cxn>
                <a:cxn ang="0">
                  <a:pos x="267" y="43"/>
                </a:cxn>
                <a:cxn ang="0">
                  <a:pos x="224" y="42"/>
                </a:cxn>
              </a:cxnLst>
              <a:rect l="0" t="0" r="r" b="b"/>
              <a:pathLst>
                <a:path w="736" h="560">
                  <a:moveTo>
                    <a:pt x="421" y="560"/>
                  </a:moveTo>
                  <a:lnTo>
                    <a:pt x="421" y="560"/>
                  </a:lnTo>
                  <a:lnTo>
                    <a:pt x="382" y="559"/>
                  </a:lnTo>
                  <a:lnTo>
                    <a:pt x="344" y="557"/>
                  </a:lnTo>
                  <a:lnTo>
                    <a:pt x="344" y="557"/>
                  </a:lnTo>
                  <a:lnTo>
                    <a:pt x="306" y="555"/>
                  </a:lnTo>
                  <a:lnTo>
                    <a:pt x="266" y="554"/>
                  </a:lnTo>
                  <a:lnTo>
                    <a:pt x="266" y="554"/>
                  </a:lnTo>
                  <a:lnTo>
                    <a:pt x="249" y="553"/>
                  </a:lnTo>
                  <a:lnTo>
                    <a:pt x="231" y="552"/>
                  </a:lnTo>
                  <a:lnTo>
                    <a:pt x="215" y="550"/>
                  </a:lnTo>
                  <a:lnTo>
                    <a:pt x="197" y="548"/>
                  </a:lnTo>
                  <a:lnTo>
                    <a:pt x="181" y="544"/>
                  </a:lnTo>
                  <a:lnTo>
                    <a:pt x="163" y="540"/>
                  </a:lnTo>
                  <a:lnTo>
                    <a:pt x="147" y="536"/>
                  </a:lnTo>
                  <a:lnTo>
                    <a:pt x="131" y="529"/>
                  </a:lnTo>
                  <a:lnTo>
                    <a:pt x="131" y="529"/>
                  </a:lnTo>
                  <a:lnTo>
                    <a:pt x="118" y="523"/>
                  </a:lnTo>
                  <a:lnTo>
                    <a:pt x="104" y="516"/>
                  </a:lnTo>
                  <a:lnTo>
                    <a:pt x="93" y="508"/>
                  </a:lnTo>
                  <a:lnTo>
                    <a:pt x="82" y="497"/>
                  </a:lnTo>
                  <a:lnTo>
                    <a:pt x="71" y="487"/>
                  </a:lnTo>
                  <a:lnTo>
                    <a:pt x="62" y="475"/>
                  </a:lnTo>
                  <a:lnTo>
                    <a:pt x="54" y="462"/>
                  </a:lnTo>
                  <a:lnTo>
                    <a:pt x="46" y="450"/>
                  </a:lnTo>
                  <a:lnTo>
                    <a:pt x="39" y="436"/>
                  </a:lnTo>
                  <a:lnTo>
                    <a:pt x="33" y="422"/>
                  </a:lnTo>
                  <a:lnTo>
                    <a:pt x="28" y="408"/>
                  </a:lnTo>
                  <a:lnTo>
                    <a:pt x="23" y="394"/>
                  </a:lnTo>
                  <a:lnTo>
                    <a:pt x="15" y="365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6" y="318"/>
                  </a:lnTo>
                  <a:lnTo>
                    <a:pt x="4" y="298"/>
                  </a:lnTo>
                  <a:lnTo>
                    <a:pt x="2" y="278"/>
                  </a:lnTo>
                  <a:lnTo>
                    <a:pt x="1" y="259"/>
                  </a:lnTo>
                  <a:lnTo>
                    <a:pt x="0" y="240"/>
                  </a:lnTo>
                  <a:lnTo>
                    <a:pt x="1" y="221"/>
                  </a:lnTo>
                  <a:lnTo>
                    <a:pt x="2" y="203"/>
                  </a:lnTo>
                  <a:lnTo>
                    <a:pt x="3" y="184"/>
                  </a:lnTo>
                  <a:lnTo>
                    <a:pt x="5" y="167"/>
                  </a:lnTo>
                  <a:lnTo>
                    <a:pt x="8" y="149"/>
                  </a:lnTo>
                  <a:lnTo>
                    <a:pt x="12" y="133"/>
                  </a:lnTo>
                  <a:lnTo>
                    <a:pt x="16" y="116"/>
                  </a:lnTo>
                  <a:lnTo>
                    <a:pt x="22" y="101"/>
                  </a:lnTo>
                  <a:lnTo>
                    <a:pt x="28" y="86"/>
                  </a:lnTo>
                  <a:lnTo>
                    <a:pt x="34" y="72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6" y="49"/>
                  </a:lnTo>
                  <a:lnTo>
                    <a:pt x="53" y="41"/>
                  </a:lnTo>
                  <a:lnTo>
                    <a:pt x="60" y="35"/>
                  </a:lnTo>
                  <a:lnTo>
                    <a:pt x="68" y="28"/>
                  </a:lnTo>
                  <a:lnTo>
                    <a:pt x="77" y="23"/>
                  </a:lnTo>
                  <a:lnTo>
                    <a:pt x="87" y="19"/>
                  </a:lnTo>
                  <a:lnTo>
                    <a:pt x="97" y="16"/>
                  </a:lnTo>
                  <a:lnTo>
                    <a:pt x="107" y="13"/>
                  </a:lnTo>
                  <a:lnTo>
                    <a:pt x="129" y="9"/>
                  </a:lnTo>
                  <a:lnTo>
                    <a:pt x="153" y="6"/>
                  </a:lnTo>
                  <a:lnTo>
                    <a:pt x="177" y="5"/>
                  </a:lnTo>
                  <a:lnTo>
                    <a:pt x="201" y="5"/>
                  </a:lnTo>
                  <a:lnTo>
                    <a:pt x="201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41" y="5"/>
                  </a:lnTo>
                  <a:lnTo>
                    <a:pt x="241" y="5"/>
                  </a:lnTo>
                  <a:lnTo>
                    <a:pt x="260" y="5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305" y="1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67" y="1"/>
                  </a:lnTo>
                  <a:lnTo>
                    <a:pt x="401" y="4"/>
                  </a:lnTo>
                  <a:lnTo>
                    <a:pt x="401" y="4"/>
                  </a:lnTo>
                  <a:lnTo>
                    <a:pt x="432" y="5"/>
                  </a:lnTo>
                  <a:lnTo>
                    <a:pt x="463" y="6"/>
                  </a:lnTo>
                  <a:lnTo>
                    <a:pt x="463" y="6"/>
                  </a:lnTo>
                  <a:lnTo>
                    <a:pt x="483" y="7"/>
                  </a:lnTo>
                  <a:lnTo>
                    <a:pt x="503" y="9"/>
                  </a:lnTo>
                  <a:lnTo>
                    <a:pt x="542" y="14"/>
                  </a:lnTo>
                  <a:lnTo>
                    <a:pt x="542" y="14"/>
                  </a:lnTo>
                  <a:lnTo>
                    <a:pt x="557" y="16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93" y="19"/>
                  </a:lnTo>
                  <a:lnTo>
                    <a:pt x="604" y="20"/>
                  </a:lnTo>
                  <a:lnTo>
                    <a:pt x="613" y="23"/>
                  </a:lnTo>
                  <a:lnTo>
                    <a:pt x="613" y="23"/>
                  </a:lnTo>
                  <a:lnTo>
                    <a:pt x="628" y="27"/>
                  </a:lnTo>
                  <a:lnTo>
                    <a:pt x="642" y="32"/>
                  </a:lnTo>
                  <a:lnTo>
                    <a:pt x="656" y="39"/>
                  </a:lnTo>
                  <a:lnTo>
                    <a:pt x="668" y="46"/>
                  </a:lnTo>
                  <a:lnTo>
                    <a:pt x="681" y="55"/>
                  </a:lnTo>
                  <a:lnTo>
                    <a:pt x="692" y="66"/>
                  </a:lnTo>
                  <a:lnTo>
                    <a:pt x="702" y="78"/>
                  </a:lnTo>
                  <a:lnTo>
                    <a:pt x="711" y="92"/>
                  </a:lnTo>
                  <a:lnTo>
                    <a:pt x="711" y="92"/>
                  </a:lnTo>
                  <a:lnTo>
                    <a:pt x="716" y="104"/>
                  </a:lnTo>
                  <a:lnTo>
                    <a:pt x="719" y="116"/>
                  </a:lnTo>
                  <a:lnTo>
                    <a:pt x="720" y="130"/>
                  </a:lnTo>
                  <a:lnTo>
                    <a:pt x="721" y="142"/>
                  </a:lnTo>
                  <a:lnTo>
                    <a:pt x="721" y="142"/>
                  </a:lnTo>
                  <a:lnTo>
                    <a:pt x="723" y="160"/>
                  </a:lnTo>
                  <a:lnTo>
                    <a:pt x="723" y="162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7" y="166"/>
                  </a:lnTo>
                  <a:lnTo>
                    <a:pt x="729" y="169"/>
                  </a:lnTo>
                  <a:lnTo>
                    <a:pt x="730" y="172"/>
                  </a:lnTo>
                  <a:lnTo>
                    <a:pt x="730" y="176"/>
                  </a:lnTo>
                  <a:lnTo>
                    <a:pt x="730" y="176"/>
                  </a:lnTo>
                  <a:lnTo>
                    <a:pt x="730" y="188"/>
                  </a:lnTo>
                  <a:lnTo>
                    <a:pt x="730" y="192"/>
                  </a:lnTo>
                  <a:lnTo>
                    <a:pt x="731" y="193"/>
                  </a:lnTo>
                  <a:lnTo>
                    <a:pt x="731" y="193"/>
                  </a:lnTo>
                  <a:lnTo>
                    <a:pt x="734" y="198"/>
                  </a:lnTo>
                  <a:lnTo>
                    <a:pt x="734" y="198"/>
                  </a:lnTo>
                  <a:lnTo>
                    <a:pt x="735" y="202"/>
                  </a:lnTo>
                  <a:lnTo>
                    <a:pt x="736" y="205"/>
                  </a:lnTo>
                  <a:lnTo>
                    <a:pt x="736" y="208"/>
                  </a:lnTo>
                  <a:lnTo>
                    <a:pt x="736" y="211"/>
                  </a:lnTo>
                  <a:lnTo>
                    <a:pt x="734" y="215"/>
                  </a:lnTo>
                  <a:lnTo>
                    <a:pt x="731" y="218"/>
                  </a:lnTo>
                  <a:lnTo>
                    <a:pt x="730" y="220"/>
                  </a:lnTo>
                  <a:lnTo>
                    <a:pt x="730" y="223"/>
                  </a:lnTo>
                  <a:lnTo>
                    <a:pt x="730" y="223"/>
                  </a:lnTo>
                  <a:lnTo>
                    <a:pt x="728" y="249"/>
                  </a:lnTo>
                  <a:lnTo>
                    <a:pt x="724" y="277"/>
                  </a:lnTo>
                  <a:lnTo>
                    <a:pt x="716" y="332"/>
                  </a:lnTo>
                  <a:lnTo>
                    <a:pt x="716" y="332"/>
                  </a:lnTo>
                  <a:lnTo>
                    <a:pt x="713" y="355"/>
                  </a:lnTo>
                  <a:lnTo>
                    <a:pt x="713" y="355"/>
                  </a:lnTo>
                  <a:lnTo>
                    <a:pt x="707" y="385"/>
                  </a:lnTo>
                  <a:lnTo>
                    <a:pt x="704" y="400"/>
                  </a:lnTo>
                  <a:lnTo>
                    <a:pt x="701" y="416"/>
                  </a:lnTo>
                  <a:lnTo>
                    <a:pt x="697" y="430"/>
                  </a:lnTo>
                  <a:lnTo>
                    <a:pt x="691" y="444"/>
                  </a:lnTo>
                  <a:lnTo>
                    <a:pt x="685" y="457"/>
                  </a:lnTo>
                  <a:lnTo>
                    <a:pt x="677" y="468"/>
                  </a:lnTo>
                  <a:lnTo>
                    <a:pt x="677" y="468"/>
                  </a:lnTo>
                  <a:lnTo>
                    <a:pt x="666" y="480"/>
                  </a:lnTo>
                  <a:lnTo>
                    <a:pt x="656" y="490"/>
                  </a:lnTo>
                  <a:lnTo>
                    <a:pt x="646" y="500"/>
                  </a:lnTo>
                  <a:lnTo>
                    <a:pt x="633" y="509"/>
                  </a:lnTo>
                  <a:lnTo>
                    <a:pt x="620" y="517"/>
                  </a:lnTo>
                  <a:lnTo>
                    <a:pt x="606" y="525"/>
                  </a:lnTo>
                  <a:lnTo>
                    <a:pt x="592" y="531"/>
                  </a:lnTo>
                  <a:lnTo>
                    <a:pt x="576" y="538"/>
                  </a:lnTo>
                  <a:lnTo>
                    <a:pt x="560" y="543"/>
                  </a:lnTo>
                  <a:lnTo>
                    <a:pt x="543" y="548"/>
                  </a:lnTo>
                  <a:lnTo>
                    <a:pt x="525" y="551"/>
                  </a:lnTo>
                  <a:lnTo>
                    <a:pt x="506" y="554"/>
                  </a:lnTo>
                  <a:lnTo>
                    <a:pt x="486" y="557"/>
                  </a:lnTo>
                  <a:lnTo>
                    <a:pt x="466" y="558"/>
                  </a:lnTo>
                  <a:lnTo>
                    <a:pt x="444" y="559"/>
                  </a:lnTo>
                  <a:lnTo>
                    <a:pt x="421" y="560"/>
                  </a:lnTo>
                  <a:lnTo>
                    <a:pt x="421" y="560"/>
                  </a:lnTo>
                  <a:close/>
                  <a:moveTo>
                    <a:pt x="195" y="40"/>
                  </a:moveTo>
                  <a:lnTo>
                    <a:pt x="195" y="40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57" y="43"/>
                  </a:lnTo>
                  <a:lnTo>
                    <a:pt x="140" y="45"/>
                  </a:lnTo>
                  <a:lnTo>
                    <a:pt x="124" y="48"/>
                  </a:lnTo>
                  <a:lnTo>
                    <a:pt x="108" y="52"/>
                  </a:lnTo>
                  <a:lnTo>
                    <a:pt x="101" y="55"/>
                  </a:lnTo>
                  <a:lnTo>
                    <a:pt x="94" y="59"/>
                  </a:lnTo>
                  <a:lnTo>
                    <a:pt x="87" y="62"/>
                  </a:lnTo>
                  <a:lnTo>
                    <a:pt x="82" y="68"/>
                  </a:lnTo>
                  <a:lnTo>
                    <a:pt x="75" y="73"/>
                  </a:lnTo>
                  <a:lnTo>
                    <a:pt x="71" y="79"/>
                  </a:lnTo>
                  <a:lnTo>
                    <a:pt x="67" y="85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4" y="124"/>
                  </a:lnTo>
                  <a:lnTo>
                    <a:pt x="46" y="156"/>
                  </a:lnTo>
                  <a:lnTo>
                    <a:pt x="41" y="188"/>
                  </a:lnTo>
                  <a:lnTo>
                    <a:pt x="38" y="220"/>
                  </a:lnTo>
                  <a:lnTo>
                    <a:pt x="37" y="251"/>
                  </a:lnTo>
                  <a:lnTo>
                    <a:pt x="38" y="283"/>
                  </a:lnTo>
                  <a:lnTo>
                    <a:pt x="41" y="313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51" y="357"/>
                  </a:lnTo>
                  <a:lnTo>
                    <a:pt x="55" y="370"/>
                  </a:lnTo>
                  <a:lnTo>
                    <a:pt x="65" y="396"/>
                  </a:lnTo>
                  <a:lnTo>
                    <a:pt x="75" y="422"/>
                  </a:lnTo>
                  <a:lnTo>
                    <a:pt x="88" y="446"/>
                  </a:lnTo>
                  <a:lnTo>
                    <a:pt x="88" y="446"/>
                  </a:lnTo>
                  <a:lnTo>
                    <a:pt x="92" y="454"/>
                  </a:lnTo>
                  <a:lnTo>
                    <a:pt x="97" y="461"/>
                  </a:lnTo>
                  <a:lnTo>
                    <a:pt x="102" y="467"/>
                  </a:lnTo>
                  <a:lnTo>
                    <a:pt x="108" y="474"/>
                  </a:lnTo>
                  <a:lnTo>
                    <a:pt x="115" y="479"/>
                  </a:lnTo>
                  <a:lnTo>
                    <a:pt x="121" y="484"/>
                  </a:lnTo>
                  <a:lnTo>
                    <a:pt x="134" y="492"/>
                  </a:lnTo>
                  <a:lnTo>
                    <a:pt x="149" y="498"/>
                  </a:lnTo>
                  <a:lnTo>
                    <a:pt x="164" y="503"/>
                  </a:lnTo>
                  <a:lnTo>
                    <a:pt x="179" y="507"/>
                  </a:lnTo>
                  <a:lnTo>
                    <a:pt x="193" y="510"/>
                  </a:lnTo>
                  <a:lnTo>
                    <a:pt x="193" y="510"/>
                  </a:lnTo>
                  <a:lnTo>
                    <a:pt x="222" y="514"/>
                  </a:lnTo>
                  <a:lnTo>
                    <a:pt x="252" y="517"/>
                  </a:lnTo>
                  <a:lnTo>
                    <a:pt x="281" y="518"/>
                  </a:lnTo>
                  <a:lnTo>
                    <a:pt x="309" y="518"/>
                  </a:lnTo>
                  <a:lnTo>
                    <a:pt x="309" y="518"/>
                  </a:lnTo>
                  <a:lnTo>
                    <a:pt x="337" y="519"/>
                  </a:lnTo>
                  <a:lnTo>
                    <a:pt x="365" y="521"/>
                  </a:lnTo>
                  <a:lnTo>
                    <a:pt x="365" y="521"/>
                  </a:lnTo>
                  <a:lnTo>
                    <a:pt x="392" y="523"/>
                  </a:lnTo>
                  <a:lnTo>
                    <a:pt x="421" y="524"/>
                  </a:lnTo>
                  <a:lnTo>
                    <a:pt x="421" y="524"/>
                  </a:lnTo>
                  <a:lnTo>
                    <a:pt x="440" y="523"/>
                  </a:lnTo>
                  <a:lnTo>
                    <a:pt x="458" y="522"/>
                  </a:lnTo>
                  <a:lnTo>
                    <a:pt x="476" y="520"/>
                  </a:lnTo>
                  <a:lnTo>
                    <a:pt x="494" y="518"/>
                  </a:lnTo>
                  <a:lnTo>
                    <a:pt x="529" y="511"/>
                  </a:lnTo>
                  <a:lnTo>
                    <a:pt x="562" y="503"/>
                  </a:lnTo>
                  <a:lnTo>
                    <a:pt x="562" y="503"/>
                  </a:lnTo>
                  <a:lnTo>
                    <a:pt x="579" y="499"/>
                  </a:lnTo>
                  <a:lnTo>
                    <a:pt x="595" y="492"/>
                  </a:lnTo>
                  <a:lnTo>
                    <a:pt x="609" y="485"/>
                  </a:lnTo>
                  <a:lnTo>
                    <a:pt x="623" y="476"/>
                  </a:lnTo>
                  <a:lnTo>
                    <a:pt x="634" y="464"/>
                  </a:lnTo>
                  <a:lnTo>
                    <a:pt x="644" y="453"/>
                  </a:lnTo>
                  <a:lnTo>
                    <a:pt x="653" y="439"/>
                  </a:lnTo>
                  <a:lnTo>
                    <a:pt x="658" y="425"/>
                  </a:lnTo>
                  <a:lnTo>
                    <a:pt x="658" y="425"/>
                  </a:lnTo>
                  <a:lnTo>
                    <a:pt x="667" y="398"/>
                  </a:lnTo>
                  <a:lnTo>
                    <a:pt x="674" y="370"/>
                  </a:lnTo>
                  <a:lnTo>
                    <a:pt x="681" y="341"/>
                  </a:lnTo>
                  <a:lnTo>
                    <a:pt x="686" y="312"/>
                  </a:lnTo>
                  <a:lnTo>
                    <a:pt x="690" y="282"/>
                  </a:lnTo>
                  <a:lnTo>
                    <a:pt x="693" y="254"/>
                  </a:lnTo>
                  <a:lnTo>
                    <a:pt x="694" y="225"/>
                  </a:lnTo>
                  <a:lnTo>
                    <a:pt x="695" y="196"/>
                  </a:lnTo>
                  <a:lnTo>
                    <a:pt x="695" y="195"/>
                  </a:lnTo>
                  <a:lnTo>
                    <a:pt x="694" y="195"/>
                  </a:lnTo>
                  <a:lnTo>
                    <a:pt x="694" y="195"/>
                  </a:lnTo>
                  <a:lnTo>
                    <a:pt x="691" y="177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87" y="142"/>
                  </a:lnTo>
                  <a:lnTo>
                    <a:pt x="687" y="142"/>
                  </a:lnTo>
                  <a:lnTo>
                    <a:pt x="685" y="130"/>
                  </a:lnTo>
                  <a:lnTo>
                    <a:pt x="682" y="118"/>
                  </a:lnTo>
                  <a:lnTo>
                    <a:pt x="678" y="109"/>
                  </a:lnTo>
                  <a:lnTo>
                    <a:pt x="672" y="100"/>
                  </a:lnTo>
                  <a:lnTo>
                    <a:pt x="667" y="92"/>
                  </a:lnTo>
                  <a:lnTo>
                    <a:pt x="660" y="85"/>
                  </a:lnTo>
                  <a:lnTo>
                    <a:pt x="653" y="80"/>
                  </a:lnTo>
                  <a:lnTo>
                    <a:pt x="646" y="75"/>
                  </a:lnTo>
                  <a:lnTo>
                    <a:pt x="637" y="71"/>
                  </a:lnTo>
                  <a:lnTo>
                    <a:pt x="628" y="67"/>
                  </a:lnTo>
                  <a:lnTo>
                    <a:pt x="608" y="61"/>
                  </a:lnTo>
                  <a:lnTo>
                    <a:pt x="588" y="57"/>
                  </a:lnTo>
                  <a:lnTo>
                    <a:pt x="566" y="54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02" y="46"/>
                  </a:lnTo>
                  <a:lnTo>
                    <a:pt x="453" y="41"/>
                  </a:lnTo>
                  <a:lnTo>
                    <a:pt x="404" y="37"/>
                  </a:lnTo>
                  <a:lnTo>
                    <a:pt x="379" y="36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33" y="36"/>
                  </a:lnTo>
                  <a:lnTo>
                    <a:pt x="312" y="37"/>
                  </a:lnTo>
                  <a:lnTo>
                    <a:pt x="312" y="37"/>
                  </a:lnTo>
                  <a:lnTo>
                    <a:pt x="298" y="38"/>
                  </a:lnTo>
                  <a:lnTo>
                    <a:pt x="284" y="40"/>
                  </a:lnTo>
                  <a:lnTo>
                    <a:pt x="284" y="40"/>
                  </a:lnTo>
                  <a:lnTo>
                    <a:pt x="267" y="43"/>
                  </a:lnTo>
                  <a:lnTo>
                    <a:pt x="250" y="44"/>
                  </a:lnTo>
                  <a:lnTo>
                    <a:pt x="248" y="44"/>
                  </a:lnTo>
                  <a:lnTo>
                    <a:pt x="248" y="44"/>
                  </a:lnTo>
                  <a:lnTo>
                    <a:pt x="236" y="43"/>
                  </a:lnTo>
                  <a:lnTo>
                    <a:pt x="224" y="42"/>
                  </a:lnTo>
                  <a:lnTo>
                    <a:pt x="224" y="42"/>
                  </a:lnTo>
                  <a:lnTo>
                    <a:pt x="210" y="40"/>
                  </a:lnTo>
                  <a:lnTo>
                    <a:pt x="195" y="40"/>
                  </a:lnTo>
                  <a:lnTo>
                    <a:pt x="195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3" name="Freeform 159"/>
            <p:cNvSpPr>
              <a:spLocks noEditPoints="1"/>
            </p:cNvSpPr>
            <p:nvPr/>
          </p:nvSpPr>
          <p:spPr bwMode="auto">
            <a:xfrm>
              <a:off x="622617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5"/>
                </a:cxn>
                <a:cxn ang="0">
                  <a:pos x="106" y="279"/>
                </a:cxn>
                <a:cxn ang="0">
                  <a:pos x="62" y="262"/>
                </a:cxn>
                <a:cxn ang="0">
                  <a:pos x="40" y="244"/>
                </a:cxn>
                <a:cxn ang="0">
                  <a:pos x="16" y="210"/>
                </a:cxn>
                <a:cxn ang="0">
                  <a:pos x="1" y="159"/>
                </a:cxn>
                <a:cxn ang="0">
                  <a:pos x="0" y="94"/>
                </a:cxn>
                <a:cxn ang="0">
                  <a:pos x="8" y="45"/>
                </a:cxn>
                <a:cxn ang="0">
                  <a:pos x="22" y="23"/>
                </a:cxn>
                <a:cxn ang="0">
                  <a:pos x="43" y="11"/>
                </a:cxn>
                <a:cxn ang="0">
                  <a:pos x="89" y="5"/>
                </a:cxn>
                <a:cxn ang="0">
                  <a:pos x="204" y="0"/>
                </a:cxn>
                <a:cxn ang="0">
                  <a:pos x="331" y="4"/>
                </a:cxn>
                <a:cxn ang="0">
                  <a:pos x="380" y="11"/>
                </a:cxn>
                <a:cxn ang="0">
                  <a:pos x="408" y="20"/>
                </a:cxn>
                <a:cxn ang="0">
                  <a:pos x="417" y="22"/>
                </a:cxn>
                <a:cxn ang="0">
                  <a:pos x="426" y="29"/>
                </a:cxn>
                <a:cxn ang="0">
                  <a:pos x="432" y="39"/>
                </a:cxn>
                <a:cxn ang="0">
                  <a:pos x="432" y="44"/>
                </a:cxn>
                <a:cxn ang="0">
                  <a:pos x="436" y="71"/>
                </a:cxn>
                <a:cxn ang="0">
                  <a:pos x="441" y="107"/>
                </a:cxn>
                <a:cxn ang="0">
                  <a:pos x="448" y="145"/>
                </a:cxn>
                <a:cxn ang="0">
                  <a:pos x="445" y="166"/>
                </a:cxn>
                <a:cxn ang="0">
                  <a:pos x="416" y="226"/>
                </a:cxn>
                <a:cxn ang="0">
                  <a:pos x="381" y="264"/>
                </a:cxn>
                <a:cxn ang="0">
                  <a:pos x="358" y="276"/>
                </a:cxn>
                <a:cxn ang="0">
                  <a:pos x="304" y="283"/>
                </a:cxn>
                <a:cxn ang="0">
                  <a:pos x="264" y="284"/>
                </a:cxn>
                <a:cxn ang="0">
                  <a:pos x="210" y="286"/>
                </a:cxn>
                <a:cxn ang="0">
                  <a:pos x="142" y="36"/>
                </a:cxn>
                <a:cxn ang="0">
                  <a:pos x="57" y="45"/>
                </a:cxn>
                <a:cxn ang="0">
                  <a:pos x="38" y="63"/>
                </a:cxn>
                <a:cxn ang="0">
                  <a:pos x="32" y="111"/>
                </a:cxn>
                <a:cxn ang="0">
                  <a:pos x="39" y="176"/>
                </a:cxn>
                <a:cxn ang="0">
                  <a:pos x="50" y="201"/>
                </a:cxn>
                <a:cxn ang="0">
                  <a:pos x="74" y="224"/>
                </a:cxn>
                <a:cxn ang="0">
                  <a:pos x="107" y="240"/>
                </a:cxn>
                <a:cxn ang="0">
                  <a:pos x="204" y="254"/>
                </a:cxn>
                <a:cxn ang="0">
                  <a:pos x="292" y="249"/>
                </a:cxn>
                <a:cxn ang="0">
                  <a:pos x="329" y="245"/>
                </a:cxn>
                <a:cxn ang="0">
                  <a:pos x="363" y="231"/>
                </a:cxn>
                <a:cxn ang="0">
                  <a:pos x="386" y="210"/>
                </a:cxn>
                <a:cxn ang="0">
                  <a:pos x="405" y="179"/>
                </a:cxn>
                <a:cxn ang="0">
                  <a:pos x="411" y="147"/>
                </a:cxn>
                <a:cxn ang="0">
                  <a:pos x="407" y="122"/>
                </a:cxn>
                <a:cxn ang="0">
                  <a:pos x="402" y="94"/>
                </a:cxn>
                <a:cxn ang="0">
                  <a:pos x="401" y="67"/>
                </a:cxn>
                <a:cxn ang="0">
                  <a:pos x="396" y="56"/>
                </a:cxn>
                <a:cxn ang="0">
                  <a:pos x="291" y="38"/>
                </a:cxn>
                <a:cxn ang="0">
                  <a:pos x="158" y="36"/>
                </a:cxn>
              </a:cxnLst>
              <a:rect l="0" t="0" r="r" b="b"/>
              <a:pathLst>
                <a:path w="448" h="286">
                  <a:moveTo>
                    <a:pt x="210" y="286"/>
                  </a:moveTo>
                  <a:lnTo>
                    <a:pt x="210" y="286"/>
                  </a:lnTo>
                  <a:lnTo>
                    <a:pt x="194" y="286"/>
                  </a:lnTo>
                  <a:lnTo>
                    <a:pt x="184" y="285"/>
                  </a:lnTo>
                  <a:lnTo>
                    <a:pt x="184" y="285"/>
                  </a:lnTo>
                  <a:lnTo>
                    <a:pt x="145" y="284"/>
                  </a:lnTo>
                  <a:lnTo>
                    <a:pt x="126" y="282"/>
                  </a:lnTo>
                  <a:lnTo>
                    <a:pt x="106" y="279"/>
                  </a:lnTo>
                  <a:lnTo>
                    <a:pt x="87" y="273"/>
                  </a:lnTo>
                  <a:lnTo>
                    <a:pt x="78" y="270"/>
                  </a:lnTo>
                  <a:lnTo>
                    <a:pt x="70" y="267"/>
                  </a:lnTo>
                  <a:lnTo>
                    <a:pt x="62" y="262"/>
                  </a:lnTo>
                  <a:lnTo>
                    <a:pt x="53" y="257"/>
                  </a:lnTo>
                  <a:lnTo>
                    <a:pt x="46" y="25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36"/>
                  </a:lnTo>
                  <a:lnTo>
                    <a:pt x="26" y="227"/>
                  </a:lnTo>
                  <a:lnTo>
                    <a:pt x="20" y="219"/>
                  </a:lnTo>
                  <a:lnTo>
                    <a:pt x="16" y="210"/>
                  </a:lnTo>
                  <a:lnTo>
                    <a:pt x="12" y="202"/>
                  </a:lnTo>
                  <a:lnTo>
                    <a:pt x="9" y="194"/>
                  </a:lnTo>
                  <a:lnTo>
                    <a:pt x="4" y="176"/>
                  </a:lnTo>
                  <a:lnTo>
                    <a:pt x="1" y="159"/>
                  </a:lnTo>
                  <a:lnTo>
                    <a:pt x="0" y="139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" y="76"/>
                  </a:lnTo>
                  <a:lnTo>
                    <a:pt x="3" y="60"/>
                  </a:lnTo>
                  <a:lnTo>
                    <a:pt x="8" y="45"/>
                  </a:lnTo>
                  <a:lnTo>
                    <a:pt x="11" y="39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6" y="20"/>
                  </a:lnTo>
                  <a:lnTo>
                    <a:pt x="32" y="16"/>
                  </a:lnTo>
                  <a:lnTo>
                    <a:pt x="37" y="13"/>
                  </a:lnTo>
                  <a:lnTo>
                    <a:pt x="43" y="11"/>
                  </a:lnTo>
                  <a:lnTo>
                    <a:pt x="49" y="9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89" y="5"/>
                  </a:lnTo>
                  <a:lnTo>
                    <a:pt x="125" y="2"/>
                  </a:lnTo>
                  <a:lnTo>
                    <a:pt x="163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39" y="1"/>
                  </a:lnTo>
                  <a:lnTo>
                    <a:pt x="239" y="1"/>
                  </a:lnTo>
                  <a:lnTo>
                    <a:pt x="302" y="3"/>
                  </a:lnTo>
                  <a:lnTo>
                    <a:pt x="331" y="4"/>
                  </a:lnTo>
                  <a:lnTo>
                    <a:pt x="358" y="7"/>
                  </a:lnTo>
                  <a:lnTo>
                    <a:pt x="358" y="7"/>
                  </a:lnTo>
                  <a:lnTo>
                    <a:pt x="369" y="8"/>
                  </a:lnTo>
                  <a:lnTo>
                    <a:pt x="380" y="11"/>
                  </a:lnTo>
                  <a:lnTo>
                    <a:pt x="400" y="18"/>
                  </a:lnTo>
                  <a:lnTo>
                    <a:pt x="405" y="20"/>
                  </a:lnTo>
                  <a:lnTo>
                    <a:pt x="408" y="20"/>
                  </a:lnTo>
                  <a:lnTo>
                    <a:pt x="408" y="20"/>
                  </a:lnTo>
                  <a:lnTo>
                    <a:pt x="410" y="20"/>
                  </a:lnTo>
                  <a:lnTo>
                    <a:pt x="410" y="20"/>
                  </a:lnTo>
                  <a:lnTo>
                    <a:pt x="414" y="20"/>
                  </a:lnTo>
                  <a:lnTo>
                    <a:pt x="417" y="22"/>
                  </a:lnTo>
                  <a:lnTo>
                    <a:pt x="421" y="24"/>
                  </a:lnTo>
                  <a:lnTo>
                    <a:pt x="424" y="28"/>
                  </a:lnTo>
                  <a:lnTo>
                    <a:pt x="425" y="29"/>
                  </a:lnTo>
                  <a:lnTo>
                    <a:pt x="426" y="29"/>
                  </a:lnTo>
                  <a:lnTo>
                    <a:pt x="426" y="29"/>
                  </a:lnTo>
                  <a:lnTo>
                    <a:pt x="428" y="32"/>
                  </a:lnTo>
                  <a:lnTo>
                    <a:pt x="430" y="35"/>
                  </a:lnTo>
                  <a:lnTo>
                    <a:pt x="432" y="39"/>
                  </a:lnTo>
                  <a:lnTo>
                    <a:pt x="432" y="42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4" y="50"/>
                  </a:lnTo>
                  <a:lnTo>
                    <a:pt x="435" y="57"/>
                  </a:lnTo>
                  <a:lnTo>
                    <a:pt x="436" y="71"/>
                  </a:lnTo>
                  <a:lnTo>
                    <a:pt x="436" y="71"/>
                  </a:lnTo>
                  <a:lnTo>
                    <a:pt x="436" y="85"/>
                  </a:lnTo>
                  <a:lnTo>
                    <a:pt x="438" y="94"/>
                  </a:lnTo>
                  <a:lnTo>
                    <a:pt x="440" y="102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45" y="122"/>
                  </a:lnTo>
                  <a:lnTo>
                    <a:pt x="447" y="137"/>
                  </a:lnTo>
                  <a:lnTo>
                    <a:pt x="448" y="145"/>
                  </a:lnTo>
                  <a:lnTo>
                    <a:pt x="448" y="153"/>
                  </a:lnTo>
                  <a:lnTo>
                    <a:pt x="447" y="160"/>
                  </a:lnTo>
                  <a:lnTo>
                    <a:pt x="445" y="166"/>
                  </a:lnTo>
                  <a:lnTo>
                    <a:pt x="445" y="166"/>
                  </a:lnTo>
                  <a:lnTo>
                    <a:pt x="439" y="181"/>
                  </a:lnTo>
                  <a:lnTo>
                    <a:pt x="432" y="197"/>
                  </a:lnTo>
                  <a:lnTo>
                    <a:pt x="425" y="211"/>
                  </a:lnTo>
                  <a:lnTo>
                    <a:pt x="416" y="226"/>
                  </a:lnTo>
                  <a:lnTo>
                    <a:pt x="405" y="240"/>
                  </a:lnTo>
                  <a:lnTo>
                    <a:pt x="394" y="253"/>
                  </a:lnTo>
                  <a:lnTo>
                    <a:pt x="388" y="259"/>
                  </a:lnTo>
                  <a:lnTo>
                    <a:pt x="381" y="264"/>
                  </a:lnTo>
                  <a:lnTo>
                    <a:pt x="372" y="269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58" y="276"/>
                  </a:lnTo>
                  <a:lnTo>
                    <a:pt x="350" y="279"/>
                  </a:lnTo>
                  <a:lnTo>
                    <a:pt x="335" y="282"/>
                  </a:lnTo>
                  <a:lnTo>
                    <a:pt x="320" y="283"/>
                  </a:lnTo>
                  <a:lnTo>
                    <a:pt x="304" y="283"/>
                  </a:lnTo>
                  <a:lnTo>
                    <a:pt x="304" y="283"/>
                  </a:lnTo>
                  <a:lnTo>
                    <a:pt x="289" y="284"/>
                  </a:lnTo>
                  <a:lnTo>
                    <a:pt x="289" y="284"/>
                  </a:lnTo>
                  <a:lnTo>
                    <a:pt x="264" y="284"/>
                  </a:lnTo>
                  <a:lnTo>
                    <a:pt x="264" y="284"/>
                  </a:lnTo>
                  <a:lnTo>
                    <a:pt x="237" y="285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close/>
                  <a:moveTo>
                    <a:pt x="142" y="36"/>
                  </a:moveTo>
                  <a:lnTo>
                    <a:pt x="142" y="36"/>
                  </a:lnTo>
                  <a:lnTo>
                    <a:pt x="112" y="37"/>
                  </a:lnTo>
                  <a:lnTo>
                    <a:pt x="88" y="39"/>
                  </a:lnTo>
                  <a:lnTo>
                    <a:pt x="71" y="42"/>
                  </a:lnTo>
                  <a:lnTo>
                    <a:pt x="57" y="45"/>
                  </a:lnTo>
                  <a:lnTo>
                    <a:pt x="48" y="49"/>
                  </a:lnTo>
                  <a:lnTo>
                    <a:pt x="43" y="53"/>
                  </a:lnTo>
                  <a:lnTo>
                    <a:pt x="39" y="59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6" y="77"/>
                  </a:lnTo>
                  <a:lnTo>
                    <a:pt x="34" y="94"/>
                  </a:lnTo>
                  <a:lnTo>
                    <a:pt x="32" y="111"/>
                  </a:lnTo>
                  <a:lnTo>
                    <a:pt x="32" y="131"/>
                  </a:lnTo>
                  <a:lnTo>
                    <a:pt x="33" y="149"/>
                  </a:lnTo>
                  <a:lnTo>
                    <a:pt x="37" y="168"/>
                  </a:lnTo>
                  <a:lnTo>
                    <a:pt x="39" y="176"/>
                  </a:lnTo>
                  <a:lnTo>
                    <a:pt x="42" y="186"/>
                  </a:lnTo>
                  <a:lnTo>
                    <a:pt x="46" y="193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55" y="207"/>
                  </a:lnTo>
                  <a:lnTo>
                    <a:pt x="60" y="213"/>
                  </a:lnTo>
                  <a:lnTo>
                    <a:pt x="67" y="219"/>
                  </a:lnTo>
                  <a:lnTo>
                    <a:pt x="74" y="224"/>
                  </a:lnTo>
                  <a:lnTo>
                    <a:pt x="81" y="229"/>
                  </a:lnTo>
                  <a:lnTo>
                    <a:pt x="89" y="233"/>
                  </a:lnTo>
                  <a:lnTo>
                    <a:pt x="98" y="237"/>
                  </a:lnTo>
                  <a:lnTo>
                    <a:pt x="107" y="240"/>
                  </a:lnTo>
                  <a:lnTo>
                    <a:pt x="128" y="246"/>
                  </a:lnTo>
                  <a:lnTo>
                    <a:pt x="150" y="251"/>
                  </a:lnTo>
                  <a:lnTo>
                    <a:pt x="176" y="253"/>
                  </a:lnTo>
                  <a:lnTo>
                    <a:pt x="204" y="254"/>
                  </a:lnTo>
                  <a:lnTo>
                    <a:pt x="204" y="254"/>
                  </a:lnTo>
                  <a:lnTo>
                    <a:pt x="228" y="253"/>
                  </a:lnTo>
                  <a:lnTo>
                    <a:pt x="250" y="252"/>
                  </a:lnTo>
                  <a:lnTo>
                    <a:pt x="292" y="249"/>
                  </a:lnTo>
                  <a:lnTo>
                    <a:pt x="292" y="249"/>
                  </a:lnTo>
                  <a:lnTo>
                    <a:pt x="321" y="246"/>
                  </a:lnTo>
                  <a:lnTo>
                    <a:pt x="321" y="246"/>
                  </a:lnTo>
                  <a:lnTo>
                    <a:pt x="329" y="245"/>
                  </a:lnTo>
                  <a:lnTo>
                    <a:pt x="337" y="243"/>
                  </a:lnTo>
                  <a:lnTo>
                    <a:pt x="347" y="240"/>
                  </a:lnTo>
                  <a:lnTo>
                    <a:pt x="355" y="236"/>
                  </a:lnTo>
                  <a:lnTo>
                    <a:pt x="363" y="231"/>
                  </a:lnTo>
                  <a:lnTo>
                    <a:pt x="371" y="225"/>
                  </a:lnTo>
                  <a:lnTo>
                    <a:pt x="379" y="218"/>
                  </a:lnTo>
                  <a:lnTo>
                    <a:pt x="386" y="210"/>
                  </a:lnTo>
                  <a:lnTo>
                    <a:pt x="386" y="210"/>
                  </a:lnTo>
                  <a:lnTo>
                    <a:pt x="392" y="202"/>
                  </a:lnTo>
                  <a:lnTo>
                    <a:pt x="397" y="195"/>
                  </a:lnTo>
                  <a:lnTo>
                    <a:pt x="402" y="187"/>
                  </a:lnTo>
                  <a:lnTo>
                    <a:pt x="405" y="179"/>
                  </a:lnTo>
                  <a:lnTo>
                    <a:pt x="409" y="171"/>
                  </a:lnTo>
                  <a:lnTo>
                    <a:pt x="411" y="163"/>
                  </a:lnTo>
                  <a:lnTo>
                    <a:pt x="412" y="156"/>
                  </a:lnTo>
                  <a:lnTo>
                    <a:pt x="411" y="147"/>
                  </a:lnTo>
                  <a:lnTo>
                    <a:pt x="411" y="147"/>
                  </a:lnTo>
                  <a:lnTo>
                    <a:pt x="410" y="135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3" y="108"/>
                  </a:lnTo>
                  <a:lnTo>
                    <a:pt x="402" y="101"/>
                  </a:lnTo>
                  <a:lnTo>
                    <a:pt x="402" y="94"/>
                  </a:lnTo>
                  <a:lnTo>
                    <a:pt x="402" y="94"/>
                  </a:lnTo>
                  <a:lnTo>
                    <a:pt x="402" y="85"/>
                  </a:lnTo>
                  <a:lnTo>
                    <a:pt x="402" y="85"/>
                  </a:lnTo>
                  <a:lnTo>
                    <a:pt x="402" y="73"/>
                  </a:lnTo>
                  <a:lnTo>
                    <a:pt x="401" y="67"/>
                  </a:lnTo>
                  <a:lnTo>
                    <a:pt x="400" y="61"/>
                  </a:lnTo>
                  <a:lnTo>
                    <a:pt x="399" y="57"/>
                  </a:lnTo>
                  <a:lnTo>
                    <a:pt x="396" y="56"/>
                  </a:lnTo>
                  <a:lnTo>
                    <a:pt x="396" y="56"/>
                  </a:lnTo>
                  <a:lnTo>
                    <a:pt x="368" y="48"/>
                  </a:lnTo>
                  <a:lnTo>
                    <a:pt x="342" y="43"/>
                  </a:lnTo>
                  <a:lnTo>
                    <a:pt x="317" y="39"/>
                  </a:lnTo>
                  <a:lnTo>
                    <a:pt x="291" y="38"/>
                  </a:lnTo>
                  <a:lnTo>
                    <a:pt x="291" y="38"/>
                  </a:lnTo>
                  <a:lnTo>
                    <a:pt x="234" y="37"/>
                  </a:lnTo>
                  <a:lnTo>
                    <a:pt x="176" y="36"/>
                  </a:lnTo>
                  <a:lnTo>
                    <a:pt x="158" y="36"/>
                  </a:lnTo>
                  <a:lnTo>
                    <a:pt x="142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4" name="Freeform 160"/>
            <p:cNvSpPr>
              <a:spLocks noEditPoints="1"/>
            </p:cNvSpPr>
            <p:nvPr/>
          </p:nvSpPr>
          <p:spPr bwMode="auto">
            <a:xfrm>
              <a:off x="6586538" y="2513013"/>
              <a:ext cx="390525" cy="295275"/>
            </a:xfrm>
            <a:custGeom>
              <a:avLst/>
              <a:gdLst/>
              <a:ahLst/>
              <a:cxnLst>
                <a:cxn ang="0">
                  <a:pos x="251" y="557"/>
                </a:cxn>
                <a:cxn ang="0">
                  <a:pos x="160" y="538"/>
                </a:cxn>
                <a:cxn ang="0">
                  <a:pos x="92" y="500"/>
                </a:cxn>
                <a:cxn ang="0">
                  <a:pos x="53" y="457"/>
                </a:cxn>
                <a:cxn ang="0">
                  <a:pos x="29" y="385"/>
                </a:cxn>
                <a:cxn ang="0">
                  <a:pos x="13" y="277"/>
                </a:cxn>
                <a:cxn ang="0">
                  <a:pos x="6" y="218"/>
                </a:cxn>
                <a:cxn ang="0">
                  <a:pos x="1" y="202"/>
                </a:cxn>
                <a:cxn ang="0">
                  <a:pos x="7" y="188"/>
                </a:cxn>
                <a:cxn ang="0">
                  <a:pos x="9" y="169"/>
                </a:cxn>
                <a:cxn ang="0">
                  <a:pos x="14" y="160"/>
                </a:cxn>
                <a:cxn ang="0">
                  <a:pos x="22" y="104"/>
                </a:cxn>
                <a:cxn ang="0">
                  <a:pos x="56" y="55"/>
                </a:cxn>
                <a:cxn ang="0">
                  <a:pos x="123" y="23"/>
                </a:cxn>
                <a:cxn ang="0">
                  <a:pos x="166" y="17"/>
                </a:cxn>
                <a:cxn ang="0">
                  <a:pos x="254" y="7"/>
                </a:cxn>
                <a:cxn ang="0">
                  <a:pos x="336" y="4"/>
                </a:cxn>
                <a:cxn ang="0">
                  <a:pos x="457" y="4"/>
                </a:cxn>
                <a:cxn ang="0">
                  <a:pos x="516" y="5"/>
                </a:cxn>
                <a:cxn ang="0">
                  <a:pos x="584" y="6"/>
                </a:cxn>
                <a:cxn ang="0">
                  <a:pos x="660" y="23"/>
                </a:cxn>
                <a:cxn ang="0">
                  <a:pos x="697" y="57"/>
                </a:cxn>
                <a:cxn ang="0">
                  <a:pos x="720" y="116"/>
                </a:cxn>
                <a:cxn ang="0">
                  <a:pos x="736" y="203"/>
                </a:cxn>
                <a:cxn ang="0">
                  <a:pos x="734" y="298"/>
                </a:cxn>
                <a:cxn ang="0">
                  <a:pos x="714" y="394"/>
                </a:cxn>
                <a:cxn ang="0">
                  <a:pos x="683" y="462"/>
                </a:cxn>
                <a:cxn ang="0">
                  <a:pos x="632" y="516"/>
                </a:cxn>
                <a:cxn ang="0">
                  <a:pos x="574" y="540"/>
                </a:cxn>
                <a:cxn ang="0">
                  <a:pos x="488" y="553"/>
                </a:cxn>
                <a:cxn ang="0">
                  <a:pos x="393" y="557"/>
                </a:cxn>
                <a:cxn ang="0">
                  <a:pos x="383" y="36"/>
                </a:cxn>
                <a:cxn ang="0">
                  <a:pos x="186" y="52"/>
                </a:cxn>
                <a:cxn ang="0">
                  <a:pos x="109" y="67"/>
                </a:cxn>
                <a:cxn ang="0">
                  <a:pos x="71" y="92"/>
                </a:cxn>
                <a:cxn ang="0">
                  <a:pos x="50" y="142"/>
                </a:cxn>
                <a:cxn ang="0">
                  <a:pos x="43" y="195"/>
                </a:cxn>
                <a:cxn ang="0">
                  <a:pos x="45" y="254"/>
                </a:cxn>
                <a:cxn ang="0">
                  <a:pos x="71" y="398"/>
                </a:cxn>
                <a:cxn ang="0">
                  <a:pos x="103" y="464"/>
                </a:cxn>
                <a:cxn ang="0">
                  <a:pos x="175" y="503"/>
                </a:cxn>
                <a:cxn ang="0">
                  <a:pos x="279" y="522"/>
                </a:cxn>
                <a:cxn ang="0">
                  <a:pos x="373" y="521"/>
                </a:cxn>
                <a:cxn ang="0">
                  <a:pos x="457" y="518"/>
                </a:cxn>
                <a:cxn ang="0">
                  <a:pos x="559" y="507"/>
                </a:cxn>
                <a:cxn ang="0">
                  <a:pos x="623" y="479"/>
                </a:cxn>
                <a:cxn ang="0">
                  <a:pos x="650" y="446"/>
                </a:cxn>
                <a:cxn ang="0">
                  <a:pos x="687" y="357"/>
                </a:cxn>
                <a:cxn ang="0">
                  <a:pos x="701" y="251"/>
                </a:cxn>
                <a:cxn ang="0">
                  <a:pos x="674" y="92"/>
                </a:cxn>
                <a:cxn ang="0">
                  <a:pos x="656" y="68"/>
                </a:cxn>
                <a:cxn ang="0">
                  <a:pos x="613" y="48"/>
                </a:cxn>
                <a:cxn ang="0">
                  <a:pos x="553" y="40"/>
                </a:cxn>
                <a:cxn ang="0">
                  <a:pos x="514" y="42"/>
                </a:cxn>
                <a:cxn ang="0">
                  <a:pos x="487" y="44"/>
                </a:cxn>
                <a:cxn ang="0">
                  <a:pos x="425" y="37"/>
                </a:cxn>
              </a:cxnLst>
              <a:rect l="0" t="0" r="r" b="b"/>
              <a:pathLst>
                <a:path w="737" h="560">
                  <a:moveTo>
                    <a:pt x="315" y="560"/>
                  </a:moveTo>
                  <a:lnTo>
                    <a:pt x="315" y="560"/>
                  </a:lnTo>
                  <a:lnTo>
                    <a:pt x="294" y="559"/>
                  </a:lnTo>
                  <a:lnTo>
                    <a:pt x="272" y="558"/>
                  </a:lnTo>
                  <a:lnTo>
                    <a:pt x="251" y="557"/>
                  </a:lnTo>
                  <a:lnTo>
                    <a:pt x="231" y="554"/>
                  </a:lnTo>
                  <a:lnTo>
                    <a:pt x="212" y="551"/>
                  </a:lnTo>
                  <a:lnTo>
                    <a:pt x="195" y="548"/>
                  </a:lnTo>
                  <a:lnTo>
                    <a:pt x="177" y="543"/>
                  </a:lnTo>
                  <a:lnTo>
                    <a:pt x="160" y="538"/>
                  </a:lnTo>
                  <a:lnTo>
                    <a:pt x="145" y="531"/>
                  </a:lnTo>
                  <a:lnTo>
                    <a:pt x="130" y="525"/>
                  </a:lnTo>
                  <a:lnTo>
                    <a:pt x="117" y="517"/>
                  </a:lnTo>
                  <a:lnTo>
                    <a:pt x="105" y="509"/>
                  </a:lnTo>
                  <a:lnTo>
                    <a:pt x="92" y="500"/>
                  </a:lnTo>
                  <a:lnTo>
                    <a:pt x="81" y="490"/>
                  </a:lnTo>
                  <a:lnTo>
                    <a:pt x="71" y="480"/>
                  </a:lnTo>
                  <a:lnTo>
                    <a:pt x="61" y="468"/>
                  </a:lnTo>
                  <a:lnTo>
                    <a:pt x="61" y="468"/>
                  </a:lnTo>
                  <a:lnTo>
                    <a:pt x="53" y="457"/>
                  </a:lnTo>
                  <a:lnTo>
                    <a:pt x="46" y="444"/>
                  </a:lnTo>
                  <a:lnTo>
                    <a:pt x="41" y="430"/>
                  </a:lnTo>
                  <a:lnTo>
                    <a:pt x="36" y="416"/>
                  </a:lnTo>
                  <a:lnTo>
                    <a:pt x="32" y="400"/>
                  </a:lnTo>
                  <a:lnTo>
                    <a:pt x="29" y="385"/>
                  </a:lnTo>
                  <a:lnTo>
                    <a:pt x="25" y="355"/>
                  </a:lnTo>
                  <a:lnTo>
                    <a:pt x="25" y="355"/>
                  </a:lnTo>
                  <a:lnTo>
                    <a:pt x="21" y="332"/>
                  </a:lnTo>
                  <a:lnTo>
                    <a:pt x="21" y="332"/>
                  </a:lnTo>
                  <a:lnTo>
                    <a:pt x="13" y="277"/>
                  </a:lnTo>
                  <a:lnTo>
                    <a:pt x="10" y="249"/>
                  </a:lnTo>
                  <a:lnTo>
                    <a:pt x="8" y="223"/>
                  </a:lnTo>
                  <a:lnTo>
                    <a:pt x="8" y="220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3" y="215"/>
                  </a:lnTo>
                  <a:lnTo>
                    <a:pt x="1" y="211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1" y="202"/>
                  </a:lnTo>
                  <a:lnTo>
                    <a:pt x="3" y="198"/>
                  </a:lnTo>
                  <a:lnTo>
                    <a:pt x="3" y="198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8" y="172"/>
                  </a:lnTo>
                  <a:lnTo>
                    <a:pt x="9" y="169"/>
                  </a:lnTo>
                  <a:lnTo>
                    <a:pt x="11" y="166"/>
                  </a:lnTo>
                  <a:lnTo>
                    <a:pt x="13" y="164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30"/>
                  </a:lnTo>
                  <a:lnTo>
                    <a:pt x="19" y="116"/>
                  </a:lnTo>
                  <a:lnTo>
                    <a:pt x="22" y="104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4" y="78"/>
                  </a:lnTo>
                  <a:lnTo>
                    <a:pt x="45" y="66"/>
                  </a:lnTo>
                  <a:lnTo>
                    <a:pt x="56" y="55"/>
                  </a:lnTo>
                  <a:lnTo>
                    <a:pt x="69" y="46"/>
                  </a:lnTo>
                  <a:lnTo>
                    <a:pt x="82" y="39"/>
                  </a:lnTo>
                  <a:lnTo>
                    <a:pt x="95" y="32"/>
                  </a:lnTo>
                  <a:lnTo>
                    <a:pt x="109" y="27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34" y="20"/>
                  </a:lnTo>
                  <a:lnTo>
                    <a:pt x="144" y="19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80" y="16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234" y="9"/>
                  </a:lnTo>
                  <a:lnTo>
                    <a:pt x="254" y="7"/>
                  </a:lnTo>
                  <a:lnTo>
                    <a:pt x="275" y="6"/>
                  </a:lnTo>
                  <a:lnTo>
                    <a:pt x="275" y="6"/>
                  </a:lnTo>
                  <a:lnTo>
                    <a:pt x="306" y="5"/>
                  </a:lnTo>
                  <a:lnTo>
                    <a:pt x="336" y="4"/>
                  </a:lnTo>
                  <a:lnTo>
                    <a:pt x="336" y="4"/>
                  </a:lnTo>
                  <a:lnTo>
                    <a:pt x="371" y="1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432" y="1"/>
                  </a:lnTo>
                  <a:lnTo>
                    <a:pt x="457" y="4"/>
                  </a:lnTo>
                  <a:lnTo>
                    <a:pt x="457" y="4"/>
                  </a:lnTo>
                  <a:lnTo>
                    <a:pt x="477" y="5"/>
                  </a:lnTo>
                  <a:lnTo>
                    <a:pt x="496" y="5"/>
                  </a:lnTo>
                  <a:lnTo>
                    <a:pt x="496" y="5"/>
                  </a:lnTo>
                  <a:lnTo>
                    <a:pt x="516" y="5"/>
                  </a:lnTo>
                  <a:lnTo>
                    <a:pt x="516" y="5"/>
                  </a:lnTo>
                  <a:lnTo>
                    <a:pt x="536" y="5"/>
                  </a:lnTo>
                  <a:lnTo>
                    <a:pt x="536" y="5"/>
                  </a:lnTo>
                  <a:lnTo>
                    <a:pt x="560" y="5"/>
                  </a:lnTo>
                  <a:lnTo>
                    <a:pt x="584" y="6"/>
                  </a:lnTo>
                  <a:lnTo>
                    <a:pt x="608" y="9"/>
                  </a:lnTo>
                  <a:lnTo>
                    <a:pt x="630" y="13"/>
                  </a:lnTo>
                  <a:lnTo>
                    <a:pt x="641" y="16"/>
                  </a:lnTo>
                  <a:lnTo>
                    <a:pt x="651" y="19"/>
                  </a:lnTo>
                  <a:lnTo>
                    <a:pt x="660" y="23"/>
                  </a:lnTo>
                  <a:lnTo>
                    <a:pt x="669" y="28"/>
                  </a:lnTo>
                  <a:lnTo>
                    <a:pt x="677" y="35"/>
                  </a:lnTo>
                  <a:lnTo>
                    <a:pt x="684" y="41"/>
                  </a:lnTo>
                  <a:lnTo>
                    <a:pt x="691" y="49"/>
                  </a:lnTo>
                  <a:lnTo>
                    <a:pt x="697" y="57"/>
                  </a:lnTo>
                  <a:lnTo>
                    <a:pt x="697" y="57"/>
                  </a:lnTo>
                  <a:lnTo>
                    <a:pt x="704" y="72"/>
                  </a:lnTo>
                  <a:lnTo>
                    <a:pt x="710" y="86"/>
                  </a:lnTo>
                  <a:lnTo>
                    <a:pt x="715" y="101"/>
                  </a:lnTo>
                  <a:lnTo>
                    <a:pt x="720" y="116"/>
                  </a:lnTo>
                  <a:lnTo>
                    <a:pt x="725" y="133"/>
                  </a:lnTo>
                  <a:lnTo>
                    <a:pt x="729" y="149"/>
                  </a:lnTo>
                  <a:lnTo>
                    <a:pt x="732" y="167"/>
                  </a:lnTo>
                  <a:lnTo>
                    <a:pt x="734" y="184"/>
                  </a:lnTo>
                  <a:lnTo>
                    <a:pt x="736" y="203"/>
                  </a:lnTo>
                  <a:lnTo>
                    <a:pt x="737" y="221"/>
                  </a:lnTo>
                  <a:lnTo>
                    <a:pt x="737" y="240"/>
                  </a:lnTo>
                  <a:lnTo>
                    <a:pt x="737" y="259"/>
                  </a:lnTo>
                  <a:lnTo>
                    <a:pt x="736" y="278"/>
                  </a:lnTo>
                  <a:lnTo>
                    <a:pt x="734" y="298"/>
                  </a:lnTo>
                  <a:lnTo>
                    <a:pt x="731" y="318"/>
                  </a:lnTo>
                  <a:lnTo>
                    <a:pt x="728" y="337"/>
                  </a:lnTo>
                  <a:lnTo>
                    <a:pt x="728" y="337"/>
                  </a:lnTo>
                  <a:lnTo>
                    <a:pt x="722" y="365"/>
                  </a:lnTo>
                  <a:lnTo>
                    <a:pt x="714" y="394"/>
                  </a:lnTo>
                  <a:lnTo>
                    <a:pt x="709" y="408"/>
                  </a:lnTo>
                  <a:lnTo>
                    <a:pt x="704" y="422"/>
                  </a:lnTo>
                  <a:lnTo>
                    <a:pt x="698" y="436"/>
                  </a:lnTo>
                  <a:lnTo>
                    <a:pt x="691" y="450"/>
                  </a:lnTo>
                  <a:lnTo>
                    <a:pt x="683" y="462"/>
                  </a:lnTo>
                  <a:lnTo>
                    <a:pt x="675" y="475"/>
                  </a:lnTo>
                  <a:lnTo>
                    <a:pt x="666" y="487"/>
                  </a:lnTo>
                  <a:lnTo>
                    <a:pt x="655" y="497"/>
                  </a:lnTo>
                  <a:lnTo>
                    <a:pt x="645" y="508"/>
                  </a:lnTo>
                  <a:lnTo>
                    <a:pt x="632" y="516"/>
                  </a:lnTo>
                  <a:lnTo>
                    <a:pt x="620" y="523"/>
                  </a:lnTo>
                  <a:lnTo>
                    <a:pt x="606" y="529"/>
                  </a:lnTo>
                  <a:lnTo>
                    <a:pt x="606" y="529"/>
                  </a:lnTo>
                  <a:lnTo>
                    <a:pt x="590" y="536"/>
                  </a:lnTo>
                  <a:lnTo>
                    <a:pt x="574" y="540"/>
                  </a:lnTo>
                  <a:lnTo>
                    <a:pt x="557" y="544"/>
                  </a:lnTo>
                  <a:lnTo>
                    <a:pt x="540" y="548"/>
                  </a:lnTo>
                  <a:lnTo>
                    <a:pt x="523" y="550"/>
                  </a:lnTo>
                  <a:lnTo>
                    <a:pt x="505" y="552"/>
                  </a:lnTo>
                  <a:lnTo>
                    <a:pt x="488" y="553"/>
                  </a:lnTo>
                  <a:lnTo>
                    <a:pt x="471" y="554"/>
                  </a:lnTo>
                  <a:lnTo>
                    <a:pt x="471" y="554"/>
                  </a:lnTo>
                  <a:lnTo>
                    <a:pt x="432" y="555"/>
                  </a:lnTo>
                  <a:lnTo>
                    <a:pt x="393" y="557"/>
                  </a:lnTo>
                  <a:lnTo>
                    <a:pt x="393" y="557"/>
                  </a:lnTo>
                  <a:lnTo>
                    <a:pt x="355" y="559"/>
                  </a:lnTo>
                  <a:lnTo>
                    <a:pt x="315" y="560"/>
                  </a:lnTo>
                  <a:lnTo>
                    <a:pt x="315" y="560"/>
                  </a:lnTo>
                  <a:close/>
                  <a:moveTo>
                    <a:pt x="383" y="36"/>
                  </a:moveTo>
                  <a:lnTo>
                    <a:pt x="383" y="36"/>
                  </a:lnTo>
                  <a:lnTo>
                    <a:pt x="358" y="36"/>
                  </a:lnTo>
                  <a:lnTo>
                    <a:pt x="333" y="37"/>
                  </a:lnTo>
                  <a:lnTo>
                    <a:pt x="284" y="41"/>
                  </a:lnTo>
                  <a:lnTo>
                    <a:pt x="235" y="46"/>
                  </a:lnTo>
                  <a:lnTo>
                    <a:pt x="186" y="52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49" y="57"/>
                  </a:lnTo>
                  <a:lnTo>
                    <a:pt x="128" y="61"/>
                  </a:lnTo>
                  <a:lnTo>
                    <a:pt x="109" y="67"/>
                  </a:lnTo>
                  <a:lnTo>
                    <a:pt x="101" y="71"/>
                  </a:lnTo>
                  <a:lnTo>
                    <a:pt x="92" y="75"/>
                  </a:lnTo>
                  <a:lnTo>
                    <a:pt x="84" y="80"/>
                  </a:lnTo>
                  <a:lnTo>
                    <a:pt x="77" y="85"/>
                  </a:lnTo>
                  <a:lnTo>
                    <a:pt x="71" y="92"/>
                  </a:lnTo>
                  <a:lnTo>
                    <a:pt x="64" y="100"/>
                  </a:lnTo>
                  <a:lnTo>
                    <a:pt x="59" y="109"/>
                  </a:lnTo>
                  <a:lnTo>
                    <a:pt x="55" y="118"/>
                  </a:lnTo>
                  <a:lnTo>
                    <a:pt x="52" y="130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6" y="17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225"/>
                  </a:lnTo>
                  <a:lnTo>
                    <a:pt x="45" y="254"/>
                  </a:lnTo>
                  <a:lnTo>
                    <a:pt x="47" y="282"/>
                  </a:lnTo>
                  <a:lnTo>
                    <a:pt x="51" y="312"/>
                  </a:lnTo>
                  <a:lnTo>
                    <a:pt x="56" y="341"/>
                  </a:lnTo>
                  <a:lnTo>
                    <a:pt x="63" y="370"/>
                  </a:lnTo>
                  <a:lnTo>
                    <a:pt x="71" y="398"/>
                  </a:lnTo>
                  <a:lnTo>
                    <a:pt x="79" y="425"/>
                  </a:lnTo>
                  <a:lnTo>
                    <a:pt x="79" y="425"/>
                  </a:lnTo>
                  <a:lnTo>
                    <a:pt x="85" y="439"/>
                  </a:lnTo>
                  <a:lnTo>
                    <a:pt x="93" y="453"/>
                  </a:lnTo>
                  <a:lnTo>
                    <a:pt x="103" y="464"/>
                  </a:lnTo>
                  <a:lnTo>
                    <a:pt x="114" y="476"/>
                  </a:lnTo>
                  <a:lnTo>
                    <a:pt x="127" y="485"/>
                  </a:lnTo>
                  <a:lnTo>
                    <a:pt x="142" y="492"/>
                  </a:lnTo>
                  <a:lnTo>
                    <a:pt x="158" y="499"/>
                  </a:lnTo>
                  <a:lnTo>
                    <a:pt x="175" y="503"/>
                  </a:lnTo>
                  <a:lnTo>
                    <a:pt x="175" y="503"/>
                  </a:lnTo>
                  <a:lnTo>
                    <a:pt x="209" y="511"/>
                  </a:lnTo>
                  <a:lnTo>
                    <a:pt x="243" y="518"/>
                  </a:lnTo>
                  <a:lnTo>
                    <a:pt x="262" y="520"/>
                  </a:lnTo>
                  <a:lnTo>
                    <a:pt x="279" y="522"/>
                  </a:lnTo>
                  <a:lnTo>
                    <a:pt x="298" y="523"/>
                  </a:lnTo>
                  <a:lnTo>
                    <a:pt x="315" y="524"/>
                  </a:lnTo>
                  <a:lnTo>
                    <a:pt x="315" y="524"/>
                  </a:lnTo>
                  <a:lnTo>
                    <a:pt x="344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401" y="519"/>
                  </a:lnTo>
                  <a:lnTo>
                    <a:pt x="429" y="518"/>
                  </a:lnTo>
                  <a:lnTo>
                    <a:pt x="429" y="518"/>
                  </a:lnTo>
                  <a:lnTo>
                    <a:pt x="457" y="518"/>
                  </a:lnTo>
                  <a:lnTo>
                    <a:pt x="486" y="517"/>
                  </a:lnTo>
                  <a:lnTo>
                    <a:pt x="515" y="514"/>
                  </a:lnTo>
                  <a:lnTo>
                    <a:pt x="545" y="510"/>
                  </a:lnTo>
                  <a:lnTo>
                    <a:pt x="545" y="510"/>
                  </a:lnTo>
                  <a:lnTo>
                    <a:pt x="559" y="507"/>
                  </a:lnTo>
                  <a:lnTo>
                    <a:pt x="574" y="503"/>
                  </a:lnTo>
                  <a:lnTo>
                    <a:pt x="588" y="498"/>
                  </a:lnTo>
                  <a:lnTo>
                    <a:pt x="603" y="492"/>
                  </a:lnTo>
                  <a:lnTo>
                    <a:pt x="616" y="484"/>
                  </a:lnTo>
                  <a:lnTo>
                    <a:pt x="623" y="479"/>
                  </a:lnTo>
                  <a:lnTo>
                    <a:pt x="629" y="474"/>
                  </a:lnTo>
                  <a:lnTo>
                    <a:pt x="635" y="467"/>
                  </a:lnTo>
                  <a:lnTo>
                    <a:pt x="640" y="461"/>
                  </a:lnTo>
                  <a:lnTo>
                    <a:pt x="645" y="454"/>
                  </a:lnTo>
                  <a:lnTo>
                    <a:pt x="650" y="446"/>
                  </a:lnTo>
                  <a:lnTo>
                    <a:pt x="650" y="446"/>
                  </a:lnTo>
                  <a:lnTo>
                    <a:pt x="661" y="422"/>
                  </a:lnTo>
                  <a:lnTo>
                    <a:pt x="673" y="396"/>
                  </a:lnTo>
                  <a:lnTo>
                    <a:pt x="682" y="370"/>
                  </a:lnTo>
                  <a:lnTo>
                    <a:pt x="687" y="357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7" y="313"/>
                  </a:lnTo>
                  <a:lnTo>
                    <a:pt x="700" y="283"/>
                  </a:lnTo>
                  <a:lnTo>
                    <a:pt x="701" y="251"/>
                  </a:lnTo>
                  <a:lnTo>
                    <a:pt x="700" y="220"/>
                  </a:lnTo>
                  <a:lnTo>
                    <a:pt x="697" y="188"/>
                  </a:lnTo>
                  <a:lnTo>
                    <a:pt x="690" y="156"/>
                  </a:lnTo>
                  <a:lnTo>
                    <a:pt x="683" y="124"/>
                  </a:lnTo>
                  <a:lnTo>
                    <a:pt x="674" y="92"/>
                  </a:lnTo>
                  <a:lnTo>
                    <a:pt x="674" y="92"/>
                  </a:lnTo>
                  <a:lnTo>
                    <a:pt x="671" y="85"/>
                  </a:lnTo>
                  <a:lnTo>
                    <a:pt x="667" y="79"/>
                  </a:lnTo>
                  <a:lnTo>
                    <a:pt x="661" y="73"/>
                  </a:lnTo>
                  <a:lnTo>
                    <a:pt x="656" y="68"/>
                  </a:lnTo>
                  <a:lnTo>
                    <a:pt x="650" y="62"/>
                  </a:lnTo>
                  <a:lnTo>
                    <a:pt x="644" y="59"/>
                  </a:lnTo>
                  <a:lnTo>
                    <a:pt x="637" y="55"/>
                  </a:lnTo>
                  <a:lnTo>
                    <a:pt x="628" y="52"/>
                  </a:lnTo>
                  <a:lnTo>
                    <a:pt x="613" y="48"/>
                  </a:lnTo>
                  <a:lnTo>
                    <a:pt x="596" y="45"/>
                  </a:lnTo>
                  <a:lnTo>
                    <a:pt x="581" y="43"/>
                  </a:lnTo>
                  <a:lnTo>
                    <a:pt x="565" y="41"/>
                  </a:lnTo>
                  <a:lnTo>
                    <a:pt x="565" y="41"/>
                  </a:lnTo>
                  <a:lnTo>
                    <a:pt x="553" y="40"/>
                  </a:lnTo>
                  <a:lnTo>
                    <a:pt x="553" y="40"/>
                  </a:lnTo>
                  <a:lnTo>
                    <a:pt x="542" y="40"/>
                  </a:lnTo>
                  <a:lnTo>
                    <a:pt x="542" y="40"/>
                  </a:lnTo>
                  <a:lnTo>
                    <a:pt x="528" y="40"/>
                  </a:lnTo>
                  <a:lnTo>
                    <a:pt x="514" y="42"/>
                  </a:lnTo>
                  <a:lnTo>
                    <a:pt x="514" y="42"/>
                  </a:lnTo>
                  <a:lnTo>
                    <a:pt x="501" y="43"/>
                  </a:lnTo>
                  <a:lnTo>
                    <a:pt x="490" y="44"/>
                  </a:lnTo>
                  <a:lnTo>
                    <a:pt x="487" y="44"/>
                  </a:lnTo>
                  <a:lnTo>
                    <a:pt x="487" y="44"/>
                  </a:lnTo>
                  <a:lnTo>
                    <a:pt x="470" y="43"/>
                  </a:lnTo>
                  <a:lnTo>
                    <a:pt x="453" y="40"/>
                  </a:lnTo>
                  <a:lnTo>
                    <a:pt x="453" y="40"/>
                  </a:lnTo>
                  <a:lnTo>
                    <a:pt x="439" y="38"/>
                  </a:lnTo>
                  <a:lnTo>
                    <a:pt x="425" y="37"/>
                  </a:lnTo>
                  <a:lnTo>
                    <a:pt x="425" y="37"/>
                  </a:lnTo>
                  <a:lnTo>
                    <a:pt x="404" y="36"/>
                  </a:lnTo>
                  <a:lnTo>
                    <a:pt x="383" y="36"/>
                  </a:lnTo>
                  <a:lnTo>
                    <a:pt x="38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5" name="Freeform 161"/>
            <p:cNvSpPr>
              <a:spLocks noEditPoints="1"/>
            </p:cNvSpPr>
            <p:nvPr/>
          </p:nvSpPr>
          <p:spPr bwMode="auto">
            <a:xfrm>
              <a:off x="666432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4"/>
                </a:cxn>
                <a:cxn ang="0">
                  <a:pos x="144" y="283"/>
                </a:cxn>
                <a:cxn ang="0">
                  <a:pos x="97" y="279"/>
                </a:cxn>
                <a:cxn ang="0">
                  <a:pos x="74" y="269"/>
                </a:cxn>
                <a:cxn ang="0">
                  <a:pos x="41" y="240"/>
                </a:cxn>
                <a:cxn ang="0">
                  <a:pos x="8" y="181"/>
                </a:cxn>
                <a:cxn ang="0">
                  <a:pos x="0" y="153"/>
                </a:cxn>
                <a:cxn ang="0">
                  <a:pos x="6" y="107"/>
                </a:cxn>
                <a:cxn ang="0">
                  <a:pos x="10" y="85"/>
                </a:cxn>
                <a:cxn ang="0">
                  <a:pos x="12" y="50"/>
                </a:cxn>
                <a:cxn ang="0">
                  <a:pos x="14" y="42"/>
                </a:cxn>
                <a:cxn ang="0">
                  <a:pos x="22" y="29"/>
                </a:cxn>
                <a:cxn ang="0">
                  <a:pos x="27" y="24"/>
                </a:cxn>
                <a:cxn ang="0">
                  <a:pos x="37" y="20"/>
                </a:cxn>
                <a:cxn ang="0">
                  <a:pos x="46" y="18"/>
                </a:cxn>
                <a:cxn ang="0">
                  <a:pos x="89" y="7"/>
                </a:cxn>
                <a:cxn ang="0">
                  <a:pos x="209" y="1"/>
                </a:cxn>
                <a:cxn ang="0">
                  <a:pos x="322" y="2"/>
                </a:cxn>
                <a:cxn ang="0">
                  <a:pos x="398" y="9"/>
                </a:cxn>
                <a:cxn ang="0">
                  <a:pos x="420" y="20"/>
                </a:cxn>
                <a:cxn ang="0">
                  <a:pos x="437" y="39"/>
                </a:cxn>
                <a:cxn ang="0">
                  <a:pos x="448" y="94"/>
                </a:cxn>
                <a:cxn ang="0">
                  <a:pos x="448" y="139"/>
                </a:cxn>
                <a:cxn ang="0">
                  <a:pos x="436" y="202"/>
                </a:cxn>
                <a:cxn ang="0">
                  <a:pos x="415" y="236"/>
                </a:cxn>
                <a:cxn ang="0">
                  <a:pos x="393" y="257"/>
                </a:cxn>
                <a:cxn ang="0">
                  <a:pos x="360" y="273"/>
                </a:cxn>
                <a:cxn ang="0">
                  <a:pos x="263" y="285"/>
                </a:cxn>
                <a:cxn ang="0">
                  <a:pos x="238" y="286"/>
                </a:cxn>
                <a:cxn ang="0">
                  <a:pos x="157" y="38"/>
                </a:cxn>
                <a:cxn ang="0">
                  <a:pos x="78" y="48"/>
                </a:cxn>
                <a:cxn ang="0">
                  <a:pos x="47" y="61"/>
                </a:cxn>
                <a:cxn ang="0">
                  <a:pos x="45" y="85"/>
                </a:cxn>
                <a:cxn ang="0">
                  <a:pos x="43" y="108"/>
                </a:cxn>
                <a:cxn ang="0">
                  <a:pos x="36" y="147"/>
                </a:cxn>
                <a:cxn ang="0">
                  <a:pos x="39" y="171"/>
                </a:cxn>
                <a:cxn ang="0">
                  <a:pos x="55" y="202"/>
                </a:cxn>
                <a:cxn ang="0">
                  <a:pos x="76" y="225"/>
                </a:cxn>
                <a:cxn ang="0">
                  <a:pos x="109" y="243"/>
                </a:cxn>
                <a:cxn ang="0">
                  <a:pos x="155" y="249"/>
                </a:cxn>
                <a:cxn ang="0">
                  <a:pos x="243" y="254"/>
                </a:cxn>
                <a:cxn ang="0">
                  <a:pos x="319" y="246"/>
                </a:cxn>
                <a:cxn ang="0">
                  <a:pos x="366" y="229"/>
                </a:cxn>
                <a:cxn ang="0">
                  <a:pos x="391" y="207"/>
                </a:cxn>
                <a:cxn ang="0">
                  <a:pos x="405" y="186"/>
                </a:cxn>
                <a:cxn ang="0">
                  <a:pos x="416" y="131"/>
                </a:cxn>
                <a:cxn ang="0">
                  <a:pos x="409" y="63"/>
                </a:cxn>
                <a:cxn ang="0">
                  <a:pos x="399" y="49"/>
                </a:cxn>
                <a:cxn ang="0">
                  <a:pos x="335" y="37"/>
                </a:cxn>
              </a:cxnLst>
              <a:rect l="0" t="0" r="r" b="b"/>
              <a:pathLst>
                <a:path w="448" h="286">
                  <a:moveTo>
                    <a:pt x="238" y="286"/>
                  </a:moveTo>
                  <a:lnTo>
                    <a:pt x="238" y="286"/>
                  </a:lnTo>
                  <a:lnTo>
                    <a:pt x="211" y="285"/>
                  </a:lnTo>
                  <a:lnTo>
                    <a:pt x="184" y="284"/>
                  </a:lnTo>
                  <a:lnTo>
                    <a:pt x="184" y="284"/>
                  </a:lnTo>
                  <a:lnTo>
                    <a:pt x="158" y="284"/>
                  </a:lnTo>
                  <a:lnTo>
                    <a:pt x="158" y="284"/>
                  </a:lnTo>
                  <a:lnTo>
                    <a:pt x="144" y="283"/>
                  </a:lnTo>
                  <a:lnTo>
                    <a:pt x="144" y="283"/>
                  </a:lnTo>
                  <a:lnTo>
                    <a:pt x="128" y="283"/>
                  </a:lnTo>
                  <a:lnTo>
                    <a:pt x="113" y="282"/>
                  </a:lnTo>
                  <a:lnTo>
                    <a:pt x="97" y="279"/>
                  </a:lnTo>
                  <a:lnTo>
                    <a:pt x="90" y="276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74" y="269"/>
                  </a:lnTo>
                  <a:lnTo>
                    <a:pt x="67" y="264"/>
                  </a:lnTo>
                  <a:lnTo>
                    <a:pt x="60" y="259"/>
                  </a:lnTo>
                  <a:lnTo>
                    <a:pt x="53" y="253"/>
                  </a:lnTo>
                  <a:lnTo>
                    <a:pt x="41" y="240"/>
                  </a:lnTo>
                  <a:lnTo>
                    <a:pt x="31" y="226"/>
                  </a:lnTo>
                  <a:lnTo>
                    <a:pt x="23" y="211"/>
                  </a:lnTo>
                  <a:lnTo>
                    <a:pt x="14" y="197"/>
                  </a:lnTo>
                  <a:lnTo>
                    <a:pt x="8" y="181"/>
                  </a:lnTo>
                  <a:lnTo>
                    <a:pt x="2" y="166"/>
                  </a:lnTo>
                  <a:lnTo>
                    <a:pt x="2" y="166"/>
                  </a:lnTo>
                  <a:lnTo>
                    <a:pt x="1" y="160"/>
                  </a:lnTo>
                  <a:lnTo>
                    <a:pt x="0" y="153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3" y="122"/>
                  </a:lnTo>
                  <a:lnTo>
                    <a:pt x="6" y="107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9" y="94"/>
                  </a:lnTo>
                  <a:lnTo>
                    <a:pt x="10" y="85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2" y="57"/>
                  </a:lnTo>
                  <a:lnTo>
                    <a:pt x="12" y="50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5" y="39"/>
                  </a:lnTo>
                  <a:lnTo>
                    <a:pt x="16" y="35"/>
                  </a:lnTo>
                  <a:lnTo>
                    <a:pt x="19" y="32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7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67" y="11"/>
                  </a:lnTo>
                  <a:lnTo>
                    <a:pt x="78" y="8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117" y="4"/>
                  </a:lnTo>
                  <a:lnTo>
                    <a:pt x="145" y="3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85" y="1"/>
                  </a:lnTo>
                  <a:lnTo>
                    <a:pt x="322" y="2"/>
                  </a:lnTo>
                  <a:lnTo>
                    <a:pt x="357" y="5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8" y="9"/>
                  </a:lnTo>
                  <a:lnTo>
                    <a:pt x="405" y="11"/>
                  </a:lnTo>
                  <a:lnTo>
                    <a:pt x="410" y="13"/>
                  </a:lnTo>
                  <a:lnTo>
                    <a:pt x="416" y="16"/>
                  </a:lnTo>
                  <a:lnTo>
                    <a:pt x="420" y="20"/>
                  </a:lnTo>
                  <a:lnTo>
                    <a:pt x="426" y="23"/>
                  </a:lnTo>
                  <a:lnTo>
                    <a:pt x="430" y="29"/>
                  </a:lnTo>
                  <a:lnTo>
                    <a:pt x="434" y="34"/>
                  </a:lnTo>
                  <a:lnTo>
                    <a:pt x="437" y="39"/>
                  </a:lnTo>
                  <a:lnTo>
                    <a:pt x="440" y="45"/>
                  </a:lnTo>
                  <a:lnTo>
                    <a:pt x="444" y="60"/>
                  </a:lnTo>
                  <a:lnTo>
                    <a:pt x="447" y="76"/>
                  </a:lnTo>
                  <a:lnTo>
                    <a:pt x="448" y="94"/>
                  </a:lnTo>
                  <a:lnTo>
                    <a:pt x="448" y="98"/>
                  </a:lnTo>
                  <a:lnTo>
                    <a:pt x="448" y="98"/>
                  </a:lnTo>
                  <a:lnTo>
                    <a:pt x="448" y="119"/>
                  </a:lnTo>
                  <a:lnTo>
                    <a:pt x="448" y="139"/>
                  </a:lnTo>
                  <a:lnTo>
                    <a:pt x="446" y="159"/>
                  </a:lnTo>
                  <a:lnTo>
                    <a:pt x="443" y="176"/>
                  </a:lnTo>
                  <a:lnTo>
                    <a:pt x="439" y="194"/>
                  </a:lnTo>
                  <a:lnTo>
                    <a:pt x="436" y="202"/>
                  </a:lnTo>
                  <a:lnTo>
                    <a:pt x="432" y="210"/>
                  </a:lnTo>
                  <a:lnTo>
                    <a:pt x="427" y="219"/>
                  </a:lnTo>
                  <a:lnTo>
                    <a:pt x="421" y="227"/>
                  </a:lnTo>
                  <a:lnTo>
                    <a:pt x="415" y="236"/>
                  </a:lnTo>
                  <a:lnTo>
                    <a:pt x="408" y="244"/>
                  </a:lnTo>
                  <a:lnTo>
                    <a:pt x="408" y="244"/>
                  </a:lnTo>
                  <a:lnTo>
                    <a:pt x="401" y="252"/>
                  </a:lnTo>
                  <a:lnTo>
                    <a:pt x="393" y="257"/>
                  </a:lnTo>
                  <a:lnTo>
                    <a:pt x="386" y="262"/>
                  </a:lnTo>
                  <a:lnTo>
                    <a:pt x="378" y="267"/>
                  </a:lnTo>
                  <a:lnTo>
                    <a:pt x="369" y="270"/>
                  </a:lnTo>
                  <a:lnTo>
                    <a:pt x="360" y="273"/>
                  </a:lnTo>
                  <a:lnTo>
                    <a:pt x="341" y="279"/>
                  </a:lnTo>
                  <a:lnTo>
                    <a:pt x="321" y="282"/>
                  </a:lnTo>
                  <a:lnTo>
                    <a:pt x="302" y="284"/>
                  </a:lnTo>
                  <a:lnTo>
                    <a:pt x="263" y="285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38" y="286"/>
                  </a:lnTo>
                  <a:lnTo>
                    <a:pt x="238" y="286"/>
                  </a:lnTo>
                  <a:close/>
                  <a:moveTo>
                    <a:pt x="271" y="36"/>
                  </a:moveTo>
                  <a:lnTo>
                    <a:pt x="271" y="36"/>
                  </a:lnTo>
                  <a:lnTo>
                    <a:pt x="214" y="37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30" y="39"/>
                  </a:lnTo>
                  <a:lnTo>
                    <a:pt x="104" y="43"/>
                  </a:lnTo>
                  <a:lnTo>
                    <a:pt x="78" y="48"/>
                  </a:lnTo>
                  <a:lnTo>
                    <a:pt x="51" y="56"/>
                  </a:lnTo>
                  <a:lnTo>
                    <a:pt x="47" y="57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5" y="67"/>
                  </a:lnTo>
                  <a:lnTo>
                    <a:pt x="45" y="7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4" y="101"/>
                  </a:lnTo>
                  <a:lnTo>
                    <a:pt x="43" y="108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38" y="135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56"/>
                  </a:lnTo>
                  <a:lnTo>
                    <a:pt x="37" y="163"/>
                  </a:lnTo>
                  <a:lnTo>
                    <a:pt x="39" y="171"/>
                  </a:lnTo>
                  <a:lnTo>
                    <a:pt x="41" y="179"/>
                  </a:lnTo>
                  <a:lnTo>
                    <a:pt x="45" y="187"/>
                  </a:lnTo>
                  <a:lnTo>
                    <a:pt x="50" y="195"/>
                  </a:lnTo>
                  <a:lnTo>
                    <a:pt x="55" y="202"/>
                  </a:lnTo>
                  <a:lnTo>
                    <a:pt x="61" y="210"/>
                  </a:lnTo>
                  <a:lnTo>
                    <a:pt x="61" y="210"/>
                  </a:lnTo>
                  <a:lnTo>
                    <a:pt x="68" y="218"/>
                  </a:lnTo>
                  <a:lnTo>
                    <a:pt x="76" y="225"/>
                  </a:lnTo>
                  <a:lnTo>
                    <a:pt x="84" y="231"/>
                  </a:lnTo>
                  <a:lnTo>
                    <a:pt x="93" y="236"/>
                  </a:lnTo>
                  <a:lnTo>
                    <a:pt x="101" y="240"/>
                  </a:lnTo>
                  <a:lnTo>
                    <a:pt x="109" y="243"/>
                  </a:lnTo>
                  <a:lnTo>
                    <a:pt x="118" y="245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55" y="249"/>
                  </a:lnTo>
                  <a:lnTo>
                    <a:pt x="155" y="249"/>
                  </a:lnTo>
                  <a:lnTo>
                    <a:pt x="197" y="252"/>
                  </a:lnTo>
                  <a:lnTo>
                    <a:pt x="220" y="253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71" y="253"/>
                  </a:lnTo>
                  <a:lnTo>
                    <a:pt x="296" y="251"/>
                  </a:lnTo>
                  <a:lnTo>
                    <a:pt x="319" y="246"/>
                  </a:lnTo>
                  <a:lnTo>
                    <a:pt x="340" y="240"/>
                  </a:lnTo>
                  <a:lnTo>
                    <a:pt x="349" y="237"/>
                  </a:lnTo>
                  <a:lnTo>
                    <a:pt x="358" y="233"/>
                  </a:lnTo>
                  <a:lnTo>
                    <a:pt x="366" y="229"/>
                  </a:lnTo>
                  <a:lnTo>
                    <a:pt x="373" y="224"/>
                  </a:lnTo>
                  <a:lnTo>
                    <a:pt x="380" y="219"/>
                  </a:lnTo>
                  <a:lnTo>
                    <a:pt x="386" y="213"/>
                  </a:lnTo>
                  <a:lnTo>
                    <a:pt x="391" y="207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402" y="193"/>
                  </a:lnTo>
                  <a:lnTo>
                    <a:pt x="405" y="186"/>
                  </a:lnTo>
                  <a:lnTo>
                    <a:pt x="408" y="176"/>
                  </a:lnTo>
                  <a:lnTo>
                    <a:pt x="411" y="168"/>
                  </a:lnTo>
                  <a:lnTo>
                    <a:pt x="414" y="149"/>
                  </a:lnTo>
                  <a:lnTo>
                    <a:pt x="416" y="131"/>
                  </a:lnTo>
                  <a:lnTo>
                    <a:pt x="415" y="111"/>
                  </a:lnTo>
                  <a:lnTo>
                    <a:pt x="414" y="94"/>
                  </a:lnTo>
                  <a:lnTo>
                    <a:pt x="412" y="77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8" y="59"/>
                  </a:lnTo>
                  <a:lnTo>
                    <a:pt x="405" y="53"/>
                  </a:lnTo>
                  <a:lnTo>
                    <a:pt x="399" y="49"/>
                  </a:lnTo>
                  <a:lnTo>
                    <a:pt x="389" y="45"/>
                  </a:lnTo>
                  <a:lnTo>
                    <a:pt x="377" y="42"/>
                  </a:lnTo>
                  <a:lnTo>
                    <a:pt x="358" y="39"/>
                  </a:lnTo>
                  <a:lnTo>
                    <a:pt x="335" y="37"/>
                  </a:lnTo>
                  <a:lnTo>
                    <a:pt x="305" y="36"/>
                  </a:lnTo>
                  <a:lnTo>
                    <a:pt x="289" y="36"/>
                  </a:lnTo>
                  <a:lnTo>
                    <a:pt x="27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6" name="Freeform 162"/>
            <p:cNvSpPr/>
            <p:nvPr/>
          </p:nvSpPr>
          <p:spPr bwMode="auto">
            <a:xfrm>
              <a:off x="6526213" y="2589213"/>
              <a:ext cx="79375" cy="22225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79" y="44"/>
                </a:cxn>
                <a:cxn ang="0">
                  <a:pos x="64" y="44"/>
                </a:cxn>
                <a:cxn ang="0">
                  <a:pos x="47" y="42"/>
                </a:cxn>
                <a:cxn ang="0">
                  <a:pos x="31" y="40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9" y="35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7" y="3"/>
                </a:cxn>
                <a:cxn ang="0">
                  <a:pos x="10" y="2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22" y="1"/>
                </a:cxn>
                <a:cxn ang="0">
                  <a:pos x="35" y="4"/>
                </a:cxn>
                <a:cxn ang="0">
                  <a:pos x="48" y="7"/>
                </a:cxn>
                <a:cxn ang="0">
                  <a:pos x="63" y="8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107" y="7"/>
                </a:cxn>
                <a:cxn ang="0">
                  <a:pos x="107" y="7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5" y="7"/>
                </a:cxn>
                <a:cxn ang="0">
                  <a:pos x="139" y="8"/>
                </a:cxn>
                <a:cxn ang="0">
                  <a:pos x="142" y="10"/>
                </a:cxn>
                <a:cxn ang="0">
                  <a:pos x="144" y="12"/>
                </a:cxn>
                <a:cxn ang="0">
                  <a:pos x="146" y="16"/>
                </a:cxn>
                <a:cxn ang="0">
                  <a:pos x="147" y="19"/>
                </a:cxn>
                <a:cxn ang="0">
                  <a:pos x="148" y="25"/>
                </a:cxn>
                <a:cxn ang="0">
                  <a:pos x="148" y="25"/>
                </a:cxn>
                <a:cxn ang="0">
                  <a:pos x="147" y="31"/>
                </a:cxn>
                <a:cxn ang="0">
                  <a:pos x="146" y="34"/>
                </a:cxn>
                <a:cxn ang="0">
                  <a:pos x="144" y="37"/>
                </a:cxn>
                <a:cxn ang="0">
                  <a:pos x="142" y="39"/>
                </a:cxn>
                <a:cxn ang="0">
                  <a:pos x="139" y="41"/>
                </a:cxn>
                <a:cxn ang="0">
                  <a:pos x="135" y="42"/>
                </a:cxn>
                <a:cxn ang="0">
                  <a:pos x="131" y="43"/>
                </a:cxn>
                <a:cxn ang="0">
                  <a:pos x="131" y="43"/>
                </a:cxn>
                <a:cxn ang="0">
                  <a:pos x="107" y="43"/>
                </a:cxn>
                <a:cxn ang="0">
                  <a:pos x="107" y="43"/>
                </a:cxn>
                <a:cxn ang="0">
                  <a:pos x="79" y="44"/>
                </a:cxn>
                <a:cxn ang="0">
                  <a:pos x="79" y="44"/>
                </a:cxn>
              </a:cxnLst>
              <a:rect l="0" t="0" r="r" b="b"/>
              <a:pathLst>
                <a:path w="148" h="44">
                  <a:moveTo>
                    <a:pt x="79" y="44"/>
                  </a:moveTo>
                  <a:lnTo>
                    <a:pt x="79" y="44"/>
                  </a:lnTo>
                  <a:lnTo>
                    <a:pt x="64" y="44"/>
                  </a:lnTo>
                  <a:lnTo>
                    <a:pt x="47" y="42"/>
                  </a:lnTo>
                  <a:lnTo>
                    <a:pt x="31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5" y="4"/>
                  </a:lnTo>
                  <a:lnTo>
                    <a:pt x="48" y="7"/>
                  </a:lnTo>
                  <a:lnTo>
                    <a:pt x="63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5" y="7"/>
                  </a:lnTo>
                  <a:lnTo>
                    <a:pt x="139" y="8"/>
                  </a:lnTo>
                  <a:lnTo>
                    <a:pt x="142" y="10"/>
                  </a:lnTo>
                  <a:lnTo>
                    <a:pt x="144" y="12"/>
                  </a:lnTo>
                  <a:lnTo>
                    <a:pt x="146" y="16"/>
                  </a:lnTo>
                  <a:lnTo>
                    <a:pt x="147" y="1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7" y="31"/>
                  </a:lnTo>
                  <a:lnTo>
                    <a:pt x="146" y="34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39" y="41"/>
                  </a:lnTo>
                  <a:lnTo>
                    <a:pt x="135" y="42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7" name="Freeform 163"/>
            <p:cNvSpPr/>
            <p:nvPr/>
          </p:nvSpPr>
          <p:spPr bwMode="auto">
            <a:xfrm>
              <a:off x="6516688" y="2643188"/>
              <a:ext cx="92075" cy="28575"/>
            </a:xfrm>
            <a:custGeom>
              <a:avLst/>
              <a:gdLst/>
              <a:ahLst/>
              <a:cxnLst>
                <a:cxn ang="0">
                  <a:pos x="157" y="55"/>
                </a:cxn>
                <a:cxn ang="0">
                  <a:pos x="140" y="52"/>
                </a:cxn>
                <a:cxn ang="0">
                  <a:pos x="122" y="46"/>
                </a:cxn>
                <a:cxn ang="0">
                  <a:pos x="96" y="37"/>
                </a:cxn>
                <a:cxn ang="0">
                  <a:pos x="88" y="36"/>
                </a:cxn>
                <a:cxn ang="0">
                  <a:pos x="77" y="35"/>
                </a:cxn>
                <a:cxn ang="0">
                  <a:pos x="43" y="39"/>
                </a:cxn>
                <a:cxn ang="0">
                  <a:pos x="30" y="41"/>
                </a:cxn>
                <a:cxn ang="0">
                  <a:pos x="16" y="43"/>
                </a:cxn>
                <a:cxn ang="0">
                  <a:pos x="11" y="42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11"/>
                </a:cxn>
                <a:cxn ang="0">
                  <a:pos x="14" y="6"/>
                </a:cxn>
                <a:cxn ang="0">
                  <a:pos x="18" y="6"/>
                </a:cxn>
                <a:cxn ang="0">
                  <a:pos x="47" y="3"/>
                </a:cxn>
                <a:cxn ang="0">
                  <a:pos x="63" y="1"/>
                </a:cxn>
                <a:cxn ang="0">
                  <a:pos x="81" y="0"/>
                </a:cxn>
                <a:cxn ang="0">
                  <a:pos x="93" y="0"/>
                </a:cxn>
                <a:cxn ang="0">
                  <a:pos x="108" y="3"/>
                </a:cxn>
                <a:cxn ang="0">
                  <a:pos x="122" y="10"/>
                </a:cxn>
                <a:cxn ang="0">
                  <a:pos x="147" y="18"/>
                </a:cxn>
                <a:cxn ang="0">
                  <a:pos x="156" y="19"/>
                </a:cxn>
                <a:cxn ang="0">
                  <a:pos x="163" y="21"/>
                </a:cxn>
                <a:cxn ang="0">
                  <a:pos x="169" y="26"/>
                </a:cxn>
                <a:cxn ang="0">
                  <a:pos x="173" y="32"/>
                </a:cxn>
                <a:cxn ang="0">
                  <a:pos x="174" y="40"/>
                </a:cxn>
                <a:cxn ang="0">
                  <a:pos x="169" y="50"/>
                </a:cxn>
                <a:cxn ang="0">
                  <a:pos x="165" y="54"/>
                </a:cxn>
                <a:cxn ang="0">
                  <a:pos x="158" y="55"/>
                </a:cxn>
                <a:cxn ang="0">
                  <a:pos x="157" y="55"/>
                </a:cxn>
              </a:cxnLst>
              <a:rect l="0" t="0" r="r" b="b"/>
              <a:pathLst>
                <a:path w="174" h="55">
                  <a:moveTo>
                    <a:pt x="157" y="55"/>
                  </a:moveTo>
                  <a:lnTo>
                    <a:pt x="157" y="55"/>
                  </a:lnTo>
                  <a:lnTo>
                    <a:pt x="148" y="54"/>
                  </a:lnTo>
                  <a:lnTo>
                    <a:pt x="140" y="52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05" y="40"/>
                  </a:lnTo>
                  <a:lnTo>
                    <a:pt x="96" y="37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60" y="36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30" y="41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1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32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39" y="16"/>
                  </a:lnTo>
                  <a:lnTo>
                    <a:pt x="147" y="18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60" y="20"/>
                  </a:lnTo>
                  <a:lnTo>
                    <a:pt x="163" y="21"/>
                  </a:lnTo>
                  <a:lnTo>
                    <a:pt x="166" y="23"/>
                  </a:lnTo>
                  <a:lnTo>
                    <a:pt x="169" y="26"/>
                  </a:lnTo>
                  <a:lnTo>
                    <a:pt x="172" y="29"/>
                  </a:lnTo>
                  <a:lnTo>
                    <a:pt x="173" y="32"/>
                  </a:lnTo>
                  <a:lnTo>
                    <a:pt x="174" y="40"/>
                  </a:lnTo>
                  <a:lnTo>
                    <a:pt x="174" y="40"/>
                  </a:lnTo>
                  <a:lnTo>
                    <a:pt x="173" y="45"/>
                  </a:lnTo>
                  <a:lnTo>
                    <a:pt x="169" y="50"/>
                  </a:lnTo>
                  <a:lnTo>
                    <a:pt x="167" y="52"/>
                  </a:lnTo>
                  <a:lnTo>
                    <a:pt x="165" y="54"/>
                  </a:lnTo>
                  <a:lnTo>
                    <a:pt x="162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7" y="55"/>
                  </a:lnTo>
                  <a:lnTo>
                    <a:pt x="15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8" name="Freeform 164"/>
            <p:cNvSpPr/>
            <p:nvPr/>
          </p:nvSpPr>
          <p:spPr bwMode="auto">
            <a:xfrm>
              <a:off x="6223000" y="2368550"/>
              <a:ext cx="180975" cy="163513"/>
            </a:xfrm>
            <a:custGeom>
              <a:avLst/>
              <a:gdLst/>
              <a:ahLst/>
              <a:cxnLst>
                <a:cxn ang="0">
                  <a:pos x="159" y="306"/>
                </a:cxn>
                <a:cxn ang="0">
                  <a:pos x="147" y="296"/>
                </a:cxn>
                <a:cxn ang="0">
                  <a:pos x="145" y="288"/>
                </a:cxn>
                <a:cxn ang="0">
                  <a:pos x="147" y="278"/>
                </a:cxn>
                <a:cxn ang="0">
                  <a:pos x="153" y="272"/>
                </a:cxn>
                <a:cxn ang="0">
                  <a:pos x="167" y="261"/>
                </a:cxn>
                <a:cxn ang="0">
                  <a:pos x="181" y="235"/>
                </a:cxn>
                <a:cxn ang="0">
                  <a:pos x="190" y="217"/>
                </a:cxn>
                <a:cxn ang="0">
                  <a:pos x="211" y="194"/>
                </a:cxn>
                <a:cxn ang="0">
                  <a:pos x="244" y="155"/>
                </a:cxn>
                <a:cxn ang="0">
                  <a:pos x="261" y="131"/>
                </a:cxn>
                <a:cxn ang="0">
                  <a:pos x="284" y="105"/>
                </a:cxn>
                <a:cxn ang="0">
                  <a:pos x="308" y="78"/>
                </a:cxn>
                <a:cxn ang="0">
                  <a:pos x="312" y="64"/>
                </a:cxn>
                <a:cxn ang="0">
                  <a:pos x="310" y="57"/>
                </a:cxn>
                <a:cxn ang="0">
                  <a:pos x="300" y="45"/>
                </a:cxn>
                <a:cxn ang="0">
                  <a:pos x="275" y="38"/>
                </a:cxn>
                <a:cxn ang="0">
                  <a:pos x="260" y="37"/>
                </a:cxn>
                <a:cxn ang="0">
                  <a:pos x="242" y="39"/>
                </a:cxn>
                <a:cxn ang="0">
                  <a:pos x="216" y="49"/>
                </a:cxn>
                <a:cxn ang="0">
                  <a:pos x="187" y="73"/>
                </a:cxn>
                <a:cxn ang="0">
                  <a:pos x="153" y="120"/>
                </a:cxn>
                <a:cxn ang="0">
                  <a:pos x="126" y="163"/>
                </a:cxn>
                <a:cxn ang="0">
                  <a:pos x="79" y="228"/>
                </a:cxn>
                <a:cxn ang="0">
                  <a:pos x="29" y="289"/>
                </a:cxn>
                <a:cxn ang="0">
                  <a:pos x="21" y="294"/>
                </a:cxn>
                <a:cxn ang="0">
                  <a:pos x="14" y="294"/>
                </a:cxn>
                <a:cxn ang="0">
                  <a:pos x="2" y="283"/>
                </a:cxn>
                <a:cxn ang="0">
                  <a:pos x="0" y="275"/>
                </a:cxn>
                <a:cxn ang="0">
                  <a:pos x="5" y="262"/>
                </a:cxn>
                <a:cxn ang="0">
                  <a:pos x="72" y="177"/>
                </a:cxn>
                <a:cxn ang="0">
                  <a:pos x="108" y="126"/>
                </a:cxn>
                <a:cxn ang="0">
                  <a:pos x="140" y="74"/>
                </a:cxn>
                <a:cxn ang="0">
                  <a:pos x="160" y="45"/>
                </a:cxn>
                <a:cxn ang="0">
                  <a:pos x="193" y="18"/>
                </a:cxn>
                <a:cxn ang="0">
                  <a:pos x="236" y="3"/>
                </a:cxn>
                <a:cxn ang="0">
                  <a:pos x="267" y="0"/>
                </a:cxn>
                <a:cxn ang="0">
                  <a:pos x="310" y="8"/>
                </a:cxn>
                <a:cxn ang="0">
                  <a:pos x="330" y="19"/>
                </a:cxn>
                <a:cxn ang="0">
                  <a:pos x="342" y="43"/>
                </a:cxn>
                <a:cxn ang="0">
                  <a:pos x="344" y="71"/>
                </a:cxn>
                <a:cxn ang="0">
                  <a:pos x="342" y="86"/>
                </a:cxn>
                <a:cxn ang="0">
                  <a:pos x="334" y="103"/>
                </a:cxn>
                <a:cxn ang="0">
                  <a:pos x="316" y="122"/>
                </a:cxn>
                <a:cxn ang="0">
                  <a:pos x="300" y="139"/>
                </a:cxn>
                <a:cxn ang="0">
                  <a:pos x="235" y="219"/>
                </a:cxn>
                <a:cxn ang="0">
                  <a:pos x="216" y="248"/>
                </a:cxn>
                <a:cxn ang="0">
                  <a:pos x="203" y="270"/>
                </a:cxn>
                <a:cxn ang="0">
                  <a:pos x="183" y="295"/>
                </a:cxn>
                <a:cxn ang="0">
                  <a:pos x="172" y="303"/>
                </a:cxn>
                <a:cxn ang="0">
                  <a:pos x="163" y="307"/>
                </a:cxn>
              </a:cxnLst>
              <a:rect l="0" t="0" r="r" b="b"/>
              <a:pathLst>
                <a:path w="344" h="307">
                  <a:moveTo>
                    <a:pt x="163" y="307"/>
                  </a:moveTo>
                  <a:lnTo>
                    <a:pt x="163" y="307"/>
                  </a:lnTo>
                  <a:lnTo>
                    <a:pt x="159" y="306"/>
                  </a:lnTo>
                  <a:lnTo>
                    <a:pt x="156" y="306"/>
                  </a:lnTo>
                  <a:lnTo>
                    <a:pt x="151" y="301"/>
                  </a:lnTo>
                  <a:lnTo>
                    <a:pt x="147" y="296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45" y="288"/>
                  </a:lnTo>
                  <a:lnTo>
                    <a:pt x="145" y="283"/>
                  </a:lnTo>
                  <a:lnTo>
                    <a:pt x="146" y="281"/>
                  </a:lnTo>
                  <a:lnTo>
                    <a:pt x="147" y="278"/>
                  </a:lnTo>
                  <a:lnTo>
                    <a:pt x="150" y="276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8" y="269"/>
                  </a:lnTo>
                  <a:lnTo>
                    <a:pt x="163" y="266"/>
                  </a:lnTo>
                  <a:lnTo>
                    <a:pt x="167" y="261"/>
                  </a:lnTo>
                  <a:lnTo>
                    <a:pt x="170" y="257"/>
                  </a:lnTo>
                  <a:lnTo>
                    <a:pt x="176" y="247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7" y="223"/>
                  </a:lnTo>
                  <a:lnTo>
                    <a:pt x="190" y="217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34" y="168"/>
                  </a:lnTo>
                  <a:lnTo>
                    <a:pt x="244" y="155"/>
                  </a:lnTo>
                  <a:lnTo>
                    <a:pt x="254" y="140"/>
                  </a:lnTo>
                  <a:lnTo>
                    <a:pt x="254" y="140"/>
                  </a:lnTo>
                  <a:lnTo>
                    <a:pt x="261" y="131"/>
                  </a:lnTo>
                  <a:lnTo>
                    <a:pt x="268" y="122"/>
                  </a:lnTo>
                  <a:lnTo>
                    <a:pt x="284" y="105"/>
                  </a:lnTo>
                  <a:lnTo>
                    <a:pt x="284" y="105"/>
                  </a:lnTo>
                  <a:lnTo>
                    <a:pt x="302" y="87"/>
                  </a:lnTo>
                  <a:lnTo>
                    <a:pt x="302" y="87"/>
                  </a:lnTo>
                  <a:lnTo>
                    <a:pt x="308" y="78"/>
                  </a:lnTo>
                  <a:lnTo>
                    <a:pt x="311" y="71"/>
                  </a:lnTo>
                  <a:lnTo>
                    <a:pt x="312" y="67"/>
                  </a:lnTo>
                  <a:lnTo>
                    <a:pt x="312" y="64"/>
                  </a:lnTo>
                  <a:lnTo>
                    <a:pt x="311" y="60"/>
                  </a:lnTo>
                  <a:lnTo>
                    <a:pt x="310" y="57"/>
                  </a:lnTo>
                  <a:lnTo>
                    <a:pt x="310" y="57"/>
                  </a:lnTo>
                  <a:lnTo>
                    <a:pt x="308" y="53"/>
                  </a:lnTo>
                  <a:lnTo>
                    <a:pt x="306" y="50"/>
                  </a:lnTo>
                  <a:lnTo>
                    <a:pt x="300" y="45"/>
                  </a:lnTo>
                  <a:lnTo>
                    <a:pt x="292" y="42"/>
                  </a:lnTo>
                  <a:lnTo>
                    <a:pt x="283" y="39"/>
                  </a:lnTo>
                  <a:lnTo>
                    <a:pt x="275" y="38"/>
                  </a:lnTo>
                  <a:lnTo>
                    <a:pt x="269" y="37"/>
                  </a:lnTo>
                  <a:lnTo>
                    <a:pt x="260" y="37"/>
                  </a:lnTo>
                  <a:lnTo>
                    <a:pt x="260" y="37"/>
                  </a:lnTo>
                  <a:lnTo>
                    <a:pt x="251" y="37"/>
                  </a:lnTo>
                  <a:lnTo>
                    <a:pt x="251" y="37"/>
                  </a:lnTo>
                  <a:lnTo>
                    <a:pt x="242" y="39"/>
                  </a:lnTo>
                  <a:lnTo>
                    <a:pt x="233" y="42"/>
                  </a:lnTo>
                  <a:lnTo>
                    <a:pt x="225" y="45"/>
                  </a:lnTo>
                  <a:lnTo>
                    <a:pt x="216" y="49"/>
                  </a:lnTo>
                  <a:lnTo>
                    <a:pt x="208" y="55"/>
                  </a:lnTo>
                  <a:lnTo>
                    <a:pt x="201" y="60"/>
                  </a:lnTo>
                  <a:lnTo>
                    <a:pt x="187" y="73"/>
                  </a:lnTo>
                  <a:lnTo>
                    <a:pt x="175" y="88"/>
                  </a:lnTo>
                  <a:lnTo>
                    <a:pt x="164" y="103"/>
                  </a:lnTo>
                  <a:lnTo>
                    <a:pt x="153" y="120"/>
                  </a:lnTo>
                  <a:lnTo>
                    <a:pt x="143" y="136"/>
                  </a:lnTo>
                  <a:lnTo>
                    <a:pt x="143" y="136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03" y="196"/>
                  </a:lnTo>
                  <a:lnTo>
                    <a:pt x="79" y="228"/>
                  </a:lnTo>
                  <a:lnTo>
                    <a:pt x="54" y="259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27" y="291"/>
                  </a:lnTo>
                  <a:lnTo>
                    <a:pt x="24" y="293"/>
                  </a:lnTo>
                  <a:lnTo>
                    <a:pt x="21" y="294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4" y="294"/>
                  </a:lnTo>
                  <a:lnTo>
                    <a:pt x="9" y="291"/>
                  </a:lnTo>
                  <a:lnTo>
                    <a:pt x="6" y="288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0" y="275"/>
                  </a:lnTo>
                  <a:lnTo>
                    <a:pt x="1" y="269"/>
                  </a:lnTo>
                  <a:lnTo>
                    <a:pt x="2" y="266"/>
                  </a:lnTo>
                  <a:lnTo>
                    <a:pt x="5" y="262"/>
                  </a:lnTo>
                  <a:lnTo>
                    <a:pt x="5" y="262"/>
                  </a:lnTo>
                  <a:lnTo>
                    <a:pt x="48" y="208"/>
                  </a:lnTo>
                  <a:lnTo>
                    <a:pt x="72" y="177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108" y="126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40" y="74"/>
                  </a:lnTo>
                  <a:lnTo>
                    <a:pt x="150" y="60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70" y="35"/>
                  </a:lnTo>
                  <a:lnTo>
                    <a:pt x="181" y="27"/>
                  </a:lnTo>
                  <a:lnTo>
                    <a:pt x="193" y="18"/>
                  </a:lnTo>
                  <a:lnTo>
                    <a:pt x="206" y="12"/>
                  </a:lnTo>
                  <a:lnTo>
                    <a:pt x="220" y="7"/>
                  </a:lnTo>
                  <a:lnTo>
                    <a:pt x="236" y="3"/>
                  </a:lnTo>
                  <a:lnTo>
                    <a:pt x="251" y="1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0" y="8"/>
                  </a:lnTo>
                  <a:lnTo>
                    <a:pt x="324" y="13"/>
                  </a:lnTo>
                  <a:lnTo>
                    <a:pt x="324" y="13"/>
                  </a:lnTo>
                  <a:lnTo>
                    <a:pt x="330" y="19"/>
                  </a:lnTo>
                  <a:lnTo>
                    <a:pt x="335" y="27"/>
                  </a:lnTo>
                  <a:lnTo>
                    <a:pt x="339" y="34"/>
                  </a:lnTo>
                  <a:lnTo>
                    <a:pt x="342" y="43"/>
                  </a:lnTo>
                  <a:lnTo>
                    <a:pt x="344" y="52"/>
                  </a:lnTo>
                  <a:lnTo>
                    <a:pt x="344" y="62"/>
                  </a:lnTo>
                  <a:lnTo>
                    <a:pt x="344" y="71"/>
                  </a:lnTo>
                  <a:lnTo>
                    <a:pt x="344" y="79"/>
                  </a:lnTo>
                  <a:lnTo>
                    <a:pt x="344" y="79"/>
                  </a:lnTo>
                  <a:lnTo>
                    <a:pt x="342" y="86"/>
                  </a:lnTo>
                  <a:lnTo>
                    <a:pt x="340" y="92"/>
                  </a:lnTo>
                  <a:lnTo>
                    <a:pt x="337" y="98"/>
                  </a:lnTo>
                  <a:lnTo>
                    <a:pt x="334" y="103"/>
                  </a:lnTo>
                  <a:lnTo>
                    <a:pt x="326" y="112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08" y="130"/>
                  </a:lnTo>
                  <a:lnTo>
                    <a:pt x="300" y="139"/>
                  </a:lnTo>
                  <a:lnTo>
                    <a:pt x="300" y="139"/>
                  </a:lnTo>
                  <a:lnTo>
                    <a:pt x="278" y="165"/>
                  </a:lnTo>
                  <a:lnTo>
                    <a:pt x="257" y="192"/>
                  </a:lnTo>
                  <a:lnTo>
                    <a:pt x="235" y="219"/>
                  </a:lnTo>
                  <a:lnTo>
                    <a:pt x="226" y="233"/>
                  </a:lnTo>
                  <a:lnTo>
                    <a:pt x="216" y="248"/>
                  </a:lnTo>
                  <a:lnTo>
                    <a:pt x="216" y="248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03" y="270"/>
                  </a:lnTo>
                  <a:lnTo>
                    <a:pt x="194" y="283"/>
                  </a:lnTo>
                  <a:lnTo>
                    <a:pt x="188" y="289"/>
                  </a:lnTo>
                  <a:lnTo>
                    <a:pt x="183" y="295"/>
                  </a:lnTo>
                  <a:lnTo>
                    <a:pt x="178" y="299"/>
                  </a:lnTo>
                  <a:lnTo>
                    <a:pt x="172" y="303"/>
                  </a:lnTo>
                  <a:lnTo>
                    <a:pt x="172" y="303"/>
                  </a:lnTo>
                  <a:lnTo>
                    <a:pt x="167" y="306"/>
                  </a:lnTo>
                  <a:lnTo>
                    <a:pt x="163" y="307"/>
                  </a:lnTo>
                  <a:lnTo>
                    <a:pt x="163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9" name="Freeform 165"/>
            <p:cNvSpPr/>
            <p:nvPr/>
          </p:nvSpPr>
          <p:spPr bwMode="auto">
            <a:xfrm>
              <a:off x="6731000" y="2366963"/>
              <a:ext cx="182563" cy="160338"/>
            </a:xfrm>
            <a:custGeom>
              <a:avLst/>
              <a:gdLst/>
              <a:ahLst/>
              <a:cxnLst>
                <a:cxn ang="0">
                  <a:pos x="221" y="303"/>
                </a:cxn>
                <a:cxn ang="0">
                  <a:pos x="213" y="298"/>
                </a:cxn>
                <a:cxn ang="0">
                  <a:pos x="210" y="291"/>
                </a:cxn>
                <a:cxn ang="0">
                  <a:pos x="198" y="273"/>
                </a:cxn>
                <a:cxn ang="0">
                  <a:pos x="177" y="251"/>
                </a:cxn>
                <a:cxn ang="0">
                  <a:pos x="164" y="237"/>
                </a:cxn>
                <a:cxn ang="0">
                  <a:pos x="119" y="195"/>
                </a:cxn>
                <a:cxn ang="0">
                  <a:pos x="71" y="158"/>
                </a:cxn>
                <a:cxn ang="0">
                  <a:pos x="27" y="118"/>
                </a:cxn>
                <a:cxn ang="0">
                  <a:pos x="8" y="95"/>
                </a:cxn>
                <a:cxn ang="0">
                  <a:pos x="0" y="69"/>
                </a:cxn>
                <a:cxn ang="0">
                  <a:pos x="1" y="51"/>
                </a:cxn>
                <a:cxn ang="0">
                  <a:pos x="14" y="28"/>
                </a:cxn>
                <a:cxn ang="0">
                  <a:pos x="39" y="10"/>
                </a:cxn>
                <a:cxn ang="0">
                  <a:pos x="60" y="2"/>
                </a:cxn>
                <a:cxn ang="0">
                  <a:pos x="84" y="0"/>
                </a:cxn>
                <a:cxn ang="0">
                  <a:pos x="133" y="9"/>
                </a:cxn>
                <a:cxn ang="0">
                  <a:pos x="155" y="21"/>
                </a:cxn>
                <a:cxn ang="0">
                  <a:pos x="185" y="50"/>
                </a:cxn>
                <a:cxn ang="0">
                  <a:pos x="206" y="78"/>
                </a:cxn>
                <a:cxn ang="0">
                  <a:pos x="229" y="105"/>
                </a:cxn>
                <a:cxn ang="0">
                  <a:pos x="261" y="142"/>
                </a:cxn>
                <a:cxn ang="0">
                  <a:pos x="291" y="182"/>
                </a:cxn>
                <a:cxn ang="0">
                  <a:pos x="306" y="210"/>
                </a:cxn>
                <a:cxn ang="0">
                  <a:pos x="330" y="256"/>
                </a:cxn>
                <a:cxn ang="0">
                  <a:pos x="341" y="267"/>
                </a:cxn>
                <a:cxn ang="0">
                  <a:pos x="347" y="280"/>
                </a:cxn>
                <a:cxn ang="0">
                  <a:pos x="343" y="289"/>
                </a:cxn>
                <a:cxn ang="0">
                  <a:pos x="326" y="297"/>
                </a:cxn>
                <a:cxn ang="0">
                  <a:pos x="320" y="296"/>
                </a:cxn>
                <a:cxn ang="0">
                  <a:pos x="307" y="285"/>
                </a:cxn>
                <a:cxn ang="0">
                  <a:pos x="291" y="256"/>
                </a:cxn>
                <a:cxn ang="0">
                  <a:pos x="281" y="234"/>
                </a:cxn>
                <a:cxn ang="0">
                  <a:pos x="270" y="216"/>
                </a:cxn>
                <a:cxn ang="0">
                  <a:pos x="234" y="162"/>
                </a:cxn>
                <a:cxn ang="0">
                  <a:pos x="221" y="146"/>
                </a:cxn>
                <a:cxn ang="0">
                  <a:pos x="192" y="112"/>
                </a:cxn>
                <a:cxn ang="0">
                  <a:pos x="146" y="61"/>
                </a:cxn>
                <a:cxn ang="0">
                  <a:pos x="118" y="43"/>
                </a:cxn>
                <a:cxn ang="0">
                  <a:pos x="94" y="36"/>
                </a:cxn>
                <a:cxn ang="0">
                  <a:pos x="77" y="36"/>
                </a:cxn>
                <a:cxn ang="0">
                  <a:pos x="74" y="36"/>
                </a:cxn>
                <a:cxn ang="0">
                  <a:pos x="55" y="41"/>
                </a:cxn>
                <a:cxn ang="0">
                  <a:pos x="45" y="52"/>
                </a:cxn>
                <a:cxn ang="0">
                  <a:pos x="42" y="81"/>
                </a:cxn>
                <a:cxn ang="0">
                  <a:pos x="43" y="85"/>
                </a:cxn>
                <a:cxn ang="0">
                  <a:pos x="71" y="106"/>
                </a:cxn>
                <a:cxn ang="0">
                  <a:pos x="94" y="126"/>
                </a:cxn>
                <a:cxn ang="0">
                  <a:pos x="128" y="155"/>
                </a:cxn>
                <a:cxn ang="0">
                  <a:pos x="163" y="185"/>
                </a:cxn>
                <a:cxn ang="0">
                  <a:pos x="200" y="221"/>
                </a:cxn>
                <a:cxn ang="0">
                  <a:pos x="234" y="261"/>
                </a:cxn>
                <a:cxn ang="0">
                  <a:pos x="244" y="282"/>
                </a:cxn>
                <a:cxn ang="0">
                  <a:pos x="243" y="293"/>
                </a:cxn>
                <a:cxn ang="0">
                  <a:pos x="238" y="299"/>
                </a:cxn>
                <a:cxn ang="0">
                  <a:pos x="225" y="303"/>
                </a:cxn>
              </a:cxnLst>
              <a:rect l="0" t="0" r="r" b="b"/>
              <a:pathLst>
                <a:path w="347" h="303">
                  <a:moveTo>
                    <a:pt x="225" y="303"/>
                  </a:moveTo>
                  <a:lnTo>
                    <a:pt x="225" y="303"/>
                  </a:lnTo>
                  <a:lnTo>
                    <a:pt x="221" y="303"/>
                  </a:lnTo>
                  <a:lnTo>
                    <a:pt x="217" y="301"/>
                  </a:lnTo>
                  <a:lnTo>
                    <a:pt x="215" y="300"/>
                  </a:lnTo>
                  <a:lnTo>
                    <a:pt x="213" y="298"/>
                  </a:lnTo>
                  <a:lnTo>
                    <a:pt x="211" y="295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08" y="287"/>
                  </a:lnTo>
                  <a:lnTo>
                    <a:pt x="206" y="283"/>
                  </a:lnTo>
                  <a:lnTo>
                    <a:pt x="198" y="273"/>
                  </a:lnTo>
                  <a:lnTo>
                    <a:pt x="189" y="263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66" y="240"/>
                  </a:lnTo>
                  <a:lnTo>
                    <a:pt x="164" y="237"/>
                  </a:lnTo>
                  <a:lnTo>
                    <a:pt x="164" y="237"/>
                  </a:lnTo>
                  <a:lnTo>
                    <a:pt x="143" y="214"/>
                  </a:lnTo>
                  <a:lnTo>
                    <a:pt x="131" y="204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95" y="176"/>
                  </a:lnTo>
                  <a:lnTo>
                    <a:pt x="71" y="158"/>
                  </a:lnTo>
                  <a:lnTo>
                    <a:pt x="49" y="13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0" y="111"/>
                  </a:lnTo>
                  <a:lnTo>
                    <a:pt x="13" y="103"/>
                  </a:lnTo>
                  <a:lnTo>
                    <a:pt x="8" y="95"/>
                  </a:lnTo>
                  <a:lnTo>
                    <a:pt x="4" y="86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0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4" y="43"/>
                  </a:lnTo>
                  <a:lnTo>
                    <a:pt x="9" y="35"/>
                  </a:lnTo>
                  <a:lnTo>
                    <a:pt x="14" y="28"/>
                  </a:lnTo>
                  <a:lnTo>
                    <a:pt x="22" y="20"/>
                  </a:lnTo>
                  <a:lnTo>
                    <a:pt x="30" y="14"/>
                  </a:lnTo>
                  <a:lnTo>
                    <a:pt x="39" y="10"/>
                  </a:lnTo>
                  <a:lnTo>
                    <a:pt x="49" y="6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71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100" y="1"/>
                  </a:lnTo>
                  <a:lnTo>
                    <a:pt x="117" y="4"/>
                  </a:lnTo>
                  <a:lnTo>
                    <a:pt x="133" y="9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55" y="21"/>
                  </a:lnTo>
                  <a:lnTo>
                    <a:pt x="161" y="27"/>
                  </a:lnTo>
                  <a:lnTo>
                    <a:pt x="173" y="38"/>
                  </a:lnTo>
                  <a:lnTo>
                    <a:pt x="185" y="50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206" y="78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46" y="124"/>
                  </a:lnTo>
                  <a:lnTo>
                    <a:pt x="261" y="142"/>
                  </a:lnTo>
                  <a:lnTo>
                    <a:pt x="277" y="161"/>
                  </a:lnTo>
                  <a:lnTo>
                    <a:pt x="291" y="182"/>
                  </a:lnTo>
                  <a:lnTo>
                    <a:pt x="291" y="182"/>
                  </a:lnTo>
                  <a:lnTo>
                    <a:pt x="297" y="195"/>
                  </a:lnTo>
                  <a:lnTo>
                    <a:pt x="306" y="210"/>
                  </a:lnTo>
                  <a:lnTo>
                    <a:pt x="306" y="210"/>
                  </a:lnTo>
                  <a:lnTo>
                    <a:pt x="313" y="227"/>
                  </a:lnTo>
                  <a:lnTo>
                    <a:pt x="321" y="242"/>
                  </a:lnTo>
                  <a:lnTo>
                    <a:pt x="330" y="256"/>
                  </a:lnTo>
                  <a:lnTo>
                    <a:pt x="336" y="262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5" y="271"/>
                  </a:lnTo>
                  <a:lnTo>
                    <a:pt x="346" y="276"/>
                  </a:lnTo>
                  <a:lnTo>
                    <a:pt x="347" y="280"/>
                  </a:lnTo>
                  <a:lnTo>
                    <a:pt x="346" y="284"/>
                  </a:lnTo>
                  <a:lnTo>
                    <a:pt x="346" y="284"/>
                  </a:lnTo>
                  <a:lnTo>
                    <a:pt x="343" y="289"/>
                  </a:lnTo>
                  <a:lnTo>
                    <a:pt x="338" y="293"/>
                  </a:lnTo>
                  <a:lnTo>
                    <a:pt x="333" y="296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0" y="296"/>
                  </a:lnTo>
                  <a:lnTo>
                    <a:pt x="315" y="292"/>
                  </a:lnTo>
                  <a:lnTo>
                    <a:pt x="315" y="292"/>
                  </a:lnTo>
                  <a:lnTo>
                    <a:pt x="307" y="285"/>
                  </a:lnTo>
                  <a:lnTo>
                    <a:pt x="301" y="275"/>
                  </a:lnTo>
                  <a:lnTo>
                    <a:pt x="296" y="266"/>
                  </a:lnTo>
                  <a:lnTo>
                    <a:pt x="291" y="256"/>
                  </a:lnTo>
                  <a:lnTo>
                    <a:pt x="291" y="256"/>
                  </a:lnTo>
                  <a:lnTo>
                    <a:pt x="286" y="245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58" y="197"/>
                  </a:lnTo>
                  <a:lnTo>
                    <a:pt x="247" y="178"/>
                  </a:lnTo>
                  <a:lnTo>
                    <a:pt x="234" y="162"/>
                  </a:lnTo>
                  <a:lnTo>
                    <a:pt x="228" y="154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08" y="130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70" y="85"/>
                  </a:lnTo>
                  <a:lnTo>
                    <a:pt x="158" y="72"/>
                  </a:lnTo>
                  <a:lnTo>
                    <a:pt x="146" y="61"/>
                  </a:lnTo>
                  <a:lnTo>
                    <a:pt x="132" y="50"/>
                  </a:lnTo>
                  <a:lnTo>
                    <a:pt x="125" y="46"/>
                  </a:lnTo>
                  <a:lnTo>
                    <a:pt x="118" y="43"/>
                  </a:lnTo>
                  <a:lnTo>
                    <a:pt x="110" y="40"/>
                  </a:lnTo>
                  <a:lnTo>
                    <a:pt x="102" y="38"/>
                  </a:lnTo>
                  <a:lnTo>
                    <a:pt x="9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66" y="37"/>
                  </a:lnTo>
                  <a:lnTo>
                    <a:pt x="60" y="38"/>
                  </a:lnTo>
                  <a:lnTo>
                    <a:pt x="55" y="41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5" y="52"/>
                  </a:lnTo>
                  <a:lnTo>
                    <a:pt x="42" y="60"/>
                  </a:lnTo>
                  <a:lnTo>
                    <a:pt x="41" y="7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57" y="9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83" y="115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110" y="140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46" y="169"/>
                  </a:lnTo>
                  <a:lnTo>
                    <a:pt x="163" y="185"/>
                  </a:lnTo>
                  <a:lnTo>
                    <a:pt x="163" y="185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200" y="221"/>
                  </a:lnTo>
                  <a:lnTo>
                    <a:pt x="219" y="240"/>
                  </a:lnTo>
                  <a:lnTo>
                    <a:pt x="227" y="251"/>
                  </a:lnTo>
                  <a:lnTo>
                    <a:pt x="234" y="261"/>
                  </a:lnTo>
                  <a:lnTo>
                    <a:pt x="241" y="271"/>
                  </a:lnTo>
                  <a:lnTo>
                    <a:pt x="244" y="282"/>
                  </a:lnTo>
                  <a:lnTo>
                    <a:pt x="244" y="282"/>
                  </a:lnTo>
                  <a:lnTo>
                    <a:pt x="245" y="286"/>
                  </a:lnTo>
                  <a:lnTo>
                    <a:pt x="244" y="289"/>
                  </a:lnTo>
                  <a:lnTo>
                    <a:pt x="243" y="293"/>
                  </a:lnTo>
                  <a:lnTo>
                    <a:pt x="241" y="296"/>
                  </a:lnTo>
                  <a:lnTo>
                    <a:pt x="241" y="296"/>
                  </a:lnTo>
                  <a:lnTo>
                    <a:pt x="238" y="299"/>
                  </a:lnTo>
                  <a:lnTo>
                    <a:pt x="234" y="301"/>
                  </a:lnTo>
                  <a:lnTo>
                    <a:pt x="229" y="303"/>
                  </a:lnTo>
                  <a:lnTo>
                    <a:pt x="225" y="303"/>
                  </a:lnTo>
                  <a:lnTo>
                    <a:pt x="225" y="30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5" name="组合 954"/>
          <p:cNvGrpSpPr/>
          <p:nvPr/>
        </p:nvGrpSpPr>
        <p:grpSpPr>
          <a:xfrm>
            <a:off x="5480027" y="2521003"/>
            <a:ext cx="810684" cy="855133"/>
            <a:chOff x="4197350" y="2182813"/>
            <a:chExt cx="608013" cy="641350"/>
          </a:xfrm>
          <a:solidFill>
            <a:srgbClr val="634923"/>
          </a:solidFill>
        </p:grpSpPr>
        <p:sp>
          <p:nvSpPr>
            <p:cNvPr id="1655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8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9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0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1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2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3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4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5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6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7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8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9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0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1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2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3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4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5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6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7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8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9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0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1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2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3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4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5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6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7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8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4138061" y="2413053"/>
            <a:ext cx="1039284" cy="1003300"/>
            <a:chOff x="3190875" y="2101850"/>
            <a:chExt cx="779463" cy="752475"/>
          </a:xfrm>
          <a:solidFill>
            <a:srgbClr val="634923"/>
          </a:solidFill>
        </p:grpSpPr>
        <p:sp>
          <p:nvSpPr>
            <p:cNvPr id="16597" name="Freeform 213"/>
            <p:cNvSpPr/>
            <p:nvPr/>
          </p:nvSpPr>
          <p:spPr bwMode="auto">
            <a:xfrm>
              <a:off x="3417888" y="2455863"/>
              <a:ext cx="44450" cy="82550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71" y="9"/>
                </a:cxn>
                <a:cxn ang="0">
                  <a:pos x="65" y="18"/>
                </a:cxn>
                <a:cxn ang="0">
                  <a:pos x="58" y="26"/>
                </a:cxn>
                <a:cxn ang="0">
                  <a:pos x="54" y="34"/>
                </a:cxn>
                <a:cxn ang="0">
                  <a:pos x="45" y="52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6" y="100"/>
                </a:cxn>
                <a:cxn ang="0">
                  <a:pos x="19" y="114"/>
                </a:cxn>
                <a:cxn ang="0">
                  <a:pos x="15" y="120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6" y="131"/>
                </a:cxn>
                <a:cxn ang="0">
                  <a:pos x="4" y="137"/>
                </a:cxn>
                <a:cxn ang="0">
                  <a:pos x="2" y="144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11" y="146"/>
                </a:cxn>
                <a:cxn ang="0">
                  <a:pos x="13" y="142"/>
                </a:cxn>
                <a:cxn ang="0">
                  <a:pos x="18" y="132"/>
                </a:cxn>
                <a:cxn ang="0">
                  <a:pos x="24" y="123"/>
                </a:cxn>
                <a:cxn ang="0">
                  <a:pos x="29" y="115"/>
                </a:cxn>
                <a:cxn ang="0">
                  <a:pos x="29" y="115"/>
                </a:cxn>
                <a:cxn ang="0">
                  <a:pos x="37" y="98"/>
                </a:cxn>
                <a:cxn ang="0">
                  <a:pos x="43" y="82"/>
                </a:cxn>
                <a:cxn ang="0">
                  <a:pos x="43" y="82"/>
                </a:cxn>
                <a:cxn ang="0">
                  <a:pos x="51" y="62"/>
                </a:cxn>
                <a:cxn ang="0">
                  <a:pos x="60" y="43"/>
                </a:cxn>
                <a:cxn ang="0">
                  <a:pos x="65" y="34"/>
                </a:cxn>
                <a:cxn ang="0">
                  <a:pos x="71" y="25"/>
                </a:cxn>
                <a:cxn ang="0">
                  <a:pos x="77" y="17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5" h="155">
                  <a:moveTo>
                    <a:pt x="78" y="2"/>
                  </a:moveTo>
                  <a:lnTo>
                    <a:pt x="78" y="2"/>
                  </a:lnTo>
                  <a:lnTo>
                    <a:pt x="71" y="9"/>
                  </a:lnTo>
                  <a:lnTo>
                    <a:pt x="65" y="18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45" y="52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6" y="100"/>
                  </a:lnTo>
                  <a:lnTo>
                    <a:pt x="19" y="114"/>
                  </a:lnTo>
                  <a:lnTo>
                    <a:pt x="15" y="120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6" y="131"/>
                  </a:lnTo>
                  <a:lnTo>
                    <a:pt x="4" y="137"/>
                  </a:lnTo>
                  <a:lnTo>
                    <a:pt x="2" y="144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8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1" y="146"/>
                  </a:lnTo>
                  <a:lnTo>
                    <a:pt x="13" y="142"/>
                  </a:lnTo>
                  <a:lnTo>
                    <a:pt x="18" y="132"/>
                  </a:lnTo>
                  <a:lnTo>
                    <a:pt x="24" y="123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37" y="98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51" y="62"/>
                  </a:lnTo>
                  <a:lnTo>
                    <a:pt x="60" y="43"/>
                  </a:lnTo>
                  <a:lnTo>
                    <a:pt x="65" y="34"/>
                  </a:lnTo>
                  <a:lnTo>
                    <a:pt x="71" y="25"/>
                  </a:lnTo>
                  <a:lnTo>
                    <a:pt x="77" y="17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8" name="Freeform 214"/>
            <p:cNvSpPr/>
            <p:nvPr/>
          </p:nvSpPr>
          <p:spPr bwMode="auto">
            <a:xfrm>
              <a:off x="3421063" y="2446338"/>
              <a:ext cx="71438" cy="147638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26" y="3"/>
                </a:cxn>
                <a:cxn ang="0">
                  <a:pos x="118" y="19"/>
                </a:cxn>
                <a:cxn ang="0">
                  <a:pos x="110" y="35"/>
                </a:cxn>
                <a:cxn ang="0">
                  <a:pos x="101" y="50"/>
                </a:cxn>
                <a:cxn ang="0">
                  <a:pos x="92" y="66"/>
                </a:cxn>
                <a:cxn ang="0">
                  <a:pos x="92" y="66"/>
                </a:cxn>
                <a:cxn ang="0">
                  <a:pos x="75" y="95"/>
                </a:cxn>
                <a:cxn ang="0">
                  <a:pos x="68" y="111"/>
                </a:cxn>
                <a:cxn ang="0">
                  <a:pos x="61" y="126"/>
                </a:cxn>
                <a:cxn ang="0">
                  <a:pos x="61" y="126"/>
                </a:cxn>
                <a:cxn ang="0">
                  <a:pos x="47" y="164"/>
                </a:cxn>
                <a:cxn ang="0">
                  <a:pos x="33" y="201"/>
                </a:cxn>
                <a:cxn ang="0">
                  <a:pos x="17" y="238"/>
                </a:cxn>
                <a:cxn ang="0">
                  <a:pos x="1" y="273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3" y="280"/>
                </a:cxn>
                <a:cxn ang="0">
                  <a:pos x="4" y="280"/>
                </a:cxn>
                <a:cxn ang="0">
                  <a:pos x="6" y="280"/>
                </a:cxn>
                <a:cxn ang="0">
                  <a:pos x="7" y="280"/>
                </a:cxn>
                <a:cxn ang="0">
                  <a:pos x="8" y="278"/>
                </a:cxn>
                <a:cxn ang="0">
                  <a:pos x="8" y="278"/>
                </a:cxn>
                <a:cxn ang="0">
                  <a:pos x="23" y="246"/>
                </a:cxn>
                <a:cxn ang="0">
                  <a:pos x="37" y="213"/>
                </a:cxn>
                <a:cxn ang="0">
                  <a:pos x="37" y="213"/>
                </a:cxn>
                <a:cxn ang="0">
                  <a:pos x="54" y="175"/>
                </a:cxn>
                <a:cxn ang="0">
                  <a:pos x="62" y="156"/>
                </a:cxn>
                <a:cxn ang="0">
                  <a:pos x="68" y="137"/>
                </a:cxn>
                <a:cxn ang="0">
                  <a:pos x="68" y="137"/>
                </a:cxn>
                <a:cxn ang="0">
                  <a:pos x="70" y="128"/>
                </a:cxn>
                <a:cxn ang="0">
                  <a:pos x="73" y="119"/>
                </a:cxn>
                <a:cxn ang="0">
                  <a:pos x="80" y="103"/>
                </a:cxn>
                <a:cxn ang="0">
                  <a:pos x="90" y="86"/>
                </a:cxn>
                <a:cxn ang="0">
                  <a:pos x="99" y="70"/>
                </a:cxn>
                <a:cxn ang="0">
                  <a:pos x="118" y="39"/>
                </a:cxn>
                <a:cxn ang="0">
                  <a:pos x="128" y="22"/>
                </a:cxn>
                <a:cxn ang="0">
                  <a:pos x="135" y="6"/>
                </a:cxn>
                <a:cxn ang="0">
                  <a:pos x="135" y="6"/>
                </a:cxn>
                <a:cxn ang="0">
                  <a:pos x="136" y="4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3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6" y="3"/>
                </a:cxn>
                <a:cxn ang="0">
                  <a:pos x="126" y="3"/>
                </a:cxn>
              </a:cxnLst>
              <a:rect l="0" t="0" r="r" b="b"/>
              <a:pathLst>
                <a:path w="136" h="280">
                  <a:moveTo>
                    <a:pt x="126" y="3"/>
                  </a:moveTo>
                  <a:lnTo>
                    <a:pt x="126" y="3"/>
                  </a:lnTo>
                  <a:lnTo>
                    <a:pt x="118" y="19"/>
                  </a:lnTo>
                  <a:lnTo>
                    <a:pt x="110" y="35"/>
                  </a:lnTo>
                  <a:lnTo>
                    <a:pt x="101" y="50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75" y="95"/>
                  </a:lnTo>
                  <a:lnTo>
                    <a:pt x="68" y="111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47" y="164"/>
                  </a:lnTo>
                  <a:lnTo>
                    <a:pt x="33" y="201"/>
                  </a:lnTo>
                  <a:lnTo>
                    <a:pt x="17" y="238"/>
                  </a:lnTo>
                  <a:lnTo>
                    <a:pt x="1" y="273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3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80"/>
                  </a:lnTo>
                  <a:lnTo>
                    <a:pt x="8" y="278"/>
                  </a:lnTo>
                  <a:lnTo>
                    <a:pt x="8" y="278"/>
                  </a:lnTo>
                  <a:lnTo>
                    <a:pt x="23" y="246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54" y="175"/>
                  </a:lnTo>
                  <a:lnTo>
                    <a:pt x="62" y="156"/>
                  </a:lnTo>
                  <a:lnTo>
                    <a:pt x="68" y="137"/>
                  </a:lnTo>
                  <a:lnTo>
                    <a:pt x="68" y="137"/>
                  </a:lnTo>
                  <a:lnTo>
                    <a:pt x="70" y="128"/>
                  </a:lnTo>
                  <a:lnTo>
                    <a:pt x="73" y="119"/>
                  </a:lnTo>
                  <a:lnTo>
                    <a:pt x="80" y="103"/>
                  </a:lnTo>
                  <a:lnTo>
                    <a:pt x="90" y="86"/>
                  </a:lnTo>
                  <a:lnTo>
                    <a:pt x="99" y="70"/>
                  </a:lnTo>
                  <a:lnTo>
                    <a:pt x="118" y="39"/>
                  </a:lnTo>
                  <a:lnTo>
                    <a:pt x="128" y="22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8" y="1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9" name="Freeform 215"/>
            <p:cNvSpPr/>
            <p:nvPr/>
          </p:nvSpPr>
          <p:spPr bwMode="auto">
            <a:xfrm>
              <a:off x="3441700" y="2446338"/>
              <a:ext cx="84138" cy="161925"/>
            </a:xfrm>
            <a:custGeom>
              <a:avLst/>
              <a:gdLst/>
              <a:ahLst/>
              <a:cxnLst>
                <a:cxn ang="0">
                  <a:pos x="153" y="1"/>
                </a:cxn>
                <a:cxn ang="0">
                  <a:pos x="139" y="22"/>
                </a:cxn>
                <a:cxn ang="0">
                  <a:pos x="129" y="44"/>
                </a:cxn>
                <a:cxn ang="0">
                  <a:pos x="112" y="84"/>
                </a:cxn>
                <a:cxn ang="0">
                  <a:pos x="109" y="93"/>
                </a:cxn>
                <a:cxn ang="0">
                  <a:pos x="104" y="116"/>
                </a:cxn>
                <a:cxn ang="0">
                  <a:pos x="100" y="125"/>
                </a:cxn>
                <a:cxn ang="0">
                  <a:pos x="79" y="157"/>
                </a:cxn>
                <a:cxn ang="0">
                  <a:pos x="60" y="190"/>
                </a:cxn>
                <a:cxn ang="0">
                  <a:pos x="24" y="249"/>
                </a:cxn>
                <a:cxn ang="0">
                  <a:pos x="5" y="287"/>
                </a:cxn>
                <a:cxn ang="0">
                  <a:pos x="0" y="300"/>
                </a:cxn>
                <a:cxn ang="0">
                  <a:pos x="1" y="305"/>
                </a:cxn>
                <a:cxn ang="0">
                  <a:pos x="2" y="306"/>
                </a:cxn>
                <a:cxn ang="0">
                  <a:pos x="5" y="307"/>
                </a:cxn>
                <a:cxn ang="0">
                  <a:pos x="9" y="302"/>
                </a:cxn>
                <a:cxn ang="0">
                  <a:pos x="8" y="300"/>
                </a:cxn>
                <a:cxn ang="0">
                  <a:pos x="10" y="299"/>
                </a:cxn>
                <a:cxn ang="0">
                  <a:pos x="15" y="288"/>
                </a:cxn>
                <a:cxn ang="0">
                  <a:pos x="32" y="258"/>
                </a:cxn>
                <a:cxn ang="0">
                  <a:pos x="55" y="218"/>
                </a:cxn>
                <a:cxn ang="0">
                  <a:pos x="77" y="179"/>
                </a:cxn>
                <a:cxn ang="0">
                  <a:pos x="108" y="129"/>
                </a:cxn>
                <a:cxn ang="0">
                  <a:pos x="110" y="124"/>
                </a:cxn>
                <a:cxn ang="0">
                  <a:pos x="114" y="110"/>
                </a:cxn>
                <a:cxn ang="0">
                  <a:pos x="121" y="90"/>
                </a:cxn>
                <a:cxn ang="0">
                  <a:pos x="128" y="71"/>
                </a:cxn>
                <a:cxn ang="0">
                  <a:pos x="141" y="39"/>
                </a:cxn>
                <a:cxn ang="0">
                  <a:pos x="155" y="15"/>
                </a:cxn>
                <a:cxn ang="0">
                  <a:pos x="159" y="9"/>
                </a:cxn>
                <a:cxn ang="0">
                  <a:pos x="160" y="5"/>
                </a:cxn>
                <a:cxn ang="0">
                  <a:pos x="157" y="0"/>
                </a:cxn>
                <a:cxn ang="0">
                  <a:pos x="154" y="0"/>
                </a:cxn>
                <a:cxn ang="0">
                  <a:pos x="153" y="1"/>
                </a:cxn>
              </a:cxnLst>
              <a:rect l="0" t="0" r="r" b="b"/>
              <a:pathLst>
                <a:path w="160" h="307">
                  <a:moveTo>
                    <a:pt x="153" y="1"/>
                  </a:moveTo>
                  <a:lnTo>
                    <a:pt x="153" y="1"/>
                  </a:lnTo>
                  <a:lnTo>
                    <a:pt x="146" y="12"/>
                  </a:lnTo>
                  <a:lnTo>
                    <a:pt x="139" y="22"/>
                  </a:lnTo>
                  <a:lnTo>
                    <a:pt x="134" y="3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9" y="93"/>
                  </a:lnTo>
                  <a:lnTo>
                    <a:pt x="107" y="105"/>
                  </a:lnTo>
                  <a:lnTo>
                    <a:pt x="104" y="116"/>
                  </a:lnTo>
                  <a:lnTo>
                    <a:pt x="102" y="121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79" y="157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46" y="212"/>
                  </a:lnTo>
                  <a:lnTo>
                    <a:pt x="24" y="249"/>
                  </a:lnTo>
                  <a:lnTo>
                    <a:pt x="13" y="269"/>
                  </a:lnTo>
                  <a:lnTo>
                    <a:pt x="5" y="287"/>
                  </a:lnTo>
                  <a:lnTo>
                    <a:pt x="2" y="294"/>
                  </a:lnTo>
                  <a:lnTo>
                    <a:pt x="0" y="300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4" y="307"/>
                  </a:lnTo>
                  <a:lnTo>
                    <a:pt x="5" y="307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8" y="300"/>
                  </a:lnTo>
                  <a:lnTo>
                    <a:pt x="8" y="300"/>
                  </a:lnTo>
                  <a:lnTo>
                    <a:pt x="9" y="302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15" y="288"/>
                  </a:lnTo>
                  <a:lnTo>
                    <a:pt x="15" y="288"/>
                  </a:lnTo>
                  <a:lnTo>
                    <a:pt x="32" y="258"/>
                  </a:lnTo>
                  <a:lnTo>
                    <a:pt x="32" y="258"/>
                  </a:lnTo>
                  <a:lnTo>
                    <a:pt x="55" y="218"/>
                  </a:lnTo>
                  <a:lnTo>
                    <a:pt x="77" y="179"/>
                  </a:lnTo>
                  <a:lnTo>
                    <a:pt x="77" y="179"/>
                  </a:lnTo>
                  <a:lnTo>
                    <a:pt x="93" y="154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110" y="124"/>
                  </a:lnTo>
                  <a:lnTo>
                    <a:pt x="112" y="119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21" y="90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134" y="55"/>
                  </a:lnTo>
                  <a:lnTo>
                    <a:pt x="141" y="39"/>
                  </a:lnTo>
                  <a:lnTo>
                    <a:pt x="150" y="23"/>
                  </a:lnTo>
                  <a:lnTo>
                    <a:pt x="155" y="15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0" name="Freeform 216"/>
            <p:cNvSpPr/>
            <p:nvPr/>
          </p:nvSpPr>
          <p:spPr bwMode="auto">
            <a:xfrm>
              <a:off x="3468688" y="2425700"/>
              <a:ext cx="96838" cy="206375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2" y="26"/>
                </a:cxn>
                <a:cxn ang="0">
                  <a:pos x="147" y="50"/>
                </a:cxn>
                <a:cxn ang="0">
                  <a:pos x="134" y="76"/>
                </a:cxn>
                <a:cxn ang="0">
                  <a:pos x="121" y="100"/>
                </a:cxn>
                <a:cxn ang="0">
                  <a:pos x="98" y="152"/>
                </a:cxn>
                <a:cxn ang="0">
                  <a:pos x="76" y="204"/>
                </a:cxn>
                <a:cxn ang="0">
                  <a:pos x="76" y="204"/>
                </a:cxn>
                <a:cxn ang="0">
                  <a:pos x="36" y="297"/>
                </a:cxn>
                <a:cxn ang="0">
                  <a:pos x="36" y="297"/>
                </a:cxn>
                <a:cxn ang="0">
                  <a:pos x="26" y="317"/>
                </a:cxn>
                <a:cxn ang="0">
                  <a:pos x="16" y="339"/>
                </a:cxn>
                <a:cxn ang="0">
                  <a:pos x="7" y="360"/>
                </a:cxn>
                <a:cxn ang="0">
                  <a:pos x="3" y="371"/>
                </a:cxn>
                <a:cxn ang="0">
                  <a:pos x="0" y="382"/>
                </a:cxn>
                <a:cxn ang="0">
                  <a:pos x="0" y="382"/>
                </a:cxn>
                <a:cxn ang="0">
                  <a:pos x="0" y="384"/>
                </a:cxn>
                <a:cxn ang="0">
                  <a:pos x="0" y="386"/>
                </a:cxn>
                <a:cxn ang="0">
                  <a:pos x="1" y="388"/>
                </a:cxn>
                <a:cxn ang="0">
                  <a:pos x="3" y="388"/>
                </a:cxn>
                <a:cxn ang="0">
                  <a:pos x="5" y="389"/>
                </a:cxn>
                <a:cxn ang="0">
                  <a:pos x="6" y="388"/>
                </a:cxn>
                <a:cxn ang="0">
                  <a:pos x="8" y="387"/>
                </a:cxn>
                <a:cxn ang="0">
                  <a:pos x="9" y="384"/>
                </a:cxn>
                <a:cxn ang="0">
                  <a:pos x="9" y="384"/>
                </a:cxn>
                <a:cxn ang="0">
                  <a:pos x="12" y="373"/>
                </a:cxn>
                <a:cxn ang="0">
                  <a:pos x="16" y="363"/>
                </a:cxn>
                <a:cxn ang="0">
                  <a:pos x="20" y="351"/>
                </a:cxn>
                <a:cxn ang="0">
                  <a:pos x="25" y="341"/>
                </a:cxn>
                <a:cxn ang="0">
                  <a:pos x="25" y="341"/>
                </a:cxn>
                <a:cxn ang="0">
                  <a:pos x="32" y="330"/>
                </a:cxn>
                <a:cxn ang="0">
                  <a:pos x="37" y="318"/>
                </a:cxn>
                <a:cxn ang="0">
                  <a:pos x="47" y="295"/>
                </a:cxn>
                <a:cxn ang="0">
                  <a:pos x="47" y="295"/>
                </a:cxn>
                <a:cxn ang="0">
                  <a:pos x="87" y="202"/>
                </a:cxn>
                <a:cxn ang="0">
                  <a:pos x="87" y="202"/>
                </a:cxn>
                <a:cxn ang="0">
                  <a:pos x="109" y="151"/>
                </a:cxn>
                <a:cxn ang="0">
                  <a:pos x="132" y="101"/>
                </a:cxn>
                <a:cxn ang="0">
                  <a:pos x="144" y="78"/>
                </a:cxn>
                <a:cxn ang="0">
                  <a:pos x="157" y="53"/>
                </a:cxn>
                <a:cxn ang="0">
                  <a:pos x="170" y="29"/>
                </a:cxn>
                <a:cxn ang="0">
                  <a:pos x="184" y="6"/>
                </a:cxn>
                <a:cxn ang="0">
                  <a:pos x="184" y="6"/>
                </a:cxn>
                <a:cxn ang="0">
                  <a:pos x="185" y="4"/>
                </a:cxn>
                <a:cxn ang="0">
                  <a:pos x="185" y="3"/>
                </a:cxn>
                <a:cxn ang="0">
                  <a:pos x="184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80" y="0"/>
                </a:cxn>
                <a:cxn ang="0">
                  <a:pos x="178" y="0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389">
                  <a:moveTo>
                    <a:pt x="177" y="2"/>
                  </a:moveTo>
                  <a:lnTo>
                    <a:pt x="177" y="2"/>
                  </a:lnTo>
                  <a:lnTo>
                    <a:pt x="162" y="26"/>
                  </a:lnTo>
                  <a:lnTo>
                    <a:pt x="147" y="50"/>
                  </a:lnTo>
                  <a:lnTo>
                    <a:pt x="134" y="76"/>
                  </a:lnTo>
                  <a:lnTo>
                    <a:pt x="121" y="100"/>
                  </a:lnTo>
                  <a:lnTo>
                    <a:pt x="98" y="15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36" y="297"/>
                  </a:lnTo>
                  <a:lnTo>
                    <a:pt x="36" y="297"/>
                  </a:lnTo>
                  <a:lnTo>
                    <a:pt x="26" y="317"/>
                  </a:lnTo>
                  <a:lnTo>
                    <a:pt x="16" y="339"/>
                  </a:lnTo>
                  <a:lnTo>
                    <a:pt x="7" y="360"/>
                  </a:lnTo>
                  <a:lnTo>
                    <a:pt x="3" y="371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0" y="384"/>
                  </a:lnTo>
                  <a:lnTo>
                    <a:pt x="0" y="386"/>
                  </a:lnTo>
                  <a:lnTo>
                    <a:pt x="1" y="388"/>
                  </a:lnTo>
                  <a:lnTo>
                    <a:pt x="3" y="388"/>
                  </a:lnTo>
                  <a:lnTo>
                    <a:pt x="5" y="389"/>
                  </a:lnTo>
                  <a:lnTo>
                    <a:pt x="6" y="388"/>
                  </a:lnTo>
                  <a:lnTo>
                    <a:pt x="8" y="387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12" y="373"/>
                  </a:lnTo>
                  <a:lnTo>
                    <a:pt x="16" y="363"/>
                  </a:lnTo>
                  <a:lnTo>
                    <a:pt x="20" y="351"/>
                  </a:lnTo>
                  <a:lnTo>
                    <a:pt x="25" y="341"/>
                  </a:lnTo>
                  <a:lnTo>
                    <a:pt x="25" y="341"/>
                  </a:lnTo>
                  <a:lnTo>
                    <a:pt x="32" y="330"/>
                  </a:lnTo>
                  <a:lnTo>
                    <a:pt x="37" y="318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87" y="202"/>
                  </a:lnTo>
                  <a:lnTo>
                    <a:pt x="87" y="202"/>
                  </a:lnTo>
                  <a:lnTo>
                    <a:pt x="109" y="151"/>
                  </a:lnTo>
                  <a:lnTo>
                    <a:pt x="132" y="101"/>
                  </a:lnTo>
                  <a:lnTo>
                    <a:pt x="144" y="78"/>
                  </a:lnTo>
                  <a:lnTo>
                    <a:pt x="157" y="53"/>
                  </a:lnTo>
                  <a:lnTo>
                    <a:pt x="170" y="29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1" name="Freeform 217"/>
            <p:cNvSpPr/>
            <p:nvPr/>
          </p:nvSpPr>
          <p:spPr bwMode="auto">
            <a:xfrm>
              <a:off x="3514725" y="2389188"/>
              <a:ext cx="107950" cy="252413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47" y="97"/>
                </a:cxn>
                <a:cxn ang="0">
                  <a:pos x="133" y="128"/>
                </a:cxn>
                <a:cxn ang="0">
                  <a:pos x="108" y="192"/>
                </a:cxn>
                <a:cxn ang="0">
                  <a:pos x="95" y="224"/>
                </a:cxn>
                <a:cxn ang="0">
                  <a:pos x="55" y="314"/>
                </a:cxn>
                <a:cxn ang="0">
                  <a:pos x="44" y="344"/>
                </a:cxn>
                <a:cxn ang="0">
                  <a:pos x="33" y="374"/>
                </a:cxn>
                <a:cxn ang="0">
                  <a:pos x="25" y="405"/>
                </a:cxn>
                <a:cxn ang="0">
                  <a:pos x="19" y="419"/>
                </a:cxn>
                <a:cxn ang="0">
                  <a:pos x="14" y="434"/>
                </a:cxn>
                <a:cxn ang="0">
                  <a:pos x="9" y="452"/>
                </a:cxn>
                <a:cxn ang="0">
                  <a:pos x="1" y="470"/>
                </a:cxn>
                <a:cxn ang="0">
                  <a:pos x="0" y="472"/>
                </a:cxn>
                <a:cxn ang="0">
                  <a:pos x="2" y="475"/>
                </a:cxn>
                <a:cxn ang="0">
                  <a:pos x="4" y="477"/>
                </a:cxn>
                <a:cxn ang="0">
                  <a:pos x="9" y="476"/>
                </a:cxn>
                <a:cxn ang="0">
                  <a:pos x="10" y="475"/>
                </a:cxn>
                <a:cxn ang="0">
                  <a:pos x="20" y="449"/>
                </a:cxn>
                <a:cxn ang="0">
                  <a:pos x="44" y="371"/>
                </a:cxn>
                <a:cxn ang="0">
                  <a:pos x="50" y="353"/>
                </a:cxn>
                <a:cxn ang="0">
                  <a:pos x="70" y="304"/>
                </a:cxn>
                <a:cxn ang="0">
                  <a:pos x="99" y="238"/>
                </a:cxn>
                <a:cxn ang="0">
                  <a:pos x="124" y="174"/>
                </a:cxn>
                <a:cxn ang="0">
                  <a:pos x="143" y="125"/>
                </a:cxn>
                <a:cxn ang="0">
                  <a:pos x="150" y="109"/>
                </a:cxn>
                <a:cxn ang="0">
                  <a:pos x="206" y="7"/>
                </a:cxn>
                <a:cxn ang="0">
                  <a:pos x="206" y="5"/>
                </a:cxn>
                <a:cxn ang="0">
                  <a:pos x="205" y="2"/>
                </a:cxn>
                <a:cxn ang="0">
                  <a:pos x="202" y="0"/>
                </a:cxn>
                <a:cxn ang="0">
                  <a:pos x="199" y="1"/>
                </a:cxn>
                <a:cxn ang="0">
                  <a:pos x="198" y="2"/>
                </a:cxn>
              </a:cxnLst>
              <a:rect l="0" t="0" r="r" b="b"/>
              <a:pathLst>
                <a:path w="206" h="477">
                  <a:moveTo>
                    <a:pt x="198" y="2"/>
                  </a:moveTo>
                  <a:lnTo>
                    <a:pt x="198" y="2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39" y="113"/>
                  </a:lnTo>
                  <a:lnTo>
                    <a:pt x="133" y="128"/>
                  </a:lnTo>
                  <a:lnTo>
                    <a:pt x="120" y="160"/>
                  </a:lnTo>
                  <a:lnTo>
                    <a:pt x="108" y="192"/>
                  </a:lnTo>
                  <a:lnTo>
                    <a:pt x="95" y="224"/>
                  </a:lnTo>
                  <a:lnTo>
                    <a:pt x="95" y="224"/>
                  </a:lnTo>
                  <a:lnTo>
                    <a:pt x="68" y="284"/>
                  </a:lnTo>
                  <a:lnTo>
                    <a:pt x="55" y="314"/>
                  </a:lnTo>
                  <a:lnTo>
                    <a:pt x="44" y="344"/>
                  </a:lnTo>
                  <a:lnTo>
                    <a:pt x="44" y="344"/>
                  </a:lnTo>
                  <a:lnTo>
                    <a:pt x="38" y="359"/>
                  </a:lnTo>
                  <a:lnTo>
                    <a:pt x="33" y="374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23" y="412"/>
                  </a:lnTo>
                  <a:lnTo>
                    <a:pt x="19" y="419"/>
                  </a:lnTo>
                  <a:lnTo>
                    <a:pt x="16" y="427"/>
                  </a:lnTo>
                  <a:lnTo>
                    <a:pt x="14" y="434"/>
                  </a:lnTo>
                  <a:lnTo>
                    <a:pt x="14" y="434"/>
                  </a:lnTo>
                  <a:lnTo>
                    <a:pt x="9" y="452"/>
                  </a:lnTo>
                  <a:lnTo>
                    <a:pt x="5" y="461"/>
                  </a:lnTo>
                  <a:lnTo>
                    <a:pt x="1" y="470"/>
                  </a:lnTo>
                  <a:lnTo>
                    <a:pt x="1" y="470"/>
                  </a:lnTo>
                  <a:lnTo>
                    <a:pt x="0" y="472"/>
                  </a:lnTo>
                  <a:lnTo>
                    <a:pt x="1" y="474"/>
                  </a:lnTo>
                  <a:lnTo>
                    <a:pt x="2" y="475"/>
                  </a:lnTo>
                  <a:lnTo>
                    <a:pt x="3" y="476"/>
                  </a:lnTo>
                  <a:lnTo>
                    <a:pt x="4" y="477"/>
                  </a:lnTo>
                  <a:lnTo>
                    <a:pt x="7" y="477"/>
                  </a:lnTo>
                  <a:lnTo>
                    <a:pt x="9" y="476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15" y="463"/>
                  </a:lnTo>
                  <a:lnTo>
                    <a:pt x="20" y="449"/>
                  </a:lnTo>
                  <a:lnTo>
                    <a:pt x="29" y="424"/>
                  </a:lnTo>
                  <a:lnTo>
                    <a:pt x="44" y="371"/>
                  </a:lnTo>
                  <a:lnTo>
                    <a:pt x="44" y="371"/>
                  </a:lnTo>
                  <a:lnTo>
                    <a:pt x="50" y="353"/>
                  </a:lnTo>
                  <a:lnTo>
                    <a:pt x="56" y="337"/>
                  </a:lnTo>
                  <a:lnTo>
                    <a:pt x="70" y="304"/>
                  </a:lnTo>
                  <a:lnTo>
                    <a:pt x="99" y="238"/>
                  </a:lnTo>
                  <a:lnTo>
                    <a:pt x="99" y="238"/>
                  </a:lnTo>
                  <a:lnTo>
                    <a:pt x="113" y="206"/>
                  </a:lnTo>
                  <a:lnTo>
                    <a:pt x="124" y="174"/>
                  </a:lnTo>
                  <a:lnTo>
                    <a:pt x="137" y="142"/>
                  </a:lnTo>
                  <a:lnTo>
                    <a:pt x="143" y="125"/>
                  </a:lnTo>
                  <a:lnTo>
                    <a:pt x="150" y="109"/>
                  </a:lnTo>
                  <a:lnTo>
                    <a:pt x="150" y="109"/>
                  </a:lnTo>
                  <a:lnTo>
                    <a:pt x="178" y="59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5"/>
                  </a:lnTo>
                  <a:lnTo>
                    <a:pt x="206" y="3"/>
                  </a:lnTo>
                  <a:lnTo>
                    <a:pt x="205" y="2"/>
                  </a:lnTo>
                  <a:lnTo>
                    <a:pt x="204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9" y="1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2" name="Freeform 218"/>
            <p:cNvSpPr/>
            <p:nvPr/>
          </p:nvSpPr>
          <p:spPr bwMode="auto">
            <a:xfrm>
              <a:off x="3571875" y="2335213"/>
              <a:ext cx="95250" cy="282575"/>
            </a:xfrm>
            <a:custGeom>
              <a:avLst/>
              <a:gdLst/>
              <a:ahLst/>
              <a:cxnLst>
                <a:cxn ang="0">
                  <a:pos x="171" y="5"/>
                </a:cxn>
                <a:cxn ang="0">
                  <a:pos x="165" y="36"/>
                </a:cxn>
                <a:cxn ang="0">
                  <a:pos x="157" y="67"/>
                </a:cxn>
                <a:cxn ang="0">
                  <a:pos x="133" y="127"/>
                </a:cxn>
                <a:cxn ang="0">
                  <a:pos x="119" y="162"/>
                </a:cxn>
                <a:cxn ang="0">
                  <a:pos x="79" y="267"/>
                </a:cxn>
                <a:cxn ang="0">
                  <a:pos x="51" y="335"/>
                </a:cxn>
                <a:cxn ang="0">
                  <a:pos x="33" y="387"/>
                </a:cxn>
                <a:cxn ang="0">
                  <a:pos x="28" y="406"/>
                </a:cxn>
                <a:cxn ang="0">
                  <a:pos x="12" y="472"/>
                </a:cxn>
                <a:cxn ang="0">
                  <a:pos x="9" y="486"/>
                </a:cxn>
                <a:cxn ang="0">
                  <a:pos x="2" y="515"/>
                </a:cxn>
                <a:cxn ang="0">
                  <a:pos x="0" y="530"/>
                </a:cxn>
                <a:cxn ang="0">
                  <a:pos x="1" y="533"/>
                </a:cxn>
                <a:cxn ang="0">
                  <a:pos x="4" y="534"/>
                </a:cxn>
                <a:cxn ang="0">
                  <a:pos x="9" y="532"/>
                </a:cxn>
                <a:cxn ang="0">
                  <a:pos x="9" y="530"/>
                </a:cxn>
                <a:cxn ang="0">
                  <a:pos x="15" y="498"/>
                </a:cxn>
                <a:cxn ang="0">
                  <a:pos x="22" y="467"/>
                </a:cxn>
                <a:cxn ang="0">
                  <a:pos x="26" y="449"/>
                </a:cxn>
                <a:cxn ang="0">
                  <a:pos x="39" y="400"/>
                </a:cxn>
                <a:cxn ang="0">
                  <a:pos x="44" y="382"/>
                </a:cxn>
                <a:cxn ang="0">
                  <a:pos x="64" y="329"/>
                </a:cxn>
                <a:cxn ang="0">
                  <a:pos x="92" y="261"/>
                </a:cxn>
                <a:cxn ang="0">
                  <a:pos x="120" y="187"/>
                </a:cxn>
                <a:cxn ang="0">
                  <a:pos x="148" y="113"/>
                </a:cxn>
                <a:cxn ang="0">
                  <a:pos x="160" y="88"/>
                </a:cxn>
                <a:cxn ang="0">
                  <a:pos x="173" y="46"/>
                </a:cxn>
                <a:cxn ang="0">
                  <a:pos x="178" y="18"/>
                </a:cxn>
                <a:cxn ang="0">
                  <a:pos x="180" y="5"/>
                </a:cxn>
                <a:cxn ang="0">
                  <a:pos x="179" y="1"/>
                </a:cxn>
                <a:cxn ang="0">
                  <a:pos x="176" y="0"/>
                </a:cxn>
                <a:cxn ang="0">
                  <a:pos x="171" y="3"/>
                </a:cxn>
                <a:cxn ang="0">
                  <a:pos x="171" y="5"/>
                </a:cxn>
              </a:cxnLst>
              <a:rect l="0" t="0" r="r" b="b"/>
              <a:pathLst>
                <a:path w="180" h="534">
                  <a:moveTo>
                    <a:pt x="171" y="5"/>
                  </a:moveTo>
                  <a:lnTo>
                    <a:pt x="171" y="5"/>
                  </a:lnTo>
                  <a:lnTo>
                    <a:pt x="168" y="20"/>
                  </a:lnTo>
                  <a:lnTo>
                    <a:pt x="165" y="36"/>
                  </a:lnTo>
                  <a:lnTo>
                    <a:pt x="161" y="51"/>
                  </a:lnTo>
                  <a:lnTo>
                    <a:pt x="157" y="67"/>
                  </a:lnTo>
                  <a:lnTo>
                    <a:pt x="145" y="97"/>
                  </a:lnTo>
                  <a:lnTo>
                    <a:pt x="133" y="127"/>
                  </a:lnTo>
                  <a:lnTo>
                    <a:pt x="133" y="127"/>
                  </a:lnTo>
                  <a:lnTo>
                    <a:pt x="119" y="162"/>
                  </a:lnTo>
                  <a:lnTo>
                    <a:pt x="106" y="197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51" y="335"/>
                  </a:lnTo>
                  <a:lnTo>
                    <a:pt x="39" y="370"/>
                  </a:lnTo>
                  <a:lnTo>
                    <a:pt x="33" y="387"/>
                  </a:lnTo>
                  <a:lnTo>
                    <a:pt x="28" y="406"/>
                  </a:lnTo>
                  <a:lnTo>
                    <a:pt x="28" y="406"/>
                  </a:lnTo>
                  <a:lnTo>
                    <a:pt x="19" y="439"/>
                  </a:lnTo>
                  <a:lnTo>
                    <a:pt x="12" y="472"/>
                  </a:lnTo>
                  <a:lnTo>
                    <a:pt x="12" y="472"/>
                  </a:lnTo>
                  <a:lnTo>
                    <a:pt x="9" y="486"/>
                  </a:lnTo>
                  <a:lnTo>
                    <a:pt x="6" y="501"/>
                  </a:lnTo>
                  <a:lnTo>
                    <a:pt x="2" y="515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" y="532"/>
                  </a:lnTo>
                  <a:lnTo>
                    <a:pt x="1" y="533"/>
                  </a:lnTo>
                  <a:lnTo>
                    <a:pt x="3" y="534"/>
                  </a:lnTo>
                  <a:lnTo>
                    <a:pt x="4" y="534"/>
                  </a:lnTo>
                  <a:lnTo>
                    <a:pt x="8" y="533"/>
                  </a:lnTo>
                  <a:lnTo>
                    <a:pt x="9" y="532"/>
                  </a:lnTo>
                  <a:lnTo>
                    <a:pt x="9" y="530"/>
                  </a:lnTo>
                  <a:lnTo>
                    <a:pt x="9" y="530"/>
                  </a:lnTo>
                  <a:lnTo>
                    <a:pt x="12" y="513"/>
                  </a:lnTo>
                  <a:lnTo>
                    <a:pt x="15" y="498"/>
                  </a:lnTo>
                  <a:lnTo>
                    <a:pt x="19" y="482"/>
                  </a:lnTo>
                  <a:lnTo>
                    <a:pt x="22" y="467"/>
                  </a:lnTo>
                  <a:lnTo>
                    <a:pt x="22" y="467"/>
                  </a:lnTo>
                  <a:lnTo>
                    <a:pt x="26" y="449"/>
                  </a:lnTo>
                  <a:lnTo>
                    <a:pt x="30" y="433"/>
                  </a:lnTo>
                  <a:lnTo>
                    <a:pt x="39" y="400"/>
                  </a:lnTo>
                  <a:lnTo>
                    <a:pt x="39" y="400"/>
                  </a:lnTo>
                  <a:lnTo>
                    <a:pt x="44" y="382"/>
                  </a:lnTo>
                  <a:lnTo>
                    <a:pt x="50" y="364"/>
                  </a:lnTo>
                  <a:lnTo>
                    <a:pt x="64" y="329"/>
                  </a:lnTo>
                  <a:lnTo>
                    <a:pt x="78" y="295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120" y="187"/>
                  </a:lnTo>
                  <a:lnTo>
                    <a:pt x="134" y="151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60" y="88"/>
                  </a:lnTo>
                  <a:lnTo>
                    <a:pt x="169" y="61"/>
                  </a:lnTo>
                  <a:lnTo>
                    <a:pt x="173" y="46"/>
                  </a:lnTo>
                  <a:lnTo>
                    <a:pt x="176" y="33"/>
                  </a:lnTo>
                  <a:lnTo>
                    <a:pt x="178" y="18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5"/>
                  </a:lnTo>
                  <a:lnTo>
                    <a:pt x="17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3" name="Freeform 219"/>
            <p:cNvSpPr/>
            <p:nvPr/>
          </p:nvSpPr>
          <p:spPr bwMode="auto">
            <a:xfrm>
              <a:off x="3662363" y="2174875"/>
              <a:ext cx="14288" cy="49213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11" y="23"/>
                </a:cxn>
                <a:cxn ang="0">
                  <a:pos x="4" y="43"/>
                </a:cxn>
                <a:cxn ang="0">
                  <a:pos x="1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1" y="66"/>
                </a:cxn>
                <a:cxn ang="0">
                  <a:pos x="14" y="47"/>
                </a:cxn>
                <a:cxn ang="0">
                  <a:pos x="20" y="27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8" y="5"/>
                </a:cxn>
                <a:cxn ang="0">
                  <a:pos x="28" y="4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8" h="92">
                  <a:moveTo>
                    <a:pt x="20" y="3"/>
                  </a:moveTo>
                  <a:lnTo>
                    <a:pt x="20" y="3"/>
                  </a:lnTo>
                  <a:lnTo>
                    <a:pt x="11" y="23"/>
                  </a:lnTo>
                  <a:lnTo>
                    <a:pt x="4" y="43"/>
                  </a:lnTo>
                  <a:lnTo>
                    <a:pt x="1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66"/>
                  </a:lnTo>
                  <a:lnTo>
                    <a:pt x="14" y="47"/>
                  </a:lnTo>
                  <a:lnTo>
                    <a:pt x="20" y="2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4" name="Freeform 220"/>
            <p:cNvSpPr/>
            <p:nvPr/>
          </p:nvSpPr>
          <p:spPr bwMode="auto">
            <a:xfrm>
              <a:off x="3681413" y="2162175"/>
              <a:ext cx="36513" cy="8890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6"/>
                </a:cxn>
                <a:cxn ang="0">
                  <a:pos x="54" y="26"/>
                </a:cxn>
                <a:cxn ang="0">
                  <a:pos x="50" y="36"/>
                </a:cxn>
                <a:cxn ang="0">
                  <a:pos x="46" y="47"/>
                </a:cxn>
                <a:cxn ang="0">
                  <a:pos x="37" y="67"/>
                </a:cxn>
                <a:cxn ang="0">
                  <a:pos x="27" y="88"/>
                </a:cxn>
                <a:cxn ang="0">
                  <a:pos x="27" y="88"/>
                </a:cxn>
                <a:cxn ang="0">
                  <a:pos x="13" y="124"/>
                </a:cxn>
                <a:cxn ang="0">
                  <a:pos x="6" y="143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5" y="168"/>
                </a:cxn>
                <a:cxn ang="0">
                  <a:pos x="7" y="168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0" y="165"/>
                </a:cxn>
                <a:cxn ang="0">
                  <a:pos x="16" y="142"/>
                </a:cxn>
                <a:cxn ang="0">
                  <a:pos x="24" y="120"/>
                </a:cxn>
                <a:cxn ang="0">
                  <a:pos x="42" y="77"/>
                </a:cxn>
                <a:cxn ang="0">
                  <a:pos x="42" y="77"/>
                </a:cxn>
                <a:cxn ang="0">
                  <a:pos x="57" y="42"/>
                </a:cxn>
                <a:cxn ang="0">
                  <a:pos x="61" y="33"/>
                </a:cxn>
                <a:cxn ang="0">
                  <a:pos x="63" y="24"/>
                </a:cxn>
                <a:cxn ang="0">
                  <a:pos x="65" y="15"/>
                </a:cxn>
                <a:cxn ang="0">
                  <a:pos x="68" y="4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168">
                  <a:moveTo>
                    <a:pt x="57" y="4"/>
                  </a:moveTo>
                  <a:lnTo>
                    <a:pt x="57" y="4"/>
                  </a:lnTo>
                  <a:lnTo>
                    <a:pt x="56" y="16"/>
                  </a:lnTo>
                  <a:lnTo>
                    <a:pt x="54" y="26"/>
                  </a:lnTo>
                  <a:lnTo>
                    <a:pt x="50" y="36"/>
                  </a:lnTo>
                  <a:lnTo>
                    <a:pt x="46" y="47"/>
                  </a:lnTo>
                  <a:lnTo>
                    <a:pt x="37" y="67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13" y="124"/>
                  </a:lnTo>
                  <a:lnTo>
                    <a:pt x="6" y="143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5" y="168"/>
                  </a:lnTo>
                  <a:lnTo>
                    <a:pt x="7" y="168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0" y="165"/>
                  </a:lnTo>
                  <a:lnTo>
                    <a:pt x="16" y="142"/>
                  </a:lnTo>
                  <a:lnTo>
                    <a:pt x="24" y="120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57" y="42"/>
                  </a:lnTo>
                  <a:lnTo>
                    <a:pt x="61" y="33"/>
                  </a:lnTo>
                  <a:lnTo>
                    <a:pt x="63" y="24"/>
                  </a:lnTo>
                  <a:lnTo>
                    <a:pt x="65" y="15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5" name="Freeform 221"/>
            <p:cNvSpPr/>
            <p:nvPr/>
          </p:nvSpPr>
          <p:spPr bwMode="auto">
            <a:xfrm>
              <a:off x="3617913" y="2128838"/>
              <a:ext cx="155575" cy="488950"/>
            </a:xfrm>
            <a:custGeom>
              <a:avLst/>
              <a:gdLst/>
              <a:ahLst/>
              <a:cxnLst>
                <a:cxn ang="0">
                  <a:pos x="285" y="4"/>
                </a:cxn>
                <a:cxn ang="0">
                  <a:pos x="283" y="20"/>
                </a:cxn>
                <a:cxn ang="0">
                  <a:pos x="277" y="34"/>
                </a:cxn>
                <a:cxn ang="0">
                  <a:pos x="262" y="61"/>
                </a:cxn>
                <a:cxn ang="0">
                  <a:pos x="253" y="75"/>
                </a:cxn>
                <a:cxn ang="0">
                  <a:pos x="230" y="115"/>
                </a:cxn>
                <a:cxn ang="0">
                  <a:pos x="215" y="142"/>
                </a:cxn>
                <a:cxn ang="0">
                  <a:pos x="193" y="196"/>
                </a:cxn>
                <a:cxn ang="0">
                  <a:pos x="183" y="224"/>
                </a:cxn>
                <a:cxn ang="0">
                  <a:pos x="168" y="290"/>
                </a:cxn>
                <a:cxn ang="0">
                  <a:pos x="154" y="337"/>
                </a:cxn>
                <a:cxn ang="0">
                  <a:pos x="149" y="354"/>
                </a:cxn>
                <a:cxn ang="0">
                  <a:pos x="128" y="416"/>
                </a:cxn>
                <a:cxn ang="0">
                  <a:pos x="111" y="480"/>
                </a:cxn>
                <a:cxn ang="0">
                  <a:pos x="104" y="514"/>
                </a:cxn>
                <a:cxn ang="0">
                  <a:pos x="85" y="580"/>
                </a:cxn>
                <a:cxn ang="0">
                  <a:pos x="75" y="613"/>
                </a:cxn>
                <a:cxn ang="0">
                  <a:pos x="59" y="660"/>
                </a:cxn>
                <a:cxn ang="0">
                  <a:pos x="56" y="676"/>
                </a:cxn>
                <a:cxn ang="0">
                  <a:pos x="43" y="748"/>
                </a:cxn>
                <a:cxn ang="0">
                  <a:pos x="37" y="780"/>
                </a:cxn>
                <a:cxn ang="0">
                  <a:pos x="21" y="842"/>
                </a:cxn>
                <a:cxn ang="0">
                  <a:pos x="12" y="873"/>
                </a:cxn>
                <a:cxn ang="0">
                  <a:pos x="0" y="926"/>
                </a:cxn>
                <a:cxn ang="0">
                  <a:pos x="10" y="923"/>
                </a:cxn>
                <a:cxn ang="0">
                  <a:pos x="16" y="895"/>
                </a:cxn>
                <a:cxn ang="0">
                  <a:pos x="23" y="868"/>
                </a:cxn>
                <a:cxn ang="0">
                  <a:pos x="41" y="805"/>
                </a:cxn>
                <a:cxn ang="0">
                  <a:pos x="54" y="742"/>
                </a:cxn>
                <a:cxn ang="0">
                  <a:pos x="65" y="679"/>
                </a:cxn>
                <a:cxn ang="0">
                  <a:pos x="70" y="660"/>
                </a:cxn>
                <a:cxn ang="0">
                  <a:pos x="87" y="607"/>
                </a:cxn>
                <a:cxn ang="0">
                  <a:pos x="98" y="574"/>
                </a:cxn>
                <a:cxn ang="0">
                  <a:pos x="114" y="507"/>
                </a:cxn>
                <a:cxn ang="0">
                  <a:pos x="121" y="473"/>
                </a:cxn>
                <a:cxn ang="0">
                  <a:pos x="129" y="441"/>
                </a:cxn>
                <a:cxn ang="0">
                  <a:pos x="150" y="378"/>
                </a:cxn>
                <a:cxn ang="0">
                  <a:pos x="162" y="347"/>
                </a:cxn>
                <a:cxn ang="0">
                  <a:pos x="172" y="315"/>
                </a:cxn>
                <a:cxn ang="0">
                  <a:pos x="188" y="250"/>
                </a:cxn>
                <a:cxn ang="0">
                  <a:pos x="196" y="218"/>
                </a:cxn>
                <a:cxn ang="0">
                  <a:pos x="205" y="186"/>
                </a:cxn>
                <a:cxn ang="0">
                  <a:pos x="219" y="156"/>
                </a:cxn>
                <a:cxn ang="0">
                  <a:pos x="251" y="98"/>
                </a:cxn>
                <a:cxn ang="0">
                  <a:pos x="264" y="77"/>
                </a:cxn>
                <a:cxn ang="0">
                  <a:pos x="284" y="42"/>
                </a:cxn>
                <a:cxn ang="0">
                  <a:pos x="293" y="18"/>
                </a:cxn>
                <a:cxn ang="0">
                  <a:pos x="295" y="4"/>
                </a:cxn>
                <a:cxn ang="0">
                  <a:pos x="293" y="1"/>
                </a:cxn>
                <a:cxn ang="0">
                  <a:pos x="290" y="0"/>
                </a:cxn>
                <a:cxn ang="0">
                  <a:pos x="287" y="1"/>
                </a:cxn>
                <a:cxn ang="0">
                  <a:pos x="285" y="4"/>
                </a:cxn>
              </a:cxnLst>
              <a:rect l="0" t="0" r="r" b="b"/>
              <a:pathLst>
                <a:path w="295" h="926">
                  <a:moveTo>
                    <a:pt x="285" y="4"/>
                  </a:moveTo>
                  <a:lnTo>
                    <a:pt x="285" y="4"/>
                  </a:lnTo>
                  <a:lnTo>
                    <a:pt x="284" y="13"/>
                  </a:lnTo>
                  <a:lnTo>
                    <a:pt x="283" y="20"/>
                  </a:lnTo>
                  <a:lnTo>
                    <a:pt x="280" y="27"/>
                  </a:lnTo>
                  <a:lnTo>
                    <a:pt x="277" y="34"/>
                  </a:lnTo>
                  <a:lnTo>
                    <a:pt x="270" y="48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53" y="75"/>
                  </a:lnTo>
                  <a:lnTo>
                    <a:pt x="245" y="88"/>
                  </a:lnTo>
                  <a:lnTo>
                    <a:pt x="230" y="115"/>
                  </a:lnTo>
                  <a:lnTo>
                    <a:pt x="230" y="115"/>
                  </a:lnTo>
                  <a:lnTo>
                    <a:pt x="215" y="142"/>
                  </a:lnTo>
                  <a:lnTo>
                    <a:pt x="203" y="168"/>
                  </a:lnTo>
                  <a:lnTo>
                    <a:pt x="193" y="196"/>
                  </a:lnTo>
                  <a:lnTo>
                    <a:pt x="183" y="224"/>
                  </a:lnTo>
                  <a:lnTo>
                    <a:pt x="183" y="224"/>
                  </a:lnTo>
                  <a:lnTo>
                    <a:pt x="176" y="256"/>
                  </a:lnTo>
                  <a:lnTo>
                    <a:pt x="168" y="290"/>
                  </a:lnTo>
                  <a:lnTo>
                    <a:pt x="160" y="322"/>
                  </a:lnTo>
                  <a:lnTo>
                    <a:pt x="154" y="337"/>
                  </a:lnTo>
                  <a:lnTo>
                    <a:pt x="149" y="354"/>
                  </a:lnTo>
                  <a:lnTo>
                    <a:pt x="149" y="354"/>
                  </a:lnTo>
                  <a:lnTo>
                    <a:pt x="138" y="385"/>
                  </a:lnTo>
                  <a:lnTo>
                    <a:pt x="128" y="416"/>
                  </a:lnTo>
                  <a:lnTo>
                    <a:pt x="118" y="448"/>
                  </a:lnTo>
                  <a:lnTo>
                    <a:pt x="111" y="480"/>
                  </a:lnTo>
                  <a:lnTo>
                    <a:pt x="111" y="480"/>
                  </a:lnTo>
                  <a:lnTo>
                    <a:pt x="104" y="514"/>
                  </a:lnTo>
                  <a:lnTo>
                    <a:pt x="96" y="547"/>
                  </a:lnTo>
                  <a:lnTo>
                    <a:pt x="85" y="580"/>
                  </a:lnTo>
                  <a:lnTo>
                    <a:pt x="75" y="613"/>
                  </a:lnTo>
                  <a:lnTo>
                    <a:pt x="75" y="613"/>
                  </a:lnTo>
                  <a:lnTo>
                    <a:pt x="65" y="645"/>
                  </a:lnTo>
                  <a:lnTo>
                    <a:pt x="59" y="660"/>
                  </a:lnTo>
                  <a:lnTo>
                    <a:pt x="56" y="676"/>
                  </a:lnTo>
                  <a:lnTo>
                    <a:pt x="56" y="676"/>
                  </a:lnTo>
                  <a:lnTo>
                    <a:pt x="49" y="712"/>
                  </a:lnTo>
                  <a:lnTo>
                    <a:pt x="43" y="748"/>
                  </a:lnTo>
                  <a:lnTo>
                    <a:pt x="43" y="748"/>
                  </a:lnTo>
                  <a:lnTo>
                    <a:pt x="37" y="780"/>
                  </a:lnTo>
                  <a:lnTo>
                    <a:pt x="29" y="811"/>
                  </a:lnTo>
                  <a:lnTo>
                    <a:pt x="21" y="842"/>
                  </a:lnTo>
                  <a:lnTo>
                    <a:pt x="12" y="873"/>
                  </a:lnTo>
                  <a:lnTo>
                    <a:pt x="12" y="873"/>
                  </a:lnTo>
                  <a:lnTo>
                    <a:pt x="5" y="900"/>
                  </a:lnTo>
                  <a:lnTo>
                    <a:pt x="0" y="926"/>
                  </a:lnTo>
                  <a:lnTo>
                    <a:pt x="0" y="926"/>
                  </a:lnTo>
                  <a:lnTo>
                    <a:pt x="10" y="923"/>
                  </a:lnTo>
                  <a:lnTo>
                    <a:pt x="10" y="923"/>
                  </a:lnTo>
                  <a:lnTo>
                    <a:pt x="16" y="895"/>
                  </a:lnTo>
                  <a:lnTo>
                    <a:pt x="23" y="868"/>
                  </a:lnTo>
                  <a:lnTo>
                    <a:pt x="23" y="868"/>
                  </a:lnTo>
                  <a:lnTo>
                    <a:pt x="33" y="837"/>
                  </a:lnTo>
                  <a:lnTo>
                    <a:pt x="41" y="805"/>
                  </a:lnTo>
                  <a:lnTo>
                    <a:pt x="48" y="774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0" y="660"/>
                  </a:lnTo>
                  <a:lnTo>
                    <a:pt x="75" y="643"/>
                  </a:lnTo>
                  <a:lnTo>
                    <a:pt x="87" y="607"/>
                  </a:lnTo>
                  <a:lnTo>
                    <a:pt x="87" y="607"/>
                  </a:lnTo>
                  <a:lnTo>
                    <a:pt x="98" y="574"/>
                  </a:lnTo>
                  <a:lnTo>
                    <a:pt x="107" y="541"/>
                  </a:lnTo>
                  <a:lnTo>
                    <a:pt x="114" y="507"/>
                  </a:lnTo>
                  <a:lnTo>
                    <a:pt x="121" y="473"/>
                  </a:lnTo>
                  <a:lnTo>
                    <a:pt x="121" y="473"/>
                  </a:lnTo>
                  <a:lnTo>
                    <a:pt x="125" y="458"/>
                  </a:lnTo>
                  <a:lnTo>
                    <a:pt x="129" y="441"/>
                  </a:lnTo>
                  <a:lnTo>
                    <a:pt x="139" y="409"/>
                  </a:lnTo>
                  <a:lnTo>
                    <a:pt x="150" y="378"/>
                  </a:lnTo>
                  <a:lnTo>
                    <a:pt x="162" y="347"/>
                  </a:lnTo>
                  <a:lnTo>
                    <a:pt x="162" y="347"/>
                  </a:lnTo>
                  <a:lnTo>
                    <a:pt x="167" y="332"/>
                  </a:lnTo>
                  <a:lnTo>
                    <a:pt x="172" y="315"/>
                  </a:lnTo>
                  <a:lnTo>
                    <a:pt x="180" y="283"/>
                  </a:lnTo>
                  <a:lnTo>
                    <a:pt x="188" y="250"/>
                  </a:lnTo>
                  <a:lnTo>
                    <a:pt x="196" y="218"/>
                  </a:lnTo>
                  <a:lnTo>
                    <a:pt x="196" y="218"/>
                  </a:lnTo>
                  <a:lnTo>
                    <a:pt x="200" y="202"/>
                  </a:lnTo>
                  <a:lnTo>
                    <a:pt x="205" y="186"/>
                  </a:lnTo>
                  <a:lnTo>
                    <a:pt x="211" y="171"/>
                  </a:lnTo>
                  <a:lnTo>
                    <a:pt x="219" y="156"/>
                  </a:lnTo>
                  <a:lnTo>
                    <a:pt x="234" y="127"/>
                  </a:lnTo>
                  <a:lnTo>
                    <a:pt x="251" y="98"/>
                  </a:lnTo>
                  <a:lnTo>
                    <a:pt x="251" y="98"/>
                  </a:lnTo>
                  <a:lnTo>
                    <a:pt x="264" y="77"/>
                  </a:lnTo>
                  <a:lnTo>
                    <a:pt x="278" y="54"/>
                  </a:lnTo>
                  <a:lnTo>
                    <a:pt x="284" y="42"/>
                  </a:lnTo>
                  <a:lnTo>
                    <a:pt x="289" y="30"/>
                  </a:lnTo>
                  <a:lnTo>
                    <a:pt x="293" y="18"/>
                  </a:lnTo>
                  <a:lnTo>
                    <a:pt x="295" y="4"/>
                  </a:lnTo>
                  <a:lnTo>
                    <a:pt x="295" y="4"/>
                  </a:lnTo>
                  <a:lnTo>
                    <a:pt x="294" y="2"/>
                  </a:lnTo>
                  <a:lnTo>
                    <a:pt x="293" y="1"/>
                  </a:lnTo>
                  <a:lnTo>
                    <a:pt x="292" y="0"/>
                  </a:lnTo>
                  <a:lnTo>
                    <a:pt x="290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2"/>
                  </a:lnTo>
                  <a:lnTo>
                    <a:pt x="285" y="4"/>
                  </a:lnTo>
                  <a:lnTo>
                    <a:pt x="2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6" name="Freeform 222"/>
            <p:cNvSpPr/>
            <p:nvPr/>
          </p:nvSpPr>
          <p:spPr bwMode="auto">
            <a:xfrm>
              <a:off x="3648075" y="2117725"/>
              <a:ext cx="169863" cy="493713"/>
            </a:xfrm>
            <a:custGeom>
              <a:avLst/>
              <a:gdLst/>
              <a:ahLst/>
              <a:cxnLst>
                <a:cxn ang="0">
                  <a:pos x="309" y="8"/>
                </a:cxn>
                <a:cxn ang="0">
                  <a:pos x="291" y="37"/>
                </a:cxn>
                <a:cxn ang="0">
                  <a:pos x="278" y="54"/>
                </a:cxn>
                <a:cxn ang="0">
                  <a:pos x="269" y="73"/>
                </a:cxn>
                <a:cxn ang="0">
                  <a:pos x="225" y="193"/>
                </a:cxn>
                <a:cxn ang="0">
                  <a:pos x="199" y="254"/>
                </a:cxn>
                <a:cxn ang="0">
                  <a:pos x="175" y="316"/>
                </a:cxn>
                <a:cxn ang="0">
                  <a:pos x="152" y="418"/>
                </a:cxn>
                <a:cxn ang="0">
                  <a:pos x="143" y="468"/>
                </a:cxn>
                <a:cxn ang="0">
                  <a:pos x="128" y="513"/>
                </a:cxn>
                <a:cxn ang="0">
                  <a:pos x="104" y="572"/>
                </a:cxn>
                <a:cxn ang="0">
                  <a:pos x="85" y="637"/>
                </a:cxn>
                <a:cxn ang="0">
                  <a:pos x="64" y="702"/>
                </a:cxn>
                <a:cxn ang="0">
                  <a:pos x="44" y="756"/>
                </a:cxn>
                <a:cxn ang="0">
                  <a:pos x="27" y="812"/>
                </a:cxn>
                <a:cxn ang="0">
                  <a:pos x="21" y="835"/>
                </a:cxn>
                <a:cxn ang="0">
                  <a:pos x="17" y="863"/>
                </a:cxn>
                <a:cxn ang="0">
                  <a:pos x="7" y="895"/>
                </a:cxn>
                <a:cxn ang="0">
                  <a:pos x="1" y="919"/>
                </a:cxn>
                <a:cxn ang="0">
                  <a:pos x="0" y="927"/>
                </a:cxn>
                <a:cxn ang="0">
                  <a:pos x="3" y="932"/>
                </a:cxn>
                <a:cxn ang="0">
                  <a:pos x="9" y="931"/>
                </a:cxn>
                <a:cxn ang="0">
                  <a:pos x="10" y="927"/>
                </a:cxn>
                <a:cxn ang="0">
                  <a:pos x="16" y="897"/>
                </a:cxn>
                <a:cxn ang="0">
                  <a:pos x="28" y="861"/>
                </a:cxn>
                <a:cxn ang="0">
                  <a:pos x="29" y="843"/>
                </a:cxn>
                <a:cxn ang="0">
                  <a:pos x="39" y="807"/>
                </a:cxn>
                <a:cxn ang="0">
                  <a:pos x="57" y="745"/>
                </a:cxn>
                <a:cxn ang="0">
                  <a:pos x="82" y="686"/>
                </a:cxn>
                <a:cxn ang="0">
                  <a:pos x="99" y="630"/>
                </a:cxn>
                <a:cxn ang="0">
                  <a:pos x="113" y="574"/>
                </a:cxn>
                <a:cxn ang="0">
                  <a:pos x="137" y="515"/>
                </a:cxn>
                <a:cxn ang="0">
                  <a:pos x="152" y="471"/>
                </a:cxn>
                <a:cxn ang="0">
                  <a:pos x="160" y="423"/>
                </a:cxn>
                <a:cxn ang="0">
                  <a:pos x="182" y="327"/>
                </a:cxn>
                <a:cxn ang="0">
                  <a:pos x="205" y="264"/>
                </a:cxn>
                <a:cxn ang="0">
                  <a:pos x="231" y="203"/>
                </a:cxn>
                <a:cxn ang="0">
                  <a:pos x="276" y="82"/>
                </a:cxn>
                <a:cxn ang="0">
                  <a:pos x="294" y="48"/>
                </a:cxn>
                <a:cxn ang="0">
                  <a:pos x="307" y="30"/>
                </a:cxn>
                <a:cxn ang="0">
                  <a:pos x="320" y="6"/>
                </a:cxn>
                <a:cxn ang="0">
                  <a:pos x="319" y="2"/>
                </a:cxn>
                <a:cxn ang="0">
                  <a:pos x="312" y="1"/>
                </a:cxn>
                <a:cxn ang="0">
                  <a:pos x="310" y="4"/>
                </a:cxn>
              </a:cxnLst>
              <a:rect l="0" t="0" r="r" b="b"/>
              <a:pathLst>
                <a:path w="320" h="932">
                  <a:moveTo>
                    <a:pt x="310" y="4"/>
                  </a:moveTo>
                  <a:lnTo>
                    <a:pt x="310" y="4"/>
                  </a:lnTo>
                  <a:lnTo>
                    <a:pt x="309" y="8"/>
                  </a:lnTo>
                  <a:lnTo>
                    <a:pt x="307" y="13"/>
                  </a:lnTo>
                  <a:lnTo>
                    <a:pt x="302" y="21"/>
                  </a:lnTo>
                  <a:lnTo>
                    <a:pt x="291" y="37"/>
                  </a:lnTo>
                  <a:lnTo>
                    <a:pt x="291" y="37"/>
                  </a:lnTo>
                  <a:lnTo>
                    <a:pt x="284" y="45"/>
                  </a:lnTo>
                  <a:lnTo>
                    <a:pt x="278" y="54"/>
                  </a:lnTo>
                  <a:lnTo>
                    <a:pt x="273" y="64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58" y="103"/>
                  </a:lnTo>
                  <a:lnTo>
                    <a:pt x="247" y="133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12" y="223"/>
                  </a:lnTo>
                  <a:lnTo>
                    <a:pt x="199" y="254"/>
                  </a:lnTo>
                  <a:lnTo>
                    <a:pt x="185" y="285"/>
                  </a:lnTo>
                  <a:lnTo>
                    <a:pt x="180" y="300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59" y="384"/>
                  </a:lnTo>
                  <a:lnTo>
                    <a:pt x="152" y="418"/>
                  </a:lnTo>
                  <a:lnTo>
                    <a:pt x="146" y="452"/>
                  </a:lnTo>
                  <a:lnTo>
                    <a:pt x="146" y="452"/>
                  </a:lnTo>
                  <a:lnTo>
                    <a:pt x="143" y="468"/>
                  </a:lnTo>
                  <a:lnTo>
                    <a:pt x="139" y="483"/>
                  </a:lnTo>
                  <a:lnTo>
                    <a:pt x="134" y="499"/>
                  </a:lnTo>
                  <a:lnTo>
                    <a:pt x="128" y="513"/>
                  </a:lnTo>
                  <a:lnTo>
                    <a:pt x="116" y="543"/>
                  </a:lnTo>
                  <a:lnTo>
                    <a:pt x="104" y="572"/>
                  </a:lnTo>
                  <a:lnTo>
                    <a:pt x="104" y="572"/>
                  </a:lnTo>
                  <a:lnTo>
                    <a:pt x="99" y="588"/>
                  </a:lnTo>
                  <a:lnTo>
                    <a:pt x="93" y="604"/>
                  </a:lnTo>
                  <a:lnTo>
                    <a:pt x="85" y="637"/>
                  </a:lnTo>
                  <a:lnTo>
                    <a:pt x="76" y="670"/>
                  </a:lnTo>
                  <a:lnTo>
                    <a:pt x="71" y="686"/>
                  </a:lnTo>
                  <a:lnTo>
                    <a:pt x="64" y="702"/>
                  </a:lnTo>
                  <a:lnTo>
                    <a:pt x="64" y="702"/>
                  </a:lnTo>
                  <a:lnTo>
                    <a:pt x="53" y="729"/>
                  </a:lnTo>
                  <a:lnTo>
                    <a:pt x="44" y="756"/>
                  </a:lnTo>
                  <a:lnTo>
                    <a:pt x="35" y="784"/>
                  </a:lnTo>
                  <a:lnTo>
                    <a:pt x="27" y="812"/>
                  </a:lnTo>
                  <a:lnTo>
                    <a:pt x="27" y="812"/>
                  </a:lnTo>
                  <a:lnTo>
                    <a:pt x="24" y="824"/>
                  </a:lnTo>
                  <a:lnTo>
                    <a:pt x="22" y="829"/>
                  </a:lnTo>
                  <a:lnTo>
                    <a:pt x="21" y="835"/>
                  </a:lnTo>
                  <a:lnTo>
                    <a:pt x="21" y="835"/>
                  </a:lnTo>
                  <a:lnTo>
                    <a:pt x="19" y="854"/>
                  </a:lnTo>
                  <a:lnTo>
                    <a:pt x="17" y="863"/>
                  </a:lnTo>
                  <a:lnTo>
                    <a:pt x="15" y="872"/>
                  </a:lnTo>
                  <a:lnTo>
                    <a:pt x="15" y="872"/>
                  </a:lnTo>
                  <a:lnTo>
                    <a:pt x="7" y="895"/>
                  </a:lnTo>
                  <a:lnTo>
                    <a:pt x="3" y="907"/>
                  </a:lnTo>
                  <a:lnTo>
                    <a:pt x="1" y="919"/>
                  </a:lnTo>
                  <a:lnTo>
                    <a:pt x="1" y="919"/>
                  </a:lnTo>
                  <a:lnTo>
                    <a:pt x="0" y="921"/>
                  </a:lnTo>
                  <a:lnTo>
                    <a:pt x="0" y="927"/>
                  </a:lnTo>
                  <a:lnTo>
                    <a:pt x="0" y="927"/>
                  </a:lnTo>
                  <a:lnTo>
                    <a:pt x="0" y="929"/>
                  </a:lnTo>
                  <a:lnTo>
                    <a:pt x="1" y="931"/>
                  </a:lnTo>
                  <a:lnTo>
                    <a:pt x="3" y="932"/>
                  </a:lnTo>
                  <a:lnTo>
                    <a:pt x="6" y="932"/>
                  </a:lnTo>
                  <a:lnTo>
                    <a:pt x="7" y="932"/>
                  </a:lnTo>
                  <a:lnTo>
                    <a:pt x="9" y="931"/>
                  </a:lnTo>
                  <a:lnTo>
                    <a:pt x="10" y="929"/>
                  </a:lnTo>
                  <a:lnTo>
                    <a:pt x="10" y="927"/>
                  </a:lnTo>
                  <a:lnTo>
                    <a:pt x="10" y="927"/>
                  </a:lnTo>
                  <a:lnTo>
                    <a:pt x="11" y="920"/>
                  </a:lnTo>
                  <a:lnTo>
                    <a:pt x="12" y="912"/>
                  </a:lnTo>
                  <a:lnTo>
                    <a:pt x="16" y="897"/>
                  </a:lnTo>
                  <a:lnTo>
                    <a:pt x="26" y="867"/>
                  </a:lnTo>
                  <a:lnTo>
                    <a:pt x="26" y="867"/>
                  </a:lnTo>
                  <a:lnTo>
                    <a:pt x="28" y="861"/>
                  </a:lnTo>
                  <a:lnTo>
                    <a:pt x="28" y="855"/>
                  </a:lnTo>
                  <a:lnTo>
                    <a:pt x="29" y="843"/>
                  </a:lnTo>
                  <a:lnTo>
                    <a:pt x="29" y="843"/>
                  </a:lnTo>
                  <a:lnTo>
                    <a:pt x="30" y="834"/>
                  </a:lnTo>
                  <a:lnTo>
                    <a:pt x="33" y="825"/>
                  </a:lnTo>
                  <a:lnTo>
                    <a:pt x="39" y="807"/>
                  </a:lnTo>
                  <a:lnTo>
                    <a:pt x="39" y="807"/>
                  </a:lnTo>
                  <a:lnTo>
                    <a:pt x="47" y="775"/>
                  </a:lnTo>
                  <a:lnTo>
                    <a:pt x="57" y="745"/>
                  </a:lnTo>
                  <a:lnTo>
                    <a:pt x="70" y="715"/>
                  </a:lnTo>
                  <a:lnTo>
                    <a:pt x="82" y="686"/>
                  </a:lnTo>
                  <a:lnTo>
                    <a:pt x="82" y="686"/>
                  </a:lnTo>
                  <a:lnTo>
                    <a:pt x="87" y="672"/>
                  </a:lnTo>
                  <a:lnTo>
                    <a:pt x="91" y="658"/>
                  </a:lnTo>
                  <a:lnTo>
                    <a:pt x="99" y="630"/>
                  </a:lnTo>
                  <a:lnTo>
                    <a:pt x="105" y="602"/>
                  </a:lnTo>
                  <a:lnTo>
                    <a:pt x="109" y="588"/>
                  </a:lnTo>
                  <a:lnTo>
                    <a:pt x="113" y="574"/>
                  </a:lnTo>
                  <a:lnTo>
                    <a:pt x="113" y="574"/>
                  </a:lnTo>
                  <a:lnTo>
                    <a:pt x="124" y="545"/>
                  </a:lnTo>
                  <a:lnTo>
                    <a:pt x="137" y="515"/>
                  </a:lnTo>
                  <a:lnTo>
                    <a:pt x="143" y="501"/>
                  </a:lnTo>
                  <a:lnTo>
                    <a:pt x="148" y="486"/>
                  </a:lnTo>
                  <a:lnTo>
                    <a:pt x="152" y="471"/>
                  </a:lnTo>
                  <a:lnTo>
                    <a:pt x="155" y="455"/>
                  </a:lnTo>
                  <a:lnTo>
                    <a:pt x="155" y="455"/>
                  </a:lnTo>
                  <a:lnTo>
                    <a:pt x="160" y="423"/>
                  </a:lnTo>
                  <a:lnTo>
                    <a:pt x="168" y="391"/>
                  </a:lnTo>
                  <a:lnTo>
                    <a:pt x="182" y="327"/>
                  </a:lnTo>
                  <a:lnTo>
                    <a:pt x="182" y="327"/>
                  </a:lnTo>
                  <a:lnTo>
                    <a:pt x="186" y="312"/>
                  </a:lnTo>
                  <a:lnTo>
                    <a:pt x="193" y="296"/>
                  </a:lnTo>
                  <a:lnTo>
                    <a:pt x="205" y="264"/>
                  </a:lnTo>
                  <a:lnTo>
                    <a:pt x="218" y="234"/>
                  </a:lnTo>
                  <a:lnTo>
                    <a:pt x="231" y="203"/>
                  </a:lnTo>
                  <a:lnTo>
                    <a:pt x="231" y="203"/>
                  </a:lnTo>
                  <a:lnTo>
                    <a:pt x="253" y="143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81" y="70"/>
                  </a:lnTo>
                  <a:lnTo>
                    <a:pt x="288" y="59"/>
                  </a:lnTo>
                  <a:lnTo>
                    <a:pt x="294" y="48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7" y="30"/>
                  </a:lnTo>
                  <a:lnTo>
                    <a:pt x="312" y="22"/>
                  </a:lnTo>
                  <a:lnTo>
                    <a:pt x="317" y="14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20" y="4"/>
                  </a:lnTo>
                  <a:lnTo>
                    <a:pt x="319" y="2"/>
                  </a:lnTo>
                  <a:lnTo>
                    <a:pt x="315" y="0"/>
                  </a:lnTo>
                  <a:lnTo>
                    <a:pt x="314" y="0"/>
                  </a:lnTo>
                  <a:lnTo>
                    <a:pt x="312" y="1"/>
                  </a:lnTo>
                  <a:lnTo>
                    <a:pt x="311" y="2"/>
                  </a:lnTo>
                  <a:lnTo>
                    <a:pt x="310" y="4"/>
                  </a:lnTo>
                  <a:lnTo>
                    <a:pt x="3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7" name="Freeform 223"/>
            <p:cNvSpPr/>
            <p:nvPr/>
          </p:nvSpPr>
          <p:spPr bwMode="auto">
            <a:xfrm>
              <a:off x="3678238" y="2128838"/>
              <a:ext cx="165100" cy="463550"/>
            </a:xfrm>
            <a:custGeom>
              <a:avLst/>
              <a:gdLst/>
              <a:ahLst/>
              <a:cxnLst>
                <a:cxn ang="0">
                  <a:pos x="304" y="4"/>
                </a:cxn>
                <a:cxn ang="0">
                  <a:pos x="301" y="32"/>
                </a:cxn>
                <a:cxn ang="0">
                  <a:pos x="288" y="87"/>
                </a:cxn>
                <a:cxn ang="0">
                  <a:pos x="281" y="114"/>
                </a:cxn>
                <a:cxn ang="0">
                  <a:pos x="262" y="201"/>
                </a:cxn>
                <a:cxn ang="0">
                  <a:pos x="253" y="230"/>
                </a:cxn>
                <a:cxn ang="0">
                  <a:pos x="233" y="291"/>
                </a:cxn>
                <a:cxn ang="0">
                  <a:pos x="199" y="381"/>
                </a:cxn>
                <a:cxn ang="0">
                  <a:pos x="178" y="442"/>
                </a:cxn>
                <a:cxn ang="0">
                  <a:pos x="169" y="473"/>
                </a:cxn>
                <a:cxn ang="0">
                  <a:pos x="149" y="535"/>
                </a:cxn>
                <a:cxn ang="0">
                  <a:pos x="123" y="594"/>
                </a:cxn>
                <a:cxn ang="0">
                  <a:pos x="108" y="622"/>
                </a:cxn>
                <a:cxn ang="0">
                  <a:pos x="77" y="677"/>
                </a:cxn>
                <a:cxn ang="0">
                  <a:pos x="62" y="705"/>
                </a:cxn>
                <a:cxn ang="0">
                  <a:pos x="42" y="757"/>
                </a:cxn>
                <a:cxn ang="0">
                  <a:pos x="25" y="796"/>
                </a:cxn>
                <a:cxn ang="0">
                  <a:pos x="18" y="808"/>
                </a:cxn>
                <a:cxn ang="0">
                  <a:pos x="5" y="839"/>
                </a:cxn>
                <a:cxn ang="0">
                  <a:pos x="0" y="870"/>
                </a:cxn>
                <a:cxn ang="0">
                  <a:pos x="0" y="871"/>
                </a:cxn>
                <a:cxn ang="0">
                  <a:pos x="0" y="872"/>
                </a:cxn>
                <a:cxn ang="0">
                  <a:pos x="2" y="875"/>
                </a:cxn>
                <a:cxn ang="0">
                  <a:pos x="5" y="876"/>
                </a:cxn>
                <a:cxn ang="0">
                  <a:pos x="8" y="875"/>
                </a:cxn>
                <a:cxn ang="0">
                  <a:pos x="9" y="872"/>
                </a:cxn>
                <a:cxn ang="0">
                  <a:pos x="11" y="861"/>
                </a:cxn>
                <a:cxn ang="0">
                  <a:pos x="15" y="841"/>
                </a:cxn>
                <a:cxn ang="0">
                  <a:pos x="27" y="812"/>
                </a:cxn>
                <a:cxn ang="0">
                  <a:pos x="37" y="794"/>
                </a:cxn>
                <a:cxn ang="0">
                  <a:pos x="46" y="771"/>
                </a:cxn>
                <a:cxn ang="0">
                  <a:pos x="54" y="748"/>
                </a:cxn>
                <a:cxn ang="0">
                  <a:pos x="83" y="686"/>
                </a:cxn>
                <a:cxn ang="0">
                  <a:pos x="97" y="658"/>
                </a:cxn>
                <a:cxn ang="0">
                  <a:pos x="128" y="604"/>
                </a:cxn>
                <a:cxn ang="0">
                  <a:pos x="143" y="576"/>
                </a:cxn>
                <a:cxn ang="0">
                  <a:pos x="154" y="547"/>
                </a:cxn>
                <a:cxn ang="0">
                  <a:pos x="183" y="459"/>
                </a:cxn>
                <a:cxn ang="0">
                  <a:pos x="204" y="400"/>
                </a:cxn>
                <a:cxn ang="0">
                  <a:pos x="246" y="282"/>
                </a:cxn>
                <a:cxn ang="0">
                  <a:pos x="266" y="223"/>
                </a:cxn>
                <a:cxn ang="0">
                  <a:pos x="273" y="196"/>
                </a:cxn>
                <a:cxn ang="0">
                  <a:pos x="293" y="109"/>
                </a:cxn>
                <a:cxn ang="0">
                  <a:pos x="305" y="57"/>
                </a:cxn>
                <a:cxn ang="0">
                  <a:pos x="312" y="18"/>
                </a:cxn>
                <a:cxn ang="0">
                  <a:pos x="313" y="4"/>
                </a:cxn>
                <a:cxn ang="0">
                  <a:pos x="312" y="1"/>
                </a:cxn>
                <a:cxn ang="0">
                  <a:pos x="309" y="0"/>
                </a:cxn>
                <a:cxn ang="0">
                  <a:pos x="305" y="1"/>
                </a:cxn>
                <a:cxn ang="0">
                  <a:pos x="304" y="4"/>
                </a:cxn>
              </a:cxnLst>
              <a:rect l="0" t="0" r="r" b="b"/>
              <a:pathLst>
                <a:path w="313" h="876">
                  <a:moveTo>
                    <a:pt x="304" y="4"/>
                  </a:moveTo>
                  <a:lnTo>
                    <a:pt x="304" y="4"/>
                  </a:lnTo>
                  <a:lnTo>
                    <a:pt x="303" y="19"/>
                  </a:lnTo>
                  <a:lnTo>
                    <a:pt x="301" y="32"/>
                  </a:lnTo>
                  <a:lnTo>
                    <a:pt x="296" y="60"/>
                  </a:lnTo>
                  <a:lnTo>
                    <a:pt x="288" y="87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69" y="172"/>
                  </a:lnTo>
                  <a:lnTo>
                    <a:pt x="262" y="201"/>
                  </a:lnTo>
                  <a:lnTo>
                    <a:pt x="253" y="230"/>
                  </a:lnTo>
                  <a:lnTo>
                    <a:pt x="253" y="230"/>
                  </a:lnTo>
                  <a:lnTo>
                    <a:pt x="244" y="260"/>
                  </a:lnTo>
                  <a:lnTo>
                    <a:pt x="233" y="291"/>
                  </a:lnTo>
                  <a:lnTo>
                    <a:pt x="210" y="351"/>
                  </a:lnTo>
                  <a:lnTo>
                    <a:pt x="199" y="381"/>
                  </a:lnTo>
                  <a:lnTo>
                    <a:pt x="188" y="411"/>
                  </a:lnTo>
                  <a:lnTo>
                    <a:pt x="178" y="442"/>
                  </a:lnTo>
                  <a:lnTo>
                    <a:pt x="169" y="473"/>
                  </a:lnTo>
                  <a:lnTo>
                    <a:pt x="169" y="473"/>
                  </a:lnTo>
                  <a:lnTo>
                    <a:pt x="160" y="504"/>
                  </a:lnTo>
                  <a:lnTo>
                    <a:pt x="149" y="535"/>
                  </a:lnTo>
                  <a:lnTo>
                    <a:pt x="137" y="565"/>
                  </a:lnTo>
                  <a:lnTo>
                    <a:pt x="123" y="594"/>
                  </a:lnTo>
                  <a:lnTo>
                    <a:pt x="123" y="594"/>
                  </a:lnTo>
                  <a:lnTo>
                    <a:pt x="108" y="622"/>
                  </a:lnTo>
                  <a:lnTo>
                    <a:pt x="92" y="649"/>
                  </a:lnTo>
                  <a:lnTo>
                    <a:pt x="77" y="677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51" y="731"/>
                  </a:lnTo>
                  <a:lnTo>
                    <a:pt x="42" y="757"/>
                  </a:lnTo>
                  <a:lnTo>
                    <a:pt x="30" y="783"/>
                  </a:lnTo>
                  <a:lnTo>
                    <a:pt x="25" y="796"/>
                  </a:lnTo>
                  <a:lnTo>
                    <a:pt x="18" y="808"/>
                  </a:lnTo>
                  <a:lnTo>
                    <a:pt x="18" y="808"/>
                  </a:lnTo>
                  <a:lnTo>
                    <a:pt x="11" y="824"/>
                  </a:lnTo>
                  <a:lnTo>
                    <a:pt x="5" y="839"/>
                  </a:lnTo>
                  <a:lnTo>
                    <a:pt x="1" y="853"/>
                  </a:lnTo>
                  <a:lnTo>
                    <a:pt x="0" y="870"/>
                  </a:lnTo>
                  <a:lnTo>
                    <a:pt x="0" y="870"/>
                  </a:lnTo>
                  <a:lnTo>
                    <a:pt x="0" y="871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74"/>
                  </a:lnTo>
                  <a:lnTo>
                    <a:pt x="2" y="875"/>
                  </a:lnTo>
                  <a:lnTo>
                    <a:pt x="3" y="876"/>
                  </a:lnTo>
                  <a:lnTo>
                    <a:pt x="5" y="876"/>
                  </a:lnTo>
                  <a:lnTo>
                    <a:pt x="6" y="876"/>
                  </a:lnTo>
                  <a:lnTo>
                    <a:pt x="8" y="875"/>
                  </a:lnTo>
                  <a:lnTo>
                    <a:pt x="9" y="874"/>
                  </a:lnTo>
                  <a:lnTo>
                    <a:pt x="9" y="872"/>
                  </a:lnTo>
                  <a:lnTo>
                    <a:pt x="9" y="872"/>
                  </a:lnTo>
                  <a:lnTo>
                    <a:pt x="11" y="861"/>
                  </a:lnTo>
                  <a:lnTo>
                    <a:pt x="13" y="850"/>
                  </a:lnTo>
                  <a:lnTo>
                    <a:pt x="15" y="841"/>
                  </a:lnTo>
                  <a:lnTo>
                    <a:pt x="19" y="831"/>
                  </a:lnTo>
                  <a:lnTo>
                    <a:pt x="27" y="812"/>
                  </a:lnTo>
                  <a:lnTo>
                    <a:pt x="37" y="794"/>
                  </a:lnTo>
                  <a:lnTo>
                    <a:pt x="37" y="794"/>
                  </a:lnTo>
                  <a:lnTo>
                    <a:pt x="42" y="782"/>
                  </a:lnTo>
                  <a:lnTo>
                    <a:pt x="46" y="771"/>
                  </a:lnTo>
                  <a:lnTo>
                    <a:pt x="54" y="748"/>
                  </a:lnTo>
                  <a:lnTo>
                    <a:pt x="54" y="748"/>
                  </a:lnTo>
                  <a:lnTo>
                    <a:pt x="67" y="717"/>
                  </a:lnTo>
                  <a:lnTo>
                    <a:pt x="83" y="686"/>
                  </a:lnTo>
                  <a:lnTo>
                    <a:pt x="83" y="686"/>
                  </a:lnTo>
                  <a:lnTo>
                    <a:pt x="97" y="658"/>
                  </a:lnTo>
                  <a:lnTo>
                    <a:pt x="113" y="631"/>
                  </a:lnTo>
                  <a:lnTo>
                    <a:pt x="128" y="604"/>
                  </a:lnTo>
                  <a:lnTo>
                    <a:pt x="143" y="576"/>
                  </a:lnTo>
                  <a:lnTo>
                    <a:pt x="143" y="576"/>
                  </a:lnTo>
                  <a:lnTo>
                    <a:pt x="149" y="561"/>
                  </a:lnTo>
                  <a:lnTo>
                    <a:pt x="154" y="547"/>
                  </a:lnTo>
                  <a:lnTo>
                    <a:pt x="164" y="518"/>
                  </a:lnTo>
                  <a:lnTo>
                    <a:pt x="183" y="459"/>
                  </a:lnTo>
                  <a:lnTo>
                    <a:pt x="183" y="459"/>
                  </a:lnTo>
                  <a:lnTo>
                    <a:pt x="204" y="400"/>
                  </a:lnTo>
                  <a:lnTo>
                    <a:pt x="225" y="341"/>
                  </a:lnTo>
                  <a:lnTo>
                    <a:pt x="246" y="282"/>
                  </a:lnTo>
                  <a:lnTo>
                    <a:pt x="256" y="253"/>
                  </a:lnTo>
                  <a:lnTo>
                    <a:pt x="266" y="223"/>
                  </a:lnTo>
                  <a:lnTo>
                    <a:pt x="266" y="223"/>
                  </a:lnTo>
                  <a:lnTo>
                    <a:pt x="273" y="196"/>
                  </a:lnTo>
                  <a:lnTo>
                    <a:pt x="280" y="167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305" y="57"/>
                  </a:lnTo>
                  <a:lnTo>
                    <a:pt x="311" y="31"/>
                  </a:lnTo>
                  <a:lnTo>
                    <a:pt x="312" y="18"/>
                  </a:lnTo>
                  <a:lnTo>
                    <a:pt x="313" y="4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0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4" y="2"/>
                  </a:lnTo>
                  <a:lnTo>
                    <a:pt x="304" y="4"/>
                  </a:lnTo>
                  <a:lnTo>
                    <a:pt x="3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8" name="Freeform 224"/>
            <p:cNvSpPr/>
            <p:nvPr/>
          </p:nvSpPr>
          <p:spPr bwMode="auto">
            <a:xfrm>
              <a:off x="3725863" y="2147888"/>
              <a:ext cx="158750" cy="400050"/>
            </a:xfrm>
            <a:custGeom>
              <a:avLst/>
              <a:gdLst/>
              <a:ahLst/>
              <a:cxnLst>
                <a:cxn ang="0">
                  <a:pos x="286" y="10"/>
                </a:cxn>
                <a:cxn ang="0">
                  <a:pos x="276" y="32"/>
                </a:cxn>
                <a:cxn ang="0">
                  <a:pos x="265" y="66"/>
                </a:cxn>
                <a:cxn ang="0">
                  <a:pos x="238" y="143"/>
                </a:cxn>
                <a:cxn ang="0">
                  <a:pos x="211" y="216"/>
                </a:cxn>
                <a:cxn ang="0">
                  <a:pos x="184" y="291"/>
                </a:cxn>
                <a:cxn ang="0">
                  <a:pos x="171" y="353"/>
                </a:cxn>
                <a:cxn ang="0">
                  <a:pos x="168" y="377"/>
                </a:cxn>
                <a:cxn ang="0">
                  <a:pos x="156" y="412"/>
                </a:cxn>
                <a:cxn ang="0">
                  <a:pos x="136" y="455"/>
                </a:cxn>
                <a:cxn ang="0">
                  <a:pos x="123" y="496"/>
                </a:cxn>
                <a:cxn ang="0">
                  <a:pos x="117" y="509"/>
                </a:cxn>
                <a:cxn ang="0">
                  <a:pos x="94" y="556"/>
                </a:cxn>
                <a:cxn ang="0">
                  <a:pos x="76" y="606"/>
                </a:cxn>
                <a:cxn ang="0">
                  <a:pos x="61" y="653"/>
                </a:cxn>
                <a:cxn ang="0">
                  <a:pos x="53" y="667"/>
                </a:cxn>
                <a:cxn ang="0">
                  <a:pos x="23" y="705"/>
                </a:cxn>
                <a:cxn ang="0">
                  <a:pos x="16" y="715"/>
                </a:cxn>
                <a:cxn ang="0">
                  <a:pos x="4" y="744"/>
                </a:cxn>
                <a:cxn ang="0">
                  <a:pos x="0" y="751"/>
                </a:cxn>
                <a:cxn ang="0">
                  <a:pos x="4" y="757"/>
                </a:cxn>
                <a:cxn ang="0">
                  <a:pos x="12" y="756"/>
                </a:cxn>
                <a:cxn ang="0">
                  <a:pos x="14" y="749"/>
                </a:cxn>
                <a:cxn ang="0">
                  <a:pos x="12" y="747"/>
                </a:cxn>
                <a:cxn ang="0">
                  <a:pos x="22" y="724"/>
                </a:cxn>
                <a:cxn ang="0">
                  <a:pos x="33" y="706"/>
                </a:cxn>
                <a:cxn ang="0">
                  <a:pos x="57" y="678"/>
                </a:cxn>
                <a:cxn ang="0">
                  <a:pos x="74" y="645"/>
                </a:cxn>
                <a:cxn ang="0">
                  <a:pos x="94" y="584"/>
                </a:cxn>
                <a:cxn ang="0">
                  <a:pos x="111" y="542"/>
                </a:cxn>
                <a:cxn ang="0">
                  <a:pos x="126" y="510"/>
                </a:cxn>
                <a:cxn ang="0">
                  <a:pos x="134" y="490"/>
                </a:cxn>
                <a:cxn ang="0">
                  <a:pos x="164" y="417"/>
                </a:cxn>
                <a:cxn ang="0">
                  <a:pos x="177" y="384"/>
                </a:cxn>
                <a:cxn ang="0">
                  <a:pos x="180" y="359"/>
                </a:cxn>
                <a:cxn ang="0">
                  <a:pos x="191" y="305"/>
                </a:cxn>
                <a:cxn ang="0">
                  <a:pos x="208" y="254"/>
                </a:cxn>
                <a:cxn ang="0">
                  <a:pos x="243" y="154"/>
                </a:cxn>
                <a:cxn ang="0">
                  <a:pos x="268" y="83"/>
                </a:cxn>
                <a:cxn ang="0">
                  <a:pos x="282" y="46"/>
                </a:cxn>
                <a:cxn ang="0">
                  <a:pos x="290" y="21"/>
                </a:cxn>
                <a:cxn ang="0">
                  <a:pos x="299" y="9"/>
                </a:cxn>
                <a:cxn ang="0">
                  <a:pos x="300" y="4"/>
                </a:cxn>
                <a:cxn ang="0">
                  <a:pos x="295" y="0"/>
                </a:cxn>
                <a:cxn ang="0">
                  <a:pos x="292" y="3"/>
                </a:cxn>
              </a:cxnLst>
              <a:rect l="0" t="0" r="r" b="b"/>
              <a:pathLst>
                <a:path w="300" h="757">
                  <a:moveTo>
                    <a:pt x="292" y="3"/>
                  </a:moveTo>
                  <a:lnTo>
                    <a:pt x="292" y="3"/>
                  </a:lnTo>
                  <a:lnTo>
                    <a:pt x="286" y="10"/>
                  </a:lnTo>
                  <a:lnTo>
                    <a:pt x="282" y="17"/>
                  </a:lnTo>
                  <a:lnTo>
                    <a:pt x="279" y="24"/>
                  </a:lnTo>
                  <a:lnTo>
                    <a:pt x="276" y="32"/>
                  </a:lnTo>
                  <a:lnTo>
                    <a:pt x="271" y="49"/>
                  </a:lnTo>
                  <a:lnTo>
                    <a:pt x="265" y="66"/>
                  </a:lnTo>
                  <a:lnTo>
                    <a:pt x="265" y="66"/>
                  </a:lnTo>
                  <a:lnTo>
                    <a:pt x="255" y="91"/>
                  </a:lnTo>
                  <a:lnTo>
                    <a:pt x="246" y="117"/>
                  </a:lnTo>
                  <a:lnTo>
                    <a:pt x="238" y="143"/>
                  </a:lnTo>
                  <a:lnTo>
                    <a:pt x="228" y="169"/>
                  </a:lnTo>
                  <a:lnTo>
                    <a:pt x="228" y="169"/>
                  </a:lnTo>
                  <a:lnTo>
                    <a:pt x="211" y="216"/>
                  </a:lnTo>
                  <a:lnTo>
                    <a:pt x="200" y="241"/>
                  </a:lnTo>
                  <a:lnTo>
                    <a:pt x="192" y="266"/>
                  </a:lnTo>
                  <a:lnTo>
                    <a:pt x="184" y="291"/>
                  </a:lnTo>
                  <a:lnTo>
                    <a:pt x="178" y="316"/>
                  </a:lnTo>
                  <a:lnTo>
                    <a:pt x="173" y="340"/>
                  </a:lnTo>
                  <a:lnTo>
                    <a:pt x="171" y="353"/>
                  </a:lnTo>
                  <a:lnTo>
                    <a:pt x="170" y="366"/>
                  </a:lnTo>
                  <a:lnTo>
                    <a:pt x="170" y="366"/>
                  </a:lnTo>
                  <a:lnTo>
                    <a:pt x="168" y="377"/>
                  </a:lnTo>
                  <a:lnTo>
                    <a:pt x="165" y="389"/>
                  </a:lnTo>
                  <a:lnTo>
                    <a:pt x="161" y="400"/>
                  </a:lnTo>
                  <a:lnTo>
                    <a:pt x="156" y="412"/>
                  </a:lnTo>
                  <a:lnTo>
                    <a:pt x="146" y="433"/>
                  </a:lnTo>
                  <a:lnTo>
                    <a:pt x="140" y="444"/>
                  </a:lnTo>
                  <a:lnTo>
                    <a:pt x="136" y="455"/>
                  </a:lnTo>
                  <a:lnTo>
                    <a:pt x="136" y="455"/>
                  </a:lnTo>
                  <a:lnTo>
                    <a:pt x="128" y="483"/>
                  </a:lnTo>
                  <a:lnTo>
                    <a:pt x="123" y="496"/>
                  </a:lnTo>
                  <a:lnTo>
                    <a:pt x="120" y="504"/>
                  </a:lnTo>
                  <a:lnTo>
                    <a:pt x="117" y="509"/>
                  </a:lnTo>
                  <a:lnTo>
                    <a:pt x="117" y="509"/>
                  </a:lnTo>
                  <a:lnTo>
                    <a:pt x="110" y="520"/>
                  </a:lnTo>
                  <a:lnTo>
                    <a:pt x="103" y="532"/>
                  </a:lnTo>
                  <a:lnTo>
                    <a:pt x="94" y="556"/>
                  </a:lnTo>
                  <a:lnTo>
                    <a:pt x="94" y="556"/>
                  </a:lnTo>
                  <a:lnTo>
                    <a:pt x="85" y="581"/>
                  </a:lnTo>
                  <a:lnTo>
                    <a:pt x="76" y="606"/>
                  </a:lnTo>
                  <a:lnTo>
                    <a:pt x="76" y="606"/>
                  </a:lnTo>
                  <a:lnTo>
                    <a:pt x="67" y="638"/>
                  </a:lnTo>
                  <a:lnTo>
                    <a:pt x="61" y="653"/>
                  </a:lnTo>
                  <a:lnTo>
                    <a:pt x="57" y="661"/>
                  </a:lnTo>
                  <a:lnTo>
                    <a:pt x="53" y="667"/>
                  </a:lnTo>
                  <a:lnTo>
                    <a:pt x="53" y="667"/>
                  </a:lnTo>
                  <a:lnTo>
                    <a:pt x="45" y="677"/>
                  </a:lnTo>
                  <a:lnTo>
                    <a:pt x="38" y="686"/>
                  </a:lnTo>
                  <a:lnTo>
                    <a:pt x="23" y="705"/>
                  </a:lnTo>
                  <a:lnTo>
                    <a:pt x="23" y="705"/>
                  </a:lnTo>
                  <a:lnTo>
                    <a:pt x="19" y="710"/>
                  </a:lnTo>
                  <a:lnTo>
                    <a:pt x="16" y="715"/>
                  </a:lnTo>
                  <a:lnTo>
                    <a:pt x="11" y="727"/>
                  </a:lnTo>
                  <a:lnTo>
                    <a:pt x="6" y="738"/>
                  </a:lnTo>
                  <a:lnTo>
                    <a:pt x="4" y="744"/>
                  </a:lnTo>
                  <a:lnTo>
                    <a:pt x="0" y="749"/>
                  </a:lnTo>
                  <a:lnTo>
                    <a:pt x="0" y="749"/>
                  </a:lnTo>
                  <a:lnTo>
                    <a:pt x="0" y="751"/>
                  </a:lnTo>
                  <a:lnTo>
                    <a:pt x="0" y="753"/>
                  </a:lnTo>
                  <a:lnTo>
                    <a:pt x="2" y="756"/>
                  </a:lnTo>
                  <a:lnTo>
                    <a:pt x="4" y="757"/>
                  </a:lnTo>
                  <a:lnTo>
                    <a:pt x="11" y="757"/>
                  </a:lnTo>
                  <a:lnTo>
                    <a:pt x="11" y="757"/>
                  </a:lnTo>
                  <a:lnTo>
                    <a:pt x="12" y="756"/>
                  </a:lnTo>
                  <a:lnTo>
                    <a:pt x="14" y="756"/>
                  </a:lnTo>
                  <a:lnTo>
                    <a:pt x="16" y="752"/>
                  </a:lnTo>
                  <a:lnTo>
                    <a:pt x="14" y="749"/>
                  </a:lnTo>
                  <a:lnTo>
                    <a:pt x="13" y="748"/>
                  </a:lnTo>
                  <a:lnTo>
                    <a:pt x="12" y="747"/>
                  </a:lnTo>
                  <a:lnTo>
                    <a:pt x="12" y="747"/>
                  </a:lnTo>
                  <a:lnTo>
                    <a:pt x="16" y="739"/>
                  </a:lnTo>
                  <a:lnTo>
                    <a:pt x="19" y="732"/>
                  </a:lnTo>
                  <a:lnTo>
                    <a:pt x="22" y="724"/>
                  </a:lnTo>
                  <a:lnTo>
                    <a:pt x="26" y="716"/>
                  </a:lnTo>
                  <a:lnTo>
                    <a:pt x="26" y="716"/>
                  </a:lnTo>
                  <a:lnTo>
                    <a:pt x="33" y="706"/>
                  </a:lnTo>
                  <a:lnTo>
                    <a:pt x="41" y="697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63" y="668"/>
                  </a:lnTo>
                  <a:lnTo>
                    <a:pt x="69" y="656"/>
                  </a:lnTo>
                  <a:lnTo>
                    <a:pt x="74" y="645"/>
                  </a:lnTo>
                  <a:lnTo>
                    <a:pt x="79" y="633"/>
                  </a:lnTo>
                  <a:lnTo>
                    <a:pt x="87" y="608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104" y="556"/>
                  </a:lnTo>
                  <a:lnTo>
                    <a:pt x="111" y="542"/>
                  </a:lnTo>
                  <a:lnTo>
                    <a:pt x="117" y="528"/>
                  </a:lnTo>
                  <a:lnTo>
                    <a:pt x="117" y="528"/>
                  </a:lnTo>
                  <a:lnTo>
                    <a:pt x="126" y="510"/>
                  </a:lnTo>
                  <a:lnTo>
                    <a:pt x="131" y="500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44" y="465"/>
                  </a:lnTo>
                  <a:lnTo>
                    <a:pt x="154" y="441"/>
                  </a:lnTo>
                  <a:lnTo>
                    <a:pt x="164" y="417"/>
                  </a:lnTo>
                  <a:lnTo>
                    <a:pt x="174" y="392"/>
                  </a:lnTo>
                  <a:lnTo>
                    <a:pt x="174" y="392"/>
                  </a:lnTo>
                  <a:lnTo>
                    <a:pt x="177" y="384"/>
                  </a:lnTo>
                  <a:lnTo>
                    <a:pt x="178" y="376"/>
                  </a:lnTo>
                  <a:lnTo>
                    <a:pt x="180" y="359"/>
                  </a:lnTo>
                  <a:lnTo>
                    <a:pt x="180" y="359"/>
                  </a:lnTo>
                  <a:lnTo>
                    <a:pt x="182" y="345"/>
                  </a:lnTo>
                  <a:lnTo>
                    <a:pt x="184" y="332"/>
                  </a:lnTo>
                  <a:lnTo>
                    <a:pt x="191" y="305"/>
                  </a:lnTo>
                  <a:lnTo>
                    <a:pt x="191" y="305"/>
                  </a:lnTo>
                  <a:lnTo>
                    <a:pt x="199" y="279"/>
                  </a:lnTo>
                  <a:lnTo>
                    <a:pt x="208" y="254"/>
                  </a:lnTo>
                  <a:lnTo>
                    <a:pt x="226" y="203"/>
                  </a:lnTo>
                  <a:lnTo>
                    <a:pt x="226" y="203"/>
                  </a:lnTo>
                  <a:lnTo>
                    <a:pt x="243" y="154"/>
                  </a:lnTo>
                  <a:lnTo>
                    <a:pt x="258" y="107"/>
                  </a:lnTo>
                  <a:lnTo>
                    <a:pt x="258" y="107"/>
                  </a:lnTo>
                  <a:lnTo>
                    <a:pt x="268" y="83"/>
                  </a:lnTo>
                  <a:lnTo>
                    <a:pt x="278" y="59"/>
                  </a:lnTo>
                  <a:lnTo>
                    <a:pt x="278" y="59"/>
                  </a:lnTo>
                  <a:lnTo>
                    <a:pt x="282" y="46"/>
                  </a:lnTo>
                  <a:lnTo>
                    <a:pt x="286" y="34"/>
                  </a:lnTo>
                  <a:lnTo>
                    <a:pt x="288" y="27"/>
                  </a:lnTo>
                  <a:lnTo>
                    <a:pt x="290" y="21"/>
                  </a:lnTo>
                  <a:lnTo>
                    <a:pt x="294" y="15"/>
                  </a:lnTo>
                  <a:lnTo>
                    <a:pt x="299" y="9"/>
                  </a:lnTo>
                  <a:lnTo>
                    <a:pt x="299" y="9"/>
                  </a:lnTo>
                  <a:lnTo>
                    <a:pt x="300" y="7"/>
                  </a:lnTo>
                  <a:lnTo>
                    <a:pt x="300" y="6"/>
                  </a:lnTo>
                  <a:lnTo>
                    <a:pt x="300" y="4"/>
                  </a:lnTo>
                  <a:lnTo>
                    <a:pt x="299" y="3"/>
                  </a:lnTo>
                  <a:lnTo>
                    <a:pt x="297" y="2"/>
                  </a:lnTo>
                  <a:lnTo>
                    <a:pt x="295" y="0"/>
                  </a:lnTo>
                  <a:lnTo>
                    <a:pt x="293" y="2"/>
                  </a:lnTo>
                  <a:lnTo>
                    <a:pt x="292" y="3"/>
                  </a:lnTo>
                  <a:lnTo>
                    <a:pt x="2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9" name="Freeform 225"/>
            <p:cNvSpPr/>
            <p:nvPr/>
          </p:nvSpPr>
          <p:spPr bwMode="auto">
            <a:xfrm>
              <a:off x="3811588" y="2182813"/>
              <a:ext cx="88900" cy="282575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54" y="3"/>
                </a:cxn>
                <a:cxn ang="0">
                  <a:pos x="148" y="9"/>
                </a:cxn>
                <a:cxn ang="0">
                  <a:pos x="142" y="26"/>
                </a:cxn>
                <a:cxn ang="0">
                  <a:pos x="140" y="47"/>
                </a:cxn>
                <a:cxn ang="0">
                  <a:pos x="140" y="65"/>
                </a:cxn>
                <a:cxn ang="0">
                  <a:pos x="137" y="96"/>
                </a:cxn>
                <a:cxn ang="0">
                  <a:pos x="131" y="126"/>
                </a:cxn>
                <a:cxn ang="0">
                  <a:pos x="126" y="150"/>
                </a:cxn>
                <a:cxn ang="0">
                  <a:pos x="117" y="173"/>
                </a:cxn>
                <a:cxn ang="0">
                  <a:pos x="96" y="218"/>
                </a:cxn>
                <a:cxn ang="0">
                  <a:pos x="89" y="236"/>
                </a:cxn>
                <a:cxn ang="0">
                  <a:pos x="75" y="290"/>
                </a:cxn>
                <a:cxn ang="0">
                  <a:pos x="60" y="336"/>
                </a:cxn>
                <a:cxn ang="0">
                  <a:pos x="48" y="384"/>
                </a:cxn>
                <a:cxn ang="0">
                  <a:pos x="38" y="426"/>
                </a:cxn>
                <a:cxn ang="0">
                  <a:pos x="26" y="468"/>
                </a:cxn>
                <a:cxn ang="0">
                  <a:pos x="22" y="477"/>
                </a:cxn>
                <a:cxn ang="0">
                  <a:pos x="11" y="497"/>
                </a:cxn>
                <a:cxn ang="0">
                  <a:pos x="4" y="512"/>
                </a:cxn>
                <a:cxn ang="0">
                  <a:pos x="0" y="528"/>
                </a:cxn>
                <a:cxn ang="0">
                  <a:pos x="0" y="530"/>
                </a:cxn>
                <a:cxn ang="0">
                  <a:pos x="3" y="533"/>
                </a:cxn>
                <a:cxn ang="0">
                  <a:pos x="7" y="531"/>
                </a:cxn>
                <a:cxn ang="0">
                  <a:pos x="10" y="528"/>
                </a:cxn>
                <a:cxn ang="0">
                  <a:pos x="11" y="521"/>
                </a:cxn>
                <a:cxn ang="0">
                  <a:pos x="17" y="507"/>
                </a:cxn>
                <a:cxn ang="0">
                  <a:pos x="28" y="485"/>
                </a:cxn>
                <a:cxn ang="0">
                  <a:pos x="34" y="472"/>
                </a:cxn>
                <a:cxn ang="0">
                  <a:pos x="46" y="437"/>
                </a:cxn>
                <a:cxn ang="0">
                  <a:pos x="54" y="403"/>
                </a:cxn>
                <a:cxn ang="0">
                  <a:pos x="75" y="325"/>
                </a:cxn>
                <a:cxn ang="0">
                  <a:pos x="96" y="247"/>
                </a:cxn>
                <a:cxn ang="0">
                  <a:pos x="111" y="209"/>
                </a:cxn>
                <a:cxn ang="0">
                  <a:pos x="128" y="172"/>
                </a:cxn>
                <a:cxn ang="0">
                  <a:pos x="139" y="142"/>
                </a:cxn>
                <a:cxn ang="0">
                  <a:pos x="143" y="110"/>
                </a:cxn>
                <a:cxn ang="0">
                  <a:pos x="147" y="85"/>
                </a:cxn>
                <a:cxn ang="0">
                  <a:pos x="149" y="60"/>
                </a:cxn>
                <a:cxn ang="0">
                  <a:pos x="149" y="48"/>
                </a:cxn>
                <a:cxn ang="0">
                  <a:pos x="152" y="23"/>
                </a:cxn>
                <a:cxn ang="0">
                  <a:pos x="159" y="11"/>
                </a:cxn>
                <a:cxn ang="0">
                  <a:pos x="164" y="9"/>
                </a:cxn>
                <a:cxn ang="0">
                  <a:pos x="167" y="8"/>
                </a:cxn>
                <a:cxn ang="0">
                  <a:pos x="168" y="5"/>
                </a:cxn>
                <a:cxn ang="0">
                  <a:pos x="166" y="1"/>
                </a:cxn>
                <a:cxn ang="0">
                  <a:pos x="161" y="0"/>
                </a:cxn>
              </a:cxnLst>
              <a:rect l="0" t="0" r="r" b="b"/>
              <a:pathLst>
                <a:path w="168" h="534">
                  <a:moveTo>
                    <a:pt x="161" y="0"/>
                  </a:moveTo>
                  <a:lnTo>
                    <a:pt x="161" y="0"/>
                  </a:lnTo>
                  <a:lnTo>
                    <a:pt x="157" y="1"/>
                  </a:lnTo>
                  <a:lnTo>
                    <a:pt x="154" y="3"/>
                  </a:lnTo>
                  <a:lnTo>
                    <a:pt x="151" y="5"/>
                  </a:lnTo>
                  <a:lnTo>
                    <a:pt x="148" y="9"/>
                  </a:lnTo>
                  <a:lnTo>
                    <a:pt x="145" y="17"/>
                  </a:lnTo>
                  <a:lnTo>
                    <a:pt x="142" y="26"/>
                  </a:lnTo>
                  <a:lnTo>
                    <a:pt x="141" y="38"/>
                  </a:lnTo>
                  <a:lnTo>
                    <a:pt x="140" y="47"/>
                  </a:lnTo>
                  <a:lnTo>
                    <a:pt x="140" y="65"/>
                  </a:lnTo>
                  <a:lnTo>
                    <a:pt x="140" y="65"/>
                  </a:lnTo>
                  <a:lnTo>
                    <a:pt x="139" y="80"/>
                  </a:lnTo>
                  <a:lnTo>
                    <a:pt x="137" y="9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9" y="138"/>
                  </a:lnTo>
                  <a:lnTo>
                    <a:pt x="126" y="150"/>
                  </a:lnTo>
                  <a:lnTo>
                    <a:pt x="122" y="162"/>
                  </a:lnTo>
                  <a:lnTo>
                    <a:pt x="117" y="173"/>
                  </a:lnTo>
                  <a:lnTo>
                    <a:pt x="107" y="196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89" y="236"/>
                  </a:lnTo>
                  <a:lnTo>
                    <a:pt x="84" y="254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60" y="336"/>
                  </a:lnTo>
                  <a:lnTo>
                    <a:pt x="54" y="360"/>
                  </a:lnTo>
                  <a:lnTo>
                    <a:pt x="48" y="384"/>
                  </a:lnTo>
                  <a:lnTo>
                    <a:pt x="48" y="384"/>
                  </a:lnTo>
                  <a:lnTo>
                    <a:pt x="38" y="426"/>
                  </a:lnTo>
                  <a:lnTo>
                    <a:pt x="32" y="448"/>
                  </a:lnTo>
                  <a:lnTo>
                    <a:pt x="26" y="468"/>
                  </a:lnTo>
                  <a:lnTo>
                    <a:pt x="26" y="468"/>
                  </a:lnTo>
                  <a:lnTo>
                    <a:pt x="22" y="477"/>
                  </a:lnTo>
                  <a:lnTo>
                    <a:pt x="19" y="484"/>
                  </a:lnTo>
                  <a:lnTo>
                    <a:pt x="11" y="497"/>
                  </a:lnTo>
                  <a:lnTo>
                    <a:pt x="7" y="505"/>
                  </a:lnTo>
                  <a:lnTo>
                    <a:pt x="4" y="512"/>
                  </a:lnTo>
                  <a:lnTo>
                    <a:pt x="1" y="520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30"/>
                  </a:lnTo>
                  <a:lnTo>
                    <a:pt x="1" y="531"/>
                  </a:lnTo>
                  <a:lnTo>
                    <a:pt x="3" y="533"/>
                  </a:lnTo>
                  <a:lnTo>
                    <a:pt x="4" y="534"/>
                  </a:lnTo>
                  <a:lnTo>
                    <a:pt x="7" y="531"/>
                  </a:lnTo>
                  <a:lnTo>
                    <a:pt x="10" y="530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1" y="521"/>
                  </a:lnTo>
                  <a:lnTo>
                    <a:pt x="14" y="514"/>
                  </a:lnTo>
                  <a:lnTo>
                    <a:pt x="17" y="507"/>
                  </a:lnTo>
                  <a:lnTo>
                    <a:pt x="20" y="499"/>
                  </a:lnTo>
                  <a:lnTo>
                    <a:pt x="28" y="485"/>
                  </a:lnTo>
                  <a:lnTo>
                    <a:pt x="34" y="472"/>
                  </a:lnTo>
                  <a:lnTo>
                    <a:pt x="34" y="472"/>
                  </a:lnTo>
                  <a:lnTo>
                    <a:pt x="41" y="455"/>
                  </a:lnTo>
                  <a:lnTo>
                    <a:pt x="46" y="437"/>
                  </a:lnTo>
                  <a:lnTo>
                    <a:pt x="54" y="403"/>
                  </a:lnTo>
                  <a:lnTo>
                    <a:pt x="54" y="403"/>
                  </a:lnTo>
                  <a:lnTo>
                    <a:pt x="64" y="364"/>
                  </a:lnTo>
                  <a:lnTo>
                    <a:pt x="75" y="325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103" y="228"/>
                  </a:lnTo>
                  <a:lnTo>
                    <a:pt x="111" y="209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35" y="157"/>
                  </a:lnTo>
                  <a:lnTo>
                    <a:pt x="139" y="142"/>
                  </a:lnTo>
                  <a:lnTo>
                    <a:pt x="141" y="127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7" y="85"/>
                  </a:lnTo>
                  <a:lnTo>
                    <a:pt x="148" y="73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48"/>
                  </a:lnTo>
                  <a:lnTo>
                    <a:pt x="151" y="32"/>
                  </a:lnTo>
                  <a:lnTo>
                    <a:pt x="152" y="23"/>
                  </a:lnTo>
                  <a:lnTo>
                    <a:pt x="155" y="16"/>
                  </a:lnTo>
                  <a:lnTo>
                    <a:pt x="159" y="11"/>
                  </a:lnTo>
                  <a:lnTo>
                    <a:pt x="161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7" y="8"/>
                  </a:lnTo>
                  <a:lnTo>
                    <a:pt x="168" y="7"/>
                  </a:lnTo>
                  <a:lnTo>
                    <a:pt x="168" y="5"/>
                  </a:lnTo>
                  <a:lnTo>
                    <a:pt x="168" y="3"/>
                  </a:lnTo>
                  <a:lnTo>
                    <a:pt x="166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0" name="Freeform 226"/>
            <p:cNvSpPr/>
            <p:nvPr/>
          </p:nvSpPr>
          <p:spPr bwMode="auto">
            <a:xfrm>
              <a:off x="3902075" y="2205038"/>
              <a:ext cx="25400" cy="857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6" y="15"/>
                </a:cxn>
                <a:cxn ang="0">
                  <a:pos x="32" y="26"/>
                </a:cxn>
                <a:cxn ang="0">
                  <a:pos x="22" y="45"/>
                </a:cxn>
                <a:cxn ang="0">
                  <a:pos x="22" y="45"/>
                </a:cxn>
                <a:cxn ang="0">
                  <a:pos x="19" y="54"/>
                </a:cxn>
                <a:cxn ang="0">
                  <a:pos x="17" y="62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1" y="98"/>
                </a:cxn>
                <a:cxn ang="0">
                  <a:pos x="7" y="117"/>
                </a:cxn>
                <a:cxn ang="0">
                  <a:pos x="4" y="135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2" y="139"/>
                </a:cxn>
                <a:cxn ang="0">
                  <a:pos x="16" y="123"/>
                </a:cxn>
                <a:cxn ang="0">
                  <a:pos x="19" y="105"/>
                </a:cxn>
                <a:cxn ang="0">
                  <a:pos x="22" y="89"/>
                </a:cxn>
                <a:cxn ang="0">
                  <a:pos x="22" y="89"/>
                </a:cxn>
                <a:cxn ang="0">
                  <a:pos x="24" y="73"/>
                </a:cxn>
                <a:cxn ang="0">
                  <a:pos x="29" y="59"/>
                </a:cxn>
                <a:cxn ang="0">
                  <a:pos x="33" y="45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3" y="25"/>
                </a:cxn>
                <a:cxn ang="0">
                  <a:pos x="45" y="19"/>
                </a:cxn>
                <a:cxn ang="0">
                  <a:pos x="46" y="11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60">
                  <a:moveTo>
                    <a:pt x="38" y="4"/>
                  </a:moveTo>
                  <a:lnTo>
                    <a:pt x="38" y="4"/>
                  </a:lnTo>
                  <a:lnTo>
                    <a:pt x="36" y="15"/>
                  </a:lnTo>
                  <a:lnTo>
                    <a:pt x="32" y="26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19" y="54"/>
                  </a:lnTo>
                  <a:lnTo>
                    <a:pt x="17" y="62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1" y="98"/>
                  </a:lnTo>
                  <a:lnTo>
                    <a:pt x="7" y="117"/>
                  </a:lnTo>
                  <a:lnTo>
                    <a:pt x="4" y="13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2" y="139"/>
                  </a:lnTo>
                  <a:lnTo>
                    <a:pt x="16" y="123"/>
                  </a:lnTo>
                  <a:lnTo>
                    <a:pt x="19" y="105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4" y="73"/>
                  </a:lnTo>
                  <a:lnTo>
                    <a:pt x="29" y="59"/>
                  </a:lnTo>
                  <a:lnTo>
                    <a:pt x="33" y="45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3" y="25"/>
                  </a:lnTo>
                  <a:lnTo>
                    <a:pt x="45" y="19"/>
                  </a:lnTo>
                  <a:lnTo>
                    <a:pt x="46" y="11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1" name="Freeform 227"/>
            <p:cNvSpPr/>
            <p:nvPr/>
          </p:nvSpPr>
          <p:spPr bwMode="auto">
            <a:xfrm>
              <a:off x="3379788" y="2730500"/>
              <a:ext cx="19050" cy="269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8"/>
                </a:cxn>
                <a:cxn ang="0">
                  <a:pos x="22" y="13"/>
                </a:cxn>
                <a:cxn ang="0">
                  <a:pos x="15" y="23"/>
                </a:cxn>
                <a:cxn ang="0">
                  <a:pos x="6" y="33"/>
                </a:cxn>
                <a:cxn ang="0">
                  <a:pos x="3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12" y="43"/>
                </a:cxn>
                <a:cxn ang="0">
                  <a:pos x="15" y="38"/>
                </a:cxn>
                <a:cxn ang="0">
                  <a:pos x="23" y="27"/>
                </a:cxn>
                <a:cxn ang="0">
                  <a:pos x="30" y="18"/>
                </a:cxn>
                <a:cxn ang="0">
                  <a:pos x="34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1">
                  <a:moveTo>
                    <a:pt x="29" y="3"/>
                  </a:moveTo>
                  <a:lnTo>
                    <a:pt x="29" y="3"/>
                  </a:lnTo>
                  <a:lnTo>
                    <a:pt x="26" y="8"/>
                  </a:lnTo>
                  <a:lnTo>
                    <a:pt x="22" y="13"/>
                  </a:lnTo>
                  <a:lnTo>
                    <a:pt x="15" y="23"/>
                  </a:lnTo>
                  <a:lnTo>
                    <a:pt x="6" y="33"/>
                  </a:lnTo>
                  <a:lnTo>
                    <a:pt x="3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3"/>
                  </a:lnTo>
                  <a:lnTo>
                    <a:pt x="15" y="38"/>
                  </a:lnTo>
                  <a:lnTo>
                    <a:pt x="23" y="27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2" name="Freeform 228"/>
            <p:cNvSpPr/>
            <p:nvPr/>
          </p:nvSpPr>
          <p:spPr bwMode="auto">
            <a:xfrm>
              <a:off x="3419475" y="2735263"/>
              <a:ext cx="15875" cy="25400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22" y="2"/>
                </a:cxn>
                <a:cxn ang="0">
                  <a:pos x="12" y="22"/>
                </a:cxn>
                <a:cxn ang="0">
                  <a:pos x="6" y="3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5" y="46"/>
                </a:cxn>
                <a:cxn ang="0">
                  <a:pos x="7" y="46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4" y="36"/>
                </a:cxn>
                <a:cxn ang="0">
                  <a:pos x="20" y="26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31" h="46">
                  <a:moveTo>
                    <a:pt x="22" y="2"/>
                  </a:moveTo>
                  <a:lnTo>
                    <a:pt x="22" y="2"/>
                  </a:lnTo>
                  <a:lnTo>
                    <a:pt x="12" y="22"/>
                  </a:lnTo>
                  <a:lnTo>
                    <a:pt x="6" y="3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4" y="36"/>
                  </a:lnTo>
                  <a:lnTo>
                    <a:pt x="20" y="2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3" name="Freeform 229"/>
            <p:cNvSpPr/>
            <p:nvPr/>
          </p:nvSpPr>
          <p:spPr bwMode="auto">
            <a:xfrm>
              <a:off x="3451225" y="2735263"/>
              <a:ext cx="19050" cy="2857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4" y="10"/>
                </a:cxn>
                <a:cxn ang="0">
                  <a:pos x="21" y="16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37"/>
                </a:cxn>
                <a:cxn ang="0">
                  <a:pos x="5" y="41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10" y="50"/>
                </a:cxn>
                <a:cxn ang="0">
                  <a:pos x="10" y="50"/>
                </a:cxn>
                <a:cxn ang="0">
                  <a:pos x="17" y="40"/>
                </a:cxn>
                <a:cxn ang="0">
                  <a:pos x="25" y="29"/>
                </a:cxn>
                <a:cxn ang="0">
                  <a:pos x="28" y="24"/>
                </a:cxn>
                <a:cxn ang="0">
                  <a:pos x="31" y="17"/>
                </a:cxn>
                <a:cxn ang="0">
                  <a:pos x="34" y="11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6" h="54">
                  <a:moveTo>
                    <a:pt x="25" y="4"/>
                  </a:moveTo>
                  <a:lnTo>
                    <a:pt x="25" y="4"/>
                  </a:lnTo>
                  <a:lnTo>
                    <a:pt x="24" y="10"/>
                  </a:lnTo>
                  <a:lnTo>
                    <a:pt x="21" y="1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37"/>
                  </a:lnTo>
                  <a:lnTo>
                    <a:pt x="5" y="41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7" y="40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31" y="17"/>
                  </a:lnTo>
                  <a:lnTo>
                    <a:pt x="34" y="1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4" name="Freeform 230"/>
            <p:cNvSpPr/>
            <p:nvPr/>
          </p:nvSpPr>
          <p:spPr bwMode="auto">
            <a:xfrm>
              <a:off x="3490913" y="2736850"/>
              <a:ext cx="23813" cy="28575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28" y="1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9" y="34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3" y="45"/>
                </a:cxn>
                <a:cxn ang="0">
                  <a:pos x="17" y="40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5" y="19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4">
                  <a:moveTo>
                    <a:pt x="36" y="1"/>
                  </a:moveTo>
                  <a:lnTo>
                    <a:pt x="36" y="1"/>
                  </a:lnTo>
                  <a:lnTo>
                    <a:pt x="28" y="11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3" y="45"/>
                  </a:lnTo>
                  <a:lnTo>
                    <a:pt x="17" y="40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5" y="19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5" name="Freeform 231"/>
            <p:cNvSpPr/>
            <p:nvPr/>
          </p:nvSpPr>
          <p:spPr bwMode="auto">
            <a:xfrm>
              <a:off x="3541713" y="2738438"/>
              <a:ext cx="19050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6" y="6"/>
                </a:cxn>
                <a:cxn ang="0">
                  <a:pos x="22" y="12"/>
                </a:cxn>
                <a:cxn ang="0">
                  <a:pos x="14" y="25"/>
                </a:cxn>
                <a:cxn ang="0">
                  <a:pos x="14" y="25"/>
                </a:cxn>
                <a:cxn ang="0">
                  <a:pos x="7" y="36"/>
                </a:cxn>
                <a:cxn ang="0">
                  <a:pos x="3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0" y="19"/>
                </a:cxn>
                <a:cxn ang="0">
                  <a:pos x="33" y="14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3">
                  <a:moveTo>
                    <a:pt x="30" y="1"/>
                  </a:moveTo>
                  <a:lnTo>
                    <a:pt x="30" y="1"/>
                  </a:lnTo>
                  <a:lnTo>
                    <a:pt x="26" y="6"/>
                  </a:lnTo>
                  <a:lnTo>
                    <a:pt x="22" y="12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7" y="36"/>
                  </a:lnTo>
                  <a:lnTo>
                    <a:pt x="3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0" y="19"/>
                  </a:lnTo>
                  <a:lnTo>
                    <a:pt x="33" y="14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6" name="Freeform 232"/>
            <p:cNvSpPr/>
            <p:nvPr/>
          </p:nvSpPr>
          <p:spPr bwMode="auto">
            <a:xfrm>
              <a:off x="3587750" y="2736850"/>
              <a:ext cx="22225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4" y="1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1" y="28"/>
                </a:cxn>
                <a:cxn ang="0">
                  <a:pos x="7" y="34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5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30" y="19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54">
                  <a:moveTo>
                    <a:pt x="33" y="1"/>
                  </a:moveTo>
                  <a:lnTo>
                    <a:pt x="33" y="1"/>
                  </a:lnTo>
                  <a:lnTo>
                    <a:pt x="24" y="1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1" y="28"/>
                  </a:lnTo>
                  <a:lnTo>
                    <a:pt x="7" y="34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30" y="19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7" name="Freeform 233"/>
            <p:cNvSpPr/>
            <p:nvPr/>
          </p:nvSpPr>
          <p:spPr bwMode="auto">
            <a:xfrm>
              <a:off x="3643313" y="27352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7" y="14"/>
                </a:cxn>
                <a:cxn ang="0">
                  <a:pos x="18" y="26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7" y="41"/>
                </a:cxn>
                <a:cxn ang="0">
                  <a:pos x="26" y="30"/>
                </a:cxn>
                <a:cxn ang="0">
                  <a:pos x="35" y="18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57">
                  <a:moveTo>
                    <a:pt x="35" y="2"/>
                  </a:moveTo>
                  <a:lnTo>
                    <a:pt x="35" y="2"/>
                  </a:lnTo>
                  <a:lnTo>
                    <a:pt x="27" y="14"/>
                  </a:lnTo>
                  <a:lnTo>
                    <a:pt x="18" y="26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7" y="41"/>
                  </a:lnTo>
                  <a:lnTo>
                    <a:pt x="26" y="30"/>
                  </a:lnTo>
                  <a:lnTo>
                    <a:pt x="35" y="18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8" name="Freeform 234"/>
            <p:cNvSpPr/>
            <p:nvPr/>
          </p:nvSpPr>
          <p:spPr bwMode="auto">
            <a:xfrm>
              <a:off x="3686175" y="2738438"/>
              <a:ext cx="23813" cy="3016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24" y="16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2" y="36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8" y="56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0" y="43"/>
                </a:cxn>
                <a:cxn ang="0">
                  <a:pos x="21" y="3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9" y="26"/>
                </a:cxn>
                <a:cxn ang="0">
                  <a:pos x="33" y="20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7">
                  <a:moveTo>
                    <a:pt x="36" y="1"/>
                  </a:moveTo>
                  <a:lnTo>
                    <a:pt x="36" y="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4" y="16"/>
                  </a:lnTo>
                  <a:lnTo>
                    <a:pt x="21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2" y="36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0" y="43"/>
                  </a:lnTo>
                  <a:lnTo>
                    <a:pt x="21" y="3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9" y="26"/>
                  </a:lnTo>
                  <a:lnTo>
                    <a:pt x="33" y="2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9" name="Freeform 235"/>
            <p:cNvSpPr/>
            <p:nvPr/>
          </p:nvSpPr>
          <p:spPr bwMode="auto">
            <a:xfrm>
              <a:off x="3732213" y="2740025"/>
              <a:ext cx="25400" cy="3016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8" y="7"/>
                </a:cxn>
                <a:cxn ang="0">
                  <a:pos x="36" y="12"/>
                </a:cxn>
                <a:cxn ang="0">
                  <a:pos x="31" y="19"/>
                </a:cxn>
                <a:cxn ang="0">
                  <a:pos x="24" y="25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4" y="34"/>
                </a:cxn>
                <a:cxn ang="0">
                  <a:pos x="10" y="39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1"/>
                </a:cxn>
                <a:cxn ang="0">
                  <a:pos x="24" y="38"/>
                </a:cxn>
                <a:cxn ang="0">
                  <a:pos x="31" y="32"/>
                </a:cxn>
                <a:cxn ang="0">
                  <a:pos x="31" y="32"/>
                </a:cxn>
                <a:cxn ang="0">
                  <a:pos x="37" y="2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57">
                  <a:moveTo>
                    <a:pt x="39" y="3"/>
                  </a:moveTo>
                  <a:lnTo>
                    <a:pt x="39" y="3"/>
                  </a:lnTo>
                  <a:lnTo>
                    <a:pt x="38" y="7"/>
                  </a:lnTo>
                  <a:lnTo>
                    <a:pt x="36" y="12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4"/>
                  </a:lnTo>
                  <a:lnTo>
                    <a:pt x="10" y="3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1"/>
                  </a:lnTo>
                  <a:lnTo>
                    <a:pt x="24" y="38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7" y="2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0" name="Freeform 236"/>
            <p:cNvSpPr/>
            <p:nvPr/>
          </p:nvSpPr>
          <p:spPr bwMode="auto">
            <a:xfrm>
              <a:off x="3778250" y="2743200"/>
              <a:ext cx="26988" cy="30163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8" y="9"/>
                </a:cxn>
                <a:cxn ang="0">
                  <a:pos x="34" y="14"/>
                </a:cxn>
                <a:cxn ang="0">
                  <a:pos x="30" y="19"/>
                </a:cxn>
                <a:cxn ang="0">
                  <a:pos x="26" y="23"/>
                </a:cxn>
                <a:cxn ang="0">
                  <a:pos x="26" y="23"/>
                </a:cxn>
                <a:cxn ang="0">
                  <a:pos x="21" y="30"/>
                </a:cxn>
                <a:cxn ang="0">
                  <a:pos x="15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2" y="43"/>
                </a:cxn>
                <a:cxn ang="0">
                  <a:pos x="28" y="35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8" y="23"/>
                </a:cxn>
                <a:cxn ang="0">
                  <a:pos x="44" y="18"/>
                </a:cxn>
                <a:cxn ang="0">
                  <a:pos x="48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57">
                  <a:moveTo>
                    <a:pt x="42" y="3"/>
                  </a:moveTo>
                  <a:lnTo>
                    <a:pt x="42" y="3"/>
                  </a:lnTo>
                  <a:lnTo>
                    <a:pt x="38" y="9"/>
                  </a:lnTo>
                  <a:lnTo>
                    <a:pt x="34" y="14"/>
                  </a:lnTo>
                  <a:lnTo>
                    <a:pt x="30" y="19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1" y="30"/>
                  </a:lnTo>
                  <a:lnTo>
                    <a:pt x="15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2" y="43"/>
                  </a:lnTo>
                  <a:lnTo>
                    <a:pt x="28" y="35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8" y="23"/>
                  </a:lnTo>
                  <a:lnTo>
                    <a:pt x="44" y="18"/>
                  </a:lnTo>
                  <a:lnTo>
                    <a:pt x="48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1" name="Freeform 237"/>
            <p:cNvSpPr/>
            <p:nvPr/>
          </p:nvSpPr>
          <p:spPr bwMode="auto">
            <a:xfrm>
              <a:off x="3827463" y="2741613"/>
              <a:ext cx="25400" cy="3175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2"/>
                </a:cxn>
                <a:cxn ang="0">
                  <a:pos x="32" y="19"/>
                </a:cxn>
                <a:cxn ang="0">
                  <a:pos x="27" y="2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3" y="53"/>
                </a:cxn>
                <a:cxn ang="0">
                  <a:pos x="19" y="47"/>
                </a:cxn>
                <a:cxn ang="0">
                  <a:pos x="31" y="34"/>
                </a:cxn>
                <a:cxn ang="0">
                  <a:pos x="37" y="27"/>
                </a:cxn>
                <a:cxn ang="0">
                  <a:pos x="41" y="21"/>
                </a:cxn>
                <a:cxn ang="0">
                  <a:pos x="46" y="13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60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2"/>
                  </a:lnTo>
                  <a:lnTo>
                    <a:pt x="32" y="19"/>
                  </a:lnTo>
                  <a:lnTo>
                    <a:pt x="27" y="2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3" y="53"/>
                  </a:lnTo>
                  <a:lnTo>
                    <a:pt x="19" y="47"/>
                  </a:lnTo>
                  <a:lnTo>
                    <a:pt x="31" y="34"/>
                  </a:lnTo>
                  <a:lnTo>
                    <a:pt x="37" y="27"/>
                  </a:lnTo>
                  <a:lnTo>
                    <a:pt x="41" y="21"/>
                  </a:lnTo>
                  <a:lnTo>
                    <a:pt x="46" y="1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2" name="Freeform 238"/>
            <p:cNvSpPr/>
            <p:nvPr/>
          </p:nvSpPr>
          <p:spPr bwMode="auto">
            <a:xfrm>
              <a:off x="3879850" y="2740025"/>
              <a:ext cx="19050" cy="23813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6" y="8"/>
                </a:cxn>
                <a:cxn ang="0">
                  <a:pos x="24" y="14"/>
                </a:cxn>
                <a:cxn ang="0">
                  <a:pos x="17" y="21"/>
                </a:cxn>
                <a:cxn ang="0">
                  <a:pos x="9" y="28"/>
                </a:cxn>
                <a:cxn ang="0">
                  <a:pos x="1" y="36"/>
                </a:cxn>
                <a:cxn ang="0">
                  <a:pos x="1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4"/>
                </a:cxn>
                <a:cxn ang="0">
                  <a:pos x="3" y="45"/>
                </a:cxn>
                <a:cxn ang="0">
                  <a:pos x="4" y="45"/>
                </a:cxn>
                <a:cxn ang="0">
                  <a:pos x="6" y="45"/>
                </a:cxn>
                <a:cxn ang="0">
                  <a:pos x="8" y="43"/>
                </a:cxn>
                <a:cxn ang="0">
                  <a:pos x="8" y="43"/>
                </a:cxn>
                <a:cxn ang="0">
                  <a:pos x="16" y="34"/>
                </a:cxn>
                <a:cxn ang="0">
                  <a:pos x="25" y="26"/>
                </a:cxn>
                <a:cxn ang="0">
                  <a:pos x="29" y="22"/>
                </a:cxn>
                <a:cxn ang="0">
                  <a:pos x="32" y="17"/>
                </a:cxn>
                <a:cxn ang="0">
                  <a:pos x="35" y="12"/>
                </a:cxn>
                <a:cxn ang="0">
                  <a:pos x="37" y="6"/>
                </a:cxn>
                <a:cxn ang="0">
                  <a:pos x="37" y="6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45">
                  <a:moveTo>
                    <a:pt x="28" y="3"/>
                  </a:moveTo>
                  <a:lnTo>
                    <a:pt x="28" y="3"/>
                  </a:lnTo>
                  <a:lnTo>
                    <a:pt x="26" y="8"/>
                  </a:lnTo>
                  <a:lnTo>
                    <a:pt x="24" y="14"/>
                  </a:lnTo>
                  <a:lnTo>
                    <a:pt x="17" y="21"/>
                  </a:lnTo>
                  <a:lnTo>
                    <a:pt x="9" y="2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6" y="34"/>
                  </a:lnTo>
                  <a:lnTo>
                    <a:pt x="25" y="26"/>
                  </a:lnTo>
                  <a:lnTo>
                    <a:pt x="29" y="22"/>
                  </a:lnTo>
                  <a:lnTo>
                    <a:pt x="32" y="17"/>
                  </a:lnTo>
                  <a:lnTo>
                    <a:pt x="35" y="12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3" name="Freeform 239"/>
            <p:cNvSpPr/>
            <p:nvPr/>
          </p:nvSpPr>
          <p:spPr bwMode="auto">
            <a:xfrm>
              <a:off x="3906838" y="2740025"/>
              <a:ext cx="26988" cy="2857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1" y="11"/>
                </a:cxn>
                <a:cxn ang="0">
                  <a:pos x="35" y="15"/>
                </a:cxn>
                <a:cxn ang="0">
                  <a:pos x="24" y="23"/>
                </a:cxn>
                <a:cxn ang="0">
                  <a:pos x="24" y="23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3"/>
                </a:cxn>
                <a:cxn ang="0">
                  <a:pos x="3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13" y="45"/>
                </a:cxn>
                <a:cxn ang="0">
                  <a:pos x="21" y="37"/>
                </a:cxn>
                <a:cxn ang="0">
                  <a:pos x="36" y="25"/>
                </a:cxn>
                <a:cxn ang="0">
                  <a:pos x="36" y="25"/>
                </a:cxn>
                <a:cxn ang="0">
                  <a:pos x="42" y="21"/>
                </a:cxn>
                <a:cxn ang="0">
                  <a:pos x="47" y="17"/>
                </a:cxn>
                <a:cxn ang="0">
                  <a:pos x="51" y="12"/>
                </a:cxn>
                <a:cxn ang="0">
                  <a:pos x="53" y="8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54">
                  <a:moveTo>
                    <a:pt x="43" y="4"/>
                  </a:moveTo>
                  <a:lnTo>
                    <a:pt x="43" y="4"/>
                  </a:lnTo>
                  <a:lnTo>
                    <a:pt x="42" y="7"/>
                  </a:lnTo>
                  <a:lnTo>
                    <a:pt x="41" y="11"/>
                  </a:lnTo>
                  <a:lnTo>
                    <a:pt x="35" y="1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13" y="45"/>
                  </a:lnTo>
                  <a:lnTo>
                    <a:pt x="21" y="37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2" y="21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4" name="Freeform 240"/>
            <p:cNvSpPr/>
            <p:nvPr/>
          </p:nvSpPr>
          <p:spPr bwMode="auto">
            <a:xfrm>
              <a:off x="3228975" y="2728913"/>
              <a:ext cx="14288" cy="238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0" y="3"/>
                </a:cxn>
                <a:cxn ang="0">
                  <a:pos x="20" y="4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18" y="15"/>
                </a:cxn>
                <a:cxn ang="0">
                  <a:pos x="16" y="19"/>
                </a:cxn>
                <a:cxn ang="0">
                  <a:pos x="14" y="22"/>
                </a:cxn>
                <a:cxn ang="0">
                  <a:pos x="6" y="30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7" y="43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4"/>
                </a:cxn>
                <a:cxn ang="0">
                  <a:pos x="23" y="24"/>
                </a:cxn>
                <a:cxn ang="0">
                  <a:pos x="26" y="19"/>
                </a:cxn>
                <a:cxn ang="0">
                  <a:pos x="28" y="15"/>
                </a:cxn>
                <a:cxn ang="0">
                  <a:pos x="29" y="9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9" h="44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18" y="15"/>
                  </a:lnTo>
                  <a:lnTo>
                    <a:pt x="16" y="19"/>
                  </a:lnTo>
                  <a:lnTo>
                    <a:pt x="14" y="22"/>
                  </a:lnTo>
                  <a:lnTo>
                    <a:pt x="6" y="30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7" y="43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4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8" y="15"/>
                  </a:lnTo>
                  <a:lnTo>
                    <a:pt x="29" y="9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5" name="Freeform 241"/>
            <p:cNvSpPr/>
            <p:nvPr/>
          </p:nvSpPr>
          <p:spPr bwMode="auto">
            <a:xfrm>
              <a:off x="3248025" y="2730500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0" y="6"/>
                </a:cxn>
                <a:cxn ang="0">
                  <a:pos x="16" y="11"/>
                </a:cxn>
                <a:cxn ang="0">
                  <a:pos x="11" y="2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0"/>
                </a:cxn>
                <a:cxn ang="0">
                  <a:pos x="7" y="50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8" y="27"/>
                </a:cxn>
                <a:cxn ang="0">
                  <a:pos x="23" y="17"/>
                </a:cxn>
                <a:cxn ang="0">
                  <a:pos x="26" y="13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1" h="50">
                  <a:moveTo>
                    <a:pt x="23" y="2"/>
                  </a:moveTo>
                  <a:lnTo>
                    <a:pt x="23" y="2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1" y="2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8" y="27"/>
                  </a:lnTo>
                  <a:lnTo>
                    <a:pt x="23" y="17"/>
                  </a:lnTo>
                  <a:lnTo>
                    <a:pt x="26" y="1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6" name="Freeform 242"/>
            <p:cNvSpPr/>
            <p:nvPr/>
          </p:nvSpPr>
          <p:spPr bwMode="auto">
            <a:xfrm>
              <a:off x="3287713" y="2152650"/>
              <a:ext cx="22225" cy="26988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5" y="20"/>
                </a:cxn>
                <a:cxn ang="0">
                  <a:pos x="8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3"/>
                </a:cxn>
                <a:cxn ang="0">
                  <a:pos x="6" y="53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5" y="39"/>
                </a:cxn>
                <a:cxn ang="0">
                  <a:pos x="22" y="27"/>
                </a:cxn>
                <a:cxn ang="0">
                  <a:pos x="26" y="21"/>
                </a:cxn>
                <a:cxn ang="0">
                  <a:pos x="31" y="16"/>
                </a:cxn>
                <a:cxn ang="0">
                  <a:pos x="36" y="12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7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53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5" y="20"/>
                  </a:lnTo>
                  <a:lnTo>
                    <a:pt x="8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5" y="39"/>
                  </a:lnTo>
                  <a:lnTo>
                    <a:pt x="22" y="27"/>
                  </a:lnTo>
                  <a:lnTo>
                    <a:pt x="26" y="21"/>
                  </a:lnTo>
                  <a:lnTo>
                    <a:pt x="31" y="16"/>
                  </a:lnTo>
                  <a:lnTo>
                    <a:pt x="36" y="12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7" name="Freeform 243"/>
            <p:cNvSpPr/>
            <p:nvPr/>
          </p:nvSpPr>
          <p:spPr bwMode="auto">
            <a:xfrm>
              <a:off x="3295650" y="2187575"/>
              <a:ext cx="23813" cy="254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3" y="7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10" y="31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3" y="49"/>
                </a:cxn>
                <a:cxn ang="0">
                  <a:pos x="4" y="50"/>
                </a:cxn>
                <a:cxn ang="0">
                  <a:pos x="6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20" y="34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8" y="14"/>
                </a:cxn>
                <a:cxn ang="0">
                  <a:pos x="42" y="10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50">
                  <a:moveTo>
                    <a:pt x="35" y="3"/>
                  </a:moveTo>
                  <a:lnTo>
                    <a:pt x="35" y="3"/>
                  </a:lnTo>
                  <a:lnTo>
                    <a:pt x="34" y="5"/>
                  </a:lnTo>
                  <a:lnTo>
                    <a:pt x="33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0" y="31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3" y="49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0" y="3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8" y="14"/>
                  </a:lnTo>
                  <a:lnTo>
                    <a:pt x="42" y="10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8" name="Freeform 244"/>
            <p:cNvSpPr/>
            <p:nvPr/>
          </p:nvSpPr>
          <p:spPr bwMode="auto">
            <a:xfrm>
              <a:off x="3295650" y="2235200"/>
              <a:ext cx="30163" cy="2857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0"/>
                </a:cxn>
                <a:cxn ang="0">
                  <a:pos x="36" y="10"/>
                </a:cxn>
                <a:cxn ang="0">
                  <a:pos x="24" y="20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9" y="38"/>
                </a:cxn>
                <a:cxn ang="0">
                  <a:pos x="30" y="28"/>
                </a:cxn>
                <a:cxn ang="0">
                  <a:pos x="42" y="17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51" y="0"/>
                </a:cxn>
              </a:cxnLst>
              <a:rect l="0" t="0" r="r" b="b"/>
              <a:pathLst>
                <a:path w="57" h="53">
                  <a:moveTo>
                    <a:pt x="51" y="0"/>
                  </a:moveTo>
                  <a:lnTo>
                    <a:pt x="51" y="0"/>
                  </a:lnTo>
                  <a:lnTo>
                    <a:pt x="36" y="10"/>
                  </a:lnTo>
                  <a:lnTo>
                    <a:pt x="24" y="20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9" y="38"/>
                  </a:lnTo>
                  <a:lnTo>
                    <a:pt x="30" y="28"/>
                  </a:lnTo>
                  <a:lnTo>
                    <a:pt x="42" y="1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9" name="Freeform 245"/>
            <p:cNvSpPr/>
            <p:nvPr/>
          </p:nvSpPr>
          <p:spPr bwMode="auto">
            <a:xfrm>
              <a:off x="3290888" y="2292350"/>
              <a:ext cx="30163" cy="3016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5" y="12"/>
                </a:cxn>
                <a:cxn ang="0">
                  <a:pos x="23" y="23"/>
                </a:cxn>
                <a:cxn ang="0">
                  <a:pos x="11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7" y="43"/>
                </a:cxn>
                <a:cxn ang="0">
                  <a:pos x="29" y="30"/>
                </a:cxn>
                <a:cxn ang="0">
                  <a:pos x="40" y="1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7"/>
                </a:cxn>
                <a:cxn ang="0">
                  <a:pos x="56" y="5"/>
                </a:cxn>
                <a:cxn ang="0">
                  <a:pos x="56" y="4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6" h="57">
                  <a:moveTo>
                    <a:pt x="48" y="0"/>
                  </a:moveTo>
                  <a:lnTo>
                    <a:pt x="48" y="0"/>
                  </a:lnTo>
                  <a:lnTo>
                    <a:pt x="35" y="12"/>
                  </a:lnTo>
                  <a:lnTo>
                    <a:pt x="23" y="23"/>
                  </a:lnTo>
                  <a:lnTo>
                    <a:pt x="11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7" y="43"/>
                  </a:lnTo>
                  <a:lnTo>
                    <a:pt x="29" y="30"/>
                  </a:lnTo>
                  <a:lnTo>
                    <a:pt x="40" y="1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7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0" name="Freeform 246"/>
            <p:cNvSpPr/>
            <p:nvPr/>
          </p:nvSpPr>
          <p:spPr bwMode="auto">
            <a:xfrm>
              <a:off x="3286125" y="2343150"/>
              <a:ext cx="26988" cy="3333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5"/>
                </a:cxn>
                <a:cxn ang="0">
                  <a:pos x="31" y="11"/>
                </a:cxn>
                <a:cxn ang="0">
                  <a:pos x="24" y="17"/>
                </a:cxn>
                <a:cxn ang="0">
                  <a:pos x="18" y="24"/>
                </a:cxn>
                <a:cxn ang="0">
                  <a:pos x="13" y="31"/>
                </a:cxn>
                <a:cxn ang="0">
                  <a:pos x="8" y="3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3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6" y="45"/>
                </a:cxn>
                <a:cxn ang="0">
                  <a:pos x="20" y="37"/>
                </a:cxn>
                <a:cxn ang="0">
                  <a:pos x="25" y="30"/>
                </a:cxn>
                <a:cxn ang="0">
                  <a:pos x="31" y="24"/>
                </a:cxn>
                <a:cxn ang="0">
                  <a:pos x="37" y="18"/>
                </a:cxn>
                <a:cxn ang="0">
                  <a:pos x="43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3" h="63">
                  <a:moveTo>
                    <a:pt x="46" y="0"/>
                  </a:moveTo>
                  <a:lnTo>
                    <a:pt x="46" y="0"/>
                  </a:lnTo>
                  <a:lnTo>
                    <a:pt x="38" y="5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8" y="24"/>
                  </a:lnTo>
                  <a:lnTo>
                    <a:pt x="13" y="31"/>
                  </a:lnTo>
                  <a:lnTo>
                    <a:pt x="8" y="3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3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6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1" y="24"/>
                  </a:lnTo>
                  <a:lnTo>
                    <a:pt x="37" y="18"/>
                  </a:lnTo>
                  <a:lnTo>
                    <a:pt x="43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1" name="Freeform 247"/>
            <p:cNvSpPr/>
            <p:nvPr/>
          </p:nvSpPr>
          <p:spPr bwMode="auto">
            <a:xfrm>
              <a:off x="3287713" y="2390775"/>
              <a:ext cx="25400" cy="333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0" y="14"/>
                </a:cxn>
                <a:cxn ang="0">
                  <a:pos x="16" y="27"/>
                </a:cxn>
                <a:cxn ang="0">
                  <a:pos x="11" y="34"/>
                </a:cxn>
                <a:cxn ang="0">
                  <a:pos x="6" y="41"/>
                </a:cxn>
                <a:cxn ang="0">
                  <a:pos x="3" y="49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1" y="52"/>
                </a:cxn>
                <a:cxn ang="0">
                  <a:pos x="15" y="45"/>
                </a:cxn>
                <a:cxn ang="0">
                  <a:pos x="19" y="38"/>
                </a:cxn>
                <a:cxn ang="0">
                  <a:pos x="24" y="32"/>
                </a:cxn>
                <a:cxn ang="0">
                  <a:pos x="37" y="20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0" h="63">
                  <a:moveTo>
                    <a:pt x="42" y="2"/>
                  </a:moveTo>
                  <a:lnTo>
                    <a:pt x="42" y="2"/>
                  </a:lnTo>
                  <a:lnTo>
                    <a:pt x="30" y="14"/>
                  </a:lnTo>
                  <a:lnTo>
                    <a:pt x="16" y="27"/>
                  </a:lnTo>
                  <a:lnTo>
                    <a:pt x="11" y="34"/>
                  </a:lnTo>
                  <a:lnTo>
                    <a:pt x="6" y="41"/>
                  </a:lnTo>
                  <a:lnTo>
                    <a:pt x="3" y="4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2"/>
                  </a:lnTo>
                  <a:lnTo>
                    <a:pt x="15" y="45"/>
                  </a:lnTo>
                  <a:lnTo>
                    <a:pt x="19" y="38"/>
                  </a:lnTo>
                  <a:lnTo>
                    <a:pt x="24" y="32"/>
                  </a:lnTo>
                  <a:lnTo>
                    <a:pt x="37" y="2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2" name="Freeform 248"/>
            <p:cNvSpPr/>
            <p:nvPr/>
          </p:nvSpPr>
          <p:spPr bwMode="auto">
            <a:xfrm>
              <a:off x="3286125" y="2447925"/>
              <a:ext cx="23813" cy="28575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4" y="4"/>
                </a:cxn>
                <a:cxn ang="0">
                  <a:pos x="28" y="9"/>
                </a:cxn>
                <a:cxn ang="0">
                  <a:pos x="23" y="14"/>
                </a:cxn>
                <a:cxn ang="0">
                  <a:pos x="18" y="20"/>
                </a:cxn>
                <a:cxn ang="0">
                  <a:pos x="10" y="34"/>
                </a:cxn>
                <a:cxn ang="0">
                  <a:pos x="6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20" y="36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27" y="23"/>
                </a:cxn>
                <a:cxn ang="0">
                  <a:pos x="33" y="17"/>
                </a:cxn>
                <a:cxn ang="0">
                  <a:pos x="38" y="13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46" h="54">
                  <a:moveTo>
                    <a:pt x="41" y="1"/>
                  </a:moveTo>
                  <a:lnTo>
                    <a:pt x="41" y="1"/>
                  </a:lnTo>
                  <a:lnTo>
                    <a:pt x="34" y="4"/>
                  </a:lnTo>
                  <a:lnTo>
                    <a:pt x="28" y="9"/>
                  </a:lnTo>
                  <a:lnTo>
                    <a:pt x="23" y="14"/>
                  </a:lnTo>
                  <a:lnTo>
                    <a:pt x="18" y="20"/>
                  </a:lnTo>
                  <a:lnTo>
                    <a:pt x="10" y="34"/>
                  </a:lnTo>
                  <a:lnTo>
                    <a:pt x="6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20" y="3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7" y="23"/>
                  </a:lnTo>
                  <a:lnTo>
                    <a:pt x="33" y="17"/>
                  </a:lnTo>
                  <a:lnTo>
                    <a:pt x="38" y="13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3" name="Freeform 249"/>
            <p:cNvSpPr/>
            <p:nvPr/>
          </p:nvSpPr>
          <p:spPr bwMode="auto">
            <a:xfrm>
              <a:off x="3292475" y="2490788"/>
              <a:ext cx="19050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4"/>
                </a:cxn>
                <a:cxn ang="0">
                  <a:pos x="14" y="24"/>
                </a:cxn>
                <a:cxn ang="0">
                  <a:pos x="7" y="35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4">
                  <a:moveTo>
                    <a:pt x="29" y="2"/>
                  </a:moveTo>
                  <a:lnTo>
                    <a:pt x="29" y="2"/>
                  </a:lnTo>
                  <a:lnTo>
                    <a:pt x="22" y="14"/>
                  </a:lnTo>
                  <a:lnTo>
                    <a:pt x="14" y="24"/>
                  </a:lnTo>
                  <a:lnTo>
                    <a:pt x="7" y="35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4" name="Freeform 250"/>
            <p:cNvSpPr/>
            <p:nvPr/>
          </p:nvSpPr>
          <p:spPr bwMode="auto">
            <a:xfrm>
              <a:off x="3294063" y="2552700"/>
              <a:ext cx="22225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3" y="8"/>
                </a:cxn>
                <a:cxn ang="0">
                  <a:pos x="29" y="13"/>
                </a:cxn>
                <a:cxn ang="0">
                  <a:pos x="21" y="23"/>
                </a:cxn>
                <a:cxn ang="0">
                  <a:pos x="2" y="39"/>
                </a:cxn>
                <a:cxn ang="0">
                  <a:pos x="2" y="39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7"/>
                </a:cxn>
                <a:cxn ang="0">
                  <a:pos x="5" y="47"/>
                </a:cxn>
                <a:cxn ang="0">
                  <a:pos x="7" y="47"/>
                </a:cxn>
                <a:cxn ang="0">
                  <a:pos x="8" y="46"/>
                </a:cxn>
                <a:cxn ang="0">
                  <a:pos x="8" y="46"/>
                </a:cxn>
                <a:cxn ang="0">
                  <a:pos x="28" y="28"/>
                </a:cxn>
                <a:cxn ang="0">
                  <a:pos x="37" y="18"/>
                </a:cxn>
                <a:cxn ang="0">
                  <a:pos x="41" y="13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4" h="47">
                  <a:moveTo>
                    <a:pt x="36" y="2"/>
                  </a:moveTo>
                  <a:lnTo>
                    <a:pt x="36" y="2"/>
                  </a:lnTo>
                  <a:lnTo>
                    <a:pt x="33" y="8"/>
                  </a:lnTo>
                  <a:lnTo>
                    <a:pt x="29" y="13"/>
                  </a:lnTo>
                  <a:lnTo>
                    <a:pt x="21" y="23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28" y="28"/>
                  </a:lnTo>
                  <a:lnTo>
                    <a:pt x="37" y="18"/>
                  </a:lnTo>
                  <a:lnTo>
                    <a:pt x="41" y="13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5" name="Freeform 251"/>
            <p:cNvSpPr/>
            <p:nvPr/>
          </p:nvSpPr>
          <p:spPr bwMode="auto">
            <a:xfrm>
              <a:off x="3294063" y="2597150"/>
              <a:ext cx="28575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2" y="36"/>
                </a:cxn>
                <a:cxn ang="0">
                  <a:pos x="8" y="43"/>
                </a:cxn>
                <a:cxn ang="0">
                  <a:pos x="5" y="5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5"/>
                </a:cxn>
                <a:cxn ang="0">
                  <a:pos x="18" y="47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4" h="66">
                  <a:moveTo>
                    <a:pt x="47" y="1"/>
                  </a:moveTo>
                  <a:lnTo>
                    <a:pt x="18" y="29"/>
                  </a:lnTo>
                  <a:lnTo>
                    <a:pt x="18" y="29"/>
                  </a:lnTo>
                  <a:lnTo>
                    <a:pt x="12" y="36"/>
                  </a:lnTo>
                  <a:lnTo>
                    <a:pt x="8" y="43"/>
                  </a:lnTo>
                  <a:lnTo>
                    <a:pt x="5" y="5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5"/>
                  </a:lnTo>
                  <a:lnTo>
                    <a:pt x="18" y="47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6" name="Freeform 252"/>
            <p:cNvSpPr/>
            <p:nvPr/>
          </p:nvSpPr>
          <p:spPr bwMode="auto">
            <a:xfrm>
              <a:off x="3294063" y="2647950"/>
              <a:ext cx="20638" cy="2698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30" y="8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10" y="35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7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0" y="39"/>
                </a:cxn>
                <a:cxn ang="0">
                  <a:pos x="31" y="27"/>
                </a:cxn>
                <a:cxn ang="0">
                  <a:pos x="31" y="27"/>
                </a:cxn>
                <a:cxn ang="0">
                  <a:pos x="33" y="24"/>
                </a:cxn>
                <a:cxn ang="0">
                  <a:pos x="34" y="21"/>
                </a:cxn>
                <a:cxn ang="0">
                  <a:pos x="36" y="15"/>
                </a:cxn>
                <a:cxn ang="0">
                  <a:pos x="36" y="15"/>
                </a:cxn>
                <a:cxn ang="0">
                  <a:pos x="39" y="1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52">
                  <a:moveTo>
                    <a:pt x="32" y="3"/>
                  </a:moveTo>
                  <a:lnTo>
                    <a:pt x="32" y="3"/>
                  </a:lnTo>
                  <a:lnTo>
                    <a:pt x="30" y="8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0" y="35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7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0" y="3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3" y="24"/>
                  </a:lnTo>
                  <a:lnTo>
                    <a:pt x="34" y="21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7" name="Freeform 253"/>
            <p:cNvSpPr/>
            <p:nvPr/>
          </p:nvSpPr>
          <p:spPr bwMode="auto">
            <a:xfrm>
              <a:off x="3292475" y="2681288"/>
              <a:ext cx="20638" cy="2063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24" y="6"/>
                </a:cxn>
                <a:cxn ang="0">
                  <a:pos x="19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7" y="40"/>
                </a:cxn>
                <a:cxn ang="0">
                  <a:pos x="8" y="39"/>
                </a:cxn>
                <a:cxn ang="0">
                  <a:pos x="8" y="39"/>
                </a:cxn>
                <a:cxn ang="0">
                  <a:pos x="14" y="31"/>
                </a:cxn>
                <a:cxn ang="0">
                  <a:pos x="21" y="22"/>
                </a:cxn>
                <a:cxn ang="0">
                  <a:pos x="21" y="22"/>
                </a:cxn>
                <a:cxn ang="0">
                  <a:pos x="24" y="18"/>
                </a:cxn>
                <a:cxn ang="0">
                  <a:pos x="29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7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41" h="41">
                  <a:moveTo>
                    <a:pt x="34" y="0"/>
                  </a:moveTo>
                  <a:lnTo>
                    <a:pt x="34" y="0"/>
                  </a:lnTo>
                  <a:lnTo>
                    <a:pt x="24" y="6"/>
                  </a:lnTo>
                  <a:lnTo>
                    <a:pt x="19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7" y="40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14" y="3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4" y="18"/>
                  </a:lnTo>
                  <a:lnTo>
                    <a:pt x="29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8" name="Freeform 254"/>
            <p:cNvSpPr/>
            <p:nvPr/>
          </p:nvSpPr>
          <p:spPr bwMode="auto">
            <a:xfrm>
              <a:off x="3290888" y="2770188"/>
              <a:ext cx="19050" cy="26988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0"/>
                </a:cxn>
                <a:cxn ang="0">
                  <a:pos x="12" y="21"/>
                </a:cxn>
                <a:cxn ang="0">
                  <a:pos x="5" y="32"/>
                </a:cxn>
                <a:cxn ang="0">
                  <a:pos x="2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1" y="41"/>
                </a:cxn>
                <a:cxn ang="0">
                  <a:pos x="13" y="36"/>
                </a:cxn>
                <a:cxn ang="0">
                  <a:pos x="20" y="26"/>
                </a:cxn>
                <a:cxn ang="0">
                  <a:pos x="28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1">
                  <a:moveTo>
                    <a:pt x="30" y="1"/>
                  </a:moveTo>
                  <a:lnTo>
                    <a:pt x="30" y="1"/>
                  </a:lnTo>
                  <a:lnTo>
                    <a:pt x="20" y="10"/>
                  </a:lnTo>
                  <a:lnTo>
                    <a:pt x="12" y="21"/>
                  </a:lnTo>
                  <a:lnTo>
                    <a:pt x="5" y="32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1"/>
                  </a:lnTo>
                  <a:lnTo>
                    <a:pt x="13" y="36"/>
                  </a:lnTo>
                  <a:lnTo>
                    <a:pt x="20" y="26"/>
                  </a:lnTo>
                  <a:lnTo>
                    <a:pt x="28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1" name="Freeform 257"/>
            <p:cNvSpPr/>
            <p:nvPr/>
          </p:nvSpPr>
          <p:spPr bwMode="auto">
            <a:xfrm>
              <a:off x="3267075" y="2105025"/>
              <a:ext cx="100013" cy="604838"/>
            </a:xfrm>
            <a:custGeom>
              <a:avLst/>
              <a:gdLst/>
              <a:ahLst/>
              <a:cxnLst>
                <a:cxn ang="0">
                  <a:pos x="13" y="1135"/>
                </a:cxn>
                <a:cxn ang="0">
                  <a:pos x="10" y="1116"/>
                </a:cxn>
                <a:cxn ang="0">
                  <a:pos x="11" y="1104"/>
                </a:cxn>
                <a:cxn ang="0">
                  <a:pos x="14" y="1102"/>
                </a:cxn>
                <a:cxn ang="0">
                  <a:pos x="16" y="1073"/>
                </a:cxn>
                <a:cxn ang="0">
                  <a:pos x="14" y="994"/>
                </a:cxn>
                <a:cxn ang="0">
                  <a:pos x="7" y="854"/>
                </a:cxn>
                <a:cxn ang="0">
                  <a:pos x="2" y="571"/>
                </a:cxn>
                <a:cxn ang="0">
                  <a:pos x="8" y="88"/>
                </a:cxn>
                <a:cxn ang="0">
                  <a:pos x="15" y="46"/>
                </a:cxn>
                <a:cxn ang="0">
                  <a:pos x="45" y="17"/>
                </a:cxn>
                <a:cxn ang="0">
                  <a:pos x="94" y="0"/>
                </a:cxn>
                <a:cxn ang="0">
                  <a:pos x="113" y="1"/>
                </a:cxn>
                <a:cxn ang="0">
                  <a:pos x="148" y="15"/>
                </a:cxn>
                <a:cxn ang="0">
                  <a:pos x="173" y="41"/>
                </a:cxn>
                <a:cxn ang="0">
                  <a:pos x="182" y="69"/>
                </a:cxn>
                <a:cxn ang="0">
                  <a:pos x="180" y="124"/>
                </a:cxn>
                <a:cxn ang="0">
                  <a:pos x="178" y="212"/>
                </a:cxn>
                <a:cxn ang="0">
                  <a:pos x="190" y="313"/>
                </a:cxn>
                <a:cxn ang="0">
                  <a:pos x="190" y="422"/>
                </a:cxn>
                <a:cxn ang="0">
                  <a:pos x="189" y="529"/>
                </a:cxn>
                <a:cxn ang="0">
                  <a:pos x="181" y="602"/>
                </a:cxn>
                <a:cxn ang="0">
                  <a:pos x="175" y="664"/>
                </a:cxn>
                <a:cxn ang="0">
                  <a:pos x="177" y="720"/>
                </a:cxn>
                <a:cxn ang="0">
                  <a:pos x="174" y="821"/>
                </a:cxn>
                <a:cxn ang="0">
                  <a:pos x="185" y="952"/>
                </a:cxn>
                <a:cxn ang="0">
                  <a:pos x="189" y="1128"/>
                </a:cxn>
                <a:cxn ang="0">
                  <a:pos x="178" y="1140"/>
                </a:cxn>
                <a:cxn ang="0">
                  <a:pos x="164" y="1140"/>
                </a:cxn>
                <a:cxn ang="0">
                  <a:pos x="154" y="1131"/>
                </a:cxn>
                <a:cxn ang="0">
                  <a:pos x="154" y="1075"/>
                </a:cxn>
                <a:cxn ang="0">
                  <a:pos x="151" y="936"/>
                </a:cxn>
                <a:cxn ang="0">
                  <a:pos x="138" y="827"/>
                </a:cxn>
                <a:cxn ang="0">
                  <a:pos x="140" y="732"/>
                </a:cxn>
                <a:cxn ang="0">
                  <a:pos x="139" y="656"/>
                </a:cxn>
                <a:cxn ang="0">
                  <a:pos x="143" y="603"/>
                </a:cxn>
                <a:cxn ang="0">
                  <a:pos x="153" y="515"/>
                </a:cxn>
                <a:cxn ang="0">
                  <a:pos x="154" y="438"/>
                </a:cxn>
                <a:cxn ang="0">
                  <a:pos x="155" y="323"/>
                </a:cxn>
                <a:cxn ang="0">
                  <a:pos x="143" y="223"/>
                </a:cxn>
                <a:cxn ang="0">
                  <a:pos x="144" y="127"/>
                </a:cxn>
                <a:cxn ang="0">
                  <a:pos x="145" y="66"/>
                </a:cxn>
                <a:cxn ang="0">
                  <a:pos x="115" y="38"/>
                </a:cxn>
                <a:cxn ang="0">
                  <a:pos x="84" y="38"/>
                </a:cxn>
                <a:cxn ang="0">
                  <a:pos x="54" y="56"/>
                </a:cxn>
                <a:cxn ang="0">
                  <a:pos x="44" y="395"/>
                </a:cxn>
                <a:cxn ang="0">
                  <a:pos x="38" y="616"/>
                </a:cxn>
                <a:cxn ang="0">
                  <a:pos x="43" y="845"/>
                </a:cxn>
                <a:cxn ang="0">
                  <a:pos x="50" y="989"/>
                </a:cxn>
                <a:cxn ang="0">
                  <a:pos x="55" y="1072"/>
                </a:cxn>
                <a:cxn ang="0">
                  <a:pos x="46" y="1128"/>
                </a:cxn>
                <a:cxn ang="0">
                  <a:pos x="33" y="1141"/>
                </a:cxn>
              </a:cxnLst>
              <a:rect l="0" t="0" r="r" b="b"/>
              <a:pathLst>
                <a:path w="191" h="1142">
                  <a:moveTo>
                    <a:pt x="27" y="1142"/>
                  </a:moveTo>
                  <a:lnTo>
                    <a:pt x="27" y="1142"/>
                  </a:lnTo>
                  <a:lnTo>
                    <a:pt x="21" y="1141"/>
                  </a:lnTo>
                  <a:lnTo>
                    <a:pt x="17" y="1139"/>
                  </a:lnTo>
                  <a:lnTo>
                    <a:pt x="13" y="1135"/>
                  </a:lnTo>
                  <a:lnTo>
                    <a:pt x="10" y="1130"/>
                  </a:lnTo>
                  <a:lnTo>
                    <a:pt x="10" y="1130"/>
                  </a:lnTo>
                  <a:lnTo>
                    <a:pt x="9" y="1127"/>
                  </a:lnTo>
                  <a:lnTo>
                    <a:pt x="8" y="1122"/>
                  </a:lnTo>
                  <a:lnTo>
                    <a:pt x="10" y="1116"/>
                  </a:lnTo>
                  <a:lnTo>
                    <a:pt x="13" y="1111"/>
                  </a:lnTo>
                  <a:lnTo>
                    <a:pt x="6" y="1103"/>
                  </a:lnTo>
                  <a:lnTo>
                    <a:pt x="6" y="1103"/>
                  </a:lnTo>
                  <a:lnTo>
                    <a:pt x="8" y="1103"/>
                  </a:lnTo>
                  <a:lnTo>
                    <a:pt x="11" y="1104"/>
                  </a:lnTo>
                  <a:lnTo>
                    <a:pt x="11" y="1104"/>
                  </a:lnTo>
                  <a:lnTo>
                    <a:pt x="13" y="1106"/>
                  </a:lnTo>
                  <a:lnTo>
                    <a:pt x="13" y="1107"/>
                  </a:lnTo>
                  <a:lnTo>
                    <a:pt x="13" y="1107"/>
                  </a:lnTo>
                  <a:lnTo>
                    <a:pt x="14" y="1102"/>
                  </a:lnTo>
                  <a:lnTo>
                    <a:pt x="14" y="1102"/>
                  </a:lnTo>
                  <a:lnTo>
                    <a:pt x="16" y="1094"/>
                  </a:lnTo>
                  <a:lnTo>
                    <a:pt x="16" y="1094"/>
                  </a:lnTo>
                  <a:lnTo>
                    <a:pt x="16" y="1073"/>
                  </a:lnTo>
                  <a:lnTo>
                    <a:pt x="16" y="1073"/>
                  </a:lnTo>
                  <a:lnTo>
                    <a:pt x="15" y="1041"/>
                  </a:lnTo>
                  <a:lnTo>
                    <a:pt x="15" y="1035"/>
                  </a:lnTo>
                  <a:lnTo>
                    <a:pt x="15" y="1035"/>
                  </a:lnTo>
                  <a:lnTo>
                    <a:pt x="14" y="994"/>
                  </a:lnTo>
                  <a:lnTo>
                    <a:pt x="14" y="994"/>
                  </a:lnTo>
                  <a:lnTo>
                    <a:pt x="14" y="958"/>
                  </a:lnTo>
                  <a:lnTo>
                    <a:pt x="13" y="941"/>
                  </a:lnTo>
                  <a:lnTo>
                    <a:pt x="12" y="923"/>
                  </a:lnTo>
                  <a:lnTo>
                    <a:pt x="12" y="923"/>
                  </a:lnTo>
                  <a:lnTo>
                    <a:pt x="7" y="854"/>
                  </a:lnTo>
                  <a:lnTo>
                    <a:pt x="2" y="783"/>
                  </a:lnTo>
                  <a:lnTo>
                    <a:pt x="0" y="708"/>
                  </a:lnTo>
                  <a:lnTo>
                    <a:pt x="1" y="630"/>
                  </a:lnTo>
                  <a:lnTo>
                    <a:pt x="1" y="630"/>
                  </a:lnTo>
                  <a:lnTo>
                    <a:pt x="2" y="571"/>
                  </a:lnTo>
                  <a:lnTo>
                    <a:pt x="5" y="512"/>
                  </a:lnTo>
                  <a:lnTo>
                    <a:pt x="5" y="512"/>
                  </a:lnTo>
                  <a:lnTo>
                    <a:pt x="7" y="437"/>
                  </a:lnTo>
                  <a:lnTo>
                    <a:pt x="8" y="361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9" y="70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5" y="46"/>
                  </a:lnTo>
                  <a:lnTo>
                    <a:pt x="18" y="39"/>
                  </a:lnTo>
                  <a:lnTo>
                    <a:pt x="23" y="33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45" y="17"/>
                  </a:lnTo>
                  <a:lnTo>
                    <a:pt x="59" y="9"/>
                  </a:lnTo>
                  <a:lnTo>
                    <a:pt x="68" y="5"/>
                  </a:lnTo>
                  <a:lnTo>
                    <a:pt x="76" y="3"/>
                  </a:lnTo>
                  <a:lnTo>
                    <a:pt x="85" y="1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13" y="1"/>
                  </a:lnTo>
                  <a:lnTo>
                    <a:pt x="121" y="3"/>
                  </a:lnTo>
                  <a:lnTo>
                    <a:pt x="128" y="5"/>
                  </a:lnTo>
                  <a:lnTo>
                    <a:pt x="135" y="8"/>
                  </a:lnTo>
                  <a:lnTo>
                    <a:pt x="142" y="11"/>
                  </a:lnTo>
                  <a:lnTo>
                    <a:pt x="148" y="15"/>
                  </a:lnTo>
                  <a:lnTo>
                    <a:pt x="154" y="19"/>
                  </a:lnTo>
                  <a:lnTo>
                    <a:pt x="159" y="24"/>
                  </a:lnTo>
                  <a:lnTo>
                    <a:pt x="165" y="29"/>
                  </a:lnTo>
                  <a:lnTo>
                    <a:pt x="169" y="35"/>
                  </a:lnTo>
                  <a:lnTo>
                    <a:pt x="173" y="41"/>
                  </a:lnTo>
                  <a:lnTo>
                    <a:pt x="176" y="47"/>
                  </a:lnTo>
                  <a:lnTo>
                    <a:pt x="179" y="55"/>
                  </a:lnTo>
                  <a:lnTo>
                    <a:pt x="181" y="62"/>
                  </a:lnTo>
                  <a:lnTo>
                    <a:pt x="182" y="69"/>
                  </a:lnTo>
                  <a:lnTo>
                    <a:pt x="182" y="69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78" y="149"/>
                  </a:lnTo>
                  <a:lnTo>
                    <a:pt x="177" y="173"/>
                  </a:lnTo>
                  <a:lnTo>
                    <a:pt x="178" y="199"/>
                  </a:lnTo>
                  <a:lnTo>
                    <a:pt x="178" y="212"/>
                  </a:lnTo>
                  <a:lnTo>
                    <a:pt x="180" y="224"/>
                  </a:lnTo>
                  <a:lnTo>
                    <a:pt x="181" y="232"/>
                  </a:lnTo>
                  <a:lnTo>
                    <a:pt x="181" y="232"/>
                  </a:lnTo>
                  <a:lnTo>
                    <a:pt x="188" y="286"/>
                  </a:lnTo>
                  <a:lnTo>
                    <a:pt x="190" y="313"/>
                  </a:lnTo>
                  <a:lnTo>
                    <a:pt x="191" y="339"/>
                  </a:lnTo>
                  <a:lnTo>
                    <a:pt x="191" y="339"/>
                  </a:lnTo>
                  <a:lnTo>
                    <a:pt x="191" y="381"/>
                  </a:lnTo>
                  <a:lnTo>
                    <a:pt x="190" y="422"/>
                  </a:lnTo>
                  <a:lnTo>
                    <a:pt x="190" y="422"/>
                  </a:lnTo>
                  <a:lnTo>
                    <a:pt x="189" y="478"/>
                  </a:lnTo>
                  <a:lnTo>
                    <a:pt x="189" y="478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29"/>
                  </a:lnTo>
                  <a:lnTo>
                    <a:pt x="188" y="555"/>
                  </a:lnTo>
                  <a:lnTo>
                    <a:pt x="187" y="567"/>
                  </a:lnTo>
                  <a:lnTo>
                    <a:pt x="186" y="579"/>
                  </a:lnTo>
                  <a:lnTo>
                    <a:pt x="184" y="591"/>
                  </a:lnTo>
                  <a:lnTo>
                    <a:pt x="181" y="602"/>
                  </a:lnTo>
                  <a:lnTo>
                    <a:pt x="181" y="602"/>
                  </a:lnTo>
                  <a:lnTo>
                    <a:pt x="178" y="612"/>
                  </a:lnTo>
                  <a:lnTo>
                    <a:pt x="176" y="622"/>
                  </a:lnTo>
                  <a:lnTo>
                    <a:pt x="175" y="642"/>
                  </a:lnTo>
                  <a:lnTo>
                    <a:pt x="175" y="664"/>
                  </a:lnTo>
                  <a:lnTo>
                    <a:pt x="176" y="686"/>
                  </a:lnTo>
                  <a:lnTo>
                    <a:pt x="176" y="686"/>
                  </a:lnTo>
                  <a:lnTo>
                    <a:pt x="176" y="703"/>
                  </a:lnTo>
                  <a:lnTo>
                    <a:pt x="177" y="720"/>
                  </a:lnTo>
                  <a:lnTo>
                    <a:pt x="177" y="720"/>
                  </a:lnTo>
                  <a:lnTo>
                    <a:pt x="175" y="759"/>
                  </a:lnTo>
                  <a:lnTo>
                    <a:pt x="175" y="759"/>
                  </a:lnTo>
                  <a:lnTo>
                    <a:pt x="174" y="780"/>
                  </a:lnTo>
                  <a:lnTo>
                    <a:pt x="173" y="800"/>
                  </a:lnTo>
                  <a:lnTo>
                    <a:pt x="174" y="821"/>
                  </a:lnTo>
                  <a:lnTo>
                    <a:pt x="175" y="841"/>
                  </a:lnTo>
                  <a:lnTo>
                    <a:pt x="175" y="841"/>
                  </a:lnTo>
                  <a:lnTo>
                    <a:pt x="179" y="879"/>
                  </a:lnTo>
                  <a:lnTo>
                    <a:pt x="183" y="916"/>
                  </a:lnTo>
                  <a:lnTo>
                    <a:pt x="185" y="952"/>
                  </a:lnTo>
                  <a:lnTo>
                    <a:pt x="187" y="987"/>
                  </a:lnTo>
                  <a:lnTo>
                    <a:pt x="189" y="1058"/>
                  </a:lnTo>
                  <a:lnTo>
                    <a:pt x="189" y="1124"/>
                  </a:lnTo>
                  <a:lnTo>
                    <a:pt x="189" y="1124"/>
                  </a:lnTo>
                  <a:lnTo>
                    <a:pt x="189" y="1128"/>
                  </a:lnTo>
                  <a:lnTo>
                    <a:pt x="187" y="1132"/>
                  </a:lnTo>
                  <a:lnTo>
                    <a:pt x="186" y="1135"/>
                  </a:lnTo>
                  <a:lnTo>
                    <a:pt x="183" y="1137"/>
                  </a:lnTo>
                  <a:lnTo>
                    <a:pt x="181" y="1139"/>
                  </a:lnTo>
                  <a:lnTo>
                    <a:pt x="178" y="1140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68" y="1141"/>
                  </a:lnTo>
                  <a:lnTo>
                    <a:pt x="164" y="1140"/>
                  </a:lnTo>
                  <a:lnTo>
                    <a:pt x="161" y="1138"/>
                  </a:lnTo>
                  <a:lnTo>
                    <a:pt x="157" y="1136"/>
                  </a:lnTo>
                  <a:lnTo>
                    <a:pt x="157" y="1136"/>
                  </a:lnTo>
                  <a:lnTo>
                    <a:pt x="156" y="1134"/>
                  </a:lnTo>
                  <a:lnTo>
                    <a:pt x="154" y="1131"/>
                  </a:lnTo>
                  <a:lnTo>
                    <a:pt x="153" y="1128"/>
                  </a:lnTo>
                  <a:lnTo>
                    <a:pt x="153" y="1124"/>
                  </a:lnTo>
                  <a:lnTo>
                    <a:pt x="153" y="1124"/>
                  </a:lnTo>
                  <a:lnTo>
                    <a:pt x="154" y="1075"/>
                  </a:lnTo>
                  <a:lnTo>
                    <a:pt x="154" y="1075"/>
                  </a:lnTo>
                  <a:lnTo>
                    <a:pt x="154" y="1024"/>
                  </a:lnTo>
                  <a:lnTo>
                    <a:pt x="153" y="971"/>
                  </a:lnTo>
                  <a:lnTo>
                    <a:pt x="153" y="971"/>
                  </a:lnTo>
                  <a:lnTo>
                    <a:pt x="152" y="953"/>
                  </a:lnTo>
                  <a:lnTo>
                    <a:pt x="151" y="936"/>
                  </a:lnTo>
                  <a:lnTo>
                    <a:pt x="146" y="901"/>
                  </a:lnTo>
                  <a:lnTo>
                    <a:pt x="146" y="901"/>
                  </a:lnTo>
                  <a:lnTo>
                    <a:pt x="141" y="864"/>
                  </a:lnTo>
                  <a:lnTo>
                    <a:pt x="139" y="846"/>
                  </a:lnTo>
                  <a:lnTo>
                    <a:pt x="138" y="827"/>
                  </a:lnTo>
                  <a:lnTo>
                    <a:pt x="138" y="827"/>
                  </a:lnTo>
                  <a:lnTo>
                    <a:pt x="138" y="793"/>
                  </a:lnTo>
                  <a:lnTo>
                    <a:pt x="140" y="758"/>
                  </a:lnTo>
                  <a:lnTo>
                    <a:pt x="140" y="758"/>
                  </a:lnTo>
                  <a:lnTo>
                    <a:pt x="140" y="732"/>
                  </a:lnTo>
                  <a:lnTo>
                    <a:pt x="141" y="705"/>
                  </a:lnTo>
                  <a:lnTo>
                    <a:pt x="141" y="705"/>
                  </a:lnTo>
                  <a:lnTo>
                    <a:pt x="140" y="675"/>
                  </a:lnTo>
                  <a:lnTo>
                    <a:pt x="140" y="675"/>
                  </a:lnTo>
                  <a:lnTo>
                    <a:pt x="139" y="656"/>
                  </a:lnTo>
                  <a:lnTo>
                    <a:pt x="138" y="637"/>
                  </a:lnTo>
                  <a:lnTo>
                    <a:pt x="140" y="620"/>
                  </a:lnTo>
                  <a:lnTo>
                    <a:pt x="141" y="611"/>
                  </a:lnTo>
                  <a:lnTo>
                    <a:pt x="143" y="603"/>
                  </a:lnTo>
                  <a:lnTo>
                    <a:pt x="143" y="603"/>
                  </a:lnTo>
                  <a:lnTo>
                    <a:pt x="147" y="589"/>
                  </a:lnTo>
                  <a:lnTo>
                    <a:pt x="149" y="575"/>
                  </a:lnTo>
                  <a:lnTo>
                    <a:pt x="151" y="560"/>
                  </a:lnTo>
                  <a:lnTo>
                    <a:pt x="152" y="545"/>
                  </a:lnTo>
                  <a:lnTo>
                    <a:pt x="153" y="515"/>
                  </a:lnTo>
                  <a:lnTo>
                    <a:pt x="153" y="485"/>
                  </a:lnTo>
                  <a:lnTo>
                    <a:pt x="153" y="485"/>
                  </a:lnTo>
                  <a:lnTo>
                    <a:pt x="153" y="463"/>
                  </a:lnTo>
                  <a:lnTo>
                    <a:pt x="153" y="463"/>
                  </a:lnTo>
                  <a:lnTo>
                    <a:pt x="154" y="438"/>
                  </a:lnTo>
                  <a:lnTo>
                    <a:pt x="155" y="413"/>
                  </a:lnTo>
                  <a:lnTo>
                    <a:pt x="155" y="413"/>
                  </a:lnTo>
                  <a:lnTo>
                    <a:pt x="156" y="368"/>
                  </a:lnTo>
                  <a:lnTo>
                    <a:pt x="156" y="346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0" y="282"/>
                  </a:lnTo>
                  <a:lnTo>
                    <a:pt x="150" y="282"/>
                  </a:lnTo>
                  <a:lnTo>
                    <a:pt x="145" y="243"/>
                  </a:lnTo>
                  <a:lnTo>
                    <a:pt x="143" y="223"/>
                  </a:lnTo>
                  <a:lnTo>
                    <a:pt x="141" y="203"/>
                  </a:lnTo>
                  <a:lnTo>
                    <a:pt x="141" y="203"/>
                  </a:lnTo>
                  <a:lnTo>
                    <a:pt x="141" y="184"/>
                  </a:lnTo>
                  <a:lnTo>
                    <a:pt x="142" y="164"/>
                  </a:lnTo>
                  <a:lnTo>
                    <a:pt x="144" y="127"/>
                  </a:lnTo>
                  <a:lnTo>
                    <a:pt x="144" y="127"/>
                  </a:lnTo>
                  <a:lnTo>
                    <a:pt x="146" y="101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5" y="66"/>
                  </a:lnTo>
                  <a:lnTo>
                    <a:pt x="142" y="58"/>
                  </a:lnTo>
                  <a:lnTo>
                    <a:pt x="137" y="52"/>
                  </a:lnTo>
                  <a:lnTo>
                    <a:pt x="131" y="45"/>
                  </a:lnTo>
                  <a:lnTo>
                    <a:pt x="123" y="41"/>
                  </a:lnTo>
                  <a:lnTo>
                    <a:pt x="115" y="38"/>
                  </a:lnTo>
                  <a:lnTo>
                    <a:pt x="107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1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75" y="41"/>
                  </a:lnTo>
                  <a:lnTo>
                    <a:pt x="67" y="45"/>
                  </a:lnTo>
                  <a:lnTo>
                    <a:pt x="59" y="50"/>
                  </a:lnTo>
                  <a:lnTo>
                    <a:pt x="54" y="56"/>
                  </a:lnTo>
                  <a:lnTo>
                    <a:pt x="50" y="63"/>
                  </a:lnTo>
                  <a:lnTo>
                    <a:pt x="47" y="70"/>
                  </a:lnTo>
                  <a:lnTo>
                    <a:pt x="45" y="78"/>
                  </a:lnTo>
                  <a:lnTo>
                    <a:pt x="44" y="88"/>
                  </a:lnTo>
                  <a:lnTo>
                    <a:pt x="44" y="395"/>
                  </a:lnTo>
                  <a:lnTo>
                    <a:pt x="44" y="395"/>
                  </a:lnTo>
                  <a:lnTo>
                    <a:pt x="43" y="472"/>
                  </a:lnTo>
                  <a:lnTo>
                    <a:pt x="40" y="549"/>
                  </a:lnTo>
                  <a:lnTo>
                    <a:pt x="40" y="549"/>
                  </a:lnTo>
                  <a:lnTo>
                    <a:pt x="38" y="616"/>
                  </a:lnTo>
                  <a:lnTo>
                    <a:pt x="37" y="683"/>
                  </a:lnTo>
                  <a:lnTo>
                    <a:pt x="37" y="683"/>
                  </a:lnTo>
                  <a:lnTo>
                    <a:pt x="37" y="723"/>
                  </a:lnTo>
                  <a:lnTo>
                    <a:pt x="39" y="764"/>
                  </a:lnTo>
                  <a:lnTo>
                    <a:pt x="43" y="845"/>
                  </a:lnTo>
                  <a:lnTo>
                    <a:pt x="43" y="845"/>
                  </a:lnTo>
                  <a:lnTo>
                    <a:pt x="48" y="917"/>
                  </a:lnTo>
                  <a:lnTo>
                    <a:pt x="49" y="953"/>
                  </a:lnTo>
                  <a:lnTo>
                    <a:pt x="50" y="989"/>
                  </a:lnTo>
                  <a:lnTo>
                    <a:pt x="50" y="989"/>
                  </a:lnTo>
                  <a:lnTo>
                    <a:pt x="51" y="1006"/>
                  </a:lnTo>
                  <a:lnTo>
                    <a:pt x="52" y="1025"/>
                  </a:lnTo>
                  <a:lnTo>
                    <a:pt x="52" y="1025"/>
                  </a:lnTo>
                  <a:lnTo>
                    <a:pt x="55" y="1056"/>
                  </a:lnTo>
                  <a:lnTo>
                    <a:pt x="55" y="1072"/>
                  </a:lnTo>
                  <a:lnTo>
                    <a:pt x="55" y="1088"/>
                  </a:lnTo>
                  <a:lnTo>
                    <a:pt x="53" y="1102"/>
                  </a:lnTo>
                  <a:lnTo>
                    <a:pt x="50" y="1115"/>
                  </a:lnTo>
                  <a:lnTo>
                    <a:pt x="48" y="1122"/>
                  </a:lnTo>
                  <a:lnTo>
                    <a:pt x="46" y="1128"/>
                  </a:lnTo>
                  <a:lnTo>
                    <a:pt x="43" y="1133"/>
                  </a:lnTo>
                  <a:lnTo>
                    <a:pt x="39" y="1137"/>
                  </a:lnTo>
                  <a:lnTo>
                    <a:pt x="39" y="1137"/>
                  </a:lnTo>
                  <a:lnTo>
                    <a:pt x="36" y="1139"/>
                  </a:lnTo>
                  <a:lnTo>
                    <a:pt x="33" y="1141"/>
                  </a:lnTo>
                  <a:lnTo>
                    <a:pt x="30" y="1142"/>
                  </a:lnTo>
                  <a:lnTo>
                    <a:pt x="27" y="1142"/>
                  </a:lnTo>
                  <a:lnTo>
                    <a:pt x="27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2" name="Freeform 258"/>
            <p:cNvSpPr/>
            <p:nvPr/>
          </p:nvSpPr>
          <p:spPr bwMode="auto">
            <a:xfrm>
              <a:off x="3190875" y="2687638"/>
              <a:ext cx="98425" cy="88900"/>
            </a:xfrm>
            <a:custGeom>
              <a:avLst/>
              <a:gdLst/>
              <a:ahLst/>
              <a:cxnLst>
                <a:cxn ang="0">
                  <a:pos x="162" y="168"/>
                </a:cxn>
                <a:cxn ang="0">
                  <a:pos x="113" y="165"/>
                </a:cxn>
                <a:cxn ang="0">
                  <a:pos x="92" y="163"/>
                </a:cxn>
                <a:cxn ang="0">
                  <a:pos x="84" y="163"/>
                </a:cxn>
                <a:cxn ang="0">
                  <a:pos x="73" y="162"/>
                </a:cxn>
                <a:cxn ang="0">
                  <a:pos x="55" y="158"/>
                </a:cxn>
                <a:cxn ang="0">
                  <a:pos x="45" y="154"/>
                </a:cxn>
                <a:cxn ang="0">
                  <a:pos x="33" y="141"/>
                </a:cxn>
                <a:cxn ang="0">
                  <a:pos x="23" y="125"/>
                </a:cxn>
                <a:cxn ang="0">
                  <a:pos x="16" y="115"/>
                </a:cxn>
                <a:cxn ang="0">
                  <a:pos x="10" y="103"/>
                </a:cxn>
                <a:cxn ang="0">
                  <a:pos x="1" y="79"/>
                </a:cxn>
                <a:cxn ang="0">
                  <a:pos x="0" y="68"/>
                </a:cxn>
                <a:cxn ang="0">
                  <a:pos x="1" y="57"/>
                </a:cxn>
                <a:cxn ang="0">
                  <a:pos x="9" y="35"/>
                </a:cxn>
                <a:cxn ang="0">
                  <a:pos x="23" y="18"/>
                </a:cxn>
                <a:cxn ang="0">
                  <a:pos x="42" y="5"/>
                </a:cxn>
                <a:cxn ang="0">
                  <a:pos x="54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23" y="3"/>
                </a:cxn>
                <a:cxn ang="0">
                  <a:pos x="146" y="5"/>
                </a:cxn>
                <a:cxn ang="0">
                  <a:pos x="168" y="6"/>
                </a:cxn>
                <a:cxn ang="0">
                  <a:pos x="175" y="8"/>
                </a:cxn>
                <a:cxn ang="0">
                  <a:pos x="181" y="12"/>
                </a:cxn>
                <a:cxn ang="0">
                  <a:pos x="184" y="18"/>
                </a:cxn>
                <a:cxn ang="0">
                  <a:pos x="185" y="25"/>
                </a:cxn>
                <a:cxn ang="0">
                  <a:pos x="183" y="34"/>
                </a:cxn>
                <a:cxn ang="0">
                  <a:pos x="179" y="39"/>
                </a:cxn>
                <a:cxn ang="0">
                  <a:pos x="172" y="42"/>
                </a:cxn>
                <a:cxn ang="0">
                  <a:pos x="168" y="42"/>
                </a:cxn>
                <a:cxn ang="0">
                  <a:pos x="147" y="40"/>
                </a:cxn>
                <a:cxn ang="0">
                  <a:pos x="119" y="36"/>
                </a:cxn>
                <a:cxn ang="0">
                  <a:pos x="88" y="34"/>
                </a:cxn>
                <a:cxn ang="0">
                  <a:pos x="72" y="35"/>
                </a:cxn>
                <a:cxn ang="0">
                  <a:pos x="54" y="39"/>
                </a:cxn>
                <a:cxn ang="0">
                  <a:pos x="44" y="44"/>
                </a:cxn>
                <a:cxn ang="0">
                  <a:pos x="41" y="47"/>
                </a:cxn>
                <a:cxn ang="0">
                  <a:pos x="36" y="57"/>
                </a:cxn>
                <a:cxn ang="0">
                  <a:pos x="36" y="68"/>
                </a:cxn>
                <a:cxn ang="0">
                  <a:pos x="37" y="76"/>
                </a:cxn>
                <a:cxn ang="0">
                  <a:pos x="45" y="96"/>
                </a:cxn>
                <a:cxn ang="0">
                  <a:pos x="58" y="113"/>
                </a:cxn>
                <a:cxn ang="0">
                  <a:pos x="73" y="124"/>
                </a:cxn>
                <a:cxn ang="0">
                  <a:pos x="81" y="127"/>
                </a:cxn>
                <a:cxn ang="0">
                  <a:pos x="106" y="129"/>
                </a:cxn>
                <a:cxn ang="0">
                  <a:pos x="134" y="131"/>
                </a:cxn>
                <a:cxn ang="0">
                  <a:pos x="162" y="132"/>
                </a:cxn>
                <a:cxn ang="0">
                  <a:pos x="169" y="134"/>
                </a:cxn>
                <a:cxn ang="0">
                  <a:pos x="174" y="138"/>
                </a:cxn>
                <a:cxn ang="0">
                  <a:pos x="178" y="144"/>
                </a:cxn>
                <a:cxn ang="0">
                  <a:pos x="179" y="151"/>
                </a:cxn>
                <a:cxn ang="0">
                  <a:pos x="176" y="160"/>
                </a:cxn>
                <a:cxn ang="0">
                  <a:pos x="172" y="165"/>
                </a:cxn>
                <a:cxn ang="0">
                  <a:pos x="166" y="168"/>
                </a:cxn>
                <a:cxn ang="0">
                  <a:pos x="162" y="168"/>
                </a:cxn>
              </a:cxnLst>
              <a:rect l="0" t="0" r="r" b="b"/>
              <a:pathLst>
                <a:path w="185" h="168">
                  <a:moveTo>
                    <a:pt x="162" y="168"/>
                  </a:moveTo>
                  <a:lnTo>
                    <a:pt x="162" y="168"/>
                  </a:lnTo>
                  <a:lnTo>
                    <a:pt x="137" y="167"/>
                  </a:lnTo>
                  <a:lnTo>
                    <a:pt x="113" y="165"/>
                  </a:lnTo>
                  <a:lnTo>
                    <a:pt x="113" y="165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73" y="162"/>
                  </a:lnTo>
                  <a:lnTo>
                    <a:pt x="64" y="161"/>
                  </a:lnTo>
                  <a:lnTo>
                    <a:pt x="55" y="158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39" y="149"/>
                  </a:lnTo>
                  <a:lnTo>
                    <a:pt x="33" y="141"/>
                  </a:lnTo>
                  <a:lnTo>
                    <a:pt x="28" y="133"/>
                  </a:lnTo>
                  <a:lnTo>
                    <a:pt x="23" y="125"/>
                  </a:lnTo>
                  <a:lnTo>
                    <a:pt x="23" y="12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0" y="103"/>
                  </a:lnTo>
                  <a:lnTo>
                    <a:pt x="4" y="91"/>
                  </a:lnTo>
                  <a:lnTo>
                    <a:pt x="1" y="79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57"/>
                  </a:lnTo>
                  <a:lnTo>
                    <a:pt x="4" y="46"/>
                  </a:lnTo>
                  <a:lnTo>
                    <a:pt x="9" y="35"/>
                  </a:lnTo>
                  <a:lnTo>
                    <a:pt x="15" y="26"/>
                  </a:lnTo>
                  <a:lnTo>
                    <a:pt x="23" y="18"/>
                  </a:lnTo>
                  <a:lnTo>
                    <a:pt x="32" y="10"/>
                  </a:lnTo>
                  <a:lnTo>
                    <a:pt x="42" y="5"/>
                  </a:lnTo>
                  <a:lnTo>
                    <a:pt x="48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101" y="1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46" y="5"/>
                  </a:lnTo>
                  <a:lnTo>
                    <a:pt x="168" y="6"/>
                  </a:lnTo>
                  <a:lnTo>
                    <a:pt x="168" y="6"/>
                  </a:lnTo>
                  <a:lnTo>
                    <a:pt x="172" y="6"/>
                  </a:lnTo>
                  <a:lnTo>
                    <a:pt x="175" y="8"/>
                  </a:lnTo>
                  <a:lnTo>
                    <a:pt x="179" y="9"/>
                  </a:lnTo>
                  <a:lnTo>
                    <a:pt x="181" y="12"/>
                  </a:lnTo>
                  <a:lnTo>
                    <a:pt x="183" y="14"/>
                  </a:lnTo>
                  <a:lnTo>
                    <a:pt x="184" y="18"/>
                  </a:lnTo>
                  <a:lnTo>
                    <a:pt x="185" y="25"/>
                  </a:lnTo>
                  <a:lnTo>
                    <a:pt x="185" y="25"/>
                  </a:lnTo>
                  <a:lnTo>
                    <a:pt x="184" y="31"/>
                  </a:lnTo>
                  <a:lnTo>
                    <a:pt x="183" y="34"/>
                  </a:lnTo>
                  <a:lnTo>
                    <a:pt x="181" y="36"/>
                  </a:lnTo>
                  <a:lnTo>
                    <a:pt x="179" y="39"/>
                  </a:lnTo>
                  <a:lnTo>
                    <a:pt x="175" y="40"/>
                  </a:lnTo>
                  <a:lnTo>
                    <a:pt x="172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59" y="41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19" y="36"/>
                  </a:lnTo>
                  <a:lnTo>
                    <a:pt x="103" y="35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72" y="35"/>
                  </a:lnTo>
                  <a:lnTo>
                    <a:pt x="59" y="38"/>
                  </a:lnTo>
                  <a:lnTo>
                    <a:pt x="54" y="39"/>
                  </a:lnTo>
                  <a:lnTo>
                    <a:pt x="48" y="42"/>
                  </a:lnTo>
                  <a:lnTo>
                    <a:pt x="44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38" y="52"/>
                  </a:lnTo>
                  <a:lnTo>
                    <a:pt x="36" y="57"/>
                  </a:lnTo>
                  <a:lnTo>
                    <a:pt x="35" y="62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6"/>
                  </a:lnTo>
                  <a:lnTo>
                    <a:pt x="40" y="86"/>
                  </a:lnTo>
                  <a:lnTo>
                    <a:pt x="45" y="96"/>
                  </a:lnTo>
                  <a:lnTo>
                    <a:pt x="50" y="105"/>
                  </a:lnTo>
                  <a:lnTo>
                    <a:pt x="58" y="113"/>
                  </a:lnTo>
                  <a:lnTo>
                    <a:pt x="65" y="120"/>
                  </a:lnTo>
                  <a:lnTo>
                    <a:pt x="73" y="124"/>
                  </a:lnTo>
                  <a:lnTo>
                    <a:pt x="77" y="126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106" y="129"/>
                  </a:lnTo>
                  <a:lnTo>
                    <a:pt x="106" y="129"/>
                  </a:lnTo>
                  <a:lnTo>
                    <a:pt x="134" y="131"/>
                  </a:lnTo>
                  <a:lnTo>
                    <a:pt x="162" y="132"/>
                  </a:lnTo>
                  <a:lnTo>
                    <a:pt x="162" y="132"/>
                  </a:lnTo>
                  <a:lnTo>
                    <a:pt x="166" y="133"/>
                  </a:lnTo>
                  <a:lnTo>
                    <a:pt x="169" y="134"/>
                  </a:lnTo>
                  <a:lnTo>
                    <a:pt x="172" y="136"/>
                  </a:lnTo>
                  <a:lnTo>
                    <a:pt x="174" y="138"/>
                  </a:lnTo>
                  <a:lnTo>
                    <a:pt x="176" y="141"/>
                  </a:lnTo>
                  <a:lnTo>
                    <a:pt x="178" y="144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8" y="157"/>
                  </a:lnTo>
                  <a:lnTo>
                    <a:pt x="176" y="160"/>
                  </a:lnTo>
                  <a:lnTo>
                    <a:pt x="174" y="163"/>
                  </a:lnTo>
                  <a:lnTo>
                    <a:pt x="172" y="165"/>
                  </a:lnTo>
                  <a:lnTo>
                    <a:pt x="169" y="167"/>
                  </a:lnTo>
                  <a:lnTo>
                    <a:pt x="166" y="168"/>
                  </a:lnTo>
                  <a:lnTo>
                    <a:pt x="162" y="168"/>
                  </a:lnTo>
                  <a:lnTo>
                    <a:pt x="162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3" name="Freeform 259"/>
            <p:cNvSpPr/>
            <p:nvPr/>
          </p:nvSpPr>
          <p:spPr bwMode="auto">
            <a:xfrm>
              <a:off x="3348038" y="2690813"/>
              <a:ext cx="622300" cy="96838"/>
            </a:xfrm>
            <a:custGeom>
              <a:avLst/>
              <a:gdLst/>
              <a:ahLst/>
              <a:cxnLst>
                <a:cxn ang="0">
                  <a:pos x="682" y="179"/>
                </a:cxn>
                <a:cxn ang="0">
                  <a:pos x="574" y="176"/>
                </a:cxn>
                <a:cxn ang="0">
                  <a:pos x="150" y="171"/>
                </a:cxn>
                <a:cxn ang="0">
                  <a:pos x="16" y="167"/>
                </a:cxn>
                <a:cxn ang="0">
                  <a:pos x="8" y="157"/>
                </a:cxn>
                <a:cxn ang="0">
                  <a:pos x="9" y="142"/>
                </a:cxn>
                <a:cxn ang="0">
                  <a:pos x="19" y="133"/>
                </a:cxn>
                <a:cxn ang="0">
                  <a:pos x="283" y="136"/>
                </a:cxn>
                <a:cxn ang="0">
                  <a:pos x="592" y="140"/>
                </a:cxn>
                <a:cxn ang="0">
                  <a:pos x="767" y="145"/>
                </a:cxn>
                <a:cxn ang="0">
                  <a:pos x="841" y="146"/>
                </a:cxn>
                <a:cxn ang="0">
                  <a:pos x="1021" y="146"/>
                </a:cxn>
                <a:cxn ang="0">
                  <a:pos x="1086" y="145"/>
                </a:cxn>
                <a:cxn ang="0">
                  <a:pos x="1104" y="141"/>
                </a:cxn>
                <a:cxn ang="0">
                  <a:pos x="1114" y="145"/>
                </a:cxn>
                <a:cxn ang="0">
                  <a:pos x="1129" y="142"/>
                </a:cxn>
                <a:cxn ang="0">
                  <a:pos x="1129" y="142"/>
                </a:cxn>
                <a:cxn ang="0">
                  <a:pos x="1135" y="139"/>
                </a:cxn>
                <a:cxn ang="0">
                  <a:pos x="1139" y="123"/>
                </a:cxn>
                <a:cxn ang="0">
                  <a:pos x="1138" y="98"/>
                </a:cxn>
                <a:cxn ang="0">
                  <a:pos x="1129" y="79"/>
                </a:cxn>
                <a:cxn ang="0">
                  <a:pos x="1112" y="62"/>
                </a:cxn>
                <a:cxn ang="0">
                  <a:pos x="1101" y="61"/>
                </a:cxn>
                <a:cxn ang="0">
                  <a:pos x="1094" y="60"/>
                </a:cxn>
                <a:cxn ang="0">
                  <a:pos x="1088" y="58"/>
                </a:cxn>
                <a:cxn ang="0">
                  <a:pos x="1027" y="55"/>
                </a:cxn>
                <a:cxn ang="0">
                  <a:pos x="970" y="53"/>
                </a:cxn>
                <a:cxn ang="0">
                  <a:pos x="835" y="49"/>
                </a:cxn>
                <a:cxn ang="0">
                  <a:pos x="296" y="46"/>
                </a:cxn>
                <a:cxn ang="0">
                  <a:pos x="14" y="35"/>
                </a:cxn>
                <a:cxn ang="0">
                  <a:pos x="2" y="27"/>
                </a:cxn>
                <a:cxn ang="0">
                  <a:pos x="1" y="10"/>
                </a:cxn>
                <a:cxn ang="0">
                  <a:pos x="12" y="0"/>
                </a:cxn>
                <a:cxn ang="0">
                  <a:pos x="161" y="5"/>
                </a:cxn>
                <a:cxn ang="0">
                  <a:pos x="890" y="13"/>
                </a:cxn>
                <a:cxn ang="0">
                  <a:pos x="953" y="16"/>
                </a:cxn>
                <a:cxn ang="0">
                  <a:pos x="1054" y="20"/>
                </a:cxn>
                <a:cxn ang="0">
                  <a:pos x="1091" y="22"/>
                </a:cxn>
                <a:cxn ang="0">
                  <a:pos x="1098" y="20"/>
                </a:cxn>
                <a:cxn ang="0">
                  <a:pos x="1112" y="26"/>
                </a:cxn>
                <a:cxn ang="0">
                  <a:pos x="1122" y="29"/>
                </a:cxn>
                <a:cxn ang="0">
                  <a:pos x="1130" y="32"/>
                </a:cxn>
                <a:cxn ang="0">
                  <a:pos x="1155" y="54"/>
                </a:cxn>
                <a:cxn ang="0">
                  <a:pos x="1174" y="104"/>
                </a:cxn>
                <a:cxn ang="0">
                  <a:pos x="1173" y="136"/>
                </a:cxn>
                <a:cxn ang="0">
                  <a:pos x="1161" y="164"/>
                </a:cxn>
                <a:cxn ang="0">
                  <a:pos x="1147" y="176"/>
                </a:cxn>
                <a:cxn ang="0">
                  <a:pos x="1101" y="182"/>
                </a:cxn>
                <a:cxn ang="0">
                  <a:pos x="1085" y="182"/>
                </a:cxn>
                <a:cxn ang="0">
                  <a:pos x="930" y="181"/>
                </a:cxn>
                <a:cxn ang="0">
                  <a:pos x="825" y="182"/>
                </a:cxn>
              </a:cxnLst>
              <a:rect l="0" t="0" r="r" b="b"/>
              <a:pathLst>
                <a:path w="1175" h="183">
                  <a:moveTo>
                    <a:pt x="789" y="183"/>
                  </a:moveTo>
                  <a:lnTo>
                    <a:pt x="789" y="183"/>
                  </a:lnTo>
                  <a:lnTo>
                    <a:pt x="736" y="182"/>
                  </a:lnTo>
                  <a:lnTo>
                    <a:pt x="682" y="179"/>
                  </a:lnTo>
                  <a:lnTo>
                    <a:pt x="682" y="179"/>
                  </a:lnTo>
                  <a:lnTo>
                    <a:pt x="628" y="177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424" y="175"/>
                  </a:lnTo>
                  <a:lnTo>
                    <a:pt x="276" y="172"/>
                  </a:lnTo>
                  <a:lnTo>
                    <a:pt x="276" y="172"/>
                  </a:lnTo>
                  <a:lnTo>
                    <a:pt x="150" y="171"/>
                  </a:lnTo>
                  <a:lnTo>
                    <a:pt x="24" y="169"/>
                  </a:lnTo>
                  <a:lnTo>
                    <a:pt x="24" y="169"/>
                  </a:lnTo>
                  <a:lnTo>
                    <a:pt x="20" y="169"/>
                  </a:lnTo>
                  <a:lnTo>
                    <a:pt x="16" y="167"/>
                  </a:lnTo>
                  <a:lnTo>
                    <a:pt x="13" y="165"/>
                  </a:lnTo>
                  <a:lnTo>
                    <a:pt x="11" y="163"/>
                  </a:lnTo>
                  <a:lnTo>
                    <a:pt x="9" y="160"/>
                  </a:lnTo>
                  <a:lnTo>
                    <a:pt x="8" y="157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3" y="136"/>
                  </a:lnTo>
                  <a:lnTo>
                    <a:pt x="16" y="134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154" y="134"/>
                  </a:lnTo>
                  <a:lnTo>
                    <a:pt x="283" y="136"/>
                  </a:lnTo>
                  <a:lnTo>
                    <a:pt x="283" y="136"/>
                  </a:lnTo>
                  <a:lnTo>
                    <a:pt x="437" y="139"/>
                  </a:lnTo>
                  <a:lnTo>
                    <a:pt x="592" y="140"/>
                  </a:lnTo>
                  <a:lnTo>
                    <a:pt x="592" y="140"/>
                  </a:lnTo>
                  <a:lnTo>
                    <a:pt x="651" y="141"/>
                  </a:lnTo>
                  <a:lnTo>
                    <a:pt x="709" y="143"/>
                  </a:lnTo>
                  <a:lnTo>
                    <a:pt x="709" y="143"/>
                  </a:lnTo>
                  <a:lnTo>
                    <a:pt x="767" y="145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41" y="146"/>
                  </a:lnTo>
                  <a:lnTo>
                    <a:pt x="841" y="146"/>
                  </a:lnTo>
                  <a:lnTo>
                    <a:pt x="941" y="145"/>
                  </a:lnTo>
                  <a:lnTo>
                    <a:pt x="941" y="145"/>
                  </a:lnTo>
                  <a:lnTo>
                    <a:pt x="1021" y="146"/>
                  </a:lnTo>
                  <a:lnTo>
                    <a:pt x="1021" y="146"/>
                  </a:lnTo>
                  <a:lnTo>
                    <a:pt x="1083" y="146"/>
                  </a:lnTo>
                  <a:lnTo>
                    <a:pt x="1085" y="146"/>
                  </a:lnTo>
                  <a:lnTo>
                    <a:pt x="1086" y="145"/>
                  </a:lnTo>
                  <a:lnTo>
                    <a:pt x="1086" y="145"/>
                  </a:lnTo>
                  <a:lnTo>
                    <a:pt x="1092" y="142"/>
                  </a:lnTo>
                  <a:lnTo>
                    <a:pt x="1098" y="140"/>
                  </a:lnTo>
                  <a:lnTo>
                    <a:pt x="1098" y="140"/>
                  </a:lnTo>
                  <a:lnTo>
                    <a:pt x="1104" y="141"/>
                  </a:lnTo>
                  <a:lnTo>
                    <a:pt x="1110" y="144"/>
                  </a:lnTo>
                  <a:lnTo>
                    <a:pt x="1112" y="145"/>
                  </a:lnTo>
                  <a:lnTo>
                    <a:pt x="1114" y="145"/>
                  </a:lnTo>
                  <a:lnTo>
                    <a:pt x="1114" y="145"/>
                  </a:lnTo>
                  <a:lnTo>
                    <a:pt x="1121" y="144"/>
                  </a:lnTo>
                  <a:lnTo>
                    <a:pt x="1121" y="144"/>
                  </a:lnTo>
                  <a:lnTo>
                    <a:pt x="1126" y="143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30" y="142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27" y="141"/>
                  </a:lnTo>
                  <a:lnTo>
                    <a:pt x="1125" y="140"/>
                  </a:lnTo>
                  <a:lnTo>
                    <a:pt x="1124" y="135"/>
                  </a:lnTo>
                  <a:lnTo>
                    <a:pt x="1135" y="139"/>
                  </a:lnTo>
                  <a:lnTo>
                    <a:pt x="1135" y="139"/>
                  </a:lnTo>
                  <a:lnTo>
                    <a:pt x="1138" y="131"/>
                  </a:lnTo>
                  <a:lnTo>
                    <a:pt x="1139" y="123"/>
                  </a:lnTo>
                  <a:lnTo>
                    <a:pt x="1139" y="123"/>
                  </a:lnTo>
                  <a:lnTo>
                    <a:pt x="1139" y="118"/>
                  </a:lnTo>
                  <a:lnTo>
                    <a:pt x="1139" y="118"/>
                  </a:lnTo>
                  <a:lnTo>
                    <a:pt x="1139" y="104"/>
                  </a:lnTo>
                  <a:lnTo>
                    <a:pt x="1138" y="98"/>
                  </a:lnTo>
                  <a:lnTo>
                    <a:pt x="1135" y="92"/>
                  </a:lnTo>
                  <a:lnTo>
                    <a:pt x="1135" y="92"/>
                  </a:lnTo>
                  <a:lnTo>
                    <a:pt x="1133" y="88"/>
                  </a:lnTo>
                  <a:lnTo>
                    <a:pt x="1129" y="79"/>
                  </a:lnTo>
                  <a:lnTo>
                    <a:pt x="1125" y="73"/>
                  </a:lnTo>
                  <a:lnTo>
                    <a:pt x="1122" y="69"/>
                  </a:lnTo>
                  <a:lnTo>
                    <a:pt x="1117" y="65"/>
                  </a:lnTo>
                  <a:lnTo>
                    <a:pt x="1112" y="62"/>
                  </a:lnTo>
                  <a:lnTo>
                    <a:pt x="1111" y="61"/>
                  </a:lnTo>
                  <a:lnTo>
                    <a:pt x="1104" y="61"/>
                  </a:lnTo>
                  <a:lnTo>
                    <a:pt x="1104" y="61"/>
                  </a:lnTo>
                  <a:lnTo>
                    <a:pt x="1101" y="61"/>
                  </a:lnTo>
                  <a:lnTo>
                    <a:pt x="1100" y="61"/>
                  </a:lnTo>
                  <a:lnTo>
                    <a:pt x="1099" y="61"/>
                  </a:lnTo>
                  <a:lnTo>
                    <a:pt x="1099" y="61"/>
                  </a:lnTo>
                  <a:lnTo>
                    <a:pt x="1094" y="60"/>
                  </a:lnTo>
                  <a:lnTo>
                    <a:pt x="1090" y="59"/>
                  </a:lnTo>
                  <a:lnTo>
                    <a:pt x="1089" y="58"/>
                  </a:lnTo>
                  <a:lnTo>
                    <a:pt x="1088" y="58"/>
                  </a:lnTo>
                  <a:lnTo>
                    <a:pt x="1088" y="58"/>
                  </a:lnTo>
                  <a:lnTo>
                    <a:pt x="1072" y="57"/>
                  </a:lnTo>
                  <a:lnTo>
                    <a:pt x="1058" y="56"/>
                  </a:lnTo>
                  <a:lnTo>
                    <a:pt x="1027" y="55"/>
                  </a:lnTo>
                  <a:lnTo>
                    <a:pt x="1027" y="55"/>
                  </a:lnTo>
                  <a:lnTo>
                    <a:pt x="998" y="55"/>
                  </a:lnTo>
                  <a:lnTo>
                    <a:pt x="984" y="54"/>
                  </a:lnTo>
                  <a:lnTo>
                    <a:pt x="970" y="53"/>
                  </a:lnTo>
                  <a:lnTo>
                    <a:pt x="970" y="53"/>
                  </a:lnTo>
                  <a:lnTo>
                    <a:pt x="946" y="51"/>
                  </a:lnTo>
                  <a:lnTo>
                    <a:pt x="924" y="50"/>
                  </a:lnTo>
                  <a:lnTo>
                    <a:pt x="874" y="49"/>
                  </a:lnTo>
                  <a:lnTo>
                    <a:pt x="835" y="49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425" y="48"/>
                  </a:lnTo>
                  <a:lnTo>
                    <a:pt x="296" y="46"/>
                  </a:lnTo>
                  <a:lnTo>
                    <a:pt x="160" y="4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3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1" y="5"/>
                  </a:lnTo>
                  <a:lnTo>
                    <a:pt x="305" y="9"/>
                  </a:lnTo>
                  <a:lnTo>
                    <a:pt x="445" y="12"/>
                  </a:lnTo>
                  <a:lnTo>
                    <a:pt x="584" y="13"/>
                  </a:lnTo>
                  <a:lnTo>
                    <a:pt x="890" y="13"/>
                  </a:lnTo>
                  <a:lnTo>
                    <a:pt x="890" y="13"/>
                  </a:lnTo>
                  <a:lnTo>
                    <a:pt x="922" y="14"/>
                  </a:lnTo>
                  <a:lnTo>
                    <a:pt x="953" y="16"/>
                  </a:lnTo>
                  <a:lnTo>
                    <a:pt x="953" y="16"/>
                  </a:lnTo>
                  <a:lnTo>
                    <a:pt x="984" y="18"/>
                  </a:lnTo>
                  <a:lnTo>
                    <a:pt x="1016" y="19"/>
                  </a:lnTo>
                  <a:lnTo>
                    <a:pt x="1016" y="19"/>
                  </a:lnTo>
                  <a:lnTo>
                    <a:pt x="1054" y="20"/>
                  </a:lnTo>
                  <a:lnTo>
                    <a:pt x="1070" y="21"/>
                  </a:lnTo>
                  <a:lnTo>
                    <a:pt x="1088" y="22"/>
                  </a:lnTo>
                  <a:lnTo>
                    <a:pt x="1089" y="22"/>
                  </a:lnTo>
                  <a:lnTo>
                    <a:pt x="1091" y="22"/>
                  </a:lnTo>
                  <a:lnTo>
                    <a:pt x="1091" y="22"/>
                  </a:lnTo>
                  <a:lnTo>
                    <a:pt x="1094" y="21"/>
                  </a:lnTo>
                  <a:lnTo>
                    <a:pt x="1098" y="20"/>
                  </a:lnTo>
                  <a:lnTo>
                    <a:pt x="1098" y="20"/>
                  </a:lnTo>
                  <a:lnTo>
                    <a:pt x="1106" y="21"/>
                  </a:lnTo>
                  <a:lnTo>
                    <a:pt x="1109" y="23"/>
                  </a:lnTo>
                  <a:lnTo>
                    <a:pt x="1111" y="25"/>
                  </a:lnTo>
                  <a:lnTo>
                    <a:pt x="1112" y="26"/>
                  </a:lnTo>
                  <a:lnTo>
                    <a:pt x="1116" y="26"/>
                  </a:lnTo>
                  <a:lnTo>
                    <a:pt x="1116" y="26"/>
                  </a:lnTo>
                  <a:lnTo>
                    <a:pt x="1120" y="27"/>
                  </a:lnTo>
                  <a:lnTo>
                    <a:pt x="1122" y="29"/>
                  </a:lnTo>
                  <a:lnTo>
                    <a:pt x="1123" y="29"/>
                  </a:lnTo>
                  <a:lnTo>
                    <a:pt x="1124" y="30"/>
                  </a:lnTo>
                  <a:lnTo>
                    <a:pt x="1124" y="30"/>
                  </a:lnTo>
                  <a:lnTo>
                    <a:pt x="1130" y="32"/>
                  </a:lnTo>
                  <a:lnTo>
                    <a:pt x="1135" y="35"/>
                  </a:lnTo>
                  <a:lnTo>
                    <a:pt x="1141" y="39"/>
                  </a:lnTo>
                  <a:lnTo>
                    <a:pt x="1146" y="44"/>
                  </a:lnTo>
                  <a:lnTo>
                    <a:pt x="1155" y="54"/>
                  </a:lnTo>
                  <a:lnTo>
                    <a:pt x="1162" y="65"/>
                  </a:lnTo>
                  <a:lnTo>
                    <a:pt x="1168" y="78"/>
                  </a:lnTo>
                  <a:lnTo>
                    <a:pt x="1172" y="91"/>
                  </a:lnTo>
                  <a:lnTo>
                    <a:pt x="1174" y="104"/>
                  </a:lnTo>
                  <a:lnTo>
                    <a:pt x="1175" y="117"/>
                  </a:lnTo>
                  <a:lnTo>
                    <a:pt x="1175" y="117"/>
                  </a:lnTo>
                  <a:lnTo>
                    <a:pt x="1174" y="127"/>
                  </a:lnTo>
                  <a:lnTo>
                    <a:pt x="1173" y="136"/>
                  </a:lnTo>
                  <a:lnTo>
                    <a:pt x="1171" y="145"/>
                  </a:lnTo>
                  <a:lnTo>
                    <a:pt x="1169" y="152"/>
                  </a:lnTo>
                  <a:lnTo>
                    <a:pt x="1165" y="159"/>
                  </a:lnTo>
                  <a:lnTo>
                    <a:pt x="1161" y="164"/>
                  </a:lnTo>
                  <a:lnTo>
                    <a:pt x="1157" y="170"/>
                  </a:lnTo>
                  <a:lnTo>
                    <a:pt x="1152" y="173"/>
                  </a:lnTo>
                  <a:lnTo>
                    <a:pt x="1152" y="173"/>
                  </a:lnTo>
                  <a:lnTo>
                    <a:pt x="1147" y="176"/>
                  </a:lnTo>
                  <a:lnTo>
                    <a:pt x="1141" y="178"/>
                  </a:lnTo>
                  <a:lnTo>
                    <a:pt x="1128" y="180"/>
                  </a:lnTo>
                  <a:lnTo>
                    <a:pt x="1115" y="181"/>
                  </a:lnTo>
                  <a:lnTo>
                    <a:pt x="1101" y="182"/>
                  </a:lnTo>
                  <a:lnTo>
                    <a:pt x="1101" y="182"/>
                  </a:lnTo>
                  <a:lnTo>
                    <a:pt x="1086" y="182"/>
                  </a:lnTo>
                  <a:lnTo>
                    <a:pt x="1086" y="182"/>
                  </a:lnTo>
                  <a:lnTo>
                    <a:pt x="1085" y="182"/>
                  </a:lnTo>
                  <a:lnTo>
                    <a:pt x="1085" y="182"/>
                  </a:lnTo>
                  <a:lnTo>
                    <a:pt x="1015" y="181"/>
                  </a:lnTo>
                  <a:lnTo>
                    <a:pt x="1015" y="181"/>
                  </a:lnTo>
                  <a:lnTo>
                    <a:pt x="930" y="181"/>
                  </a:lnTo>
                  <a:lnTo>
                    <a:pt x="930" y="181"/>
                  </a:lnTo>
                  <a:lnTo>
                    <a:pt x="874" y="181"/>
                  </a:lnTo>
                  <a:lnTo>
                    <a:pt x="825" y="182"/>
                  </a:lnTo>
                  <a:lnTo>
                    <a:pt x="825" y="182"/>
                  </a:lnTo>
                  <a:lnTo>
                    <a:pt x="789" y="183"/>
                  </a:lnTo>
                  <a:lnTo>
                    <a:pt x="789" y="1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4" name="Freeform 260"/>
            <p:cNvSpPr/>
            <p:nvPr/>
          </p:nvSpPr>
          <p:spPr bwMode="auto">
            <a:xfrm>
              <a:off x="3270250" y="2755900"/>
              <a:ext cx="95250" cy="98425"/>
            </a:xfrm>
            <a:custGeom>
              <a:avLst/>
              <a:gdLst/>
              <a:ahLst/>
              <a:cxnLst>
                <a:cxn ang="0">
                  <a:pos x="96" y="186"/>
                </a:cxn>
                <a:cxn ang="0">
                  <a:pos x="86" y="186"/>
                </a:cxn>
                <a:cxn ang="0">
                  <a:pos x="63" y="182"/>
                </a:cxn>
                <a:cxn ang="0">
                  <a:pos x="37" y="173"/>
                </a:cxn>
                <a:cxn ang="0">
                  <a:pos x="18" y="162"/>
                </a:cxn>
                <a:cxn ang="0">
                  <a:pos x="10" y="154"/>
                </a:cxn>
                <a:cxn ang="0">
                  <a:pos x="4" y="144"/>
                </a:cxn>
                <a:cxn ang="0">
                  <a:pos x="3" y="138"/>
                </a:cxn>
                <a:cxn ang="0">
                  <a:pos x="0" y="96"/>
                </a:cxn>
                <a:cxn ang="0">
                  <a:pos x="1" y="53"/>
                </a:cxn>
                <a:cxn ang="0">
                  <a:pos x="1" y="17"/>
                </a:cxn>
                <a:cxn ang="0">
                  <a:pos x="3" y="9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29" y="2"/>
                </a:cxn>
                <a:cxn ang="0">
                  <a:pos x="34" y="6"/>
                </a:cxn>
                <a:cxn ang="0">
                  <a:pos x="37" y="12"/>
                </a:cxn>
                <a:cxn ang="0">
                  <a:pos x="37" y="17"/>
                </a:cxn>
                <a:cxn ang="0">
                  <a:pos x="37" y="46"/>
                </a:cxn>
                <a:cxn ang="0">
                  <a:pos x="37" y="102"/>
                </a:cxn>
                <a:cxn ang="0">
                  <a:pos x="37" y="106"/>
                </a:cxn>
                <a:cxn ang="0">
                  <a:pos x="36" y="115"/>
                </a:cxn>
                <a:cxn ang="0">
                  <a:pos x="37" y="126"/>
                </a:cxn>
                <a:cxn ang="0">
                  <a:pos x="40" y="132"/>
                </a:cxn>
                <a:cxn ang="0">
                  <a:pos x="43" y="134"/>
                </a:cxn>
                <a:cxn ang="0">
                  <a:pos x="72" y="147"/>
                </a:cxn>
                <a:cxn ang="0">
                  <a:pos x="83" y="149"/>
                </a:cxn>
                <a:cxn ang="0">
                  <a:pos x="98" y="151"/>
                </a:cxn>
                <a:cxn ang="0">
                  <a:pos x="105" y="150"/>
                </a:cxn>
                <a:cxn ang="0">
                  <a:pos x="119" y="148"/>
                </a:cxn>
                <a:cxn ang="0">
                  <a:pos x="126" y="146"/>
                </a:cxn>
                <a:cxn ang="0">
                  <a:pos x="136" y="137"/>
                </a:cxn>
                <a:cxn ang="0">
                  <a:pos x="141" y="126"/>
                </a:cxn>
                <a:cxn ang="0">
                  <a:pos x="143" y="114"/>
                </a:cxn>
                <a:cxn ang="0">
                  <a:pos x="143" y="98"/>
                </a:cxn>
                <a:cxn ang="0">
                  <a:pos x="143" y="46"/>
                </a:cxn>
                <a:cxn ang="0">
                  <a:pos x="143" y="26"/>
                </a:cxn>
                <a:cxn ang="0">
                  <a:pos x="144" y="19"/>
                </a:cxn>
                <a:cxn ang="0">
                  <a:pos x="148" y="13"/>
                </a:cxn>
                <a:cxn ang="0">
                  <a:pos x="155" y="10"/>
                </a:cxn>
                <a:cxn ang="0">
                  <a:pos x="161" y="9"/>
                </a:cxn>
                <a:cxn ang="0">
                  <a:pos x="171" y="11"/>
                </a:cxn>
                <a:cxn ang="0">
                  <a:pos x="176" y="16"/>
                </a:cxn>
                <a:cxn ang="0">
                  <a:pos x="178" y="22"/>
                </a:cxn>
                <a:cxn ang="0">
                  <a:pos x="179" y="26"/>
                </a:cxn>
                <a:cxn ang="0">
                  <a:pos x="180" y="56"/>
                </a:cxn>
                <a:cxn ang="0">
                  <a:pos x="180" y="105"/>
                </a:cxn>
                <a:cxn ang="0">
                  <a:pos x="177" y="129"/>
                </a:cxn>
                <a:cxn ang="0">
                  <a:pos x="170" y="151"/>
                </a:cxn>
                <a:cxn ang="0">
                  <a:pos x="168" y="157"/>
                </a:cxn>
                <a:cxn ang="0">
                  <a:pos x="160" y="166"/>
                </a:cxn>
                <a:cxn ang="0">
                  <a:pos x="144" y="177"/>
                </a:cxn>
                <a:cxn ang="0">
                  <a:pos x="121" y="184"/>
                </a:cxn>
                <a:cxn ang="0">
                  <a:pos x="96" y="186"/>
                </a:cxn>
              </a:cxnLst>
              <a:rect l="0" t="0" r="r" b="b"/>
              <a:pathLst>
                <a:path w="180" h="186">
                  <a:moveTo>
                    <a:pt x="96" y="186"/>
                  </a:moveTo>
                  <a:lnTo>
                    <a:pt x="96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76" y="185"/>
                  </a:lnTo>
                  <a:lnTo>
                    <a:pt x="63" y="182"/>
                  </a:lnTo>
                  <a:lnTo>
                    <a:pt x="49" y="178"/>
                  </a:lnTo>
                  <a:lnTo>
                    <a:pt x="37" y="173"/>
                  </a:lnTo>
                  <a:lnTo>
                    <a:pt x="24" y="166"/>
                  </a:lnTo>
                  <a:lnTo>
                    <a:pt x="18" y="162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6" y="149"/>
                  </a:lnTo>
                  <a:lnTo>
                    <a:pt x="4" y="14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1" y="118"/>
                  </a:lnTo>
                  <a:lnTo>
                    <a:pt x="0" y="96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7" y="73"/>
                  </a:lnTo>
                  <a:lnTo>
                    <a:pt x="37" y="102"/>
                  </a:lnTo>
                  <a:lnTo>
                    <a:pt x="37" y="102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6" y="115"/>
                  </a:lnTo>
                  <a:lnTo>
                    <a:pt x="36" y="123"/>
                  </a:lnTo>
                  <a:lnTo>
                    <a:pt x="37" y="126"/>
                  </a:lnTo>
                  <a:lnTo>
                    <a:pt x="38" y="129"/>
                  </a:lnTo>
                  <a:lnTo>
                    <a:pt x="40" y="132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62" y="143"/>
                  </a:lnTo>
                  <a:lnTo>
                    <a:pt x="72" y="147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91" y="150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105" y="150"/>
                  </a:lnTo>
                  <a:lnTo>
                    <a:pt x="112" y="149"/>
                  </a:lnTo>
                  <a:lnTo>
                    <a:pt x="119" y="148"/>
                  </a:lnTo>
                  <a:lnTo>
                    <a:pt x="126" y="146"/>
                  </a:lnTo>
                  <a:lnTo>
                    <a:pt x="126" y="146"/>
                  </a:lnTo>
                  <a:lnTo>
                    <a:pt x="131" y="142"/>
                  </a:lnTo>
                  <a:lnTo>
                    <a:pt x="136" y="137"/>
                  </a:lnTo>
                  <a:lnTo>
                    <a:pt x="139" y="132"/>
                  </a:lnTo>
                  <a:lnTo>
                    <a:pt x="141" y="126"/>
                  </a:lnTo>
                  <a:lnTo>
                    <a:pt x="142" y="120"/>
                  </a:lnTo>
                  <a:lnTo>
                    <a:pt x="143" y="114"/>
                  </a:lnTo>
                  <a:lnTo>
                    <a:pt x="143" y="101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43" y="4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3" y="22"/>
                  </a:lnTo>
                  <a:lnTo>
                    <a:pt x="144" y="19"/>
                  </a:lnTo>
                  <a:lnTo>
                    <a:pt x="146" y="16"/>
                  </a:lnTo>
                  <a:lnTo>
                    <a:pt x="148" y="13"/>
                  </a:lnTo>
                  <a:lnTo>
                    <a:pt x="151" y="11"/>
                  </a:lnTo>
                  <a:lnTo>
                    <a:pt x="155" y="10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8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6" y="16"/>
                  </a:lnTo>
                  <a:lnTo>
                    <a:pt x="177" y="19"/>
                  </a:lnTo>
                  <a:lnTo>
                    <a:pt x="178" y="22"/>
                  </a:lnTo>
                  <a:lnTo>
                    <a:pt x="179" y="26"/>
                  </a:lnTo>
                  <a:lnTo>
                    <a:pt x="179" y="2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81"/>
                  </a:lnTo>
                  <a:lnTo>
                    <a:pt x="180" y="105"/>
                  </a:lnTo>
                  <a:lnTo>
                    <a:pt x="179" y="117"/>
                  </a:lnTo>
                  <a:lnTo>
                    <a:pt x="177" y="129"/>
                  </a:lnTo>
                  <a:lnTo>
                    <a:pt x="174" y="141"/>
                  </a:lnTo>
                  <a:lnTo>
                    <a:pt x="170" y="151"/>
                  </a:lnTo>
                  <a:lnTo>
                    <a:pt x="170" y="151"/>
                  </a:lnTo>
                  <a:lnTo>
                    <a:pt x="168" y="157"/>
                  </a:lnTo>
                  <a:lnTo>
                    <a:pt x="164" y="162"/>
                  </a:lnTo>
                  <a:lnTo>
                    <a:pt x="160" y="166"/>
                  </a:lnTo>
                  <a:lnTo>
                    <a:pt x="155" y="171"/>
                  </a:lnTo>
                  <a:lnTo>
                    <a:pt x="144" y="177"/>
                  </a:lnTo>
                  <a:lnTo>
                    <a:pt x="133" y="181"/>
                  </a:lnTo>
                  <a:lnTo>
                    <a:pt x="121" y="184"/>
                  </a:lnTo>
                  <a:lnTo>
                    <a:pt x="111" y="185"/>
                  </a:lnTo>
                  <a:lnTo>
                    <a:pt x="96" y="186"/>
                  </a:lnTo>
                  <a:lnTo>
                    <a:pt x="96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5" name="Freeform 261"/>
            <p:cNvSpPr>
              <a:spLocks noEditPoints="1"/>
            </p:cNvSpPr>
            <p:nvPr/>
          </p:nvSpPr>
          <p:spPr bwMode="auto">
            <a:xfrm>
              <a:off x="3392488" y="2101850"/>
              <a:ext cx="571500" cy="552450"/>
            </a:xfrm>
            <a:custGeom>
              <a:avLst/>
              <a:gdLst/>
              <a:ahLst/>
              <a:cxnLst>
                <a:cxn ang="0">
                  <a:pos x="90" y="1031"/>
                </a:cxn>
                <a:cxn ang="0">
                  <a:pos x="39" y="981"/>
                </a:cxn>
                <a:cxn ang="0">
                  <a:pos x="14" y="919"/>
                </a:cxn>
                <a:cxn ang="0">
                  <a:pos x="2" y="822"/>
                </a:cxn>
                <a:cxn ang="0">
                  <a:pos x="21" y="696"/>
                </a:cxn>
                <a:cxn ang="0">
                  <a:pos x="72" y="662"/>
                </a:cxn>
                <a:cxn ang="0">
                  <a:pos x="156" y="662"/>
                </a:cxn>
                <a:cxn ang="0">
                  <a:pos x="304" y="621"/>
                </a:cxn>
                <a:cxn ang="0">
                  <a:pos x="434" y="530"/>
                </a:cxn>
                <a:cxn ang="0">
                  <a:pos x="522" y="404"/>
                </a:cxn>
                <a:cxn ang="0">
                  <a:pos x="552" y="331"/>
                </a:cxn>
                <a:cxn ang="0">
                  <a:pos x="463" y="291"/>
                </a:cxn>
                <a:cxn ang="0">
                  <a:pos x="416" y="236"/>
                </a:cxn>
                <a:cxn ang="0">
                  <a:pos x="431" y="187"/>
                </a:cxn>
                <a:cxn ang="0">
                  <a:pos x="519" y="115"/>
                </a:cxn>
                <a:cxn ang="0">
                  <a:pos x="695" y="33"/>
                </a:cxn>
                <a:cxn ang="0">
                  <a:pos x="803" y="0"/>
                </a:cxn>
                <a:cxn ang="0">
                  <a:pos x="871" y="23"/>
                </a:cxn>
                <a:cxn ang="0">
                  <a:pos x="926" y="79"/>
                </a:cxn>
                <a:cxn ang="0">
                  <a:pos x="999" y="171"/>
                </a:cxn>
                <a:cxn ang="0">
                  <a:pos x="1070" y="299"/>
                </a:cxn>
                <a:cxn ang="0">
                  <a:pos x="1078" y="371"/>
                </a:cxn>
                <a:cxn ang="0">
                  <a:pos x="1033" y="400"/>
                </a:cxn>
                <a:cxn ang="0">
                  <a:pos x="975" y="395"/>
                </a:cxn>
                <a:cxn ang="0">
                  <a:pos x="911" y="434"/>
                </a:cxn>
                <a:cxn ang="0">
                  <a:pos x="891" y="540"/>
                </a:cxn>
                <a:cxn ang="0">
                  <a:pos x="847" y="641"/>
                </a:cxn>
                <a:cxn ang="0">
                  <a:pos x="710" y="834"/>
                </a:cxn>
                <a:cxn ang="0">
                  <a:pos x="529" y="958"/>
                </a:cxn>
                <a:cxn ang="0">
                  <a:pos x="341" y="1031"/>
                </a:cxn>
                <a:cxn ang="0">
                  <a:pos x="214" y="1041"/>
                </a:cxn>
                <a:cxn ang="0">
                  <a:pos x="62" y="702"/>
                </a:cxn>
                <a:cxn ang="0">
                  <a:pos x="39" y="753"/>
                </a:cxn>
                <a:cxn ang="0">
                  <a:pos x="47" y="883"/>
                </a:cxn>
                <a:cxn ang="0">
                  <a:pos x="76" y="979"/>
                </a:cxn>
                <a:cxn ang="0">
                  <a:pos x="164" y="1005"/>
                </a:cxn>
                <a:cxn ang="0">
                  <a:pos x="286" y="1003"/>
                </a:cxn>
                <a:cxn ang="0">
                  <a:pos x="419" y="969"/>
                </a:cxn>
                <a:cxn ang="0">
                  <a:pos x="633" y="851"/>
                </a:cxn>
                <a:cxn ang="0">
                  <a:pos x="781" y="689"/>
                </a:cxn>
                <a:cxn ang="0">
                  <a:pos x="848" y="553"/>
                </a:cxn>
                <a:cxn ang="0">
                  <a:pos x="860" y="487"/>
                </a:cxn>
                <a:cxn ang="0">
                  <a:pos x="886" y="388"/>
                </a:cxn>
                <a:cxn ang="0">
                  <a:pos x="899" y="356"/>
                </a:cxn>
                <a:cxn ang="0">
                  <a:pos x="915" y="346"/>
                </a:cxn>
                <a:cxn ang="0">
                  <a:pos x="1012" y="363"/>
                </a:cxn>
                <a:cxn ang="0">
                  <a:pos x="1046" y="347"/>
                </a:cxn>
                <a:cxn ang="0">
                  <a:pos x="1012" y="268"/>
                </a:cxn>
                <a:cxn ang="0">
                  <a:pos x="962" y="177"/>
                </a:cxn>
                <a:cxn ang="0">
                  <a:pos x="890" y="90"/>
                </a:cxn>
                <a:cxn ang="0">
                  <a:pos x="839" y="46"/>
                </a:cxn>
                <a:cxn ang="0">
                  <a:pos x="774" y="44"/>
                </a:cxn>
                <a:cxn ang="0">
                  <a:pos x="627" y="97"/>
                </a:cxn>
                <a:cxn ang="0">
                  <a:pos x="513" y="166"/>
                </a:cxn>
                <a:cxn ang="0">
                  <a:pos x="452" y="222"/>
                </a:cxn>
                <a:cxn ang="0">
                  <a:pos x="498" y="269"/>
                </a:cxn>
                <a:cxn ang="0">
                  <a:pos x="563" y="293"/>
                </a:cxn>
                <a:cxn ang="0">
                  <a:pos x="583" y="298"/>
                </a:cxn>
                <a:cxn ang="0">
                  <a:pos x="589" y="328"/>
                </a:cxn>
                <a:cxn ang="0">
                  <a:pos x="533" y="458"/>
                </a:cxn>
                <a:cxn ang="0">
                  <a:pos x="431" y="582"/>
                </a:cxn>
                <a:cxn ang="0">
                  <a:pos x="248" y="684"/>
                </a:cxn>
                <a:cxn ang="0">
                  <a:pos x="129" y="696"/>
                </a:cxn>
              </a:cxnLst>
              <a:rect l="0" t="0" r="r" b="b"/>
              <a:pathLst>
                <a:path w="1082" h="1042">
                  <a:moveTo>
                    <a:pt x="173" y="1042"/>
                  </a:moveTo>
                  <a:lnTo>
                    <a:pt x="173" y="1042"/>
                  </a:lnTo>
                  <a:lnTo>
                    <a:pt x="153" y="1041"/>
                  </a:lnTo>
                  <a:lnTo>
                    <a:pt x="134" y="1040"/>
                  </a:lnTo>
                  <a:lnTo>
                    <a:pt x="118" y="1038"/>
                  </a:lnTo>
                  <a:lnTo>
                    <a:pt x="102" y="1035"/>
                  </a:lnTo>
                  <a:lnTo>
                    <a:pt x="102" y="1035"/>
                  </a:lnTo>
                  <a:lnTo>
                    <a:pt x="90" y="1031"/>
                  </a:lnTo>
                  <a:lnTo>
                    <a:pt x="78" y="1027"/>
                  </a:lnTo>
                  <a:lnTo>
                    <a:pt x="68" y="1022"/>
                  </a:lnTo>
                  <a:lnTo>
                    <a:pt x="60" y="1017"/>
                  </a:lnTo>
                  <a:lnTo>
                    <a:pt x="53" y="1011"/>
                  </a:lnTo>
                  <a:lnTo>
                    <a:pt x="47" y="1003"/>
                  </a:lnTo>
                  <a:lnTo>
                    <a:pt x="42" y="992"/>
                  </a:lnTo>
                  <a:lnTo>
                    <a:pt x="39" y="981"/>
                  </a:lnTo>
                  <a:lnTo>
                    <a:pt x="39" y="981"/>
                  </a:lnTo>
                  <a:lnTo>
                    <a:pt x="37" y="973"/>
                  </a:lnTo>
                  <a:lnTo>
                    <a:pt x="34" y="964"/>
                  </a:lnTo>
                  <a:lnTo>
                    <a:pt x="27" y="950"/>
                  </a:lnTo>
                  <a:lnTo>
                    <a:pt x="27" y="950"/>
                  </a:lnTo>
                  <a:lnTo>
                    <a:pt x="20" y="935"/>
                  </a:lnTo>
                  <a:lnTo>
                    <a:pt x="16" y="927"/>
                  </a:lnTo>
                  <a:lnTo>
                    <a:pt x="14" y="919"/>
                  </a:lnTo>
                  <a:lnTo>
                    <a:pt x="14" y="919"/>
                  </a:lnTo>
                  <a:lnTo>
                    <a:pt x="13" y="907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1" y="879"/>
                  </a:lnTo>
                  <a:lnTo>
                    <a:pt x="8" y="863"/>
                  </a:lnTo>
                  <a:lnTo>
                    <a:pt x="8" y="863"/>
                  </a:lnTo>
                  <a:lnTo>
                    <a:pt x="5" y="846"/>
                  </a:lnTo>
                  <a:lnTo>
                    <a:pt x="2" y="822"/>
                  </a:lnTo>
                  <a:lnTo>
                    <a:pt x="0" y="794"/>
                  </a:lnTo>
                  <a:lnTo>
                    <a:pt x="0" y="780"/>
                  </a:lnTo>
                  <a:lnTo>
                    <a:pt x="0" y="764"/>
                  </a:lnTo>
                  <a:lnTo>
                    <a:pt x="2" y="750"/>
                  </a:lnTo>
                  <a:lnTo>
                    <a:pt x="4" y="735"/>
                  </a:lnTo>
                  <a:lnTo>
                    <a:pt x="8" y="721"/>
                  </a:lnTo>
                  <a:lnTo>
                    <a:pt x="13" y="707"/>
                  </a:lnTo>
                  <a:lnTo>
                    <a:pt x="21" y="696"/>
                  </a:lnTo>
                  <a:lnTo>
                    <a:pt x="29" y="685"/>
                  </a:lnTo>
                  <a:lnTo>
                    <a:pt x="33" y="680"/>
                  </a:lnTo>
                  <a:lnTo>
                    <a:pt x="39" y="675"/>
                  </a:lnTo>
                  <a:lnTo>
                    <a:pt x="44" y="672"/>
                  </a:lnTo>
                  <a:lnTo>
                    <a:pt x="52" y="668"/>
                  </a:lnTo>
                  <a:lnTo>
                    <a:pt x="52" y="668"/>
                  </a:lnTo>
                  <a:lnTo>
                    <a:pt x="61" y="664"/>
                  </a:lnTo>
                  <a:lnTo>
                    <a:pt x="72" y="662"/>
                  </a:lnTo>
                  <a:lnTo>
                    <a:pt x="85" y="660"/>
                  </a:lnTo>
                  <a:lnTo>
                    <a:pt x="98" y="660"/>
                  </a:lnTo>
                  <a:lnTo>
                    <a:pt x="98" y="660"/>
                  </a:lnTo>
                  <a:lnTo>
                    <a:pt x="127" y="661"/>
                  </a:lnTo>
                  <a:lnTo>
                    <a:pt x="127" y="661"/>
                  </a:lnTo>
                  <a:lnTo>
                    <a:pt x="141" y="662"/>
                  </a:lnTo>
                  <a:lnTo>
                    <a:pt x="156" y="662"/>
                  </a:lnTo>
                  <a:lnTo>
                    <a:pt x="156" y="662"/>
                  </a:lnTo>
                  <a:lnTo>
                    <a:pt x="173" y="661"/>
                  </a:lnTo>
                  <a:lnTo>
                    <a:pt x="189" y="659"/>
                  </a:lnTo>
                  <a:lnTo>
                    <a:pt x="189" y="659"/>
                  </a:lnTo>
                  <a:lnTo>
                    <a:pt x="228" y="648"/>
                  </a:lnTo>
                  <a:lnTo>
                    <a:pt x="248" y="642"/>
                  </a:lnTo>
                  <a:lnTo>
                    <a:pt x="266" y="636"/>
                  </a:lnTo>
                  <a:lnTo>
                    <a:pt x="285" y="629"/>
                  </a:lnTo>
                  <a:lnTo>
                    <a:pt x="304" y="621"/>
                  </a:lnTo>
                  <a:lnTo>
                    <a:pt x="323" y="612"/>
                  </a:lnTo>
                  <a:lnTo>
                    <a:pt x="342" y="602"/>
                  </a:lnTo>
                  <a:lnTo>
                    <a:pt x="342" y="602"/>
                  </a:lnTo>
                  <a:lnTo>
                    <a:pt x="361" y="591"/>
                  </a:lnTo>
                  <a:lnTo>
                    <a:pt x="380" y="577"/>
                  </a:lnTo>
                  <a:lnTo>
                    <a:pt x="399" y="563"/>
                  </a:lnTo>
                  <a:lnTo>
                    <a:pt x="416" y="547"/>
                  </a:lnTo>
                  <a:lnTo>
                    <a:pt x="434" y="530"/>
                  </a:lnTo>
                  <a:lnTo>
                    <a:pt x="451" y="511"/>
                  </a:lnTo>
                  <a:lnTo>
                    <a:pt x="468" y="490"/>
                  </a:lnTo>
                  <a:lnTo>
                    <a:pt x="482" y="470"/>
                  </a:lnTo>
                  <a:lnTo>
                    <a:pt x="482" y="470"/>
                  </a:lnTo>
                  <a:lnTo>
                    <a:pt x="495" y="452"/>
                  </a:lnTo>
                  <a:lnTo>
                    <a:pt x="507" y="433"/>
                  </a:lnTo>
                  <a:lnTo>
                    <a:pt x="517" y="413"/>
                  </a:lnTo>
                  <a:lnTo>
                    <a:pt x="522" y="404"/>
                  </a:lnTo>
                  <a:lnTo>
                    <a:pt x="526" y="393"/>
                  </a:lnTo>
                  <a:lnTo>
                    <a:pt x="526" y="393"/>
                  </a:lnTo>
                  <a:lnTo>
                    <a:pt x="531" y="379"/>
                  </a:lnTo>
                  <a:lnTo>
                    <a:pt x="537" y="365"/>
                  </a:lnTo>
                  <a:lnTo>
                    <a:pt x="537" y="365"/>
                  </a:lnTo>
                  <a:lnTo>
                    <a:pt x="545" y="349"/>
                  </a:lnTo>
                  <a:lnTo>
                    <a:pt x="548" y="341"/>
                  </a:lnTo>
                  <a:lnTo>
                    <a:pt x="552" y="331"/>
                  </a:lnTo>
                  <a:lnTo>
                    <a:pt x="553" y="325"/>
                  </a:lnTo>
                  <a:lnTo>
                    <a:pt x="546" y="324"/>
                  </a:lnTo>
                  <a:lnTo>
                    <a:pt x="546" y="324"/>
                  </a:lnTo>
                  <a:lnTo>
                    <a:pt x="530" y="321"/>
                  </a:lnTo>
                  <a:lnTo>
                    <a:pt x="513" y="317"/>
                  </a:lnTo>
                  <a:lnTo>
                    <a:pt x="496" y="310"/>
                  </a:lnTo>
                  <a:lnTo>
                    <a:pt x="478" y="301"/>
                  </a:lnTo>
                  <a:lnTo>
                    <a:pt x="463" y="291"/>
                  </a:lnTo>
                  <a:lnTo>
                    <a:pt x="447" y="280"/>
                  </a:lnTo>
                  <a:lnTo>
                    <a:pt x="441" y="273"/>
                  </a:lnTo>
                  <a:lnTo>
                    <a:pt x="435" y="266"/>
                  </a:lnTo>
                  <a:lnTo>
                    <a:pt x="429" y="259"/>
                  </a:lnTo>
                  <a:lnTo>
                    <a:pt x="423" y="252"/>
                  </a:lnTo>
                  <a:lnTo>
                    <a:pt x="423" y="252"/>
                  </a:lnTo>
                  <a:lnTo>
                    <a:pt x="419" y="243"/>
                  </a:lnTo>
                  <a:lnTo>
                    <a:pt x="416" y="236"/>
                  </a:lnTo>
                  <a:lnTo>
                    <a:pt x="415" y="229"/>
                  </a:lnTo>
                  <a:lnTo>
                    <a:pt x="414" y="222"/>
                  </a:lnTo>
                  <a:lnTo>
                    <a:pt x="415" y="216"/>
                  </a:lnTo>
                  <a:lnTo>
                    <a:pt x="416" y="209"/>
                  </a:lnTo>
                  <a:lnTo>
                    <a:pt x="419" y="203"/>
                  </a:lnTo>
                  <a:lnTo>
                    <a:pt x="422" y="198"/>
                  </a:lnTo>
                  <a:lnTo>
                    <a:pt x="427" y="192"/>
                  </a:lnTo>
                  <a:lnTo>
                    <a:pt x="431" y="187"/>
                  </a:lnTo>
                  <a:lnTo>
                    <a:pt x="441" y="176"/>
                  </a:lnTo>
                  <a:lnTo>
                    <a:pt x="453" y="166"/>
                  </a:lnTo>
                  <a:lnTo>
                    <a:pt x="466" y="157"/>
                  </a:lnTo>
                  <a:lnTo>
                    <a:pt x="466" y="157"/>
                  </a:lnTo>
                  <a:lnTo>
                    <a:pt x="481" y="144"/>
                  </a:lnTo>
                  <a:lnTo>
                    <a:pt x="481" y="144"/>
                  </a:lnTo>
                  <a:lnTo>
                    <a:pt x="500" y="130"/>
                  </a:lnTo>
                  <a:lnTo>
                    <a:pt x="519" y="115"/>
                  </a:lnTo>
                  <a:lnTo>
                    <a:pt x="540" y="103"/>
                  </a:lnTo>
                  <a:lnTo>
                    <a:pt x="563" y="90"/>
                  </a:lnTo>
                  <a:lnTo>
                    <a:pt x="588" y="77"/>
                  </a:lnTo>
                  <a:lnTo>
                    <a:pt x="613" y="65"/>
                  </a:lnTo>
                  <a:lnTo>
                    <a:pt x="642" y="53"/>
                  </a:lnTo>
                  <a:lnTo>
                    <a:pt x="672" y="41"/>
                  </a:lnTo>
                  <a:lnTo>
                    <a:pt x="672" y="41"/>
                  </a:lnTo>
                  <a:lnTo>
                    <a:pt x="695" y="33"/>
                  </a:lnTo>
                  <a:lnTo>
                    <a:pt x="695" y="33"/>
                  </a:lnTo>
                  <a:lnTo>
                    <a:pt x="719" y="23"/>
                  </a:lnTo>
                  <a:lnTo>
                    <a:pt x="744" y="14"/>
                  </a:lnTo>
                  <a:lnTo>
                    <a:pt x="767" y="7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03" y="0"/>
                  </a:lnTo>
                  <a:lnTo>
                    <a:pt x="803" y="0"/>
                  </a:lnTo>
                  <a:lnTo>
                    <a:pt x="815" y="1"/>
                  </a:lnTo>
                  <a:lnTo>
                    <a:pt x="826" y="4"/>
                  </a:lnTo>
                  <a:lnTo>
                    <a:pt x="838" y="8"/>
                  </a:lnTo>
                  <a:lnTo>
                    <a:pt x="850" y="13"/>
                  </a:lnTo>
                  <a:lnTo>
                    <a:pt x="850" y="13"/>
                  </a:lnTo>
                  <a:lnTo>
                    <a:pt x="863" y="19"/>
                  </a:lnTo>
                  <a:lnTo>
                    <a:pt x="863" y="19"/>
                  </a:lnTo>
                  <a:lnTo>
                    <a:pt x="871" y="23"/>
                  </a:lnTo>
                  <a:lnTo>
                    <a:pt x="878" y="27"/>
                  </a:lnTo>
                  <a:lnTo>
                    <a:pt x="883" y="32"/>
                  </a:lnTo>
                  <a:lnTo>
                    <a:pt x="889" y="36"/>
                  </a:lnTo>
                  <a:lnTo>
                    <a:pt x="899" y="46"/>
                  </a:lnTo>
                  <a:lnTo>
                    <a:pt x="909" y="59"/>
                  </a:lnTo>
                  <a:lnTo>
                    <a:pt x="909" y="59"/>
                  </a:lnTo>
                  <a:lnTo>
                    <a:pt x="917" y="69"/>
                  </a:lnTo>
                  <a:lnTo>
                    <a:pt x="926" y="79"/>
                  </a:lnTo>
                  <a:lnTo>
                    <a:pt x="926" y="79"/>
                  </a:lnTo>
                  <a:lnTo>
                    <a:pt x="946" y="100"/>
                  </a:lnTo>
                  <a:lnTo>
                    <a:pt x="966" y="122"/>
                  </a:lnTo>
                  <a:lnTo>
                    <a:pt x="975" y="134"/>
                  </a:lnTo>
                  <a:lnTo>
                    <a:pt x="984" y="146"/>
                  </a:lnTo>
                  <a:lnTo>
                    <a:pt x="992" y="159"/>
                  </a:lnTo>
                  <a:lnTo>
                    <a:pt x="999" y="171"/>
                  </a:lnTo>
                  <a:lnTo>
                    <a:pt x="999" y="171"/>
                  </a:lnTo>
                  <a:lnTo>
                    <a:pt x="1018" y="209"/>
                  </a:lnTo>
                  <a:lnTo>
                    <a:pt x="1031" y="230"/>
                  </a:lnTo>
                  <a:lnTo>
                    <a:pt x="1044" y="251"/>
                  </a:lnTo>
                  <a:lnTo>
                    <a:pt x="1044" y="251"/>
                  </a:lnTo>
                  <a:lnTo>
                    <a:pt x="1059" y="275"/>
                  </a:lnTo>
                  <a:lnTo>
                    <a:pt x="1065" y="287"/>
                  </a:lnTo>
                  <a:lnTo>
                    <a:pt x="1070" y="299"/>
                  </a:lnTo>
                  <a:lnTo>
                    <a:pt x="1070" y="299"/>
                  </a:lnTo>
                  <a:lnTo>
                    <a:pt x="1073" y="309"/>
                  </a:lnTo>
                  <a:lnTo>
                    <a:pt x="1077" y="319"/>
                  </a:lnTo>
                  <a:lnTo>
                    <a:pt x="1080" y="332"/>
                  </a:lnTo>
                  <a:lnTo>
                    <a:pt x="1082" y="346"/>
                  </a:lnTo>
                  <a:lnTo>
                    <a:pt x="1082" y="352"/>
                  </a:lnTo>
                  <a:lnTo>
                    <a:pt x="1081" y="358"/>
                  </a:lnTo>
                  <a:lnTo>
                    <a:pt x="1080" y="365"/>
                  </a:lnTo>
                  <a:lnTo>
                    <a:pt x="1078" y="371"/>
                  </a:lnTo>
                  <a:lnTo>
                    <a:pt x="1076" y="377"/>
                  </a:lnTo>
                  <a:lnTo>
                    <a:pt x="1072" y="382"/>
                  </a:lnTo>
                  <a:lnTo>
                    <a:pt x="1067" y="387"/>
                  </a:lnTo>
                  <a:lnTo>
                    <a:pt x="1062" y="391"/>
                  </a:lnTo>
                  <a:lnTo>
                    <a:pt x="1062" y="391"/>
                  </a:lnTo>
                  <a:lnTo>
                    <a:pt x="1052" y="395"/>
                  </a:lnTo>
                  <a:lnTo>
                    <a:pt x="1043" y="398"/>
                  </a:lnTo>
                  <a:lnTo>
                    <a:pt x="1033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10" y="400"/>
                  </a:lnTo>
                  <a:lnTo>
                    <a:pt x="997" y="398"/>
                  </a:lnTo>
                  <a:lnTo>
                    <a:pt x="997" y="398"/>
                  </a:lnTo>
                  <a:lnTo>
                    <a:pt x="975" y="395"/>
                  </a:lnTo>
                  <a:lnTo>
                    <a:pt x="975" y="395"/>
                  </a:lnTo>
                  <a:lnTo>
                    <a:pt x="952" y="392"/>
                  </a:lnTo>
                  <a:lnTo>
                    <a:pt x="930" y="388"/>
                  </a:lnTo>
                  <a:lnTo>
                    <a:pt x="923" y="387"/>
                  </a:lnTo>
                  <a:lnTo>
                    <a:pt x="922" y="392"/>
                  </a:lnTo>
                  <a:lnTo>
                    <a:pt x="922" y="392"/>
                  </a:lnTo>
                  <a:lnTo>
                    <a:pt x="917" y="413"/>
                  </a:lnTo>
                  <a:lnTo>
                    <a:pt x="911" y="434"/>
                  </a:lnTo>
                  <a:lnTo>
                    <a:pt x="911" y="434"/>
                  </a:lnTo>
                  <a:lnTo>
                    <a:pt x="905" y="452"/>
                  </a:lnTo>
                  <a:lnTo>
                    <a:pt x="900" y="472"/>
                  </a:lnTo>
                  <a:lnTo>
                    <a:pt x="895" y="491"/>
                  </a:lnTo>
                  <a:lnTo>
                    <a:pt x="894" y="501"/>
                  </a:lnTo>
                  <a:lnTo>
                    <a:pt x="894" y="511"/>
                  </a:lnTo>
                  <a:lnTo>
                    <a:pt x="894" y="511"/>
                  </a:lnTo>
                  <a:lnTo>
                    <a:pt x="893" y="525"/>
                  </a:lnTo>
                  <a:lnTo>
                    <a:pt x="891" y="540"/>
                  </a:lnTo>
                  <a:lnTo>
                    <a:pt x="887" y="554"/>
                  </a:lnTo>
                  <a:lnTo>
                    <a:pt x="882" y="568"/>
                  </a:lnTo>
                  <a:lnTo>
                    <a:pt x="877" y="582"/>
                  </a:lnTo>
                  <a:lnTo>
                    <a:pt x="870" y="596"/>
                  </a:lnTo>
                  <a:lnTo>
                    <a:pt x="856" y="623"/>
                  </a:lnTo>
                  <a:lnTo>
                    <a:pt x="856" y="623"/>
                  </a:lnTo>
                  <a:lnTo>
                    <a:pt x="847" y="641"/>
                  </a:lnTo>
                  <a:lnTo>
                    <a:pt x="847" y="641"/>
                  </a:lnTo>
                  <a:lnTo>
                    <a:pt x="832" y="669"/>
                  </a:lnTo>
                  <a:lnTo>
                    <a:pt x="815" y="699"/>
                  </a:lnTo>
                  <a:lnTo>
                    <a:pt x="795" y="730"/>
                  </a:lnTo>
                  <a:lnTo>
                    <a:pt x="774" y="761"/>
                  </a:lnTo>
                  <a:lnTo>
                    <a:pt x="750" y="791"/>
                  </a:lnTo>
                  <a:lnTo>
                    <a:pt x="737" y="806"/>
                  </a:lnTo>
                  <a:lnTo>
                    <a:pt x="724" y="821"/>
                  </a:lnTo>
                  <a:lnTo>
                    <a:pt x="710" y="834"/>
                  </a:lnTo>
                  <a:lnTo>
                    <a:pt x="695" y="848"/>
                  </a:lnTo>
                  <a:lnTo>
                    <a:pt x="680" y="861"/>
                  </a:lnTo>
                  <a:lnTo>
                    <a:pt x="664" y="874"/>
                  </a:lnTo>
                  <a:lnTo>
                    <a:pt x="664" y="874"/>
                  </a:lnTo>
                  <a:lnTo>
                    <a:pt x="629" y="897"/>
                  </a:lnTo>
                  <a:lnTo>
                    <a:pt x="595" y="919"/>
                  </a:lnTo>
                  <a:lnTo>
                    <a:pt x="562" y="940"/>
                  </a:lnTo>
                  <a:lnTo>
                    <a:pt x="529" y="958"/>
                  </a:lnTo>
                  <a:lnTo>
                    <a:pt x="497" y="975"/>
                  </a:lnTo>
                  <a:lnTo>
                    <a:pt x="463" y="989"/>
                  </a:lnTo>
                  <a:lnTo>
                    <a:pt x="430" y="1004"/>
                  </a:lnTo>
                  <a:lnTo>
                    <a:pt x="396" y="1015"/>
                  </a:lnTo>
                  <a:lnTo>
                    <a:pt x="396" y="1015"/>
                  </a:lnTo>
                  <a:lnTo>
                    <a:pt x="377" y="1021"/>
                  </a:lnTo>
                  <a:lnTo>
                    <a:pt x="359" y="1026"/>
                  </a:lnTo>
                  <a:lnTo>
                    <a:pt x="341" y="1031"/>
                  </a:lnTo>
                  <a:lnTo>
                    <a:pt x="323" y="1034"/>
                  </a:lnTo>
                  <a:lnTo>
                    <a:pt x="306" y="1037"/>
                  </a:lnTo>
                  <a:lnTo>
                    <a:pt x="288" y="1038"/>
                  </a:lnTo>
                  <a:lnTo>
                    <a:pt x="271" y="1040"/>
                  </a:lnTo>
                  <a:lnTo>
                    <a:pt x="252" y="1040"/>
                  </a:lnTo>
                  <a:lnTo>
                    <a:pt x="252" y="1040"/>
                  </a:lnTo>
                  <a:lnTo>
                    <a:pt x="214" y="1041"/>
                  </a:lnTo>
                  <a:lnTo>
                    <a:pt x="214" y="1041"/>
                  </a:lnTo>
                  <a:lnTo>
                    <a:pt x="173" y="1042"/>
                  </a:lnTo>
                  <a:lnTo>
                    <a:pt x="173" y="1042"/>
                  </a:lnTo>
                  <a:close/>
                  <a:moveTo>
                    <a:pt x="98" y="694"/>
                  </a:moveTo>
                  <a:lnTo>
                    <a:pt x="98" y="694"/>
                  </a:lnTo>
                  <a:lnTo>
                    <a:pt x="84" y="695"/>
                  </a:lnTo>
                  <a:lnTo>
                    <a:pt x="71" y="698"/>
                  </a:lnTo>
                  <a:lnTo>
                    <a:pt x="66" y="700"/>
                  </a:lnTo>
                  <a:lnTo>
                    <a:pt x="62" y="702"/>
                  </a:lnTo>
                  <a:lnTo>
                    <a:pt x="58" y="705"/>
                  </a:lnTo>
                  <a:lnTo>
                    <a:pt x="55" y="708"/>
                  </a:lnTo>
                  <a:lnTo>
                    <a:pt x="55" y="708"/>
                  </a:lnTo>
                  <a:lnTo>
                    <a:pt x="51" y="714"/>
                  </a:lnTo>
                  <a:lnTo>
                    <a:pt x="47" y="721"/>
                  </a:lnTo>
                  <a:lnTo>
                    <a:pt x="44" y="729"/>
                  </a:lnTo>
                  <a:lnTo>
                    <a:pt x="42" y="736"/>
                  </a:lnTo>
                  <a:lnTo>
                    <a:pt x="39" y="753"/>
                  </a:lnTo>
                  <a:lnTo>
                    <a:pt x="38" y="768"/>
                  </a:lnTo>
                  <a:lnTo>
                    <a:pt x="38" y="768"/>
                  </a:lnTo>
                  <a:lnTo>
                    <a:pt x="38" y="783"/>
                  </a:lnTo>
                  <a:lnTo>
                    <a:pt x="39" y="797"/>
                  </a:lnTo>
                  <a:lnTo>
                    <a:pt x="42" y="826"/>
                  </a:lnTo>
                  <a:lnTo>
                    <a:pt x="42" y="826"/>
                  </a:lnTo>
                  <a:lnTo>
                    <a:pt x="45" y="855"/>
                  </a:lnTo>
                  <a:lnTo>
                    <a:pt x="47" y="883"/>
                  </a:lnTo>
                  <a:lnTo>
                    <a:pt x="47" y="883"/>
                  </a:lnTo>
                  <a:lnTo>
                    <a:pt x="48" y="893"/>
                  </a:lnTo>
                  <a:lnTo>
                    <a:pt x="51" y="909"/>
                  </a:lnTo>
                  <a:lnTo>
                    <a:pt x="55" y="926"/>
                  </a:lnTo>
                  <a:lnTo>
                    <a:pt x="61" y="945"/>
                  </a:lnTo>
                  <a:lnTo>
                    <a:pt x="68" y="962"/>
                  </a:lnTo>
                  <a:lnTo>
                    <a:pt x="72" y="971"/>
                  </a:lnTo>
                  <a:lnTo>
                    <a:pt x="76" y="979"/>
                  </a:lnTo>
                  <a:lnTo>
                    <a:pt x="82" y="985"/>
                  </a:lnTo>
                  <a:lnTo>
                    <a:pt x="87" y="990"/>
                  </a:lnTo>
                  <a:lnTo>
                    <a:pt x="93" y="994"/>
                  </a:lnTo>
                  <a:lnTo>
                    <a:pt x="98" y="996"/>
                  </a:lnTo>
                  <a:lnTo>
                    <a:pt x="98" y="996"/>
                  </a:lnTo>
                  <a:lnTo>
                    <a:pt x="121" y="1001"/>
                  </a:lnTo>
                  <a:lnTo>
                    <a:pt x="142" y="1004"/>
                  </a:lnTo>
                  <a:lnTo>
                    <a:pt x="164" y="1005"/>
                  </a:lnTo>
                  <a:lnTo>
                    <a:pt x="183" y="1005"/>
                  </a:lnTo>
                  <a:lnTo>
                    <a:pt x="183" y="1005"/>
                  </a:lnTo>
                  <a:lnTo>
                    <a:pt x="218" y="1004"/>
                  </a:lnTo>
                  <a:lnTo>
                    <a:pt x="218" y="1004"/>
                  </a:lnTo>
                  <a:lnTo>
                    <a:pt x="252" y="1004"/>
                  </a:lnTo>
                  <a:lnTo>
                    <a:pt x="252" y="1004"/>
                  </a:lnTo>
                  <a:lnTo>
                    <a:pt x="270" y="1004"/>
                  </a:lnTo>
                  <a:lnTo>
                    <a:pt x="286" y="1003"/>
                  </a:lnTo>
                  <a:lnTo>
                    <a:pt x="304" y="1001"/>
                  </a:lnTo>
                  <a:lnTo>
                    <a:pt x="320" y="999"/>
                  </a:lnTo>
                  <a:lnTo>
                    <a:pt x="337" y="994"/>
                  </a:lnTo>
                  <a:lnTo>
                    <a:pt x="353" y="991"/>
                  </a:lnTo>
                  <a:lnTo>
                    <a:pt x="370" y="986"/>
                  </a:lnTo>
                  <a:lnTo>
                    <a:pt x="386" y="981"/>
                  </a:lnTo>
                  <a:lnTo>
                    <a:pt x="386" y="981"/>
                  </a:lnTo>
                  <a:lnTo>
                    <a:pt x="419" y="969"/>
                  </a:lnTo>
                  <a:lnTo>
                    <a:pt x="451" y="955"/>
                  </a:lnTo>
                  <a:lnTo>
                    <a:pt x="483" y="941"/>
                  </a:lnTo>
                  <a:lnTo>
                    <a:pt x="514" y="925"/>
                  </a:lnTo>
                  <a:lnTo>
                    <a:pt x="544" y="909"/>
                  </a:lnTo>
                  <a:lnTo>
                    <a:pt x="574" y="891"/>
                  </a:lnTo>
                  <a:lnTo>
                    <a:pt x="603" y="872"/>
                  </a:lnTo>
                  <a:lnTo>
                    <a:pt x="633" y="851"/>
                  </a:lnTo>
                  <a:lnTo>
                    <a:pt x="633" y="851"/>
                  </a:lnTo>
                  <a:lnTo>
                    <a:pt x="647" y="841"/>
                  </a:lnTo>
                  <a:lnTo>
                    <a:pt x="661" y="829"/>
                  </a:lnTo>
                  <a:lnTo>
                    <a:pt x="674" y="818"/>
                  </a:lnTo>
                  <a:lnTo>
                    <a:pt x="687" y="805"/>
                  </a:lnTo>
                  <a:lnTo>
                    <a:pt x="713" y="779"/>
                  </a:lnTo>
                  <a:lnTo>
                    <a:pt x="737" y="751"/>
                  </a:lnTo>
                  <a:lnTo>
                    <a:pt x="760" y="720"/>
                  </a:lnTo>
                  <a:lnTo>
                    <a:pt x="781" y="689"/>
                  </a:lnTo>
                  <a:lnTo>
                    <a:pt x="799" y="656"/>
                  </a:lnTo>
                  <a:lnTo>
                    <a:pt x="808" y="639"/>
                  </a:lnTo>
                  <a:lnTo>
                    <a:pt x="816" y="623"/>
                  </a:lnTo>
                  <a:lnTo>
                    <a:pt x="821" y="610"/>
                  </a:lnTo>
                  <a:lnTo>
                    <a:pt x="821" y="610"/>
                  </a:lnTo>
                  <a:lnTo>
                    <a:pt x="835" y="581"/>
                  </a:lnTo>
                  <a:lnTo>
                    <a:pt x="848" y="553"/>
                  </a:lnTo>
                  <a:lnTo>
                    <a:pt x="848" y="553"/>
                  </a:lnTo>
                  <a:lnTo>
                    <a:pt x="853" y="542"/>
                  </a:lnTo>
                  <a:lnTo>
                    <a:pt x="855" y="533"/>
                  </a:lnTo>
                  <a:lnTo>
                    <a:pt x="856" y="523"/>
                  </a:lnTo>
                  <a:lnTo>
                    <a:pt x="856" y="515"/>
                  </a:lnTo>
                  <a:lnTo>
                    <a:pt x="856" y="515"/>
                  </a:lnTo>
                  <a:lnTo>
                    <a:pt x="857" y="504"/>
                  </a:lnTo>
                  <a:lnTo>
                    <a:pt x="859" y="492"/>
                  </a:lnTo>
                  <a:lnTo>
                    <a:pt x="860" y="487"/>
                  </a:lnTo>
                  <a:lnTo>
                    <a:pt x="860" y="487"/>
                  </a:lnTo>
                  <a:lnTo>
                    <a:pt x="868" y="456"/>
                  </a:lnTo>
                  <a:lnTo>
                    <a:pt x="875" y="425"/>
                  </a:lnTo>
                  <a:lnTo>
                    <a:pt x="875" y="425"/>
                  </a:lnTo>
                  <a:lnTo>
                    <a:pt x="878" y="414"/>
                  </a:lnTo>
                  <a:lnTo>
                    <a:pt x="881" y="404"/>
                  </a:lnTo>
                  <a:lnTo>
                    <a:pt x="881" y="404"/>
                  </a:lnTo>
                  <a:lnTo>
                    <a:pt x="886" y="388"/>
                  </a:lnTo>
                  <a:lnTo>
                    <a:pt x="888" y="380"/>
                  </a:lnTo>
                  <a:lnTo>
                    <a:pt x="890" y="372"/>
                  </a:lnTo>
                  <a:lnTo>
                    <a:pt x="890" y="372"/>
                  </a:lnTo>
                  <a:lnTo>
                    <a:pt x="890" y="367"/>
                  </a:lnTo>
                  <a:lnTo>
                    <a:pt x="892" y="363"/>
                  </a:lnTo>
                  <a:lnTo>
                    <a:pt x="894" y="360"/>
                  </a:lnTo>
                  <a:lnTo>
                    <a:pt x="898" y="357"/>
                  </a:lnTo>
                  <a:lnTo>
                    <a:pt x="899" y="356"/>
                  </a:lnTo>
                  <a:lnTo>
                    <a:pt x="900" y="355"/>
                  </a:lnTo>
                  <a:lnTo>
                    <a:pt x="900" y="355"/>
                  </a:lnTo>
                  <a:lnTo>
                    <a:pt x="901" y="352"/>
                  </a:lnTo>
                  <a:lnTo>
                    <a:pt x="903" y="349"/>
                  </a:lnTo>
                  <a:lnTo>
                    <a:pt x="907" y="347"/>
                  </a:lnTo>
                  <a:lnTo>
                    <a:pt x="912" y="346"/>
                  </a:lnTo>
                  <a:lnTo>
                    <a:pt x="912" y="346"/>
                  </a:lnTo>
                  <a:lnTo>
                    <a:pt x="915" y="346"/>
                  </a:lnTo>
                  <a:lnTo>
                    <a:pt x="918" y="347"/>
                  </a:lnTo>
                  <a:lnTo>
                    <a:pt x="918" y="347"/>
                  </a:lnTo>
                  <a:lnTo>
                    <a:pt x="934" y="352"/>
                  </a:lnTo>
                  <a:lnTo>
                    <a:pt x="957" y="357"/>
                  </a:lnTo>
                  <a:lnTo>
                    <a:pt x="985" y="362"/>
                  </a:lnTo>
                  <a:lnTo>
                    <a:pt x="999" y="363"/>
                  </a:lnTo>
                  <a:lnTo>
                    <a:pt x="1012" y="363"/>
                  </a:lnTo>
                  <a:lnTo>
                    <a:pt x="1012" y="363"/>
                  </a:lnTo>
                  <a:lnTo>
                    <a:pt x="1023" y="363"/>
                  </a:lnTo>
                  <a:lnTo>
                    <a:pt x="1031" y="361"/>
                  </a:lnTo>
                  <a:lnTo>
                    <a:pt x="1038" y="359"/>
                  </a:lnTo>
                  <a:lnTo>
                    <a:pt x="1043" y="355"/>
                  </a:lnTo>
                  <a:lnTo>
                    <a:pt x="1043" y="355"/>
                  </a:lnTo>
                  <a:lnTo>
                    <a:pt x="1044" y="353"/>
                  </a:lnTo>
                  <a:lnTo>
                    <a:pt x="1045" y="350"/>
                  </a:lnTo>
                  <a:lnTo>
                    <a:pt x="1046" y="347"/>
                  </a:lnTo>
                  <a:lnTo>
                    <a:pt x="1046" y="344"/>
                  </a:lnTo>
                  <a:lnTo>
                    <a:pt x="1046" y="344"/>
                  </a:lnTo>
                  <a:lnTo>
                    <a:pt x="1044" y="333"/>
                  </a:lnTo>
                  <a:lnTo>
                    <a:pt x="1041" y="323"/>
                  </a:lnTo>
                  <a:lnTo>
                    <a:pt x="1038" y="313"/>
                  </a:lnTo>
                  <a:lnTo>
                    <a:pt x="1033" y="303"/>
                  </a:lnTo>
                  <a:lnTo>
                    <a:pt x="1023" y="285"/>
                  </a:lnTo>
                  <a:lnTo>
                    <a:pt x="1012" y="268"/>
                  </a:lnTo>
                  <a:lnTo>
                    <a:pt x="1012" y="268"/>
                  </a:lnTo>
                  <a:lnTo>
                    <a:pt x="1006" y="258"/>
                  </a:lnTo>
                  <a:lnTo>
                    <a:pt x="1000" y="248"/>
                  </a:lnTo>
                  <a:lnTo>
                    <a:pt x="988" y="225"/>
                  </a:lnTo>
                  <a:lnTo>
                    <a:pt x="988" y="225"/>
                  </a:lnTo>
                  <a:lnTo>
                    <a:pt x="976" y="200"/>
                  </a:lnTo>
                  <a:lnTo>
                    <a:pt x="969" y="189"/>
                  </a:lnTo>
                  <a:lnTo>
                    <a:pt x="962" y="177"/>
                  </a:lnTo>
                  <a:lnTo>
                    <a:pt x="962" y="177"/>
                  </a:lnTo>
                  <a:lnTo>
                    <a:pt x="939" y="148"/>
                  </a:lnTo>
                  <a:lnTo>
                    <a:pt x="916" y="123"/>
                  </a:lnTo>
                  <a:lnTo>
                    <a:pt x="916" y="123"/>
                  </a:lnTo>
                  <a:lnTo>
                    <a:pt x="902" y="105"/>
                  </a:lnTo>
                  <a:lnTo>
                    <a:pt x="902" y="105"/>
                  </a:lnTo>
                  <a:lnTo>
                    <a:pt x="890" y="90"/>
                  </a:lnTo>
                  <a:lnTo>
                    <a:pt x="890" y="90"/>
                  </a:lnTo>
                  <a:lnTo>
                    <a:pt x="879" y="75"/>
                  </a:lnTo>
                  <a:lnTo>
                    <a:pt x="874" y="69"/>
                  </a:lnTo>
                  <a:lnTo>
                    <a:pt x="868" y="63"/>
                  </a:lnTo>
                  <a:lnTo>
                    <a:pt x="868" y="63"/>
                  </a:lnTo>
                  <a:lnTo>
                    <a:pt x="860" y="58"/>
                  </a:lnTo>
                  <a:lnTo>
                    <a:pt x="853" y="53"/>
                  </a:lnTo>
                  <a:lnTo>
                    <a:pt x="846" y="49"/>
                  </a:lnTo>
                  <a:lnTo>
                    <a:pt x="839" y="46"/>
                  </a:lnTo>
                  <a:lnTo>
                    <a:pt x="830" y="43"/>
                  </a:lnTo>
                  <a:lnTo>
                    <a:pt x="822" y="42"/>
                  </a:lnTo>
                  <a:lnTo>
                    <a:pt x="814" y="41"/>
                  </a:lnTo>
                  <a:lnTo>
                    <a:pt x="805" y="40"/>
                  </a:lnTo>
                  <a:lnTo>
                    <a:pt x="805" y="40"/>
                  </a:lnTo>
                  <a:lnTo>
                    <a:pt x="794" y="41"/>
                  </a:lnTo>
                  <a:lnTo>
                    <a:pt x="784" y="42"/>
                  </a:lnTo>
                  <a:lnTo>
                    <a:pt x="774" y="44"/>
                  </a:lnTo>
                  <a:lnTo>
                    <a:pt x="763" y="47"/>
                  </a:lnTo>
                  <a:lnTo>
                    <a:pt x="742" y="53"/>
                  </a:lnTo>
                  <a:lnTo>
                    <a:pt x="721" y="61"/>
                  </a:lnTo>
                  <a:lnTo>
                    <a:pt x="714" y="64"/>
                  </a:lnTo>
                  <a:lnTo>
                    <a:pt x="695" y="71"/>
                  </a:lnTo>
                  <a:lnTo>
                    <a:pt x="695" y="71"/>
                  </a:lnTo>
                  <a:lnTo>
                    <a:pt x="661" y="83"/>
                  </a:lnTo>
                  <a:lnTo>
                    <a:pt x="627" y="97"/>
                  </a:lnTo>
                  <a:lnTo>
                    <a:pt x="610" y="105"/>
                  </a:lnTo>
                  <a:lnTo>
                    <a:pt x="595" y="112"/>
                  </a:lnTo>
                  <a:lnTo>
                    <a:pt x="578" y="122"/>
                  </a:lnTo>
                  <a:lnTo>
                    <a:pt x="564" y="131"/>
                  </a:lnTo>
                  <a:lnTo>
                    <a:pt x="564" y="131"/>
                  </a:lnTo>
                  <a:lnTo>
                    <a:pt x="538" y="148"/>
                  </a:lnTo>
                  <a:lnTo>
                    <a:pt x="513" y="166"/>
                  </a:lnTo>
                  <a:lnTo>
                    <a:pt x="513" y="166"/>
                  </a:lnTo>
                  <a:lnTo>
                    <a:pt x="490" y="184"/>
                  </a:lnTo>
                  <a:lnTo>
                    <a:pt x="466" y="201"/>
                  </a:lnTo>
                  <a:lnTo>
                    <a:pt x="466" y="201"/>
                  </a:lnTo>
                  <a:lnTo>
                    <a:pt x="461" y="204"/>
                  </a:lnTo>
                  <a:lnTo>
                    <a:pt x="458" y="207"/>
                  </a:lnTo>
                  <a:lnTo>
                    <a:pt x="454" y="211"/>
                  </a:lnTo>
                  <a:lnTo>
                    <a:pt x="453" y="215"/>
                  </a:lnTo>
                  <a:lnTo>
                    <a:pt x="452" y="222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4" y="233"/>
                  </a:lnTo>
                  <a:lnTo>
                    <a:pt x="459" y="239"/>
                  </a:lnTo>
                  <a:lnTo>
                    <a:pt x="463" y="245"/>
                  </a:lnTo>
                  <a:lnTo>
                    <a:pt x="469" y="250"/>
                  </a:lnTo>
                  <a:lnTo>
                    <a:pt x="482" y="260"/>
                  </a:lnTo>
                  <a:lnTo>
                    <a:pt x="498" y="269"/>
                  </a:lnTo>
                  <a:lnTo>
                    <a:pt x="514" y="277"/>
                  </a:lnTo>
                  <a:lnTo>
                    <a:pt x="530" y="283"/>
                  </a:lnTo>
                  <a:lnTo>
                    <a:pt x="543" y="287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7" y="290"/>
                  </a:lnTo>
                  <a:lnTo>
                    <a:pt x="560" y="291"/>
                  </a:lnTo>
                  <a:lnTo>
                    <a:pt x="563" y="293"/>
                  </a:lnTo>
                  <a:lnTo>
                    <a:pt x="566" y="295"/>
                  </a:lnTo>
                  <a:lnTo>
                    <a:pt x="568" y="298"/>
                  </a:lnTo>
                  <a:lnTo>
                    <a:pt x="571" y="297"/>
                  </a:lnTo>
                  <a:lnTo>
                    <a:pt x="571" y="297"/>
                  </a:lnTo>
                  <a:lnTo>
                    <a:pt x="575" y="297"/>
                  </a:lnTo>
                  <a:lnTo>
                    <a:pt x="575" y="297"/>
                  </a:lnTo>
                  <a:lnTo>
                    <a:pt x="578" y="297"/>
                  </a:lnTo>
                  <a:lnTo>
                    <a:pt x="583" y="298"/>
                  </a:lnTo>
                  <a:lnTo>
                    <a:pt x="586" y="299"/>
                  </a:lnTo>
                  <a:lnTo>
                    <a:pt x="588" y="301"/>
                  </a:lnTo>
                  <a:lnTo>
                    <a:pt x="588" y="301"/>
                  </a:lnTo>
                  <a:lnTo>
                    <a:pt x="590" y="304"/>
                  </a:lnTo>
                  <a:lnTo>
                    <a:pt x="591" y="306"/>
                  </a:lnTo>
                  <a:lnTo>
                    <a:pt x="591" y="313"/>
                  </a:lnTo>
                  <a:lnTo>
                    <a:pt x="591" y="313"/>
                  </a:lnTo>
                  <a:lnTo>
                    <a:pt x="589" y="328"/>
                  </a:lnTo>
                  <a:lnTo>
                    <a:pt x="586" y="344"/>
                  </a:lnTo>
                  <a:lnTo>
                    <a:pt x="581" y="358"/>
                  </a:lnTo>
                  <a:lnTo>
                    <a:pt x="576" y="373"/>
                  </a:lnTo>
                  <a:lnTo>
                    <a:pt x="571" y="388"/>
                  </a:lnTo>
                  <a:lnTo>
                    <a:pt x="565" y="403"/>
                  </a:lnTo>
                  <a:lnTo>
                    <a:pt x="558" y="417"/>
                  </a:lnTo>
                  <a:lnTo>
                    <a:pt x="549" y="430"/>
                  </a:lnTo>
                  <a:lnTo>
                    <a:pt x="533" y="458"/>
                  </a:lnTo>
                  <a:lnTo>
                    <a:pt x="514" y="485"/>
                  </a:lnTo>
                  <a:lnTo>
                    <a:pt x="495" y="512"/>
                  </a:lnTo>
                  <a:lnTo>
                    <a:pt x="474" y="537"/>
                  </a:lnTo>
                  <a:lnTo>
                    <a:pt x="474" y="537"/>
                  </a:lnTo>
                  <a:lnTo>
                    <a:pt x="465" y="548"/>
                  </a:lnTo>
                  <a:lnTo>
                    <a:pt x="453" y="561"/>
                  </a:lnTo>
                  <a:lnTo>
                    <a:pt x="442" y="571"/>
                  </a:lnTo>
                  <a:lnTo>
                    <a:pt x="431" y="582"/>
                  </a:lnTo>
                  <a:lnTo>
                    <a:pt x="418" y="593"/>
                  </a:lnTo>
                  <a:lnTo>
                    <a:pt x="405" y="603"/>
                  </a:lnTo>
                  <a:lnTo>
                    <a:pt x="378" y="622"/>
                  </a:lnTo>
                  <a:lnTo>
                    <a:pt x="348" y="640"/>
                  </a:lnTo>
                  <a:lnTo>
                    <a:pt x="317" y="656"/>
                  </a:lnTo>
                  <a:lnTo>
                    <a:pt x="284" y="670"/>
                  </a:lnTo>
                  <a:lnTo>
                    <a:pt x="248" y="684"/>
                  </a:lnTo>
                  <a:lnTo>
                    <a:pt x="248" y="684"/>
                  </a:lnTo>
                  <a:lnTo>
                    <a:pt x="226" y="690"/>
                  </a:lnTo>
                  <a:lnTo>
                    <a:pt x="204" y="694"/>
                  </a:lnTo>
                  <a:lnTo>
                    <a:pt x="181" y="697"/>
                  </a:lnTo>
                  <a:lnTo>
                    <a:pt x="158" y="698"/>
                  </a:lnTo>
                  <a:lnTo>
                    <a:pt x="158" y="698"/>
                  </a:lnTo>
                  <a:lnTo>
                    <a:pt x="140" y="697"/>
                  </a:lnTo>
                  <a:lnTo>
                    <a:pt x="140" y="697"/>
                  </a:lnTo>
                  <a:lnTo>
                    <a:pt x="129" y="696"/>
                  </a:lnTo>
                  <a:lnTo>
                    <a:pt x="129" y="696"/>
                  </a:lnTo>
                  <a:lnTo>
                    <a:pt x="115" y="695"/>
                  </a:lnTo>
                  <a:lnTo>
                    <a:pt x="98" y="694"/>
                  </a:lnTo>
                  <a:lnTo>
                    <a:pt x="98" y="6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7" name="组合 956"/>
          <p:cNvGrpSpPr/>
          <p:nvPr/>
        </p:nvGrpSpPr>
        <p:grpSpPr>
          <a:xfrm>
            <a:off x="2889227" y="2493486"/>
            <a:ext cx="876300" cy="910167"/>
            <a:chOff x="2254250" y="2162175"/>
            <a:chExt cx="657225" cy="682625"/>
          </a:xfrm>
          <a:solidFill>
            <a:srgbClr val="634923"/>
          </a:solidFill>
        </p:grpSpPr>
        <p:sp>
          <p:nvSpPr>
            <p:cNvPr id="16646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7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8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9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0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1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1" name="组合 960"/>
          <p:cNvGrpSpPr/>
          <p:nvPr/>
        </p:nvGrpSpPr>
        <p:grpSpPr>
          <a:xfrm>
            <a:off x="4281993" y="3816403"/>
            <a:ext cx="893235" cy="884767"/>
            <a:chOff x="3298825" y="3154363"/>
            <a:chExt cx="669926" cy="663575"/>
          </a:xfrm>
          <a:solidFill>
            <a:srgbClr val="634923"/>
          </a:solidFill>
        </p:grpSpPr>
        <p:sp>
          <p:nvSpPr>
            <p:cNvPr id="16673" name="Freeform 289"/>
            <p:cNvSpPr/>
            <p:nvPr/>
          </p:nvSpPr>
          <p:spPr bwMode="auto">
            <a:xfrm>
              <a:off x="3313113" y="3236913"/>
              <a:ext cx="138113" cy="165100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39" y="6"/>
                </a:cxn>
                <a:cxn ang="0">
                  <a:pos x="224" y="18"/>
                </a:cxn>
                <a:cxn ang="0">
                  <a:pos x="200" y="46"/>
                </a:cxn>
                <a:cxn ang="0">
                  <a:pos x="158" y="86"/>
                </a:cxn>
                <a:cxn ang="0">
                  <a:pos x="118" y="127"/>
                </a:cxn>
                <a:cxn ang="0">
                  <a:pos x="109" y="139"/>
                </a:cxn>
                <a:cxn ang="0">
                  <a:pos x="86" y="173"/>
                </a:cxn>
                <a:cxn ang="0">
                  <a:pos x="58" y="221"/>
                </a:cxn>
                <a:cxn ang="0">
                  <a:pos x="51" y="234"/>
                </a:cxn>
                <a:cxn ang="0">
                  <a:pos x="33" y="256"/>
                </a:cxn>
                <a:cxn ang="0">
                  <a:pos x="26" y="269"/>
                </a:cxn>
                <a:cxn ang="0">
                  <a:pos x="16" y="288"/>
                </a:cxn>
                <a:cxn ang="0">
                  <a:pos x="1" y="305"/>
                </a:cxn>
                <a:cxn ang="0">
                  <a:pos x="0" y="307"/>
                </a:cxn>
                <a:cxn ang="0">
                  <a:pos x="0" y="310"/>
                </a:cxn>
                <a:cxn ang="0">
                  <a:pos x="4" y="313"/>
                </a:cxn>
                <a:cxn ang="0">
                  <a:pos x="9" y="311"/>
                </a:cxn>
                <a:cxn ang="0">
                  <a:pos x="14" y="306"/>
                </a:cxn>
                <a:cxn ang="0">
                  <a:pos x="27" y="287"/>
                </a:cxn>
                <a:cxn ang="0">
                  <a:pos x="43" y="261"/>
                </a:cxn>
                <a:cxn ang="0">
                  <a:pos x="51" y="250"/>
                </a:cxn>
                <a:cxn ang="0">
                  <a:pos x="73" y="215"/>
                </a:cxn>
                <a:cxn ang="0">
                  <a:pos x="99" y="166"/>
                </a:cxn>
                <a:cxn ang="0">
                  <a:pos x="116" y="143"/>
                </a:cxn>
                <a:cxn ang="0">
                  <a:pos x="135" y="121"/>
                </a:cxn>
                <a:cxn ang="0">
                  <a:pos x="177" y="81"/>
                </a:cxn>
                <a:cxn ang="0">
                  <a:pos x="212" y="46"/>
                </a:cxn>
                <a:cxn ang="0">
                  <a:pos x="222" y="35"/>
                </a:cxn>
                <a:cxn ang="0">
                  <a:pos x="237" y="19"/>
                </a:cxn>
                <a:cxn ang="0">
                  <a:pos x="249" y="11"/>
                </a:cxn>
                <a:cxn ang="0">
                  <a:pos x="256" y="9"/>
                </a:cxn>
                <a:cxn ang="0">
                  <a:pos x="259" y="7"/>
                </a:cxn>
                <a:cxn ang="0">
                  <a:pos x="261" y="2"/>
                </a:cxn>
                <a:cxn ang="0">
                  <a:pos x="258" y="0"/>
                </a:cxn>
                <a:cxn ang="0">
                  <a:pos x="256" y="0"/>
                </a:cxn>
              </a:cxnLst>
              <a:rect l="0" t="0" r="r" b="b"/>
              <a:pathLst>
                <a:path w="261" h="313">
                  <a:moveTo>
                    <a:pt x="256" y="0"/>
                  </a:moveTo>
                  <a:lnTo>
                    <a:pt x="256" y="0"/>
                  </a:lnTo>
                  <a:lnTo>
                    <a:pt x="247" y="2"/>
                  </a:lnTo>
                  <a:lnTo>
                    <a:pt x="239" y="6"/>
                  </a:lnTo>
                  <a:lnTo>
                    <a:pt x="232" y="11"/>
                  </a:lnTo>
                  <a:lnTo>
                    <a:pt x="224" y="18"/>
                  </a:lnTo>
                  <a:lnTo>
                    <a:pt x="212" y="31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158" y="86"/>
                  </a:lnTo>
                  <a:lnTo>
                    <a:pt x="138" y="106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09" y="139"/>
                  </a:lnTo>
                  <a:lnTo>
                    <a:pt x="100" y="149"/>
                  </a:lnTo>
                  <a:lnTo>
                    <a:pt x="86" y="173"/>
                  </a:lnTo>
                  <a:lnTo>
                    <a:pt x="72" y="196"/>
                  </a:lnTo>
                  <a:lnTo>
                    <a:pt x="58" y="221"/>
                  </a:lnTo>
                  <a:lnTo>
                    <a:pt x="58" y="221"/>
                  </a:lnTo>
                  <a:lnTo>
                    <a:pt x="51" y="234"/>
                  </a:lnTo>
                  <a:lnTo>
                    <a:pt x="42" y="245"/>
                  </a:lnTo>
                  <a:lnTo>
                    <a:pt x="33" y="256"/>
                  </a:lnTo>
                  <a:lnTo>
                    <a:pt x="26" y="269"/>
                  </a:lnTo>
                  <a:lnTo>
                    <a:pt x="26" y="269"/>
                  </a:lnTo>
                  <a:lnTo>
                    <a:pt x="22" y="278"/>
                  </a:lnTo>
                  <a:lnTo>
                    <a:pt x="16" y="288"/>
                  </a:lnTo>
                  <a:lnTo>
                    <a:pt x="9" y="298"/>
                  </a:lnTo>
                  <a:lnTo>
                    <a:pt x="1" y="305"/>
                  </a:lnTo>
                  <a:lnTo>
                    <a:pt x="1" y="305"/>
                  </a:lnTo>
                  <a:lnTo>
                    <a:pt x="0" y="307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1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4" y="306"/>
                  </a:lnTo>
                  <a:lnTo>
                    <a:pt x="19" y="301"/>
                  </a:lnTo>
                  <a:lnTo>
                    <a:pt x="27" y="287"/>
                  </a:lnTo>
                  <a:lnTo>
                    <a:pt x="34" y="274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51" y="250"/>
                  </a:lnTo>
                  <a:lnTo>
                    <a:pt x="59" y="239"/>
                  </a:lnTo>
                  <a:lnTo>
                    <a:pt x="73" y="215"/>
                  </a:lnTo>
                  <a:lnTo>
                    <a:pt x="99" y="166"/>
                  </a:lnTo>
                  <a:lnTo>
                    <a:pt x="99" y="166"/>
                  </a:lnTo>
                  <a:lnTo>
                    <a:pt x="107" y="154"/>
                  </a:lnTo>
                  <a:lnTo>
                    <a:pt x="116" y="143"/>
                  </a:lnTo>
                  <a:lnTo>
                    <a:pt x="125" y="132"/>
                  </a:lnTo>
                  <a:lnTo>
                    <a:pt x="135" y="121"/>
                  </a:lnTo>
                  <a:lnTo>
                    <a:pt x="156" y="100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222" y="35"/>
                  </a:lnTo>
                  <a:lnTo>
                    <a:pt x="232" y="24"/>
                  </a:lnTo>
                  <a:lnTo>
                    <a:pt x="237" y="19"/>
                  </a:lnTo>
                  <a:lnTo>
                    <a:pt x="243" y="15"/>
                  </a:lnTo>
                  <a:lnTo>
                    <a:pt x="249" y="11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1" y="4"/>
                  </a:lnTo>
                  <a:lnTo>
                    <a:pt x="261" y="2"/>
                  </a:lnTo>
                  <a:lnTo>
                    <a:pt x="259" y="1"/>
                  </a:lnTo>
                  <a:lnTo>
                    <a:pt x="258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4" name="Freeform 290"/>
            <p:cNvSpPr/>
            <p:nvPr/>
          </p:nvSpPr>
          <p:spPr bwMode="auto">
            <a:xfrm>
              <a:off x="3316288" y="3211513"/>
              <a:ext cx="177800" cy="225425"/>
            </a:xfrm>
            <a:custGeom>
              <a:avLst/>
              <a:gdLst/>
              <a:ahLst/>
              <a:cxnLst>
                <a:cxn ang="0">
                  <a:pos x="329" y="1"/>
                </a:cxn>
                <a:cxn ang="0">
                  <a:pos x="329" y="1"/>
                </a:cxn>
                <a:cxn ang="0">
                  <a:pos x="316" y="12"/>
                </a:cxn>
                <a:cxn ang="0">
                  <a:pos x="305" y="23"/>
                </a:cxn>
                <a:cxn ang="0">
                  <a:pos x="282" y="47"/>
                </a:cxn>
                <a:cxn ang="0">
                  <a:pos x="261" y="72"/>
                </a:cxn>
                <a:cxn ang="0">
                  <a:pos x="239" y="96"/>
                </a:cxn>
                <a:cxn ang="0">
                  <a:pos x="239" y="96"/>
                </a:cxn>
                <a:cxn ang="0">
                  <a:pos x="214" y="121"/>
                </a:cxn>
                <a:cxn ang="0">
                  <a:pos x="191" y="147"/>
                </a:cxn>
                <a:cxn ang="0">
                  <a:pos x="169" y="173"/>
                </a:cxn>
                <a:cxn ang="0">
                  <a:pos x="147" y="201"/>
                </a:cxn>
                <a:cxn ang="0">
                  <a:pos x="147" y="201"/>
                </a:cxn>
                <a:cxn ang="0">
                  <a:pos x="110" y="250"/>
                </a:cxn>
                <a:cxn ang="0">
                  <a:pos x="91" y="275"/>
                </a:cxn>
                <a:cxn ang="0">
                  <a:pos x="74" y="301"/>
                </a:cxn>
                <a:cxn ang="0">
                  <a:pos x="74" y="301"/>
                </a:cxn>
                <a:cxn ang="0">
                  <a:pos x="55" y="330"/>
                </a:cxn>
                <a:cxn ang="0">
                  <a:pos x="38" y="360"/>
                </a:cxn>
                <a:cxn ang="0">
                  <a:pos x="19" y="390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0" y="424"/>
                </a:cxn>
                <a:cxn ang="0">
                  <a:pos x="2" y="425"/>
                </a:cxn>
                <a:cxn ang="0">
                  <a:pos x="4" y="426"/>
                </a:cxn>
                <a:cxn ang="0">
                  <a:pos x="6" y="426"/>
                </a:cxn>
                <a:cxn ang="0">
                  <a:pos x="8" y="425"/>
                </a:cxn>
                <a:cxn ang="0">
                  <a:pos x="9" y="424"/>
                </a:cxn>
                <a:cxn ang="0">
                  <a:pos x="9" y="424"/>
                </a:cxn>
                <a:cxn ang="0">
                  <a:pos x="25" y="398"/>
                </a:cxn>
                <a:cxn ang="0">
                  <a:pos x="42" y="371"/>
                </a:cxn>
                <a:cxn ang="0">
                  <a:pos x="57" y="346"/>
                </a:cxn>
                <a:cxn ang="0">
                  <a:pos x="74" y="319"/>
                </a:cxn>
                <a:cxn ang="0">
                  <a:pos x="74" y="319"/>
                </a:cxn>
                <a:cxn ang="0">
                  <a:pos x="92" y="291"/>
                </a:cxn>
                <a:cxn ang="0">
                  <a:pos x="112" y="262"/>
                </a:cxn>
                <a:cxn ang="0">
                  <a:pos x="154" y="207"/>
                </a:cxn>
                <a:cxn ang="0">
                  <a:pos x="154" y="207"/>
                </a:cxn>
                <a:cxn ang="0">
                  <a:pos x="176" y="180"/>
                </a:cxn>
                <a:cxn ang="0">
                  <a:pos x="198" y="153"/>
                </a:cxn>
                <a:cxn ang="0">
                  <a:pos x="221" y="128"/>
                </a:cxn>
                <a:cxn ang="0">
                  <a:pos x="245" y="103"/>
                </a:cxn>
                <a:cxn ang="0">
                  <a:pos x="245" y="103"/>
                </a:cxn>
                <a:cxn ang="0">
                  <a:pos x="268" y="79"/>
                </a:cxn>
                <a:cxn ang="0">
                  <a:pos x="290" y="54"/>
                </a:cxn>
                <a:cxn ang="0">
                  <a:pos x="311" y="31"/>
                </a:cxn>
                <a:cxn ang="0">
                  <a:pos x="324" y="19"/>
                </a:cxn>
                <a:cxn ang="0">
                  <a:pos x="335" y="8"/>
                </a:cxn>
                <a:cxn ang="0">
                  <a:pos x="335" y="8"/>
                </a:cxn>
                <a:cxn ang="0">
                  <a:pos x="336" y="6"/>
                </a:cxn>
                <a:cxn ang="0">
                  <a:pos x="337" y="5"/>
                </a:cxn>
                <a:cxn ang="0">
                  <a:pos x="336" y="3"/>
                </a:cxn>
                <a:cxn ang="0">
                  <a:pos x="335" y="2"/>
                </a:cxn>
                <a:cxn ang="0">
                  <a:pos x="334" y="1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9" y="1"/>
                </a:cxn>
                <a:cxn ang="0">
                  <a:pos x="329" y="1"/>
                </a:cxn>
              </a:cxnLst>
              <a:rect l="0" t="0" r="r" b="b"/>
              <a:pathLst>
                <a:path w="337" h="426">
                  <a:moveTo>
                    <a:pt x="329" y="1"/>
                  </a:moveTo>
                  <a:lnTo>
                    <a:pt x="329" y="1"/>
                  </a:lnTo>
                  <a:lnTo>
                    <a:pt x="316" y="12"/>
                  </a:lnTo>
                  <a:lnTo>
                    <a:pt x="305" y="23"/>
                  </a:lnTo>
                  <a:lnTo>
                    <a:pt x="282" y="47"/>
                  </a:lnTo>
                  <a:lnTo>
                    <a:pt x="261" y="72"/>
                  </a:lnTo>
                  <a:lnTo>
                    <a:pt x="239" y="96"/>
                  </a:lnTo>
                  <a:lnTo>
                    <a:pt x="239" y="96"/>
                  </a:lnTo>
                  <a:lnTo>
                    <a:pt x="214" y="121"/>
                  </a:lnTo>
                  <a:lnTo>
                    <a:pt x="191" y="147"/>
                  </a:lnTo>
                  <a:lnTo>
                    <a:pt x="169" y="173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10" y="250"/>
                  </a:lnTo>
                  <a:lnTo>
                    <a:pt x="91" y="275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55" y="330"/>
                  </a:lnTo>
                  <a:lnTo>
                    <a:pt x="38" y="360"/>
                  </a:lnTo>
                  <a:lnTo>
                    <a:pt x="19" y="390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4"/>
                  </a:lnTo>
                  <a:lnTo>
                    <a:pt x="2" y="425"/>
                  </a:lnTo>
                  <a:lnTo>
                    <a:pt x="4" y="426"/>
                  </a:lnTo>
                  <a:lnTo>
                    <a:pt x="6" y="426"/>
                  </a:lnTo>
                  <a:lnTo>
                    <a:pt x="8" y="425"/>
                  </a:lnTo>
                  <a:lnTo>
                    <a:pt x="9" y="424"/>
                  </a:lnTo>
                  <a:lnTo>
                    <a:pt x="9" y="424"/>
                  </a:lnTo>
                  <a:lnTo>
                    <a:pt x="25" y="398"/>
                  </a:lnTo>
                  <a:lnTo>
                    <a:pt x="42" y="371"/>
                  </a:lnTo>
                  <a:lnTo>
                    <a:pt x="57" y="346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92" y="291"/>
                  </a:lnTo>
                  <a:lnTo>
                    <a:pt x="112" y="262"/>
                  </a:lnTo>
                  <a:lnTo>
                    <a:pt x="154" y="207"/>
                  </a:lnTo>
                  <a:lnTo>
                    <a:pt x="154" y="207"/>
                  </a:lnTo>
                  <a:lnTo>
                    <a:pt x="176" y="180"/>
                  </a:lnTo>
                  <a:lnTo>
                    <a:pt x="198" y="153"/>
                  </a:lnTo>
                  <a:lnTo>
                    <a:pt x="221" y="128"/>
                  </a:lnTo>
                  <a:lnTo>
                    <a:pt x="245" y="103"/>
                  </a:lnTo>
                  <a:lnTo>
                    <a:pt x="245" y="103"/>
                  </a:lnTo>
                  <a:lnTo>
                    <a:pt x="268" y="79"/>
                  </a:lnTo>
                  <a:lnTo>
                    <a:pt x="290" y="54"/>
                  </a:lnTo>
                  <a:lnTo>
                    <a:pt x="311" y="31"/>
                  </a:lnTo>
                  <a:lnTo>
                    <a:pt x="324" y="1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6"/>
                  </a:lnTo>
                  <a:lnTo>
                    <a:pt x="337" y="5"/>
                  </a:lnTo>
                  <a:lnTo>
                    <a:pt x="336" y="3"/>
                  </a:lnTo>
                  <a:lnTo>
                    <a:pt x="335" y="2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9" y="1"/>
                  </a:lnTo>
                  <a:lnTo>
                    <a:pt x="3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5" name="Freeform 291"/>
            <p:cNvSpPr/>
            <p:nvPr/>
          </p:nvSpPr>
          <p:spPr bwMode="auto">
            <a:xfrm>
              <a:off x="3319463" y="3198813"/>
              <a:ext cx="217488" cy="288925"/>
            </a:xfrm>
            <a:custGeom>
              <a:avLst/>
              <a:gdLst/>
              <a:ahLst/>
              <a:cxnLst>
                <a:cxn ang="0">
                  <a:pos x="404" y="1"/>
                </a:cxn>
                <a:cxn ang="0">
                  <a:pos x="376" y="33"/>
                </a:cxn>
                <a:cxn ang="0">
                  <a:pos x="324" y="99"/>
                </a:cxn>
                <a:cxn ang="0">
                  <a:pos x="298" y="133"/>
                </a:cxn>
                <a:cxn ang="0">
                  <a:pos x="237" y="210"/>
                </a:cxn>
                <a:cxn ang="0">
                  <a:pos x="172" y="284"/>
                </a:cxn>
                <a:cxn ang="0">
                  <a:pos x="116" y="352"/>
                </a:cxn>
                <a:cxn ang="0">
                  <a:pos x="78" y="405"/>
                </a:cxn>
                <a:cxn ang="0">
                  <a:pos x="66" y="423"/>
                </a:cxn>
                <a:cxn ang="0">
                  <a:pos x="24" y="496"/>
                </a:cxn>
                <a:cxn ang="0">
                  <a:pos x="11" y="516"/>
                </a:cxn>
                <a:cxn ang="0">
                  <a:pos x="0" y="539"/>
                </a:cxn>
                <a:cxn ang="0">
                  <a:pos x="0" y="541"/>
                </a:cxn>
                <a:cxn ang="0">
                  <a:pos x="2" y="544"/>
                </a:cxn>
                <a:cxn ang="0">
                  <a:pos x="5" y="545"/>
                </a:cxn>
                <a:cxn ang="0">
                  <a:pos x="8" y="543"/>
                </a:cxn>
                <a:cxn ang="0">
                  <a:pos x="9" y="542"/>
                </a:cxn>
                <a:cxn ang="0">
                  <a:pos x="21" y="516"/>
                </a:cxn>
                <a:cxn ang="0">
                  <a:pos x="37" y="493"/>
                </a:cxn>
                <a:cxn ang="0">
                  <a:pos x="56" y="456"/>
                </a:cxn>
                <a:cxn ang="0">
                  <a:pos x="78" y="421"/>
                </a:cxn>
                <a:cxn ang="0">
                  <a:pos x="104" y="383"/>
                </a:cxn>
                <a:cxn ang="0">
                  <a:pos x="162" y="312"/>
                </a:cxn>
                <a:cxn ang="0">
                  <a:pos x="191" y="277"/>
                </a:cxn>
                <a:cxn ang="0">
                  <a:pos x="274" y="179"/>
                </a:cxn>
                <a:cxn ang="0">
                  <a:pos x="301" y="144"/>
                </a:cxn>
                <a:cxn ang="0">
                  <a:pos x="382" y="40"/>
                </a:cxn>
                <a:cxn ang="0">
                  <a:pos x="411" y="8"/>
                </a:cxn>
                <a:cxn ang="0">
                  <a:pos x="412" y="6"/>
                </a:cxn>
                <a:cxn ang="0">
                  <a:pos x="412" y="3"/>
                </a:cxn>
                <a:cxn ang="0">
                  <a:pos x="410" y="0"/>
                </a:cxn>
                <a:cxn ang="0">
                  <a:pos x="405" y="0"/>
                </a:cxn>
                <a:cxn ang="0">
                  <a:pos x="404" y="1"/>
                </a:cxn>
              </a:cxnLst>
              <a:rect l="0" t="0" r="r" b="b"/>
              <a:pathLst>
                <a:path w="413" h="545">
                  <a:moveTo>
                    <a:pt x="404" y="1"/>
                  </a:moveTo>
                  <a:lnTo>
                    <a:pt x="404" y="1"/>
                  </a:lnTo>
                  <a:lnTo>
                    <a:pt x="390" y="16"/>
                  </a:lnTo>
                  <a:lnTo>
                    <a:pt x="376" y="33"/>
                  </a:lnTo>
                  <a:lnTo>
                    <a:pt x="350" y="65"/>
                  </a:lnTo>
                  <a:lnTo>
                    <a:pt x="324" y="99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68" y="171"/>
                  </a:lnTo>
                  <a:lnTo>
                    <a:pt x="237" y="210"/>
                  </a:lnTo>
                  <a:lnTo>
                    <a:pt x="172" y="284"/>
                  </a:lnTo>
                  <a:lnTo>
                    <a:pt x="172" y="284"/>
                  </a:lnTo>
                  <a:lnTo>
                    <a:pt x="144" y="318"/>
                  </a:lnTo>
                  <a:lnTo>
                    <a:pt x="116" y="352"/>
                  </a:lnTo>
                  <a:lnTo>
                    <a:pt x="90" y="387"/>
                  </a:lnTo>
                  <a:lnTo>
                    <a:pt x="78" y="405"/>
                  </a:lnTo>
                  <a:lnTo>
                    <a:pt x="66" y="423"/>
                  </a:lnTo>
                  <a:lnTo>
                    <a:pt x="66" y="423"/>
                  </a:lnTo>
                  <a:lnTo>
                    <a:pt x="44" y="459"/>
                  </a:lnTo>
                  <a:lnTo>
                    <a:pt x="24" y="496"/>
                  </a:lnTo>
                  <a:lnTo>
                    <a:pt x="24" y="496"/>
                  </a:lnTo>
                  <a:lnTo>
                    <a:pt x="11" y="516"/>
                  </a:lnTo>
                  <a:lnTo>
                    <a:pt x="5" y="528"/>
                  </a:lnTo>
                  <a:lnTo>
                    <a:pt x="0" y="539"/>
                  </a:lnTo>
                  <a:lnTo>
                    <a:pt x="0" y="539"/>
                  </a:lnTo>
                  <a:lnTo>
                    <a:pt x="0" y="541"/>
                  </a:lnTo>
                  <a:lnTo>
                    <a:pt x="1" y="543"/>
                  </a:lnTo>
                  <a:lnTo>
                    <a:pt x="2" y="544"/>
                  </a:lnTo>
                  <a:lnTo>
                    <a:pt x="3" y="544"/>
                  </a:lnTo>
                  <a:lnTo>
                    <a:pt x="5" y="545"/>
                  </a:lnTo>
                  <a:lnTo>
                    <a:pt x="7" y="544"/>
                  </a:lnTo>
                  <a:lnTo>
                    <a:pt x="8" y="543"/>
                  </a:lnTo>
                  <a:lnTo>
                    <a:pt x="9" y="542"/>
                  </a:lnTo>
                  <a:lnTo>
                    <a:pt x="9" y="542"/>
                  </a:lnTo>
                  <a:lnTo>
                    <a:pt x="15" y="529"/>
                  </a:lnTo>
                  <a:lnTo>
                    <a:pt x="21" y="516"/>
                  </a:lnTo>
                  <a:lnTo>
                    <a:pt x="29" y="505"/>
                  </a:lnTo>
                  <a:lnTo>
                    <a:pt x="37" y="493"/>
                  </a:lnTo>
                  <a:lnTo>
                    <a:pt x="37" y="493"/>
                  </a:lnTo>
                  <a:lnTo>
                    <a:pt x="56" y="456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91" y="403"/>
                  </a:lnTo>
                  <a:lnTo>
                    <a:pt x="104" y="383"/>
                  </a:lnTo>
                  <a:lnTo>
                    <a:pt x="132" y="347"/>
                  </a:lnTo>
                  <a:lnTo>
                    <a:pt x="162" y="312"/>
                  </a:lnTo>
                  <a:lnTo>
                    <a:pt x="191" y="277"/>
                  </a:lnTo>
                  <a:lnTo>
                    <a:pt x="191" y="277"/>
                  </a:lnTo>
                  <a:lnTo>
                    <a:pt x="247" y="212"/>
                  </a:lnTo>
                  <a:lnTo>
                    <a:pt x="274" y="179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54" y="74"/>
                  </a:lnTo>
                  <a:lnTo>
                    <a:pt x="382" y="40"/>
                  </a:lnTo>
                  <a:lnTo>
                    <a:pt x="396" y="24"/>
                  </a:lnTo>
                  <a:lnTo>
                    <a:pt x="411" y="8"/>
                  </a:lnTo>
                  <a:lnTo>
                    <a:pt x="411" y="8"/>
                  </a:lnTo>
                  <a:lnTo>
                    <a:pt x="412" y="6"/>
                  </a:lnTo>
                  <a:lnTo>
                    <a:pt x="413" y="4"/>
                  </a:lnTo>
                  <a:lnTo>
                    <a:pt x="412" y="3"/>
                  </a:lnTo>
                  <a:lnTo>
                    <a:pt x="411" y="1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5" y="0"/>
                  </a:lnTo>
                  <a:lnTo>
                    <a:pt x="404" y="1"/>
                  </a:lnTo>
                  <a:lnTo>
                    <a:pt x="4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6" name="Freeform 292"/>
            <p:cNvSpPr/>
            <p:nvPr/>
          </p:nvSpPr>
          <p:spPr bwMode="auto">
            <a:xfrm>
              <a:off x="3321050" y="3190875"/>
              <a:ext cx="250825" cy="319088"/>
            </a:xfrm>
            <a:custGeom>
              <a:avLst/>
              <a:gdLst/>
              <a:ahLst/>
              <a:cxnLst>
                <a:cxn ang="0">
                  <a:pos x="466" y="2"/>
                </a:cxn>
                <a:cxn ang="0">
                  <a:pos x="440" y="34"/>
                </a:cxn>
                <a:cxn ang="0">
                  <a:pos x="417" y="70"/>
                </a:cxn>
                <a:cxn ang="0">
                  <a:pos x="411" y="80"/>
                </a:cxn>
                <a:cxn ang="0">
                  <a:pos x="386" y="109"/>
                </a:cxn>
                <a:cxn ang="0">
                  <a:pos x="350" y="146"/>
                </a:cxn>
                <a:cxn ang="0">
                  <a:pos x="315" y="183"/>
                </a:cxn>
                <a:cxn ang="0">
                  <a:pos x="249" y="261"/>
                </a:cxn>
                <a:cxn ang="0">
                  <a:pos x="216" y="300"/>
                </a:cxn>
                <a:cxn ang="0">
                  <a:pos x="123" y="414"/>
                </a:cxn>
                <a:cxn ang="0">
                  <a:pos x="94" y="454"/>
                </a:cxn>
                <a:cxn ang="0">
                  <a:pos x="43" y="531"/>
                </a:cxn>
                <a:cxn ang="0">
                  <a:pos x="32" y="548"/>
                </a:cxn>
                <a:cxn ang="0">
                  <a:pos x="8" y="580"/>
                </a:cxn>
                <a:cxn ang="0">
                  <a:pos x="0" y="596"/>
                </a:cxn>
                <a:cxn ang="0">
                  <a:pos x="0" y="598"/>
                </a:cxn>
                <a:cxn ang="0">
                  <a:pos x="1" y="602"/>
                </a:cxn>
                <a:cxn ang="0">
                  <a:pos x="5" y="603"/>
                </a:cxn>
                <a:cxn ang="0">
                  <a:pos x="8" y="602"/>
                </a:cxn>
                <a:cxn ang="0">
                  <a:pos x="9" y="599"/>
                </a:cxn>
                <a:cxn ang="0">
                  <a:pos x="17" y="583"/>
                </a:cxn>
                <a:cxn ang="0">
                  <a:pos x="40" y="552"/>
                </a:cxn>
                <a:cxn ang="0">
                  <a:pos x="50" y="536"/>
                </a:cxn>
                <a:cxn ang="0">
                  <a:pos x="102" y="458"/>
                </a:cxn>
                <a:cxn ang="0">
                  <a:pos x="116" y="437"/>
                </a:cxn>
                <a:cxn ang="0">
                  <a:pos x="164" y="377"/>
                </a:cxn>
                <a:cxn ang="0">
                  <a:pos x="228" y="300"/>
                </a:cxn>
                <a:cxn ang="0">
                  <a:pos x="291" y="225"/>
                </a:cxn>
                <a:cxn ang="0">
                  <a:pos x="357" y="152"/>
                </a:cxn>
                <a:cxn ang="0">
                  <a:pos x="387" y="121"/>
                </a:cxn>
                <a:cxn ang="0">
                  <a:pos x="416" y="87"/>
                </a:cxn>
                <a:cxn ang="0">
                  <a:pos x="429" y="67"/>
                </a:cxn>
                <a:cxn ang="0">
                  <a:pos x="456" y="27"/>
                </a:cxn>
                <a:cxn ang="0">
                  <a:pos x="473" y="9"/>
                </a:cxn>
                <a:cxn ang="0">
                  <a:pos x="474" y="7"/>
                </a:cxn>
                <a:cxn ang="0">
                  <a:pos x="473" y="3"/>
                </a:cxn>
                <a:cxn ang="0">
                  <a:pos x="471" y="1"/>
                </a:cxn>
                <a:cxn ang="0">
                  <a:pos x="468" y="0"/>
                </a:cxn>
                <a:cxn ang="0">
                  <a:pos x="466" y="2"/>
                </a:cxn>
              </a:cxnLst>
              <a:rect l="0" t="0" r="r" b="b"/>
              <a:pathLst>
                <a:path w="474" h="603">
                  <a:moveTo>
                    <a:pt x="466" y="2"/>
                  </a:moveTo>
                  <a:lnTo>
                    <a:pt x="466" y="2"/>
                  </a:lnTo>
                  <a:lnTo>
                    <a:pt x="452" y="18"/>
                  </a:lnTo>
                  <a:lnTo>
                    <a:pt x="440" y="34"/>
                  </a:lnTo>
                  <a:lnTo>
                    <a:pt x="428" y="52"/>
                  </a:lnTo>
                  <a:lnTo>
                    <a:pt x="417" y="70"/>
                  </a:lnTo>
                  <a:lnTo>
                    <a:pt x="417" y="70"/>
                  </a:lnTo>
                  <a:lnTo>
                    <a:pt x="411" y="80"/>
                  </a:lnTo>
                  <a:lnTo>
                    <a:pt x="403" y="90"/>
                  </a:lnTo>
                  <a:lnTo>
                    <a:pt x="386" y="109"/>
                  </a:lnTo>
                  <a:lnTo>
                    <a:pt x="368" y="127"/>
                  </a:lnTo>
                  <a:lnTo>
                    <a:pt x="350" y="146"/>
                  </a:lnTo>
                  <a:lnTo>
                    <a:pt x="350" y="146"/>
                  </a:lnTo>
                  <a:lnTo>
                    <a:pt x="315" y="183"/>
                  </a:lnTo>
                  <a:lnTo>
                    <a:pt x="282" y="221"/>
                  </a:lnTo>
                  <a:lnTo>
                    <a:pt x="249" y="261"/>
                  </a:lnTo>
                  <a:lnTo>
                    <a:pt x="216" y="300"/>
                  </a:lnTo>
                  <a:lnTo>
                    <a:pt x="216" y="300"/>
                  </a:lnTo>
                  <a:lnTo>
                    <a:pt x="154" y="375"/>
                  </a:lnTo>
                  <a:lnTo>
                    <a:pt x="123" y="414"/>
                  </a:lnTo>
                  <a:lnTo>
                    <a:pt x="94" y="454"/>
                  </a:lnTo>
                  <a:lnTo>
                    <a:pt x="94" y="454"/>
                  </a:lnTo>
                  <a:lnTo>
                    <a:pt x="68" y="492"/>
                  </a:lnTo>
                  <a:lnTo>
                    <a:pt x="43" y="531"/>
                  </a:lnTo>
                  <a:lnTo>
                    <a:pt x="43" y="531"/>
                  </a:lnTo>
                  <a:lnTo>
                    <a:pt x="32" y="548"/>
                  </a:lnTo>
                  <a:lnTo>
                    <a:pt x="19" y="563"/>
                  </a:lnTo>
                  <a:lnTo>
                    <a:pt x="8" y="580"/>
                  </a:lnTo>
                  <a:lnTo>
                    <a:pt x="4" y="588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8"/>
                  </a:lnTo>
                  <a:lnTo>
                    <a:pt x="0" y="600"/>
                  </a:lnTo>
                  <a:lnTo>
                    <a:pt x="1" y="602"/>
                  </a:lnTo>
                  <a:lnTo>
                    <a:pt x="3" y="603"/>
                  </a:lnTo>
                  <a:lnTo>
                    <a:pt x="5" y="603"/>
                  </a:lnTo>
                  <a:lnTo>
                    <a:pt x="6" y="603"/>
                  </a:lnTo>
                  <a:lnTo>
                    <a:pt x="8" y="602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12" y="591"/>
                  </a:lnTo>
                  <a:lnTo>
                    <a:pt x="17" y="583"/>
                  </a:lnTo>
                  <a:lnTo>
                    <a:pt x="28" y="567"/>
                  </a:lnTo>
                  <a:lnTo>
                    <a:pt x="40" y="552"/>
                  </a:lnTo>
                  <a:lnTo>
                    <a:pt x="50" y="536"/>
                  </a:lnTo>
                  <a:lnTo>
                    <a:pt x="50" y="536"/>
                  </a:lnTo>
                  <a:lnTo>
                    <a:pt x="76" y="497"/>
                  </a:lnTo>
                  <a:lnTo>
                    <a:pt x="102" y="458"/>
                  </a:lnTo>
                  <a:lnTo>
                    <a:pt x="102" y="458"/>
                  </a:lnTo>
                  <a:lnTo>
                    <a:pt x="116" y="437"/>
                  </a:lnTo>
                  <a:lnTo>
                    <a:pt x="132" y="418"/>
                  </a:lnTo>
                  <a:lnTo>
                    <a:pt x="164" y="377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59" y="262"/>
                  </a:lnTo>
                  <a:lnTo>
                    <a:pt x="291" y="225"/>
                  </a:lnTo>
                  <a:lnTo>
                    <a:pt x="323" y="187"/>
                  </a:lnTo>
                  <a:lnTo>
                    <a:pt x="357" y="152"/>
                  </a:lnTo>
                  <a:lnTo>
                    <a:pt x="357" y="152"/>
                  </a:lnTo>
                  <a:lnTo>
                    <a:pt x="387" y="121"/>
                  </a:lnTo>
                  <a:lnTo>
                    <a:pt x="402" y="105"/>
                  </a:lnTo>
                  <a:lnTo>
                    <a:pt x="416" y="87"/>
                  </a:lnTo>
                  <a:lnTo>
                    <a:pt x="416" y="87"/>
                  </a:lnTo>
                  <a:lnTo>
                    <a:pt x="429" y="67"/>
                  </a:lnTo>
                  <a:lnTo>
                    <a:pt x="443" y="47"/>
                  </a:lnTo>
                  <a:lnTo>
                    <a:pt x="456" y="27"/>
                  </a:lnTo>
                  <a:lnTo>
                    <a:pt x="465" y="18"/>
                  </a:lnTo>
                  <a:lnTo>
                    <a:pt x="473" y="9"/>
                  </a:lnTo>
                  <a:lnTo>
                    <a:pt x="473" y="9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3" y="3"/>
                  </a:lnTo>
                  <a:lnTo>
                    <a:pt x="472" y="2"/>
                  </a:lnTo>
                  <a:lnTo>
                    <a:pt x="471" y="1"/>
                  </a:lnTo>
                  <a:lnTo>
                    <a:pt x="469" y="0"/>
                  </a:lnTo>
                  <a:lnTo>
                    <a:pt x="468" y="0"/>
                  </a:lnTo>
                  <a:lnTo>
                    <a:pt x="466" y="2"/>
                  </a:lnTo>
                  <a:lnTo>
                    <a:pt x="4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7" name="Freeform 293"/>
            <p:cNvSpPr/>
            <p:nvPr/>
          </p:nvSpPr>
          <p:spPr bwMode="auto">
            <a:xfrm>
              <a:off x="3325813" y="3400425"/>
              <a:ext cx="115888" cy="1428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192" y="13"/>
                </a:cxn>
                <a:cxn ang="0">
                  <a:pos x="175" y="31"/>
                </a:cxn>
                <a:cxn ang="0">
                  <a:pos x="141" y="67"/>
                </a:cxn>
                <a:cxn ang="0">
                  <a:pos x="102" y="104"/>
                </a:cxn>
                <a:cxn ang="0">
                  <a:pos x="67" y="143"/>
                </a:cxn>
                <a:cxn ang="0">
                  <a:pos x="52" y="165"/>
                </a:cxn>
                <a:cxn ang="0">
                  <a:pos x="38" y="187"/>
                </a:cxn>
                <a:cxn ang="0">
                  <a:pos x="19" y="218"/>
                </a:cxn>
                <a:cxn ang="0">
                  <a:pos x="15" y="228"/>
                </a:cxn>
                <a:cxn ang="0">
                  <a:pos x="13" y="232"/>
                </a:cxn>
                <a:cxn ang="0">
                  <a:pos x="6" y="247"/>
                </a:cxn>
                <a:cxn ang="0">
                  <a:pos x="1" y="261"/>
                </a:cxn>
                <a:cxn ang="0">
                  <a:pos x="0" y="266"/>
                </a:cxn>
                <a:cxn ang="0">
                  <a:pos x="3" y="271"/>
                </a:cxn>
                <a:cxn ang="0">
                  <a:pos x="7" y="271"/>
                </a:cxn>
                <a:cxn ang="0">
                  <a:pos x="8" y="270"/>
                </a:cxn>
                <a:cxn ang="0">
                  <a:pos x="10" y="267"/>
                </a:cxn>
                <a:cxn ang="0">
                  <a:pos x="10" y="264"/>
                </a:cxn>
                <a:cxn ang="0">
                  <a:pos x="12" y="256"/>
                </a:cxn>
                <a:cxn ang="0">
                  <a:pos x="21" y="239"/>
                </a:cxn>
                <a:cxn ang="0">
                  <a:pos x="25" y="230"/>
                </a:cxn>
                <a:cxn ang="0">
                  <a:pos x="34" y="210"/>
                </a:cxn>
                <a:cxn ang="0">
                  <a:pos x="46" y="188"/>
                </a:cxn>
                <a:cxn ang="0">
                  <a:pos x="75" y="149"/>
                </a:cxn>
                <a:cxn ang="0">
                  <a:pos x="83" y="138"/>
                </a:cxn>
                <a:cxn ang="0">
                  <a:pos x="110" y="109"/>
                </a:cxn>
                <a:cxn ang="0">
                  <a:pos x="180" y="41"/>
                </a:cxn>
                <a:cxn ang="0">
                  <a:pos x="197" y="24"/>
                </a:cxn>
                <a:cxn ang="0">
                  <a:pos x="211" y="12"/>
                </a:cxn>
                <a:cxn ang="0">
                  <a:pos x="217" y="9"/>
                </a:cxn>
                <a:cxn ang="0">
                  <a:pos x="219" y="6"/>
                </a:cxn>
                <a:cxn ang="0">
                  <a:pos x="219" y="3"/>
                </a:cxn>
                <a:cxn ang="0">
                  <a:pos x="214" y="0"/>
                </a:cxn>
                <a:cxn ang="0">
                  <a:pos x="212" y="1"/>
                </a:cxn>
              </a:cxnLst>
              <a:rect l="0" t="0" r="r" b="b"/>
              <a:pathLst>
                <a:path w="219" h="271">
                  <a:moveTo>
                    <a:pt x="212" y="1"/>
                  </a:moveTo>
                  <a:lnTo>
                    <a:pt x="212" y="1"/>
                  </a:lnTo>
                  <a:lnTo>
                    <a:pt x="201" y="6"/>
                  </a:lnTo>
                  <a:lnTo>
                    <a:pt x="192" y="13"/>
                  </a:lnTo>
                  <a:lnTo>
                    <a:pt x="183" y="22"/>
                  </a:lnTo>
                  <a:lnTo>
                    <a:pt x="175" y="31"/>
                  </a:lnTo>
                  <a:lnTo>
                    <a:pt x="157" y="49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02" y="104"/>
                  </a:lnTo>
                  <a:lnTo>
                    <a:pt x="84" y="124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52" y="16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25" y="206"/>
                  </a:lnTo>
                  <a:lnTo>
                    <a:pt x="19" y="218"/>
                  </a:lnTo>
                  <a:lnTo>
                    <a:pt x="16" y="223"/>
                  </a:lnTo>
                  <a:lnTo>
                    <a:pt x="15" y="228"/>
                  </a:lnTo>
                  <a:lnTo>
                    <a:pt x="15" y="228"/>
                  </a:lnTo>
                  <a:lnTo>
                    <a:pt x="13" y="232"/>
                  </a:lnTo>
                  <a:lnTo>
                    <a:pt x="11" y="237"/>
                  </a:lnTo>
                  <a:lnTo>
                    <a:pt x="6" y="247"/>
                  </a:lnTo>
                  <a:lnTo>
                    <a:pt x="2" y="256"/>
                  </a:lnTo>
                  <a:lnTo>
                    <a:pt x="1" y="261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1" y="268"/>
                  </a:lnTo>
                  <a:lnTo>
                    <a:pt x="3" y="271"/>
                  </a:lnTo>
                  <a:lnTo>
                    <a:pt x="5" y="271"/>
                  </a:lnTo>
                  <a:lnTo>
                    <a:pt x="7" y="271"/>
                  </a:lnTo>
                  <a:lnTo>
                    <a:pt x="8" y="270"/>
                  </a:lnTo>
                  <a:lnTo>
                    <a:pt x="8" y="270"/>
                  </a:lnTo>
                  <a:lnTo>
                    <a:pt x="9" y="268"/>
                  </a:lnTo>
                  <a:lnTo>
                    <a:pt x="10" y="267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60"/>
                  </a:lnTo>
                  <a:lnTo>
                    <a:pt x="12" y="256"/>
                  </a:lnTo>
                  <a:lnTo>
                    <a:pt x="16" y="247"/>
                  </a:lnTo>
                  <a:lnTo>
                    <a:pt x="21" y="239"/>
                  </a:lnTo>
                  <a:lnTo>
                    <a:pt x="25" y="230"/>
                  </a:lnTo>
                  <a:lnTo>
                    <a:pt x="25" y="230"/>
                  </a:lnTo>
                  <a:lnTo>
                    <a:pt x="29" y="220"/>
                  </a:lnTo>
                  <a:lnTo>
                    <a:pt x="34" y="210"/>
                  </a:lnTo>
                  <a:lnTo>
                    <a:pt x="40" y="198"/>
                  </a:lnTo>
                  <a:lnTo>
                    <a:pt x="46" y="188"/>
                  </a:lnTo>
                  <a:lnTo>
                    <a:pt x="61" y="167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83" y="138"/>
                  </a:lnTo>
                  <a:lnTo>
                    <a:pt x="92" y="129"/>
                  </a:lnTo>
                  <a:lnTo>
                    <a:pt x="110" y="109"/>
                  </a:lnTo>
                  <a:lnTo>
                    <a:pt x="148" y="73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97" y="24"/>
                  </a:lnTo>
                  <a:lnTo>
                    <a:pt x="207" y="15"/>
                  </a:lnTo>
                  <a:lnTo>
                    <a:pt x="211" y="12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8" y="8"/>
                  </a:lnTo>
                  <a:lnTo>
                    <a:pt x="219" y="6"/>
                  </a:lnTo>
                  <a:lnTo>
                    <a:pt x="219" y="5"/>
                  </a:lnTo>
                  <a:lnTo>
                    <a:pt x="219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8" name="Freeform 294"/>
            <p:cNvSpPr/>
            <p:nvPr/>
          </p:nvSpPr>
          <p:spPr bwMode="auto">
            <a:xfrm>
              <a:off x="3338513" y="3462338"/>
              <a:ext cx="76200" cy="107950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3" y="23"/>
                </a:cxn>
                <a:cxn ang="0">
                  <a:pos x="96" y="46"/>
                </a:cxn>
                <a:cxn ang="0">
                  <a:pos x="78" y="71"/>
                </a:cxn>
                <a:cxn ang="0">
                  <a:pos x="63" y="96"/>
                </a:cxn>
                <a:cxn ang="0">
                  <a:pos x="32" y="146"/>
                </a:cxn>
                <a:cxn ang="0">
                  <a:pos x="16" y="171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2" y="202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9" y="201"/>
                </a:cxn>
                <a:cxn ang="0">
                  <a:pos x="9" y="201"/>
                </a:cxn>
                <a:cxn ang="0">
                  <a:pos x="25" y="176"/>
                </a:cxn>
                <a:cxn ang="0">
                  <a:pos x="39" y="152"/>
                </a:cxn>
                <a:cxn ang="0">
                  <a:pos x="70" y="101"/>
                </a:cxn>
                <a:cxn ang="0">
                  <a:pos x="85" y="76"/>
                </a:cxn>
                <a:cxn ang="0">
                  <a:pos x="102" y="52"/>
                </a:cxn>
                <a:cxn ang="0">
                  <a:pos x="121" y="30"/>
                </a:cxn>
                <a:cxn ang="0">
                  <a:pos x="140" y="8"/>
                </a:cxn>
                <a:cxn ang="0">
                  <a:pos x="140" y="8"/>
                </a:cxn>
                <a:cxn ang="0">
                  <a:pos x="141" y="6"/>
                </a:cxn>
                <a:cxn ang="0">
                  <a:pos x="142" y="4"/>
                </a:cxn>
                <a:cxn ang="0">
                  <a:pos x="141" y="3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5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203">
                  <a:moveTo>
                    <a:pt x="134" y="1"/>
                  </a:moveTo>
                  <a:lnTo>
                    <a:pt x="134" y="1"/>
                  </a:lnTo>
                  <a:lnTo>
                    <a:pt x="113" y="23"/>
                  </a:lnTo>
                  <a:lnTo>
                    <a:pt x="96" y="46"/>
                  </a:lnTo>
                  <a:lnTo>
                    <a:pt x="78" y="71"/>
                  </a:lnTo>
                  <a:lnTo>
                    <a:pt x="63" y="96"/>
                  </a:lnTo>
                  <a:lnTo>
                    <a:pt x="32" y="146"/>
                  </a:lnTo>
                  <a:lnTo>
                    <a:pt x="16" y="171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2" y="202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25" y="176"/>
                  </a:lnTo>
                  <a:lnTo>
                    <a:pt x="39" y="152"/>
                  </a:lnTo>
                  <a:lnTo>
                    <a:pt x="70" y="101"/>
                  </a:lnTo>
                  <a:lnTo>
                    <a:pt x="85" y="76"/>
                  </a:lnTo>
                  <a:lnTo>
                    <a:pt x="102" y="52"/>
                  </a:lnTo>
                  <a:lnTo>
                    <a:pt x="121" y="30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1" y="6"/>
                  </a:lnTo>
                  <a:lnTo>
                    <a:pt x="142" y="4"/>
                  </a:lnTo>
                  <a:lnTo>
                    <a:pt x="141" y="3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9" name="Freeform 295"/>
            <p:cNvSpPr/>
            <p:nvPr/>
          </p:nvSpPr>
          <p:spPr bwMode="auto">
            <a:xfrm>
              <a:off x="3351213" y="3516313"/>
              <a:ext cx="55563" cy="8890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8" y="11"/>
                </a:cxn>
                <a:cxn ang="0">
                  <a:pos x="81" y="20"/>
                </a:cxn>
                <a:cxn ang="0">
                  <a:pos x="74" y="28"/>
                </a:cxn>
                <a:cxn ang="0">
                  <a:pos x="68" y="37"/>
                </a:cxn>
                <a:cxn ang="0">
                  <a:pos x="68" y="37"/>
                </a:cxn>
                <a:cxn ang="0">
                  <a:pos x="55" y="59"/>
                </a:cxn>
                <a:cxn ang="0">
                  <a:pos x="42" y="79"/>
                </a:cxn>
                <a:cxn ang="0">
                  <a:pos x="42" y="79"/>
                </a:cxn>
                <a:cxn ang="0">
                  <a:pos x="29" y="100"/>
                </a:cxn>
                <a:cxn ang="0">
                  <a:pos x="17" y="121"/>
                </a:cxn>
                <a:cxn ang="0">
                  <a:pos x="12" y="131"/>
                </a:cxn>
                <a:cxn ang="0">
                  <a:pos x="7" y="141"/>
                </a:cxn>
                <a:cxn ang="0">
                  <a:pos x="3" y="153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7"/>
                </a:cxn>
                <a:cxn ang="0">
                  <a:pos x="2" y="169"/>
                </a:cxn>
                <a:cxn ang="0">
                  <a:pos x="4" y="169"/>
                </a:cxn>
                <a:cxn ang="0">
                  <a:pos x="5" y="170"/>
                </a:cxn>
                <a:cxn ang="0">
                  <a:pos x="7" y="169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9" y="166"/>
                </a:cxn>
                <a:cxn ang="0">
                  <a:pos x="12" y="155"/>
                </a:cxn>
                <a:cxn ang="0">
                  <a:pos x="16" y="145"/>
                </a:cxn>
                <a:cxn ang="0">
                  <a:pos x="21" y="134"/>
                </a:cxn>
                <a:cxn ang="0">
                  <a:pos x="26" y="124"/>
                </a:cxn>
                <a:cxn ang="0">
                  <a:pos x="39" y="104"/>
                </a:cxn>
                <a:cxn ang="0">
                  <a:pos x="50" y="85"/>
                </a:cxn>
                <a:cxn ang="0">
                  <a:pos x="50" y="85"/>
                </a:cxn>
                <a:cxn ang="0">
                  <a:pos x="63" y="63"/>
                </a:cxn>
                <a:cxn ang="0">
                  <a:pos x="76" y="42"/>
                </a:cxn>
                <a:cxn ang="0">
                  <a:pos x="76" y="42"/>
                </a:cxn>
                <a:cxn ang="0">
                  <a:pos x="82" y="33"/>
                </a:cxn>
                <a:cxn ang="0">
                  <a:pos x="89" y="24"/>
                </a:cxn>
                <a:cxn ang="0">
                  <a:pos x="97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70">
                  <a:moveTo>
                    <a:pt x="95" y="2"/>
                  </a:moveTo>
                  <a:lnTo>
                    <a:pt x="95" y="2"/>
                  </a:lnTo>
                  <a:lnTo>
                    <a:pt x="88" y="11"/>
                  </a:lnTo>
                  <a:lnTo>
                    <a:pt x="81" y="20"/>
                  </a:lnTo>
                  <a:lnTo>
                    <a:pt x="74" y="28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55" y="5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29" y="100"/>
                  </a:lnTo>
                  <a:lnTo>
                    <a:pt x="17" y="121"/>
                  </a:lnTo>
                  <a:lnTo>
                    <a:pt x="12" y="131"/>
                  </a:lnTo>
                  <a:lnTo>
                    <a:pt x="7" y="141"/>
                  </a:lnTo>
                  <a:lnTo>
                    <a:pt x="3" y="153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5" y="170"/>
                  </a:lnTo>
                  <a:lnTo>
                    <a:pt x="7" y="169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12" y="155"/>
                  </a:lnTo>
                  <a:lnTo>
                    <a:pt x="16" y="145"/>
                  </a:lnTo>
                  <a:lnTo>
                    <a:pt x="21" y="134"/>
                  </a:lnTo>
                  <a:lnTo>
                    <a:pt x="26" y="124"/>
                  </a:lnTo>
                  <a:lnTo>
                    <a:pt x="39" y="104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63" y="63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82" y="3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0" name="Freeform 296"/>
            <p:cNvSpPr/>
            <p:nvPr/>
          </p:nvSpPr>
          <p:spPr bwMode="auto">
            <a:xfrm>
              <a:off x="3359150" y="3557588"/>
              <a:ext cx="49213" cy="8890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3" y="47"/>
                </a:cxn>
                <a:cxn ang="0">
                  <a:pos x="52" y="69"/>
                </a:cxn>
                <a:cxn ang="0">
                  <a:pos x="39" y="89"/>
                </a:cxn>
                <a:cxn ang="0">
                  <a:pos x="39" y="89"/>
                </a:cxn>
                <a:cxn ang="0">
                  <a:pos x="28" y="107"/>
                </a:cxn>
                <a:cxn ang="0">
                  <a:pos x="16" y="123"/>
                </a:cxn>
                <a:cxn ang="0">
                  <a:pos x="11" y="133"/>
                </a:cxn>
                <a:cxn ang="0">
                  <a:pos x="6" y="141"/>
                </a:cxn>
                <a:cxn ang="0">
                  <a:pos x="3" y="151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12" y="153"/>
                </a:cxn>
                <a:cxn ang="0">
                  <a:pos x="16" y="143"/>
                </a:cxn>
                <a:cxn ang="0">
                  <a:pos x="21" y="134"/>
                </a:cxn>
                <a:cxn ang="0">
                  <a:pos x="27" y="124"/>
                </a:cxn>
                <a:cxn ang="0">
                  <a:pos x="39" y="107"/>
                </a:cxn>
                <a:cxn ang="0">
                  <a:pos x="52" y="88"/>
                </a:cxn>
                <a:cxn ang="0">
                  <a:pos x="52" y="88"/>
                </a:cxn>
                <a:cxn ang="0">
                  <a:pos x="63" y="69"/>
                </a:cxn>
                <a:cxn ang="0">
                  <a:pos x="73" y="4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3" y="2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4" h="167">
                  <a:moveTo>
                    <a:pt x="86" y="4"/>
                  </a:moveTo>
                  <a:lnTo>
                    <a:pt x="86" y="4"/>
                  </a:lnTo>
                  <a:lnTo>
                    <a:pt x="63" y="47"/>
                  </a:lnTo>
                  <a:lnTo>
                    <a:pt x="52" y="69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28" y="107"/>
                  </a:lnTo>
                  <a:lnTo>
                    <a:pt x="16" y="123"/>
                  </a:lnTo>
                  <a:lnTo>
                    <a:pt x="11" y="133"/>
                  </a:lnTo>
                  <a:lnTo>
                    <a:pt x="6" y="141"/>
                  </a:lnTo>
                  <a:lnTo>
                    <a:pt x="3" y="151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2" y="153"/>
                  </a:lnTo>
                  <a:lnTo>
                    <a:pt x="16" y="143"/>
                  </a:lnTo>
                  <a:lnTo>
                    <a:pt x="21" y="134"/>
                  </a:lnTo>
                  <a:lnTo>
                    <a:pt x="27" y="124"/>
                  </a:lnTo>
                  <a:lnTo>
                    <a:pt x="39" y="107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63" y="69"/>
                  </a:lnTo>
                  <a:lnTo>
                    <a:pt x="73" y="4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3" y="2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1" name="Freeform 297"/>
            <p:cNvSpPr/>
            <p:nvPr/>
          </p:nvSpPr>
          <p:spPr bwMode="auto">
            <a:xfrm>
              <a:off x="3373438" y="3598863"/>
              <a:ext cx="47625" cy="6985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1" y="14"/>
                </a:cxn>
                <a:cxn ang="0">
                  <a:pos x="61" y="28"/>
                </a:cxn>
                <a:cxn ang="0">
                  <a:pos x="52" y="42"/>
                </a:cxn>
                <a:cxn ang="0">
                  <a:pos x="43" y="57"/>
                </a:cxn>
                <a:cxn ang="0">
                  <a:pos x="43" y="57"/>
                </a:cxn>
                <a:cxn ang="0">
                  <a:pos x="23" y="91"/>
                </a:cxn>
                <a:cxn ang="0">
                  <a:pos x="23" y="91"/>
                </a:cxn>
                <a:cxn ang="0">
                  <a:pos x="13" y="108"/>
                </a:cxn>
                <a:cxn ang="0">
                  <a:pos x="8" y="119"/>
                </a:cxn>
                <a:cxn ang="0">
                  <a:pos x="5" y="122"/>
                </a:cxn>
                <a:cxn ang="0">
                  <a:pos x="3" y="124"/>
                </a:cxn>
                <a:cxn ang="0">
                  <a:pos x="3" y="124"/>
                </a:cxn>
                <a:cxn ang="0">
                  <a:pos x="1" y="125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7" y="132"/>
                </a:cxn>
                <a:cxn ang="0">
                  <a:pos x="11" y="130"/>
                </a:cxn>
                <a:cxn ang="0">
                  <a:pos x="13" y="127"/>
                </a:cxn>
                <a:cxn ang="0">
                  <a:pos x="17" y="120"/>
                </a:cxn>
                <a:cxn ang="0">
                  <a:pos x="17" y="120"/>
                </a:cxn>
                <a:cxn ang="0">
                  <a:pos x="28" y="101"/>
                </a:cxn>
                <a:cxn ang="0">
                  <a:pos x="39" y="81"/>
                </a:cxn>
                <a:cxn ang="0">
                  <a:pos x="39" y="81"/>
                </a:cxn>
                <a:cxn ang="0">
                  <a:pos x="49" y="62"/>
                </a:cxn>
                <a:cxn ang="0">
                  <a:pos x="62" y="43"/>
                </a:cxn>
                <a:cxn ang="0">
                  <a:pos x="74" y="25"/>
                </a:cxn>
                <a:cxn ang="0">
                  <a:pos x="81" y="16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32">
                  <a:moveTo>
                    <a:pt x="82" y="1"/>
                  </a:moveTo>
                  <a:lnTo>
                    <a:pt x="82" y="1"/>
                  </a:lnTo>
                  <a:lnTo>
                    <a:pt x="71" y="14"/>
                  </a:lnTo>
                  <a:lnTo>
                    <a:pt x="61" y="28"/>
                  </a:lnTo>
                  <a:lnTo>
                    <a:pt x="52" y="42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13" y="108"/>
                  </a:lnTo>
                  <a:lnTo>
                    <a:pt x="8" y="119"/>
                  </a:lnTo>
                  <a:lnTo>
                    <a:pt x="5" y="122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1" y="125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2"/>
                  </a:lnTo>
                  <a:lnTo>
                    <a:pt x="11" y="130"/>
                  </a:lnTo>
                  <a:lnTo>
                    <a:pt x="13" y="127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28" y="101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49" y="62"/>
                  </a:lnTo>
                  <a:lnTo>
                    <a:pt x="62" y="43"/>
                  </a:lnTo>
                  <a:lnTo>
                    <a:pt x="74" y="25"/>
                  </a:lnTo>
                  <a:lnTo>
                    <a:pt x="81" y="16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2" name="Freeform 298"/>
            <p:cNvSpPr/>
            <p:nvPr/>
          </p:nvSpPr>
          <p:spPr bwMode="auto">
            <a:xfrm>
              <a:off x="3398838" y="3617913"/>
              <a:ext cx="46038" cy="777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9"/>
                </a:cxn>
                <a:cxn ang="0">
                  <a:pos x="74" y="14"/>
                </a:cxn>
                <a:cxn ang="0">
                  <a:pos x="68" y="23"/>
                </a:cxn>
                <a:cxn ang="0">
                  <a:pos x="54" y="39"/>
                </a:cxn>
                <a:cxn ang="0">
                  <a:pos x="54" y="39"/>
                </a:cxn>
                <a:cxn ang="0">
                  <a:pos x="42" y="55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2" y="87"/>
                </a:cxn>
                <a:cxn ang="0">
                  <a:pos x="13" y="102"/>
                </a:cxn>
                <a:cxn ang="0">
                  <a:pos x="9" y="111"/>
                </a:cxn>
                <a:cxn ang="0">
                  <a:pos x="6" y="119"/>
                </a:cxn>
                <a:cxn ang="0">
                  <a:pos x="2" y="12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1" y="143"/>
                </a:cxn>
                <a:cxn ang="0">
                  <a:pos x="2" y="144"/>
                </a:cxn>
                <a:cxn ang="0">
                  <a:pos x="3" y="145"/>
                </a:cxn>
                <a:cxn ang="0">
                  <a:pos x="6" y="146"/>
                </a:cxn>
                <a:cxn ang="0">
                  <a:pos x="7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1" y="130"/>
                </a:cxn>
                <a:cxn ang="0">
                  <a:pos x="15" y="119"/>
                </a:cxn>
                <a:cxn ang="0">
                  <a:pos x="19" y="108"/>
                </a:cxn>
                <a:cxn ang="0">
                  <a:pos x="25" y="97"/>
                </a:cxn>
                <a:cxn ang="0">
                  <a:pos x="39" y="75"/>
                </a:cxn>
                <a:cxn ang="0">
                  <a:pos x="52" y="57"/>
                </a:cxn>
                <a:cxn ang="0">
                  <a:pos x="52" y="57"/>
                </a:cxn>
                <a:cxn ang="0">
                  <a:pos x="62" y="45"/>
                </a:cxn>
                <a:cxn ang="0">
                  <a:pos x="73" y="32"/>
                </a:cxn>
                <a:cxn ang="0">
                  <a:pos x="77" y="26"/>
                </a:cxn>
                <a:cxn ang="0">
                  <a:pos x="81" y="19"/>
                </a:cxn>
                <a:cxn ang="0">
                  <a:pos x="84" y="12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146">
                  <a:moveTo>
                    <a:pt x="77" y="4"/>
                  </a:moveTo>
                  <a:lnTo>
                    <a:pt x="77" y="4"/>
                  </a:lnTo>
                  <a:lnTo>
                    <a:pt x="76" y="9"/>
                  </a:lnTo>
                  <a:lnTo>
                    <a:pt x="74" y="14"/>
                  </a:lnTo>
                  <a:lnTo>
                    <a:pt x="68" y="23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42" y="55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2" y="87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6" y="119"/>
                  </a:lnTo>
                  <a:lnTo>
                    <a:pt x="2" y="12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43"/>
                  </a:lnTo>
                  <a:lnTo>
                    <a:pt x="2" y="144"/>
                  </a:lnTo>
                  <a:lnTo>
                    <a:pt x="3" y="145"/>
                  </a:lnTo>
                  <a:lnTo>
                    <a:pt x="6" y="146"/>
                  </a:lnTo>
                  <a:lnTo>
                    <a:pt x="7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5" y="119"/>
                  </a:lnTo>
                  <a:lnTo>
                    <a:pt x="19" y="108"/>
                  </a:lnTo>
                  <a:lnTo>
                    <a:pt x="25" y="97"/>
                  </a:lnTo>
                  <a:lnTo>
                    <a:pt x="39" y="75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62" y="45"/>
                  </a:lnTo>
                  <a:lnTo>
                    <a:pt x="73" y="32"/>
                  </a:lnTo>
                  <a:lnTo>
                    <a:pt x="77" y="26"/>
                  </a:lnTo>
                  <a:lnTo>
                    <a:pt x="81" y="19"/>
                  </a:lnTo>
                  <a:lnTo>
                    <a:pt x="84" y="12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3" name="Freeform 299"/>
            <p:cNvSpPr/>
            <p:nvPr/>
          </p:nvSpPr>
          <p:spPr bwMode="auto">
            <a:xfrm>
              <a:off x="3429000" y="3648075"/>
              <a:ext cx="42863" cy="6826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52" y="31"/>
                </a:cxn>
                <a:cxn ang="0">
                  <a:pos x="32" y="60"/>
                </a:cxn>
                <a:cxn ang="0">
                  <a:pos x="24" y="74"/>
                </a:cxn>
                <a:cxn ang="0">
                  <a:pos x="16" y="90"/>
                </a:cxn>
                <a:cxn ang="0">
                  <a:pos x="7" y="10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17" y="108"/>
                </a:cxn>
                <a:cxn ang="0">
                  <a:pos x="24" y="93"/>
                </a:cxn>
                <a:cxn ang="0">
                  <a:pos x="32" y="78"/>
                </a:cxn>
                <a:cxn ang="0">
                  <a:pos x="41" y="63"/>
                </a:cxn>
                <a:cxn ang="0">
                  <a:pos x="60" y="35"/>
                </a:cxn>
                <a:cxn ang="0">
                  <a:pos x="81" y="7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1" y="2"/>
                </a:cxn>
                <a:cxn ang="0">
                  <a:pos x="79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1" h="127">
                  <a:moveTo>
                    <a:pt x="72" y="2"/>
                  </a:moveTo>
                  <a:lnTo>
                    <a:pt x="72" y="2"/>
                  </a:lnTo>
                  <a:lnTo>
                    <a:pt x="52" y="31"/>
                  </a:lnTo>
                  <a:lnTo>
                    <a:pt x="32" y="60"/>
                  </a:lnTo>
                  <a:lnTo>
                    <a:pt x="24" y="74"/>
                  </a:lnTo>
                  <a:lnTo>
                    <a:pt x="16" y="90"/>
                  </a:lnTo>
                  <a:lnTo>
                    <a:pt x="7" y="10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17" y="108"/>
                  </a:lnTo>
                  <a:lnTo>
                    <a:pt x="24" y="93"/>
                  </a:lnTo>
                  <a:lnTo>
                    <a:pt x="32" y="78"/>
                  </a:lnTo>
                  <a:lnTo>
                    <a:pt x="41" y="63"/>
                  </a:lnTo>
                  <a:lnTo>
                    <a:pt x="60" y="35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79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4" name="Freeform 300"/>
            <p:cNvSpPr/>
            <p:nvPr/>
          </p:nvSpPr>
          <p:spPr bwMode="auto">
            <a:xfrm>
              <a:off x="3449638" y="3665538"/>
              <a:ext cx="38100" cy="809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21"/>
                </a:cxn>
                <a:cxn ang="0">
                  <a:pos x="44" y="40"/>
                </a:cxn>
                <a:cxn ang="0">
                  <a:pos x="34" y="59"/>
                </a:cxn>
                <a:cxn ang="0">
                  <a:pos x="25" y="78"/>
                </a:cxn>
                <a:cxn ang="0">
                  <a:pos x="25" y="78"/>
                </a:cxn>
                <a:cxn ang="0">
                  <a:pos x="16" y="94"/>
                </a:cxn>
                <a:cxn ang="0">
                  <a:pos x="9" y="112"/>
                </a:cxn>
                <a:cxn ang="0">
                  <a:pos x="6" y="120"/>
                </a:cxn>
                <a:cxn ang="0">
                  <a:pos x="3" y="129"/>
                </a:cxn>
                <a:cxn ang="0">
                  <a:pos x="1" y="137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7" y="117"/>
                </a:cxn>
                <a:cxn ang="0">
                  <a:pos x="21" y="106"/>
                </a:cxn>
                <a:cxn ang="0">
                  <a:pos x="30" y="88"/>
                </a:cxn>
                <a:cxn ang="0">
                  <a:pos x="41" y="69"/>
                </a:cxn>
                <a:cxn ang="0">
                  <a:pos x="41" y="69"/>
                </a:cxn>
                <a:cxn ang="0">
                  <a:pos x="48" y="54"/>
                </a:cxn>
                <a:cxn ang="0">
                  <a:pos x="55" y="38"/>
                </a:cxn>
                <a:cxn ang="0">
                  <a:pos x="62" y="23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152">
                  <a:moveTo>
                    <a:pt x="62" y="2"/>
                  </a:moveTo>
                  <a:lnTo>
                    <a:pt x="62" y="2"/>
                  </a:lnTo>
                  <a:lnTo>
                    <a:pt x="53" y="21"/>
                  </a:lnTo>
                  <a:lnTo>
                    <a:pt x="44" y="40"/>
                  </a:lnTo>
                  <a:lnTo>
                    <a:pt x="34" y="59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16" y="94"/>
                  </a:lnTo>
                  <a:lnTo>
                    <a:pt x="9" y="112"/>
                  </a:lnTo>
                  <a:lnTo>
                    <a:pt x="6" y="120"/>
                  </a:lnTo>
                  <a:lnTo>
                    <a:pt x="3" y="129"/>
                  </a:lnTo>
                  <a:lnTo>
                    <a:pt x="1" y="137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7" y="117"/>
                  </a:lnTo>
                  <a:lnTo>
                    <a:pt x="21" y="106"/>
                  </a:lnTo>
                  <a:lnTo>
                    <a:pt x="30" y="88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8" y="54"/>
                  </a:lnTo>
                  <a:lnTo>
                    <a:pt x="55" y="38"/>
                  </a:lnTo>
                  <a:lnTo>
                    <a:pt x="62" y="23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5" name="Freeform 301"/>
            <p:cNvSpPr/>
            <p:nvPr/>
          </p:nvSpPr>
          <p:spPr bwMode="auto">
            <a:xfrm>
              <a:off x="3481388" y="3683000"/>
              <a:ext cx="38100" cy="682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8" y="9"/>
                </a:cxn>
                <a:cxn ang="0">
                  <a:pos x="53" y="17"/>
                </a:cxn>
                <a:cxn ang="0">
                  <a:pos x="48" y="24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0" y="38"/>
                </a:cxn>
                <a:cxn ang="0">
                  <a:pos x="35" y="48"/>
                </a:cxn>
                <a:cxn ang="0">
                  <a:pos x="32" y="56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4" y="73"/>
                </a:cxn>
                <a:cxn ang="0">
                  <a:pos x="19" y="82"/>
                </a:cxn>
                <a:cxn ang="0">
                  <a:pos x="13" y="90"/>
                </a:cxn>
                <a:cxn ang="0">
                  <a:pos x="8" y="99"/>
                </a:cxn>
                <a:cxn ang="0">
                  <a:pos x="8" y="99"/>
                </a:cxn>
                <a:cxn ang="0">
                  <a:pos x="6" y="104"/>
                </a:cxn>
                <a:cxn ang="0">
                  <a:pos x="5" y="111"/>
                </a:cxn>
                <a:cxn ang="0">
                  <a:pos x="2" y="11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2" y="97"/>
                </a:cxn>
                <a:cxn ang="0">
                  <a:pos x="29" y="83"/>
                </a:cxn>
                <a:cxn ang="0">
                  <a:pos x="38" y="68"/>
                </a:cxn>
                <a:cxn ang="0">
                  <a:pos x="38" y="68"/>
                </a:cxn>
                <a:cxn ang="0">
                  <a:pos x="41" y="63"/>
                </a:cxn>
                <a:cxn ang="0">
                  <a:pos x="44" y="56"/>
                </a:cxn>
                <a:cxn ang="0">
                  <a:pos x="49" y="42"/>
                </a:cxn>
                <a:cxn ang="0">
                  <a:pos x="49" y="42"/>
                </a:cxn>
                <a:cxn ang="0">
                  <a:pos x="54" y="33"/>
                </a:cxn>
                <a:cxn ang="0">
                  <a:pos x="59" y="25"/>
                </a:cxn>
                <a:cxn ang="0">
                  <a:pos x="65" y="16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128">
                  <a:moveTo>
                    <a:pt x="62" y="2"/>
                  </a:moveTo>
                  <a:lnTo>
                    <a:pt x="62" y="2"/>
                  </a:lnTo>
                  <a:lnTo>
                    <a:pt x="58" y="9"/>
                  </a:lnTo>
                  <a:lnTo>
                    <a:pt x="53" y="17"/>
                  </a:lnTo>
                  <a:lnTo>
                    <a:pt x="48" y="24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0" y="38"/>
                  </a:lnTo>
                  <a:lnTo>
                    <a:pt x="35" y="48"/>
                  </a:lnTo>
                  <a:lnTo>
                    <a:pt x="32" y="56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4" y="73"/>
                  </a:lnTo>
                  <a:lnTo>
                    <a:pt x="19" y="82"/>
                  </a:lnTo>
                  <a:lnTo>
                    <a:pt x="13" y="90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4"/>
                  </a:lnTo>
                  <a:lnTo>
                    <a:pt x="5" y="111"/>
                  </a:lnTo>
                  <a:lnTo>
                    <a:pt x="2" y="11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2" y="97"/>
                  </a:lnTo>
                  <a:lnTo>
                    <a:pt x="29" y="83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3"/>
                  </a:lnTo>
                  <a:lnTo>
                    <a:pt x="44" y="56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54" y="33"/>
                  </a:lnTo>
                  <a:lnTo>
                    <a:pt x="59" y="25"/>
                  </a:lnTo>
                  <a:lnTo>
                    <a:pt x="65" y="1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6" name="Freeform 302"/>
            <p:cNvSpPr/>
            <p:nvPr/>
          </p:nvSpPr>
          <p:spPr bwMode="auto">
            <a:xfrm>
              <a:off x="3514725" y="3687763"/>
              <a:ext cx="39688" cy="8255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5"/>
                </a:cxn>
                <a:cxn ang="0">
                  <a:pos x="60" y="25"/>
                </a:cxn>
                <a:cxn ang="0">
                  <a:pos x="56" y="35"/>
                </a:cxn>
                <a:cxn ang="0">
                  <a:pos x="50" y="46"/>
                </a:cxn>
                <a:cxn ang="0">
                  <a:pos x="50" y="46"/>
                </a:cxn>
                <a:cxn ang="0">
                  <a:pos x="45" y="54"/>
                </a:cxn>
                <a:cxn ang="0">
                  <a:pos x="39" y="62"/>
                </a:cxn>
                <a:cxn ang="0">
                  <a:pos x="33" y="71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104"/>
                </a:cxn>
                <a:cxn ang="0">
                  <a:pos x="17" y="115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7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1" y="154"/>
                </a:cxn>
                <a:cxn ang="0">
                  <a:pos x="2" y="155"/>
                </a:cxn>
                <a:cxn ang="0">
                  <a:pos x="4" y="156"/>
                </a:cxn>
                <a:cxn ang="0">
                  <a:pos x="8" y="156"/>
                </a:cxn>
                <a:cxn ang="0">
                  <a:pos x="10" y="155"/>
                </a:cxn>
                <a:cxn ang="0">
                  <a:pos x="10" y="153"/>
                </a:cxn>
                <a:cxn ang="0">
                  <a:pos x="10" y="153"/>
                </a:cxn>
                <a:cxn ang="0">
                  <a:pos x="12" y="145"/>
                </a:cxn>
                <a:cxn ang="0">
                  <a:pos x="15" y="137"/>
                </a:cxn>
                <a:cxn ang="0">
                  <a:pos x="22" y="121"/>
                </a:cxn>
                <a:cxn ang="0">
                  <a:pos x="30" y="105"/>
                </a:cxn>
                <a:cxn ang="0">
                  <a:pos x="33" y="96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39" y="83"/>
                </a:cxn>
                <a:cxn ang="0">
                  <a:pos x="42" y="77"/>
                </a:cxn>
                <a:cxn ang="0">
                  <a:pos x="48" y="65"/>
                </a:cxn>
                <a:cxn ang="0">
                  <a:pos x="55" y="55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6" y="34"/>
                </a:cxn>
                <a:cxn ang="0">
                  <a:pos x="71" y="26"/>
                </a:cxn>
                <a:cxn ang="0">
                  <a:pos x="74" y="16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7" h="156">
                  <a:moveTo>
                    <a:pt x="67" y="3"/>
                  </a:moveTo>
                  <a:lnTo>
                    <a:pt x="67" y="3"/>
                  </a:lnTo>
                  <a:lnTo>
                    <a:pt x="64" y="15"/>
                  </a:lnTo>
                  <a:lnTo>
                    <a:pt x="60" y="25"/>
                  </a:lnTo>
                  <a:lnTo>
                    <a:pt x="56" y="35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5" y="54"/>
                  </a:lnTo>
                  <a:lnTo>
                    <a:pt x="39" y="62"/>
                  </a:lnTo>
                  <a:lnTo>
                    <a:pt x="33" y="71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104"/>
                  </a:lnTo>
                  <a:lnTo>
                    <a:pt x="17" y="115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7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54"/>
                  </a:lnTo>
                  <a:lnTo>
                    <a:pt x="2" y="155"/>
                  </a:lnTo>
                  <a:lnTo>
                    <a:pt x="4" y="156"/>
                  </a:lnTo>
                  <a:lnTo>
                    <a:pt x="8" y="156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12" y="145"/>
                  </a:lnTo>
                  <a:lnTo>
                    <a:pt x="15" y="137"/>
                  </a:lnTo>
                  <a:lnTo>
                    <a:pt x="22" y="121"/>
                  </a:lnTo>
                  <a:lnTo>
                    <a:pt x="30" y="105"/>
                  </a:lnTo>
                  <a:lnTo>
                    <a:pt x="33" y="96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39" y="83"/>
                  </a:lnTo>
                  <a:lnTo>
                    <a:pt x="42" y="77"/>
                  </a:lnTo>
                  <a:lnTo>
                    <a:pt x="48" y="65"/>
                  </a:lnTo>
                  <a:lnTo>
                    <a:pt x="55" y="55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6" y="34"/>
                  </a:lnTo>
                  <a:lnTo>
                    <a:pt x="71" y="26"/>
                  </a:lnTo>
                  <a:lnTo>
                    <a:pt x="74" y="16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7" name="Freeform 303"/>
            <p:cNvSpPr/>
            <p:nvPr/>
          </p:nvSpPr>
          <p:spPr bwMode="auto">
            <a:xfrm>
              <a:off x="3541713" y="3703638"/>
              <a:ext cx="42863" cy="7461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3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10"/>
                </a:cxn>
                <a:cxn ang="0">
                  <a:pos x="70" y="13"/>
                </a:cxn>
                <a:cxn ang="0">
                  <a:pos x="68" y="16"/>
                </a:cxn>
                <a:cxn ang="0">
                  <a:pos x="65" y="19"/>
                </a:cxn>
                <a:cxn ang="0">
                  <a:pos x="59" y="25"/>
                </a:cxn>
                <a:cxn ang="0">
                  <a:pos x="57" y="28"/>
                </a:cxn>
                <a:cxn ang="0">
                  <a:pos x="55" y="31"/>
                </a:cxn>
                <a:cxn ang="0">
                  <a:pos x="55" y="31"/>
                </a:cxn>
                <a:cxn ang="0">
                  <a:pos x="51" y="38"/>
                </a:cxn>
                <a:cxn ang="0">
                  <a:pos x="46" y="46"/>
                </a:cxn>
                <a:cxn ang="0">
                  <a:pos x="41" y="53"/>
                </a:cxn>
                <a:cxn ang="0">
                  <a:pos x="38" y="60"/>
                </a:cxn>
                <a:cxn ang="0">
                  <a:pos x="38" y="60"/>
                </a:cxn>
                <a:cxn ang="0">
                  <a:pos x="34" y="70"/>
                </a:cxn>
                <a:cxn ang="0">
                  <a:pos x="29" y="80"/>
                </a:cxn>
                <a:cxn ang="0">
                  <a:pos x="19" y="98"/>
                </a:cxn>
                <a:cxn ang="0">
                  <a:pos x="8" y="117"/>
                </a:cxn>
                <a:cxn ang="0">
                  <a:pos x="4" y="126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8" y="118"/>
                </a:cxn>
                <a:cxn ang="0">
                  <a:pos x="28" y="97"/>
                </a:cxn>
                <a:cxn ang="0">
                  <a:pos x="39" y="78"/>
                </a:cxn>
                <a:cxn ang="0">
                  <a:pos x="51" y="59"/>
                </a:cxn>
                <a:cxn ang="0">
                  <a:pos x="51" y="59"/>
                </a:cxn>
                <a:cxn ang="0">
                  <a:pos x="57" y="49"/>
                </a:cxn>
                <a:cxn ang="0">
                  <a:pos x="62" y="39"/>
                </a:cxn>
                <a:cxn ang="0">
                  <a:pos x="68" y="30"/>
                </a:cxn>
                <a:cxn ang="0">
                  <a:pos x="75" y="22"/>
                </a:cxn>
                <a:cxn ang="0">
                  <a:pos x="75" y="22"/>
                </a:cxn>
                <a:cxn ang="0">
                  <a:pos x="78" y="18"/>
                </a:cxn>
                <a:cxn ang="0">
                  <a:pos x="81" y="14"/>
                </a:cxn>
                <a:cxn ang="0">
                  <a:pos x="81" y="8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81" h="142">
                  <a:moveTo>
                    <a:pt x="81" y="3"/>
                  </a:move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10"/>
                  </a:lnTo>
                  <a:lnTo>
                    <a:pt x="70" y="13"/>
                  </a:lnTo>
                  <a:lnTo>
                    <a:pt x="68" y="16"/>
                  </a:lnTo>
                  <a:lnTo>
                    <a:pt x="65" y="19"/>
                  </a:lnTo>
                  <a:lnTo>
                    <a:pt x="59" y="25"/>
                  </a:lnTo>
                  <a:lnTo>
                    <a:pt x="57" y="28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1" y="38"/>
                  </a:lnTo>
                  <a:lnTo>
                    <a:pt x="46" y="46"/>
                  </a:lnTo>
                  <a:lnTo>
                    <a:pt x="41" y="53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4" y="70"/>
                  </a:lnTo>
                  <a:lnTo>
                    <a:pt x="29" y="80"/>
                  </a:lnTo>
                  <a:lnTo>
                    <a:pt x="19" y="98"/>
                  </a:lnTo>
                  <a:lnTo>
                    <a:pt x="8" y="117"/>
                  </a:lnTo>
                  <a:lnTo>
                    <a:pt x="4" y="126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8" y="118"/>
                  </a:lnTo>
                  <a:lnTo>
                    <a:pt x="28" y="97"/>
                  </a:lnTo>
                  <a:lnTo>
                    <a:pt x="39" y="78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7" y="49"/>
                  </a:lnTo>
                  <a:lnTo>
                    <a:pt x="62" y="39"/>
                  </a:lnTo>
                  <a:lnTo>
                    <a:pt x="68" y="30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8" y="18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8" name="Freeform 304"/>
            <p:cNvSpPr/>
            <p:nvPr/>
          </p:nvSpPr>
          <p:spPr bwMode="auto">
            <a:xfrm>
              <a:off x="3570288" y="3708400"/>
              <a:ext cx="47625" cy="73025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59" y="37"/>
                </a:cxn>
                <a:cxn ang="0">
                  <a:pos x="35" y="72"/>
                </a:cxn>
                <a:cxn ang="0">
                  <a:pos x="35" y="72"/>
                </a:cxn>
                <a:cxn ang="0">
                  <a:pos x="25" y="86"/>
                </a:cxn>
                <a:cxn ang="0">
                  <a:pos x="15" y="100"/>
                </a:cxn>
                <a:cxn ang="0">
                  <a:pos x="7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5"/>
                </a:cxn>
                <a:cxn ang="0">
                  <a:pos x="17" y="116"/>
                </a:cxn>
                <a:cxn ang="0">
                  <a:pos x="26" y="100"/>
                </a:cxn>
                <a:cxn ang="0">
                  <a:pos x="37" y="84"/>
                </a:cxn>
                <a:cxn ang="0">
                  <a:pos x="48" y="69"/>
                </a:cxn>
                <a:cxn ang="0">
                  <a:pos x="48" y="69"/>
                </a:cxn>
                <a:cxn ang="0">
                  <a:pos x="69" y="38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37">
                  <a:moveTo>
                    <a:pt x="81" y="2"/>
                  </a:moveTo>
                  <a:lnTo>
                    <a:pt x="81" y="2"/>
                  </a:lnTo>
                  <a:lnTo>
                    <a:pt x="59" y="37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25" y="86"/>
                  </a:lnTo>
                  <a:lnTo>
                    <a:pt x="15" y="100"/>
                  </a:lnTo>
                  <a:lnTo>
                    <a:pt x="7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5"/>
                  </a:lnTo>
                  <a:lnTo>
                    <a:pt x="17" y="116"/>
                  </a:lnTo>
                  <a:lnTo>
                    <a:pt x="26" y="100"/>
                  </a:lnTo>
                  <a:lnTo>
                    <a:pt x="37" y="84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69" y="38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9" name="Freeform 305"/>
            <p:cNvSpPr/>
            <p:nvPr/>
          </p:nvSpPr>
          <p:spPr bwMode="auto">
            <a:xfrm>
              <a:off x="3576638" y="3700463"/>
              <a:ext cx="68263" cy="10318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2" y="10"/>
                </a:cxn>
                <a:cxn ang="0">
                  <a:pos x="104" y="21"/>
                </a:cxn>
                <a:cxn ang="0">
                  <a:pos x="90" y="41"/>
                </a:cxn>
                <a:cxn ang="0">
                  <a:pos x="77" y="62"/>
                </a:cxn>
                <a:cxn ang="0">
                  <a:pos x="62" y="83"/>
                </a:cxn>
                <a:cxn ang="0">
                  <a:pos x="62" y="83"/>
                </a:cxn>
                <a:cxn ang="0">
                  <a:pos x="54" y="95"/>
                </a:cxn>
                <a:cxn ang="0">
                  <a:pos x="47" y="109"/>
                </a:cxn>
                <a:cxn ang="0">
                  <a:pos x="33" y="135"/>
                </a:cxn>
                <a:cxn ang="0">
                  <a:pos x="26" y="149"/>
                </a:cxn>
                <a:cxn ang="0">
                  <a:pos x="19" y="162"/>
                </a:cxn>
                <a:cxn ang="0">
                  <a:pos x="10" y="175"/>
                </a:cxn>
                <a:cxn ang="0">
                  <a:pos x="1" y="186"/>
                </a:cxn>
                <a:cxn ang="0">
                  <a:pos x="1" y="186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17" y="183"/>
                </a:cxn>
                <a:cxn ang="0">
                  <a:pos x="24" y="173"/>
                </a:cxn>
                <a:cxn ang="0">
                  <a:pos x="37" y="150"/>
                </a:cxn>
                <a:cxn ang="0">
                  <a:pos x="50" y="126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69" y="90"/>
                </a:cxn>
                <a:cxn ang="0">
                  <a:pos x="79" y="78"/>
                </a:cxn>
                <a:cxn ang="0">
                  <a:pos x="96" y="53"/>
                </a:cxn>
                <a:cxn ang="0">
                  <a:pos x="96" y="53"/>
                </a:cxn>
                <a:cxn ang="0">
                  <a:pos x="111" y="29"/>
                </a:cxn>
                <a:cxn ang="0">
                  <a:pos x="118" y="19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94">
                  <a:moveTo>
                    <a:pt x="120" y="1"/>
                  </a:moveTo>
                  <a:lnTo>
                    <a:pt x="120" y="1"/>
                  </a:lnTo>
                  <a:lnTo>
                    <a:pt x="112" y="10"/>
                  </a:lnTo>
                  <a:lnTo>
                    <a:pt x="104" y="21"/>
                  </a:lnTo>
                  <a:lnTo>
                    <a:pt x="90" y="41"/>
                  </a:lnTo>
                  <a:lnTo>
                    <a:pt x="77" y="62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54" y="95"/>
                  </a:lnTo>
                  <a:lnTo>
                    <a:pt x="47" y="109"/>
                  </a:lnTo>
                  <a:lnTo>
                    <a:pt x="33" y="135"/>
                  </a:lnTo>
                  <a:lnTo>
                    <a:pt x="26" y="149"/>
                  </a:lnTo>
                  <a:lnTo>
                    <a:pt x="19" y="162"/>
                  </a:lnTo>
                  <a:lnTo>
                    <a:pt x="10" y="175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17" y="183"/>
                  </a:lnTo>
                  <a:lnTo>
                    <a:pt x="24" y="173"/>
                  </a:lnTo>
                  <a:lnTo>
                    <a:pt x="37" y="150"/>
                  </a:lnTo>
                  <a:lnTo>
                    <a:pt x="50" y="126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9" y="90"/>
                  </a:lnTo>
                  <a:lnTo>
                    <a:pt x="79" y="78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111" y="29"/>
                  </a:lnTo>
                  <a:lnTo>
                    <a:pt x="118" y="19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0" name="Freeform 306"/>
            <p:cNvSpPr/>
            <p:nvPr/>
          </p:nvSpPr>
          <p:spPr bwMode="auto">
            <a:xfrm>
              <a:off x="3627438" y="3687763"/>
              <a:ext cx="47625" cy="1190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1"/>
                </a:cxn>
                <a:cxn ang="0">
                  <a:pos x="63" y="58"/>
                </a:cxn>
                <a:cxn ang="0">
                  <a:pos x="53" y="85"/>
                </a:cxn>
                <a:cxn ang="0">
                  <a:pos x="42" y="111"/>
                </a:cxn>
                <a:cxn ang="0">
                  <a:pos x="21" y="164"/>
                </a:cxn>
                <a:cxn ang="0">
                  <a:pos x="9" y="190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3" y="222"/>
                </a:cxn>
                <a:cxn ang="0">
                  <a:pos x="5" y="223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9" y="192"/>
                </a:cxn>
                <a:cxn ang="0">
                  <a:pos x="29" y="167"/>
                </a:cxn>
                <a:cxn ang="0">
                  <a:pos x="52" y="114"/>
                </a:cxn>
                <a:cxn ang="0">
                  <a:pos x="62" y="87"/>
                </a:cxn>
                <a:cxn ang="0">
                  <a:pos x="72" y="61"/>
                </a:cxn>
                <a:cxn ang="0">
                  <a:pos x="82" y="33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23">
                  <a:moveTo>
                    <a:pt x="81" y="3"/>
                  </a:moveTo>
                  <a:lnTo>
                    <a:pt x="81" y="3"/>
                  </a:lnTo>
                  <a:lnTo>
                    <a:pt x="72" y="31"/>
                  </a:lnTo>
                  <a:lnTo>
                    <a:pt x="63" y="58"/>
                  </a:lnTo>
                  <a:lnTo>
                    <a:pt x="53" y="85"/>
                  </a:lnTo>
                  <a:lnTo>
                    <a:pt x="42" y="111"/>
                  </a:lnTo>
                  <a:lnTo>
                    <a:pt x="21" y="164"/>
                  </a:lnTo>
                  <a:lnTo>
                    <a:pt x="9" y="190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3" y="222"/>
                  </a:lnTo>
                  <a:lnTo>
                    <a:pt x="5" y="223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9" y="192"/>
                  </a:lnTo>
                  <a:lnTo>
                    <a:pt x="29" y="167"/>
                  </a:lnTo>
                  <a:lnTo>
                    <a:pt x="52" y="114"/>
                  </a:lnTo>
                  <a:lnTo>
                    <a:pt x="62" y="87"/>
                  </a:lnTo>
                  <a:lnTo>
                    <a:pt x="72" y="61"/>
                  </a:lnTo>
                  <a:lnTo>
                    <a:pt x="82" y="33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1" name="Freeform 307"/>
            <p:cNvSpPr/>
            <p:nvPr/>
          </p:nvSpPr>
          <p:spPr bwMode="auto">
            <a:xfrm>
              <a:off x="3654425" y="3678238"/>
              <a:ext cx="63500" cy="117475"/>
            </a:xfrm>
            <a:custGeom>
              <a:avLst/>
              <a:gdLst/>
              <a:ahLst/>
              <a:cxnLst>
                <a:cxn ang="0">
                  <a:pos x="110" y="1"/>
                </a:cxn>
                <a:cxn ang="0">
                  <a:pos x="110" y="1"/>
                </a:cxn>
                <a:cxn ang="0">
                  <a:pos x="100" y="12"/>
                </a:cxn>
                <a:cxn ang="0">
                  <a:pos x="90" y="23"/>
                </a:cxn>
                <a:cxn ang="0">
                  <a:pos x="80" y="35"/>
                </a:cxn>
                <a:cxn ang="0">
                  <a:pos x="72" y="48"/>
                </a:cxn>
                <a:cxn ang="0">
                  <a:pos x="57" y="74"/>
                </a:cxn>
                <a:cxn ang="0">
                  <a:pos x="42" y="101"/>
                </a:cxn>
                <a:cxn ang="0">
                  <a:pos x="42" y="101"/>
                </a:cxn>
                <a:cxn ang="0">
                  <a:pos x="27" y="129"/>
                </a:cxn>
                <a:cxn ang="0">
                  <a:pos x="20" y="143"/>
                </a:cxn>
                <a:cxn ang="0">
                  <a:pos x="14" y="158"/>
                </a:cxn>
                <a:cxn ang="0">
                  <a:pos x="9" y="172"/>
                </a:cxn>
                <a:cxn ang="0">
                  <a:pos x="5" y="187"/>
                </a:cxn>
                <a:cxn ang="0">
                  <a:pos x="2" y="202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2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20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2"/>
                </a:cxn>
                <a:cxn ang="0">
                  <a:pos x="14" y="188"/>
                </a:cxn>
                <a:cxn ang="0">
                  <a:pos x="18" y="173"/>
                </a:cxn>
                <a:cxn ang="0">
                  <a:pos x="24" y="160"/>
                </a:cxn>
                <a:cxn ang="0">
                  <a:pos x="29" y="146"/>
                </a:cxn>
                <a:cxn ang="0">
                  <a:pos x="36" y="133"/>
                </a:cxn>
                <a:cxn ang="0">
                  <a:pos x="50" y="106"/>
                </a:cxn>
                <a:cxn ang="0">
                  <a:pos x="50" y="106"/>
                </a:cxn>
                <a:cxn ang="0">
                  <a:pos x="64" y="79"/>
                </a:cxn>
                <a:cxn ang="0">
                  <a:pos x="79" y="53"/>
                </a:cxn>
                <a:cxn ang="0">
                  <a:pos x="88" y="41"/>
                </a:cxn>
                <a:cxn ang="0">
                  <a:pos x="97" y="30"/>
                </a:cxn>
                <a:cxn ang="0">
                  <a:pos x="106" y="18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1"/>
                </a:cxn>
                <a:cxn ang="0">
                  <a:pos x="110" y="1"/>
                </a:cxn>
              </a:cxnLst>
              <a:rect l="0" t="0" r="r" b="b"/>
              <a:pathLst>
                <a:path w="119" h="222">
                  <a:moveTo>
                    <a:pt x="110" y="1"/>
                  </a:moveTo>
                  <a:lnTo>
                    <a:pt x="110" y="1"/>
                  </a:lnTo>
                  <a:lnTo>
                    <a:pt x="100" y="12"/>
                  </a:lnTo>
                  <a:lnTo>
                    <a:pt x="90" y="23"/>
                  </a:lnTo>
                  <a:lnTo>
                    <a:pt x="80" y="35"/>
                  </a:lnTo>
                  <a:lnTo>
                    <a:pt x="72" y="48"/>
                  </a:lnTo>
                  <a:lnTo>
                    <a:pt x="57" y="74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27" y="129"/>
                  </a:lnTo>
                  <a:lnTo>
                    <a:pt x="20" y="143"/>
                  </a:lnTo>
                  <a:lnTo>
                    <a:pt x="14" y="158"/>
                  </a:lnTo>
                  <a:lnTo>
                    <a:pt x="9" y="172"/>
                  </a:lnTo>
                  <a:lnTo>
                    <a:pt x="5" y="187"/>
                  </a:lnTo>
                  <a:lnTo>
                    <a:pt x="2" y="202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2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20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2"/>
                  </a:lnTo>
                  <a:lnTo>
                    <a:pt x="14" y="188"/>
                  </a:lnTo>
                  <a:lnTo>
                    <a:pt x="18" y="173"/>
                  </a:lnTo>
                  <a:lnTo>
                    <a:pt x="24" y="160"/>
                  </a:lnTo>
                  <a:lnTo>
                    <a:pt x="29" y="146"/>
                  </a:lnTo>
                  <a:lnTo>
                    <a:pt x="36" y="133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64" y="79"/>
                  </a:lnTo>
                  <a:lnTo>
                    <a:pt x="79" y="53"/>
                  </a:lnTo>
                  <a:lnTo>
                    <a:pt x="88" y="41"/>
                  </a:lnTo>
                  <a:lnTo>
                    <a:pt x="97" y="30"/>
                  </a:lnTo>
                  <a:lnTo>
                    <a:pt x="106" y="1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1"/>
                  </a:lnTo>
                  <a:lnTo>
                    <a:pt x="1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2" name="Freeform 308"/>
            <p:cNvSpPr/>
            <p:nvPr/>
          </p:nvSpPr>
          <p:spPr bwMode="auto">
            <a:xfrm>
              <a:off x="3675063" y="3630613"/>
              <a:ext cx="95250" cy="171450"/>
            </a:xfrm>
            <a:custGeom>
              <a:avLst/>
              <a:gdLst/>
              <a:ahLst/>
              <a:cxnLst>
                <a:cxn ang="0">
                  <a:pos x="170" y="3"/>
                </a:cxn>
                <a:cxn ang="0">
                  <a:pos x="170" y="3"/>
                </a:cxn>
                <a:cxn ang="0">
                  <a:pos x="166" y="12"/>
                </a:cxn>
                <a:cxn ang="0">
                  <a:pos x="162" y="21"/>
                </a:cxn>
                <a:cxn ang="0">
                  <a:pos x="151" y="38"/>
                </a:cxn>
                <a:cxn ang="0">
                  <a:pos x="151" y="38"/>
                </a:cxn>
                <a:cxn ang="0">
                  <a:pos x="146" y="46"/>
                </a:cxn>
                <a:cxn ang="0">
                  <a:pos x="142" y="55"/>
                </a:cxn>
                <a:cxn ang="0">
                  <a:pos x="133" y="72"/>
                </a:cxn>
                <a:cxn ang="0">
                  <a:pos x="133" y="72"/>
                </a:cxn>
                <a:cxn ang="0">
                  <a:pos x="122" y="93"/>
                </a:cxn>
                <a:cxn ang="0">
                  <a:pos x="109" y="113"/>
                </a:cxn>
                <a:cxn ang="0">
                  <a:pos x="97" y="134"/>
                </a:cxn>
                <a:cxn ang="0">
                  <a:pos x="85" y="156"/>
                </a:cxn>
                <a:cxn ang="0">
                  <a:pos x="85" y="156"/>
                </a:cxn>
                <a:cxn ang="0">
                  <a:pos x="62" y="197"/>
                </a:cxn>
                <a:cxn ang="0">
                  <a:pos x="37" y="239"/>
                </a:cxn>
                <a:cxn ang="0">
                  <a:pos x="37" y="239"/>
                </a:cxn>
                <a:cxn ang="0">
                  <a:pos x="27" y="258"/>
                </a:cxn>
                <a:cxn ang="0">
                  <a:pos x="17" y="277"/>
                </a:cxn>
                <a:cxn ang="0">
                  <a:pos x="7" y="295"/>
                </a:cxn>
                <a:cxn ang="0">
                  <a:pos x="3" y="306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8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1"/>
                </a:cxn>
                <a:cxn ang="0">
                  <a:pos x="5" y="322"/>
                </a:cxn>
                <a:cxn ang="0">
                  <a:pos x="7" y="321"/>
                </a:cxn>
                <a:cxn ang="0">
                  <a:pos x="8" y="320"/>
                </a:cxn>
                <a:cxn ang="0">
                  <a:pos x="9" y="318"/>
                </a:cxn>
                <a:cxn ang="0">
                  <a:pos x="9" y="318"/>
                </a:cxn>
                <a:cxn ang="0">
                  <a:pos x="12" y="308"/>
                </a:cxn>
                <a:cxn ang="0">
                  <a:pos x="18" y="296"/>
                </a:cxn>
                <a:cxn ang="0">
                  <a:pos x="27" y="277"/>
                </a:cxn>
                <a:cxn ang="0">
                  <a:pos x="38" y="256"/>
                </a:cxn>
                <a:cxn ang="0">
                  <a:pos x="50" y="236"/>
                </a:cxn>
                <a:cxn ang="0">
                  <a:pos x="50" y="236"/>
                </a:cxn>
                <a:cxn ang="0">
                  <a:pos x="74" y="195"/>
                </a:cxn>
                <a:cxn ang="0">
                  <a:pos x="97" y="153"/>
                </a:cxn>
                <a:cxn ang="0">
                  <a:pos x="97" y="153"/>
                </a:cxn>
                <a:cxn ang="0">
                  <a:pos x="109" y="132"/>
                </a:cxn>
                <a:cxn ang="0">
                  <a:pos x="122" y="111"/>
                </a:cxn>
                <a:cxn ang="0">
                  <a:pos x="133" y="91"/>
                </a:cxn>
                <a:cxn ang="0">
                  <a:pos x="145" y="69"/>
                </a:cxn>
                <a:cxn ang="0">
                  <a:pos x="145" y="69"/>
                </a:cxn>
                <a:cxn ang="0">
                  <a:pos x="154" y="54"/>
                </a:cxn>
                <a:cxn ang="0">
                  <a:pos x="163" y="37"/>
                </a:cxn>
                <a:cxn ang="0">
                  <a:pos x="172" y="22"/>
                </a:cxn>
                <a:cxn ang="0">
                  <a:pos x="180" y="5"/>
                </a:cxn>
                <a:cxn ang="0">
                  <a:pos x="180" y="5"/>
                </a:cxn>
                <a:cxn ang="0">
                  <a:pos x="181" y="3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0" y="3"/>
                </a:cxn>
                <a:cxn ang="0">
                  <a:pos x="170" y="3"/>
                </a:cxn>
              </a:cxnLst>
              <a:rect l="0" t="0" r="r" b="b"/>
              <a:pathLst>
                <a:path w="181" h="322">
                  <a:moveTo>
                    <a:pt x="170" y="3"/>
                  </a:moveTo>
                  <a:lnTo>
                    <a:pt x="170" y="3"/>
                  </a:lnTo>
                  <a:lnTo>
                    <a:pt x="166" y="12"/>
                  </a:lnTo>
                  <a:lnTo>
                    <a:pt x="162" y="21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46" y="46"/>
                  </a:lnTo>
                  <a:lnTo>
                    <a:pt x="142" y="55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22" y="93"/>
                  </a:lnTo>
                  <a:lnTo>
                    <a:pt x="109" y="113"/>
                  </a:lnTo>
                  <a:lnTo>
                    <a:pt x="97" y="134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62" y="197"/>
                  </a:lnTo>
                  <a:lnTo>
                    <a:pt x="37" y="239"/>
                  </a:lnTo>
                  <a:lnTo>
                    <a:pt x="37" y="239"/>
                  </a:lnTo>
                  <a:lnTo>
                    <a:pt x="27" y="258"/>
                  </a:lnTo>
                  <a:lnTo>
                    <a:pt x="17" y="277"/>
                  </a:lnTo>
                  <a:lnTo>
                    <a:pt x="7" y="295"/>
                  </a:lnTo>
                  <a:lnTo>
                    <a:pt x="3" y="30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1"/>
                  </a:lnTo>
                  <a:lnTo>
                    <a:pt x="5" y="322"/>
                  </a:lnTo>
                  <a:lnTo>
                    <a:pt x="7" y="321"/>
                  </a:lnTo>
                  <a:lnTo>
                    <a:pt x="8" y="320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12" y="308"/>
                  </a:lnTo>
                  <a:lnTo>
                    <a:pt x="18" y="296"/>
                  </a:lnTo>
                  <a:lnTo>
                    <a:pt x="27" y="277"/>
                  </a:lnTo>
                  <a:lnTo>
                    <a:pt x="38" y="25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74" y="195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109" y="132"/>
                  </a:lnTo>
                  <a:lnTo>
                    <a:pt x="122" y="111"/>
                  </a:lnTo>
                  <a:lnTo>
                    <a:pt x="133" y="91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54" y="54"/>
                  </a:lnTo>
                  <a:lnTo>
                    <a:pt x="163" y="37"/>
                  </a:lnTo>
                  <a:lnTo>
                    <a:pt x="172" y="22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1" y="3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0" y="3"/>
                  </a:lnTo>
                  <a:lnTo>
                    <a:pt x="1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3" name="Freeform 309"/>
            <p:cNvSpPr/>
            <p:nvPr/>
          </p:nvSpPr>
          <p:spPr bwMode="auto">
            <a:xfrm>
              <a:off x="3714750" y="3598863"/>
              <a:ext cx="106363" cy="188913"/>
            </a:xfrm>
            <a:custGeom>
              <a:avLst/>
              <a:gdLst/>
              <a:ahLst/>
              <a:cxnLst>
                <a:cxn ang="0">
                  <a:pos x="190" y="3"/>
                </a:cxn>
                <a:cxn ang="0">
                  <a:pos x="190" y="3"/>
                </a:cxn>
                <a:cxn ang="0">
                  <a:pos x="186" y="15"/>
                </a:cxn>
                <a:cxn ang="0">
                  <a:pos x="180" y="27"/>
                </a:cxn>
                <a:cxn ang="0">
                  <a:pos x="174" y="38"/>
                </a:cxn>
                <a:cxn ang="0">
                  <a:pos x="167" y="48"/>
                </a:cxn>
                <a:cxn ang="0">
                  <a:pos x="167" y="48"/>
                </a:cxn>
                <a:cxn ang="0">
                  <a:pos x="158" y="62"/>
                </a:cxn>
                <a:cxn ang="0">
                  <a:pos x="152" y="7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11" y="157"/>
                </a:cxn>
                <a:cxn ang="0">
                  <a:pos x="80" y="212"/>
                </a:cxn>
                <a:cxn ang="0">
                  <a:pos x="80" y="212"/>
                </a:cxn>
                <a:cxn ang="0">
                  <a:pos x="24" y="308"/>
                </a:cxn>
                <a:cxn ang="0">
                  <a:pos x="24" y="308"/>
                </a:cxn>
                <a:cxn ang="0">
                  <a:pos x="17" y="318"/>
                </a:cxn>
                <a:cxn ang="0">
                  <a:pos x="9" y="331"/>
                </a:cxn>
                <a:cxn ang="0">
                  <a:pos x="5" y="338"/>
                </a:cxn>
                <a:cxn ang="0">
                  <a:pos x="1" y="345"/>
                </a:cxn>
                <a:cxn ang="0">
                  <a:pos x="0" y="351"/>
                </a:cxn>
                <a:cxn ang="0">
                  <a:pos x="0" y="354"/>
                </a:cxn>
                <a:cxn ang="0">
                  <a:pos x="1" y="356"/>
                </a:cxn>
                <a:cxn ang="0">
                  <a:pos x="1" y="356"/>
                </a:cxn>
                <a:cxn ang="0">
                  <a:pos x="2" y="358"/>
                </a:cxn>
                <a:cxn ang="0">
                  <a:pos x="3" y="359"/>
                </a:cxn>
                <a:cxn ang="0">
                  <a:pos x="8" y="359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6"/>
                </a:cxn>
                <a:cxn ang="0">
                  <a:pos x="11" y="354"/>
                </a:cxn>
                <a:cxn ang="0">
                  <a:pos x="11" y="354"/>
                </a:cxn>
                <a:cxn ang="0">
                  <a:pos x="10" y="351"/>
                </a:cxn>
                <a:cxn ang="0">
                  <a:pos x="11" y="348"/>
                </a:cxn>
                <a:cxn ang="0">
                  <a:pos x="15" y="340"/>
                </a:cxn>
                <a:cxn ang="0">
                  <a:pos x="24" y="327"/>
                </a:cxn>
                <a:cxn ang="0">
                  <a:pos x="24" y="327"/>
                </a:cxn>
                <a:cxn ang="0">
                  <a:pos x="36" y="309"/>
                </a:cxn>
                <a:cxn ang="0">
                  <a:pos x="45" y="291"/>
                </a:cxn>
                <a:cxn ang="0">
                  <a:pos x="45" y="291"/>
                </a:cxn>
                <a:cxn ang="0">
                  <a:pos x="101" y="194"/>
                </a:cxn>
                <a:cxn ang="0">
                  <a:pos x="101" y="194"/>
                </a:cxn>
                <a:cxn ang="0">
                  <a:pos x="128" y="143"/>
                </a:cxn>
                <a:cxn ang="0">
                  <a:pos x="156" y="91"/>
                </a:cxn>
                <a:cxn ang="0">
                  <a:pos x="156" y="91"/>
                </a:cxn>
                <a:cxn ang="0">
                  <a:pos x="167" y="69"/>
                </a:cxn>
                <a:cxn ang="0">
                  <a:pos x="172" y="58"/>
                </a:cxn>
                <a:cxn ang="0">
                  <a:pos x="179" y="47"/>
                </a:cxn>
                <a:cxn ang="0">
                  <a:pos x="179" y="47"/>
                </a:cxn>
                <a:cxn ang="0">
                  <a:pos x="185" y="37"/>
                </a:cxn>
                <a:cxn ang="0">
                  <a:pos x="190" y="28"/>
                </a:cxn>
                <a:cxn ang="0">
                  <a:pos x="196" y="16"/>
                </a:cxn>
                <a:cxn ang="0">
                  <a:pos x="200" y="6"/>
                </a:cxn>
                <a:cxn ang="0">
                  <a:pos x="200" y="6"/>
                </a:cxn>
                <a:cxn ang="0">
                  <a:pos x="200" y="4"/>
                </a:cxn>
                <a:cxn ang="0">
                  <a:pos x="200" y="2"/>
                </a:cxn>
                <a:cxn ang="0">
                  <a:pos x="199" y="1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1" y="1"/>
                </a:cxn>
                <a:cxn ang="0">
                  <a:pos x="190" y="3"/>
                </a:cxn>
                <a:cxn ang="0">
                  <a:pos x="190" y="3"/>
                </a:cxn>
              </a:cxnLst>
              <a:rect l="0" t="0" r="r" b="b"/>
              <a:pathLst>
                <a:path w="200" h="359">
                  <a:moveTo>
                    <a:pt x="190" y="3"/>
                  </a:moveTo>
                  <a:lnTo>
                    <a:pt x="190" y="3"/>
                  </a:lnTo>
                  <a:lnTo>
                    <a:pt x="186" y="15"/>
                  </a:lnTo>
                  <a:lnTo>
                    <a:pt x="180" y="27"/>
                  </a:lnTo>
                  <a:lnTo>
                    <a:pt x="174" y="38"/>
                  </a:lnTo>
                  <a:lnTo>
                    <a:pt x="167" y="48"/>
                  </a:lnTo>
                  <a:lnTo>
                    <a:pt x="167" y="48"/>
                  </a:lnTo>
                  <a:lnTo>
                    <a:pt x="158" y="62"/>
                  </a:lnTo>
                  <a:lnTo>
                    <a:pt x="152" y="7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11" y="157"/>
                  </a:lnTo>
                  <a:lnTo>
                    <a:pt x="80" y="212"/>
                  </a:lnTo>
                  <a:lnTo>
                    <a:pt x="80" y="212"/>
                  </a:lnTo>
                  <a:lnTo>
                    <a:pt x="24" y="308"/>
                  </a:lnTo>
                  <a:lnTo>
                    <a:pt x="24" y="308"/>
                  </a:lnTo>
                  <a:lnTo>
                    <a:pt x="17" y="318"/>
                  </a:lnTo>
                  <a:lnTo>
                    <a:pt x="9" y="331"/>
                  </a:lnTo>
                  <a:lnTo>
                    <a:pt x="5" y="338"/>
                  </a:lnTo>
                  <a:lnTo>
                    <a:pt x="1" y="345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1" y="356"/>
                  </a:lnTo>
                  <a:lnTo>
                    <a:pt x="1" y="356"/>
                  </a:lnTo>
                  <a:lnTo>
                    <a:pt x="2" y="358"/>
                  </a:lnTo>
                  <a:lnTo>
                    <a:pt x="3" y="359"/>
                  </a:lnTo>
                  <a:lnTo>
                    <a:pt x="8" y="359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0" y="351"/>
                  </a:lnTo>
                  <a:lnTo>
                    <a:pt x="11" y="348"/>
                  </a:lnTo>
                  <a:lnTo>
                    <a:pt x="15" y="340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36" y="309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28" y="143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67" y="69"/>
                  </a:lnTo>
                  <a:lnTo>
                    <a:pt x="172" y="58"/>
                  </a:lnTo>
                  <a:lnTo>
                    <a:pt x="179" y="47"/>
                  </a:lnTo>
                  <a:lnTo>
                    <a:pt x="179" y="47"/>
                  </a:lnTo>
                  <a:lnTo>
                    <a:pt x="185" y="37"/>
                  </a:lnTo>
                  <a:lnTo>
                    <a:pt x="190" y="28"/>
                  </a:lnTo>
                  <a:lnTo>
                    <a:pt x="196" y="1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4"/>
                  </a:lnTo>
                  <a:lnTo>
                    <a:pt x="200" y="2"/>
                  </a:lnTo>
                  <a:lnTo>
                    <a:pt x="199" y="1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1" y="1"/>
                  </a:lnTo>
                  <a:lnTo>
                    <a:pt x="190" y="3"/>
                  </a:lnTo>
                  <a:lnTo>
                    <a:pt x="1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4" name="Freeform 310"/>
            <p:cNvSpPr/>
            <p:nvPr/>
          </p:nvSpPr>
          <p:spPr bwMode="auto">
            <a:xfrm>
              <a:off x="3770313" y="3409950"/>
              <a:ext cx="198438" cy="354013"/>
            </a:xfrm>
            <a:custGeom>
              <a:avLst/>
              <a:gdLst/>
              <a:ahLst/>
              <a:cxnLst>
                <a:cxn ang="0">
                  <a:pos x="365" y="1"/>
                </a:cxn>
                <a:cxn ang="0">
                  <a:pos x="332" y="37"/>
                </a:cxn>
                <a:cxn ang="0">
                  <a:pos x="301" y="76"/>
                </a:cxn>
                <a:cxn ang="0">
                  <a:pos x="273" y="117"/>
                </a:cxn>
                <a:cxn ang="0">
                  <a:pos x="222" y="205"/>
                </a:cxn>
                <a:cxn ang="0">
                  <a:pos x="176" y="295"/>
                </a:cxn>
                <a:cxn ang="0">
                  <a:pos x="156" y="339"/>
                </a:cxn>
                <a:cxn ang="0">
                  <a:pos x="130" y="399"/>
                </a:cxn>
                <a:cxn ang="0">
                  <a:pos x="123" y="420"/>
                </a:cxn>
                <a:cxn ang="0">
                  <a:pos x="107" y="466"/>
                </a:cxn>
                <a:cxn ang="0">
                  <a:pos x="87" y="512"/>
                </a:cxn>
                <a:cxn ang="0">
                  <a:pos x="75" y="534"/>
                </a:cxn>
                <a:cxn ang="0">
                  <a:pos x="51" y="575"/>
                </a:cxn>
                <a:cxn ang="0">
                  <a:pos x="40" y="597"/>
                </a:cxn>
                <a:cxn ang="0">
                  <a:pos x="31" y="613"/>
                </a:cxn>
                <a:cxn ang="0">
                  <a:pos x="12" y="636"/>
                </a:cxn>
                <a:cxn ang="0">
                  <a:pos x="3" y="652"/>
                </a:cxn>
                <a:cxn ang="0">
                  <a:pos x="0" y="662"/>
                </a:cxn>
                <a:cxn ang="0">
                  <a:pos x="0" y="666"/>
                </a:cxn>
                <a:cxn ang="0">
                  <a:pos x="3" y="668"/>
                </a:cxn>
                <a:cxn ang="0">
                  <a:pos x="6" y="667"/>
                </a:cxn>
                <a:cxn ang="0">
                  <a:pos x="8" y="664"/>
                </a:cxn>
                <a:cxn ang="0">
                  <a:pos x="12" y="654"/>
                </a:cxn>
                <a:cxn ang="0">
                  <a:pos x="22" y="637"/>
                </a:cxn>
                <a:cxn ang="0">
                  <a:pos x="41" y="612"/>
                </a:cxn>
                <a:cxn ang="0">
                  <a:pos x="52" y="595"/>
                </a:cxn>
                <a:cxn ang="0">
                  <a:pos x="62" y="575"/>
                </a:cxn>
                <a:cxn ang="0">
                  <a:pos x="95" y="517"/>
                </a:cxn>
                <a:cxn ang="0">
                  <a:pos x="104" y="499"/>
                </a:cxn>
                <a:cxn ang="0">
                  <a:pos x="120" y="463"/>
                </a:cxn>
                <a:cxn ang="0">
                  <a:pos x="126" y="445"/>
                </a:cxn>
                <a:cxn ang="0">
                  <a:pos x="142" y="398"/>
                </a:cxn>
                <a:cxn ang="0">
                  <a:pos x="161" y="352"/>
                </a:cxn>
                <a:cxn ang="0">
                  <a:pos x="182" y="305"/>
                </a:cxn>
                <a:cxn ang="0">
                  <a:pos x="229" y="213"/>
                </a:cxn>
                <a:cxn ang="0">
                  <a:pos x="255" y="170"/>
                </a:cxn>
                <a:cxn ang="0">
                  <a:pos x="309" y="85"/>
                </a:cxn>
                <a:cxn ang="0">
                  <a:pos x="339" y="45"/>
                </a:cxn>
                <a:cxn ang="0">
                  <a:pos x="373" y="7"/>
                </a:cxn>
                <a:cxn ang="0">
                  <a:pos x="374" y="6"/>
                </a:cxn>
                <a:cxn ang="0">
                  <a:pos x="374" y="2"/>
                </a:cxn>
                <a:cxn ang="0">
                  <a:pos x="371" y="0"/>
                </a:cxn>
                <a:cxn ang="0">
                  <a:pos x="367" y="0"/>
                </a:cxn>
                <a:cxn ang="0">
                  <a:pos x="365" y="1"/>
                </a:cxn>
              </a:cxnLst>
              <a:rect l="0" t="0" r="r" b="b"/>
              <a:pathLst>
                <a:path w="374" h="668">
                  <a:moveTo>
                    <a:pt x="365" y="1"/>
                  </a:moveTo>
                  <a:lnTo>
                    <a:pt x="365" y="1"/>
                  </a:lnTo>
                  <a:lnTo>
                    <a:pt x="349" y="18"/>
                  </a:lnTo>
                  <a:lnTo>
                    <a:pt x="332" y="37"/>
                  </a:lnTo>
                  <a:lnTo>
                    <a:pt x="317" y="56"/>
                  </a:lnTo>
                  <a:lnTo>
                    <a:pt x="301" y="76"/>
                  </a:lnTo>
                  <a:lnTo>
                    <a:pt x="287" y="97"/>
                  </a:lnTo>
                  <a:lnTo>
                    <a:pt x="273" y="117"/>
                  </a:lnTo>
                  <a:lnTo>
                    <a:pt x="247" y="161"/>
                  </a:lnTo>
                  <a:lnTo>
                    <a:pt x="222" y="205"/>
                  </a:lnTo>
                  <a:lnTo>
                    <a:pt x="199" y="250"/>
                  </a:lnTo>
                  <a:lnTo>
                    <a:pt x="176" y="295"/>
                  </a:lnTo>
                  <a:lnTo>
                    <a:pt x="156" y="339"/>
                  </a:lnTo>
                  <a:lnTo>
                    <a:pt x="156" y="339"/>
                  </a:lnTo>
                  <a:lnTo>
                    <a:pt x="138" y="380"/>
                  </a:lnTo>
                  <a:lnTo>
                    <a:pt x="130" y="399"/>
                  </a:lnTo>
                  <a:lnTo>
                    <a:pt x="123" y="420"/>
                  </a:lnTo>
                  <a:lnTo>
                    <a:pt x="123" y="420"/>
                  </a:lnTo>
                  <a:lnTo>
                    <a:pt x="114" y="444"/>
                  </a:lnTo>
                  <a:lnTo>
                    <a:pt x="107" y="466"/>
                  </a:lnTo>
                  <a:lnTo>
                    <a:pt x="98" y="489"/>
                  </a:lnTo>
                  <a:lnTo>
                    <a:pt x="87" y="512"/>
                  </a:lnTo>
                  <a:lnTo>
                    <a:pt x="87" y="512"/>
                  </a:lnTo>
                  <a:lnTo>
                    <a:pt x="75" y="534"/>
                  </a:lnTo>
                  <a:lnTo>
                    <a:pt x="63" y="554"/>
                  </a:lnTo>
                  <a:lnTo>
                    <a:pt x="51" y="575"/>
                  </a:lnTo>
                  <a:lnTo>
                    <a:pt x="40" y="597"/>
                  </a:lnTo>
                  <a:lnTo>
                    <a:pt x="40" y="597"/>
                  </a:lnTo>
                  <a:lnTo>
                    <a:pt x="36" y="605"/>
                  </a:lnTo>
                  <a:lnTo>
                    <a:pt x="31" y="613"/>
                  </a:lnTo>
                  <a:lnTo>
                    <a:pt x="18" y="629"/>
                  </a:lnTo>
                  <a:lnTo>
                    <a:pt x="12" y="636"/>
                  </a:lnTo>
                  <a:lnTo>
                    <a:pt x="7" y="644"/>
                  </a:lnTo>
                  <a:lnTo>
                    <a:pt x="3" y="652"/>
                  </a:lnTo>
                  <a:lnTo>
                    <a:pt x="0" y="662"/>
                  </a:lnTo>
                  <a:lnTo>
                    <a:pt x="0" y="662"/>
                  </a:lnTo>
                  <a:lnTo>
                    <a:pt x="0" y="664"/>
                  </a:lnTo>
                  <a:lnTo>
                    <a:pt x="0" y="666"/>
                  </a:lnTo>
                  <a:lnTo>
                    <a:pt x="1" y="667"/>
                  </a:lnTo>
                  <a:lnTo>
                    <a:pt x="3" y="668"/>
                  </a:lnTo>
                  <a:lnTo>
                    <a:pt x="5" y="668"/>
                  </a:lnTo>
                  <a:lnTo>
                    <a:pt x="6" y="667"/>
                  </a:lnTo>
                  <a:lnTo>
                    <a:pt x="8" y="666"/>
                  </a:lnTo>
                  <a:lnTo>
                    <a:pt x="8" y="664"/>
                  </a:lnTo>
                  <a:lnTo>
                    <a:pt x="8" y="664"/>
                  </a:lnTo>
                  <a:lnTo>
                    <a:pt x="12" y="654"/>
                  </a:lnTo>
                  <a:lnTo>
                    <a:pt x="16" y="646"/>
                  </a:lnTo>
                  <a:lnTo>
                    <a:pt x="22" y="637"/>
                  </a:lnTo>
                  <a:lnTo>
                    <a:pt x="29" y="629"/>
                  </a:lnTo>
                  <a:lnTo>
                    <a:pt x="41" y="612"/>
                  </a:lnTo>
                  <a:lnTo>
                    <a:pt x="47" y="604"/>
                  </a:lnTo>
                  <a:lnTo>
                    <a:pt x="52" y="595"/>
                  </a:lnTo>
                  <a:lnTo>
                    <a:pt x="52" y="595"/>
                  </a:lnTo>
                  <a:lnTo>
                    <a:pt x="62" y="575"/>
                  </a:lnTo>
                  <a:lnTo>
                    <a:pt x="73" y="555"/>
                  </a:lnTo>
                  <a:lnTo>
                    <a:pt x="95" y="517"/>
                  </a:lnTo>
                  <a:lnTo>
                    <a:pt x="95" y="517"/>
                  </a:lnTo>
                  <a:lnTo>
                    <a:pt x="104" y="499"/>
                  </a:lnTo>
                  <a:lnTo>
                    <a:pt x="112" y="482"/>
                  </a:lnTo>
                  <a:lnTo>
                    <a:pt x="120" y="463"/>
                  </a:lnTo>
                  <a:lnTo>
                    <a:pt x="126" y="445"/>
                  </a:lnTo>
                  <a:lnTo>
                    <a:pt x="126" y="445"/>
                  </a:lnTo>
                  <a:lnTo>
                    <a:pt x="133" y="421"/>
                  </a:lnTo>
                  <a:lnTo>
                    <a:pt x="142" y="398"/>
                  </a:lnTo>
                  <a:lnTo>
                    <a:pt x="151" y="376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82" y="305"/>
                  </a:lnTo>
                  <a:lnTo>
                    <a:pt x="204" y="259"/>
                  </a:lnTo>
                  <a:lnTo>
                    <a:pt x="229" y="213"/>
                  </a:lnTo>
                  <a:lnTo>
                    <a:pt x="255" y="170"/>
                  </a:lnTo>
                  <a:lnTo>
                    <a:pt x="255" y="170"/>
                  </a:lnTo>
                  <a:lnTo>
                    <a:pt x="281" y="127"/>
                  </a:lnTo>
                  <a:lnTo>
                    <a:pt x="309" y="85"/>
                  </a:lnTo>
                  <a:lnTo>
                    <a:pt x="324" y="65"/>
                  </a:lnTo>
                  <a:lnTo>
                    <a:pt x="339" y="45"/>
                  </a:lnTo>
                  <a:lnTo>
                    <a:pt x="355" y="25"/>
                  </a:lnTo>
                  <a:lnTo>
                    <a:pt x="373" y="7"/>
                  </a:lnTo>
                  <a:lnTo>
                    <a:pt x="373" y="7"/>
                  </a:lnTo>
                  <a:lnTo>
                    <a:pt x="374" y="6"/>
                  </a:lnTo>
                  <a:lnTo>
                    <a:pt x="374" y="4"/>
                  </a:lnTo>
                  <a:lnTo>
                    <a:pt x="374" y="2"/>
                  </a:lnTo>
                  <a:lnTo>
                    <a:pt x="373" y="1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7" y="0"/>
                  </a:lnTo>
                  <a:lnTo>
                    <a:pt x="365" y="1"/>
                  </a:lnTo>
                  <a:lnTo>
                    <a:pt x="3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5" name="Freeform 311"/>
            <p:cNvSpPr/>
            <p:nvPr/>
          </p:nvSpPr>
          <p:spPr bwMode="auto">
            <a:xfrm>
              <a:off x="3817938" y="3492500"/>
              <a:ext cx="133350" cy="258763"/>
            </a:xfrm>
            <a:custGeom>
              <a:avLst/>
              <a:gdLst/>
              <a:ahLst/>
              <a:cxnLst>
                <a:cxn ang="0">
                  <a:pos x="243" y="1"/>
                </a:cxn>
                <a:cxn ang="0">
                  <a:pos x="235" y="8"/>
                </a:cxn>
                <a:cxn ang="0">
                  <a:pos x="219" y="36"/>
                </a:cxn>
                <a:cxn ang="0">
                  <a:pos x="210" y="52"/>
                </a:cxn>
                <a:cxn ang="0">
                  <a:pos x="195" y="85"/>
                </a:cxn>
                <a:cxn ang="0">
                  <a:pos x="186" y="101"/>
                </a:cxn>
                <a:cxn ang="0">
                  <a:pos x="152" y="163"/>
                </a:cxn>
                <a:cxn ang="0">
                  <a:pos x="118" y="225"/>
                </a:cxn>
                <a:cxn ang="0">
                  <a:pos x="99" y="257"/>
                </a:cxn>
                <a:cxn ang="0">
                  <a:pos x="62" y="324"/>
                </a:cxn>
                <a:cxn ang="0">
                  <a:pos x="44" y="357"/>
                </a:cxn>
                <a:cxn ang="0">
                  <a:pos x="21" y="402"/>
                </a:cxn>
                <a:cxn ang="0">
                  <a:pos x="9" y="433"/>
                </a:cxn>
                <a:cxn ang="0">
                  <a:pos x="1" y="466"/>
                </a:cxn>
                <a:cxn ang="0">
                  <a:pos x="0" y="483"/>
                </a:cxn>
                <a:cxn ang="0">
                  <a:pos x="1" y="487"/>
                </a:cxn>
                <a:cxn ang="0">
                  <a:pos x="4" y="488"/>
                </a:cxn>
                <a:cxn ang="0">
                  <a:pos x="7" y="487"/>
                </a:cxn>
                <a:cxn ang="0">
                  <a:pos x="9" y="483"/>
                </a:cxn>
                <a:cxn ang="0">
                  <a:pos x="11" y="465"/>
                </a:cxn>
                <a:cxn ang="0">
                  <a:pos x="20" y="429"/>
                </a:cxn>
                <a:cxn ang="0">
                  <a:pos x="35" y="396"/>
                </a:cxn>
                <a:cxn ang="0">
                  <a:pos x="60" y="347"/>
                </a:cxn>
                <a:cxn ang="0">
                  <a:pos x="92" y="288"/>
                </a:cxn>
                <a:cxn ang="0">
                  <a:pos x="127" y="229"/>
                </a:cxn>
                <a:cxn ang="0">
                  <a:pos x="142" y="202"/>
                </a:cxn>
                <a:cxn ang="0">
                  <a:pos x="187" y="119"/>
                </a:cxn>
                <a:cxn ang="0">
                  <a:pos x="201" y="91"/>
                </a:cxn>
                <a:cxn ang="0">
                  <a:pos x="215" y="63"/>
                </a:cxn>
                <a:cxn ang="0">
                  <a:pos x="229" y="34"/>
                </a:cxn>
                <a:cxn ang="0">
                  <a:pos x="238" y="19"/>
                </a:cxn>
                <a:cxn ang="0">
                  <a:pos x="249" y="9"/>
                </a:cxn>
                <a:cxn ang="0">
                  <a:pos x="250" y="7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1"/>
                </a:cxn>
              </a:cxnLst>
              <a:rect l="0" t="0" r="r" b="b"/>
              <a:pathLst>
                <a:path w="251" h="488">
                  <a:moveTo>
                    <a:pt x="243" y="1"/>
                  </a:moveTo>
                  <a:lnTo>
                    <a:pt x="243" y="1"/>
                  </a:lnTo>
                  <a:lnTo>
                    <a:pt x="239" y="4"/>
                  </a:lnTo>
                  <a:lnTo>
                    <a:pt x="235" y="8"/>
                  </a:lnTo>
                  <a:lnTo>
                    <a:pt x="229" y="17"/>
                  </a:lnTo>
                  <a:lnTo>
                    <a:pt x="219" y="36"/>
                  </a:lnTo>
                  <a:lnTo>
                    <a:pt x="219" y="36"/>
                  </a:lnTo>
                  <a:lnTo>
                    <a:pt x="210" y="52"/>
                  </a:lnTo>
                  <a:lnTo>
                    <a:pt x="202" y="69"/>
                  </a:lnTo>
                  <a:lnTo>
                    <a:pt x="195" y="85"/>
                  </a:lnTo>
                  <a:lnTo>
                    <a:pt x="186" y="101"/>
                  </a:lnTo>
                  <a:lnTo>
                    <a:pt x="186" y="101"/>
                  </a:lnTo>
                  <a:lnTo>
                    <a:pt x="168" y="132"/>
                  </a:lnTo>
                  <a:lnTo>
                    <a:pt x="152" y="163"/>
                  </a:lnTo>
                  <a:lnTo>
                    <a:pt x="136" y="194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99" y="257"/>
                  </a:lnTo>
                  <a:lnTo>
                    <a:pt x="79" y="290"/>
                  </a:lnTo>
                  <a:lnTo>
                    <a:pt x="62" y="324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29" y="387"/>
                  </a:lnTo>
                  <a:lnTo>
                    <a:pt x="21" y="402"/>
                  </a:lnTo>
                  <a:lnTo>
                    <a:pt x="14" y="418"/>
                  </a:lnTo>
                  <a:lnTo>
                    <a:pt x="9" y="433"/>
                  </a:lnTo>
                  <a:lnTo>
                    <a:pt x="4" y="450"/>
                  </a:lnTo>
                  <a:lnTo>
                    <a:pt x="1" y="46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5"/>
                  </a:lnTo>
                  <a:lnTo>
                    <a:pt x="1" y="487"/>
                  </a:lnTo>
                  <a:lnTo>
                    <a:pt x="2" y="487"/>
                  </a:lnTo>
                  <a:lnTo>
                    <a:pt x="4" y="488"/>
                  </a:lnTo>
                  <a:lnTo>
                    <a:pt x="6" y="487"/>
                  </a:lnTo>
                  <a:lnTo>
                    <a:pt x="7" y="487"/>
                  </a:lnTo>
                  <a:lnTo>
                    <a:pt x="8" y="485"/>
                  </a:lnTo>
                  <a:lnTo>
                    <a:pt x="9" y="483"/>
                  </a:lnTo>
                  <a:lnTo>
                    <a:pt x="9" y="483"/>
                  </a:lnTo>
                  <a:lnTo>
                    <a:pt x="11" y="465"/>
                  </a:lnTo>
                  <a:lnTo>
                    <a:pt x="14" y="447"/>
                  </a:lnTo>
                  <a:lnTo>
                    <a:pt x="20" y="429"/>
                  </a:lnTo>
                  <a:lnTo>
                    <a:pt x="26" y="413"/>
                  </a:lnTo>
                  <a:lnTo>
                    <a:pt x="35" y="396"/>
                  </a:lnTo>
                  <a:lnTo>
                    <a:pt x="43" y="379"/>
                  </a:lnTo>
                  <a:lnTo>
                    <a:pt x="60" y="347"/>
                  </a:lnTo>
                  <a:lnTo>
                    <a:pt x="60" y="347"/>
                  </a:lnTo>
                  <a:lnTo>
                    <a:pt x="92" y="288"/>
                  </a:lnTo>
                  <a:lnTo>
                    <a:pt x="109" y="258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42" y="202"/>
                  </a:lnTo>
                  <a:lnTo>
                    <a:pt x="158" y="175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201" y="91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22" y="49"/>
                  </a:lnTo>
                  <a:lnTo>
                    <a:pt x="229" y="34"/>
                  </a:lnTo>
                  <a:lnTo>
                    <a:pt x="233" y="26"/>
                  </a:lnTo>
                  <a:lnTo>
                    <a:pt x="238" y="19"/>
                  </a:lnTo>
                  <a:lnTo>
                    <a:pt x="243" y="13"/>
                  </a:lnTo>
                  <a:lnTo>
                    <a:pt x="249" y="9"/>
                  </a:lnTo>
                  <a:lnTo>
                    <a:pt x="249" y="9"/>
                  </a:lnTo>
                  <a:lnTo>
                    <a:pt x="250" y="7"/>
                  </a:lnTo>
                  <a:lnTo>
                    <a:pt x="251" y="5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3" y="1"/>
                  </a:lnTo>
                  <a:lnTo>
                    <a:pt x="2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6" name="Freeform 312"/>
            <p:cNvSpPr/>
            <p:nvPr/>
          </p:nvSpPr>
          <p:spPr bwMode="auto">
            <a:xfrm>
              <a:off x="3852863" y="3552825"/>
              <a:ext cx="103188" cy="176213"/>
            </a:xfrm>
            <a:custGeom>
              <a:avLst/>
              <a:gdLst/>
              <a:ahLst/>
              <a:cxnLst>
                <a:cxn ang="0">
                  <a:pos x="186" y="3"/>
                </a:cxn>
                <a:cxn ang="0">
                  <a:pos x="186" y="3"/>
                </a:cxn>
                <a:cxn ang="0">
                  <a:pos x="134" y="81"/>
                </a:cxn>
                <a:cxn ang="0">
                  <a:pos x="81" y="158"/>
                </a:cxn>
                <a:cxn ang="0">
                  <a:pos x="81" y="158"/>
                </a:cxn>
                <a:cxn ang="0">
                  <a:pos x="67" y="180"/>
                </a:cxn>
                <a:cxn ang="0">
                  <a:pos x="54" y="202"/>
                </a:cxn>
                <a:cxn ang="0">
                  <a:pos x="42" y="223"/>
                </a:cxn>
                <a:cxn ang="0">
                  <a:pos x="32" y="246"/>
                </a:cxn>
                <a:cxn ang="0">
                  <a:pos x="32" y="246"/>
                </a:cxn>
                <a:cxn ang="0">
                  <a:pos x="25" y="267"/>
                </a:cxn>
                <a:cxn ang="0">
                  <a:pos x="18" y="286"/>
                </a:cxn>
                <a:cxn ang="0">
                  <a:pos x="10" y="307"/>
                </a:cxn>
                <a:cxn ang="0">
                  <a:pos x="6" y="316"/>
                </a:cxn>
                <a:cxn ang="0">
                  <a:pos x="1" y="326"/>
                </a:cxn>
                <a:cxn ang="0">
                  <a:pos x="1" y="326"/>
                </a:cxn>
                <a:cxn ang="0">
                  <a:pos x="0" y="327"/>
                </a:cxn>
                <a:cxn ang="0">
                  <a:pos x="0" y="329"/>
                </a:cxn>
                <a:cxn ang="0">
                  <a:pos x="1" y="331"/>
                </a:cxn>
                <a:cxn ang="0">
                  <a:pos x="2" y="332"/>
                </a:cxn>
                <a:cxn ang="0">
                  <a:pos x="4" y="332"/>
                </a:cxn>
                <a:cxn ang="0">
                  <a:pos x="5" y="332"/>
                </a:cxn>
                <a:cxn ang="0">
                  <a:pos x="7" y="332"/>
                </a:cxn>
                <a:cxn ang="0">
                  <a:pos x="8" y="330"/>
                </a:cxn>
                <a:cxn ang="0">
                  <a:pos x="8" y="330"/>
                </a:cxn>
                <a:cxn ang="0">
                  <a:pos x="13" y="322"/>
                </a:cxn>
                <a:cxn ang="0">
                  <a:pos x="17" y="314"/>
                </a:cxn>
                <a:cxn ang="0">
                  <a:pos x="23" y="298"/>
                </a:cxn>
                <a:cxn ang="0">
                  <a:pos x="35" y="265"/>
                </a:cxn>
                <a:cxn ang="0">
                  <a:pos x="35" y="265"/>
                </a:cxn>
                <a:cxn ang="0">
                  <a:pos x="40" y="252"/>
                </a:cxn>
                <a:cxn ang="0">
                  <a:pos x="45" y="240"/>
                </a:cxn>
                <a:cxn ang="0">
                  <a:pos x="57" y="216"/>
                </a:cxn>
                <a:cxn ang="0">
                  <a:pos x="70" y="192"/>
                </a:cxn>
                <a:cxn ang="0">
                  <a:pos x="84" y="171"/>
                </a:cxn>
                <a:cxn ang="0">
                  <a:pos x="84" y="171"/>
                </a:cxn>
                <a:cxn ang="0">
                  <a:pos x="99" y="149"/>
                </a:cxn>
                <a:cxn ang="0">
                  <a:pos x="114" y="128"/>
                </a:cxn>
                <a:cxn ang="0">
                  <a:pos x="129" y="108"/>
                </a:cxn>
                <a:cxn ang="0">
                  <a:pos x="142" y="86"/>
                </a:cxn>
                <a:cxn ang="0">
                  <a:pos x="142" y="86"/>
                </a:cxn>
                <a:cxn ang="0">
                  <a:pos x="155" y="65"/>
                </a:cxn>
                <a:cxn ang="0">
                  <a:pos x="168" y="47"/>
                </a:cxn>
                <a:cxn ang="0">
                  <a:pos x="194" y="7"/>
                </a:cxn>
                <a:cxn ang="0">
                  <a:pos x="194" y="7"/>
                </a:cxn>
                <a:cxn ang="0">
                  <a:pos x="194" y="5"/>
                </a:cxn>
                <a:cxn ang="0">
                  <a:pos x="194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6" y="3"/>
                </a:cxn>
                <a:cxn ang="0">
                  <a:pos x="186" y="3"/>
                </a:cxn>
              </a:cxnLst>
              <a:rect l="0" t="0" r="r" b="b"/>
              <a:pathLst>
                <a:path w="194" h="332">
                  <a:moveTo>
                    <a:pt x="186" y="3"/>
                  </a:moveTo>
                  <a:lnTo>
                    <a:pt x="186" y="3"/>
                  </a:lnTo>
                  <a:lnTo>
                    <a:pt x="134" y="81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67" y="180"/>
                  </a:lnTo>
                  <a:lnTo>
                    <a:pt x="54" y="202"/>
                  </a:lnTo>
                  <a:lnTo>
                    <a:pt x="42" y="223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25" y="267"/>
                  </a:lnTo>
                  <a:lnTo>
                    <a:pt x="18" y="286"/>
                  </a:lnTo>
                  <a:lnTo>
                    <a:pt x="10" y="307"/>
                  </a:lnTo>
                  <a:lnTo>
                    <a:pt x="6" y="316"/>
                  </a:lnTo>
                  <a:lnTo>
                    <a:pt x="1" y="326"/>
                  </a:lnTo>
                  <a:lnTo>
                    <a:pt x="1" y="326"/>
                  </a:lnTo>
                  <a:lnTo>
                    <a:pt x="0" y="327"/>
                  </a:lnTo>
                  <a:lnTo>
                    <a:pt x="0" y="329"/>
                  </a:lnTo>
                  <a:lnTo>
                    <a:pt x="1" y="331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5" y="332"/>
                  </a:lnTo>
                  <a:lnTo>
                    <a:pt x="7" y="332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13" y="322"/>
                  </a:lnTo>
                  <a:lnTo>
                    <a:pt x="17" y="314"/>
                  </a:lnTo>
                  <a:lnTo>
                    <a:pt x="23" y="298"/>
                  </a:lnTo>
                  <a:lnTo>
                    <a:pt x="35" y="265"/>
                  </a:lnTo>
                  <a:lnTo>
                    <a:pt x="35" y="265"/>
                  </a:lnTo>
                  <a:lnTo>
                    <a:pt x="40" y="252"/>
                  </a:lnTo>
                  <a:lnTo>
                    <a:pt x="45" y="240"/>
                  </a:lnTo>
                  <a:lnTo>
                    <a:pt x="57" y="216"/>
                  </a:lnTo>
                  <a:lnTo>
                    <a:pt x="70" y="192"/>
                  </a:lnTo>
                  <a:lnTo>
                    <a:pt x="84" y="171"/>
                  </a:lnTo>
                  <a:lnTo>
                    <a:pt x="84" y="171"/>
                  </a:lnTo>
                  <a:lnTo>
                    <a:pt x="99" y="149"/>
                  </a:lnTo>
                  <a:lnTo>
                    <a:pt x="114" y="128"/>
                  </a:lnTo>
                  <a:lnTo>
                    <a:pt x="129" y="108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55" y="65"/>
                  </a:lnTo>
                  <a:lnTo>
                    <a:pt x="168" y="47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194" y="5"/>
                  </a:lnTo>
                  <a:lnTo>
                    <a:pt x="194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7" name="Freeform 313"/>
            <p:cNvSpPr/>
            <p:nvPr/>
          </p:nvSpPr>
          <p:spPr bwMode="auto">
            <a:xfrm>
              <a:off x="3544888" y="3167063"/>
              <a:ext cx="79375" cy="11430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23" y="28"/>
                </a:cxn>
                <a:cxn ang="0">
                  <a:pos x="104" y="56"/>
                </a:cxn>
                <a:cxn ang="0">
                  <a:pos x="104" y="56"/>
                </a:cxn>
                <a:cxn ang="0">
                  <a:pos x="94" y="70"/>
                </a:cxn>
                <a:cxn ang="0">
                  <a:pos x="83" y="84"/>
                </a:cxn>
                <a:cxn ang="0">
                  <a:pos x="70" y="97"/>
                </a:cxn>
                <a:cxn ang="0">
                  <a:pos x="59" y="110"/>
                </a:cxn>
                <a:cxn ang="0">
                  <a:pos x="59" y="110"/>
                </a:cxn>
                <a:cxn ang="0">
                  <a:pos x="50" y="123"/>
                </a:cxn>
                <a:cxn ang="0">
                  <a:pos x="41" y="135"/>
                </a:cxn>
                <a:cxn ang="0">
                  <a:pos x="24" y="162"/>
                </a:cxn>
                <a:cxn ang="0">
                  <a:pos x="24" y="162"/>
                </a:cxn>
                <a:cxn ang="0">
                  <a:pos x="16" y="173"/>
                </a:cxn>
                <a:cxn ang="0">
                  <a:pos x="9" y="185"/>
                </a:cxn>
                <a:cxn ang="0">
                  <a:pos x="3" y="197"/>
                </a:cxn>
                <a:cxn ang="0">
                  <a:pos x="1" y="204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3" y="217"/>
                </a:cxn>
                <a:cxn ang="0">
                  <a:pos x="5" y="217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0" y="207"/>
                </a:cxn>
                <a:cxn ang="0">
                  <a:pos x="13" y="201"/>
                </a:cxn>
                <a:cxn ang="0">
                  <a:pos x="18" y="189"/>
                </a:cxn>
                <a:cxn ang="0">
                  <a:pos x="25" y="178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54" y="135"/>
                </a:cxn>
                <a:cxn ang="0">
                  <a:pos x="64" y="120"/>
                </a:cxn>
                <a:cxn ang="0">
                  <a:pos x="77" y="104"/>
                </a:cxn>
                <a:cxn ang="0">
                  <a:pos x="77" y="104"/>
                </a:cxn>
                <a:cxn ang="0">
                  <a:pos x="86" y="93"/>
                </a:cxn>
                <a:cxn ang="0">
                  <a:pos x="95" y="83"/>
                </a:cxn>
                <a:cxn ang="0">
                  <a:pos x="104" y="72"/>
                </a:cxn>
                <a:cxn ang="0">
                  <a:pos x="113" y="60"/>
                </a:cxn>
                <a:cxn ang="0">
                  <a:pos x="113" y="60"/>
                </a:cxn>
                <a:cxn ang="0">
                  <a:pos x="122" y="46"/>
                </a:cxn>
                <a:cxn ang="0">
                  <a:pos x="131" y="33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6" y="0"/>
                </a:cxn>
                <a:cxn ang="0">
                  <a:pos x="144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17">
                  <a:moveTo>
                    <a:pt x="143" y="2"/>
                  </a:moveTo>
                  <a:lnTo>
                    <a:pt x="143" y="2"/>
                  </a:lnTo>
                  <a:lnTo>
                    <a:pt x="123" y="28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94" y="70"/>
                  </a:lnTo>
                  <a:lnTo>
                    <a:pt x="83" y="84"/>
                  </a:lnTo>
                  <a:lnTo>
                    <a:pt x="70" y="97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0" y="123"/>
                  </a:lnTo>
                  <a:lnTo>
                    <a:pt x="41" y="135"/>
                  </a:lnTo>
                  <a:lnTo>
                    <a:pt x="24" y="162"/>
                  </a:lnTo>
                  <a:lnTo>
                    <a:pt x="24" y="162"/>
                  </a:lnTo>
                  <a:lnTo>
                    <a:pt x="16" y="173"/>
                  </a:lnTo>
                  <a:lnTo>
                    <a:pt x="9" y="185"/>
                  </a:lnTo>
                  <a:lnTo>
                    <a:pt x="3" y="197"/>
                  </a:lnTo>
                  <a:lnTo>
                    <a:pt x="1" y="204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3" y="217"/>
                  </a:lnTo>
                  <a:lnTo>
                    <a:pt x="5" y="217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0" y="207"/>
                  </a:lnTo>
                  <a:lnTo>
                    <a:pt x="13" y="201"/>
                  </a:lnTo>
                  <a:lnTo>
                    <a:pt x="18" y="189"/>
                  </a:lnTo>
                  <a:lnTo>
                    <a:pt x="25" y="178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54" y="135"/>
                  </a:lnTo>
                  <a:lnTo>
                    <a:pt x="64" y="120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86" y="93"/>
                  </a:lnTo>
                  <a:lnTo>
                    <a:pt x="95" y="83"/>
                  </a:lnTo>
                  <a:lnTo>
                    <a:pt x="104" y="72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22" y="46"/>
                  </a:lnTo>
                  <a:lnTo>
                    <a:pt x="131" y="33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8" name="Freeform 314"/>
            <p:cNvSpPr/>
            <p:nvPr/>
          </p:nvSpPr>
          <p:spPr bwMode="auto">
            <a:xfrm>
              <a:off x="3598863" y="3168650"/>
              <a:ext cx="71438" cy="95250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22"/>
                </a:cxn>
                <a:cxn ang="0">
                  <a:pos x="90" y="43"/>
                </a:cxn>
                <a:cxn ang="0">
                  <a:pos x="58" y="88"/>
                </a:cxn>
                <a:cxn ang="0">
                  <a:pos x="21" y="137"/>
                </a:cxn>
                <a:cxn ang="0">
                  <a:pos x="21" y="137"/>
                </a:cxn>
                <a:cxn ang="0">
                  <a:pos x="14" y="147"/>
                </a:cxn>
                <a:cxn ang="0">
                  <a:pos x="8" y="155"/>
                </a:cxn>
                <a:cxn ang="0">
                  <a:pos x="4" y="164"/>
                </a:cxn>
                <a:cxn ang="0">
                  <a:pos x="1" y="169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1" y="179"/>
                </a:cxn>
                <a:cxn ang="0">
                  <a:pos x="4" y="180"/>
                </a:cxn>
                <a:cxn ang="0">
                  <a:pos x="5" y="180"/>
                </a:cxn>
                <a:cxn ang="0">
                  <a:pos x="9" y="179"/>
                </a:cxn>
                <a:cxn ang="0">
                  <a:pos x="10" y="178"/>
                </a:cxn>
                <a:cxn ang="0">
                  <a:pos x="11" y="176"/>
                </a:cxn>
                <a:cxn ang="0">
                  <a:pos x="11" y="176"/>
                </a:cxn>
                <a:cxn ang="0">
                  <a:pos x="12" y="169"/>
                </a:cxn>
                <a:cxn ang="0">
                  <a:pos x="14" y="164"/>
                </a:cxn>
                <a:cxn ang="0">
                  <a:pos x="16" y="159"/>
                </a:cxn>
                <a:cxn ang="0">
                  <a:pos x="20" y="154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52" y="111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86" y="67"/>
                </a:cxn>
                <a:cxn ang="0">
                  <a:pos x="101" y="46"/>
                </a:cxn>
                <a:cxn ang="0">
                  <a:pos x="116" y="27"/>
                </a:cxn>
                <a:cxn ang="0">
                  <a:pos x="123" y="18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4" y="6"/>
                </a:cxn>
                <a:cxn ang="0">
                  <a:pos x="134" y="4"/>
                </a:cxn>
                <a:cxn ang="0">
                  <a:pos x="133" y="3"/>
                </a:cxn>
                <a:cxn ang="0">
                  <a:pos x="132" y="1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4" h="180">
                  <a:moveTo>
                    <a:pt x="125" y="1"/>
                  </a:moveTo>
                  <a:lnTo>
                    <a:pt x="125" y="1"/>
                  </a:lnTo>
                  <a:lnTo>
                    <a:pt x="108" y="22"/>
                  </a:lnTo>
                  <a:lnTo>
                    <a:pt x="90" y="43"/>
                  </a:lnTo>
                  <a:lnTo>
                    <a:pt x="58" y="88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14" y="147"/>
                  </a:lnTo>
                  <a:lnTo>
                    <a:pt x="8" y="155"/>
                  </a:lnTo>
                  <a:lnTo>
                    <a:pt x="4" y="164"/>
                  </a:lnTo>
                  <a:lnTo>
                    <a:pt x="1" y="169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5" y="180"/>
                  </a:lnTo>
                  <a:lnTo>
                    <a:pt x="9" y="179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2" y="169"/>
                  </a:lnTo>
                  <a:lnTo>
                    <a:pt x="14" y="164"/>
                  </a:lnTo>
                  <a:lnTo>
                    <a:pt x="16" y="159"/>
                  </a:lnTo>
                  <a:lnTo>
                    <a:pt x="20" y="154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52" y="111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86" y="67"/>
                  </a:lnTo>
                  <a:lnTo>
                    <a:pt x="101" y="46"/>
                  </a:lnTo>
                  <a:lnTo>
                    <a:pt x="116" y="27"/>
                  </a:lnTo>
                  <a:lnTo>
                    <a:pt x="123" y="18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4" y="6"/>
                  </a:lnTo>
                  <a:lnTo>
                    <a:pt x="134" y="4"/>
                  </a:lnTo>
                  <a:lnTo>
                    <a:pt x="133" y="3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9" name="Freeform 315"/>
            <p:cNvSpPr/>
            <p:nvPr/>
          </p:nvSpPr>
          <p:spPr bwMode="auto">
            <a:xfrm>
              <a:off x="3644900" y="3186113"/>
              <a:ext cx="52388" cy="7620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7"/>
                </a:cxn>
                <a:cxn ang="0">
                  <a:pos x="65" y="32"/>
                </a:cxn>
                <a:cxn ang="0">
                  <a:pos x="53" y="49"/>
                </a:cxn>
                <a:cxn ang="0">
                  <a:pos x="41" y="65"/>
                </a:cxn>
                <a:cxn ang="0">
                  <a:pos x="31" y="83"/>
                </a:cxn>
                <a:cxn ang="0">
                  <a:pos x="20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13" y="136"/>
                </a:cxn>
                <a:cxn ang="0">
                  <a:pos x="13" y="136"/>
                </a:cxn>
                <a:cxn ang="0">
                  <a:pos x="15" y="133"/>
                </a:cxn>
                <a:cxn ang="0">
                  <a:pos x="14" y="131"/>
                </a:cxn>
                <a:cxn ang="0">
                  <a:pos x="14" y="131"/>
                </a:cxn>
                <a:cxn ang="0">
                  <a:pos x="32" y="98"/>
                </a:cxn>
                <a:cxn ang="0">
                  <a:pos x="52" y="67"/>
                </a:cxn>
                <a:cxn ang="0">
                  <a:pos x="63" y="52"/>
                </a:cxn>
                <a:cxn ang="0">
                  <a:pos x="75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99" h="143">
                  <a:moveTo>
                    <a:pt x="92" y="1"/>
                  </a:moveTo>
                  <a:lnTo>
                    <a:pt x="92" y="1"/>
                  </a:lnTo>
                  <a:lnTo>
                    <a:pt x="79" y="17"/>
                  </a:lnTo>
                  <a:lnTo>
                    <a:pt x="65" y="32"/>
                  </a:lnTo>
                  <a:lnTo>
                    <a:pt x="53" y="49"/>
                  </a:lnTo>
                  <a:lnTo>
                    <a:pt x="41" y="65"/>
                  </a:lnTo>
                  <a:lnTo>
                    <a:pt x="31" y="83"/>
                  </a:lnTo>
                  <a:lnTo>
                    <a:pt x="20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5" y="133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32" y="98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0" name="Freeform 316"/>
            <p:cNvSpPr/>
            <p:nvPr/>
          </p:nvSpPr>
          <p:spPr bwMode="auto">
            <a:xfrm>
              <a:off x="3679825" y="3197225"/>
              <a:ext cx="58738" cy="666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9" y="5"/>
                </a:cxn>
                <a:cxn ang="0">
                  <a:pos x="97" y="7"/>
                </a:cxn>
                <a:cxn ang="0">
                  <a:pos x="92" y="12"/>
                </a:cxn>
                <a:cxn ang="0">
                  <a:pos x="87" y="16"/>
                </a:cxn>
                <a:cxn ang="0">
                  <a:pos x="82" y="20"/>
                </a:cxn>
                <a:cxn ang="0">
                  <a:pos x="82" y="20"/>
                </a:cxn>
                <a:cxn ang="0">
                  <a:pos x="72" y="32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19" y="101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5" y="127"/>
                </a:cxn>
                <a:cxn ang="0">
                  <a:pos x="6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4" y="109"/>
                </a:cxn>
                <a:cxn ang="0">
                  <a:pos x="39" y="92"/>
                </a:cxn>
                <a:cxn ang="0">
                  <a:pos x="53" y="74"/>
                </a:cxn>
                <a:cxn ang="0">
                  <a:pos x="66" y="55"/>
                </a:cxn>
                <a:cxn ang="0">
                  <a:pos x="66" y="55"/>
                </a:cxn>
                <a:cxn ang="0">
                  <a:pos x="74" y="46"/>
                </a:cxn>
                <a:cxn ang="0">
                  <a:pos x="82" y="35"/>
                </a:cxn>
                <a:cxn ang="0">
                  <a:pos x="90" y="24"/>
                </a:cxn>
                <a:cxn ang="0">
                  <a:pos x="95" y="21"/>
                </a:cxn>
                <a:cxn ang="0">
                  <a:pos x="100" y="18"/>
                </a:cxn>
                <a:cxn ang="0">
                  <a:pos x="100" y="18"/>
                </a:cxn>
                <a:cxn ang="0">
                  <a:pos x="104" y="15"/>
                </a:cxn>
                <a:cxn ang="0">
                  <a:pos x="107" y="13"/>
                </a:cxn>
                <a:cxn ang="0">
                  <a:pos x="108" y="9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10" h="127">
                  <a:moveTo>
                    <a:pt x="100" y="3"/>
                  </a:moveTo>
                  <a:lnTo>
                    <a:pt x="100" y="3"/>
                  </a:lnTo>
                  <a:lnTo>
                    <a:pt x="99" y="5"/>
                  </a:lnTo>
                  <a:lnTo>
                    <a:pt x="97" y="7"/>
                  </a:lnTo>
                  <a:lnTo>
                    <a:pt x="92" y="12"/>
                  </a:lnTo>
                  <a:lnTo>
                    <a:pt x="87" y="16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2" y="32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19" y="101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5" y="127"/>
                  </a:lnTo>
                  <a:lnTo>
                    <a:pt x="6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4" y="109"/>
                  </a:lnTo>
                  <a:lnTo>
                    <a:pt x="39" y="92"/>
                  </a:lnTo>
                  <a:lnTo>
                    <a:pt x="53" y="74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74" y="46"/>
                  </a:lnTo>
                  <a:lnTo>
                    <a:pt x="82" y="35"/>
                  </a:lnTo>
                  <a:lnTo>
                    <a:pt x="90" y="24"/>
                  </a:lnTo>
                  <a:lnTo>
                    <a:pt x="95" y="21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4" y="15"/>
                  </a:lnTo>
                  <a:lnTo>
                    <a:pt x="107" y="13"/>
                  </a:lnTo>
                  <a:lnTo>
                    <a:pt x="108" y="9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1" name="Freeform 317"/>
            <p:cNvSpPr/>
            <p:nvPr/>
          </p:nvSpPr>
          <p:spPr bwMode="auto">
            <a:xfrm>
              <a:off x="3714750" y="3203575"/>
              <a:ext cx="55563" cy="68263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19"/>
                </a:cxn>
                <a:cxn ang="0">
                  <a:pos x="68" y="36"/>
                </a:cxn>
                <a:cxn ang="0">
                  <a:pos x="53" y="54"/>
                </a:cxn>
                <a:cxn ang="0">
                  <a:pos x="39" y="70"/>
                </a:cxn>
                <a:cxn ang="0">
                  <a:pos x="39" y="70"/>
                </a:cxn>
                <a:cxn ang="0">
                  <a:pos x="27" y="83"/>
                </a:cxn>
                <a:cxn ang="0">
                  <a:pos x="16" y="95"/>
                </a:cxn>
                <a:cxn ang="0">
                  <a:pos x="11" y="101"/>
                </a:cxn>
                <a:cxn ang="0">
                  <a:pos x="6" y="109"/>
                </a:cxn>
                <a:cxn ang="0">
                  <a:pos x="2" y="116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14" y="122"/>
                </a:cxn>
                <a:cxn ang="0">
                  <a:pos x="14" y="122"/>
                </a:cxn>
                <a:cxn ang="0">
                  <a:pos x="15" y="120"/>
                </a:cxn>
                <a:cxn ang="0">
                  <a:pos x="15" y="119"/>
                </a:cxn>
                <a:cxn ang="0">
                  <a:pos x="15" y="117"/>
                </a:cxn>
                <a:cxn ang="0">
                  <a:pos x="13" y="115"/>
                </a:cxn>
                <a:cxn ang="0">
                  <a:pos x="13" y="115"/>
                </a:cxn>
                <a:cxn ang="0">
                  <a:pos x="17" y="110"/>
                </a:cxn>
                <a:cxn ang="0">
                  <a:pos x="21" y="105"/>
                </a:cxn>
                <a:cxn ang="0">
                  <a:pos x="29" y="96"/>
                </a:cxn>
                <a:cxn ang="0">
                  <a:pos x="29" y="96"/>
                </a:cxn>
                <a:cxn ang="0">
                  <a:pos x="43" y="81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9" y="52"/>
                </a:cxn>
                <a:cxn ang="0">
                  <a:pos x="80" y="37"/>
                </a:cxn>
                <a:cxn ang="0">
                  <a:pos x="91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5" h="128">
                  <a:moveTo>
                    <a:pt x="97" y="2"/>
                  </a:moveTo>
                  <a:lnTo>
                    <a:pt x="97" y="2"/>
                  </a:lnTo>
                  <a:lnTo>
                    <a:pt x="82" y="19"/>
                  </a:lnTo>
                  <a:lnTo>
                    <a:pt x="68" y="36"/>
                  </a:lnTo>
                  <a:lnTo>
                    <a:pt x="53" y="54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27" y="83"/>
                  </a:lnTo>
                  <a:lnTo>
                    <a:pt x="16" y="95"/>
                  </a:lnTo>
                  <a:lnTo>
                    <a:pt x="11" y="101"/>
                  </a:lnTo>
                  <a:lnTo>
                    <a:pt x="6" y="109"/>
                  </a:lnTo>
                  <a:lnTo>
                    <a:pt x="2" y="116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5" y="117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7" y="110"/>
                  </a:lnTo>
                  <a:lnTo>
                    <a:pt x="21" y="105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43" y="81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9" y="52"/>
                  </a:lnTo>
                  <a:lnTo>
                    <a:pt x="80" y="37"/>
                  </a:lnTo>
                  <a:lnTo>
                    <a:pt x="91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2" name="Freeform 318"/>
            <p:cNvSpPr/>
            <p:nvPr/>
          </p:nvSpPr>
          <p:spPr bwMode="auto">
            <a:xfrm>
              <a:off x="3751263" y="3214688"/>
              <a:ext cx="41275" cy="619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5" y="28"/>
                </a:cxn>
                <a:cxn ang="0">
                  <a:pos x="55" y="28"/>
                </a:cxn>
                <a:cxn ang="0">
                  <a:pos x="51" y="34"/>
                </a:cxn>
                <a:cxn ang="0">
                  <a:pos x="47" y="39"/>
                </a:cxn>
                <a:cxn ang="0">
                  <a:pos x="43" y="45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19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2" y="112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46" y="57"/>
                </a:cxn>
                <a:cxn ang="0">
                  <a:pos x="46" y="57"/>
                </a:cxn>
                <a:cxn ang="0">
                  <a:pos x="55" y="44"/>
                </a:cxn>
                <a:cxn ang="0">
                  <a:pos x="65" y="32"/>
                </a:cxn>
                <a:cxn ang="0">
                  <a:pos x="74" y="18"/>
                </a:cxn>
                <a:cxn ang="0">
                  <a:pos x="77" y="12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17">
                  <a:moveTo>
                    <a:pt x="71" y="3"/>
                  </a:moveTo>
                  <a:lnTo>
                    <a:pt x="71" y="3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34"/>
                  </a:lnTo>
                  <a:lnTo>
                    <a:pt x="47" y="39"/>
                  </a:lnTo>
                  <a:lnTo>
                    <a:pt x="43" y="45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19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2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55" y="44"/>
                  </a:lnTo>
                  <a:lnTo>
                    <a:pt x="65" y="32"/>
                  </a:lnTo>
                  <a:lnTo>
                    <a:pt x="74" y="18"/>
                  </a:lnTo>
                  <a:lnTo>
                    <a:pt x="77" y="12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3" name="Freeform 319"/>
            <p:cNvSpPr/>
            <p:nvPr/>
          </p:nvSpPr>
          <p:spPr bwMode="auto">
            <a:xfrm>
              <a:off x="3775075" y="3227388"/>
              <a:ext cx="42863" cy="55563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3"/>
                </a:cxn>
                <a:cxn ang="0">
                  <a:pos x="71" y="4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12"/>
                </a:cxn>
                <a:cxn ang="0">
                  <a:pos x="69" y="18"/>
                </a:cxn>
                <a:cxn ang="0">
                  <a:pos x="66" y="24"/>
                </a:cxn>
                <a:cxn ang="0">
                  <a:pos x="62" y="30"/>
                </a:cxn>
                <a:cxn ang="0">
                  <a:pos x="53" y="40"/>
                </a:cxn>
                <a:cxn ang="0">
                  <a:pos x="43" y="49"/>
                </a:cxn>
                <a:cxn ang="0">
                  <a:pos x="43" y="49"/>
                </a:cxn>
                <a:cxn ang="0">
                  <a:pos x="38" y="54"/>
                </a:cxn>
                <a:cxn ang="0">
                  <a:pos x="34" y="60"/>
                </a:cxn>
                <a:cxn ang="0">
                  <a:pos x="34" y="60"/>
                </a:cxn>
                <a:cxn ang="0">
                  <a:pos x="29" y="70"/>
                </a:cxn>
                <a:cxn ang="0">
                  <a:pos x="22" y="80"/>
                </a:cxn>
                <a:cxn ang="0">
                  <a:pos x="18" y="85"/>
                </a:cxn>
                <a:cxn ang="0">
                  <a:pos x="13" y="90"/>
                </a:cxn>
                <a:cxn ang="0">
                  <a:pos x="9" y="93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2" y="96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4" y="105"/>
                </a:cxn>
                <a:cxn ang="0">
                  <a:pos x="8" y="104"/>
                </a:cxn>
                <a:cxn ang="0">
                  <a:pos x="12" y="102"/>
                </a:cxn>
                <a:cxn ang="0">
                  <a:pos x="20" y="97"/>
                </a:cxn>
                <a:cxn ang="0">
                  <a:pos x="26" y="90"/>
                </a:cxn>
                <a:cxn ang="0">
                  <a:pos x="32" y="83"/>
                </a:cxn>
                <a:cxn ang="0">
                  <a:pos x="42" y="67"/>
                </a:cxn>
                <a:cxn ang="0">
                  <a:pos x="48" y="59"/>
                </a:cxn>
                <a:cxn ang="0">
                  <a:pos x="54" y="53"/>
                </a:cxn>
                <a:cxn ang="0">
                  <a:pos x="54" y="53"/>
                </a:cxn>
                <a:cxn ang="0">
                  <a:pos x="64" y="43"/>
                </a:cxn>
                <a:cxn ang="0">
                  <a:pos x="68" y="37"/>
                </a:cxn>
                <a:cxn ang="0">
                  <a:pos x="72" y="31"/>
                </a:cxn>
                <a:cxn ang="0">
                  <a:pos x="76" y="24"/>
                </a:cxn>
                <a:cxn ang="0">
                  <a:pos x="79" y="18"/>
                </a:cxn>
                <a:cxn ang="0">
                  <a:pos x="81" y="1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81" h="105">
                  <a:moveTo>
                    <a:pt x="81" y="4"/>
                  </a:moveTo>
                  <a:lnTo>
                    <a:pt x="81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69" y="18"/>
                  </a:lnTo>
                  <a:lnTo>
                    <a:pt x="66" y="24"/>
                  </a:lnTo>
                  <a:lnTo>
                    <a:pt x="62" y="30"/>
                  </a:lnTo>
                  <a:lnTo>
                    <a:pt x="53" y="4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38" y="54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9" y="70"/>
                  </a:lnTo>
                  <a:lnTo>
                    <a:pt x="22" y="80"/>
                  </a:lnTo>
                  <a:lnTo>
                    <a:pt x="18" y="85"/>
                  </a:lnTo>
                  <a:lnTo>
                    <a:pt x="13" y="90"/>
                  </a:lnTo>
                  <a:lnTo>
                    <a:pt x="9" y="93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2" y="96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8" y="104"/>
                  </a:lnTo>
                  <a:lnTo>
                    <a:pt x="12" y="102"/>
                  </a:lnTo>
                  <a:lnTo>
                    <a:pt x="20" y="97"/>
                  </a:lnTo>
                  <a:lnTo>
                    <a:pt x="26" y="90"/>
                  </a:lnTo>
                  <a:lnTo>
                    <a:pt x="32" y="83"/>
                  </a:lnTo>
                  <a:lnTo>
                    <a:pt x="42" y="67"/>
                  </a:lnTo>
                  <a:lnTo>
                    <a:pt x="48" y="5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64" y="43"/>
                  </a:lnTo>
                  <a:lnTo>
                    <a:pt x="68" y="37"/>
                  </a:lnTo>
                  <a:lnTo>
                    <a:pt x="72" y="31"/>
                  </a:lnTo>
                  <a:lnTo>
                    <a:pt x="76" y="24"/>
                  </a:lnTo>
                  <a:lnTo>
                    <a:pt x="79" y="18"/>
                  </a:lnTo>
                  <a:lnTo>
                    <a:pt x="81" y="1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4" name="Freeform 320"/>
            <p:cNvSpPr/>
            <p:nvPr/>
          </p:nvSpPr>
          <p:spPr bwMode="auto">
            <a:xfrm>
              <a:off x="3792538" y="324008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7" y="15"/>
                </a:cxn>
                <a:cxn ang="0">
                  <a:pos x="58" y="26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2"/>
                </a:cxn>
                <a:cxn ang="0">
                  <a:pos x="21" y="76"/>
                </a:cxn>
                <a:cxn ang="0">
                  <a:pos x="11" y="88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8" y="96"/>
                </a:cxn>
                <a:cxn ang="0">
                  <a:pos x="27" y="84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7"/>
                </a:cxn>
                <a:cxn ang="0">
                  <a:pos x="64" y="33"/>
                </a:cxn>
                <a:cxn ang="0">
                  <a:pos x="74" y="20"/>
                </a:cxn>
                <a:cxn ang="0">
                  <a:pos x="85" y="6"/>
                </a:cxn>
                <a:cxn ang="0">
                  <a:pos x="85" y="6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9">
                  <a:moveTo>
                    <a:pt x="77" y="2"/>
                  </a:moveTo>
                  <a:lnTo>
                    <a:pt x="77" y="2"/>
                  </a:lnTo>
                  <a:lnTo>
                    <a:pt x="67" y="15"/>
                  </a:lnTo>
                  <a:lnTo>
                    <a:pt x="58" y="26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2"/>
                  </a:lnTo>
                  <a:lnTo>
                    <a:pt x="21" y="76"/>
                  </a:lnTo>
                  <a:lnTo>
                    <a:pt x="11" y="88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8" y="96"/>
                  </a:lnTo>
                  <a:lnTo>
                    <a:pt x="27" y="84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7"/>
                  </a:lnTo>
                  <a:lnTo>
                    <a:pt x="64" y="33"/>
                  </a:lnTo>
                  <a:lnTo>
                    <a:pt x="74" y="20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5" name="Freeform 321"/>
            <p:cNvSpPr/>
            <p:nvPr/>
          </p:nvSpPr>
          <p:spPr bwMode="auto">
            <a:xfrm>
              <a:off x="3817938" y="3254375"/>
              <a:ext cx="33338" cy="55563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1" y="27"/>
                </a:cxn>
                <a:cxn ang="0">
                  <a:pos x="30" y="51"/>
                </a:cxn>
                <a:cxn ang="0">
                  <a:pos x="16" y="75"/>
                </a:cxn>
                <a:cxn ang="0">
                  <a:pos x="9" y="86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3"/>
                </a:cxn>
                <a:cxn ang="0">
                  <a:pos x="16" y="92"/>
                </a:cxn>
                <a:cxn ang="0">
                  <a:pos x="23" y="81"/>
                </a:cxn>
                <a:cxn ang="0">
                  <a:pos x="37" y="57"/>
                </a:cxn>
                <a:cxn ang="0">
                  <a:pos x="49" y="32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104">
                  <a:moveTo>
                    <a:pt x="52" y="2"/>
                  </a:moveTo>
                  <a:lnTo>
                    <a:pt x="52" y="2"/>
                  </a:lnTo>
                  <a:lnTo>
                    <a:pt x="41" y="27"/>
                  </a:lnTo>
                  <a:lnTo>
                    <a:pt x="30" y="51"/>
                  </a:lnTo>
                  <a:lnTo>
                    <a:pt x="16" y="75"/>
                  </a:lnTo>
                  <a:lnTo>
                    <a:pt x="9" y="86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6" y="92"/>
                  </a:lnTo>
                  <a:lnTo>
                    <a:pt x="23" y="81"/>
                  </a:lnTo>
                  <a:lnTo>
                    <a:pt x="37" y="57"/>
                  </a:lnTo>
                  <a:lnTo>
                    <a:pt x="49" y="32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6" name="Freeform 322"/>
            <p:cNvSpPr/>
            <p:nvPr/>
          </p:nvSpPr>
          <p:spPr bwMode="auto">
            <a:xfrm>
              <a:off x="3843338" y="3259138"/>
              <a:ext cx="36513" cy="63500"/>
            </a:xfrm>
            <a:custGeom>
              <a:avLst/>
              <a:gdLst/>
              <a:ahLst/>
              <a:cxnLst>
                <a:cxn ang="0">
                  <a:pos x="61" y="5"/>
                </a:cxn>
                <a:cxn ang="0">
                  <a:pos x="61" y="5"/>
                </a:cxn>
                <a:cxn ang="0">
                  <a:pos x="60" y="12"/>
                </a:cxn>
                <a:cxn ang="0">
                  <a:pos x="57" y="19"/>
                </a:cxn>
                <a:cxn ang="0">
                  <a:pos x="54" y="25"/>
                </a:cxn>
                <a:cxn ang="0">
                  <a:pos x="50" y="30"/>
                </a:cxn>
                <a:cxn ang="0">
                  <a:pos x="40" y="42"/>
                </a:cxn>
                <a:cxn ang="0">
                  <a:pos x="35" y="48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15" y="83"/>
                </a:cxn>
                <a:cxn ang="0">
                  <a:pos x="6" y="98"/>
                </a:cxn>
                <a:cxn ang="0">
                  <a:pos x="2" y="10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5" y="119"/>
                </a:cxn>
                <a:cxn ang="0">
                  <a:pos x="6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1" y="108"/>
                </a:cxn>
                <a:cxn ang="0">
                  <a:pos x="16" y="100"/>
                </a:cxn>
                <a:cxn ang="0">
                  <a:pos x="24" y="84"/>
                </a:cxn>
                <a:cxn ang="0">
                  <a:pos x="42" y="53"/>
                </a:cxn>
                <a:cxn ang="0">
                  <a:pos x="42" y="53"/>
                </a:cxn>
                <a:cxn ang="0">
                  <a:pos x="48" y="48"/>
                </a:cxn>
                <a:cxn ang="0">
                  <a:pos x="53" y="42"/>
                </a:cxn>
                <a:cxn ang="0">
                  <a:pos x="57" y="37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7" y="19"/>
                </a:cxn>
                <a:cxn ang="0">
                  <a:pos x="69" y="13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0" y="5"/>
                </a:cxn>
                <a:cxn ang="0">
                  <a:pos x="69" y="3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1" y="5"/>
                </a:cxn>
                <a:cxn ang="0">
                  <a:pos x="61" y="5"/>
                </a:cxn>
              </a:cxnLst>
              <a:rect l="0" t="0" r="r" b="b"/>
              <a:pathLst>
                <a:path w="70" h="119">
                  <a:moveTo>
                    <a:pt x="61" y="5"/>
                  </a:moveTo>
                  <a:lnTo>
                    <a:pt x="61" y="5"/>
                  </a:lnTo>
                  <a:lnTo>
                    <a:pt x="60" y="12"/>
                  </a:lnTo>
                  <a:lnTo>
                    <a:pt x="57" y="19"/>
                  </a:lnTo>
                  <a:lnTo>
                    <a:pt x="54" y="25"/>
                  </a:lnTo>
                  <a:lnTo>
                    <a:pt x="50" y="30"/>
                  </a:lnTo>
                  <a:lnTo>
                    <a:pt x="40" y="42"/>
                  </a:lnTo>
                  <a:lnTo>
                    <a:pt x="35" y="48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15" y="83"/>
                  </a:lnTo>
                  <a:lnTo>
                    <a:pt x="6" y="98"/>
                  </a:lnTo>
                  <a:lnTo>
                    <a:pt x="2" y="10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5" y="119"/>
                  </a:lnTo>
                  <a:lnTo>
                    <a:pt x="6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08"/>
                  </a:lnTo>
                  <a:lnTo>
                    <a:pt x="16" y="100"/>
                  </a:lnTo>
                  <a:lnTo>
                    <a:pt x="24" y="84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8" y="48"/>
                  </a:lnTo>
                  <a:lnTo>
                    <a:pt x="53" y="42"/>
                  </a:lnTo>
                  <a:lnTo>
                    <a:pt x="57" y="37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7" y="19"/>
                  </a:lnTo>
                  <a:lnTo>
                    <a:pt x="69" y="13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69" y="3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7" name="Freeform 323"/>
            <p:cNvSpPr/>
            <p:nvPr/>
          </p:nvSpPr>
          <p:spPr bwMode="auto">
            <a:xfrm>
              <a:off x="3857625" y="3278188"/>
              <a:ext cx="41275" cy="6667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8"/>
                </a:cxn>
                <a:cxn ang="0">
                  <a:pos x="52" y="31"/>
                </a:cxn>
                <a:cxn ang="0">
                  <a:pos x="52" y="31"/>
                </a:cxn>
                <a:cxn ang="0">
                  <a:pos x="43" y="45"/>
                </a:cxn>
                <a:cxn ang="0">
                  <a:pos x="34" y="59"/>
                </a:cxn>
                <a:cxn ang="0">
                  <a:pos x="34" y="59"/>
                </a:cxn>
                <a:cxn ang="0">
                  <a:pos x="24" y="74"/>
                </a:cxn>
                <a:cxn ang="0">
                  <a:pos x="14" y="88"/>
                </a:cxn>
                <a:cxn ang="0">
                  <a:pos x="6" y="104"/>
                </a:cxn>
                <a:cxn ang="0">
                  <a:pos x="3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5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3"/>
                </a:cxn>
                <a:cxn ang="0">
                  <a:pos x="9" y="123"/>
                </a:cxn>
                <a:cxn ang="0">
                  <a:pos x="12" y="113"/>
                </a:cxn>
                <a:cxn ang="0">
                  <a:pos x="17" y="104"/>
                </a:cxn>
                <a:cxn ang="0">
                  <a:pos x="22" y="96"/>
                </a:cxn>
                <a:cxn ang="0">
                  <a:pos x="27" y="87"/>
                </a:cxn>
                <a:cxn ang="0">
                  <a:pos x="39" y="71"/>
                </a:cxn>
                <a:cxn ang="0">
                  <a:pos x="44" y="62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57" y="41"/>
                </a:cxn>
                <a:cxn ang="0">
                  <a:pos x="65" y="29"/>
                </a:cxn>
                <a:cxn ang="0">
                  <a:pos x="72" y="17"/>
                </a:cxn>
                <a:cxn ang="0">
                  <a:pos x="74" y="10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27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8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43" y="45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24" y="74"/>
                  </a:lnTo>
                  <a:lnTo>
                    <a:pt x="14" y="88"/>
                  </a:lnTo>
                  <a:lnTo>
                    <a:pt x="6" y="104"/>
                  </a:lnTo>
                  <a:lnTo>
                    <a:pt x="3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3"/>
                  </a:lnTo>
                  <a:lnTo>
                    <a:pt x="9" y="123"/>
                  </a:lnTo>
                  <a:lnTo>
                    <a:pt x="12" y="113"/>
                  </a:lnTo>
                  <a:lnTo>
                    <a:pt x="17" y="104"/>
                  </a:lnTo>
                  <a:lnTo>
                    <a:pt x="22" y="96"/>
                  </a:lnTo>
                  <a:lnTo>
                    <a:pt x="27" y="87"/>
                  </a:lnTo>
                  <a:lnTo>
                    <a:pt x="39" y="71"/>
                  </a:lnTo>
                  <a:lnTo>
                    <a:pt x="44" y="62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7" y="41"/>
                  </a:lnTo>
                  <a:lnTo>
                    <a:pt x="65" y="29"/>
                  </a:lnTo>
                  <a:lnTo>
                    <a:pt x="72" y="17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8" name="Freeform 324"/>
            <p:cNvSpPr/>
            <p:nvPr/>
          </p:nvSpPr>
          <p:spPr bwMode="auto">
            <a:xfrm>
              <a:off x="3875088" y="3305175"/>
              <a:ext cx="42863" cy="69850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5"/>
                </a:cxn>
                <a:cxn ang="0">
                  <a:pos x="67" y="7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9"/>
                </a:cxn>
                <a:cxn ang="0">
                  <a:pos x="70" y="12"/>
                </a:cxn>
                <a:cxn ang="0">
                  <a:pos x="70" y="16"/>
                </a:cxn>
                <a:cxn ang="0">
                  <a:pos x="69" y="22"/>
                </a:cxn>
                <a:cxn ang="0">
                  <a:pos x="66" y="29"/>
                </a:cxn>
                <a:cxn ang="0">
                  <a:pos x="57" y="47"/>
                </a:cxn>
                <a:cxn ang="0">
                  <a:pos x="44" y="66"/>
                </a:cxn>
                <a:cxn ang="0">
                  <a:pos x="31" y="86"/>
                </a:cxn>
                <a:cxn ang="0">
                  <a:pos x="19" y="103"/>
                </a:cxn>
                <a:cxn ang="0">
                  <a:pos x="2" y="125"/>
                </a:cxn>
                <a:cxn ang="0">
                  <a:pos x="2" y="125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23" y="115"/>
                </a:cxn>
                <a:cxn ang="0">
                  <a:pos x="36" y="96"/>
                </a:cxn>
                <a:cxn ang="0">
                  <a:pos x="48" y="78"/>
                </a:cxn>
                <a:cxn ang="0">
                  <a:pos x="59" y="58"/>
                </a:cxn>
                <a:cxn ang="0">
                  <a:pos x="59" y="58"/>
                </a:cxn>
                <a:cxn ang="0">
                  <a:pos x="67" y="47"/>
                </a:cxn>
                <a:cxn ang="0">
                  <a:pos x="71" y="38"/>
                </a:cxn>
                <a:cxn ang="0">
                  <a:pos x="75" y="30"/>
                </a:cxn>
                <a:cxn ang="0">
                  <a:pos x="79" y="21"/>
                </a:cxn>
                <a:cxn ang="0">
                  <a:pos x="80" y="13"/>
                </a:cxn>
                <a:cxn ang="0">
                  <a:pos x="80" y="9"/>
                </a:cxn>
                <a:cxn ang="0">
                  <a:pos x="79" y="6"/>
                </a:cxn>
                <a:cxn ang="0">
                  <a:pos x="77" y="3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132">
                  <a:moveTo>
                    <a:pt x="73" y="0"/>
                  </a:move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9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69" y="22"/>
                  </a:lnTo>
                  <a:lnTo>
                    <a:pt x="66" y="29"/>
                  </a:lnTo>
                  <a:lnTo>
                    <a:pt x="57" y="47"/>
                  </a:lnTo>
                  <a:lnTo>
                    <a:pt x="44" y="66"/>
                  </a:lnTo>
                  <a:lnTo>
                    <a:pt x="31" y="86"/>
                  </a:lnTo>
                  <a:lnTo>
                    <a:pt x="19" y="103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23" y="115"/>
                  </a:lnTo>
                  <a:lnTo>
                    <a:pt x="36" y="96"/>
                  </a:lnTo>
                  <a:lnTo>
                    <a:pt x="48" y="7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7" y="47"/>
                  </a:lnTo>
                  <a:lnTo>
                    <a:pt x="71" y="38"/>
                  </a:lnTo>
                  <a:lnTo>
                    <a:pt x="75" y="30"/>
                  </a:lnTo>
                  <a:lnTo>
                    <a:pt x="79" y="21"/>
                  </a:lnTo>
                  <a:lnTo>
                    <a:pt x="80" y="13"/>
                  </a:lnTo>
                  <a:lnTo>
                    <a:pt x="80" y="9"/>
                  </a:lnTo>
                  <a:lnTo>
                    <a:pt x="79" y="6"/>
                  </a:lnTo>
                  <a:lnTo>
                    <a:pt x="77" y="3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9" name="Freeform 325"/>
            <p:cNvSpPr/>
            <p:nvPr/>
          </p:nvSpPr>
          <p:spPr bwMode="auto">
            <a:xfrm>
              <a:off x="3883025" y="3336925"/>
              <a:ext cx="47625" cy="76200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80" y="3"/>
                </a:cxn>
                <a:cxn ang="0">
                  <a:pos x="78" y="13"/>
                </a:cxn>
                <a:cxn ang="0">
                  <a:pos x="74" y="22"/>
                </a:cxn>
                <a:cxn ang="0">
                  <a:pos x="68" y="30"/>
                </a:cxn>
                <a:cxn ang="0">
                  <a:pos x="63" y="38"/>
                </a:cxn>
                <a:cxn ang="0">
                  <a:pos x="49" y="55"/>
                </a:cxn>
                <a:cxn ang="0">
                  <a:pos x="44" y="63"/>
                </a:cxn>
                <a:cxn ang="0">
                  <a:pos x="39" y="71"/>
                </a:cxn>
                <a:cxn ang="0">
                  <a:pos x="39" y="71"/>
                </a:cxn>
                <a:cxn ang="0">
                  <a:pos x="27" y="96"/>
                </a:cxn>
                <a:cxn ang="0">
                  <a:pos x="20" y="109"/>
                </a:cxn>
                <a:cxn ang="0">
                  <a:pos x="16" y="114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8" y="122"/>
                </a:cxn>
                <a:cxn ang="0">
                  <a:pos x="4" y="126"/>
                </a:cxn>
                <a:cxn ang="0">
                  <a:pos x="2" y="13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0" y="135"/>
                </a:cxn>
                <a:cxn ang="0">
                  <a:pos x="12" y="131"/>
                </a:cxn>
                <a:cxn ang="0">
                  <a:pos x="17" y="125"/>
                </a:cxn>
                <a:cxn ang="0">
                  <a:pos x="22" y="119"/>
                </a:cxn>
                <a:cxn ang="0">
                  <a:pos x="26" y="113"/>
                </a:cxn>
                <a:cxn ang="0">
                  <a:pos x="26" y="113"/>
                </a:cxn>
                <a:cxn ang="0">
                  <a:pos x="40" y="88"/>
                </a:cxn>
                <a:cxn ang="0">
                  <a:pos x="47" y="76"/>
                </a:cxn>
                <a:cxn ang="0">
                  <a:pos x="51" y="69"/>
                </a:cxn>
                <a:cxn ang="0">
                  <a:pos x="55" y="64"/>
                </a:cxn>
                <a:cxn ang="0">
                  <a:pos x="55" y="64"/>
                </a:cxn>
                <a:cxn ang="0">
                  <a:pos x="65" y="54"/>
                </a:cxn>
                <a:cxn ang="0">
                  <a:pos x="69" y="48"/>
                </a:cxn>
                <a:cxn ang="0">
                  <a:pos x="73" y="40"/>
                </a:cxn>
                <a:cxn ang="0">
                  <a:pos x="73" y="40"/>
                </a:cxn>
                <a:cxn ang="0">
                  <a:pos x="77" y="32"/>
                </a:cxn>
                <a:cxn ang="0">
                  <a:pos x="82" y="24"/>
                </a:cxn>
                <a:cxn ang="0">
                  <a:pos x="86" y="15"/>
                </a:cxn>
                <a:cxn ang="0">
                  <a:pos x="88" y="10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4" y="0"/>
                </a:cxn>
                <a:cxn ang="0">
                  <a:pos x="82" y="0"/>
                </a:cxn>
                <a:cxn ang="0">
                  <a:pos x="81" y="1"/>
                </a:cxn>
                <a:cxn ang="0">
                  <a:pos x="80" y="3"/>
                </a:cxn>
                <a:cxn ang="0">
                  <a:pos x="80" y="3"/>
                </a:cxn>
              </a:cxnLst>
              <a:rect l="0" t="0" r="r" b="b"/>
              <a:pathLst>
                <a:path w="89" h="142">
                  <a:moveTo>
                    <a:pt x="80" y="3"/>
                  </a:moveTo>
                  <a:lnTo>
                    <a:pt x="80" y="3"/>
                  </a:lnTo>
                  <a:lnTo>
                    <a:pt x="78" y="13"/>
                  </a:lnTo>
                  <a:lnTo>
                    <a:pt x="74" y="22"/>
                  </a:lnTo>
                  <a:lnTo>
                    <a:pt x="68" y="30"/>
                  </a:lnTo>
                  <a:lnTo>
                    <a:pt x="63" y="38"/>
                  </a:lnTo>
                  <a:lnTo>
                    <a:pt x="49" y="55"/>
                  </a:lnTo>
                  <a:lnTo>
                    <a:pt x="44" y="63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27" y="96"/>
                  </a:lnTo>
                  <a:lnTo>
                    <a:pt x="20" y="109"/>
                  </a:lnTo>
                  <a:lnTo>
                    <a:pt x="16" y="114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8" y="122"/>
                  </a:lnTo>
                  <a:lnTo>
                    <a:pt x="4" y="126"/>
                  </a:lnTo>
                  <a:lnTo>
                    <a:pt x="2" y="13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0" y="135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22" y="119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40" y="88"/>
                  </a:lnTo>
                  <a:lnTo>
                    <a:pt x="47" y="76"/>
                  </a:lnTo>
                  <a:lnTo>
                    <a:pt x="51" y="69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65" y="54"/>
                  </a:lnTo>
                  <a:lnTo>
                    <a:pt x="69" y="48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7" y="32"/>
                  </a:lnTo>
                  <a:lnTo>
                    <a:pt x="82" y="24"/>
                  </a:lnTo>
                  <a:lnTo>
                    <a:pt x="86" y="15"/>
                  </a:lnTo>
                  <a:lnTo>
                    <a:pt x="88" y="10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1" y="1"/>
                  </a:lnTo>
                  <a:lnTo>
                    <a:pt x="80" y="3"/>
                  </a:lnTo>
                  <a:lnTo>
                    <a:pt x="8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0" name="Freeform 326"/>
            <p:cNvSpPr/>
            <p:nvPr/>
          </p:nvSpPr>
          <p:spPr bwMode="auto">
            <a:xfrm>
              <a:off x="3883025" y="3362325"/>
              <a:ext cx="63500" cy="8255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98" y="16"/>
                </a:cxn>
                <a:cxn ang="0">
                  <a:pos x="86" y="33"/>
                </a:cxn>
                <a:cxn ang="0">
                  <a:pos x="76" y="50"/>
                </a:cxn>
                <a:cxn ang="0">
                  <a:pos x="66" y="67"/>
                </a:cxn>
                <a:cxn ang="0">
                  <a:pos x="66" y="67"/>
                </a:cxn>
                <a:cxn ang="0">
                  <a:pos x="52" y="88"/>
                </a:cxn>
                <a:cxn ang="0">
                  <a:pos x="36" y="109"/>
                </a:cxn>
                <a:cxn ang="0">
                  <a:pos x="18" y="130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1"/>
                </a:cxn>
                <a:cxn ang="0">
                  <a:pos x="1" y="154"/>
                </a:cxn>
                <a:cxn ang="0">
                  <a:pos x="3" y="156"/>
                </a:cxn>
                <a:cxn ang="0">
                  <a:pos x="6" y="157"/>
                </a:cxn>
                <a:cxn ang="0">
                  <a:pos x="6" y="157"/>
                </a:cxn>
                <a:cxn ang="0">
                  <a:pos x="9" y="156"/>
                </a:cxn>
                <a:cxn ang="0">
                  <a:pos x="11" y="154"/>
                </a:cxn>
                <a:cxn ang="0">
                  <a:pos x="12" y="151"/>
                </a:cxn>
                <a:cxn ang="0">
                  <a:pos x="13" y="148"/>
                </a:cxn>
                <a:cxn ang="0">
                  <a:pos x="13" y="148"/>
                </a:cxn>
                <a:cxn ang="0">
                  <a:pos x="25" y="135"/>
                </a:cxn>
                <a:cxn ang="0">
                  <a:pos x="38" y="120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68" y="80"/>
                </a:cxn>
                <a:cxn ang="0">
                  <a:pos x="75" y="70"/>
                </a:cxn>
                <a:cxn ang="0">
                  <a:pos x="87" y="48"/>
                </a:cxn>
                <a:cxn ang="0">
                  <a:pos x="101" y="28"/>
                </a:cxn>
                <a:cxn ang="0">
                  <a:pos x="108" y="17"/>
                </a:cxn>
                <a:cxn ang="0">
                  <a:pos x="116" y="8"/>
                </a:cxn>
                <a:cxn ang="0">
                  <a:pos x="116" y="8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3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3" y="0"/>
                </a:cxn>
                <a:cxn ang="0">
                  <a:pos x="112" y="1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57">
                  <a:moveTo>
                    <a:pt x="110" y="2"/>
                  </a:moveTo>
                  <a:lnTo>
                    <a:pt x="110" y="2"/>
                  </a:lnTo>
                  <a:lnTo>
                    <a:pt x="98" y="16"/>
                  </a:lnTo>
                  <a:lnTo>
                    <a:pt x="86" y="33"/>
                  </a:lnTo>
                  <a:lnTo>
                    <a:pt x="76" y="50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52" y="88"/>
                  </a:lnTo>
                  <a:lnTo>
                    <a:pt x="36" y="109"/>
                  </a:lnTo>
                  <a:lnTo>
                    <a:pt x="18" y="130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1" y="154"/>
                  </a:lnTo>
                  <a:lnTo>
                    <a:pt x="3" y="156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9" y="156"/>
                  </a:lnTo>
                  <a:lnTo>
                    <a:pt x="11" y="154"/>
                  </a:lnTo>
                  <a:lnTo>
                    <a:pt x="12" y="151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25" y="135"/>
                  </a:lnTo>
                  <a:lnTo>
                    <a:pt x="38" y="120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8" y="80"/>
                  </a:lnTo>
                  <a:lnTo>
                    <a:pt x="75" y="70"/>
                  </a:lnTo>
                  <a:lnTo>
                    <a:pt x="87" y="48"/>
                  </a:lnTo>
                  <a:lnTo>
                    <a:pt x="101" y="28"/>
                  </a:lnTo>
                  <a:lnTo>
                    <a:pt x="108" y="17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1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1" name="Freeform 327"/>
            <p:cNvSpPr/>
            <p:nvPr/>
          </p:nvSpPr>
          <p:spPr bwMode="auto">
            <a:xfrm>
              <a:off x="3535363" y="3360738"/>
              <a:ext cx="34925" cy="61913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5" y="8"/>
                </a:cxn>
                <a:cxn ang="0">
                  <a:pos x="52" y="11"/>
                </a:cxn>
                <a:cxn ang="0">
                  <a:pos x="45" y="19"/>
                </a:cxn>
                <a:cxn ang="0">
                  <a:pos x="38" y="26"/>
                </a:cxn>
                <a:cxn ang="0">
                  <a:pos x="35" y="30"/>
                </a:cxn>
                <a:cxn ang="0">
                  <a:pos x="34" y="36"/>
                </a:cxn>
                <a:cxn ang="0">
                  <a:pos x="34" y="36"/>
                </a:cxn>
                <a:cxn ang="0">
                  <a:pos x="33" y="41"/>
                </a:cxn>
                <a:cxn ang="0">
                  <a:pos x="31" y="46"/>
                </a:cxn>
                <a:cxn ang="0">
                  <a:pos x="25" y="55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15" y="75"/>
                </a:cxn>
                <a:cxn ang="0">
                  <a:pos x="7" y="9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7" y="94"/>
                </a:cxn>
                <a:cxn ang="0">
                  <a:pos x="26" y="73"/>
                </a:cxn>
                <a:cxn ang="0">
                  <a:pos x="26" y="73"/>
                </a:cxn>
                <a:cxn ang="0">
                  <a:pos x="31" y="66"/>
                </a:cxn>
                <a:cxn ang="0">
                  <a:pos x="35" y="58"/>
                </a:cxn>
                <a:cxn ang="0">
                  <a:pos x="39" y="51"/>
                </a:cxn>
                <a:cxn ang="0">
                  <a:pos x="42" y="43"/>
                </a:cxn>
                <a:cxn ang="0">
                  <a:pos x="42" y="43"/>
                </a:cxn>
                <a:cxn ang="0">
                  <a:pos x="44" y="38"/>
                </a:cxn>
                <a:cxn ang="0">
                  <a:pos x="47" y="33"/>
                </a:cxn>
                <a:cxn ang="0">
                  <a:pos x="54" y="24"/>
                </a:cxn>
                <a:cxn ang="0">
                  <a:pos x="62" y="15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6" h="117">
                  <a:moveTo>
                    <a:pt x="56" y="3"/>
                  </a:moveTo>
                  <a:lnTo>
                    <a:pt x="56" y="3"/>
                  </a:lnTo>
                  <a:lnTo>
                    <a:pt x="55" y="8"/>
                  </a:lnTo>
                  <a:lnTo>
                    <a:pt x="52" y="11"/>
                  </a:lnTo>
                  <a:lnTo>
                    <a:pt x="45" y="19"/>
                  </a:lnTo>
                  <a:lnTo>
                    <a:pt x="38" y="26"/>
                  </a:lnTo>
                  <a:lnTo>
                    <a:pt x="35" y="30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3" y="41"/>
                  </a:lnTo>
                  <a:lnTo>
                    <a:pt x="31" y="46"/>
                  </a:lnTo>
                  <a:lnTo>
                    <a:pt x="25" y="55"/>
                  </a:lnTo>
                  <a:lnTo>
                    <a:pt x="20" y="66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7" y="9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7" y="94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1" y="66"/>
                  </a:lnTo>
                  <a:lnTo>
                    <a:pt x="35" y="58"/>
                  </a:lnTo>
                  <a:lnTo>
                    <a:pt x="39" y="51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4" y="38"/>
                  </a:lnTo>
                  <a:lnTo>
                    <a:pt x="47" y="33"/>
                  </a:lnTo>
                  <a:lnTo>
                    <a:pt x="54" y="24"/>
                  </a:lnTo>
                  <a:lnTo>
                    <a:pt x="62" y="15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2" name="Freeform 328"/>
            <p:cNvSpPr/>
            <p:nvPr/>
          </p:nvSpPr>
          <p:spPr bwMode="auto">
            <a:xfrm>
              <a:off x="3575050" y="3349625"/>
              <a:ext cx="31750" cy="46038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40" y="18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23" y="39"/>
                </a:cxn>
                <a:cxn ang="0">
                  <a:pos x="21" y="44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9" y="67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2" y="64"/>
                </a:cxn>
                <a:cxn ang="0">
                  <a:pos x="27" y="55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34" y="39"/>
                </a:cxn>
                <a:cxn ang="0">
                  <a:pos x="37" y="35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53" y="17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2" h="86">
                  <a:moveTo>
                    <a:pt x="54" y="2"/>
                  </a:moveTo>
                  <a:lnTo>
                    <a:pt x="54" y="2"/>
                  </a:lnTo>
                  <a:lnTo>
                    <a:pt x="40" y="1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3" y="39"/>
                  </a:lnTo>
                  <a:lnTo>
                    <a:pt x="21" y="44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9" y="67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2" y="64"/>
                  </a:lnTo>
                  <a:lnTo>
                    <a:pt x="27" y="55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39"/>
                  </a:lnTo>
                  <a:lnTo>
                    <a:pt x="37" y="35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53" y="17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3" name="Freeform 329"/>
            <p:cNvSpPr/>
            <p:nvPr/>
          </p:nvSpPr>
          <p:spPr bwMode="auto">
            <a:xfrm>
              <a:off x="3602038" y="3348038"/>
              <a:ext cx="33338" cy="444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7" y="9"/>
                </a:cxn>
                <a:cxn ang="0">
                  <a:pos x="42" y="15"/>
                </a:cxn>
                <a:cxn ang="0">
                  <a:pos x="37" y="22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0" y="36"/>
                </a:cxn>
                <a:cxn ang="0">
                  <a:pos x="26" y="42"/>
                </a:cxn>
                <a:cxn ang="0">
                  <a:pos x="18" y="54"/>
                </a:cxn>
                <a:cxn ang="0">
                  <a:pos x="9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7" y="84"/>
                </a:cxn>
                <a:cxn ang="0">
                  <a:pos x="8" y="82"/>
                </a:cxn>
                <a:cxn ang="0">
                  <a:pos x="8" y="82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2" y="50"/>
                </a:cxn>
                <a:cxn ang="0">
                  <a:pos x="36" y="45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4" y="32"/>
                </a:cxn>
                <a:cxn ang="0">
                  <a:pos x="49" y="24"/>
                </a:cxn>
                <a:cxn ang="0">
                  <a:pos x="55" y="15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4">
                  <a:moveTo>
                    <a:pt x="52" y="2"/>
                  </a:moveTo>
                  <a:lnTo>
                    <a:pt x="52" y="2"/>
                  </a:lnTo>
                  <a:lnTo>
                    <a:pt x="47" y="9"/>
                  </a:lnTo>
                  <a:lnTo>
                    <a:pt x="42" y="15"/>
                  </a:lnTo>
                  <a:lnTo>
                    <a:pt x="37" y="22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0" y="36"/>
                  </a:lnTo>
                  <a:lnTo>
                    <a:pt x="26" y="42"/>
                  </a:lnTo>
                  <a:lnTo>
                    <a:pt x="18" y="54"/>
                  </a:lnTo>
                  <a:lnTo>
                    <a:pt x="9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7" y="84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2" y="50"/>
                  </a:lnTo>
                  <a:lnTo>
                    <a:pt x="36" y="45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4" y="32"/>
                  </a:lnTo>
                  <a:lnTo>
                    <a:pt x="49" y="24"/>
                  </a:lnTo>
                  <a:lnTo>
                    <a:pt x="55" y="15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4" name="Freeform 330"/>
            <p:cNvSpPr/>
            <p:nvPr/>
          </p:nvSpPr>
          <p:spPr bwMode="auto">
            <a:xfrm>
              <a:off x="3632200" y="3352800"/>
              <a:ext cx="28575" cy="39688"/>
            </a:xfrm>
            <a:custGeom>
              <a:avLst/>
              <a:gdLst/>
              <a:ahLst/>
              <a:cxnLst>
                <a:cxn ang="0">
                  <a:pos x="53" y="5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2" y="9"/>
                </a:cxn>
                <a:cxn ang="0">
                  <a:pos x="41" y="13"/>
                </a:cxn>
                <a:cxn ang="0">
                  <a:pos x="36" y="22"/>
                </a:cxn>
                <a:cxn ang="0">
                  <a:pos x="28" y="31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17" y="44"/>
                </a:cxn>
                <a:cxn ang="0">
                  <a:pos x="11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4" y="75"/>
                </a:cxn>
                <a:cxn ang="0">
                  <a:pos x="7" y="75"/>
                </a:cxn>
                <a:cxn ang="0">
                  <a:pos x="7" y="75"/>
                </a:cxn>
                <a:cxn ang="0">
                  <a:pos x="10" y="74"/>
                </a:cxn>
                <a:cxn ang="0">
                  <a:pos x="12" y="72"/>
                </a:cxn>
                <a:cxn ang="0">
                  <a:pos x="14" y="70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25" y="51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6" y="21"/>
                </a:cxn>
                <a:cxn ang="0">
                  <a:pos x="50" y="13"/>
                </a:cxn>
                <a:cxn ang="0">
                  <a:pos x="52" y="9"/>
                </a:cxn>
                <a:cxn ang="0">
                  <a:pos x="53" y="5"/>
                </a:cxn>
                <a:cxn ang="0">
                  <a:pos x="53" y="5"/>
                </a:cxn>
              </a:cxnLst>
              <a:rect l="0" t="0" r="r" b="b"/>
              <a:pathLst>
                <a:path w="53" h="75">
                  <a:moveTo>
                    <a:pt x="53" y="5"/>
                  </a:moveTo>
                  <a:lnTo>
                    <a:pt x="53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2" y="9"/>
                  </a:lnTo>
                  <a:lnTo>
                    <a:pt x="41" y="13"/>
                  </a:lnTo>
                  <a:lnTo>
                    <a:pt x="36" y="22"/>
                  </a:lnTo>
                  <a:lnTo>
                    <a:pt x="28" y="31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7" y="44"/>
                  </a:lnTo>
                  <a:lnTo>
                    <a:pt x="11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4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4"/>
                  </a:lnTo>
                  <a:lnTo>
                    <a:pt x="12" y="72"/>
                  </a:lnTo>
                  <a:lnTo>
                    <a:pt x="14" y="70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25" y="51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6" y="21"/>
                  </a:lnTo>
                  <a:lnTo>
                    <a:pt x="50" y="13"/>
                  </a:lnTo>
                  <a:lnTo>
                    <a:pt x="52" y="9"/>
                  </a:lnTo>
                  <a:lnTo>
                    <a:pt x="53" y="5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5" name="Freeform 331"/>
            <p:cNvSpPr/>
            <p:nvPr/>
          </p:nvSpPr>
          <p:spPr bwMode="auto">
            <a:xfrm>
              <a:off x="3670300" y="3357563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16" y="14"/>
                </a:cxn>
                <a:cxn ang="0">
                  <a:pos x="8" y="24"/>
                </a:cxn>
                <a:cxn ang="0">
                  <a:pos x="5" y="29"/>
                </a:cxn>
                <a:cxn ang="0">
                  <a:pos x="2" y="34"/>
                </a:cxn>
                <a:cxn ang="0">
                  <a:pos x="1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42"/>
                </a:cxn>
                <a:cxn ang="0">
                  <a:pos x="12" y="36"/>
                </a:cxn>
                <a:cxn ang="0">
                  <a:pos x="14" y="31"/>
                </a:cxn>
                <a:cxn ang="0">
                  <a:pos x="17" y="26"/>
                </a:cxn>
                <a:cxn ang="0">
                  <a:pos x="24" y="17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3" h="53">
                  <a:moveTo>
                    <a:pt x="23" y="2"/>
                  </a:moveTo>
                  <a:lnTo>
                    <a:pt x="23" y="2"/>
                  </a:lnTo>
                  <a:lnTo>
                    <a:pt x="16" y="14"/>
                  </a:lnTo>
                  <a:lnTo>
                    <a:pt x="8" y="24"/>
                  </a:lnTo>
                  <a:lnTo>
                    <a:pt x="5" y="29"/>
                  </a:lnTo>
                  <a:lnTo>
                    <a:pt x="2" y="34"/>
                  </a:lnTo>
                  <a:lnTo>
                    <a:pt x="1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2"/>
                  </a:lnTo>
                  <a:lnTo>
                    <a:pt x="12" y="36"/>
                  </a:lnTo>
                  <a:lnTo>
                    <a:pt x="14" y="31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6" name="Freeform 332"/>
            <p:cNvSpPr/>
            <p:nvPr/>
          </p:nvSpPr>
          <p:spPr bwMode="auto">
            <a:xfrm>
              <a:off x="3690938" y="3352800"/>
              <a:ext cx="22225" cy="36513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7" y="19"/>
                </a:cxn>
                <a:cxn ang="0">
                  <a:pos x="24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9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3" y="67"/>
                </a:cxn>
                <a:cxn ang="0">
                  <a:pos x="13" y="64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19" y="50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1"/>
                </a:cxn>
                <a:cxn ang="0">
                  <a:pos x="35" y="2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1">
                  <a:moveTo>
                    <a:pt x="33" y="2"/>
                  </a:moveTo>
                  <a:lnTo>
                    <a:pt x="33" y="2"/>
                  </a:lnTo>
                  <a:lnTo>
                    <a:pt x="27" y="19"/>
                  </a:lnTo>
                  <a:lnTo>
                    <a:pt x="24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9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3" y="67"/>
                  </a:lnTo>
                  <a:lnTo>
                    <a:pt x="13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9" y="50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1"/>
                  </a:lnTo>
                  <a:lnTo>
                    <a:pt x="35" y="2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7" name="Freeform 333"/>
            <p:cNvSpPr/>
            <p:nvPr/>
          </p:nvSpPr>
          <p:spPr bwMode="auto">
            <a:xfrm>
              <a:off x="3724275" y="33575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3" y="15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7" y="34"/>
                </a:cxn>
                <a:cxn ang="0">
                  <a:pos x="3" y="41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1"/>
                </a:cxn>
                <a:cxn ang="0">
                  <a:pos x="10" y="51"/>
                </a:cxn>
                <a:cxn ang="0">
                  <a:pos x="10" y="49"/>
                </a:cxn>
                <a:cxn ang="0">
                  <a:pos x="10" y="46"/>
                </a:cxn>
                <a:cxn ang="0">
                  <a:pos x="14" y="40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2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3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3" h="57">
                  <a:moveTo>
                    <a:pt x="35" y="2"/>
                  </a:moveTo>
                  <a:lnTo>
                    <a:pt x="35" y="2"/>
                  </a:lnTo>
                  <a:lnTo>
                    <a:pt x="23" y="15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7" y="34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4" y="4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2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8" name="Freeform 334"/>
            <p:cNvSpPr/>
            <p:nvPr/>
          </p:nvSpPr>
          <p:spPr bwMode="auto">
            <a:xfrm>
              <a:off x="3740150" y="3365500"/>
              <a:ext cx="22225" cy="3016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2"/>
                </a:cxn>
                <a:cxn ang="0">
                  <a:pos x="16" y="24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6" y="42"/>
                </a:cxn>
                <a:cxn ang="0">
                  <a:pos x="24" y="30"/>
                </a:cxn>
                <a:cxn ang="0">
                  <a:pos x="32" y="18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7">
                  <a:moveTo>
                    <a:pt x="35" y="1"/>
                  </a:moveTo>
                  <a:lnTo>
                    <a:pt x="35" y="1"/>
                  </a:lnTo>
                  <a:lnTo>
                    <a:pt x="25" y="12"/>
                  </a:lnTo>
                  <a:lnTo>
                    <a:pt x="16" y="24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6" y="42"/>
                  </a:lnTo>
                  <a:lnTo>
                    <a:pt x="24" y="30"/>
                  </a:lnTo>
                  <a:lnTo>
                    <a:pt x="32" y="1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9" name="Freeform 335"/>
            <p:cNvSpPr/>
            <p:nvPr/>
          </p:nvSpPr>
          <p:spPr bwMode="auto">
            <a:xfrm>
              <a:off x="3762375" y="3375025"/>
              <a:ext cx="12700" cy="30163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15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5" y="4"/>
                </a:cxn>
                <a:cxn ang="0">
                  <a:pos x="15" y="4"/>
                </a:cxn>
              </a:cxnLst>
              <a:rect l="0" t="0" r="r" b="b"/>
              <a:pathLst>
                <a:path w="24" h="56">
                  <a:moveTo>
                    <a:pt x="15" y="4"/>
                  </a:moveTo>
                  <a:lnTo>
                    <a:pt x="15" y="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5" y="4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0" name="Freeform 336"/>
            <p:cNvSpPr/>
            <p:nvPr/>
          </p:nvSpPr>
          <p:spPr bwMode="auto">
            <a:xfrm>
              <a:off x="3757613" y="3392488"/>
              <a:ext cx="38100" cy="4286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4" y="10"/>
                </a:cxn>
                <a:cxn ang="0">
                  <a:pos x="45" y="19"/>
                </a:cxn>
                <a:cxn ang="0">
                  <a:pos x="45" y="19"/>
                </a:cxn>
                <a:cxn ang="0">
                  <a:pos x="41" y="24"/>
                </a:cxn>
                <a:cxn ang="0">
                  <a:pos x="38" y="29"/>
                </a:cxn>
                <a:cxn ang="0">
                  <a:pos x="35" y="35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22" y="47"/>
                </a:cxn>
                <a:cxn ang="0">
                  <a:pos x="13" y="55"/>
                </a:cxn>
                <a:cxn ang="0">
                  <a:pos x="9" y="59"/>
                </a:cxn>
                <a:cxn ang="0">
                  <a:pos x="6" y="63"/>
                </a:cxn>
                <a:cxn ang="0">
                  <a:pos x="3" y="69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2" y="72"/>
                </a:cxn>
                <a:cxn ang="0">
                  <a:pos x="15" y="67"/>
                </a:cxn>
                <a:cxn ang="0">
                  <a:pos x="19" y="62"/>
                </a:cxn>
                <a:cxn ang="0">
                  <a:pos x="23" y="58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43" y="40"/>
                </a:cxn>
                <a:cxn ang="0">
                  <a:pos x="46" y="37"/>
                </a:cxn>
                <a:cxn ang="0">
                  <a:pos x="51" y="28"/>
                </a:cxn>
                <a:cxn ang="0">
                  <a:pos x="51" y="28"/>
                </a:cxn>
                <a:cxn ang="0">
                  <a:pos x="55" y="22"/>
                </a:cxn>
                <a:cxn ang="0">
                  <a:pos x="60" y="17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1" h="80">
                  <a:moveTo>
                    <a:pt x="64" y="2"/>
                  </a:moveTo>
                  <a:lnTo>
                    <a:pt x="64" y="2"/>
                  </a:lnTo>
                  <a:lnTo>
                    <a:pt x="54" y="10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24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22" y="47"/>
                  </a:lnTo>
                  <a:lnTo>
                    <a:pt x="13" y="55"/>
                  </a:lnTo>
                  <a:lnTo>
                    <a:pt x="9" y="59"/>
                  </a:lnTo>
                  <a:lnTo>
                    <a:pt x="6" y="63"/>
                  </a:lnTo>
                  <a:lnTo>
                    <a:pt x="3" y="6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9" y="62"/>
                  </a:lnTo>
                  <a:lnTo>
                    <a:pt x="23" y="5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3" y="40"/>
                  </a:lnTo>
                  <a:lnTo>
                    <a:pt x="46" y="37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5" y="22"/>
                  </a:lnTo>
                  <a:lnTo>
                    <a:pt x="60" y="17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1" name="Freeform 337"/>
            <p:cNvSpPr/>
            <p:nvPr/>
          </p:nvSpPr>
          <p:spPr bwMode="auto">
            <a:xfrm>
              <a:off x="3714750" y="3413125"/>
              <a:ext cx="88900" cy="87313"/>
            </a:xfrm>
            <a:custGeom>
              <a:avLst/>
              <a:gdLst/>
              <a:ahLst/>
              <a:cxnLst>
                <a:cxn ang="0">
                  <a:pos x="158" y="2"/>
                </a:cxn>
                <a:cxn ang="0">
                  <a:pos x="158" y="2"/>
                </a:cxn>
                <a:cxn ang="0">
                  <a:pos x="154" y="8"/>
                </a:cxn>
                <a:cxn ang="0">
                  <a:pos x="149" y="13"/>
                </a:cxn>
                <a:cxn ang="0">
                  <a:pos x="139" y="23"/>
                </a:cxn>
                <a:cxn ang="0">
                  <a:pos x="128" y="33"/>
                </a:cxn>
                <a:cxn ang="0">
                  <a:pos x="118" y="43"/>
                </a:cxn>
                <a:cxn ang="0">
                  <a:pos x="118" y="43"/>
                </a:cxn>
                <a:cxn ang="0">
                  <a:pos x="99" y="66"/>
                </a:cxn>
                <a:cxn ang="0">
                  <a:pos x="78" y="86"/>
                </a:cxn>
                <a:cxn ang="0">
                  <a:pos x="78" y="86"/>
                </a:cxn>
                <a:cxn ang="0">
                  <a:pos x="57" y="103"/>
                </a:cxn>
                <a:cxn ang="0">
                  <a:pos x="38" y="121"/>
                </a:cxn>
                <a:cxn ang="0">
                  <a:pos x="27" y="129"/>
                </a:cxn>
                <a:cxn ang="0">
                  <a:pos x="18" y="138"/>
                </a:cxn>
                <a:cxn ang="0">
                  <a:pos x="10" y="14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5" y="166"/>
                </a:cxn>
                <a:cxn ang="0">
                  <a:pos x="7" y="166"/>
                </a:cxn>
                <a:cxn ang="0">
                  <a:pos x="7" y="166"/>
                </a:cxn>
                <a:cxn ang="0">
                  <a:pos x="13" y="163"/>
                </a:cxn>
                <a:cxn ang="0">
                  <a:pos x="18" y="160"/>
                </a:cxn>
                <a:cxn ang="0">
                  <a:pos x="18" y="160"/>
                </a:cxn>
                <a:cxn ang="0">
                  <a:pos x="20" y="158"/>
                </a:cxn>
                <a:cxn ang="0">
                  <a:pos x="20" y="156"/>
                </a:cxn>
                <a:cxn ang="0">
                  <a:pos x="19" y="154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25" y="143"/>
                </a:cxn>
                <a:cxn ang="0">
                  <a:pos x="34" y="135"/>
                </a:cxn>
                <a:cxn ang="0">
                  <a:pos x="53" y="118"/>
                </a:cxn>
                <a:cxn ang="0">
                  <a:pos x="73" y="103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102" y="76"/>
                </a:cxn>
                <a:cxn ang="0">
                  <a:pos x="111" y="66"/>
                </a:cxn>
                <a:cxn ang="0">
                  <a:pos x="131" y="44"/>
                </a:cxn>
                <a:cxn ang="0">
                  <a:pos x="131" y="44"/>
                </a:cxn>
                <a:cxn ang="0">
                  <a:pos x="140" y="35"/>
                </a:cxn>
                <a:cxn ang="0">
                  <a:pos x="149" y="25"/>
                </a:cxn>
                <a:cxn ang="0">
                  <a:pos x="158" y="17"/>
                </a:cxn>
                <a:cxn ang="0">
                  <a:pos x="163" y="12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67" y="5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3" y="0"/>
                </a:cxn>
                <a:cxn ang="0">
                  <a:pos x="162" y="0"/>
                </a:cxn>
                <a:cxn ang="0">
                  <a:pos x="159" y="1"/>
                </a:cxn>
                <a:cxn ang="0">
                  <a:pos x="158" y="2"/>
                </a:cxn>
                <a:cxn ang="0">
                  <a:pos x="158" y="2"/>
                </a:cxn>
              </a:cxnLst>
              <a:rect l="0" t="0" r="r" b="b"/>
              <a:pathLst>
                <a:path w="167" h="166">
                  <a:moveTo>
                    <a:pt x="158" y="2"/>
                  </a:moveTo>
                  <a:lnTo>
                    <a:pt x="158" y="2"/>
                  </a:lnTo>
                  <a:lnTo>
                    <a:pt x="154" y="8"/>
                  </a:lnTo>
                  <a:lnTo>
                    <a:pt x="149" y="13"/>
                  </a:lnTo>
                  <a:lnTo>
                    <a:pt x="139" y="23"/>
                  </a:lnTo>
                  <a:lnTo>
                    <a:pt x="128" y="33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99" y="6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57" y="103"/>
                  </a:lnTo>
                  <a:lnTo>
                    <a:pt x="38" y="121"/>
                  </a:lnTo>
                  <a:lnTo>
                    <a:pt x="27" y="129"/>
                  </a:lnTo>
                  <a:lnTo>
                    <a:pt x="18" y="138"/>
                  </a:lnTo>
                  <a:lnTo>
                    <a:pt x="10" y="14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5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13" y="163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58"/>
                  </a:lnTo>
                  <a:lnTo>
                    <a:pt x="20" y="156"/>
                  </a:lnTo>
                  <a:lnTo>
                    <a:pt x="19" y="154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25" y="143"/>
                  </a:lnTo>
                  <a:lnTo>
                    <a:pt x="34" y="135"/>
                  </a:lnTo>
                  <a:lnTo>
                    <a:pt x="53" y="118"/>
                  </a:lnTo>
                  <a:lnTo>
                    <a:pt x="73" y="103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102" y="76"/>
                  </a:lnTo>
                  <a:lnTo>
                    <a:pt x="111" y="66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40" y="35"/>
                  </a:lnTo>
                  <a:lnTo>
                    <a:pt x="149" y="25"/>
                  </a:lnTo>
                  <a:lnTo>
                    <a:pt x="158" y="17"/>
                  </a:lnTo>
                  <a:lnTo>
                    <a:pt x="163" y="12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3" y="0"/>
                  </a:lnTo>
                  <a:lnTo>
                    <a:pt x="162" y="0"/>
                  </a:lnTo>
                  <a:lnTo>
                    <a:pt x="159" y="1"/>
                  </a:lnTo>
                  <a:lnTo>
                    <a:pt x="158" y="2"/>
                  </a:lnTo>
                  <a:lnTo>
                    <a:pt x="1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2" name="Freeform 338"/>
            <p:cNvSpPr/>
            <p:nvPr/>
          </p:nvSpPr>
          <p:spPr bwMode="auto">
            <a:xfrm>
              <a:off x="3743325" y="3448050"/>
              <a:ext cx="57150" cy="650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0" y="14"/>
                </a:cxn>
                <a:cxn ang="0">
                  <a:pos x="80" y="26"/>
                </a:cxn>
                <a:cxn ang="0">
                  <a:pos x="57" y="49"/>
                </a:cxn>
                <a:cxn ang="0">
                  <a:pos x="57" y="49"/>
                </a:cxn>
                <a:cxn ang="0">
                  <a:pos x="43" y="66"/>
                </a:cxn>
                <a:cxn ang="0">
                  <a:pos x="30" y="82"/>
                </a:cxn>
                <a:cxn ang="0">
                  <a:pos x="16" y="99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23" y="105"/>
                </a:cxn>
                <a:cxn ang="0">
                  <a:pos x="36" y="89"/>
                </a:cxn>
                <a:cxn ang="0">
                  <a:pos x="64" y="57"/>
                </a:cxn>
                <a:cxn ang="0">
                  <a:pos x="64" y="57"/>
                </a:cxn>
                <a:cxn ang="0">
                  <a:pos x="87" y="32"/>
                </a:cxn>
                <a:cxn ang="0">
                  <a:pos x="98" y="19"/>
                </a:cxn>
                <a:cxn ang="0">
                  <a:pos x="109" y="6"/>
                </a:cxn>
                <a:cxn ang="0">
                  <a:pos x="109" y="6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23">
                  <a:moveTo>
                    <a:pt x="100" y="2"/>
                  </a:moveTo>
                  <a:lnTo>
                    <a:pt x="100" y="2"/>
                  </a:lnTo>
                  <a:lnTo>
                    <a:pt x="90" y="14"/>
                  </a:lnTo>
                  <a:lnTo>
                    <a:pt x="80" y="26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43" y="66"/>
                  </a:lnTo>
                  <a:lnTo>
                    <a:pt x="30" y="82"/>
                  </a:lnTo>
                  <a:lnTo>
                    <a:pt x="16" y="99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23" y="105"/>
                  </a:lnTo>
                  <a:lnTo>
                    <a:pt x="36" y="89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87" y="32"/>
                  </a:lnTo>
                  <a:lnTo>
                    <a:pt x="98" y="19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3" name="Freeform 339"/>
            <p:cNvSpPr/>
            <p:nvPr/>
          </p:nvSpPr>
          <p:spPr bwMode="auto">
            <a:xfrm>
              <a:off x="3752850" y="3470275"/>
              <a:ext cx="50800" cy="60325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63" y="26"/>
                </a:cxn>
                <a:cxn ang="0">
                  <a:pos x="41" y="52"/>
                </a:cxn>
                <a:cxn ang="0">
                  <a:pos x="20" y="79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3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8" y="84"/>
                </a:cxn>
                <a:cxn ang="0">
                  <a:pos x="48" y="57"/>
                </a:cxn>
                <a:cxn ang="0">
                  <a:pos x="70" y="3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5" h="114">
                  <a:moveTo>
                    <a:pt x="86" y="1"/>
                  </a:moveTo>
                  <a:lnTo>
                    <a:pt x="86" y="1"/>
                  </a:lnTo>
                  <a:lnTo>
                    <a:pt x="63" y="26"/>
                  </a:lnTo>
                  <a:lnTo>
                    <a:pt x="41" y="52"/>
                  </a:lnTo>
                  <a:lnTo>
                    <a:pt x="20" y="79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8" y="84"/>
                  </a:lnTo>
                  <a:lnTo>
                    <a:pt x="48" y="57"/>
                  </a:lnTo>
                  <a:lnTo>
                    <a:pt x="70" y="3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4" name="Freeform 340"/>
            <p:cNvSpPr/>
            <p:nvPr/>
          </p:nvSpPr>
          <p:spPr bwMode="auto">
            <a:xfrm>
              <a:off x="3497263" y="3452813"/>
              <a:ext cx="14288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4" y="14"/>
                </a:cxn>
                <a:cxn ang="0">
                  <a:pos x="9" y="2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8" y="29"/>
                </a:cxn>
                <a:cxn ang="0">
                  <a:pos x="22" y="18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9" h="57">
                  <a:moveTo>
                    <a:pt x="20" y="2"/>
                  </a:moveTo>
                  <a:lnTo>
                    <a:pt x="20" y="2"/>
                  </a:lnTo>
                  <a:lnTo>
                    <a:pt x="14" y="14"/>
                  </a:lnTo>
                  <a:lnTo>
                    <a:pt x="9" y="2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8" y="29"/>
                  </a:lnTo>
                  <a:lnTo>
                    <a:pt x="22" y="18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5" name="Freeform 341"/>
            <p:cNvSpPr/>
            <p:nvPr/>
          </p:nvSpPr>
          <p:spPr bwMode="auto">
            <a:xfrm>
              <a:off x="3516313" y="3560763"/>
              <a:ext cx="12700" cy="39688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2" y="21"/>
                </a:cxn>
                <a:cxn ang="0">
                  <a:pos x="8" y="38"/>
                </a:cxn>
                <a:cxn ang="0">
                  <a:pos x="3" y="54"/>
                </a:cxn>
                <a:cxn ang="0">
                  <a:pos x="2" y="63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3"/>
                </a:cxn>
                <a:cxn ang="0">
                  <a:pos x="12" y="54"/>
                </a:cxn>
                <a:cxn ang="0">
                  <a:pos x="17" y="3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75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2" y="21"/>
                  </a:lnTo>
                  <a:lnTo>
                    <a:pt x="8" y="38"/>
                  </a:lnTo>
                  <a:lnTo>
                    <a:pt x="3" y="54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3"/>
                  </a:lnTo>
                  <a:lnTo>
                    <a:pt x="12" y="54"/>
                  </a:lnTo>
                  <a:lnTo>
                    <a:pt x="17" y="3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6" name="Freeform 342"/>
            <p:cNvSpPr/>
            <p:nvPr/>
          </p:nvSpPr>
          <p:spPr bwMode="auto">
            <a:xfrm>
              <a:off x="3535363" y="3578225"/>
              <a:ext cx="9525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11"/>
                </a:cxn>
                <a:cxn ang="0">
                  <a:pos x="8" y="17"/>
                </a:cxn>
                <a:cxn ang="0">
                  <a:pos x="5" y="31"/>
                </a:cxn>
                <a:cxn ang="0">
                  <a:pos x="2" y="43"/>
                </a:cxn>
                <a:cxn ang="0">
                  <a:pos x="1" y="5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0" y="50"/>
                </a:cxn>
                <a:cxn ang="0">
                  <a:pos x="11" y="43"/>
                </a:cxn>
                <a:cxn ang="0">
                  <a:pos x="14" y="31"/>
                </a:cxn>
                <a:cxn ang="0">
                  <a:pos x="17" y="18"/>
                </a:cxn>
                <a:cxn ang="0">
                  <a:pos x="18" y="11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0" y="3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8" h="62">
                  <a:moveTo>
                    <a:pt x="9" y="5"/>
                  </a:moveTo>
                  <a:lnTo>
                    <a:pt x="9" y="5"/>
                  </a:lnTo>
                  <a:lnTo>
                    <a:pt x="9" y="11"/>
                  </a:lnTo>
                  <a:lnTo>
                    <a:pt x="8" y="17"/>
                  </a:lnTo>
                  <a:lnTo>
                    <a:pt x="5" y="31"/>
                  </a:lnTo>
                  <a:lnTo>
                    <a:pt x="2" y="43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0"/>
                  </a:lnTo>
                  <a:lnTo>
                    <a:pt x="11" y="43"/>
                  </a:lnTo>
                  <a:lnTo>
                    <a:pt x="14" y="31"/>
                  </a:lnTo>
                  <a:lnTo>
                    <a:pt x="17" y="18"/>
                  </a:lnTo>
                  <a:lnTo>
                    <a:pt x="18" y="11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7" name="Freeform 343"/>
            <p:cNvSpPr/>
            <p:nvPr/>
          </p:nvSpPr>
          <p:spPr bwMode="auto">
            <a:xfrm>
              <a:off x="3554413" y="3590925"/>
              <a:ext cx="4763" cy="269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52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8" name="Freeform 344"/>
            <p:cNvSpPr/>
            <p:nvPr/>
          </p:nvSpPr>
          <p:spPr bwMode="auto">
            <a:xfrm>
              <a:off x="3570288" y="3595688"/>
              <a:ext cx="14288" cy="3333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10"/>
                </a:cxn>
                <a:cxn ang="0">
                  <a:pos x="19" y="13"/>
                </a:cxn>
                <a:cxn ang="0">
                  <a:pos x="16" y="20"/>
                </a:cxn>
                <a:cxn ang="0">
                  <a:pos x="13" y="27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6" y="39"/>
                </a:cxn>
                <a:cxn ang="0">
                  <a:pos x="3" y="44"/>
                </a:cxn>
                <a:cxn ang="0">
                  <a:pos x="1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1" y="49"/>
                </a:cxn>
                <a:cxn ang="0">
                  <a:pos x="13" y="43"/>
                </a:cxn>
                <a:cxn ang="0">
                  <a:pos x="20" y="31"/>
                </a:cxn>
                <a:cxn ang="0">
                  <a:pos x="24" y="24"/>
                </a:cxn>
                <a:cxn ang="0">
                  <a:pos x="28" y="18"/>
                </a:cxn>
                <a:cxn ang="0">
                  <a:pos x="29" y="1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62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6" y="20"/>
                  </a:lnTo>
                  <a:lnTo>
                    <a:pt x="13" y="27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6" y="39"/>
                  </a:lnTo>
                  <a:lnTo>
                    <a:pt x="3" y="44"/>
                  </a:lnTo>
                  <a:lnTo>
                    <a:pt x="1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1" y="49"/>
                  </a:lnTo>
                  <a:lnTo>
                    <a:pt x="13" y="43"/>
                  </a:lnTo>
                  <a:lnTo>
                    <a:pt x="20" y="31"/>
                  </a:lnTo>
                  <a:lnTo>
                    <a:pt x="24" y="24"/>
                  </a:lnTo>
                  <a:lnTo>
                    <a:pt x="28" y="18"/>
                  </a:lnTo>
                  <a:lnTo>
                    <a:pt x="29" y="1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9" name="Freeform 345"/>
            <p:cNvSpPr/>
            <p:nvPr/>
          </p:nvSpPr>
          <p:spPr bwMode="auto">
            <a:xfrm>
              <a:off x="3592513" y="3600450"/>
              <a:ext cx="17463" cy="3333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1"/>
                </a:cxn>
                <a:cxn ang="0">
                  <a:pos x="20" y="18"/>
                </a:cxn>
                <a:cxn ang="0">
                  <a:pos x="16" y="24"/>
                </a:cxn>
                <a:cxn ang="0">
                  <a:pos x="11" y="30"/>
                </a:cxn>
                <a:cxn ang="0">
                  <a:pos x="7" y="36"/>
                </a:cxn>
                <a:cxn ang="0">
                  <a:pos x="3" y="42"/>
                </a:cxn>
                <a:cxn ang="0">
                  <a:pos x="1" y="49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0" y="50"/>
                </a:cxn>
                <a:cxn ang="0">
                  <a:pos x="13" y="42"/>
                </a:cxn>
                <a:cxn ang="0">
                  <a:pos x="17" y="36"/>
                </a:cxn>
                <a:cxn ang="0">
                  <a:pos x="21" y="31"/>
                </a:cxn>
                <a:cxn ang="0">
                  <a:pos x="25" y="25"/>
                </a:cxn>
                <a:cxn ang="0">
                  <a:pos x="29" y="19"/>
                </a:cxn>
                <a:cxn ang="0">
                  <a:pos x="31" y="11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61">
                  <a:moveTo>
                    <a:pt x="24" y="4"/>
                  </a:moveTo>
                  <a:lnTo>
                    <a:pt x="24" y="4"/>
                  </a:lnTo>
                  <a:lnTo>
                    <a:pt x="22" y="11"/>
                  </a:lnTo>
                  <a:lnTo>
                    <a:pt x="20" y="18"/>
                  </a:lnTo>
                  <a:lnTo>
                    <a:pt x="16" y="24"/>
                  </a:lnTo>
                  <a:lnTo>
                    <a:pt x="11" y="30"/>
                  </a:lnTo>
                  <a:lnTo>
                    <a:pt x="7" y="36"/>
                  </a:lnTo>
                  <a:lnTo>
                    <a:pt x="3" y="42"/>
                  </a:lnTo>
                  <a:lnTo>
                    <a:pt x="1" y="49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0" y="50"/>
                  </a:lnTo>
                  <a:lnTo>
                    <a:pt x="13" y="42"/>
                  </a:lnTo>
                  <a:lnTo>
                    <a:pt x="17" y="36"/>
                  </a:lnTo>
                  <a:lnTo>
                    <a:pt x="21" y="31"/>
                  </a:lnTo>
                  <a:lnTo>
                    <a:pt x="25" y="25"/>
                  </a:lnTo>
                  <a:lnTo>
                    <a:pt x="29" y="19"/>
                  </a:lnTo>
                  <a:lnTo>
                    <a:pt x="31" y="11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0" name="Freeform 346"/>
            <p:cNvSpPr/>
            <p:nvPr/>
          </p:nvSpPr>
          <p:spPr bwMode="auto">
            <a:xfrm>
              <a:off x="3617913" y="3595688"/>
              <a:ext cx="26988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8"/>
                </a:cxn>
                <a:cxn ang="0">
                  <a:pos x="35" y="15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2" y="41"/>
                </a:cxn>
                <a:cxn ang="0">
                  <a:pos x="16" y="50"/>
                </a:cxn>
                <a:cxn ang="0">
                  <a:pos x="8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6" y="75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9" y="60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6" y="35"/>
                </a:cxn>
                <a:cxn ang="0">
                  <a:pos x="40" y="26"/>
                </a:cxn>
                <a:cxn ang="0">
                  <a:pos x="44" y="16"/>
                </a:cxn>
                <a:cxn ang="0">
                  <a:pos x="47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1" h="76">
                  <a:moveTo>
                    <a:pt x="43" y="2"/>
                  </a:moveTo>
                  <a:lnTo>
                    <a:pt x="43" y="2"/>
                  </a:lnTo>
                  <a:lnTo>
                    <a:pt x="38" y="8"/>
                  </a:lnTo>
                  <a:lnTo>
                    <a:pt x="35" y="1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2" y="41"/>
                  </a:lnTo>
                  <a:lnTo>
                    <a:pt x="16" y="50"/>
                  </a:lnTo>
                  <a:lnTo>
                    <a:pt x="8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6" y="75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9" y="60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6" y="35"/>
                  </a:lnTo>
                  <a:lnTo>
                    <a:pt x="40" y="26"/>
                  </a:lnTo>
                  <a:lnTo>
                    <a:pt x="44" y="16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1" name="Freeform 347"/>
            <p:cNvSpPr/>
            <p:nvPr/>
          </p:nvSpPr>
          <p:spPr bwMode="auto">
            <a:xfrm>
              <a:off x="3640138" y="3600450"/>
              <a:ext cx="22225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17"/>
                </a:cxn>
                <a:cxn ang="0">
                  <a:pos x="21" y="23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0" y="44"/>
                </a:cxn>
                <a:cxn ang="0">
                  <a:pos x="6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8" y="30"/>
                </a:cxn>
                <a:cxn ang="0">
                  <a:pos x="33" y="22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6">
                  <a:moveTo>
                    <a:pt x="34" y="2"/>
                  </a:moveTo>
                  <a:lnTo>
                    <a:pt x="34" y="2"/>
                  </a:lnTo>
                  <a:lnTo>
                    <a:pt x="25" y="17"/>
                  </a:lnTo>
                  <a:lnTo>
                    <a:pt x="21" y="2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0" y="44"/>
                  </a:lnTo>
                  <a:lnTo>
                    <a:pt x="6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8" y="30"/>
                  </a:lnTo>
                  <a:lnTo>
                    <a:pt x="33" y="22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2" name="Freeform 348"/>
            <p:cNvSpPr/>
            <p:nvPr/>
          </p:nvSpPr>
          <p:spPr bwMode="auto">
            <a:xfrm>
              <a:off x="3665538" y="3603625"/>
              <a:ext cx="19050" cy="349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5" y="5"/>
                </a:cxn>
                <a:cxn ang="0">
                  <a:pos x="22" y="12"/>
                </a:cxn>
                <a:cxn ang="0">
                  <a:pos x="20" y="18"/>
                </a:cxn>
                <a:cxn ang="0">
                  <a:pos x="19" y="26"/>
                </a:cxn>
                <a:cxn ang="0">
                  <a:pos x="19" y="26"/>
                </a:cxn>
                <a:cxn ang="0">
                  <a:pos x="18" y="30"/>
                </a:cxn>
                <a:cxn ang="0">
                  <a:pos x="16" y="34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52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8" y="31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28" y="23"/>
                </a:cxn>
                <a:cxn ang="0">
                  <a:pos x="29" y="18"/>
                </a:cxn>
                <a:cxn ang="0">
                  <a:pos x="31" y="13"/>
                </a:cxn>
                <a:cxn ang="0">
                  <a:pos x="33" y="1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7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66">
                  <a:moveTo>
                    <a:pt x="30" y="1"/>
                  </a:moveTo>
                  <a:lnTo>
                    <a:pt x="30" y="1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8" y="30"/>
                  </a:lnTo>
                  <a:lnTo>
                    <a:pt x="16" y="34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52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3"/>
                  </a:lnTo>
                  <a:lnTo>
                    <a:pt x="29" y="18"/>
                  </a:lnTo>
                  <a:lnTo>
                    <a:pt x="31" y="13"/>
                  </a:lnTo>
                  <a:lnTo>
                    <a:pt x="33" y="1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3" name="Freeform 349"/>
            <p:cNvSpPr/>
            <p:nvPr/>
          </p:nvSpPr>
          <p:spPr bwMode="auto">
            <a:xfrm>
              <a:off x="3686175" y="3608388"/>
              <a:ext cx="17463" cy="30163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9" y="27"/>
                </a:cxn>
                <a:cxn ang="0">
                  <a:pos x="9" y="27"/>
                </a:cxn>
                <a:cxn ang="0">
                  <a:pos x="6" y="32"/>
                </a:cxn>
                <a:cxn ang="0">
                  <a:pos x="4" y="39"/>
                </a:cxn>
                <a:cxn ang="0">
                  <a:pos x="2" y="4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4" y="40"/>
                </a:cxn>
                <a:cxn ang="0">
                  <a:pos x="17" y="32"/>
                </a:cxn>
                <a:cxn ang="0">
                  <a:pos x="21" y="25"/>
                </a:cxn>
                <a:cxn ang="0">
                  <a:pos x="21" y="25"/>
                </a:cxn>
                <a:cxn ang="0">
                  <a:pos x="29" y="16"/>
                </a:cxn>
                <a:cxn ang="0">
                  <a:pos x="31" y="12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2" y="4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8" y="0"/>
                </a:cxn>
                <a:cxn ang="0">
                  <a:pos x="24" y="3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3" h="57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6" y="32"/>
                  </a:lnTo>
                  <a:lnTo>
                    <a:pt x="4" y="39"/>
                  </a:lnTo>
                  <a:lnTo>
                    <a:pt x="2" y="4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4" y="40"/>
                  </a:lnTo>
                  <a:lnTo>
                    <a:pt x="17" y="32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9" y="16"/>
                  </a:lnTo>
                  <a:lnTo>
                    <a:pt x="31" y="12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4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4" name="Freeform 350"/>
            <p:cNvSpPr/>
            <p:nvPr/>
          </p:nvSpPr>
          <p:spPr bwMode="auto">
            <a:xfrm>
              <a:off x="3703638" y="3613150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9" y="7"/>
                </a:cxn>
                <a:cxn ang="0">
                  <a:pos x="24" y="13"/>
                </a:cxn>
                <a:cxn ang="0">
                  <a:pos x="17" y="26"/>
                </a:cxn>
                <a:cxn ang="0">
                  <a:pos x="10" y="38"/>
                </a:cxn>
                <a:cxn ang="0">
                  <a:pos x="5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2" y="50"/>
                </a:cxn>
                <a:cxn ang="0">
                  <a:pos x="16" y="44"/>
                </a:cxn>
                <a:cxn ang="0">
                  <a:pos x="23" y="32"/>
                </a:cxn>
                <a:cxn ang="0">
                  <a:pos x="32" y="19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8">
                  <a:moveTo>
                    <a:pt x="34" y="2"/>
                  </a:moveTo>
                  <a:lnTo>
                    <a:pt x="34" y="2"/>
                  </a:lnTo>
                  <a:lnTo>
                    <a:pt x="29" y="7"/>
                  </a:lnTo>
                  <a:lnTo>
                    <a:pt x="24" y="13"/>
                  </a:lnTo>
                  <a:lnTo>
                    <a:pt x="17" y="26"/>
                  </a:lnTo>
                  <a:lnTo>
                    <a:pt x="10" y="38"/>
                  </a:lnTo>
                  <a:lnTo>
                    <a:pt x="5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23" y="32"/>
                  </a:lnTo>
                  <a:lnTo>
                    <a:pt x="32" y="19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5" name="Freeform 351"/>
            <p:cNvSpPr/>
            <p:nvPr/>
          </p:nvSpPr>
          <p:spPr bwMode="auto">
            <a:xfrm>
              <a:off x="3725863" y="3621088"/>
              <a:ext cx="25400" cy="34925"/>
            </a:xfrm>
            <a:custGeom>
              <a:avLst/>
              <a:gdLst/>
              <a:ahLst/>
              <a:cxnLst>
                <a:cxn ang="0">
                  <a:pos x="38" y="1"/>
                </a:cxn>
                <a:cxn ang="0">
                  <a:pos x="38" y="1"/>
                </a:cxn>
                <a:cxn ang="0">
                  <a:pos x="36" y="6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0" y="20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2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4" y="65"/>
                </a:cxn>
                <a:cxn ang="0">
                  <a:pos x="5" y="65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0" y="49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8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43" y="14"/>
                </a:cxn>
                <a:cxn ang="0">
                  <a:pos x="44" y="10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8" y="1"/>
                </a:cxn>
              </a:cxnLst>
              <a:rect l="0" t="0" r="r" b="b"/>
              <a:pathLst>
                <a:path w="48" h="65">
                  <a:moveTo>
                    <a:pt x="38" y="1"/>
                  </a:moveTo>
                  <a:lnTo>
                    <a:pt x="38" y="1"/>
                  </a:lnTo>
                  <a:lnTo>
                    <a:pt x="36" y="6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0" y="20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2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0" y="49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8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14"/>
                  </a:lnTo>
                  <a:lnTo>
                    <a:pt x="44" y="1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6" name="Freeform 352"/>
            <p:cNvSpPr>
              <a:spLocks noEditPoints="1"/>
            </p:cNvSpPr>
            <p:nvPr/>
          </p:nvSpPr>
          <p:spPr bwMode="auto">
            <a:xfrm>
              <a:off x="3298825" y="3154363"/>
              <a:ext cx="669925" cy="663575"/>
            </a:xfrm>
            <a:custGeom>
              <a:avLst/>
              <a:gdLst/>
              <a:ahLst/>
              <a:cxnLst>
                <a:cxn ang="0">
                  <a:pos x="515" y="1242"/>
                </a:cxn>
                <a:cxn ang="0">
                  <a:pos x="386" y="1197"/>
                </a:cxn>
                <a:cxn ang="0">
                  <a:pos x="238" y="1112"/>
                </a:cxn>
                <a:cxn ang="0">
                  <a:pos x="126" y="1003"/>
                </a:cxn>
                <a:cxn ang="0">
                  <a:pos x="31" y="856"/>
                </a:cxn>
                <a:cxn ang="0">
                  <a:pos x="2" y="726"/>
                </a:cxn>
                <a:cxn ang="0">
                  <a:pos x="3" y="498"/>
                </a:cxn>
                <a:cxn ang="0">
                  <a:pos x="38" y="350"/>
                </a:cxn>
                <a:cxn ang="0">
                  <a:pos x="111" y="236"/>
                </a:cxn>
                <a:cxn ang="0">
                  <a:pos x="237" y="139"/>
                </a:cxn>
                <a:cxn ang="0">
                  <a:pos x="351" y="72"/>
                </a:cxn>
                <a:cxn ang="0">
                  <a:pos x="525" y="10"/>
                </a:cxn>
                <a:cxn ang="0">
                  <a:pos x="646" y="1"/>
                </a:cxn>
                <a:cxn ang="0">
                  <a:pos x="682" y="13"/>
                </a:cxn>
                <a:cxn ang="0">
                  <a:pos x="782" y="31"/>
                </a:cxn>
                <a:cxn ang="0">
                  <a:pos x="863" y="60"/>
                </a:cxn>
                <a:cxn ang="0">
                  <a:pos x="972" y="104"/>
                </a:cxn>
                <a:cxn ang="0">
                  <a:pos x="1079" y="153"/>
                </a:cxn>
                <a:cxn ang="0">
                  <a:pos x="1171" y="250"/>
                </a:cxn>
                <a:cxn ang="0">
                  <a:pos x="1238" y="379"/>
                </a:cxn>
                <a:cxn ang="0">
                  <a:pos x="1264" y="531"/>
                </a:cxn>
                <a:cxn ang="0">
                  <a:pos x="1252" y="745"/>
                </a:cxn>
                <a:cxn ang="0">
                  <a:pos x="1235" y="888"/>
                </a:cxn>
                <a:cxn ang="0">
                  <a:pos x="1168" y="1026"/>
                </a:cxn>
                <a:cxn ang="0">
                  <a:pos x="1032" y="1139"/>
                </a:cxn>
                <a:cxn ang="0">
                  <a:pos x="902" y="1210"/>
                </a:cxn>
                <a:cxn ang="0">
                  <a:pos x="707" y="1248"/>
                </a:cxn>
                <a:cxn ang="0">
                  <a:pos x="455" y="67"/>
                </a:cxn>
                <a:cxn ang="0">
                  <a:pos x="273" y="155"/>
                </a:cxn>
                <a:cxn ang="0">
                  <a:pos x="140" y="252"/>
                </a:cxn>
                <a:cxn ang="0">
                  <a:pos x="87" y="330"/>
                </a:cxn>
                <a:cxn ang="0">
                  <a:pos x="44" y="465"/>
                </a:cxn>
                <a:cxn ang="0">
                  <a:pos x="38" y="619"/>
                </a:cxn>
                <a:cxn ang="0">
                  <a:pos x="47" y="782"/>
                </a:cxn>
                <a:cxn ang="0">
                  <a:pos x="108" y="922"/>
                </a:cxn>
                <a:cxn ang="0">
                  <a:pos x="228" y="1056"/>
                </a:cxn>
                <a:cxn ang="0">
                  <a:pos x="386" y="1157"/>
                </a:cxn>
                <a:cxn ang="0">
                  <a:pos x="550" y="1210"/>
                </a:cxn>
                <a:cxn ang="0">
                  <a:pos x="685" y="1212"/>
                </a:cxn>
                <a:cxn ang="0">
                  <a:pos x="848" y="1188"/>
                </a:cxn>
                <a:cxn ang="0">
                  <a:pos x="970" y="1143"/>
                </a:cxn>
                <a:cxn ang="0">
                  <a:pos x="1088" y="1054"/>
                </a:cxn>
                <a:cxn ang="0">
                  <a:pos x="1161" y="973"/>
                </a:cxn>
                <a:cxn ang="0">
                  <a:pos x="1210" y="831"/>
                </a:cxn>
                <a:cxn ang="0">
                  <a:pos x="1217" y="692"/>
                </a:cxn>
                <a:cxn ang="0">
                  <a:pos x="1225" y="579"/>
                </a:cxn>
                <a:cxn ang="0">
                  <a:pos x="1220" y="445"/>
                </a:cxn>
                <a:cxn ang="0">
                  <a:pos x="1156" y="298"/>
                </a:cxn>
                <a:cxn ang="0">
                  <a:pos x="1068" y="190"/>
                </a:cxn>
                <a:cxn ang="0">
                  <a:pos x="968" y="144"/>
                </a:cxn>
                <a:cxn ang="0">
                  <a:pos x="865" y="99"/>
                </a:cxn>
                <a:cxn ang="0">
                  <a:pos x="794" y="69"/>
                </a:cxn>
                <a:cxn ang="0">
                  <a:pos x="742" y="59"/>
                </a:cxn>
                <a:cxn ang="0">
                  <a:pos x="679" y="50"/>
                </a:cxn>
                <a:cxn ang="0">
                  <a:pos x="631" y="46"/>
                </a:cxn>
                <a:cxn ang="0">
                  <a:pos x="541" y="49"/>
                </a:cxn>
                <a:cxn ang="0">
                  <a:pos x="487" y="64"/>
                </a:cxn>
                <a:cxn ang="0">
                  <a:pos x="463" y="66"/>
                </a:cxn>
              </a:cxnLst>
              <a:rect l="0" t="0" r="r" b="b"/>
              <a:pathLst>
                <a:path w="1264" h="1253">
                  <a:moveTo>
                    <a:pt x="623" y="1253"/>
                  </a:moveTo>
                  <a:lnTo>
                    <a:pt x="623" y="1253"/>
                  </a:lnTo>
                  <a:lnTo>
                    <a:pt x="585" y="1252"/>
                  </a:lnTo>
                  <a:lnTo>
                    <a:pt x="566" y="1250"/>
                  </a:lnTo>
                  <a:lnTo>
                    <a:pt x="549" y="1248"/>
                  </a:lnTo>
                  <a:lnTo>
                    <a:pt x="531" y="1246"/>
                  </a:lnTo>
                  <a:lnTo>
                    <a:pt x="515" y="1242"/>
                  </a:lnTo>
                  <a:lnTo>
                    <a:pt x="498" y="1239"/>
                  </a:lnTo>
                  <a:lnTo>
                    <a:pt x="482" y="1233"/>
                  </a:lnTo>
                  <a:lnTo>
                    <a:pt x="482" y="1233"/>
                  </a:lnTo>
                  <a:lnTo>
                    <a:pt x="457" y="1225"/>
                  </a:lnTo>
                  <a:lnTo>
                    <a:pt x="433" y="1217"/>
                  </a:lnTo>
                  <a:lnTo>
                    <a:pt x="409" y="1208"/>
                  </a:lnTo>
                  <a:lnTo>
                    <a:pt x="386" y="1197"/>
                  </a:lnTo>
                  <a:lnTo>
                    <a:pt x="363" y="1187"/>
                  </a:lnTo>
                  <a:lnTo>
                    <a:pt x="340" y="1176"/>
                  </a:lnTo>
                  <a:lnTo>
                    <a:pt x="319" y="1164"/>
                  </a:lnTo>
                  <a:lnTo>
                    <a:pt x="298" y="1152"/>
                  </a:lnTo>
                  <a:lnTo>
                    <a:pt x="277" y="1139"/>
                  </a:lnTo>
                  <a:lnTo>
                    <a:pt x="258" y="1126"/>
                  </a:lnTo>
                  <a:lnTo>
                    <a:pt x="238" y="1112"/>
                  </a:lnTo>
                  <a:lnTo>
                    <a:pt x="220" y="1097"/>
                  </a:lnTo>
                  <a:lnTo>
                    <a:pt x="203" y="1083"/>
                  </a:lnTo>
                  <a:lnTo>
                    <a:pt x="185" y="1067"/>
                  </a:lnTo>
                  <a:lnTo>
                    <a:pt x="170" y="1052"/>
                  </a:lnTo>
                  <a:lnTo>
                    <a:pt x="154" y="1036"/>
                  </a:lnTo>
                  <a:lnTo>
                    <a:pt x="154" y="1036"/>
                  </a:lnTo>
                  <a:lnTo>
                    <a:pt x="126" y="1003"/>
                  </a:lnTo>
                  <a:lnTo>
                    <a:pt x="100" y="970"/>
                  </a:lnTo>
                  <a:lnTo>
                    <a:pt x="86" y="951"/>
                  </a:lnTo>
                  <a:lnTo>
                    <a:pt x="74" y="934"/>
                  </a:lnTo>
                  <a:lnTo>
                    <a:pt x="61" y="915"/>
                  </a:lnTo>
                  <a:lnTo>
                    <a:pt x="51" y="897"/>
                  </a:lnTo>
                  <a:lnTo>
                    <a:pt x="41" y="877"/>
                  </a:lnTo>
                  <a:lnTo>
                    <a:pt x="31" y="856"/>
                  </a:lnTo>
                  <a:lnTo>
                    <a:pt x="23" y="836"/>
                  </a:lnTo>
                  <a:lnTo>
                    <a:pt x="16" y="815"/>
                  </a:lnTo>
                  <a:lnTo>
                    <a:pt x="11" y="793"/>
                  </a:lnTo>
                  <a:lnTo>
                    <a:pt x="7" y="772"/>
                  </a:lnTo>
                  <a:lnTo>
                    <a:pt x="3" y="749"/>
                  </a:lnTo>
                  <a:lnTo>
                    <a:pt x="2" y="726"/>
                  </a:lnTo>
                  <a:lnTo>
                    <a:pt x="2" y="726"/>
                  </a:lnTo>
                  <a:lnTo>
                    <a:pt x="2" y="689"/>
                  </a:lnTo>
                  <a:lnTo>
                    <a:pt x="1" y="652"/>
                  </a:lnTo>
                  <a:lnTo>
                    <a:pt x="1" y="652"/>
                  </a:lnTo>
                  <a:lnTo>
                    <a:pt x="0" y="614"/>
                  </a:lnTo>
                  <a:lnTo>
                    <a:pt x="0" y="576"/>
                  </a:lnTo>
                  <a:lnTo>
                    <a:pt x="1" y="536"/>
                  </a:lnTo>
                  <a:lnTo>
                    <a:pt x="3" y="498"/>
                  </a:lnTo>
                  <a:lnTo>
                    <a:pt x="8" y="460"/>
                  </a:lnTo>
                  <a:lnTo>
                    <a:pt x="11" y="441"/>
                  </a:lnTo>
                  <a:lnTo>
                    <a:pt x="14" y="423"/>
                  </a:lnTo>
                  <a:lnTo>
                    <a:pt x="19" y="404"/>
                  </a:lnTo>
                  <a:lnTo>
                    <a:pt x="24" y="386"/>
                  </a:lnTo>
                  <a:lnTo>
                    <a:pt x="30" y="368"/>
                  </a:lnTo>
                  <a:lnTo>
                    <a:pt x="38" y="350"/>
                  </a:lnTo>
                  <a:lnTo>
                    <a:pt x="38" y="350"/>
                  </a:lnTo>
                  <a:lnTo>
                    <a:pt x="48" y="328"/>
                  </a:lnTo>
                  <a:lnTo>
                    <a:pt x="58" y="307"/>
                  </a:lnTo>
                  <a:lnTo>
                    <a:pt x="70" y="288"/>
                  </a:lnTo>
                  <a:lnTo>
                    <a:pt x="82" y="270"/>
                  </a:lnTo>
                  <a:lnTo>
                    <a:pt x="96" y="252"/>
                  </a:lnTo>
                  <a:lnTo>
                    <a:pt x="111" y="236"/>
                  </a:lnTo>
                  <a:lnTo>
                    <a:pt x="127" y="219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60" y="191"/>
                  </a:lnTo>
                  <a:lnTo>
                    <a:pt x="175" y="180"/>
                  </a:lnTo>
                  <a:lnTo>
                    <a:pt x="205" y="158"/>
                  </a:lnTo>
                  <a:lnTo>
                    <a:pt x="237" y="13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95" y="102"/>
                  </a:lnTo>
                  <a:lnTo>
                    <a:pt x="295" y="102"/>
                  </a:lnTo>
                  <a:lnTo>
                    <a:pt x="312" y="92"/>
                  </a:lnTo>
                  <a:lnTo>
                    <a:pt x="331" y="83"/>
                  </a:lnTo>
                  <a:lnTo>
                    <a:pt x="351" y="72"/>
                  </a:lnTo>
                  <a:lnTo>
                    <a:pt x="371" y="63"/>
                  </a:lnTo>
                  <a:lnTo>
                    <a:pt x="416" y="45"/>
                  </a:lnTo>
                  <a:lnTo>
                    <a:pt x="464" y="27"/>
                  </a:lnTo>
                  <a:lnTo>
                    <a:pt x="464" y="27"/>
                  </a:lnTo>
                  <a:lnTo>
                    <a:pt x="484" y="20"/>
                  </a:lnTo>
                  <a:lnTo>
                    <a:pt x="504" y="15"/>
                  </a:lnTo>
                  <a:lnTo>
                    <a:pt x="525" y="10"/>
                  </a:lnTo>
                  <a:lnTo>
                    <a:pt x="546" y="6"/>
                  </a:lnTo>
                  <a:lnTo>
                    <a:pt x="567" y="4"/>
                  </a:lnTo>
                  <a:lnTo>
                    <a:pt x="590" y="2"/>
                  </a:lnTo>
                  <a:lnTo>
                    <a:pt x="615" y="1"/>
                  </a:lnTo>
                  <a:lnTo>
                    <a:pt x="641" y="0"/>
                  </a:lnTo>
                  <a:lnTo>
                    <a:pt x="641" y="0"/>
                  </a:lnTo>
                  <a:lnTo>
                    <a:pt x="646" y="1"/>
                  </a:lnTo>
                  <a:lnTo>
                    <a:pt x="650" y="3"/>
                  </a:lnTo>
                  <a:lnTo>
                    <a:pt x="652" y="5"/>
                  </a:lnTo>
                  <a:lnTo>
                    <a:pt x="654" y="7"/>
                  </a:lnTo>
                  <a:lnTo>
                    <a:pt x="656" y="10"/>
                  </a:lnTo>
                  <a:lnTo>
                    <a:pt x="659" y="10"/>
                  </a:lnTo>
                  <a:lnTo>
                    <a:pt x="659" y="10"/>
                  </a:lnTo>
                  <a:lnTo>
                    <a:pt x="682" y="13"/>
                  </a:lnTo>
                  <a:lnTo>
                    <a:pt x="706" y="15"/>
                  </a:lnTo>
                  <a:lnTo>
                    <a:pt x="729" y="19"/>
                  </a:lnTo>
                  <a:lnTo>
                    <a:pt x="751" y="25"/>
                  </a:lnTo>
                  <a:lnTo>
                    <a:pt x="751" y="25"/>
                  </a:lnTo>
                  <a:lnTo>
                    <a:pt x="767" y="29"/>
                  </a:lnTo>
                  <a:lnTo>
                    <a:pt x="782" y="31"/>
                  </a:lnTo>
                  <a:lnTo>
                    <a:pt x="782" y="31"/>
                  </a:lnTo>
                  <a:lnTo>
                    <a:pt x="801" y="34"/>
                  </a:lnTo>
                  <a:lnTo>
                    <a:pt x="810" y="37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41" y="51"/>
                  </a:lnTo>
                  <a:lnTo>
                    <a:pt x="863" y="60"/>
                  </a:lnTo>
                  <a:lnTo>
                    <a:pt x="863" y="60"/>
                  </a:lnTo>
                  <a:lnTo>
                    <a:pt x="882" y="68"/>
                  </a:lnTo>
                  <a:lnTo>
                    <a:pt x="903" y="78"/>
                  </a:lnTo>
                  <a:lnTo>
                    <a:pt x="903" y="78"/>
                  </a:lnTo>
                  <a:lnTo>
                    <a:pt x="920" y="85"/>
                  </a:lnTo>
                  <a:lnTo>
                    <a:pt x="937" y="92"/>
                  </a:lnTo>
                  <a:lnTo>
                    <a:pt x="972" y="104"/>
                  </a:lnTo>
                  <a:lnTo>
                    <a:pt x="972" y="104"/>
                  </a:lnTo>
                  <a:lnTo>
                    <a:pt x="1000" y="114"/>
                  </a:lnTo>
                  <a:lnTo>
                    <a:pt x="1027" y="124"/>
                  </a:lnTo>
                  <a:lnTo>
                    <a:pt x="1041" y="130"/>
                  </a:lnTo>
                  <a:lnTo>
                    <a:pt x="1054" y="138"/>
                  </a:lnTo>
                  <a:lnTo>
                    <a:pt x="1066" y="145"/>
                  </a:lnTo>
                  <a:lnTo>
                    <a:pt x="1079" y="153"/>
                  </a:lnTo>
                  <a:lnTo>
                    <a:pt x="1079" y="153"/>
                  </a:lnTo>
                  <a:lnTo>
                    <a:pt x="1093" y="164"/>
                  </a:lnTo>
                  <a:lnTo>
                    <a:pt x="1107" y="176"/>
                  </a:lnTo>
                  <a:lnTo>
                    <a:pt x="1120" y="189"/>
                  </a:lnTo>
                  <a:lnTo>
                    <a:pt x="1133" y="203"/>
                  </a:lnTo>
                  <a:lnTo>
                    <a:pt x="1146" y="218"/>
                  </a:lnTo>
                  <a:lnTo>
                    <a:pt x="1159" y="234"/>
                  </a:lnTo>
                  <a:lnTo>
                    <a:pt x="1171" y="250"/>
                  </a:lnTo>
                  <a:lnTo>
                    <a:pt x="1182" y="267"/>
                  </a:lnTo>
                  <a:lnTo>
                    <a:pt x="1193" y="284"/>
                  </a:lnTo>
                  <a:lnTo>
                    <a:pt x="1204" y="303"/>
                  </a:lnTo>
                  <a:lnTo>
                    <a:pt x="1213" y="321"/>
                  </a:lnTo>
                  <a:lnTo>
                    <a:pt x="1222" y="340"/>
                  </a:lnTo>
                  <a:lnTo>
                    <a:pt x="1231" y="360"/>
                  </a:lnTo>
                  <a:lnTo>
                    <a:pt x="1238" y="379"/>
                  </a:lnTo>
                  <a:lnTo>
                    <a:pt x="1244" y="399"/>
                  </a:lnTo>
                  <a:lnTo>
                    <a:pt x="1250" y="418"/>
                  </a:lnTo>
                  <a:lnTo>
                    <a:pt x="1250" y="418"/>
                  </a:lnTo>
                  <a:lnTo>
                    <a:pt x="1256" y="446"/>
                  </a:lnTo>
                  <a:lnTo>
                    <a:pt x="1261" y="474"/>
                  </a:lnTo>
                  <a:lnTo>
                    <a:pt x="1263" y="503"/>
                  </a:lnTo>
                  <a:lnTo>
                    <a:pt x="1264" y="531"/>
                  </a:lnTo>
                  <a:lnTo>
                    <a:pt x="1264" y="560"/>
                  </a:lnTo>
                  <a:lnTo>
                    <a:pt x="1262" y="589"/>
                  </a:lnTo>
                  <a:lnTo>
                    <a:pt x="1258" y="647"/>
                  </a:lnTo>
                  <a:lnTo>
                    <a:pt x="1258" y="647"/>
                  </a:lnTo>
                  <a:lnTo>
                    <a:pt x="1254" y="696"/>
                  </a:lnTo>
                  <a:lnTo>
                    <a:pt x="1253" y="721"/>
                  </a:lnTo>
                  <a:lnTo>
                    <a:pt x="1252" y="745"/>
                  </a:lnTo>
                  <a:lnTo>
                    <a:pt x="1252" y="745"/>
                  </a:lnTo>
                  <a:lnTo>
                    <a:pt x="1251" y="784"/>
                  </a:lnTo>
                  <a:lnTo>
                    <a:pt x="1249" y="805"/>
                  </a:lnTo>
                  <a:lnTo>
                    <a:pt x="1247" y="825"/>
                  </a:lnTo>
                  <a:lnTo>
                    <a:pt x="1244" y="846"/>
                  </a:lnTo>
                  <a:lnTo>
                    <a:pt x="1240" y="867"/>
                  </a:lnTo>
                  <a:lnTo>
                    <a:pt x="1235" y="888"/>
                  </a:lnTo>
                  <a:lnTo>
                    <a:pt x="1229" y="909"/>
                  </a:lnTo>
                  <a:lnTo>
                    <a:pt x="1222" y="930"/>
                  </a:lnTo>
                  <a:lnTo>
                    <a:pt x="1214" y="950"/>
                  </a:lnTo>
                  <a:lnTo>
                    <a:pt x="1204" y="970"/>
                  </a:lnTo>
                  <a:lnTo>
                    <a:pt x="1193" y="990"/>
                  </a:lnTo>
                  <a:lnTo>
                    <a:pt x="1181" y="1008"/>
                  </a:lnTo>
                  <a:lnTo>
                    <a:pt x="1168" y="1026"/>
                  </a:lnTo>
                  <a:lnTo>
                    <a:pt x="1152" y="1042"/>
                  </a:lnTo>
                  <a:lnTo>
                    <a:pt x="1136" y="1058"/>
                  </a:lnTo>
                  <a:lnTo>
                    <a:pt x="1133" y="1059"/>
                  </a:lnTo>
                  <a:lnTo>
                    <a:pt x="1133" y="1059"/>
                  </a:lnTo>
                  <a:lnTo>
                    <a:pt x="1099" y="1087"/>
                  </a:lnTo>
                  <a:lnTo>
                    <a:pt x="1066" y="1114"/>
                  </a:lnTo>
                  <a:lnTo>
                    <a:pt x="1032" y="1139"/>
                  </a:lnTo>
                  <a:lnTo>
                    <a:pt x="1015" y="1152"/>
                  </a:lnTo>
                  <a:lnTo>
                    <a:pt x="997" y="1163"/>
                  </a:lnTo>
                  <a:lnTo>
                    <a:pt x="979" y="1174"/>
                  </a:lnTo>
                  <a:lnTo>
                    <a:pt x="961" y="1184"/>
                  </a:lnTo>
                  <a:lnTo>
                    <a:pt x="941" y="1193"/>
                  </a:lnTo>
                  <a:lnTo>
                    <a:pt x="923" y="1202"/>
                  </a:lnTo>
                  <a:lnTo>
                    <a:pt x="902" y="1210"/>
                  </a:lnTo>
                  <a:lnTo>
                    <a:pt x="882" y="1217"/>
                  </a:lnTo>
                  <a:lnTo>
                    <a:pt x="861" y="1222"/>
                  </a:lnTo>
                  <a:lnTo>
                    <a:pt x="839" y="1227"/>
                  </a:lnTo>
                  <a:lnTo>
                    <a:pt x="839" y="1227"/>
                  </a:lnTo>
                  <a:lnTo>
                    <a:pt x="788" y="1237"/>
                  </a:lnTo>
                  <a:lnTo>
                    <a:pt x="735" y="1245"/>
                  </a:lnTo>
                  <a:lnTo>
                    <a:pt x="707" y="1248"/>
                  </a:lnTo>
                  <a:lnTo>
                    <a:pt x="679" y="1251"/>
                  </a:lnTo>
                  <a:lnTo>
                    <a:pt x="651" y="1252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close/>
                  <a:moveTo>
                    <a:pt x="455" y="67"/>
                  </a:moveTo>
                  <a:lnTo>
                    <a:pt x="455" y="67"/>
                  </a:lnTo>
                  <a:lnTo>
                    <a:pt x="444" y="72"/>
                  </a:lnTo>
                  <a:lnTo>
                    <a:pt x="444" y="72"/>
                  </a:lnTo>
                  <a:lnTo>
                    <a:pt x="396" y="92"/>
                  </a:lnTo>
                  <a:lnTo>
                    <a:pt x="352" y="112"/>
                  </a:lnTo>
                  <a:lnTo>
                    <a:pt x="310" y="133"/>
                  </a:lnTo>
                  <a:lnTo>
                    <a:pt x="273" y="155"/>
                  </a:lnTo>
                  <a:lnTo>
                    <a:pt x="272" y="156"/>
                  </a:lnTo>
                  <a:lnTo>
                    <a:pt x="272" y="156"/>
                  </a:lnTo>
                  <a:lnTo>
                    <a:pt x="227" y="184"/>
                  </a:lnTo>
                  <a:lnTo>
                    <a:pt x="204" y="200"/>
                  </a:lnTo>
                  <a:lnTo>
                    <a:pt x="181" y="216"/>
                  </a:lnTo>
                  <a:lnTo>
                    <a:pt x="159" y="234"/>
                  </a:lnTo>
                  <a:lnTo>
                    <a:pt x="140" y="252"/>
                  </a:lnTo>
                  <a:lnTo>
                    <a:pt x="131" y="261"/>
                  </a:lnTo>
                  <a:lnTo>
                    <a:pt x="122" y="272"/>
                  </a:lnTo>
                  <a:lnTo>
                    <a:pt x="114" y="282"/>
                  </a:lnTo>
                  <a:lnTo>
                    <a:pt x="107" y="292"/>
                  </a:lnTo>
                  <a:lnTo>
                    <a:pt x="107" y="292"/>
                  </a:lnTo>
                  <a:lnTo>
                    <a:pt x="96" y="310"/>
                  </a:lnTo>
                  <a:lnTo>
                    <a:pt x="87" y="330"/>
                  </a:lnTo>
                  <a:lnTo>
                    <a:pt x="78" y="349"/>
                  </a:lnTo>
                  <a:lnTo>
                    <a:pt x="70" y="370"/>
                  </a:lnTo>
                  <a:lnTo>
                    <a:pt x="62" y="392"/>
                  </a:lnTo>
                  <a:lnTo>
                    <a:pt x="55" y="414"/>
                  </a:lnTo>
                  <a:lnTo>
                    <a:pt x="49" y="439"/>
                  </a:lnTo>
                  <a:lnTo>
                    <a:pt x="44" y="465"/>
                  </a:lnTo>
                  <a:lnTo>
                    <a:pt x="44" y="465"/>
                  </a:lnTo>
                  <a:lnTo>
                    <a:pt x="41" y="484"/>
                  </a:lnTo>
                  <a:lnTo>
                    <a:pt x="39" y="503"/>
                  </a:lnTo>
                  <a:lnTo>
                    <a:pt x="38" y="522"/>
                  </a:lnTo>
                  <a:lnTo>
                    <a:pt x="37" y="541"/>
                  </a:lnTo>
                  <a:lnTo>
                    <a:pt x="37" y="580"/>
                  </a:lnTo>
                  <a:lnTo>
                    <a:pt x="38" y="619"/>
                  </a:lnTo>
                  <a:lnTo>
                    <a:pt x="38" y="619"/>
                  </a:lnTo>
                  <a:lnTo>
                    <a:pt x="39" y="648"/>
                  </a:lnTo>
                  <a:lnTo>
                    <a:pt x="39" y="677"/>
                  </a:lnTo>
                  <a:lnTo>
                    <a:pt x="39" y="677"/>
                  </a:lnTo>
                  <a:lnTo>
                    <a:pt x="40" y="705"/>
                  </a:lnTo>
                  <a:lnTo>
                    <a:pt x="41" y="730"/>
                  </a:lnTo>
                  <a:lnTo>
                    <a:pt x="43" y="757"/>
                  </a:lnTo>
                  <a:lnTo>
                    <a:pt x="47" y="782"/>
                  </a:lnTo>
                  <a:lnTo>
                    <a:pt x="52" y="807"/>
                  </a:lnTo>
                  <a:lnTo>
                    <a:pt x="60" y="831"/>
                  </a:lnTo>
                  <a:lnTo>
                    <a:pt x="70" y="855"/>
                  </a:lnTo>
                  <a:lnTo>
                    <a:pt x="82" y="879"/>
                  </a:lnTo>
                  <a:lnTo>
                    <a:pt x="82" y="879"/>
                  </a:lnTo>
                  <a:lnTo>
                    <a:pt x="94" y="901"/>
                  </a:lnTo>
                  <a:lnTo>
                    <a:pt x="108" y="922"/>
                  </a:lnTo>
                  <a:lnTo>
                    <a:pt x="122" y="942"/>
                  </a:lnTo>
                  <a:lnTo>
                    <a:pt x="138" y="963"/>
                  </a:lnTo>
                  <a:lnTo>
                    <a:pt x="154" y="982"/>
                  </a:lnTo>
                  <a:lnTo>
                    <a:pt x="171" y="1001"/>
                  </a:lnTo>
                  <a:lnTo>
                    <a:pt x="189" y="1020"/>
                  </a:lnTo>
                  <a:lnTo>
                    <a:pt x="208" y="1038"/>
                  </a:lnTo>
                  <a:lnTo>
                    <a:pt x="228" y="1056"/>
                  </a:lnTo>
                  <a:lnTo>
                    <a:pt x="248" y="1072"/>
                  </a:lnTo>
                  <a:lnTo>
                    <a:pt x="269" y="1088"/>
                  </a:lnTo>
                  <a:lnTo>
                    <a:pt x="292" y="1103"/>
                  </a:lnTo>
                  <a:lnTo>
                    <a:pt x="313" y="1118"/>
                  </a:lnTo>
                  <a:lnTo>
                    <a:pt x="337" y="1132"/>
                  </a:lnTo>
                  <a:lnTo>
                    <a:pt x="361" y="1145"/>
                  </a:lnTo>
                  <a:lnTo>
                    <a:pt x="386" y="1157"/>
                  </a:lnTo>
                  <a:lnTo>
                    <a:pt x="386" y="1157"/>
                  </a:lnTo>
                  <a:lnTo>
                    <a:pt x="414" y="1169"/>
                  </a:lnTo>
                  <a:lnTo>
                    <a:pt x="440" y="1181"/>
                  </a:lnTo>
                  <a:lnTo>
                    <a:pt x="468" y="1190"/>
                  </a:lnTo>
                  <a:lnTo>
                    <a:pt x="495" y="1198"/>
                  </a:lnTo>
                  <a:lnTo>
                    <a:pt x="522" y="1205"/>
                  </a:lnTo>
                  <a:lnTo>
                    <a:pt x="550" y="1210"/>
                  </a:lnTo>
                  <a:lnTo>
                    <a:pt x="578" y="1213"/>
                  </a:lnTo>
                  <a:lnTo>
                    <a:pt x="607" y="1215"/>
                  </a:lnTo>
                  <a:lnTo>
                    <a:pt x="607" y="1215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56" y="1215"/>
                  </a:lnTo>
                  <a:lnTo>
                    <a:pt x="685" y="1212"/>
                  </a:lnTo>
                  <a:lnTo>
                    <a:pt x="714" y="1209"/>
                  </a:lnTo>
                  <a:lnTo>
                    <a:pt x="742" y="1205"/>
                  </a:lnTo>
                  <a:lnTo>
                    <a:pt x="742" y="1205"/>
                  </a:lnTo>
                  <a:lnTo>
                    <a:pt x="788" y="1199"/>
                  </a:lnTo>
                  <a:lnTo>
                    <a:pt x="788" y="1199"/>
                  </a:lnTo>
                  <a:lnTo>
                    <a:pt x="818" y="1194"/>
                  </a:lnTo>
                  <a:lnTo>
                    <a:pt x="848" y="1188"/>
                  </a:lnTo>
                  <a:lnTo>
                    <a:pt x="877" y="1180"/>
                  </a:lnTo>
                  <a:lnTo>
                    <a:pt x="906" y="1169"/>
                  </a:lnTo>
                  <a:lnTo>
                    <a:pt x="915" y="1166"/>
                  </a:lnTo>
                  <a:lnTo>
                    <a:pt x="915" y="1166"/>
                  </a:lnTo>
                  <a:lnTo>
                    <a:pt x="933" y="1159"/>
                  </a:lnTo>
                  <a:lnTo>
                    <a:pt x="952" y="1151"/>
                  </a:lnTo>
                  <a:lnTo>
                    <a:pt x="970" y="1143"/>
                  </a:lnTo>
                  <a:lnTo>
                    <a:pt x="979" y="1137"/>
                  </a:lnTo>
                  <a:lnTo>
                    <a:pt x="986" y="1132"/>
                  </a:lnTo>
                  <a:lnTo>
                    <a:pt x="1003" y="1120"/>
                  </a:lnTo>
                  <a:lnTo>
                    <a:pt x="1003" y="1120"/>
                  </a:lnTo>
                  <a:lnTo>
                    <a:pt x="1037" y="1094"/>
                  </a:lnTo>
                  <a:lnTo>
                    <a:pt x="1072" y="1067"/>
                  </a:lnTo>
                  <a:lnTo>
                    <a:pt x="1088" y="1054"/>
                  </a:lnTo>
                  <a:lnTo>
                    <a:pt x="1104" y="1040"/>
                  </a:lnTo>
                  <a:lnTo>
                    <a:pt x="1119" y="1026"/>
                  </a:lnTo>
                  <a:lnTo>
                    <a:pt x="1133" y="1010"/>
                  </a:lnTo>
                  <a:lnTo>
                    <a:pt x="1133" y="1010"/>
                  </a:lnTo>
                  <a:lnTo>
                    <a:pt x="1144" y="999"/>
                  </a:lnTo>
                  <a:lnTo>
                    <a:pt x="1153" y="986"/>
                  </a:lnTo>
                  <a:lnTo>
                    <a:pt x="1161" y="973"/>
                  </a:lnTo>
                  <a:lnTo>
                    <a:pt x="1170" y="960"/>
                  </a:lnTo>
                  <a:lnTo>
                    <a:pt x="1177" y="946"/>
                  </a:lnTo>
                  <a:lnTo>
                    <a:pt x="1183" y="933"/>
                  </a:lnTo>
                  <a:lnTo>
                    <a:pt x="1192" y="905"/>
                  </a:lnTo>
                  <a:lnTo>
                    <a:pt x="1201" y="878"/>
                  </a:lnTo>
                  <a:lnTo>
                    <a:pt x="1207" y="853"/>
                  </a:lnTo>
                  <a:lnTo>
                    <a:pt x="1210" y="831"/>
                  </a:lnTo>
                  <a:lnTo>
                    <a:pt x="1213" y="811"/>
                  </a:lnTo>
                  <a:lnTo>
                    <a:pt x="1213" y="811"/>
                  </a:lnTo>
                  <a:lnTo>
                    <a:pt x="1215" y="785"/>
                  </a:lnTo>
                  <a:lnTo>
                    <a:pt x="1216" y="760"/>
                  </a:lnTo>
                  <a:lnTo>
                    <a:pt x="1216" y="714"/>
                  </a:lnTo>
                  <a:lnTo>
                    <a:pt x="1216" y="714"/>
                  </a:lnTo>
                  <a:lnTo>
                    <a:pt x="1217" y="692"/>
                  </a:lnTo>
                  <a:lnTo>
                    <a:pt x="1219" y="672"/>
                  </a:lnTo>
                  <a:lnTo>
                    <a:pt x="1219" y="672"/>
                  </a:lnTo>
                  <a:lnTo>
                    <a:pt x="1221" y="652"/>
                  </a:lnTo>
                  <a:lnTo>
                    <a:pt x="1223" y="631"/>
                  </a:lnTo>
                  <a:lnTo>
                    <a:pt x="1223" y="631"/>
                  </a:lnTo>
                  <a:lnTo>
                    <a:pt x="1223" y="605"/>
                  </a:lnTo>
                  <a:lnTo>
                    <a:pt x="1225" y="579"/>
                  </a:lnTo>
                  <a:lnTo>
                    <a:pt x="1225" y="579"/>
                  </a:lnTo>
                  <a:lnTo>
                    <a:pt x="1227" y="540"/>
                  </a:lnTo>
                  <a:lnTo>
                    <a:pt x="1227" y="521"/>
                  </a:lnTo>
                  <a:lnTo>
                    <a:pt x="1227" y="502"/>
                  </a:lnTo>
                  <a:lnTo>
                    <a:pt x="1226" y="483"/>
                  </a:lnTo>
                  <a:lnTo>
                    <a:pt x="1224" y="464"/>
                  </a:lnTo>
                  <a:lnTo>
                    <a:pt x="1220" y="445"/>
                  </a:lnTo>
                  <a:lnTo>
                    <a:pt x="1215" y="428"/>
                  </a:lnTo>
                  <a:lnTo>
                    <a:pt x="1215" y="428"/>
                  </a:lnTo>
                  <a:lnTo>
                    <a:pt x="1203" y="394"/>
                  </a:lnTo>
                  <a:lnTo>
                    <a:pt x="1187" y="355"/>
                  </a:lnTo>
                  <a:lnTo>
                    <a:pt x="1178" y="336"/>
                  </a:lnTo>
                  <a:lnTo>
                    <a:pt x="1168" y="316"/>
                  </a:lnTo>
                  <a:lnTo>
                    <a:pt x="1156" y="298"/>
                  </a:lnTo>
                  <a:lnTo>
                    <a:pt x="1144" y="278"/>
                  </a:lnTo>
                  <a:lnTo>
                    <a:pt x="1144" y="278"/>
                  </a:lnTo>
                  <a:lnTo>
                    <a:pt x="1124" y="251"/>
                  </a:lnTo>
                  <a:lnTo>
                    <a:pt x="1105" y="227"/>
                  </a:lnTo>
                  <a:lnTo>
                    <a:pt x="1086" y="207"/>
                  </a:lnTo>
                  <a:lnTo>
                    <a:pt x="1068" y="190"/>
                  </a:lnTo>
                  <a:lnTo>
                    <a:pt x="1068" y="190"/>
                  </a:lnTo>
                  <a:lnTo>
                    <a:pt x="1057" y="182"/>
                  </a:lnTo>
                  <a:lnTo>
                    <a:pt x="1047" y="175"/>
                  </a:lnTo>
                  <a:lnTo>
                    <a:pt x="1035" y="169"/>
                  </a:lnTo>
                  <a:lnTo>
                    <a:pt x="1024" y="163"/>
                  </a:lnTo>
                  <a:lnTo>
                    <a:pt x="1001" y="154"/>
                  </a:lnTo>
                  <a:lnTo>
                    <a:pt x="978" y="146"/>
                  </a:lnTo>
                  <a:lnTo>
                    <a:pt x="968" y="144"/>
                  </a:lnTo>
                  <a:lnTo>
                    <a:pt x="968" y="144"/>
                  </a:lnTo>
                  <a:lnTo>
                    <a:pt x="948" y="135"/>
                  </a:lnTo>
                  <a:lnTo>
                    <a:pt x="927" y="127"/>
                  </a:lnTo>
                  <a:lnTo>
                    <a:pt x="905" y="118"/>
                  </a:lnTo>
                  <a:lnTo>
                    <a:pt x="884" y="108"/>
                  </a:lnTo>
                  <a:lnTo>
                    <a:pt x="884" y="108"/>
                  </a:lnTo>
                  <a:lnTo>
                    <a:pt x="865" y="99"/>
                  </a:lnTo>
                  <a:lnTo>
                    <a:pt x="845" y="92"/>
                  </a:lnTo>
                  <a:lnTo>
                    <a:pt x="845" y="92"/>
                  </a:lnTo>
                  <a:lnTo>
                    <a:pt x="823" y="82"/>
                  </a:lnTo>
                  <a:lnTo>
                    <a:pt x="811" y="78"/>
                  </a:lnTo>
                  <a:lnTo>
                    <a:pt x="800" y="71"/>
                  </a:lnTo>
                  <a:lnTo>
                    <a:pt x="800" y="71"/>
                  </a:lnTo>
                  <a:lnTo>
                    <a:pt x="794" y="69"/>
                  </a:lnTo>
                  <a:lnTo>
                    <a:pt x="787" y="67"/>
                  </a:lnTo>
                  <a:lnTo>
                    <a:pt x="773" y="66"/>
                  </a:lnTo>
                  <a:lnTo>
                    <a:pt x="773" y="66"/>
                  </a:lnTo>
                  <a:lnTo>
                    <a:pt x="764" y="65"/>
                  </a:lnTo>
                  <a:lnTo>
                    <a:pt x="754" y="63"/>
                  </a:lnTo>
                  <a:lnTo>
                    <a:pt x="754" y="63"/>
                  </a:lnTo>
                  <a:lnTo>
                    <a:pt x="742" y="59"/>
                  </a:lnTo>
                  <a:lnTo>
                    <a:pt x="742" y="59"/>
                  </a:lnTo>
                  <a:lnTo>
                    <a:pt x="719" y="52"/>
                  </a:lnTo>
                  <a:lnTo>
                    <a:pt x="719" y="52"/>
                  </a:lnTo>
                  <a:lnTo>
                    <a:pt x="708" y="50"/>
                  </a:lnTo>
                  <a:lnTo>
                    <a:pt x="696" y="50"/>
                  </a:lnTo>
                  <a:lnTo>
                    <a:pt x="696" y="50"/>
                  </a:lnTo>
                  <a:lnTo>
                    <a:pt x="679" y="50"/>
                  </a:lnTo>
                  <a:lnTo>
                    <a:pt x="679" y="50"/>
                  </a:lnTo>
                  <a:lnTo>
                    <a:pt x="662" y="51"/>
                  </a:lnTo>
                  <a:lnTo>
                    <a:pt x="662" y="51"/>
                  </a:lnTo>
                  <a:lnTo>
                    <a:pt x="651" y="51"/>
                  </a:lnTo>
                  <a:lnTo>
                    <a:pt x="642" y="49"/>
                  </a:lnTo>
                  <a:lnTo>
                    <a:pt x="642" y="49"/>
                  </a:lnTo>
                  <a:lnTo>
                    <a:pt x="631" y="46"/>
                  </a:lnTo>
                  <a:lnTo>
                    <a:pt x="620" y="44"/>
                  </a:lnTo>
                  <a:lnTo>
                    <a:pt x="609" y="43"/>
                  </a:lnTo>
                  <a:lnTo>
                    <a:pt x="597" y="43"/>
                  </a:lnTo>
                  <a:lnTo>
                    <a:pt x="597" y="43"/>
                  </a:lnTo>
                  <a:lnTo>
                    <a:pt x="579" y="44"/>
                  </a:lnTo>
                  <a:lnTo>
                    <a:pt x="559" y="46"/>
                  </a:lnTo>
                  <a:lnTo>
                    <a:pt x="541" y="49"/>
                  </a:lnTo>
                  <a:lnTo>
                    <a:pt x="523" y="53"/>
                  </a:lnTo>
                  <a:lnTo>
                    <a:pt x="523" y="53"/>
                  </a:lnTo>
                  <a:lnTo>
                    <a:pt x="493" y="59"/>
                  </a:lnTo>
                  <a:lnTo>
                    <a:pt x="491" y="59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87" y="64"/>
                  </a:lnTo>
                  <a:lnTo>
                    <a:pt x="484" y="66"/>
                  </a:lnTo>
                  <a:lnTo>
                    <a:pt x="480" y="67"/>
                  </a:lnTo>
                  <a:lnTo>
                    <a:pt x="476" y="68"/>
                  </a:lnTo>
                  <a:lnTo>
                    <a:pt x="469" y="68"/>
                  </a:lnTo>
                  <a:lnTo>
                    <a:pt x="469" y="68"/>
                  </a:lnTo>
                  <a:lnTo>
                    <a:pt x="466" y="67"/>
                  </a:lnTo>
                  <a:lnTo>
                    <a:pt x="463" y="66"/>
                  </a:lnTo>
                  <a:lnTo>
                    <a:pt x="461" y="66"/>
                  </a:lnTo>
                  <a:lnTo>
                    <a:pt x="455" y="6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7" name="Freeform 353"/>
            <p:cNvSpPr>
              <a:spLocks noEditPoints="1"/>
            </p:cNvSpPr>
            <p:nvPr/>
          </p:nvSpPr>
          <p:spPr bwMode="auto">
            <a:xfrm>
              <a:off x="3565525" y="3451225"/>
              <a:ext cx="104775" cy="98425"/>
            </a:xfrm>
            <a:custGeom>
              <a:avLst/>
              <a:gdLst/>
              <a:ahLst/>
              <a:cxnLst>
                <a:cxn ang="0">
                  <a:pos x="81" y="184"/>
                </a:cxn>
                <a:cxn ang="0">
                  <a:pos x="59" y="183"/>
                </a:cxn>
                <a:cxn ang="0">
                  <a:pos x="36" y="177"/>
                </a:cxn>
                <a:cxn ang="0">
                  <a:pos x="20" y="168"/>
                </a:cxn>
                <a:cxn ang="0">
                  <a:pos x="11" y="160"/>
                </a:cxn>
                <a:cxn ang="0">
                  <a:pos x="5" y="150"/>
                </a:cxn>
                <a:cxn ang="0">
                  <a:pos x="3" y="143"/>
                </a:cxn>
                <a:cxn ang="0">
                  <a:pos x="0" y="125"/>
                </a:cxn>
                <a:cxn ang="0">
                  <a:pos x="4" y="104"/>
                </a:cxn>
                <a:cxn ang="0">
                  <a:pos x="9" y="85"/>
                </a:cxn>
                <a:cxn ang="0">
                  <a:pos x="16" y="67"/>
                </a:cxn>
                <a:cxn ang="0">
                  <a:pos x="20" y="60"/>
                </a:cxn>
                <a:cxn ang="0">
                  <a:pos x="30" y="45"/>
                </a:cxn>
                <a:cxn ang="0">
                  <a:pos x="43" y="33"/>
                </a:cxn>
                <a:cxn ang="0">
                  <a:pos x="58" y="22"/>
                </a:cxn>
                <a:cxn ang="0">
                  <a:pos x="67" y="18"/>
                </a:cxn>
                <a:cxn ang="0">
                  <a:pos x="100" y="5"/>
                </a:cxn>
                <a:cxn ang="0">
                  <a:pos x="136" y="0"/>
                </a:cxn>
                <a:cxn ang="0">
                  <a:pos x="144" y="1"/>
                </a:cxn>
                <a:cxn ang="0">
                  <a:pos x="162" y="4"/>
                </a:cxn>
                <a:cxn ang="0">
                  <a:pos x="178" y="11"/>
                </a:cxn>
                <a:cxn ang="0">
                  <a:pos x="190" y="25"/>
                </a:cxn>
                <a:cxn ang="0">
                  <a:pos x="195" y="34"/>
                </a:cxn>
                <a:cxn ang="0">
                  <a:pos x="196" y="43"/>
                </a:cxn>
                <a:cxn ang="0">
                  <a:pos x="196" y="45"/>
                </a:cxn>
                <a:cxn ang="0">
                  <a:pos x="195" y="65"/>
                </a:cxn>
                <a:cxn ang="0">
                  <a:pos x="189" y="106"/>
                </a:cxn>
                <a:cxn ang="0">
                  <a:pos x="184" y="125"/>
                </a:cxn>
                <a:cxn ang="0">
                  <a:pos x="176" y="142"/>
                </a:cxn>
                <a:cxn ang="0">
                  <a:pos x="166" y="157"/>
                </a:cxn>
                <a:cxn ang="0">
                  <a:pos x="150" y="168"/>
                </a:cxn>
                <a:cxn ang="0">
                  <a:pos x="131" y="178"/>
                </a:cxn>
                <a:cxn ang="0">
                  <a:pos x="119" y="180"/>
                </a:cxn>
                <a:cxn ang="0">
                  <a:pos x="93" y="184"/>
                </a:cxn>
                <a:cxn ang="0">
                  <a:pos x="81" y="184"/>
                </a:cxn>
                <a:cxn ang="0">
                  <a:pos x="81" y="184"/>
                </a:cxn>
                <a:cxn ang="0">
                  <a:pos x="131" y="36"/>
                </a:cxn>
                <a:cxn ang="0">
                  <a:pos x="111" y="39"/>
                </a:cxn>
                <a:cxn ang="0">
                  <a:pos x="98" y="43"/>
                </a:cxn>
                <a:cxn ang="0">
                  <a:pos x="73" y="55"/>
                </a:cxn>
                <a:cxn ang="0">
                  <a:pos x="62" y="64"/>
                </a:cxn>
                <a:cxn ang="0">
                  <a:pos x="55" y="74"/>
                </a:cxn>
                <a:cxn ang="0">
                  <a:pos x="42" y="101"/>
                </a:cxn>
                <a:cxn ang="0">
                  <a:pos x="37" y="121"/>
                </a:cxn>
                <a:cxn ang="0">
                  <a:pos x="37" y="129"/>
                </a:cxn>
                <a:cxn ang="0">
                  <a:pos x="40" y="136"/>
                </a:cxn>
                <a:cxn ang="0">
                  <a:pos x="45" y="141"/>
                </a:cxn>
                <a:cxn ang="0">
                  <a:pos x="53" y="144"/>
                </a:cxn>
                <a:cxn ang="0">
                  <a:pos x="74" y="148"/>
                </a:cxn>
                <a:cxn ang="0">
                  <a:pos x="84" y="149"/>
                </a:cxn>
                <a:cxn ang="0">
                  <a:pos x="102" y="148"/>
                </a:cxn>
                <a:cxn ang="0">
                  <a:pos x="117" y="144"/>
                </a:cxn>
                <a:cxn ang="0">
                  <a:pos x="132" y="136"/>
                </a:cxn>
                <a:cxn ang="0">
                  <a:pos x="143" y="127"/>
                </a:cxn>
                <a:cxn ang="0">
                  <a:pos x="147" y="121"/>
                </a:cxn>
                <a:cxn ang="0">
                  <a:pos x="153" y="103"/>
                </a:cxn>
                <a:cxn ang="0">
                  <a:pos x="158" y="73"/>
                </a:cxn>
                <a:cxn ang="0">
                  <a:pos x="160" y="41"/>
                </a:cxn>
                <a:cxn ang="0">
                  <a:pos x="153" y="41"/>
                </a:cxn>
                <a:cxn ang="0">
                  <a:pos x="149" y="39"/>
                </a:cxn>
                <a:cxn ang="0">
                  <a:pos x="144" y="37"/>
                </a:cxn>
                <a:cxn ang="0">
                  <a:pos x="131" y="36"/>
                </a:cxn>
              </a:cxnLst>
              <a:rect l="0" t="0" r="r" b="b"/>
              <a:pathLst>
                <a:path w="196" h="184">
                  <a:moveTo>
                    <a:pt x="81" y="184"/>
                  </a:moveTo>
                  <a:lnTo>
                    <a:pt x="81" y="184"/>
                  </a:lnTo>
                  <a:lnTo>
                    <a:pt x="71" y="184"/>
                  </a:lnTo>
                  <a:lnTo>
                    <a:pt x="59" y="183"/>
                  </a:lnTo>
                  <a:lnTo>
                    <a:pt x="47" y="181"/>
                  </a:lnTo>
                  <a:lnTo>
                    <a:pt x="36" y="177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5" y="164"/>
                  </a:lnTo>
                  <a:lnTo>
                    <a:pt x="11" y="160"/>
                  </a:lnTo>
                  <a:lnTo>
                    <a:pt x="8" y="155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34"/>
                  </a:lnTo>
                  <a:lnTo>
                    <a:pt x="0" y="125"/>
                  </a:lnTo>
                  <a:lnTo>
                    <a:pt x="1" y="115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9" y="85"/>
                  </a:lnTo>
                  <a:lnTo>
                    <a:pt x="12" y="7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0" y="60"/>
                  </a:lnTo>
                  <a:lnTo>
                    <a:pt x="25" y="53"/>
                  </a:lnTo>
                  <a:lnTo>
                    <a:pt x="30" y="45"/>
                  </a:lnTo>
                  <a:lnTo>
                    <a:pt x="37" y="39"/>
                  </a:lnTo>
                  <a:lnTo>
                    <a:pt x="43" y="33"/>
                  </a:lnTo>
                  <a:lnTo>
                    <a:pt x="50" y="28"/>
                  </a:lnTo>
                  <a:lnTo>
                    <a:pt x="58" y="22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82" y="10"/>
                  </a:lnTo>
                  <a:lnTo>
                    <a:pt x="100" y="5"/>
                  </a:lnTo>
                  <a:lnTo>
                    <a:pt x="118" y="2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44" y="1"/>
                  </a:lnTo>
                  <a:lnTo>
                    <a:pt x="152" y="2"/>
                  </a:lnTo>
                  <a:lnTo>
                    <a:pt x="162" y="4"/>
                  </a:lnTo>
                  <a:lnTo>
                    <a:pt x="170" y="7"/>
                  </a:lnTo>
                  <a:lnTo>
                    <a:pt x="178" y="11"/>
                  </a:lnTo>
                  <a:lnTo>
                    <a:pt x="185" y="18"/>
                  </a:lnTo>
                  <a:lnTo>
                    <a:pt x="190" y="25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9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5" y="65"/>
                  </a:lnTo>
                  <a:lnTo>
                    <a:pt x="193" y="86"/>
                  </a:lnTo>
                  <a:lnTo>
                    <a:pt x="189" y="106"/>
                  </a:lnTo>
                  <a:lnTo>
                    <a:pt x="187" y="116"/>
                  </a:lnTo>
                  <a:lnTo>
                    <a:pt x="184" y="125"/>
                  </a:lnTo>
                  <a:lnTo>
                    <a:pt x="180" y="133"/>
                  </a:lnTo>
                  <a:lnTo>
                    <a:pt x="176" y="142"/>
                  </a:lnTo>
                  <a:lnTo>
                    <a:pt x="171" y="150"/>
                  </a:lnTo>
                  <a:lnTo>
                    <a:pt x="166" y="157"/>
                  </a:lnTo>
                  <a:lnTo>
                    <a:pt x="158" y="163"/>
                  </a:lnTo>
                  <a:lnTo>
                    <a:pt x="150" y="168"/>
                  </a:lnTo>
                  <a:lnTo>
                    <a:pt x="141" y="174"/>
                  </a:lnTo>
                  <a:lnTo>
                    <a:pt x="131" y="178"/>
                  </a:lnTo>
                  <a:lnTo>
                    <a:pt x="131" y="178"/>
                  </a:lnTo>
                  <a:lnTo>
                    <a:pt x="119" y="180"/>
                  </a:lnTo>
                  <a:lnTo>
                    <a:pt x="107" y="183"/>
                  </a:lnTo>
                  <a:lnTo>
                    <a:pt x="93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close/>
                  <a:moveTo>
                    <a:pt x="131" y="36"/>
                  </a:moveTo>
                  <a:lnTo>
                    <a:pt x="131" y="36"/>
                  </a:lnTo>
                  <a:lnTo>
                    <a:pt x="121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98" y="43"/>
                  </a:lnTo>
                  <a:lnTo>
                    <a:pt x="85" y="49"/>
                  </a:lnTo>
                  <a:lnTo>
                    <a:pt x="73" y="55"/>
                  </a:lnTo>
                  <a:lnTo>
                    <a:pt x="68" y="59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5" y="74"/>
                  </a:lnTo>
                  <a:lnTo>
                    <a:pt x="46" y="92"/>
                  </a:lnTo>
                  <a:lnTo>
                    <a:pt x="42" y="101"/>
                  </a:lnTo>
                  <a:lnTo>
                    <a:pt x="38" y="112"/>
                  </a:lnTo>
                  <a:lnTo>
                    <a:pt x="37" y="121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8" y="133"/>
                  </a:lnTo>
                  <a:lnTo>
                    <a:pt x="40" y="136"/>
                  </a:lnTo>
                  <a:lnTo>
                    <a:pt x="43" y="139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3" y="144"/>
                  </a:lnTo>
                  <a:lnTo>
                    <a:pt x="63" y="147"/>
                  </a:lnTo>
                  <a:lnTo>
                    <a:pt x="74" y="148"/>
                  </a:lnTo>
                  <a:lnTo>
                    <a:pt x="84" y="149"/>
                  </a:lnTo>
                  <a:lnTo>
                    <a:pt x="84" y="149"/>
                  </a:lnTo>
                  <a:lnTo>
                    <a:pt x="92" y="149"/>
                  </a:lnTo>
                  <a:lnTo>
                    <a:pt x="102" y="148"/>
                  </a:lnTo>
                  <a:lnTo>
                    <a:pt x="110" y="146"/>
                  </a:lnTo>
                  <a:lnTo>
                    <a:pt x="117" y="144"/>
                  </a:lnTo>
                  <a:lnTo>
                    <a:pt x="124" y="141"/>
                  </a:lnTo>
                  <a:lnTo>
                    <a:pt x="132" y="136"/>
                  </a:lnTo>
                  <a:lnTo>
                    <a:pt x="138" y="132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7" y="121"/>
                  </a:lnTo>
                  <a:lnTo>
                    <a:pt x="151" y="113"/>
                  </a:lnTo>
                  <a:lnTo>
                    <a:pt x="153" y="103"/>
                  </a:lnTo>
                  <a:lnTo>
                    <a:pt x="155" y="94"/>
                  </a:lnTo>
                  <a:lnTo>
                    <a:pt x="158" y="73"/>
                  </a:lnTo>
                  <a:lnTo>
                    <a:pt x="160" y="54"/>
                  </a:lnTo>
                  <a:lnTo>
                    <a:pt x="160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3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8" name="Freeform 354"/>
            <p:cNvSpPr/>
            <p:nvPr/>
          </p:nvSpPr>
          <p:spPr bwMode="auto">
            <a:xfrm>
              <a:off x="3473450" y="3341688"/>
              <a:ext cx="346075" cy="288925"/>
            </a:xfrm>
            <a:custGeom>
              <a:avLst/>
              <a:gdLst/>
              <a:ahLst/>
              <a:cxnLst>
                <a:cxn ang="0">
                  <a:pos x="83" y="525"/>
                </a:cxn>
                <a:cxn ang="0">
                  <a:pos x="26" y="444"/>
                </a:cxn>
                <a:cxn ang="0">
                  <a:pos x="0" y="333"/>
                </a:cxn>
                <a:cxn ang="0">
                  <a:pos x="9" y="215"/>
                </a:cxn>
                <a:cxn ang="0">
                  <a:pos x="62" y="113"/>
                </a:cxn>
                <a:cxn ang="0">
                  <a:pos x="164" y="29"/>
                </a:cxn>
                <a:cxn ang="0">
                  <a:pos x="293" y="2"/>
                </a:cxn>
                <a:cxn ang="0">
                  <a:pos x="454" y="10"/>
                </a:cxn>
                <a:cxn ang="0">
                  <a:pos x="574" y="45"/>
                </a:cxn>
                <a:cxn ang="0">
                  <a:pos x="643" y="113"/>
                </a:cxn>
                <a:cxn ang="0">
                  <a:pos x="654" y="191"/>
                </a:cxn>
                <a:cxn ang="0">
                  <a:pos x="625" y="299"/>
                </a:cxn>
                <a:cxn ang="0">
                  <a:pos x="573" y="379"/>
                </a:cxn>
                <a:cxn ang="0">
                  <a:pos x="516" y="399"/>
                </a:cxn>
                <a:cxn ang="0">
                  <a:pos x="464" y="383"/>
                </a:cxn>
                <a:cxn ang="0">
                  <a:pos x="457" y="298"/>
                </a:cxn>
                <a:cxn ang="0">
                  <a:pos x="498" y="206"/>
                </a:cxn>
                <a:cxn ang="0">
                  <a:pos x="530" y="154"/>
                </a:cxn>
                <a:cxn ang="0">
                  <a:pos x="475" y="107"/>
                </a:cxn>
                <a:cxn ang="0">
                  <a:pos x="444" y="114"/>
                </a:cxn>
                <a:cxn ang="0">
                  <a:pos x="424" y="138"/>
                </a:cxn>
                <a:cxn ang="0">
                  <a:pos x="402" y="126"/>
                </a:cxn>
                <a:cxn ang="0">
                  <a:pos x="313" y="104"/>
                </a:cxn>
                <a:cxn ang="0">
                  <a:pos x="199" y="127"/>
                </a:cxn>
                <a:cxn ang="0">
                  <a:pos x="122" y="197"/>
                </a:cxn>
                <a:cxn ang="0">
                  <a:pos x="89" y="294"/>
                </a:cxn>
                <a:cxn ang="0">
                  <a:pos x="100" y="386"/>
                </a:cxn>
                <a:cxn ang="0">
                  <a:pos x="176" y="469"/>
                </a:cxn>
                <a:cxn ang="0">
                  <a:pos x="259" y="489"/>
                </a:cxn>
                <a:cxn ang="0">
                  <a:pos x="349" y="464"/>
                </a:cxn>
                <a:cxn ang="0">
                  <a:pos x="376" y="462"/>
                </a:cxn>
                <a:cxn ang="0">
                  <a:pos x="379" y="486"/>
                </a:cxn>
                <a:cxn ang="0">
                  <a:pos x="328" y="511"/>
                </a:cxn>
                <a:cxn ang="0">
                  <a:pos x="259" y="523"/>
                </a:cxn>
                <a:cxn ang="0">
                  <a:pos x="142" y="492"/>
                </a:cxn>
                <a:cxn ang="0">
                  <a:pos x="73" y="414"/>
                </a:cxn>
                <a:cxn ang="0">
                  <a:pos x="55" y="267"/>
                </a:cxn>
                <a:cxn ang="0">
                  <a:pos x="93" y="172"/>
                </a:cxn>
                <a:cxn ang="0">
                  <a:pos x="192" y="93"/>
                </a:cxn>
                <a:cxn ang="0">
                  <a:pos x="331" y="70"/>
                </a:cxn>
                <a:cxn ang="0">
                  <a:pos x="415" y="92"/>
                </a:cxn>
                <a:cxn ang="0">
                  <a:pos x="465" y="72"/>
                </a:cxn>
                <a:cxn ang="0">
                  <a:pos x="553" y="118"/>
                </a:cxn>
                <a:cxn ang="0">
                  <a:pos x="561" y="179"/>
                </a:cxn>
                <a:cxn ang="0">
                  <a:pos x="502" y="268"/>
                </a:cxn>
                <a:cxn ang="0">
                  <a:pos x="493" y="338"/>
                </a:cxn>
                <a:cxn ang="0">
                  <a:pos x="515" y="362"/>
                </a:cxn>
                <a:cxn ang="0">
                  <a:pos x="561" y="339"/>
                </a:cxn>
                <a:cxn ang="0">
                  <a:pos x="611" y="212"/>
                </a:cxn>
                <a:cxn ang="0">
                  <a:pos x="597" y="112"/>
                </a:cxn>
                <a:cxn ang="0">
                  <a:pos x="534" y="62"/>
                </a:cxn>
                <a:cxn ang="0">
                  <a:pos x="333" y="39"/>
                </a:cxn>
                <a:cxn ang="0">
                  <a:pos x="196" y="56"/>
                </a:cxn>
                <a:cxn ang="0">
                  <a:pos x="103" y="124"/>
                </a:cxn>
                <a:cxn ang="0">
                  <a:pos x="42" y="216"/>
                </a:cxn>
                <a:cxn ang="0">
                  <a:pos x="36" y="319"/>
                </a:cxn>
                <a:cxn ang="0">
                  <a:pos x="52" y="417"/>
                </a:cxn>
                <a:cxn ang="0">
                  <a:pos x="108" y="497"/>
                </a:cxn>
                <a:cxn ang="0">
                  <a:pos x="132" y="516"/>
                </a:cxn>
                <a:cxn ang="0">
                  <a:pos x="128" y="546"/>
                </a:cxn>
              </a:cxnLst>
              <a:rect l="0" t="0" r="r" b="b"/>
              <a:pathLst>
                <a:path w="656" h="547">
                  <a:moveTo>
                    <a:pt x="120" y="547"/>
                  </a:moveTo>
                  <a:lnTo>
                    <a:pt x="120" y="547"/>
                  </a:lnTo>
                  <a:lnTo>
                    <a:pt x="114" y="547"/>
                  </a:lnTo>
                  <a:lnTo>
                    <a:pt x="110" y="546"/>
                  </a:lnTo>
                  <a:lnTo>
                    <a:pt x="101" y="541"/>
                  </a:lnTo>
                  <a:lnTo>
                    <a:pt x="92" y="53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70" y="514"/>
                  </a:lnTo>
                  <a:lnTo>
                    <a:pt x="70" y="514"/>
                  </a:lnTo>
                  <a:lnTo>
                    <a:pt x="61" y="505"/>
                  </a:lnTo>
                  <a:lnTo>
                    <a:pt x="51" y="495"/>
                  </a:lnTo>
                  <a:lnTo>
                    <a:pt x="44" y="483"/>
                  </a:lnTo>
                  <a:lnTo>
                    <a:pt x="37" y="470"/>
                  </a:lnTo>
                  <a:lnTo>
                    <a:pt x="31" y="457"/>
                  </a:lnTo>
                  <a:lnTo>
                    <a:pt x="26" y="444"/>
                  </a:lnTo>
                  <a:lnTo>
                    <a:pt x="15" y="418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8" y="396"/>
                  </a:lnTo>
                  <a:lnTo>
                    <a:pt x="5" y="384"/>
                  </a:lnTo>
                  <a:lnTo>
                    <a:pt x="2" y="371"/>
                  </a:lnTo>
                  <a:lnTo>
                    <a:pt x="1" y="358"/>
                  </a:lnTo>
                  <a:lnTo>
                    <a:pt x="0" y="333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1" y="281"/>
                  </a:lnTo>
                  <a:lnTo>
                    <a:pt x="1" y="281"/>
                  </a:lnTo>
                  <a:lnTo>
                    <a:pt x="1" y="263"/>
                  </a:lnTo>
                  <a:lnTo>
                    <a:pt x="3" y="245"/>
                  </a:lnTo>
                  <a:lnTo>
                    <a:pt x="5" y="230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6"/>
                  </a:lnTo>
                  <a:lnTo>
                    <a:pt x="26" y="172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42" y="142"/>
                  </a:lnTo>
                  <a:lnTo>
                    <a:pt x="51" y="127"/>
                  </a:lnTo>
                  <a:lnTo>
                    <a:pt x="62" y="113"/>
                  </a:lnTo>
                  <a:lnTo>
                    <a:pt x="73" y="100"/>
                  </a:lnTo>
                  <a:lnTo>
                    <a:pt x="85" y="87"/>
                  </a:lnTo>
                  <a:lnTo>
                    <a:pt x="97" y="76"/>
                  </a:lnTo>
                  <a:lnTo>
                    <a:pt x="109" y="64"/>
                  </a:lnTo>
                  <a:lnTo>
                    <a:pt x="123" y="54"/>
                  </a:lnTo>
                  <a:lnTo>
                    <a:pt x="136" y="45"/>
                  </a:lnTo>
                  <a:lnTo>
                    <a:pt x="150" y="37"/>
                  </a:lnTo>
                  <a:lnTo>
                    <a:pt x="164" y="29"/>
                  </a:lnTo>
                  <a:lnTo>
                    <a:pt x="179" y="22"/>
                  </a:lnTo>
                  <a:lnTo>
                    <a:pt x="194" y="17"/>
                  </a:lnTo>
                  <a:lnTo>
                    <a:pt x="208" y="13"/>
                  </a:lnTo>
                  <a:lnTo>
                    <a:pt x="224" y="10"/>
                  </a:lnTo>
                  <a:lnTo>
                    <a:pt x="239" y="7"/>
                  </a:lnTo>
                  <a:lnTo>
                    <a:pt x="239" y="7"/>
                  </a:lnTo>
                  <a:lnTo>
                    <a:pt x="267" y="5"/>
                  </a:lnTo>
                  <a:lnTo>
                    <a:pt x="293" y="2"/>
                  </a:lnTo>
                  <a:lnTo>
                    <a:pt x="319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8" y="1"/>
                  </a:lnTo>
                  <a:lnTo>
                    <a:pt x="390" y="2"/>
                  </a:lnTo>
                  <a:lnTo>
                    <a:pt x="412" y="3"/>
                  </a:lnTo>
                  <a:lnTo>
                    <a:pt x="434" y="7"/>
                  </a:lnTo>
                  <a:lnTo>
                    <a:pt x="454" y="10"/>
                  </a:lnTo>
                  <a:lnTo>
                    <a:pt x="476" y="13"/>
                  </a:lnTo>
                  <a:lnTo>
                    <a:pt x="496" y="18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32" y="27"/>
                  </a:lnTo>
                  <a:lnTo>
                    <a:pt x="547" y="33"/>
                  </a:lnTo>
                  <a:lnTo>
                    <a:pt x="562" y="39"/>
                  </a:lnTo>
                  <a:lnTo>
                    <a:pt x="574" y="45"/>
                  </a:lnTo>
                  <a:lnTo>
                    <a:pt x="587" y="52"/>
                  </a:lnTo>
                  <a:lnTo>
                    <a:pt x="598" y="59"/>
                  </a:lnTo>
                  <a:lnTo>
                    <a:pt x="607" y="66"/>
                  </a:lnTo>
                  <a:lnTo>
                    <a:pt x="616" y="75"/>
                  </a:lnTo>
                  <a:lnTo>
                    <a:pt x="625" y="84"/>
                  </a:lnTo>
                  <a:lnTo>
                    <a:pt x="632" y="93"/>
                  </a:lnTo>
                  <a:lnTo>
                    <a:pt x="638" y="103"/>
                  </a:lnTo>
                  <a:lnTo>
                    <a:pt x="643" y="113"/>
                  </a:lnTo>
                  <a:lnTo>
                    <a:pt x="647" y="124"/>
                  </a:lnTo>
                  <a:lnTo>
                    <a:pt x="651" y="136"/>
                  </a:lnTo>
                  <a:lnTo>
                    <a:pt x="654" y="148"/>
                  </a:lnTo>
                  <a:lnTo>
                    <a:pt x="655" y="160"/>
                  </a:lnTo>
                  <a:lnTo>
                    <a:pt x="655" y="160"/>
                  </a:lnTo>
                  <a:lnTo>
                    <a:pt x="656" y="171"/>
                  </a:lnTo>
                  <a:lnTo>
                    <a:pt x="655" y="181"/>
                  </a:lnTo>
                  <a:lnTo>
                    <a:pt x="654" y="191"/>
                  </a:lnTo>
                  <a:lnTo>
                    <a:pt x="652" y="203"/>
                  </a:lnTo>
                  <a:lnTo>
                    <a:pt x="646" y="224"/>
                  </a:lnTo>
                  <a:lnTo>
                    <a:pt x="640" y="245"/>
                  </a:lnTo>
                  <a:lnTo>
                    <a:pt x="640" y="245"/>
                  </a:lnTo>
                  <a:lnTo>
                    <a:pt x="633" y="272"/>
                  </a:lnTo>
                  <a:lnTo>
                    <a:pt x="633" y="272"/>
                  </a:lnTo>
                  <a:lnTo>
                    <a:pt x="629" y="285"/>
                  </a:lnTo>
                  <a:lnTo>
                    <a:pt x="625" y="299"/>
                  </a:lnTo>
                  <a:lnTo>
                    <a:pt x="619" y="313"/>
                  </a:lnTo>
                  <a:lnTo>
                    <a:pt x="611" y="327"/>
                  </a:lnTo>
                  <a:lnTo>
                    <a:pt x="604" y="339"/>
                  </a:lnTo>
                  <a:lnTo>
                    <a:pt x="597" y="352"/>
                  </a:lnTo>
                  <a:lnTo>
                    <a:pt x="588" y="363"/>
                  </a:lnTo>
                  <a:lnTo>
                    <a:pt x="578" y="374"/>
                  </a:lnTo>
                  <a:lnTo>
                    <a:pt x="578" y="374"/>
                  </a:lnTo>
                  <a:lnTo>
                    <a:pt x="573" y="379"/>
                  </a:lnTo>
                  <a:lnTo>
                    <a:pt x="566" y="385"/>
                  </a:lnTo>
                  <a:lnTo>
                    <a:pt x="560" y="389"/>
                  </a:lnTo>
                  <a:lnTo>
                    <a:pt x="551" y="393"/>
                  </a:lnTo>
                  <a:lnTo>
                    <a:pt x="544" y="395"/>
                  </a:lnTo>
                  <a:lnTo>
                    <a:pt x="535" y="397"/>
                  </a:lnTo>
                  <a:lnTo>
                    <a:pt x="526" y="398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01" y="398"/>
                  </a:lnTo>
                  <a:lnTo>
                    <a:pt x="484" y="396"/>
                  </a:lnTo>
                  <a:lnTo>
                    <a:pt x="484" y="396"/>
                  </a:lnTo>
                  <a:lnTo>
                    <a:pt x="476" y="393"/>
                  </a:lnTo>
                  <a:lnTo>
                    <a:pt x="472" y="391"/>
                  </a:lnTo>
                  <a:lnTo>
                    <a:pt x="469" y="389"/>
                  </a:lnTo>
                  <a:lnTo>
                    <a:pt x="464" y="383"/>
                  </a:lnTo>
                  <a:lnTo>
                    <a:pt x="459" y="374"/>
                  </a:lnTo>
                  <a:lnTo>
                    <a:pt x="457" y="365"/>
                  </a:lnTo>
                  <a:lnTo>
                    <a:pt x="456" y="356"/>
                  </a:lnTo>
                  <a:lnTo>
                    <a:pt x="455" y="332"/>
                  </a:lnTo>
                  <a:lnTo>
                    <a:pt x="455" y="327"/>
                  </a:lnTo>
                  <a:lnTo>
                    <a:pt x="455" y="327"/>
                  </a:lnTo>
                  <a:lnTo>
                    <a:pt x="456" y="312"/>
                  </a:lnTo>
                  <a:lnTo>
                    <a:pt x="457" y="298"/>
                  </a:lnTo>
                  <a:lnTo>
                    <a:pt x="460" y="283"/>
                  </a:lnTo>
                  <a:lnTo>
                    <a:pt x="464" y="269"/>
                  </a:lnTo>
                  <a:lnTo>
                    <a:pt x="469" y="256"/>
                  </a:lnTo>
                  <a:lnTo>
                    <a:pt x="474" y="243"/>
                  </a:lnTo>
                  <a:lnTo>
                    <a:pt x="480" y="231"/>
                  </a:lnTo>
                  <a:lnTo>
                    <a:pt x="487" y="219"/>
                  </a:lnTo>
                  <a:lnTo>
                    <a:pt x="487" y="219"/>
                  </a:lnTo>
                  <a:lnTo>
                    <a:pt x="498" y="206"/>
                  </a:lnTo>
                  <a:lnTo>
                    <a:pt x="498" y="206"/>
                  </a:lnTo>
                  <a:lnTo>
                    <a:pt x="511" y="190"/>
                  </a:lnTo>
                  <a:lnTo>
                    <a:pt x="521" y="177"/>
                  </a:lnTo>
                  <a:lnTo>
                    <a:pt x="525" y="171"/>
                  </a:lnTo>
                  <a:lnTo>
                    <a:pt x="528" y="165"/>
                  </a:lnTo>
                  <a:lnTo>
                    <a:pt x="529" y="159"/>
                  </a:lnTo>
                  <a:lnTo>
                    <a:pt x="530" y="154"/>
                  </a:lnTo>
                  <a:lnTo>
                    <a:pt x="530" y="154"/>
                  </a:lnTo>
                  <a:lnTo>
                    <a:pt x="529" y="151"/>
                  </a:lnTo>
                  <a:lnTo>
                    <a:pt x="528" y="147"/>
                  </a:lnTo>
                  <a:lnTo>
                    <a:pt x="522" y="139"/>
                  </a:lnTo>
                  <a:lnTo>
                    <a:pt x="515" y="131"/>
                  </a:lnTo>
                  <a:lnTo>
                    <a:pt x="506" y="123"/>
                  </a:lnTo>
                  <a:lnTo>
                    <a:pt x="496" y="116"/>
                  </a:lnTo>
                  <a:lnTo>
                    <a:pt x="485" y="111"/>
                  </a:lnTo>
                  <a:lnTo>
                    <a:pt x="475" y="107"/>
                  </a:lnTo>
                  <a:lnTo>
                    <a:pt x="470" y="106"/>
                  </a:lnTo>
                  <a:lnTo>
                    <a:pt x="465" y="106"/>
                  </a:lnTo>
                  <a:lnTo>
                    <a:pt x="465" y="106"/>
                  </a:lnTo>
                  <a:lnTo>
                    <a:pt x="459" y="106"/>
                  </a:lnTo>
                  <a:lnTo>
                    <a:pt x="455" y="107"/>
                  </a:lnTo>
                  <a:lnTo>
                    <a:pt x="451" y="109"/>
                  </a:lnTo>
                  <a:lnTo>
                    <a:pt x="447" y="111"/>
                  </a:lnTo>
                  <a:lnTo>
                    <a:pt x="444" y="114"/>
                  </a:lnTo>
                  <a:lnTo>
                    <a:pt x="441" y="117"/>
                  </a:lnTo>
                  <a:lnTo>
                    <a:pt x="439" y="121"/>
                  </a:lnTo>
                  <a:lnTo>
                    <a:pt x="437" y="126"/>
                  </a:lnTo>
                  <a:lnTo>
                    <a:pt x="437" y="126"/>
                  </a:lnTo>
                  <a:lnTo>
                    <a:pt x="436" y="130"/>
                  </a:lnTo>
                  <a:lnTo>
                    <a:pt x="435" y="133"/>
                  </a:lnTo>
                  <a:lnTo>
                    <a:pt x="430" y="136"/>
                  </a:lnTo>
                  <a:lnTo>
                    <a:pt x="424" y="138"/>
                  </a:lnTo>
                  <a:lnTo>
                    <a:pt x="419" y="139"/>
                  </a:lnTo>
                  <a:lnTo>
                    <a:pt x="419" y="139"/>
                  </a:lnTo>
                  <a:lnTo>
                    <a:pt x="414" y="138"/>
                  </a:lnTo>
                  <a:lnTo>
                    <a:pt x="410" y="136"/>
                  </a:lnTo>
                  <a:lnTo>
                    <a:pt x="406" y="133"/>
                  </a:lnTo>
                  <a:lnTo>
                    <a:pt x="404" y="128"/>
                  </a:lnTo>
                  <a:lnTo>
                    <a:pt x="403" y="127"/>
                  </a:lnTo>
                  <a:lnTo>
                    <a:pt x="402" y="126"/>
                  </a:lnTo>
                  <a:lnTo>
                    <a:pt x="402" y="126"/>
                  </a:lnTo>
                  <a:lnTo>
                    <a:pt x="391" y="120"/>
                  </a:lnTo>
                  <a:lnTo>
                    <a:pt x="381" y="115"/>
                  </a:lnTo>
                  <a:lnTo>
                    <a:pt x="370" y="111"/>
                  </a:lnTo>
                  <a:lnTo>
                    <a:pt x="358" y="108"/>
                  </a:lnTo>
                  <a:lnTo>
                    <a:pt x="346" y="106"/>
                  </a:lnTo>
                  <a:lnTo>
                    <a:pt x="334" y="105"/>
                  </a:lnTo>
                  <a:lnTo>
                    <a:pt x="313" y="104"/>
                  </a:lnTo>
                  <a:lnTo>
                    <a:pt x="313" y="104"/>
                  </a:lnTo>
                  <a:lnTo>
                    <a:pt x="295" y="105"/>
                  </a:lnTo>
                  <a:lnTo>
                    <a:pt x="277" y="106"/>
                  </a:lnTo>
                  <a:lnTo>
                    <a:pt x="259" y="109"/>
                  </a:lnTo>
                  <a:lnTo>
                    <a:pt x="243" y="112"/>
                  </a:lnTo>
                  <a:lnTo>
                    <a:pt x="227" y="117"/>
                  </a:lnTo>
                  <a:lnTo>
                    <a:pt x="213" y="122"/>
                  </a:lnTo>
                  <a:lnTo>
                    <a:pt x="199" y="127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74" y="144"/>
                  </a:lnTo>
                  <a:lnTo>
                    <a:pt x="162" y="154"/>
                  </a:lnTo>
                  <a:lnTo>
                    <a:pt x="151" y="165"/>
                  </a:lnTo>
                  <a:lnTo>
                    <a:pt x="140" y="175"/>
                  </a:lnTo>
                  <a:lnTo>
                    <a:pt x="130" y="185"/>
                  </a:lnTo>
                  <a:lnTo>
                    <a:pt x="122" y="197"/>
                  </a:lnTo>
                  <a:lnTo>
                    <a:pt x="114" y="208"/>
                  </a:lnTo>
                  <a:lnTo>
                    <a:pt x="107" y="219"/>
                  </a:lnTo>
                  <a:lnTo>
                    <a:pt x="102" y="231"/>
                  </a:lnTo>
                  <a:lnTo>
                    <a:pt x="97" y="243"/>
                  </a:lnTo>
                  <a:lnTo>
                    <a:pt x="94" y="256"/>
                  </a:lnTo>
                  <a:lnTo>
                    <a:pt x="91" y="268"/>
                  </a:lnTo>
                  <a:lnTo>
                    <a:pt x="90" y="281"/>
                  </a:lnTo>
                  <a:lnTo>
                    <a:pt x="89" y="294"/>
                  </a:lnTo>
                  <a:lnTo>
                    <a:pt x="89" y="307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92" y="336"/>
                  </a:lnTo>
                  <a:lnTo>
                    <a:pt x="92" y="336"/>
                  </a:lnTo>
                  <a:lnTo>
                    <a:pt x="95" y="361"/>
                  </a:lnTo>
                  <a:lnTo>
                    <a:pt x="97" y="373"/>
                  </a:lnTo>
                  <a:lnTo>
                    <a:pt x="100" y="386"/>
                  </a:lnTo>
                  <a:lnTo>
                    <a:pt x="104" y="397"/>
                  </a:lnTo>
                  <a:lnTo>
                    <a:pt x="109" y="408"/>
                  </a:lnTo>
                  <a:lnTo>
                    <a:pt x="116" y="420"/>
                  </a:lnTo>
                  <a:lnTo>
                    <a:pt x="124" y="429"/>
                  </a:lnTo>
                  <a:lnTo>
                    <a:pt x="124" y="429"/>
                  </a:lnTo>
                  <a:lnTo>
                    <a:pt x="141" y="445"/>
                  </a:lnTo>
                  <a:lnTo>
                    <a:pt x="159" y="458"/>
                  </a:lnTo>
                  <a:lnTo>
                    <a:pt x="176" y="469"/>
                  </a:lnTo>
                  <a:lnTo>
                    <a:pt x="196" y="480"/>
                  </a:lnTo>
                  <a:lnTo>
                    <a:pt x="196" y="480"/>
                  </a:lnTo>
                  <a:lnTo>
                    <a:pt x="207" y="484"/>
                  </a:lnTo>
                  <a:lnTo>
                    <a:pt x="220" y="487"/>
                  </a:lnTo>
                  <a:lnTo>
                    <a:pt x="232" y="489"/>
                  </a:lnTo>
                  <a:lnTo>
                    <a:pt x="246" y="489"/>
                  </a:lnTo>
                  <a:lnTo>
                    <a:pt x="246" y="489"/>
                  </a:lnTo>
                  <a:lnTo>
                    <a:pt x="259" y="489"/>
                  </a:lnTo>
                  <a:lnTo>
                    <a:pt x="273" y="487"/>
                  </a:lnTo>
                  <a:lnTo>
                    <a:pt x="286" y="485"/>
                  </a:lnTo>
                  <a:lnTo>
                    <a:pt x="298" y="482"/>
                  </a:lnTo>
                  <a:lnTo>
                    <a:pt x="324" y="473"/>
                  </a:lnTo>
                  <a:lnTo>
                    <a:pt x="347" y="465"/>
                  </a:lnTo>
                  <a:lnTo>
                    <a:pt x="348" y="465"/>
                  </a:lnTo>
                  <a:lnTo>
                    <a:pt x="349" y="464"/>
                  </a:lnTo>
                  <a:lnTo>
                    <a:pt x="349" y="464"/>
                  </a:lnTo>
                  <a:lnTo>
                    <a:pt x="352" y="461"/>
                  </a:lnTo>
                  <a:lnTo>
                    <a:pt x="355" y="460"/>
                  </a:lnTo>
                  <a:lnTo>
                    <a:pt x="359" y="459"/>
                  </a:lnTo>
                  <a:lnTo>
                    <a:pt x="363" y="458"/>
                  </a:lnTo>
                  <a:lnTo>
                    <a:pt x="363" y="458"/>
                  </a:lnTo>
                  <a:lnTo>
                    <a:pt x="370" y="459"/>
                  </a:lnTo>
                  <a:lnTo>
                    <a:pt x="373" y="461"/>
                  </a:lnTo>
                  <a:lnTo>
                    <a:pt x="376" y="462"/>
                  </a:lnTo>
                  <a:lnTo>
                    <a:pt x="378" y="465"/>
                  </a:lnTo>
                  <a:lnTo>
                    <a:pt x="379" y="468"/>
                  </a:lnTo>
                  <a:lnTo>
                    <a:pt x="381" y="471"/>
                  </a:lnTo>
                  <a:lnTo>
                    <a:pt x="381" y="476"/>
                  </a:lnTo>
                  <a:lnTo>
                    <a:pt x="381" y="479"/>
                  </a:lnTo>
                  <a:lnTo>
                    <a:pt x="381" y="479"/>
                  </a:lnTo>
                  <a:lnTo>
                    <a:pt x="381" y="483"/>
                  </a:lnTo>
                  <a:lnTo>
                    <a:pt x="379" y="486"/>
                  </a:lnTo>
                  <a:lnTo>
                    <a:pt x="378" y="489"/>
                  </a:lnTo>
                  <a:lnTo>
                    <a:pt x="376" y="491"/>
                  </a:lnTo>
                  <a:lnTo>
                    <a:pt x="372" y="494"/>
                  </a:lnTo>
                  <a:lnTo>
                    <a:pt x="368" y="496"/>
                  </a:lnTo>
                  <a:lnTo>
                    <a:pt x="368" y="496"/>
                  </a:lnTo>
                  <a:lnTo>
                    <a:pt x="349" y="503"/>
                  </a:lnTo>
                  <a:lnTo>
                    <a:pt x="349" y="503"/>
                  </a:lnTo>
                  <a:lnTo>
                    <a:pt x="328" y="511"/>
                  </a:lnTo>
                  <a:lnTo>
                    <a:pt x="309" y="517"/>
                  </a:lnTo>
                  <a:lnTo>
                    <a:pt x="298" y="519"/>
                  </a:lnTo>
                  <a:lnTo>
                    <a:pt x="288" y="521"/>
                  </a:lnTo>
                  <a:lnTo>
                    <a:pt x="278" y="522"/>
                  </a:lnTo>
                  <a:lnTo>
                    <a:pt x="266" y="523"/>
                  </a:lnTo>
                  <a:lnTo>
                    <a:pt x="266" y="523"/>
                  </a:lnTo>
                  <a:lnTo>
                    <a:pt x="259" y="523"/>
                  </a:lnTo>
                  <a:lnTo>
                    <a:pt x="259" y="523"/>
                  </a:lnTo>
                  <a:lnTo>
                    <a:pt x="242" y="522"/>
                  </a:lnTo>
                  <a:lnTo>
                    <a:pt x="226" y="520"/>
                  </a:lnTo>
                  <a:lnTo>
                    <a:pt x="211" y="518"/>
                  </a:lnTo>
                  <a:lnTo>
                    <a:pt x="197" y="515"/>
                  </a:lnTo>
                  <a:lnTo>
                    <a:pt x="184" y="511"/>
                  </a:lnTo>
                  <a:lnTo>
                    <a:pt x="170" y="505"/>
                  </a:lnTo>
                  <a:lnTo>
                    <a:pt x="157" y="499"/>
                  </a:lnTo>
                  <a:lnTo>
                    <a:pt x="142" y="492"/>
                  </a:lnTo>
                  <a:lnTo>
                    <a:pt x="142" y="492"/>
                  </a:lnTo>
                  <a:lnTo>
                    <a:pt x="134" y="488"/>
                  </a:lnTo>
                  <a:lnTo>
                    <a:pt x="126" y="483"/>
                  </a:lnTo>
                  <a:lnTo>
                    <a:pt x="111" y="471"/>
                  </a:lnTo>
                  <a:lnTo>
                    <a:pt x="99" y="458"/>
                  </a:lnTo>
                  <a:lnTo>
                    <a:pt x="89" y="445"/>
                  </a:lnTo>
                  <a:lnTo>
                    <a:pt x="80" y="429"/>
                  </a:lnTo>
                  <a:lnTo>
                    <a:pt x="73" y="414"/>
                  </a:lnTo>
                  <a:lnTo>
                    <a:pt x="67" y="397"/>
                  </a:lnTo>
                  <a:lnTo>
                    <a:pt x="62" y="382"/>
                  </a:lnTo>
                  <a:lnTo>
                    <a:pt x="59" y="365"/>
                  </a:lnTo>
                  <a:lnTo>
                    <a:pt x="56" y="348"/>
                  </a:lnTo>
                  <a:lnTo>
                    <a:pt x="55" y="333"/>
                  </a:lnTo>
                  <a:lnTo>
                    <a:pt x="54" y="317"/>
                  </a:lnTo>
                  <a:lnTo>
                    <a:pt x="52" y="290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6" y="253"/>
                  </a:lnTo>
                  <a:lnTo>
                    <a:pt x="59" y="239"/>
                  </a:lnTo>
                  <a:lnTo>
                    <a:pt x="64" y="226"/>
                  </a:lnTo>
                  <a:lnTo>
                    <a:pt x="69" y="211"/>
                  </a:lnTo>
                  <a:lnTo>
                    <a:pt x="76" y="198"/>
                  </a:lnTo>
                  <a:lnTo>
                    <a:pt x="83" y="184"/>
                  </a:lnTo>
                  <a:lnTo>
                    <a:pt x="93" y="172"/>
                  </a:lnTo>
                  <a:lnTo>
                    <a:pt x="102" y="159"/>
                  </a:lnTo>
                  <a:lnTo>
                    <a:pt x="113" y="148"/>
                  </a:lnTo>
                  <a:lnTo>
                    <a:pt x="125" y="137"/>
                  </a:lnTo>
                  <a:lnTo>
                    <a:pt x="137" y="126"/>
                  </a:lnTo>
                  <a:lnTo>
                    <a:pt x="150" y="116"/>
                  </a:lnTo>
                  <a:lnTo>
                    <a:pt x="163" y="108"/>
                  </a:lnTo>
                  <a:lnTo>
                    <a:pt x="177" y="100"/>
                  </a:lnTo>
                  <a:lnTo>
                    <a:pt x="192" y="93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34" y="80"/>
                  </a:lnTo>
                  <a:lnTo>
                    <a:pt x="262" y="74"/>
                  </a:lnTo>
                  <a:lnTo>
                    <a:pt x="290" y="70"/>
                  </a:lnTo>
                  <a:lnTo>
                    <a:pt x="318" y="69"/>
                  </a:lnTo>
                  <a:lnTo>
                    <a:pt x="318" y="69"/>
                  </a:lnTo>
                  <a:lnTo>
                    <a:pt x="331" y="70"/>
                  </a:lnTo>
                  <a:lnTo>
                    <a:pt x="345" y="71"/>
                  </a:lnTo>
                  <a:lnTo>
                    <a:pt x="357" y="72"/>
                  </a:lnTo>
                  <a:lnTo>
                    <a:pt x="370" y="74"/>
                  </a:lnTo>
                  <a:lnTo>
                    <a:pt x="381" y="77"/>
                  </a:lnTo>
                  <a:lnTo>
                    <a:pt x="392" y="81"/>
                  </a:lnTo>
                  <a:lnTo>
                    <a:pt x="403" y="85"/>
                  </a:lnTo>
                  <a:lnTo>
                    <a:pt x="412" y="90"/>
                  </a:lnTo>
                  <a:lnTo>
                    <a:pt x="415" y="92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23" y="85"/>
                  </a:lnTo>
                  <a:lnTo>
                    <a:pt x="428" y="82"/>
                  </a:lnTo>
                  <a:lnTo>
                    <a:pt x="434" y="79"/>
                  </a:lnTo>
                  <a:lnTo>
                    <a:pt x="439" y="77"/>
                  </a:lnTo>
                  <a:lnTo>
                    <a:pt x="451" y="73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79" y="73"/>
                  </a:lnTo>
                  <a:lnTo>
                    <a:pt x="494" y="77"/>
                  </a:lnTo>
                  <a:lnTo>
                    <a:pt x="508" y="82"/>
                  </a:lnTo>
                  <a:lnTo>
                    <a:pt x="521" y="88"/>
                  </a:lnTo>
                  <a:lnTo>
                    <a:pt x="534" y="97"/>
                  </a:lnTo>
                  <a:lnTo>
                    <a:pt x="544" y="107"/>
                  </a:lnTo>
                  <a:lnTo>
                    <a:pt x="553" y="118"/>
                  </a:lnTo>
                  <a:lnTo>
                    <a:pt x="561" y="130"/>
                  </a:lnTo>
                  <a:lnTo>
                    <a:pt x="561" y="130"/>
                  </a:lnTo>
                  <a:lnTo>
                    <a:pt x="563" y="136"/>
                  </a:lnTo>
                  <a:lnTo>
                    <a:pt x="565" y="144"/>
                  </a:lnTo>
                  <a:lnTo>
                    <a:pt x="566" y="151"/>
                  </a:lnTo>
                  <a:lnTo>
                    <a:pt x="566" y="160"/>
                  </a:lnTo>
                  <a:lnTo>
                    <a:pt x="565" y="170"/>
                  </a:lnTo>
                  <a:lnTo>
                    <a:pt x="561" y="179"/>
                  </a:lnTo>
                  <a:lnTo>
                    <a:pt x="556" y="189"/>
                  </a:lnTo>
                  <a:lnTo>
                    <a:pt x="548" y="201"/>
                  </a:lnTo>
                  <a:lnTo>
                    <a:pt x="548" y="201"/>
                  </a:lnTo>
                  <a:lnTo>
                    <a:pt x="537" y="213"/>
                  </a:lnTo>
                  <a:lnTo>
                    <a:pt x="527" y="227"/>
                  </a:lnTo>
                  <a:lnTo>
                    <a:pt x="517" y="240"/>
                  </a:lnTo>
                  <a:lnTo>
                    <a:pt x="509" y="253"/>
                  </a:lnTo>
                  <a:lnTo>
                    <a:pt x="502" y="268"/>
                  </a:lnTo>
                  <a:lnTo>
                    <a:pt x="497" y="282"/>
                  </a:lnTo>
                  <a:lnTo>
                    <a:pt x="493" y="297"/>
                  </a:lnTo>
                  <a:lnTo>
                    <a:pt x="491" y="311"/>
                  </a:lnTo>
                  <a:lnTo>
                    <a:pt x="491" y="311"/>
                  </a:lnTo>
                  <a:lnTo>
                    <a:pt x="491" y="319"/>
                  </a:lnTo>
                  <a:lnTo>
                    <a:pt x="491" y="319"/>
                  </a:lnTo>
                  <a:lnTo>
                    <a:pt x="491" y="329"/>
                  </a:lnTo>
                  <a:lnTo>
                    <a:pt x="493" y="338"/>
                  </a:lnTo>
                  <a:lnTo>
                    <a:pt x="494" y="343"/>
                  </a:lnTo>
                  <a:lnTo>
                    <a:pt x="495" y="347"/>
                  </a:lnTo>
                  <a:lnTo>
                    <a:pt x="497" y="352"/>
                  </a:lnTo>
                  <a:lnTo>
                    <a:pt x="500" y="355"/>
                  </a:lnTo>
                  <a:lnTo>
                    <a:pt x="500" y="355"/>
                  </a:lnTo>
                  <a:lnTo>
                    <a:pt x="504" y="358"/>
                  </a:lnTo>
                  <a:lnTo>
                    <a:pt x="509" y="361"/>
                  </a:lnTo>
                  <a:lnTo>
                    <a:pt x="515" y="362"/>
                  </a:lnTo>
                  <a:lnTo>
                    <a:pt x="522" y="363"/>
                  </a:lnTo>
                  <a:lnTo>
                    <a:pt x="522" y="363"/>
                  </a:lnTo>
                  <a:lnTo>
                    <a:pt x="528" y="362"/>
                  </a:lnTo>
                  <a:lnTo>
                    <a:pt x="532" y="361"/>
                  </a:lnTo>
                  <a:lnTo>
                    <a:pt x="540" y="358"/>
                  </a:lnTo>
                  <a:lnTo>
                    <a:pt x="548" y="353"/>
                  </a:lnTo>
                  <a:lnTo>
                    <a:pt x="554" y="346"/>
                  </a:lnTo>
                  <a:lnTo>
                    <a:pt x="561" y="339"/>
                  </a:lnTo>
                  <a:lnTo>
                    <a:pt x="566" y="332"/>
                  </a:lnTo>
                  <a:lnTo>
                    <a:pt x="572" y="320"/>
                  </a:lnTo>
                  <a:lnTo>
                    <a:pt x="572" y="320"/>
                  </a:lnTo>
                  <a:lnTo>
                    <a:pt x="580" y="302"/>
                  </a:lnTo>
                  <a:lnTo>
                    <a:pt x="588" y="284"/>
                  </a:lnTo>
                  <a:lnTo>
                    <a:pt x="599" y="248"/>
                  </a:lnTo>
                  <a:lnTo>
                    <a:pt x="599" y="248"/>
                  </a:lnTo>
                  <a:lnTo>
                    <a:pt x="611" y="212"/>
                  </a:lnTo>
                  <a:lnTo>
                    <a:pt x="611" y="212"/>
                  </a:lnTo>
                  <a:lnTo>
                    <a:pt x="615" y="195"/>
                  </a:lnTo>
                  <a:lnTo>
                    <a:pt x="619" y="179"/>
                  </a:lnTo>
                  <a:lnTo>
                    <a:pt x="617" y="165"/>
                  </a:lnTo>
                  <a:lnTo>
                    <a:pt x="615" y="151"/>
                  </a:lnTo>
                  <a:lnTo>
                    <a:pt x="611" y="138"/>
                  </a:lnTo>
                  <a:lnTo>
                    <a:pt x="605" y="124"/>
                  </a:lnTo>
                  <a:lnTo>
                    <a:pt x="597" y="112"/>
                  </a:lnTo>
                  <a:lnTo>
                    <a:pt x="588" y="100"/>
                  </a:lnTo>
                  <a:lnTo>
                    <a:pt x="588" y="100"/>
                  </a:lnTo>
                  <a:lnTo>
                    <a:pt x="581" y="92"/>
                  </a:lnTo>
                  <a:lnTo>
                    <a:pt x="574" y="86"/>
                  </a:lnTo>
                  <a:lnTo>
                    <a:pt x="565" y="79"/>
                  </a:lnTo>
                  <a:lnTo>
                    <a:pt x="556" y="73"/>
                  </a:lnTo>
                  <a:lnTo>
                    <a:pt x="545" y="68"/>
                  </a:lnTo>
                  <a:lnTo>
                    <a:pt x="534" y="62"/>
                  </a:lnTo>
                  <a:lnTo>
                    <a:pt x="521" y="58"/>
                  </a:lnTo>
                  <a:lnTo>
                    <a:pt x="509" y="54"/>
                  </a:lnTo>
                  <a:lnTo>
                    <a:pt x="495" y="50"/>
                  </a:lnTo>
                  <a:lnTo>
                    <a:pt x="479" y="47"/>
                  </a:lnTo>
                  <a:lnTo>
                    <a:pt x="446" y="43"/>
                  </a:lnTo>
                  <a:lnTo>
                    <a:pt x="410" y="40"/>
                  </a:lnTo>
                  <a:lnTo>
                    <a:pt x="370" y="39"/>
                  </a:lnTo>
                  <a:lnTo>
                    <a:pt x="333" y="39"/>
                  </a:lnTo>
                  <a:lnTo>
                    <a:pt x="333" y="39"/>
                  </a:lnTo>
                  <a:lnTo>
                    <a:pt x="305" y="39"/>
                  </a:lnTo>
                  <a:lnTo>
                    <a:pt x="277" y="40"/>
                  </a:lnTo>
                  <a:lnTo>
                    <a:pt x="249" y="43"/>
                  </a:lnTo>
                  <a:lnTo>
                    <a:pt x="235" y="45"/>
                  </a:lnTo>
                  <a:lnTo>
                    <a:pt x="222" y="48"/>
                  </a:lnTo>
                  <a:lnTo>
                    <a:pt x="209" y="51"/>
                  </a:lnTo>
                  <a:lnTo>
                    <a:pt x="196" y="56"/>
                  </a:lnTo>
                  <a:lnTo>
                    <a:pt x="184" y="61"/>
                  </a:lnTo>
                  <a:lnTo>
                    <a:pt x="171" y="66"/>
                  </a:lnTo>
                  <a:lnTo>
                    <a:pt x="159" y="74"/>
                  </a:lnTo>
                  <a:lnTo>
                    <a:pt x="148" y="82"/>
                  </a:lnTo>
                  <a:lnTo>
                    <a:pt x="136" y="91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03" y="124"/>
                  </a:lnTo>
                  <a:lnTo>
                    <a:pt x="92" y="137"/>
                  </a:lnTo>
                  <a:lnTo>
                    <a:pt x="81" y="149"/>
                  </a:lnTo>
                  <a:lnTo>
                    <a:pt x="72" y="163"/>
                  </a:lnTo>
                  <a:lnTo>
                    <a:pt x="63" y="177"/>
                  </a:lnTo>
                  <a:lnTo>
                    <a:pt x="54" y="191"/>
                  </a:lnTo>
                  <a:lnTo>
                    <a:pt x="46" y="207"/>
                  </a:lnTo>
                  <a:lnTo>
                    <a:pt x="46" y="207"/>
                  </a:lnTo>
                  <a:lnTo>
                    <a:pt x="42" y="216"/>
                  </a:lnTo>
                  <a:lnTo>
                    <a:pt x="40" y="227"/>
                  </a:lnTo>
                  <a:lnTo>
                    <a:pt x="38" y="236"/>
                  </a:lnTo>
                  <a:lnTo>
                    <a:pt x="37" y="246"/>
                  </a:lnTo>
                  <a:lnTo>
                    <a:pt x="36" y="266"/>
                  </a:lnTo>
                  <a:lnTo>
                    <a:pt x="36" y="285"/>
                  </a:lnTo>
                  <a:lnTo>
                    <a:pt x="36" y="285"/>
                  </a:lnTo>
                  <a:lnTo>
                    <a:pt x="36" y="308"/>
                  </a:lnTo>
                  <a:lnTo>
                    <a:pt x="36" y="319"/>
                  </a:lnTo>
                  <a:lnTo>
                    <a:pt x="35" y="330"/>
                  </a:lnTo>
                  <a:lnTo>
                    <a:pt x="35" y="330"/>
                  </a:lnTo>
                  <a:lnTo>
                    <a:pt x="34" y="338"/>
                  </a:lnTo>
                  <a:lnTo>
                    <a:pt x="34" y="347"/>
                  </a:lnTo>
                  <a:lnTo>
                    <a:pt x="36" y="365"/>
                  </a:lnTo>
                  <a:lnTo>
                    <a:pt x="40" y="383"/>
                  </a:lnTo>
                  <a:lnTo>
                    <a:pt x="45" y="400"/>
                  </a:lnTo>
                  <a:lnTo>
                    <a:pt x="52" y="417"/>
                  </a:lnTo>
                  <a:lnTo>
                    <a:pt x="61" y="433"/>
                  </a:lnTo>
                  <a:lnTo>
                    <a:pt x="77" y="464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85" y="476"/>
                  </a:lnTo>
                  <a:lnTo>
                    <a:pt x="92" y="484"/>
                  </a:lnTo>
                  <a:lnTo>
                    <a:pt x="100" y="491"/>
                  </a:lnTo>
                  <a:lnTo>
                    <a:pt x="108" y="497"/>
                  </a:lnTo>
                  <a:lnTo>
                    <a:pt x="108" y="497"/>
                  </a:lnTo>
                  <a:lnTo>
                    <a:pt x="117" y="504"/>
                  </a:lnTo>
                  <a:lnTo>
                    <a:pt x="124" y="512"/>
                  </a:lnTo>
                  <a:lnTo>
                    <a:pt x="125" y="512"/>
                  </a:lnTo>
                  <a:lnTo>
                    <a:pt x="126" y="513"/>
                  </a:lnTo>
                  <a:lnTo>
                    <a:pt x="126" y="513"/>
                  </a:lnTo>
                  <a:lnTo>
                    <a:pt x="129" y="514"/>
                  </a:lnTo>
                  <a:lnTo>
                    <a:pt x="132" y="516"/>
                  </a:lnTo>
                  <a:lnTo>
                    <a:pt x="135" y="521"/>
                  </a:lnTo>
                  <a:lnTo>
                    <a:pt x="136" y="527"/>
                  </a:lnTo>
                  <a:lnTo>
                    <a:pt x="136" y="533"/>
                  </a:lnTo>
                  <a:lnTo>
                    <a:pt x="136" y="533"/>
                  </a:lnTo>
                  <a:lnTo>
                    <a:pt x="135" y="536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8" y="546"/>
                  </a:lnTo>
                  <a:lnTo>
                    <a:pt x="124" y="547"/>
                  </a:lnTo>
                  <a:lnTo>
                    <a:pt x="120" y="547"/>
                  </a:lnTo>
                  <a:lnTo>
                    <a:pt x="120" y="5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9" name="Freeform 355"/>
            <p:cNvSpPr/>
            <p:nvPr/>
          </p:nvSpPr>
          <p:spPr bwMode="auto">
            <a:xfrm>
              <a:off x="3398838" y="3257550"/>
              <a:ext cx="492125" cy="452438"/>
            </a:xfrm>
            <a:custGeom>
              <a:avLst/>
              <a:gdLst/>
              <a:ahLst/>
              <a:cxnLst>
                <a:cxn ang="0">
                  <a:pos x="332" y="844"/>
                </a:cxn>
                <a:cxn ang="0">
                  <a:pos x="216" y="808"/>
                </a:cxn>
                <a:cxn ang="0">
                  <a:pos x="91" y="732"/>
                </a:cxn>
                <a:cxn ang="0">
                  <a:pos x="31" y="608"/>
                </a:cxn>
                <a:cxn ang="0">
                  <a:pos x="1" y="450"/>
                </a:cxn>
                <a:cxn ang="0">
                  <a:pos x="20" y="310"/>
                </a:cxn>
                <a:cxn ang="0">
                  <a:pos x="89" y="184"/>
                </a:cxn>
                <a:cxn ang="0">
                  <a:pos x="209" y="76"/>
                </a:cxn>
                <a:cxn ang="0">
                  <a:pos x="406" y="5"/>
                </a:cxn>
                <a:cxn ang="0">
                  <a:pos x="585" y="12"/>
                </a:cxn>
                <a:cxn ang="0">
                  <a:pos x="722" y="62"/>
                </a:cxn>
                <a:cxn ang="0">
                  <a:pos x="867" y="162"/>
                </a:cxn>
                <a:cxn ang="0">
                  <a:pos x="915" y="266"/>
                </a:cxn>
                <a:cxn ang="0">
                  <a:pos x="930" y="328"/>
                </a:cxn>
                <a:cxn ang="0">
                  <a:pos x="927" y="429"/>
                </a:cxn>
                <a:cxn ang="0">
                  <a:pos x="874" y="570"/>
                </a:cxn>
                <a:cxn ang="0">
                  <a:pos x="797" y="662"/>
                </a:cxn>
                <a:cxn ang="0">
                  <a:pos x="715" y="705"/>
                </a:cxn>
                <a:cxn ang="0">
                  <a:pos x="632" y="705"/>
                </a:cxn>
                <a:cxn ang="0">
                  <a:pos x="551" y="683"/>
                </a:cxn>
                <a:cxn ang="0">
                  <a:pos x="493" y="646"/>
                </a:cxn>
                <a:cxn ang="0">
                  <a:pos x="494" y="619"/>
                </a:cxn>
                <a:cxn ang="0">
                  <a:pos x="525" y="624"/>
                </a:cxn>
                <a:cxn ang="0">
                  <a:pos x="602" y="659"/>
                </a:cxn>
                <a:cxn ang="0">
                  <a:pos x="683" y="670"/>
                </a:cxn>
                <a:cxn ang="0">
                  <a:pos x="770" y="637"/>
                </a:cxn>
                <a:cxn ang="0">
                  <a:pos x="827" y="585"/>
                </a:cxn>
                <a:cxn ang="0">
                  <a:pos x="887" y="453"/>
                </a:cxn>
                <a:cxn ang="0">
                  <a:pos x="895" y="354"/>
                </a:cxn>
                <a:cxn ang="0">
                  <a:pos x="881" y="304"/>
                </a:cxn>
                <a:cxn ang="0">
                  <a:pos x="853" y="200"/>
                </a:cxn>
                <a:cxn ang="0">
                  <a:pos x="762" y="124"/>
                </a:cxn>
                <a:cxn ang="0">
                  <a:pos x="618" y="60"/>
                </a:cxn>
                <a:cxn ang="0">
                  <a:pos x="479" y="38"/>
                </a:cxn>
                <a:cxn ang="0">
                  <a:pos x="361" y="48"/>
                </a:cxn>
                <a:cxn ang="0">
                  <a:pos x="233" y="103"/>
                </a:cxn>
                <a:cxn ang="0">
                  <a:pos x="111" y="215"/>
                </a:cxn>
                <a:cxn ang="0">
                  <a:pos x="54" y="336"/>
                </a:cxn>
                <a:cxn ang="0">
                  <a:pos x="36" y="496"/>
                </a:cxn>
                <a:cxn ang="0">
                  <a:pos x="81" y="635"/>
                </a:cxn>
                <a:cxn ang="0">
                  <a:pos x="169" y="746"/>
                </a:cxn>
                <a:cxn ang="0">
                  <a:pos x="326" y="805"/>
                </a:cxn>
                <a:cxn ang="0">
                  <a:pos x="490" y="814"/>
                </a:cxn>
                <a:cxn ang="0">
                  <a:pos x="553" y="797"/>
                </a:cxn>
                <a:cxn ang="0">
                  <a:pos x="577" y="764"/>
                </a:cxn>
                <a:cxn ang="0">
                  <a:pos x="546" y="751"/>
                </a:cxn>
                <a:cxn ang="0">
                  <a:pos x="428" y="749"/>
                </a:cxn>
                <a:cxn ang="0">
                  <a:pos x="274" y="717"/>
                </a:cxn>
                <a:cxn ang="0">
                  <a:pos x="230" y="678"/>
                </a:cxn>
                <a:cxn ang="0">
                  <a:pos x="250" y="661"/>
                </a:cxn>
                <a:cxn ang="0">
                  <a:pos x="336" y="701"/>
                </a:cxn>
                <a:cxn ang="0">
                  <a:pos x="522" y="714"/>
                </a:cxn>
                <a:cxn ang="0">
                  <a:pos x="615" y="746"/>
                </a:cxn>
                <a:cxn ang="0">
                  <a:pos x="620" y="792"/>
                </a:cxn>
                <a:cxn ang="0">
                  <a:pos x="595" y="816"/>
                </a:cxn>
                <a:cxn ang="0">
                  <a:pos x="468" y="853"/>
                </a:cxn>
              </a:cxnLst>
              <a:rect l="0" t="0" r="r" b="b"/>
              <a:pathLst>
                <a:path w="930" h="853">
                  <a:moveTo>
                    <a:pt x="444" y="853"/>
                  </a:moveTo>
                  <a:lnTo>
                    <a:pt x="444" y="853"/>
                  </a:lnTo>
                  <a:lnTo>
                    <a:pt x="394" y="852"/>
                  </a:lnTo>
                  <a:lnTo>
                    <a:pt x="372" y="850"/>
                  </a:lnTo>
                  <a:lnTo>
                    <a:pt x="353" y="848"/>
                  </a:lnTo>
                  <a:lnTo>
                    <a:pt x="353" y="848"/>
                  </a:lnTo>
                  <a:lnTo>
                    <a:pt x="342" y="846"/>
                  </a:lnTo>
                  <a:lnTo>
                    <a:pt x="332" y="844"/>
                  </a:lnTo>
                  <a:lnTo>
                    <a:pt x="311" y="838"/>
                  </a:lnTo>
                  <a:lnTo>
                    <a:pt x="311" y="838"/>
                  </a:lnTo>
                  <a:lnTo>
                    <a:pt x="297" y="834"/>
                  </a:lnTo>
                  <a:lnTo>
                    <a:pt x="282" y="830"/>
                  </a:lnTo>
                  <a:lnTo>
                    <a:pt x="282" y="830"/>
                  </a:lnTo>
                  <a:lnTo>
                    <a:pt x="260" y="825"/>
                  </a:lnTo>
                  <a:lnTo>
                    <a:pt x="238" y="817"/>
                  </a:lnTo>
                  <a:lnTo>
                    <a:pt x="216" y="808"/>
                  </a:lnTo>
                  <a:lnTo>
                    <a:pt x="196" y="799"/>
                  </a:lnTo>
                  <a:lnTo>
                    <a:pt x="175" y="789"/>
                  </a:lnTo>
                  <a:lnTo>
                    <a:pt x="154" y="777"/>
                  </a:lnTo>
                  <a:lnTo>
                    <a:pt x="114" y="752"/>
                  </a:lnTo>
                  <a:lnTo>
                    <a:pt x="114" y="752"/>
                  </a:lnTo>
                  <a:lnTo>
                    <a:pt x="108" y="748"/>
                  </a:lnTo>
                  <a:lnTo>
                    <a:pt x="102" y="743"/>
                  </a:lnTo>
                  <a:lnTo>
                    <a:pt x="91" y="732"/>
                  </a:lnTo>
                  <a:lnTo>
                    <a:pt x="81" y="717"/>
                  </a:lnTo>
                  <a:lnTo>
                    <a:pt x="72" y="702"/>
                  </a:lnTo>
                  <a:lnTo>
                    <a:pt x="63" y="685"/>
                  </a:lnTo>
                  <a:lnTo>
                    <a:pt x="56" y="669"/>
                  </a:lnTo>
                  <a:lnTo>
                    <a:pt x="43" y="635"/>
                  </a:lnTo>
                  <a:lnTo>
                    <a:pt x="43" y="635"/>
                  </a:lnTo>
                  <a:lnTo>
                    <a:pt x="31" y="608"/>
                  </a:lnTo>
                  <a:lnTo>
                    <a:pt x="31" y="608"/>
                  </a:lnTo>
                  <a:lnTo>
                    <a:pt x="23" y="587"/>
                  </a:lnTo>
                  <a:lnTo>
                    <a:pt x="16" y="567"/>
                  </a:lnTo>
                  <a:lnTo>
                    <a:pt x="10" y="549"/>
                  </a:lnTo>
                  <a:lnTo>
                    <a:pt x="6" y="529"/>
                  </a:lnTo>
                  <a:lnTo>
                    <a:pt x="1" y="511"/>
                  </a:lnTo>
                  <a:lnTo>
                    <a:pt x="0" y="491"/>
                  </a:lnTo>
                  <a:lnTo>
                    <a:pt x="0" y="470"/>
                  </a:lnTo>
                  <a:lnTo>
                    <a:pt x="1" y="450"/>
                  </a:lnTo>
                  <a:lnTo>
                    <a:pt x="1" y="450"/>
                  </a:lnTo>
                  <a:lnTo>
                    <a:pt x="5" y="427"/>
                  </a:lnTo>
                  <a:lnTo>
                    <a:pt x="7" y="404"/>
                  </a:lnTo>
                  <a:lnTo>
                    <a:pt x="7" y="404"/>
                  </a:lnTo>
                  <a:lnTo>
                    <a:pt x="9" y="381"/>
                  </a:lnTo>
                  <a:lnTo>
                    <a:pt x="11" y="357"/>
                  </a:lnTo>
                  <a:lnTo>
                    <a:pt x="15" y="334"/>
                  </a:lnTo>
                  <a:lnTo>
                    <a:pt x="20" y="310"/>
                  </a:lnTo>
                  <a:lnTo>
                    <a:pt x="20" y="310"/>
                  </a:lnTo>
                  <a:lnTo>
                    <a:pt x="26" y="292"/>
                  </a:lnTo>
                  <a:lnTo>
                    <a:pt x="33" y="272"/>
                  </a:lnTo>
                  <a:lnTo>
                    <a:pt x="43" y="253"/>
                  </a:lnTo>
                  <a:lnTo>
                    <a:pt x="52" y="236"/>
                  </a:lnTo>
                  <a:lnTo>
                    <a:pt x="63" y="217"/>
                  </a:lnTo>
                  <a:lnTo>
                    <a:pt x="76" y="201"/>
                  </a:lnTo>
                  <a:lnTo>
                    <a:pt x="89" y="184"/>
                  </a:lnTo>
                  <a:lnTo>
                    <a:pt x="103" y="168"/>
                  </a:lnTo>
                  <a:lnTo>
                    <a:pt x="117" y="152"/>
                  </a:lnTo>
                  <a:lnTo>
                    <a:pt x="132" y="138"/>
                  </a:lnTo>
                  <a:lnTo>
                    <a:pt x="147" y="123"/>
                  </a:lnTo>
                  <a:lnTo>
                    <a:pt x="163" y="110"/>
                  </a:lnTo>
                  <a:lnTo>
                    <a:pt x="178" y="97"/>
                  </a:lnTo>
                  <a:lnTo>
                    <a:pt x="194" y="86"/>
                  </a:lnTo>
                  <a:lnTo>
                    <a:pt x="209" y="76"/>
                  </a:lnTo>
                  <a:lnTo>
                    <a:pt x="225" y="66"/>
                  </a:lnTo>
                  <a:lnTo>
                    <a:pt x="225" y="66"/>
                  </a:lnTo>
                  <a:lnTo>
                    <a:pt x="253" y="51"/>
                  </a:lnTo>
                  <a:lnTo>
                    <a:pt x="283" y="38"/>
                  </a:lnTo>
                  <a:lnTo>
                    <a:pt x="313" y="26"/>
                  </a:lnTo>
                  <a:lnTo>
                    <a:pt x="343" y="17"/>
                  </a:lnTo>
                  <a:lnTo>
                    <a:pt x="374" y="10"/>
                  </a:lnTo>
                  <a:lnTo>
                    <a:pt x="406" y="5"/>
                  </a:lnTo>
                  <a:lnTo>
                    <a:pt x="438" y="1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504" y="1"/>
                  </a:lnTo>
                  <a:lnTo>
                    <a:pt x="540" y="5"/>
                  </a:lnTo>
                  <a:lnTo>
                    <a:pt x="540" y="5"/>
                  </a:lnTo>
                  <a:lnTo>
                    <a:pt x="562" y="8"/>
                  </a:lnTo>
                  <a:lnTo>
                    <a:pt x="585" y="12"/>
                  </a:lnTo>
                  <a:lnTo>
                    <a:pt x="608" y="17"/>
                  </a:lnTo>
                  <a:lnTo>
                    <a:pt x="630" y="24"/>
                  </a:lnTo>
                  <a:lnTo>
                    <a:pt x="653" y="31"/>
                  </a:lnTo>
                  <a:lnTo>
                    <a:pt x="676" y="41"/>
                  </a:lnTo>
                  <a:lnTo>
                    <a:pt x="698" y="50"/>
                  </a:lnTo>
                  <a:lnTo>
                    <a:pt x="720" y="61"/>
                  </a:lnTo>
                  <a:lnTo>
                    <a:pt x="722" y="62"/>
                  </a:lnTo>
                  <a:lnTo>
                    <a:pt x="722" y="62"/>
                  </a:lnTo>
                  <a:lnTo>
                    <a:pt x="758" y="81"/>
                  </a:lnTo>
                  <a:lnTo>
                    <a:pt x="793" y="102"/>
                  </a:lnTo>
                  <a:lnTo>
                    <a:pt x="810" y="112"/>
                  </a:lnTo>
                  <a:lnTo>
                    <a:pt x="827" y="124"/>
                  </a:lnTo>
                  <a:lnTo>
                    <a:pt x="842" y="137"/>
                  </a:lnTo>
                  <a:lnTo>
                    <a:pt x="857" y="150"/>
                  </a:lnTo>
                  <a:lnTo>
                    <a:pt x="857" y="150"/>
                  </a:lnTo>
                  <a:lnTo>
                    <a:pt x="867" y="162"/>
                  </a:lnTo>
                  <a:lnTo>
                    <a:pt x="877" y="175"/>
                  </a:lnTo>
                  <a:lnTo>
                    <a:pt x="888" y="188"/>
                  </a:lnTo>
                  <a:lnTo>
                    <a:pt x="896" y="204"/>
                  </a:lnTo>
                  <a:lnTo>
                    <a:pt x="904" y="219"/>
                  </a:lnTo>
                  <a:lnTo>
                    <a:pt x="909" y="235"/>
                  </a:lnTo>
                  <a:lnTo>
                    <a:pt x="913" y="251"/>
                  </a:lnTo>
                  <a:lnTo>
                    <a:pt x="915" y="259"/>
                  </a:lnTo>
                  <a:lnTo>
                    <a:pt x="915" y="266"/>
                  </a:lnTo>
                  <a:lnTo>
                    <a:pt x="915" y="266"/>
                  </a:lnTo>
                  <a:lnTo>
                    <a:pt x="916" y="275"/>
                  </a:lnTo>
                  <a:lnTo>
                    <a:pt x="918" y="283"/>
                  </a:lnTo>
                  <a:lnTo>
                    <a:pt x="923" y="300"/>
                  </a:lnTo>
                  <a:lnTo>
                    <a:pt x="923" y="300"/>
                  </a:lnTo>
                  <a:lnTo>
                    <a:pt x="928" y="313"/>
                  </a:lnTo>
                  <a:lnTo>
                    <a:pt x="930" y="321"/>
                  </a:lnTo>
                  <a:lnTo>
                    <a:pt x="930" y="328"/>
                  </a:lnTo>
                  <a:lnTo>
                    <a:pt x="930" y="328"/>
                  </a:lnTo>
                  <a:lnTo>
                    <a:pt x="930" y="351"/>
                  </a:lnTo>
                  <a:lnTo>
                    <a:pt x="929" y="374"/>
                  </a:lnTo>
                  <a:lnTo>
                    <a:pt x="929" y="374"/>
                  </a:lnTo>
                  <a:lnTo>
                    <a:pt x="928" y="393"/>
                  </a:lnTo>
                  <a:lnTo>
                    <a:pt x="928" y="413"/>
                  </a:lnTo>
                  <a:lnTo>
                    <a:pt x="928" y="413"/>
                  </a:lnTo>
                  <a:lnTo>
                    <a:pt x="927" y="429"/>
                  </a:lnTo>
                  <a:lnTo>
                    <a:pt x="925" y="445"/>
                  </a:lnTo>
                  <a:lnTo>
                    <a:pt x="921" y="460"/>
                  </a:lnTo>
                  <a:lnTo>
                    <a:pt x="916" y="476"/>
                  </a:lnTo>
                  <a:lnTo>
                    <a:pt x="910" y="491"/>
                  </a:lnTo>
                  <a:lnTo>
                    <a:pt x="904" y="505"/>
                  </a:lnTo>
                  <a:lnTo>
                    <a:pt x="890" y="535"/>
                  </a:lnTo>
                  <a:lnTo>
                    <a:pt x="890" y="535"/>
                  </a:lnTo>
                  <a:lnTo>
                    <a:pt x="874" y="570"/>
                  </a:lnTo>
                  <a:lnTo>
                    <a:pt x="874" y="570"/>
                  </a:lnTo>
                  <a:lnTo>
                    <a:pt x="866" y="586"/>
                  </a:lnTo>
                  <a:lnTo>
                    <a:pt x="858" y="602"/>
                  </a:lnTo>
                  <a:lnTo>
                    <a:pt x="847" y="615"/>
                  </a:lnTo>
                  <a:lnTo>
                    <a:pt x="836" y="627"/>
                  </a:lnTo>
                  <a:lnTo>
                    <a:pt x="825" y="640"/>
                  </a:lnTo>
                  <a:lnTo>
                    <a:pt x="811" y="651"/>
                  </a:lnTo>
                  <a:lnTo>
                    <a:pt x="797" y="662"/>
                  </a:lnTo>
                  <a:lnTo>
                    <a:pt x="782" y="674"/>
                  </a:lnTo>
                  <a:lnTo>
                    <a:pt x="782" y="674"/>
                  </a:lnTo>
                  <a:lnTo>
                    <a:pt x="766" y="684"/>
                  </a:lnTo>
                  <a:lnTo>
                    <a:pt x="758" y="690"/>
                  </a:lnTo>
                  <a:lnTo>
                    <a:pt x="747" y="695"/>
                  </a:lnTo>
                  <a:lnTo>
                    <a:pt x="737" y="699"/>
                  </a:lnTo>
                  <a:lnTo>
                    <a:pt x="727" y="703"/>
                  </a:lnTo>
                  <a:lnTo>
                    <a:pt x="715" y="705"/>
                  </a:lnTo>
                  <a:lnTo>
                    <a:pt x="704" y="706"/>
                  </a:lnTo>
                  <a:lnTo>
                    <a:pt x="696" y="707"/>
                  </a:lnTo>
                  <a:lnTo>
                    <a:pt x="696" y="707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41" y="707"/>
                  </a:lnTo>
                  <a:lnTo>
                    <a:pt x="632" y="705"/>
                  </a:lnTo>
                  <a:lnTo>
                    <a:pt x="623" y="704"/>
                  </a:lnTo>
                  <a:lnTo>
                    <a:pt x="623" y="704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577" y="691"/>
                  </a:lnTo>
                  <a:lnTo>
                    <a:pt x="564" y="687"/>
                  </a:lnTo>
                  <a:lnTo>
                    <a:pt x="551" y="683"/>
                  </a:lnTo>
                  <a:lnTo>
                    <a:pt x="551" y="683"/>
                  </a:lnTo>
                  <a:lnTo>
                    <a:pt x="543" y="679"/>
                  </a:lnTo>
                  <a:lnTo>
                    <a:pt x="534" y="675"/>
                  </a:lnTo>
                  <a:lnTo>
                    <a:pt x="519" y="664"/>
                  </a:lnTo>
                  <a:lnTo>
                    <a:pt x="519" y="664"/>
                  </a:lnTo>
                  <a:lnTo>
                    <a:pt x="508" y="655"/>
                  </a:lnTo>
                  <a:lnTo>
                    <a:pt x="496" y="648"/>
                  </a:lnTo>
                  <a:lnTo>
                    <a:pt x="496" y="648"/>
                  </a:lnTo>
                  <a:lnTo>
                    <a:pt x="493" y="646"/>
                  </a:lnTo>
                  <a:lnTo>
                    <a:pt x="490" y="643"/>
                  </a:lnTo>
                  <a:lnTo>
                    <a:pt x="489" y="641"/>
                  </a:lnTo>
                  <a:lnTo>
                    <a:pt x="488" y="638"/>
                  </a:lnTo>
                  <a:lnTo>
                    <a:pt x="487" y="634"/>
                  </a:lnTo>
                  <a:lnTo>
                    <a:pt x="488" y="629"/>
                  </a:lnTo>
                  <a:lnTo>
                    <a:pt x="488" y="629"/>
                  </a:lnTo>
                  <a:lnTo>
                    <a:pt x="490" y="624"/>
                  </a:lnTo>
                  <a:lnTo>
                    <a:pt x="494" y="619"/>
                  </a:lnTo>
                  <a:lnTo>
                    <a:pt x="499" y="616"/>
                  </a:lnTo>
                  <a:lnTo>
                    <a:pt x="502" y="615"/>
                  </a:lnTo>
                  <a:lnTo>
                    <a:pt x="505" y="615"/>
                  </a:lnTo>
                  <a:lnTo>
                    <a:pt x="505" y="615"/>
                  </a:lnTo>
                  <a:lnTo>
                    <a:pt x="510" y="615"/>
                  </a:lnTo>
                  <a:lnTo>
                    <a:pt x="514" y="617"/>
                  </a:lnTo>
                  <a:lnTo>
                    <a:pt x="514" y="617"/>
                  </a:lnTo>
                  <a:lnTo>
                    <a:pt x="525" y="624"/>
                  </a:lnTo>
                  <a:lnTo>
                    <a:pt x="536" y="632"/>
                  </a:lnTo>
                  <a:lnTo>
                    <a:pt x="536" y="632"/>
                  </a:lnTo>
                  <a:lnTo>
                    <a:pt x="548" y="639"/>
                  </a:lnTo>
                  <a:lnTo>
                    <a:pt x="559" y="646"/>
                  </a:lnTo>
                  <a:lnTo>
                    <a:pt x="572" y="652"/>
                  </a:lnTo>
                  <a:lnTo>
                    <a:pt x="586" y="656"/>
                  </a:lnTo>
                  <a:lnTo>
                    <a:pt x="586" y="656"/>
                  </a:lnTo>
                  <a:lnTo>
                    <a:pt x="602" y="659"/>
                  </a:lnTo>
                  <a:lnTo>
                    <a:pt x="617" y="662"/>
                  </a:lnTo>
                  <a:lnTo>
                    <a:pt x="647" y="667"/>
                  </a:lnTo>
                  <a:lnTo>
                    <a:pt x="647" y="667"/>
                  </a:lnTo>
                  <a:lnTo>
                    <a:pt x="663" y="669"/>
                  </a:lnTo>
                  <a:lnTo>
                    <a:pt x="663" y="669"/>
                  </a:lnTo>
                  <a:lnTo>
                    <a:pt x="673" y="670"/>
                  </a:lnTo>
                  <a:lnTo>
                    <a:pt x="683" y="670"/>
                  </a:lnTo>
                  <a:lnTo>
                    <a:pt x="683" y="670"/>
                  </a:lnTo>
                  <a:lnTo>
                    <a:pt x="695" y="669"/>
                  </a:lnTo>
                  <a:lnTo>
                    <a:pt x="706" y="668"/>
                  </a:lnTo>
                  <a:lnTo>
                    <a:pt x="716" y="666"/>
                  </a:lnTo>
                  <a:lnTo>
                    <a:pt x="728" y="661"/>
                  </a:lnTo>
                  <a:lnTo>
                    <a:pt x="738" y="657"/>
                  </a:lnTo>
                  <a:lnTo>
                    <a:pt x="748" y="651"/>
                  </a:lnTo>
                  <a:lnTo>
                    <a:pt x="760" y="645"/>
                  </a:lnTo>
                  <a:lnTo>
                    <a:pt x="770" y="637"/>
                  </a:lnTo>
                  <a:lnTo>
                    <a:pt x="770" y="637"/>
                  </a:lnTo>
                  <a:lnTo>
                    <a:pt x="783" y="626"/>
                  </a:lnTo>
                  <a:lnTo>
                    <a:pt x="783" y="626"/>
                  </a:lnTo>
                  <a:lnTo>
                    <a:pt x="796" y="618"/>
                  </a:lnTo>
                  <a:lnTo>
                    <a:pt x="808" y="608"/>
                  </a:lnTo>
                  <a:lnTo>
                    <a:pt x="818" y="597"/>
                  </a:lnTo>
                  <a:lnTo>
                    <a:pt x="824" y="591"/>
                  </a:lnTo>
                  <a:lnTo>
                    <a:pt x="827" y="585"/>
                  </a:lnTo>
                  <a:lnTo>
                    <a:pt x="830" y="580"/>
                  </a:lnTo>
                  <a:lnTo>
                    <a:pt x="830" y="580"/>
                  </a:lnTo>
                  <a:lnTo>
                    <a:pt x="848" y="546"/>
                  </a:lnTo>
                  <a:lnTo>
                    <a:pt x="858" y="528"/>
                  </a:lnTo>
                  <a:lnTo>
                    <a:pt x="866" y="510"/>
                  </a:lnTo>
                  <a:lnTo>
                    <a:pt x="874" y="491"/>
                  </a:lnTo>
                  <a:lnTo>
                    <a:pt x="881" y="471"/>
                  </a:lnTo>
                  <a:lnTo>
                    <a:pt x="887" y="453"/>
                  </a:lnTo>
                  <a:lnTo>
                    <a:pt x="891" y="434"/>
                  </a:lnTo>
                  <a:lnTo>
                    <a:pt x="891" y="434"/>
                  </a:lnTo>
                  <a:lnTo>
                    <a:pt x="892" y="421"/>
                  </a:lnTo>
                  <a:lnTo>
                    <a:pt x="893" y="406"/>
                  </a:lnTo>
                  <a:lnTo>
                    <a:pt x="894" y="377"/>
                  </a:lnTo>
                  <a:lnTo>
                    <a:pt x="894" y="377"/>
                  </a:lnTo>
                  <a:lnTo>
                    <a:pt x="894" y="356"/>
                  </a:lnTo>
                  <a:lnTo>
                    <a:pt x="895" y="354"/>
                  </a:lnTo>
                  <a:lnTo>
                    <a:pt x="895" y="354"/>
                  </a:lnTo>
                  <a:lnTo>
                    <a:pt x="895" y="344"/>
                  </a:lnTo>
                  <a:lnTo>
                    <a:pt x="894" y="334"/>
                  </a:lnTo>
                  <a:lnTo>
                    <a:pt x="892" y="325"/>
                  </a:lnTo>
                  <a:lnTo>
                    <a:pt x="888" y="315"/>
                  </a:lnTo>
                  <a:lnTo>
                    <a:pt x="888" y="315"/>
                  </a:lnTo>
                  <a:lnTo>
                    <a:pt x="885" y="310"/>
                  </a:lnTo>
                  <a:lnTo>
                    <a:pt x="881" y="304"/>
                  </a:lnTo>
                  <a:lnTo>
                    <a:pt x="881" y="304"/>
                  </a:lnTo>
                  <a:lnTo>
                    <a:pt x="878" y="287"/>
                  </a:lnTo>
                  <a:lnTo>
                    <a:pt x="878" y="287"/>
                  </a:lnTo>
                  <a:lnTo>
                    <a:pt x="873" y="257"/>
                  </a:lnTo>
                  <a:lnTo>
                    <a:pt x="870" y="242"/>
                  </a:lnTo>
                  <a:lnTo>
                    <a:pt x="866" y="228"/>
                  </a:lnTo>
                  <a:lnTo>
                    <a:pt x="860" y="213"/>
                  </a:lnTo>
                  <a:lnTo>
                    <a:pt x="853" y="200"/>
                  </a:lnTo>
                  <a:lnTo>
                    <a:pt x="842" y="187"/>
                  </a:lnTo>
                  <a:lnTo>
                    <a:pt x="837" y="181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14" y="162"/>
                  </a:lnTo>
                  <a:lnTo>
                    <a:pt x="798" y="149"/>
                  </a:lnTo>
                  <a:lnTo>
                    <a:pt x="780" y="137"/>
                  </a:lnTo>
                  <a:lnTo>
                    <a:pt x="762" y="124"/>
                  </a:lnTo>
                  <a:lnTo>
                    <a:pt x="743" y="114"/>
                  </a:lnTo>
                  <a:lnTo>
                    <a:pt x="724" y="104"/>
                  </a:lnTo>
                  <a:lnTo>
                    <a:pt x="705" y="93"/>
                  </a:lnTo>
                  <a:lnTo>
                    <a:pt x="684" y="85"/>
                  </a:lnTo>
                  <a:lnTo>
                    <a:pt x="684" y="85"/>
                  </a:lnTo>
                  <a:lnTo>
                    <a:pt x="663" y="76"/>
                  </a:lnTo>
                  <a:lnTo>
                    <a:pt x="640" y="68"/>
                  </a:lnTo>
                  <a:lnTo>
                    <a:pt x="618" y="60"/>
                  </a:lnTo>
                  <a:lnTo>
                    <a:pt x="595" y="54"/>
                  </a:lnTo>
                  <a:lnTo>
                    <a:pt x="574" y="50"/>
                  </a:lnTo>
                  <a:lnTo>
                    <a:pt x="550" y="45"/>
                  </a:lnTo>
                  <a:lnTo>
                    <a:pt x="526" y="42"/>
                  </a:lnTo>
                  <a:lnTo>
                    <a:pt x="501" y="39"/>
                  </a:lnTo>
                  <a:lnTo>
                    <a:pt x="501" y="39"/>
                  </a:lnTo>
                  <a:lnTo>
                    <a:pt x="479" y="38"/>
                  </a:lnTo>
                  <a:lnTo>
                    <a:pt x="479" y="38"/>
                  </a:lnTo>
                  <a:lnTo>
                    <a:pt x="464" y="39"/>
                  </a:lnTo>
                  <a:lnTo>
                    <a:pt x="450" y="40"/>
                  </a:lnTo>
                  <a:lnTo>
                    <a:pt x="422" y="43"/>
                  </a:lnTo>
                  <a:lnTo>
                    <a:pt x="422" y="43"/>
                  </a:lnTo>
                  <a:lnTo>
                    <a:pt x="398" y="45"/>
                  </a:lnTo>
                  <a:lnTo>
                    <a:pt x="372" y="47"/>
                  </a:lnTo>
                  <a:lnTo>
                    <a:pt x="372" y="47"/>
                  </a:lnTo>
                  <a:lnTo>
                    <a:pt x="361" y="48"/>
                  </a:lnTo>
                  <a:lnTo>
                    <a:pt x="348" y="49"/>
                  </a:lnTo>
                  <a:lnTo>
                    <a:pt x="337" y="52"/>
                  </a:lnTo>
                  <a:lnTo>
                    <a:pt x="325" y="55"/>
                  </a:lnTo>
                  <a:lnTo>
                    <a:pt x="312" y="59"/>
                  </a:lnTo>
                  <a:lnTo>
                    <a:pt x="301" y="64"/>
                  </a:lnTo>
                  <a:lnTo>
                    <a:pt x="277" y="76"/>
                  </a:lnTo>
                  <a:lnTo>
                    <a:pt x="255" y="88"/>
                  </a:lnTo>
                  <a:lnTo>
                    <a:pt x="233" y="103"/>
                  </a:lnTo>
                  <a:lnTo>
                    <a:pt x="213" y="117"/>
                  </a:lnTo>
                  <a:lnTo>
                    <a:pt x="196" y="132"/>
                  </a:lnTo>
                  <a:lnTo>
                    <a:pt x="190" y="137"/>
                  </a:lnTo>
                  <a:lnTo>
                    <a:pt x="190" y="137"/>
                  </a:lnTo>
                  <a:lnTo>
                    <a:pt x="163" y="162"/>
                  </a:lnTo>
                  <a:lnTo>
                    <a:pt x="136" y="187"/>
                  </a:lnTo>
                  <a:lnTo>
                    <a:pt x="123" y="201"/>
                  </a:lnTo>
                  <a:lnTo>
                    <a:pt x="111" y="215"/>
                  </a:lnTo>
                  <a:lnTo>
                    <a:pt x="101" y="230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81" y="264"/>
                  </a:lnTo>
                  <a:lnTo>
                    <a:pt x="73" y="281"/>
                  </a:lnTo>
                  <a:lnTo>
                    <a:pt x="65" y="300"/>
                  </a:lnTo>
                  <a:lnTo>
                    <a:pt x="59" y="317"/>
                  </a:lnTo>
                  <a:lnTo>
                    <a:pt x="54" y="336"/>
                  </a:lnTo>
                  <a:lnTo>
                    <a:pt x="49" y="355"/>
                  </a:lnTo>
                  <a:lnTo>
                    <a:pt x="42" y="393"/>
                  </a:lnTo>
                  <a:lnTo>
                    <a:pt x="42" y="393"/>
                  </a:lnTo>
                  <a:lnTo>
                    <a:pt x="39" y="417"/>
                  </a:lnTo>
                  <a:lnTo>
                    <a:pt x="36" y="438"/>
                  </a:lnTo>
                  <a:lnTo>
                    <a:pt x="34" y="459"/>
                  </a:lnTo>
                  <a:lnTo>
                    <a:pt x="34" y="479"/>
                  </a:lnTo>
                  <a:lnTo>
                    <a:pt x="36" y="496"/>
                  </a:lnTo>
                  <a:lnTo>
                    <a:pt x="38" y="512"/>
                  </a:lnTo>
                  <a:lnTo>
                    <a:pt x="40" y="527"/>
                  </a:lnTo>
                  <a:lnTo>
                    <a:pt x="44" y="540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63" y="594"/>
                  </a:lnTo>
                  <a:lnTo>
                    <a:pt x="72" y="615"/>
                  </a:lnTo>
                  <a:lnTo>
                    <a:pt x="81" y="635"/>
                  </a:lnTo>
                  <a:lnTo>
                    <a:pt x="90" y="655"/>
                  </a:lnTo>
                  <a:lnTo>
                    <a:pt x="101" y="675"/>
                  </a:lnTo>
                  <a:lnTo>
                    <a:pt x="113" y="692"/>
                  </a:lnTo>
                  <a:lnTo>
                    <a:pt x="125" y="710"/>
                  </a:lnTo>
                  <a:lnTo>
                    <a:pt x="125" y="710"/>
                  </a:lnTo>
                  <a:lnTo>
                    <a:pt x="139" y="723"/>
                  </a:lnTo>
                  <a:lnTo>
                    <a:pt x="153" y="736"/>
                  </a:lnTo>
                  <a:lnTo>
                    <a:pt x="169" y="746"/>
                  </a:lnTo>
                  <a:lnTo>
                    <a:pt x="186" y="756"/>
                  </a:lnTo>
                  <a:lnTo>
                    <a:pt x="205" y="765"/>
                  </a:lnTo>
                  <a:lnTo>
                    <a:pt x="224" y="773"/>
                  </a:lnTo>
                  <a:lnTo>
                    <a:pt x="262" y="786"/>
                  </a:lnTo>
                  <a:lnTo>
                    <a:pt x="262" y="786"/>
                  </a:lnTo>
                  <a:lnTo>
                    <a:pt x="283" y="794"/>
                  </a:lnTo>
                  <a:lnTo>
                    <a:pt x="305" y="800"/>
                  </a:lnTo>
                  <a:lnTo>
                    <a:pt x="326" y="805"/>
                  </a:lnTo>
                  <a:lnTo>
                    <a:pt x="346" y="809"/>
                  </a:lnTo>
                  <a:lnTo>
                    <a:pt x="367" y="812"/>
                  </a:lnTo>
                  <a:lnTo>
                    <a:pt x="388" y="815"/>
                  </a:lnTo>
                  <a:lnTo>
                    <a:pt x="408" y="816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60" y="816"/>
                  </a:lnTo>
                  <a:lnTo>
                    <a:pt x="490" y="814"/>
                  </a:lnTo>
                  <a:lnTo>
                    <a:pt x="505" y="812"/>
                  </a:lnTo>
                  <a:lnTo>
                    <a:pt x="520" y="809"/>
                  </a:lnTo>
                  <a:lnTo>
                    <a:pt x="534" y="806"/>
                  </a:lnTo>
                  <a:lnTo>
                    <a:pt x="548" y="801"/>
                  </a:lnTo>
                  <a:lnTo>
                    <a:pt x="549" y="801"/>
                  </a:lnTo>
                  <a:lnTo>
                    <a:pt x="550" y="800"/>
                  </a:lnTo>
                  <a:lnTo>
                    <a:pt x="550" y="800"/>
                  </a:lnTo>
                  <a:lnTo>
                    <a:pt x="553" y="797"/>
                  </a:lnTo>
                  <a:lnTo>
                    <a:pt x="553" y="797"/>
                  </a:lnTo>
                  <a:lnTo>
                    <a:pt x="560" y="792"/>
                  </a:lnTo>
                  <a:lnTo>
                    <a:pt x="570" y="783"/>
                  </a:lnTo>
                  <a:lnTo>
                    <a:pt x="573" y="779"/>
                  </a:lnTo>
                  <a:lnTo>
                    <a:pt x="576" y="774"/>
                  </a:lnTo>
                  <a:lnTo>
                    <a:pt x="578" y="769"/>
                  </a:lnTo>
                  <a:lnTo>
                    <a:pt x="577" y="764"/>
                  </a:lnTo>
                  <a:lnTo>
                    <a:pt x="577" y="764"/>
                  </a:lnTo>
                  <a:lnTo>
                    <a:pt x="575" y="760"/>
                  </a:lnTo>
                  <a:lnTo>
                    <a:pt x="572" y="756"/>
                  </a:lnTo>
                  <a:lnTo>
                    <a:pt x="567" y="754"/>
                  </a:lnTo>
                  <a:lnTo>
                    <a:pt x="563" y="752"/>
                  </a:lnTo>
                  <a:lnTo>
                    <a:pt x="554" y="751"/>
                  </a:lnTo>
                  <a:lnTo>
                    <a:pt x="547" y="751"/>
                  </a:lnTo>
                  <a:lnTo>
                    <a:pt x="546" y="751"/>
                  </a:lnTo>
                  <a:lnTo>
                    <a:pt x="546" y="751"/>
                  </a:lnTo>
                  <a:lnTo>
                    <a:pt x="519" y="751"/>
                  </a:lnTo>
                  <a:lnTo>
                    <a:pt x="519" y="751"/>
                  </a:lnTo>
                  <a:lnTo>
                    <a:pt x="492" y="751"/>
                  </a:lnTo>
                  <a:lnTo>
                    <a:pt x="492" y="751"/>
                  </a:lnTo>
                  <a:lnTo>
                    <a:pt x="470" y="751"/>
                  </a:lnTo>
                  <a:lnTo>
                    <a:pt x="450" y="750"/>
                  </a:lnTo>
                  <a:lnTo>
                    <a:pt x="450" y="750"/>
                  </a:lnTo>
                  <a:lnTo>
                    <a:pt x="428" y="749"/>
                  </a:lnTo>
                  <a:lnTo>
                    <a:pt x="407" y="748"/>
                  </a:lnTo>
                  <a:lnTo>
                    <a:pt x="407" y="748"/>
                  </a:lnTo>
                  <a:lnTo>
                    <a:pt x="385" y="747"/>
                  </a:lnTo>
                  <a:lnTo>
                    <a:pt x="362" y="745"/>
                  </a:lnTo>
                  <a:lnTo>
                    <a:pt x="339" y="740"/>
                  </a:lnTo>
                  <a:lnTo>
                    <a:pt x="318" y="734"/>
                  </a:lnTo>
                  <a:lnTo>
                    <a:pt x="296" y="727"/>
                  </a:lnTo>
                  <a:lnTo>
                    <a:pt x="274" y="717"/>
                  </a:lnTo>
                  <a:lnTo>
                    <a:pt x="256" y="707"/>
                  </a:lnTo>
                  <a:lnTo>
                    <a:pt x="237" y="696"/>
                  </a:lnTo>
                  <a:lnTo>
                    <a:pt x="237" y="696"/>
                  </a:lnTo>
                  <a:lnTo>
                    <a:pt x="234" y="692"/>
                  </a:lnTo>
                  <a:lnTo>
                    <a:pt x="232" y="689"/>
                  </a:lnTo>
                  <a:lnTo>
                    <a:pt x="230" y="686"/>
                  </a:lnTo>
                  <a:lnTo>
                    <a:pt x="230" y="683"/>
                  </a:lnTo>
                  <a:lnTo>
                    <a:pt x="230" y="678"/>
                  </a:lnTo>
                  <a:lnTo>
                    <a:pt x="231" y="674"/>
                  </a:lnTo>
                  <a:lnTo>
                    <a:pt x="231" y="674"/>
                  </a:lnTo>
                  <a:lnTo>
                    <a:pt x="233" y="669"/>
                  </a:lnTo>
                  <a:lnTo>
                    <a:pt x="236" y="665"/>
                  </a:lnTo>
                  <a:lnTo>
                    <a:pt x="241" y="661"/>
                  </a:lnTo>
                  <a:lnTo>
                    <a:pt x="245" y="660"/>
                  </a:lnTo>
                  <a:lnTo>
                    <a:pt x="245" y="660"/>
                  </a:lnTo>
                  <a:lnTo>
                    <a:pt x="250" y="661"/>
                  </a:lnTo>
                  <a:lnTo>
                    <a:pt x="255" y="665"/>
                  </a:lnTo>
                  <a:lnTo>
                    <a:pt x="255" y="665"/>
                  </a:lnTo>
                  <a:lnTo>
                    <a:pt x="267" y="673"/>
                  </a:lnTo>
                  <a:lnTo>
                    <a:pt x="280" y="680"/>
                  </a:lnTo>
                  <a:lnTo>
                    <a:pt x="294" y="686"/>
                  </a:lnTo>
                  <a:lnTo>
                    <a:pt x="307" y="692"/>
                  </a:lnTo>
                  <a:lnTo>
                    <a:pt x="322" y="697"/>
                  </a:lnTo>
                  <a:lnTo>
                    <a:pt x="336" y="701"/>
                  </a:lnTo>
                  <a:lnTo>
                    <a:pt x="350" y="704"/>
                  </a:lnTo>
                  <a:lnTo>
                    <a:pt x="364" y="707"/>
                  </a:lnTo>
                  <a:lnTo>
                    <a:pt x="394" y="710"/>
                  </a:lnTo>
                  <a:lnTo>
                    <a:pt x="423" y="712"/>
                  </a:lnTo>
                  <a:lnTo>
                    <a:pt x="453" y="713"/>
                  </a:lnTo>
                  <a:lnTo>
                    <a:pt x="483" y="714"/>
                  </a:lnTo>
                  <a:lnTo>
                    <a:pt x="483" y="714"/>
                  </a:lnTo>
                  <a:lnTo>
                    <a:pt x="522" y="714"/>
                  </a:lnTo>
                  <a:lnTo>
                    <a:pt x="560" y="716"/>
                  </a:lnTo>
                  <a:lnTo>
                    <a:pt x="560" y="716"/>
                  </a:lnTo>
                  <a:lnTo>
                    <a:pt x="572" y="717"/>
                  </a:lnTo>
                  <a:lnTo>
                    <a:pt x="582" y="720"/>
                  </a:lnTo>
                  <a:lnTo>
                    <a:pt x="591" y="726"/>
                  </a:lnTo>
                  <a:lnTo>
                    <a:pt x="599" y="731"/>
                  </a:lnTo>
                  <a:lnTo>
                    <a:pt x="608" y="738"/>
                  </a:lnTo>
                  <a:lnTo>
                    <a:pt x="615" y="746"/>
                  </a:lnTo>
                  <a:lnTo>
                    <a:pt x="620" y="755"/>
                  </a:lnTo>
                  <a:lnTo>
                    <a:pt x="625" y="766"/>
                  </a:lnTo>
                  <a:lnTo>
                    <a:pt x="625" y="766"/>
                  </a:lnTo>
                  <a:lnTo>
                    <a:pt x="626" y="771"/>
                  </a:lnTo>
                  <a:lnTo>
                    <a:pt x="626" y="776"/>
                  </a:lnTo>
                  <a:lnTo>
                    <a:pt x="625" y="781"/>
                  </a:lnTo>
                  <a:lnTo>
                    <a:pt x="623" y="786"/>
                  </a:lnTo>
                  <a:lnTo>
                    <a:pt x="620" y="792"/>
                  </a:lnTo>
                  <a:lnTo>
                    <a:pt x="616" y="797"/>
                  </a:lnTo>
                  <a:lnTo>
                    <a:pt x="610" y="803"/>
                  </a:lnTo>
                  <a:lnTo>
                    <a:pt x="603" y="808"/>
                  </a:lnTo>
                  <a:lnTo>
                    <a:pt x="602" y="809"/>
                  </a:lnTo>
                  <a:lnTo>
                    <a:pt x="602" y="810"/>
                  </a:lnTo>
                  <a:lnTo>
                    <a:pt x="602" y="810"/>
                  </a:lnTo>
                  <a:lnTo>
                    <a:pt x="598" y="813"/>
                  </a:lnTo>
                  <a:lnTo>
                    <a:pt x="595" y="816"/>
                  </a:lnTo>
                  <a:lnTo>
                    <a:pt x="595" y="816"/>
                  </a:lnTo>
                  <a:lnTo>
                    <a:pt x="583" y="825"/>
                  </a:lnTo>
                  <a:lnTo>
                    <a:pt x="569" y="832"/>
                  </a:lnTo>
                  <a:lnTo>
                    <a:pt x="552" y="838"/>
                  </a:lnTo>
                  <a:lnTo>
                    <a:pt x="533" y="843"/>
                  </a:lnTo>
                  <a:lnTo>
                    <a:pt x="514" y="847"/>
                  </a:lnTo>
                  <a:lnTo>
                    <a:pt x="492" y="850"/>
                  </a:lnTo>
                  <a:lnTo>
                    <a:pt x="468" y="853"/>
                  </a:lnTo>
                  <a:lnTo>
                    <a:pt x="444" y="853"/>
                  </a:lnTo>
                  <a:lnTo>
                    <a:pt x="444" y="8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0" name="组合 959"/>
          <p:cNvGrpSpPr/>
          <p:nvPr/>
        </p:nvGrpSpPr>
        <p:grpSpPr>
          <a:xfrm>
            <a:off x="5509661" y="3748670"/>
            <a:ext cx="994833" cy="944033"/>
            <a:chOff x="4219575" y="3103563"/>
            <a:chExt cx="746125" cy="708025"/>
          </a:xfrm>
          <a:solidFill>
            <a:srgbClr val="634923"/>
          </a:solidFill>
        </p:grpSpPr>
        <p:sp>
          <p:nvSpPr>
            <p:cNvPr id="16740" name="Freeform 356"/>
            <p:cNvSpPr/>
            <p:nvPr/>
          </p:nvSpPr>
          <p:spPr bwMode="auto">
            <a:xfrm>
              <a:off x="4276725" y="3703638"/>
              <a:ext cx="17463" cy="603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8"/>
                </a:cxn>
                <a:cxn ang="0">
                  <a:pos x="20" y="31"/>
                </a:cxn>
                <a:cxn ang="0">
                  <a:pos x="12" y="57"/>
                </a:cxn>
                <a:cxn ang="0">
                  <a:pos x="7" y="69"/>
                </a:cxn>
                <a:cxn ang="0">
                  <a:pos x="4" y="83"/>
                </a:cxn>
                <a:cxn ang="0">
                  <a:pos x="1" y="95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1"/>
                </a:cxn>
                <a:cxn ang="0">
                  <a:pos x="10" y="109"/>
                </a:cxn>
                <a:cxn ang="0">
                  <a:pos x="10" y="109"/>
                </a:cxn>
                <a:cxn ang="0">
                  <a:pos x="11" y="95"/>
                </a:cxn>
                <a:cxn ang="0">
                  <a:pos x="14" y="83"/>
                </a:cxn>
                <a:cxn ang="0">
                  <a:pos x="17" y="69"/>
                </a:cxn>
                <a:cxn ang="0">
                  <a:pos x="21" y="57"/>
                </a:cxn>
                <a:cxn ang="0">
                  <a:pos x="29" y="31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114">
                  <a:moveTo>
                    <a:pt x="24" y="4"/>
                  </a:moveTo>
                  <a:lnTo>
                    <a:pt x="24" y="4"/>
                  </a:lnTo>
                  <a:lnTo>
                    <a:pt x="22" y="18"/>
                  </a:lnTo>
                  <a:lnTo>
                    <a:pt x="20" y="31"/>
                  </a:lnTo>
                  <a:lnTo>
                    <a:pt x="12" y="57"/>
                  </a:lnTo>
                  <a:lnTo>
                    <a:pt x="7" y="69"/>
                  </a:lnTo>
                  <a:lnTo>
                    <a:pt x="4" y="83"/>
                  </a:lnTo>
                  <a:lnTo>
                    <a:pt x="1" y="95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1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1" y="95"/>
                  </a:lnTo>
                  <a:lnTo>
                    <a:pt x="14" y="83"/>
                  </a:lnTo>
                  <a:lnTo>
                    <a:pt x="17" y="69"/>
                  </a:lnTo>
                  <a:lnTo>
                    <a:pt x="21" y="57"/>
                  </a:lnTo>
                  <a:lnTo>
                    <a:pt x="29" y="31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1" name="Freeform 357"/>
            <p:cNvSpPr/>
            <p:nvPr/>
          </p:nvSpPr>
          <p:spPr bwMode="auto">
            <a:xfrm>
              <a:off x="4314825" y="3724275"/>
              <a:ext cx="17463" cy="5715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4" y="29"/>
                </a:cxn>
                <a:cxn ang="0">
                  <a:pos x="9" y="43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2" y="68"/>
                </a:cxn>
                <a:cxn ang="0">
                  <a:pos x="1" y="8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9" y="93"/>
                </a:cxn>
                <a:cxn ang="0">
                  <a:pos x="11" y="83"/>
                </a:cxn>
                <a:cxn ang="0">
                  <a:pos x="13" y="62"/>
                </a:cxn>
                <a:cxn ang="0">
                  <a:pos x="13" y="62"/>
                </a:cxn>
                <a:cxn ang="0">
                  <a:pos x="14" y="55"/>
                </a:cxn>
                <a:cxn ang="0">
                  <a:pos x="16" y="48"/>
                </a:cxn>
                <a:cxn ang="0">
                  <a:pos x="21" y="33"/>
                </a:cxn>
                <a:cxn ang="0">
                  <a:pos x="27" y="20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3" h="109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4" y="29"/>
                  </a:lnTo>
                  <a:lnTo>
                    <a:pt x="9" y="43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2" y="68"/>
                  </a:lnTo>
                  <a:lnTo>
                    <a:pt x="1" y="8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93"/>
                  </a:lnTo>
                  <a:lnTo>
                    <a:pt x="11" y="83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4" y="55"/>
                  </a:lnTo>
                  <a:lnTo>
                    <a:pt x="16" y="48"/>
                  </a:lnTo>
                  <a:lnTo>
                    <a:pt x="21" y="33"/>
                  </a:lnTo>
                  <a:lnTo>
                    <a:pt x="27" y="20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2" name="Freeform 358"/>
            <p:cNvSpPr/>
            <p:nvPr/>
          </p:nvSpPr>
          <p:spPr bwMode="auto">
            <a:xfrm>
              <a:off x="4352925" y="3725863"/>
              <a:ext cx="22225" cy="5556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2" y="11"/>
                </a:cxn>
                <a:cxn ang="0">
                  <a:pos x="30" y="17"/>
                </a:cxn>
                <a:cxn ang="0">
                  <a:pos x="25" y="30"/>
                </a:cxn>
                <a:cxn ang="0">
                  <a:pos x="18" y="41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9" y="64"/>
                </a:cxn>
                <a:cxn ang="0">
                  <a:pos x="5" y="7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1"/>
                </a:cxn>
                <a:cxn ang="0">
                  <a:pos x="8" y="101"/>
                </a:cxn>
                <a:cxn ang="0">
                  <a:pos x="16" y="72"/>
                </a:cxn>
                <a:cxn ang="0">
                  <a:pos x="21" y="58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36" y="25"/>
                </a:cxn>
                <a:cxn ang="0">
                  <a:pos x="40" y="15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104">
                  <a:moveTo>
                    <a:pt x="33" y="5"/>
                  </a:moveTo>
                  <a:lnTo>
                    <a:pt x="33" y="5"/>
                  </a:lnTo>
                  <a:lnTo>
                    <a:pt x="32" y="11"/>
                  </a:lnTo>
                  <a:lnTo>
                    <a:pt x="30" y="17"/>
                  </a:lnTo>
                  <a:lnTo>
                    <a:pt x="25" y="30"/>
                  </a:lnTo>
                  <a:lnTo>
                    <a:pt x="18" y="41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6" y="72"/>
                  </a:lnTo>
                  <a:lnTo>
                    <a:pt x="21" y="58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6" y="25"/>
                  </a:lnTo>
                  <a:lnTo>
                    <a:pt x="40" y="1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3" name="Freeform 359"/>
            <p:cNvSpPr/>
            <p:nvPr/>
          </p:nvSpPr>
          <p:spPr bwMode="auto">
            <a:xfrm>
              <a:off x="4387850" y="3729038"/>
              <a:ext cx="26988" cy="571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1" y="10"/>
                </a:cxn>
                <a:cxn ang="0">
                  <a:pos x="40" y="15"/>
                </a:cxn>
                <a:cxn ang="0">
                  <a:pos x="35" y="26"/>
                </a:cxn>
                <a:cxn ang="0">
                  <a:pos x="24" y="44"/>
                </a:cxn>
                <a:cxn ang="0">
                  <a:pos x="24" y="44"/>
                </a:cxn>
                <a:cxn ang="0">
                  <a:pos x="22" y="49"/>
                </a:cxn>
                <a:cxn ang="0">
                  <a:pos x="20" y="56"/>
                </a:cxn>
                <a:cxn ang="0">
                  <a:pos x="16" y="67"/>
                </a:cxn>
                <a:cxn ang="0">
                  <a:pos x="16" y="67"/>
                </a:cxn>
                <a:cxn ang="0">
                  <a:pos x="9" y="84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22" y="77"/>
                </a:cxn>
                <a:cxn ang="0">
                  <a:pos x="22" y="77"/>
                </a:cxn>
                <a:cxn ang="0">
                  <a:pos x="25" y="70"/>
                </a:cxn>
                <a:cxn ang="0">
                  <a:pos x="28" y="62"/>
                </a:cxn>
                <a:cxn ang="0">
                  <a:pos x="31" y="53"/>
                </a:cxn>
                <a:cxn ang="0">
                  <a:pos x="34" y="46"/>
                </a:cxn>
                <a:cxn ang="0">
                  <a:pos x="34" y="46"/>
                </a:cxn>
                <a:cxn ang="0">
                  <a:pos x="45" y="26"/>
                </a:cxn>
                <a:cxn ang="0">
                  <a:pos x="49" y="15"/>
                </a:cxn>
                <a:cxn ang="0">
                  <a:pos x="51" y="10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108">
                  <a:moveTo>
                    <a:pt x="42" y="4"/>
                  </a:moveTo>
                  <a:lnTo>
                    <a:pt x="42" y="4"/>
                  </a:lnTo>
                  <a:lnTo>
                    <a:pt x="41" y="10"/>
                  </a:lnTo>
                  <a:lnTo>
                    <a:pt x="40" y="15"/>
                  </a:lnTo>
                  <a:lnTo>
                    <a:pt x="35" y="26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2" y="49"/>
                  </a:lnTo>
                  <a:lnTo>
                    <a:pt x="20" y="56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9" y="84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5" y="70"/>
                  </a:lnTo>
                  <a:lnTo>
                    <a:pt x="28" y="62"/>
                  </a:lnTo>
                  <a:lnTo>
                    <a:pt x="31" y="53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45" y="26"/>
                  </a:lnTo>
                  <a:lnTo>
                    <a:pt x="49" y="15"/>
                  </a:lnTo>
                  <a:lnTo>
                    <a:pt x="51" y="1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4" name="Freeform 360"/>
            <p:cNvSpPr/>
            <p:nvPr/>
          </p:nvSpPr>
          <p:spPr bwMode="auto">
            <a:xfrm>
              <a:off x="4438650" y="3730625"/>
              <a:ext cx="23813" cy="55563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5" y="17"/>
                </a:cxn>
                <a:cxn ang="0">
                  <a:pos x="32" y="29"/>
                </a:cxn>
                <a:cxn ang="0">
                  <a:pos x="27" y="41"/>
                </a:cxn>
                <a:cxn ang="0">
                  <a:pos x="21" y="53"/>
                </a:cxn>
                <a:cxn ang="0">
                  <a:pos x="8" y="75"/>
                </a:cxn>
                <a:cxn ang="0">
                  <a:pos x="3" y="87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2" y="89"/>
                </a:cxn>
                <a:cxn ang="0">
                  <a:pos x="17" y="76"/>
                </a:cxn>
                <a:cxn ang="0">
                  <a:pos x="30" y="54"/>
                </a:cxn>
                <a:cxn ang="0">
                  <a:pos x="36" y="42"/>
                </a:cxn>
                <a:cxn ang="0">
                  <a:pos x="41" y="30"/>
                </a:cxn>
                <a:cxn ang="0">
                  <a:pos x="45" y="17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6" h="104">
                  <a:moveTo>
                    <a:pt x="37" y="5"/>
                  </a:moveTo>
                  <a:lnTo>
                    <a:pt x="37" y="5"/>
                  </a:lnTo>
                  <a:lnTo>
                    <a:pt x="35" y="17"/>
                  </a:lnTo>
                  <a:lnTo>
                    <a:pt x="32" y="29"/>
                  </a:lnTo>
                  <a:lnTo>
                    <a:pt x="27" y="41"/>
                  </a:lnTo>
                  <a:lnTo>
                    <a:pt x="21" y="53"/>
                  </a:lnTo>
                  <a:lnTo>
                    <a:pt x="8" y="75"/>
                  </a:lnTo>
                  <a:lnTo>
                    <a:pt x="3" y="8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2" y="89"/>
                  </a:lnTo>
                  <a:lnTo>
                    <a:pt x="17" y="76"/>
                  </a:lnTo>
                  <a:lnTo>
                    <a:pt x="30" y="54"/>
                  </a:lnTo>
                  <a:lnTo>
                    <a:pt x="36" y="42"/>
                  </a:lnTo>
                  <a:lnTo>
                    <a:pt x="41" y="30"/>
                  </a:lnTo>
                  <a:lnTo>
                    <a:pt x="45" y="17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5" name="Freeform 361"/>
            <p:cNvSpPr/>
            <p:nvPr/>
          </p:nvSpPr>
          <p:spPr bwMode="auto">
            <a:xfrm>
              <a:off x="4478338" y="3732213"/>
              <a:ext cx="25400" cy="52388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4"/>
                </a:cxn>
                <a:cxn ang="0">
                  <a:pos x="29" y="26"/>
                </a:cxn>
                <a:cxn ang="0">
                  <a:pos x="18" y="47"/>
                </a:cxn>
                <a:cxn ang="0">
                  <a:pos x="13" y="58"/>
                </a:cxn>
                <a:cxn ang="0">
                  <a:pos x="8" y="69"/>
                </a:cxn>
                <a:cxn ang="0">
                  <a:pos x="3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2" y="61"/>
                </a:cxn>
                <a:cxn ang="0">
                  <a:pos x="27" y="49"/>
                </a:cxn>
                <a:cxn ang="0">
                  <a:pos x="39" y="28"/>
                </a:cxn>
                <a:cxn ang="0">
                  <a:pos x="44" y="16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99">
                  <a:moveTo>
                    <a:pt x="39" y="3"/>
                  </a:moveTo>
                  <a:lnTo>
                    <a:pt x="39" y="3"/>
                  </a:lnTo>
                  <a:lnTo>
                    <a:pt x="34" y="14"/>
                  </a:lnTo>
                  <a:lnTo>
                    <a:pt x="29" y="26"/>
                  </a:lnTo>
                  <a:lnTo>
                    <a:pt x="18" y="47"/>
                  </a:lnTo>
                  <a:lnTo>
                    <a:pt x="13" y="58"/>
                  </a:lnTo>
                  <a:lnTo>
                    <a:pt x="8" y="69"/>
                  </a:lnTo>
                  <a:lnTo>
                    <a:pt x="3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2" y="61"/>
                  </a:lnTo>
                  <a:lnTo>
                    <a:pt x="27" y="49"/>
                  </a:lnTo>
                  <a:lnTo>
                    <a:pt x="39" y="28"/>
                  </a:lnTo>
                  <a:lnTo>
                    <a:pt x="44" y="16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6" name="Freeform 362"/>
            <p:cNvSpPr/>
            <p:nvPr/>
          </p:nvSpPr>
          <p:spPr bwMode="auto">
            <a:xfrm>
              <a:off x="4508500" y="3738563"/>
              <a:ext cx="19050" cy="55563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7" y="17"/>
                </a:cxn>
                <a:cxn ang="0">
                  <a:pos x="24" y="2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14" y="56"/>
                </a:cxn>
                <a:cxn ang="0">
                  <a:pos x="13" y="61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9" y="79"/>
                </a:cxn>
                <a:cxn ang="0">
                  <a:pos x="7" y="8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5" y="92"/>
                </a:cxn>
                <a:cxn ang="0">
                  <a:pos x="19" y="81"/>
                </a:cxn>
                <a:cxn ang="0">
                  <a:pos x="22" y="70"/>
                </a:cxn>
                <a:cxn ang="0">
                  <a:pos x="24" y="57"/>
                </a:cxn>
                <a:cxn ang="0">
                  <a:pos x="24" y="57"/>
                </a:cxn>
                <a:cxn ang="0">
                  <a:pos x="25" y="51"/>
                </a:cxn>
                <a:cxn ang="0">
                  <a:pos x="27" y="45"/>
                </a:cxn>
                <a:cxn ang="0">
                  <a:pos x="31" y="31"/>
                </a:cxn>
                <a:cxn ang="0">
                  <a:pos x="35" y="19"/>
                </a:cxn>
                <a:cxn ang="0">
                  <a:pos x="37" y="1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7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8" h="105">
                  <a:moveTo>
                    <a:pt x="29" y="5"/>
                  </a:moveTo>
                  <a:lnTo>
                    <a:pt x="29" y="5"/>
                  </a:lnTo>
                  <a:lnTo>
                    <a:pt x="27" y="17"/>
                  </a:lnTo>
                  <a:lnTo>
                    <a:pt x="24" y="29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4" y="56"/>
                  </a:lnTo>
                  <a:lnTo>
                    <a:pt x="13" y="6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9" y="79"/>
                  </a:lnTo>
                  <a:lnTo>
                    <a:pt x="7" y="8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5" y="92"/>
                  </a:lnTo>
                  <a:lnTo>
                    <a:pt x="19" y="81"/>
                  </a:lnTo>
                  <a:lnTo>
                    <a:pt x="22" y="7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5" y="51"/>
                  </a:lnTo>
                  <a:lnTo>
                    <a:pt x="27" y="45"/>
                  </a:lnTo>
                  <a:lnTo>
                    <a:pt x="31" y="31"/>
                  </a:lnTo>
                  <a:lnTo>
                    <a:pt x="35" y="19"/>
                  </a:lnTo>
                  <a:lnTo>
                    <a:pt x="37" y="1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7" name="Freeform 363"/>
            <p:cNvSpPr/>
            <p:nvPr/>
          </p:nvSpPr>
          <p:spPr bwMode="auto">
            <a:xfrm>
              <a:off x="4545013" y="3736975"/>
              <a:ext cx="15875" cy="492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6"/>
                </a:cxn>
                <a:cxn ang="0">
                  <a:pos x="17" y="26"/>
                </a:cxn>
                <a:cxn ang="0">
                  <a:pos x="13" y="47"/>
                </a:cxn>
                <a:cxn ang="0">
                  <a:pos x="8" y="6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7" y="94"/>
                </a:cxn>
                <a:cxn ang="0">
                  <a:pos x="9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69"/>
                </a:cxn>
                <a:cxn ang="0">
                  <a:pos x="22" y="49"/>
                </a:cxn>
                <a:cxn ang="0">
                  <a:pos x="27" y="27"/>
                </a:cxn>
                <a:cxn ang="0">
                  <a:pos x="28" y="1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94">
                  <a:moveTo>
                    <a:pt x="19" y="4"/>
                  </a:moveTo>
                  <a:lnTo>
                    <a:pt x="19" y="4"/>
                  </a:lnTo>
                  <a:lnTo>
                    <a:pt x="19" y="16"/>
                  </a:lnTo>
                  <a:lnTo>
                    <a:pt x="17" y="26"/>
                  </a:lnTo>
                  <a:lnTo>
                    <a:pt x="13" y="47"/>
                  </a:lnTo>
                  <a:lnTo>
                    <a:pt x="8" y="6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9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69"/>
                  </a:lnTo>
                  <a:lnTo>
                    <a:pt x="22" y="49"/>
                  </a:lnTo>
                  <a:lnTo>
                    <a:pt x="27" y="27"/>
                  </a:lnTo>
                  <a:lnTo>
                    <a:pt x="28" y="1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8" name="Freeform 364"/>
            <p:cNvSpPr/>
            <p:nvPr/>
          </p:nvSpPr>
          <p:spPr bwMode="auto">
            <a:xfrm>
              <a:off x="4605338" y="3643313"/>
              <a:ext cx="47625" cy="825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79" y="12"/>
                </a:cxn>
                <a:cxn ang="0">
                  <a:pos x="74" y="16"/>
                </a:cxn>
                <a:cxn ang="0">
                  <a:pos x="63" y="24"/>
                </a:cxn>
                <a:cxn ang="0">
                  <a:pos x="61" y="27"/>
                </a:cxn>
                <a:cxn ang="0">
                  <a:pos x="56" y="41"/>
                </a:cxn>
                <a:cxn ang="0">
                  <a:pos x="50" y="50"/>
                </a:cxn>
                <a:cxn ang="0">
                  <a:pos x="37" y="68"/>
                </a:cxn>
                <a:cxn ang="0">
                  <a:pos x="31" y="77"/>
                </a:cxn>
                <a:cxn ang="0">
                  <a:pos x="12" y="109"/>
                </a:cxn>
                <a:cxn ang="0">
                  <a:pos x="4" y="127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2" y="154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49"/>
                </a:cxn>
                <a:cxn ang="0">
                  <a:pos x="10" y="143"/>
                </a:cxn>
                <a:cxn ang="0">
                  <a:pos x="15" y="125"/>
                </a:cxn>
                <a:cxn ang="0">
                  <a:pos x="26" y="101"/>
                </a:cxn>
                <a:cxn ang="0">
                  <a:pos x="41" y="78"/>
                </a:cxn>
                <a:cxn ang="0">
                  <a:pos x="56" y="57"/>
                </a:cxn>
                <a:cxn ang="0">
                  <a:pos x="65" y="42"/>
                </a:cxn>
                <a:cxn ang="0">
                  <a:pos x="75" y="27"/>
                </a:cxn>
                <a:cxn ang="0">
                  <a:pos x="81" y="23"/>
                </a:cxn>
                <a:cxn ang="0">
                  <a:pos x="88" y="12"/>
                </a:cxn>
                <a:cxn ang="0">
                  <a:pos x="90" y="5"/>
                </a:cxn>
                <a:cxn ang="0">
                  <a:pos x="89" y="2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</a:cxnLst>
              <a:rect l="0" t="0" r="r" b="b"/>
              <a:pathLst>
                <a:path w="90" h="155">
                  <a:moveTo>
                    <a:pt x="81" y="3"/>
                  </a:moveTo>
                  <a:lnTo>
                    <a:pt x="81" y="3"/>
                  </a:lnTo>
                  <a:lnTo>
                    <a:pt x="80" y="8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4" y="16"/>
                  </a:lnTo>
                  <a:lnTo>
                    <a:pt x="69" y="19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1" y="27"/>
                  </a:lnTo>
                  <a:lnTo>
                    <a:pt x="59" y="33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0" y="50"/>
                  </a:lnTo>
                  <a:lnTo>
                    <a:pt x="43" y="58"/>
                  </a:lnTo>
                  <a:lnTo>
                    <a:pt x="37" y="68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22" y="92"/>
                  </a:lnTo>
                  <a:lnTo>
                    <a:pt x="12" y="109"/>
                  </a:lnTo>
                  <a:lnTo>
                    <a:pt x="8" y="117"/>
                  </a:lnTo>
                  <a:lnTo>
                    <a:pt x="4" y="127"/>
                  </a:lnTo>
                  <a:lnTo>
                    <a:pt x="2" y="135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6" y="155"/>
                  </a:lnTo>
                  <a:lnTo>
                    <a:pt x="8" y="154"/>
                  </a:lnTo>
                  <a:lnTo>
                    <a:pt x="9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10" y="143"/>
                  </a:lnTo>
                  <a:lnTo>
                    <a:pt x="10" y="137"/>
                  </a:lnTo>
                  <a:lnTo>
                    <a:pt x="15" y="125"/>
                  </a:lnTo>
                  <a:lnTo>
                    <a:pt x="20" y="112"/>
                  </a:lnTo>
                  <a:lnTo>
                    <a:pt x="26" y="101"/>
                  </a:lnTo>
                  <a:lnTo>
                    <a:pt x="34" y="89"/>
                  </a:lnTo>
                  <a:lnTo>
                    <a:pt x="41" y="78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61" y="49"/>
                  </a:lnTo>
                  <a:lnTo>
                    <a:pt x="65" y="42"/>
                  </a:lnTo>
                  <a:lnTo>
                    <a:pt x="69" y="34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81" y="23"/>
                  </a:lnTo>
                  <a:lnTo>
                    <a:pt x="85" y="18"/>
                  </a:lnTo>
                  <a:lnTo>
                    <a:pt x="88" y="12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9" name="Freeform 365"/>
            <p:cNvSpPr/>
            <p:nvPr/>
          </p:nvSpPr>
          <p:spPr bwMode="auto">
            <a:xfrm>
              <a:off x="4610100" y="3646488"/>
              <a:ext cx="71438" cy="104775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5" y="9"/>
                </a:cxn>
                <a:cxn ang="0">
                  <a:pos x="105" y="17"/>
                </a:cxn>
                <a:cxn ang="0">
                  <a:pos x="96" y="27"/>
                </a:cxn>
                <a:cxn ang="0">
                  <a:pos x="87" y="37"/>
                </a:cxn>
                <a:cxn ang="0">
                  <a:pos x="80" y="47"/>
                </a:cxn>
                <a:cxn ang="0">
                  <a:pos x="73" y="59"/>
                </a:cxn>
                <a:cxn ang="0">
                  <a:pos x="59" y="82"/>
                </a:cxn>
                <a:cxn ang="0">
                  <a:pos x="59" y="82"/>
                </a:cxn>
                <a:cxn ang="0">
                  <a:pos x="44" y="109"/>
                </a:cxn>
                <a:cxn ang="0">
                  <a:pos x="28" y="136"/>
                </a:cxn>
                <a:cxn ang="0">
                  <a:pos x="13" y="164"/>
                </a:cxn>
                <a:cxn ang="0">
                  <a:pos x="7" y="178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7"/>
                </a:cxn>
                <a:cxn ang="0">
                  <a:pos x="2" y="198"/>
                </a:cxn>
                <a:cxn ang="0">
                  <a:pos x="3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15" y="183"/>
                </a:cxn>
                <a:cxn ang="0">
                  <a:pos x="21" y="170"/>
                </a:cxn>
                <a:cxn ang="0">
                  <a:pos x="33" y="147"/>
                </a:cxn>
                <a:cxn ang="0">
                  <a:pos x="47" y="124"/>
                </a:cxn>
                <a:cxn ang="0">
                  <a:pos x="60" y="100"/>
                </a:cxn>
                <a:cxn ang="0">
                  <a:pos x="60" y="100"/>
                </a:cxn>
                <a:cxn ang="0">
                  <a:pos x="74" y="74"/>
                </a:cxn>
                <a:cxn ang="0">
                  <a:pos x="82" y="62"/>
                </a:cxn>
                <a:cxn ang="0">
                  <a:pos x="89" y="49"/>
                </a:cxn>
                <a:cxn ang="0">
                  <a:pos x="98" y="38"/>
                </a:cxn>
                <a:cxn ang="0">
                  <a:pos x="108" y="28"/>
                </a:cxn>
                <a:cxn ang="0">
                  <a:pos x="119" y="17"/>
                </a:cxn>
                <a:cxn ang="0">
                  <a:pos x="130" y="9"/>
                </a:cxn>
                <a:cxn ang="0">
                  <a:pos x="130" y="9"/>
                </a:cxn>
                <a:cxn ang="0">
                  <a:pos x="133" y="7"/>
                </a:cxn>
                <a:cxn ang="0">
                  <a:pos x="134" y="6"/>
                </a:cxn>
                <a:cxn ang="0">
                  <a:pos x="133" y="4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99">
                  <a:moveTo>
                    <a:pt x="126" y="1"/>
                  </a:moveTo>
                  <a:lnTo>
                    <a:pt x="126" y="1"/>
                  </a:lnTo>
                  <a:lnTo>
                    <a:pt x="115" y="9"/>
                  </a:lnTo>
                  <a:lnTo>
                    <a:pt x="105" y="17"/>
                  </a:lnTo>
                  <a:lnTo>
                    <a:pt x="96" y="27"/>
                  </a:lnTo>
                  <a:lnTo>
                    <a:pt x="87" y="37"/>
                  </a:lnTo>
                  <a:lnTo>
                    <a:pt x="80" y="47"/>
                  </a:lnTo>
                  <a:lnTo>
                    <a:pt x="73" y="59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44" y="109"/>
                  </a:lnTo>
                  <a:lnTo>
                    <a:pt x="28" y="136"/>
                  </a:lnTo>
                  <a:lnTo>
                    <a:pt x="13" y="164"/>
                  </a:lnTo>
                  <a:lnTo>
                    <a:pt x="7" y="178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7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15" y="183"/>
                  </a:lnTo>
                  <a:lnTo>
                    <a:pt x="21" y="170"/>
                  </a:lnTo>
                  <a:lnTo>
                    <a:pt x="33" y="147"/>
                  </a:lnTo>
                  <a:lnTo>
                    <a:pt x="47" y="12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74" y="74"/>
                  </a:lnTo>
                  <a:lnTo>
                    <a:pt x="82" y="62"/>
                  </a:lnTo>
                  <a:lnTo>
                    <a:pt x="89" y="49"/>
                  </a:lnTo>
                  <a:lnTo>
                    <a:pt x="98" y="38"/>
                  </a:lnTo>
                  <a:lnTo>
                    <a:pt x="108" y="28"/>
                  </a:lnTo>
                  <a:lnTo>
                    <a:pt x="119" y="17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3" y="7"/>
                  </a:lnTo>
                  <a:lnTo>
                    <a:pt x="134" y="6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0" name="Freeform 366"/>
            <p:cNvSpPr/>
            <p:nvPr/>
          </p:nvSpPr>
          <p:spPr bwMode="auto">
            <a:xfrm>
              <a:off x="4624388" y="3638550"/>
              <a:ext cx="84138" cy="130175"/>
            </a:xfrm>
            <a:custGeom>
              <a:avLst/>
              <a:gdLst/>
              <a:ahLst/>
              <a:cxnLst>
                <a:cxn ang="0">
                  <a:pos x="152" y="1"/>
                </a:cxn>
                <a:cxn ang="0">
                  <a:pos x="137" y="15"/>
                </a:cxn>
                <a:cxn ang="0">
                  <a:pos x="123" y="30"/>
                </a:cxn>
                <a:cxn ang="0">
                  <a:pos x="99" y="66"/>
                </a:cxn>
                <a:cxn ang="0">
                  <a:pos x="67" y="121"/>
                </a:cxn>
                <a:cxn ang="0">
                  <a:pos x="56" y="138"/>
                </a:cxn>
                <a:cxn ang="0">
                  <a:pos x="32" y="174"/>
                </a:cxn>
                <a:cxn ang="0">
                  <a:pos x="12" y="211"/>
                </a:cxn>
                <a:cxn ang="0">
                  <a:pos x="1" y="229"/>
                </a:cxn>
                <a:cxn ang="0">
                  <a:pos x="0" y="238"/>
                </a:cxn>
                <a:cxn ang="0">
                  <a:pos x="4" y="246"/>
                </a:cxn>
                <a:cxn ang="0">
                  <a:pos x="6" y="247"/>
                </a:cxn>
                <a:cxn ang="0">
                  <a:pos x="12" y="246"/>
                </a:cxn>
                <a:cxn ang="0">
                  <a:pos x="14" y="242"/>
                </a:cxn>
                <a:cxn ang="0">
                  <a:pos x="16" y="241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2" y="234"/>
                </a:cxn>
                <a:cxn ang="0">
                  <a:pos x="10" y="234"/>
                </a:cxn>
                <a:cxn ang="0">
                  <a:pos x="12" y="229"/>
                </a:cxn>
                <a:cxn ang="0">
                  <a:pos x="22" y="210"/>
                </a:cxn>
                <a:cxn ang="0">
                  <a:pos x="33" y="191"/>
                </a:cxn>
                <a:cxn ang="0">
                  <a:pos x="53" y="160"/>
                </a:cxn>
                <a:cxn ang="0">
                  <a:pos x="73" y="129"/>
                </a:cxn>
                <a:cxn ang="0">
                  <a:pos x="92" y="98"/>
                </a:cxn>
                <a:cxn ang="0">
                  <a:pos x="121" y="50"/>
                </a:cxn>
                <a:cxn ang="0">
                  <a:pos x="144" y="21"/>
                </a:cxn>
                <a:cxn ang="0">
                  <a:pos x="157" y="10"/>
                </a:cxn>
                <a:cxn ang="0">
                  <a:pos x="158" y="9"/>
                </a:cxn>
                <a:cxn ang="0">
                  <a:pos x="158" y="2"/>
                </a:cxn>
                <a:cxn ang="0">
                  <a:pos x="156" y="0"/>
                </a:cxn>
                <a:cxn ang="0">
                  <a:pos x="152" y="1"/>
                </a:cxn>
              </a:cxnLst>
              <a:rect l="0" t="0" r="r" b="b"/>
              <a:pathLst>
                <a:path w="159" h="247">
                  <a:moveTo>
                    <a:pt x="152" y="1"/>
                  </a:moveTo>
                  <a:lnTo>
                    <a:pt x="152" y="1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29" y="23"/>
                  </a:lnTo>
                  <a:lnTo>
                    <a:pt x="123" y="30"/>
                  </a:lnTo>
                  <a:lnTo>
                    <a:pt x="111" y="48"/>
                  </a:lnTo>
                  <a:lnTo>
                    <a:pt x="99" y="66"/>
                  </a:lnTo>
                  <a:lnTo>
                    <a:pt x="79" y="103"/>
                  </a:lnTo>
                  <a:lnTo>
                    <a:pt x="67" y="121"/>
                  </a:lnTo>
                  <a:lnTo>
                    <a:pt x="56" y="138"/>
                  </a:lnTo>
                  <a:lnTo>
                    <a:pt x="56" y="138"/>
                  </a:lnTo>
                  <a:lnTo>
                    <a:pt x="44" y="155"/>
                  </a:lnTo>
                  <a:lnTo>
                    <a:pt x="32" y="174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6" y="219"/>
                  </a:lnTo>
                  <a:lnTo>
                    <a:pt x="1" y="229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1" y="242"/>
                  </a:lnTo>
                  <a:lnTo>
                    <a:pt x="4" y="246"/>
                  </a:lnTo>
                  <a:lnTo>
                    <a:pt x="4" y="246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2" y="246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6" y="241"/>
                  </a:lnTo>
                  <a:lnTo>
                    <a:pt x="17" y="240"/>
                  </a:lnTo>
                  <a:lnTo>
                    <a:pt x="17" y="236"/>
                  </a:lnTo>
                  <a:lnTo>
                    <a:pt x="16" y="235"/>
                  </a:lnTo>
                  <a:lnTo>
                    <a:pt x="15" y="234"/>
                  </a:lnTo>
                  <a:lnTo>
                    <a:pt x="14" y="233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0" y="234"/>
                  </a:lnTo>
                  <a:lnTo>
                    <a:pt x="10" y="234"/>
                  </a:lnTo>
                  <a:lnTo>
                    <a:pt x="12" y="229"/>
                  </a:lnTo>
                  <a:lnTo>
                    <a:pt x="15" y="222"/>
                  </a:lnTo>
                  <a:lnTo>
                    <a:pt x="22" y="210"/>
                  </a:lnTo>
                  <a:lnTo>
                    <a:pt x="33" y="191"/>
                  </a:lnTo>
                  <a:lnTo>
                    <a:pt x="33" y="191"/>
                  </a:lnTo>
                  <a:lnTo>
                    <a:pt x="43" y="176"/>
                  </a:lnTo>
                  <a:lnTo>
                    <a:pt x="53" y="160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83" y="114"/>
                  </a:lnTo>
                  <a:lnTo>
                    <a:pt x="92" y="98"/>
                  </a:lnTo>
                  <a:lnTo>
                    <a:pt x="111" y="65"/>
                  </a:lnTo>
                  <a:lnTo>
                    <a:pt x="121" y="50"/>
                  </a:lnTo>
                  <a:lnTo>
                    <a:pt x="131" y="34"/>
                  </a:lnTo>
                  <a:lnTo>
                    <a:pt x="144" y="21"/>
                  </a:lnTo>
                  <a:lnTo>
                    <a:pt x="150" y="15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58" y="2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2" y="1"/>
                  </a:lnTo>
                  <a:lnTo>
                    <a:pt x="1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1" name="Freeform 367"/>
            <p:cNvSpPr/>
            <p:nvPr/>
          </p:nvSpPr>
          <p:spPr bwMode="auto">
            <a:xfrm>
              <a:off x="4648200" y="3646488"/>
              <a:ext cx="80963" cy="12065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32" y="14"/>
                </a:cxn>
                <a:cxn ang="0">
                  <a:pos x="120" y="28"/>
                </a:cxn>
                <a:cxn ang="0">
                  <a:pos x="110" y="41"/>
                </a:cxn>
                <a:cxn ang="0">
                  <a:pos x="100" y="54"/>
                </a:cxn>
                <a:cxn ang="0">
                  <a:pos x="81" y="83"/>
                </a:cxn>
                <a:cxn ang="0">
                  <a:pos x="63" y="113"/>
                </a:cxn>
                <a:cxn ang="0">
                  <a:pos x="63" y="113"/>
                </a:cxn>
                <a:cxn ang="0">
                  <a:pos x="47" y="141"/>
                </a:cxn>
                <a:cxn ang="0">
                  <a:pos x="32" y="169"/>
                </a:cxn>
                <a:cxn ang="0">
                  <a:pos x="32" y="169"/>
                </a:cxn>
                <a:cxn ang="0">
                  <a:pos x="24" y="182"/>
                </a:cxn>
                <a:cxn ang="0">
                  <a:pos x="15" y="195"/>
                </a:cxn>
                <a:cxn ang="0">
                  <a:pos x="7" y="207"/>
                </a:cxn>
                <a:cxn ang="0">
                  <a:pos x="1" y="221"/>
                </a:cxn>
                <a:cxn ang="0">
                  <a:pos x="1" y="221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2" y="227"/>
                </a:cxn>
                <a:cxn ang="0">
                  <a:pos x="5" y="228"/>
                </a:cxn>
                <a:cxn ang="0">
                  <a:pos x="9" y="228"/>
                </a:cxn>
                <a:cxn ang="0">
                  <a:pos x="9" y="228"/>
                </a:cxn>
                <a:cxn ang="0">
                  <a:pos x="12" y="227"/>
                </a:cxn>
                <a:cxn ang="0">
                  <a:pos x="14" y="224"/>
                </a:cxn>
                <a:cxn ang="0">
                  <a:pos x="13" y="221"/>
                </a:cxn>
                <a:cxn ang="0">
                  <a:pos x="12" y="219"/>
                </a:cxn>
                <a:cxn ang="0">
                  <a:pos x="12" y="219"/>
                </a:cxn>
                <a:cxn ang="0">
                  <a:pos x="17" y="209"/>
                </a:cxn>
                <a:cxn ang="0">
                  <a:pos x="23" y="200"/>
                </a:cxn>
                <a:cxn ang="0">
                  <a:pos x="36" y="180"/>
                </a:cxn>
                <a:cxn ang="0">
                  <a:pos x="36" y="180"/>
                </a:cxn>
                <a:cxn ang="0">
                  <a:pos x="52" y="153"/>
                </a:cxn>
                <a:cxn ang="0">
                  <a:pos x="67" y="125"/>
                </a:cxn>
                <a:cxn ang="0">
                  <a:pos x="67" y="125"/>
                </a:cxn>
                <a:cxn ang="0">
                  <a:pos x="85" y="94"/>
                </a:cxn>
                <a:cxn ang="0">
                  <a:pos x="105" y="64"/>
                </a:cxn>
                <a:cxn ang="0">
                  <a:pos x="115" y="49"/>
                </a:cxn>
                <a:cxn ang="0">
                  <a:pos x="127" y="35"/>
                </a:cxn>
                <a:cxn ang="0">
                  <a:pos x="138" y="21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0" y="3"/>
                </a:cxn>
                <a:cxn ang="0">
                  <a:pos x="149" y="2"/>
                </a:cxn>
                <a:cxn ang="0">
                  <a:pos x="148" y="1"/>
                </a:cxn>
                <a:cxn ang="0">
                  <a:pos x="146" y="0"/>
                </a:cxn>
                <a:cxn ang="0">
                  <a:pos x="145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28">
                  <a:moveTo>
                    <a:pt x="143" y="2"/>
                  </a:moveTo>
                  <a:lnTo>
                    <a:pt x="143" y="2"/>
                  </a:lnTo>
                  <a:lnTo>
                    <a:pt x="132" y="14"/>
                  </a:lnTo>
                  <a:lnTo>
                    <a:pt x="120" y="28"/>
                  </a:lnTo>
                  <a:lnTo>
                    <a:pt x="110" y="41"/>
                  </a:lnTo>
                  <a:lnTo>
                    <a:pt x="100" y="54"/>
                  </a:lnTo>
                  <a:lnTo>
                    <a:pt x="81" y="8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47" y="141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24" y="182"/>
                  </a:lnTo>
                  <a:lnTo>
                    <a:pt x="15" y="195"/>
                  </a:lnTo>
                  <a:lnTo>
                    <a:pt x="7" y="207"/>
                  </a:lnTo>
                  <a:lnTo>
                    <a:pt x="1" y="221"/>
                  </a:lnTo>
                  <a:lnTo>
                    <a:pt x="1" y="221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2" y="227"/>
                  </a:lnTo>
                  <a:lnTo>
                    <a:pt x="5" y="228"/>
                  </a:lnTo>
                  <a:lnTo>
                    <a:pt x="9" y="228"/>
                  </a:lnTo>
                  <a:lnTo>
                    <a:pt x="9" y="228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3" y="221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7" y="209"/>
                  </a:lnTo>
                  <a:lnTo>
                    <a:pt x="23" y="200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52" y="153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85" y="94"/>
                  </a:lnTo>
                  <a:lnTo>
                    <a:pt x="105" y="64"/>
                  </a:lnTo>
                  <a:lnTo>
                    <a:pt x="115" y="49"/>
                  </a:lnTo>
                  <a:lnTo>
                    <a:pt x="127" y="35"/>
                  </a:lnTo>
                  <a:lnTo>
                    <a:pt x="138" y="21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0" y="3"/>
                  </a:lnTo>
                  <a:lnTo>
                    <a:pt x="149" y="2"/>
                  </a:lnTo>
                  <a:lnTo>
                    <a:pt x="148" y="1"/>
                  </a:lnTo>
                  <a:lnTo>
                    <a:pt x="146" y="0"/>
                  </a:lnTo>
                  <a:lnTo>
                    <a:pt x="145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2" name="Freeform 368"/>
            <p:cNvSpPr/>
            <p:nvPr/>
          </p:nvSpPr>
          <p:spPr bwMode="auto">
            <a:xfrm>
              <a:off x="4708525" y="3648075"/>
              <a:ext cx="52388" cy="6985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5"/>
                </a:cxn>
                <a:cxn ang="0">
                  <a:pos x="66" y="30"/>
                </a:cxn>
                <a:cxn ang="0">
                  <a:pos x="54" y="44"/>
                </a:cxn>
                <a:cxn ang="0">
                  <a:pos x="43" y="60"/>
                </a:cxn>
                <a:cxn ang="0">
                  <a:pos x="21" y="92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8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7"/>
                </a:cxn>
                <a:cxn ang="0">
                  <a:pos x="50" y="66"/>
                </a:cxn>
                <a:cxn ang="0">
                  <a:pos x="61" y="51"/>
                </a:cxn>
                <a:cxn ang="0">
                  <a:pos x="74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100" h="132">
                  <a:moveTo>
                    <a:pt x="92" y="1"/>
                  </a:moveTo>
                  <a:lnTo>
                    <a:pt x="92" y="1"/>
                  </a:lnTo>
                  <a:lnTo>
                    <a:pt x="79" y="15"/>
                  </a:lnTo>
                  <a:lnTo>
                    <a:pt x="66" y="30"/>
                  </a:lnTo>
                  <a:lnTo>
                    <a:pt x="54" y="44"/>
                  </a:lnTo>
                  <a:lnTo>
                    <a:pt x="43" y="60"/>
                  </a:lnTo>
                  <a:lnTo>
                    <a:pt x="21" y="92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8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7"/>
                  </a:lnTo>
                  <a:lnTo>
                    <a:pt x="50" y="66"/>
                  </a:lnTo>
                  <a:lnTo>
                    <a:pt x="61" y="51"/>
                  </a:lnTo>
                  <a:lnTo>
                    <a:pt x="74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3" name="Freeform 369"/>
            <p:cNvSpPr/>
            <p:nvPr/>
          </p:nvSpPr>
          <p:spPr bwMode="auto">
            <a:xfrm>
              <a:off x="4749800" y="3648075"/>
              <a:ext cx="39688" cy="523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5" y="10"/>
                </a:cxn>
                <a:cxn ang="0">
                  <a:pos x="62" y="14"/>
                </a:cxn>
                <a:cxn ang="0">
                  <a:pos x="59" y="20"/>
                </a:cxn>
                <a:cxn ang="0">
                  <a:pos x="54" y="24"/>
                </a:cxn>
                <a:cxn ang="0">
                  <a:pos x="45" y="32"/>
                </a:cxn>
                <a:cxn ang="0">
                  <a:pos x="41" y="36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29" y="54"/>
                </a:cxn>
                <a:cxn ang="0">
                  <a:pos x="18" y="66"/>
                </a:cxn>
                <a:cxn ang="0">
                  <a:pos x="9" y="78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7" y="82"/>
                </a:cxn>
                <a:cxn ang="0">
                  <a:pos x="28" y="66"/>
                </a:cxn>
                <a:cxn ang="0">
                  <a:pos x="40" y="52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60" y="31"/>
                </a:cxn>
                <a:cxn ang="0">
                  <a:pos x="67" y="23"/>
                </a:cxn>
                <a:cxn ang="0">
                  <a:pos x="70" y="18"/>
                </a:cxn>
                <a:cxn ang="0">
                  <a:pos x="72" y="14"/>
                </a:cxn>
                <a:cxn ang="0">
                  <a:pos x="74" y="10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5" h="99">
                  <a:moveTo>
                    <a:pt x="66" y="4"/>
                  </a:moveTo>
                  <a:lnTo>
                    <a:pt x="66" y="4"/>
                  </a:lnTo>
                  <a:lnTo>
                    <a:pt x="65" y="10"/>
                  </a:lnTo>
                  <a:lnTo>
                    <a:pt x="62" y="14"/>
                  </a:lnTo>
                  <a:lnTo>
                    <a:pt x="59" y="20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41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29" y="54"/>
                  </a:lnTo>
                  <a:lnTo>
                    <a:pt x="18" y="66"/>
                  </a:lnTo>
                  <a:lnTo>
                    <a:pt x="9" y="78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7" y="82"/>
                  </a:lnTo>
                  <a:lnTo>
                    <a:pt x="28" y="66"/>
                  </a:lnTo>
                  <a:lnTo>
                    <a:pt x="40" y="52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4"/>
                  </a:lnTo>
                  <a:lnTo>
                    <a:pt x="74" y="1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4" name="Freeform 370"/>
            <p:cNvSpPr/>
            <p:nvPr/>
          </p:nvSpPr>
          <p:spPr bwMode="auto">
            <a:xfrm>
              <a:off x="4384675" y="3116263"/>
              <a:ext cx="22225" cy="381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9" y="2"/>
                </a:cxn>
                <a:cxn ang="0">
                  <a:pos x="29" y="2"/>
                </a:cxn>
                <a:cxn ang="0">
                  <a:pos x="19" y="18"/>
                </a:cxn>
                <a:cxn ang="0">
                  <a:pos x="10" y="35"/>
                </a:cxn>
                <a:cxn ang="0">
                  <a:pos x="10" y="35"/>
                </a:cxn>
                <a:cxn ang="0">
                  <a:pos x="6" y="42"/>
                </a:cxn>
                <a:cxn ang="0">
                  <a:pos x="2" y="50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13" y="4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15"/>
                </a:cxn>
                <a:cxn ang="0">
                  <a:pos x="33" y="15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40" y="9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2" h="70">
                  <a:moveTo>
                    <a:pt x="38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19" y="18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6" y="42"/>
                  </a:lnTo>
                  <a:lnTo>
                    <a:pt x="2" y="50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13" y="48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5" name="Freeform 371"/>
            <p:cNvSpPr/>
            <p:nvPr/>
          </p:nvSpPr>
          <p:spPr bwMode="auto">
            <a:xfrm>
              <a:off x="4446588" y="3108325"/>
              <a:ext cx="34925" cy="476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5"/>
                </a:cxn>
                <a:cxn ang="0">
                  <a:pos x="36" y="26"/>
                </a:cxn>
                <a:cxn ang="0">
                  <a:pos x="26" y="39"/>
                </a:cxn>
                <a:cxn ang="0">
                  <a:pos x="16" y="50"/>
                </a:cxn>
                <a:cxn ang="0">
                  <a:pos x="16" y="50"/>
                </a:cxn>
                <a:cxn ang="0">
                  <a:pos x="10" y="58"/>
                </a:cxn>
                <a:cxn ang="0">
                  <a:pos x="4" y="69"/>
                </a:cxn>
                <a:cxn ang="0">
                  <a:pos x="1" y="75"/>
                </a:cxn>
                <a:cxn ang="0">
                  <a:pos x="0" y="80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4" y="89"/>
                </a:cxn>
                <a:cxn ang="0">
                  <a:pos x="4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7"/>
                </a:cxn>
                <a:cxn ang="0">
                  <a:pos x="12" y="86"/>
                </a:cxn>
                <a:cxn ang="0">
                  <a:pos x="12" y="84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10" y="80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4" y="69"/>
                </a:cxn>
                <a:cxn ang="0">
                  <a:pos x="21" y="57"/>
                </a:cxn>
                <a:cxn ang="0">
                  <a:pos x="31" y="46"/>
                </a:cxn>
                <a:cxn ang="0">
                  <a:pos x="51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90">
                  <a:moveTo>
                    <a:pt x="55" y="2"/>
                  </a:moveTo>
                  <a:lnTo>
                    <a:pt x="55" y="2"/>
                  </a:lnTo>
                  <a:lnTo>
                    <a:pt x="46" y="15"/>
                  </a:lnTo>
                  <a:lnTo>
                    <a:pt x="36" y="26"/>
                  </a:lnTo>
                  <a:lnTo>
                    <a:pt x="26" y="3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0" y="58"/>
                  </a:lnTo>
                  <a:lnTo>
                    <a:pt x="4" y="69"/>
                  </a:lnTo>
                  <a:lnTo>
                    <a:pt x="1" y="75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0" y="80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4" y="69"/>
                  </a:lnTo>
                  <a:lnTo>
                    <a:pt x="21" y="57"/>
                  </a:lnTo>
                  <a:lnTo>
                    <a:pt x="31" y="46"/>
                  </a:lnTo>
                  <a:lnTo>
                    <a:pt x="51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6" name="Freeform 372"/>
            <p:cNvSpPr/>
            <p:nvPr/>
          </p:nvSpPr>
          <p:spPr bwMode="auto">
            <a:xfrm>
              <a:off x="4516438" y="3119438"/>
              <a:ext cx="22225" cy="39688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9" y="5"/>
                </a:cxn>
                <a:cxn ang="0">
                  <a:pos x="24" y="10"/>
                </a:cxn>
                <a:cxn ang="0">
                  <a:pos x="16" y="21"/>
                </a:cxn>
                <a:cxn ang="0">
                  <a:pos x="10" y="33"/>
                </a:cxn>
                <a:cxn ang="0">
                  <a:pos x="5" y="45"/>
                </a:cxn>
                <a:cxn ang="0">
                  <a:pos x="5" y="45"/>
                </a:cxn>
                <a:cxn ang="0">
                  <a:pos x="3" y="54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4" y="73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75"/>
                </a:cxn>
                <a:cxn ang="0">
                  <a:pos x="12" y="74"/>
                </a:cxn>
                <a:cxn ang="0">
                  <a:pos x="13" y="72"/>
                </a:cxn>
                <a:cxn ang="0">
                  <a:pos x="13" y="71"/>
                </a:cxn>
                <a:cxn ang="0">
                  <a:pos x="12" y="67"/>
                </a:cxn>
                <a:cxn ang="0">
                  <a:pos x="11" y="66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23" y="28"/>
                </a:cxn>
                <a:cxn ang="0">
                  <a:pos x="29" y="21"/>
                </a:cxn>
                <a:cxn ang="0">
                  <a:pos x="34" y="1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75">
                  <a:moveTo>
                    <a:pt x="34" y="1"/>
                  </a:moveTo>
                  <a:lnTo>
                    <a:pt x="34" y="1"/>
                  </a:lnTo>
                  <a:lnTo>
                    <a:pt x="29" y="5"/>
                  </a:lnTo>
                  <a:lnTo>
                    <a:pt x="24" y="10"/>
                  </a:lnTo>
                  <a:lnTo>
                    <a:pt x="16" y="21"/>
                  </a:lnTo>
                  <a:lnTo>
                    <a:pt x="10" y="3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54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3" y="28"/>
                  </a:lnTo>
                  <a:lnTo>
                    <a:pt x="29" y="21"/>
                  </a:lnTo>
                  <a:lnTo>
                    <a:pt x="34" y="1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7" name="Freeform 373"/>
            <p:cNvSpPr/>
            <p:nvPr/>
          </p:nvSpPr>
          <p:spPr bwMode="auto">
            <a:xfrm>
              <a:off x="4583113" y="3121025"/>
              <a:ext cx="26988" cy="34925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7" y="7"/>
                </a:cxn>
                <a:cxn ang="0">
                  <a:pos x="31" y="15"/>
                </a:cxn>
                <a:cxn ang="0">
                  <a:pos x="21" y="29"/>
                </a:cxn>
                <a:cxn ang="0">
                  <a:pos x="12" y="45"/>
                </a:cxn>
                <a:cxn ang="0">
                  <a:pos x="7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3" y="58"/>
                </a:cxn>
                <a:cxn ang="0">
                  <a:pos x="18" y="51"/>
                </a:cxn>
                <a:cxn ang="0">
                  <a:pos x="28" y="36"/>
                </a:cxn>
                <a:cxn ang="0">
                  <a:pos x="38" y="21"/>
                </a:cxn>
                <a:cxn ang="0">
                  <a:pos x="44" y="15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66">
                  <a:moveTo>
                    <a:pt x="43" y="1"/>
                  </a:moveTo>
                  <a:lnTo>
                    <a:pt x="43" y="1"/>
                  </a:lnTo>
                  <a:lnTo>
                    <a:pt x="37" y="7"/>
                  </a:lnTo>
                  <a:lnTo>
                    <a:pt x="31" y="15"/>
                  </a:lnTo>
                  <a:lnTo>
                    <a:pt x="21" y="29"/>
                  </a:lnTo>
                  <a:lnTo>
                    <a:pt x="12" y="45"/>
                  </a:lnTo>
                  <a:lnTo>
                    <a:pt x="7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3" y="58"/>
                  </a:lnTo>
                  <a:lnTo>
                    <a:pt x="18" y="51"/>
                  </a:lnTo>
                  <a:lnTo>
                    <a:pt x="28" y="36"/>
                  </a:lnTo>
                  <a:lnTo>
                    <a:pt x="38" y="21"/>
                  </a:lnTo>
                  <a:lnTo>
                    <a:pt x="44" y="15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8" name="Freeform 374"/>
            <p:cNvSpPr/>
            <p:nvPr/>
          </p:nvSpPr>
          <p:spPr bwMode="auto">
            <a:xfrm>
              <a:off x="4638675" y="3114675"/>
              <a:ext cx="26988" cy="4445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8"/>
                </a:cxn>
                <a:cxn ang="0">
                  <a:pos x="37" y="12"/>
                </a:cxn>
                <a:cxn ang="0">
                  <a:pos x="30" y="22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9" y="79"/>
                </a:cxn>
                <a:cxn ang="0">
                  <a:pos x="9" y="79"/>
                </a:cxn>
                <a:cxn ang="0">
                  <a:pos x="10" y="74"/>
                </a:cxn>
                <a:cxn ang="0">
                  <a:pos x="11" y="68"/>
                </a:cxn>
                <a:cxn ang="0">
                  <a:pos x="14" y="58"/>
                </a:cxn>
                <a:cxn ang="0">
                  <a:pos x="21" y="49"/>
                </a:cxn>
                <a:cxn ang="0">
                  <a:pos x="27" y="40"/>
                </a:cxn>
                <a:cxn ang="0">
                  <a:pos x="40" y="23"/>
                </a:cxn>
                <a:cxn ang="0">
                  <a:pos x="46" y="14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2" h="84">
                  <a:moveTo>
                    <a:pt x="42" y="3"/>
                  </a:moveTo>
                  <a:lnTo>
                    <a:pt x="42" y="3"/>
                  </a:lnTo>
                  <a:lnTo>
                    <a:pt x="40" y="8"/>
                  </a:lnTo>
                  <a:lnTo>
                    <a:pt x="37" y="12"/>
                  </a:lnTo>
                  <a:lnTo>
                    <a:pt x="30" y="2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0" y="74"/>
                  </a:lnTo>
                  <a:lnTo>
                    <a:pt x="11" y="68"/>
                  </a:lnTo>
                  <a:lnTo>
                    <a:pt x="14" y="58"/>
                  </a:lnTo>
                  <a:lnTo>
                    <a:pt x="21" y="49"/>
                  </a:lnTo>
                  <a:lnTo>
                    <a:pt x="27" y="40"/>
                  </a:lnTo>
                  <a:lnTo>
                    <a:pt x="40" y="23"/>
                  </a:lnTo>
                  <a:lnTo>
                    <a:pt x="46" y="1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9" name="Freeform 375"/>
            <p:cNvSpPr/>
            <p:nvPr/>
          </p:nvSpPr>
          <p:spPr bwMode="auto">
            <a:xfrm>
              <a:off x="4686300" y="3121025"/>
              <a:ext cx="25400" cy="381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0"/>
                </a:cxn>
                <a:cxn ang="0">
                  <a:pos x="29" y="19"/>
                </a:cxn>
                <a:cxn ang="0">
                  <a:pos x="17" y="33"/>
                </a:cxn>
                <a:cxn ang="0">
                  <a:pos x="12" y="40"/>
                </a:cxn>
                <a:cxn ang="0">
                  <a:pos x="7" y="48"/>
                </a:cxn>
                <a:cxn ang="0">
                  <a:pos x="3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1" y="44"/>
                </a:cxn>
                <a:cxn ang="0">
                  <a:pos x="27" y="37"/>
                </a:cxn>
                <a:cxn ang="0">
                  <a:pos x="37" y="23"/>
                </a:cxn>
                <a:cxn ang="0">
                  <a:pos x="42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1">
                  <a:moveTo>
                    <a:pt x="38" y="2"/>
                  </a:moveTo>
                  <a:lnTo>
                    <a:pt x="38" y="2"/>
                  </a:lnTo>
                  <a:lnTo>
                    <a:pt x="34" y="10"/>
                  </a:lnTo>
                  <a:lnTo>
                    <a:pt x="29" y="19"/>
                  </a:lnTo>
                  <a:lnTo>
                    <a:pt x="17" y="33"/>
                  </a:lnTo>
                  <a:lnTo>
                    <a:pt x="12" y="40"/>
                  </a:lnTo>
                  <a:lnTo>
                    <a:pt x="7" y="48"/>
                  </a:lnTo>
                  <a:lnTo>
                    <a:pt x="3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1" y="44"/>
                  </a:lnTo>
                  <a:lnTo>
                    <a:pt x="27" y="37"/>
                  </a:lnTo>
                  <a:lnTo>
                    <a:pt x="37" y="23"/>
                  </a:lnTo>
                  <a:lnTo>
                    <a:pt x="42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0" name="Freeform 376"/>
            <p:cNvSpPr/>
            <p:nvPr/>
          </p:nvSpPr>
          <p:spPr bwMode="auto">
            <a:xfrm>
              <a:off x="4721225" y="3125788"/>
              <a:ext cx="33338" cy="38100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7"/>
                </a:cxn>
                <a:cxn ang="0">
                  <a:pos x="28" y="32"/>
                </a:cxn>
                <a:cxn ang="0">
                  <a:pos x="15" y="49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5"/>
                </a:cxn>
                <a:cxn ang="0">
                  <a:pos x="34" y="40"/>
                </a:cxn>
                <a:cxn ang="0">
                  <a:pos x="47" y="2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2" y="6"/>
                </a:cxn>
                <a:cxn ang="0">
                  <a:pos x="61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2">
                  <a:moveTo>
                    <a:pt x="54" y="1"/>
                  </a:moveTo>
                  <a:lnTo>
                    <a:pt x="54" y="1"/>
                  </a:lnTo>
                  <a:lnTo>
                    <a:pt x="40" y="17"/>
                  </a:lnTo>
                  <a:lnTo>
                    <a:pt x="28" y="32"/>
                  </a:lnTo>
                  <a:lnTo>
                    <a:pt x="15" y="49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5"/>
                  </a:lnTo>
                  <a:lnTo>
                    <a:pt x="34" y="40"/>
                  </a:lnTo>
                  <a:lnTo>
                    <a:pt x="47" y="2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2" y="6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1" name="Freeform 377"/>
            <p:cNvSpPr/>
            <p:nvPr/>
          </p:nvSpPr>
          <p:spPr bwMode="auto">
            <a:xfrm>
              <a:off x="4311650" y="3119438"/>
              <a:ext cx="20638" cy="39688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14"/>
                </a:cxn>
                <a:cxn ang="0">
                  <a:pos x="28" y="24"/>
                </a:cxn>
                <a:cxn ang="0">
                  <a:pos x="26" y="33"/>
                </a:cxn>
                <a:cxn ang="0">
                  <a:pos x="24" y="38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17" y="50"/>
                </a:cxn>
                <a:cxn ang="0">
                  <a:pos x="12" y="56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5"/>
                </a:cxn>
                <a:cxn ang="0">
                  <a:pos x="22" y="57"/>
                </a:cxn>
                <a:cxn ang="0">
                  <a:pos x="28" y="50"/>
                </a:cxn>
                <a:cxn ang="0">
                  <a:pos x="33" y="41"/>
                </a:cxn>
                <a:cxn ang="0">
                  <a:pos x="33" y="41"/>
                </a:cxn>
                <a:cxn ang="0">
                  <a:pos x="35" y="37"/>
                </a:cxn>
                <a:cxn ang="0">
                  <a:pos x="37" y="32"/>
                </a:cxn>
                <a:cxn ang="0">
                  <a:pos x="39" y="2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39" h="75">
                  <a:moveTo>
                    <a:pt x="39" y="4"/>
                  </a:move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14"/>
                  </a:lnTo>
                  <a:lnTo>
                    <a:pt x="28" y="24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50"/>
                  </a:lnTo>
                  <a:lnTo>
                    <a:pt x="12" y="56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5"/>
                  </a:lnTo>
                  <a:lnTo>
                    <a:pt x="22" y="57"/>
                  </a:lnTo>
                  <a:lnTo>
                    <a:pt x="28" y="50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5" y="37"/>
                  </a:lnTo>
                  <a:lnTo>
                    <a:pt x="37" y="32"/>
                  </a:lnTo>
                  <a:lnTo>
                    <a:pt x="39" y="2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2" name="Freeform 378"/>
            <p:cNvSpPr/>
            <p:nvPr/>
          </p:nvSpPr>
          <p:spPr bwMode="auto">
            <a:xfrm>
              <a:off x="4568825" y="3319463"/>
              <a:ext cx="41275" cy="146050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4" y="16"/>
                </a:cxn>
                <a:cxn ang="0">
                  <a:pos x="58" y="30"/>
                </a:cxn>
                <a:cxn ang="0">
                  <a:pos x="51" y="45"/>
                </a:cxn>
                <a:cxn ang="0">
                  <a:pos x="47" y="60"/>
                </a:cxn>
                <a:cxn ang="0">
                  <a:pos x="40" y="91"/>
                </a:cxn>
                <a:cxn ang="0">
                  <a:pos x="34" y="122"/>
                </a:cxn>
                <a:cxn ang="0">
                  <a:pos x="34" y="122"/>
                </a:cxn>
                <a:cxn ang="0">
                  <a:pos x="26" y="158"/>
                </a:cxn>
                <a:cxn ang="0">
                  <a:pos x="17" y="195"/>
                </a:cxn>
                <a:cxn ang="0">
                  <a:pos x="17" y="195"/>
                </a:cxn>
                <a:cxn ang="0">
                  <a:pos x="12" y="214"/>
                </a:cxn>
                <a:cxn ang="0">
                  <a:pos x="7" y="233"/>
                </a:cxn>
                <a:cxn ang="0">
                  <a:pos x="3" y="251"/>
                </a:cxn>
                <a:cxn ang="0">
                  <a:pos x="1" y="260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6" y="274"/>
                </a:cxn>
                <a:cxn ang="0">
                  <a:pos x="8" y="274"/>
                </a:cxn>
                <a:cxn ang="0">
                  <a:pos x="9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0" y="260"/>
                </a:cxn>
                <a:cxn ang="0">
                  <a:pos x="12" y="251"/>
                </a:cxn>
                <a:cxn ang="0">
                  <a:pos x="16" y="234"/>
                </a:cxn>
                <a:cxn ang="0">
                  <a:pos x="21" y="21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40" y="133"/>
                </a:cxn>
                <a:cxn ang="0">
                  <a:pos x="40" y="133"/>
                </a:cxn>
                <a:cxn ang="0">
                  <a:pos x="47" y="100"/>
                </a:cxn>
                <a:cxn ang="0">
                  <a:pos x="55" y="68"/>
                </a:cxn>
                <a:cxn ang="0">
                  <a:pos x="60" y="52"/>
                </a:cxn>
                <a:cxn ang="0">
                  <a:pos x="65" y="36"/>
                </a:cxn>
                <a:cxn ang="0">
                  <a:pos x="72" y="2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275">
                  <a:moveTo>
                    <a:pt x="72" y="2"/>
                  </a:moveTo>
                  <a:lnTo>
                    <a:pt x="72" y="2"/>
                  </a:lnTo>
                  <a:lnTo>
                    <a:pt x="64" y="16"/>
                  </a:lnTo>
                  <a:lnTo>
                    <a:pt x="58" y="30"/>
                  </a:lnTo>
                  <a:lnTo>
                    <a:pt x="51" y="45"/>
                  </a:lnTo>
                  <a:lnTo>
                    <a:pt x="47" y="60"/>
                  </a:lnTo>
                  <a:lnTo>
                    <a:pt x="40" y="91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26" y="158"/>
                  </a:lnTo>
                  <a:lnTo>
                    <a:pt x="17" y="195"/>
                  </a:lnTo>
                  <a:lnTo>
                    <a:pt x="17" y="195"/>
                  </a:lnTo>
                  <a:lnTo>
                    <a:pt x="12" y="214"/>
                  </a:lnTo>
                  <a:lnTo>
                    <a:pt x="7" y="233"/>
                  </a:lnTo>
                  <a:lnTo>
                    <a:pt x="3" y="251"/>
                  </a:lnTo>
                  <a:lnTo>
                    <a:pt x="1" y="26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6" y="274"/>
                  </a:lnTo>
                  <a:lnTo>
                    <a:pt x="8" y="274"/>
                  </a:lnTo>
                  <a:lnTo>
                    <a:pt x="9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0" y="260"/>
                  </a:lnTo>
                  <a:lnTo>
                    <a:pt x="12" y="251"/>
                  </a:lnTo>
                  <a:lnTo>
                    <a:pt x="16" y="234"/>
                  </a:lnTo>
                  <a:lnTo>
                    <a:pt x="21" y="21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7" y="100"/>
                  </a:lnTo>
                  <a:lnTo>
                    <a:pt x="55" y="68"/>
                  </a:lnTo>
                  <a:lnTo>
                    <a:pt x="60" y="52"/>
                  </a:lnTo>
                  <a:lnTo>
                    <a:pt x="65" y="36"/>
                  </a:lnTo>
                  <a:lnTo>
                    <a:pt x="72" y="2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3" name="Freeform 379"/>
            <p:cNvSpPr/>
            <p:nvPr/>
          </p:nvSpPr>
          <p:spPr bwMode="auto">
            <a:xfrm>
              <a:off x="4610100" y="3270250"/>
              <a:ext cx="46038" cy="16668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72" y="21"/>
                </a:cxn>
                <a:cxn ang="0">
                  <a:pos x="65" y="38"/>
                </a:cxn>
                <a:cxn ang="0">
                  <a:pos x="58" y="55"/>
                </a:cxn>
                <a:cxn ang="0">
                  <a:pos x="53" y="72"/>
                </a:cxn>
                <a:cxn ang="0">
                  <a:pos x="53" y="72"/>
                </a:cxn>
                <a:cxn ang="0">
                  <a:pos x="31" y="156"/>
                </a:cxn>
                <a:cxn ang="0">
                  <a:pos x="31" y="156"/>
                </a:cxn>
                <a:cxn ang="0">
                  <a:pos x="27" y="177"/>
                </a:cxn>
                <a:cxn ang="0">
                  <a:pos x="24" y="197"/>
                </a:cxn>
                <a:cxn ang="0">
                  <a:pos x="20" y="219"/>
                </a:cxn>
                <a:cxn ang="0">
                  <a:pos x="16" y="240"/>
                </a:cxn>
                <a:cxn ang="0">
                  <a:pos x="16" y="240"/>
                </a:cxn>
                <a:cxn ang="0">
                  <a:pos x="7" y="276"/>
                </a:cxn>
                <a:cxn ang="0">
                  <a:pos x="2" y="293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1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6" y="317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10" y="315"/>
                </a:cxn>
                <a:cxn ang="0">
                  <a:pos x="10" y="313"/>
                </a:cxn>
                <a:cxn ang="0">
                  <a:pos x="10" y="313"/>
                </a:cxn>
                <a:cxn ang="0">
                  <a:pos x="11" y="303"/>
                </a:cxn>
                <a:cxn ang="0">
                  <a:pos x="13" y="292"/>
                </a:cxn>
                <a:cxn ang="0">
                  <a:pos x="17" y="273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31" y="215"/>
                </a:cxn>
                <a:cxn ang="0">
                  <a:pos x="34" y="196"/>
                </a:cxn>
                <a:cxn ang="0">
                  <a:pos x="36" y="17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60" y="84"/>
                </a:cxn>
                <a:cxn ang="0">
                  <a:pos x="60" y="84"/>
                </a:cxn>
                <a:cxn ang="0">
                  <a:pos x="66" y="64"/>
                </a:cxn>
                <a:cxn ang="0">
                  <a:pos x="73" y="44"/>
                </a:cxn>
                <a:cxn ang="0">
                  <a:pos x="80" y="26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317">
                  <a:moveTo>
                    <a:pt x="77" y="3"/>
                  </a:moveTo>
                  <a:lnTo>
                    <a:pt x="77" y="3"/>
                  </a:lnTo>
                  <a:lnTo>
                    <a:pt x="72" y="21"/>
                  </a:lnTo>
                  <a:lnTo>
                    <a:pt x="65" y="38"/>
                  </a:lnTo>
                  <a:lnTo>
                    <a:pt x="58" y="55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27" y="177"/>
                  </a:lnTo>
                  <a:lnTo>
                    <a:pt x="24" y="197"/>
                  </a:lnTo>
                  <a:lnTo>
                    <a:pt x="20" y="219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7" y="276"/>
                  </a:lnTo>
                  <a:lnTo>
                    <a:pt x="2" y="293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1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6" y="317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10" y="315"/>
                  </a:lnTo>
                  <a:lnTo>
                    <a:pt x="10" y="313"/>
                  </a:lnTo>
                  <a:lnTo>
                    <a:pt x="10" y="313"/>
                  </a:lnTo>
                  <a:lnTo>
                    <a:pt x="11" y="303"/>
                  </a:lnTo>
                  <a:lnTo>
                    <a:pt x="13" y="292"/>
                  </a:lnTo>
                  <a:lnTo>
                    <a:pt x="17" y="273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31" y="215"/>
                  </a:lnTo>
                  <a:lnTo>
                    <a:pt x="34" y="196"/>
                  </a:lnTo>
                  <a:lnTo>
                    <a:pt x="36" y="17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6" y="64"/>
                  </a:lnTo>
                  <a:lnTo>
                    <a:pt x="73" y="44"/>
                  </a:lnTo>
                  <a:lnTo>
                    <a:pt x="80" y="2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4" name="Freeform 380"/>
            <p:cNvSpPr/>
            <p:nvPr/>
          </p:nvSpPr>
          <p:spPr bwMode="auto">
            <a:xfrm>
              <a:off x="4660900" y="3228975"/>
              <a:ext cx="38100" cy="158750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59" y="23"/>
                </a:cxn>
                <a:cxn ang="0">
                  <a:pos x="56" y="43"/>
                </a:cxn>
                <a:cxn ang="0">
                  <a:pos x="46" y="80"/>
                </a:cxn>
                <a:cxn ang="0">
                  <a:pos x="46" y="80"/>
                </a:cxn>
                <a:cxn ang="0">
                  <a:pos x="35" y="117"/>
                </a:cxn>
                <a:cxn ang="0">
                  <a:pos x="31" y="136"/>
                </a:cxn>
                <a:cxn ang="0">
                  <a:pos x="27" y="155"/>
                </a:cxn>
                <a:cxn ang="0">
                  <a:pos x="27" y="155"/>
                </a:cxn>
                <a:cxn ang="0">
                  <a:pos x="20" y="189"/>
                </a:cxn>
                <a:cxn ang="0">
                  <a:pos x="13" y="224"/>
                </a:cxn>
                <a:cxn ang="0">
                  <a:pos x="6" y="259"/>
                </a:cxn>
                <a:cxn ang="0">
                  <a:pos x="2" y="276"/>
                </a:cxn>
                <a:cxn ang="0">
                  <a:pos x="0" y="294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1" y="297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7"/>
                </a:cxn>
                <a:cxn ang="0">
                  <a:pos x="10" y="296"/>
                </a:cxn>
                <a:cxn ang="0">
                  <a:pos x="10" y="294"/>
                </a:cxn>
                <a:cxn ang="0">
                  <a:pos x="10" y="294"/>
                </a:cxn>
                <a:cxn ang="0">
                  <a:pos x="13" y="274"/>
                </a:cxn>
                <a:cxn ang="0">
                  <a:pos x="16" y="255"/>
                </a:cxn>
                <a:cxn ang="0">
                  <a:pos x="24" y="216"/>
                </a:cxn>
                <a:cxn ang="0">
                  <a:pos x="24" y="216"/>
                </a:cxn>
                <a:cxn ang="0">
                  <a:pos x="31" y="177"/>
                </a:cxn>
                <a:cxn ang="0">
                  <a:pos x="35" y="159"/>
                </a:cxn>
                <a:cxn ang="0">
                  <a:pos x="41" y="140"/>
                </a:cxn>
                <a:cxn ang="0">
                  <a:pos x="41" y="140"/>
                </a:cxn>
                <a:cxn ang="0">
                  <a:pos x="46" y="122"/>
                </a:cxn>
                <a:cxn ang="0">
                  <a:pos x="50" y="103"/>
                </a:cxn>
                <a:cxn ang="0">
                  <a:pos x="55" y="84"/>
                </a:cxn>
                <a:cxn ang="0">
                  <a:pos x="59" y="66"/>
                </a:cxn>
                <a:cxn ang="0">
                  <a:pos x="59" y="66"/>
                </a:cxn>
                <a:cxn ang="0">
                  <a:pos x="63" y="51"/>
                </a:cxn>
                <a:cxn ang="0">
                  <a:pos x="68" y="36"/>
                </a:cxn>
                <a:cxn ang="0">
                  <a:pos x="70" y="20"/>
                </a:cxn>
                <a:cxn ang="0">
                  <a:pos x="72" y="5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2" y="3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2" h="298">
                  <a:moveTo>
                    <a:pt x="62" y="5"/>
                  </a:moveTo>
                  <a:lnTo>
                    <a:pt x="62" y="5"/>
                  </a:lnTo>
                  <a:lnTo>
                    <a:pt x="59" y="23"/>
                  </a:lnTo>
                  <a:lnTo>
                    <a:pt x="56" y="43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35" y="117"/>
                  </a:lnTo>
                  <a:lnTo>
                    <a:pt x="31" y="136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0" y="189"/>
                  </a:lnTo>
                  <a:lnTo>
                    <a:pt x="13" y="224"/>
                  </a:lnTo>
                  <a:lnTo>
                    <a:pt x="6" y="259"/>
                  </a:lnTo>
                  <a:lnTo>
                    <a:pt x="2" y="276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1" y="297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7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0" y="294"/>
                  </a:lnTo>
                  <a:lnTo>
                    <a:pt x="13" y="274"/>
                  </a:lnTo>
                  <a:lnTo>
                    <a:pt x="16" y="255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1" y="177"/>
                  </a:lnTo>
                  <a:lnTo>
                    <a:pt x="35" y="159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6" y="122"/>
                  </a:lnTo>
                  <a:lnTo>
                    <a:pt x="50" y="103"/>
                  </a:lnTo>
                  <a:lnTo>
                    <a:pt x="55" y="84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3" y="51"/>
                  </a:lnTo>
                  <a:lnTo>
                    <a:pt x="68" y="36"/>
                  </a:lnTo>
                  <a:lnTo>
                    <a:pt x="70" y="20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5" name="Freeform 381"/>
            <p:cNvSpPr/>
            <p:nvPr/>
          </p:nvSpPr>
          <p:spPr bwMode="auto">
            <a:xfrm>
              <a:off x="4719638" y="3197225"/>
              <a:ext cx="39688" cy="1397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28"/>
                </a:cxn>
                <a:cxn ang="0">
                  <a:pos x="49" y="40"/>
                </a:cxn>
                <a:cxn ang="0">
                  <a:pos x="44" y="53"/>
                </a:cxn>
                <a:cxn ang="0">
                  <a:pos x="44" y="53"/>
                </a:cxn>
                <a:cxn ang="0">
                  <a:pos x="39" y="72"/>
                </a:cxn>
                <a:cxn ang="0">
                  <a:pos x="35" y="91"/>
                </a:cxn>
                <a:cxn ang="0">
                  <a:pos x="31" y="109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22" y="144"/>
                </a:cxn>
                <a:cxn ang="0">
                  <a:pos x="18" y="160"/>
                </a:cxn>
                <a:cxn ang="0">
                  <a:pos x="15" y="176"/>
                </a:cxn>
                <a:cxn ang="0">
                  <a:pos x="12" y="193"/>
                </a:cxn>
                <a:cxn ang="0">
                  <a:pos x="12" y="193"/>
                </a:cxn>
                <a:cxn ang="0">
                  <a:pos x="5" y="227"/>
                </a:cxn>
                <a:cxn ang="0">
                  <a:pos x="2" y="243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4"/>
                </a:cxn>
                <a:cxn ang="0">
                  <a:pos x="4" y="264"/>
                </a:cxn>
                <a:cxn ang="0">
                  <a:pos x="7" y="263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2" y="241"/>
                </a:cxn>
                <a:cxn ang="0">
                  <a:pos x="15" y="224"/>
                </a:cxn>
                <a:cxn ang="0">
                  <a:pos x="24" y="188"/>
                </a:cxn>
                <a:cxn ang="0">
                  <a:pos x="24" y="188"/>
                </a:cxn>
                <a:cxn ang="0">
                  <a:pos x="30" y="155"/>
                </a:cxn>
                <a:cxn ang="0">
                  <a:pos x="33" y="13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45" y="89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59" y="43"/>
                </a:cxn>
                <a:cxn ang="0">
                  <a:pos x="64" y="31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5" h="264">
                  <a:moveTo>
                    <a:pt x="66" y="3"/>
                  </a:moveTo>
                  <a:lnTo>
                    <a:pt x="66" y="3"/>
                  </a:lnTo>
                  <a:lnTo>
                    <a:pt x="55" y="28"/>
                  </a:lnTo>
                  <a:lnTo>
                    <a:pt x="49" y="40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9" y="72"/>
                  </a:lnTo>
                  <a:lnTo>
                    <a:pt x="35" y="91"/>
                  </a:lnTo>
                  <a:lnTo>
                    <a:pt x="31" y="10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2" y="144"/>
                  </a:lnTo>
                  <a:lnTo>
                    <a:pt x="18" y="160"/>
                  </a:lnTo>
                  <a:lnTo>
                    <a:pt x="15" y="176"/>
                  </a:lnTo>
                  <a:lnTo>
                    <a:pt x="12" y="193"/>
                  </a:lnTo>
                  <a:lnTo>
                    <a:pt x="12" y="193"/>
                  </a:lnTo>
                  <a:lnTo>
                    <a:pt x="5" y="227"/>
                  </a:lnTo>
                  <a:lnTo>
                    <a:pt x="2" y="243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4"/>
                  </a:lnTo>
                  <a:lnTo>
                    <a:pt x="4" y="264"/>
                  </a:lnTo>
                  <a:lnTo>
                    <a:pt x="7" y="263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2" y="241"/>
                  </a:lnTo>
                  <a:lnTo>
                    <a:pt x="15" y="224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30" y="155"/>
                  </a:lnTo>
                  <a:lnTo>
                    <a:pt x="33" y="13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45" y="89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9" y="43"/>
                  </a:lnTo>
                  <a:lnTo>
                    <a:pt x="64" y="31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6" name="Freeform 382"/>
            <p:cNvSpPr/>
            <p:nvPr/>
          </p:nvSpPr>
          <p:spPr bwMode="auto">
            <a:xfrm>
              <a:off x="4773613" y="3186113"/>
              <a:ext cx="34925" cy="101600"/>
            </a:xfrm>
            <a:custGeom>
              <a:avLst/>
              <a:gdLst/>
              <a:ahLst/>
              <a:cxnLst>
                <a:cxn ang="0">
                  <a:pos x="59" y="4"/>
                </a:cxn>
                <a:cxn ang="0">
                  <a:pos x="59" y="4"/>
                </a:cxn>
                <a:cxn ang="0">
                  <a:pos x="57" y="11"/>
                </a:cxn>
                <a:cxn ang="0">
                  <a:pos x="53" y="18"/>
                </a:cxn>
                <a:cxn ang="0">
                  <a:pos x="46" y="31"/>
                </a:cxn>
                <a:cxn ang="0">
                  <a:pos x="46" y="31"/>
                </a:cxn>
                <a:cxn ang="0">
                  <a:pos x="42" y="36"/>
                </a:cxn>
                <a:cxn ang="0">
                  <a:pos x="41" y="42"/>
                </a:cxn>
                <a:cxn ang="0">
                  <a:pos x="40" y="54"/>
                </a:cxn>
                <a:cxn ang="0">
                  <a:pos x="40" y="54"/>
                </a:cxn>
                <a:cxn ang="0">
                  <a:pos x="36" y="74"/>
                </a:cxn>
                <a:cxn ang="0">
                  <a:pos x="31" y="93"/>
                </a:cxn>
                <a:cxn ang="0">
                  <a:pos x="18" y="132"/>
                </a:cxn>
                <a:cxn ang="0">
                  <a:pos x="18" y="132"/>
                </a:cxn>
                <a:cxn ang="0">
                  <a:pos x="10" y="153"/>
                </a:cxn>
                <a:cxn ang="0">
                  <a:pos x="2" y="174"/>
                </a:cxn>
                <a:cxn ang="0">
                  <a:pos x="2" y="174"/>
                </a:cxn>
                <a:cxn ang="0">
                  <a:pos x="1" y="178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4" y="189"/>
                </a:cxn>
                <a:cxn ang="0">
                  <a:pos x="4" y="189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9"/>
                </a:cxn>
                <a:cxn ang="0">
                  <a:pos x="10" y="188"/>
                </a:cxn>
                <a:cxn ang="0">
                  <a:pos x="10" y="185"/>
                </a:cxn>
                <a:cxn ang="0">
                  <a:pos x="10" y="183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4" y="170"/>
                </a:cxn>
                <a:cxn ang="0">
                  <a:pos x="19" y="163"/>
                </a:cxn>
                <a:cxn ang="0">
                  <a:pos x="21" y="158"/>
                </a:cxn>
                <a:cxn ang="0">
                  <a:pos x="21" y="158"/>
                </a:cxn>
                <a:cxn ang="0">
                  <a:pos x="24" y="144"/>
                </a:cxn>
                <a:cxn ang="0">
                  <a:pos x="28" y="130"/>
                </a:cxn>
                <a:cxn ang="0">
                  <a:pos x="38" y="102"/>
                </a:cxn>
                <a:cxn ang="0">
                  <a:pos x="38" y="102"/>
                </a:cxn>
                <a:cxn ang="0">
                  <a:pos x="42" y="89"/>
                </a:cxn>
                <a:cxn ang="0">
                  <a:pos x="46" y="75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52" y="42"/>
                </a:cxn>
                <a:cxn ang="0">
                  <a:pos x="54" y="37"/>
                </a:cxn>
                <a:cxn ang="0">
                  <a:pos x="59" y="27"/>
                </a:cxn>
                <a:cxn ang="0">
                  <a:pos x="64" y="18"/>
                </a:cxn>
                <a:cxn ang="0">
                  <a:pos x="66" y="11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1"/>
                </a:cxn>
                <a:cxn ang="0">
                  <a:pos x="60" y="2"/>
                </a:cxn>
                <a:cxn ang="0">
                  <a:pos x="59" y="4"/>
                </a:cxn>
                <a:cxn ang="0">
                  <a:pos x="59" y="4"/>
                </a:cxn>
              </a:cxnLst>
              <a:rect l="0" t="0" r="r" b="b"/>
              <a:pathLst>
                <a:path w="68" h="190">
                  <a:moveTo>
                    <a:pt x="59" y="4"/>
                  </a:moveTo>
                  <a:lnTo>
                    <a:pt x="59" y="4"/>
                  </a:lnTo>
                  <a:lnTo>
                    <a:pt x="57" y="11"/>
                  </a:lnTo>
                  <a:lnTo>
                    <a:pt x="53" y="18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2" y="36"/>
                  </a:lnTo>
                  <a:lnTo>
                    <a:pt x="41" y="42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36" y="74"/>
                  </a:lnTo>
                  <a:lnTo>
                    <a:pt x="31" y="93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0" y="153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1" y="178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9"/>
                  </a:lnTo>
                  <a:lnTo>
                    <a:pt x="10" y="188"/>
                  </a:lnTo>
                  <a:lnTo>
                    <a:pt x="10" y="185"/>
                  </a:lnTo>
                  <a:lnTo>
                    <a:pt x="10" y="183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4" y="170"/>
                  </a:lnTo>
                  <a:lnTo>
                    <a:pt x="19" y="163"/>
                  </a:lnTo>
                  <a:lnTo>
                    <a:pt x="21" y="158"/>
                  </a:lnTo>
                  <a:lnTo>
                    <a:pt x="21" y="158"/>
                  </a:lnTo>
                  <a:lnTo>
                    <a:pt x="24" y="144"/>
                  </a:lnTo>
                  <a:lnTo>
                    <a:pt x="28" y="130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42" y="89"/>
                  </a:lnTo>
                  <a:lnTo>
                    <a:pt x="46" y="75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2" y="42"/>
                  </a:lnTo>
                  <a:lnTo>
                    <a:pt x="54" y="37"/>
                  </a:lnTo>
                  <a:lnTo>
                    <a:pt x="59" y="27"/>
                  </a:lnTo>
                  <a:lnTo>
                    <a:pt x="64" y="18"/>
                  </a:lnTo>
                  <a:lnTo>
                    <a:pt x="66" y="11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2"/>
                  </a:lnTo>
                  <a:lnTo>
                    <a:pt x="59" y="4"/>
                  </a:lnTo>
                  <a:lnTo>
                    <a:pt x="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7" name="Freeform 383"/>
            <p:cNvSpPr/>
            <p:nvPr/>
          </p:nvSpPr>
          <p:spPr bwMode="auto">
            <a:xfrm>
              <a:off x="4829175" y="3186113"/>
              <a:ext cx="22225" cy="730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21"/>
                </a:cxn>
                <a:cxn ang="0">
                  <a:pos x="29" y="37"/>
                </a:cxn>
                <a:cxn ang="0">
                  <a:pos x="21" y="68"/>
                </a:cxn>
                <a:cxn ang="0">
                  <a:pos x="21" y="68"/>
                </a:cxn>
                <a:cxn ang="0">
                  <a:pos x="18" y="85"/>
                </a:cxn>
                <a:cxn ang="0">
                  <a:pos x="13" y="10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7" y="117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40" y="34"/>
                </a:cxn>
                <a:cxn ang="0">
                  <a:pos x="42" y="2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4" h="137">
                  <a:moveTo>
                    <a:pt x="35" y="5"/>
                  </a:moveTo>
                  <a:lnTo>
                    <a:pt x="35" y="5"/>
                  </a:lnTo>
                  <a:lnTo>
                    <a:pt x="32" y="21"/>
                  </a:lnTo>
                  <a:lnTo>
                    <a:pt x="29" y="37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18" y="85"/>
                  </a:lnTo>
                  <a:lnTo>
                    <a:pt x="13" y="10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7" y="117"/>
                  </a:lnTo>
                  <a:lnTo>
                    <a:pt x="23" y="99"/>
                  </a:lnTo>
                  <a:lnTo>
                    <a:pt x="28" y="81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40" y="34"/>
                  </a:lnTo>
                  <a:lnTo>
                    <a:pt x="42" y="2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8" name="Freeform 384"/>
            <p:cNvSpPr/>
            <p:nvPr/>
          </p:nvSpPr>
          <p:spPr bwMode="auto">
            <a:xfrm>
              <a:off x="4884738" y="3184525"/>
              <a:ext cx="9525" cy="1270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0" y="1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21"/>
                </a:cxn>
                <a:cxn ang="0">
                  <a:pos x="1" y="22"/>
                </a:cxn>
                <a:cxn ang="0">
                  <a:pos x="2" y="23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8" y="21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10" y="15"/>
                </a:cxn>
                <a:cxn ang="0">
                  <a:pos x="12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18" h="23">
                  <a:moveTo>
                    <a:pt x="10" y="1"/>
                  </a:moveTo>
                  <a:lnTo>
                    <a:pt x="10" y="1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9" name="Freeform 385"/>
            <p:cNvSpPr/>
            <p:nvPr/>
          </p:nvSpPr>
          <p:spPr bwMode="auto">
            <a:xfrm>
              <a:off x="4586288" y="3460750"/>
              <a:ext cx="165100" cy="39688"/>
            </a:xfrm>
            <a:custGeom>
              <a:avLst/>
              <a:gdLst/>
              <a:ahLst/>
              <a:cxnLst>
                <a:cxn ang="0">
                  <a:pos x="306" y="66"/>
                </a:cxn>
                <a:cxn ang="0">
                  <a:pos x="306" y="66"/>
                </a:cxn>
                <a:cxn ang="0">
                  <a:pos x="297" y="67"/>
                </a:cxn>
                <a:cxn ang="0">
                  <a:pos x="288" y="66"/>
                </a:cxn>
                <a:cxn ang="0">
                  <a:pos x="279" y="63"/>
                </a:cxn>
                <a:cxn ang="0">
                  <a:pos x="268" y="59"/>
                </a:cxn>
                <a:cxn ang="0">
                  <a:pos x="249" y="51"/>
                </a:cxn>
                <a:cxn ang="0">
                  <a:pos x="232" y="45"/>
                </a:cxn>
                <a:cxn ang="0">
                  <a:pos x="232" y="45"/>
                </a:cxn>
                <a:cxn ang="0">
                  <a:pos x="194" y="35"/>
                </a:cxn>
                <a:cxn ang="0">
                  <a:pos x="157" y="24"/>
                </a:cxn>
                <a:cxn ang="0">
                  <a:pos x="157" y="24"/>
                </a:cxn>
                <a:cxn ang="0">
                  <a:pos x="139" y="20"/>
                </a:cxn>
                <a:cxn ang="0">
                  <a:pos x="121" y="17"/>
                </a:cxn>
                <a:cxn ang="0">
                  <a:pos x="102" y="14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64" y="7"/>
                </a:cxn>
                <a:cxn ang="0">
                  <a:pos x="44" y="3"/>
                </a:cxn>
                <a:cxn ang="0">
                  <a:pos x="2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26" y="10"/>
                </a:cxn>
                <a:cxn ang="0">
                  <a:pos x="47" y="13"/>
                </a:cxn>
                <a:cxn ang="0">
                  <a:pos x="68" y="17"/>
                </a:cxn>
                <a:cxn ang="0">
                  <a:pos x="90" y="21"/>
                </a:cxn>
                <a:cxn ang="0">
                  <a:pos x="90" y="21"/>
                </a:cxn>
                <a:cxn ang="0">
                  <a:pos x="109" y="25"/>
                </a:cxn>
                <a:cxn ang="0">
                  <a:pos x="130" y="30"/>
                </a:cxn>
                <a:cxn ang="0">
                  <a:pos x="151" y="34"/>
                </a:cxn>
                <a:cxn ang="0">
                  <a:pos x="170" y="39"/>
                </a:cxn>
                <a:cxn ang="0">
                  <a:pos x="170" y="39"/>
                </a:cxn>
                <a:cxn ang="0">
                  <a:pos x="191" y="45"/>
                </a:cxn>
                <a:cxn ang="0">
                  <a:pos x="213" y="50"/>
                </a:cxn>
                <a:cxn ang="0">
                  <a:pos x="234" y="56"/>
                </a:cxn>
                <a:cxn ang="0">
                  <a:pos x="255" y="63"/>
                </a:cxn>
                <a:cxn ang="0">
                  <a:pos x="255" y="63"/>
                </a:cxn>
                <a:cxn ang="0">
                  <a:pos x="281" y="73"/>
                </a:cxn>
                <a:cxn ang="0">
                  <a:pos x="288" y="74"/>
                </a:cxn>
                <a:cxn ang="0">
                  <a:pos x="294" y="75"/>
                </a:cxn>
                <a:cxn ang="0">
                  <a:pos x="301" y="76"/>
                </a:cxn>
                <a:cxn ang="0">
                  <a:pos x="309" y="75"/>
                </a:cxn>
                <a:cxn ang="0">
                  <a:pos x="309" y="75"/>
                </a:cxn>
                <a:cxn ang="0">
                  <a:pos x="311" y="74"/>
                </a:cxn>
                <a:cxn ang="0">
                  <a:pos x="312" y="73"/>
                </a:cxn>
                <a:cxn ang="0">
                  <a:pos x="312" y="71"/>
                </a:cxn>
                <a:cxn ang="0">
                  <a:pos x="312" y="70"/>
                </a:cxn>
                <a:cxn ang="0">
                  <a:pos x="310" y="67"/>
                </a:cxn>
                <a:cxn ang="0">
                  <a:pos x="308" y="66"/>
                </a:cxn>
                <a:cxn ang="0">
                  <a:pos x="306" y="66"/>
                </a:cxn>
                <a:cxn ang="0">
                  <a:pos x="306" y="66"/>
                </a:cxn>
              </a:cxnLst>
              <a:rect l="0" t="0" r="r" b="b"/>
              <a:pathLst>
                <a:path w="312" h="76">
                  <a:moveTo>
                    <a:pt x="306" y="66"/>
                  </a:moveTo>
                  <a:lnTo>
                    <a:pt x="306" y="66"/>
                  </a:lnTo>
                  <a:lnTo>
                    <a:pt x="297" y="67"/>
                  </a:lnTo>
                  <a:lnTo>
                    <a:pt x="288" y="66"/>
                  </a:lnTo>
                  <a:lnTo>
                    <a:pt x="279" y="63"/>
                  </a:lnTo>
                  <a:lnTo>
                    <a:pt x="268" y="59"/>
                  </a:lnTo>
                  <a:lnTo>
                    <a:pt x="249" y="51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194" y="35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39" y="20"/>
                  </a:lnTo>
                  <a:lnTo>
                    <a:pt x="121" y="17"/>
                  </a:lnTo>
                  <a:lnTo>
                    <a:pt x="102" y="14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64" y="7"/>
                  </a:lnTo>
                  <a:lnTo>
                    <a:pt x="44" y="3"/>
                  </a:lnTo>
                  <a:lnTo>
                    <a:pt x="2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26" y="10"/>
                  </a:lnTo>
                  <a:lnTo>
                    <a:pt x="47" y="13"/>
                  </a:lnTo>
                  <a:lnTo>
                    <a:pt x="68" y="17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109" y="25"/>
                  </a:lnTo>
                  <a:lnTo>
                    <a:pt x="130" y="30"/>
                  </a:lnTo>
                  <a:lnTo>
                    <a:pt x="151" y="34"/>
                  </a:lnTo>
                  <a:lnTo>
                    <a:pt x="170" y="39"/>
                  </a:lnTo>
                  <a:lnTo>
                    <a:pt x="170" y="39"/>
                  </a:lnTo>
                  <a:lnTo>
                    <a:pt x="191" y="45"/>
                  </a:lnTo>
                  <a:lnTo>
                    <a:pt x="213" y="50"/>
                  </a:lnTo>
                  <a:lnTo>
                    <a:pt x="234" y="56"/>
                  </a:lnTo>
                  <a:lnTo>
                    <a:pt x="255" y="63"/>
                  </a:lnTo>
                  <a:lnTo>
                    <a:pt x="255" y="63"/>
                  </a:lnTo>
                  <a:lnTo>
                    <a:pt x="281" y="73"/>
                  </a:lnTo>
                  <a:lnTo>
                    <a:pt x="288" y="74"/>
                  </a:lnTo>
                  <a:lnTo>
                    <a:pt x="294" y="75"/>
                  </a:lnTo>
                  <a:lnTo>
                    <a:pt x="301" y="76"/>
                  </a:lnTo>
                  <a:lnTo>
                    <a:pt x="309" y="75"/>
                  </a:lnTo>
                  <a:lnTo>
                    <a:pt x="309" y="75"/>
                  </a:lnTo>
                  <a:lnTo>
                    <a:pt x="311" y="74"/>
                  </a:lnTo>
                  <a:lnTo>
                    <a:pt x="312" y="73"/>
                  </a:lnTo>
                  <a:lnTo>
                    <a:pt x="312" y="71"/>
                  </a:lnTo>
                  <a:lnTo>
                    <a:pt x="312" y="70"/>
                  </a:lnTo>
                  <a:lnTo>
                    <a:pt x="310" y="67"/>
                  </a:lnTo>
                  <a:lnTo>
                    <a:pt x="308" y="66"/>
                  </a:lnTo>
                  <a:lnTo>
                    <a:pt x="306" y="66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0" name="Freeform 386"/>
            <p:cNvSpPr/>
            <p:nvPr/>
          </p:nvSpPr>
          <p:spPr bwMode="auto">
            <a:xfrm>
              <a:off x="4660900" y="3400425"/>
              <a:ext cx="171450" cy="47625"/>
            </a:xfrm>
            <a:custGeom>
              <a:avLst/>
              <a:gdLst/>
              <a:ahLst/>
              <a:cxnLst>
                <a:cxn ang="0">
                  <a:pos x="319" y="80"/>
                </a:cxn>
                <a:cxn ang="0">
                  <a:pos x="319" y="80"/>
                </a:cxn>
                <a:cxn ang="0">
                  <a:pos x="278" y="76"/>
                </a:cxn>
                <a:cxn ang="0">
                  <a:pos x="239" y="71"/>
                </a:cxn>
                <a:cxn ang="0">
                  <a:pos x="199" y="63"/>
                </a:cxn>
                <a:cxn ang="0">
                  <a:pos x="160" y="54"/>
                </a:cxn>
                <a:cxn ang="0">
                  <a:pos x="160" y="54"/>
                </a:cxn>
                <a:cxn ang="0">
                  <a:pos x="121" y="42"/>
                </a:cxn>
                <a:cxn ang="0">
                  <a:pos x="83" y="31"/>
                </a:cxn>
                <a:cxn ang="0">
                  <a:pos x="63" y="25"/>
                </a:cxn>
                <a:cxn ang="0">
                  <a:pos x="45" y="19"/>
                </a:cxn>
                <a:cxn ang="0">
                  <a:pos x="26" y="1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1" y="19"/>
                </a:cxn>
                <a:cxn ang="0">
                  <a:pos x="41" y="27"/>
                </a:cxn>
                <a:cxn ang="0">
                  <a:pos x="59" y="33"/>
                </a:cxn>
                <a:cxn ang="0">
                  <a:pos x="79" y="39"/>
                </a:cxn>
                <a:cxn ang="0">
                  <a:pos x="118" y="51"/>
                </a:cxn>
                <a:cxn ang="0">
                  <a:pos x="157" y="62"/>
                </a:cxn>
                <a:cxn ang="0">
                  <a:pos x="157" y="62"/>
                </a:cxn>
                <a:cxn ang="0">
                  <a:pos x="177" y="68"/>
                </a:cxn>
                <a:cxn ang="0">
                  <a:pos x="197" y="72"/>
                </a:cxn>
                <a:cxn ang="0">
                  <a:pos x="217" y="77"/>
                </a:cxn>
                <a:cxn ang="0">
                  <a:pos x="237" y="80"/>
                </a:cxn>
                <a:cxn ang="0">
                  <a:pos x="277" y="87"/>
                </a:cxn>
                <a:cxn ang="0">
                  <a:pos x="319" y="91"/>
                </a:cxn>
                <a:cxn ang="0">
                  <a:pos x="319" y="91"/>
                </a:cxn>
                <a:cxn ang="0">
                  <a:pos x="321" y="90"/>
                </a:cxn>
                <a:cxn ang="0">
                  <a:pos x="322" y="90"/>
                </a:cxn>
                <a:cxn ang="0">
                  <a:pos x="323" y="88"/>
                </a:cxn>
                <a:cxn ang="0">
                  <a:pos x="323" y="86"/>
                </a:cxn>
                <a:cxn ang="0">
                  <a:pos x="322" y="83"/>
                </a:cxn>
                <a:cxn ang="0">
                  <a:pos x="321" y="82"/>
                </a:cxn>
                <a:cxn ang="0">
                  <a:pos x="319" y="80"/>
                </a:cxn>
                <a:cxn ang="0">
                  <a:pos x="319" y="80"/>
                </a:cxn>
              </a:cxnLst>
              <a:rect l="0" t="0" r="r" b="b"/>
              <a:pathLst>
                <a:path w="323" h="91">
                  <a:moveTo>
                    <a:pt x="319" y="80"/>
                  </a:moveTo>
                  <a:lnTo>
                    <a:pt x="319" y="80"/>
                  </a:lnTo>
                  <a:lnTo>
                    <a:pt x="278" y="76"/>
                  </a:lnTo>
                  <a:lnTo>
                    <a:pt x="239" y="71"/>
                  </a:lnTo>
                  <a:lnTo>
                    <a:pt x="199" y="63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21" y="42"/>
                  </a:lnTo>
                  <a:lnTo>
                    <a:pt x="83" y="31"/>
                  </a:lnTo>
                  <a:lnTo>
                    <a:pt x="63" y="25"/>
                  </a:lnTo>
                  <a:lnTo>
                    <a:pt x="45" y="19"/>
                  </a:lnTo>
                  <a:lnTo>
                    <a:pt x="26" y="10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1" y="19"/>
                  </a:lnTo>
                  <a:lnTo>
                    <a:pt x="41" y="27"/>
                  </a:lnTo>
                  <a:lnTo>
                    <a:pt x="59" y="33"/>
                  </a:lnTo>
                  <a:lnTo>
                    <a:pt x="79" y="39"/>
                  </a:lnTo>
                  <a:lnTo>
                    <a:pt x="118" y="51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77" y="68"/>
                  </a:lnTo>
                  <a:lnTo>
                    <a:pt x="197" y="72"/>
                  </a:lnTo>
                  <a:lnTo>
                    <a:pt x="217" y="77"/>
                  </a:lnTo>
                  <a:lnTo>
                    <a:pt x="237" y="80"/>
                  </a:lnTo>
                  <a:lnTo>
                    <a:pt x="277" y="87"/>
                  </a:lnTo>
                  <a:lnTo>
                    <a:pt x="319" y="91"/>
                  </a:lnTo>
                  <a:lnTo>
                    <a:pt x="319" y="91"/>
                  </a:lnTo>
                  <a:lnTo>
                    <a:pt x="321" y="90"/>
                  </a:lnTo>
                  <a:lnTo>
                    <a:pt x="322" y="90"/>
                  </a:lnTo>
                  <a:lnTo>
                    <a:pt x="323" y="88"/>
                  </a:lnTo>
                  <a:lnTo>
                    <a:pt x="323" y="86"/>
                  </a:lnTo>
                  <a:lnTo>
                    <a:pt x="322" y="83"/>
                  </a:lnTo>
                  <a:lnTo>
                    <a:pt x="321" y="82"/>
                  </a:lnTo>
                  <a:lnTo>
                    <a:pt x="319" y="80"/>
                  </a:lnTo>
                  <a:lnTo>
                    <a:pt x="319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1" name="Freeform 387"/>
            <p:cNvSpPr/>
            <p:nvPr/>
          </p:nvSpPr>
          <p:spPr bwMode="auto">
            <a:xfrm>
              <a:off x="4708525" y="3362325"/>
              <a:ext cx="158750" cy="50800"/>
            </a:xfrm>
            <a:custGeom>
              <a:avLst/>
              <a:gdLst/>
              <a:ahLst/>
              <a:cxnLst>
                <a:cxn ang="0">
                  <a:pos x="294" y="84"/>
                </a:cxn>
                <a:cxn ang="0">
                  <a:pos x="294" y="84"/>
                </a:cxn>
                <a:cxn ang="0">
                  <a:pos x="290" y="85"/>
                </a:cxn>
                <a:cxn ang="0">
                  <a:pos x="287" y="85"/>
                </a:cxn>
                <a:cxn ang="0">
                  <a:pos x="282" y="83"/>
                </a:cxn>
                <a:cxn ang="0">
                  <a:pos x="278" y="79"/>
                </a:cxn>
                <a:cxn ang="0">
                  <a:pos x="273" y="76"/>
                </a:cxn>
                <a:cxn ang="0">
                  <a:pos x="273" y="76"/>
                </a:cxn>
                <a:cxn ang="0">
                  <a:pos x="266" y="72"/>
                </a:cxn>
                <a:cxn ang="0">
                  <a:pos x="257" y="69"/>
                </a:cxn>
                <a:cxn ang="0">
                  <a:pos x="240" y="63"/>
                </a:cxn>
                <a:cxn ang="0">
                  <a:pos x="240" y="63"/>
                </a:cxn>
                <a:cxn ang="0">
                  <a:pos x="222" y="58"/>
                </a:cxn>
                <a:cxn ang="0">
                  <a:pos x="205" y="52"/>
                </a:cxn>
                <a:cxn ang="0">
                  <a:pos x="169" y="45"/>
                </a:cxn>
                <a:cxn ang="0">
                  <a:pos x="169" y="45"/>
                </a:cxn>
                <a:cxn ang="0">
                  <a:pos x="128" y="36"/>
                </a:cxn>
                <a:cxn ang="0">
                  <a:pos x="87" y="25"/>
                </a:cxn>
                <a:cxn ang="0">
                  <a:pos x="67" y="20"/>
                </a:cxn>
                <a:cxn ang="0">
                  <a:pos x="47" y="14"/>
                </a:cxn>
                <a:cxn ang="0">
                  <a:pos x="27" y="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23" y="16"/>
                </a:cxn>
                <a:cxn ang="0">
                  <a:pos x="43" y="23"/>
                </a:cxn>
                <a:cxn ang="0">
                  <a:pos x="63" y="30"/>
                </a:cxn>
                <a:cxn ang="0">
                  <a:pos x="84" y="35"/>
                </a:cxn>
                <a:cxn ang="0">
                  <a:pos x="125" y="4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210" y="65"/>
                </a:cxn>
                <a:cxn ang="0">
                  <a:pos x="232" y="70"/>
                </a:cxn>
                <a:cxn ang="0">
                  <a:pos x="253" y="78"/>
                </a:cxn>
                <a:cxn ang="0">
                  <a:pos x="253" y="78"/>
                </a:cxn>
                <a:cxn ang="0">
                  <a:pos x="263" y="83"/>
                </a:cxn>
                <a:cxn ang="0">
                  <a:pos x="274" y="90"/>
                </a:cxn>
                <a:cxn ang="0">
                  <a:pos x="279" y="93"/>
                </a:cxn>
                <a:cxn ang="0">
                  <a:pos x="285" y="95"/>
                </a:cxn>
                <a:cxn ang="0">
                  <a:pos x="290" y="95"/>
                </a:cxn>
                <a:cxn ang="0">
                  <a:pos x="296" y="94"/>
                </a:cxn>
                <a:cxn ang="0">
                  <a:pos x="296" y="94"/>
                </a:cxn>
                <a:cxn ang="0">
                  <a:pos x="298" y="93"/>
                </a:cxn>
                <a:cxn ang="0">
                  <a:pos x="299" y="92"/>
                </a:cxn>
                <a:cxn ang="0">
                  <a:pos x="299" y="87"/>
                </a:cxn>
                <a:cxn ang="0">
                  <a:pos x="298" y="86"/>
                </a:cxn>
                <a:cxn ang="0">
                  <a:pos x="297" y="84"/>
                </a:cxn>
                <a:cxn ang="0">
                  <a:pos x="296" y="84"/>
                </a:cxn>
                <a:cxn ang="0">
                  <a:pos x="294" y="84"/>
                </a:cxn>
                <a:cxn ang="0">
                  <a:pos x="294" y="84"/>
                </a:cxn>
              </a:cxnLst>
              <a:rect l="0" t="0" r="r" b="b"/>
              <a:pathLst>
                <a:path w="299" h="95">
                  <a:moveTo>
                    <a:pt x="294" y="84"/>
                  </a:moveTo>
                  <a:lnTo>
                    <a:pt x="294" y="84"/>
                  </a:lnTo>
                  <a:lnTo>
                    <a:pt x="290" y="85"/>
                  </a:lnTo>
                  <a:lnTo>
                    <a:pt x="287" y="85"/>
                  </a:lnTo>
                  <a:lnTo>
                    <a:pt x="282" y="83"/>
                  </a:lnTo>
                  <a:lnTo>
                    <a:pt x="278" y="79"/>
                  </a:lnTo>
                  <a:lnTo>
                    <a:pt x="273" y="76"/>
                  </a:lnTo>
                  <a:lnTo>
                    <a:pt x="273" y="76"/>
                  </a:lnTo>
                  <a:lnTo>
                    <a:pt x="266" y="72"/>
                  </a:lnTo>
                  <a:lnTo>
                    <a:pt x="257" y="69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22" y="58"/>
                  </a:lnTo>
                  <a:lnTo>
                    <a:pt x="205" y="52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28" y="36"/>
                  </a:lnTo>
                  <a:lnTo>
                    <a:pt x="87" y="25"/>
                  </a:lnTo>
                  <a:lnTo>
                    <a:pt x="67" y="20"/>
                  </a:lnTo>
                  <a:lnTo>
                    <a:pt x="47" y="14"/>
                  </a:lnTo>
                  <a:lnTo>
                    <a:pt x="27" y="8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23" y="16"/>
                  </a:lnTo>
                  <a:lnTo>
                    <a:pt x="43" y="23"/>
                  </a:lnTo>
                  <a:lnTo>
                    <a:pt x="63" y="30"/>
                  </a:lnTo>
                  <a:lnTo>
                    <a:pt x="84" y="35"/>
                  </a:lnTo>
                  <a:lnTo>
                    <a:pt x="125" y="4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210" y="65"/>
                  </a:lnTo>
                  <a:lnTo>
                    <a:pt x="232" y="70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63" y="83"/>
                  </a:lnTo>
                  <a:lnTo>
                    <a:pt x="274" y="90"/>
                  </a:lnTo>
                  <a:lnTo>
                    <a:pt x="279" y="93"/>
                  </a:lnTo>
                  <a:lnTo>
                    <a:pt x="285" y="95"/>
                  </a:lnTo>
                  <a:lnTo>
                    <a:pt x="290" y="95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8" y="93"/>
                  </a:lnTo>
                  <a:lnTo>
                    <a:pt x="299" y="92"/>
                  </a:lnTo>
                  <a:lnTo>
                    <a:pt x="299" y="87"/>
                  </a:lnTo>
                  <a:lnTo>
                    <a:pt x="298" y="86"/>
                  </a:lnTo>
                  <a:lnTo>
                    <a:pt x="297" y="84"/>
                  </a:lnTo>
                  <a:lnTo>
                    <a:pt x="296" y="84"/>
                  </a:lnTo>
                  <a:lnTo>
                    <a:pt x="294" y="84"/>
                  </a:lnTo>
                  <a:lnTo>
                    <a:pt x="294" y="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2" name="Freeform 388"/>
            <p:cNvSpPr/>
            <p:nvPr/>
          </p:nvSpPr>
          <p:spPr bwMode="auto">
            <a:xfrm>
              <a:off x="4737100" y="3335338"/>
              <a:ext cx="131763" cy="30163"/>
            </a:xfrm>
            <a:custGeom>
              <a:avLst/>
              <a:gdLst/>
              <a:ahLst/>
              <a:cxnLst>
                <a:cxn ang="0">
                  <a:pos x="246" y="48"/>
                </a:cxn>
                <a:cxn ang="0">
                  <a:pos x="214" y="44"/>
                </a:cxn>
                <a:cxn ang="0">
                  <a:pos x="148" y="32"/>
                </a:cxn>
                <a:cxn ang="0">
                  <a:pos x="116" y="25"/>
                </a:cxn>
                <a:cxn ang="0">
                  <a:pos x="88" y="20"/>
                </a:cxn>
                <a:cxn ang="0">
                  <a:pos x="60" y="18"/>
                </a:cxn>
                <a:cxn ang="0">
                  <a:pos x="36" y="12"/>
                </a:cxn>
                <a:cxn ang="0">
                  <a:pos x="13" y="6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4" y="14"/>
                </a:cxn>
                <a:cxn ang="0">
                  <a:pos x="21" y="19"/>
                </a:cxn>
                <a:cxn ang="0">
                  <a:pos x="32" y="24"/>
                </a:cxn>
                <a:cxn ang="0">
                  <a:pos x="38" y="25"/>
                </a:cxn>
                <a:cxn ang="0">
                  <a:pos x="60" y="27"/>
                </a:cxn>
                <a:cxn ang="0">
                  <a:pos x="96" y="31"/>
                </a:cxn>
                <a:cxn ang="0">
                  <a:pos x="131" y="38"/>
                </a:cxn>
                <a:cxn ang="0">
                  <a:pos x="159" y="44"/>
                </a:cxn>
                <a:cxn ang="0">
                  <a:pos x="218" y="55"/>
                </a:cxn>
                <a:cxn ang="0">
                  <a:pos x="246" y="57"/>
                </a:cxn>
                <a:cxn ang="0">
                  <a:pos x="248" y="57"/>
                </a:cxn>
                <a:cxn ang="0">
                  <a:pos x="251" y="54"/>
                </a:cxn>
                <a:cxn ang="0">
                  <a:pos x="251" y="51"/>
                </a:cxn>
                <a:cxn ang="0">
                  <a:pos x="248" y="48"/>
                </a:cxn>
                <a:cxn ang="0">
                  <a:pos x="246" y="48"/>
                </a:cxn>
              </a:cxnLst>
              <a:rect l="0" t="0" r="r" b="b"/>
              <a:pathLst>
                <a:path w="251" h="57">
                  <a:moveTo>
                    <a:pt x="246" y="48"/>
                  </a:moveTo>
                  <a:lnTo>
                    <a:pt x="246" y="48"/>
                  </a:lnTo>
                  <a:lnTo>
                    <a:pt x="230" y="46"/>
                  </a:lnTo>
                  <a:lnTo>
                    <a:pt x="214" y="44"/>
                  </a:lnTo>
                  <a:lnTo>
                    <a:pt x="181" y="39"/>
                  </a:lnTo>
                  <a:lnTo>
                    <a:pt x="148" y="32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02" y="22"/>
                  </a:lnTo>
                  <a:lnTo>
                    <a:pt x="88" y="2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48" y="15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4" y="17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8" y="25"/>
                  </a:lnTo>
                  <a:lnTo>
                    <a:pt x="45" y="26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96" y="31"/>
                  </a:lnTo>
                  <a:lnTo>
                    <a:pt x="114" y="34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59" y="44"/>
                  </a:lnTo>
                  <a:lnTo>
                    <a:pt x="188" y="51"/>
                  </a:lnTo>
                  <a:lnTo>
                    <a:pt x="218" y="55"/>
                  </a:lnTo>
                  <a:lnTo>
                    <a:pt x="232" y="56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8" y="57"/>
                  </a:lnTo>
                  <a:lnTo>
                    <a:pt x="250" y="56"/>
                  </a:lnTo>
                  <a:lnTo>
                    <a:pt x="251" y="54"/>
                  </a:lnTo>
                  <a:lnTo>
                    <a:pt x="251" y="53"/>
                  </a:lnTo>
                  <a:lnTo>
                    <a:pt x="251" y="51"/>
                  </a:lnTo>
                  <a:lnTo>
                    <a:pt x="250" y="50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3" name="Freeform 389"/>
            <p:cNvSpPr/>
            <p:nvPr/>
          </p:nvSpPr>
          <p:spPr bwMode="auto">
            <a:xfrm>
              <a:off x="4838700" y="3271838"/>
              <a:ext cx="112713" cy="6350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209" y="11"/>
                </a:cxn>
                <a:cxn ang="0">
                  <a:pos x="209" y="11"/>
                </a:cxn>
                <a:cxn ang="0">
                  <a:pos x="211" y="9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3" y="3"/>
                </a:cxn>
                <a:cxn ang="0">
                  <a:pos x="212" y="2"/>
                </a:cxn>
                <a:cxn ang="0">
                  <a:pos x="211" y="1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3" h="11">
                  <a:moveTo>
                    <a:pt x="209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209" y="11"/>
                  </a:lnTo>
                  <a:lnTo>
                    <a:pt x="209" y="11"/>
                  </a:lnTo>
                  <a:lnTo>
                    <a:pt x="211" y="9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1" y="1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4" name="Freeform 390"/>
            <p:cNvSpPr/>
            <p:nvPr/>
          </p:nvSpPr>
          <p:spPr bwMode="auto">
            <a:xfrm>
              <a:off x="4260850" y="3252788"/>
              <a:ext cx="73025" cy="128588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93" y="60"/>
                </a:cxn>
                <a:cxn ang="0">
                  <a:pos x="61" y="118"/>
                </a:cxn>
                <a:cxn ang="0">
                  <a:pos x="30" y="177"/>
                </a:cxn>
                <a:cxn ang="0">
                  <a:pos x="15" y="207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0" y="241"/>
                </a:cxn>
                <a:cxn ang="0">
                  <a:pos x="2" y="243"/>
                </a:cxn>
                <a:cxn ang="0">
                  <a:pos x="4" y="244"/>
                </a:cxn>
                <a:cxn ang="0">
                  <a:pos x="7" y="244"/>
                </a:cxn>
                <a:cxn ang="0">
                  <a:pos x="8" y="243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23" y="211"/>
                </a:cxn>
                <a:cxn ang="0">
                  <a:pos x="39" y="182"/>
                </a:cxn>
                <a:cxn ang="0">
                  <a:pos x="70" y="123"/>
                </a:cxn>
                <a:cxn ang="0">
                  <a:pos x="102" y="6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3"/>
                </a:cxn>
                <a:cxn ang="0">
                  <a:pos x="135" y="2"/>
                </a:cxn>
                <a:cxn ang="0">
                  <a:pos x="134" y="1"/>
                </a:cxn>
                <a:cxn ang="0">
                  <a:pos x="131" y="0"/>
                </a:cxn>
                <a:cxn ang="0">
                  <a:pos x="130" y="0"/>
                </a:cxn>
                <a:cxn ang="0">
                  <a:pos x="128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6" h="244">
                  <a:moveTo>
                    <a:pt x="127" y="2"/>
                  </a:moveTo>
                  <a:lnTo>
                    <a:pt x="127" y="2"/>
                  </a:lnTo>
                  <a:lnTo>
                    <a:pt x="93" y="60"/>
                  </a:lnTo>
                  <a:lnTo>
                    <a:pt x="61" y="118"/>
                  </a:lnTo>
                  <a:lnTo>
                    <a:pt x="30" y="177"/>
                  </a:lnTo>
                  <a:lnTo>
                    <a:pt x="15" y="20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2" y="243"/>
                  </a:lnTo>
                  <a:lnTo>
                    <a:pt x="4" y="244"/>
                  </a:lnTo>
                  <a:lnTo>
                    <a:pt x="7" y="244"/>
                  </a:lnTo>
                  <a:lnTo>
                    <a:pt x="8" y="243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23" y="211"/>
                  </a:lnTo>
                  <a:lnTo>
                    <a:pt x="39" y="182"/>
                  </a:lnTo>
                  <a:lnTo>
                    <a:pt x="70" y="123"/>
                  </a:lnTo>
                  <a:lnTo>
                    <a:pt x="102" y="6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3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0"/>
                  </a:lnTo>
                  <a:lnTo>
                    <a:pt x="130" y="0"/>
                  </a:lnTo>
                  <a:lnTo>
                    <a:pt x="128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5" name="Freeform 391"/>
            <p:cNvSpPr/>
            <p:nvPr/>
          </p:nvSpPr>
          <p:spPr bwMode="auto">
            <a:xfrm>
              <a:off x="4311650" y="3292475"/>
              <a:ext cx="50800" cy="82550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45" y="75"/>
                </a:cxn>
                <a:cxn ang="0">
                  <a:pos x="23" y="111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4" y="154"/>
                </a:cxn>
                <a:cxn ang="0">
                  <a:pos x="6" y="154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31" y="116"/>
                </a:cxn>
                <a:cxn ang="0">
                  <a:pos x="53" y="80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8" y="6"/>
                </a:cxn>
                <a:cxn ang="0">
                  <a:pos x="98" y="4"/>
                </a:cxn>
                <a:cxn ang="0">
                  <a:pos x="97" y="3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8" h="154">
                  <a:moveTo>
                    <a:pt x="90" y="3"/>
                  </a:moveTo>
                  <a:lnTo>
                    <a:pt x="90" y="3"/>
                  </a:lnTo>
                  <a:lnTo>
                    <a:pt x="45" y="75"/>
                  </a:lnTo>
                  <a:lnTo>
                    <a:pt x="23" y="111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4" y="154"/>
                  </a:lnTo>
                  <a:lnTo>
                    <a:pt x="6" y="154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31" y="116"/>
                  </a:lnTo>
                  <a:lnTo>
                    <a:pt x="53" y="8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3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6" name="Freeform 392"/>
            <p:cNvSpPr/>
            <p:nvPr/>
          </p:nvSpPr>
          <p:spPr bwMode="auto">
            <a:xfrm>
              <a:off x="4529138" y="3536950"/>
              <a:ext cx="41275" cy="85725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52" y="40"/>
                </a:cxn>
                <a:cxn ang="0">
                  <a:pos x="33" y="79"/>
                </a:cxn>
                <a:cxn ang="0">
                  <a:pos x="17" y="117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8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25" y="120"/>
                </a:cxn>
                <a:cxn ang="0">
                  <a:pos x="43" y="82"/>
                </a:cxn>
                <a:cxn ang="0">
                  <a:pos x="60" y="45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4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61">
                  <a:moveTo>
                    <a:pt x="71" y="3"/>
                  </a:moveTo>
                  <a:lnTo>
                    <a:pt x="71" y="3"/>
                  </a:lnTo>
                  <a:lnTo>
                    <a:pt x="52" y="40"/>
                  </a:lnTo>
                  <a:lnTo>
                    <a:pt x="33" y="79"/>
                  </a:lnTo>
                  <a:lnTo>
                    <a:pt x="17" y="117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8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25" y="120"/>
                  </a:lnTo>
                  <a:lnTo>
                    <a:pt x="43" y="82"/>
                  </a:lnTo>
                  <a:lnTo>
                    <a:pt x="60" y="45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7" name="Freeform 393"/>
            <p:cNvSpPr/>
            <p:nvPr/>
          </p:nvSpPr>
          <p:spPr bwMode="auto">
            <a:xfrm>
              <a:off x="4592638" y="3511550"/>
              <a:ext cx="31750" cy="57150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0"/>
                </a:cxn>
                <a:cxn ang="0">
                  <a:pos x="49" y="17"/>
                </a:cxn>
                <a:cxn ang="0">
                  <a:pos x="43" y="30"/>
                </a:cxn>
                <a:cxn ang="0">
                  <a:pos x="29" y="53"/>
                </a:cxn>
                <a:cxn ang="0">
                  <a:pos x="29" y="53"/>
                </a:cxn>
                <a:cxn ang="0">
                  <a:pos x="16" y="78"/>
                </a:cxn>
                <a:cxn ang="0">
                  <a:pos x="1" y="103"/>
                </a:cxn>
                <a:cxn ang="0">
                  <a:pos x="1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9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8" y="94"/>
                </a:cxn>
                <a:cxn ang="0">
                  <a:pos x="26" y="80"/>
                </a:cxn>
                <a:cxn ang="0">
                  <a:pos x="41" y="51"/>
                </a:cxn>
                <a:cxn ang="0">
                  <a:pos x="41" y="51"/>
                </a:cxn>
                <a:cxn ang="0">
                  <a:pos x="53" y="29"/>
                </a:cxn>
                <a:cxn ang="0">
                  <a:pos x="58" y="17"/>
                </a:cxn>
                <a:cxn ang="0">
                  <a:pos x="60" y="11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0" y="2"/>
                </a:cxn>
                <a:cxn ang="0">
                  <a:pos x="60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109">
                  <a:moveTo>
                    <a:pt x="51" y="4"/>
                  </a:moveTo>
                  <a:lnTo>
                    <a:pt x="51" y="4"/>
                  </a:lnTo>
                  <a:lnTo>
                    <a:pt x="50" y="10"/>
                  </a:lnTo>
                  <a:lnTo>
                    <a:pt x="49" y="17"/>
                  </a:lnTo>
                  <a:lnTo>
                    <a:pt x="43" y="30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16" y="78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8" y="94"/>
                  </a:lnTo>
                  <a:lnTo>
                    <a:pt x="26" y="8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53" y="29"/>
                  </a:lnTo>
                  <a:lnTo>
                    <a:pt x="58" y="17"/>
                  </a:lnTo>
                  <a:lnTo>
                    <a:pt x="60" y="11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8" name="Freeform 394"/>
            <p:cNvSpPr/>
            <p:nvPr/>
          </p:nvSpPr>
          <p:spPr bwMode="auto">
            <a:xfrm>
              <a:off x="4638675" y="3521075"/>
              <a:ext cx="22225" cy="508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17"/>
                </a:cxn>
                <a:cxn ang="0">
                  <a:pos x="28" y="28"/>
                </a:cxn>
                <a:cxn ang="0">
                  <a:pos x="25" y="38"/>
                </a:cxn>
                <a:cxn ang="0">
                  <a:pos x="20" y="50"/>
                </a:cxn>
                <a:cxn ang="0">
                  <a:pos x="10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5"/>
                </a:cxn>
                <a:cxn ang="0">
                  <a:pos x="2" y="96"/>
                </a:cxn>
                <a:cxn ang="0">
                  <a:pos x="3" y="97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2"/>
                </a:cxn>
                <a:cxn ang="0">
                  <a:pos x="30" y="51"/>
                </a:cxn>
                <a:cxn ang="0">
                  <a:pos x="34" y="39"/>
                </a:cxn>
                <a:cxn ang="0">
                  <a:pos x="37" y="28"/>
                </a:cxn>
                <a:cxn ang="0">
                  <a:pos x="40" y="17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97">
                  <a:moveTo>
                    <a:pt x="32" y="4"/>
                  </a:moveTo>
                  <a:lnTo>
                    <a:pt x="32" y="4"/>
                  </a:lnTo>
                  <a:lnTo>
                    <a:pt x="31" y="17"/>
                  </a:lnTo>
                  <a:lnTo>
                    <a:pt x="28" y="28"/>
                  </a:lnTo>
                  <a:lnTo>
                    <a:pt x="25" y="38"/>
                  </a:lnTo>
                  <a:lnTo>
                    <a:pt x="20" y="50"/>
                  </a:lnTo>
                  <a:lnTo>
                    <a:pt x="10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2"/>
                  </a:lnTo>
                  <a:lnTo>
                    <a:pt x="30" y="51"/>
                  </a:lnTo>
                  <a:lnTo>
                    <a:pt x="34" y="39"/>
                  </a:lnTo>
                  <a:lnTo>
                    <a:pt x="37" y="28"/>
                  </a:lnTo>
                  <a:lnTo>
                    <a:pt x="40" y="17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9" name="Freeform 395"/>
            <p:cNvSpPr/>
            <p:nvPr/>
          </p:nvSpPr>
          <p:spPr bwMode="auto">
            <a:xfrm>
              <a:off x="4719638" y="3544888"/>
              <a:ext cx="55563" cy="8096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1" y="16"/>
                </a:cxn>
                <a:cxn ang="0">
                  <a:pos x="68" y="32"/>
                </a:cxn>
                <a:cxn ang="0">
                  <a:pos x="42" y="65"/>
                </a:cxn>
                <a:cxn ang="0">
                  <a:pos x="42" y="65"/>
                </a:cxn>
                <a:cxn ang="0">
                  <a:pos x="35" y="74"/>
                </a:cxn>
                <a:cxn ang="0">
                  <a:pos x="30" y="84"/>
                </a:cxn>
                <a:cxn ang="0">
                  <a:pos x="20" y="105"/>
                </a:cxn>
                <a:cxn ang="0">
                  <a:pos x="10" y="126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1" y="152"/>
                </a:cxn>
                <a:cxn ang="0">
                  <a:pos x="3" y="154"/>
                </a:cxn>
                <a:cxn ang="0">
                  <a:pos x="4" y="155"/>
                </a:cxn>
                <a:cxn ang="0">
                  <a:pos x="6" y="155"/>
                </a:cxn>
                <a:cxn ang="0">
                  <a:pos x="7" y="154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17" y="133"/>
                </a:cxn>
                <a:cxn ang="0">
                  <a:pos x="26" y="113"/>
                </a:cxn>
                <a:cxn ang="0">
                  <a:pos x="34" y="94"/>
                </a:cxn>
                <a:cxn ang="0">
                  <a:pos x="39" y="84"/>
                </a:cxn>
                <a:cxn ang="0">
                  <a:pos x="45" y="76"/>
                </a:cxn>
                <a:cxn ang="0">
                  <a:pos x="45" y="76"/>
                </a:cxn>
                <a:cxn ang="0">
                  <a:pos x="59" y="58"/>
                </a:cxn>
                <a:cxn ang="0">
                  <a:pos x="73" y="41"/>
                </a:cxn>
                <a:cxn ang="0">
                  <a:pos x="88" y="2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55">
                  <a:moveTo>
                    <a:pt x="96" y="1"/>
                  </a:moveTo>
                  <a:lnTo>
                    <a:pt x="96" y="1"/>
                  </a:lnTo>
                  <a:lnTo>
                    <a:pt x="81" y="16"/>
                  </a:lnTo>
                  <a:lnTo>
                    <a:pt x="68" y="32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35" y="74"/>
                  </a:lnTo>
                  <a:lnTo>
                    <a:pt x="30" y="84"/>
                  </a:lnTo>
                  <a:lnTo>
                    <a:pt x="20" y="105"/>
                  </a:lnTo>
                  <a:lnTo>
                    <a:pt x="10" y="12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6" y="155"/>
                  </a:lnTo>
                  <a:lnTo>
                    <a:pt x="7" y="154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7" y="133"/>
                  </a:lnTo>
                  <a:lnTo>
                    <a:pt x="26" y="113"/>
                  </a:lnTo>
                  <a:lnTo>
                    <a:pt x="34" y="94"/>
                  </a:lnTo>
                  <a:lnTo>
                    <a:pt x="39" y="8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59" y="58"/>
                  </a:lnTo>
                  <a:lnTo>
                    <a:pt x="73" y="41"/>
                  </a:lnTo>
                  <a:lnTo>
                    <a:pt x="88" y="2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0" name="Freeform 396"/>
            <p:cNvSpPr/>
            <p:nvPr/>
          </p:nvSpPr>
          <p:spPr bwMode="auto">
            <a:xfrm>
              <a:off x="4219575" y="3103563"/>
              <a:ext cx="604838" cy="708025"/>
            </a:xfrm>
            <a:custGeom>
              <a:avLst/>
              <a:gdLst/>
              <a:ahLst/>
              <a:cxnLst>
                <a:cxn ang="0">
                  <a:pos x="691" y="1338"/>
                </a:cxn>
                <a:cxn ang="0">
                  <a:pos x="661" y="1332"/>
                </a:cxn>
                <a:cxn ang="0">
                  <a:pos x="581" y="1332"/>
                </a:cxn>
                <a:cxn ang="0">
                  <a:pos x="509" y="1331"/>
                </a:cxn>
                <a:cxn ang="0">
                  <a:pos x="487" y="1329"/>
                </a:cxn>
                <a:cxn ang="0">
                  <a:pos x="346" y="1332"/>
                </a:cxn>
                <a:cxn ang="0">
                  <a:pos x="227" y="1324"/>
                </a:cxn>
                <a:cxn ang="0">
                  <a:pos x="107" y="1276"/>
                </a:cxn>
                <a:cxn ang="0">
                  <a:pos x="26" y="1174"/>
                </a:cxn>
                <a:cxn ang="0">
                  <a:pos x="14" y="1125"/>
                </a:cxn>
                <a:cxn ang="0">
                  <a:pos x="14" y="1040"/>
                </a:cxn>
                <a:cxn ang="0">
                  <a:pos x="11" y="848"/>
                </a:cxn>
                <a:cxn ang="0">
                  <a:pos x="5" y="639"/>
                </a:cxn>
                <a:cxn ang="0">
                  <a:pos x="0" y="262"/>
                </a:cxn>
                <a:cxn ang="0">
                  <a:pos x="4" y="169"/>
                </a:cxn>
                <a:cxn ang="0">
                  <a:pos x="43" y="68"/>
                </a:cxn>
                <a:cxn ang="0">
                  <a:pos x="174" y="11"/>
                </a:cxn>
                <a:cxn ang="0">
                  <a:pos x="398" y="2"/>
                </a:cxn>
                <a:cxn ang="0">
                  <a:pos x="580" y="8"/>
                </a:cxn>
                <a:cxn ang="0">
                  <a:pos x="893" y="18"/>
                </a:cxn>
                <a:cxn ang="0">
                  <a:pos x="1050" y="43"/>
                </a:cxn>
                <a:cxn ang="0">
                  <a:pos x="1101" y="104"/>
                </a:cxn>
                <a:cxn ang="0">
                  <a:pos x="1104" y="157"/>
                </a:cxn>
                <a:cxn ang="0">
                  <a:pos x="1081" y="159"/>
                </a:cxn>
                <a:cxn ang="0">
                  <a:pos x="1069" y="123"/>
                </a:cxn>
                <a:cxn ang="0">
                  <a:pos x="1017" y="66"/>
                </a:cxn>
                <a:cxn ang="0">
                  <a:pos x="935" y="54"/>
                </a:cxn>
                <a:cxn ang="0">
                  <a:pos x="613" y="49"/>
                </a:cxn>
                <a:cxn ang="0">
                  <a:pos x="445" y="38"/>
                </a:cxn>
                <a:cxn ang="0">
                  <a:pos x="247" y="35"/>
                </a:cxn>
                <a:cxn ang="0">
                  <a:pos x="128" y="61"/>
                </a:cxn>
                <a:cxn ang="0">
                  <a:pos x="59" y="111"/>
                </a:cxn>
                <a:cxn ang="0">
                  <a:pos x="41" y="193"/>
                </a:cxn>
                <a:cxn ang="0">
                  <a:pos x="35" y="262"/>
                </a:cxn>
                <a:cxn ang="0">
                  <a:pos x="39" y="299"/>
                </a:cxn>
                <a:cxn ang="0">
                  <a:pos x="45" y="732"/>
                </a:cxn>
                <a:cxn ang="0">
                  <a:pos x="50" y="996"/>
                </a:cxn>
                <a:cxn ang="0">
                  <a:pos x="49" y="1106"/>
                </a:cxn>
                <a:cxn ang="0">
                  <a:pos x="52" y="1136"/>
                </a:cxn>
                <a:cxn ang="0">
                  <a:pos x="85" y="1207"/>
                </a:cxn>
                <a:cxn ang="0">
                  <a:pos x="189" y="1281"/>
                </a:cxn>
                <a:cxn ang="0">
                  <a:pos x="259" y="1287"/>
                </a:cxn>
                <a:cxn ang="0">
                  <a:pos x="384" y="1298"/>
                </a:cxn>
                <a:cxn ang="0">
                  <a:pos x="466" y="1292"/>
                </a:cxn>
                <a:cxn ang="0">
                  <a:pos x="602" y="1297"/>
                </a:cxn>
                <a:cxn ang="0">
                  <a:pos x="682" y="1297"/>
                </a:cxn>
                <a:cxn ang="0">
                  <a:pos x="713" y="1294"/>
                </a:cxn>
                <a:cxn ang="0">
                  <a:pos x="781" y="1271"/>
                </a:cxn>
                <a:cxn ang="0">
                  <a:pos x="969" y="1143"/>
                </a:cxn>
                <a:cxn ang="0">
                  <a:pos x="1093" y="1056"/>
                </a:cxn>
                <a:cxn ang="0">
                  <a:pos x="1108" y="1031"/>
                </a:cxn>
                <a:cxn ang="0">
                  <a:pos x="1096" y="668"/>
                </a:cxn>
                <a:cxn ang="0">
                  <a:pos x="1112" y="658"/>
                </a:cxn>
                <a:cxn ang="0">
                  <a:pos x="1132" y="676"/>
                </a:cxn>
                <a:cxn ang="0">
                  <a:pos x="1135" y="1062"/>
                </a:cxn>
                <a:cxn ang="0">
                  <a:pos x="1074" y="1111"/>
                </a:cxn>
                <a:cxn ang="0">
                  <a:pos x="931" y="1212"/>
                </a:cxn>
                <a:cxn ang="0">
                  <a:pos x="765" y="1319"/>
                </a:cxn>
                <a:cxn ang="0">
                  <a:pos x="719" y="1332"/>
                </a:cxn>
              </a:cxnLst>
              <a:rect l="0" t="0" r="r" b="b"/>
              <a:pathLst>
                <a:path w="1145" h="1338">
                  <a:moveTo>
                    <a:pt x="707" y="1338"/>
                  </a:moveTo>
                  <a:lnTo>
                    <a:pt x="707" y="1338"/>
                  </a:lnTo>
                  <a:lnTo>
                    <a:pt x="703" y="1338"/>
                  </a:lnTo>
                  <a:lnTo>
                    <a:pt x="700" y="1337"/>
                  </a:lnTo>
                  <a:lnTo>
                    <a:pt x="698" y="1336"/>
                  </a:lnTo>
                  <a:lnTo>
                    <a:pt x="696" y="1337"/>
                  </a:lnTo>
                  <a:lnTo>
                    <a:pt x="696" y="1337"/>
                  </a:lnTo>
                  <a:lnTo>
                    <a:pt x="691" y="1338"/>
                  </a:lnTo>
                  <a:lnTo>
                    <a:pt x="691" y="1338"/>
                  </a:lnTo>
                  <a:lnTo>
                    <a:pt x="685" y="1337"/>
                  </a:lnTo>
                  <a:lnTo>
                    <a:pt x="678" y="1333"/>
                  </a:lnTo>
                  <a:lnTo>
                    <a:pt x="678" y="1333"/>
                  </a:lnTo>
                  <a:lnTo>
                    <a:pt x="675" y="1332"/>
                  </a:lnTo>
                  <a:lnTo>
                    <a:pt x="671" y="1332"/>
                  </a:lnTo>
                  <a:lnTo>
                    <a:pt x="671" y="1332"/>
                  </a:lnTo>
                  <a:lnTo>
                    <a:pt x="661" y="1332"/>
                  </a:lnTo>
                  <a:lnTo>
                    <a:pt x="648" y="1333"/>
                  </a:lnTo>
                  <a:lnTo>
                    <a:pt x="648" y="1333"/>
                  </a:lnTo>
                  <a:lnTo>
                    <a:pt x="638" y="1334"/>
                  </a:lnTo>
                  <a:lnTo>
                    <a:pt x="638" y="1334"/>
                  </a:lnTo>
                  <a:lnTo>
                    <a:pt x="615" y="1334"/>
                  </a:lnTo>
                  <a:lnTo>
                    <a:pt x="615" y="1334"/>
                  </a:lnTo>
                  <a:lnTo>
                    <a:pt x="600" y="1334"/>
                  </a:lnTo>
                  <a:lnTo>
                    <a:pt x="581" y="1332"/>
                  </a:lnTo>
                  <a:lnTo>
                    <a:pt x="581" y="1332"/>
                  </a:lnTo>
                  <a:lnTo>
                    <a:pt x="569" y="1331"/>
                  </a:lnTo>
                  <a:lnTo>
                    <a:pt x="554" y="1329"/>
                  </a:lnTo>
                  <a:lnTo>
                    <a:pt x="554" y="1329"/>
                  </a:lnTo>
                  <a:lnTo>
                    <a:pt x="534" y="1331"/>
                  </a:lnTo>
                  <a:lnTo>
                    <a:pt x="534" y="1331"/>
                  </a:lnTo>
                  <a:lnTo>
                    <a:pt x="513" y="1331"/>
                  </a:lnTo>
                  <a:lnTo>
                    <a:pt x="509" y="1331"/>
                  </a:lnTo>
                  <a:lnTo>
                    <a:pt x="509" y="1331"/>
                  </a:lnTo>
                  <a:lnTo>
                    <a:pt x="503" y="1329"/>
                  </a:lnTo>
                  <a:lnTo>
                    <a:pt x="496" y="1328"/>
                  </a:lnTo>
                  <a:lnTo>
                    <a:pt x="495" y="1327"/>
                  </a:lnTo>
                  <a:lnTo>
                    <a:pt x="492" y="1328"/>
                  </a:lnTo>
                  <a:lnTo>
                    <a:pt x="492" y="1328"/>
                  </a:lnTo>
                  <a:lnTo>
                    <a:pt x="487" y="1329"/>
                  </a:lnTo>
                  <a:lnTo>
                    <a:pt x="487" y="1329"/>
                  </a:lnTo>
                  <a:lnTo>
                    <a:pt x="461" y="1329"/>
                  </a:lnTo>
                  <a:lnTo>
                    <a:pt x="436" y="1332"/>
                  </a:lnTo>
                  <a:lnTo>
                    <a:pt x="436" y="1332"/>
                  </a:lnTo>
                  <a:lnTo>
                    <a:pt x="410" y="1333"/>
                  </a:lnTo>
                  <a:lnTo>
                    <a:pt x="384" y="1334"/>
                  </a:lnTo>
                  <a:lnTo>
                    <a:pt x="384" y="1334"/>
                  </a:lnTo>
                  <a:lnTo>
                    <a:pt x="364" y="1333"/>
                  </a:lnTo>
                  <a:lnTo>
                    <a:pt x="346" y="1332"/>
                  </a:lnTo>
                  <a:lnTo>
                    <a:pt x="346" y="1332"/>
                  </a:lnTo>
                  <a:lnTo>
                    <a:pt x="327" y="1329"/>
                  </a:lnTo>
                  <a:lnTo>
                    <a:pt x="308" y="1329"/>
                  </a:lnTo>
                  <a:lnTo>
                    <a:pt x="308" y="1329"/>
                  </a:lnTo>
                  <a:lnTo>
                    <a:pt x="274" y="1327"/>
                  </a:lnTo>
                  <a:lnTo>
                    <a:pt x="240" y="1325"/>
                  </a:lnTo>
                  <a:lnTo>
                    <a:pt x="227" y="1324"/>
                  </a:lnTo>
                  <a:lnTo>
                    <a:pt x="227" y="1324"/>
                  </a:lnTo>
                  <a:lnTo>
                    <a:pt x="208" y="1322"/>
                  </a:lnTo>
                  <a:lnTo>
                    <a:pt x="191" y="1318"/>
                  </a:lnTo>
                  <a:lnTo>
                    <a:pt x="174" y="1313"/>
                  </a:lnTo>
                  <a:lnTo>
                    <a:pt x="159" y="1307"/>
                  </a:lnTo>
                  <a:lnTo>
                    <a:pt x="159" y="1307"/>
                  </a:lnTo>
                  <a:lnTo>
                    <a:pt x="140" y="1297"/>
                  </a:lnTo>
                  <a:lnTo>
                    <a:pt x="124" y="1287"/>
                  </a:lnTo>
                  <a:lnTo>
                    <a:pt x="107" y="1276"/>
                  </a:lnTo>
                  <a:lnTo>
                    <a:pt x="93" y="1263"/>
                  </a:lnTo>
                  <a:lnTo>
                    <a:pt x="78" y="1249"/>
                  </a:lnTo>
                  <a:lnTo>
                    <a:pt x="65" y="1234"/>
                  </a:lnTo>
                  <a:lnTo>
                    <a:pt x="52" y="1219"/>
                  </a:lnTo>
                  <a:lnTo>
                    <a:pt x="40" y="1201"/>
                  </a:lnTo>
                  <a:lnTo>
                    <a:pt x="40" y="1201"/>
                  </a:lnTo>
                  <a:lnTo>
                    <a:pt x="30" y="1183"/>
                  </a:lnTo>
                  <a:lnTo>
                    <a:pt x="26" y="1174"/>
                  </a:lnTo>
                  <a:lnTo>
                    <a:pt x="22" y="1164"/>
                  </a:lnTo>
                  <a:lnTo>
                    <a:pt x="19" y="1155"/>
                  </a:lnTo>
                  <a:lnTo>
                    <a:pt x="17" y="1146"/>
                  </a:lnTo>
                  <a:lnTo>
                    <a:pt x="15" y="1136"/>
                  </a:lnTo>
                  <a:lnTo>
                    <a:pt x="14" y="1126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3" y="1118"/>
                  </a:lnTo>
                  <a:lnTo>
                    <a:pt x="12" y="1111"/>
                  </a:lnTo>
                  <a:lnTo>
                    <a:pt x="11" y="1096"/>
                  </a:lnTo>
                  <a:lnTo>
                    <a:pt x="12" y="1081"/>
                  </a:lnTo>
                  <a:lnTo>
                    <a:pt x="13" y="1065"/>
                  </a:lnTo>
                  <a:lnTo>
                    <a:pt x="13" y="1065"/>
                  </a:lnTo>
                  <a:lnTo>
                    <a:pt x="14" y="1040"/>
                  </a:lnTo>
                  <a:lnTo>
                    <a:pt x="14" y="1040"/>
                  </a:lnTo>
                  <a:lnTo>
                    <a:pt x="14" y="997"/>
                  </a:lnTo>
                  <a:lnTo>
                    <a:pt x="14" y="997"/>
                  </a:lnTo>
                  <a:lnTo>
                    <a:pt x="14" y="945"/>
                  </a:lnTo>
                  <a:lnTo>
                    <a:pt x="14" y="895"/>
                  </a:lnTo>
                  <a:lnTo>
                    <a:pt x="14" y="895"/>
                  </a:lnTo>
                  <a:lnTo>
                    <a:pt x="13" y="871"/>
                  </a:lnTo>
                  <a:lnTo>
                    <a:pt x="11" y="848"/>
                  </a:lnTo>
                  <a:lnTo>
                    <a:pt x="11" y="848"/>
                  </a:lnTo>
                  <a:lnTo>
                    <a:pt x="8" y="815"/>
                  </a:lnTo>
                  <a:lnTo>
                    <a:pt x="7" y="799"/>
                  </a:lnTo>
                  <a:lnTo>
                    <a:pt x="8" y="782"/>
                  </a:lnTo>
                  <a:lnTo>
                    <a:pt x="8" y="782"/>
                  </a:lnTo>
                  <a:lnTo>
                    <a:pt x="9" y="747"/>
                  </a:lnTo>
                  <a:lnTo>
                    <a:pt x="9" y="711"/>
                  </a:lnTo>
                  <a:lnTo>
                    <a:pt x="7" y="675"/>
                  </a:lnTo>
                  <a:lnTo>
                    <a:pt x="5" y="639"/>
                  </a:lnTo>
                  <a:lnTo>
                    <a:pt x="5" y="639"/>
                  </a:lnTo>
                  <a:lnTo>
                    <a:pt x="2" y="589"/>
                  </a:lnTo>
                  <a:lnTo>
                    <a:pt x="1" y="564"/>
                  </a:lnTo>
                  <a:lnTo>
                    <a:pt x="0" y="539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2"/>
                  </a:lnTo>
                  <a:lnTo>
                    <a:pt x="0" y="262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4" y="230"/>
                  </a:lnTo>
                  <a:lnTo>
                    <a:pt x="5" y="219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83"/>
                  </a:lnTo>
                  <a:lnTo>
                    <a:pt x="4" y="169"/>
                  </a:lnTo>
                  <a:lnTo>
                    <a:pt x="5" y="157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12" y="126"/>
                  </a:lnTo>
                  <a:lnTo>
                    <a:pt x="18" y="109"/>
                  </a:lnTo>
                  <a:lnTo>
                    <a:pt x="26" y="93"/>
                  </a:lnTo>
                  <a:lnTo>
                    <a:pt x="34" y="80"/>
                  </a:lnTo>
                  <a:lnTo>
                    <a:pt x="43" y="68"/>
                  </a:lnTo>
                  <a:lnTo>
                    <a:pt x="54" y="58"/>
                  </a:lnTo>
                  <a:lnTo>
                    <a:pt x="68" y="48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100" y="33"/>
                  </a:lnTo>
                  <a:lnTo>
                    <a:pt x="114" y="28"/>
                  </a:lnTo>
                  <a:lnTo>
                    <a:pt x="144" y="19"/>
                  </a:lnTo>
                  <a:lnTo>
                    <a:pt x="174" y="11"/>
                  </a:lnTo>
                  <a:lnTo>
                    <a:pt x="204" y="6"/>
                  </a:lnTo>
                  <a:lnTo>
                    <a:pt x="233" y="3"/>
                  </a:lnTo>
                  <a:lnTo>
                    <a:pt x="262" y="1"/>
                  </a:lnTo>
                  <a:lnTo>
                    <a:pt x="290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58" y="0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441" y="3"/>
                  </a:lnTo>
                  <a:lnTo>
                    <a:pt x="483" y="3"/>
                  </a:lnTo>
                  <a:lnTo>
                    <a:pt x="483" y="3"/>
                  </a:lnTo>
                  <a:lnTo>
                    <a:pt x="507" y="4"/>
                  </a:lnTo>
                  <a:lnTo>
                    <a:pt x="532" y="5"/>
                  </a:lnTo>
                  <a:lnTo>
                    <a:pt x="580" y="8"/>
                  </a:lnTo>
                  <a:lnTo>
                    <a:pt x="580" y="8"/>
                  </a:lnTo>
                  <a:lnTo>
                    <a:pt x="629" y="11"/>
                  </a:lnTo>
                  <a:lnTo>
                    <a:pt x="654" y="12"/>
                  </a:lnTo>
                  <a:lnTo>
                    <a:pt x="678" y="12"/>
                  </a:lnTo>
                  <a:lnTo>
                    <a:pt x="678" y="12"/>
                  </a:lnTo>
                  <a:lnTo>
                    <a:pt x="730" y="14"/>
                  </a:lnTo>
                  <a:lnTo>
                    <a:pt x="783" y="15"/>
                  </a:lnTo>
                  <a:lnTo>
                    <a:pt x="881" y="17"/>
                  </a:lnTo>
                  <a:lnTo>
                    <a:pt x="893" y="18"/>
                  </a:lnTo>
                  <a:lnTo>
                    <a:pt x="893" y="18"/>
                  </a:lnTo>
                  <a:lnTo>
                    <a:pt x="930" y="19"/>
                  </a:lnTo>
                  <a:lnTo>
                    <a:pt x="968" y="22"/>
                  </a:lnTo>
                  <a:lnTo>
                    <a:pt x="985" y="24"/>
                  </a:lnTo>
                  <a:lnTo>
                    <a:pt x="1003" y="27"/>
                  </a:lnTo>
                  <a:lnTo>
                    <a:pt x="1019" y="31"/>
                  </a:lnTo>
                  <a:lnTo>
                    <a:pt x="1035" y="37"/>
                  </a:lnTo>
                  <a:lnTo>
                    <a:pt x="1050" y="43"/>
                  </a:lnTo>
                  <a:lnTo>
                    <a:pt x="1064" y="52"/>
                  </a:lnTo>
                  <a:lnTo>
                    <a:pt x="1075" y="62"/>
                  </a:lnTo>
                  <a:lnTo>
                    <a:pt x="1081" y="68"/>
                  </a:lnTo>
                  <a:lnTo>
                    <a:pt x="1085" y="74"/>
                  </a:lnTo>
                  <a:lnTo>
                    <a:pt x="1090" y="81"/>
                  </a:lnTo>
                  <a:lnTo>
                    <a:pt x="1095" y="89"/>
                  </a:lnTo>
                  <a:lnTo>
                    <a:pt x="1098" y="96"/>
                  </a:lnTo>
                  <a:lnTo>
                    <a:pt x="1101" y="104"/>
                  </a:lnTo>
                  <a:lnTo>
                    <a:pt x="1104" y="114"/>
                  </a:lnTo>
                  <a:lnTo>
                    <a:pt x="1106" y="124"/>
                  </a:lnTo>
                  <a:lnTo>
                    <a:pt x="1107" y="134"/>
                  </a:lnTo>
                  <a:lnTo>
                    <a:pt x="1108" y="145"/>
                  </a:lnTo>
                  <a:lnTo>
                    <a:pt x="1108" y="145"/>
                  </a:lnTo>
                  <a:lnTo>
                    <a:pt x="1107" y="152"/>
                  </a:lnTo>
                  <a:lnTo>
                    <a:pt x="1106" y="154"/>
                  </a:lnTo>
                  <a:lnTo>
                    <a:pt x="1104" y="157"/>
                  </a:lnTo>
                  <a:lnTo>
                    <a:pt x="1104" y="157"/>
                  </a:lnTo>
                  <a:lnTo>
                    <a:pt x="1101" y="159"/>
                  </a:lnTo>
                  <a:lnTo>
                    <a:pt x="1098" y="160"/>
                  </a:lnTo>
                  <a:lnTo>
                    <a:pt x="1095" y="161"/>
                  </a:lnTo>
                  <a:lnTo>
                    <a:pt x="1090" y="162"/>
                  </a:lnTo>
                  <a:lnTo>
                    <a:pt x="1090" y="162"/>
                  </a:lnTo>
                  <a:lnTo>
                    <a:pt x="1084" y="161"/>
                  </a:lnTo>
                  <a:lnTo>
                    <a:pt x="1081" y="159"/>
                  </a:lnTo>
                  <a:lnTo>
                    <a:pt x="1078" y="157"/>
                  </a:lnTo>
                  <a:lnTo>
                    <a:pt x="1076" y="155"/>
                  </a:lnTo>
                  <a:lnTo>
                    <a:pt x="1074" y="152"/>
                  </a:lnTo>
                  <a:lnTo>
                    <a:pt x="1072" y="149"/>
                  </a:lnTo>
                  <a:lnTo>
                    <a:pt x="1072" y="145"/>
                  </a:lnTo>
                  <a:lnTo>
                    <a:pt x="1072" y="145"/>
                  </a:lnTo>
                  <a:lnTo>
                    <a:pt x="1071" y="133"/>
                  </a:lnTo>
                  <a:lnTo>
                    <a:pt x="1069" y="123"/>
                  </a:lnTo>
                  <a:lnTo>
                    <a:pt x="1066" y="114"/>
                  </a:lnTo>
                  <a:lnTo>
                    <a:pt x="1062" y="104"/>
                  </a:lnTo>
                  <a:lnTo>
                    <a:pt x="1056" y="96"/>
                  </a:lnTo>
                  <a:lnTo>
                    <a:pt x="1050" y="89"/>
                  </a:lnTo>
                  <a:lnTo>
                    <a:pt x="1044" y="83"/>
                  </a:lnTo>
                  <a:lnTo>
                    <a:pt x="1036" y="77"/>
                  </a:lnTo>
                  <a:lnTo>
                    <a:pt x="1026" y="71"/>
                  </a:lnTo>
                  <a:lnTo>
                    <a:pt x="1017" y="66"/>
                  </a:lnTo>
                  <a:lnTo>
                    <a:pt x="1006" y="62"/>
                  </a:lnTo>
                  <a:lnTo>
                    <a:pt x="994" y="59"/>
                  </a:lnTo>
                  <a:lnTo>
                    <a:pt x="981" y="57"/>
                  </a:lnTo>
                  <a:lnTo>
                    <a:pt x="968" y="55"/>
                  </a:lnTo>
                  <a:lnTo>
                    <a:pt x="952" y="54"/>
                  </a:lnTo>
                  <a:lnTo>
                    <a:pt x="937" y="54"/>
                  </a:lnTo>
                  <a:lnTo>
                    <a:pt x="935" y="54"/>
                  </a:lnTo>
                  <a:lnTo>
                    <a:pt x="935" y="54"/>
                  </a:lnTo>
                  <a:lnTo>
                    <a:pt x="897" y="53"/>
                  </a:lnTo>
                  <a:lnTo>
                    <a:pt x="861" y="51"/>
                  </a:lnTo>
                  <a:lnTo>
                    <a:pt x="861" y="51"/>
                  </a:lnTo>
                  <a:lnTo>
                    <a:pt x="825" y="50"/>
                  </a:lnTo>
                  <a:lnTo>
                    <a:pt x="788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13" y="49"/>
                  </a:lnTo>
                  <a:lnTo>
                    <a:pt x="597" y="48"/>
                  </a:lnTo>
                  <a:lnTo>
                    <a:pt x="564" y="45"/>
                  </a:lnTo>
                  <a:lnTo>
                    <a:pt x="564" y="45"/>
                  </a:lnTo>
                  <a:lnTo>
                    <a:pt x="531" y="40"/>
                  </a:lnTo>
                  <a:lnTo>
                    <a:pt x="514" y="39"/>
                  </a:lnTo>
                  <a:lnTo>
                    <a:pt x="497" y="39"/>
                  </a:lnTo>
                  <a:lnTo>
                    <a:pt x="497" y="39"/>
                  </a:lnTo>
                  <a:lnTo>
                    <a:pt x="445" y="38"/>
                  </a:lnTo>
                  <a:lnTo>
                    <a:pt x="392" y="35"/>
                  </a:lnTo>
                  <a:lnTo>
                    <a:pt x="392" y="35"/>
                  </a:lnTo>
                  <a:lnTo>
                    <a:pt x="344" y="33"/>
                  </a:lnTo>
                  <a:lnTo>
                    <a:pt x="344" y="33"/>
                  </a:lnTo>
                  <a:lnTo>
                    <a:pt x="311" y="32"/>
                  </a:lnTo>
                  <a:lnTo>
                    <a:pt x="311" y="32"/>
                  </a:lnTo>
                  <a:lnTo>
                    <a:pt x="283" y="33"/>
                  </a:lnTo>
                  <a:lnTo>
                    <a:pt x="247" y="35"/>
                  </a:lnTo>
                  <a:lnTo>
                    <a:pt x="227" y="37"/>
                  </a:lnTo>
                  <a:lnTo>
                    <a:pt x="207" y="40"/>
                  </a:lnTo>
                  <a:lnTo>
                    <a:pt x="188" y="43"/>
                  </a:lnTo>
                  <a:lnTo>
                    <a:pt x="16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7" y="55"/>
                  </a:lnTo>
                  <a:lnTo>
                    <a:pt x="128" y="61"/>
                  </a:lnTo>
                  <a:lnTo>
                    <a:pt x="109" y="68"/>
                  </a:lnTo>
                  <a:lnTo>
                    <a:pt x="101" y="72"/>
                  </a:lnTo>
                  <a:lnTo>
                    <a:pt x="93" y="78"/>
                  </a:lnTo>
                  <a:lnTo>
                    <a:pt x="84" y="83"/>
                  </a:lnTo>
                  <a:lnTo>
                    <a:pt x="77" y="89"/>
                  </a:lnTo>
                  <a:lnTo>
                    <a:pt x="70" y="95"/>
                  </a:lnTo>
                  <a:lnTo>
                    <a:pt x="64" y="102"/>
                  </a:lnTo>
                  <a:lnTo>
                    <a:pt x="59" y="111"/>
                  </a:lnTo>
                  <a:lnTo>
                    <a:pt x="53" y="120"/>
                  </a:lnTo>
                  <a:lnTo>
                    <a:pt x="49" y="130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2" y="155"/>
                  </a:lnTo>
                  <a:lnTo>
                    <a:pt x="41" y="167"/>
                  </a:lnTo>
                  <a:lnTo>
                    <a:pt x="41" y="181"/>
                  </a:lnTo>
                  <a:lnTo>
                    <a:pt x="41" y="193"/>
                  </a:lnTo>
                  <a:lnTo>
                    <a:pt x="41" y="193"/>
                  </a:lnTo>
                  <a:lnTo>
                    <a:pt x="42" y="20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36" y="251"/>
                  </a:lnTo>
                  <a:lnTo>
                    <a:pt x="35" y="262"/>
                  </a:lnTo>
                  <a:lnTo>
                    <a:pt x="35" y="268"/>
                  </a:lnTo>
                  <a:lnTo>
                    <a:pt x="35" y="273"/>
                  </a:lnTo>
                  <a:lnTo>
                    <a:pt x="37" y="278"/>
                  </a:lnTo>
                  <a:lnTo>
                    <a:pt x="39" y="282"/>
                  </a:lnTo>
                  <a:lnTo>
                    <a:pt x="39" y="282"/>
                  </a:lnTo>
                  <a:lnTo>
                    <a:pt x="41" y="288"/>
                  </a:lnTo>
                  <a:lnTo>
                    <a:pt x="41" y="294"/>
                  </a:lnTo>
                  <a:lnTo>
                    <a:pt x="39" y="299"/>
                  </a:lnTo>
                  <a:lnTo>
                    <a:pt x="38" y="302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6" y="305"/>
                  </a:lnTo>
                  <a:lnTo>
                    <a:pt x="37" y="404"/>
                  </a:lnTo>
                  <a:lnTo>
                    <a:pt x="38" y="509"/>
                  </a:lnTo>
                  <a:lnTo>
                    <a:pt x="40" y="620"/>
                  </a:lnTo>
                  <a:lnTo>
                    <a:pt x="45" y="732"/>
                  </a:lnTo>
                  <a:lnTo>
                    <a:pt x="45" y="732"/>
                  </a:lnTo>
                  <a:lnTo>
                    <a:pt x="47" y="788"/>
                  </a:lnTo>
                  <a:lnTo>
                    <a:pt x="49" y="845"/>
                  </a:lnTo>
                  <a:lnTo>
                    <a:pt x="50" y="905"/>
                  </a:lnTo>
                  <a:lnTo>
                    <a:pt x="50" y="965"/>
                  </a:lnTo>
                  <a:lnTo>
                    <a:pt x="50" y="965"/>
                  </a:lnTo>
                  <a:lnTo>
                    <a:pt x="50" y="996"/>
                  </a:lnTo>
                  <a:lnTo>
                    <a:pt x="50" y="996"/>
                  </a:lnTo>
                  <a:lnTo>
                    <a:pt x="50" y="1033"/>
                  </a:lnTo>
                  <a:lnTo>
                    <a:pt x="50" y="1070"/>
                  </a:lnTo>
                  <a:lnTo>
                    <a:pt x="50" y="1075"/>
                  </a:lnTo>
                  <a:lnTo>
                    <a:pt x="50" y="1075"/>
                  </a:lnTo>
                  <a:lnTo>
                    <a:pt x="49" y="1099"/>
                  </a:lnTo>
                  <a:lnTo>
                    <a:pt x="49" y="1099"/>
                  </a:lnTo>
                  <a:lnTo>
                    <a:pt x="50" y="1106"/>
                  </a:lnTo>
                  <a:lnTo>
                    <a:pt x="49" y="1106"/>
                  </a:lnTo>
                  <a:lnTo>
                    <a:pt x="50" y="1116"/>
                  </a:lnTo>
                  <a:lnTo>
                    <a:pt x="50" y="1119"/>
                  </a:lnTo>
                  <a:lnTo>
                    <a:pt x="51" y="1121"/>
                  </a:lnTo>
                  <a:lnTo>
                    <a:pt x="51" y="1121"/>
                  </a:lnTo>
                  <a:lnTo>
                    <a:pt x="52" y="1124"/>
                  </a:lnTo>
                  <a:lnTo>
                    <a:pt x="53" y="1128"/>
                  </a:lnTo>
                  <a:lnTo>
                    <a:pt x="53" y="1132"/>
                  </a:lnTo>
                  <a:lnTo>
                    <a:pt x="52" y="1136"/>
                  </a:lnTo>
                  <a:lnTo>
                    <a:pt x="52" y="1137"/>
                  </a:lnTo>
                  <a:lnTo>
                    <a:pt x="52" y="1138"/>
                  </a:lnTo>
                  <a:lnTo>
                    <a:pt x="52" y="1138"/>
                  </a:lnTo>
                  <a:lnTo>
                    <a:pt x="57" y="1153"/>
                  </a:lnTo>
                  <a:lnTo>
                    <a:pt x="62" y="1167"/>
                  </a:lnTo>
                  <a:lnTo>
                    <a:pt x="69" y="1181"/>
                  </a:lnTo>
                  <a:lnTo>
                    <a:pt x="76" y="1194"/>
                  </a:lnTo>
                  <a:lnTo>
                    <a:pt x="85" y="1207"/>
                  </a:lnTo>
                  <a:lnTo>
                    <a:pt x="96" y="1219"/>
                  </a:lnTo>
                  <a:lnTo>
                    <a:pt x="107" y="1230"/>
                  </a:lnTo>
                  <a:lnTo>
                    <a:pt x="120" y="1242"/>
                  </a:lnTo>
                  <a:lnTo>
                    <a:pt x="133" y="1252"/>
                  </a:lnTo>
                  <a:lnTo>
                    <a:pt x="146" y="1260"/>
                  </a:lnTo>
                  <a:lnTo>
                    <a:pt x="160" y="1269"/>
                  </a:lnTo>
                  <a:lnTo>
                    <a:pt x="174" y="1275"/>
                  </a:lnTo>
                  <a:lnTo>
                    <a:pt x="189" y="1281"/>
                  </a:lnTo>
                  <a:lnTo>
                    <a:pt x="202" y="1285"/>
                  </a:lnTo>
                  <a:lnTo>
                    <a:pt x="217" y="1287"/>
                  </a:lnTo>
                  <a:lnTo>
                    <a:pt x="231" y="1288"/>
                  </a:lnTo>
                  <a:lnTo>
                    <a:pt x="231" y="1288"/>
                  </a:lnTo>
                  <a:lnTo>
                    <a:pt x="240" y="1287"/>
                  </a:lnTo>
                  <a:lnTo>
                    <a:pt x="240" y="1287"/>
                  </a:lnTo>
                  <a:lnTo>
                    <a:pt x="259" y="1287"/>
                  </a:lnTo>
                  <a:lnTo>
                    <a:pt x="259" y="1287"/>
                  </a:lnTo>
                  <a:lnTo>
                    <a:pt x="278" y="1287"/>
                  </a:lnTo>
                  <a:lnTo>
                    <a:pt x="296" y="1289"/>
                  </a:lnTo>
                  <a:lnTo>
                    <a:pt x="332" y="1293"/>
                  </a:lnTo>
                  <a:lnTo>
                    <a:pt x="332" y="1293"/>
                  </a:lnTo>
                  <a:lnTo>
                    <a:pt x="349" y="1296"/>
                  </a:lnTo>
                  <a:lnTo>
                    <a:pt x="349" y="1296"/>
                  </a:lnTo>
                  <a:lnTo>
                    <a:pt x="366" y="1297"/>
                  </a:lnTo>
                  <a:lnTo>
                    <a:pt x="384" y="1298"/>
                  </a:lnTo>
                  <a:lnTo>
                    <a:pt x="384" y="1298"/>
                  </a:lnTo>
                  <a:lnTo>
                    <a:pt x="411" y="1297"/>
                  </a:lnTo>
                  <a:lnTo>
                    <a:pt x="437" y="1295"/>
                  </a:lnTo>
                  <a:lnTo>
                    <a:pt x="437" y="1295"/>
                  </a:lnTo>
                  <a:lnTo>
                    <a:pt x="462" y="1293"/>
                  </a:lnTo>
                  <a:lnTo>
                    <a:pt x="465" y="1293"/>
                  </a:lnTo>
                  <a:lnTo>
                    <a:pt x="466" y="1292"/>
                  </a:lnTo>
                  <a:lnTo>
                    <a:pt x="466" y="1292"/>
                  </a:lnTo>
                  <a:lnTo>
                    <a:pt x="471" y="1289"/>
                  </a:lnTo>
                  <a:lnTo>
                    <a:pt x="476" y="1288"/>
                  </a:lnTo>
                  <a:lnTo>
                    <a:pt x="478" y="1288"/>
                  </a:lnTo>
                  <a:lnTo>
                    <a:pt x="478" y="1288"/>
                  </a:lnTo>
                  <a:lnTo>
                    <a:pt x="528" y="1292"/>
                  </a:lnTo>
                  <a:lnTo>
                    <a:pt x="528" y="1292"/>
                  </a:lnTo>
                  <a:lnTo>
                    <a:pt x="577" y="1295"/>
                  </a:lnTo>
                  <a:lnTo>
                    <a:pt x="602" y="1297"/>
                  </a:lnTo>
                  <a:lnTo>
                    <a:pt x="627" y="1297"/>
                  </a:lnTo>
                  <a:lnTo>
                    <a:pt x="627" y="1297"/>
                  </a:lnTo>
                  <a:lnTo>
                    <a:pt x="645" y="1296"/>
                  </a:lnTo>
                  <a:lnTo>
                    <a:pt x="645" y="1296"/>
                  </a:lnTo>
                  <a:lnTo>
                    <a:pt x="665" y="1296"/>
                  </a:lnTo>
                  <a:lnTo>
                    <a:pt x="665" y="1296"/>
                  </a:lnTo>
                  <a:lnTo>
                    <a:pt x="674" y="1296"/>
                  </a:lnTo>
                  <a:lnTo>
                    <a:pt x="682" y="1297"/>
                  </a:lnTo>
                  <a:lnTo>
                    <a:pt x="690" y="1300"/>
                  </a:lnTo>
                  <a:lnTo>
                    <a:pt x="697" y="1303"/>
                  </a:lnTo>
                  <a:lnTo>
                    <a:pt x="699" y="1304"/>
                  </a:lnTo>
                  <a:lnTo>
                    <a:pt x="703" y="1303"/>
                  </a:lnTo>
                  <a:lnTo>
                    <a:pt x="704" y="1302"/>
                  </a:lnTo>
                  <a:lnTo>
                    <a:pt x="704" y="1302"/>
                  </a:lnTo>
                  <a:lnTo>
                    <a:pt x="708" y="1297"/>
                  </a:lnTo>
                  <a:lnTo>
                    <a:pt x="713" y="1294"/>
                  </a:lnTo>
                  <a:lnTo>
                    <a:pt x="725" y="1289"/>
                  </a:lnTo>
                  <a:lnTo>
                    <a:pt x="736" y="1285"/>
                  </a:lnTo>
                  <a:lnTo>
                    <a:pt x="749" y="1281"/>
                  </a:lnTo>
                  <a:lnTo>
                    <a:pt x="749" y="1281"/>
                  </a:lnTo>
                  <a:lnTo>
                    <a:pt x="765" y="1277"/>
                  </a:lnTo>
                  <a:lnTo>
                    <a:pt x="772" y="1274"/>
                  </a:lnTo>
                  <a:lnTo>
                    <a:pt x="781" y="1271"/>
                  </a:lnTo>
                  <a:lnTo>
                    <a:pt x="781" y="1271"/>
                  </a:lnTo>
                  <a:lnTo>
                    <a:pt x="812" y="1254"/>
                  </a:lnTo>
                  <a:lnTo>
                    <a:pt x="843" y="1233"/>
                  </a:lnTo>
                  <a:lnTo>
                    <a:pt x="875" y="1211"/>
                  </a:lnTo>
                  <a:lnTo>
                    <a:pt x="908" y="1185"/>
                  </a:lnTo>
                  <a:lnTo>
                    <a:pt x="908" y="1185"/>
                  </a:lnTo>
                  <a:lnTo>
                    <a:pt x="922" y="1174"/>
                  </a:lnTo>
                  <a:lnTo>
                    <a:pt x="938" y="1162"/>
                  </a:lnTo>
                  <a:lnTo>
                    <a:pt x="969" y="1143"/>
                  </a:lnTo>
                  <a:lnTo>
                    <a:pt x="969" y="1143"/>
                  </a:lnTo>
                  <a:lnTo>
                    <a:pt x="992" y="1127"/>
                  </a:lnTo>
                  <a:lnTo>
                    <a:pt x="1016" y="1111"/>
                  </a:lnTo>
                  <a:lnTo>
                    <a:pt x="1016" y="1111"/>
                  </a:lnTo>
                  <a:lnTo>
                    <a:pt x="1029" y="1101"/>
                  </a:lnTo>
                  <a:lnTo>
                    <a:pt x="1029" y="1101"/>
                  </a:lnTo>
                  <a:lnTo>
                    <a:pt x="1070" y="1073"/>
                  </a:lnTo>
                  <a:lnTo>
                    <a:pt x="1093" y="1056"/>
                  </a:lnTo>
                  <a:lnTo>
                    <a:pt x="1099" y="1051"/>
                  </a:lnTo>
                  <a:lnTo>
                    <a:pt x="1103" y="1046"/>
                  </a:lnTo>
                  <a:lnTo>
                    <a:pt x="1104" y="1043"/>
                  </a:lnTo>
                  <a:lnTo>
                    <a:pt x="1105" y="1041"/>
                  </a:lnTo>
                  <a:lnTo>
                    <a:pt x="1105" y="1041"/>
                  </a:lnTo>
                  <a:lnTo>
                    <a:pt x="1106" y="1036"/>
                  </a:lnTo>
                  <a:lnTo>
                    <a:pt x="1107" y="1032"/>
                  </a:lnTo>
                  <a:lnTo>
                    <a:pt x="1108" y="1031"/>
                  </a:lnTo>
                  <a:lnTo>
                    <a:pt x="1108" y="1029"/>
                  </a:lnTo>
                  <a:lnTo>
                    <a:pt x="1108" y="1029"/>
                  </a:lnTo>
                  <a:lnTo>
                    <a:pt x="1106" y="946"/>
                  </a:lnTo>
                  <a:lnTo>
                    <a:pt x="1104" y="859"/>
                  </a:lnTo>
                  <a:lnTo>
                    <a:pt x="1100" y="770"/>
                  </a:lnTo>
                  <a:lnTo>
                    <a:pt x="1096" y="676"/>
                  </a:lnTo>
                  <a:lnTo>
                    <a:pt x="1096" y="676"/>
                  </a:lnTo>
                  <a:lnTo>
                    <a:pt x="1096" y="668"/>
                  </a:lnTo>
                  <a:lnTo>
                    <a:pt x="1098" y="666"/>
                  </a:lnTo>
                  <a:lnTo>
                    <a:pt x="1099" y="663"/>
                  </a:lnTo>
                  <a:lnTo>
                    <a:pt x="1099" y="663"/>
                  </a:lnTo>
                  <a:lnTo>
                    <a:pt x="1102" y="661"/>
                  </a:lnTo>
                  <a:lnTo>
                    <a:pt x="1105" y="660"/>
                  </a:lnTo>
                  <a:lnTo>
                    <a:pt x="1108" y="659"/>
                  </a:lnTo>
                  <a:lnTo>
                    <a:pt x="1112" y="658"/>
                  </a:lnTo>
                  <a:lnTo>
                    <a:pt x="1112" y="658"/>
                  </a:lnTo>
                  <a:lnTo>
                    <a:pt x="1118" y="659"/>
                  </a:lnTo>
                  <a:lnTo>
                    <a:pt x="1123" y="661"/>
                  </a:lnTo>
                  <a:lnTo>
                    <a:pt x="1125" y="662"/>
                  </a:lnTo>
                  <a:lnTo>
                    <a:pt x="1128" y="665"/>
                  </a:lnTo>
                  <a:lnTo>
                    <a:pt x="1130" y="668"/>
                  </a:lnTo>
                  <a:lnTo>
                    <a:pt x="1131" y="672"/>
                  </a:lnTo>
                  <a:lnTo>
                    <a:pt x="1132" y="676"/>
                  </a:lnTo>
                  <a:lnTo>
                    <a:pt x="1132" y="676"/>
                  </a:lnTo>
                  <a:lnTo>
                    <a:pt x="1137" y="780"/>
                  </a:lnTo>
                  <a:lnTo>
                    <a:pt x="1140" y="877"/>
                  </a:lnTo>
                  <a:lnTo>
                    <a:pt x="1143" y="967"/>
                  </a:lnTo>
                  <a:lnTo>
                    <a:pt x="1145" y="1053"/>
                  </a:lnTo>
                  <a:lnTo>
                    <a:pt x="1139" y="1053"/>
                  </a:lnTo>
                  <a:lnTo>
                    <a:pt x="1137" y="1057"/>
                  </a:lnTo>
                  <a:lnTo>
                    <a:pt x="1137" y="1057"/>
                  </a:lnTo>
                  <a:lnTo>
                    <a:pt x="1135" y="1062"/>
                  </a:lnTo>
                  <a:lnTo>
                    <a:pt x="1131" y="1067"/>
                  </a:lnTo>
                  <a:lnTo>
                    <a:pt x="1127" y="1072"/>
                  </a:lnTo>
                  <a:lnTo>
                    <a:pt x="1121" y="1076"/>
                  </a:lnTo>
                  <a:lnTo>
                    <a:pt x="1110" y="1085"/>
                  </a:lnTo>
                  <a:lnTo>
                    <a:pt x="1098" y="1093"/>
                  </a:lnTo>
                  <a:lnTo>
                    <a:pt x="1098" y="1093"/>
                  </a:lnTo>
                  <a:lnTo>
                    <a:pt x="1085" y="1101"/>
                  </a:lnTo>
                  <a:lnTo>
                    <a:pt x="1074" y="1111"/>
                  </a:lnTo>
                  <a:lnTo>
                    <a:pt x="1074" y="1111"/>
                  </a:lnTo>
                  <a:lnTo>
                    <a:pt x="1054" y="1125"/>
                  </a:lnTo>
                  <a:lnTo>
                    <a:pt x="1035" y="1139"/>
                  </a:lnTo>
                  <a:lnTo>
                    <a:pt x="995" y="1166"/>
                  </a:lnTo>
                  <a:lnTo>
                    <a:pt x="995" y="1166"/>
                  </a:lnTo>
                  <a:lnTo>
                    <a:pt x="954" y="1194"/>
                  </a:lnTo>
                  <a:lnTo>
                    <a:pt x="954" y="1194"/>
                  </a:lnTo>
                  <a:lnTo>
                    <a:pt x="931" y="1212"/>
                  </a:lnTo>
                  <a:lnTo>
                    <a:pt x="908" y="1229"/>
                  </a:lnTo>
                  <a:lnTo>
                    <a:pt x="908" y="1229"/>
                  </a:lnTo>
                  <a:lnTo>
                    <a:pt x="865" y="1262"/>
                  </a:lnTo>
                  <a:lnTo>
                    <a:pt x="844" y="1277"/>
                  </a:lnTo>
                  <a:lnTo>
                    <a:pt x="822" y="1291"/>
                  </a:lnTo>
                  <a:lnTo>
                    <a:pt x="799" y="1304"/>
                  </a:lnTo>
                  <a:lnTo>
                    <a:pt x="776" y="1315"/>
                  </a:lnTo>
                  <a:lnTo>
                    <a:pt x="765" y="1319"/>
                  </a:lnTo>
                  <a:lnTo>
                    <a:pt x="753" y="1322"/>
                  </a:lnTo>
                  <a:lnTo>
                    <a:pt x="740" y="1325"/>
                  </a:lnTo>
                  <a:lnTo>
                    <a:pt x="729" y="1328"/>
                  </a:lnTo>
                  <a:lnTo>
                    <a:pt x="727" y="1328"/>
                  </a:lnTo>
                  <a:lnTo>
                    <a:pt x="726" y="1329"/>
                  </a:lnTo>
                  <a:lnTo>
                    <a:pt x="726" y="1329"/>
                  </a:lnTo>
                  <a:lnTo>
                    <a:pt x="723" y="1331"/>
                  </a:lnTo>
                  <a:lnTo>
                    <a:pt x="719" y="1332"/>
                  </a:lnTo>
                  <a:lnTo>
                    <a:pt x="712" y="1334"/>
                  </a:lnTo>
                  <a:lnTo>
                    <a:pt x="713" y="1337"/>
                  </a:lnTo>
                  <a:lnTo>
                    <a:pt x="713" y="1337"/>
                  </a:lnTo>
                  <a:lnTo>
                    <a:pt x="710" y="1338"/>
                  </a:lnTo>
                  <a:lnTo>
                    <a:pt x="710" y="1338"/>
                  </a:lnTo>
                  <a:lnTo>
                    <a:pt x="707" y="1338"/>
                  </a:lnTo>
                  <a:lnTo>
                    <a:pt x="707" y="13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1" name="Freeform 397"/>
            <p:cNvSpPr>
              <a:spLocks noEditPoints="1"/>
            </p:cNvSpPr>
            <p:nvPr/>
          </p:nvSpPr>
          <p:spPr bwMode="auto">
            <a:xfrm>
              <a:off x="4422775" y="3170238"/>
              <a:ext cx="542925" cy="473075"/>
            </a:xfrm>
            <a:custGeom>
              <a:avLst/>
              <a:gdLst/>
              <a:ahLst/>
              <a:cxnLst>
                <a:cxn ang="0">
                  <a:pos x="2" y="884"/>
                </a:cxn>
                <a:cxn ang="0">
                  <a:pos x="4" y="861"/>
                </a:cxn>
                <a:cxn ang="0">
                  <a:pos x="45" y="818"/>
                </a:cxn>
                <a:cxn ang="0">
                  <a:pos x="132" y="715"/>
                </a:cxn>
                <a:cxn ang="0">
                  <a:pos x="182" y="635"/>
                </a:cxn>
                <a:cxn ang="0">
                  <a:pos x="192" y="564"/>
                </a:cxn>
                <a:cxn ang="0">
                  <a:pos x="207" y="470"/>
                </a:cxn>
                <a:cxn ang="0">
                  <a:pos x="253" y="351"/>
                </a:cxn>
                <a:cxn ang="0">
                  <a:pos x="358" y="215"/>
                </a:cxn>
                <a:cxn ang="0">
                  <a:pos x="517" y="90"/>
                </a:cxn>
                <a:cxn ang="0">
                  <a:pos x="663" y="24"/>
                </a:cxn>
                <a:cxn ang="0">
                  <a:pos x="817" y="2"/>
                </a:cxn>
                <a:cxn ang="0">
                  <a:pos x="943" y="2"/>
                </a:cxn>
                <a:cxn ang="0">
                  <a:pos x="1002" y="16"/>
                </a:cxn>
                <a:cxn ang="0">
                  <a:pos x="1020" y="26"/>
                </a:cxn>
                <a:cxn ang="0">
                  <a:pos x="1022" y="133"/>
                </a:cxn>
                <a:cxn ang="0">
                  <a:pos x="979" y="246"/>
                </a:cxn>
                <a:cxn ang="0">
                  <a:pos x="962" y="260"/>
                </a:cxn>
                <a:cxn ang="0">
                  <a:pos x="893" y="274"/>
                </a:cxn>
                <a:cxn ang="0">
                  <a:pos x="808" y="306"/>
                </a:cxn>
                <a:cxn ang="0">
                  <a:pos x="918" y="339"/>
                </a:cxn>
                <a:cxn ang="0">
                  <a:pos x="927" y="359"/>
                </a:cxn>
                <a:cxn ang="0">
                  <a:pos x="913" y="390"/>
                </a:cxn>
                <a:cxn ang="0">
                  <a:pos x="814" y="507"/>
                </a:cxn>
                <a:cxn ang="0">
                  <a:pos x="649" y="614"/>
                </a:cxn>
                <a:cxn ang="0">
                  <a:pos x="475" y="674"/>
                </a:cxn>
                <a:cxn ang="0">
                  <a:pos x="252" y="686"/>
                </a:cxn>
                <a:cxn ang="0">
                  <a:pos x="211" y="689"/>
                </a:cxn>
                <a:cxn ang="0">
                  <a:pos x="126" y="777"/>
                </a:cxn>
                <a:cxn ang="0">
                  <a:pos x="53" y="863"/>
                </a:cxn>
                <a:cxn ang="0">
                  <a:pos x="17" y="894"/>
                </a:cxn>
                <a:cxn ang="0">
                  <a:pos x="745" y="48"/>
                </a:cxn>
                <a:cxn ang="0">
                  <a:pos x="624" y="74"/>
                </a:cxn>
                <a:cxn ang="0">
                  <a:pos x="505" y="137"/>
                </a:cxn>
                <a:cxn ang="0">
                  <a:pos x="419" y="211"/>
                </a:cxn>
                <a:cxn ang="0">
                  <a:pos x="291" y="355"/>
                </a:cxn>
                <a:cxn ang="0">
                  <a:pos x="241" y="484"/>
                </a:cxn>
                <a:cxn ang="0">
                  <a:pos x="228" y="573"/>
                </a:cxn>
                <a:cxn ang="0">
                  <a:pos x="224" y="646"/>
                </a:cxn>
                <a:cxn ang="0">
                  <a:pos x="307" y="651"/>
                </a:cxn>
                <a:cxn ang="0">
                  <a:pos x="441" y="639"/>
                </a:cxn>
                <a:cxn ang="0">
                  <a:pos x="535" y="627"/>
                </a:cxn>
                <a:cxn ang="0">
                  <a:pos x="630" y="583"/>
                </a:cxn>
                <a:cxn ang="0">
                  <a:pos x="705" y="540"/>
                </a:cxn>
                <a:cxn ang="0">
                  <a:pos x="803" y="471"/>
                </a:cxn>
                <a:cxn ang="0">
                  <a:pos x="872" y="385"/>
                </a:cxn>
                <a:cxn ang="0">
                  <a:pos x="826" y="349"/>
                </a:cxn>
                <a:cxn ang="0">
                  <a:pos x="717" y="321"/>
                </a:cxn>
                <a:cxn ang="0">
                  <a:pos x="657" y="300"/>
                </a:cxn>
                <a:cxn ang="0">
                  <a:pos x="647" y="280"/>
                </a:cxn>
                <a:cxn ang="0">
                  <a:pos x="659" y="257"/>
                </a:cxn>
                <a:cxn ang="0">
                  <a:pos x="843" y="243"/>
                </a:cxn>
                <a:cxn ang="0">
                  <a:pos x="959" y="205"/>
                </a:cxn>
                <a:cxn ang="0">
                  <a:pos x="990" y="94"/>
                </a:cxn>
                <a:cxn ang="0">
                  <a:pos x="979" y="41"/>
                </a:cxn>
                <a:cxn ang="0">
                  <a:pos x="974" y="45"/>
                </a:cxn>
                <a:cxn ang="0">
                  <a:pos x="957" y="41"/>
                </a:cxn>
              </a:cxnLst>
              <a:rect l="0" t="0" r="r" b="b"/>
              <a:pathLst>
                <a:path w="1026" h="894">
                  <a:moveTo>
                    <a:pt x="17" y="894"/>
                  </a:moveTo>
                  <a:lnTo>
                    <a:pt x="17" y="894"/>
                  </a:lnTo>
                  <a:lnTo>
                    <a:pt x="11" y="893"/>
                  </a:lnTo>
                  <a:lnTo>
                    <a:pt x="8" y="892"/>
                  </a:lnTo>
                  <a:lnTo>
                    <a:pt x="6" y="891"/>
                  </a:lnTo>
                  <a:lnTo>
                    <a:pt x="3" y="887"/>
                  </a:lnTo>
                  <a:lnTo>
                    <a:pt x="2" y="884"/>
                  </a:lnTo>
                  <a:lnTo>
                    <a:pt x="1" y="881"/>
                  </a:lnTo>
                  <a:lnTo>
                    <a:pt x="0" y="877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69"/>
                  </a:lnTo>
                  <a:lnTo>
                    <a:pt x="1" y="866"/>
                  </a:lnTo>
                  <a:lnTo>
                    <a:pt x="4" y="861"/>
                  </a:lnTo>
                  <a:lnTo>
                    <a:pt x="7" y="857"/>
                  </a:lnTo>
                  <a:lnTo>
                    <a:pt x="10" y="856"/>
                  </a:lnTo>
                  <a:lnTo>
                    <a:pt x="12" y="855"/>
                  </a:lnTo>
                  <a:lnTo>
                    <a:pt x="13" y="854"/>
                  </a:lnTo>
                  <a:lnTo>
                    <a:pt x="13" y="854"/>
                  </a:lnTo>
                  <a:lnTo>
                    <a:pt x="29" y="836"/>
                  </a:lnTo>
                  <a:lnTo>
                    <a:pt x="45" y="818"/>
                  </a:lnTo>
                  <a:lnTo>
                    <a:pt x="45" y="818"/>
                  </a:lnTo>
                  <a:lnTo>
                    <a:pt x="69" y="791"/>
                  </a:lnTo>
                  <a:lnTo>
                    <a:pt x="82" y="777"/>
                  </a:lnTo>
                  <a:lnTo>
                    <a:pt x="93" y="761"/>
                  </a:lnTo>
                  <a:lnTo>
                    <a:pt x="93" y="761"/>
                  </a:lnTo>
                  <a:lnTo>
                    <a:pt x="112" y="738"/>
                  </a:lnTo>
                  <a:lnTo>
                    <a:pt x="132" y="715"/>
                  </a:lnTo>
                  <a:lnTo>
                    <a:pt x="153" y="692"/>
                  </a:lnTo>
                  <a:lnTo>
                    <a:pt x="176" y="670"/>
                  </a:lnTo>
                  <a:lnTo>
                    <a:pt x="188" y="658"/>
                  </a:lnTo>
                  <a:lnTo>
                    <a:pt x="187" y="655"/>
                  </a:lnTo>
                  <a:lnTo>
                    <a:pt x="187" y="655"/>
                  </a:lnTo>
                  <a:lnTo>
                    <a:pt x="184" y="645"/>
                  </a:lnTo>
                  <a:lnTo>
                    <a:pt x="182" y="635"/>
                  </a:lnTo>
                  <a:lnTo>
                    <a:pt x="181" y="627"/>
                  </a:lnTo>
                  <a:lnTo>
                    <a:pt x="181" y="621"/>
                  </a:lnTo>
                  <a:lnTo>
                    <a:pt x="181" y="621"/>
                  </a:lnTo>
                  <a:lnTo>
                    <a:pt x="183" y="603"/>
                  </a:lnTo>
                  <a:lnTo>
                    <a:pt x="187" y="586"/>
                  </a:lnTo>
                  <a:lnTo>
                    <a:pt x="187" y="586"/>
                  </a:lnTo>
                  <a:lnTo>
                    <a:pt x="192" y="564"/>
                  </a:lnTo>
                  <a:lnTo>
                    <a:pt x="193" y="553"/>
                  </a:lnTo>
                  <a:lnTo>
                    <a:pt x="194" y="540"/>
                  </a:lnTo>
                  <a:lnTo>
                    <a:pt x="194" y="540"/>
                  </a:lnTo>
                  <a:lnTo>
                    <a:pt x="196" y="524"/>
                  </a:lnTo>
                  <a:lnTo>
                    <a:pt x="198" y="506"/>
                  </a:lnTo>
                  <a:lnTo>
                    <a:pt x="202" y="489"/>
                  </a:lnTo>
                  <a:lnTo>
                    <a:pt x="207" y="470"/>
                  </a:lnTo>
                  <a:lnTo>
                    <a:pt x="212" y="452"/>
                  </a:lnTo>
                  <a:lnTo>
                    <a:pt x="218" y="432"/>
                  </a:lnTo>
                  <a:lnTo>
                    <a:pt x="225" y="412"/>
                  </a:lnTo>
                  <a:lnTo>
                    <a:pt x="233" y="392"/>
                  </a:lnTo>
                  <a:lnTo>
                    <a:pt x="233" y="392"/>
                  </a:lnTo>
                  <a:lnTo>
                    <a:pt x="243" y="371"/>
                  </a:lnTo>
                  <a:lnTo>
                    <a:pt x="253" y="351"/>
                  </a:lnTo>
                  <a:lnTo>
                    <a:pt x="264" y="332"/>
                  </a:lnTo>
                  <a:lnTo>
                    <a:pt x="276" y="313"/>
                  </a:lnTo>
                  <a:lnTo>
                    <a:pt x="289" y="296"/>
                  </a:lnTo>
                  <a:lnTo>
                    <a:pt x="302" y="278"/>
                  </a:lnTo>
                  <a:lnTo>
                    <a:pt x="315" y="261"/>
                  </a:lnTo>
                  <a:lnTo>
                    <a:pt x="329" y="245"/>
                  </a:lnTo>
                  <a:lnTo>
                    <a:pt x="358" y="215"/>
                  </a:lnTo>
                  <a:lnTo>
                    <a:pt x="388" y="188"/>
                  </a:lnTo>
                  <a:lnTo>
                    <a:pt x="417" y="162"/>
                  </a:lnTo>
                  <a:lnTo>
                    <a:pt x="446" y="140"/>
                  </a:lnTo>
                  <a:lnTo>
                    <a:pt x="446" y="140"/>
                  </a:lnTo>
                  <a:lnTo>
                    <a:pt x="464" y="126"/>
                  </a:lnTo>
                  <a:lnTo>
                    <a:pt x="481" y="114"/>
                  </a:lnTo>
                  <a:lnTo>
                    <a:pt x="517" y="90"/>
                  </a:lnTo>
                  <a:lnTo>
                    <a:pt x="555" y="69"/>
                  </a:lnTo>
                  <a:lnTo>
                    <a:pt x="592" y="49"/>
                  </a:lnTo>
                  <a:lnTo>
                    <a:pt x="592" y="49"/>
                  </a:lnTo>
                  <a:lnTo>
                    <a:pt x="609" y="40"/>
                  </a:lnTo>
                  <a:lnTo>
                    <a:pt x="627" y="34"/>
                  </a:lnTo>
                  <a:lnTo>
                    <a:pt x="645" y="28"/>
                  </a:lnTo>
                  <a:lnTo>
                    <a:pt x="663" y="24"/>
                  </a:lnTo>
                  <a:lnTo>
                    <a:pt x="681" y="20"/>
                  </a:lnTo>
                  <a:lnTo>
                    <a:pt x="699" y="17"/>
                  </a:lnTo>
                  <a:lnTo>
                    <a:pt x="737" y="11"/>
                  </a:lnTo>
                  <a:lnTo>
                    <a:pt x="745" y="10"/>
                  </a:lnTo>
                  <a:lnTo>
                    <a:pt x="745" y="10"/>
                  </a:lnTo>
                  <a:lnTo>
                    <a:pt x="782" y="5"/>
                  </a:lnTo>
                  <a:lnTo>
                    <a:pt x="817" y="2"/>
                  </a:lnTo>
                  <a:lnTo>
                    <a:pt x="848" y="0"/>
                  </a:lnTo>
                  <a:lnTo>
                    <a:pt x="878" y="0"/>
                  </a:lnTo>
                  <a:lnTo>
                    <a:pt x="878" y="0"/>
                  </a:lnTo>
                  <a:lnTo>
                    <a:pt x="902" y="0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943" y="2"/>
                  </a:lnTo>
                  <a:lnTo>
                    <a:pt x="943" y="2"/>
                  </a:lnTo>
                  <a:lnTo>
                    <a:pt x="959" y="3"/>
                  </a:lnTo>
                  <a:lnTo>
                    <a:pt x="975" y="5"/>
                  </a:lnTo>
                  <a:lnTo>
                    <a:pt x="982" y="6"/>
                  </a:lnTo>
                  <a:lnTo>
                    <a:pt x="990" y="8"/>
                  </a:lnTo>
                  <a:lnTo>
                    <a:pt x="997" y="11"/>
                  </a:lnTo>
                  <a:lnTo>
                    <a:pt x="1002" y="16"/>
                  </a:lnTo>
                  <a:lnTo>
                    <a:pt x="1003" y="16"/>
                  </a:lnTo>
                  <a:lnTo>
                    <a:pt x="1005" y="17"/>
                  </a:lnTo>
                  <a:lnTo>
                    <a:pt x="1005" y="17"/>
                  </a:lnTo>
                  <a:lnTo>
                    <a:pt x="1010" y="18"/>
                  </a:lnTo>
                  <a:lnTo>
                    <a:pt x="1016" y="21"/>
                  </a:lnTo>
                  <a:lnTo>
                    <a:pt x="1018" y="24"/>
                  </a:lnTo>
                  <a:lnTo>
                    <a:pt x="1020" y="26"/>
                  </a:lnTo>
                  <a:lnTo>
                    <a:pt x="1022" y="30"/>
                  </a:lnTo>
                  <a:lnTo>
                    <a:pt x="1023" y="33"/>
                  </a:lnTo>
                  <a:lnTo>
                    <a:pt x="1023" y="33"/>
                  </a:lnTo>
                  <a:lnTo>
                    <a:pt x="1026" y="61"/>
                  </a:lnTo>
                  <a:lnTo>
                    <a:pt x="1026" y="86"/>
                  </a:lnTo>
                  <a:lnTo>
                    <a:pt x="1025" y="110"/>
                  </a:lnTo>
                  <a:lnTo>
                    <a:pt x="1022" y="133"/>
                  </a:lnTo>
                  <a:lnTo>
                    <a:pt x="1022" y="133"/>
                  </a:lnTo>
                  <a:lnTo>
                    <a:pt x="1016" y="154"/>
                  </a:lnTo>
                  <a:lnTo>
                    <a:pt x="1010" y="174"/>
                  </a:lnTo>
                  <a:lnTo>
                    <a:pt x="1002" y="193"/>
                  </a:lnTo>
                  <a:lnTo>
                    <a:pt x="994" y="213"/>
                  </a:lnTo>
                  <a:lnTo>
                    <a:pt x="994" y="213"/>
                  </a:lnTo>
                  <a:lnTo>
                    <a:pt x="979" y="246"/>
                  </a:lnTo>
                  <a:lnTo>
                    <a:pt x="979" y="246"/>
                  </a:lnTo>
                  <a:lnTo>
                    <a:pt x="976" y="251"/>
                  </a:lnTo>
                  <a:lnTo>
                    <a:pt x="973" y="254"/>
                  </a:lnTo>
                  <a:lnTo>
                    <a:pt x="969" y="256"/>
                  </a:lnTo>
                  <a:lnTo>
                    <a:pt x="966" y="257"/>
                  </a:lnTo>
                  <a:lnTo>
                    <a:pt x="963" y="258"/>
                  </a:lnTo>
                  <a:lnTo>
                    <a:pt x="962" y="260"/>
                  </a:lnTo>
                  <a:lnTo>
                    <a:pt x="962" y="260"/>
                  </a:lnTo>
                  <a:lnTo>
                    <a:pt x="960" y="262"/>
                  </a:lnTo>
                  <a:lnTo>
                    <a:pt x="956" y="266"/>
                  </a:lnTo>
                  <a:lnTo>
                    <a:pt x="952" y="268"/>
                  </a:lnTo>
                  <a:lnTo>
                    <a:pt x="947" y="269"/>
                  </a:lnTo>
                  <a:lnTo>
                    <a:pt x="947" y="269"/>
                  </a:lnTo>
                  <a:lnTo>
                    <a:pt x="893" y="274"/>
                  </a:lnTo>
                  <a:lnTo>
                    <a:pt x="841" y="279"/>
                  </a:lnTo>
                  <a:lnTo>
                    <a:pt x="841" y="279"/>
                  </a:lnTo>
                  <a:lnTo>
                    <a:pt x="780" y="286"/>
                  </a:lnTo>
                  <a:lnTo>
                    <a:pt x="779" y="298"/>
                  </a:lnTo>
                  <a:lnTo>
                    <a:pt x="779" y="298"/>
                  </a:lnTo>
                  <a:lnTo>
                    <a:pt x="795" y="302"/>
                  </a:lnTo>
                  <a:lnTo>
                    <a:pt x="808" y="306"/>
                  </a:lnTo>
                  <a:lnTo>
                    <a:pt x="808" y="306"/>
                  </a:lnTo>
                  <a:lnTo>
                    <a:pt x="833" y="316"/>
                  </a:lnTo>
                  <a:lnTo>
                    <a:pt x="858" y="324"/>
                  </a:lnTo>
                  <a:lnTo>
                    <a:pt x="887" y="333"/>
                  </a:lnTo>
                  <a:lnTo>
                    <a:pt x="915" y="338"/>
                  </a:lnTo>
                  <a:lnTo>
                    <a:pt x="915" y="338"/>
                  </a:lnTo>
                  <a:lnTo>
                    <a:pt x="918" y="339"/>
                  </a:lnTo>
                  <a:lnTo>
                    <a:pt x="921" y="341"/>
                  </a:lnTo>
                  <a:lnTo>
                    <a:pt x="924" y="343"/>
                  </a:lnTo>
                  <a:lnTo>
                    <a:pt x="925" y="345"/>
                  </a:lnTo>
                  <a:lnTo>
                    <a:pt x="925" y="345"/>
                  </a:lnTo>
                  <a:lnTo>
                    <a:pt x="928" y="349"/>
                  </a:lnTo>
                  <a:lnTo>
                    <a:pt x="928" y="353"/>
                  </a:lnTo>
                  <a:lnTo>
                    <a:pt x="927" y="359"/>
                  </a:lnTo>
                  <a:lnTo>
                    <a:pt x="924" y="363"/>
                  </a:lnTo>
                  <a:lnTo>
                    <a:pt x="923" y="364"/>
                  </a:lnTo>
                  <a:lnTo>
                    <a:pt x="923" y="365"/>
                  </a:lnTo>
                  <a:lnTo>
                    <a:pt x="923" y="365"/>
                  </a:lnTo>
                  <a:lnTo>
                    <a:pt x="922" y="369"/>
                  </a:lnTo>
                  <a:lnTo>
                    <a:pt x="922" y="369"/>
                  </a:lnTo>
                  <a:lnTo>
                    <a:pt x="913" y="390"/>
                  </a:lnTo>
                  <a:lnTo>
                    <a:pt x="902" y="409"/>
                  </a:lnTo>
                  <a:lnTo>
                    <a:pt x="889" y="428"/>
                  </a:lnTo>
                  <a:lnTo>
                    <a:pt x="877" y="445"/>
                  </a:lnTo>
                  <a:lnTo>
                    <a:pt x="862" y="462"/>
                  </a:lnTo>
                  <a:lnTo>
                    <a:pt x="847" y="478"/>
                  </a:lnTo>
                  <a:lnTo>
                    <a:pt x="831" y="493"/>
                  </a:lnTo>
                  <a:lnTo>
                    <a:pt x="814" y="507"/>
                  </a:lnTo>
                  <a:lnTo>
                    <a:pt x="796" y="521"/>
                  </a:lnTo>
                  <a:lnTo>
                    <a:pt x="779" y="534"/>
                  </a:lnTo>
                  <a:lnTo>
                    <a:pt x="742" y="559"/>
                  </a:lnTo>
                  <a:lnTo>
                    <a:pt x="703" y="583"/>
                  </a:lnTo>
                  <a:lnTo>
                    <a:pt x="664" y="605"/>
                  </a:lnTo>
                  <a:lnTo>
                    <a:pt x="649" y="614"/>
                  </a:lnTo>
                  <a:lnTo>
                    <a:pt x="649" y="614"/>
                  </a:lnTo>
                  <a:lnTo>
                    <a:pt x="625" y="627"/>
                  </a:lnTo>
                  <a:lnTo>
                    <a:pt x="601" y="637"/>
                  </a:lnTo>
                  <a:lnTo>
                    <a:pt x="576" y="648"/>
                  </a:lnTo>
                  <a:lnTo>
                    <a:pt x="552" y="656"/>
                  </a:lnTo>
                  <a:lnTo>
                    <a:pt x="526" y="662"/>
                  </a:lnTo>
                  <a:lnTo>
                    <a:pt x="501" y="668"/>
                  </a:lnTo>
                  <a:lnTo>
                    <a:pt x="475" y="674"/>
                  </a:lnTo>
                  <a:lnTo>
                    <a:pt x="449" y="677"/>
                  </a:lnTo>
                  <a:lnTo>
                    <a:pt x="423" y="680"/>
                  </a:lnTo>
                  <a:lnTo>
                    <a:pt x="398" y="682"/>
                  </a:lnTo>
                  <a:lnTo>
                    <a:pt x="348" y="685"/>
                  </a:lnTo>
                  <a:lnTo>
                    <a:pt x="298" y="686"/>
                  </a:lnTo>
                  <a:lnTo>
                    <a:pt x="252" y="686"/>
                  </a:lnTo>
                  <a:lnTo>
                    <a:pt x="252" y="686"/>
                  </a:lnTo>
                  <a:lnTo>
                    <a:pt x="225" y="686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0" y="689"/>
                  </a:lnTo>
                  <a:lnTo>
                    <a:pt x="215" y="690"/>
                  </a:lnTo>
                  <a:lnTo>
                    <a:pt x="215" y="690"/>
                  </a:lnTo>
                  <a:lnTo>
                    <a:pt x="211" y="689"/>
                  </a:lnTo>
                  <a:lnTo>
                    <a:pt x="208" y="689"/>
                  </a:lnTo>
                  <a:lnTo>
                    <a:pt x="199" y="697"/>
                  </a:lnTo>
                  <a:lnTo>
                    <a:pt x="199" y="697"/>
                  </a:lnTo>
                  <a:lnTo>
                    <a:pt x="178" y="719"/>
                  </a:lnTo>
                  <a:lnTo>
                    <a:pt x="156" y="742"/>
                  </a:lnTo>
                  <a:lnTo>
                    <a:pt x="135" y="766"/>
                  </a:lnTo>
                  <a:lnTo>
                    <a:pt x="126" y="777"/>
                  </a:lnTo>
                  <a:lnTo>
                    <a:pt x="117" y="789"/>
                  </a:lnTo>
                  <a:lnTo>
                    <a:pt x="117" y="789"/>
                  </a:lnTo>
                  <a:lnTo>
                    <a:pt x="106" y="804"/>
                  </a:lnTo>
                  <a:lnTo>
                    <a:pt x="96" y="817"/>
                  </a:lnTo>
                  <a:lnTo>
                    <a:pt x="72" y="842"/>
                  </a:lnTo>
                  <a:lnTo>
                    <a:pt x="72" y="842"/>
                  </a:lnTo>
                  <a:lnTo>
                    <a:pt x="53" y="863"/>
                  </a:lnTo>
                  <a:lnTo>
                    <a:pt x="43" y="874"/>
                  </a:lnTo>
                  <a:lnTo>
                    <a:pt x="34" y="885"/>
                  </a:lnTo>
                  <a:lnTo>
                    <a:pt x="34" y="885"/>
                  </a:lnTo>
                  <a:lnTo>
                    <a:pt x="31" y="888"/>
                  </a:lnTo>
                  <a:lnTo>
                    <a:pt x="27" y="892"/>
                  </a:lnTo>
                  <a:lnTo>
                    <a:pt x="22" y="894"/>
                  </a:lnTo>
                  <a:lnTo>
                    <a:pt x="17" y="894"/>
                  </a:lnTo>
                  <a:lnTo>
                    <a:pt x="17" y="894"/>
                  </a:lnTo>
                  <a:close/>
                  <a:moveTo>
                    <a:pt x="884" y="36"/>
                  </a:moveTo>
                  <a:lnTo>
                    <a:pt x="884" y="36"/>
                  </a:lnTo>
                  <a:lnTo>
                    <a:pt x="861" y="37"/>
                  </a:lnTo>
                  <a:lnTo>
                    <a:pt x="861" y="37"/>
                  </a:lnTo>
                  <a:lnTo>
                    <a:pt x="782" y="43"/>
                  </a:lnTo>
                  <a:lnTo>
                    <a:pt x="745" y="48"/>
                  </a:lnTo>
                  <a:lnTo>
                    <a:pt x="709" y="53"/>
                  </a:lnTo>
                  <a:lnTo>
                    <a:pt x="709" y="53"/>
                  </a:lnTo>
                  <a:lnTo>
                    <a:pt x="692" y="55"/>
                  </a:lnTo>
                  <a:lnTo>
                    <a:pt x="676" y="59"/>
                  </a:lnTo>
                  <a:lnTo>
                    <a:pt x="658" y="63"/>
                  </a:lnTo>
                  <a:lnTo>
                    <a:pt x="640" y="68"/>
                  </a:lnTo>
                  <a:lnTo>
                    <a:pt x="624" y="74"/>
                  </a:lnTo>
                  <a:lnTo>
                    <a:pt x="606" y="82"/>
                  </a:lnTo>
                  <a:lnTo>
                    <a:pt x="589" y="90"/>
                  </a:lnTo>
                  <a:lnTo>
                    <a:pt x="571" y="98"/>
                  </a:lnTo>
                  <a:lnTo>
                    <a:pt x="555" y="106"/>
                  </a:lnTo>
                  <a:lnTo>
                    <a:pt x="538" y="117"/>
                  </a:lnTo>
                  <a:lnTo>
                    <a:pt x="522" y="127"/>
                  </a:lnTo>
                  <a:lnTo>
                    <a:pt x="505" y="137"/>
                  </a:lnTo>
                  <a:lnTo>
                    <a:pt x="490" y="149"/>
                  </a:lnTo>
                  <a:lnTo>
                    <a:pt x="474" y="161"/>
                  </a:lnTo>
                  <a:lnTo>
                    <a:pt x="460" y="17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19" y="211"/>
                  </a:lnTo>
                  <a:lnTo>
                    <a:pt x="419" y="211"/>
                  </a:lnTo>
                  <a:lnTo>
                    <a:pt x="396" y="234"/>
                  </a:lnTo>
                  <a:lnTo>
                    <a:pt x="372" y="256"/>
                  </a:lnTo>
                  <a:lnTo>
                    <a:pt x="349" y="279"/>
                  </a:lnTo>
                  <a:lnTo>
                    <a:pt x="328" y="304"/>
                  </a:lnTo>
                  <a:lnTo>
                    <a:pt x="309" y="329"/>
                  </a:lnTo>
                  <a:lnTo>
                    <a:pt x="300" y="342"/>
                  </a:lnTo>
                  <a:lnTo>
                    <a:pt x="291" y="355"/>
                  </a:lnTo>
                  <a:lnTo>
                    <a:pt x="283" y="370"/>
                  </a:lnTo>
                  <a:lnTo>
                    <a:pt x="276" y="384"/>
                  </a:lnTo>
                  <a:lnTo>
                    <a:pt x="269" y="400"/>
                  </a:lnTo>
                  <a:lnTo>
                    <a:pt x="262" y="415"/>
                  </a:lnTo>
                  <a:lnTo>
                    <a:pt x="262" y="415"/>
                  </a:lnTo>
                  <a:lnTo>
                    <a:pt x="251" y="449"/>
                  </a:lnTo>
                  <a:lnTo>
                    <a:pt x="241" y="484"/>
                  </a:lnTo>
                  <a:lnTo>
                    <a:pt x="237" y="501"/>
                  </a:lnTo>
                  <a:lnTo>
                    <a:pt x="233" y="519"/>
                  </a:lnTo>
                  <a:lnTo>
                    <a:pt x="231" y="536"/>
                  </a:lnTo>
                  <a:lnTo>
                    <a:pt x="230" y="555"/>
                  </a:lnTo>
                  <a:lnTo>
                    <a:pt x="230" y="555"/>
                  </a:lnTo>
                  <a:lnTo>
                    <a:pt x="230" y="564"/>
                  </a:lnTo>
                  <a:lnTo>
                    <a:pt x="228" y="573"/>
                  </a:lnTo>
                  <a:lnTo>
                    <a:pt x="223" y="592"/>
                  </a:lnTo>
                  <a:lnTo>
                    <a:pt x="221" y="599"/>
                  </a:lnTo>
                  <a:lnTo>
                    <a:pt x="221" y="599"/>
                  </a:lnTo>
                  <a:lnTo>
                    <a:pt x="220" y="609"/>
                  </a:lnTo>
                  <a:lnTo>
                    <a:pt x="221" y="620"/>
                  </a:lnTo>
                  <a:lnTo>
                    <a:pt x="224" y="645"/>
                  </a:lnTo>
                  <a:lnTo>
                    <a:pt x="224" y="646"/>
                  </a:lnTo>
                  <a:lnTo>
                    <a:pt x="226" y="648"/>
                  </a:lnTo>
                  <a:lnTo>
                    <a:pt x="228" y="650"/>
                  </a:lnTo>
                  <a:lnTo>
                    <a:pt x="230" y="650"/>
                  </a:lnTo>
                  <a:lnTo>
                    <a:pt x="230" y="650"/>
                  </a:lnTo>
                  <a:lnTo>
                    <a:pt x="262" y="651"/>
                  </a:lnTo>
                  <a:lnTo>
                    <a:pt x="262" y="651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39" y="651"/>
                  </a:lnTo>
                  <a:lnTo>
                    <a:pt x="372" y="649"/>
                  </a:lnTo>
                  <a:lnTo>
                    <a:pt x="406" y="646"/>
                  </a:lnTo>
                  <a:lnTo>
                    <a:pt x="423" y="644"/>
                  </a:lnTo>
                  <a:lnTo>
                    <a:pt x="441" y="639"/>
                  </a:lnTo>
                  <a:lnTo>
                    <a:pt x="441" y="639"/>
                  </a:lnTo>
                  <a:lnTo>
                    <a:pt x="461" y="636"/>
                  </a:lnTo>
                  <a:lnTo>
                    <a:pt x="481" y="635"/>
                  </a:lnTo>
                  <a:lnTo>
                    <a:pt x="481" y="635"/>
                  </a:lnTo>
                  <a:lnTo>
                    <a:pt x="509" y="632"/>
                  </a:lnTo>
                  <a:lnTo>
                    <a:pt x="523" y="630"/>
                  </a:lnTo>
                  <a:lnTo>
                    <a:pt x="535" y="627"/>
                  </a:lnTo>
                  <a:lnTo>
                    <a:pt x="535" y="627"/>
                  </a:lnTo>
                  <a:lnTo>
                    <a:pt x="551" y="621"/>
                  </a:lnTo>
                  <a:lnTo>
                    <a:pt x="565" y="615"/>
                  </a:lnTo>
                  <a:lnTo>
                    <a:pt x="594" y="601"/>
                  </a:lnTo>
                  <a:lnTo>
                    <a:pt x="594" y="601"/>
                  </a:lnTo>
                  <a:lnTo>
                    <a:pt x="611" y="592"/>
                  </a:lnTo>
                  <a:lnTo>
                    <a:pt x="630" y="583"/>
                  </a:lnTo>
                  <a:lnTo>
                    <a:pt x="630" y="583"/>
                  </a:lnTo>
                  <a:lnTo>
                    <a:pt x="640" y="578"/>
                  </a:lnTo>
                  <a:lnTo>
                    <a:pt x="652" y="572"/>
                  </a:lnTo>
                  <a:lnTo>
                    <a:pt x="674" y="559"/>
                  </a:lnTo>
                  <a:lnTo>
                    <a:pt x="674" y="559"/>
                  </a:lnTo>
                  <a:lnTo>
                    <a:pt x="692" y="549"/>
                  </a:lnTo>
                  <a:lnTo>
                    <a:pt x="692" y="549"/>
                  </a:lnTo>
                  <a:lnTo>
                    <a:pt x="705" y="540"/>
                  </a:lnTo>
                  <a:lnTo>
                    <a:pt x="705" y="540"/>
                  </a:lnTo>
                  <a:lnTo>
                    <a:pt x="726" y="529"/>
                  </a:lnTo>
                  <a:lnTo>
                    <a:pt x="746" y="517"/>
                  </a:lnTo>
                  <a:lnTo>
                    <a:pt x="764" y="504"/>
                  </a:lnTo>
                  <a:lnTo>
                    <a:pt x="783" y="490"/>
                  </a:lnTo>
                  <a:lnTo>
                    <a:pt x="783" y="490"/>
                  </a:lnTo>
                  <a:lnTo>
                    <a:pt x="803" y="471"/>
                  </a:lnTo>
                  <a:lnTo>
                    <a:pt x="820" y="453"/>
                  </a:lnTo>
                  <a:lnTo>
                    <a:pt x="837" y="433"/>
                  </a:lnTo>
                  <a:lnTo>
                    <a:pt x="851" y="413"/>
                  </a:lnTo>
                  <a:lnTo>
                    <a:pt x="851" y="413"/>
                  </a:lnTo>
                  <a:lnTo>
                    <a:pt x="865" y="396"/>
                  </a:lnTo>
                  <a:lnTo>
                    <a:pt x="865" y="396"/>
                  </a:lnTo>
                  <a:lnTo>
                    <a:pt x="872" y="385"/>
                  </a:lnTo>
                  <a:lnTo>
                    <a:pt x="880" y="375"/>
                  </a:lnTo>
                  <a:lnTo>
                    <a:pt x="884" y="368"/>
                  </a:lnTo>
                  <a:lnTo>
                    <a:pt x="876" y="366"/>
                  </a:lnTo>
                  <a:lnTo>
                    <a:pt x="876" y="366"/>
                  </a:lnTo>
                  <a:lnTo>
                    <a:pt x="851" y="359"/>
                  </a:lnTo>
                  <a:lnTo>
                    <a:pt x="826" y="349"/>
                  </a:lnTo>
                  <a:lnTo>
                    <a:pt x="826" y="349"/>
                  </a:lnTo>
                  <a:lnTo>
                    <a:pt x="805" y="342"/>
                  </a:lnTo>
                  <a:lnTo>
                    <a:pt x="782" y="335"/>
                  </a:lnTo>
                  <a:lnTo>
                    <a:pt x="782" y="335"/>
                  </a:lnTo>
                  <a:lnTo>
                    <a:pt x="759" y="330"/>
                  </a:lnTo>
                  <a:lnTo>
                    <a:pt x="736" y="324"/>
                  </a:lnTo>
                  <a:lnTo>
                    <a:pt x="736" y="324"/>
                  </a:lnTo>
                  <a:lnTo>
                    <a:pt x="717" y="321"/>
                  </a:lnTo>
                  <a:lnTo>
                    <a:pt x="698" y="317"/>
                  </a:lnTo>
                  <a:lnTo>
                    <a:pt x="681" y="312"/>
                  </a:lnTo>
                  <a:lnTo>
                    <a:pt x="671" y="308"/>
                  </a:lnTo>
                  <a:lnTo>
                    <a:pt x="663" y="305"/>
                  </a:lnTo>
                  <a:lnTo>
                    <a:pt x="663" y="305"/>
                  </a:lnTo>
                  <a:lnTo>
                    <a:pt x="660" y="302"/>
                  </a:lnTo>
                  <a:lnTo>
                    <a:pt x="657" y="300"/>
                  </a:lnTo>
                  <a:lnTo>
                    <a:pt x="656" y="297"/>
                  </a:lnTo>
                  <a:lnTo>
                    <a:pt x="655" y="293"/>
                  </a:lnTo>
                  <a:lnTo>
                    <a:pt x="655" y="290"/>
                  </a:lnTo>
                  <a:lnTo>
                    <a:pt x="653" y="289"/>
                  </a:lnTo>
                  <a:lnTo>
                    <a:pt x="653" y="289"/>
                  </a:lnTo>
                  <a:lnTo>
                    <a:pt x="649" y="285"/>
                  </a:lnTo>
                  <a:lnTo>
                    <a:pt x="647" y="280"/>
                  </a:lnTo>
                  <a:lnTo>
                    <a:pt x="646" y="274"/>
                  </a:lnTo>
                  <a:lnTo>
                    <a:pt x="647" y="268"/>
                  </a:lnTo>
                  <a:lnTo>
                    <a:pt x="647" y="268"/>
                  </a:lnTo>
                  <a:lnTo>
                    <a:pt x="649" y="265"/>
                  </a:lnTo>
                  <a:lnTo>
                    <a:pt x="652" y="260"/>
                  </a:lnTo>
                  <a:lnTo>
                    <a:pt x="656" y="257"/>
                  </a:lnTo>
                  <a:lnTo>
                    <a:pt x="659" y="257"/>
                  </a:lnTo>
                  <a:lnTo>
                    <a:pt x="663" y="256"/>
                  </a:lnTo>
                  <a:lnTo>
                    <a:pt x="663" y="256"/>
                  </a:lnTo>
                  <a:lnTo>
                    <a:pt x="709" y="255"/>
                  </a:lnTo>
                  <a:lnTo>
                    <a:pt x="753" y="252"/>
                  </a:lnTo>
                  <a:lnTo>
                    <a:pt x="798" y="248"/>
                  </a:lnTo>
                  <a:lnTo>
                    <a:pt x="843" y="243"/>
                  </a:lnTo>
                  <a:lnTo>
                    <a:pt x="843" y="243"/>
                  </a:lnTo>
                  <a:lnTo>
                    <a:pt x="892" y="238"/>
                  </a:lnTo>
                  <a:lnTo>
                    <a:pt x="942" y="234"/>
                  </a:lnTo>
                  <a:lnTo>
                    <a:pt x="946" y="234"/>
                  </a:lnTo>
                  <a:lnTo>
                    <a:pt x="947" y="229"/>
                  </a:lnTo>
                  <a:lnTo>
                    <a:pt x="947" y="229"/>
                  </a:lnTo>
                  <a:lnTo>
                    <a:pt x="959" y="205"/>
                  </a:lnTo>
                  <a:lnTo>
                    <a:pt x="959" y="205"/>
                  </a:lnTo>
                  <a:lnTo>
                    <a:pt x="967" y="188"/>
                  </a:lnTo>
                  <a:lnTo>
                    <a:pt x="974" y="171"/>
                  </a:lnTo>
                  <a:lnTo>
                    <a:pt x="980" y="153"/>
                  </a:lnTo>
                  <a:lnTo>
                    <a:pt x="985" y="135"/>
                  </a:lnTo>
                  <a:lnTo>
                    <a:pt x="985" y="135"/>
                  </a:lnTo>
                  <a:lnTo>
                    <a:pt x="987" y="115"/>
                  </a:lnTo>
                  <a:lnTo>
                    <a:pt x="990" y="94"/>
                  </a:lnTo>
                  <a:lnTo>
                    <a:pt x="990" y="73"/>
                  </a:lnTo>
                  <a:lnTo>
                    <a:pt x="988" y="52"/>
                  </a:lnTo>
                  <a:lnTo>
                    <a:pt x="988" y="50"/>
                  </a:lnTo>
                  <a:lnTo>
                    <a:pt x="985" y="48"/>
                  </a:lnTo>
                  <a:lnTo>
                    <a:pt x="985" y="48"/>
                  </a:lnTo>
                  <a:lnTo>
                    <a:pt x="982" y="46"/>
                  </a:lnTo>
                  <a:lnTo>
                    <a:pt x="979" y="41"/>
                  </a:lnTo>
                  <a:lnTo>
                    <a:pt x="971" y="48"/>
                  </a:lnTo>
                  <a:lnTo>
                    <a:pt x="971" y="48"/>
                  </a:lnTo>
                  <a:lnTo>
                    <a:pt x="971" y="47"/>
                  </a:lnTo>
                  <a:lnTo>
                    <a:pt x="971" y="47"/>
                  </a:lnTo>
                  <a:lnTo>
                    <a:pt x="973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67" y="43"/>
                  </a:lnTo>
                  <a:lnTo>
                    <a:pt x="967" y="43"/>
                  </a:lnTo>
                  <a:lnTo>
                    <a:pt x="962" y="41"/>
                  </a:lnTo>
                  <a:lnTo>
                    <a:pt x="957" y="41"/>
                  </a:lnTo>
                  <a:lnTo>
                    <a:pt x="957" y="41"/>
                  </a:lnTo>
                  <a:lnTo>
                    <a:pt x="925" y="37"/>
                  </a:lnTo>
                  <a:lnTo>
                    <a:pt x="921" y="37"/>
                  </a:lnTo>
                  <a:lnTo>
                    <a:pt x="921" y="37"/>
                  </a:lnTo>
                  <a:lnTo>
                    <a:pt x="884" y="36"/>
                  </a:lnTo>
                  <a:lnTo>
                    <a:pt x="884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2" name="Freeform 398"/>
            <p:cNvSpPr/>
            <p:nvPr/>
          </p:nvSpPr>
          <p:spPr bwMode="auto">
            <a:xfrm>
              <a:off x="4587875" y="3630613"/>
              <a:ext cx="239713" cy="161925"/>
            </a:xfrm>
            <a:custGeom>
              <a:avLst/>
              <a:gdLst/>
              <a:ahLst/>
              <a:cxnLst>
                <a:cxn ang="0">
                  <a:pos x="19" y="306"/>
                </a:cxn>
                <a:cxn ang="0">
                  <a:pos x="9" y="303"/>
                </a:cxn>
                <a:cxn ang="0">
                  <a:pos x="4" y="299"/>
                </a:cxn>
                <a:cxn ang="0">
                  <a:pos x="1" y="292"/>
                </a:cxn>
                <a:cxn ang="0">
                  <a:pos x="0" y="288"/>
                </a:cxn>
                <a:cxn ang="0">
                  <a:pos x="1" y="227"/>
                </a:cxn>
                <a:cxn ang="0">
                  <a:pos x="4" y="165"/>
                </a:cxn>
                <a:cxn ang="0">
                  <a:pos x="8" y="89"/>
                </a:cxn>
                <a:cxn ang="0">
                  <a:pos x="8" y="63"/>
                </a:cxn>
                <a:cxn ang="0">
                  <a:pos x="11" y="34"/>
                </a:cxn>
                <a:cxn ang="0">
                  <a:pos x="19" y="18"/>
                </a:cxn>
                <a:cxn ang="0">
                  <a:pos x="25" y="11"/>
                </a:cxn>
                <a:cxn ang="0">
                  <a:pos x="34" y="6"/>
                </a:cxn>
                <a:cxn ang="0">
                  <a:pos x="51" y="1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153" y="7"/>
                </a:cxn>
                <a:cxn ang="0">
                  <a:pos x="234" y="18"/>
                </a:cxn>
                <a:cxn ang="0">
                  <a:pos x="284" y="26"/>
                </a:cxn>
                <a:cxn ang="0">
                  <a:pos x="385" y="37"/>
                </a:cxn>
                <a:cxn ang="0">
                  <a:pos x="436" y="38"/>
                </a:cxn>
                <a:cxn ang="0">
                  <a:pos x="440" y="39"/>
                </a:cxn>
                <a:cxn ang="0">
                  <a:pos x="446" y="41"/>
                </a:cxn>
                <a:cxn ang="0">
                  <a:pos x="450" y="46"/>
                </a:cxn>
                <a:cxn ang="0">
                  <a:pos x="452" y="57"/>
                </a:cxn>
                <a:cxn ang="0">
                  <a:pos x="451" y="63"/>
                </a:cxn>
                <a:cxn ang="0">
                  <a:pos x="448" y="69"/>
                </a:cxn>
                <a:cxn ang="0">
                  <a:pos x="443" y="73"/>
                </a:cxn>
                <a:cxn ang="0">
                  <a:pos x="436" y="74"/>
                </a:cxn>
                <a:cxn ang="0">
                  <a:pos x="410" y="73"/>
                </a:cxn>
                <a:cxn ang="0">
                  <a:pos x="335" y="67"/>
                </a:cxn>
                <a:cxn ang="0">
                  <a:pos x="293" y="64"/>
                </a:cxn>
                <a:cxn ang="0">
                  <a:pos x="249" y="59"/>
                </a:cxn>
                <a:cxn ang="0">
                  <a:pos x="167" y="49"/>
                </a:cxn>
                <a:cxn ang="0">
                  <a:pos x="131" y="43"/>
                </a:cxn>
                <a:cxn ang="0">
                  <a:pos x="77" y="37"/>
                </a:cxn>
                <a:cxn ang="0">
                  <a:pos x="59" y="36"/>
                </a:cxn>
                <a:cxn ang="0">
                  <a:pos x="54" y="37"/>
                </a:cxn>
                <a:cxn ang="0">
                  <a:pos x="49" y="40"/>
                </a:cxn>
                <a:cxn ang="0">
                  <a:pos x="45" y="47"/>
                </a:cxn>
                <a:cxn ang="0">
                  <a:pos x="43" y="66"/>
                </a:cxn>
                <a:cxn ang="0">
                  <a:pos x="44" y="76"/>
                </a:cxn>
                <a:cxn ang="0">
                  <a:pos x="45" y="90"/>
                </a:cxn>
                <a:cxn ang="0">
                  <a:pos x="42" y="113"/>
                </a:cxn>
                <a:cxn ang="0">
                  <a:pos x="40" y="161"/>
                </a:cxn>
                <a:cxn ang="0">
                  <a:pos x="41" y="184"/>
                </a:cxn>
                <a:cxn ang="0">
                  <a:pos x="41" y="207"/>
                </a:cxn>
                <a:cxn ang="0">
                  <a:pos x="38" y="245"/>
                </a:cxn>
                <a:cxn ang="0">
                  <a:pos x="37" y="266"/>
                </a:cxn>
                <a:cxn ang="0">
                  <a:pos x="36" y="289"/>
                </a:cxn>
                <a:cxn ang="0">
                  <a:pos x="35" y="295"/>
                </a:cxn>
                <a:cxn ang="0">
                  <a:pos x="32" y="300"/>
                </a:cxn>
                <a:cxn ang="0">
                  <a:pos x="29" y="302"/>
                </a:cxn>
                <a:cxn ang="0">
                  <a:pos x="23" y="306"/>
                </a:cxn>
                <a:cxn ang="0">
                  <a:pos x="19" y="306"/>
                </a:cxn>
              </a:cxnLst>
              <a:rect l="0" t="0" r="r" b="b"/>
              <a:pathLst>
                <a:path w="452" h="306">
                  <a:moveTo>
                    <a:pt x="19" y="306"/>
                  </a:moveTo>
                  <a:lnTo>
                    <a:pt x="19" y="306"/>
                  </a:lnTo>
                  <a:lnTo>
                    <a:pt x="12" y="304"/>
                  </a:lnTo>
                  <a:lnTo>
                    <a:pt x="9" y="303"/>
                  </a:lnTo>
                  <a:lnTo>
                    <a:pt x="6" y="301"/>
                  </a:lnTo>
                  <a:lnTo>
                    <a:pt x="4" y="299"/>
                  </a:lnTo>
                  <a:lnTo>
                    <a:pt x="2" y="296"/>
                  </a:lnTo>
                  <a:lnTo>
                    <a:pt x="1" y="292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0" y="257"/>
                  </a:lnTo>
                  <a:lnTo>
                    <a:pt x="1" y="227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7" y="114"/>
                  </a:lnTo>
                  <a:lnTo>
                    <a:pt x="8" y="89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47"/>
                  </a:lnTo>
                  <a:lnTo>
                    <a:pt x="11" y="34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2" y="14"/>
                  </a:lnTo>
                  <a:lnTo>
                    <a:pt x="25" y="11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9" y="4"/>
                  </a:lnTo>
                  <a:lnTo>
                    <a:pt x="51" y="1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112" y="3"/>
                  </a:lnTo>
                  <a:lnTo>
                    <a:pt x="153" y="7"/>
                  </a:lnTo>
                  <a:lnTo>
                    <a:pt x="193" y="13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84" y="26"/>
                  </a:lnTo>
                  <a:lnTo>
                    <a:pt x="335" y="32"/>
                  </a:lnTo>
                  <a:lnTo>
                    <a:pt x="385" y="37"/>
                  </a:lnTo>
                  <a:lnTo>
                    <a:pt x="410" y="38"/>
                  </a:lnTo>
                  <a:lnTo>
                    <a:pt x="436" y="38"/>
                  </a:lnTo>
                  <a:lnTo>
                    <a:pt x="436" y="38"/>
                  </a:lnTo>
                  <a:lnTo>
                    <a:pt x="440" y="39"/>
                  </a:lnTo>
                  <a:lnTo>
                    <a:pt x="443" y="40"/>
                  </a:lnTo>
                  <a:lnTo>
                    <a:pt x="446" y="41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1" y="49"/>
                  </a:lnTo>
                  <a:lnTo>
                    <a:pt x="452" y="57"/>
                  </a:lnTo>
                  <a:lnTo>
                    <a:pt x="452" y="57"/>
                  </a:lnTo>
                  <a:lnTo>
                    <a:pt x="451" y="63"/>
                  </a:lnTo>
                  <a:lnTo>
                    <a:pt x="450" y="66"/>
                  </a:lnTo>
                  <a:lnTo>
                    <a:pt x="448" y="69"/>
                  </a:lnTo>
                  <a:lnTo>
                    <a:pt x="446" y="71"/>
                  </a:lnTo>
                  <a:lnTo>
                    <a:pt x="443" y="73"/>
                  </a:lnTo>
                  <a:lnTo>
                    <a:pt x="440" y="74"/>
                  </a:lnTo>
                  <a:lnTo>
                    <a:pt x="436" y="74"/>
                  </a:lnTo>
                  <a:lnTo>
                    <a:pt x="436" y="74"/>
                  </a:lnTo>
                  <a:lnTo>
                    <a:pt x="410" y="73"/>
                  </a:lnTo>
                  <a:lnTo>
                    <a:pt x="384" y="72"/>
                  </a:lnTo>
                  <a:lnTo>
                    <a:pt x="335" y="67"/>
                  </a:lnTo>
                  <a:lnTo>
                    <a:pt x="335" y="67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49" y="59"/>
                  </a:lnTo>
                  <a:lnTo>
                    <a:pt x="207" y="55"/>
                  </a:lnTo>
                  <a:lnTo>
                    <a:pt x="167" y="49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97" y="38"/>
                  </a:lnTo>
                  <a:lnTo>
                    <a:pt x="77" y="37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4" y="37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6" y="43"/>
                  </a:lnTo>
                  <a:lnTo>
                    <a:pt x="45" y="47"/>
                  </a:lnTo>
                  <a:lnTo>
                    <a:pt x="43" y="56"/>
                  </a:lnTo>
                  <a:lnTo>
                    <a:pt x="43" y="6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84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113"/>
                  </a:lnTo>
                  <a:lnTo>
                    <a:pt x="41" y="137"/>
                  </a:lnTo>
                  <a:lnTo>
                    <a:pt x="40" y="161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40" y="226"/>
                  </a:lnTo>
                  <a:lnTo>
                    <a:pt x="38" y="245"/>
                  </a:lnTo>
                  <a:lnTo>
                    <a:pt x="38" y="245"/>
                  </a:lnTo>
                  <a:lnTo>
                    <a:pt x="37" y="266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6" y="292"/>
                  </a:lnTo>
                  <a:lnTo>
                    <a:pt x="35" y="295"/>
                  </a:lnTo>
                  <a:lnTo>
                    <a:pt x="34" y="298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29" y="302"/>
                  </a:lnTo>
                  <a:lnTo>
                    <a:pt x="26" y="304"/>
                  </a:lnTo>
                  <a:lnTo>
                    <a:pt x="23" y="306"/>
                  </a:lnTo>
                  <a:lnTo>
                    <a:pt x="19" y="306"/>
                  </a:lnTo>
                  <a:lnTo>
                    <a:pt x="19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3" name="Freeform 399"/>
            <p:cNvSpPr/>
            <p:nvPr/>
          </p:nvSpPr>
          <p:spPr bwMode="auto">
            <a:xfrm>
              <a:off x="4329113" y="3263900"/>
              <a:ext cx="242888" cy="22225"/>
            </a:xfrm>
            <a:custGeom>
              <a:avLst/>
              <a:gdLst/>
              <a:ahLst/>
              <a:cxnLst>
                <a:cxn ang="0">
                  <a:pos x="189" y="42"/>
                </a:cxn>
                <a:cxn ang="0">
                  <a:pos x="174" y="42"/>
                </a:cxn>
                <a:cxn ang="0">
                  <a:pos x="116" y="40"/>
                </a:cxn>
                <a:cxn ang="0">
                  <a:pos x="43" y="38"/>
                </a:cxn>
                <a:cxn ang="0">
                  <a:pos x="18" y="36"/>
                </a:cxn>
                <a:cxn ang="0">
                  <a:pos x="11" y="34"/>
                </a:cxn>
                <a:cxn ang="0">
                  <a:pos x="5" y="29"/>
                </a:cxn>
                <a:cxn ang="0">
                  <a:pos x="1" y="22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61" y="3"/>
                </a:cxn>
                <a:cxn ang="0">
                  <a:pos x="106" y="4"/>
                </a:cxn>
                <a:cxn ang="0">
                  <a:pos x="189" y="7"/>
                </a:cxn>
                <a:cxn ang="0">
                  <a:pos x="218" y="8"/>
                </a:cxn>
                <a:cxn ang="0">
                  <a:pos x="257" y="7"/>
                </a:cxn>
                <a:cxn ang="0">
                  <a:pos x="300" y="6"/>
                </a:cxn>
                <a:cxn ang="0">
                  <a:pos x="393" y="4"/>
                </a:cxn>
                <a:cxn ang="0">
                  <a:pos x="424" y="4"/>
                </a:cxn>
                <a:cxn ang="0">
                  <a:pos x="447" y="6"/>
                </a:cxn>
                <a:cxn ang="0">
                  <a:pos x="454" y="9"/>
                </a:cxn>
                <a:cxn ang="0">
                  <a:pos x="458" y="13"/>
                </a:cxn>
                <a:cxn ang="0">
                  <a:pos x="459" y="22"/>
                </a:cxn>
                <a:cxn ang="0">
                  <a:pos x="457" y="29"/>
                </a:cxn>
                <a:cxn ang="0">
                  <a:pos x="453" y="35"/>
                </a:cxn>
                <a:cxn ang="0">
                  <a:pos x="448" y="40"/>
                </a:cxn>
                <a:cxn ang="0">
                  <a:pos x="439" y="41"/>
                </a:cxn>
                <a:cxn ang="0">
                  <a:pos x="439" y="41"/>
                </a:cxn>
                <a:cxn ang="0">
                  <a:pos x="436" y="41"/>
                </a:cxn>
                <a:cxn ang="0">
                  <a:pos x="424" y="39"/>
                </a:cxn>
                <a:cxn ang="0">
                  <a:pos x="372" y="38"/>
                </a:cxn>
                <a:cxn ang="0">
                  <a:pos x="322" y="38"/>
                </a:cxn>
                <a:cxn ang="0">
                  <a:pos x="268" y="40"/>
                </a:cxn>
                <a:cxn ang="0">
                  <a:pos x="189" y="42"/>
                </a:cxn>
              </a:cxnLst>
              <a:rect l="0" t="0" r="r" b="b"/>
              <a:pathLst>
                <a:path w="459" h="42">
                  <a:moveTo>
                    <a:pt x="189" y="42"/>
                  </a:moveTo>
                  <a:lnTo>
                    <a:pt x="189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68" y="39"/>
                  </a:lnTo>
                  <a:lnTo>
                    <a:pt x="43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1" y="34"/>
                  </a:lnTo>
                  <a:lnTo>
                    <a:pt x="8" y="32"/>
                  </a:lnTo>
                  <a:lnTo>
                    <a:pt x="5" y="29"/>
                  </a:lnTo>
                  <a:lnTo>
                    <a:pt x="2" y="26"/>
                  </a:lnTo>
                  <a:lnTo>
                    <a:pt x="1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61" y="3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47" y="5"/>
                  </a:lnTo>
                  <a:lnTo>
                    <a:pt x="189" y="7"/>
                  </a:lnTo>
                  <a:lnTo>
                    <a:pt x="189" y="7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57" y="7"/>
                  </a:lnTo>
                  <a:lnTo>
                    <a:pt x="300" y="6"/>
                  </a:lnTo>
                  <a:lnTo>
                    <a:pt x="300" y="6"/>
                  </a:lnTo>
                  <a:lnTo>
                    <a:pt x="347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424" y="4"/>
                  </a:lnTo>
                  <a:lnTo>
                    <a:pt x="447" y="6"/>
                  </a:lnTo>
                  <a:lnTo>
                    <a:pt x="447" y="6"/>
                  </a:lnTo>
                  <a:lnTo>
                    <a:pt x="451" y="7"/>
                  </a:lnTo>
                  <a:lnTo>
                    <a:pt x="454" y="9"/>
                  </a:lnTo>
                  <a:lnTo>
                    <a:pt x="456" y="11"/>
                  </a:lnTo>
                  <a:lnTo>
                    <a:pt x="458" y="13"/>
                  </a:lnTo>
                  <a:lnTo>
                    <a:pt x="459" y="18"/>
                  </a:lnTo>
                  <a:lnTo>
                    <a:pt x="459" y="22"/>
                  </a:lnTo>
                  <a:lnTo>
                    <a:pt x="459" y="22"/>
                  </a:lnTo>
                  <a:lnTo>
                    <a:pt x="457" y="29"/>
                  </a:lnTo>
                  <a:lnTo>
                    <a:pt x="456" y="32"/>
                  </a:lnTo>
                  <a:lnTo>
                    <a:pt x="453" y="35"/>
                  </a:lnTo>
                  <a:lnTo>
                    <a:pt x="451" y="38"/>
                  </a:lnTo>
                  <a:lnTo>
                    <a:pt x="448" y="40"/>
                  </a:lnTo>
                  <a:lnTo>
                    <a:pt x="444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6" y="41"/>
                  </a:lnTo>
                  <a:lnTo>
                    <a:pt x="436" y="41"/>
                  </a:lnTo>
                  <a:lnTo>
                    <a:pt x="424" y="39"/>
                  </a:lnTo>
                  <a:lnTo>
                    <a:pt x="410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22" y="38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26" y="41"/>
                  </a:lnTo>
                  <a:lnTo>
                    <a:pt x="189" y="42"/>
                  </a:lnTo>
                  <a:lnTo>
                    <a:pt x="189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4" name="Freeform 400"/>
            <p:cNvSpPr/>
            <p:nvPr/>
          </p:nvSpPr>
          <p:spPr bwMode="auto">
            <a:xfrm>
              <a:off x="4335463" y="3346450"/>
              <a:ext cx="173038" cy="19050"/>
            </a:xfrm>
            <a:custGeom>
              <a:avLst/>
              <a:gdLst/>
              <a:ahLst/>
              <a:cxnLst>
                <a:cxn ang="0">
                  <a:pos x="17" y="36"/>
                </a:cxn>
                <a:cxn ang="0">
                  <a:pos x="17" y="36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8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312" y="0"/>
                </a:cxn>
                <a:cxn ang="0">
                  <a:pos x="312" y="0"/>
                </a:cxn>
                <a:cxn ang="0">
                  <a:pos x="316" y="0"/>
                </a:cxn>
                <a:cxn ang="0">
                  <a:pos x="319" y="1"/>
                </a:cxn>
                <a:cxn ang="0">
                  <a:pos x="322" y="3"/>
                </a:cxn>
                <a:cxn ang="0">
                  <a:pos x="324" y="5"/>
                </a:cxn>
                <a:cxn ang="0">
                  <a:pos x="326" y="8"/>
                </a:cxn>
                <a:cxn ang="0">
                  <a:pos x="327" y="11"/>
                </a:cxn>
                <a:cxn ang="0">
                  <a:pos x="328" y="17"/>
                </a:cxn>
                <a:cxn ang="0">
                  <a:pos x="328" y="17"/>
                </a:cxn>
                <a:cxn ang="0">
                  <a:pos x="327" y="25"/>
                </a:cxn>
                <a:cxn ang="0">
                  <a:pos x="326" y="28"/>
                </a:cxn>
                <a:cxn ang="0">
                  <a:pos x="324" y="30"/>
                </a:cxn>
                <a:cxn ang="0">
                  <a:pos x="322" y="32"/>
                </a:cxn>
                <a:cxn ang="0">
                  <a:pos x="319" y="34"/>
                </a:cxn>
                <a:cxn ang="0">
                  <a:pos x="316" y="35"/>
                </a:cxn>
                <a:cxn ang="0">
                  <a:pos x="312" y="36"/>
                </a:cxn>
                <a:cxn ang="0">
                  <a:pos x="17" y="36"/>
                </a:cxn>
              </a:cxnLst>
              <a:rect l="0" t="0" r="r" b="b"/>
              <a:pathLst>
                <a:path w="328" h="36">
                  <a:moveTo>
                    <a:pt x="17" y="36"/>
                  </a:moveTo>
                  <a:lnTo>
                    <a:pt x="17" y="36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19" y="1"/>
                  </a:lnTo>
                  <a:lnTo>
                    <a:pt x="322" y="3"/>
                  </a:lnTo>
                  <a:lnTo>
                    <a:pt x="324" y="5"/>
                  </a:lnTo>
                  <a:lnTo>
                    <a:pt x="326" y="8"/>
                  </a:lnTo>
                  <a:lnTo>
                    <a:pt x="327" y="11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25"/>
                  </a:lnTo>
                  <a:lnTo>
                    <a:pt x="326" y="28"/>
                  </a:lnTo>
                  <a:lnTo>
                    <a:pt x="324" y="30"/>
                  </a:lnTo>
                  <a:lnTo>
                    <a:pt x="322" y="32"/>
                  </a:lnTo>
                  <a:lnTo>
                    <a:pt x="319" y="34"/>
                  </a:lnTo>
                  <a:lnTo>
                    <a:pt x="316" y="35"/>
                  </a:lnTo>
                  <a:lnTo>
                    <a:pt x="312" y="36"/>
                  </a:lnTo>
                  <a:lnTo>
                    <a:pt x="17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5" name="Freeform 401"/>
            <p:cNvSpPr/>
            <p:nvPr/>
          </p:nvSpPr>
          <p:spPr bwMode="auto">
            <a:xfrm>
              <a:off x="4332288" y="3421063"/>
              <a:ext cx="63500" cy="23813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61" y="40"/>
                </a:cxn>
                <a:cxn ang="0">
                  <a:pos x="57" y="39"/>
                </a:cxn>
                <a:cxn ang="0">
                  <a:pos x="54" y="37"/>
                </a:cxn>
                <a:cxn ang="0">
                  <a:pos x="53" y="36"/>
                </a:cxn>
                <a:cxn ang="0">
                  <a:pos x="44" y="35"/>
                </a:cxn>
                <a:cxn ang="0">
                  <a:pos x="40" y="35"/>
                </a:cxn>
                <a:cxn ang="0">
                  <a:pos x="33" y="36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9" y="36"/>
                </a:cxn>
                <a:cxn ang="0">
                  <a:pos x="4" y="32"/>
                </a:cxn>
                <a:cxn ang="0">
                  <a:pos x="0" y="21"/>
                </a:cxn>
                <a:cxn ang="0">
                  <a:pos x="1" y="15"/>
                </a:cxn>
                <a:cxn ang="0">
                  <a:pos x="4" y="8"/>
                </a:cxn>
                <a:cxn ang="0">
                  <a:pos x="9" y="3"/>
                </a:cxn>
                <a:cxn ang="0">
                  <a:pos x="17" y="1"/>
                </a:cxn>
                <a:cxn ang="0">
                  <a:pos x="29" y="1"/>
                </a:cxn>
                <a:cxn ang="0">
                  <a:pos x="45" y="0"/>
                </a:cxn>
                <a:cxn ang="0">
                  <a:pos x="57" y="1"/>
                </a:cxn>
                <a:cxn ang="0">
                  <a:pos x="67" y="3"/>
                </a:cxn>
                <a:cxn ang="0">
                  <a:pos x="74" y="6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15" y="13"/>
                </a:cxn>
                <a:cxn ang="0">
                  <a:pos x="118" y="18"/>
                </a:cxn>
                <a:cxn ang="0">
                  <a:pos x="119" y="25"/>
                </a:cxn>
                <a:cxn ang="0">
                  <a:pos x="117" y="34"/>
                </a:cxn>
                <a:cxn ang="0">
                  <a:pos x="112" y="39"/>
                </a:cxn>
                <a:cxn ang="0">
                  <a:pos x="106" y="43"/>
                </a:cxn>
                <a:cxn ang="0">
                  <a:pos x="102" y="43"/>
                </a:cxn>
                <a:cxn ang="0">
                  <a:pos x="90" y="43"/>
                </a:cxn>
                <a:cxn ang="0">
                  <a:pos x="79" y="44"/>
                </a:cxn>
              </a:cxnLst>
              <a:rect l="0" t="0" r="r" b="b"/>
              <a:pathLst>
                <a:path w="119" h="44">
                  <a:moveTo>
                    <a:pt x="79" y="44"/>
                  </a:moveTo>
                  <a:lnTo>
                    <a:pt x="79" y="44"/>
                  </a:lnTo>
                  <a:lnTo>
                    <a:pt x="69" y="43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7" y="39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2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8" y="18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8" y="31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2" y="39"/>
                  </a:lnTo>
                  <a:lnTo>
                    <a:pt x="110" y="40"/>
                  </a:lnTo>
                  <a:lnTo>
                    <a:pt x="106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6" name="Freeform 402"/>
            <p:cNvSpPr/>
            <p:nvPr/>
          </p:nvSpPr>
          <p:spPr bwMode="auto">
            <a:xfrm>
              <a:off x="4427538" y="3421063"/>
              <a:ext cx="68263" cy="22225"/>
            </a:xfrm>
            <a:custGeom>
              <a:avLst/>
              <a:gdLst/>
              <a:ahLst/>
              <a:cxnLst>
                <a:cxn ang="0">
                  <a:pos x="18" y="42"/>
                </a:cxn>
                <a:cxn ang="0">
                  <a:pos x="18" y="42"/>
                </a:cxn>
                <a:cxn ang="0">
                  <a:pos x="14" y="42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4" y="36"/>
                </a:cxn>
                <a:cxn ang="0">
                  <a:pos x="2" y="33"/>
                </a:cxn>
                <a:cxn ang="0">
                  <a:pos x="1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10" y="7"/>
                </a:cxn>
                <a:cxn ang="0">
                  <a:pos x="14" y="5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42" y="4"/>
                </a:cxn>
                <a:cxn ang="0">
                  <a:pos x="65" y="3"/>
                </a:cxn>
                <a:cxn ang="0">
                  <a:pos x="65" y="3"/>
                </a:cxn>
                <a:cxn ang="0">
                  <a:pos x="89" y="1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117" y="1"/>
                </a:cxn>
                <a:cxn ang="0">
                  <a:pos x="120" y="2"/>
                </a:cxn>
                <a:cxn ang="0">
                  <a:pos x="123" y="4"/>
                </a:cxn>
                <a:cxn ang="0">
                  <a:pos x="125" y="6"/>
                </a:cxn>
                <a:cxn ang="0">
                  <a:pos x="127" y="8"/>
                </a:cxn>
                <a:cxn ang="0">
                  <a:pos x="128" y="12"/>
                </a:cxn>
                <a:cxn ang="0">
                  <a:pos x="129" y="19"/>
                </a:cxn>
                <a:cxn ang="0">
                  <a:pos x="129" y="19"/>
                </a:cxn>
                <a:cxn ang="0">
                  <a:pos x="128" y="25"/>
                </a:cxn>
                <a:cxn ang="0">
                  <a:pos x="127" y="28"/>
                </a:cxn>
                <a:cxn ang="0">
                  <a:pos x="125" y="31"/>
                </a:cxn>
                <a:cxn ang="0">
                  <a:pos x="123" y="33"/>
                </a:cxn>
                <a:cxn ang="0">
                  <a:pos x="120" y="35"/>
                </a:cxn>
                <a:cxn ang="0">
                  <a:pos x="117" y="36"/>
                </a:cxn>
                <a:cxn ang="0">
                  <a:pos x="113" y="36"/>
                </a:cxn>
                <a:cxn ang="0">
                  <a:pos x="113" y="36"/>
                </a:cxn>
                <a:cxn ang="0">
                  <a:pos x="88" y="37"/>
                </a:cxn>
                <a:cxn ang="0">
                  <a:pos x="64" y="39"/>
                </a:cxn>
                <a:cxn ang="0">
                  <a:pos x="64" y="39"/>
                </a:cxn>
                <a:cxn ang="0">
                  <a:pos x="42" y="41"/>
                </a:cxn>
                <a:cxn ang="0">
                  <a:pos x="18" y="42"/>
                </a:cxn>
                <a:cxn ang="0">
                  <a:pos x="18" y="42"/>
                </a:cxn>
              </a:cxnLst>
              <a:rect l="0" t="0" r="r" b="b"/>
              <a:pathLst>
                <a:path w="129" h="42">
                  <a:moveTo>
                    <a:pt x="18" y="42"/>
                  </a:moveTo>
                  <a:lnTo>
                    <a:pt x="18" y="42"/>
                  </a:lnTo>
                  <a:lnTo>
                    <a:pt x="14" y="42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42" y="4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89" y="1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7" y="1"/>
                  </a:lnTo>
                  <a:lnTo>
                    <a:pt x="120" y="2"/>
                  </a:lnTo>
                  <a:lnTo>
                    <a:pt x="123" y="4"/>
                  </a:lnTo>
                  <a:lnTo>
                    <a:pt x="125" y="6"/>
                  </a:lnTo>
                  <a:lnTo>
                    <a:pt x="127" y="8"/>
                  </a:lnTo>
                  <a:lnTo>
                    <a:pt x="128" y="12"/>
                  </a:lnTo>
                  <a:lnTo>
                    <a:pt x="129" y="19"/>
                  </a:lnTo>
                  <a:lnTo>
                    <a:pt x="129" y="19"/>
                  </a:lnTo>
                  <a:lnTo>
                    <a:pt x="128" y="25"/>
                  </a:lnTo>
                  <a:lnTo>
                    <a:pt x="127" y="28"/>
                  </a:lnTo>
                  <a:lnTo>
                    <a:pt x="125" y="31"/>
                  </a:lnTo>
                  <a:lnTo>
                    <a:pt x="123" y="33"/>
                  </a:lnTo>
                  <a:lnTo>
                    <a:pt x="120" y="35"/>
                  </a:lnTo>
                  <a:lnTo>
                    <a:pt x="117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88" y="37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42" y="41"/>
                  </a:lnTo>
                  <a:lnTo>
                    <a:pt x="18" y="42"/>
                  </a:lnTo>
                  <a:lnTo>
                    <a:pt x="18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7" name="Freeform 403"/>
            <p:cNvSpPr/>
            <p:nvPr/>
          </p:nvSpPr>
          <p:spPr bwMode="auto">
            <a:xfrm>
              <a:off x="4335463" y="3495675"/>
              <a:ext cx="128588" cy="20638"/>
            </a:xfrm>
            <a:custGeom>
              <a:avLst/>
              <a:gdLst/>
              <a:ahLst/>
              <a:cxnLst>
                <a:cxn ang="0">
                  <a:pos x="226" y="40"/>
                </a:cxn>
                <a:cxn ang="0">
                  <a:pos x="226" y="40"/>
                </a:cxn>
                <a:cxn ang="0">
                  <a:pos x="173" y="39"/>
                </a:cxn>
                <a:cxn ang="0">
                  <a:pos x="122" y="38"/>
                </a:cxn>
                <a:cxn ang="0">
                  <a:pos x="122" y="38"/>
                </a:cxn>
                <a:cxn ang="0">
                  <a:pos x="70" y="36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6"/>
                </a:cxn>
                <a:cxn ang="0">
                  <a:pos x="1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70" y="0"/>
                </a:cxn>
                <a:cxn ang="0">
                  <a:pos x="122" y="2"/>
                </a:cxn>
                <a:cxn ang="0">
                  <a:pos x="122" y="2"/>
                </a:cxn>
                <a:cxn ang="0">
                  <a:pos x="173" y="3"/>
                </a:cxn>
                <a:cxn ang="0">
                  <a:pos x="226" y="4"/>
                </a:cxn>
                <a:cxn ang="0">
                  <a:pos x="226" y="4"/>
                </a:cxn>
                <a:cxn ang="0">
                  <a:pos x="230" y="5"/>
                </a:cxn>
                <a:cxn ang="0">
                  <a:pos x="233" y="6"/>
                </a:cxn>
                <a:cxn ang="0">
                  <a:pos x="236" y="7"/>
                </a:cxn>
                <a:cxn ang="0">
                  <a:pos x="239" y="10"/>
                </a:cxn>
                <a:cxn ang="0">
                  <a:pos x="240" y="12"/>
                </a:cxn>
                <a:cxn ang="0">
                  <a:pos x="242" y="15"/>
                </a:cxn>
                <a:cxn ang="0">
                  <a:pos x="243" y="22"/>
                </a:cxn>
                <a:cxn ang="0">
                  <a:pos x="243" y="22"/>
                </a:cxn>
                <a:cxn ang="0">
                  <a:pos x="242" y="29"/>
                </a:cxn>
                <a:cxn ang="0">
                  <a:pos x="240" y="32"/>
                </a:cxn>
                <a:cxn ang="0">
                  <a:pos x="239" y="35"/>
                </a:cxn>
                <a:cxn ang="0">
                  <a:pos x="236" y="37"/>
                </a:cxn>
                <a:cxn ang="0">
                  <a:pos x="233" y="39"/>
                </a:cxn>
                <a:cxn ang="0">
                  <a:pos x="230" y="40"/>
                </a:cxn>
                <a:cxn ang="0">
                  <a:pos x="226" y="40"/>
                </a:cxn>
                <a:cxn ang="0">
                  <a:pos x="226" y="40"/>
                </a:cxn>
              </a:cxnLst>
              <a:rect l="0" t="0" r="r" b="b"/>
              <a:pathLst>
                <a:path w="243" h="40">
                  <a:moveTo>
                    <a:pt x="226" y="40"/>
                  </a:moveTo>
                  <a:lnTo>
                    <a:pt x="226" y="40"/>
                  </a:lnTo>
                  <a:lnTo>
                    <a:pt x="173" y="39"/>
                  </a:lnTo>
                  <a:lnTo>
                    <a:pt x="122" y="38"/>
                  </a:lnTo>
                  <a:lnTo>
                    <a:pt x="122" y="38"/>
                  </a:lnTo>
                  <a:lnTo>
                    <a:pt x="70" y="36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6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70" y="0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73" y="3"/>
                  </a:lnTo>
                  <a:lnTo>
                    <a:pt x="226" y="4"/>
                  </a:lnTo>
                  <a:lnTo>
                    <a:pt x="226" y="4"/>
                  </a:lnTo>
                  <a:lnTo>
                    <a:pt x="230" y="5"/>
                  </a:lnTo>
                  <a:lnTo>
                    <a:pt x="233" y="6"/>
                  </a:lnTo>
                  <a:lnTo>
                    <a:pt x="236" y="7"/>
                  </a:lnTo>
                  <a:lnTo>
                    <a:pt x="239" y="10"/>
                  </a:lnTo>
                  <a:lnTo>
                    <a:pt x="240" y="12"/>
                  </a:lnTo>
                  <a:lnTo>
                    <a:pt x="242" y="15"/>
                  </a:lnTo>
                  <a:lnTo>
                    <a:pt x="243" y="22"/>
                  </a:lnTo>
                  <a:lnTo>
                    <a:pt x="243" y="22"/>
                  </a:lnTo>
                  <a:lnTo>
                    <a:pt x="242" y="29"/>
                  </a:lnTo>
                  <a:lnTo>
                    <a:pt x="240" y="32"/>
                  </a:lnTo>
                  <a:lnTo>
                    <a:pt x="239" y="35"/>
                  </a:lnTo>
                  <a:lnTo>
                    <a:pt x="236" y="37"/>
                  </a:lnTo>
                  <a:lnTo>
                    <a:pt x="233" y="39"/>
                  </a:lnTo>
                  <a:lnTo>
                    <a:pt x="230" y="40"/>
                  </a:lnTo>
                  <a:lnTo>
                    <a:pt x="226" y="40"/>
                  </a:lnTo>
                  <a:lnTo>
                    <a:pt x="226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8" name="Freeform 404"/>
            <p:cNvSpPr/>
            <p:nvPr/>
          </p:nvSpPr>
          <p:spPr bwMode="auto">
            <a:xfrm>
              <a:off x="4332288" y="3560763"/>
              <a:ext cx="77788" cy="19050"/>
            </a:xfrm>
            <a:custGeom>
              <a:avLst/>
              <a:gdLst/>
              <a:ahLst/>
              <a:cxnLst>
                <a:cxn ang="0">
                  <a:pos x="16" y="36"/>
                </a:cxn>
                <a:cxn ang="0">
                  <a:pos x="16" y="36"/>
                </a:cxn>
                <a:cxn ang="0">
                  <a:pos x="12" y="35"/>
                </a:cxn>
                <a:cxn ang="0">
                  <a:pos x="9" y="34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1" y="24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31" y="0"/>
                </a:cxn>
                <a:cxn ang="0">
                  <a:pos x="131" y="0"/>
                </a:cxn>
                <a:cxn ang="0">
                  <a:pos x="135" y="0"/>
                </a:cxn>
                <a:cxn ang="0">
                  <a:pos x="138" y="1"/>
                </a:cxn>
                <a:cxn ang="0">
                  <a:pos x="141" y="3"/>
                </a:cxn>
                <a:cxn ang="0">
                  <a:pos x="143" y="5"/>
                </a:cxn>
                <a:cxn ang="0">
                  <a:pos x="145" y="8"/>
                </a:cxn>
                <a:cxn ang="0">
                  <a:pos x="146" y="11"/>
                </a:cxn>
                <a:cxn ang="0">
                  <a:pos x="147" y="17"/>
                </a:cxn>
                <a:cxn ang="0">
                  <a:pos x="147" y="17"/>
                </a:cxn>
                <a:cxn ang="0">
                  <a:pos x="146" y="24"/>
                </a:cxn>
                <a:cxn ang="0">
                  <a:pos x="145" y="27"/>
                </a:cxn>
                <a:cxn ang="0">
                  <a:pos x="143" y="30"/>
                </a:cxn>
                <a:cxn ang="0">
                  <a:pos x="141" y="33"/>
                </a:cxn>
                <a:cxn ang="0">
                  <a:pos x="138" y="34"/>
                </a:cxn>
                <a:cxn ang="0">
                  <a:pos x="135" y="35"/>
                </a:cxn>
                <a:cxn ang="0">
                  <a:pos x="131" y="36"/>
                </a:cxn>
                <a:cxn ang="0">
                  <a:pos x="16" y="36"/>
                </a:cxn>
              </a:cxnLst>
              <a:rect l="0" t="0" r="r" b="b"/>
              <a:pathLst>
                <a:path w="147" h="36">
                  <a:moveTo>
                    <a:pt x="16" y="36"/>
                  </a:moveTo>
                  <a:lnTo>
                    <a:pt x="16" y="36"/>
                  </a:lnTo>
                  <a:lnTo>
                    <a:pt x="12" y="35"/>
                  </a:lnTo>
                  <a:lnTo>
                    <a:pt x="9" y="34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8" y="1"/>
                  </a:lnTo>
                  <a:lnTo>
                    <a:pt x="141" y="3"/>
                  </a:lnTo>
                  <a:lnTo>
                    <a:pt x="143" y="5"/>
                  </a:lnTo>
                  <a:lnTo>
                    <a:pt x="145" y="8"/>
                  </a:lnTo>
                  <a:lnTo>
                    <a:pt x="146" y="11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6" y="24"/>
                  </a:lnTo>
                  <a:lnTo>
                    <a:pt x="145" y="27"/>
                  </a:lnTo>
                  <a:lnTo>
                    <a:pt x="143" y="30"/>
                  </a:lnTo>
                  <a:lnTo>
                    <a:pt x="141" y="33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1" y="36"/>
                  </a:lnTo>
                  <a:lnTo>
                    <a:pt x="16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9" name="Freeform 405"/>
            <p:cNvSpPr/>
            <p:nvPr/>
          </p:nvSpPr>
          <p:spPr bwMode="auto">
            <a:xfrm>
              <a:off x="4329113" y="3621088"/>
              <a:ext cx="66675" cy="20638"/>
            </a:xfrm>
            <a:custGeom>
              <a:avLst/>
              <a:gdLst/>
              <a:ahLst/>
              <a:cxnLst>
                <a:cxn ang="0">
                  <a:pos x="19" y="41"/>
                </a:cxn>
                <a:cxn ang="0">
                  <a:pos x="19" y="41"/>
                </a:cxn>
                <a:cxn ang="0">
                  <a:pos x="15" y="39"/>
                </a:cxn>
                <a:cxn ang="0">
                  <a:pos x="12" y="38"/>
                </a:cxn>
                <a:cxn ang="0">
                  <a:pos x="9" y="37"/>
                </a:cxn>
                <a:cxn ang="0">
                  <a:pos x="7" y="34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1" y="26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14"/>
                </a:cxn>
                <a:cxn ang="0">
                  <a:pos x="2" y="10"/>
                </a:cxn>
                <a:cxn ang="0">
                  <a:pos x="5" y="6"/>
                </a:cxn>
                <a:cxn ang="0">
                  <a:pos x="7" y="4"/>
                </a:cxn>
                <a:cxn ang="0">
                  <a:pos x="9" y="2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9" y="3"/>
                </a:cxn>
                <a:cxn ang="0">
                  <a:pos x="31" y="4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13" y="4"/>
                </a:cxn>
                <a:cxn ang="0">
                  <a:pos x="117" y="5"/>
                </a:cxn>
                <a:cxn ang="0">
                  <a:pos x="119" y="7"/>
                </a:cxn>
                <a:cxn ang="0">
                  <a:pos x="122" y="10"/>
                </a:cxn>
                <a:cxn ang="0">
                  <a:pos x="124" y="13"/>
                </a:cxn>
                <a:cxn ang="0">
                  <a:pos x="125" y="16"/>
                </a:cxn>
                <a:cxn ang="0">
                  <a:pos x="126" y="22"/>
                </a:cxn>
                <a:cxn ang="0">
                  <a:pos x="126" y="22"/>
                </a:cxn>
                <a:cxn ang="0">
                  <a:pos x="125" y="29"/>
                </a:cxn>
                <a:cxn ang="0">
                  <a:pos x="124" y="31"/>
                </a:cxn>
                <a:cxn ang="0">
                  <a:pos x="122" y="34"/>
                </a:cxn>
                <a:cxn ang="0">
                  <a:pos x="119" y="36"/>
                </a:cxn>
                <a:cxn ang="0">
                  <a:pos x="117" y="38"/>
                </a:cxn>
                <a:cxn ang="0">
                  <a:pos x="113" y="39"/>
                </a:cxn>
                <a:cxn ang="0">
                  <a:pos x="109" y="41"/>
                </a:cxn>
                <a:cxn ang="0">
                  <a:pos x="19" y="41"/>
                </a:cxn>
              </a:cxnLst>
              <a:rect l="0" t="0" r="r" b="b"/>
              <a:pathLst>
                <a:path w="126" h="41">
                  <a:moveTo>
                    <a:pt x="19" y="41"/>
                  </a:moveTo>
                  <a:lnTo>
                    <a:pt x="19" y="41"/>
                  </a:lnTo>
                  <a:lnTo>
                    <a:pt x="15" y="39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7" y="5"/>
                  </a:lnTo>
                  <a:lnTo>
                    <a:pt x="119" y="7"/>
                  </a:lnTo>
                  <a:lnTo>
                    <a:pt x="122" y="10"/>
                  </a:lnTo>
                  <a:lnTo>
                    <a:pt x="124" y="13"/>
                  </a:lnTo>
                  <a:lnTo>
                    <a:pt x="125" y="16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3" y="39"/>
                  </a:lnTo>
                  <a:lnTo>
                    <a:pt x="109" y="41"/>
                  </a:lnTo>
                  <a:lnTo>
                    <a:pt x="19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1" name="Freeform 407"/>
            <p:cNvSpPr/>
            <p:nvPr/>
          </p:nvSpPr>
          <p:spPr bwMode="auto">
            <a:xfrm>
              <a:off x="4535488" y="3187700"/>
              <a:ext cx="396875" cy="330200"/>
            </a:xfrm>
            <a:custGeom>
              <a:avLst/>
              <a:gdLst/>
              <a:ahLst/>
              <a:cxnLst>
                <a:cxn ang="0">
                  <a:pos x="12" y="623"/>
                </a:cxn>
                <a:cxn ang="0">
                  <a:pos x="2" y="616"/>
                </a:cxn>
                <a:cxn ang="0">
                  <a:pos x="0" y="610"/>
                </a:cxn>
                <a:cxn ang="0">
                  <a:pos x="1" y="602"/>
                </a:cxn>
                <a:cxn ang="0">
                  <a:pos x="16" y="580"/>
                </a:cxn>
                <a:cxn ang="0">
                  <a:pos x="37" y="561"/>
                </a:cxn>
                <a:cxn ang="0">
                  <a:pos x="58" y="541"/>
                </a:cxn>
                <a:cxn ang="0">
                  <a:pos x="137" y="452"/>
                </a:cxn>
                <a:cxn ang="0">
                  <a:pos x="181" y="404"/>
                </a:cxn>
                <a:cxn ang="0">
                  <a:pos x="252" y="340"/>
                </a:cxn>
                <a:cxn ang="0">
                  <a:pos x="328" y="280"/>
                </a:cxn>
                <a:cxn ang="0">
                  <a:pos x="479" y="173"/>
                </a:cxn>
                <a:cxn ang="0">
                  <a:pos x="552" y="122"/>
                </a:cxn>
                <a:cxn ang="0">
                  <a:pos x="606" y="80"/>
                </a:cxn>
                <a:cxn ang="0">
                  <a:pos x="636" y="59"/>
                </a:cxn>
                <a:cxn ang="0">
                  <a:pos x="657" y="45"/>
                </a:cxn>
                <a:cxn ang="0">
                  <a:pos x="692" y="23"/>
                </a:cxn>
                <a:cxn ang="0">
                  <a:pos x="697" y="21"/>
                </a:cxn>
                <a:cxn ang="0">
                  <a:pos x="722" y="6"/>
                </a:cxn>
                <a:cxn ang="0">
                  <a:pos x="727" y="2"/>
                </a:cxn>
                <a:cxn ang="0">
                  <a:pos x="733" y="0"/>
                </a:cxn>
                <a:cxn ang="0">
                  <a:pos x="748" y="7"/>
                </a:cxn>
                <a:cxn ang="0">
                  <a:pos x="752" y="16"/>
                </a:cxn>
                <a:cxn ang="0">
                  <a:pos x="748" y="32"/>
                </a:cxn>
                <a:cxn ang="0">
                  <a:pos x="736" y="41"/>
                </a:cxn>
                <a:cxn ang="0">
                  <a:pos x="694" y="67"/>
                </a:cxn>
                <a:cxn ang="0">
                  <a:pos x="668" y="82"/>
                </a:cxn>
                <a:cxn ang="0">
                  <a:pos x="639" y="101"/>
                </a:cxn>
                <a:cxn ang="0">
                  <a:pos x="593" y="139"/>
                </a:cxn>
                <a:cxn ang="0">
                  <a:pos x="539" y="176"/>
                </a:cxn>
                <a:cxn ang="0">
                  <a:pos x="472" y="218"/>
                </a:cxn>
                <a:cxn ang="0">
                  <a:pos x="392" y="275"/>
                </a:cxn>
                <a:cxn ang="0">
                  <a:pos x="358" y="305"/>
                </a:cxn>
                <a:cxn ang="0">
                  <a:pos x="296" y="354"/>
                </a:cxn>
                <a:cxn ang="0">
                  <a:pos x="209" y="427"/>
                </a:cxn>
                <a:cxn ang="0">
                  <a:pos x="183" y="454"/>
                </a:cxn>
                <a:cxn ang="0">
                  <a:pos x="140" y="502"/>
                </a:cxn>
                <a:cxn ang="0">
                  <a:pos x="100" y="550"/>
                </a:cxn>
                <a:cxn ang="0">
                  <a:pos x="65" y="586"/>
                </a:cxn>
                <a:cxn ang="0">
                  <a:pos x="56" y="592"/>
                </a:cxn>
                <a:cxn ang="0">
                  <a:pos x="40" y="604"/>
                </a:cxn>
                <a:cxn ang="0">
                  <a:pos x="33" y="616"/>
                </a:cxn>
                <a:cxn ang="0">
                  <a:pos x="17" y="623"/>
                </a:cxn>
              </a:cxnLst>
              <a:rect l="0" t="0" r="r" b="b"/>
              <a:pathLst>
                <a:path w="752" h="623">
                  <a:moveTo>
                    <a:pt x="17" y="623"/>
                  </a:moveTo>
                  <a:lnTo>
                    <a:pt x="17" y="623"/>
                  </a:lnTo>
                  <a:lnTo>
                    <a:pt x="12" y="623"/>
                  </a:lnTo>
                  <a:lnTo>
                    <a:pt x="8" y="621"/>
                  </a:lnTo>
                  <a:lnTo>
                    <a:pt x="4" y="619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0" y="613"/>
                  </a:lnTo>
                  <a:lnTo>
                    <a:pt x="0" y="610"/>
                  </a:lnTo>
                  <a:lnTo>
                    <a:pt x="0" y="606"/>
                  </a:lnTo>
                  <a:lnTo>
                    <a:pt x="1" y="602"/>
                  </a:lnTo>
                  <a:lnTo>
                    <a:pt x="1" y="602"/>
                  </a:lnTo>
                  <a:lnTo>
                    <a:pt x="4" y="596"/>
                  </a:lnTo>
                  <a:lnTo>
                    <a:pt x="8" y="590"/>
                  </a:lnTo>
                  <a:lnTo>
                    <a:pt x="16" y="580"/>
                  </a:lnTo>
                  <a:lnTo>
                    <a:pt x="26" y="570"/>
                  </a:lnTo>
                  <a:lnTo>
                    <a:pt x="37" y="561"/>
                  </a:lnTo>
                  <a:lnTo>
                    <a:pt x="37" y="561"/>
                  </a:lnTo>
                  <a:lnTo>
                    <a:pt x="47" y="552"/>
                  </a:lnTo>
                  <a:lnTo>
                    <a:pt x="58" y="541"/>
                  </a:lnTo>
                  <a:lnTo>
                    <a:pt x="58" y="541"/>
                  </a:lnTo>
                  <a:lnTo>
                    <a:pt x="78" y="520"/>
                  </a:lnTo>
                  <a:lnTo>
                    <a:pt x="98" y="498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58" y="428"/>
                  </a:lnTo>
                  <a:lnTo>
                    <a:pt x="181" y="404"/>
                  </a:lnTo>
                  <a:lnTo>
                    <a:pt x="203" y="381"/>
                  </a:lnTo>
                  <a:lnTo>
                    <a:pt x="228" y="361"/>
                  </a:lnTo>
                  <a:lnTo>
                    <a:pt x="252" y="340"/>
                  </a:lnTo>
                  <a:lnTo>
                    <a:pt x="278" y="319"/>
                  </a:lnTo>
                  <a:lnTo>
                    <a:pt x="328" y="280"/>
                  </a:lnTo>
                  <a:lnTo>
                    <a:pt x="328" y="280"/>
                  </a:lnTo>
                  <a:lnTo>
                    <a:pt x="378" y="243"/>
                  </a:lnTo>
                  <a:lnTo>
                    <a:pt x="428" y="207"/>
                  </a:lnTo>
                  <a:lnTo>
                    <a:pt x="479" y="173"/>
                  </a:lnTo>
                  <a:lnTo>
                    <a:pt x="527" y="141"/>
                  </a:lnTo>
                  <a:lnTo>
                    <a:pt x="527" y="141"/>
                  </a:lnTo>
                  <a:lnTo>
                    <a:pt x="552" y="122"/>
                  </a:lnTo>
                  <a:lnTo>
                    <a:pt x="577" y="102"/>
                  </a:lnTo>
                  <a:lnTo>
                    <a:pt x="577" y="102"/>
                  </a:lnTo>
                  <a:lnTo>
                    <a:pt x="606" y="80"/>
                  </a:lnTo>
                  <a:lnTo>
                    <a:pt x="621" y="69"/>
                  </a:lnTo>
                  <a:lnTo>
                    <a:pt x="636" y="59"/>
                  </a:lnTo>
                  <a:lnTo>
                    <a:pt x="636" y="59"/>
                  </a:lnTo>
                  <a:lnTo>
                    <a:pt x="646" y="52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74" y="32"/>
                  </a:lnTo>
                  <a:lnTo>
                    <a:pt x="683" y="27"/>
                  </a:lnTo>
                  <a:lnTo>
                    <a:pt x="692" y="23"/>
                  </a:lnTo>
                  <a:lnTo>
                    <a:pt x="692" y="23"/>
                  </a:lnTo>
                  <a:lnTo>
                    <a:pt x="697" y="21"/>
                  </a:lnTo>
                  <a:lnTo>
                    <a:pt x="697" y="21"/>
                  </a:lnTo>
                  <a:lnTo>
                    <a:pt x="710" y="15"/>
                  </a:lnTo>
                  <a:lnTo>
                    <a:pt x="717" y="10"/>
                  </a:lnTo>
                  <a:lnTo>
                    <a:pt x="722" y="6"/>
                  </a:lnTo>
                  <a:lnTo>
                    <a:pt x="722" y="6"/>
                  </a:lnTo>
                  <a:lnTo>
                    <a:pt x="725" y="3"/>
                  </a:lnTo>
                  <a:lnTo>
                    <a:pt x="727" y="2"/>
                  </a:lnTo>
                  <a:lnTo>
                    <a:pt x="730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738" y="1"/>
                  </a:lnTo>
                  <a:lnTo>
                    <a:pt x="743" y="3"/>
                  </a:lnTo>
                  <a:lnTo>
                    <a:pt x="748" y="7"/>
                  </a:lnTo>
                  <a:lnTo>
                    <a:pt x="751" y="13"/>
                  </a:lnTo>
                  <a:lnTo>
                    <a:pt x="751" y="13"/>
                  </a:lnTo>
                  <a:lnTo>
                    <a:pt x="752" y="16"/>
                  </a:lnTo>
                  <a:lnTo>
                    <a:pt x="752" y="21"/>
                  </a:lnTo>
                  <a:lnTo>
                    <a:pt x="751" y="26"/>
                  </a:lnTo>
                  <a:lnTo>
                    <a:pt x="748" y="32"/>
                  </a:lnTo>
                  <a:lnTo>
                    <a:pt x="748" y="32"/>
                  </a:lnTo>
                  <a:lnTo>
                    <a:pt x="741" y="37"/>
                  </a:lnTo>
                  <a:lnTo>
                    <a:pt x="736" y="41"/>
                  </a:lnTo>
                  <a:lnTo>
                    <a:pt x="723" y="51"/>
                  </a:lnTo>
                  <a:lnTo>
                    <a:pt x="708" y="59"/>
                  </a:lnTo>
                  <a:lnTo>
                    <a:pt x="694" y="67"/>
                  </a:lnTo>
                  <a:lnTo>
                    <a:pt x="694" y="67"/>
                  </a:lnTo>
                  <a:lnTo>
                    <a:pt x="680" y="75"/>
                  </a:lnTo>
                  <a:lnTo>
                    <a:pt x="668" y="82"/>
                  </a:lnTo>
                  <a:lnTo>
                    <a:pt x="668" y="82"/>
                  </a:lnTo>
                  <a:lnTo>
                    <a:pt x="654" y="91"/>
                  </a:lnTo>
                  <a:lnTo>
                    <a:pt x="639" y="101"/>
                  </a:lnTo>
                  <a:lnTo>
                    <a:pt x="612" y="122"/>
                  </a:lnTo>
                  <a:lnTo>
                    <a:pt x="612" y="122"/>
                  </a:lnTo>
                  <a:lnTo>
                    <a:pt x="593" y="139"/>
                  </a:lnTo>
                  <a:lnTo>
                    <a:pt x="573" y="153"/>
                  </a:lnTo>
                  <a:lnTo>
                    <a:pt x="573" y="153"/>
                  </a:lnTo>
                  <a:lnTo>
                    <a:pt x="539" y="176"/>
                  </a:lnTo>
                  <a:lnTo>
                    <a:pt x="505" y="196"/>
                  </a:lnTo>
                  <a:lnTo>
                    <a:pt x="505" y="196"/>
                  </a:lnTo>
                  <a:lnTo>
                    <a:pt x="472" y="218"/>
                  </a:lnTo>
                  <a:lnTo>
                    <a:pt x="439" y="239"/>
                  </a:lnTo>
                  <a:lnTo>
                    <a:pt x="408" y="263"/>
                  </a:lnTo>
                  <a:lnTo>
                    <a:pt x="392" y="275"/>
                  </a:lnTo>
                  <a:lnTo>
                    <a:pt x="378" y="287"/>
                  </a:lnTo>
                  <a:lnTo>
                    <a:pt x="378" y="287"/>
                  </a:lnTo>
                  <a:lnTo>
                    <a:pt x="358" y="305"/>
                  </a:lnTo>
                  <a:lnTo>
                    <a:pt x="338" y="322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67" y="377"/>
                  </a:lnTo>
                  <a:lnTo>
                    <a:pt x="238" y="401"/>
                  </a:lnTo>
                  <a:lnTo>
                    <a:pt x="209" y="427"/>
                  </a:lnTo>
                  <a:lnTo>
                    <a:pt x="196" y="440"/>
                  </a:lnTo>
                  <a:lnTo>
                    <a:pt x="183" y="454"/>
                  </a:lnTo>
                  <a:lnTo>
                    <a:pt x="183" y="454"/>
                  </a:lnTo>
                  <a:lnTo>
                    <a:pt x="161" y="478"/>
                  </a:lnTo>
                  <a:lnTo>
                    <a:pt x="140" y="502"/>
                  </a:lnTo>
                  <a:lnTo>
                    <a:pt x="140" y="502"/>
                  </a:lnTo>
                  <a:lnTo>
                    <a:pt x="104" y="545"/>
                  </a:lnTo>
                  <a:lnTo>
                    <a:pt x="100" y="550"/>
                  </a:lnTo>
                  <a:lnTo>
                    <a:pt x="100" y="550"/>
                  </a:lnTo>
                  <a:lnTo>
                    <a:pt x="82" y="568"/>
                  </a:lnTo>
                  <a:lnTo>
                    <a:pt x="74" y="578"/>
                  </a:lnTo>
                  <a:lnTo>
                    <a:pt x="65" y="586"/>
                  </a:lnTo>
                  <a:lnTo>
                    <a:pt x="65" y="586"/>
                  </a:lnTo>
                  <a:lnTo>
                    <a:pt x="56" y="592"/>
                  </a:lnTo>
                  <a:lnTo>
                    <a:pt x="56" y="592"/>
                  </a:lnTo>
                  <a:lnTo>
                    <a:pt x="50" y="596"/>
                  </a:lnTo>
                  <a:lnTo>
                    <a:pt x="44" y="600"/>
                  </a:lnTo>
                  <a:lnTo>
                    <a:pt x="40" y="604"/>
                  </a:lnTo>
                  <a:lnTo>
                    <a:pt x="36" y="611"/>
                  </a:lnTo>
                  <a:lnTo>
                    <a:pt x="36" y="611"/>
                  </a:lnTo>
                  <a:lnTo>
                    <a:pt x="33" y="616"/>
                  </a:lnTo>
                  <a:lnTo>
                    <a:pt x="29" y="620"/>
                  </a:lnTo>
                  <a:lnTo>
                    <a:pt x="24" y="622"/>
                  </a:lnTo>
                  <a:lnTo>
                    <a:pt x="17" y="623"/>
                  </a:lnTo>
                  <a:lnTo>
                    <a:pt x="17" y="6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9" name="组合 958"/>
          <p:cNvGrpSpPr/>
          <p:nvPr/>
        </p:nvGrpSpPr>
        <p:grpSpPr>
          <a:xfrm>
            <a:off x="6843161" y="3795236"/>
            <a:ext cx="922867" cy="908051"/>
            <a:chOff x="5219701" y="3138488"/>
            <a:chExt cx="692150" cy="681038"/>
          </a:xfrm>
          <a:solidFill>
            <a:srgbClr val="634923"/>
          </a:solidFill>
        </p:grpSpPr>
        <p:sp>
          <p:nvSpPr>
            <p:cNvPr id="16792" name="Freeform 408"/>
            <p:cNvSpPr>
              <a:spLocks noEditPoints="1"/>
            </p:cNvSpPr>
            <p:nvPr/>
          </p:nvSpPr>
          <p:spPr bwMode="auto">
            <a:xfrm>
              <a:off x="5219701" y="3141663"/>
              <a:ext cx="692150" cy="674688"/>
            </a:xfrm>
            <a:custGeom>
              <a:avLst/>
              <a:gdLst/>
              <a:ahLst/>
              <a:cxnLst>
                <a:cxn ang="0">
                  <a:pos x="473" y="1264"/>
                </a:cxn>
                <a:cxn ang="0">
                  <a:pos x="369" y="1230"/>
                </a:cxn>
                <a:cxn ang="0">
                  <a:pos x="184" y="1094"/>
                </a:cxn>
                <a:cxn ang="0">
                  <a:pos x="72" y="952"/>
                </a:cxn>
                <a:cxn ang="0">
                  <a:pos x="19" y="846"/>
                </a:cxn>
                <a:cxn ang="0">
                  <a:pos x="0" y="746"/>
                </a:cxn>
                <a:cxn ang="0">
                  <a:pos x="6" y="574"/>
                </a:cxn>
                <a:cxn ang="0">
                  <a:pos x="32" y="411"/>
                </a:cxn>
                <a:cxn ang="0">
                  <a:pos x="85" y="309"/>
                </a:cxn>
                <a:cxn ang="0">
                  <a:pos x="183" y="166"/>
                </a:cxn>
                <a:cxn ang="0">
                  <a:pos x="275" y="111"/>
                </a:cxn>
                <a:cxn ang="0">
                  <a:pos x="415" y="49"/>
                </a:cxn>
                <a:cxn ang="0">
                  <a:pos x="597" y="12"/>
                </a:cxn>
                <a:cxn ang="0">
                  <a:pos x="663" y="1"/>
                </a:cxn>
                <a:cxn ang="0">
                  <a:pos x="769" y="11"/>
                </a:cxn>
                <a:cxn ang="0">
                  <a:pos x="888" y="41"/>
                </a:cxn>
                <a:cxn ang="0">
                  <a:pos x="947" y="72"/>
                </a:cxn>
                <a:cxn ang="0">
                  <a:pos x="981" y="90"/>
                </a:cxn>
                <a:cxn ang="0">
                  <a:pos x="1034" y="127"/>
                </a:cxn>
                <a:cxn ang="0">
                  <a:pos x="1074" y="158"/>
                </a:cxn>
                <a:cxn ang="0">
                  <a:pos x="1155" y="246"/>
                </a:cxn>
                <a:cxn ang="0">
                  <a:pos x="1259" y="406"/>
                </a:cxn>
                <a:cxn ang="0">
                  <a:pos x="1286" y="512"/>
                </a:cxn>
                <a:cxn ang="0">
                  <a:pos x="1307" y="689"/>
                </a:cxn>
                <a:cxn ang="0">
                  <a:pos x="1291" y="846"/>
                </a:cxn>
                <a:cxn ang="0">
                  <a:pos x="1253" y="938"/>
                </a:cxn>
                <a:cxn ang="0">
                  <a:pos x="1196" y="1039"/>
                </a:cxn>
                <a:cxn ang="0">
                  <a:pos x="1097" y="1142"/>
                </a:cxn>
                <a:cxn ang="0">
                  <a:pos x="905" y="1234"/>
                </a:cxn>
                <a:cxn ang="0">
                  <a:pos x="672" y="1270"/>
                </a:cxn>
                <a:cxn ang="0">
                  <a:pos x="656" y="1277"/>
                </a:cxn>
                <a:cxn ang="0">
                  <a:pos x="656" y="44"/>
                </a:cxn>
                <a:cxn ang="0">
                  <a:pos x="492" y="66"/>
                </a:cxn>
                <a:cxn ang="0">
                  <a:pos x="340" y="119"/>
                </a:cxn>
                <a:cxn ang="0">
                  <a:pos x="235" y="172"/>
                </a:cxn>
                <a:cxn ang="0">
                  <a:pos x="157" y="253"/>
                </a:cxn>
                <a:cxn ang="0">
                  <a:pos x="82" y="390"/>
                </a:cxn>
                <a:cxn ang="0">
                  <a:pos x="47" y="525"/>
                </a:cxn>
                <a:cxn ang="0">
                  <a:pos x="35" y="687"/>
                </a:cxn>
                <a:cxn ang="0">
                  <a:pos x="50" y="820"/>
                </a:cxn>
                <a:cxn ang="0">
                  <a:pos x="121" y="958"/>
                </a:cxn>
                <a:cxn ang="0">
                  <a:pos x="249" y="1105"/>
                </a:cxn>
                <a:cxn ang="0">
                  <a:pos x="397" y="1203"/>
                </a:cxn>
                <a:cxn ang="0">
                  <a:pos x="610" y="1241"/>
                </a:cxn>
                <a:cxn ang="0">
                  <a:pos x="653" y="1235"/>
                </a:cxn>
                <a:cxn ang="0">
                  <a:pos x="807" y="1220"/>
                </a:cxn>
                <a:cxn ang="0">
                  <a:pos x="1008" y="1152"/>
                </a:cxn>
                <a:cxn ang="0">
                  <a:pos x="1116" y="1081"/>
                </a:cxn>
                <a:cxn ang="0">
                  <a:pos x="1202" y="965"/>
                </a:cxn>
                <a:cxn ang="0">
                  <a:pos x="1244" y="870"/>
                </a:cxn>
                <a:cxn ang="0">
                  <a:pos x="1269" y="756"/>
                </a:cxn>
                <a:cxn ang="0">
                  <a:pos x="1260" y="566"/>
                </a:cxn>
                <a:cxn ang="0">
                  <a:pos x="1219" y="405"/>
                </a:cxn>
                <a:cxn ang="0">
                  <a:pos x="1155" y="301"/>
                </a:cxn>
                <a:cxn ang="0">
                  <a:pos x="1103" y="245"/>
                </a:cxn>
                <a:cxn ang="0">
                  <a:pos x="1071" y="207"/>
                </a:cxn>
                <a:cxn ang="0">
                  <a:pos x="1021" y="161"/>
                </a:cxn>
                <a:cxn ang="0">
                  <a:pos x="971" y="126"/>
                </a:cxn>
                <a:cxn ang="0">
                  <a:pos x="940" y="115"/>
                </a:cxn>
                <a:cxn ang="0">
                  <a:pos x="867" y="71"/>
                </a:cxn>
                <a:cxn ang="0">
                  <a:pos x="751" y="44"/>
                </a:cxn>
                <a:cxn ang="0">
                  <a:pos x="670" y="38"/>
                </a:cxn>
              </a:cxnLst>
              <a:rect l="0" t="0" r="r" b="b"/>
              <a:pathLst>
                <a:path w="1307" h="1277">
                  <a:moveTo>
                    <a:pt x="641" y="1277"/>
                  </a:moveTo>
                  <a:lnTo>
                    <a:pt x="641" y="1277"/>
                  </a:lnTo>
                  <a:lnTo>
                    <a:pt x="608" y="1276"/>
                  </a:lnTo>
                  <a:lnTo>
                    <a:pt x="574" y="1275"/>
                  </a:lnTo>
                  <a:lnTo>
                    <a:pt x="541" y="1273"/>
                  </a:lnTo>
                  <a:lnTo>
                    <a:pt x="507" y="1270"/>
                  </a:lnTo>
                  <a:lnTo>
                    <a:pt x="473" y="1264"/>
                  </a:lnTo>
                  <a:lnTo>
                    <a:pt x="456" y="1259"/>
                  </a:lnTo>
                  <a:lnTo>
                    <a:pt x="439" y="1255"/>
                  </a:lnTo>
                  <a:lnTo>
                    <a:pt x="421" y="1250"/>
                  </a:lnTo>
                  <a:lnTo>
                    <a:pt x="404" y="1244"/>
                  </a:lnTo>
                  <a:lnTo>
                    <a:pt x="386" y="1238"/>
                  </a:lnTo>
                  <a:lnTo>
                    <a:pt x="369" y="1230"/>
                  </a:lnTo>
                  <a:lnTo>
                    <a:pt x="369" y="1230"/>
                  </a:lnTo>
                  <a:lnTo>
                    <a:pt x="343" y="1217"/>
                  </a:lnTo>
                  <a:lnTo>
                    <a:pt x="316" y="1202"/>
                  </a:lnTo>
                  <a:lnTo>
                    <a:pt x="289" y="1184"/>
                  </a:lnTo>
                  <a:lnTo>
                    <a:pt x="262" y="1164"/>
                  </a:lnTo>
                  <a:lnTo>
                    <a:pt x="236" y="1143"/>
                  </a:lnTo>
                  <a:lnTo>
                    <a:pt x="210" y="1119"/>
                  </a:lnTo>
                  <a:lnTo>
                    <a:pt x="184" y="1094"/>
                  </a:lnTo>
                  <a:lnTo>
                    <a:pt x="159" y="1068"/>
                  </a:lnTo>
                  <a:lnTo>
                    <a:pt x="159" y="1068"/>
                  </a:lnTo>
                  <a:lnTo>
                    <a:pt x="136" y="1043"/>
                  </a:lnTo>
                  <a:lnTo>
                    <a:pt x="116" y="1017"/>
                  </a:lnTo>
                  <a:lnTo>
                    <a:pt x="97" y="991"/>
                  </a:lnTo>
                  <a:lnTo>
                    <a:pt x="80" y="964"/>
                  </a:lnTo>
                  <a:lnTo>
                    <a:pt x="72" y="952"/>
                  </a:lnTo>
                  <a:lnTo>
                    <a:pt x="72" y="952"/>
                  </a:lnTo>
                  <a:lnTo>
                    <a:pt x="58" y="926"/>
                  </a:lnTo>
                  <a:lnTo>
                    <a:pt x="43" y="899"/>
                  </a:lnTo>
                  <a:lnTo>
                    <a:pt x="30" y="872"/>
                  </a:lnTo>
                  <a:lnTo>
                    <a:pt x="24" y="859"/>
                  </a:lnTo>
                  <a:lnTo>
                    <a:pt x="19" y="846"/>
                  </a:lnTo>
                  <a:lnTo>
                    <a:pt x="19" y="846"/>
                  </a:lnTo>
                  <a:lnTo>
                    <a:pt x="12" y="825"/>
                  </a:lnTo>
                  <a:lnTo>
                    <a:pt x="6" y="800"/>
                  </a:lnTo>
                  <a:lnTo>
                    <a:pt x="3" y="787"/>
                  </a:lnTo>
                  <a:lnTo>
                    <a:pt x="1" y="774"/>
                  </a:lnTo>
                  <a:lnTo>
                    <a:pt x="0" y="761"/>
                  </a:lnTo>
                  <a:lnTo>
                    <a:pt x="0" y="746"/>
                  </a:lnTo>
                  <a:lnTo>
                    <a:pt x="0" y="746"/>
                  </a:lnTo>
                  <a:lnTo>
                    <a:pt x="1" y="710"/>
                  </a:lnTo>
                  <a:lnTo>
                    <a:pt x="3" y="674"/>
                  </a:lnTo>
                  <a:lnTo>
                    <a:pt x="3" y="674"/>
                  </a:lnTo>
                  <a:lnTo>
                    <a:pt x="5" y="638"/>
                  </a:lnTo>
                  <a:lnTo>
                    <a:pt x="6" y="602"/>
                  </a:lnTo>
                  <a:lnTo>
                    <a:pt x="6" y="602"/>
                  </a:lnTo>
                  <a:lnTo>
                    <a:pt x="6" y="574"/>
                  </a:lnTo>
                  <a:lnTo>
                    <a:pt x="7" y="545"/>
                  </a:lnTo>
                  <a:lnTo>
                    <a:pt x="9" y="515"/>
                  </a:lnTo>
                  <a:lnTo>
                    <a:pt x="13" y="485"/>
                  </a:lnTo>
                  <a:lnTo>
                    <a:pt x="19" y="455"/>
                  </a:lnTo>
                  <a:lnTo>
                    <a:pt x="23" y="440"/>
                  </a:lnTo>
                  <a:lnTo>
                    <a:pt x="27" y="426"/>
                  </a:lnTo>
                  <a:lnTo>
                    <a:pt x="32" y="411"/>
                  </a:lnTo>
                  <a:lnTo>
                    <a:pt x="37" y="398"/>
                  </a:lnTo>
                  <a:lnTo>
                    <a:pt x="43" y="385"/>
                  </a:lnTo>
                  <a:lnTo>
                    <a:pt x="51" y="372"/>
                  </a:lnTo>
                  <a:lnTo>
                    <a:pt x="51" y="372"/>
                  </a:lnTo>
                  <a:lnTo>
                    <a:pt x="68" y="341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106" y="268"/>
                  </a:lnTo>
                  <a:lnTo>
                    <a:pt x="118" y="247"/>
                  </a:lnTo>
                  <a:lnTo>
                    <a:pt x="130" y="228"/>
                  </a:lnTo>
                  <a:lnTo>
                    <a:pt x="144" y="208"/>
                  </a:lnTo>
                  <a:lnTo>
                    <a:pt x="158" y="190"/>
                  </a:lnTo>
                  <a:lnTo>
                    <a:pt x="174" y="174"/>
                  </a:lnTo>
                  <a:lnTo>
                    <a:pt x="183" y="166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212" y="145"/>
                  </a:lnTo>
                  <a:lnTo>
                    <a:pt x="232" y="133"/>
                  </a:lnTo>
                  <a:lnTo>
                    <a:pt x="253" y="121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35" y="81"/>
                  </a:lnTo>
                  <a:lnTo>
                    <a:pt x="366" y="66"/>
                  </a:lnTo>
                  <a:lnTo>
                    <a:pt x="382" y="60"/>
                  </a:lnTo>
                  <a:lnTo>
                    <a:pt x="399" y="54"/>
                  </a:lnTo>
                  <a:lnTo>
                    <a:pt x="415" y="49"/>
                  </a:lnTo>
                  <a:lnTo>
                    <a:pt x="433" y="44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96" y="29"/>
                  </a:lnTo>
                  <a:lnTo>
                    <a:pt x="546" y="19"/>
                  </a:lnTo>
                  <a:lnTo>
                    <a:pt x="571" y="15"/>
                  </a:lnTo>
                  <a:lnTo>
                    <a:pt x="597" y="12"/>
                  </a:lnTo>
                  <a:lnTo>
                    <a:pt x="622" y="10"/>
                  </a:lnTo>
                  <a:lnTo>
                    <a:pt x="648" y="9"/>
                  </a:lnTo>
                  <a:lnTo>
                    <a:pt x="650" y="9"/>
                  </a:lnTo>
                  <a:lnTo>
                    <a:pt x="651" y="7"/>
                  </a:lnTo>
                  <a:lnTo>
                    <a:pt x="651" y="7"/>
                  </a:lnTo>
                  <a:lnTo>
                    <a:pt x="656" y="3"/>
                  </a:lnTo>
                  <a:lnTo>
                    <a:pt x="663" y="1"/>
                  </a:lnTo>
                  <a:lnTo>
                    <a:pt x="663" y="1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8" y="1"/>
                  </a:lnTo>
                  <a:lnTo>
                    <a:pt x="728" y="3"/>
                  </a:lnTo>
                  <a:lnTo>
                    <a:pt x="749" y="7"/>
                  </a:lnTo>
                  <a:lnTo>
                    <a:pt x="769" y="11"/>
                  </a:lnTo>
                  <a:lnTo>
                    <a:pt x="769" y="11"/>
                  </a:lnTo>
                  <a:lnTo>
                    <a:pt x="806" y="18"/>
                  </a:lnTo>
                  <a:lnTo>
                    <a:pt x="806" y="18"/>
                  </a:lnTo>
                  <a:lnTo>
                    <a:pt x="830" y="23"/>
                  </a:lnTo>
                  <a:lnTo>
                    <a:pt x="853" y="29"/>
                  </a:lnTo>
                  <a:lnTo>
                    <a:pt x="877" y="36"/>
                  </a:lnTo>
                  <a:lnTo>
                    <a:pt x="888" y="41"/>
                  </a:lnTo>
                  <a:lnTo>
                    <a:pt x="900" y="46"/>
                  </a:lnTo>
                  <a:lnTo>
                    <a:pt x="900" y="46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926" y="59"/>
                  </a:lnTo>
                  <a:lnTo>
                    <a:pt x="937" y="64"/>
                  </a:lnTo>
                  <a:lnTo>
                    <a:pt x="947" y="72"/>
                  </a:lnTo>
                  <a:lnTo>
                    <a:pt x="957" y="80"/>
                  </a:lnTo>
                  <a:lnTo>
                    <a:pt x="957" y="80"/>
                  </a:lnTo>
                  <a:lnTo>
                    <a:pt x="960" y="82"/>
                  </a:lnTo>
                  <a:lnTo>
                    <a:pt x="965" y="84"/>
                  </a:lnTo>
                  <a:lnTo>
                    <a:pt x="975" y="88"/>
                  </a:lnTo>
                  <a:lnTo>
                    <a:pt x="975" y="88"/>
                  </a:lnTo>
                  <a:lnTo>
                    <a:pt x="981" y="90"/>
                  </a:lnTo>
                  <a:lnTo>
                    <a:pt x="987" y="92"/>
                  </a:lnTo>
                  <a:lnTo>
                    <a:pt x="987" y="92"/>
                  </a:lnTo>
                  <a:lnTo>
                    <a:pt x="996" y="97"/>
                  </a:lnTo>
                  <a:lnTo>
                    <a:pt x="1005" y="104"/>
                  </a:lnTo>
                  <a:lnTo>
                    <a:pt x="1022" y="117"/>
                  </a:lnTo>
                  <a:lnTo>
                    <a:pt x="1022" y="117"/>
                  </a:lnTo>
                  <a:lnTo>
                    <a:pt x="1034" y="127"/>
                  </a:lnTo>
                  <a:lnTo>
                    <a:pt x="1047" y="137"/>
                  </a:lnTo>
                  <a:lnTo>
                    <a:pt x="1052" y="140"/>
                  </a:lnTo>
                  <a:lnTo>
                    <a:pt x="1052" y="140"/>
                  </a:lnTo>
                  <a:lnTo>
                    <a:pt x="1064" y="148"/>
                  </a:lnTo>
                  <a:lnTo>
                    <a:pt x="1069" y="152"/>
                  </a:lnTo>
                  <a:lnTo>
                    <a:pt x="1074" y="158"/>
                  </a:lnTo>
                  <a:lnTo>
                    <a:pt x="1074" y="158"/>
                  </a:lnTo>
                  <a:lnTo>
                    <a:pt x="1085" y="171"/>
                  </a:lnTo>
                  <a:lnTo>
                    <a:pt x="1095" y="182"/>
                  </a:lnTo>
                  <a:lnTo>
                    <a:pt x="1117" y="205"/>
                  </a:lnTo>
                  <a:lnTo>
                    <a:pt x="1117" y="205"/>
                  </a:lnTo>
                  <a:lnTo>
                    <a:pt x="1136" y="226"/>
                  </a:lnTo>
                  <a:lnTo>
                    <a:pt x="1155" y="246"/>
                  </a:lnTo>
                  <a:lnTo>
                    <a:pt x="1155" y="246"/>
                  </a:lnTo>
                  <a:lnTo>
                    <a:pt x="1181" y="279"/>
                  </a:lnTo>
                  <a:lnTo>
                    <a:pt x="1204" y="313"/>
                  </a:lnTo>
                  <a:lnTo>
                    <a:pt x="1225" y="345"/>
                  </a:lnTo>
                  <a:lnTo>
                    <a:pt x="1244" y="374"/>
                  </a:lnTo>
                  <a:lnTo>
                    <a:pt x="1244" y="374"/>
                  </a:lnTo>
                  <a:lnTo>
                    <a:pt x="1252" y="390"/>
                  </a:lnTo>
                  <a:lnTo>
                    <a:pt x="1259" y="406"/>
                  </a:lnTo>
                  <a:lnTo>
                    <a:pt x="1265" y="423"/>
                  </a:lnTo>
                  <a:lnTo>
                    <a:pt x="1271" y="440"/>
                  </a:lnTo>
                  <a:lnTo>
                    <a:pt x="1276" y="458"/>
                  </a:lnTo>
                  <a:lnTo>
                    <a:pt x="1280" y="475"/>
                  </a:lnTo>
                  <a:lnTo>
                    <a:pt x="1286" y="511"/>
                  </a:lnTo>
                  <a:lnTo>
                    <a:pt x="1286" y="512"/>
                  </a:lnTo>
                  <a:lnTo>
                    <a:pt x="1286" y="512"/>
                  </a:lnTo>
                  <a:lnTo>
                    <a:pt x="1291" y="538"/>
                  </a:lnTo>
                  <a:lnTo>
                    <a:pt x="1295" y="564"/>
                  </a:lnTo>
                  <a:lnTo>
                    <a:pt x="1298" y="590"/>
                  </a:lnTo>
                  <a:lnTo>
                    <a:pt x="1302" y="616"/>
                  </a:lnTo>
                  <a:lnTo>
                    <a:pt x="1302" y="616"/>
                  </a:lnTo>
                  <a:lnTo>
                    <a:pt x="1305" y="653"/>
                  </a:lnTo>
                  <a:lnTo>
                    <a:pt x="1307" y="689"/>
                  </a:lnTo>
                  <a:lnTo>
                    <a:pt x="1307" y="725"/>
                  </a:lnTo>
                  <a:lnTo>
                    <a:pt x="1306" y="761"/>
                  </a:lnTo>
                  <a:lnTo>
                    <a:pt x="1305" y="778"/>
                  </a:lnTo>
                  <a:lnTo>
                    <a:pt x="1303" y="796"/>
                  </a:lnTo>
                  <a:lnTo>
                    <a:pt x="1299" y="812"/>
                  </a:lnTo>
                  <a:lnTo>
                    <a:pt x="1295" y="830"/>
                  </a:lnTo>
                  <a:lnTo>
                    <a:pt x="1291" y="846"/>
                  </a:lnTo>
                  <a:lnTo>
                    <a:pt x="1286" y="863"/>
                  </a:lnTo>
                  <a:lnTo>
                    <a:pt x="1280" y="879"/>
                  </a:lnTo>
                  <a:lnTo>
                    <a:pt x="1272" y="895"/>
                  </a:lnTo>
                  <a:lnTo>
                    <a:pt x="1272" y="895"/>
                  </a:lnTo>
                  <a:lnTo>
                    <a:pt x="1262" y="917"/>
                  </a:lnTo>
                  <a:lnTo>
                    <a:pt x="1253" y="938"/>
                  </a:lnTo>
                  <a:lnTo>
                    <a:pt x="1253" y="938"/>
                  </a:lnTo>
                  <a:lnTo>
                    <a:pt x="1246" y="956"/>
                  </a:lnTo>
                  <a:lnTo>
                    <a:pt x="1237" y="974"/>
                  </a:lnTo>
                  <a:lnTo>
                    <a:pt x="1228" y="992"/>
                  </a:lnTo>
                  <a:lnTo>
                    <a:pt x="1218" y="1008"/>
                  </a:lnTo>
                  <a:lnTo>
                    <a:pt x="1213" y="1016"/>
                  </a:lnTo>
                  <a:lnTo>
                    <a:pt x="1213" y="1016"/>
                  </a:lnTo>
                  <a:lnTo>
                    <a:pt x="1196" y="1039"/>
                  </a:lnTo>
                  <a:lnTo>
                    <a:pt x="1180" y="1063"/>
                  </a:lnTo>
                  <a:lnTo>
                    <a:pt x="1161" y="1086"/>
                  </a:lnTo>
                  <a:lnTo>
                    <a:pt x="1151" y="1096"/>
                  </a:lnTo>
                  <a:lnTo>
                    <a:pt x="1141" y="1106"/>
                  </a:lnTo>
                  <a:lnTo>
                    <a:pt x="1141" y="1106"/>
                  </a:lnTo>
                  <a:lnTo>
                    <a:pt x="1120" y="1124"/>
                  </a:lnTo>
                  <a:lnTo>
                    <a:pt x="1097" y="1142"/>
                  </a:lnTo>
                  <a:lnTo>
                    <a:pt x="1073" y="1157"/>
                  </a:lnTo>
                  <a:lnTo>
                    <a:pt x="1048" y="1173"/>
                  </a:lnTo>
                  <a:lnTo>
                    <a:pt x="1022" y="1187"/>
                  </a:lnTo>
                  <a:lnTo>
                    <a:pt x="994" y="1201"/>
                  </a:lnTo>
                  <a:lnTo>
                    <a:pt x="965" y="1213"/>
                  </a:lnTo>
                  <a:lnTo>
                    <a:pt x="936" y="1223"/>
                  </a:lnTo>
                  <a:lnTo>
                    <a:pt x="905" y="1234"/>
                  </a:lnTo>
                  <a:lnTo>
                    <a:pt x="873" y="1243"/>
                  </a:lnTo>
                  <a:lnTo>
                    <a:pt x="841" y="1250"/>
                  </a:lnTo>
                  <a:lnTo>
                    <a:pt x="809" y="1256"/>
                  </a:lnTo>
                  <a:lnTo>
                    <a:pt x="775" y="1262"/>
                  </a:lnTo>
                  <a:lnTo>
                    <a:pt x="741" y="1266"/>
                  </a:lnTo>
                  <a:lnTo>
                    <a:pt x="707" y="1269"/>
                  </a:lnTo>
                  <a:lnTo>
                    <a:pt x="672" y="1270"/>
                  </a:lnTo>
                  <a:lnTo>
                    <a:pt x="670" y="1270"/>
                  </a:lnTo>
                  <a:lnTo>
                    <a:pt x="668" y="1272"/>
                  </a:lnTo>
                  <a:lnTo>
                    <a:pt x="668" y="1272"/>
                  </a:lnTo>
                  <a:lnTo>
                    <a:pt x="665" y="1274"/>
                  </a:lnTo>
                  <a:lnTo>
                    <a:pt x="663" y="1275"/>
                  </a:lnTo>
                  <a:lnTo>
                    <a:pt x="660" y="1276"/>
                  </a:lnTo>
                  <a:lnTo>
                    <a:pt x="656" y="1277"/>
                  </a:lnTo>
                  <a:lnTo>
                    <a:pt x="641" y="1277"/>
                  </a:lnTo>
                  <a:close/>
                  <a:moveTo>
                    <a:pt x="668" y="40"/>
                  </a:moveTo>
                  <a:lnTo>
                    <a:pt x="668" y="40"/>
                  </a:lnTo>
                  <a:lnTo>
                    <a:pt x="666" y="42"/>
                  </a:lnTo>
                  <a:lnTo>
                    <a:pt x="663" y="43"/>
                  </a:lnTo>
                  <a:lnTo>
                    <a:pt x="660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28" y="45"/>
                  </a:lnTo>
                  <a:lnTo>
                    <a:pt x="600" y="47"/>
                  </a:lnTo>
                  <a:lnTo>
                    <a:pt x="572" y="51"/>
                  </a:lnTo>
                  <a:lnTo>
                    <a:pt x="544" y="55"/>
                  </a:lnTo>
                  <a:lnTo>
                    <a:pt x="518" y="60"/>
                  </a:lnTo>
                  <a:lnTo>
                    <a:pt x="492" y="6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25" y="84"/>
                  </a:lnTo>
                  <a:lnTo>
                    <a:pt x="407" y="90"/>
                  </a:lnTo>
                  <a:lnTo>
                    <a:pt x="389" y="96"/>
                  </a:lnTo>
                  <a:lnTo>
                    <a:pt x="372" y="104"/>
                  </a:lnTo>
                  <a:lnTo>
                    <a:pt x="340" y="119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283" y="147"/>
                  </a:lnTo>
                  <a:lnTo>
                    <a:pt x="283" y="147"/>
                  </a:lnTo>
                  <a:lnTo>
                    <a:pt x="267" y="154"/>
                  </a:lnTo>
                  <a:lnTo>
                    <a:pt x="251" y="162"/>
                  </a:lnTo>
                  <a:lnTo>
                    <a:pt x="235" y="17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1" y="189"/>
                  </a:lnTo>
                  <a:lnTo>
                    <a:pt x="201" y="198"/>
                  </a:lnTo>
                  <a:lnTo>
                    <a:pt x="185" y="215"/>
                  </a:lnTo>
                  <a:lnTo>
                    <a:pt x="170" y="233"/>
                  </a:lnTo>
                  <a:lnTo>
                    <a:pt x="157" y="253"/>
                  </a:lnTo>
                  <a:lnTo>
                    <a:pt x="144" y="274"/>
                  </a:lnTo>
                  <a:lnTo>
                    <a:pt x="132" y="295"/>
                  </a:lnTo>
                  <a:lnTo>
                    <a:pt x="110" y="338"/>
                  </a:lnTo>
                  <a:lnTo>
                    <a:pt x="110" y="338"/>
                  </a:lnTo>
                  <a:lnTo>
                    <a:pt x="96" y="365"/>
                  </a:lnTo>
                  <a:lnTo>
                    <a:pt x="82" y="390"/>
                  </a:lnTo>
                  <a:lnTo>
                    <a:pt x="82" y="390"/>
                  </a:lnTo>
                  <a:lnTo>
                    <a:pt x="76" y="400"/>
                  </a:lnTo>
                  <a:lnTo>
                    <a:pt x="71" y="410"/>
                  </a:lnTo>
                  <a:lnTo>
                    <a:pt x="63" y="432"/>
                  </a:lnTo>
                  <a:lnTo>
                    <a:pt x="57" y="455"/>
                  </a:lnTo>
                  <a:lnTo>
                    <a:pt x="53" y="478"/>
                  </a:lnTo>
                  <a:lnTo>
                    <a:pt x="50" y="501"/>
                  </a:lnTo>
                  <a:lnTo>
                    <a:pt x="47" y="525"/>
                  </a:lnTo>
                  <a:lnTo>
                    <a:pt x="43" y="572"/>
                  </a:lnTo>
                  <a:lnTo>
                    <a:pt x="43" y="572"/>
                  </a:lnTo>
                  <a:lnTo>
                    <a:pt x="42" y="600"/>
                  </a:lnTo>
                  <a:lnTo>
                    <a:pt x="42" y="600"/>
                  </a:lnTo>
                  <a:lnTo>
                    <a:pt x="39" y="632"/>
                  </a:lnTo>
                  <a:lnTo>
                    <a:pt x="39" y="632"/>
                  </a:lnTo>
                  <a:lnTo>
                    <a:pt x="35" y="687"/>
                  </a:lnTo>
                  <a:lnTo>
                    <a:pt x="35" y="714"/>
                  </a:lnTo>
                  <a:lnTo>
                    <a:pt x="35" y="742"/>
                  </a:lnTo>
                  <a:lnTo>
                    <a:pt x="37" y="769"/>
                  </a:lnTo>
                  <a:lnTo>
                    <a:pt x="39" y="781"/>
                  </a:lnTo>
                  <a:lnTo>
                    <a:pt x="42" y="795"/>
                  </a:lnTo>
                  <a:lnTo>
                    <a:pt x="45" y="808"/>
                  </a:lnTo>
                  <a:lnTo>
                    <a:pt x="50" y="820"/>
                  </a:lnTo>
                  <a:lnTo>
                    <a:pt x="55" y="833"/>
                  </a:lnTo>
                  <a:lnTo>
                    <a:pt x="61" y="845"/>
                  </a:lnTo>
                  <a:lnTo>
                    <a:pt x="64" y="853"/>
                  </a:lnTo>
                  <a:lnTo>
                    <a:pt x="64" y="853"/>
                  </a:lnTo>
                  <a:lnTo>
                    <a:pt x="92" y="906"/>
                  </a:lnTo>
                  <a:lnTo>
                    <a:pt x="106" y="932"/>
                  </a:lnTo>
                  <a:lnTo>
                    <a:pt x="121" y="958"/>
                  </a:lnTo>
                  <a:lnTo>
                    <a:pt x="137" y="983"/>
                  </a:lnTo>
                  <a:lnTo>
                    <a:pt x="155" y="1007"/>
                  </a:lnTo>
                  <a:lnTo>
                    <a:pt x="175" y="1031"/>
                  </a:lnTo>
                  <a:lnTo>
                    <a:pt x="195" y="1054"/>
                  </a:lnTo>
                  <a:lnTo>
                    <a:pt x="195" y="1054"/>
                  </a:lnTo>
                  <a:lnTo>
                    <a:pt x="222" y="1081"/>
                  </a:lnTo>
                  <a:lnTo>
                    <a:pt x="249" y="1105"/>
                  </a:lnTo>
                  <a:lnTo>
                    <a:pt x="275" y="1127"/>
                  </a:lnTo>
                  <a:lnTo>
                    <a:pt x="300" y="1147"/>
                  </a:lnTo>
                  <a:lnTo>
                    <a:pt x="324" y="1164"/>
                  </a:lnTo>
                  <a:lnTo>
                    <a:pt x="349" y="1180"/>
                  </a:lnTo>
                  <a:lnTo>
                    <a:pt x="373" y="1192"/>
                  </a:lnTo>
                  <a:lnTo>
                    <a:pt x="397" y="1203"/>
                  </a:lnTo>
                  <a:lnTo>
                    <a:pt x="397" y="1203"/>
                  </a:lnTo>
                  <a:lnTo>
                    <a:pt x="429" y="1214"/>
                  </a:lnTo>
                  <a:lnTo>
                    <a:pt x="460" y="1223"/>
                  </a:lnTo>
                  <a:lnTo>
                    <a:pt x="491" y="1231"/>
                  </a:lnTo>
                  <a:lnTo>
                    <a:pt x="521" y="1235"/>
                  </a:lnTo>
                  <a:lnTo>
                    <a:pt x="551" y="1238"/>
                  </a:lnTo>
                  <a:lnTo>
                    <a:pt x="581" y="1240"/>
                  </a:lnTo>
                  <a:lnTo>
                    <a:pt x="610" y="1241"/>
                  </a:lnTo>
                  <a:lnTo>
                    <a:pt x="640" y="1241"/>
                  </a:lnTo>
                  <a:lnTo>
                    <a:pt x="643" y="1241"/>
                  </a:lnTo>
                  <a:lnTo>
                    <a:pt x="644" y="1239"/>
                  </a:lnTo>
                  <a:lnTo>
                    <a:pt x="644" y="1239"/>
                  </a:lnTo>
                  <a:lnTo>
                    <a:pt x="647" y="1237"/>
                  </a:lnTo>
                  <a:lnTo>
                    <a:pt x="650" y="1236"/>
                  </a:lnTo>
                  <a:lnTo>
                    <a:pt x="653" y="1235"/>
                  </a:lnTo>
                  <a:lnTo>
                    <a:pt x="656" y="1235"/>
                  </a:lnTo>
                  <a:lnTo>
                    <a:pt x="656" y="1235"/>
                  </a:lnTo>
                  <a:lnTo>
                    <a:pt x="687" y="1234"/>
                  </a:lnTo>
                  <a:lnTo>
                    <a:pt x="718" y="1232"/>
                  </a:lnTo>
                  <a:lnTo>
                    <a:pt x="748" y="1230"/>
                  </a:lnTo>
                  <a:lnTo>
                    <a:pt x="778" y="1225"/>
                  </a:lnTo>
                  <a:lnTo>
                    <a:pt x="807" y="1220"/>
                  </a:lnTo>
                  <a:lnTo>
                    <a:pt x="836" y="1213"/>
                  </a:lnTo>
                  <a:lnTo>
                    <a:pt x="864" y="1206"/>
                  </a:lnTo>
                  <a:lnTo>
                    <a:pt x="891" y="1196"/>
                  </a:lnTo>
                  <a:lnTo>
                    <a:pt x="891" y="1196"/>
                  </a:lnTo>
                  <a:lnTo>
                    <a:pt x="949" y="1177"/>
                  </a:lnTo>
                  <a:lnTo>
                    <a:pt x="978" y="1165"/>
                  </a:lnTo>
                  <a:lnTo>
                    <a:pt x="1008" y="1152"/>
                  </a:lnTo>
                  <a:lnTo>
                    <a:pt x="1037" y="1138"/>
                  </a:lnTo>
                  <a:lnTo>
                    <a:pt x="1052" y="1129"/>
                  </a:lnTo>
                  <a:lnTo>
                    <a:pt x="1065" y="1121"/>
                  </a:lnTo>
                  <a:lnTo>
                    <a:pt x="1078" y="1112"/>
                  </a:lnTo>
                  <a:lnTo>
                    <a:pt x="1092" y="1102"/>
                  </a:lnTo>
                  <a:lnTo>
                    <a:pt x="1103" y="1092"/>
                  </a:lnTo>
                  <a:lnTo>
                    <a:pt x="1116" y="1081"/>
                  </a:lnTo>
                  <a:lnTo>
                    <a:pt x="1116" y="1081"/>
                  </a:lnTo>
                  <a:lnTo>
                    <a:pt x="1136" y="1058"/>
                  </a:lnTo>
                  <a:lnTo>
                    <a:pt x="1157" y="1033"/>
                  </a:lnTo>
                  <a:lnTo>
                    <a:pt x="1177" y="1006"/>
                  </a:lnTo>
                  <a:lnTo>
                    <a:pt x="1195" y="979"/>
                  </a:lnTo>
                  <a:lnTo>
                    <a:pt x="1195" y="979"/>
                  </a:lnTo>
                  <a:lnTo>
                    <a:pt x="1202" y="965"/>
                  </a:lnTo>
                  <a:lnTo>
                    <a:pt x="1209" y="952"/>
                  </a:lnTo>
                  <a:lnTo>
                    <a:pt x="1221" y="924"/>
                  </a:lnTo>
                  <a:lnTo>
                    <a:pt x="1221" y="924"/>
                  </a:lnTo>
                  <a:lnTo>
                    <a:pt x="1228" y="904"/>
                  </a:lnTo>
                  <a:lnTo>
                    <a:pt x="1236" y="886"/>
                  </a:lnTo>
                  <a:lnTo>
                    <a:pt x="1236" y="886"/>
                  </a:lnTo>
                  <a:lnTo>
                    <a:pt x="1244" y="870"/>
                  </a:lnTo>
                  <a:lnTo>
                    <a:pt x="1250" y="855"/>
                  </a:lnTo>
                  <a:lnTo>
                    <a:pt x="1255" y="838"/>
                  </a:lnTo>
                  <a:lnTo>
                    <a:pt x="1259" y="822"/>
                  </a:lnTo>
                  <a:lnTo>
                    <a:pt x="1263" y="806"/>
                  </a:lnTo>
                  <a:lnTo>
                    <a:pt x="1266" y="789"/>
                  </a:lnTo>
                  <a:lnTo>
                    <a:pt x="1268" y="773"/>
                  </a:lnTo>
                  <a:lnTo>
                    <a:pt x="1269" y="756"/>
                  </a:lnTo>
                  <a:lnTo>
                    <a:pt x="1271" y="723"/>
                  </a:lnTo>
                  <a:lnTo>
                    <a:pt x="1271" y="691"/>
                  </a:lnTo>
                  <a:lnTo>
                    <a:pt x="1268" y="660"/>
                  </a:lnTo>
                  <a:lnTo>
                    <a:pt x="1266" y="629"/>
                  </a:lnTo>
                  <a:lnTo>
                    <a:pt x="1266" y="629"/>
                  </a:lnTo>
                  <a:lnTo>
                    <a:pt x="1263" y="598"/>
                  </a:lnTo>
                  <a:lnTo>
                    <a:pt x="1260" y="566"/>
                  </a:lnTo>
                  <a:lnTo>
                    <a:pt x="1256" y="533"/>
                  </a:lnTo>
                  <a:lnTo>
                    <a:pt x="1250" y="500"/>
                  </a:lnTo>
                  <a:lnTo>
                    <a:pt x="1242" y="467"/>
                  </a:lnTo>
                  <a:lnTo>
                    <a:pt x="1237" y="452"/>
                  </a:lnTo>
                  <a:lnTo>
                    <a:pt x="1232" y="436"/>
                  </a:lnTo>
                  <a:lnTo>
                    <a:pt x="1226" y="421"/>
                  </a:lnTo>
                  <a:lnTo>
                    <a:pt x="1219" y="405"/>
                  </a:lnTo>
                  <a:lnTo>
                    <a:pt x="1212" y="392"/>
                  </a:lnTo>
                  <a:lnTo>
                    <a:pt x="1203" y="377"/>
                  </a:lnTo>
                  <a:lnTo>
                    <a:pt x="1203" y="377"/>
                  </a:lnTo>
                  <a:lnTo>
                    <a:pt x="1184" y="346"/>
                  </a:lnTo>
                  <a:lnTo>
                    <a:pt x="1184" y="346"/>
                  </a:lnTo>
                  <a:lnTo>
                    <a:pt x="1169" y="324"/>
                  </a:lnTo>
                  <a:lnTo>
                    <a:pt x="1155" y="301"/>
                  </a:lnTo>
                  <a:lnTo>
                    <a:pt x="1138" y="280"/>
                  </a:lnTo>
                  <a:lnTo>
                    <a:pt x="1130" y="271"/>
                  </a:lnTo>
                  <a:lnTo>
                    <a:pt x="1122" y="263"/>
                  </a:lnTo>
                  <a:lnTo>
                    <a:pt x="1122" y="263"/>
                  </a:lnTo>
                  <a:lnTo>
                    <a:pt x="1114" y="255"/>
                  </a:lnTo>
                  <a:lnTo>
                    <a:pt x="1114" y="255"/>
                  </a:lnTo>
                  <a:lnTo>
                    <a:pt x="1103" y="245"/>
                  </a:lnTo>
                  <a:lnTo>
                    <a:pt x="1098" y="240"/>
                  </a:lnTo>
                  <a:lnTo>
                    <a:pt x="1095" y="235"/>
                  </a:lnTo>
                  <a:lnTo>
                    <a:pt x="1095" y="235"/>
                  </a:lnTo>
                  <a:lnTo>
                    <a:pt x="1090" y="227"/>
                  </a:lnTo>
                  <a:lnTo>
                    <a:pt x="1084" y="219"/>
                  </a:lnTo>
                  <a:lnTo>
                    <a:pt x="1077" y="213"/>
                  </a:lnTo>
                  <a:lnTo>
                    <a:pt x="1071" y="207"/>
                  </a:lnTo>
                  <a:lnTo>
                    <a:pt x="1071" y="207"/>
                  </a:lnTo>
                  <a:lnTo>
                    <a:pt x="1063" y="200"/>
                  </a:lnTo>
                  <a:lnTo>
                    <a:pt x="1055" y="190"/>
                  </a:lnTo>
                  <a:lnTo>
                    <a:pt x="1055" y="190"/>
                  </a:lnTo>
                  <a:lnTo>
                    <a:pt x="1044" y="180"/>
                  </a:lnTo>
                  <a:lnTo>
                    <a:pt x="1033" y="170"/>
                  </a:lnTo>
                  <a:lnTo>
                    <a:pt x="1021" y="161"/>
                  </a:lnTo>
                  <a:lnTo>
                    <a:pt x="1008" y="153"/>
                  </a:lnTo>
                  <a:lnTo>
                    <a:pt x="1008" y="153"/>
                  </a:lnTo>
                  <a:lnTo>
                    <a:pt x="992" y="142"/>
                  </a:lnTo>
                  <a:lnTo>
                    <a:pt x="983" y="137"/>
                  </a:lnTo>
                  <a:lnTo>
                    <a:pt x="976" y="130"/>
                  </a:lnTo>
                  <a:lnTo>
                    <a:pt x="976" y="130"/>
                  </a:lnTo>
                  <a:lnTo>
                    <a:pt x="971" y="126"/>
                  </a:lnTo>
                  <a:lnTo>
                    <a:pt x="966" y="124"/>
                  </a:lnTo>
                  <a:lnTo>
                    <a:pt x="955" y="121"/>
                  </a:lnTo>
                  <a:lnTo>
                    <a:pt x="955" y="121"/>
                  </a:lnTo>
                  <a:lnTo>
                    <a:pt x="947" y="119"/>
                  </a:lnTo>
                  <a:lnTo>
                    <a:pt x="943" y="117"/>
                  </a:lnTo>
                  <a:lnTo>
                    <a:pt x="940" y="115"/>
                  </a:lnTo>
                  <a:lnTo>
                    <a:pt x="940" y="115"/>
                  </a:lnTo>
                  <a:lnTo>
                    <a:pt x="934" y="108"/>
                  </a:lnTo>
                  <a:lnTo>
                    <a:pt x="927" y="103"/>
                  </a:lnTo>
                  <a:lnTo>
                    <a:pt x="911" y="92"/>
                  </a:lnTo>
                  <a:lnTo>
                    <a:pt x="896" y="84"/>
                  </a:lnTo>
                  <a:lnTo>
                    <a:pt x="880" y="77"/>
                  </a:lnTo>
                  <a:lnTo>
                    <a:pt x="880" y="77"/>
                  </a:lnTo>
                  <a:lnTo>
                    <a:pt x="867" y="71"/>
                  </a:lnTo>
                  <a:lnTo>
                    <a:pt x="852" y="65"/>
                  </a:lnTo>
                  <a:lnTo>
                    <a:pt x="837" y="59"/>
                  </a:lnTo>
                  <a:lnTo>
                    <a:pt x="820" y="54"/>
                  </a:lnTo>
                  <a:lnTo>
                    <a:pt x="803" y="50"/>
                  </a:lnTo>
                  <a:lnTo>
                    <a:pt x="785" y="47"/>
                  </a:lnTo>
                  <a:lnTo>
                    <a:pt x="767" y="45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31" y="43"/>
                  </a:lnTo>
                  <a:lnTo>
                    <a:pt x="712" y="41"/>
                  </a:lnTo>
                  <a:lnTo>
                    <a:pt x="712" y="41"/>
                  </a:lnTo>
                  <a:lnTo>
                    <a:pt x="693" y="39"/>
                  </a:lnTo>
                  <a:lnTo>
                    <a:pt x="672" y="38"/>
                  </a:lnTo>
                  <a:lnTo>
                    <a:pt x="670" y="38"/>
                  </a:lnTo>
                  <a:lnTo>
                    <a:pt x="668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3" name="Freeform 409"/>
            <p:cNvSpPr/>
            <p:nvPr/>
          </p:nvSpPr>
          <p:spPr bwMode="auto">
            <a:xfrm>
              <a:off x="5319713" y="3249613"/>
              <a:ext cx="493713" cy="57150"/>
            </a:xfrm>
            <a:custGeom>
              <a:avLst/>
              <a:gdLst/>
              <a:ahLst/>
              <a:cxnLst>
                <a:cxn ang="0">
                  <a:pos x="488" y="109"/>
                </a:cxn>
                <a:cxn ang="0">
                  <a:pos x="463" y="107"/>
                </a:cxn>
                <a:cxn ang="0">
                  <a:pos x="442" y="104"/>
                </a:cxn>
                <a:cxn ang="0">
                  <a:pos x="431" y="101"/>
                </a:cxn>
                <a:cxn ang="0">
                  <a:pos x="395" y="96"/>
                </a:cxn>
                <a:cxn ang="0">
                  <a:pos x="346" y="93"/>
                </a:cxn>
                <a:cxn ang="0">
                  <a:pos x="339" y="93"/>
                </a:cxn>
                <a:cxn ang="0">
                  <a:pos x="272" y="88"/>
                </a:cxn>
                <a:cxn ang="0">
                  <a:pos x="206" y="81"/>
                </a:cxn>
                <a:cxn ang="0">
                  <a:pos x="157" y="74"/>
                </a:cxn>
                <a:cxn ang="0">
                  <a:pos x="106" y="65"/>
                </a:cxn>
                <a:cxn ang="0">
                  <a:pos x="56" y="51"/>
                </a:cxn>
                <a:cxn ang="0">
                  <a:pos x="9" y="32"/>
                </a:cxn>
                <a:cxn ang="0">
                  <a:pos x="6" y="30"/>
                </a:cxn>
                <a:cxn ang="0">
                  <a:pos x="1" y="24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9" y="2"/>
                </a:cxn>
                <a:cxn ang="0">
                  <a:pos x="57" y="13"/>
                </a:cxn>
                <a:cxn ang="0">
                  <a:pos x="117" y="31"/>
                </a:cxn>
                <a:cxn ang="0">
                  <a:pos x="178" y="41"/>
                </a:cxn>
                <a:cxn ang="0">
                  <a:pos x="270" y="50"/>
                </a:cxn>
                <a:cxn ang="0">
                  <a:pos x="273" y="50"/>
                </a:cxn>
                <a:cxn ang="0">
                  <a:pos x="356" y="60"/>
                </a:cxn>
                <a:cxn ang="0">
                  <a:pos x="409" y="66"/>
                </a:cxn>
                <a:cxn ang="0">
                  <a:pos x="463" y="70"/>
                </a:cxn>
                <a:cxn ang="0">
                  <a:pos x="489" y="71"/>
                </a:cxn>
                <a:cxn ang="0">
                  <a:pos x="517" y="71"/>
                </a:cxn>
                <a:cxn ang="0">
                  <a:pos x="596" y="69"/>
                </a:cxn>
                <a:cxn ang="0">
                  <a:pos x="693" y="63"/>
                </a:cxn>
                <a:cxn ang="0">
                  <a:pos x="714" y="62"/>
                </a:cxn>
                <a:cxn ang="0">
                  <a:pos x="738" y="61"/>
                </a:cxn>
                <a:cxn ang="0">
                  <a:pos x="784" y="55"/>
                </a:cxn>
                <a:cxn ang="0">
                  <a:pos x="807" y="48"/>
                </a:cxn>
                <a:cxn ang="0">
                  <a:pos x="818" y="44"/>
                </a:cxn>
                <a:cxn ang="0">
                  <a:pos x="854" y="38"/>
                </a:cxn>
                <a:cxn ang="0">
                  <a:pos x="874" y="34"/>
                </a:cxn>
                <a:cxn ang="0">
                  <a:pos x="895" y="30"/>
                </a:cxn>
                <a:cxn ang="0">
                  <a:pos x="896" y="29"/>
                </a:cxn>
                <a:cxn ang="0">
                  <a:pos x="902" y="26"/>
                </a:cxn>
                <a:cxn ang="0">
                  <a:pos x="915" y="25"/>
                </a:cxn>
                <a:cxn ang="0">
                  <a:pos x="919" y="25"/>
                </a:cxn>
                <a:cxn ang="0">
                  <a:pos x="927" y="27"/>
                </a:cxn>
                <a:cxn ang="0">
                  <a:pos x="931" y="33"/>
                </a:cxn>
                <a:cxn ang="0">
                  <a:pos x="933" y="37"/>
                </a:cxn>
                <a:cxn ang="0">
                  <a:pos x="931" y="49"/>
                </a:cxn>
                <a:cxn ang="0">
                  <a:pos x="926" y="56"/>
                </a:cxn>
                <a:cxn ang="0">
                  <a:pos x="919" y="60"/>
                </a:cxn>
                <a:cxn ang="0">
                  <a:pos x="900" y="67"/>
                </a:cxn>
                <a:cxn ang="0">
                  <a:pos x="858" y="77"/>
                </a:cxn>
                <a:cxn ang="0">
                  <a:pos x="794" y="88"/>
                </a:cxn>
                <a:cxn ang="0">
                  <a:pos x="752" y="93"/>
                </a:cxn>
                <a:cxn ang="0">
                  <a:pos x="684" y="100"/>
                </a:cxn>
                <a:cxn ang="0">
                  <a:pos x="663" y="103"/>
                </a:cxn>
                <a:cxn ang="0">
                  <a:pos x="602" y="104"/>
                </a:cxn>
                <a:cxn ang="0">
                  <a:pos x="559" y="105"/>
                </a:cxn>
                <a:cxn ang="0">
                  <a:pos x="533" y="107"/>
                </a:cxn>
                <a:cxn ang="0">
                  <a:pos x="510" y="108"/>
                </a:cxn>
                <a:cxn ang="0">
                  <a:pos x="488" y="109"/>
                </a:cxn>
              </a:cxnLst>
              <a:rect l="0" t="0" r="r" b="b"/>
              <a:pathLst>
                <a:path w="933" h="109">
                  <a:moveTo>
                    <a:pt x="488" y="109"/>
                  </a:moveTo>
                  <a:lnTo>
                    <a:pt x="488" y="109"/>
                  </a:lnTo>
                  <a:lnTo>
                    <a:pt x="475" y="108"/>
                  </a:lnTo>
                  <a:lnTo>
                    <a:pt x="463" y="107"/>
                  </a:lnTo>
                  <a:lnTo>
                    <a:pt x="452" y="106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31" y="101"/>
                  </a:lnTo>
                  <a:lnTo>
                    <a:pt x="419" y="99"/>
                  </a:lnTo>
                  <a:lnTo>
                    <a:pt x="395" y="96"/>
                  </a:lnTo>
                  <a:lnTo>
                    <a:pt x="370" y="94"/>
                  </a:lnTo>
                  <a:lnTo>
                    <a:pt x="346" y="93"/>
                  </a:lnTo>
                  <a:lnTo>
                    <a:pt x="339" y="93"/>
                  </a:lnTo>
                  <a:lnTo>
                    <a:pt x="339" y="93"/>
                  </a:lnTo>
                  <a:lnTo>
                    <a:pt x="306" y="91"/>
                  </a:lnTo>
                  <a:lnTo>
                    <a:pt x="272" y="88"/>
                  </a:lnTo>
                  <a:lnTo>
                    <a:pt x="239" y="85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157" y="74"/>
                  </a:lnTo>
                  <a:lnTo>
                    <a:pt x="131" y="70"/>
                  </a:lnTo>
                  <a:lnTo>
                    <a:pt x="106" y="65"/>
                  </a:lnTo>
                  <a:lnTo>
                    <a:pt x="81" y="59"/>
                  </a:lnTo>
                  <a:lnTo>
                    <a:pt x="56" y="51"/>
                  </a:lnTo>
                  <a:lnTo>
                    <a:pt x="32" y="4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6" y="30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7" y="4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42" y="8"/>
                  </a:lnTo>
                  <a:lnTo>
                    <a:pt x="57" y="13"/>
                  </a:lnTo>
                  <a:lnTo>
                    <a:pt x="86" y="24"/>
                  </a:lnTo>
                  <a:lnTo>
                    <a:pt x="117" y="31"/>
                  </a:lnTo>
                  <a:lnTo>
                    <a:pt x="147" y="37"/>
                  </a:lnTo>
                  <a:lnTo>
                    <a:pt x="178" y="41"/>
                  </a:lnTo>
                  <a:lnTo>
                    <a:pt x="209" y="45"/>
                  </a:lnTo>
                  <a:lnTo>
                    <a:pt x="270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315" y="55"/>
                  </a:lnTo>
                  <a:lnTo>
                    <a:pt x="356" y="60"/>
                  </a:lnTo>
                  <a:lnTo>
                    <a:pt x="356" y="60"/>
                  </a:lnTo>
                  <a:lnTo>
                    <a:pt x="409" y="66"/>
                  </a:lnTo>
                  <a:lnTo>
                    <a:pt x="436" y="68"/>
                  </a:lnTo>
                  <a:lnTo>
                    <a:pt x="463" y="70"/>
                  </a:lnTo>
                  <a:lnTo>
                    <a:pt x="463" y="70"/>
                  </a:lnTo>
                  <a:lnTo>
                    <a:pt x="489" y="71"/>
                  </a:lnTo>
                  <a:lnTo>
                    <a:pt x="517" y="71"/>
                  </a:lnTo>
                  <a:lnTo>
                    <a:pt x="517" y="71"/>
                  </a:lnTo>
                  <a:lnTo>
                    <a:pt x="557" y="71"/>
                  </a:lnTo>
                  <a:lnTo>
                    <a:pt x="596" y="69"/>
                  </a:lnTo>
                  <a:lnTo>
                    <a:pt x="675" y="64"/>
                  </a:lnTo>
                  <a:lnTo>
                    <a:pt x="693" y="63"/>
                  </a:lnTo>
                  <a:lnTo>
                    <a:pt x="693" y="63"/>
                  </a:lnTo>
                  <a:lnTo>
                    <a:pt x="714" y="62"/>
                  </a:lnTo>
                  <a:lnTo>
                    <a:pt x="714" y="62"/>
                  </a:lnTo>
                  <a:lnTo>
                    <a:pt x="738" y="61"/>
                  </a:lnTo>
                  <a:lnTo>
                    <a:pt x="760" y="59"/>
                  </a:lnTo>
                  <a:lnTo>
                    <a:pt x="784" y="55"/>
                  </a:lnTo>
                  <a:lnTo>
                    <a:pt x="795" y="51"/>
                  </a:lnTo>
                  <a:lnTo>
                    <a:pt x="807" y="48"/>
                  </a:lnTo>
                  <a:lnTo>
                    <a:pt x="807" y="48"/>
                  </a:lnTo>
                  <a:lnTo>
                    <a:pt x="818" y="44"/>
                  </a:lnTo>
                  <a:lnTo>
                    <a:pt x="831" y="42"/>
                  </a:lnTo>
                  <a:lnTo>
                    <a:pt x="854" y="38"/>
                  </a:lnTo>
                  <a:lnTo>
                    <a:pt x="854" y="38"/>
                  </a:lnTo>
                  <a:lnTo>
                    <a:pt x="874" y="34"/>
                  </a:lnTo>
                  <a:lnTo>
                    <a:pt x="894" y="30"/>
                  </a:lnTo>
                  <a:lnTo>
                    <a:pt x="895" y="30"/>
                  </a:lnTo>
                  <a:lnTo>
                    <a:pt x="896" y="29"/>
                  </a:lnTo>
                  <a:lnTo>
                    <a:pt x="896" y="29"/>
                  </a:lnTo>
                  <a:lnTo>
                    <a:pt x="899" y="27"/>
                  </a:lnTo>
                  <a:lnTo>
                    <a:pt x="902" y="26"/>
                  </a:lnTo>
                  <a:lnTo>
                    <a:pt x="908" y="25"/>
                  </a:lnTo>
                  <a:lnTo>
                    <a:pt x="915" y="25"/>
                  </a:lnTo>
                  <a:lnTo>
                    <a:pt x="915" y="25"/>
                  </a:lnTo>
                  <a:lnTo>
                    <a:pt x="919" y="25"/>
                  </a:lnTo>
                  <a:lnTo>
                    <a:pt x="923" y="26"/>
                  </a:lnTo>
                  <a:lnTo>
                    <a:pt x="927" y="27"/>
                  </a:lnTo>
                  <a:lnTo>
                    <a:pt x="929" y="29"/>
                  </a:lnTo>
                  <a:lnTo>
                    <a:pt x="931" y="33"/>
                  </a:lnTo>
                  <a:lnTo>
                    <a:pt x="933" y="37"/>
                  </a:lnTo>
                  <a:lnTo>
                    <a:pt x="933" y="37"/>
                  </a:lnTo>
                  <a:lnTo>
                    <a:pt x="933" y="43"/>
                  </a:lnTo>
                  <a:lnTo>
                    <a:pt x="931" y="49"/>
                  </a:lnTo>
                  <a:lnTo>
                    <a:pt x="929" y="53"/>
                  </a:lnTo>
                  <a:lnTo>
                    <a:pt x="926" y="56"/>
                  </a:lnTo>
                  <a:lnTo>
                    <a:pt x="923" y="58"/>
                  </a:lnTo>
                  <a:lnTo>
                    <a:pt x="919" y="60"/>
                  </a:lnTo>
                  <a:lnTo>
                    <a:pt x="919" y="60"/>
                  </a:lnTo>
                  <a:lnTo>
                    <a:pt x="900" y="67"/>
                  </a:lnTo>
                  <a:lnTo>
                    <a:pt x="879" y="73"/>
                  </a:lnTo>
                  <a:lnTo>
                    <a:pt x="858" y="77"/>
                  </a:lnTo>
                  <a:lnTo>
                    <a:pt x="838" y="81"/>
                  </a:lnTo>
                  <a:lnTo>
                    <a:pt x="794" y="88"/>
                  </a:lnTo>
                  <a:lnTo>
                    <a:pt x="752" y="93"/>
                  </a:lnTo>
                  <a:lnTo>
                    <a:pt x="752" y="93"/>
                  </a:lnTo>
                  <a:lnTo>
                    <a:pt x="718" y="96"/>
                  </a:lnTo>
                  <a:lnTo>
                    <a:pt x="684" y="100"/>
                  </a:lnTo>
                  <a:lnTo>
                    <a:pt x="684" y="100"/>
                  </a:lnTo>
                  <a:lnTo>
                    <a:pt x="663" y="103"/>
                  </a:lnTo>
                  <a:lnTo>
                    <a:pt x="644" y="104"/>
                  </a:lnTo>
                  <a:lnTo>
                    <a:pt x="602" y="104"/>
                  </a:lnTo>
                  <a:lnTo>
                    <a:pt x="602" y="104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33" y="107"/>
                  </a:lnTo>
                  <a:lnTo>
                    <a:pt x="533" y="107"/>
                  </a:lnTo>
                  <a:lnTo>
                    <a:pt x="510" y="108"/>
                  </a:lnTo>
                  <a:lnTo>
                    <a:pt x="488" y="109"/>
                  </a:lnTo>
                  <a:lnTo>
                    <a:pt x="488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4" name="Freeform 410"/>
            <p:cNvSpPr/>
            <p:nvPr/>
          </p:nvSpPr>
          <p:spPr bwMode="auto">
            <a:xfrm>
              <a:off x="5219701" y="3473450"/>
              <a:ext cx="684213" cy="31750"/>
            </a:xfrm>
            <a:custGeom>
              <a:avLst/>
              <a:gdLst/>
              <a:ahLst/>
              <a:cxnLst>
                <a:cxn ang="0">
                  <a:pos x="1274" y="61"/>
                </a:cxn>
                <a:cxn ang="0">
                  <a:pos x="1271" y="61"/>
                </a:cxn>
                <a:cxn ang="0">
                  <a:pos x="1219" y="56"/>
                </a:cxn>
                <a:cxn ang="0">
                  <a:pos x="1171" y="55"/>
                </a:cxn>
                <a:cxn ang="0">
                  <a:pos x="1140" y="55"/>
                </a:cxn>
                <a:cxn ang="0">
                  <a:pos x="1109" y="55"/>
                </a:cxn>
                <a:cxn ang="0">
                  <a:pos x="1071" y="54"/>
                </a:cxn>
                <a:cxn ang="0">
                  <a:pos x="1034" y="52"/>
                </a:cxn>
                <a:cxn ang="0">
                  <a:pos x="960" y="49"/>
                </a:cxn>
                <a:cxn ang="0">
                  <a:pos x="889" y="48"/>
                </a:cxn>
                <a:cxn ang="0">
                  <a:pos x="820" y="46"/>
                </a:cxn>
                <a:cxn ang="0">
                  <a:pos x="681" y="43"/>
                </a:cxn>
                <a:cxn ang="0">
                  <a:pos x="570" y="43"/>
                </a:cxn>
                <a:cxn ang="0">
                  <a:pos x="460" y="42"/>
                </a:cxn>
                <a:cxn ang="0">
                  <a:pos x="393" y="43"/>
                </a:cxn>
                <a:cxn ang="0">
                  <a:pos x="333" y="43"/>
                </a:cxn>
                <a:cxn ang="0">
                  <a:pos x="289" y="45"/>
                </a:cxn>
                <a:cxn ang="0">
                  <a:pos x="212" y="46"/>
                </a:cxn>
                <a:cxn ang="0">
                  <a:pos x="164" y="45"/>
                </a:cxn>
                <a:cxn ang="0">
                  <a:pos x="111" y="42"/>
                </a:cxn>
                <a:cxn ang="0">
                  <a:pos x="64" y="38"/>
                </a:cxn>
                <a:cxn ang="0">
                  <a:pos x="18" y="36"/>
                </a:cxn>
                <a:cxn ang="0">
                  <a:pos x="13" y="36"/>
                </a:cxn>
                <a:cxn ang="0">
                  <a:pos x="7" y="33"/>
                </a:cxn>
                <a:cxn ang="0">
                  <a:pos x="3" y="28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40" y="0"/>
                </a:cxn>
                <a:cxn ang="0">
                  <a:pos x="107" y="4"/>
                </a:cxn>
                <a:cxn ang="0">
                  <a:pos x="152" y="8"/>
                </a:cxn>
                <a:cxn ang="0">
                  <a:pos x="197" y="10"/>
                </a:cxn>
                <a:cxn ang="0">
                  <a:pos x="200" y="10"/>
                </a:cxn>
                <a:cxn ang="0">
                  <a:pos x="283" y="9"/>
                </a:cxn>
                <a:cxn ang="0">
                  <a:pos x="324" y="8"/>
                </a:cxn>
                <a:cxn ang="0">
                  <a:pos x="715" y="7"/>
                </a:cxn>
                <a:cxn ang="0">
                  <a:pos x="750" y="8"/>
                </a:cxn>
                <a:cxn ang="0">
                  <a:pos x="784" y="10"/>
                </a:cxn>
                <a:cxn ang="0">
                  <a:pos x="855" y="13"/>
                </a:cxn>
                <a:cxn ang="0">
                  <a:pos x="894" y="13"/>
                </a:cxn>
                <a:cxn ang="0">
                  <a:pos x="932" y="12"/>
                </a:cxn>
                <a:cxn ang="0">
                  <a:pos x="963" y="13"/>
                </a:cxn>
                <a:cxn ang="0">
                  <a:pos x="989" y="15"/>
                </a:cxn>
                <a:cxn ang="0">
                  <a:pos x="1043" y="19"/>
                </a:cxn>
                <a:cxn ang="0">
                  <a:pos x="1096" y="19"/>
                </a:cxn>
                <a:cxn ang="0">
                  <a:pos x="1125" y="19"/>
                </a:cxn>
                <a:cxn ang="0">
                  <a:pos x="1154" y="19"/>
                </a:cxn>
                <a:cxn ang="0">
                  <a:pos x="1217" y="20"/>
                </a:cxn>
                <a:cxn ang="0">
                  <a:pos x="1281" y="26"/>
                </a:cxn>
                <a:cxn ang="0">
                  <a:pos x="1285" y="27"/>
                </a:cxn>
                <a:cxn ang="0">
                  <a:pos x="1290" y="31"/>
                </a:cxn>
                <a:cxn ang="0">
                  <a:pos x="1293" y="38"/>
                </a:cxn>
                <a:cxn ang="0">
                  <a:pos x="1293" y="42"/>
                </a:cxn>
                <a:cxn ang="0">
                  <a:pos x="1290" y="52"/>
                </a:cxn>
                <a:cxn ang="0">
                  <a:pos x="1285" y="57"/>
                </a:cxn>
                <a:cxn ang="0">
                  <a:pos x="1278" y="61"/>
                </a:cxn>
                <a:cxn ang="0">
                  <a:pos x="1274" y="61"/>
                </a:cxn>
                <a:cxn ang="0">
                  <a:pos x="1274" y="61"/>
                </a:cxn>
              </a:cxnLst>
              <a:rect l="0" t="0" r="r" b="b"/>
              <a:pathLst>
                <a:path w="1293" h="61">
                  <a:moveTo>
                    <a:pt x="1274" y="61"/>
                  </a:moveTo>
                  <a:lnTo>
                    <a:pt x="1274" y="61"/>
                  </a:lnTo>
                  <a:lnTo>
                    <a:pt x="1271" y="61"/>
                  </a:lnTo>
                  <a:lnTo>
                    <a:pt x="1271" y="61"/>
                  </a:lnTo>
                  <a:lnTo>
                    <a:pt x="1245" y="58"/>
                  </a:lnTo>
                  <a:lnTo>
                    <a:pt x="1219" y="56"/>
                  </a:lnTo>
                  <a:lnTo>
                    <a:pt x="1194" y="55"/>
                  </a:lnTo>
                  <a:lnTo>
                    <a:pt x="1171" y="55"/>
                  </a:lnTo>
                  <a:lnTo>
                    <a:pt x="1171" y="55"/>
                  </a:lnTo>
                  <a:lnTo>
                    <a:pt x="1140" y="55"/>
                  </a:lnTo>
                  <a:lnTo>
                    <a:pt x="1140" y="55"/>
                  </a:lnTo>
                  <a:lnTo>
                    <a:pt x="1109" y="55"/>
                  </a:lnTo>
                  <a:lnTo>
                    <a:pt x="1109" y="55"/>
                  </a:lnTo>
                  <a:lnTo>
                    <a:pt x="1071" y="54"/>
                  </a:lnTo>
                  <a:lnTo>
                    <a:pt x="1034" y="52"/>
                  </a:lnTo>
                  <a:lnTo>
                    <a:pt x="1034" y="52"/>
                  </a:lnTo>
                  <a:lnTo>
                    <a:pt x="997" y="50"/>
                  </a:lnTo>
                  <a:lnTo>
                    <a:pt x="960" y="49"/>
                  </a:lnTo>
                  <a:lnTo>
                    <a:pt x="960" y="49"/>
                  </a:lnTo>
                  <a:lnTo>
                    <a:pt x="889" y="48"/>
                  </a:lnTo>
                  <a:lnTo>
                    <a:pt x="820" y="46"/>
                  </a:lnTo>
                  <a:lnTo>
                    <a:pt x="820" y="46"/>
                  </a:lnTo>
                  <a:lnTo>
                    <a:pt x="751" y="44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570" y="43"/>
                  </a:lnTo>
                  <a:lnTo>
                    <a:pt x="570" y="43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393" y="43"/>
                  </a:lnTo>
                  <a:lnTo>
                    <a:pt x="333" y="43"/>
                  </a:lnTo>
                  <a:lnTo>
                    <a:pt x="333" y="43"/>
                  </a:lnTo>
                  <a:lnTo>
                    <a:pt x="289" y="45"/>
                  </a:lnTo>
                  <a:lnTo>
                    <a:pt x="289" y="45"/>
                  </a:lnTo>
                  <a:lnTo>
                    <a:pt x="251" y="46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64" y="38"/>
                  </a:lnTo>
                  <a:lnTo>
                    <a:pt x="41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36"/>
                  </a:lnTo>
                  <a:lnTo>
                    <a:pt x="10" y="34"/>
                  </a:lnTo>
                  <a:lnTo>
                    <a:pt x="7" y="33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40" y="0"/>
                  </a:lnTo>
                  <a:lnTo>
                    <a:pt x="63" y="1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52" y="8"/>
                  </a:lnTo>
                  <a:lnTo>
                    <a:pt x="175" y="9"/>
                  </a:lnTo>
                  <a:lnTo>
                    <a:pt x="197" y="10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42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324" y="8"/>
                  </a:lnTo>
                  <a:lnTo>
                    <a:pt x="366" y="7"/>
                  </a:lnTo>
                  <a:lnTo>
                    <a:pt x="715" y="7"/>
                  </a:lnTo>
                  <a:lnTo>
                    <a:pt x="715" y="7"/>
                  </a:lnTo>
                  <a:lnTo>
                    <a:pt x="750" y="8"/>
                  </a:lnTo>
                  <a:lnTo>
                    <a:pt x="784" y="10"/>
                  </a:lnTo>
                  <a:lnTo>
                    <a:pt x="784" y="10"/>
                  </a:lnTo>
                  <a:lnTo>
                    <a:pt x="819" y="12"/>
                  </a:lnTo>
                  <a:lnTo>
                    <a:pt x="855" y="13"/>
                  </a:lnTo>
                  <a:lnTo>
                    <a:pt x="855" y="13"/>
                  </a:lnTo>
                  <a:lnTo>
                    <a:pt x="894" y="13"/>
                  </a:lnTo>
                  <a:lnTo>
                    <a:pt x="894" y="13"/>
                  </a:lnTo>
                  <a:lnTo>
                    <a:pt x="932" y="12"/>
                  </a:lnTo>
                  <a:lnTo>
                    <a:pt x="932" y="12"/>
                  </a:lnTo>
                  <a:lnTo>
                    <a:pt x="963" y="13"/>
                  </a:lnTo>
                  <a:lnTo>
                    <a:pt x="989" y="15"/>
                  </a:lnTo>
                  <a:lnTo>
                    <a:pt x="989" y="15"/>
                  </a:lnTo>
                  <a:lnTo>
                    <a:pt x="1016" y="17"/>
                  </a:lnTo>
                  <a:lnTo>
                    <a:pt x="1043" y="19"/>
                  </a:lnTo>
                  <a:lnTo>
                    <a:pt x="1096" y="19"/>
                  </a:lnTo>
                  <a:lnTo>
                    <a:pt x="1096" y="19"/>
                  </a:lnTo>
                  <a:lnTo>
                    <a:pt x="1125" y="19"/>
                  </a:lnTo>
                  <a:lnTo>
                    <a:pt x="1125" y="19"/>
                  </a:lnTo>
                  <a:lnTo>
                    <a:pt x="1154" y="19"/>
                  </a:lnTo>
                  <a:lnTo>
                    <a:pt x="1154" y="19"/>
                  </a:lnTo>
                  <a:lnTo>
                    <a:pt x="1185" y="19"/>
                  </a:lnTo>
                  <a:lnTo>
                    <a:pt x="1217" y="20"/>
                  </a:lnTo>
                  <a:lnTo>
                    <a:pt x="1249" y="23"/>
                  </a:lnTo>
                  <a:lnTo>
                    <a:pt x="1281" y="26"/>
                  </a:lnTo>
                  <a:lnTo>
                    <a:pt x="1281" y="26"/>
                  </a:lnTo>
                  <a:lnTo>
                    <a:pt x="1285" y="27"/>
                  </a:lnTo>
                  <a:lnTo>
                    <a:pt x="1288" y="29"/>
                  </a:lnTo>
                  <a:lnTo>
                    <a:pt x="1290" y="31"/>
                  </a:lnTo>
                  <a:lnTo>
                    <a:pt x="1292" y="33"/>
                  </a:lnTo>
                  <a:lnTo>
                    <a:pt x="1293" y="38"/>
                  </a:lnTo>
                  <a:lnTo>
                    <a:pt x="1293" y="42"/>
                  </a:lnTo>
                  <a:lnTo>
                    <a:pt x="1293" y="42"/>
                  </a:lnTo>
                  <a:lnTo>
                    <a:pt x="1291" y="49"/>
                  </a:lnTo>
                  <a:lnTo>
                    <a:pt x="1290" y="52"/>
                  </a:lnTo>
                  <a:lnTo>
                    <a:pt x="1287" y="55"/>
                  </a:lnTo>
                  <a:lnTo>
                    <a:pt x="1285" y="57"/>
                  </a:lnTo>
                  <a:lnTo>
                    <a:pt x="1281" y="59"/>
                  </a:lnTo>
                  <a:lnTo>
                    <a:pt x="1278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5" name="Freeform 411"/>
            <p:cNvSpPr/>
            <p:nvPr/>
          </p:nvSpPr>
          <p:spPr bwMode="auto">
            <a:xfrm>
              <a:off x="5334001" y="3676650"/>
              <a:ext cx="481013" cy="55563"/>
            </a:xfrm>
            <a:custGeom>
              <a:avLst/>
              <a:gdLst/>
              <a:ahLst/>
              <a:cxnLst>
                <a:cxn ang="0">
                  <a:pos x="888" y="105"/>
                </a:cxn>
                <a:cxn ang="0">
                  <a:pos x="879" y="103"/>
                </a:cxn>
                <a:cxn ang="0">
                  <a:pos x="854" y="92"/>
                </a:cxn>
                <a:cxn ang="0">
                  <a:pos x="799" y="74"/>
                </a:cxn>
                <a:cxn ang="0">
                  <a:pos x="743" y="62"/>
                </a:cxn>
                <a:cxn ang="0">
                  <a:pos x="658" y="48"/>
                </a:cxn>
                <a:cxn ang="0">
                  <a:pos x="652" y="47"/>
                </a:cxn>
                <a:cxn ang="0">
                  <a:pos x="592" y="41"/>
                </a:cxn>
                <a:cxn ang="0">
                  <a:pos x="533" y="38"/>
                </a:cxn>
                <a:cxn ang="0">
                  <a:pos x="415" y="36"/>
                </a:cxn>
                <a:cxn ang="0">
                  <a:pos x="389" y="37"/>
                </a:cxn>
                <a:cxn ang="0">
                  <a:pos x="341" y="40"/>
                </a:cxn>
                <a:cxn ang="0">
                  <a:pos x="267" y="48"/>
                </a:cxn>
                <a:cxn ang="0">
                  <a:pos x="198" y="58"/>
                </a:cxn>
                <a:cxn ang="0">
                  <a:pos x="167" y="63"/>
                </a:cxn>
                <a:cxn ang="0">
                  <a:pos x="128" y="69"/>
                </a:cxn>
                <a:cxn ang="0">
                  <a:pos x="90" y="77"/>
                </a:cxn>
                <a:cxn ang="0">
                  <a:pos x="71" y="82"/>
                </a:cxn>
                <a:cxn ang="0">
                  <a:pos x="35" y="91"/>
                </a:cxn>
                <a:cxn ang="0">
                  <a:pos x="16" y="93"/>
                </a:cxn>
                <a:cxn ang="0">
                  <a:pos x="14" y="93"/>
                </a:cxn>
                <a:cxn ang="0">
                  <a:pos x="7" y="92"/>
                </a:cxn>
                <a:cxn ang="0">
                  <a:pos x="3" y="88"/>
                </a:cxn>
                <a:cxn ang="0">
                  <a:pos x="0" y="77"/>
                </a:cxn>
                <a:cxn ang="0">
                  <a:pos x="0" y="71"/>
                </a:cxn>
                <a:cxn ang="0">
                  <a:pos x="3" y="64"/>
                </a:cxn>
                <a:cxn ang="0">
                  <a:pos x="9" y="60"/>
                </a:cxn>
                <a:cxn ang="0">
                  <a:pos x="16" y="56"/>
                </a:cxn>
                <a:cxn ang="0">
                  <a:pos x="35" y="54"/>
                </a:cxn>
                <a:cxn ang="0">
                  <a:pos x="89" y="43"/>
                </a:cxn>
                <a:cxn ang="0">
                  <a:pos x="115" y="37"/>
                </a:cxn>
                <a:cxn ang="0">
                  <a:pos x="141" y="32"/>
                </a:cxn>
                <a:cxn ang="0">
                  <a:pos x="250" y="13"/>
                </a:cxn>
                <a:cxn ang="0">
                  <a:pos x="279" y="9"/>
                </a:cxn>
                <a:cxn ang="0">
                  <a:pos x="336" y="4"/>
                </a:cxn>
                <a:cxn ang="0">
                  <a:pos x="419" y="1"/>
                </a:cxn>
                <a:cxn ang="0">
                  <a:pos x="472" y="0"/>
                </a:cxn>
                <a:cxn ang="0">
                  <a:pos x="569" y="3"/>
                </a:cxn>
                <a:cxn ang="0">
                  <a:pos x="651" y="9"/>
                </a:cxn>
                <a:cxn ang="0">
                  <a:pos x="707" y="16"/>
                </a:cxn>
                <a:cxn ang="0">
                  <a:pos x="763" y="26"/>
                </a:cxn>
                <a:cxn ang="0">
                  <a:pos x="819" y="42"/>
                </a:cxn>
                <a:cxn ang="0">
                  <a:pos x="873" y="61"/>
                </a:cxn>
                <a:cxn ang="0">
                  <a:pos x="899" y="72"/>
                </a:cxn>
                <a:cxn ang="0">
                  <a:pos x="904" y="76"/>
                </a:cxn>
                <a:cxn ang="0">
                  <a:pos x="908" y="85"/>
                </a:cxn>
                <a:cxn ang="0">
                  <a:pos x="907" y="88"/>
                </a:cxn>
                <a:cxn ang="0">
                  <a:pos x="901" y="100"/>
                </a:cxn>
                <a:cxn ang="0">
                  <a:pos x="891" y="105"/>
                </a:cxn>
                <a:cxn ang="0">
                  <a:pos x="888" y="105"/>
                </a:cxn>
              </a:cxnLst>
              <a:rect l="0" t="0" r="r" b="b"/>
              <a:pathLst>
                <a:path w="908" h="105">
                  <a:moveTo>
                    <a:pt x="888" y="105"/>
                  </a:moveTo>
                  <a:lnTo>
                    <a:pt x="888" y="105"/>
                  </a:lnTo>
                  <a:lnTo>
                    <a:pt x="884" y="104"/>
                  </a:lnTo>
                  <a:lnTo>
                    <a:pt x="879" y="103"/>
                  </a:lnTo>
                  <a:lnTo>
                    <a:pt x="879" y="103"/>
                  </a:lnTo>
                  <a:lnTo>
                    <a:pt x="854" y="92"/>
                  </a:lnTo>
                  <a:lnTo>
                    <a:pt x="827" y="82"/>
                  </a:lnTo>
                  <a:lnTo>
                    <a:pt x="799" y="74"/>
                  </a:lnTo>
                  <a:lnTo>
                    <a:pt x="770" y="68"/>
                  </a:lnTo>
                  <a:lnTo>
                    <a:pt x="743" y="62"/>
                  </a:lnTo>
                  <a:lnTo>
                    <a:pt x="714" y="56"/>
                  </a:lnTo>
                  <a:lnTo>
                    <a:pt x="658" y="48"/>
                  </a:lnTo>
                  <a:lnTo>
                    <a:pt x="652" y="47"/>
                  </a:lnTo>
                  <a:lnTo>
                    <a:pt x="652" y="47"/>
                  </a:lnTo>
                  <a:lnTo>
                    <a:pt x="622" y="44"/>
                  </a:lnTo>
                  <a:lnTo>
                    <a:pt x="592" y="41"/>
                  </a:lnTo>
                  <a:lnTo>
                    <a:pt x="563" y="39"/>
                  </a:lnTo>
                  <a:lnTo>
                    <a:pt x="533" y="38"/>
                  </a:lnTo>
                  <a:lnTo>
                    <a:pt x="473" y="36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389" y="37"/>
                  </a:lnTo>
                  <a:lnTo>
                    <a:pt x="366" y="38"/>
                  </a:lnTo>
                  <a:lnTo>
                    <a:pt x="341" y="40"/>
                  </a:lnTo>
                  <a:lnTo>
                    <a:pt x="316" y="42"/>
                  </a:lnTo>
                  <a:lnTo>
                    <a:pt x="267" y="48"/>
                  </a:lnTo>
                  <a:lnTo>
                    <a:pt x="219" y="55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28" y="69"/>
                  </a:lnTo>
                  <a:lnTo>
                    <a:pt x="109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71" y="82"/>
                  </a:lnTo>
                  <a:lnTo>
                    <a:pt x="53" y="87"/>
                  </a:lnTo>
                  <a:lnTo>
                    <a:pt x="35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1"/>
                  </a:lnTo>
                  <a:lnTo>
                    <a:pt x="2" y="67"/>
                  </a:lnTo>
                  <a:lnTo>
                    <a:pt x="3" y="64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35" y="54"/>
                  </a:lnTo>
                  <a:lnTo>
                    <a:pt x="54" y="51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115" y="37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95" y="23"/>
                  </a:lnTo>
                  <a:lnTo>
                    <a:pt x="250" y="13"/>
                  </a:lnTo>
                  <a:lnTo>
                    <a:pt x="250" y="13"/>
                  </a:lnTo>
                  <a:lnTo>
                    <a:pt x="279" y="9"/>
                  </a:lnTo>
                  <a:lnTo>
                    <a:pt x="308" y="6"/>
                  </a:lnTo>
                  <a:lnTo>
                    <a:pt x="336" y="4"/>
                  </a:lnTo>
                  <a:lnTo>
                    <a:pt x="363" y="2"/>
                  </a:lnTo>
                  <a:lnTo>
                    <a:pt x="419" y="1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518" y="1"/>
                  </a:lnTo>
                  <a:lnTo>
                    <a:pt x="569" y="3"/>
                  </a:lnTo>
                  <a:lnTo>
                    <a:pt x="624" y="6"/>
                  </a:lnTo>
                  <a:lnTo>
                    <a:pt x="651" y="9"/>
                  </a:lnTo>
                  <a:lnTo>
                    <a:pt x="680" y="12"/>
                  </a:lnTo>
                  <a:lnTo>
                    <a:pt x="707" y="16"/>
                  </a:lnTo>
                  <a:lnTo>
                    <a:pt x="735" y="21"/>
                  </a:lnTo>
                  <a:lnTo>
                    <a:pt x="763" y="26"/>
                  </a:lnTo>
                  <a:lnTo>
                    <a:pt x="792" y="34"/>
                  </a:lnTo>
                  <a:lnTo>
                    <a:pt x="819" y="42"/>
                  </a:lnTo>
                  <a:lnTo>
                    <a:pt x="846" y="50"/>
                  </a:lnTo>
                  <a:lnTo>
                    <a:pt x="873" y="61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902" y="74"/>
                  </a:lnTo>
                  <a:lnTo>
                    <a:pt x="904" y="76"/>
                  </a:lnTo>
                  <a:lnTo>
                    <a:pt x="907" y="81"/>
                  </a:lnTo>
                  <a:lnTo>
                    <a:pt x="908" y="85"/>
                  </a:lnTo>
                  <a:lnTo>
                    <a:pt x="907" y="88"/>
                  </a:lnTo>
                  <a:lnTo>
                    <a:pt x="907" y="88"/>
                  </a:lnTo>
                  <a:lnTo>
                    <a:pt x="905" y="95"/>
                  </a:lnTo>
                  <a:lnTo>
                    <a:pt x="901" y="100"/>
                  </a:lnTo>
                  <a:lnTo>
                    <a:pt x="894" y="104"/>
                  </a:lnTo>
                  <a:lnTo>
                    <a:pt x="891" y="105"/>
                  </a:lnTo>
                  <a:lnTo>
                    <a:pt x="888" y="105"/>
                  </a:lnTo>
                  <a:lnTo>
                    <a:pt x="888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6" name="Freeform 412"/>
            <p:cNvSpPr/>
            <p:nvPr/>
          </p:nvSpPr>
          <p:spPr bwMode="auto">
            <a:xfrm>
              <a:off x="5305426" y="3159125"/>
              <a:ext cx="180975" cy="641350"/>
            </a:xfrm>
            <a:custGeom>
              <a:avLst/>
              <a:gdLst/>
              <a:ahLst/>
              <a:cxnLst>
                <a:cxn ang="0">
                  <a:pos x="244" y="1210"/>
                </a:cxn>
                <a:cxn ang="0">
                  <a:pos x="223" y="1198"/>
                </a:cxn>
                <a:cxn ang="0">
                  <a:pos x="196" y="1170"/>
                </a:cxn>
                <a:cxn ang="0">
                  <a:pos x="153" y="1107"/>
                </a:cxn>
                <a:cxn ang="0">
                  <a:pos x="87" y="998"/>
                </a:cxn>
                <a:cxn ang="0">
                  <a:pos x="60" y="953"/>
                </a:cxn>
                <a:cxn ang="0">
                  <a:pos x="54" y="927"/>
                </a:cxn>
                <a:cxn ang="0">
                  <a:pos x="30" y="874"/>
                </a:cxn>
                <a:cxn ang="0">
                  <a:pos x="17" y="839"/>
                </a:cxn>
                <a:cxn ang="0">
                  <a:pos x="6" y="782"/>
                </a:cxn>
                <a:cxn ang="0">
                  <a:pos x="2" y="708"/>
                </a:cxn>
                <a:cxn ang="0">
                  <a:pos x="2" y="665"/>
                </a:cxn>
                <a:cxn ang="0">
                  <a:pos x="0" y="599"/>
                </a:cxn>
                <a:cxn ang="0">
                  <a:pos x="4" y="530"/>
                </a:cxn>
                <a:cxn ang="0">
                  <a:pos x="20" y="388"/>
                </a:cxn>
                <a:cxn ang="0">
                  <a:pos x="30" y="310"/>
                </a:cxn>
                <a:cxn ang="0">
                  <a:pos x="57" y="241"/>
                </a:cxn>
                <a:cxn ang="0">
                  <a:pos x="93" y="191"/>
                </a:cxn>
                <a:cxn ang="0">
                  <a:pos x="164" y="118"/>
                </a:cxn>
                <a:cxn ang="0">
                  <a:pos x="234" y="64"/>
                </a:cxn>
                <a:cxn ang="0">
                  <a:pos x="279" y="30"/>
                </a:cxn>
                <a:cxn ang="0">
                  <a:pos x="300" y="12"/>
                </a:cxn>
                <a:cxn ang="0">
                  <a:pos x="310" y="7"/>
                </a:cxn>
                <a:cxn ang="0">
                  <a:pos x="325" y="0"/>
                </a:cxn>
                <a:cxn ang="0">
                  <a:pos x="337" y="5"/>
                </a:cxn>
                <a:cxn ang="0">
                  <a:pos x="342" y="18"/>
                </a:cxn>
                <a:cxn ang="0">
                  <a:pos x="341" y="30"/>
                </a:cxn>
                <a:cxn ang="0">
                  <a:pos x="335" y="39"/>
                </a:cxn>
                <a:cxn ang="0">
                  <a:pos x="325" y="42"/>
                </a:cxn>
                <a:cxn ang="0">
                  <a:pos x="298" y="57"/>
                </a:cxn>
                <a:cxn ang="0">
                  <a:pos x="269" y="79"/>
                </a:cxn>
                <a:cxn ang="0">
                  <a:pos x="192" y="141"/>
                </a:cxn>
                <a:cxn ang="0">
                  <a:pos x="126" y="205"/>
                </a:cxn>
                <a:cxn ang="0">
                  <a:pos x="81" y="274"/>
                </a:cxn>
                <a:cxn ang="0">
                  <a:pos x="67" y="315"/>
                </a:cxn>
                <a:cxn ang="0">
                  <a:pos x="55" y="413"/>
                </a:cxn>
                <a:cxn ang="0">
                  <a:pos x="49" y="471"/>
                </a:cxn>
                <a:cxn ang="0">
                  <a:pos x="38" y="548"/>
                </a:cxn>
                <a:cxn ang="0">
                  <a:pos x="37" y="630"/>
                </a:cxn>
                <a:cxn ang="0">
                  <a:pos x="36" y="725"/>
                </a:cxn>
                <a:cxn ang="0">
                  <a:pos x="44" y="787"/>
                </a:cxn>
                <a:cxn ang="0">
                  <a:pos x="70" y="871"/>
                </a:cxn>
                <a:cxn ang="0">
                  <a:pos x="95" y="941"/>
                </a:cxn>
                <a:cxn ang="0">
                  <a:pos x="114" y="969"/>
                </a:cxn>
                <a:cxn ang="0">
                  <a:pos x="131" y="998"/>
                </a:cxn>
                <a:cxn ang="0">
                  <a:pos x="160" y="1049"/>
                </a:cxn>
                <a:cxn ang="0">
                  <a:pos x="191" y="1093"/>
                </a:cxn>
                <a:cxn ang="0">
                  <a:pos x="212" y="1124"/>
                </a:cxn>
                <a:cxn ang="0">
                  <a:pos x="234" y="1160"/>
                </a:cxn>
                <a:cxn ang="0">
                  <a:pos x="253" y="1175"/>
                </a:cxn>
                <a:cxn ang="0">
                  <a:pos x="264" y="1185"/>
                </a:cxn>
                <a:cxn ang="0">
                  <a:pos x="264" y="1202"/>
                </a:cxn>
                <a:cxn ang="0">
                  <a:pos x="251" y="1211"/>
                </a:cxn>
              </a:cxnLst>
              <a:rect l="0" t="0" r="r" b="b"/>
              <a:pathLst>
                <a:path w="342" h="1211">
                  <a:moveTo>
                    <a:pt x="251" y="1211"/>
                  </a:moveTo>
                  <a:lnTo>
                    <a:pt x="251" y="1211"/>
                  </a:lnTo>
                  <a:lnTo>
                    <a:pt x="248" y="1211"/>
                  </a:lnTo>
                  <a:lnTo>
                    <a:pt x="244" y="1210"/>
                  </a:lnTo>
                  <a:lnTo>
                    <a:pt x="244" y="1210"/>
                  </a:lnTo>
                  <a:lnTo>
                    <a:pt x="237" y="1206"/>
                  </a:lnTo>
                  <a:lnTo>
                    <a:pt x="229" y="1202"/>
                  </a:lnTo>
                  <a:lnTo>
                    <a:pt x="223" y="1198"/>
                  </a:lnTo>
                  <a:lnTo>
                    <a:pt x="217" y="1192"/>
                  </a:lnTo>
                  <a:lnTo>
                    <a:pt x="206" y="1181"/>
                  </a:lnTo>
                  <a:lnTo>
                    <a:pt x="196" y="1170"/>
                  </a:lnTo>
                  <a:lnTo>
                    <a:pt x="196" y="1170"/>
                  </a:lnTo>
                  <a:lnTo>
                    <a:pt x="184" y="1154"/>
                  </a:lnTo>
                  <a:lnTo>
                    <a:pt x="173" y="1138"/>
                  </a:lnTo>
                  <a:lnTo>
                    <a:pt x="161" y="1122"/>
                  </a:lnTo>
                  <a:lnTo>
                    <a:pt x="153" y="1107"/>
                  </a:lnTo>
                  <a:lnTo>
                    <a:pt x="153" y="1107"/>
                  </a:lnTo>
                  <a:lnTo>
                    <a:pt x="138" y="1079"/>
                  </a:lnTo>
                  <a:lnTo>
                    <a:pt x="121" y="1052"/>
                  </a:lnTo>
                  <a:lnTo>
                    <a:pt x="87" y="998"/>
                  </a:lnTo>
                  <a:lnTo>
                    <a:pt x="87" y="998"/>
                  </a:lnTo>
                  <a:lnTo>
                    <a:pt x="62" y="957"/>
                  </a:lnTo>
                  <a:lnTo>
                    <a:pt x="62" y="957"/>
                  </a:lnTo>
                  <a:lnTo>
                    <a:pt x="60" y="953"/>
                  </a:lnTo>
                  <a:lnTo>
                    <a:pt x="58" y="948"/>
                  </a:lnTo>
                  <a:lnTo>
                    <a:pt x="56" y="936"/>
                  </a:lnTo>
                  <a:lnTo>
                    <a:pt x="56" y="936"/>
                  </a:lnTo>
                  <a:lnTo>
                    <a:pt x="54" y="927"/>
                  </a:lnTo>
                  <a:lnTo>
                    <a:pt x="52" y="919"/>
                  </a:lnTo>
                  <a:lnTo>
                    <a:pt x="52" y="919"/>
                  </a:lnTo>
                  <a:lnTo>
                    <a:pt x="43" y="898"/>
                  </a:lnTo>
                  <a:lnTo>
                    <a:pt x="30" y="874"/>
                  </a:lnTo>
                  <a:lnTo>
                    <a:pt x="30" y="874"/>
                  </a:lnTo>
                  <a:lnTo>
                    <a:pt x="26" y="866"/>
                  </a:lnTo>
                  <a:lnTo>
                    <a:pt x="23" y="858"/>
                  </a:lnTo>
                  <a:lnTo>
                    <a:pt x="17" y="839"/>
                  </a:lnTo>
                  <a:lnTo>
                    <a:pt x="13" y="820"/>
                  </a:lnTo>
                  <a:lnTo>
                    <a:pt x="9" y="801"/>
                  </a:lnTo>
                  <a:lnTo>
                    <a:pt x="9" y="801"/>
                  </a:lnTo>
                  <a:lnTo>
                    <a:pt x="6" y="782"/>
                  </a:lnTo>
                  <a:lnTo>
                    <a:pt x="6" y="782"/>
                  </a:lnTo>
                  <a:lnTo>
                    <a:pt x="4" y="764"/>
                  </a:lnTo>
                  <a:lnTo>
                    <a:pt x="2" y="74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3" y="686"/>
                  </a:lnTo>
                  <a:lnTo>
                    <a:pt x="3" y="686"/>
                  </a:lnTo>
                  <a:lnTo>
                    <a:pt x="2" y="665"/>
                  </a:lnTo>
                  <a:lnTo>
                    <a:pt x="1" y="643"/>
                  </a:lnTo>
                  <a:lnTo>
                    <a:pt x="1" y="643"/>
                  </a:lnTo>
                  <a:lnTo>
                    <a:pt x="0" y="613"/>
                  </a:lnTo>
                  <a:lnTo>
                    <a:pt x="0" y="599"/>
                  </a:lnTo>
                  <a:lnTo>
                    <a:pt x="0" y="583"/>
                  </a:lnTo>
                  <a:lnTo>
                    <a:pt x="0" y="583"/>
                  </a:lnTo>
                  <a:lnTo>
                    <a:pt x="2" y="556"/>
                  </a:lnTo>
                  <a:lnTo>
                    <a:pt x="4" y="530"/>
                  </a:lnTo>
                  <a:lnTo>
                    <a:pt x="10" y="478"/>
                  </a:lnTo>
                  <a:lnTo>
                    <a:pt x="10" y="478"/>
                  </a:lnTo>
                  <a:lnTo>
                    <a:pt x="16" y="433"/>
                  </a:lnTo>
                  <a:lnTo>
                    <a:pt x="20" y="388"/>
                  </a:lnTo>
                  <a:lnTo>
                    <a:pt x="20" y="388"/>
                  </a:lnTo>
                  <a:lnTo>
                    <a:pt x="24" y="352"/>
                  </a:lnTo>
                  <a:lnTo>
                    <a:pt x="26" y="331"/>
                  </a:lnTo>
                  <a:lnTo>
                    <a:pt x="30" y="310"/>
                  </a:lnTo>
                  <a:lnTo>
                    <a:pt x="36" y="290"/>
                  </a:lnTo>
                  <a:lnTo>
                    <a:pt x="43" y="270"/>
                  </a:lnTo>
                  <a:lnTo>
                    <a:pt x="52" y="250"/>
                  </a:lnTo>
                  <a:lnTo>
                    <a:pt x="57" y="241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78" y="210"/>
                  </a:lnTo>
                  <a:lnTo>
                    <a:pt x="93" y="191"/>
                  </a:lnTo>
                  <a:lnTo>
                    <a:pt x="111" y="171"/>
                  </a:lnTo>
                  <a:lnTo>
                    <a:pt x="128" y="152"/>
                  </a:lnTo>
                  <a:lnTo>
                    <a:pt x="146" y="135"/>
                  </a:lnTo>
                  <a:lnTo>
                    <a:pt x="164" y="118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17" y="7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58" y="48"/>
                  </a:lnTo>
                  <a:lnTo>
                    <a:pt x="269" y="40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6" y="23"/>
                  </a:lnTo>
                  <a:lnTo>
                    <a:pt x="294" y="17"/>
                  </a:lnTo>
                  <a:lnTo>
                    <a:pt x="300" y="12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3" y="5"/>
                  </a:lnTo>
                  <a:lnTo>
                    <a:pt x="316" y="3"/>
                  </a:lnTo>
                  <a:lnTo>
                    <a:pt x="320" y="1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31" y="1"/>
                  </a:lnTo>
                  <a:lnTo>
                    <a:pt x="334" y="3"/>
                  </a:lnTo>
                  <a:lnTo>
                    <a:pt x="337" y="5"/>
                  </a:lnTo>
                  <a:lnTo>
                    <a:pt x="339" y="7"/>
                  </a:lnTo>
                  <a:lnTo>
                    <a:pt x="341" y="10"/>
                  </a:lnTo>
                  <a:lnTo>
                    <a:pt x="342" y="14"/>
                  </a:lnTo>
                  <a:lnTo>
                    <a:pt x="342" y="18"/>
                  </a:lnTo>
                  <a:lnTo>
                    <a:pt x="342" y="24"/>
                  </a:lnTo>
                  <a:lnTo>
                    <a:pt x="342" y="24"/>
                  </a:lnTo>
                  <a:lnTo>
                    <a:pt x="342" y="27"/>
                  </a:lnTo>
                  <a:lnTo>
                    <a:pt x="341" y="30"/>
                  </a:lnTo>
                  <a:lnTo>
                    <a:pt x="339" y="34"/>
                  </a:lnTo>
                  <a:lnTo>
                    <a:pt x="337" y="36"/>
                  </a:lnTo>
                  <a:lnTo>
                    <a:pt x="337" y="36"/>
                  </a:lnTo>
                  <a:lnTo>
                    <a:pt x="335" y="39"/>
                  </a:lnTo>
                  <a:lnTo>
                    <a:pt x="332" y="40"/>
                  </a:lnTo>
                  <a:lnTo>
                    <a:pt x="329" y="41"/>
                  </a:lnTo>
                  <a:lnTo>
                    <a:pt x="326" y="42"/>
                  </a:lnTo>
                  <a:lnTo>
                    <a:pt x="325" y="42"/>
                  </a:lnTo>
                  <a:lnTo>
                    <a:pt x="325" y="42"/>
                  </a:lnTo>
                  <a:lnTo>
                    <a:pt x="319" y="43"/>
                  </a:lnTo>
                  <a:lnTo>
                    <a:pt x="310" y="48"/>
                  </a:lnTo>
                  <a:lnTo>
                    <a:pt x="298" y="57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69" y="79"/>
                  </a:lnTo>
                  <a:lnTo>
                    <a:pt x="269" y="79"/>
                  </a:lnTo>
                  <a:lnTo>
                    <a:pt x="249" y="93"/>
                  </a:lnTo>
                  <a:lnTo>
                    <a:pt x="231" y="109"/>
                  </a:lnTo>
                  <a:lnTo>
                    <a:pt x="192" y="141"/>
                  </a:lnTo>
                  <a:lnTo>
                    <a:pt x="192" y="141"/>
                  </a:lnTo>
                  <a:lnTo>
                    <a:pt x="176" y="155"/>
                  </a:lnTo>
                  <a:lnTo>
                    <a:pt x="158" y="171"/>
                  </a:lnTo>
                  <a:lnTo>
                    <a:pt x="142" y="187"/>
                  </a:lnTo>
                  <a:lnTo>
                    <a:pt x="126" y="205"/>
                  </a:lnTo>
                  <a:lnTo>
                    <a:pt x="111" y="224"/>
                  </a:lnTo>
                  <a:lnTo>
                    <a:pt x="97" y="243"/>
                  </a:lnTo>
                  <a:lnTo>
                    <a:pt x="86" y="263"/>
                  </a:lnTo>
                  <a:lnTo>
                    <a:pt x="81" y="274"/>
                  </a:lnTo>
                  <a:lnTo>
                    <a:pt x="77" y="285"/>
                  </a:lnTo>
                  <a:lnTo>
                    <a:pt x="77" y="285"/>
                  </a:lnTo>
                  <a:lnTo>
                    <a:pt x="71" y="300"/>
                  </a:lnTo>
                  <a:lnTo>
                    <a:pt x="67" y="315"/>
                  </a:lnTo>
                  <a:lnTo>
                    <a:pt x="64" y="332"/>
                  </a:lnTo>
                  <a:lnTo>
                    <a:pt x="61" y="348"/>
                  </a:lnTo>
                  <a:lnTo>
                    <a:pt x="58" y="381"/>
                  </a:lnTo>
                  <a:lnTo>
                    <a:pt x="55" y="413"/>
                  </a:lnTo>
                  <a:lnTo>
                    <a:pt x="55" y="413"/>
                  </a:lnTo>
                  <a:lnTo>
                    <a:pt x="52" y="445"/>
                  </a:lnTo>
                  <a:lnTo>
                    <a:pt x="52" y="445"/>
                  </a:lnTo>
                  <a:lnTo>
                    <a:pt x="49" y="471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1" y="523"/>
                  </a:lnTo>
                  <a:lnTo>
                    <a:pt x="38" y="548"/>
                  </a:lnTo>
                  <a:lnTo>
                    <a:pt x="36" y="573"/>
                  </a:lnTo>
                  <a:lnTo>
                    <a:pt x="36" y="597"/>
                  </a:lnTo>
                  <a:lnTo>
                    <a:pt x="36" y="597"/>
                  </a:lnTo>
                  <a:lnTo>
                    <a:pt x="37" y="630"/>
                  </a:lnTo>
                  <a:lnTo>
                    <a:pt x="36" y="662"/>
                  </a:lnTo>
                  <a:lnTo>
                    <a:pt x="36" y="662"/>
                  </a:lnTo>
                  <a:lnTo>
                    <a:pt x="36" y="694"/>
                  </a:lnTo>
                  <a:lnTo>
                    <a:pt x="36" y="725"/>
                  </a:lnTo>
                  <a:lnTo>
                    <a:pt x="38" y="757"/>
                  </a:lnTo>
                  <a:lnTo>
                    <a:pt x="40" y="772"/>
                  </a:lnTo>
                  <a:lnTo>
                    <a:pt x="44" y="787"/>
                  </a:lnTo>
                  <a:lnTo>
                    <a:pt x="44" y="787"/>
                  </a:lnTo>
                  <a:lnTo>
                    <a:pt x="50" y="808"/>
                  </a:lnTo>
                  <a:lnTo>
                    <a:pt x="56" y="830"/>
                  </a:lnTo>
                  <a:lnTo>
                    <a:pt x="70" y="871"/>
                  </a:lnTo>
                  <a:lnTo>
                    <a:pt x="70" y="871"/>
                  </a:lnTo>
                  <a:lnTo>
                    <a:pt x="82" y="900"/>
                  </a:lnTo>
                  <a:lnTo>
                    <a:pt x="91" y="931"/>
                  </a:lnTo>
                  <a:lnTo>
                    <a:pt x="91" y="931"/>
                  </a:lnTo>
                  <a:lnTo>
                    <a:pt x="95" y="941"/>
                  </a:lnTo>
                  <a:lnTo>
                    <a:pt x="100" y="952"/>
                  </a:lnTo>
                  <a:lnTo>
                    <a:pt x="107" y="960"/>
                  </a:lnTo>
                  <a:lnTo>
                    <a:pt x="114" y="969"/>
                  </a:lnTo>
                  <a:lnTo>
                    <a:pt x="114" y="969"/>
                  </a:lnTo>
                  <a:lnTo>
                    <a:pt x="124" y="984"/>
                  </a:lnTo>
                  <a:lnTo>
                    <a:pt x="128" y="991"/>
                  </a:lnTo>
                  <a:lnTo>
                    <a:pt x="131" y="998"/>
                  </a:lnTo>
                  <a:lnTo>
                    <a:pt x="131" y="998"/>
                  </a:lnTo>
                  <a:lnTo>
                    <a:pt x="139" y="1012"/>
                  </a:lnTo>
                  <a:lnTo>
                    <a:pt x="145" y="1025"/>
                  </a:lnTo>
                  <a:lnTo>
                    <a:pt x="160" y="1049"/>
                  </a:lnTo>
                  <a:lnTo>
                    <a:pt x="160" y="1049"/>
                  </a:lnTo>
                  <a:lnTo>
                    <a:pt x="176" y="1071"/>
                  </a:lnTo>
                  <a:lnTo>
                    <a:pt x="176" y="1071"/>
                  </a:lnTo>
                  <a:lnTo>
                    <a:pt x="183" y="1082"/>
                  </a:lnTo>
                  <a:lnTo>
                    <a:pt x="191" y="1093"/>
                  </a:lnTo>
                  <a:lnTo>
                    <a:pt x="191" y="1093"/>
                  </a:lnTo>
                  <a:lnTo>
                    <a:pt x="203" y="1109"/>
                  </a:lnTo>
                  <a:lnTo>
                    <a:pt x="208" y="1116"/>
                  </a:lnTo>
                  <a:lnTo>
                    <a:pt x="212" y="1124"/>
                  </a:lnTo>
                  <a:lnTo>
                    <a:pt x="212" y="1124"/>
                  </a:lnTo>
                  <a:lnTo>
                    <a:pt x="219" y="1139"/>
                  </a:lnTo>
                  <a:lnTo>
                    <a:pt x="228" y="1154"/>
                  </a:lnTo>
                  <a:lnTo>
                    <a:pt x="234" y="1160"/>
                  </a:lnTo>
                  <a:lnTo>
                    <a:pt x="240" y="1167"/>
                  </a:lnTo>
                  <a:lnTo>
                    <a:pt x="246" y="1172"/>
                  </a:lnTo>
                  <a:lnTo>
                    <a:pt x="253" y="1175"/>
                  </a:lnTo>
                  <a:lnTo>
                    <a:pt x="253" y="1175"/>
                  </a:lnTo>
                  <a:lnTo>
                    <a:pt x="256" y="1177"/>
                  </a:lnTo>
                  <a:lnTo>
                    <a:pt x="259" y="1179"/>
                  </a:lnTo>
                  <a:lnTo>
                    <a:pt x="261" y="1182"/>
                  </a:lnTo>
                  <a:lnTo>
                    <a:pt x="264" y="1185"/>
                  </a:lnTo>
                  <a:lnTo>
                    <a:pt x="265" y="1191"/>
                  </a:lnTo>
                  <a:lnTo>
                    <a:pt x="265" y="1198"/>
                  </a:lnTo>
                  <a:lnTo>
                    <a:pt x="265" y="1198"/>
                  </a:lnTo>
                  <a:lnTo>
                    <a:pt x="264" y="1202"/>
                  </a:lnTo>
                  <a:lnTo>
                    <a:pt x="260" y="1207"/>
                  </a:lnTo>
                  <a:lnTo>
                    <a:pt x="256" y="1210"/>
                  </a:lnTo>
                  <a:lnTo>
                    <a:pt x="254" y="1211"/>
                  </a:lnTo>
                  <a:lnTo>
                    <a:pt x="251" y="1211"/>
                  </a:lnTo>
                  <a:lnTo>
                    <a:pt x="251" y="12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7" name="Freeform 413"/>
            <p:cNvSpPr/>
            <p:nvPr/>
          </p:nvSpPr>
          <p:spPr bwMode="auto">
            <a:xfrm>
              <a:off x="5449888" y="3138488"/>
              <a:ext cx="133350" cy="681038"/>
            </a:xfrm>
            <a:custGeom>
              <a:avLst/>
              <a:gdLst/>
              <a:ahLst/>
              <a:cxnLst>
                <a:cxn ang="0">
                  <a:pos x="171" y="1285"/>
                </a:cxn>
                <a:cxn ang="0">
                  <a:pos x="162" y="1274"/>
                </a:cxn>
                <a:cxn ang="0">
                  <a:pos x="155" y="1248"/>
                </a:cxn>
                <a:cxn ang="0">
                  <a:pos x="119" y="1178"/>
                </a:cxn>
                <a:cxn ang="0">
                  <a:pos x="96" y="1130"/>
                </a:cxn>
                <a:cxn ang="0">
                  <a:pos x="85" y="1100"/>
                </a:cxn>
                <a:cxn ang="0">
                  <a:pos x="65" y="1060"/>
                </a:cxn>
                <a:cxn ang="0">
                  <a:pos x="41" y="1009"/>
                </a:cxn>
                <a:cxn ang="0">
                  <a:pos x="29" y="965"/>
                </a:cxn>
                <a:cxn ang="0">
                  <a:pos x="11" y="900"/>
                </a:cxn>
                <a:cxn ang="0">
                  <a:pos x="3" y="792"/>
                </a:cxn>
                <a:cxn ang="0">
                  <a:pos x="2" y="697"/>
                </a:cxn>
                <a:cxn ang="0">
                  <a:pos x="0" y="595"/>
                </a:cxn>
                <a:cxn ang="0">
                  <a:pos x="9" y="478"/>
                </a:cxn>
                <a:cxn ang="0">
                  <a:pos x="18" y="409"/>
                </a:cxn>
                <a:cxn ang="0">
                  <a:pos x="33" y="366"/>
                </a:cxn>
                <a:cxn ang="0">
                  <a:pos x="63" y="254"/>
                </a:cxn>
                <a:cxn ang="0">
                  <a:pos x="82" y="213"/>
                </a:cxn>
                <a:cxn ang="0">
                  <a:pos x="97" y="186"/>
                </a:cxn>
                <a:cxn ang="0">
                  <a:pos x="132" y="111"/>
                </a:cxn>
                <a:cxn ang="0">
                  <a:pos x="166" y="62"/>
                </a:cxn>
                <a:cxn ang="0">
                  <a:pos x="175" y="47"/>
                </a:cxn>
                <a:cxn ang="0">
                  <a:pos x="185" y="31"/>
                </a:cxn>
                <a:cxn ang="0">
                  <a:pos x="218" y="5"/>
                </a:cxn>
                <a:cxn ang="0">
                  <a:pos x="236" y="0"/>
                </a:cxn>
                <a:cxn ang="0">
                  <a:pos x="248" y="5"/>
                </a:cxn>
                <a:cxn ang="0">
                  <a:pos x="253" y="22"/>
                </a:cxn>
                <a:cxn ang="0">
                  <a:pos x="245" y="34"/>
                </a:cxn>
                <a:cxn ang="0">
                  <a:pos x="226" y="41"/>
                </a:cxn>
                <a:cxn ang="0">
                  <a:pos x="212" y="55"/>
                </a:cxn>
                <a:cxn ang="0">
                  <a:pos x="200" y="78"/>
                </a:cxn>
                <a:cxn ang="0">
                  <a:pos x="183" y="100"/>
                </a:cxn>
                <a:cxn ang="0">
                  <a:pos x="161" y="131"/>
                </a:cxn>
                <a:cxn ang="0">
                  <a:pos x="127" y="197"/>
                </a:cxn>
                <a:cxn ang="0">
                  <a:pos x="98" y="264"/>
                </a:cxn>
                <a:cxn ang="0">
                  <a:pos x="75" y="349"/>
                </a:cxn>
                <a:cxn ang="0">
                  <a:pos x="61" y="391"/>
                </a:cxn>
                <a:cxn ang="0">
                  <a:pos x="51" y="429"/>
                </a:cxn>
                <a:cxn ang="0">
                  <a:pos x="41" y="559"/>
                </a:cxn>
                <a:cxn ang="0">
                  <a:pos x="39" y="812"/>
                </a:cxn>
                <a:cxn ang="0">
                  <a:pos x="46" y="879"/>
                </a:cxn>
                <a:cxn ang="0">
                  <a:pos x="73" y="987"/>
                </a:cxn>
                <a:cxn ang="0">
                  <a:pos x="93" y="1036"/>
                </a:cxn>
                <a:cxn ang="0">
                  <a:pos x="112" y="1071"/>
                </a:cxn>
                <a:cxn ang="0">
                  <a:pos x="124" y="1104"/>
                </a:cxn>
                <a:cxn ang="0">
                  <a:pos x="141" y="1147"/>
                </a:cxn>
                <a:cxn ang="0">
                  <a:pos x="182" y="1217"/>
                </a:cxn>
                <a:cxn ang="0">
                  <a:pos x="197" y="1271"/>
                </a:cxn>
                <a:cxn ang="0">
                  <a:pos x="193" y="1282"/>
                </a:cxn>
                <a:cxn ang="0">
                  <a:pos x="185" y="1287"/>
                </a:cxn>
              </a:cxnLst>
              <a:rect l="0" t="0" r="r" b="b"/>
              <a:pathLst>
                <a:path w="253" h="1287">
                  <a:moveTo>
                    <a:pt x="181" y="1287"/>
                  </a:moveTo>
                  <a:lnTo>
                    <a:pt x="181" y="1287"/>
                  </a:lnTo>
                  <a:lnTo>
                    <a:pt x="174" y="1286"/>
                  </a:lnTo>
                  <a:lnTo>
                    <a:pt x="171" y="1285"/>
                  </a:lnTo>
                  <a:lnTo>
                    <a:pt x="168" y="1283"/>
                  </a:lnTo>
                  <a:lnTo>
                    <a:pt x="165" y="1280"/>
                  </a:lnTo>
                  <a:lnTo>
                    <a:pt x="163" y="1277"/>
                  </a:lnTo>
                  <a:lnTo>
                    <a:pt x="162" y="1274"/>
                  </a:lnTo>
                  <a:lnTo>
                    <a:pt x="161" y="1270"/>
                  </a:lnTo>
                  <a:lnTo>
                    <a:pt x="161" y="1270"/>
                  </a:lnTo>
                  <a:lnTo>
                    <a:pt x="159" y="1259"/>
                  </a:lnTo>
                  <a:lnTo>
                    <a:pt x="155" y="1248"/>
                  </a:lnTo>
                  <a:lnTo>
                    <a:pt x="151" y="1236"/>
                  </a:lnTo>
                  <a:lnTo>
                    <a:pt x="144" y="1222"/>
                  </a:lnTo>
                  <a:lnTo>
                    <a:pt x="131" y="1197"/>
                  </a:lnTo>
                  <a:lnTo>
                    <a:pt x="119" y="1178"/>
                  </a:lnTo>
                  <a:lnTo>
                    <a:pt x="119" y="1178"/>
                  </a:lnTo>
                  <a:lnTo>
                    <a:pt x="110" y="1162"/>
                  </a:lnTo>
                  <a:lnTo>
                    <a:pt x="102" y="1147"/>
                  </a:lnTo>
                  <a:lnTo>
                    <a:pt x="96" y="1130"/>
                  </a:lnTo>
                  <a:lnTo>
                    <a:pt x="90" y="1114"/>
                  </a:lnTo>
                  <a:lnTo>
                    <a:pt x="90" y="1114"/>
                  </a:lnTo>
                  <a:lnTo>
                    <a:pt x="85" y="1100"/>
                  </a:lnTo>
                  <a:lnTo>
                    <a:pt x="85" y="1100"/>
                  </a:lnTo>
                  <a:lnTo>
                    <a:pt x="80" y="1090"/>
                  </a:lnTo>
                  <a:lnTo>
                    <a:pt x="75" y="1080"/>
                  </a:lnTo>
                  <a:lnTo>
                    <a:pt x="65" y="1060"/>
                  </a:lnTo>
                  <a:lnTo>
                    <a:pt x="65" y="1060"/>
                  </a:lnTo>
                  <a:lnTo>
                    <a:pt x="58" y="1048"/>
                  </a:lnTo>
                  <a:lnTo>
                    <a:pt x="51" y="1035"/>
                  </a:lnTo>
                  <a:lnTo>
                    <a:pt x="45" y="1023"/>
                  </a:lnTo>
                  <a:lnTo>
                    <a:pt x="41" y="1009"/>
                  </a:lnTo>
                  <a:lnTo>
                    <a:pt x="41" y="1009"/>
                  </a:lnTo>
                  <a:lnTo>
                    <a:pt x="35" y="988"/>
                  </a:lnTo>
                  <a:lnTo>
                    <a:pt x="29" y="965"/>
                  </a:lnTo>
                  <a:lnTo>
                    <a:pt x="29" y="965"/>
                  </a:lnTo>
                  <a:lnTo>
                    <a:pt x="23" y="943"/>
                  </a:lnTo>
                  <a:lnTo>
                    <a:pt x="16" y="921"/>
                  </a:lnTo>
                  <a:lnTo>
                    <a:pt x="16" y="921"/>
                  </a:lnTo>
                  <a:lnTo>
                    <a:pt x="11" y="900"/>
                  </a:lnTo>
                  <a:lnTo>
                    <a:pt x="8" y="878"/>
                  </a:lnTo>
                  <a:lnTo>
                    <a:pt x="6" y="856"/>
                  </a:lnTo>
                  <a:lnTo>
                    <a:pt x="4" y="836"/>
                  </a:lnTo>
                  <a:lnTo>
                    <a:pt x="3" y="792"/>
                  </a:lnTo>
                  <a:lnTo>
                    <a:pt x="3" y="748"/>
                  </a:lnTo>
                  <a:lnTo>
                    <a:pt x="3" y="729"/>
                  </a:lnTo>
                  <a:lnTo>
                    <a:pt x="3" y="729"/>
                  </a:lnTo>
                  <a:lnTo>
                    <a:pt x="2" y="697"/>
                  </a:lnTo>
                  <a:lnTo>
                    <a:pt x="2" y="664"/>
                  </a:lnTo>
                  <a:lnTo>
                    <a:pt x="2" y="664"/>
                  </a:lnTo>
                  <a:lnTo>
                    <a:pt x="1" y="630"/>
                  </a:lnTo>
                  <a:lnTo>
                    <a:pt x="0" y="595"/>
                  </a:lnTo>
                  <a:lnTo>
                    <a:pt x="1" y="561"/>
                  </a:lnTo>
                  <a:lnTo>
                    <a:pt x="3" y="527"/>
                  </a:lnTo>
                  <a:lnTo>
                    <a:pt x="3" y="527"/>
                  </a:lnTo>
                  <a:lnTo>
                    <a:pt x="9" y="478"/>
                  </a:lnTo>
                  <a:lnTo>
                    <a:pt x="9" y="478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8" y="409"/>
                  </a:lnTo>
                  <a:lnTo>
                    <a:pt x="20" y="399"/>
                  </a:lnTo>
                  <a:lnTo>
                    <a:pt x="28" y="380"/>
                  </a:lnTo>
                  <a:lnTo>
                    <a:pt x="28" y="380"/>
                  </a:lnTo>
                  <a:lnTo>
                    <a:pt x="33" y="366"/>
                  </a:lnTo>
                  <a:lnTo>
                    <a:pt x="37" y="351"/>
                  </a:lnTo>
                  <a:lnTo>
                    <a:pt x="37" y="351"/>
                  </a:lnTo>
                  <a:lnTo>
                    <a:pt x="49" y="306"/>
                  </a:lnTo>
                  <a:lnTo>
                    <a:pt x="63" y="254"/>
                  </a:lnTo>
                  <a:lnTo>
                    <a:pt x="63" y="254"/>
                  </a:lnTo>
                  <a:lnTo>
                    <a:pt x="67" y="243"/>
                  </a:lnTo>
                  <a:lnTo>
                    <a:pt x="71" y="233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90" y="20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19" y="135"/>
                  </a:lnTo>
                  <a:lnTo>
                    <a:pt x="132" y="111"/>
                  </a:lnTo>
                  <a:lnTo>
                    <a:pt x="139" y="98"/>
                  </a:lnTo>
                  <a:lnTo>
                    <a:pt x="146" y="86"/>
                  </a:lnTo>
                  <a:lnTo>
                    <a:pt x="156" y="74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71" y="55"/>
                  </a:lnTo>
                  <a:lnTo>
                    <a:pt x="175" y="47"/>
                  </a:lnTo>
                  <a:lnTo>
                    <a:pt x="175" y="47"/>
                  </a:lnTo>
                  <a:lnTo>
                    <a:pt x="180" y="38"/>
                  </a:lnTo>
                  <a:lnTo>
                    <a:pt x="183" y="34"/>
                  </a:lnTo>
                  <a:lnTo>
                    <a:pt x="185" y="31"/>
                  </a:lnTo>
                  <a:lnTo>
                    <a:pt x="185" y="31"/>
                  </a:lnTo>
                  <a:lnTo>
                    <a:pt x="196" y="21"/>
                  </a:lnTo>
                  <a:lnTo>
                    <a:pt x="206" y="13"/>
                  </a:lnTo>
                  <a:lnTo>
                    <a:pt x="218" y="5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39" y="0"/>
                  </a:lnTo>
                  <a:lnTo>
                    <a:pt x="243" y="1"/>
                  </a:lnTo>
                  <a:lnTo>
                    <a:pt x="246" y="3"/>
                  </a:lnTo>
                  <a:lnTo>
                    <a:pt x="248" y="5"/>
                  </a:lnTo>
                  <a:lnTo>
                    <a:pt x="251" y="10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53" y="22"/>
                  </a:lnTo>
                  <a:lnTo>
                    <a:pt x="251" y="28"/>
                  </a:lnTo>
                  <a:lnTo>
                    <a:pt x="250" y="30"/>
                  </a:lnTo>
                  <a:lnTo>
                    <a:pt x="247" y="32"/>
                  </a:lnTo>
                  <a:lnTo>
                    <a:pt x="245" y="34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32" y="38"/>
                  </a:lnTo>
                  <a:lnTo>
                    <a:pt x="226" y="41"/>
                  </a:lnTo>
                  <a:lnTo>
                    <a:pt x="221" y="45"/>
                  </a:lnTo>
                  <a:lnTo>
                    <a:pt x="217" y="48"/>
                  </a:lnTo>
                  <a:lnTo>
                    <a:pt x="214" y="51"/>
                  </a:lnTo>
                  <a:lnTo>
                    <a:pt x="212" y="55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4" y="70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193" y="89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71" y="115"/>
                  </a:lnTo>
                  <a:lnTo>
                    <a:pt x="166" y="123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50" y="153"/>
                  </a:lnTo>
                  <a:lnTo>
                    <a:pt x="138" y="176"/>
                  </a:lnTo>
                  <a:lnTo>
                    <a:pt x="138" y="176"/>
                  </a:lnTo>
                  <a:lnTo>
                    <a:pt x="127" y="197"/>
                  </a:lnTo>
                  <a:lnTo>
                    <a:pt x="116" y="219"/>
                  </a:lnTo>
                  <a:lnTo>
                    <a:pt x="106" y="242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87" y="304"/>
                  </a:lnTo>
                  <a:lnTo>
                    <a:pt x="76" y="344"/>
                  </a:lnTo>
                  <a:lnTo>
                    <a:pt x="75" y="349"/>
                  </a:lnTo>
                  <a:lnTo>
                    <a:pt x="75" y="349"/>
                  </a:lnTo>
                  <a:lnTo>
                    <a:pt x="70" y="364"/>
                  </a:lnTo>
                  <a:lnTo>
                    <a:pt x="65" y="379"/>
                  </a:lnTo>
                  <a:lnTo>
                    <a:pt x="65" y="379"/>
                  </a:lnTo>
                  <a:lnTo>
                    <a:pt x="61" y="391"/>
                  </a:lnTo>
                  <a:lnTo>
                    <a:pt x="56" y="403"/>
                  </a:lnTo>
                  <a:lnTo>
                    <a:pt x="53" y="416"/>
                  </a:lnTo>
                  <a:lnTo>
                    <a:pt x="51" y="429"/>
                  </a:lnTo>
                  <a:lnTo>
                    <a:pt x="51" y="429"/>
                  </a:lnTo>
                  <a:lnTo>
                    <a:pt x="49" y="468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1" y="559"/>
                  </a:lnTo>
                  <a:lnTo>
                    <a:pt x="39" y="586"/>
                  </a:lnTo>
                  <a:lnTo>
                    <a:pt x="39" y="613"/>
                  </a:lnTo>
                  <a:lnTo>
                    <a:pt x="39" y="812"/>
                  </a:lnTo>
                  <a:lnTo>
                    <a:pt x="39" y="812"/>
                  </a:lnTo>
                  <a:lnTo>
                    <a:pt x="39" y="830"/>
                  </a:lnTo>
                  <a:lnTo>
                    <a:pt x="41" y="846"/>
                  </a:lnTo>
                  <a:lnTo>
                    <a:pt x="43" y="863"/>
                  </a:lnTo>
                  <a:lnTo>
                    <a:pt x="46" y="879"/>
                  </a:lnTo>
                  <a:lnTo>
                    <a:pt x="54" y="912"/>
                  </a:lnTo>
                  <a:lnTo>
                    <a:pt x="62" y="944"/>
                  </a:lnTo>
                  <a:lnTo>
                    <a:pt x="62" y="944"/>
                  </a:lnTo>
                  <a:lnTo>
                    <a:pt x="73" y="987"/>
                  </a:lnTo>
                  <a:lnTo>
                    <a:pt x="73" y="987"/>
                  </a:lnTo>
                  <a:lnTo>
                    <a:pt x="78" y="1003"/>
                  </a:lnTo>
                  <a:lnTo>
                    <a:pt x="86" y="1020"/>
                  </a:lnTo>
                  <a:lnTo>
                    <a:pt x="93" y="1036"/>
                  </a:lnTo>
                  <a:lnTo>
                    <a:pt x="102" y="1052"/>
                  </a:lnTo>
                  <a:lnTo>
                    <a:pt x="102" y="1052"/>
                  </a:lnTo>
                  <a:lnTo>
                    <a:pt x="112" y="1071"/>
                  </a:lnTo>
                  <a:lnTo>
                    <a:pt x="112" y="1071"/>
                  </a:lnTo>
                  <a:lnTo>
                    <a:pt x="116" y="1079"/>
                  </a:lnTo>
                  <a:lnTo>
                    <a:pt x="119" y="1087"/>
                  </a:lnTo>
                  <a:lnTo>
                    <a:pt x="124" y="1104"/>
                  </a:lnTo>
                  <a:lnTo>
                    <a:pt x="124" y="1104"/>
                  </a:lnTo>
                  <a:lnTo>
                    <a:pt x="131" y="1126"/>
                  </a:lnTo>
                  <a:lnTo>
                    <a:pt x="136" y="1136"/>
                  </a:lnTo>
                  <a:lnTo>
                    <a:pt x="141" y="1147"/>
                  </a:lnTo>
                  <a:lnTo>
                    <a:pt x="141" y="1147"/>
                  </a:lnTo>
                  <a:lnTo>
                    <a:pt x="154" y="1166"/>
                  </a:lnTo>
                  <a:lnTo>
                    <a:pt x="164" y="1184"/>
                  </a:lnTo>
                  <a:lnTo>
                    <a:pt x="173" y="1201"/>
                  </a:lnTo>
                  <a:lnTo>
                    <a:pt x="182" y="1217"/>
                  </a:lnTo>
                  <a:lnTo>
                    <a:pt x="188" y="1232"/>
                  </a:lnTo>
                  <a:lnTo>
                    <a:pt x="192" y="1246"/>
                  </a:lnTo>
                  <a:lnTo>
                    <a:pt x="195" y="1259"/>
                  </a:lnTo>
                  <a:lnTo>
                    <a:pt x="197" y="1271"/>
                  </a:lnTo>
                  <a:lnTo>
                    <a:pt x="197" y="1271"/>
                  </a:lnTo>
                  <a:lnTo>
                    <a:pt x="196" y="1277"/>
                  </a:lnTo>
                  <a:lnTo>
                    <a:pt x="195" y="1280"/>
                  </a:lnTo>
                  <a:lnTo>
                    <a:pt x="193" y="1282"/>
                  </a:lnTo>
                  <a:lnTo>
                    <a:pt x="193" y="1282"/>
                  </a:lnTo>
                  <a:lnTo>
                    <a:pt x="191" y="1284"/>
                  </a:lnTo>
                  <a:lnTo>
                    <a:pt x="188" y="1286"/>
                  </a:lnTo>
                  <a:lnTo>
                    <a:pt x="185" y="1287"/>
                  </a:lnTo>
                  <a:lnTo>
                    <a:pt x="181" y="1287"/>
                  </a:lnTo>
                  <a:lnTo>
                    <a:pt x="181" y="1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8" name="Freeform 414"/>
            <p:cNvSpPr/>
            <p:nvPr/>
          </p:nvSpPr>
          <p:spPr bwMode="auto">
            <a:xfrm>
              <a:off x="5559426" y="3148013"/>
              <a:ext cx="134938" cy="661988"/>
            </a:xfrm>
            <a:custGeom>
              <a:avLst/>
              <a:gdLst/>
              <a:ahLst/>
              <a:cxnLst>
                <a:cxn ang="0">
                  <a:pos x="66" y="1250"/>
                </a:cxn>
                <a:cxn ang="0">
                  <a:pos x="58" y="1244"/>
                </a:cxn>
                <a:cxn ang="0">
                  <a:pos x="58" y="1224"/>
                </a:cxn>
                <a:cxn ang="0">
                  <a:pos x="80" y="1168"/>
                </a:cxn>
                <a:cxn ang="0">
                  <a:pos x="111" y="1115"/>
                </a:cxn>
                <a:cxn ang="0">
                  <a:pos x="129" y="1073"/>
                </a:cxn>
                <a:cxn ang="0">
                  <a:pos x="141" y="1041"/>
                </a:cxn>
                <a:cxn ang="0">
                  <a:pos x="168" y="991"/>
                </a:cxn>
                <a:cxn ang="0">
                  <a:pos x="192" y="918"/>
                </a:cxn>
                <a:cxn ang="0">
                  <a:pos x="210" y="838"/>
                </a:cxn>
                <a:cxn ang="0">
                  <a:pos x="214" y="595"/>
                </a:cxn>
                <a:cxn ang="0">
                  <a:pos x="208" y="491"/>
                </a:cxn>
                <a:cxn ang="0">
                  <a:pos x="202" y="417"/>
                </a:cxn>
                <a:cxn ang="0">
                  <a:pos x="188" y="367"/>
                </a:cxn>
                <a:cxn ang="0">
                  <a:pos x="177" y="333"/>
                </a:cxn>
                <a:cxn ang="0">
                  <a:pos x="155" y="256"/>
                </a:cxn>
                <a:cxn ang="0">
                  <a:pos x="115" y="170"/>
                </a:cxn>
                <a:cxn ang="0">
                  <a:pos x="92" y="127"/>
                </a:cxn>
                <a:cxn ang="0">
                  <a:pos x="70" y="97"/>
                </a:cxn>
                <a:cxn ang="0">
                  <a:pos x="49" y="68"/>
                </a:cxn>
                <a:cxn ang="0">
                  <a:pos x="40" y="49"/>
                </a:cxn>
                <a:cxn ang="0">
                  <a:pos x="21" y="37"/>
                </a:cxn>
                <a:cxn ang="0">
                  <a:pos x="7" y="31"/>
                </a:cxn>
                <a:cxn ang="0">
                  <a:pos x="0" y="15"/>
                </a:cxn>
                <a:cxn ang="0">
                  <a:pos x="8" y="3"/>
                </a:cxn>
                <a:cxn ang="0">
                  <a:pos x="17" y="0"/>
                </a:cxn>
                <a:cxn ang="0">
                  <a:pos x="47" y="11"/>
                </a:cxn>
                <a:cxn ang="0">
                  <a:pos x="71" y="33"/>
                </a:cxn>
                <a:cxn ang="0">
                  <a:pos x="82" y="52"/>
                </a:cxn>
                <a:cxn ang="0">
                  <a:pos x="98" y="71"/>
                </a:cxn>
                <a:cxn ang="0">
                  <a:pos x="135" y="132"/>
                </a:cxn>
                <a:cxn ang="0">
                  <a:pos x="156" y="180"/>
                </a:cxn>
                <a:cxn ang="0">
                  <a:pos x="182" y="226"/>
                </a:cxn>
                <a:cxn ang="0">
                  <a:pos x="204" y="297"/>
                </a:cxn>
                <a:cxn ang="0">
                  <a:pos x="226" y="368"/>
                </a:cxn>
                <a:cxn ang="0">
                  <a:pos x="237" y="407"/>
                </a:cxn>
                <a:cxn ang="0">
                  <a:pos x="249" y="512"/>
                </a:cxn>
                <a:cxn ang="0">
                  <a:pos x="253" y="612"/>
                </a:cxn>
                <a:cxn ang="0">
                  <a:pos x="250" y="709"/>
                </a:cxn>
                <a:cxn ang="0">
                  <a:pos x="249" y="812"/>
                </a:cxn>
                <a:cxn ang="0">
                  <a:pos x="237" y="895"/>
                </a:cxn>
                <a:cxn ang="0">
                  <a:pos x="225" y="939"/>
                </a:cxn>
                <a:cxn ang="0">
                  <a:pos x="208" y="993"/>
                </a:cxn>
                <a:cxn ang="0">
                  <a:pos x="188" y="1031"/>
                </a:cxn>
                <a:cxn ang="0">
                  <a:pos x="168" y="1070"/>
                </a:cxn>
                <a:cxn ang="0">
                  <a:pos x="150" y="1114"/>
                </a:cxn>
                <a:cxn ang="0">
                  <a:pos x="122" y="1164"/>
                </a:cxn>
                <a:cxn ang="0">
                  <a:pos x="94" y="1224"/>
                </a:cxn>
                <a:cxn ang="0">
                  <a:pos x="90" y="1241"/>
                </a:cxn>
                <a:cxn ang="0">
                  <a:pos x="73" y="1251"/>
                </a:cxn>
              </a:cxnLst>
              <a:rect l="0" t="0" r="r" b="b"/>
              <a:pathLst>
                <a:path w="254" h="1251">
                  <a:moveTo>
                    <a:pt x="73" y="1251"/>
                  </a:moveTo>
                  <a:lnTo>
                    <a:pt x="73" y="1251"/>
                  </a:lnTo>
                  <a:lnTo>
                    <a:pt x="69" y="1251"/>
                  </a:lnTo>
                  <a:lnTo>
                    <a:pt x="66" y="1250"/>
                  </a:lnTo>
                  <a:lnTo>
                    <a:pt x="62" y="1249"/>
                  </a:lnTo>
                  <a:lnTo>
                    <a:pt x="59" y="1246"/>
                  </a:lnTo>
                  <a:lnTo>
                    <a:pt x="59" y="1246"/>
                  </a:lnTo>
                  <a:lnTo>
                    <a:pt x="58" y="1244"/>
                  </a:lnTo>
                  <a:lnTo>
                    <a:pt x="57" y="1241"/>
                  </a:lnTo>
                  <a:lnTo>
                    <a:pt x="56" y="1235"/>
                  </a:lnTo>
                  <a:lnTo>
                    <a:pt x="56" y="1235"/>
                  </a:lnTo>
                  <a:lnTo>
                    <a:pt x="58" y="1224"/>
                  </a:lnTo>
                  <a:lnTo>
                    <a:pt x="61" y="1211"/>
                  </a:lnTo>
                  <a:lnTo>
                    <a:pt x="66" y="1198"/>
                  </a:lnTo>
                  <a:lnTo>
                    <a:pt x="72" y="1183"/>
                  </a:lnTo>
                  <a:lnTo>
                    <a:pt x="80" y="1168"/>
                  </a:lnTo>
                  <a:lnTo>
                    <a:pt x="89" y="1151"/>
                  </a:lnTo>
                  <a:lnTo>
                    <a:pt x="100" y="1134"/>
                  </a:lnTo>
                  <a:lnTo>
                    <a:pt x="111" y="1115"/>
                  </a:lnTo>
                  <a:lnTo>
                    <a:pt x="111" y="1115"/>
                  </a:lnTo>
                  <a:lnTo>
                    <a:pt x="117" y="1105"/>
                  </a:lnTo>
                  <a:lnTo>
                    <a:pt x="121" y="1095"/>
                  </a:lnTo>
                  <a:lnTo>
                    <a:pt x="129" y="1073"/>
                  </a:lnTo>
                  <a:lnTo>
                    <a:pt x="129" y="1073"/>
                  </a:lnTo>
                  <a:lnTo>
                    <a:pt x="135" y="1056"/>
                  </a:lnTo>
                  <a:lnTo>
                    <a:pt x="138" y="1049"/>
                  </a:lnTo>
                  <a:lnTo>
                    <a:pt x="141" y="1041"/>
                  </a:lnTo>
                  <a:lnTo>
                    <a:pt x="141" y="1041"/>
                  </a:lnTo>
                  <a:lnTo>
                    <a:pt x="151" y="1022"/>
                  </a:lnTo>
                  <a:lnTo>
                    <a:pt x="151" y="1022"/>
                  </a:lnTo>
                  <a:lnTo>
                    <a:pt x="161" y="1007"/>
                  </a:lnTo>
                  <a:lnTo>
                    <a:pt x="168" y="991"/>
                  </a:lnTo>
                  <a:lnTo>
                    <a:pt x="175" y="976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92" y="918"/>
                  </a:lnTo>
                  <a:lnTo>
                    <a:pt x="192" y="918"/>
                  </a:lnTo>
                  <a:lnTo>
                    <a:pt x="200" y="887"/>
                  </a:lnTo>
                  <a:lnTo>
                    <a:pt x="207" y="855"/>
                  </a:lnTo>
                  <a:lnTo>
                    <a:pt x="210" y="838"/>
                  </a:lnTo>
                  <a:lnTo>
                    <a:pt x="212" y="823"/>
                  </a:lnTo>
                  <a:lnTo>
                    <a:pt x="214" y="806"/>
                  </a:lnTo>
                  <a:lnTo>
                    <a:pt x="214" y="789"/>
                  </a:lnTo>
                  <a:lnTo>
                    <a:pt x="214" y="595"/>
                  </a:lnTo>
                  <a:lnTo>
                    <a:pt x="214" y="595"/>
                  </a:lnTo>
                  <a:lnTo>
                    <a:pt x="214" y="569"/>
                  </a:lnTo>
                  <a:lnTo>
                    <a:pt x="212" y="543"/>
                  </a:lnTo>
                  <a:lnTo>
                    <a:pt x="208" y="491"/>
                  </a:lnTo>
                  <a:lnTo>
                    <a:pt x="208" y="491"/>
                  </a:lnTo>
                  <a:lnTo>
                    <a:pt x="204" y="454"/>
                  </a:lnTo>
                  <a:lnTo>
                    <a:pt x="202" y="417"/>
                  </a:lnTo>
                  <a:lnTo>
                    <a:pt x="202" y="417"/>
                  </a:lnTo>
                  <a:lnTo>
                    <a:pt x="200" y="404"/>
                  </a:lnTo>
                  <a:lnTo>
                    <a:pt x="197" y="391"/>
                  </a:lnTo>
                  <a:lnTo>
                    <a:pt x="193" y="380"/>
                  </a:lnTo>
                  <a:lnTo>
                    <a:pt x="188" y="367"/>
                  </a:lnTo>
                  <a:lnTo>
                    <a:pt x="188" y="367"/>
                  </a:lnTo>
                  <a:lnTo>
                    <a:pt x="182" y="354"/>
                  </a:lnTo>
                  <a:lnTo>
                    <a:pt x="178" y="340"/>
                  </a:lnTo>
                  <a:lnTo>
                    <a:pt x="177" y="333"/>
                  </a:lnTo>
                  <a:lnTo>
                    <a:pt x="177" y="333"/>
                  </a:lnTo>
                  <a:lnTo>
                    <a:pt x="167" y="294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47" y="234"/>
                  </a:lnTo>
                  <a:lnTo>
                    <a:pt x="138" y="212"/>
                  </a:lnTo>
                  <a:lnTo>
                    <a:pt x="126" y="192"/>
                  </a:lnTo>
                  <a:lnTo>
                    <a:pt x="115" y="170"/>
                  </a:lnTo>
                  <a:lnTo>
                    <a:pt x="115" y="170"/>
                  </a:lnTo>
                  <a:lnTo>
                    <a:pt x="103" y="148"/>
                  </a:lnTo>
                  <a:lnTo>
                    <a:pt x="92" y="127"/>
                  </a:lnTo>
                  <a:lnTo>
                    <a:pt x="92" y="127"/>
                  </a:lnTo>
                  <a:lnTo>
                    <a:pt x="87" y="118"/>
                  </a:lnTo>
                  <a:lnTo>
                    <a:pt x="82" y="111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60" y="8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49" y="68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2" y="52"/>
                  </a:lnTo>
                  <a:lnTo>
                    <a:pt x="40" y="49"/>
                  </a:lnTo>
                  <a:lnTo>
                    <a:pt x="37" y="45"/>
                  </a:lnTo>
                  <a:lnTo>
                    <a:pt x="32" y="42"/>
                  </a:lnTo>
                  <a:lnTo>
                    <a:pt x="27" y="39"/>
                  </a:lnTo>
                  <a:lnTo>
                    <a:pt x="21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4" y="29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6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6" y="5"/>
                  </a:lnTo>
                  <a:lnTo>
                    <a:pt x="47" y="11"/>
                  </a:lnTo>
                  <a:lnTo>
                    <a:pt x="57" y="19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71" y="33"/>
                  </a:lnTo>
                  <a:lnTo>
                    <a:pt x="74" y="37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2" y="52"/>
                  </a:lnTo>
                  <a:lnTo>
                    <a:pt x="84" y="57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98" y="71"/>
                  </a:lnTo>
                  <a:lnTo>
                    <a:pt x="107" y="83"/>
                  </a:lnTo>
                  <a:lnTo>
                    <a:pt x="114" y="95"/>
                  </a:lnTo>
                  <a:lnTo>
                    <a:pt x="121" y="107"/>
                  </a:lnTo>
                  <a:lnTo>
                    <a:pt x="135" y="132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4" y="194"/>
                  </a:lnTo>
                  <a:lnTo>
                    <a:pt x="171" y="206"/>
                  </a:lnTo>
                  <a:lnTo>
                    <a:pt x="171" y="206"/>
                  </a:lnTo>
                  <a:lnTo>
                    <a:pt x="182" y="226"/>
                  </a:lnTo>
                  <a:lnTo>
                    <a:pt x="186" y="236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204" y="29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220" y="355"/>
                  </a:lnTo>
                  <a:lnTo>
                    <a:pt x="226" y="368"/>
                  </a:lnTo>
                  <a:lnTo>
                    <a:pt x="226" y="368"/>
                  </a:lnTo>
                  <a:lnTo>
                    <a:pt x="233" y="388"/>
                  </a:lnTo>
                  <a:lnTo>
                    <a:pt x="235" y="397"/>
                  </a:lnTo>
                  <a:lnTo>
                    <a:pt x="237" y="407"/>
                  </a:lnTo>
                  <a:lnTo>
                    <a:pt x="237" y="407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9" y="512"/>
                  </a:lnTo>
                  <a:lnTo>
                    <a:pt x="249" y="512"/>
                  </a:lnTo>
                  <a:lnTo>
                    <a:pt x="253" y="545"/>
                  </a:lnTo>
                  <a:lnTo>
                    <a:pt x="254" y="579"/>
                  </a:lnTo>
                  <a:lnTo>
                    <a:pt x="253" y="612"/>
                  </a:lnTo>
                  <a:lnTo>
                    <a:pt x="251" y="646"/>
                  </a:lnTo>
                  <a:lnTo>
                    <a:pt x="251" y="646"/>
                  </a:lnTo>
                  <a:lnTo>
                    <a:pt x="250" y="677"/>
                  </a:lnTo>
                  <a:lnTo>
                    <a:pt x="250" y="709"/>
                  </a:lnTo>
                  <a:lnTo>
                    <a:pt x="250" y="727"/>
                  </a:lnTo>
                  <a:lnTo>
                    <a:pt x="250" y="727"/>
                  </a:lnTo>
                  <a:lnTo>
                    <a:pt x="250" y="770"/>
                  </a:lnTo>
                  <a:lnTo>
                    <a:pt x="249" y="812"/>
                  </a:lnTo>
                  <a:lnTo>
                    <a:pt x="247" y="832"/>
                  </a:lnTo>
                  <a:lnTo>
                    <a:pt x="245" y="853"/>
                  </a:lnTo>
                  <a:lnTo>
                    <a:pt x="241" y="875"/>
                  </a:lnTo>
                  <a:lnTo>
                    <a:pt x="237" y="895"/>
                  </a:lnTo>
                  <a:lnTo>
                    <a:pt x="237" y="895"/>
                  </a:lnTo>
                  <a:lnTo>
                    <a:pt x="231" y="917"/>
                  </a:lnTo>
                  <a:lnTo>
                    <a:pt x="225" y="939"/>
                  </a:lnTo>
                  <a:lnTo>
                    <a:pt x="225" y="939"/>
                  </a:lnTo>
                  <a:lnTo>
                    <a:pt x="217" y="959"/>
                  </a:lnTo>
                  <a:lnTo>
                    <a:pt x="212" y="981"/>
                  </a:lnTo>
                  <a:lnTo>
                    <a:pt x="212" y="981"/>
                  </a:lnTo>
                  <a:lnTo>
                    <a:pt x="208" y="993"/>
                  </a:lnTo>
                  <a:lnTo>
                    <a:pt x="202" y="1006"/>
                  </a:lnTo>
                  <a:lnTo>
                    <a:pt x="196" y="1018"/>
                  </a:lnTo>
                  <a:lnTo>
                    <a:pt x="188" y="1031"/>
                  </a:lnTo>
                  <a:lnTo>
                    <a:pt x="188" y="1031"/>
                  </a:lnTo>
                  <a:lnTo>
                    <a:pt x="177" y="1050"/>
                  </a:lnTo>
                  <a:lnTo>
                    <a:pt x="173" y="1059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4" y="1082"/>
                  </a:lnTo>
                  <a:lnTo>
                    <a:pt x="164" y="1082"/>
                  </a:lnTo>
                  <a:lnTo>
                    <a:pt x="157" y="1099"/>
                  </a:lnTo>
                  <a:lnTo>
                    <a:pt x="150" y="1114"/>
                  </a:lnTo>
                  <a:lnTo>
                    <a:pt x="143" y="1130"/>
                  </a:lnTo>
                  <a:lnTo>
                    <a:pt x="135" y="1144"/>
                  </a:lnTo>
                  <a:lnTo>
                    <a:pt x="135" y="1144"/>
                  </a:lnTo>
                  <a:lnTo>
                    <a:pt x="122" y="1164"/>
                  </a:lnTo>
                  <a:lnTo>
                    <a:pt x="109" y="1188"/>
                  </a:lnTo>
                  <a:lnTo>
                    <a:pt x="103" y="1201"/>
                  </a:lnTo>
                  <a:lnTo>
                    <a:pt x="98" y="1213"/>
                  </a:lnTo>
                  <a:lnTo>
                    <a:pt x="94" y="1224"/>
                  </a:lnTo>
                  <a:lnTo>
                    <a:pt x="92" y="1234"/>
                  </a:lnTo>
                  <a:lnTo>
                    <a:pt x="92" y="1234"/>
                  </a:lnTo>
                  <a:lnTo>
                    <a:pt x="91" y="1238"/>
                  </a:lnTo>
                  <a:lnTo>
                    <a:pt x="90" y="1241"/>
                  </a:lnTo>
                  <a:lnTo>
                    <a:pt x="88" y="1244"/>
                  </a:lnTo>
                  <a:lnTo>
                    <a:pt x="85" y="1246"/>
                  </a:lnTo>
                  <a:lnTo>
                    <a:pt x="79" y="1250"/>
                  </a:lnTo>
                  <a:lnTo>
                    <a:pt x="73" y="1251"/>
                  </a:lnTo>
                  <a:lnTo>
                    <a:pt x="73" y="12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9" name="Freeform 415"/>
            <p:cNvSpPr/>
            <p:nvPr/>
          </p:nvSpPr>
          <p:spPr bwMode="auto">
            <a:xfrm>
              <a:off x="5618163" y="3146425"/>
              <a:ext cx="193675" cy="657225"/>
            </a:xfrm>
            <a:custGeom>
              <a:avLst/>
              <a:gdLst/>
              <a:ahLst/>
              <a:cxnLst>
                <a:cxn ang="0">
                  <a:pos x="29" y="1241"/>
                </a:cxn>
                <a:cxn ang="0">
                  <a:pos x="21" y="1231"/>
                </a:cxn>
                <a:cxn ang="0">
                  <a:pos x="22" y="1216"/>
                </a:cxn>
                <a:cxn ang="0">
                  <a:pos x="37" y="1201"/>
                </a:cxn>
                <a:cxn ang="0">
                  <a:pos x="66" y="1186"/>
                </a:cxn>
                <a:cxn ang="0">
                  <a:pos x="125" y="1154"/>
                </a:cxn>
                <a:cxn ang="0">
                  <a:pos x="154" y="1122"/>
                </a:cxn>
                <a:cxn ang="0">
                  <a:pos x="200" y="1069"/>
                </a:cxn>
                <a:cxn ang="0">
                  <a:pos x="251" y="1009"/>
                </a:cxn>
                <a:cxn ang="0">
                  <a:pos x="273" y="965"/>
                </a:cxn>
                <a:cxn ang="0">
                  <a:pos x="314" y="827"/>
                </a:cxn>
                <a:cxn ang="0">
                  <a:pos x="325" y="757"/>
                </a:cxn>
                <a:cxn ang="0">
                  <a:pos x="330" y="644"/>
                </a:cxn>
                <a:cxn ang="0">
                  <a:pos x="324" y="570"/>
                </a:cxn>
                <a:cxn ang="0">
                  <a:pos x="305" y="434"/>
                </a:cxn>
                <a:cxn ang="0">
                  <a:pos x="288" y="354"/>
                </a:cxn>
                <a:cxn ang="0">
                  <a:pos x="257" y="277"/>
                </a:cxn>
                <a:cxn ang="0">
                  <a:pos x="238" y="239"/>
                </a:cxn>
                <a:cxn ang="0">
                  <a:pos x="207" y="198"/>
                </a:cxn>
                <a:cxn ang="0">
                  <a:pos x="187" y="173"/>
                </a:cxn>
                <a:cxn ang="0">
                  <a:pos x="167" y="148"/>
                </a:cxn>
                <a:cxn ang="0">
                  <a:pos x="132" y="123"/>
                </a:cxn>
                <a:cxn ang="0">
                  <a:pos x="63" y="65"/>
                </a:cxn>
                <a:cxn ang="0">
                  <a:pos x="13" y="39"/>
                </a:cxn>
                <a:cxn ang="0">
                  <a:pos x="1" y="27"/>
                </a:cxn>
                <a:cxn ang="0">
                  <a:pos x="1" y="13"/>
                </a:cxn>
                <a:cxn ang="0">
                  <a:pos x="8" y="2"/>
                </a:cxn>
                <a:cxn ang="0">
                  <a:pos x="23" y="1"/>
                </a:cxn>
                <a:cxn ang="0">
                  <a:pos x="34" y="9"/>
                </a:cxn>
                <a:cxn ang="0">
                  <a:pos x="64" y="23"/>
                </a:cxn>
                <a:cxn ang="0">
                  <a:pos x="139" y="80"/>
                </a:cxn>
                <a:cxn ang="0">
                  <a:pos x="178" y="111"/>
                </a:cxn>
                <a:cxn ang="0">
                  <a:pos x="234" y="172"/>
                </a:cxn>
                <a:cxn ang="0">
                  <a:pos x="281" y="244"/>
                </a:cxn>
                <a:cxn ang="0">
                  <a:pos x="313" y="317"/>
                </a:cxn>
                <a:cxn ang="0">
                  <a:pos x="342" y="432"/>
                </a:cxn>
                <a:cxn ang="0">
                  <a:pos x="356" y="550"/>
                </a:cxn>
                <a:cxn ang="0">
                  <a:pos x="366" y="650"/>
                </a:cxn>
                <a:cxn ang="0">
                  <a:pos x="364" y="730"/>
                </a:cxn>
                <a:cxn ang="0">
                  <a:pos x="361" y="791"/>
                </a:cxn>
                <a:cxn ang="0">
                  <a:pos x="348" y="839"/>
                </a:cxn>
                <a:cxn ang="0">
                  <a:pos x="325" y="927"/>
                </a:cxn>
                <a:cxn ang="0">
                  <a:pos x="304" y="984"/>
                </a:cxn>
                <a:cxn ang="0">
                  <a:pos x="258" y="1059"/>
                </a:cxn>
                <a:cxn ang="0">
                  <a:pos x="192" y="1135"/>
                </a:cxn>
                <a:cxn ang="0">
                  <a:pos x="170" y="1160"/>
                </a:cxn>
                <a:cxn ang="0">
                  <a:pos x="132" y="1196"/>
                </a:cxn>
                <a:cxn ang="0">
                  <a:pos x="104" y="1207"/>
                </a:cxn>
                <a:cxn ang="0">
                  <a:pos x="65" y="1224"/>
                </a:cxn>
                <a:cxn ang="0">
                  <a:pos x="53" y="1235"/>
                </a:cxn>
                <a:cxn ang="0">
                  <a:pos x="39" y="1244"/>
                </a:cxn>
              </a:cxnLst>
              <a:rect l="0" t="0" r="r" b="b"/>
              <a:pathLst>
                <a:path w="366" h="1244">
                  <a:moveTo>
                    <a:pt x="39" y="1244"/>
                  </a:moveTo>
                  <a:lnTo>
                    <a:pt x="39" y="1244"/>
                  </a:lnTo>
                  <a:lnTo>
                    <a:pt x="34" y="1243"/>
                  </a:lnTo>
                  <a:lnTo>
                    <a:pt x="29" y="1241"/>
                  </a:lnTo>
                  <a:lnTo>
                    <a:pt x="25" y="1238"/>
                  </a:lnTo>
                  <a:lnTo>
                    <a:pt x="22" y="1234"/>
                  </a:lnTo>
                  <a:lnTo>
                    <a:pt x="22" y="1234"/>
                  </a:lnTo>
                  <a:lnTo>
                    <a:pt x="21" y="1231"/>
                  </a:lnTo>
                  <a:lnTo>
                    <a:pt x="20" y="1227"/>
                  </a:lnTo>
                  <a:lnTo>
                    <a:pt x="20" y="1222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5" y="1211"/>
                  </a:lnTo>
                  <a:lnTo>
                    <a:pt x="29" y="1207"/>
                  </a:lnTo>
                  <a:lnTo>
                    <a:pt x="33" y="1204"/>
                  </a:lnTo>
                  <a:lnTo>
                    <a:pt x="37" y="1201"/>
                  </a:lnTo>
                  <a:lnTo>
                    <a:pt x="48" y="1195"/>
                  </a:lnTo>
                  <a:lnTo>
                    <a:pt x="59" y="1190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91" y="1175"/>
                  </a:lnTo>
                  <a:lnTo>
                    <a:pt x="103" y="1169"/>
                  </a:lnTo>
                  <a:lnTo>
                    <a:pt x="115" y="1162"/>
                  </a:lnTo>
                  <a:lnTo>
                    <a:pt x="125" y="1154"/>
                  </a:lnTo>
                  <a:lnTo>
                    <a:pt x="135" y="1145"/>
                  </a:lnTo>
                  <a:lnTo>
                    <a:pt x="145" y="1135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65" y="1108"/>
                  </a:lnTo>
                  <a:lnTo>
                    <a:pt x="177" y="1095"/>
                  </a:lnTo>
                  <a:lnTo>
                    <a:pt x="200" y="1069"/>
                  </a:lnTo>
                  <a:lnTo>
                    <a:pt x="200" y="1069"/>
                  </a:lnTo>
                  <a:lnTo>
                    <a:pt x="218" y="1050"/>
                  </a:lnTo>
                  <a:lnTo>
                    <a:pt x="236" y="1030"/>
                  </a:lnTo>
                  <a:lnTo>
                    <a:pt x="244" y="1020"/>
                  </a:lnTo>
                  <a:lnTo>
                    <a:pt x="251" y="1009"/>
                  </a:lnTo>
                  <a:lnTo>
                    <a:pt x="258" y="997"/>
                  </a:lnTo>
                  <a:lnTo>
                    <a:pt x="263" y="985"/>
                  </a:lnTo>
                  <a:lnTo>
                    <a:pt x="263" y="985"/>
                  </a:lnTo>
                  <a:lnTo>
                    <a:pt x="273" y="965"/>
                  </a:lnTo>
                  <a:lnTo>
                    <a:pt x="280" y="946"/>
                  </a:lnTo>
                  <a:lnTo>
                    <a:pt x="293" y="905"/>
                  </a:lnTo>
                  <a:lnTo>
                    <a:pt x="305" y="866"/>
                  </a:lnTo>
                  <a:lnTo>
                    <a:pt x="314" y="827"/>
                  </a:lnTo>
                  <a:lnTo>
                    <a:pt x="314" y="827"/>
                  </a:lnTo>
                  <a:lnTo>
                    <a:pt x="319" y="804"/>
                  </a:lnTo>
                  <a:lnTo>
                    <a:pt x="323" y="780"/>
                  </a:lnTo>
                  <a:lnTo>
                    <a:pt x="325" y="757"/>
                  </a:lnTo>
                  <a:lnTo>
                    <a:pt x="327" y="734"/>
                  </a:lnTo>
                  <a:lnTo>
                    <a:pt x="330" y="711"/>
                  </a:lnTo>
                  <a:lnTo>
                    <a:pt x="330" y="689"/>
                  </a:lnTo>
                  <a:lnTo>
                    <a:pt x="330" y="644"/>
                  </a:lnTo>
                  <a:lnTo>
                    <a:pt x="330" y="644"/>
                  </a:lnTo>
                  <a:lnTo>
                    <a:pt x="328" y="619"/>
                  </a:lnTo>
                  <a:lnTo>
                    <a:pt x="327" y="595"/>
                  </a:lnTo>
                  <a:lnTo>
                    <a:pt x="324" y="570"/>
                  </a:lnTo>
                  <a:lnTo>
                    <a:pt x="322" y="545"/>
                  </a:lnTo>
                  <a:lnTo>
                    <a:pt x="315" y="496"/>
                  </a:lnTo>
                  <a:lnTo>
                    <a:pt x="307" y="447"/>
                  </a:lnTo>
                  <a:lnTo>
                    <a:pt x="305" y="434"/>
                  </a:lnTo>
                  <a:lnTo>
                    <a:pt x="305" y="434"/>
                  </a:lnTo>
                  <a:lnTo>
                    <a:pt x="298" y="394"/>
                  </a:lnTo>
                  <a:lnTo>
                    <a:pt x="293" y="374"/>
                  </a:lnTo>
                  <a:lnTo>
                    <a:pt x="288" y="354"/>
                  </a:lnTo>
                  <a:lnTo>
                    <a:pt x="282" y="333"/>
                  </a:lnTo>
                  <a:lnTo>
                    <a:pt x="275" y="314"/>
                  </a:lnTo>
                  <a:lnTo>
                    <a:pt x="267" y="295"/>
                  </a:lnTo>
                  <a:lnTo>
                    <a:pt x="257" y="277"/>
                  </a:lnTo>
                  <a:lnTo>
                    <a:pt x="257" y="277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38" y="239"/>
                  </a:lnTo>
                  <a:lnTo>
                    <a:pt x="229" y="224"/>
                  </a:lnTo>
                  <a:lnTo>
                    <a:pt x="219" y="210"/>
                  </a:lnTo>
                  <a:lnTo>
                    <a:pt x="213" y="203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01" y="193"/>
                  </a:lnTo>
                  <a:lnTo>
                    <a:pt x="196" y="187"/>
                  </a:lnTo>
                  <a:lnTo>
                    <a:pt x="187" y="173"/>
                  </a:lnTo>
                  <a:lnTo>
                    <a:pt x="187" y="173"/>
                  </a:lnTo>
                  <a:lnTo>
                    <a:pt x="181" y="165"/>
                  </a:lnTo>
                  <a:lnTo>
                    <a:pt x="175" y="157"/>
                  </a:lnTo>
                  <a:lnTo>
                    <a:pt x="167" y="148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46" y="133"/>
                  </a:lnTo>
                  <a:lnTo>
                    <a:pt x="132" y="123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85" y="82"/>
                  </a:lnTo>
                  <a:lnTo>
                    <a:pt x="63" y="65"/>
                  </a:lnTo>
                  <a:lnTo>
                    <a:pt x="52" y="57"/>
                  </a:lnTo>
                  <a:lnTo>
                    <a:pt x="39" y="50"/>
                  </a:lnTo>
                  <a:lnTo>
                    <a:pt x="27" y="44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51" y="15"/>
                  </a:lnTo>
                  <a:lnTo>
                    <a:pt x="64" y="23"/>
                  </a:lnTo>
                  <a:lnTo>
                    <a:pt x="77" y="32"/>
                  </a:lnTo>
                  <a:lnTo>
                    <a:pt x="90" y="40"/>
                  </a:lnTo>
                  <a:lnTo>
                    <a:pt x="115" y="6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58" y="96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93" y="125"/>
                  </a:lnTo>
                  <a:lnTo>
                    <a:pt x="208" y="139"/>
                  </a:lnTo>
                  <a:lnTo>
                    <a:pt x="222" y="156"/>
                  </a:lnTo>
                  <a:lnTo>
                    <a:pt x="234" y="172"/>
                  </a:lnTo>
                  <a:lnTo>
                    <a:pt x="247" y="190"/>
                  </a:lnTo>
                  <a:lnTo>
                    <a:pt x="258" y="208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90" y="262"/>
                  </a:lnTo>
                  <a:lnTo>
                    <a:pt x="299" y="281"/>
                  </a:lnTo>
                  <a:lnTo>
                    <a:pt x="307" y="298"/>
                  </a:lnTo>
                  <a:lnTo>
                    <a:pt x="313" y="317"/>
                  </a:lnTo>
                  <a:lnTo>
                    <a:pt x="319" y="335"/>
                  </a:lnTo>
                  <a:lnTo>
                    <a:pt x="325" y="355"/>
                  </a:lnTo>
                  <a:lnTo>
                    <a:pt x="335" y="393"/>
                  </a:lnTo>
                  <a:lnTo>
                    <a:pt x="342" y="432"/>
                  </a:lnTo>
                  <a:lnTo>
                    <a:pt x="347" y="472"/>
                  </a:lnTo>
                  <a:lnTo>
                    <a:pt x="352" y="511"/>
                  </a:lnTo>
                  <a:lnTo>
                    <a:pt x="356" y="550"/>
                  </a:lnTo>
                  <a:lnTo>
                    <a:pt x="356" y="550"/>
                  </a:lnTo>
                  <a:lnTo>
                    <a:pt x="364" y="615"/>
                  </a:lnTo>
                  <a:lnTo>
                    <a:pt x="364" y="615"/>
                  </a:lnTo>
                  <a:lnTo>
                    <a:pt x="365" y="633"/>
                  </a:lnTo>
                  <a:lnTo>
                    <a:pt x="366" y="650"/>
                  </a:lnTo>
                  <a:lnTo>
                    <a:pt x="365" y="686"/>
                  </a:lnTo>
                  <a:lnTo>
                    <a:pt x="365" y="686"/>
                  </a:lnTo>
                  <a:lnTo>
                    <a:pt x="364" y="723"/>
                  </a:lnTo>
                  <a:lnTo>
                    <a:pt x="364" y="730"/>
                  </a:lnTo>
                  <a:lnTo>
                    <a:pt x="364" y="730"/>
                  </a:lnTo>
                  <a:lnTo>
                    <a:pt x="364" y="751"/>
                  </a:lnTo>
                  <a:lnTo>
                    <a:pt x="363" y="770"/>
                  </a:lnTo>
                  <a:lnTo>
                    <a:pt x="361" y="791"/>
                  </a:lnTo>
                  <a:lnTo>
                    <a:pt x="358" y="800"/>
                  </a:lnTo>
                  <a:lnTo>
                    <a:pt x="355" y="810"/>
                  </a:lnTo>
                  <a:lnTo>
                    <a:pt x="355" y="810"/>
                  </a:lnTo>
                  <a:lnTo>
                    <a:pt x="348" y="839"/>
                  </a:lnTo>
                  <a:lnTo>
                    <a:pt x="341" y="868"/>
                  </a:lnTo>
                  <a:lnTo>
                    <a:pt x="341" y="868"/>
                  </a:lnTo>
                  <a:lnTo>
                    <a:pt x="334" y="897"/>
                  </a:lnTo>
                  <a:lnTo>
                    <a:pt x="325" y="927"/>
                  </a:lnTo>
                  <a:lnTo>
                    <a:pt x="316" y="956"/>
                  </a:lnTo>
                  <a:lnTo>
                    <a:pt x="310" y="971"/>
                  </a:lnTo>
                  <a:lnTo>
                    <a:pt x="304" y="984"/>
                  </a:lnTo>
                  <a:lnTo>
                    <a:pt x="304" y="984"/>
                  </a:lnTo>
                  <a:lnTo>
                    <a:pt x="294" y="1004"/>
                  </a:lnTo>
                  <a:lnTo>
                    <a:pt x="283" y="1022"/>
                  </a:lnTo>
                  <a:lnTo>
                    <a:pt x="271" y="1041"/>
                  </a:lnTo>
                  <a:lnTo>
                    <a:pt x="258" y="1059"/>
                  </a:lnTo>
                  <a:lnTo>
                    <a:pt x="244" y="1078"/>
                  </a:lnTo>
                  <a:lnTo>
                    <a:pt x="228" y="1097"/>
                  </a:lnTo>
                  <a:lnTo>
                    <a:pt x="211" y="1115"/>
                  </a:lnTo>
                  <a:lnTo>
                    <a:pt x="192" y="1135"/>
                  </a:lnTo>
                  <a:lnTo>
                    <a:pt x="192" y="1135"/>
                  </a:lnTo>
                  <a:lnTo>
                    <a:pt x="181" y="1147"/>
                  </a:lnTo>
                  <a:lnTo>
                    <a:pt x="170" y="1160"/>
                  </a:lnTo>
                  <a:lnTo>
                    <a:pt x="170" y="1160"/>
                  </a:lnTo>
                  <a:lnTo>
                    <a:pt x="161" y="1171"/>
                  </a:lnTo>
                  <a:lnTo>
                    <a:pt x="151" y="1181"/>
                  </a:lnTo>
                  <a:lnTo>
                    <a:pt x="139" y="1191"/>
                  </a:lnTo>
                  <a:lnTo>
                    <a:pt x="132" y="1196"/>
                  </a:lnTo>
                  <a:lnTo>
                    <a:pt x="124" y="1200"/>
                  </a:lnTo>
                  <a:lnTo>
                    <a:pt x="124" y="1200"/>
                  </a:lnTo>
                  <a:lnTo>
                    <a:pt x="116" y="1203"/>
                  </a:lnTo>
                  <a:lnTo>
                    <a:pt x="104" y="1207"/>
                  </a:lnTo>
                  <a:lnTo>
                    <a:pt x="104" y="1207"/>
                  </a:lnTo>
                  <a:lnTo>
                    <a:pt x="87" y="1213"/>
                  </a:lnTo>
                  <a:lnTo>
                    <a:pt x="71" y="1221"/>
                  </a:lnTo>
                  <a:lnTo>
                    <a:pt x="65" y="1224"/>
                  </a:lnTo>
                  <a:lnTo>
                    <a:pt x="60" y="1228"/>
                  </a:lnTo>
                  <a:lnTo>
                    <a:pt x="56" y="1231"/>
                  </a:lnTo>
                  <a:lnTo>
                    <a:pt x="53" y="1235"/>
                  </a:lnTo>
                  <a:lnTo>
                    <a:pt x="53" y="1235"/>
                  </a:lnTo>
                  <a:lnTo>
                    <a:pt x="50" y="1240"/>
                  </a:lnTo>
                  <a:lnTo>
                    <a:pt x="47" y="1242"/>
                  </a:lnTo>
                  <a:lnTo>
                    <a:pt x="42" y="1243"/>
                  </a:lnTo>
                  <a:lnTo>
                    <a:pt x="39" y="1244"/>
                  </a:lnTo>
                  <a:lnTo>
                    <a:pt x="39" y="12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8" name="组合 957"/>
          <p:cNvGrpSpPr/>
          <p:nvPr/>
        </p:nvGrpSpPr>
        <p:grpSpPr>
          <a:xfrm>
            <a:off x="8159729" y="3742319"/>
            <a:ext cx="988484" cy="950384"/>
            <a:chOff x="6207126" y="3098800"/>
            <a:chExt cx="741363" cy="712788"/>
          </a:xfrm>
          <a:solidFill>
            <a:srgbClr val="634923"/>
          </a:solidFill>
        </p:grpSpPr>
        <p:sp>
          <p:nvSpPr>
            <p:cNvPr id="16800" name="Freeform 416"/>
            <p:cNvSpPr/>
            <p:nvPr/>
          </p:nvSpPr>
          <p:spPr bwMode="auto">
            <a:xfrm>
              <a:off x="6251576" y="3155950"/>
              <a:ext cx="122238" cy="16827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20" y="2"/>
                </a:cxn>
                <a:cxn ang="0">
                  <a:pos x="214" y="5"/>
                </a:cxn>
                <a:cxn ang="0">
                  <a:pos x="208" y="11"/>
                </a:cxn>
                <a:cxn ang="0">
                  <a:pos x="203" y="16"/>
                </a:cxn>
                <a:cxn ang="0">
                  <a:pos x="193" y="27"/>
                </a:cxn>
                <a:cxn ang="0">
                  <a:pos x="185" y="37"/>
                </a:cxn>
                <a:cxn ang="0">
                  <a:pos x="185" y="37"/>
                </a:cxn>
                <a:cxn ang="0">
                  <a:pos x="153" y="80"/>
                </a:cxn>
                <a:cxn ang="0">
                  <a:pos x="121" y="121"/>
                </a:cxn>
                <a:cxn ang="0">
                  <a:pos x="121" y="121"/>
                </a:cxn>
                <a:cxn ang="0">
                  <a:pos x="88" y="167"/>
                </a:cxn>
                <a:cxn ang="0">
                  <a:pos x="56" y="213"/>
                </a:cxn>
                <a:cxn ang="0">
                  <a:pos x="41" y="237"/>
                </a:cxn>
                <a:cxn ang="0">
                  <a:pos x="27" y="261"/>
                </a:cxn>
                <a:cxn ang="0">
                  <a:pos x="14" y="285"/>
                </a:cxn>
                <a:cxn ang="0">
                  <a:pos x="0" y="310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6" y="317"/>
                </a:cxn>
                <a:cxn ang="0">
                  <a:pos x="7" y="316"/>
                </a:cxn>
                <a:cxn ang="0">
                  <a:pos x="8" y="315"/>
                </a:cxn>
                <a:cxn ang="0">
                  <a:pos x="8" y="315"/>
                </a:cxn>
                <a:cxn ang="0">
                  <a:pos x="20" y="294"/>
                </a:cxn>
                <a:cxn ang="0">
                  <a:pos x="31" y="273"/>
                </a:cxn>
                <a:cxn ang="0">
                  <a:pos x="42" y="252"/>
                </a:cxn>
                <a:cxn ang="0">
                  <a:pos x="55" y="233"/>
                </a:cxn>
                <a:cxn ang="0">
                  <a:pos x="82" y="193"/>
                </a:cxn>
                <a:cxn ang="0">
                  <a:pos x="109" y="154"/>
                </a:cxn>
                <a:cxn ang="0">
                  <a:pos x="109" y="154"/>
                </a:cxn>
                <a:cxn ang="0">
                  <a:pos x="140" y="112"/>
                </a:cxn>
                <a:cxn ang="0">
                  <a:pos x="172" y="71"/>
                </a:cxn>
                <a:cxn ang="0">
                  <a:pos x="172" y="71"/>
                </a:cxn>
                <a:cxn ang="0">
                  <a:pos x="183" y="55"/>
                </a:cxn>
                <a:cxn ang="0">
                  <a:pos x="196" y="36"/>
                </a:cxn>
                <a:cxn ang="0">
                  <a:pos x="204" y="27"/>
                </a:cxn>
                <a:cxn ang="0">
                  <a:pos x="212" y="19"/>
                </a:cxn>
                <a:cxn ang="0">
                  <a:pos x="220" y="13"/>
                </a:cxn>
                <a:cxn ang="0">
                  <a:pos x="224" y="11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8"/>
                </a:cxn>
                <a:cxn ang="0">
                  <a:pos x="231" y="7"/>
                </a:cxn>
                <a:cxn ang="0">
                  <a:pos x="231" y="5"/>
                </a:cxn>
                <a:cxn ang="0">
                  <a:pos x="231" y="3"/>
                </a:cxn>
                <a:cxn ang="0">
                  <a:pos x="231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317">
                  <a:moveTo>
                    <a:pt x="226" y="0"/>
                  </a:moveTo>
                  <a:lnTo>
                    <a:pt x="226" y="0"/>
                  </a:lnTo>
                  <a:lnTo>
                    <a:pt x="220" y="2"/>
                  </a:lnTo>
                  <a:lnTo>
                    <a:pt x="214" y="5"/>
                  </a:lnTo>
                  <a:lnTo>
                    <a:pt x="208" y="11"/>
                  </a:lnTo>
                  <a:lnTo>
                    <a:pt x="203" y="16"/>
                  </a:lnTo>
                  <a:lnTo>
                    <a:pt x="193" y="27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53" y="80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88" y="167"/>
                  </a:lnTo>
                  <a:lnTo>
                    <a:pt x="56" y="213"/>
                  </a:lnTo>
                  <a:lnTo>
                    <a:pt x="41" y="237"/>
                  </a:lnTo>
                  <a:lnTo>
                    <a:pt x="27" y="261"/>
                  </a:lnTo>
                  <a:lnTo>
                    <a:pt x="14" y="285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6" y="317"/>
                  </a:lnTo>
                  <a:lnTo>
                    <a:pt x="7" y="316"/>
                  </a:lnTo>
                  <a:lnTo>
                    <a:pt x="8" y="315"/>
                  </a:lnTo>
                  <a:lnTo>
                    <a:pt x="8" y="315"/>
                  </a:lnTo>
                  <a:lnTo>
                    <a:pt x="20" y="294"/>
                  </a:lnTo>
                  <a:lnTo>
                    <a:pt x="31" y="273"/>
                  </a:lnTo>
                  <a:lnTo>
                    <a:pt x="42" y="252"/>
                  </a:lnTo>
                  <a:lnTo>
                    <a:pt x="55" y="233"/>
                  </a:lnTo>
                  <a:lnTo>
                    <a:pt x="82" y="193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40" y="112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83" y="55"/>
                  </a:lnTo>
                  <a:lnTo>
                    <a:pt x="196" y="36"/>
                  </a:lnTo>
                  <a:lnTo>
                    <a:pt x="204" y="27"/>
                  </a:lnTo>
                  <a:lnTo>
                    <a:pt x="212" y="19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8"/>
                  </a:lnTo>
                  <a:lnTo>
                    <a:pt x="231" y="7"/>
                  </a:lnTo>
                  <a:lnTo>
                    <a:pt x="231" y="5"/>
                  </a:lnTo>
                  <a:lnTo>
                    <a:pt x="231" y="3"/>
                  </a:lnTo>
                  <a:lnTo>
                    <a:pt x="231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1" name="Freeform 417"/>
            <p:cNvSpPr/>
            <p:nvPr/>
          </p:nvSpPr>
          <p:spPr bwMode="auto">
            <a:xfrm>
              <a:off x="6240463" y="3148013"/>
              <a:ext cx="165100" cy="241300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83" y="20"/>
                </a:cxn>
                <a:cxn ang="0">
                  <a:pos x="264" y="43"/>
                </a:cxn>
                <a:cxn ang="0">
                  <a:pos x="229" y="92"/>
                </a:cxn>
                <a:cxn ang="0">
                  <a:pos x="218" y="107"/>
                </a:cxn>
                <a:cxn ang="0">
                  <a:pos x="183" y="151"/>
                </a:cxn>
                <a:cxn ang="0">
                  <a:pos x="178" y="158"/>
                </a:cxn>
                <a:cxn ang="0">
                  <a:pos x="165" y="181"/>
                </a:cxn>
                <a:cxn ang="0">
                  <a:pos x="148" y="212"/>
                </a:cxn>
                <a:cxn ang="0">
                  <a:pos x="130" y="241"/>
                </a:cxn>
                <a:cxn ang="0">
                  <a:pos x="68" y="328"/>
                </a:cxn>
                <a:cxn ang="0">
                  <a:pos x="47" y="356"/>
                </a:cxn>
                <a:cxn ang="0">
                  <a:pos x="28" y="385"/>
                </a:cxn>
                <a:cxn ang="0">
                  <a:pos x="12" y="416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3" y="454"/>
                </a:cxn>
                <a:cxn ang="0">
                  <a:pos x="7" y="454"/>
                </a:cxn>
                <a:cxn ang="0">
                  <a:pos x="9" y="453"/>
                </a:cxn>
                <a:cxn ang="0">
                  <a:pos x="10" y="451"/>
                </a:cxn>
                <a:cxn ang="0">
                  <a:pos x="21" y="419"/>
                </a:cxn>
                <a:cxn ang="0">
                  <a:pos x="37" y="389"/>
                </a:cxn>
                <a:cxn ang="0">
                  <a:pos x="56" y="360"/>
                </a:cxn>
                <a:cxn ang="0">
                  <a:pos x="75" y="333"/>
                </a:cxn>
                <a:cxn ang="0">
                  <a:pos x="152" y="224"/>
                </a:cxn>
                <a:cxn ang="0">
                  <a:pos x="161" y="210"/>
                </a:cxn>
                <a:cxn ang="0">
                  <a:pos x="181" y="171"/>
                </a:cxn>
                <a:cxn ang="0">
                  <a:pos x="185" y="163"/>
                </a:cxn>
                <a:cxn ang="0">
                  <a:pos x="203" y="139"/>
                </a:cxn>
                <a:cxn ang="0">
                  <a:pos x="228" y="109"/>
                </a:cxn>
                <a:cxn ang="0">
                  <a:pos x="247" y="83"/>
                </a:cxn>
                <a:cxn ang="0">
                  <a:pos x="276" y="43"/>
                </a:cxn>
                <a:cxn ang="0">
                  <a:pos x="299" y="19"/>
                </a:cxn>
                <a:cxn ang="0">
                  <a:pos x="311" y="8"/>
                </a:cxn>
                <a:cxn ang="0">
                  <a:pos x="313" y="5"/>
                </a:cxn>
                <a:cxn ang="0">
                  <a:pos x="311" y="1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3" h="454">
                  <a:moveTo>
                    <a:pt x="306" y="1"/>
                  </a:moveTo>
                  <a:lnTo>
                    <a:pt x="306" y="1"/>
                  </a:lnTo>
                  <a:lnTo>
                    <a:pt x="295" y="10"/>
                  </a:lnTo>
                  <a:lnTo>
                    <a:pt x="283" y="20"/>
                  </a:lnTo>
                  <a:lnTo>
                    <a:pt x="274" y="32"/>
                  </a:lnTo>
                  <a:lnTo>
                    <a:pt x="264" y="43"/>
                  </a:lnTo>
                  <a:lnTo>
                    <a:pt x="246" y="67"/>
                  </a:lnTo>
                  <a:lnTo>
                    <a:pt x="229" y="92"/>
                  </a:lnTo>
                  <a:lnTo>
                    <a:pt x="229" y="92"/>
                  </a:lnTo>
                  <a:lnTo>
                    <a:pt x="218" y="107"/>
                  </a:lnTo>
                  <a:lnTo>
                    <a:pt x="207" y="122"/>
                  </a:lnTo>
                  <a:lnTo>
                    <a:pt x="183" y="151"/>
                  </a:lnTo>
                  <a:lnTo>
                    <a:pt x="183" y="151"/>
                  </a:lnTo>
                  <a:lnTo>
                    <a:pt x="178" y="158"/>
                  </a:lnTo>
                  <a:lnTo>
                    <a:pt x="173" y="165"/>
                  </a:lnTo>
                  <a:lnTo>
                    <a:pt x="165" y="181"/>
                  </a:lnTo>
                  <a:lnTo>
                    <a:pt x="156" y="196"/>
                  </a:lnTo>
                  <a:lnTo>
                    <a:pt x="148" y="212"/>
                  </a:lnTo>
                  <a:lnTo>
                    <a:pt x="148" y="212"/>
                  </a:lnTo>
                  <a:lnTo>
                    <a:pt x="130" y="241"/>
                  </a:lnTo>
                  <a:lnTo>
                    <a:pt x="109" y="270"/>
                  </a:lnTo>
                  <a:lnTo>
                    <a:pt x="68" y="328"/>
                  </a:lnTo>
                  <a:lnTo>
                    <a:pt x="68" y="328"/>
                  </a:lnTo>
                  <a:lnTo>
                    <a:pt x="47" y="356"/>
                  </a:lnTo>
                  <a:lnTo>
                    <a:pt x="38" y="371"/>
                  </a:lnTo>
                  <a:lnTo>
                    <a:pt x="28" y="385"/>
                  </a:lnTo>
                  <a:lnTo>
                    <a:pt x="20" y="401"/>
                  </a:lnTo>
                  <a:lnTo>
                    <a:pt x="12" y="416"/>
                  </a:lnTo>
                  <a:lnTo>
                    <a:pt x="6" y="433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2" y="452"/>
                  </a:lnTo>
                  <a:lnTo>
                    <a:pt x="3" y="454"/>
                  </a:lnTo>
                  <a:lnTo>
                    <a:pt x="5" y="454"/>
                  </a:lnTo>
                  <a:lnTo>
                    <a:pt x="7" y="454"/>
                  </a:lnTo>
                  <a:lnTo>
                    <a:pt x="8" y="454"/>
                  </a:lnTo>
                  <a:lnTo>
                    <a:pt x="9" y="453"/>
                  </a:lnTo>
                  <a:lnTo>
                    <a:pt x="10" y="451"/>
                  </a:lnTo>
                  <a:lnTo>
                    <a:pt x="10" y="451"/>
                  </a:lnTo>
                  <a:lnTo>
                    <a:pt x="15" y="436"/>
                  </a:lnTo>
                  <a:lnTo>
                    <a:pt x="21" y="419"/>
                  </a:lnTo>
                  <a:lnTo>
                    <a:pt x="28" y="405"/>
                  </a:lnTo>
                  <a:lnTo>
                    <a:pt x="37" y="389"/>
                  </a:lnTo>
                  <a:lnTo>
                    <a:pt x="46" y="375"/>
                  </a:lnTo>
                  <a:lnTo>
                    <a:pt x="56" y="360"/>
                  </a:lnTo>
                  <a:lnTo>
                    <a:pt x="75" y="333"/>
                  </a:lnTo>
                  <a:lnTo>
                    <a:pt x="75" y="333"/>
                  </a:lnTo>
                  <a:lnTo>
                    <a:pt x="114" y="279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61" y="210"/>
                  </a:lnTo>
                  <a:lnTo>
                    <a:pt x="168" y="198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85" y="163"/>
                  </a:lnTo>
                  <a:lnTo>
                    <a:pt x="191" y="155"/>
                  </a:lnTo>
                  <a:lnTo>
                    <a:pt x="203" y="139"/>
                  </a:lnTo>
                  <a:lnTo>
                    <a:pt x="215" y="125"/>
                  </a:lnTo>
                  <a:lnTo>
                    <a:pt x="228" y="109"/>
                  </a:lnTo>
                  <a:lnTo>
                    <a:pt x="228" y="109"/>
                  </a:lnTo>
                  <a:lnTo>
                    <a:pt x="247" y="83"/>
                  </a:lnTo>
                  <a:lnTo>
                    <a:pt x="266" y="57"/>
                  </a:lnTo>
                  <a:lnTo>
                    <a:pt x="276" y="43"/>
                  </a:lnTo>
                  <a:lnTo>
                    <a:pt x="287" y="31"/>
                  </a:lnTo>
                  <a:lnTo>
                    <a:pt x="299" y="1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2" y="7"/>
                  </a:lnTo>
                  <a:lnTo>
                    <a:pt x="313" y="5"/>
                  </a:lnTo>
                  <a:lnTo>
                    <a:pt x="312" y="2"/>
                  </a:lnTo>
                  <a:lnTo>
                    <a:pt x="311" y="1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2" name="Freeform 418"/>
            <p:cNvSpPr/>
            <p:nvPr/>
          </p:nvSpPr>
          <p:spPr bwMode="auto">
            <a:xfrm>
              <a:off x="6234113" y="3133725"/>
              <a:ext cx="217488" cy="295275"/>
            </a:xfrm>
            <a:custGeom>
              <a:avLst/>
              <a:gdLst/>
              <a:ahLst/>
              <a:cxnLst>
                <a:cxn ang="0">
                  <a:pos x="405" y="1"/>
                </a:cxn>
                <a:cxn ang="0">
                  <a:pos x="379" y="25"/>
                </a:cxn>
                <a:cxn ang="0">
                  <a:pos x="357" y="51"/>
                </a:cxn>
                <a:cxn ang="0">
                  <a:pos x="317" y="109"/>
                </a:cxn>
                <a:cxn ang="0">
                  <a:pos x="256" y="191"/>
                </a:cxn>
                <a:cxn ang="0">
                  <a:pos x="194" y="271"/>
                </a:cxn>
                <a:cxn ang="0">
                  <a:pos x="134" y="347"/>
                </a:cxn>
                <a:cxn ang="0">
                  <a:pos x="73" y="420"/>
                </a:cxn>
                <a:cxn ang="0">
                  <a:pos x="49" y="451"/>
                </a:cxn>
                <a:cxn ang="0">
                  <a:pos x="28" y="483"/>
                </a:cxn>
                <a:cxn ang="0">
                  <a:pos x="11" y="516"/>
                </a:cxn>
                <a:cxn ang="0">
                  <a:pos x="0" y="553"/>
                </a:cxn>
                <a:cxn ang="0">
                  <a:pos x="0" y="556"/>
                </a:cxn>
                <a:cxn ang="0">
                  <a:pos x="2" y="559"/>
                </a:cxn>
                <a:cxn ang="0">
                  <a:pos x="5" y="560"/>
                </a:cxn>
                <a:cxn ang="0">
                  <a:pos x="8" y="558"/>
                </a:cxn>
                <a:cxn ang="0">
                  <a:pos x="9" y="557"/>
                </a:cxn>
                <a:cxn ang="0">
                  <a:pos x="22" y="516"/>
                </a:cxn>
                <a:cxn ang="0">
                  <a:pos x="40" y="480"/>
                </a:cxn>
                <a:cxn ang="0">
                  <a:pos x="64" y="447"/>
                </a:cxn>
                <a:cxn ang="0">
                  <a:pos x="90" y="415"/>
                </a:cxn>
                <a:cxn ang="0">
                  <a:pos x="167" y="322"/>
                </a:cxn>
                <a:cxn ang="0">
                  <a:pos x="191" y="291"/>
                </a:cxn>
                <a:cxn ang="0">
                  <a:pos x="304" y="143"/>
                </a:cxn>
                <a:cxn ang="0">
                  <a:pos x="329" y="111"/>
                </a:cxn>
                <a:cxn ang="0">
                  <a:pos x="353" y="77"/>
                </a:cxn>
                <a:cxn ang="0">
                  <a:pos x="378" y="41"/>
                </a:cxn>
                <a:cxn ang="0">
                  <a:pos x="393" y="24"/>
                </a:cxn>
                <a:cxn ang="0">
                  <a:pos x="410" y="9"/>
                </a:cxn>
                <a:cxn ang="0">
                  <a:pos x="411" y="7"/>
                </a:cxn>
                <a:cxn ang="0">
                  <a:pos x="411" y="2"/>
                </a:cxn>
                <a:cxn ang="0">
                  <a:pos x="408" y="0"/>
                </a:cxn>
                <a:cxn ang="0">
                  <a:pos x="405" y="1"/>
                </a:cxn>
              </a:cxnLst>
              <a:rect l="0" t="0" r="r" b="b"/>
              <a:pathLst>
                <a:path w="411" h="560">
                  <a:moveTo>
                    <a:pt x="405" y="1"/>
                  </a:moveTo>
                  <a:lnTo>
                    <a:pt x="405" y="1"/>
                  </a:lnTo>
                  <a:lnTo>
                    <a:pt x="392" y="12"/>
                  </a:lnTo>
                  <a:lnTo>
                    <a:pt x="379" y="25"/>
                  </a:lnTo>
                  <a:lnTo>
                    <a:pt x="368" y="38"/>
                  </a:lnTo>
                  <a:lnTo>
                    <a:pt x="357" y="51"/>
                  </a:lnTo>
                  <a:lnTo>
                    <a:pt x="337" y="81"/>
                  </a:lnTo>
                  <a:lnTo>
                    <a:pt x="317" y="109"/>
                  </a:lnTo>
                  <a:lnTo>
                    <a:pt x="317" y="109"/>
                  </a:lnTo>
                  <a:lnTo>
                    <a:pt x="256" y="191"/>
                  </a:lnTo>
                  <a:lnTo>
                    <a:pt x="194" y="271"/>
                  </a:lnTo>
                  <a:lnTo>
                    <a:pt x="194" y="271"/>
                  </a:lnTo>
                  <a:lnTo>
                    <a:pt x="164" y="310"/>
                  </a:lnTo>
                  <a:lnTo>
                    <a:pt x="134" y="347"/>
                  </a:lnTo>
                  <a:lnTo>
                    <a:pt x="73" y="420"/>
                  </a:lnTo>
                  <a:lnTo>
                    <a:pt x="73" y="420"/>
                  </a:lnTo>
                  <a:lnTo>
                    <a:pt x="61" y="436"/>
                  </a:lnTo>
                  <a:lnTo>
                    <a:pt x="49" y="451"/>
                  </a:lnTo>
                  <a:lnTo>
                    <a:pt x="38" y="467"/>
                  </a:lnTo>
                  <a:lnTo>
                    <a:pt x="28" y="483"/>
                  </a:lnTo>
                  <a:lnTo>
                    <a:pt x="19" y="500"/>
                  </a:lnTo>
                  <a:lnTo>
                    <a:pt x="11" y="516"/>
                  </a:lnTo>
                  <a:lnTo>
                    <a:pt x="4" y="535"/>
                  </a:lnTo>
                  <a:lnTo>
                    <a:pt x="0" y="553"/>
                  </a:lnTo>
                  <a:lnTo>
                    <a:pt x="0" y="553"/>
                  </a:lnTo>
                  <a:lnTo>
                    <a:pt x="0" y="556"/>
                  </a:lnTo>
                  <a:lnTo>
                    <a:pt x="0" y="558"/>
                  </a:lnTo>
                  <a:lnTo>
                    <a:pt x="2" y="559"/>
                  </a:lnTo>
                  <a:lnTo>
                    <a:pt x="3" y="560"/>
                  </a:lnTo>
                  <a:lnTo>
                    <a:pt x="5" y="560"/>
                  </a:lnTo>
                  <a:lnTo>
                    <a:pt x="6" y="559"/>
                  </a:lnTo>
                  <a:lnTo>
                    <a:pt x="8" y="558"/>
                  </a:lnTo>
                  <a:lnTo>
                    <a:pt x="9" y="557"/>
                  </a:lnTo>
                  <a:lnTo>
                    <a:pt x="9" y="557"/>
                  </a:lnTo>
                  <a:lnTo>
                    <a:pt x="15" y="536"/>
                  </a:lnTo>
                  <a:lnTo>
                    <a:pt x="22" y="516"/>
                  </a:lnTo>
                  <a:lnTo>
                    <a:pt x="30" y="499"/>
                  </a:lnTo>
                  <a:lnTo>
                    <a:pt x="40" y="480"/>
                  </a:lnTo>
                  <a:lnTo>
                    <a:pt x="52" y="464"/>
                  </a:lnTo>
                  <a:lnTo>
                    <a:pt x="64" y="447"/>
                  </a:lnTo>
                  <a:lnTo>
                    <a:pt x="90" y="415"/>
                  </a:lnTo>
                  <a:lnTo>
                    <a:pt x="90" y="415"/>
                  </a:lnTo>
                  <a:lnTo>
                    <a:pt x="142" y="353"/>
                  </a:lnTo>
                  <a:lnTo>
                    <a:pt x="167" y="322"/>
                  </a:lnTo>
                  <a:lnTo>
                    <a:pt x="191" y="291"/>
                  </a:lnTo>
                  <a:lnTo>
                    <a:pt x="191" y="291"/>
                  </a:lnTo>
                  <a:lnTo>
                    <a:pt x="247" y="217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29" y="111"/>
                  </a:lnTo>
                  <a:lnTo>
                    <a:pt x="353" y="77"/>
                  </a:lnTo>
                  <a:lnTo>
                    <a:pt x="353" y="77"/>
                  </a:lnTo>
                  <a:lnTo>
                    <a:pt x="366" y="59"/>
                  </a:lnTo>
                  <a:lnTo>
                    <a:pt x="378" y="41"/>
                  </a:lnTo>
                  <a:lnTo>
                    <a:pt x="385" y="32"/>
                  </a:lnTo>
                  <a:lnTo>
                    <a:pt x="393" y="24"/>
                  </a:lnTo>
                  <a:lnTo>
                    <a:pt x="401" y="16"/>
                  </a:lnTo>
                  <a:lnTo>
                    <a:pt x="410" y="9"/>
                  </a:lnTo>
                  <a:lnTo>
                    <a:pt x="410" y="9"/>
                  </a:lnTo>
                  <a:lnTo>
                    <a:pt x="411" y="7"/>
                  </a:lnTo>
                  <a:lnTo>
                    <a:pt x="411" y="6"/>
                  </a:lnTo>
                  <a:lnTo>
                    <a:pt x="411" y="2"/>
                  </a:lnTo>
                  <a:lnTo>
                    <a:pt x="410" y="1"/>
                  </a:lnTo>
                  <a:lnTo>
                    <a:pt x="408" y="0"/>
                  </a:lnTo>
                  <a:lnTo>
                    <a:pt x="407" y="0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3" name="Freeform 419"/>
            <p:cNvSpPr/>
            <p:nvPr/>
          </p:nvSpPr>
          <p:spPr bwMode="auto">
            <a:xfrm>
              <a:off x="6213476" y="3122613"/>
              <a:ext cx="284163" cy="357188"/>
            </a:xfrm>
            <a:custGeom>
              <a:avLst/>
              <a:gdLst/>
              <a:ahLst/>
              <a:cxnLst>
                <a:cxn ang="0">
                  <a:pos x="528" y="1"/>
                </a:cxn>
                <a:cxn ang="0">
                  <a:pos x="491" y="35"/>
                </a:cxn>
                <a:cxn ang="0">
                  <a:pos x="458" y="73"/>
                </a:cxn>
                <a:cxn ang="0">
                  <a:pos x="427" y="112"/>
                </a:cxn>
                <a:cxn ang="0">
                  <a:pos x="399" y="153"/>
                </a:cxn>
                <a:cxn ang="0">
                  <a:pos x="349" y="223"/>
                </a:cxn>
                <a:cxn ang="0">
                  <a:pos x="330" y="245"/>
                </a:cxn>
                <a:cxn ang="0">
                  <a:pos x="294" y="286"/>
                </a:cxn>
                <a:cxn ang="0">
                  <a:pos x="258" y="328"/>
                </a:cxn>
                <a:cxn ang="0">
                  <a:pos x="225" y="367"/>
                </a:cxn>
                <a:cxn ang="0">
                  <a:pos x="195" y="408"/>
                </a:cxn>
                <a:cxn ang="0">
                  <a:pos x="176" y="432"/>
                </a:cxn>
                <a:cxn ang="0">
                  <a:pos x="137" y="478"/>
                </a:cxn>
                <a:cxn ang="0">
                  <a:pos x="118" y="501"/>
                </a:cxn>
                <a:cxn ang="0">
                  <a:pos x="87" y="543"/>
                </a:cxn>
                <a:cxn ang="0">
                  <a:pos x="57" y="586"/>
                </a:cxn>
                <a:cxn ang="0">
                  <a:pos x="43" y="606"/>
                </a:cxn>
                <a:cxn ang="0">
                  <a:pos x="13" y="646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1" y="672"/>
                </a:cxn>
                <a:cxn ang="0">
                  <a:pos x="4" y="674"/>
                </a:cxn>
                <a:cxn ang="0">
                  <a:pos x="7" y="673"/>
                </a:cxn>
                <a:cxn ang="0">
                  <a:pos x="8" y="672"/>
                </a:cxn>
                <a:cxn ang="0">
                  <a:pos x="20" y="652"/>
                </a:cxn>
                <a:cxn ang="0">
                  <a:pos x="48" y="616"/>
                </a:cxn>
                <a:cxn ang="0">
                  <a:pos x="62" y="597"/>
                </a:cxn>
                <a:cxn ang="0">
                  <a:pos x="95" y="548"/>
                </a:cxn>
                <a:cxn ang="0">
                  <a:pos x="130" y="501"/>
                </a:cxn>
                <a:cxn ang="0">
                  <a:pos x="164" y="461"/>
                </a:cxn>
                <a:cxn ang="0">
                  <a:pos x="197" y="421"/>
                </a:cxn>
                <a:cxn ang="0">
                  <a:pos x="231" y="377"/>
                </a:cxn>
                <a:cxn ang="0">
                  <a:pos x="264" y="334"/>
                </a:cxn>
                <a:cxn ang="0">
                  <a:pos x="330" y="257"/>
                </a:cxn>
                <a:cxn ang="0">
                  <a:pos x="378" y="199"/>
                </a:cxn>
                <a:cxn ang="0">
                  <a:pos x="392" y="178"/>
                </a:cxn>
                <a:cxn ang="0">
                  <a:pos x="441" y="110"/>
                </a:cxn>
                <a:cxn ang="0">
                  <a:pos x="475" y="67"/>
                </a:cxn>
                <a:cxn ang="0">
                  <a:pos x="513" y="27"/>
                </a:cxn>
                <a:cxn ang="0">
                  <a:pos x="534" y="9"/>
                </a:cxn>
                <a:cxn ang="0">
                  <a:pos x="536" y="5"/>
                </a:cxn>
                <a:cxn ang="0">
                  <a:pos x="534" y="2"/>
                </a:cxn>
                <a:cxn ang="0">
                  <a:pos x="529" y="0"/>
                </a:cxn>
                <a:cxn ang="0">
                  <a:pos x="528" y="1"/>
                </a:cxn>
              </a:cxnLst>
              <a:rect l="0" t="0" r="r" b="b"/>
              <a:pathLst>
                <a:path w="536" h="674">
                  <a:moveTo>
                    <a:pt x="528" y="1"/>
                  </a:moveTo>
                  <a:lnTo>
                    <a:pt x="528" y="1"/>
                  </a:lnTo>
                  <a:lnTo>
                    <a:pt x="509" y="18"/>
                  </a:lnTo>
                  <a:lnTo>
                    <a:pt x="491" y="35"/>
                  </a:lnTo>
                  <a:lnTo>
                    <a:pt x="474" y="54"/>
                  </a:lnTo>
                  <a:lnTo>
                    <a:pt x="458" y="73"/>
                  </a:lnTo>
                  <a:lnTo>
                    <a:pt x="443" y="92"/>
                  </a:lnTo>
                  <a:lnTo>
                    <a:pt x="427" y="112"/>
                  </a:lnTo>
                  <a:lnTo>
                    <a:pt x="399" y="153"/>
                  </a:lnTo>
                  <a:lnTo>
                    <a:pt x="399" y="153"/>
                  </a:lnTo>
                  <a:lnTo>
                    <a:pt x="365" y="200"/>
                  </a:lnTo>
                  <a:lnTo>
                    <a:pt x="349" y="223"/>
                  </a:lnTo>
                  <a:lnTo>
                    <a:pt x="330" y="245"/>
                  </a:lnTo>
                  <a:lnTo>
                    <a:pt x="330" y="245"/>
                  </a:lnTo>
                  <a:lnTo>
                    <a:pt x="313" y="267"/>
                  </a:lnTo>
                  <a:lnTo>
                    <a:pt x="294" y="286"/>
                  </a:lnTo>
                  <a:lnTo>
                    <a:pt x="276" y="307"/>
                  </a:lnTo>
                  <a:lnTo>
                    <a:pt x="258" y="328"/>
                  </a:lnTo>
                  <a:lnTo>
                    <a:pt x="258" y="328"/>
                  </a:lnTo>
                  <a:lnTo>
                    <a:pt x="225" y="367"/>
                  </a:lnTo>
                  <a:lnTo>
                    <a:pt x="210" y="388"/>
                  </a:lnTo>
                  <a:lnTo>
                    <a:pt x="195" y="408"/>
                  </a:lnTo>
                  <a:lnTo>
                    <a:pt x="195" y="408"/>
                  </a:lnTo>
                  <a:lnTo>
                    <a:pt x="176" y="432"/>
                  </a:lnTo>
                  <a:lnTo>
                    <a:pt x="157" y="455"/>
                  </a:lnTo>
                  <a:lnTo>
                    <a:pt x="137" y="478"/>
                  </a:lnTo>
                  <a:lnTo>
                    <a:pt x="118" y="501"/>
                  </a:lnTo>
                  <a:lnTo>
                    <a:pt x="118" y="501"/>
                  </a:lnTo>
                  <a:lnTo>
                    <a:pt x="102" y="522"/>
                  </a:lnTo>
                  <a:lnTo>
                    <a:pt x="87" y="543"/>
                  </a:lnTo>
                  <a:lnTo>
                    <a:pt x="71" y="564"/>
                  </a:lnTo>
                  <a:lnTo>
                    <a:pt x="57" y="586"/>
                  </a:lnTo>
                  <a:lnTo>
                    <a:pt x="57" y="586"/>
                  </a:lnTo>
                  <a:lnTo>
                    <a:pt x="43" y="606"/>
                  </a:lnTo>
                  <a:lnTo>
                    <a:pt x="28" y="625"/>
                  </a:lnTo>
                  <a:lnTo>
                    <a:pt x="13" y="646"/>
                  </a:lnTo>
                  <a:lnTo>
                    <a:pt x="6" y="656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2"/>
                  </a:lnTo>
                  <a:lnTo>
                    <a:pt x="2" y="673"/>
                  </a:lnTo>
                  <a:lnTo>
                    <a:pt x="4" y="674"/>
                  </a:lnTo>
                  <a:lnTo>
                    <a:pt x="6" y="674"/>
                  </a:lnTo>
                  <a:lnTo>
                    <a:pt x="7" y="673"/>
                  </a:lnTo>
                  <a:lnTo>
                    <a:pt x="8" y="672"/>
                  </a:lnTo>
                  <a:lnTo>
                    <a:pt x="8" y="672"/>
                  </a:lnTo>
                  <a:lnTo>
                    <a:pt x="14" y="661"/>
                  </a:lnTo>
                  <a:lnTo>
                    <a:pt x="20" y="652"/>
                  </a:lnTo>
                  <a:lnTo>
                    <a:pt x="35" y="633"/>
                  </a:lnTo>
                  <a:lnTo>
                    <a:pt x="48" y="616"/>
                  </a:lnTo>
                  <a:lnTo>
                    <a:pt x="62" y="597"/>
                  </a:lnTo>
                  <a:lnTo>
                    <a:pt x="62" y="597"/>
                  </a:lnTo>
                  <a:lnTo>
                    <a:pt x="77" y="572"/>
                  </a:lnTo>
                  <a:lnTo>
                    <a:pt x="95" y="548"/>
                  </a:lnTo>
                  <a:lnTo>
                    <a:pt x="111" y="524"/>
                  </a:lnTo>
                  <a:lnTo>
                    <a:pt x="130" y="501"/>
                  </a:lnTo>
                  <a:lnTo>
                    <a:pt x="130" y="501"/>
                  </a:lnTo>
                  <a:lnTo>
                    <a:pt x="164" y="461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215" y="399"/>
                  </a:lnTo>
                  <a:lnTo>
                    <a:pt x="231" y="377"/>
                  </a:lnTo>
                  <a:lnTo>
                    <a:pt x="248" y="356"/>
                  </a:lnTo>
                  <a:lnTo>
                    <a:pt x="264" y="334"/>
                  </a:lnTo>
                  <a:lnTo>
                    <a:pt x="264" y="334"/>
                  </a:lnTo>
                  <a:lnTo>
                    <a:pt x="330" y="257"/>
                  </a:lnTo>
                  <a:lnTo>
                    <a:pt x="362" y="219"/>
                  </a:lnTo>
                  <a:lnTo>
                    <a:pt x="378" y="199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424" y="132"/>
                  </a:lnTo>
                  <a:lnTo>
                    <a:pt x="441" y="110"/>
                  </a:lnTo>
                  <a:lnTo>
                    <a:pt x="457" y="88"/>
                  </a:lnTo>
                  <a:lnTo>
                    <a:pt x="475" y="67"/>
                  </a:lnTo>
                  <a:lnTo>
                    <a:pt x="494" y="47"/>
                  </a:lnTo>
                  <a:lnTo>
                    <a:pt x="513" y="27"/>
                  </a:lnTo>
                  <a:lnTo>
                    <a:pt x="534" y="9"/>
                  </a:lnTo>
                  <a:lnTo>
                    <a:pt x="534" y="9"/>
                  </a:lnTo>
                  <a:lnTo>
                    <a:pt x="535" y="6"/>
                  </a:lnTo>
                  <a:lnTo>
                    <a:pt x="536" y="5"/>
                  </a:lnTo>
                  <a:lnTo>
                    <a:pt x="535" y="3"/>
                  </a:lnTo>
                  <a:lnTo>
                    <a:pt x="534" y="2"/>
                  </a:lnTo>
                  <a:lnTo>
                    <a:pt x="531" y="0"/>
                  </a:lnTo>
                  <a:lnTo>
                    <a:pt x="529" y="0"/>
                  </a:lnTo>
                  <a:lnTo>
                    <a:pt x="528" y="1"/>
                  </a:lnTo>
                  <a:lnTo>
                    <a:pt x="5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4" name="Freeform 420"/>
            <p:cNvSpPr/>
            <p:nvPr/>
          </p:nvSpPr>
          <p:spPr bwMode="auto">
            <a:xfrm>
              <a:off x="6230938" y="3341688"/>
              <a:ext cx="122238" cy="155575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6" y="29"/>
                </a:cxn>
                <a:cxn ang="0">
                  <a:pos x="183" y="43"/>
                </a:cxn>
                <a:cxn ang="0">
                  <a:pos x="170" y="58"/>
                </a:cxn>
                <a:cxn ang="0">
                  <a:pos x="170" y="58"/>
                </a:cxn>
                <a:cxn ang="0">
                  <a:pos x="155" y="82"/>
                </a:cxn>
                <a:cxn ang="0">
                  <a:pos x="139" y="106"/>
                </a:cxn>
                <a:cxn ang="0">
                  <a:pos x="123" y="128"/>
                </a:cxn>
                <a:cxn ang="0">
                  <a:pos x="115" y="140"/>
                </a:cxn>
                <a:cxn ang="0">
                  <a:pos x="104" y="150"/>
                </a:cxn>
                <a:cxn ang="0">
                  <a:pos x="104" y="150"/>
                </a:cxn>
                <a:cxn ang="0">
                  <a:pos x="91" y="166"/>
                </a:cxn>
                <a:cxn ang="0">
                  <a:pos x="77" y="182"/>
                </a:cxn>
                <a:cxn ang="0">
                  <a:pos x="53" y="215"/>
                </a:cxn>
                <a:cxn ang="0">
                  <a:pos x="53" y="215"/>
                </a:cxn>
                <a:cxn ang="0">
                  <a:pos x="26" y="250"/>
                </a:cxn>
                <a:cxn ang="0">
                  <a:pos x="12" y="269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2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5"/>
                </a:cxn>
                <a:cxn ang="0">
                  <a:pos x="6" y="295"/>
                </a:cxn>
                <a:cxn ang="0">
                  <a:pos x="7" y="294"/>
                </a:cxn>
                <a:cxn ang="0">
                  <a:pos x="8" y="293"/>
                </a:cxn>
                <a:cxn ang="0">
                  <a:pos x="8" y="293"/>
                </a:cxn>
                <a:cxn ang="0">
                  <a:pos x="20" y="275"/>
                </a:cxn>
                <a:cxn ang="0">
                  <a:pos x="31" y="259"/>
                </a:cxn>
                <a:cxn ang="0">
                  <a:pos x="56" y="227"/>
                </a:cxn>
                <a:cxn ang="0">
                  <a:pos x="56" y="227"/>
                </a:cxn>
                <a:cxn ang="0">
                  <a:pos x="86" y="188"/>
                </a:cxn>
                <a:cxn ang="0">
                  <a:pos x="101" y="169"/>
                </a:cxn>
                <a:cxn ang="0">
                  <a:pos x="117" y="151"/>
                </a:cxn>
                <a:cxn ang="0">
                  <a:pos x="117" y="151"/>
                </a:cxn>
                <a:cxn ang="0">
                  <a:pos x="124" y="143"/>
                </a:cxn>
                <a:cxn ang="0">
                  <a:pos x="131" y="135"/>
                </a:cxn>
                <a:cxn ang="0">
                  <a:pos x="144" y="116"/>
                </a:cxn>
                <a:cxn ang="0">
                  <a:pos x="168" y="78"/>
                </a:cxn>
                <a:cxn ang="0">
                  <a:pos x="168" y="78"/>
                </a:cxn>
                <a:cxn ang="0">
                  <a:pos x="175" y="69"/>
                </a:cxn>
                <a:cxn ang="0">
                  <a:pos x="183" y="59"/>
                </a:cxn>
                <a:cxn ang="0">
                  <a:pos x="198" y="42"/>
                </a:cxn>
                <a:cxn ang="0">
                  <a:pos x="230" y="9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2" y="6"/>
                </a:cxn>
                <a:cxn ang="0">
                  <a:pos x="231" y="3"/>
                </a:cxn>
                <a:cxn ang="0">
                  <a:pos x="230" y="2"/>
                </a:cxn>
                <a:cxn ang="0">
                  <a:pos x="229" y="1"/>
                </a:cxn>
                <a:cxn ang="0">
                  <a:pos x="227" y="0"/>
                </a:cxn>
                <a:cxn ang="0">
                  <a:pos x="226" y="1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2" h="295">
                  <a:moveTo>
                    <a:pt x="224" y="2"/>
                  </a:moveTo>
                  <a:lnTo>
                    <a:pt x="224" y="2"/>
                  </a:lnTo>
                  <a:lnTo>
                    <a:pt x="196" y="29"/>
                  </a:lnTo>
                  <a:lnTo>
                    <a:pt x="183" y="43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55" y="82"/>
                  </a:lnTo>
                  <a:lnTo>
                    <a:pt x="139" y="106"/>
                  </a:lnTo>
                  <a:lnTo>
                    <a:pt x="123" y="128"/>
                  </a:lnTo>
                  <a:lnTo>
                    <a:pt x="115" y="140"/>
                  </a:lnTo>
                  <a:lnTo>
                    <a:pt x="104" y="150"/>
                  </a:lnTo>
                  <a:lnTo>
                    <a:pt x="104" y="150"/>
                  </a:lnTo>
                  <a:lnTo>
                    <a:pt x="91" y="166"/>
                  </a:lnTo>
                  <a:lnTo>
                    <a:pt x="77" y="182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26" y="250"/>
                  </a:lnTo>
                  <a:lnTo>
                    <a:pt x="12" y="269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2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5"/>
                  </a:lnTo>
                  <a:lnTo>
                    <a:pt x="6" y="295"/>
                  </a:lnTo>
                  <a:lnTo>
                    <a:pt x="7" y="294"/>
                  </a:lnTo>
                  <a:lnTo>
                    <a:pt x="8" y="293"/>
                  </a:lnTo>
                  <a:lnTo>
                    <a:pt x="8" y="293"/>
                  </a:lnTo>
                  <a:lnTo>
                    <a:pt x="20" y="275"/>
                  </a:lnTo>
                  <a:lnTo>
                    <a:pt x="31" y="259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86" y="188"/>
                  </a:lnTo>
                  <a:lnTo>
                    <a:pt x="101" y="169"/>
                  </a:lnTo>
                  <a:lnTo>
                    <a:pt x="117" y="151"/>
                  </a:lnTo>
                  <a:lnTo>
                    <a:pt x="117" y="151"/>
                  </a:lnTo>
                  <a:lnTo>
                    <a:pt x="124" y="143"/>
                  </a:lnTo>
                  <a:lnTo>
                    <a:pt x="131" y="135"/>
                  </a:lnTo>
                  <a:lnTo>
                    <a:pt x="144" y="116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5" y="69"/>
                  </a:lnTo>
                  <a:lnTo>
                    <a:pt x="183" y="59"/>
                  </a:lnTo>
                  <a:lnTo>
                    <a:pt x="198" y="42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2" y="6"/>
                  </a:lnTo>
                  <a:lnTo>
                    <a:pt x="231" y="3"/>
                  </a:lnTo>
                  <a:lnTo>
                    <a:pt x="230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6" y="1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5" name="Freeform 421"/>
            <p:cNvSpPr/>
            <p:nvPr/>
          </p:nvSpPr>
          <p:spPr bwMode="auto">
            <a:xfrm>
              <a:off x="6240463" y="3398838"/>
              <a:ext cx="98425" cy="13493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53" y="36"/>
                </a:cxn>
                <a:cxn ang="0">
                  <a:pos x="129" y="70"/>
                </a:cxn>
                <a:cxn ang="0">
                  <a:pos x="104" y="103"/>
                </a:cxn>
                <a:cxn ang="0">
                  <a:pos x="77" y="135"/>
                </a:cxn>
                <a:cxn ang="0">
                  <a:pos x="77" y="135"/>
                </a:cxn>
                <a:cxn ang="0">
                  <a:pos x="56" y="162"/>
                </a:cxn>
                <a:cxn ang="0">
                  <a:pos x="35" y="190"/>
                </a:cxn>
                <a:cxn ang="0">
                  <a:pos x="25" y="204"/>
                </a:cxn>
                <a:cxn ang="0">
                  <a:pos x="16" y="219"/>
                </a:cxn>
                <a:cxn ang="0">
                  <a:pos x="8" y="234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2" y="253"/>
                </a:cxn>
                <a:cxn ang="0">
                  <a:pos x="3" y="255"/>
                </a:cxn>
                <a:cxn ang="0">
                  <a:pos x="4" y="255"/>
                </a:cxn>
                <a:cxn ang="0">
                  <a:pos x="8" y="255"/>
                </a:cxn>
                <a:cxn ang="0">
                  <a:pos x="9" y="254"/>
                </a:cxn>
                <a:cxn ang="0">
                  <a:pos x="10" y="252"/>
                </a:cxn>
                <a:cxn ang="0">
                  <a:pos x="10" y="252"/>
                </a:cxn>
                <a:cxn ang="0">
                  <a:pos x="18" y="236"/>
                </a:cxn>
                <a:cxn ang="0">
                  <a:pos x="26" y="221"/>
                </a:cxn>
                <a:cxn ang="0">
                  <a:pos x="37" y="205"/>
                </a:cxn>
                <a:cxn ang="0">
                  <a:pos x="47" y="192"/>
                </a:cxn>
                <a:cxn ang="0">
                  <a:pos x="69" y="163"/>
                </a:cxn>
                <a:cxn ang="0">
                  <a:pos x="80" y="150"/>
                </a:cxn>
                <a:cxn ang="0">
                  <a:pos x="90" y="135"/>
                </a:cxn>
                <a:cxn ang="0">
                  <a:pos x="90" y="135"/>
                </a:cxn>
                <a:cxn ang="0">
                  <a:pos x="113" y="102"/>
                </a:cxn>
                <a:cxn ang="0">
                  <a:pos x="138" y="71"/>
                </a:cxn>
                <a:cxn ang="0">
                  <a:pos x="162" y="39"/>
                </a:cxn>
                <a:cxn ang="0">
                  <a:pos x="185" y="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2" y="0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55">
                  <a:moveTo>
                    <a:pt x="177" y="2"/>
                  </a:moveTo>
                  <a:lnTo>
                    <a:pt x="177" y="2"/>
                  </a:lnTo>
                  <a:lnTo>
                    <a:pt x="153" y="36"/>
                  </a:lnTo>
                  <a:lnTo>
                    <a:pt x="129" y="70"/>
                  </a:lnTo>
                  <a:lnTo>
                    <a:pt x="104" y="103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56" y="162"/>
                  </a:lnTo>
                  <a:lnTo>
                    <a:pt x="35" y="190"/>
                  </a:lnTo>
                  <a:lnTo>
                    <a:pt x="25" y="204"/>
                  </a:lnTo>
                  <a:lnTo>
                    <a:pt x="16" y="219"/>
                  </a:lnTo>
                  <a:lnTo>
                    <a:pt x="8" y="234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2" y="253"/>
                  </a:lnTo>
                  <a:lnTo>
                    <a:pt x="3" y="255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9" y="254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8" y="236"/>
                  </a:lnTo>
                  <a:lnTo>
                    <a:pt x="26" y="221"/>
                  </a:lnTo>
                  <a:lnTo>
                    <a:pt x="37" y="205"/>
                  </a:lnTo>
                  <a:lnTo>
                    <a:pt x="47" y="192"/>
                  </a:lnTo>
                  <a:lnTo>
                    <a:pt x="69" y="163"/>
                  </a:lnTo>
                  <a:lnTo>
                    <a:pt x="80" y="150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113" y="102"/>
                  </a:lnTo>
                  <a:lnTo>
                    <a:pt x="138" y="71"/>
                  </a:lnTo>
                  <a:lnTo>
                    <a:pt x="162" y="39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6" name="Freeform 422"/>
            <p:cNvSpPr/>
            <p:nvPr/>
          </p:nvSpPr>
          <p:spPr bwMode="auto">
            <a:xfrm>
              <a:off x="6251576" y="3451225"/>
              <a:ext cx="77788" cy="106363"/>
            </a:xfrm>
            <a:custGeom>
              <a:avLst/>
              <a:gdLst/>
              <a:ahLst/>
              <a:cxnLst>
                <a:cxn ang="0">
                  <a:pos x="139" y="2"/>
                </a:cxn>
                <a:cxn ang="0">
                  <a:pos x="139" y="2"/>
                </a:cxn>
                <a:cxn ang="0">
                  <a:pos x="121" y="19"/>
                </a:cxn>
                <a:cxn ang="0">
                  <a:pos x="113" y="28"/>
                </a:cxn>
                <a:cxn ang="0">
                  <a:pos x="104" y="37"/>
                </a:cxn>
                <a:cxn ang="0">
                  <a:pos x="104" y="37"/>
                </a:cxn>
                <a:cxn ang="0">
                  <a:pos x="94" y="54"/>
                </a:cxn>
                <a:cxn ang="0">
                  <a:pos x="84" y="71"/>
                </a:cxn>
                <a:cxn ang="0">
                  <a:pos x="73" y="88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17" y="160"/>
                </a:cxn>
                <a:cxn ang="0">
                  <a:pos x="17" y="160"/>
                </a:cxn>
                <a:cxn ang="0">
                  <a:pos x="10" y="168"/>
                </a:cxn>
                <a:cxn ang="0">
                  <a:pos x="5" y="177"/>
                </a:cxn>
                <a:cxn ang="0">
                  <a:pos x="2" y="185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7" y="198"/>
                </a:cxn>
                <a:cxn ang="0">
                  <a:pos x="8" y="196"/>
                </a:cxn>
                <a:cxn ang="0">
                  <a:pos x="9" y="194"/>
                </a:cxn>
                <a:cxn ang="0">
                  <a:pos x="9" y="194"/>
                </a:cxn>
                <a:cxn ang="0">
                  <a:pos x="11" y="187"/>
                </a:cxn>
                <a:cxn ang="0">
                  <a:pos x="15" y="180"/>
                </a:cxn>
                <a:cxn ang="0">
                  <a:pos x="19" y="173"/>
                </a:cxn>
                <a:cxn ang="0">
                  <a:pos x="24" y="165"/>
                </a:cxn>
                <a:cxn ang="0">
                  <a:pos x="35" y="151"/>
                </a:cxn>
                <a:cxn ang="0">
                  <a:pos x="46" y="138"/>
                </a:cxn>
                <a:cxn ang="0">
                  <a:pos x="46" y="138"/>
                </a:cxn>
                <a:cxn ang="0">
                  <a:pos x="61" y="121"/>
                </a:cxn>
                <a:cxn ang="0">
                  <a:pos x="68" y="112"/>
                </a:cxn>
                <a:cxn ang="0">
                  <a:pos x="74" y="102"/>
                </a:cxn>
                <a:cxn ang="0">
                  <a:pos x="74" y="102"/>
                </a:cxn>
                <a:cxn ang="0">
                  <a:pos x="91" y="78"/>
                </a:cxn>
                <a:cxn ang="0">
                  <a:pos x="108" y="53"/>
                </a:cxn>
                <a:cxn ang="0">
                  <a:pos x="125" y="30"/>
                </a:cxn>
                <a:cxn ang="0">
                  <a:pos x="135" y="20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5" y="2"/>
                </a:cxn>
                <a:cxn ang="0">
                  <a:pos x="144" y="1"/>
                </a:cxn>
                <a:cxn ang="0">
                  <a:pos x="142" y="0"/>
                </a:cxn>
                <a:cxn ang="0">
                  <a:pos x="141" y="1"/>
                </a:cxn>
                <a:cxn ang="0">
                  <a:pos x="139" y="2"/>
                </a:cxn>
                <a:cxn ang="0">
                  <a:pos x="139" y="2"/>
                </a:cxn>
              </a:cxnLst>
              <a:rect l="0" t="0" r="r" b="b"/>
              <a:pathLst>
                <a:path w="147" h="199">
                  <a:moveTo>
                    <a:pt x="139" y="2"/>
                  </a:moveTo>
                  <a:lnTo>
                    <a:pt x="139" y="2"/>
                  </a:lnTo>
                  <a:lnTo>
                    <a:pt x="121" y="19"/>
                  </a:lnTo>
                  <a:lnTo>
                    <a:pt x="113" y="28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4" y="54"/>
                  </a:lnTo>
                  <a:lnTo>
                    <a:pt x="84" y="71"/>
                  </a:lnTo>
                  <a:lnTo>
                    <a:pt x="73" y="88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0" y="168"/>
                  </a:lnTo>
                  <a:lnTo>
                    <a:pt x="5" y="177"/>
                  </a:lnTo>
                  <a:lnTo>
                    <a:pt x="2" y="185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7" y="198"/>
                  </a:lnTo>
                  <a:lnTo>
                    <a:pt x="8" y="196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11" y="187"/>
                  </a:lnTo>
                  <a:lnTo>
                    <a:pt x="15" y="180"/>
                  </a:lnTo>
                  <a:lnTo>
                    <a:pt x="19" y="173"/>
                  </a:lnTo>
                  <a:lnTo>
                    <a:pt x="24" y="165"/>
                  </a:lnTo>
                  <a:lnTo>
                    <a:pt x="35" y="15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61" y="121"/>
                  </a:lnTo>
                  <a:lnTo>
                    <a:pt x="68" y="112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91" y="78"/>
                  </a:lnTo>
                  <a:lnTo>
                    <a:pt x="108" y="53"/>
                  </a:lnTo>
                  <a:lnTo>
                    <a:pt x="125" y="30"/>
                  </a:lnTo>
                  <a:lnTo>
                    <a:pt x="135" y="20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5" y="2"/>
                  </a:lnTo>
                  <a:lnTo>
                    <a:pt x="144" y="1"/>
                  </a:lnTo>
                  <a:lnTo>
                    <a:pt x="142" y="0"/>
                  </a:lnTo>
                  <a:lnTo>
                    <a:pt x="141" y="1"/>
                  </a:lnTo>
                  <a:lnTo>
                    <a:pt x="139" y="2"/>
                  </a:lnTo>
                  <a:lnTo>
                    <a:pt x="1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7" name="Freeform 423"/>
            <p:cNvSpPr/>
            <p:nvPr/>
          </p:nvSpPr>
          <p:spPr bwMode="auto">
            <a:xfrm>
              <a:off x="6264276" y="3497263"/>
              <a:ext cx="65088" cy="103188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13" y="3"/>
                </a:cxn>
                <a:cxn ang="0">
                  <a:pos x="110" y="9"/>
                </a:cxn>
                <a:cxn ang="0">
                  <a:pos x="107" y="14"/>
                </a:cxn>
                <a:cxn ang="0">
                  <a:pos x="100" y="24"/>
                </a:cxn>
                <a:cxn ang="0">
                  <a:pos x="93" y="33"/>
                </a:cxn>
                <a:cxn ang="0">
                  <a:pos x="87" y="42"/>
                </a:cxn>
                <a:cxn ang="0">
                  <a:pos x="87" y="42"/>
                </a:cxn>
                <a:cxn ang="0">
                  <a:pos x="78" y="56"/>
                </a:cxn>
                <a:cxn ang="0">
                  <a:pos x="70" y="68"/>
                </a:cxn>
                <a:cxn ang="0">
                  <a:pos x="53" y="92"/>
                </a:cxn>
                <a:cxn ang="0">
                  <a:pos x="53" y="92"/>
                </a:cxn>
                <a:cxn ang="0">
                  <a:pos x="44" y="103"/>
                </a:cxn>
                <a:cxn ang="0">
                  <a:pos x="37" y="114"/>
                </a:cxn>
                <a:cxn ang="0">
                  <a:pos x="24" y="138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7" y="193"/>
                </a:cxn>
                <a:cxn ang="0">
                  <a:pos x="8" y="192"/>
                </a:cxn>
                <a:cxn ang="0">
                  <a:pos x="8" y="192"/>
                </a:cxn>
                <a:cxn ang="0">
                  <a:pos x="22" y="165"/>
                </a:cxn>
                <a:cxn ang="0">
                  <a:pos x="35" y="139"/>
                </a:cxn>
                <a:cxn ang="0">
                  <a:pos x="49" y="114"/>
                </a:cxn>
                <a:cxn ang="0">
                  <a:pos x="58" y="102"/>
                </a:cxn>
                <a:cxn ang="0">
                  <a:pos x="66" y="90"/>
                </a:cxn>
                <a:cxn ang="0">
                  <a:pos x="66" y="90"/>
                </a:cxn>
                <a:cxn ang="0">
                  <a:pos x="74" y="76"/>
                </a:cxn>
                <a:cxn ang="0">
                  <a:pos x="84" y="62"/>
                </a:cxn>
                <a:cxn ang="0">
                  <a:pos x="92" y="48"/>
                </a:cxn>
                <a:cxn ang="0">
                  <a:pos x="97" y="42"/>
                </a:cxn>
                <a:cxn ang="0">
                  <a:pos x="102" y="36"/>
                </a:cxn>
                <a:cxn ang="0">
                  <a:pos x="102" y="36"/>
                </a:cxn>
                <a:cxn ang="0">
                  <a:pos x="108" y="30"/>
                </a:cxn>
                <a:cxn ang="0">
                  <a:pos x="115" y="21"/>
                </a:cxn>
                <a:cxn ang="0">
                  <a:pos x="119" y="14"/>
                </a:cxn>
                <a:cxn ang="0">
                  <a:pos x="123" y="6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5" y="2"/>
                </a:cxn>
                <a:cxn ang="0">
                  <a:pos x="113" y="3"/>
                </a:cxn>
                <a:cxn ang="0">
                  <a:pos x="113" y="3"/>
                </a:cxn>
              </a:cxnLst>
              <a:rect l="0" t="0" r="r" b="b"/>
              <a:pathLst>
                <a:path w="123" h="194">
                  <a:moveTo>
                    <a:pt x="113" y="3"/>
                  </a:moveTo>
                  <a:lnTo>
                    <a:pt x="113" y="3"/>
                  </a:lnTo>
                  <a:lnTo>
                    <a:pt x="110" y="9"/>
                  </a:lnTo>
                  <a:lnTo>
                    <a:pt x="107" y="14"/>
                  </a:lnTo>
                  <a:lnTo>
                    <a:pt x="100" y="24"/>
                  </a:lnTo>
                  <a:lnTo>
                    <a:pt x="93" y="33"/>
                  </a:lnTo>
                  <a:lnTo>
                    <a:pt x="87" y="42"/>
                  </a:lnTo>
                  <a:lnTo>
                    <a:pt x="87" y="42"/>
                  </a:lnTo>
                  <a:lnTo>
                    <a:pt x="78" y="56"/>
                  </a:lnTo>
                  <a:lnTo>
                    <a:pt x="70" y="68"/>
                  </a:lnTo>
                  <a:lnTo>
                    <a:pt x="53" y="92"/>
                  </a:lnTo>
                  <a:lnTo>
                    <a:pt x="53" y="92"/>
                  </a:lnTo>
                  <a:lnTo>
                    <a:pt x="44" y="103"/>
                  </a:lnTo>
                  <a:lnTo>
                    <a:pt x="37" y="114"/>
                  </a:lnTo>
                  <a:lnTo>
                    <a:pt x="24" y="13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7" y="193"/>
                  </a:lnTo>
                  <a:lnTo>
                    <a:pt x="8" y="192"/>
                  </a:lnTo>
                  <a:lnTo>
                    <a:pt x="8" y="192"/>
                  </a:lnTo>
                  <a:lnTo>
                    <a:pt x="22" y="165"/>
                  </a:lnTo>
                  <a:lnTo>
                    <a:pt x="35" y="139"/>
                  </a:lnTo>
                  <a:lnTo>
                    <a:pt x="49" y="114"/>
                  </a:lnTo>
                  <a:lnTo>
                    <a:pt x="58" y="10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74" y="76"/>
                  </a:lnTo>
                  <a:lnTo>
                    <a:pt x="84" y="62"/>
                  </a:lnTo>
                  <a:lnTo>
                    <a:pt x="92" y="48"/>
                  </a:lnTo>
                  <a:lnTo>
                    <a:pt x="97" y="42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5" y="21"/>
                  </a:lnTo>
                  <a:lnTo>
                    <a:pt x="119" y="14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5" y="2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8" name="Freeform 424"/>
            <p:cNvSpPr/>
            <p:nvPr/>
          </p:nvSpPr>
          <p:spPr bwMode="auto">
            <a:xfrm>
              <a:off x="6288088" y="3535363"/>
              <a:ext cx="55563" cy="92075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0" y="23"/>
                </a:cxn>
                <a:cxn ang="0">
                  <a:pos x="64" y="44"/>
                </a:cxn>
                <a:cxn ang="0">
                  <a:pos x="34" y="89"/>
                </a:cxn>
                <a:cxn ang="0">
                  <a:pos x="34" y="89"/>
                </a:cxn>
                <a:cxn ang="0">
                  <a:pos x="22" y="109"/>
                </a:cxn>
                <a:cxn ang="0">
                  <a:pos x="13" y="127"/>
                </a:cxn>
                <a:cxn ang="0">
                  <a:pos x="9" y="137"/>
                </a:cxn>
                <a:cxn ang="0">
                  <a:pos x="6" y="148"/>
                </a:cxn>
                <a:cxn ang="0">
                  <a:pos x="2" y="158"/>
                </a:cxn>
                <a:cxn ang="0">
                  <a:pos x="0" y="169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3" y="175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14" y="151"/>
                </a:cxn>
                <a:cxn ang="0">
                  <a:pos x="21" y="131"/>
                </a:cxn>
                <a:cxn ang="0">
                  <a:pos x="31" y="113"/>
                </a:cxn>
                <a:cxn ang="0">
                  <a:pos x="43" y="94"/>
                </a:cxn>
                <a:cxn ang="0">
                  <a:pos x="43" y="94"/>
                </a:cxn>
                <a:cxn ang="0">
                  <a:pos x="72" y="51"/>
                </a:cxn>
                <a:cxn ang="0">
                  <a:pos x="87" y="29"/>
                </a:cxn>
                <a:cxn ang="0">
                  <a:pos x="103" y="8"/>
                </a:cxn>
                <a:cxn ang="0">
                  <a:pos x="103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76">
                  <a:moveTo>
                    <a:pt x="96" y="1"/>
                  </a:moveTo>
                  <a:lnTo>
                    <a:pt x="96" y="1"/>
                  </a:lnTo>
                  <a:lnTo>
                    <a:pt x="80" y="23"/>
                  </a:lnTo>
                  <a:lnTo>
                    <a:pt x="64" y="44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22" y="109"/>
                  </a:lnTo>
                  <a:lnTo>
                    <a:pt x="13" y="127"/>
                  </a:lnTo>
                  <a:lnTo>
                    <a:pt x="9" y="137"/>
                  </a:lnTo>
                  <a:lnTo>
                    <a:pt x="6" y="148"/>
                  </a:lnTo>
                  <a:lnTo>
                    <a:pt x="2" y="158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3" y="175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4" y="151"/>
                  </a:lnTo>
                  <a:lnTo>
                    <a:pt x="21" y="131"/>
                  </a:lnTo>
                  <a:lnTo>
                    <a:pt x="31" y="113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72" y="51"/>
                  </a:lnTo>
                  <a:lnTo>
                    <a:pt x="87" y="29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9" name="Freeform 425"/>
            <p:cNvSpPr/>
            <p:nvPr/>
          </p:nvSpPr>
          <p:spPr bwMode="auto">
            <a:xfrm>
              <a:off x="6303963" y="3573463"/>
              <a:ext cx="60325" cy="92075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9" y="14"/>
                </a:cxn>
                <a:cxn ang="0">
                  <a:pos x="92" y="24"/>
                </a:cxn>
                <a:cxn ang="0">
                  <a:pos x="84" y="33"/>
                </a:cxn>
                <a:cxn ang="0">
                  <a:pos x="76" y="43"/>
                </a:cxn>
                <a:cxn ang="0">
                  <a:pos x="58" y="61"/>
                </a:cxn>
                <a:cxn ang="0">
                  <a:pos x="50" y="71"/>
                </a:cxn>
                <a:cxn ang="0">
                  <a:pos x="43" y="81"/>
                </a:cxn>
                <a:cxn ang="0">
                  <a:pos x="43" y="81"/>
                </a:cxn>
                <a:cxn ang="0">
                  <a:pos x="30" y="103"/>
                </a:cxn>
                <a:cxn ang="0">
                  <a:pos x="19" y="124"/>
                </a:cxn>
                <a:cxn ang="0">
                  <a:pos x="10" y="147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2" y="175"/>
                </a:cxn>
                <a:cxn ang="0">
                  <a:pos x="3" y="175"/>
                </a:cxn>
                <a:cxn ang="0">
                  <a:pos x="7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24" y="136"/>
                </a:cxn>
                <a:cxn ang="0">
                  <a:pos x="24" y="136"/>
                </a:cxn>
                <a:cxn ang="0">
                  <a:pos x="29" y="122"/>
                </a:cxn>
                <a:cxn ang="0">
                  <a:pos x="36" y="110"/>
                </a:cxn>
                <a:cxn ang="0">
                  <a:pos x="51" y="86"/>
                </a:cxn>
                <a:cxn ang="0">
                  <a:pos x="51" y="86"/>
                </a:cxn>
                <a:cxn ang="0">
                  <a:pos x="58" y="76"/>
                </a:cxn>
                <a:cxn ang="0">
                  <a:pos x="65" y="65"/>
                </a:cxn>
                <a:cxn ang="0">
                  <a:pos x="83" y="47"/>
                </a:cxn>
                <a:cxn ang="0">
                  <a:pos x="92" y="38"/>
                </a:cxn>
                <a:cxn ang="0">
                  <a:pos x="100" y="28"/>
                </a:cxn>
                <a:cxn ang="0">
                  <a:pos x="108" y="18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6"/>
                </a:cxn>
                <a:cxn ang="0">
                  <a:pos x="114" y="3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75">
                  <a:moveTo>
                    <a:pt x="106" y="2"/>
                  </a:moveTo>
                  <a:lnTo>
                    <a:pt x="106" y="2"/>
                  </a:lnTo>
                  <a:lnTo>
                    <a:pt x="99" y="14"/>
                  </a:lnTo>
                  <a:lnTo>
                    <a:pt x="92" y="24"/>
                  </a:lnTo>
                  <a:lnTo>
                    <a:pt x="84" y="33"/>
                  </a:lnTo>
                  <a:lnTo>
                    <a:pt x="76" y="43"/>
                  </a:lnTo>
                  <a:lnTo>
                    <a:pt x="58" y="61"/>
                  </a:lnTo>
                  <a:lnTo>
                    <a:pt x="50" y="7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0" y="103"/>
                  </a:lnTo>
                  <a:lnTo>
                    <a:pt x="19" y="124"/>
                  </a:lnTo>
                  <a:lnTo>
                    <a:pt x="10" y="147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3" y="175"/>
                  </a:lnTo>
                  <a:lnTo>
                    <a:pt x="7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9" y="122"/>
                  </a:lnTo>
                  <a:lnTo>
                    <a:pt x="36" y="110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8" y="76"/>
                  </a:lnTo>
                  <a:lnTo>
                    <a:pt x="65" y="65"/>
                  </a:lnTo>
                  <a:lnTo>
                    <a:pt x="83" y="47"/>
                  </a:lnTo>
                  <a:lnTo>
                    <a:pt x="92" y="38"/>
                  </a:lnTo>
                  <a:lnTo>
                    <a:pt x="100" y="28"/>
                  </a:lnTo>
                  <a:lnTo>
                    <a:pt x="108" y="1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0" name="Freeform 426"/>
            <p:cNvSpPr/>
            <p:nvPr/>
          </p:nvSpPr>
          <p:spPr bwMode="auto">
            <a:xfrm>
              <a:off x="6329363" y="3595688"/>
              <a:ext cx="57150" cy="936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3" y="44"/>
                </a:cxn>
                <a:cxn ang="0">
                  <a:pos x="47" y="86"/>
                </a:cxn>
                <a:cxn ang="0">
                  <a:pos x="34" y="107"/>
                </a:cxn>
                <a:cxn ang="0">
                  <a:pos x="21" y="129"/>
                </a:cxn>
                <a:cxn ang="0">
                  <a:pos x="10" y="150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3" y="179"/>
                </a:cxn>
                <a:cxn ang="0">
                  <a:pos x="6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9" y="154"/>
                </a:cxn>
                <a:cxn ang="0">
                  <a:pos x="31" y="132"/>
                </a:cxn>
                <a:cxn ang="0">
                  <a:pos x="43" y="110"/>
                </a:cxn>
                <a:cxn ang="0">
                  <a:pos x="56" y="90"/>
                </a:cxn>
                <a:cxn ang="0">
                  <a:pos x="82" y="48"/>
                </a:cxn>
                <a:cxn ang="0">
                  <a:pos x="95" y="2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9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79">
                  <a:moveTo>
                    <a:pt x="100" y="2"/>
                  </a:moveTo>
                  <a:lnTo>
                    <a:pt x="100" y="2"/>
                  </a:lnTo>
                  <a:lnTo>
                    <a:pt x="73" y="44"/>
                  </a:lnTo>
                  <a:lnTo>
                    <a:pt x="47" y="86"/>
                  </a:lnTo>
                  <a:lnTo>
                    <a:pt x="34" y="107"/>
                  </a:lnTo>
                  <a:lnTo>
                    <a:pt x="21" y="129"/>
                  </a:lnTo>
                  <a:lnTo>
                    <a:pt x="10" y="15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3" y="179"/>
                  </a:lnTo>
                  <a:lnTo>
                    <a:pt x="6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9" y="154"/>
                  </a:lnTo>
                  <a:lnTo>
                    <a:pt x="31" y="132"/>
                  </a:lnTo>
                  <a:lnTo>
                    <a:pt x="43" y="110"/>
                  </a:lnTo>
                  <a:lnTo>
                    <a:pt x="56" y="90"/>
                  </a:lnTo>
                  <a:lnTo>
                    <a:pt x="82" y="48"/>
                  </a:lnTo>
                  <a:lnTo>
                    <a:pt x="95" y="2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9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1" name="Freeform 427"/>
            <p:cNvSpPr/>
            <p:nvPr/>
          </p:nvSpPr>
          <p:spPr bwMode="auto">
            <a:xfrm>
              <a:off x="6356351" y="3630613"/>
              <a:ext cx="52388" cy="71438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79" y="18"/>
                </a:cxn>
                <a:cxn ang="0">
                  <a:pos x="67" y="33"/>
                </a:cxn>
                <a:cxn ang="0">
                  <a:pos x="54" y="47"/>
                </a:cxn>
                <a:cxn ang="0">
                  <a:pos x="43" y="63"/>
                </a:cxn>
                <a:cxn ang="0">
                  <a:pos x="43" y="63"/>
                </a:cxn>
                <a:cxn ang="0">
                  <a:pos x="31" y="78"/>
                </a:cxn>
                <a:cxn ang="0">
                  <a:pos x="20" y="96"/>
                </a:cxn>
                <a:cxn ang="0">
                  <a:pos x="10" y="11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6" y="137"/>
                </a:cxn>
                <a:cxn ang="0">
                  <a:pos x="8" y="137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18" y="118"/>
                </a:cxn>
                <a:cxn ang="0">
                  <a:pos x="29" y="101"/>
                </a:cxn>
                <a:cxn ang="0">
                  <a:pos x="51" y="67"/>
                </a:cxn>
                <a:cxn ang="0">
                  <a:pos x="51" y="67"/>
                </a:cxn>
                <a:cxn ang="0">
                  <a:pos x="62" y="51"/>
                </a:cxn>
                <a:cxn ang="0">
                  <a:pos x="75" y="37"/>
                </a:cxn>
                <a:cxn ang="0">
                  <a:pos x="87" y="2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100" y="5"/>
                </a:cxn>
                <a:cxn ang="0">
                  <a:pos x="100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100" h="137">
                  <a:moveTo>
                    <a:pt x="90" y="2"/>
                  </a:moveTo>
                  <a:lnTo>
                    <a:pt x="90" y="2"/>
                  </a:lnTo>
                  <a:lnTo>
                    <a:pt x="79" y="18"/>
                  </a:lnTo>
                  <a:lnTo>
                    <a:pt x="67" y="33"/>
                  </a:lnTo>
                  <a:lnTo>
                    <a:pt x="54" y="47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31" y="78"/>
                  </a:lnTo>
                  <a:lnTo>
                    <a:pt x="20" y="96"/>
                  </a:lnTo>
                  <a:lnTo>
                    <a:pt x="10" y="11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18" y="118"/>
                  </a:lnTo>
                  <a:lnTo>
                    <a:pt x="29" y="101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62" y="51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0" y="5"/>
                  </a:lnTo>
                  <a:lnTo>
                    <a:pt x="100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2" name="Freeform 428"/>
            <p:cNvSpPr/>
            <p:nvPr/>
          </p:nvSpPr>
          <p:spPr bwMode="auto">
            <a:xfrm>
              <a:off x="6384926" y="3644900"/>
              <a:ext cx="50800" cy="76200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86" y="8"/>
                </a:cxn>
                <a:cxn ang="0">
                  <a:pos x="84" y="13"/>
                </a:cxn>
                <a:cxn ang="0">
                  <a:pos x="78" y="21"/>
                </a:cxn>
                <a:cxn ang="0">
                  <a:pos x="70" y="29"/>
                </a:cxn>
                <a:cxn ang="0">
                  <a:pos x="64" y="37"/>
                </a:cxn>
                <a:cxn ang="0">
                  <a:pos x="64" y="37"/>
                </a:cxn>
                <a:cxn ang="0">
                  <a:pos x="36" y="78"/>
                </a:cxn>
                <a:cxn ang="0">
                  <a:pos x="36" y="78"/>
                </a:cxn>
                <a:cxn ang="0">
                  <a:pos x="17" y="105"/>
                </a:cxn>
                <a:cxn ang="0">
                  <a:pos x="7" y="120"/>
                </a:cxn>
                <a:cxn ang="0">
                  <a:pos x="4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6"/>
                </a:cxn>
                <a:cxn ang="0">
                  <a:pos x="1" y="138"/>
                </a:cxn>
                <a:cxn ang="0">
                  <a:pos x="2" y="140"/>
                </a:cxn>
                <a:cxn ang="0">
                  <a:pos x="2" y="140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11" y="140"/>
                </a:cxn>
                <a:cxn ang="0">
                  <a:pos x="11" y="136"/>
                </a:cxn>
                <a:cxn ang="0">
                  <a:pos x="11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1" y="133"/>
                </a:cxn>
                <a:cxn ang="0">
                  <a:pos x="13" y="131"/>
                </a:cxn>
                <a:cxn ang="0">
                  <a:pos x="17" y="124"/>
                </a:cxn>
                <a:cxn ang="0">
                  <a:pos x="23" y="111"/>
                </a:cxn>
                <a:cxn ang="0">
                  <a:pos x="23" y="111"/>
                </a:cxn>
                <a:cxn ang="0">
                  <a:pos x="29" y="103"/>
                </a:cxn>
                <a:cxn ang="0">
                  <a:pos x="35" y="95"/>
                </a:cxn>
                <a:cxn ang="0">
                  <a:pos x="49" y="77"/>
                </a:cxn>
                <a:cxn ang="0">
                  <a:pos x="49" y="77"/>
                </a:cxn>
                <a:cxn ang="0">
                  <a:pos x="64" y="53"/>
                </a:cxn>
                <a:cxn ang="0">
                  <a:pos x="73" y="41"/>
                </a:cxn>
                <a:cxn ang="0">
                  <a:pos x="82" y="31"/>
                </a:cxn>
                <a:cxn ang="0">
                  <a:pos x="82" y="31"/>
                </a:cxn>
                <a:cxn ang="0">
                  <a:pos x="87" y="24"/>
                </a:cxn>
                <a:cxn ang="0">
                  <a:pos x="91" y="19"/>
                </a:cxn>
                <a:cxn ang="0">
                  <a:pos x="94" y="12"/>
                </a:cxn>
                <a:cxn ang="0">
                  <a:pos x="96" y="6"/>
                </a:cxn>
                <a:cxn ang="0">
                  <a:pos x="96" y="6"/>
                </a:cxn>
                <a:cxn ang="0">
                  <a:pos x="96" y="4"/>
                </a:cxn>
                <a:cxn ang="0">
                  <a:pos x="95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6" h="142">
                  <a:moveTo>
                    <a:pt x="87" y="3"/>
                  </a:moveTo>
                  <a:lnTo>
                    <a:pt x="87" y="3"/>
                  </a:lnTo>
                  <a:lnTo>
                    <a:pt x="86" y="8"/>
                  </a:lnTo>
                  <a:lnTo>
                    <a:pt x="84" y="13"/>
                  </a:lnTo>
                  <a:lnTo>
                    <a:pt x="78" y="21"/>
                  </a:lnTo>
                  <a:lnTo>
                    <a:pt x="70" y="29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17" y="105"/>
                  </a:lnTo>
                  <a:lnTo>
                    <a:pt x="7" y="120"/>
                  </a:lnTo>
                  <a:lnTo>
                    <a:pt x="4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1" y="138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7" y="124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9" y="103"/>
                  </a:lnTo>
                  <a:lnTo>
                    <a:pt x="35" y="95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64" y="53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2" y="31"/>
                  </a:lnTo>
                  <a:lnTo>
                    <a:pt x="87" y="24"/>
                  </a:lnTo>
                  <a:lnTo>
                    <a:pt x="91" y="19"/>
                  </a:lnTo>
                  <a:lnTo>
                    <a:pt x="94" y="12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4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3" name="Freeform 429"/>
            <p:cNvSpPr/>
            <p:nvPr/>
          </p:nvSpPr>
          <p:spPr bwMode="auto">
            <a:xfrm>
              <a:off x="6399213" y="3665538"/>
              <a:ext cx="57150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85" y="12"/>
                </a:cxn>
                <a:cxn ang="0">
                  <a:pos x="69" y="25"/>
                </a:cxn>
                <a:cxn ang="0">
                  <a:pos x="55" y="38"/>
                </a:cxn>
                <a:cxn ang="0">
                  <a:pos x="41" y="54"/>
                </a:cxn>
                <a:cxn ang="0">
                  <a:pos x="41" y="54"/>
                </a:cxn>
                <a:cxn ang="0">
                  <a:pos x="30" y="69"/>
                </a:cxn>
                <a:cxn ang="0">
                  <a:pos x="18" y="84"/>
                </a:cxn>
                <a:cxn ang="0">
                  <a:pos x="11" y="91"/>
                </a:cxn>
                <a:cxn ang="0">
                  <a:pos x="7" y="99"/>
                </a:cxn>
                <a:cxn ang="0">
                  <a:pos x="3" y="108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3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8" y="120"/>
                </a:cxn>
                <a:cxn ang="0">
                  <a:pos x="8" y="120"/>
                </a:cxn>
                <a:cxn ang="0">
                  <a:pos x="11" y="111"/>
                </a:cxn>
                <a:cxn ang="0">
                  <a:pos x="16" y="104"/>
                </a:cxn>
                <a:cxn ang="0">
                  <a:pos x="20" y="97"/>
                </a:cxn>
                <a:cxn ang="0">
                  <a:pos x="25" y="91"/>
                </a:cxn>
                <a:cxn ang="0">
                  <a:pos x="36" y="78"/>
                </a:cxn>
                <a:cxn ang="0">
                  <a:pos x="41" y="71"/>
                </a:cxn>
                <a:cxn ang="0">
                  <a:pos x="47" y="64"/>
                </a:cxn>
                <a:cxn ang="0">
                  <a:pos x="47" y="64"/>
                </a:cxn>
                <a:cxn ang="0">
                  <a:pos x="52" y="56"/>
                </a:cxn>
                <a:cxn ang="0">
                  <a:pos x="59" y="47"/>
                </a:cxn>
                <a:cxn ang="0">
                  <a:pos x="65" y="40"/>
                </a:cxn>
                <a:cxn ang="0">
                  <a:pos x="73" y="33"/>
                </a:cxn>
                <a:cxn ang="0">
                  <a:pos x="89" y="21"/>
                </a:cxn>
                <a:cxn ang="0">
                  <a:pos x="106" y="9"/>
                </a:cxn>
                <a:cxn ang="0">
                  <a:pos x="106" y="9"/>
                </a:cxn>
                <a:cxn ang="0">
                  <a:pos x="107" y="8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7" y="3"/>
                </a:cxn>
                <a:cxn ang="0">
                  <a:pos x="106" y="1"/>
                </a:cxn>
                <a:cxn ang="0">
                  <a:pos x="105" y="1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8" h="124">
                  <a:moveTo>
                    <a:pt x="101" y="1"/>
                  </a:moveTo>
                  <a:lnTo>
                    <a:pt x="101" y="1"/>
                  </a:lnTo>
                  <a:lnTo>
                    <a:pt x="85" y="12"/>
                  </a:lnTo>
                  <a:lnTo>
                    <a:pt x="69" y="25"/>
                  </a:lnTo>
                  <a:lnTo>
                    <a:pt x="55" y="38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30" y="69"/>
                  </a:lnTo>
                  <a:lnTo>
                    <a:pt x="18" y="84"/>
                  </a:lnTo>
                  <a:lnTo>
                    <a:pt x="11" y="91"/>
                  </a:lnTo>
                  <a:lnTo>
                    <a:pt x="7" y="99"/>
                  </a:lnTo>
                  <a:lnTo>
                    <a:pt x="3" y="10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3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1" y="111"/>
                  </a:lnTo>
                  <a:lnTo>
                    <a:pt x="16" y="104"/>
                  </a:lnTo>
                  <a:lnTo>
                    <a:pt x="20" y="97"/>
                  </a:lnTo>
                  <a:lnTo>
                    <a:pt x="25" y="91"/>
                  </a:lnTo>
                  <a:lnTo>
                    <a:pt x="36" y="78"/>
                  </a:lnTo>
                  <a:lnTo>
                    <a:pt x="41" y="71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2" y="56"/>
                  </a:lnTo>
                  <a:lnTo>
                    <a:pt x="59" y="47"/>
                  </a:lnTo>
                  <a:lnTo>
                    <a:pt x="65" y="40"/>
                  </a:lnTo>
                  <a:lnTo>
                    <a:pt x="73" y="33"/>
                  </a:lnTo>
                  <a:lnTo>
                    <a:pt x="89" y="21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7" y="8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7" y="3"/>
                  </a:lnTo>
                  <a:lnTo>
                    <a:pt x="106" y="1"/>
                  </a:lnTo>
                  <a:lnTo>
                    <a:pt x="105" y="1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4" name="Freeform 430"/>
            <p:cNvSpPr/>
            <p:nvPr/>
          </p:nvSpPr>
          <p:spPr bwMode="auto">
            <a:xfrm>
              <a:off x="6424613" y="3671888"/>
              <a:ext cx="61913" cy="7620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8" y="32"/>
                </a:cxn>
                <a:cxn ang="0">
                  <a:pos x="63" y="48"/>
                </a:cxn>
                <a:cxn ang="0">
                  <a:pos x="47" y="63"/>
                </a:cxn>
                <a:cxn ang="0">
                  <a:pos x="33" y="80"/>
                </a:cxn>
                <a:cxn ang="0">
                  <a:pos x="20" y="97"/>
                </a:cxn>
                <a:cxn ang="0">
                  <a:pos x="14" y="107"/>
                </a:cxn>
                <a:cxn ang="0">
                  <a:pos x="9" y="116"/>
                </a:cxn>
                <a:cxn ang="0">
                  <a:pos x="5" y="126"/>
                </a:cxn>
                <a:cxn ang="0">
                  <a:pos x="1" y="137"/>
                </a:cxn>
                <a:cxn ang="0">
                  <a:pos x="1" y="137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8" y="142"/>
                </a:cxn>
                <a:cxn ang="0">
                  <a:pos x="13" y="137"/>
                </a:cxn>
                <a:cxn ang="0">
                  <a:pos x="13" y="137"/>
                </a:cxn>
                <a:cxn ang="0">
                  <a:pos x="14" y="135"/>
                </a:cxn>
                <a:cxn ang="0">
                  <a:pos x="14" y="134"/>
                </a:cxn>
                <a:cxn ang="0">
                  <a:pos x="13" y="130"/>
                </a:cxn>
                <a:cxn ang="0">
                  <a:pos x="13" y="130"/>
                </a:cxn>
                <a:cxn ang="0">
                  <a:pos x="22" y="112"/>
                </a:cxn>
                <a:cxn ang="0">
                  <a:pos x="33" y="95"/>
                </a:cxn>
                <a:cxn ang="0">
                  <a:pos x="45" y="80"/>
                </a:cxn>
                <a:cxn ang="0">
                  <a:pos x="58" y="64"/>
                </a:cxn>
                <a:cxn ang="0">
                  <a:pos x="73" y="51"/>
                </a:cxn>
                <a:cxn ang="0">
                  <a:pos x="87" y="37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43">
                  <a:moveTo>
                    <a:pt x="110" y="2"/>
                  </a:moveTo>
                  <a:lnTo>
                    <a:pt x="110" y="2"/>
                  </a:lnTo>
                  <a:lnTo>
                    <a:pt x="78" y="32"/>
                  </a:lnTo>
                  <a:lnTo>
                    <a:pt x="63" y="48"/>
                  </a:lnTo>
                  <a:lnTo>
                    <a:pt x="47" y="63"/>
                  </a:lnTo>
                  <a:lnTo>
                    <a:pt x="33" y="80"/>
                  </a:lnTo>
                  <a:lnTo>
                    <a:pt x="20" y="97"/>
                  </a:lnTo>
                  <a:lnTo>
                    <a:pt x="14" y="107"/>
                  </a:lnTo>
                  <a:lnTo>
                    <a:pt x="9" y="116"/>
                  </a:lnTo>
                  <a:lnTo>
                    <a:pt x="5" y="12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8" y="142"/>
                  </a:lnTo>
                  <a:lnTo>
                    <a:pt x="13" y="137"/>
                  </a:lnTo>
                  <a:lnTo>
                    <a:pt x="13" y="137"/>
                  </a:lnTo>
                  <a:lnTo>
                    <a:pt x="14" y="135"/>
                  </a:lnTo>
                  <a:lnTo>
                    <a:pt x="14" y="134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22" y="112"/>
                  </a:lnTo>
                  <a:lnTo>
                    <a:pt x="33" y="95"/>
                  </a:lnTo>
                  <a:lnTo>
                    <a:pt x="45" y="80"/>
                  </a:lnTo>
                  <a:lnTo>
                    <a:pt x="58" y="64"/>
                  </a:lnTo>
                  <a:lnTo>
                    <a:pt x="73" y="51"/>
                  </a:lnTo>
                  <a:lnTo>
                    <a:pt x="87" y="37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5" name="Freeform 431"/>
            <p:cNvSpPr/>
            <p:nvPr/>
          </p:nvSpPr>
          <p:spPr bwMode="auto">
            <a:xfrm>
              <a:off x="6456363" y="3679825"/>
              <a:ext cx="60325" cy="746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16"/>
                </a:cxn>
                <a:cxn ang="0">
                  <a:pos x="78" y="33"/>
                </a:cxn>
                <a:cxn ang="0">
                  <a:pos x="52" y="67"/>
                </a:cxn>
                <a:cxn ang="0">
                  <a:pos x="26" y="101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3" y="141"/>
                </a:cxn>
                <a:cxn ang="0">
                  <a:pos x="6" y="141"/>
                </a:cxn>
                <a:cxn ang="0">
                  <a:pos x="8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35" y="106"/>
                </a:cxn>
                <a:cxn ang="0">
                  <a:pos x="59" y="72"/>
                </a:cxn>
                <a:cxn ang="0">
                  <a:pos x="85" y="39"/>
                </a:cxn>
                <a:cxn ang="0">
                  <a:pos x="99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3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41">
                  <a:moveTo>
                    <a:pt x="106" y="1"/>
                  </a:moveTo>
                  <a:lnTo>
                    <a:pt x="106" y="1"/>
                  </a:lnTo>
                  <a:lnTo>
                    <a:pt x="91" y="16"/>
                  </a:lnTo>
                  <a:lnTo>
                    <a:pt x="78" y="33"/>
                  </a:lnTo>
                  <a:lnTo>
                    <a:pt x="52" y="67"/>
                  </a:lnTo>
                  <a:lnTo>
                    <a:pt x="26" y="101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6" y="141"/>
                  </a:lnTo>
                  <a:lnTo>
                    <a:pt x="8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35" y="106"/>
                  </a:lnTo>
                  <a:lnTo>
                    <a:pt x="59" y="72"/>
                  </a:lnTo>
                  <a:lnTo>
                    <a:pt x="85" y="39"/>
                  </a:lnTo>
                  <a:lnTo>
                    <a:pt x="99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3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6" name="Freeform 432"/>
            <p:cNvSpPr/>
            <p:nvPr/>
          </p:nvSpPr>
          <p:spPr bwMode="auto">
            <a:xfrm>
              <a:off x="6483351" y="3683000"/>
              <a:ext cx="68263" cy="8413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3" y="9"/>
                </a:cxn>
                <a:cxn ang="0">
                  <a:pos x="105" y="18"/>
                </a:cxn>
                <a:cxn ang="0">
                  <a:pos x="99" y="26"/>
                </a:cxn>
                <a:cxn ang="0">
                  <a:pos x="92" y="34"/>
                </a:cxn>
                <a:cxn ang="0">
                  <a:pos x="92" y="34"/>
                </a:cxn>
                <a:cxn ang="0">
                  <a:pos x="77" y="50"/>
                </a:cxn>
                <a:cxn ang="0">
                  <a:pos x="68" y="58"/>
                </a:cxn>
                <a:cxn ang="0">
                  <a:pos x="61" y="66"/>
                </a:cxn>
                <a:cxn ang="0">
                  <a:pos x="61" y="66"/>
                </a:cxn>
                <a:cxn ang="0">
                  <a:pos x="28" y="108"/>
                </a:cxn>
                <a:cxn ang="0">
                  <a:pos x="20" y="120"/>
                </a:cxn>
                <a:cxn ang="0">
                  <a:pos x="12" y="131"/>
                </a:cxn>
                <a:cxn ang="0">
                  <a:pos x="5" y="143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0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5" y="147"/>
                </a:cxn>
                <a:cxn ang="0">
                  <a:pos x="21" y="136"/>
                </a:cxn>
                <a:cxn ang="0">
                  <a:pos x="34" y="11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72" y="68"/>
                </a:cxn>
                <a:cxn ang="0">
                  <a:pos x="81" y="59"/>
                </a:cxn>
                <a:cxn ang="0">
                  <a:pos x="98" y="40"/>
                </a:cxn>
                <a:cxn ang="0">
                  <a:pos x="98" y="40"/>
                </a:cxn>
                <a:cxn ang="0">
                  <a:pos x="105" y="32"/>
                </a:cxn>
                <a:cxn ang="0">
                  <a:pos x="113" y="24"/>
                </a:cxn>
                <a:cxn ang="0">
                  <a:pos x="119" y="15"/>
                </a:cxn>
                <a:cxn ang="0">
                  <a:pos x="126" y="7"/>
                </a:cxn>
                <a:cxn ang="0">
                  <a:pos x="126" y="7"/>
                </a:cxn>
                <a:cxn ang="0">
                  <a:pos x="127" y="6"/>
                </a:cxn>
                <a:cxn ang="0">
                  <a:pos x="128" y="4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60">
                  <a:moveTo>
                    <a:pt x="120" y="1"/>
                  </a:moveTo>
                  <a:lnTo>
                    <a:pt x="120" y="1"/>
                  </a:lnTo>
                  <a:lnTo>
                    <a:pt x="113" y="9"/>
                  </a:lnTo>
                  <a:lnTo>
                    <a:pt x="105" y="18"/>
                  </a:lnTo>
                  <a:lnTo>
                    <a:pt x="99" y="2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77" y="50"/>
                  </a:lnTo>
                  <a:lnTo>
                    <a:pt x="68" y="58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28" y="108"/>
                  </a:lnTo>
                  <a:lnTo>
                    <a:pt x="20" y="120"/>
                  </a:lnTo>
                  <a:lnTo>
                    <a:pt x="12" y="131"/>
                  </a:lnTo>
                  <a:lnTo>
                    <a:pt x="5" y="14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0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5" y="147"/>
                  </a:lnTo>
                  <a:lnTo>
                    <a:pt x="21" y="136"/>
                  </a:lnTo>
                  <a:lnTo>
                    <a:pt x="34" y="11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72" y="68"/>
                  </a:lnTo>
                  <a:lnTo>
                    <a:pt x="81" y="59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105" y="32"/>
                  </a:lnTo>
                  <a:lnTo>
                    <a:pt x="113" y="24"/>
                  </a:lnTo>
                  <a:lnTo>
                    <a:pt x="119" y="15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7" y="6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7" name="Freeform 433"/>
            <p:cNvSpPr/>
            <p:nvPr/>
          </p:nvSpPr>
          <p:spPr bwMode="auto">
            <a:xfrm>
              <a:off x="6513513" y="3700463"/>
              <a:ext cx="55563" cy="79375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4" y="7"/>
                </a:cxn>
                <a:cxn ang="0">
                  <a:pos x="91" y="11"/>
                </a:cxn>
                <a:cxn ang="0">
                  <a:pos x="86" y="22"/>
                </a:cxn>
                <a:cxn ang="0">
                  <a:pos x="73" y="38"/>
                </a:cxn>
                <a:cxn ang="0">
                  <a:pos x="73" y="38"/>
                </a:cxn>
                <a:cxn ang="0">
                  <a:pos x="66" y="48"/>
                </a:cxn>
                <a:cxn ang="0">
                  <a:pos x="58" y="57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30" y="92"/>
                </a:cxn>
                <a:cxn ang="0">
                  <a:pos x="16" y="108"/>
                </a:cxn>
                <a:cxn ang="0">
                  <a:pos x="10" y="118"/>
                </a:cxn>
                <a:cxn ang="0">
                  <a:pos x="6" y="127"/>
                </a:cxn>
                <a:cxn ang="0">
                  <a:pos x="2" y="136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0" y="141"/>
                </a:cxn>
                <a:cxn ang="0">
                  <a:pos x="12" y="135"/>
                </a:cxn>
                <a:cxn ang="0">
                  <a:pos x="18" y="125"/>
                </a:cxn>
                <a:cxn ang="0">
                  <a:pos x="26" y="115"/>
                </a:cxn>
                <a:cxn ang="0">
                  <a:pos x="33" y="105"/>
                </a:cxn>
                <a:cxn ang="0">
                  <a:pos x="33" y="105"/>
                </a:cxn>
                <a:cxn ang="0">
                  <a:pos x="48" y="84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78" y="47"/>
                </a:cxn>
                <a:cxn ang="0">
                  <a:pos x="89" y="31"/>
                </a:cxn>
                <a:cxn ang="0">
                  <a:pos x="89" y="31"/>
                </a:cxn>
                <a:cxn ang="0">
                  <a:pos x="98" y="19"/>
                </a:cxn>
                <a:cxn ang="0">
                  <a:pos x="101" y="12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51">
                  <a:moveTo>
                    <a:pt x="95" y="3"/>
                  </a:moveTo>
                  <a:lnTo>
                    <a:pt x="95" y="3"/>
                  </a:lnTo>
                  <a:lnTo>
                    <a:pt x="94" y="7"/>
                  </a:lnTo>
                  <a:lnTo>
                    <a:pt x="91" y="11"/>
                  </a:lnTo>
                  <a:lnTo>
                    <a:pt x="86" y="22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66" y="48"/>
                  </a:lnTo>
                  <a:lnTo>
                    <a:pt x="58" y="5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30" y="92"/>
                  </a:lnTo>
                  <a:lnTo>
                    <a:pt x="16" y="108"/>
                  </a:lnTo>
                  <a:lnTo>
                    <a:pt x="10" y="118"/>
                  </a:lnTo>
                  <a:lnTo>
                    <a:pt x="6" y="127"/>
                  </a:lnTo>
                  <a:lnTo>
                    <a:pt x="2" y="136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1"/>
                  </a:lnTo>
                  <a:lnTo>
                    <a:pt x="12" y="135"/>
                  </a:lnTo>
                  <a:lnTo>
                    <a:pt x="18" y="125"/>
                  </a:lnTo>
                  <a:lnTo>
                    <a:pt x="26" y="115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48" y="84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78" y="47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98" y="19"/>
                  </a:lnTo>
                  <a:lnTo>
                    <a:pt x="101" y="12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8" name="Freeform 434"/>
            <p:cNvSpPr/>
            <p:nvPr/>
          </p:nvSpPr>
          <p:spPr bwMode="auto">
            <a:xfrm>
              <a:off x="6535738" y="3706813"/>
              <a:ext cx="65088" cy="80963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8" y="9"/>
                </a:cxn>
                <a:cxn ang="0">
                  <a:pos x="98" y="16"/>
                </a:cxn>
                <a:cxn ang="0">
                  <a:pos x="82" y="31"/>
                </a:cxn>
                <a:cxn ang="0">
                  <a:pos x="66" y="49"/>
                </a:cxn>
                <a:cxn ang="0">
                  <a:pos x="52" y="68"/>
                </a:cxn>
                <a:cxn ang="0">
                  <a:pos x="38" y="87"/>
                </a:cxn>
                <a:cxn ang="0">
                  <a:pos x="25" y="107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2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33" y="112"/>
                </a:cxn>
                <a:cxn ang="0">
                  <a:pos x="46" y="93"/>
                </a:cxn>
                <a:cxn ang="0">
                  <a:pos x="58" y="74"/>
                </a:cxn>
                <a:cxn ang="0">
                  <a:pos x="73" y="56"/>
                </a:cxn>
                <a:cxn ang="0">
                  <a:pos x="88" y="39"/>
                </a:cxn>
                <a:cxn ang="0">
                  <a:pos x="104" y="23"/>
                </a:cxn>
                <a:cxn ang="0">
                  <a:pos x="113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3" y="9"/>
                </a:cxn>
                <a:cxn ang="0">
                  <a:pos x="123" y="7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3" h="152">
                  <a:moveTo>
                    <a:pt x="117" y="1"/>
                  </a:moveTo>
                  <a:lnTo>
                    <a:pt x="117" y="1"/>
                  </a:lnTo>
                  <a:lnTo>
                    <a:pt x="108" y="9"/>
                  </a:lnTo>
                  <a:lnTo>
                    <a:pt x="98" y="16"/>
                  </a:lnTo>
                  <a:lnTo>
                    <a:pt x="82" y="31"/>
                  </a:lnTo>
                  <a:lnTo>
                    <a:pt x="66" y="49"/>
                  </a:lnTo>
                  <a:lnTo>
                    <a:pt x="52" y="68"/>
                  </a:lnTo>
                  <a:lnTo>
                    <a:pt x="38" y="87"/>
                  </a:lnTo>
                  <a:lnTo>
                    <a:pt x="25" y="107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2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33" y="112"/>
                  </a:lnTo>
                  <a:lnTo>
                    <a:pt x="46" y="93"/>
                  </a:lnTo>
                  <a:lnTo>
                    <a:pt x="58" y="74"/>
                  </a:lnTo>
                  <a:lnTo>
                    <a:pt x="73" y="56"/>
                  </a:lnTo>
                  <a:lnTo>
                    <a:pt x="88" y="39"/>
                  </a:lnTo>
                  <a:lnTo>
                    <a:pt x="104" y="23"/>
                  </a:lnTo>
                  <a:lnTo>
                    <a:pt x="113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3" y="9"/>
                  </a:lnTo>
                  <a:lnTo>
                    <a:pt x="123" y="7"/>
                  </a:lnTo>
                  <a:lnTo>
                    <a:pt x="123" y="4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9" name="Freeform 435"/>
            <p:cNvSpPr/>
            <p:nvPr/>
          </p:nvSpPr>
          <p:spPr bwMode="auto">
            <a:xfrm>
              <a:off x="6569076" y="3690938"/>
              <a:ext cx="77788" cy="101600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6" y="3"/>
                </a:cxn>
                <a:cxn ang="0">
                  <a:pos x="135" y="5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14" y="28"/>
                </a:cxn>
                <a:cxn ang="0">
                  <a:pos x="96" y="51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44" y="117"/>
                </a:cxn>
                <a:cxn ang="0">
                  <a:pos x="27" y="140"/>
                </a:cxn>
                <a:cxn ang="0">
                  <a:pos x="20" y="152"/>
                </a:cxn>
                <a:cxn ang="0">
                  <a:pos x="13" y="164"/>
                </a:cxn>
                <a:cxn ang="0">
                  <a:pos x="5" y="176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0"/>
                </a:cxn>
                <a:cxn ang="0">
                  <a:pos x="10" y="190"/>
                </a:cxn>
                <a:cxn ang="0">
                  <a:pos x="15" y="178"/>
                </a:cxn>
                <a:cxn ang="0">
                  <a:pos x="22" y="166"/>
                </a:cxn>
                <a:cxn ang="0">
                  <a:pos x="29" y="153"/>
                </a:cxn>
                <a:cxn ang="0">
                  <a:pos x="37" y="141"/>
                </a:cxn>
                <a:cxn ang="0">
                  <a:pos x="55" y="117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9" y="51"/>
                </a:cxn>
                <a:cxn ang="0">
                  <a:pos x="126" y="29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4" y="0"/>
                </a:cxn>
                <a:cxn ang="0">
                  <a:pos x="141" y="0"/>
                </a:cxn>
                <a:cxn ang="0">
                  <a:pos x="141" y="0"/>
                </a:cxn>
              </a:cxnLst>
              <a:rect l="0" t="0" r="r" b="b"/>
              <a:pathLst>
                <a:path w="147" h="194">
                  <a:moveTo>
                    <a:pt x="141" y="0"/>
                  </a:moveTo>
                  <a:lnTo>
                    <a:pt x="141" y="0"/>
                  </a:lnTo>
                  <a:lnTo>
                    <a:pt x="138" y="0"/>
                  </a:lnTo>
                  <a:lnTo>
                    <a:pt x="136" y="3"/>
                  </a:lnTo>
                  <a:lnTo>
                    <a:pt x="135" y="5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14" y="28"/>
                  </a:lnTo>
                  <a:lnTo>
                    <a:pt x="96" y="51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44" y="117"/>
                  </a:lnTo>
                  <a:lnTo>
                    <a:pt x="27" y="140"/>
                  </a:lnTo>
                  <a:lnTo>
                    <a:pt x="20" y="152"/>
                  </a:lnTo>
                  <a:lnTo>
                    <a:pt x="13" y="164"/>
                  </a:lnTo>
                  <a:lnTo>
                    <a:pt x="5" y="176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0"/>
                  </a:lnTo>
                  <a:lnTo>
                    <a:pt x="10" y="190"/>
                  </a:lnTo>
                  <a:lnTo>
                    <a:pt x="15" y="178"/>
                  </a:lnTo>
                  <a:lnTo>
                    <a:pt x="22" y="166"/>
                  </a:lnTo>
                  <a:lnTo>
                    <a:pt x="29" y="153"/>
                  </a:lnTo>
                  <a:lnTo>
                    <a:pt x="37" y="141"/>
                  </a:lnTo>
                  <a:lnTo>
                    <a:pt x="55" y="117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9" y="51"/>
                  </a:lnTo>
                  <a:lnTo>
                    <a:pt x="126" y="29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0" name="Freeform 436"/>
            <p:cNvSpPr/>
            <p:nvPr/>
          </p:nvSpPr>
          <p:spPr bwMode="auto">
            <a:xfrm>
              <a:off x="6599238" y="3675063"/>
              <a:ext cx="95250" cy="11112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0" y="9"/>
                </a:cxn>
                <a:cxn ang="0">
                  <a:pos x="148" y="19"/>
                </a:cxn>
                <a:cxn ang="0">
                  <a:pos x="135" y="31"/>
                </a:cxn>
                <a:cxn ang="0">
                  <a:pos x="124" y="42"/>
                </a:cxn>
                <a:cxn ang="0">
                  <a:pos x="103" y="66"/>
                </a:cxn>
                <a:cxn ang="0">
                  <a:pos x="83" y="89"/>
                </a:cxn>
                <a:cxn ang="0">
                  <a:pos x="83" y="89"/>
                </a:cxn>
                <a:cxn ang="0">
                  <a:pos x="61" y="116"/>
                </a:cxn>
                <a:cxn ang="0">
                  <a:pos x="40" y="143"/>
                </a:cxn>
                <a:cxn ang="0">
                  <a:pos x="40" y="143"/>
                </a:cxn>
                <a:cxn ang="0">
                  <a:pos x="30" y="158"/>
                </a:cxn>
                <a:cxn ang="0">
                  <a:pos x="22" y="172"/>
                </a:cxn>
                <a:cxn ang="0">
                  <a:pos x="11" y="186"/>
                </a:cxn>
                <a:cxn ang="0">
                  <a:pos x="1" y="200"/>
                </a:cxn>
                <a:cxn ang="0">
                  <a:pos x="1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1" y="205"/>
                </a:cxn>
                <a:cxn ang="0">
                  <a:pos x="2" y="207"/>
                </a:cxn>
                <a:cxn ang="0">
                  <a:pos x="3" y="207"/>
                </a:cxn>
                <a:cxn ang="0">
                  <a:pos x="5" y="208"/>
                </a:cxn>
                <a:cxn ang="0">
                  <a:pos x="6" y="208"/>
                </a:cxn>
                <a:cxn ang="0">
                  <a:pos x="8" y="206"/>
                </a:cxn>
                <a:cxn ang="0">
                  <a:pos x="8" y="206"/>
                </a:cxn>
                <a:cxn ang="0">
                  <a:pos x="14" y="198"/>
                </a:cxn>
                <a:cxn ang="0">
                  <a:pos x="21" y="189"/>
                </a:cxn>
                <a:cxn ang="0">
                  <a:pos x="33" y="170"/>
                </a:cxn>
                <a:cxn ang="0">
                  <a:pos x="33" y="170"/>
                </a:cxn>
                <a:cxn ang="0">
                  <a:pos x="55" y="139"/>
                </a:cxn>
                <a:cxn ang="0">
                  <a:pos x="79" y="109"/>
                </a:cxn>
                <a:cxn ang="0">
                  <a:pos x="79" y="109"/>
                </a:cxn>
                <a:cxn ang="0">
                  <a:pos x="101" y="81"/>
                </a:cxn>
                <a:cxn ang="0">
                  <a:pos x="124" y="54"/>
                </a:cxn>
                <a:cxn ang="0">
                  <a:pos x="136" y="42"/>
                </a:cxn>
                <a:cxn ang="0">
                  <a:pos x="150" y="29"/>
                </a:cxn>
                <a:cxn ang="0">
                  <a:pos x="163" y="18"/>
                </a:cxn>
                <a:cxn ang="0">
                  <a:pos x="178" y="8"/>
                </a:cxn>
                <a:cxn ang="0">
                  <a:pos x="178" y="8"/>
                </a:cxn>
                <a:cxn ang="0">
                  <a:pos x="179" y="7"/>
                </a:cxn>
                <a:cxn ang="0">
                  <a:pos x="180" y="5"/>
                </a:cxn>
                <a:cxn ang="0">
                  <a:pos x="180" y="4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80" h="208">
                  <a:moveTo>
                    <a:pt x="173" y="0"/>
                  </a:moveTo>
                  <a:lnTo>
                    <a:pt x="173" y="0"/>
                  </a:lnTo>
                  <a:lnTo>
                    <a:pt x="160" y="9"/>
                  </a:lnTo>
                  <a:lnTo>
                    <a:pt x="148" y="19"/>
                  </a:lnTo>
                  <a:lnTo>
                    <a:pt x="135" y="31"/>
                  </a:lnTo>
                  <a:lnTo>
                    <a:pt x="124" y="42"/>
                  </a:lnTo>
                  <a:lnTo>
                    <a:pt x="103" y="66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61" y="116"/>
                  </a:lnTo>
                  <a:lnTo>
                    <a:pt x="40" y="143"/>
                  </a:lnTo>
                  <a:lnTo>
                    <a:pt x="40" y="143"/>
                  </a:lnTo>
                  <a:lnTo>
                    <a:pt x="30" y="158"/>
                  </a:lnTo>
                  <a:lnTo>
                    <a:pt x="22" y="172"/>
                  </a:lnTo>
                  <a:lnTo>
                    <a:pt x="11" y="186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1" y="205"/>
                  </a:lnTo>
                  <a:lnTo>
                    <a:pt x="2" y="207"/>
                  </a:lnTo>
                  <a:lnTo>
                    <a:pt x="3" y="207"/>
                  </a:lnTo>
                  <a:lnTo>
                    <a:pt x="5" y="208"/>
                  </a:lnTo>
                  <a:lnTo>
                    <a:pt x="6" y="208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4" y="198"/>
                  </a:lnTo>
                  <a:lnTo>
                    <a:pt x="21" y="189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55" y="139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101" y="81"/>
                  </a:lnTo>
                  <a:lnTo>
                    <a:pt x="124" y="54"/>
                  </a:lnTo>
                  <a:lnTo>
                    <a:pt x="136" y="42"/>
                  </a:lnTo>
                  <a:lnTo>
                    <a:pt x="150" y="29"/>
                  </a:lnTo>
                  <a:lnTo>
                    <a:pt x="163" y="1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179" y="7"/>
                  </a:lnTo>
                  <a:lnTo>
                    <a:pt x="180" y="5"/>
                  </a:lnTo>
                  <a:lnTo>
                    <a:pt x="180" y="4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1" name="Freeform 437"/>
            <p:cNvSpPr/>
            <p:nvPr/>
          </p:nvSpPr>
          <p:spPr bwMode="auto">
            <a:xfrm>
              <a:off x="6630988" y="3644900"/>
              <a:ext cx="111125" cy="133350"/>
            </a:xfrm>
            <a:custGeom>
              <a:avLst/>
              <a:gdLst/>
              <a:ahLst/>
              <a:cxnLst>
                <a:cxn ang="0">
                  <a:pos x="199" y="3"/>
                </a:cxn>
                <a:cxn ang="0">
                  <a:pos x="199" y="3"/>
                </a:cxn>
                <a:cxn ang="0">
                  <a:pos x="194" y="12"/>
                </a:cxn>
                <a:cxn ang="0">
                  <a:pos x="189" y="20"/>
                </a:cxn>
                <a:cxn ang="0">
                  <a:pos x="178" y="38"/>
                </a:cxn>
                <a:cxn ang="0">
                  <a:pos x="164" y="53"/>
                </a:cxn>
                <a:cxn ang="0">
                  <a:pos x="151" y="69"/>
                </a:cxn>
                <a:cxn ang="0">
                  <a:pos x="151" y="69"/>
                </a:cxn>
                <a:cxn ang="0">
                  <a:pos x="136" y="85"/>
                </a:cxn>
                <a:cxn ang="0">
                  <a:pos x="122" y="102"/>
                </a:cxn>
                <a:cxn ang="0">
                  <a:pos x="92" y="133"/>
                </a:cxn>
                <a:cxn ang="0">
                  <a:pos x="92" y="133"/>
                </a:cxn>
                <a:cxn ang="0">
                  <a:pos x="63" y="165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17" y="220"/>
                </a:cxn>
                <a:cxn ang="0">
                  <a:pos x="7" y="231"/>
                </a:cxn>
                <a:cxn ang="0">
                  <a:pos x="3" y="237"/>
                </a:cxn>
                <a:cxn ang="0">
                  <a:pos x="0" y="243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0" y="249"/>
                </a:cxn>
                <a:cxn ang="0">
                  <a:pos x="2" y="250"/>
                </a:cxn>
                <a:cxn ang="0">
                  <a:pos x="4" y="251"/>
                </a:cxn>
                <a:cxn ang="0">
                  <a:pos x="9" y="251"/>
                </a:cxn>
                <a:cxn ang="0">
                  <a:pos x="9" y="251"/>
                </a:cxn>
                <a:cxn ang="0">
                  <a:pos x="12" y="250"/>
                </a:cxn>
                <a:cxn ang="0">
                  <a:pos x="13" y="248"/>
                </a:cxn>
                <a:cxn ang="0">
                  <a:pos x="13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21" y="228"/>
                </a:cxn>
                <a:cxn ang="0">
                  <a:pos x="32" y="216"/>
                </a:cxn>
                <a:cxn ang="0">
                  <a:pos x="54" y="191"/>
                </a:cxn>
                <a:cxn ang="0">
                  <a:pos x="54" y="191"/>
                </a:cxn>
                <a:cxn ang="0">
                  <a:pos x="82" y="159"/>
                </a:cxn>
                <a:cxn ang="0">
                  <a:pos x="111" y="128"/>
                </a:cxn>
                <a:cxn ang="0">
                  <a:pos x="111" y="128"/>
                </a:cxn>
                <a:cxn ang="0">
                  <a:pos x="140" y="96"/>
                </a:cxn>
                <a:cxn ang="0">
                  <a:pos x="168" y="63"/>
                </a:cxn>
                <a:cxn ang="0">
                  <a:pos x="168" y="63"/>
                </a:cxn>
                <a:cxn ang="0">
                  <a:pos x="179" y="49"/>
                </a:cxn>
                <a:cxn ang="0">
                  <a:pos x="190" y="36"/>
                </a:cxn>
                <a:cxn ang="0">
                  <a:pos x="200" y="21"/>
                </a:cxn>
                <a:cxn ang="0">
                  <a:pos x="205" y="13"/>
                </a:cxn>
                <a:cxn ang="0">
                  <a:pos x="208" y="6"/>
                </a:cxn>
                <a:cxn ang="0">
                  <a:pos x="208" y="6"/>
                </a:cxn>
                <a:cxn ang="0">
                  <a:pos x="209" y="4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1" y="0"/>
                </a:cxn>
                <a:cxn ang="0">
                  <a:pos x="200" y="1"/>
                </a:cxn>
                <a:cxn ang="0">
                  <a:pos x="199" y="3"/>
                </a:cxn>
                <a:cxn ang="0">
                  <a:pos x="199" y="3"/>
                </a:cxn>
              </a:cxnLst>
              <a:rect l="0" t="0" r="r" b="b"/>
              <a:pathLst>
                <a:path w="209" h="251">
                  <a:moveTo>
                    <a:pt x="199" y="3"/>
                  </a:moveTo>
                  <a:lnTo>
                    <a:pt x="199" y="3"/>
                  </a:lnTo>
                  <a:lnTo>
                    <a:pt x="194" y="12"/>
                  </a:lnTo>
                  <a:lnTo>
                    <a:pt x="189" y="20"/>
                  </a:lnTo>
                  <a:lnTo>
                    <a:pt x="178" y="38"/>
                  </a:lnTo>
                  <a:lnTo>
                    <a:pt x="164" y="53"/>
                  </a:lnTo>
                  <a:lnTo>
                    <a:pt x="151" y="69"/>
                  </a:lnTo>
                  <a:lnTo>
                    <a:pt x="151" y="69"/>
                  </a:lnTo>
                  <a:lnTo>
                    <a:pt x="136" y="85"/>
                  </a:lnTo>
                  <a:lnTo>
                    <a:pt x="122" y="102"/>
                  </a:lnTo>
                  <a:lnTo>
                    <a:pt x="92" y="133"/>
                  </a:lnTo>
                  <a:lnTo>
                    <a:pt x="92" y="133"/>
                  </a:lnTo>
                  <a:lnTo>
                    <a:pt x="63" y="165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17" y="220"/>
                  </a:lnTo>
                  <a:lnTo>
                    <a:pt x="7" y="231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2" y="250"/>
                  </a:lnTo>
                  <a:lnTo>
                    <a:pt x="4" y="251"/>
                  </a:lnTo>
                  <a:lnTo>
                    <a:pt x="9" y="251"/>
                  </a:lnTo>
                  <a:lnTo>
                    <a:pt x="9" y="251"/>
                  </a:lnTo>
                  <a:lnTo>
                    <a:pt x="12" y="250"/>
                  </a:lnTo>
                  <a:lnTo>
                    <a:pt x="13" y="248"/>
                  </a:lnTo>
                  <a:lnTo>
                    <a:pt x="13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21" y="228"/>
                  </a:lnTo>
                  <a:lnTo>
                    <a:pt x="32" y="216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82" y="159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40" y="96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79" y="49"/>
                  </a:lnTo>
                  <a:lnTo>
                    <a:pt x="190" y="36"/>
                  </a:lnTo>
                  <a:lnTo>
                    <a:pt x="200" y="21"/>
                  </a:lnTo>
                  <a:lnTo>
                    <a:pt x="205" y="13"/>
                  </a:lnTo>
                  <a:lnTo>
                    <a:pt x="208" y="6"/>
                  </a:lnTo>
                  <a:lnTo>
                    <a:pt x="208" y="6"/>
                  </a:lnTo>
                  <a:lnTo>
                    <a:pt x="209" y="4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200" y="1"/>
                  </a:lnTo>
                  <a:lnTo>
                    <a:pt x="199" y="3"/>
                  </a:lnTo>
                  <a:lnTo>
                    <a:pt x="1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2" name="Freeform 438"/>
            <p:cNvSpPr/>
            <p:nvPr/>
          </p:nvSpPr>
          <p:spPr bwMode="auto">
            <a:xfrm>
              <a:off x="6669088" y="3613150"/>
              <a:ext cx="122238" cy="16510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214" y="6"/>
                </a:cxn>
                <a:cxn ang="0">
                  <a:pos x="203" y="17"/>
                </a:cxn>
                <a:cxn ang="0">
                  <a:pos x="186" y="43"/>
                </a:cxn>
                <a:cxn ang="0">
                  <a:pos x="172" y="66"/>
                </a:cxn>
                <a:cxn ang="0">
                  <a:pos x="141" y="110"/>
                </a:cxn>
                <a:cxn ang="0">
                  <a:pos x="124" y="133"/>
                </a:cxn>
                <a:cxn ang="0">
                  <a:pos x="89" y="180"/>
                </a:cxn>
                <a:cxn ang="0">
                  <a:pos x="52" y="227"/>
                </a:cxn>
                <a:cxn ang="0">
                  <a:pos x="22" y="264"/>
                </a:cxn>
                <a:cxn ang="0">
                  <a:pos x="10" y="285"/>
                </a:cxn>
                <a:cxn ang="0">
                  <a:pos x="1" y="307"/>
                </a:cxn>
                <a:cxn ang="0">
                  <a:pos x="0" y="309"/>
                </a:cxn>
                <a:cxn ang="0">
                  <a:pos x="2" y="312"/>
                </a:cxn>
                <a:cxn ang="0">
                  <a:pos x="6" y="313"/>
                </a:cxn>
                <a:cxn ang="0">
                  <a:pos x="10" y="311"/>
                </a:cxn>
                <a:cxn ang="0">
                  <a:pos x="10" y="310"/>
                </a:cxn>
                <a:cxn ang="0">
                  <a:pos x="19" y="287"/>
                </a:cxn>
                <a:cxn ang="0">
                  <a:pos x="32" y="265"/>
                </a:cxn>
                <a:cxn ang="0">
                  <a:pos x="64" y="227"/>
                </a:cxn>
                <a:cxn ang="0">
                  <a:pos x="91" y="193"/>
                </a:cxn>
                <a:cxn ang="0">
                  <a:pos x="118" y="158"/>
                </a:cxn>
                <a:cxn ang="0">
                  <a:pos x="173" y="83"/>
                </a:cxn>
                <a:cxn ang="0">
                  <a:pos x="180" y="72"/>
                </a:cxn>
                <a:cxn ang="0">
                  <a:pos x="193" y="48"/>
                </a:cxn>
                <a:cxn ang="0">
                  <a:pos x="202" y="37"/>
                </a:cxn>
                <a:cxn ang="0">
                  <a:pos x="213" y="20"/>
                </a:cxn>
                <a:cxn ang="0">
                  <a:pos x="220" y="13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3" y="6"/>
                </a:cxn>
                <a:cxn ang="0">
                  <a:pos x="231" y="1"/>
                </a:cxn>
                <a:cxn ang="0">
                  <a:pos x="227" y="0"/>
                </a:cxn>
              </a:cxnLst>
              <a:rect l="0" t="0" r="r" b="b"/>
              <a:pathLst>
                <a:path w="233" h="313">
                  <a:moveTo>
                    <a:pt x="227" y="0"/>
                  </a:moveTo>
                  <a:lnTo>
                    <a:pt x="227" y="0"/>
                  </a:lnTo>
                  <a:lnTo>
                    <a:pt x="220" y="2"/>
                  </a:lnTo>
                  <a:lnTo>
                    <a:pt x="214" y="6"/>
                  </a:lnTo>
                  <a:lnTo>
                    <a:pt x="208" y="11"/>
                  </a:lnTo>
                  <a:lnTo>
                    <a:pt x="203" y="17"/>
                  </a:lnTo>
                  <a:lnTo>
                    <a:pt x="194" y="31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72" y="66"/>
                  </a:lnTo>
                  <a:lnTo>
                    <a:pt x="156" y="89"/>
                  </a:lnTo>
                  <a:lnTo>
                    <a:pt x="141" y="110"/>
                  </a:lnTo>
                  <a:lnTo>
                    <a:pt x="124" y="133"/>
                  </a:lnTo>
                  <a:lnTo>
                    <a:pt x="124" y="133"/>
                  </a:lnTo>
                  <a:lnTo>
                    <a:pt x="108" y="157"/>
                  </a:lnTo>
                  <a:lnTo>
                    <a:pt x="89" y="180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36" y="246"/>
                  </a:lnTo>
                  <a:lnTo>
                    <a:pt x="22" y="264"/>
                  </a:lnTo>
                  <a:lnTo>
                    <a:pt x="16" y="274"/>
                  </a:lnTo>
                  <a:lnTo>
                    <a:pt x="10" y="285"/>
                  </a:lnTo>
                  <a:lnTo>
                    <a:pt x="4" y="295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4" y="313"/>
                  </a:lnTo>
                  <a:lnTo>
                    <a:pt x="6" y="313"/>
                  </a:lnTo>
                  <a:lnTo>
                    <a:pt x="7" y="312"/>
                  </a:lnTo>
                  <a:lnTo>
                    <a:pt x="10" y="311"/>
                  </a:lnTo>
                  <a:lnTo>
                    <a:pt x="10" y="310"/>
                  </a:lnTo>
                  <a:lnTo>
                    <a:pt x="10" y="310"/>
                  </a:lnTo>
                  <a:lnTo>
                    <a:pt x="14" y="297"/>
                  </a:lnTo>
                  <a:lnTo>
                    <a:pt x="19" y="287"/>
                  </a:lnTo>
                  <a:lnTo>
                    <a:pt x="25" y="276"/>
                  </a:lnTo>
                  <a:lnTo>
                    <a:pt x="32" y="265"/>
                  </a:lnTo>
                  <a:lnTo>
                    <a:pt x="48" y="246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91" y="193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46" y="121"/>
                  </a:lnTo>
                  <a:lnTo>
                    <a:pt x="173" y="83"/>
                  </a:lnTo>
                  <a:lnTo>
                    <a:pt x="173" y="83"/>
                  </a:lnTo>
                  <a:lnTo>
                    <a:pt x="180" y="72"/>
                  </a:lnTo>
                  <a:lnTo>
                    <a:pt x="186" y="60"/>
                  </a:lnTo>
                  <a:lnTo>
                    <a:pt x="193" y="48"/>
                  </a:lnTo>
                  <a:lnTo>
                    <a:pt x="202" y="37"/>
                  </a:lnTo>
                  <a:lnTo>
                    <a:pt x="202" y="37"/>
                  </a:lnTo>
                  <a:lnTo>
                    <a:pt x="208" y="30"/>
                  </a:lnTo>
                  <a:lnTo>
                    <a:pt x="213" y="20"/>
                  </a:lnTo>
                  <a:lnTo>
                    <a:pt x="216" y="16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3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1" y="1"/>
                  </a:lnTo>
                  <a:lnTo>
                    <a:pt x="230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3" name="Freeform 439"/>
            <p:cNvSpPr/>
            <p:nvPr/>
          </p:nvSpPr>
          <p:spPr bwMode="auto">
            <a:xfrm>
              <a:off x="6704013" y="3436938"/>
              <a:ext cx="225425" cy="333375"/>
            </a:xfrm>
            <a:custGeom>
              <a:avLst/>
              <a:gdLst/>
              <a:ahLst/>
              <a:cxnLst>
                <a:cxn ang="0">
                  <a:pos x="419" y="1"/>
                </a:cxn>
                <a:cxn ang="0">
                  <a:pos x="395" y="32"/>
                </a:cxn>
                <a:cxn ang="0">
                  <a:pos x="374" y="64"/>
                </a:cxn>
                <a:cxn ang="0">
                  <a:pos x="344" y="108"/>
                </a:cxn>
                <a:cxn ang="0">
                  <a:pos x="313" y="150"/>
                </a:cxn>
                <a:cxn ang="0">
                  <a:pos x="285" y="189"/>
                </a:cxn>
                <a:cxn ang="0">
                  <a:pos x="232" y="269"/>
                </a:cxn>
                <a:cxn ang="0">
                  <a:pos x="205" y="308"/>
                </a:cxn>
                <a:cxn ang="0">
                  <a:pos x="156" y="375"/>
                </a:cxn>
                <a:cxn ang="0">
                  <a:pos x="139" y="396"/>
                </a:cxn>
                <a:cxn ang="0">
                  <a:pos x="110" y="432"/>
                </a:cxn>
                <a:cxn ang="0">
                  <a:pos x="85" y="471"/>
                </a:cxn>
                <a:cxn ang="0">
                  <a:pos x="73" y="492"/>
                </a:cxn>
                <a:cxn ang="0">
                  <a:pos x="50" y="534"/>
                </a:cxn>
                <a:cxn ang="0">
                  <a:pos x="39" y="556"/>
                </a:cxn>
                <a:cxn ang="0">
                  <a:pos x="16" y="589"/>
                </a:cxn>
                <a:cxn ang="0">
                  <a:pos x="6" y="605"/>
                </a:cxn>
                <a:cxn ang="0">
                  <a:pos x="0" y="624"/>
                </a:cxn>
                <a:cxn ang="0">
                  <a:pos x="0" y="626"/>
                </a:cxn>
                <a:cxn ang="0">
                  <a:pos x="5" y="630"/>
                </a:cxn>
                <a:cxn ang="0">
                  <a:pos x="8" y="630"/>
                </a:cxn>
                <a:cxn ang="0">
                  <a:pos x="10" y="627"/>
                </a:cxn>
                <a:cxn ang="0">
                  <a:pos x="12" y="617"/>
                </a:cxn>
                <a:cxn ang="0">
                  <a:pos x="21" y="598"/>
                </a:cxn>
                <a:cxn ang="0">
                  <a:pos x="39" y="570"/>
                </a:cxn>
                <a:cxn ang="0">
                  <a:pos x="51" y="554"/>
                </a:cxn>
                <a:cxn ang="0">
                  <a:pos x="72" y="515"/>
                </a:cxn>
                <a:cxn ang="0">
                  <a:pos x="92" y="475"/>
                </a:cxn>
                <a:cxn ang="0">
                  <a:pos x="106" y="455"/>
                </a:cxn>
                <a:cxn ang="0">
                  <a:pos x="135" y="415"/>
                </a:cxn>
                <a:cxn ang="0">
                  <a:pos x="151" y="396"/>
                </a:cxn>
                <a:cxn ang="0">
                  <a:pos x="181" y="359"/>
                </a:cxn>
                <a:cxn ang="0">
                  <a:pos x="208" y="319"/>
                </a:cxn>
                <a:cxn ang="0">
                  <a:pos x="312" y="167"/>
                </a:cxn>
                <a:cxn ang="0">
                  <a:pos x="367" y="91"/>
                </a:cxn>
                <a:cxn ang="0">
                  <a:pos x="382" y="70"/>
                </a:cxn>
                <a:cxn ang="0">
                  <a:pos x="409" y="27"/>
                </a:cxn>
                <a:cxn ang="0">
                  <a:pos x="425" y="8"/>
                </a:cxn>
                <a:cxn ang="0">
                  <a:pos x="426" y="6"/>
                </a:cxn>
                <a:cxn ang="0">
                  <a:pos x="426" y="2"/>
                </a:cxn>
                <a:cxn ang="0">
                  <a:pos x="424" y="0"/>
                </a:cxn>
                <a:cxn ang="0">
                  <a:pos x="421" y="0"/>
                </a:cxn>
                <a:cxn ang="0">
                  <a:pos x="419" y="1"/>
                </a:cxn>
              </a:cxnLst>
              <a:rect l="0" t="0" r="r" b="b"/>
              <a:pathLst>
                <a:path w="427" h="630">
                  <a:moveTo>
                    <a:pt x="419" y="1"/>
                  </a:moveTo>
                  <a:lnTo>
                    <a:pt x="419" y="1"/>
                  </a:lnTo>
                  <a:lnTo>
                    <a:pt x="406" y="17"/>
                  </a:lnTo>
                  <a:lnTo>
                    <a:pt x="395" y="32"/>
                  </a:lnTo>
                  <a:lnTo>
                    <a:pt x="385" y="49"/>
                  </a:lnTo>
                  <a:lnTo>
                    <a:pt x="374" y="64"/>
                  </a:lnTo>
                  <a:lnTo>
                    <a:pt x="374" y="64"/>
                  </a:lnTo>
                  <a:lnTo>
                    <a:pt x="344" y="108"/>
                  </a:lnTo>
                  <a:lnTo>
                    <a:pt x="329" y="129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285" y="189"/>
                  </a:lnTo>
                  <a:lnTo>
                    <a:pt x="259" y="228"/>
                  </a:lnTo>
                  <a:lnTo>
                    <a:pt x="232" y="269"/>
                  </a:lnTo>
                  <a:lnTo>
                    <a:pt x="205" y="308"/>
                  </a:lnTo>
                  <a:lnTo>
                    <a:pt x="205" y="308"/>
                  </a:lnTo>
                  <a:lnTo>
                    <a:pt x="173" y="353"/>
                  </a:lnTo>
                  <a:lnTo>
                    <a:pt x="156" y="375"/>
                  </a:lnTo>
                  <a:lnTo>
                    <a:pt x="139" y="396"/>
                  </a:lnTo>
                  <a:lnTo>
                    <a:pt x="139" y="396"/>
                  </a:lnTo>
                  <a:lnTo>
                    <a:pt x="124" y="414"/>
                  </a:lnTo>
                  <a:lnTo>
                    <a:pt x="110" y="432"/>
                  </a:lnTo>
                  <a:lnTo>
                    <a:pt x="97" y="452"/>
                  </a:lnTo>
                  <a:lnTo>
                    <a:pt x="85" y="471"/>
                  </a:lnTo>
                  <a:lnTo>
                    <a:pt x="85" y="471"/>
                  </a:lnTo>
                  <a:lnTo>
                    <a:pt x="73" y="492"/>
                  </a:lnTo>
                  <a:lnTo>
                    <a:pt x="61" y="514"/>
                  </a:lnTo>
                  <a:lnTo>
                    <a:pt x="50" y="534"/>
                  </a:lnTo>
                  <a:lnTo>
                    <a:pt x="39" y="556"/>
                  </a:lnTo>
                  <a:lnTo>
                    <a:pt x="39" y="556"/>
                  </a:lnTo>
                  <a:lnTo>
                    <a:pt x="27" y="572"/>
                  </a:lnTo>
                  <a:lnTo>
                    <a:pt x="16" y="589"/>
                  </a:lnTo>
                  <a:lnTo>
                    <a:pt x="11" y="597"/>
                  </a:lnTo>
                  <a:lnTo>
                    <a:pt x="6" y="605"/>
                  </a:lnTo>
                  <a:lnTo>
                    <a:pt x="2" y="615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0" y="626"/>
                  </a:lnTo>
                  <a:lnTo>
                    <a:pt x="1" y="628"/>
                  </a:lnTo>
                  <a:lnTo>
                    <a:pt x="5" y="630"/>
                  </a:lnTo>
                  <a:lnTo>
                    <a:pt x="6" y="630"/>
                  </a:lnTo>
                  <a:lnTo>
                    <a:pt x="8" y="630"/>
                  </a:lnTo>
                  <a:lnTo>
                    <a:pt x="9" y="629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2" y="617"/>
                  </a:lnTo>
                  <a:lnTo>
                    <a:pt x="16" y="608"/>
                  </a:lnTo>
                  <a:lnTo>
                    <a:pt x="21" y="598"/>
                  </a:lnTo>
                  <a:lnTo>
                    <a:pt x="26" y="589"/>
                  </a:lnTo>
                  <a:lnTo>
                    <a:pt x="39" y="570"/>
                  </a:lnTo>
                  <a:lnTo>
                    <a:pt x="51" y="554"/>
                  </a:lnTo>
                  <a:lnTo>
                    <a:pt x="51" y="554"/>
                  </a:lnTo>
                  <a:lnTo>
                    <a:pt x="61" y="534"/>
                  </a:lnTo>
                  <a:lnTo>
                    <a:pt x="72" y="515"/>
                  </a:lnTo>
                  <a:lnTo>
                    <a:pt x="82" y="495"/>
                  </a:lnTo>
                  <a:lnTo>
                    <a:pt x="92" y="475"/>
                  </a:lnTo>
                  <a:lnTo>
                    <a:pt x="92" y="475"/>
                  </a:lnTo>
                  <a:lnTo>
                    <a:pt x="106" y="455"/>
                  </a:lnTo>
                  <a:lnTo>
                    <a:pt x="120" y="434"/>
                  </a:lnTo>
                  <a:lnTo>
                    <a:pt x="135" y="415"/>
                  </a:lnTo>
                  <a:lnTo>
                    <a:pt x="151" y="396"/>
                  </a:lnTo>
                  <a:lnTo>
                    <a:pt x="151" y="396"/>
                  </a:lnTo>
                  <a:lnTo>
                    <a:pt x="167" y="378"/>
                  </a:lnTo>
                  <a:lnTo>
                    <a:pt x="181" y="35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40" y="129"/>
                  </a:lnTo>
                  <a:lnTo>
                    <a:pt x="367" y="91"/>
                  </a:lnTo>
                  <a:lnTo>
                    <a:pt x="367" y="91"/>
                  </a:lnTo>
                  <a:lnTo>
                    <a:pt x="382" y="70"/>
                  </a:lnTo>
                  <a:lnTo>
                    <a:pt x="395" y="49"/>
                  </a:lnTo>
                  <a:lnTo>
                    <a:pt x="409" y="27"/>
                  </a:lnTo>
                  <a:lnTo>
                    <a:pt x="418" y="18"/>
                  </a:lnTo>
                  <a:lnTo>
                    <a:pt x="425" y="8"/>
                  </a:lnTo>
                  <a:lnTo>
                    <a:pt x="425" y="8"/>
                  </a:lnTo>
                  <a:lnTo>
                    <a:pt x="426" y="6"/>
                  </a:lnTo>
                  <a:lnTo>
                    <a:pt x="427" y="4"/>
                  </a:lnTo>
                  <a:lnTo>
                    <a:pt x="426" y="2"/>
                  </a:lnTo>
                  <a:lnTo>
                    <a:pt x="425" y="1"/>
                  </a:lnTo>
                  <a:lnTo>
                    <a:pt x="424" y="0"/>
                  </a:lnTo>
                  <a:lnTo>
                    <a:pt x="422" y="0"/>
                  </a:lnTo>
                  <a:lnTo>
                    <a:pt x="421" y="0"/>
                  </a:lnTo>
                  <a:lnTo>
                    <a:pt x="419" y="1"/>
                  </a:lnTo>
                  <a:lnTo>
                    <a:pt x="4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4" name="Freeform 440"/>
            <p:cNvSpPr/>
            <p:nvPr/>
          </p:nvSpPr>
          <p:spPr bwMode="auto">
            <a:xfrm>
              <a:off x="6738938" y="3468688"/>
              <a:ext cx="206375" cy="279400"/>
            </a:xfrm>
            <a:custGeom>
              <a:avLst/>
              <a:gdLst/>
              <a:ahLst/>
              <a:cxnLst>
                <a:cxn ang="0">
                  <a:pos x="381" y="2"/>
                </a:cxn>
                <a:cxn ang="0">
                  <a:pos x="329" y="67"/>
                </a:cxn>
                <a:cxn ang="0">
                  <a:pos x="230" y="203"/>
                </a:cxn>
                <a:cxn ang="0">
                  <a:pos x="180" y="271"/>
                </a:cxn>
                <a:cxn ang="0">
                  <a:pos x="128" y="340"/>
                </a:cxn>
                <a:cxn ang="0">
                  <a:pos x="75" y="409"/>
                </a:cxn>
                <a:cxn ang="0">
                  <a:pos x="50" y="445"/>
                </a:cxn>
                <a:cxn ang="0">
                  <a:pos x="39" y="459"/>
                </a:cxn>
                <a:cxn ang="0">
                  <a:pos x="29" y="473"/>
                </a:cxn>
                <a:cxn ang="0">
                  <a:pos x="26" y="479"/>
                </a:cxn>
                <a:cxn ang="0">
                  <a:pos x="15" y="497"/>
                </a:cxn>
                <a:cxn ang="0">
                  <a:pos x="4" y="514"/>
                </a:cxn>
                <a:cxn ang="0">
                  <a:pos x="0" y="521"/>
                </a:cxn>
                <a:cxn ang="0">
                  <a:pos x="0" y="525"/>
                </a:cxn>
                <a:cxn ang="0">
                  <a:pos x="4" y="527"/>
                </a:cxn>
                <a:cxn ang="0">
                  <a:pos x="7" y="526"/>
                </a:cxn>
                <a:cxn ang="0">
                  <a:pos x="10" y="524"/>
                </a:cxn>
                <a:cxn ang="0">
                  <a:pos x="12" y="519"/>
                </a:cxn>
                <a:cxn ang="0">
                  <a:pos x="22" y="503"/>
                </a:cxn>
                <a:cxn ang="0">
                  <a:pos x="35" y="485"/>
                </a:cxn>
                <a:cxn ang="0">
                  <a:pos x="40" y="475"/>
                </a:cxn>
                <a:cxn ang="0">
                  <a:pos x="57" y="448"/>
                </a:cxn>
                <a:cxn ang="0">
                  <a:pos x="83" y="414"/>
                </a:cxn>
                <a:cxn ang="0">
                  <a:pos x="133" y="348"/>
                </a:cxn>
                <a:cxn ang="0">
                  <a:pos x="183" y="282"/>
                </a:cxn>
                <a:cxn ang="0">
                  <a:pos x="285" y="145"/>
                </a:cxn>
                <a:cxn ang="0">
                  <a:pos x="361" y="41"/>
                </a:cxn>
                <a:cxn ang="0">
                  <a:pos x="388" y="8"/>
                </a:cxn>
                <a:cxn ang="0">
                  <a:pos x="389" y="5"/>
                </a:cxn>
                <a:cxn ang="0">
                  <a:pos x="386" y="1"/>
                </a:cxn>
                <a:cxn ang="0">
                  <a:pos x="383" y="1"/>
                </a:cxn>
                <a:cxn ang="0">
                  <a:pos x="381" y="2"/>
                </a:cxn>
              </a:cxnLst>
              <a:rect l="0" t="0" r="r" b="b"/>
              <a:pathLst>
                <a:path w="389" h="527">
                  <a:moveTo>
                    <a:pt x="381" y="2"/>
                  </a:moveTo>
                  <a:lnTo>
                    <a:pt x="381" y="2"/>
                  </a:lnTo>
                  <a:lnTo>
                    <a:pt x="355" y="34"/>
                  </a:lnTo>
                  <a:lnTo>
                    <a:pt x="329" y="67"/>
                  </a:lnTo>
                  <a:lnTo>
                    <a:pt x="279" y="135"/>
                  </a:lnTo>
                  <a:lnTo>
                    <a:pt x="230" y="203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53" y="305"/>
                  </a:lnTo>
                  <a:lnTo>
                    <a:pt x="128" y="340"/>
                  </a:lnTo>
                  <a:lnTo>
                    <a:pt x="101" y="374"/>
                  </a:lnTo>
                  <a:lnTo>
                    <a:pt x="75" y="409"/>
                  </a:lnTo>
                  <a:lnTo>
                    <a:pt x="75" y="409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39" y="459"/>
                  </a:lnTo>
                  <a:lnTo>
                    <a:pt x="33" y="466"/>
                  </a:lnTo>
                  <a:lnTo>
                    <a:pt x="29" y="473"/>
                  </a:lnTo>
                  <a:lnTo>
                    <a:pt x="29" y="473"/>
                  </a:lnTo>
                  <a:lnTo>
                    <a:pt x="26" y="479"/>
                  </a:lnTo>
                  <a:lnTo>
                    <a:pt x="22" y="486"/>
                  </a:lnTo>
                  <a:lnTo>
                    <a:pt x="15" y="497"/>
                  </a:lnTo>
                  <a:lnTo>
                    <a:pt x="7" y="508"/>
                  </a:lnTo>
                  <a:lnTo>
                    <a:pt x="4" y="514"/>
                  </a:lnTo>
                  <a:lnTo>
                    <a:pt x="0" y="521"/>
                  </a:lnTo>
                  <a:lnTo>
                    <a:pt x="0" y="521"/>
                  </a:lnTo>
                  <a:lnTo>
                    <a:pt x="0" y="523"/>
                  </a:lnTo>
                  <a:lnTo>
                    <a:pt x="0" y="525"/>
                  </a:lnTo>
                  <a:lnTo>
                    <a:pt x="3" y="526"/>
                  </a:lnTo>
                  <a:lnTo>
                    <a:pt x="4" y="527"/>
                  </a:lnTo>
                  <a:lnTo>
                    <a:pt x="6" y="527"/>
                  </a:lnTo>
                  <a:lnTo>
                    <a:pt x="7" y="526"/>
                  </a:lnTo>
                  <a:lnTo>
                    <a:pt x="9" y="525"/>
                  </a:lnTo>
                  <a:lnTo>
                    <a:pt x="10" y="524"/>
                  </a:lnTo>
                  <a:lnTo>
                    <a:pt x="10" y="524"/>
                  </a:lnTo>
                  <a:lnTo>
                    <a:pt x="12" y="519"/>
                  </a:lnTo>
                  <a:lnTo>
                    <a:pt x="15" y="513"/>
                  </a:lnTo>
                  <a:lnTo>
                    <a:pt x="22" y="503"/>
                  </a:lnTo>
                  <a:lnTo>
                    <a:pt x="29" y="494"/>
                  </a:lnTo>
                  <a:lnTo>
                    <a:pt x="35" y="485"/>
                  </a:lnTo>
                  <a:lnTo>
                    <a:pt x="35" y="485"/>
                  </a:lnTo>
                  <a:lnTo>
                    <a:pt x="40" y="475"/>
                  </a:lnTo>
                  <a:lnTo>
                    <a:pt x="45" y="466"/>
                  </a:lnTo>
                  <a:lnTo>
                    <a:pt x="57" y="448"/>
                  </a:lnTo>
                  <a:lnTo>
                    <a:pt x="83" y="414"/>
                  </a:lnTo>
                  <a:lnTo>
                    <a:pt x="83" y="414"/>
                  </a:lnTo>
                  <a:lnTo>
                    <a:pt x="107" y="380"/>
                  </a:lnTo>
                  <a:lnTo>
                    <a:pt x="133" y="348"/>
                  </a:lnTo>
                  <a:lnTo>
                    <a:pt x="183" y="282"/>
                  </a:lnTo>
                  <a:lnTo>
                    <a:pt x="183" y="282"/>
                  </a:lnTo>
                  <a:lnTo>
                    <a:pt x="234" y="214"/>
                  </a:lnTo>
                  <a:lnTo>
                    <a:pt x="285" y="145"/>
                  </a:lnTo>
                  <a:lnTo>
                    <a:pt x="335" y="75"/>
                  </a:lnTo>
                  <a:lnTo>
                    <a:pt x="361" y="41"/>
                  </a:lnTo>
                  <a:lnTo>
                    <a:pt x="388" y="8"/>
                  </a:lnTo>
                  <a:lnTo>
                    <a:pt x="388" y="8"/>
                  </a:lnTo>
                  <a:lnTo>
                    <a:pt x="389" y="6"/>
                  </a:lnTo>
                  <a:lnTo>
                    <a:pt x="389" y="5"/>
                  </a:lnTo>
                  <a:lnTo>
                    <a:pt x="388" y="2"/>
                  </a:lnTo>
                  <a:lnTo>
                    <a:pt x="386" y="1"/>
                  </a:lnTo>
                  <a:lnTo>
                    <a:pt x="385" y="0"/>
                  </a:lnTo>
                  <a:lnTo>
                    <a:pt x="383" y="1"/>
                  </a:lnTo>
                  <a:lnTo>
                    <a:pt x="381" y="2"/>
                  </a:lnTo>
                  <a:lnTo>
                    <a:pt x="3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5" name="Freeform 441"/>
            <p:cNvSpPr/>
            <p:nvPr/>
          </p:nvSpPr>
          <p:spPr bwMode="auto">
            <a:xfrm>
              <a:off x="6777038" y="3524250"/>
              <a:ext cx="163513" cy="212725"/>
            </a:xfrm>
            <a:custGeom>
              <a:avLst/>
              <a:gdLst/>
              <a:ahLst/>
              <a:cxnLst>
                <a:cxn ang="0">
                  <a:pos x="299" y="2"/>
                </a:cxn>
                <a:cxn ang="0">
                  <a:pos x="263" y="45"/>
                </a:cxn>
                <a:cxn ang="0">
                  <a:pos x="232" y="91"/>
                </a:cxn>
                <a:cxn ang="0">
                  <a:pos x="214" y="118"/>
                </a:cxn>
                <a:cxn ang="0">
                  <a:pos x="157" y="196"/>
                </a:cxn>
                <a:cxn ang="0">
                  <a:pos x="135" y="223"/>
                </a:cxn>
                <a:cxn ang="0">
                  <a:pos x="70" y="302"/>
                </a:cxn>
                <a:cxn ang="0">
                  <a:pos x="53" y="323"/>
                </a:cxn>
                <a:cxn ang="0">
                  <a:pos x="38" y="343"/>
                </a:cxn>
                <a:cxn ang="0">
                  <a:pos x="19" y="373"/>
                </a:cxn>
                <a:cxn ang="0">
                  <a:pos x="13" y="386"/>
                </a:cxn>
                <a:cxn ang="0">
                  <a:pos x="6" y="393"/>
                </a:cxn>
                <a:cxn ang="0">
                  <a:pos x="3" y="395"/>
                </a:cxn>
                <a:cxn ang="0">
                  <a:pos x="0" y="397"/>
                </a:cxn>
                <a:cxn ang="0">
                  <a:pos x="0" y="400"/>
                </a:cxn>
                <a:cxn ang="0">
                  <a:pos x="2" y="403"/>
                </a:cxn>
                <a:cxn ang="0">
                  <a:pos x="6" y="403"/>
                </a:cxn>
                <a:cxn ang="0">
                  <a:pos x="11" y="401"/>
                </a:cxn>
                <a:cxn ang="0">
                  <a:pos x="19" y="394"/>
                </a:cxn>
                <a:cxn ang="0">
                  <a:pos x="22" y="388"/>
                </a:cxn>
                <a:cxn ang="0">
                  <a:pos x="47" y="347"/>
                </a:cxn>
                <a:cxn ang="0">
                  <a:pos x="57" y="334"/>
                </a:cxn>
                <a:cxn ang="0">
                  <a:pos x="102" y="278"/>
                </a:cxn>
                <a:cxn ang="0">
                  <a:pos x="147" y="223"/>
                </a:cxn>
                <a:cxn ang="0">
                  <a:pos x="185" y="173"/>
                </a:cxn>
                <a:cxn ang="0">
                  <a:pos x="222" y="124"/>
                </a:cxn>
                <a:cxn ang="0">
                  <a:pos x="262" y="65"/>
                </a:cxn>
                <a:cxn ang="0">
                  <a:pos x="294" y="22"/>
                </a:cxn>
                <a:cxn ang="0">
                  <a:pos x="307" y="9"/>
                </a:cxn>
                <a:cxn ang="0">
                  <a:pos x="308" y="6"/>
                </a:cxn>
                <a:cxn ang="0">
                  <a:pos x="307" y="2"/>
                </a:cxn>
                <a:cxn ang="0">
                  <a:pos x="303" y="0"/>
                </a:cxn>
                <a:cxn ang="0">
                  <a:pos x="299" y="2"/>
                </a:cxn>
              </a:cxnLst>
              <a:rect l="0" t="0" r="r" b="b"/>
              <a:pathLst>
                <a:path w="308" h="403">
                  <a:moveTo>
                    <a:pt x="299" y="2"/>
                  </a:moveTo>
                  <a:lnTo>
                    <a:pt x="299" y="2"/>
                  </a:lnTo>
                  <a:lnTo>
                    <a:pt x="281" y="23"/>
                  </a:lnTo>
                  <a:lnTo>
                    <a:pt x="263" y="45"/>
                  </a:lnTo>
                  <a:lnTo>
                    <a:pt x="248" y="68"/>
                  </a:lnTo>
                  <a:lnTo>
                    <a:pt x="232" y="91"/>
                  </a:lnTo>
                  <a:lnTo>
                    <a:pt x="232" y="91"/>
                  </a:lnTo>
                  <a:lnTo>
                    <a:pt x="214" y="118"/>
                  </a:lnTo>
                  <a:lnTo>
                    <a:pt x="195" y="144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35" y="223"/>
                  </a:lnTo>
                  <a:lnTo>
                    <a:pt x="113" y="249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53" y="323"/>
                  </a:lnTo>
                  <a:lnTo>
                    <a:pt x="38" y="343"/>
                  </a:lnTo>
                  <a:lnTo>
                    <a:pt x="38" y="343"/>
                  </a:lnTo>
                  <a:lnTo>
                    <a:pt x="29" y="358"/>
                  </a:lnTo>
                  <a:lnTo>
                    <a:pt x="19" y="373"/>
                  </a:lnTo>
                  <a:lnTo>
                    <a:pt x="19" y="373"/>
                  </a:lnTo>
                  <a:lnTo>
                    <a:pt x="13" y="386"/>
                  </a:lnTo>
                  <a:lnTo>
                    <a:pt x="9" y="391"/>
                  </a:lnTo>
                  <a:lnTo>
                    <a:pt x="6" y="393"/>
                  </a:lnTo>
                  <a:lnTo>
                    <a:pt x="3" y="395"/>
                  </a:lnTo>
                  <a:lnTo>
                    <a:pt x="3" y="395"/>
                  </a:lnTo>
                  <a:lnTo>
                    <a:pt x="1" y="395"/>
                  </a:lnTo>
                  <a:lnTo>
                    <a:pt x="0" y="397"/>
                  </a:lnTo>
                  <a:lnTo>
                    <a:pt x="0" y="398"/>
                  </a:lnTo>
                  <a:lnTo>
                    <a:pt x="0" y="400"/>
                  </a:lnTo>
                  <a:lnTo>
                    <a:pt x="1" y="402"/>
                  </a:lnTo>
                  <a:lnTo>
                    <a:pt x="2" y="403"/>
                  </a:lnTo>
                  <a:lnTo>
                    <a:pt x="4" y="403"/>
                  </a:lnTo>
                  <a:lnTo>
                    <a:pt x="6" y="403"/>
                  </a:lnTo>
                  <a:lnTo>
                    <a:pt x="6" y="403"/>
                  </a:lnTo>
                  <a:lnTo>
                    <a:pt x="11" y="401"/>
                  </a:lnTo>
                  <a:lnTo>
                    <a:pt x="15" y="398"/>
                  </a:lnTo>
                  <a:lnTo>
                    <a:pt x="19" y="394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38" y="361"/>
                  </a:lnTo>
                  <a:lnTo>
                    <a:pt x="47" y="347"/>
                  </a:lnTo>
                  <a:lnTo>
                    <a:pt x="57" y="334"/>
                  </a:lnTo>
                  <a:lnTo>
                    <a:pt x="57" y="334"/>
                  </a:lnTo>
                  <a:lnTo>
                    <a:pt x="78" y="306"/>
                  </a:lnTo>
                  <a:lnTo>
                    <a:pt x="102" y="278"/>
                  </a:lnTo>
                  <a:lnTo>
                    <a:pt x="125" y="250"/>
                  </a:lnTo>
                  <a:lnTo>
                    <a:pt x="147" y="223"/>
                  </a:lnTo>
                  <a:lnTo>
                    <a:pt x="147" y="223"/>
                  </a:lnTo>
                  <a:lnTo>
                    <a:pt x="185" y="173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41" y="94"/>
                  </a:lnTo>
                  <a:lnTo>
                    <a:pt x="262" y="65"/>
                  </a:lnTo>
                  <a:lnTo>
                    <a:pt x="283" y="37"/>
                  </a:lnTo>
                  <a:lnTo>
                    <a:pt x="294" y="22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8" y="4"/>
                  </a:lnTo>
                  <a:lnTo>
                    <a:pt x="307" y="2"/>
                  </a:lnTo>
                  <a:lnTo>
                    <a:pt x="304" y="1"/>
                  </a:lnTo>
                  <a:lnTo>
                    <a:pt x="303" y="0"/>
                  </a:lnTo>
                  <a:lnTo>
                    <a:pt x="301" y="1"/>
                  </a:lnTo>
                  <a:lnTo>
                    <a:pt x="299" y="2"/>
                  </a:lnTo>
                  <a:lnTo>
                    <a:pt x="2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6" name="Freeform 442"/>
            <p:cNvSpPr/>
            <p:nvPr/>
          </p:nvSpPr>
          <p:spPr bwMode="auto">
            <a:xfrm>
              <a:off x="6821488" y="3595688"/>
              <a:ext cx="88900" cy="1111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38" y="25"/>
                </a:cxn>
                <a:cxn ang="0">
                  <a:pos x="117" y="50"/>
                </a:cxn>
                <a:cxn ang="0">
                  <a:pos x="79" y="102"/>
                </a:cxn>
                <a:cxn ang="0">
                  <a:pos x="79" y="102"/>
                </a:cxn>
                <a:cxn ang="0">
                  <a:pos x="40" y="155"/>
                </a:cxn>
                <a:cxn ang="0">
                  <a:pos x="40" y="155"/>
                </a:cxn>
                <a:cxn ang="0">
                  <a:pos x="20" y="180"/>
                </a:cxn>
                <a:cxn ang="0">
                  <a:pos x="10" y="193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1" y="209"/>
                </a:cxn>
                <a:cxn ang="0">
                  <a:pos x="1" y="211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0" y="210"/>
                </a:cxn>
                <a:cxn ang="0">
                  <a:pos x="10" y="210"/>
                </a:cxn>
                <a:cxn ang="0">
                  <a:pos x="17" y="199"/>
                </a:cxn>
                <a:cxn ang="0">
                  <a:pos x="26" y="188"/>
                </a:cxn>
                <a:cxn ang="0">
                  <a:pos x="43" y="166"/>
                </a:cxn>
                <a:cxn ang="0">
                  <a:pos x="43" y="166"/>
                </a:cxn>
                <a:cxn ang="0">
                  <a:pos x="81" y="113"/>
                </a:cxn>
                <a:cxn ang="0">
                  <a:pos x="81" y="113"/>
                </a:cxn>
                <a:cxn ang="0">
                  <a:pos x="122" y="60"/>
                </a:cxn>
                <a:cxn ang="0">
                  <a:pos x="143" y="33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7" h="212">
                  <a:moveTo>
                    <a:pt x="158" y="1"/>
                  </a:moveTo>
                  <a:lnTo>
                    <a:pt x="158" y="1"/>
                  </a:lnTo>
                  <a:lnTo>
                    <a:pt x="138" y="25"/>
                  </a:lnTo>
                  <a:lnTo>
                    <a:pt x="117" y="50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20" y="180"/>
                  </a:lnTo>
                  <a:lnTo>
                    <a:pt x="10" y="193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1" y="209"/>
                  </a:lnTo>
                  <a:lnTo>
                    <a:pt x="1" y="211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0" y="210"/>
                  </a:lnTo>
                  <a:lnTo>
                    <a:pt x="17" y="199"/>
                  </a:lnTo>
                  <a:lnTo>
                    <a:pt x="26" y="188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122" y="60"/>
                  </a:lnTo>
                  <a:lnTo>
                    <a:pt x="143" y="33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7" name="Freeform 443"/>
            <p:cNvSpPr/>
            <p:nvPr/>
          </p:nvSpPr>
          <p:spPr bwMode="auto">
            <a:xfrm>
              <a:off x="6443663" y="3109913"/>
              <a:ext cx="95250" cy="1206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47" y="34"/>
                </a:cxn>
                <a:cxn ang="0">
                  <a:pos x="123" y="63"/>
                </a:cxn>
                <a:cxn ang="0">
                  <a:pos x="73" y="123"/>
                </a:cxn>
                <a:cxn ang="0">
                  <a:pos x="73" y="123"/>
                </a:cxn>
                <a:cxn ang="0">
                  <a:pos x="50" y="152"/>
                </a:cxn>
                <a:cxn ang="0">
                  <a:pos x="27" y="180"/>
                </a:cxn>
                <a:cxn ang="0">
                  <a:pos x="27" y="180"/>
                </a:cxn>
                <a:cxn ang="0">
                  <a:pos x="18" y="190"/>
                </a:cxn>
                <a:cxn ang="0">
                  <a:pos x="10" y="200"/>
                </a:cxn>
                <a:cxn ang="0">
                  <a:pos x="4" y="210"/>
                </a:cxn>
                <a:cxn ang="0">
                  <a:pos x="2" y="216"/>
                </a:cxn>
                <a:cxn ang="0">
                  <a:pos x="0" y="223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1" y="226"/>
                </a:cxn>
                <a:cxn ang="0">
                  <a:pos x="4" y="228"/>
                </a:cxn>
                <a:cxn ang="0">
                  <a:pos x="6" y="228"/>
                </a:cxn>
                <a:cxn ang="0">
                  <a:pos x="7" y="228"/>
                </a:cxn>
                <a:cxn ang="0">
                  <a:pos x="9" y="227"/>
                </a:cxn>
                <a:cxn ang="0">
                  <a:pos x="9" y="225"/>
                </a:cxn>
                <a:cxn ang="0">
                  <a:pos x="9" y="225"/>
                </a:cxn>
                <a:cxn ang="0">
                  <a:pos x="12" y="216"/>
                </a:cxn>
                <a:cxn ang="0">
                  <a:pos x="15" y="209"/>
                </a:cxn>
                <a:cxn ang="0">
                  <a:pos x="19" y="202"/>
                </a:cxn>
                <a:cxn ang="0">
                  <a:pos x="25" y="195"/>
                </a:cxn>
                <a:cxn ang="0">
                  <a:pos x="37" y="181"/>
                </a:cxn>
                <a:cxn ang="0">
                  <a:pos x="48" y="169"/>
                </a:cxn>
                <a:cxn ang="0">
                  <a:pos x="48" y="169"/>
                </a:cxn>
                <a:cxn ang="0">
                  <a:pos x="69" y="143"/>
                </a:cxn>
                <a:cxn ang="0">
                  <a:pos x="91" y="117"/>
                </a:cxn>
                <a:cxn ang="0">
                  <a:pos x="91" y="117"/>
                </a:cxn>
                <a:cxn ang="0">
                  <a:pos x="112" y="90"/>
                </a:cxn>
                <a:cxn ang="0">
                  <a:pos x="136" y="66"/>
                </a:cxn>
                <a:cxn ang="0">
                  <a:pos x="136" y="66"/>
                </a:cxn>
                <a:cxn ang="0">
                  <a:pos x="147" y="52"/>
                </a:cxn>
                <a:cxn ang="0">
                  <a:pos x="159" y="38"/>
                </a:cxn>
                <a:cxn ang="0">
                  <a:pos x="179" y="8"/>
                </a:cxn>
                <a:cxn ang="0">
                  <a:pos x="179" y="8"/>
                </a:cxn>
                <a:cxn ang="0">
                  <a:pos x="180" y="6"/>
                </a:cxn>
                <a:cxn ang="0">
                  <a:pos x="180" y="5"/>
                </a:cxn>
                <a:cxn ang="0">
                  <a:pos x="179" y="3"/>
                </a:cxn>
                <a:cxn ang="0">
                  <a:pos x="178" y="2"/>
                </a:cxn>
                <a:cxn ang="0">
                  <a:pos x="174" y="0"/>
                </a:cxn>
                <a:cxn ang="0">
                  <a:pos x="173" y="2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228">
                  <a:moveTo>
                    <a:pt x="171" y="3"/>
                  </a:moveTo>
                  <a:lnTo>
                    <a:pt x="171" y="3"/>
                  </a:lnTo>
                  <a:lnTo>
                    <a:pt x="147" y="34"/>
                  </a:lnTo>
                  <a:lnTo>
                    <a:pt x="123" y="63"/>
                  </a:lnTo>
                  <a:lnTo>
                    <a:pt x="73" y="123"/>
                  </a:lnTo>
                  <a:lnTo>
                    <a:pt x="73" y="123"/>
                  </a:lnTo>
                  <a:lnTo>
                    <a:pt x="50" y="152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18" y="190"/>
                  </a:lnTo>
                  <a:lnTo>
                    <a:pt x="10" y="200"/>
                  </a:lnTo>
                  <a:lnTo>
                    <a:pt x="4" y="210"/>
                  </a:lnTo>
                  <a:lnTo>
                    <a:pt x="2" y="216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1" y="226"/>
                  </a:lnTo>
                  <a:lnTo>
                    <a:pt x="4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7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12" y="216"/>
                  </a:lnTo>
                  <a:lnTo>
                    <a:pt x="15" y="209"/>
                  </a:lnTo>
                  <a:lnTo>
                    <a:pt x="19" y="202"/>
                  </a:lnTo>
                  <a:lnTo>
                    <a:pt x="25" y="195"/>
                  </a:lnTo>
                  <a:lnTo>
                    <a:pt x="37" y="181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69" y="143"/>
                  </a:lnTo>
                  <a:lnTo>
                    <a:pt x="91" y="117"/>
                  </a:lnTo>
                  <a:lnTo>
                    <a:pt x="91" y="117"/>
                  </a:lnTo>
                  <a:lnTo>
                    <a:pt x="112" y="90"/>
                  </a:lnTo>
                  <a:lnTo>
                    <a:pt x="136" y="66"/>
                  </a:lnTo>
                  <a:lnTo>
                    <a:pt x="136" y="66"/>
                  </a:lnTo>
                  <a:lnTo>
                    <a:pt x="147" y="52"/>
                  </a:lnTo>
                  <a:lnTo>
                    <a:pt x="159" y="38"/>
                  </a:lnTo>
                  <a:lnTo>
                    <a:pt x="179" y="8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0" y="5"/>
                  </a:lnTo>
                  <a:lnTo>
                    <a:pt x="179" y="3"/>
                  </a:lnTo>
                  <a:lnTo>
                    <a:pt x="178" y="2"/>
                  </a:lnTo>
                  <a:lnTo>
                    <a:pt x="174" y="0"/>
                  </a:lnTo>
                  <a:lnTo>
                    <a:pt x="173" y="2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8" name="Freeform 444"/>
            <p:cNvSpPr/>
            <p:nvPr/>
          </p:nvSpPr>
          <p:spPr bwMode="auto">
            <a:xfrm>
              <a:off x="6483351" y="3103563"/>
              <a:ext cx="100013" cy="117475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80" y="4"/>
                </a:cxn>
                <a:cxn ang="0">
                  <a:pos x="178" y="12"/>
                </a:cxn>
                <a:cxn ang="0">
                  <a:pos x="174" y="21"/>
                </a:cxn>
                <a:cxn ang="0">
                  <a:pos x="168" y="29"/>
                </a:cxn>
                <a:cxn ang="0">
                  <a:pos x="161" y="37"/>
                </a:cxn>
                <a:cxn ang="0">
                  <a:pos x="148" y="53"/>
                </a:cxn>
                <a:cxn ang="0">
                  <a:pos x="135" y="67"/>
                </a:cxn>
                <a:cxn ang="0">
                  <a:pos x="135" y="67"/>
                </a:cxn>
                <a:cxn ang="0">
                  <a:pos x="111" y="98"/>
                </a:cxn>
                <a:cxn ang="0">
                  <a:pos x="97" y="114"/>
                </a:cxn>
                <a:cxn ang="0">
                  <a:pos x="85" y="128"/>
                </a:cxn>
                <a:cxn ang="0">
                  <a:pos x="85" y="128"/>
                </a:cxn>
                <a:cxn ang="0">
                  <a:pos x="73" y="138"/>
                </a:cxn>
                <a:cxn ang="0">
                  <a:pos x="63" y="149"/>
                </a:cxn>
                <a:cxn ang="0">
                  <a:pos x="40" y="169"/>
                </a:cxn>
                <a:cxn ang="0">
                  <a:pos x="29" y="181"/>
                </a:cxn>
                <a:cxn ang="0">
                  <a:pos x="19" y="191"/>
                </a:cxn>
                <a:cxn ang="0">
                  <a:pos x="9" y="203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2" y="221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9" y="222"/>
                </a:cxn>
                <a:cxn ang="0">
                  <a:pos x="14" y="221"/>
                </a:cxn>
                <a:cxn ang="0">
                  <a:pos x="18" y="219"/>
                </a:cxn>
                <a:cxn ang="0">
                  <a:pos x="21" y="217"/>
                </a:cxn>
                <a:cxn ang="0">
                  <a:pos x="21" y="217"/>
                </a:cxn>
                <a:cxn ang="0">
                  <a:pos x="23" y="215"/>
                </a:cxn>
                <a:cxn ang="0">
                  <a:pos x="23" y="214"/>
                </a:cxn>
                <a:cxn ang="0">
                  <a:pos x="23" y="211"/>
                </a:cxn>
                <a:cxn ang="0">
                  <a:pos x="21" y="208"/>
                </a:cxn>
                <a:cxn ang="0">
                  <a:pos x="19" y="208"/>
                </a:cxn>
                <a:cxn ang="0">
                  <a:pos x="17" y="209"/>
                </a:cxn>
                <a:cxn ang="0">
                  <a:pos x="17" y="209"/>
                </a:cxn>
                <a:cxn ang="0">
                  <a:pos x="28" y="195"/>
                </a:cxn>
                <a:cxn ang="0">
                  <a:pos x="39" y="183"/>
                </a:cxn>
                <a:cxn ang="0">
                  <a:pos x="65" y="158"/>
                </a:cxn>
                <a:cxn ang="0">
                  <a:pos x="90" y="134"/>
                </a:cxn>
                <a:cxn ang="0">
                  <a:pos x="102" y="122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64" y="46"/>
                </a:cxn>
                <a:cxn ang="0">
                  <a:pos x="164" y="46"/>
                </a:cxn>
                <a:cxn ang="0">
                  <a:pos x="173" y="35"/>
                </a:cxn>
                <a:cxn ang="0">
                  <a:pos x="180" y="27"/>
                </a:cxn>
                <a:cxn ang="0">
                  <a:pos x="183" y="22"/>
                </a:cxn>
                <a:cxn ang="0">
                  <a:pos x="186" y="17"/>
                </a:cxn>
                <a:cxn ang="0">
                  <a:pos x="188" y="10"/>
                </a:cxn>
                <a:cxn ang="0">
                  <a:pos x="189" y="4"/>
                </a:cxn>
                <a:cxn ang="0">
                  <a:pos x="189" y="4"/>
                </a:cxn>
                <a:cxn ang="0">
                  <a:pos x="189" y="2"/>
                </a:cxn>
                <a:cxn ang="0">
                  <a:pos x="188" y="1"/>
                </a:cxn>
                <a:cxn ang="0">
                  <a:pos x="187" y="0"/>
                </a:cxn>
                <a:cxn ang="0">
                  <a:pos x="185" y="0"/>
                </a:cxn>
                <a:cxn ang="0">
                  <a:pos x="182" y="1"/>
                </a:cxn>
                <a:cxn ang="0">
                  <a:pos x="181" y="2"/>
                </a:cxn>
                <a:cxn ang="0">
                  <a:pos x="180" y="4"/>
                </a:cxn>
                <a:cxn ang="0">
                  <a:pos x="180" y="4"/>
                </a:cxn>
              </a:cxnLst>
              <a:rect l="0" t="0" r="r" b="b"/>
              <a:pathLst>
                <a:path w="189" h="222">
                  <a:moveTo>
                    <a:pt x="180" y="4"/>
                  </a:moveTo>
                  <a:lnTo>
                    <a:pt x="180" y="4"/>
                  </a:lnTo>
                  <a:lnTo>
                    <a:pt x="178" y="12"/>
                  </a:lnTo>
                  <a:lnTo>
                    <a:pt x="174" y="21"/>
                  </a:lnTo>
                  <a:lnTo>
                    <a:pt x="168" y="29"/>
                  </a:lnTo>
                  <a:lnTo>
                    <a:pt x="161" y="37"/>
                  </a:lnTo>
                  <a:lnTo>
                    <a:pt x="148" y="53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11" y="98"/>
                  </a:lnTo>
                  <a:lnTo>
                    <a:pt x="97" y="114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73" y="138"/>
                  </a:lnTo>
                  <a:lnTo>
                    <a:pt x="63" y="149"/>
                  </a:lnTo>
                  <a:lnTo>
                    <a:pt x="40" y="169"/>
                  </a:lnTo>
                  <a:lnTo>
                    <a:pt x="29" y="181"/>
                  </a:lnTo>
                  <a:lnTo>
                    <a:pt x="19" y="191"/>
                  </a:lnTo>
                  <a:lnTo>
                    <a:pt x="9" y="203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2" y="221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9" y="222"/>
                  </a:lnTo>
                  <a:lnTo>
                    <a:pt x="14" y="221"/>
                  </a:lnTo>
                  <a:lnTo>
                    <a:pt x="18" y="219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3" y="215"/>
                  </a:lnTo>
                  <a:lnTo>
                    <a:pt x="23" y="214"/>
                  </a:lnTo>
                  <a:lnTo>
                    <a:pt x="23" y="211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28" y="195"/>
                  </a:lnTo>
                  <a:lnTo>
                    <a:pt x="39" y="183"/>
                  </a:lnTo>
                  <a:lnTo>
                    <a:pt x="65" y="158"/>
                  </a:lnTo>
                  <a:lnTo>
                    <a:pt x="90" y="134"/>
                  </a:lnTo>
                  <a:lnTo>
                    <a:pt x="102" y="122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73" y="35"/>
                  </a:lnTo>
                  <a:lnTo>
                    <a:pt x="180" y="27"/>
                  </a:lnTo>
                  <a:lnTo>
                    <a:pt x="183" y="22"/>
                  </a:lnTo>
                  <a:lnTo>
                    <a:pt x="186" y="17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89" y="4"/>
                  </a:lnTo>
                  <a:lnTo>
                    <a:pt x="189" y="2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9" name="Freeform 445"/>
            <p:cNvSpPr/>
            <p:nvPr/>
          </p:nvSpPr>
          <p:spPr bwMode="auto">
            <a:xfrm>
              <a:off x="6530976" y="3109913"/>
              <a:ext cx="85725" cy="1079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4" y="11"/>
                </a:cxn>
                <a:cxn ang="0">
                  <a:pos x="134" y="21"/>
                </a:cxn>
                <a:cxn ang="0">
                  <a:pos x="127" y="31"/>
                </a:cxn>
                <a:cxn ang="0">
                  <a:pos x="119" y="42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70" y="114"/>
                </a:cxn>
                <a:cxn ang="0">
                  <a:pos x="47" y="142"/>
                </a:cxn>
                <a:cxn ang="0">
                  <a:pos x="25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3" y="204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23" y="188"/>
                </a:cxn>
                <a:cxn ang="0">
                  <a:pos x="23" y="188"/>
                </a:cxn>
                <a:cxn ang="0">
                  <a:pos x="24" y="187"/>
                </a:cxn>
                <a:cxn ang="0">
                  <a:pos x="24" y="185"/>
                </a:cxn>
                <a:cxn ang="0">
                  <a:pos x="24" y="185"/>
                </a:cxn>
                <a:cxn ang="0">
                  <a:pos x="55" y="149"/>
                </a:cxn>
                <a:cxn ang="0">
                  <a:pos x="84" y="111"/>
                </a:cxn>
                <a:cxn ang="0">
                  <a:pos x="84" y="111"/>
                </a:cxn>
                <a:cxn ang="0">
                  <a:pos x="93" y="99"/>
                </a:cxn>
                <a:cxn ang="0">
                  <a:pos x="102" y="85"/>
                </a:cxn>
                <a:cxn ang="0">
                  <a:pos x="119" y="57"/>
                </a:cxn>
                <a:cxn ang="0">
                  <a:pos x="128" y="45"/>
                </a:cxn>
                <a:cxn ang="0">
                  <a:pos x="137" y="31"/>
                </a:cxn>
                <a:cxn ang="0">
                  <a:pos x="148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6"/>
                </a:cxn>
                <a:cxn ang="0">
                  <a:pos x="161" y="4"/>
                </a:cxn>
                <a:cxn ang="0">
                  <a:pos x="160" y="3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04">
                  <a:moveTo>
                    <a:pt x="153" y="2"/>
                  </a:moveTo>
                  <a:lnTo>
                    <a:pt x="153" y="2"/>
                  </a:lnTo>
                  <a:lnTo>
                    <a:pt x="144" y="11"/>
                  </a:lnTo>
                  <a:lnTo>
                    <a:pt x="134" y="21"/>
                  </a:lnTo>
                  <a:lnTo>
                    <a:pt x="127" y="31"/>
                  </a:lnTo>
                  <a:lnTo>
                    <a:pt x="119" y="42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70" y="114"/>
                  </a:lnTo>
                  <a:lnTo>
                    <a:pt x="47" y="142"/>
                  </a:lnTo>
                  <a:lnTo>
                    <a:pt x="25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3" y="204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23" y="188"/>
                  </a:lnTo>
                  <a:lnTo>
                    <a:pt x="23" y="188"/>
                  </a:lnTo>
                  <a:lnTo>
                    <a:pt x="24" y="187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55" y="149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93" y="99"/>
                  </a:lnTo>
                  <a:lnTo>
                    <a:pt x="102" y="85"/>
                  </a:lnTo>
                  <a:lnTo>
                    <a:pt x="119" y="57"/>
                  </a:lnTo>
                  <a:lnTo>
                    <a:pt x="128" y="45"/>
                  </a:lnTo>
                  <a:lnTo>
                    <a:pt x="137" y="31"/>
                  </a:lnTo>
                  <a:lnTo>
                    <a:pt x="148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1" y="4"/>
                  </a:lnTo>
                  <a:lnTo>
                    <a:pt x="160" y="3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0" name="Freeform 446"/>
            <p:cNvSpPr/>
            <p:nvPr/>
          </p:nvSpPr>
          <p:spPr bwMode="auto">
            <a:xfrm>
              <a:off x="6581776" y="3121025"/>
              <a:ext cx="65088" cy="8413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4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09" y="3"/>
                </a:cxn>
                <a:cxn ang="0">
                  <a:pos x="109" y="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97" y="24"/>
                </a:cxn>
                <a:cxn ang="0">
                  <a:pos x="86" y="40"/>
                </a:cxn>
                <a:cxn ang="0">
                  <a:pos x="63" y="75"/>
                </a:cxn>
                <a:cxn ang="0">
                  <a:pos x="63" y="75"/>
                </a:cxn>
                <a:cxn ang="0">
                  <a:pos x="47" y="95"/>
                </a:cxn>
                <a:cxn ang="0">
                  <a:pos x="31" y="115"/>
                </a:cxn>
                <a:cxn ang="0">
                  <a:pos x="14" y="133"/>
                </a:cxn>
                <a:cxn ang="0">
                  <a:pos x="7" y="144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5" y="161"/>
                </a:cxn>
                <a:cxn ang="0">
                  <a:pos x="7" y="161"/>
                </a:cxn>
                <a:cxn ang="0">
                  <a:pos x="8" y="159"/>
                </a:cxn>
                <a:cxn ang="0">
                  <a:pos x="8" y="159"/>
                </a:cxn>
                <a:cxn ang="0">
                  <a:pos x="22" y="141"/>
                </a:cxn>
                <a:cxn ang="0">
                  <a:pos x="36" y="122"/>
                </a:cxn>
                <a:cxn ang="0">
                  <a:pos x="65" y="87"/>
                </a:cxn>
                <a:cxn ang="0">
                  <a:pos x="65" y="87"/>
                </a:cxn>
                <a:cxn ang="0">
                  <a:pos x="80" y="67"/>
                </a:cxn>
                <a:cxn ang="0">
                  <a:pos x="93" y="48"/>
                </a:cxn>
                <a:cxn ang="0">
                  <a:pos x="106" y="27"/>
                </a:cxn>
                <a:cxn ang="0">
                  <a:pos x="114" y="18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3"/>
                </a:cxn>
                <a:cxn ang="0">
                  <a:pos x="121" y="1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61">
                  <a:moveTo>
                    <a:pt x="119" y="0"/>
                  </a:moveTo>
                  <a:lnTo>
                    <a:pt x="114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97" y="24"/>
                  </a:lnTo>
                  <a:lnTo>
                    <a:pt x="86" y="40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47" y="95"/>
                  </a:lnTo>
                  <a:lnTo>
                    <a:pt x="31" y="115"/>
                  </a:lnTo>
                  <a:lnTo>
                    <a:pt x="14" y="133"/>
                  </a:lnTo>
                  <a:lnTo>
                    <a:pt x="7" y="144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5" y="161"/>
                  </a:lnTo>
                  <a:lnTo>
                    <a:pt x="7" y="161"/>
                  </a:lnTo>
                  <a:lnTo>
                    <a:pt x="8" y="159"/>
                  </a:lnTo>
                  <a:lnTo>
                    <a:pt x="8" y="159"/>
                  </a:lnTo>
                  <a:lnTo>
                    <a:pt x="22" y="141"/>
                  </a:lnTo>
                  <a:lnTo>
                    <a:pt x="36" y="122"/>
                  </a:lnTo>
                  <a:lnTo>
                    <a:pt x="65" y="87"/>
                  </a:lnTo>
                  <a:lnTo>
                    <a:pt x="65" y="87"/>
                  </a:lnTo>
                  <a:lnTo>
                    <a:pt x="80" y="67"/>
                  </a:lnTo>
                  <a:lnTo>
                    <a:pt x="93" y="48"/>
                  </a:lnTo>
                  <a:lnTo>
                    <a:pt x="106" y="27"/>
                  </a:lnTo>
                  <a:lnTo>
                    <a:pt x="114" y="18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3"/>
                  </a:lnTo>
                  <a:lnTo>
                    <a:pt x="121" y="1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1" name="Freeform 447"/>
            <p:cNvSpPr/>
            <p:nvPr/>
          </p:nvSpPr>
          <p:spPr bwMode="auto">
            <a:xfrm>
              <a:off x="6604001" y="3140075"/>
              <a:ext cx="60325" cy="73025"/>
            </a:xfrm>
            <a:custGeom>
              <a:avLst/>
              <a:gdLst/>
              <a:ahLst/>
              <a:cxnLst>
                <a:cxn ang="0">
                  <a:pos x="105" y="3"/>
                </a:cxn>
                <a:cxn ang="0">
                  <a:pos x="105" y="3"/>
                </a:cxn>
                <a:cxn ang="0">
                  <a:pos x="101" y="13"/>
                </a:cxn>
                <a:cxn ang="0">
                  <a:pos x="95" y="21"/>
                </a:cxn>
                <a:cxn ang="0">
                  <a:pos x="89" y="29"/>
                </a:cxn>
                <a:cxn ang="0">
                  <a:pos x="82" y="36"/>
                </a:cxn>
                <a:cxn ang="0">
                  <a:pos x="67" y="51"/>
                </a:cxn>
                <a:cxn ang="0">
                  <a:pos x="54" y="65"/>
                </a:cxn>
                <a:cxn ang="0">
                  <a:pos x="54" y="65"/>
                </a:cxn>
                <a:cxn ang="0">
                  <a:pos x="26" y="97"/>
                </a:cxn>
                <a:cxn ang="0">
                  <a:pos x="14" y="114"/>
                </a:cxn>
                <a:cxn ang="0">
                  <a:pos x="1" y="130"/>
                </a:cxn>
                <a:cxn ang="0">
                  <a:pos x="1" y="130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1" y="136"/>
                </a:cxn>
                <a:cxn ang="0">
                  <a:pos x="2" y="137"/>
                </a:cxn>
                <a:cxn ang="0">
                  <a:pos x="7" y="138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24" y="116"/>
                </a:cxn>
                <a:cxn ang="0">
                  <a:pos x="39" y="97"/>
                </a:cxn>
                <a:cxn ang="0">
                  <a:pos x="71" y="60"/>
                </a:cxn>
                <a:cxn ang="0">
                  <a:pos x="71" y="60"/>
                </a:cxn>
                <a:cxn ang="0">
                  <a:pos x="82" y="48"/>
                </a:cxn>
                <a:cxn ang="0">
                  <a:pos x="94" y="35"/>
                </a:cxn>
                <a:cxn ang="0">
                  <a:pos x="101" y="29"/>
                </a:cxn>
                <a:cxn ang="0">
                  <a:pos x="106" y="22"/>
                </a:cxn>
                <a:cxn ang="0">
                  <a:pos x="111" y="15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8" y="1"/>
                </a:cxn>
                <a:cxn ang="0">
                  <a:pos x="106" y="2"/>
                </a:cxn>
                <a:cxn ang="0">
                  <a:pos x="105" y="3"/>
                </a:cxn>
                <a:cxn ang="0">
                  <a:pos x="105" y="3"/>
                </a:cxn>
              </a:cxnLst>
              <a:rect l="0" t="0" r="r" b="b"/>
              <a:pathLst>
                <a:path w="114" h="138">
                  <a:moveTo>
                    <a:pt x="105" y="3"/>
                  </a:moveTo>
                  <a:lnTo>
                    <a:pt x="105" y="3"/>
                  </a:lnTo>
                  <a:lnTo>
                    <a:pt x="101" y="13"/>
                  </a:lnTo>
                  <a:lnTo>
                    <a:pt x="95" y="21"/>
                  </a:lnTo>
                  <a:lnTo>
                    <a:pt x="89" y="29"/>
                  </a:lnTo>
                  <a:lnTo>
                    <a:pt x="82" y="36"/>
                  </a:lnTo>
                  <a:lnTo>
                    <a:pt x="67" y="51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26" y="97"/>
                  </a:lnTo>
                  <a:lnTo>
                    <a:pt x="14" y="114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6"/>
                  </a:lnTo>
                  <a:lnTo>
                    <a:pt x="2" y="137"/>
                  </a:lnTo>
                  <a:lnTo>
                    <a:pt x="7" y="138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24" y="116"/>
                  </a:lnTo>
                  <a:lnTo>
                    <a:pt x="39" y="9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82" y="48"/>
                  </a:lnTo>
                  <a:lnTo>
                    <a:pt x="94" y="35"/>
                  </a:lnTo>
                  <a:lnTo>
                    <a:pt x="101" y="29"/>
                  </a:lnTo>
                  <a:lnTo>
                    <a:pt x="106" y="22"/>
                  </a:lnTo>
                  <a:lnTo>
                    <a:pt x="111" y="1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8" y="1"/>
                  </a:lnTo>
                  <a:lnTo>
                    <a:pt x="106" y="2"/>
                  </a:lnTo>
                  <a:lnTo>
                    <a:pt x="105" y="3"/>
                  </a:lnTo>
                  <a:lnTo>
                    <a:pt x="10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2" name="Freeform 448"/>
            <p:cNvSpPr/>
            <p:nvPr/>
          </p:nvSpPr>
          <p:spPr bwMode="auto">
            <a:xfrm>
              <a:off x="6634163" y="3143250"/>
              <a:ext cx="66675" cy="73025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16" y="3"/>
                </a:cxn>
                <a:cxn ang="0">
                  <a:pos x="110" y="6"/>
                </a:cxn>
                <a:cxn ang="0">
                  <a:pos x="103" y="11"/>
                </a:cxn>
                <a:cxn ang="0">
                  <a:pos x="98" y="16"/>
                </a:cxn>
                <a:cxn ang="0">
                  <a:pos x="89" y="28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61" y="63"/>
                </a:cxn>
                <a:cxn ang="0">
                  <a:pos x="42" y="86"/>
                </a:cxn>
                <a:cxn ang="0">
                  <a:pos x="22" y="108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8"/>
                </a:cxn>
                <a:cxn ang="0">
                  <a:pos x="6" y="138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15" y="133"/>
                </a:cxn>
                <a:cxn ang="0">
                  <a:pos x="15" y="133"/>
                </a:cxn>
                <a:cxn ang="0">
                  <a:pos x="17" y="132"/>
                </a:cxn>
                <a:cxn ang="0">
                  <a:pos x="19" y="131"/>
                </a:cxn>
                <a:cxn ang="0">
                  <a:pos x="19" y="128"/>
                </a:cxn>
                <a:cxn ang="0">
                  <a:pos x="19" y="125"/>
                </a:cxn>
                <a:cxn ang="0">
                  <a:pos x="19" y="125"/>
                </a:cxn>
                <a:cxn ang="0">
                  <a:pos x="50" y="91"/>
                </a:cxn>
                <a:cxn ang="0">
                  <a:pos x="80" y="55"/>
                </a:cxn>
                <a:cxn ang="0">
                  <a:pos x="80" y="55"/>
                </a:cxn>
                <a:cxn ang="0">
                  <a:pos x="89" y="43"/>
                </a:cxn>
                <a:cxn ang="0">
                  <a:pos x="99" y="28"/>
                </a:cxn>
                <a:cxn ang="0">
                  <a:pos x="105" y="22"/>
                </a:cxn>
                <a:cxn ang="0">
                  <a:pos x="112" y="16"/>
                </a:cxn>
                <a:cxn ang="0">
                  <a:pos x="118" y="12"/>
                </a:cxn>
                <a:cxn ang="0">
                  <a:pos x="125" y="10"/>
                </a:cxn>
                <a:cxn ang="0">
                  <a:pos x="125" y="10"/>
                </a:cxn>
                <a:cxn ang="0">
                  <a:pos x="127" y="9"/>
                </a:cxn>
                <a:cxn ang="0">
                  <a:pos x="128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8" h="138">
                  <a:moveTo>
                    <a:pt x="122" y="0"/>
                  </a:moveTo>
                  <a:lnTo>
                    <a:pt x="122" y="0"/>
                  </a:lnTo>
                  <a:lnTo>
                    <a:pt x="116" y="3"/>
                  </a:lnTo>
                  <a:lnTo>
                    <a:pt x="110" y="6"/>
                  </a:lnTo>
                  <a:lnTo>
                    <a:pt x="103" y="11"/>
                  </a:lnTo>
                  <a:lnTo>
                    <a:pt x="98" y="16"/>
                  </a:lnTo>
                  <a:lnTo>
                    <a:pt x="89" y="28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61" y="63"/>
                  </a:lnTo>
                  <a:lnTo>
                    <a:pt x="42" y="86"/>
                  </a:lnTo>
                  <a:lnTo>
                    <a:pt x="22" y="108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7" y="132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50" y="91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9" y="43"/>
                  </a:lnTo>
                  <a:lnTo>
                    <a:pt x="99" y="28"/>
                  </a:lnTo>
                  <a:lnTo>
                    <a:pt x="105" y="22"/>
                  </a:lnTo>
                  <a:lnTo>
                    <a:pt x="112" y="16"/>
                  </a:lnTo>
                  <a:lnTo>
                    <a:pt x="118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7" y="9"/>
                  </a:lnTo>
                  <a:lnTo>
                    <a:pt x="128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3" name="Freeform 449"/>
            <p:cNvSpPr/>
            <p:nvPr/>
          </p:nvSpPr>
          <p:spPr bwMode="auto">
            <a:xfrm>
              <a:off x="6659563" y="3152775"/>
              <a:ext cx="61913" cy="68263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107" y="4"/>
                </a:cxn>
                <a:cxn ang="0">
                  <a:pos x="103" y="8"/>
                </a:cxn>
                <a:cxn ang="0">
                  <a:pos x="100" y="12"/>
                </a:cxn>
                <a:cxn ang="0">
                  <a:pos x="98" y="18"/>
                </a:cxn>
                <a:cxn ang="0">
                  <a:pos x="98" y="18"/>
                </a:cxn>
                <a:cxn ang="0">
                  <a:pos x="95" y="23"/>
                </a:cxn>
                <a:cxn ang="0">
                  <a:pos x="91" y="28"/>
                </a:cxn>
                <a:cxn ang="0">
                  <a:pos x="81" y="37"/>
                </a:cxn>
                <a:cxn ang="0">
                  <a:pos x="71" y="47"/>
                </a:cxn>
                <a:cxn ang="0">
                  <a:pos x="63" y="56"/>
                </a:cxn>
                <a:cxn ang="0">
                  <a:pos x="63" y="56"/>
                </a:cxn>
                <a:cxn ang="0">
                  <a:pos x="55" y="64"/>
                </a:cxn>
                <a:cxn ang="0">
                  <a:pos x="47" y="72"/>
                </a:cxn>
                <a:cxn ang="0">
                  <a:pos x="31" y="88"/>
                </a:cxn>
                <a:cxn ang="0">
                  <a:pos x="14" y="103"/>
                </a:cxn>
                <a:cxn ang="0">
                  <a:pos x="7" y="113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20" y="123"/>
                </a:cxn>
                <a:cxn ang="0">
                  <a:pos x="20" y="123"/>
                </a:cxn>
                <a:cxn ang="0">
                  <a:pos x="21" y="122"/>
                </a:cxn>
                <a:cxn ang="0">
                  <a:pos x="22" y="121"/>
                </a:cxn>
                <a:cxn ang="0">
                  <a:pos x="23" y="118"/>
                </a:cxn>
                <a:cxn ang="0">
                  <a:pos x="21" y="116"/>
                </a:cxn>
                <a:cxn ang="0">
                  <a:pos x="20" y="115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37" y="98"/>
                </a:cxn>
                <a:cxn ang="0">
                  <a:pos x="37" y="98"/>
                </a:cxn>
                <a:cxn ang="0">
                  <a:pos x="53" y="81"/>
                </a:cxn>
                <a:cxn ang="0">
                  <a:pos x="69" y="62"/>
                </a:cxn>
                <a:cxn ang="0">
                  <a:pos x="69" y="62"/>
                </a:cxn>
                <a:cxn ang="0">
                  <a:pos x="82" y="48"/>
                </a:cxn>
                <a:cxn ang="0">
                  <a:pos x="97" y="33"/>
                </a:cxn>
                <a:cxn ang="0">
                  <a:pos x="97" y="33"/>
                </a:cxn>
                <a:cxn ang="0">
                  <a:pos x="102" y="27"/>
                </a:cxn>
                <a:cxn ang="0">
                  <a:pos x="106" y="21"/>
                </a:cxn>
                <a:cxn ang="0">
                  <a:pos x="110" y="15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7" h="128">
                  <a:moveTo>
                    <a:pt x="111" y="1"/>
                  </a:moveTo>
                  <a:lnTo>
                    <a:pt x="111" y="1"/>
                  </a:lnTo>
                  <a:lnTo>
                    <a:pt x="107" y="4"/>
                  </a:lnTo>
                  <a:lnTo>
                    <a:pt x="103" y="8"/>
                  </a:lnTo>
                  <a:lnTo>
                    <a:pt x="100" y="12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5" y="23"/>
                  </a:lnTo>
                  <a:lnTo>
                    <a:pt x="91" y="28"/>
                  </a:lnTo>
                  <a:lnTo>
                    <a:pt x="81" y="37"/>
                  </a:lnTo>
                  <a:lnTo>
                    <a:pt x="71" y="47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5" y="64"/>
                  </a:lnTo>
                  <a:lnTo>
                    <a:pt x="47" y="72"/>
                  </a:lnTo>
                  <a:lnTo>
                    <a:pt x="31" y="88"/>
                  </a:lnTo>
                  <a:lnTo>
                    <a:pt x="14" y="103"/>
                  </a:lnTo>
                  <a:lnTo>
                    <a:pt x="7" y="113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20" y="115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37" y="98"/>
                  </a:lnTo>
                  <a:lnTo>
                    <a:pt x="37" y="98"/>
                  </a:lnTo>
                  <a:lnTo>
                    <a:pt x="53" y="81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82" y="48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2" y="27"/>
                  </a:lnTo>
                  <a:lnTo>
                    <a:pt x="106" y="21"/>
                  </a:lnTo>
                  <a:lnTo>
                    <a:pt x="110" y="15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4" name="Freeform 450"/>
            <p:cNvSpPr/>
            <p:nvPr/>
          </p:nvSpPr>
          <p:spPr bwMode="auto">
            <a:xfrm>
              <a:off x="6691313" y="3163888"/>
              <a:ext cx="55563" cy="698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9" y="11"/>
                </a:cxn>
                <a:cxn ang="0">
                  <a:pos x="82" y="20"/>
                </a:cxn>
                <a:cxn ang="0">
                  <a:pos x="69" y="38"/>
                </a:cxn>
                <a:cxn ang="0">
                  <a:pos x="53" y="54"/>
                </a:cxn>
                <a:cxn ang="0">
                  <a:pos x="39" y="72"/>
                </a:cxn>
                <a:cxn ang="0">
                  <a:pos x="39" y="72"/>
                </a:cxn>
                <a:cxn ang="0">
                  <a:pos x="28" y="84"/>
                </a:cxn>
                <a:cxn ang="0">
                  <a:pos x="16" y="97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3" y="117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1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6" y="111"/>
                </a:cxn>
                <a:cxn ang="0">
                  <a:pos x="22" y="103"/>
                </a:cxn>
                <a:cxn ang="0">
                  <a:pos x="29" y="96"/>
                </a:cxn>
                <a:cxn ang="0">
                  <a:pos x="42" y="81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81" y="38"/>
                </a:cxn>
                <a:cxn ang="0">
                  <a:pos x="93" y="22"/>
                </a:cxn>
                <a:cxn ang="0">
                  <a:pos x="98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32">
                  <a:moveTo>
                    <a:pt x="95" y="2"/>
                  </a:moveTo>
                  <a:lnTo>
                    <a:pt x="95" y="2"/>
                  </a:lnTo>
                  <a:lnTo>
                    <a:pt x="89" y="11"/>
                  </a:lnTo>
                  <a:lnTo>
                    <a:pt x="82" y="20"/>
                  </a:lnTo>
                  <a:lnTo>
                    <a:pt x="69" y="38"/>
                  </a:lnTo>
                  <a:lnTo>
                    <a:pt x="53" y="5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28" y="84"/>
                  </a:lnTo>
                  <a:lnTo>
                    <a:pt x="16" y="97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3" y="117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1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6" y="111"/>
                  </a:lnTo>
                  <a:lnTo>
                    <a:pt x="22" y="103"/>
                  </a:lnTo>
                  <a:lnTo>
                    <a:pt x="29" y="96"/>
                  </a:lnTo>
                  <a:lnTo>
                    <a:pt x="42" y="81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81" y="38"/>
                  </a:lnTo>
                  <a:lnTo>
                    <a:pt x="93" y="22"/>
                  </a:lnTo>
                  <a:lnTo>
                    <a:pt x="98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5" name="Freeform 451"/>
            <p:cNvSpPr/>
            <p:nvPr/>
          </p:nvSpPr>
          <p:spPr bwMode="auto">
            <a:xfrm>
              <a:off x="6721476" y="3168650"/>
              <a:ext cx="65088" cy="7778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9" y="0"/>
                </a:cxn>
                <a:cxn ang="0">
                  <a:pos x="110" y="1"/>
                </a:cxn>
                <a:cxn ang="0">
                  <a:pos x="103" y="5"/>
                </a:cxn>
                <a:cxn ang="0">
                  <a:pos x="95" y="10"/>
                </a:cxn>
                <a:cxn ang="0">
                  <a:pos x="88" y="15"/>
                </a:cxn>
                <a:cxn ang="0">
                  <a:pos x="83" y="23"/>
                </a:cxn>
                <a:cxn ang="0">
                  <a:pos x="77" y="30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50" y="68"/>
                </a:cxn>
                <a:cxn ang="0">
                  <a:pos x="32" y="91"/>
                </a:cxn>
                <a:cxn ang="0">
                  <a:pos x="16" y="115"/>
                </a:cxn>
                <a:cxn ang="0">
                  <a:pos x="8" y="12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5" y="133"/>
                </a:cxn>
                <a:cxn ang="0">
                  <a:pos x="22" y="123"/>
                </a:cxn>
                <a:cxn ang="0">
                  <a:pos x="37" y="103"/>
                </a:cxn>
                <a:cxn ang="0">
                  <a:pos x="52" y="84"/>
                </a:cxn>
                <a:cxn ang="0">
                  <a:pos x="66" y="64"/>
                </a:cxn>
                <a:cxn ang="0">
                  <a:pos x="66" y="64"/>
                </a:cxn>
                <a:cxn ang="0">
                  <a:pos x="76" y="47"/>
                </a:cxn>
                <a:cxn ang="0">
                  <a:pos x="81" y="39"/>
                </a:cxn>
                <a:cxn ang="0">
                  <a:pos x="87" y="30"/>
                </a:cxn>
                <a:cxn ang="0">
                  <a:pos x="94" y="23"/>
                </a:cxn>
                <a:cxn ang="0">
                  <a:pos x="102" y="17"/>
                </a:cxn>
                <a:cxn ang="0">
                  <a:pos x="110" y="11"/>
                </a:cxn>
                <a:cxn ang="0">
                  <a:pos x="114" y="10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47">
                  <a:moveTo>
                    <a:pt x="119" y="0"/>
                  </a:moveTo>
                  <a:lnTo>
                    <a:pt x="119" y="0"/>
                  </a:lnTo>
                  <a:lnTo>
                    <a:pt x="110" y="1"/>
                  </a:lnTo>
                  <a:lnTo>
                    <a:pt x="103" y="5"/>
                  </a:lnTo>
                  <a:lnTo>
                    <a:pt x="95" y="10"/>
                  </a:lnTo>
                  <a:lnTo>
                    <a:pt x="88" y="15"/>
                  </a:lnTo>
                  <a:lnTo>
                    <a:pt x="83" y="23"/>
                  </a:lnTo>
                  <a:lnTo>
                    <a:pt x="77" y="30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50" y="68"/>
                  </a:lnTo>
                  <a:lnTo>
                    <a:pt x="32" y="91"/>
                  </a:lnTo>
                  <a:lnTo>
                    <a:pt x="16" y="115"/>
                  </a:lnTo>
                  <a:lnTo>
                    <a:pt x="8" y="12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5" y="133"/>
                  </a:lnTo>
                  <a:lnTo>
                    <a:pt x="22" y="123"/>
                  </a:lnTo>
                  <a:lnTo>
                    <a:pt x="37" y="103"/>
                  </a:lnTo>
                  <a:lnTo>
                    <a:pt x="52" y="8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76" y="47"/>
                  </a:lnTo>
                  <a:lnTo>
                    <a:pt x="81" y="39"/>
                  </a:lnTo>
                  <a:lnTo>
                    <a:pt x="87" y="30"/>
                  </a:lnTo>
                  <a:lnTo>
                    <a:pt x="94" y="23"/>
                  </a:lnTo>
                  <a:lnTo>
                    <a:pt x="102" y="17"/>
                  </a:lnTo>
                  <a:lnTo>
                    <a:pt x="110" y="11"/>
                  </a:lnTo>
                  <a:lnTo>
                    <a:pt x="114" y="10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6" name="Freeform 452"/>
            <p:cNvSpPr/>
            <p:nvPr/>
          </p:nvSpPr>
          <p:spPr bwMode="auto">
            <a:xfrm>
              <a:off x="6734176" y="3182938"/>
              <a:ext cx="74613" cy="77788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5" y="5"/>
                </a:cxn>
                <a:cxn ang="0">
                  <a:pos x="115" y="10"/>
                </a:cxn>
                <a:cxn ang="0">
                  <a:pos x="106" y="17"/>
                </a:cxn>
                <a:cxn ang="0">
                  <a:pos x="96" y="25"/>
                </a:cxn>
                <a:cxn ang="0">
                  <a:pos x="87" y="32"/>
                </a:cxn>
                <a:cxn ang="0">
                  <a:pos x="79" y="40"/>
                </a:cxn>
                <a:cxn ang="0">
                  <a:pos x="63" y="58"/>
                </a:cxn>
                <a:cxn ang="0">
                  <a:pos x="63" y="58"/>
                </a:cxn>
                <a:cxn ang="0">
                  <a:pos x="45" y="77"/>
                </a:cxn>
                <a:cxn ang="0">
                  <a:pos x="27" y="96"/>
                </a:cxn>
                <a:cxn ang="0">
                  <a:pos x="20" y="106"/>
                </a:cxn>
                <a:cxn ang="0">
                  <a:pos x="13" y="117"/>
                </a:cxn>
                <a:cxn ang="0">
                  <a:pos x="5" y="12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2" y="147"/>
                </a:cxn>
                <a:cxn ang="0">
                  <a:pos x="5" y="147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17" y="141"/>
                </a:cxn>
                <a:cxn ang="0">
                  <a:pos x="18" y="140"/>
                </a:cxn>
                <a:cxn ang="0">
                  <a:pos x="19" y="137"/>
                </a:cxn>
                <a:cxn ang="0">
                  <a:pos x="17" y="134"/>
                </a:cxn>
                <a:cxn ang="0">
                  <a:pos x="16" y="133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9" y="124"/>
                </a:cxn>
                <a:cxn ang="0">
                  <a:pos x="24" y="115"/>
                </a:cxn>
                <a:cxn ang="0">
                  <a:pos x="35" y="99"/>
                </a:cxn>
                <a:cxn ang="0">
                  <a:pos x="50" y="84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71" y="63"/>
                </a:cxn>
                <a:cxn ang="0">
                  <a:pos x="78" y="56"/>
                </a:cxn>
                <a:cxn ang="0">
                  <a:pos x="84" y="48"/>
                </a:cxn>
                <a:cxn ang="0">
                  <a:pos x="90" y="41"/>
                </a:cxn>
                <a:cxn ang="0">
                  <a:pos x="90" y="41"/>
                </a:cxn>
                <a:cxn ang="0">
                  <a:pos x="101" y="32"/>
                </a:cxn>
                <a:cxn ang="0">
                  <a:pos x="113" y="23"/>
                </a:cxn>
                <a:cxn ang="0">
                  <a:pos x="125" y="15"/>
                </a:cxn>
                <a:cxn ang="0">
                  <a:pos x="139" y="9"/>
                </a:cxn>
                <a:cxn ang="0">
                  <a:pos x="139" y="9"/>
                </a:cxn>
                <a:cxn ang="0">
                  <a:pos x="141" y="8"/>
                </a:cxn>
                <a:cxn ang="0">
                  <a:pos x="142" y="7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2" h="147">
                  <a:moveTo>
                    <a:pt x="137" y="0"/>
                  </a:moveTo>
                  <a:lnTo>
                    <a:pt x="137" y="0"/>
                  </a:lnTo>
                  <a:lnTo>
                    <a:pt x="125" y="5"/>
                  </a:lnTo>
                  <a:lnTo>
                    <a:pt x="115" y="10"/>
                  </a:lnTo>
                  <a:lnTo>
                    <a:pt x="106" y="17"/>
                  </a:lnTo>
                  <a:lnTo>
                    <a:pt x="96" y="25"/>
                  </a:lnTo>
                  <a:lnTo>
                    <a:pt x="87" y="32"/>
                  </a:lnTo>
                  <a:lnTo>
                    <a:pt x="79" y="40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45" y="77"/>
                  </a:lnTo>
                  <a:lnTo>
                    <a:pt x="27" y="96"/>
                  </a:lnTo>
                  <a:lnTo>
                    <a:pt x="20" y="106"/>
                  </a:lnTo>
                  <a:lnTo>
                    <a:pt x="13" y="117"/>
                  </a:lnTo>
                  <a:lnTo>
                    <a:pt x="5" y="12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1"/>
                  </a:lnTo>
                  <a:lnTo>
                    <a:pt x="18" y="140"/>
                  </a:lnTo>
                  <a:lnTo>
                    <a:pt x="19" y="137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9" y="124"/>
                  </a:lnTo>
                  <a:lnTo>
                    <a:pt x="24" y="115"/>
                  </a:lnTo>
                  <a:lnTo>
                    <a:pt x="35" y="99"/>
                  </a:lnTo>
                  <a:lnTo>
                    <a:pt x="50" y="84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71" y="63"/>
                  </a:lnTo>
                  <a:lnTo>
                    <a:pt x="78" y="56"/>
                  </a:lnTo>
                  <a:lnTo>
                    <a:pt x="84" y="48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101" y="32"/>
                  </a:lnTo>
                  <a:lnTo>
                    <a:pt x="113" y="23"/>
                  </a:lnTo>
                  <a:lnTo>
                    <a:pt x="125" y="15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41" y="8"/>
                  </a:lnTo>
                  <a:lnTo>
                    <a:pt x="142" y="7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7" name="Freeform 453"/>
            <p:cNvSpPr/>
            <p:nvPr/>
          </p:nvSpPr>
          <p:spPr bwMode="auto">
            <a:xfrm>
              <a:off x="6754813" y="3195638"/>
              <a:ext cx="79375" cy="76200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8" y="15"/>
                </a:cxn>
                <a:cxn ang="0">
                  <a:pos x="112" y="29"/>
                </a:cxn>
                <a:cxn ang="0">
                  <a:pos x="95" y="41"/>
                </a:cxn>
                <a:cxn ang="0">
                  <a:pos x="80" y="54"/>
                </a:cxn>
                <a:cxn ang="0">
                  <a:pos x="80" y="54"/>
                </a:cxn>
                <a:cxn ang="0">
                  <a:pos x="59" y="74"/>
                </a:cxn>
                <a:cxn ang="0">
                  <a:pos x="40" y="94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12" y="139"/>
                </a:cxn>
                <a:cxn ang="0">
                  <a:pos x="17" y="137"/>
                </a:cxn>
                <a:cxn ang="0">
                  <a:pos x="21" y="135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28" y="130"/>
                </a:cxn>
                <a:cxn ang="0">
                  <a:pos x="28" y="127"/>
                </a:cxn>
                <a:cxn ang="0">
                  <a:pos x="27" y="125"/>
                </a:cxn>
                <a:cxn ang="0">
                  <a:pos x="25" y="124"/>
                </a:cxn>
                <a:cxn ang="0">
                  <a:pos x="25" y="124"/>
                </a:cxn>
                <a:cxn ang="0">
                  <a:pos x="52" y="95"/>
                </a:cxn>
                <a:cxn ang="0">
                  <a:pos x="80" y="68"/>
                </a:cxn>
                <a:cxn ang="0">
                  <a:pos x="80" y="68"/>
                </a:cxn>
                <a:cxn ang="0">
                  <a:pos x="98" y="52"/>
                </a:cxn>
                <a:cxn ang="0">
                  <a:pos x="115" y="38"/>
                </a:cxn>
                <a:cxn ang="0">
                  <a:pos x="134" y="23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0" y="2"/>
                </a:cxn>
                <a:cxn ang="0">
                  <a:pos x="149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1" h="142">
                  <a:moveTo>
                    <a:pt x="144" y="1"/>
                  </a:moveTo>
                  <a:lnTo>
                    <a:pt x="144" y="1"/>
                  </a:lnTo>
                  <a:lnTo>
                    <a:pt x="128" y="15"/>
                  </a:lnTo>
                  <a:lnTo>
                    <a:pt x="112" y="29"/>
                  </a:lnTo>
                  <a:lnTo>
                    <a:pt x="95" y="41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59" y="74"/>
                  </a:lnTo>
                  <a:lnTo>
                    <a:pt x="40" y="94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12" y="139"/>
                  </a:lnTo>
                  <a:lnTo>
                    <a:pt x="17" y="137"/>
                  </a:lnTo>
                  <a:lnTo>
                    <a:pt x="21" y="135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28" y="127"/>
                  </a:lnTo>
                  <a:lnTo>
                    <a:pt x="27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52" y="95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98" y="52"/>
                  </a:lnTo>
                  <a:lnTo>
                    <a:pt x="115" y="38"/>
                  </a:lnTo>
                  <a:lnTo>
                    <a:pt x="134" y="23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0" y="2"/>
                  </a:lnTo>
                  <a:lnTo>
                    <a:pt x="149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8" name="Freeform 454"/>
            <p:cNvSpPr/>
            <p:nvPr/>
          </p:nvSpPr>
          <p:spPr bwMode="auto">
            <a:xfrm>
              <a:off x="6773863" y="3211513"/>
              <a:ext cx="71438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21" y="8"/>
                </a:cxn>
                <a:cxn ang="0">
                  <a:pos x="118" y="12"/>
                </a:cxn>
                <a:cxn ang="0">
                  <a:pos x="115" y="16"/>
                </a:cxn>
                <a:cxn ang="0">
                  <a:pos x="111" y="20"/>
                </a:cxn>
                <a:cxn ang="0">
                  <a:pos x="102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87" y="43"/>
                </a:cxn>
                <a:cxn ang="0">
                  <a:pos x="80" y="52"/>
                </a:cxn>
                <a:cxn ang="0">
                  <a:pos x="74" y="60"/>
                </a:cxn>
                <a:cxn ang="0">
                  <a:pos x="67" y="70"/>
                </a:cxn>
                <a:cxn ang="0">
                  <a:pos x="67" y="70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4"/>
                </a:cxn>
                <a:cxn ang="0">
                  <a:pos x="17" y="145"/>
                </a:cxn>
                <a:cxn ang="0">
                  <a:pos x="17" y="145"/>
                </a:cxn>
                <a:cxn ang="0">
                  <a:pos x="18" y="143"/>
                </a:cxn>
                <a:cxn ang="0">
                  <a:pos x="19" y="141"/>
                </a:cxn>
                <a:cxn ang="0">
                  <a:pos x="19" y="141"/>
                </a:cxn>
                <a:cxn ang="0">
                  <a:pos x="83" y="65"/>
                </a:cxn>
                <a:cxn ang="0">
                  <a:pos x="83" y="65"/>
                </a:cxn>
                <a:cxn ang="0">
                  <a:pos x="100" y="45"/>
                </a:cxn>
                <a:cxn ang="0">
                  <a:pos x="108" y="36"/>
                </a:cxn>
                <a:cxn ang="0">
                  <a:pos x="117" y="26"/>
                </a:cxn>
                <a:cxn ang="0">
                  <a:pos x="117" y="26"/>
                </a:cxn>
                <a:cxn ang="0">
                  <a:pos x="123" y="21"/>
                </a:cxn>
                <a:cxn ang="0">
                  <a:pos x="127" y="17"/>
                </a:cxn>
                <a:cxn ang="0">
                  <a:pos x="130" y="1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3" h="156">
                  <a:moveTo>
                    <a:pt x="124" y="3"/>
                  </a:moveTo>
                  <a:lnTo>
                    <a:pt x="124" y="3"/>
                  </a:lnTo>
                  <a:lnTo>
                    <a:pt x="121" y="8"/>
                  </a:lnTo>
                  <a:lnTo>
                    <a:pt x="118" y="12"/>
                  </a:lnTo>
                  <a:lnTo>
                    <a:pt x="115" y="16"/>
                  </a:lnTo>
                  <a:lnTo>
                    <a:pt x="111" y="20"/>
                  </a:lnTo>
                  <a:lnTo>
                    <a:pt x="102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87" y="43"/>
                  </a:lnTo>
                  <a:lnTo>
                    <a:pt x="80" y="52"/>
                  </a:lnTo>
                  <a:lnTo>
                    <a:pt x="74" y="6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4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9" y="141"/>
                  </a:lnTo>
                  <a:lnTo>
                    <a:pt x="19" y="141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100" y="45"/>
                  </a:lnTo>
                  <a:lnTo>
                    <a:pt x="108" y="3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23" y="21"/>
                  </a:lnTo>
                  <a:lnTo>
                    <a:pt x="127" y="17"/>
                  </a:lnTo>
                  <a:lnTo>
                    <a:pt x="130" y="1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9" name="Freeform 455"/>
            <p:cNvSpPr/>
            <p:nvPr/>
          </p:nvSpPr>
          <p:spPr bwMode="auto">
            <a:xfrm>
              <a:off x="6794501" y="3233738"/>
              <a:ext cx="65088" cy="80963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97" y="21"/>
                </a:cxn>
                <a:cxn ang="0">
                  <a:pos x="79" y="40"/>
                </a:cxn>
                <a:cxn ang="0">
                  <a:pos x="63" y="61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32" y="104"/>
                </a:cxn>
                <a:cxn ang="0">
                  <a:pos x="24" y="116"/>
                </a:cxn>
                <a:cxn ang="0">
                  <a:pos x="14" y="126"/>
                </a:cxn>
                <a:cxn ang="0">
                  <a:pos x="14" y="126"/>
                </a:cxn>
                <a:cxn ang="0">
                  <a:pos x="6" y="135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6" y="152"/>
                </a:cxn>
                <a:cxn ang="0">
                  <a:pos x="10" y="150"/>
                </a:cxn>
                <a:cxn ang="0">
                  <a:pos x="14" y="148"/>
                </a:cxn>
                <a:cxn ang="0">
                  <a:pos x="23" y="140"/>
                </a:cxn>
                <a:cxn ang="0">
                  <a:pos x="23" y="140"/>
                </a:cxn>
                <a:cxn ang="0">
                  <a:pos x="24" y="138"/>
                </a:cxn>
                <a:cxn ang="0">
                  <a:pos x="24" y="136"/>
                </a:cxn>
                <a:cxn ang="0">
                  <a:pos x="23" y="134"/>
                </a:cxn>
                <a:cxn ang="0">
                  <a:pos x="20" y="133"/>
                </a:cxn>
                <a:cxn ang="0">
                  <a:pos x="20" y="133"/>
                </a:cxn>
                <a:cxn ang="0">
                  <a:pos x="28" y="126"/>
                </a:cxn>
                <a:cxn ang="0">
                  <a:pos x="28" y="126"/>
                </a:cxn>
                <a:cxn ang="0">
                  <a:pos x="56" y="87"/>
                </a:cxn>
                <a:cxn ang="0">
                  <a:pos x="56" y="87"/>
                </a:cxn>
                <a:cxn ang="0">
                  <a:pos x="71" y="66"/>
                </a:cxn>
                <a:cxn ang="0">
                  <a:pos x="87" y="46"/>
                </a:cxn>
                <a:cxn ang="0">
                  <a:pos x="104" y="27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2">
                  <a:moveTo>
                    <a:pt x="114" y="1"/>
                  </a:moveTo>
                  <a:lnTo>
                    <a:pt x="114" y="1"/>
                  </a:lnTo>
                  <a:lnTo>
                    <a:pt x="97" y="21"/>
                  </a:lnTo>
                  <a:lnTo>
                    <a:pt x="79" y="40"/>
                  </a:lnTo>
                  <a:lnTo>
                    <a:pt x="63" y="6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32" y="104"/>
                  </a:lnTo>
                  <a:lnTo>
                    <a:pt x="24" y="11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6" y="135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6" y="152"/>
                  </a:lnTo>
                  <a:lnTo>
                    <a:pt x="10" y="150"/>
                  </a:lnTo>
                  <a:lnTo>
                    <a:pt x="14" y="14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3" y="134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71" y="66"/>
                  </a:lnTo>
                  <a:lnTo>
                    <a:pt x="87" y="46"/>
                  </a:lnTo>
                  <a:lnTo>
                    <a:pt x="104" y="27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0" name="Freeform 456"/>
            <p:cNvSpPr/>
            <p:nvPr/>
          </p:nvSpPr>
          <p:spPr bwMode="auto">
            <a:xfrm>
              <a:off x="6819901" y="3259138"/>
              <a:ext cx="52388" cy="7461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9" y="32"/>
                </a:cxn>
                <a:cxn ang="0">
                  <a:pos x="47" y="65"/>
                </a:cxn>
                <a:cxn ang="0">
                  <a:pos x="47" y="65"/>
                </a:cxn>
                <a:cxn ang="0">
                  <a:pos x="35" y="83"/>
                </a:cxn>
                <a:cxn ang="0">
                  <a:pos x="23" y="100"/>
                </a:cxn>
                <a:cxn ang="0">
                  <a:pos x="12" y="11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15" y="138"/>
                </a:cxn>
                <a:cxn ang="0">
                  <a:pos x="15" y="138"/>
                </a:cxn>
                <a:cxn ang="0">
                  <a:pos x="16" y="138"/>
                </a:cxn>
                <a:cxn ang="0">
                  <a:pos x="18" y="137"/>
                </a:cxn>
                <a:cxn ang="0">
                  <a:pos x="19" y="134"/>
                </a:cxn>
                <a:cxn ang="0">
                  <a:pos x="18" y="131"/>
                </a:cxn>
                <a:cxn ang="0">
                  <a:pos x="17" y="130"/>
                </a:cxn>
                <a:cxn ang="0">
                  <a:pos x="16" y="128"/>
                </a:cxn>
                <a:cxn ang="0">
                  <a:pos x="16" y="128"/>
                </a:cxn>
                <a:cxn ang="0">
                  <a:pos x="24" y="115"/>
                </a:cxn>
                <a:cxn ang="0">
                  <a:pos x="33" y="103"/>
                </a:cxn>
                <a:cxn ang="0">
                  <a:pos x="43" y="90"/>
                </a:cxn>
                <a:cxn ang="0">
                  <a:pos x="51" y="77"/>
                </a:cxn>
                <a:cxn ang="0">
                  <a:pos x="51" y="77"/>
                </a:cxn>
                <a:cxn ang="0">
                  <a:pos x="62" y="59"/>
                </a:cxn>
                <a:cxn ang="0">
                  <a:pos x="74" y="42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43">
                  <a:moveTo>
                    <a:pt x="91" y="1"/>
                  </a:moveTo>
                  <a:lnTo>
                    <a:pt x="91" y="1"/>
                  </a:lnTo>
                  <a:lnTo>
                    <a:pt x="69" y="32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5" y="83"/>
                  </a:lnTo>
                  <a:lnTo>
                    <a:pt x="23" y="100"/>
                  </a:lnTo>
                  <a:lnTo>
                    <a:pt x="12" y="11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38"/>
                  </a:lnTo>
                  <a:lnTo>
                    <a:pt x="18" y="137"/>
                  </a:lnTo>
                  <a:lnTo>
                    <a:pt x="19" y="134"/>
                  </a:lnTo>
                  <a:lnTo>
                    <a:pt x="18" y="131"/>
                  </a:lnTo>
                  <a:lnTo>
                    <a:pt x="17" y="130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24" y="115"/>
                  </a:lnTo>
                  <a:lnTo>
                    <a:pt x="33" y="103"/>
                  </a:lnTo>
                  <a:lnTo>
                    <a:pt x="43" y="90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62" y="59"/>
                  </a:lnTo>
                  <a:lnTo>
                    <a:pt x="74" y="42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1" name="Freeform 457"/>
            <p:cNvSpPr/>
            <p:nvPr/>
          </p:nvSpPr>
          <p:spPr bwMode="auto">
            <a:xfrm>
              <a:off x="6827838" y="3284538"/>
              <a:ext cx="57150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88" y="22"/>
                </a:cxn>
                <a:cxn ang="0">
                  <a:pos x="74" y="40"/>
                </a:cxn>
                <a:cxn ang="0">
                  <a:pos x="48" y="77"/>
                </a:cxn>
                <a:cxn ang="0">
                  <a:pos x="23" y="115"/>
                </a:cxn>
                <a:cxn ang="0">
                  <a:pos x="11" y="134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2" y="160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59"/>
                </a:cxn>
                <a:cxn ang="0">
                  <a:pos x="12" y="155"/>
                </a:cxn>
                <a:cxn ang="0">
                  <a:pos x="12" y="155"/>
                </a:cxn>
                <a:cxn ang="0">
                  <a:pos x="13" y="152"/>
                </a:cxn>
                <a:cxn ang="0">
                  <a:pos x="13" y="150"/>
                </a:cxn>
                <a:cxn ang="0">
                  <a:pos x="13" y="150"/>
                </a:cxn>
                <a:cxn ang="0">
                  <a:pos x="24" y="131"/>
                </a:cxn>
                <a:cxn ang="0">
                  <a:pos x="35" y="113"/>
                </a:cxn>
                <a:cxn ang="0">
                  <a:pos x="60" y="77"/>
                </a:cxn>
                <a:cxn ang="0">
                  <a:pos x="84" y="42"/>
                </a:cxn>
                <a:cxn ang="0">
                  <a:pos x="96" y="25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61">
                  <a:moveTo>
                    <a:pt x="100" y="2"/>
                  </a:moveTo>
                  <a:lnTo>
                    <a:pt x="100" y="2"/>
                  </a:lnTo>
                  <a:lnTo>
                    <a:pt x="88" y="22"/>
                  </a:lnTo>
                  <a:lnTo>
                    <a:pt x="74" y="40"/>
                  </a:lnTo>
                  <a:lnTo>
                    <a:pt x="48" y="77"/>
                  </a:lnTo>
                  <a:lnTo>
                    <a:pt x="23" y="115"/>
                  </a:lnTo>
                  <a:lnTo>
                    <a:pt x="11" y="13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24" y="131"/>
                  </a:lnTo>
                  <a:lnTo>
                    <a:pt x="35" y="113"/>
                  </a:lnTo>
                  <a:lnTo>
                    <a:pt x="60" y="77"/>
                  </a:lnTo>
                  <a:lnTo>
                    <a:pt x="84" y="42"/>
                  </a:lnTo>
                  <a:lnTo>
                    <a:pt x="96" y="25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2" name="Freeform 458"/>
            <p:cNvSpPr/>
            <p:nvPr/>
          </p:nvSpPr>
          <p:spPr bwMode="auto">
            <a:xfrm>
              <a:off x="6840538" y="3311525"/>
              <a:ext cx="63500" cy="87313"/>
            </a:xfrm>
            <a:custGeom>
              <a:avLst/>
              <a:gdLst/>
              <a:ahLst/>
              <a:cxnLst>
                <a:cxn ang="0">
                  <a:pos x="114" y="2"/>
                </a:cxn>
                <a:cxn ang="0">
                  <a:pos x="114" y="2"/>
                </a:cxn>
                <a:cxn ang="0">
                  <a:pos x="98" y="19"/>
                </a:cxn>
                <a:cxn ang="0">
                  <a:pos x="82" y="38"/>
                </a:cxn>
                <a:cxn ang="0">
                  <a:pos x="69" y="57"/>
                </a:cxn>
                <a:cxn ang="0">
                  <a:pos x="55" y="78"/>
                </a:cxn>
                <a:cxn ang="0">
                  <a:pos x="28" y="118"/>
                </a:cxn>
                <a:cxn ang="0">
                  <a:pos x="15" y="138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7" y="165"/>
                </a:cxn>
                <a:cxn ang="0">
                  <a:pos x="21" y="145"/>
                </a:cxn>
                <a:cxn ang="0">
                  <a:pos x="36" y="125"/>
                </a:cxn>
                <a:cxn ang="0">
                  <a:pos x="62" y="84"/>
                </a:cxn>
                <a:cxn ang="0">
                  <a:pos x="75" y="65"/>
                </a:cxn>
                <a:cxn ang="0">
                  <a:pos x="89" y="45"/>
                </a:cxn>
                <a:cxn ang="0">
                  <a:pos x="105" y="25"/>
                </a:cxn>
                <a:cxn ang="0">
                  <a:pos x="121" y="8"/>
                </a:cxn>
                <a:cxn ang="0">
                  <a:pos x="121" y="8"/>
                </a:cxn>
                <a:cxn ang="0">
                  <a:pos x="122" y="6"/>
                </a:cxn>
                <a:cxn ang="0">
                  <a:pos x="122" y="5"/>
                </a:cxn>
                <a:cxn ang="0">
                  <a:pos x="121" y="3"/>
                </a:cxn>
                <a:cxn ang="0">
                  <a:pos x="120" y="2"/>
                </a:cxn>
                <a:cxn ang="0">
                  <a:pos x="119" y="1"/>
                </a:cxn>
                <a:cxn ang="0">
                  <a:pos x="117" y="0"/>
                </a:cxn>
                <a:cxn ang="0">
                  <a:pos x="116" y="0"/>
                </a:cxn>
                <a:cxn ang="0">
                  <a:pos x="114" y="2"/>
                </a:cxn>
                <a:cxn ang="0">
                  <a:pos x="114" y="2"/>
                </a:cxn>
              </a:cxnLst>
              <a:rect l="0" t="0" r="r" b="b"/>
              <a:pathLst>
                <a:path w="122" h="166">
                  <a:moveTo>
                    <a:pt x="114" y="2"/>
                  </a:moveTo>
                  <a:lnTo>
                    <a:pt x="114" y="2"/>
                  </a:lnTo>
                  <a:lnTo>
                    <a:pt x="98" y="19"/>
                  </a:lnTo>
                  <a:lnTo>
                    <a:pt x="82" y="38"/>
                  </a:lnTo>
                  <a:lnTo>
                    <a:pt x="69" y="57"/>
                  </a:lnTo>
                  <a:lnTo>
                    <a:pt x="55" y="78"/>
                  </a:lnTo>
                  <a:lnTo>
                    <a:pt x="28" y="118"/>
                  </a:lnTo>
                  <a:lnTo>
                    <a:pt x="15" y="138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21" y="145"/>
                  </a:lnTo>
                  <a:lnTo>
                    <a:pt x="36" y="125"/>
                  </a:lnTo>
                  <a:lnTo>
                    <a:pt x="62" y="84"/>
                  </a:lnTo>
                  <a:lnTo>
                    <a:pt x="75" y="65"/>
                  </a:lnTo>
                  <a:lnTo>
                    <a:pt x="89" y="45"/>
                  </a:lnTo>
                  <a:lnTo>
                    <a:pt x="105" y="25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1" y="3"/>
                  </a:lnTo>
                  <a:lnTo>
                    <a:pt x="120" y="2"/>
                  </a:lnTo>
                  <a:lnTo>
                    <a:pt x="119" y="1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3" name="Freeform 459"/>
            <p:cNvSpPr/>
            <p:nvPr/>
          </p:nvSpPr>
          <p:spPr bwMode="auto">
            <a:xfrm>
              <a:off x="6840538" y="3338513"/>
              <a:ext cx="74613" cy="115888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3" y="31"/>
                </a:cxn>
                <a:cxn ang="0">
                  <a:pos x="95" y="61"/>
                </a:cxn>
                <a:cxn ang="0">
                  <a:pos x="76" y="90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41" y="142"/>
                </a:cxn>
                <a:cxn ang="0">
                  <a:pos x="24" y="163"/>
                </a:cxn>
                <a:cxn ang="0">
                  <a:pos x="16" y="175"/>
                </a:cxn>
                <a:cxn ang="0">
                  <a:pos x="10" y="186"/>
                </a:cxn>
                <a:cxn ang="0">
                  <a:pos x="4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9" y="215"/>
                </a:cxn>
                <a:cxn ang="0">
                  <a:pos x="9" y="215"/>
                </a:cxn>
                <a:cxn ang="0">
                  <a:pos x="13" y="201"/>
                </a:cxn>
                <a:cxn ang="0">
                  <a:pos x="19" y="188"/>
                </a:cxn>
                <a:cxn ang="0">
                  <a:pos x="26" y="176"/>
                </a:cxn>
                <a:cxn ang="0">
                  <a:pos x="35" y="164"/>
                </a:cxn>
                <a:cxn ang="0">
                  <a:pos x="52" y="142"/>
                </a:cxn>
                <a:cxn ang="0">
                  <a:pos x="69" y="119"/>
                </a:cxn>
                <a:cxn ang="0">
                  <a:pos x="69" y="119"/>
                </a:cxn>
                <a:cxn ang="0">
                  <a:pos x="87" y="91"/>
                </a:cxn>
                <a:cxn ang="0">
                  <a:pos x="105" y="63"/>
                </a:cxn>
                <a:cxn ang="0">
                  <a:pos x="122" y="35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1" h="218">
                  <a:moveTo>
                    <a:pt x="133" y="2"/>
                  </a:moveTo>
                  <a:lnTo>
                    <a:pt x="133" y="2"/>
                  </a:lnTo>
                  <a:lnTo>
                    <a:pt x="113" y="31"/>
                  </a:lnTo>
                  <a:lnTo>
                    <a:pt x="95" y="61"/>
                  </a:lnTo>
                  <a:lnTo>
                    <a:pt x="76" y="90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41" y="142"/>
                  </a:lnTo>
                  <a:lnTo>
                    <a:pt x="24" y="163"/>
                  </a:lnTo>
                  <a:lnTo>
                    <a:pt x="16" y="175"/>
                  </a:lnTo>
                  <a:lnTo>
                    <a:pt x="10" y="186"/>
                  </a:lnTo>
                  <a:lnTo>
                    <a:pt x="4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8"/>
                  </a:lnTo>
                  <a:lnTo>
                    <a:pt x="26" y="176"/>
                  </a:lnTo>
                  <a:lnTo>
                    <a:pt x="35" y="164"/>
                  </a:lnTo>
                  <a:lnTo>
                    <a:pt x="52" y="142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87" y="91"/>
                  </a:lnTo>
                  <a:lnTo>
                    <a:pt x="105" y="63"/>
                  </a:lnTo>
                  <a:lnTo>
                    <a:pt x="122" y="35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4" name="Freeform 460"/>
            <p:cNvSpPr/>
            <p:nvPr/>
          </p:nvSpPr>
          <p:spPr bwMode="auto">
            <a:xfrm>
              <a:off x="6821488" y="3373438"/>
              <a:ext cx="95250" cy="125413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69" y="10"/>
                </a:cxn>
                <a:cxn ang="0">
                  <a:pos x="164" y="17"/>
                </a:cxn>
                <a:cxn ang="0">
                  <a:pos x="151" y="30"/>
                </a:cxn>
                <a:cxn ang="0">
                  <a:pos x="139" y="44"/>
                </a:cxn>
                <a:cxn ang="0">
                  <a:pos x="128" y="56"/>
                </a:cxn>
                <a:cxn ang="0">
                  <a:pos x="128" y="56"/>
                </a:cxn>
                <a:cxn ang="0">
                  <a:pos x="117" y="71"/>
                </a:cxn>
                <a:cxn ang="0">
                  <a:pos x="107" y="85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66" y="143"/>
                </a:cxn>
                <a:cxn ang="0">
                  <a:pos x="44" y="172"/>
                </a:cxn>
                <a:cxn ang="0">
                  <a:pos x="22" y="201"/>
                </a:cxn>
                <a:cxn ang="0">
                  <a:pos x="12" y="21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1" y="236"/>
                </a:cxn>
                <a:cxn ang="0">
                  <a:pos x="4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9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9" y="219"/>
                </a:cxn>
                <a:cxn ang="0">
                  <a:pos x="29" y="205"/>
                </a:cxn>
                <a:cxn ang="0">
                  <a:pos x="51" y="176"/>
                </a:cxn>
                <a:cxn ang="0">
                  <a:pos x="74" y="147"/>
                </a:cxn>
                <a:cxn ang="0">
                  <a:pos x="95" y="118"/>
                </a:cxn>
                <a:cxn ang="0">
                  <a:pos x="95" y="118"/>
                </a:cxn>
                <a:cxn ang="0">
                  <a:pos x="120" y="83"/>
                </a:cxn>
                <a:cxn ang="0">
                  <a:pos x="133" y="65"/>
                </a:cxn>
                <a:cxn ang="0">
                  <a:pos x="145" y="49"/>
                </a:cxn>
                <a:cxn ang="0">
                  <a:pos x="145" y="49"/>
                </a:cxn>
                <a:cxn ang="0">
                  <a:pos x="154" y="39"/>
                </a:cxn>
                <a:cxn ang="0">
                  <a:pos x="165" y="29"/>
                </a:cxn>
                <a:cxn ang="0">
                  <a:pos x="173" y="19"/>
                </a:cxn>
                <a:cxn ang="0">
                  <a:pos x="177" y="14"/>
                </a:cxn>
                <a:cxn ang="0">
                  <a:pos x="180" y="8"/>
                </a:cxn>
                <a:cxn ang="0">
                  <a:pos x="180" y="8"/>
                </a:cxn>
                <a:cxn ang="0">
                  <a:pos x="181" y="6"/>
                </a:cxn>
                <a:cxn ang="0">
                  <a:pos x="180" y="3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1" h="237">
                  <a:moveTo>
                    <a:pt x="172" y="2"/>
                  </a:moveTo>
                  <a:lnTo>
                    <a:pt x="172" y="2"/>
                  </a:lnTo>
                  <a:lnTo>
                    <a:pt x="169" y="10"/>
                  </a:lnTo>
                  <a:lnTo>
                    <a:pt x="164" y="17"/>
                  </a:lnTo>
                  <a:lnTo>
                    <a:pt x="151" y="30"/>
                  </a:lnTo>
                  <a:lnTo>
                    <a:pt x="139" y="4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17" y="71"/>
                  </a:lnTo>
                  <a:lnTo>
                    <a:pt x="107" y="85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66" y="143"/>
                  </a:lnTo>
                  <a:lnTo>
                    <a:pt x="44" y="172"/>
                  </a:lnTo>
                  <a:lnTo>
                    <a:pt x="22" y="201"/>
                  </a:lnTo>
                  <a:lnTo>
                    <a:pt x="12" y="21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1" y="236"/>
                  </a:lnTo>
                  <a:lnTo>
                    <a:pt x="4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9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9" y="219"/>
                  </a:lnTo>
                  <a:lnTo>
                    <a:pt x="29" y="205"/>
                  </a:lnTo>
                  <a:lnTo>
                    <a:pt x="51" y="176"/>
                  </a:lnTo>
                  <a:lnTo>
                    <a:pt x="74" y="147"/>
                  </a:lnTo>
                  <a:lnTo>
                    <a:pt x="95" y="118"/>
                  </a:lnTo>
                  <a:lnTo>
                    <a:pt x="95" y="118"/>
                  </a:lnTo>
                  <a:lnTo>
                    <a:pt x="120" y="83"/>
                  </a:lnTo>
                  <a:lnTo>
                    <a:pt x="133" y="65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54" y="39"/>
                  </a:lnTo>
                  <a:lnTo>
                    <a:pt x="165" y="29"/>
                  </a:lnTo>
                  <a:lnTo>
                    <a:pt x="173" y="19"/>
                  </a:lnTo>
                  <a:lnTo>
                    <a:pt x="177" y="14"/>
                  </a:lnTo>
                  <a:lnTo>
                    <a:pt x="180" y="8"/>
                  </a:lnTo>
                  <a:lnTo>
                    <a:pt x="180" y="8"/>
                  </a:lnTo>
                  <a:lnTo>
                    <a:pt x="181" y="6"/>
                  </a:lnTo>
                  <a:lnTo>
                    <a:pt x="180" y="3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5" name="Freeform 461"/>
            <p:cNvSpPr/>
            <p:nvPr/>
          </p:nvSpPr>
          <p:spPr bwMode="auto">
            <a:xfrm>
              <a:off x="6832601" y="3394075"/>
              <a:ext cx="104775" cy="12700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92" y="0"/>
                </a:cxn>
                <a:cxn ang="0">
                  <a:pos x="177" y="10"/>
                </a:cxn>
                <a:cxn ang="0">
                  <a:pos x="162" y="20"/>
                </a:cxn>
                <a:cxn ang="0">
                  <a:pos x="149" y="33"/>
                </a:cxn>
                <a:cxn ang="0">
                  <a:pos x="136" y="45"/>
                </a:cxn>
                <a:cxn ang="0">
                  <a:pos x="124" y="58"/>
                </a:cxn>
                <a:cxn ang="0">
                  <a:pos x="113" y="72"/>
                </a:cxn>
                <a:cxn ang="0">
                  <a:pos x="90" y="100"/>
                </a:cxn>
                <a:cxn ang="0">
                  <a:pos x="90" y="100"/>
                </a:cxn>
                <a:cxn ang="0">
                  <a:pos x="65" y="135"/>
                </a:cxn>
                <a:cxn ang="0">
                  <a:pos x="53" y="152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31" y="187"/>
                </a:cxn>
                <a:cxn ang="0">
                  <a:pos x="20" y="202"/>
                </a:cxn>
                <a:cxn ang="0">
                  <a:pos x="8" y="219"/>
                </a:cxn>
                <a:cxn ang="0">
                  <a:pos x="4" y="227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0"/>
                </a:cxn>
                <a:cxn ang="0">
                  <a:pos x="3" y="240"/>
                </a:cxn>
                <a:cxn ang="0">
                  <a:pos x="6" y="240"/>
                </a:cxn>
                <a:cxn ang="0">
                  <a:pos x="8" y="239"/>
                </a:cxn>
                <a:cxn ang="0">
                  <a:pos x="9" y="237"/>
                </a:cxn>
                <a:cxn ang="0">
                  <a:pos x="9" y="237"/>
                </a:cxn>
                <a:cxn ang="0">
                  <a:pos x="14" y="229"/>
                </a:cxn>
                <a:cxn ang="0">
                  <a:pos x="19" y="221"/>
                </a:cxn>
                <a:cxn ang="0">
                  <a:pos x="25" y="213"/>
                </a:cxn>
                <a:cxn ang="0">
                  <a:pos x="32" y="206"/>
                </a:cxn>
                <a:cxn ang="0">
                  <a:pos x="32" y="206"/>
                </a:cxn>
                <a:cxn ang="0">
                  <a:pos x="37" y="200"/>
                </a:cxn>
                <a:cxn ang="0">
                  <a:pos x="41" y="192"/>
                </a:cxn>
                <a:cxn ang="0">
                  <a:pos x="50" y="175"/>
                </a:cxn>
                <a:cxn ang="0">
                  <a:pos x="50" y="175"/>
                </a:cxn>
                <a:cxn ang="0">
                  <a:pos x="60" y="159"/>
                </a:cxn>
                <a:cxn ang="0">
                  <a:pos x="71" y="142"/>
                </a:cxn>
                <a:cxn ang="0">
                  <a:pos x="94" y="111"/>
                </a:cxn>
                <a:cxn ang="0">
                  <a:pos x="94" y="111"/>
                </a:cxn>
                <a:cxn ang="0">
                  <a:pos x="117" y="82"/>
                </a:cxn>
                <a:cxn ang="0">
                  <a:pos x="128" y="68"/>
                </a:cxn>
                <a:cxn ang="0">
                  <a:pos x="141" y="54"/>
                </a:cxn>
                <a:cxn ang="0">
                  <a:pos x="153" y="41"/>
                </a:cxn>
                <a:cxn ang="0">
                  <a:pos x="166" y="30"/>
                </a:cxn>
                <a:cxn ang="0">
                  <a:pos x="181" y="18"/>
                </a:cxn>
                <a:cxn ang="0">
                  <a:pos x="196" y="8"/>
                </a:cxn>
                <a:cxn ang="0">
                  <a:pos x="196" y="8"/>
                </a:cxn>
                <a:cxn ang="0">
                  <a:pos x="198" y="7"/>
                </a:cxn>
                <a:cxn ang="0">
                  <a:pos x="198" y="5"/>
                </a:cxn>
                <a:cxn ang="0">
                  <a:pos x="198" y="4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8" h="240">
                  <a:moveTo>
                    <a:pt x="192" y="0"/>
                  </a:moveTo>
                  <a:lnTo>
                    <a:pt x="192" y="0"/>
                  </a:lnTo>
                  <a:lnTo>
                    <a:pt x="177" y="10"/>
                  </a:lnTo>
                  <a:lnTo>
                    <a:pt x="162" y="20"/>
                  </a:lnTo>
                  <a:lnTo>
                    <a:pt x="149" y="33"/>
                  </a:lnTo>
                  <a:lnTo>
                    <a:pt x="136" y="45"/>
                  </a:lnTo>
                  <a:lnTo>
                    <a:pt x="124" y="58"/>
                  </a:lnTo>
                  <a:lnTo>
                    <a:pt x="113" y="72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65" y="135"/>
                  </a:lnTo>
                  <a:lnTo>
                    <a:pt x="53" y="152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31" y="187"/>
                  </a:lnTo>
                  <a:lnTo>
                    <a:pt x="20" y="202"/>
                  </a:lnTo>
                  <a:lnTo>
                    <a:pt x="8" y="219"/>
                  </a:lnTo>
                  <a:lnTo>
                    <a:pt x="4" y="227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0"/>
                  </a:lnTo>
                  <a:lnTo>
                    <a:pt x="3" y="240"/>
                  </a:lnTo>
                  <a:lnTo>
                    <a:pt x="6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4" y="229"/>
                  </a:lnTo>
                  <a:lnTo>
                    <a:pt x="19" y="221"/>
                  </a:lnTo>
                  <a:lnTo>
                    <a:pt x="25" y="213"/>
                  </a:lnTo>
                  <a:lnTo>
                    <a:pt x="32" y="206"/>
                  </a:lnTo>
                  <a:lnTo>
                    <a:pt x="32" y="206"/>
                  </a:lnTo>
                  <a:lnTo>
                    <a:pt x="37" y="200"/>
                  </a:lnTo>
                  <a:lnTo>
                    <a:pt x="41" y="19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60" y="159"/>
                  </a:lnTo>
                  <a:lnTo>
                    <a:pt x="71" y="142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117" y="82"/>
                  </a:lnTo>
                  <a:lnTo>
                    <a:pt x="128" y="68"/>
                  </a:lnTo>
                  <a:lnTo>
                    <a:pt x="141" y="54"/>
                  </a:lnTo>
                  <a:lnTo>
                    <a:pt x="153" y="41"/>
                  </a:lnTo>
                  <a:lnTo>
                    <a:pt x="166" y="30"/>
                  </a:lnTo>
                  <a:lnTo>
                    <a:pt x="181" y="18"/>
                  </a:lnTo>
                  <a:lnTo>
                    <a:pt x="196" y="8"/>
                  </a:lnTo>
                  <a:lnTo>
                    <a:pt x="196" y="8"/>
                  </a:lnTo>
                  <a:lnTo>
                    <a:pt x="198" y="7"/>
                  </a:lnTo>
                  <a:lnTo>
                    <a:pt x="198" y="5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6" name="Freeform 462"/>
            <p:cNvSpPr/>
            <p:nvPr/>
          </p:nvSpPr>
          <p:spPr bwMode="auto">
            <a:xfrm>
              <a:off x="6451601" y="3336925"/>
              <a:ext cx="39688" cy="65088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0" y="18"/>
                </a:cxn>
                <a:cxn ang="0">
                  <a:pos x="51" y="32"/>
                </a:cxn>
                <a:cxn ang="0">
                  <a:pos x="41" y="46"/>
                </a:cxn>
                <a:cxn ang="0">
                  <a:pos x="31" y="59"/>
                </a:cxn>
                <a:cxn ang="0">
                  <a:pos x="22" y="71"/>
                </a:cxn>
                <a:cxn ang="0">
                  <a:pos x="13" y="86"/>
                </a:cxn>
                <a:cxn ang="0">
                  <a:pos x="5" y="100"/>
                </a:cxn>
                <a:cxn ang="0">
                  <a:pos x="2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0"/>
                </a:cxn>
                <a:cxn ang="0">
                  <a:pos x="2" y="122"/>
                </a:cxn>
                <a:cxn ang="0">
                  <a:pos x="3" y="122"/>
                </a:cxn>
                <a:cxn ang="0">
                  <a:pos x="5" y="122"/>
                </a:cxn>
                <a:cxn ang="0">
                  <a:pos x="7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2" y="111"/>
                </a:cxn>
                <a:cxn ang="0">
                  <a:pos x="15" y="103"/>
                </a:cxn>
                <a:cxn ang="0">
                  <a:pos x="22" y="88"/>
                </a:cxn>
                <a:cxn ang="0">
                  <a:pos x="31" y="74"/>
                </a:cxn>
                <a:cxn ang="0">
                  <a:pos x="40" y="61"/>
                </a:cxn>
                <a:cxn ang="0">
                  <a:pos x="51" y="48"/>
                </a:cxn>
                <a:cxn ang="0">
                  <a:pos x="60" y="34"/>
                </a:cxn>
                <a:cxn ang="0">
                  <a:pos x="68" y="2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22">
                  <a:moveTo>
                    <a:pt x="66" y="3"/>
                  </a:moveTo>
                  <a:lnTo>
                    <a:pt x="66" y="3"/>
                  </a:lnTo>
                  <a:lnTo>
                    <a:pt x="60" y="18"/>
                  </a:lnTo>
                  <a:lnTo>
                    <a:pt x="51" y="32"/>
                  </a:lnTo>
                  <a:lnTo>
                    <a:pt x="41" y="46"/>
                  </a:lnTo>
                  <a:lnTo>
                    <a:pt x="31" y="59"/>
                  </a:lnTo>
                  <a:lnTo>
                    <a:pt x="22" y="71"/>
                  </a:lnTo>
                  <a:lnTo>
                    <a:pt x="13" y="86"/>
                  </a:lnTo>
                  <a:lnTo>
                    <a:pt x="5" y="100"/>
                  </a:lnTo>
                  <a:lnTo>
                    <a:pt x="2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0"/>
                  </a:lnTo>
                  <a:lnTo>
                    <a:pt x="2" y="122"/>
                  </a:lnTo>
                  <a:lnTo>
                    <a:pt x="3" y="122"/>
                  </a:lnTo>
                  <a:lnTo>
                    <a:pt x="5" y="122"/>
                  </a:lnTo>
                  <a:lnTo>
                    <a:pt x="7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22" y="88"/>
                  </a:lnTo>
                  <a:lnTo>
                    <a:pt x="31" y="74"/>
                  </a:lnTo>
                  <a:lnTo>
                    <a:pt x="40" y="61"/>
                  </a:lnTo>
                  <a:lnTo>
                    <a:pt x="51" y="48"/>
                  </a:lnTo>
                  <a:lnTo>
                    <a:pt x="60" y="34"/>
                  </a:lnTo>
                  <a:lnTo>
                    <a:pt x="68" y="2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7" name="Freeform 463"/>
            <p:cNvSpPr/>
            <p:nvPr/>
          </p:nvSpPr>
          <p:spPr bwMode="auto">
            <a:xfrm>
              <a:off x="6467476" y="3341688"/>
              <a:ext cx="50800" cy="7302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80" y="8"/>
                </a:cxn>
                <a:cxn ang="0">
                  <a:pos x="74" y="15"/>
                </a:cxn>
                <a:cxn ang="0">
                  <a:pos x="63" y="29"/>
                </a:cxn>
                <a:cxn ang="0">
                  <a:pos x="54" y="46"/>
                </a:cxn>
                <a:cxn ang="0">
                  <a:pos x="44" y="61"/>
                </a:cxn>
                <a:cxn ang="0">
                  <a:pos x="44" y="61"/>
                </a:cxn>
                <a:cxn ang="0">
                  <a:pos x="36" y="72"/>
                </a:cxn>
                <a:cxn ang="0">
                  <a:pos x="30" y="82"/>
                </a:cxn>
                <a:cxn ang="0">
                  <a:pos x="19" y="104"/>
                </a:cxn>
                <a:cxn ang="0">
                  <a:pos x="19" y="104"/>
                </a:cxn>
                <a:cxn ang="0">
                  <a:pos x="15" y="111"/>
                </a:cxn>
                <a:cxn ang="0">
                  <a:pos x="9" y="117"/>
                </a:cxn>
                <a:cxn ang="0">
                  <a:pos x="4" y="123"/>
                </a:cxn>
                <a:cxn ang="0">
                  <a:pos x="2" y="127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7"/>
                </a:cxn>
                <a:cxn ang="0">
                  <a:pos x="18" y="121"/>
                </a:cxn>
                <a:cxn ang="0">
                  <a:pos x="23" y="115"/>
                </a:cxn>
                <a:cxn ang="0">
                  <a:pos x="27" y="109"/>
                </a:cxn>
                <a:cxn ang="0">
                  <a:pos x="27" y="109"/>
                </a:cxn>
                <a:cxn ang="0">
                  <a:pos x="36" y="90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7" y="56"/>
                </a:cxn>
                <a:cxn ang="0">
                  <a:pos x="68" y="39"/>
                </a:cxn>
                <a:cxn ang="0">
                  <a:pos x="80" y="22"/>
                </a:cxn>
                <a:cxn ang="0">
                  <a:pos x="87" y="1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5"/>
                </a:cxn>
                <a:cxn ang="0">
                  <a:pos x="95" y="2"/>
                </a:cxn>
                <a:cxn ang="0">
                  <a:pos x="94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37">
                  <a:moveTo>
                    <a:pt x="87" y="1"/>
                  </a:moveTo>
                  <a:lnTo>
                    <a:pt x="87" y="1"/>
                  </a:lnTo>
                  <a:lnTo>
                    <a:pt x="80" y="8"/>
                  </a:lnTo>
                  <a:lnTo>
                    <a:pt x="74" y="15"/>
                  </a:lnTo>
                  <a:lnTo>
                    <a:pt x="63" y="29"/>
                  </a:lnTo>
                  <a:lnTo>
                    <a:pt x="54" y="46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36" y="72"/>
                  </a:lnTo>
                  <a:lnTo>
                    <a:pt x="30" y="8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5" y="111"/>
                  </a:lnTo>
                  <a:lnTo>
                    <a:pt x="9" y="117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7"/>
                  </a:lnTo>
                  <a:lnTo>
                    <a:pt x="18" y="121"/>
                  </a:lnTo>
                  <a:lnTo>
                    <a:pt x="23" y="115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36" y="90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7" y="56"/>
                  </a:lnTo>
                  <a:lnTo>
                    <a:pt x="68" y="39"/>
                  </a:lnTo>
                  <a:lnTo>
                    <a:pt x="80" y="22"/>
                  </a:lnTo>
                  <a:lnTo>
                    <a:pt x="87" y="1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5"/>
                  </a:lnTo>
                  <a:lnTo>
                    <a:pt x="95" y="2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8" name="Freeform 464"/>
            <p:cNvSpPr/>
            <p:nvPr/>
          </p:nvSpPr>
          <p:spPr bwMode="auto">
            <a:xfrm>
              <a:off x="6483351" y="3346450"/>
              <a:ext cx="50800" cy="96838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62" y="43"/>
                </a:cxn>
                <a:cxn ang="0">
                  <a:pos x="52" y="65"/>
                </a:cxn>
                <a:cxn ang="0">
                  <a:pos x="41" y="88"/>
                </a:cxn>
                <a:cxn ang="0">
                  <a:pos x="41" y="88"/>
                </a:cxn>
                <a:cxn ang="0">
                  <a:pos x="36" y="101"/>
                </a:cxn>
                <a:cxn ang="0">
                  <a:pos x="32" y="114"/>
                </a:cxn>
                <a:cxn ang="0">
                  <a:pos x="27" y="128"/>
                </a:cxn>
                <a:cxn ang="0">
                  <a:pos x="24" y="135"/>
                </a:cxn>
                <a:cxn ang="0">
                  <a:pos x="20" y="141"/>
                </a:cxn>
                <a:cxn ang="0">
                  <a:pos x="20" y="141"/>
                </a:cxn>
                <a:cxn ang="0">
                  <a:pos x="8" y="156"/>
                </a:cxn>
                <a:cxn ang="0">
                  <a:pos x="3" y="164"/>
                </a:cxn>
                <a:cxn ang="0">
                  <a:pos x="1" y="168"/>
                </a:cxn>
                <a:cxn ang="0">
                  <a:pos x="0" y="172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4" y="182"/>
                </a:cxn>
                <a:cxn ang="0">
                  <a:pos x="6" y="182"/>
                </a:cxn>
                <a:cxn ang="0">
                  <a:pos x="8" y="180"/>
                </a:cxn>
                <a:cxn ang="0">
                  <a:pos x="9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0" y="171"/>
                </a:cxn>
                <a:cxn ang="0">
                  <a:pos x="12" y="166"/>
                </a:cxn>
                <a:cxn ang="0">
                  <a:pos x="16" y="160"/>
                </a:cxn>
                <a:cxn ang="0">
                  <a:pos x="20" y="154"/>
                </a:cxn>
                <a:cxn ang="0">
                  <a:pos x="29" y="143"/>
                </a:cxn>
                <a:cxn ang="0">
                  <a:pos x="32" y="137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42" y="114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3" y="84"/>
                </a:cxn>
                <a:cxn ang="0">
                  <a:pos x="58" y="73"/>
                </a:cxn>
                <a:cxn ang="0">
                  <a:pos x="69" y="50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5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82">
                  <a:moveTo>
                    <a:pt x="86" y="2"/>
                  </a:moveTo>
                  <a:lnTo>
                    <a:pt x="86" y="2"/>
                  </a:lnTo>
                  <a:lnTo>
                    <a:pt x="62" y="43"/>
                  </a:lnTo>
                  <a:lnTo>
                    <a:pt x="52" y="65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36" y="101"/>
                  </a:lnTo>
                  <a:lnTo>
                    <a:pt x="32" y="114"/>
                  </a:lnTo>
                  <a:lnTo>
                    <a:pt x="27" y="128"/>
                  </a:lnTo>
                  <a:lnTo>
                    <a:pt x="24" y="135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8" y="156"/>
                  </a:lnTo>
                  <a:lnTo>
                    <a:pt x="3" y="164"/>
                  </a:lnTo>
                  <a:lnTo>
                    <a:pt x="1" y="168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8" y="180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0" y="171"/>
                  </a:lnTo>
                  <a:lnTo>
                    <a:pt x="12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9" y="143"/>
                  </a:lnTo>
                  <a:lnTo>
                    <a:pt x="32" y="137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42" y="114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3" y="84"/>
                  </a:lnTo>
                  <a:lnTo>
                    <a:pt x="58" y="73"/>
                  </a:lnTo>
                  <a:lnTo>
                    <a:pt x="69" y="50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5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9" name="Freeform 465"/>
            <p:cNvSpPr/>
            <p:nvPr/>
          </p:nvSpPr>
          <p:spPr bwMode="auto">
            <a:xfrm>
              <a:off x="6491288" y="3362325"/>
              <a:ext cx="57150" cy="1095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95" y="2"/>
                </a:cxn>
                <a:cxn ang="0">
                  <a:pos x="88" y="6"/>
                </a:cxn>
                <a:cxn ang="0">
                  <a:pos x="83" y="12"/>
                </a:cxn>
                <a:cxn ang="0">
                  <a:pos x="79" y="19"/>
                </a:cxn>
                <a:cxn ang="0">
                  <a:pos x="79" y="19"/>
                </a:cxn>
                <a:cxn ang="0">
                  <a:pos x="72" y="38"/>
                </a:cxn>
                <a:cxn ang="0">
                  <a:pos x="62" y="54"/>
                </a:cxn>
                <a:cxn ang="0">
                  <a:pos x="52" y="71"/>
                </a:cxn>
                <a:cxn ang="0">
                  <a:pos x="42" y="87"/>
                </a:cxn>
                <a:cxn ang="0">
                  <a:pos x="42" y="87"/>
                </a:cxn>
                <a:cxn ang="0">
                  <a:pos x="36" y="101"/>
                </a:cxn>
                <a:cxn ang="0">
                  <a:pos x="31" y="115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15" y="159"/>
                </a:cxn>
                <a:cxn ang="0">
                  <a:pos x="8" y="173"/>
                </a:cxn>
                <a:cxn ang="0">
                  <a:pos x="3" y="189"/>
                </a:cxn>
                <a:cxn ang="0">
                  <a:pos x="1" y="196"/>
                </a:cxn>
                <a:cxn ang="0">
                  <a:pos x="0" y="203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7"/>
                </a:cxn>
                <a:cxn ang="0">
                  <a:pos x="2" y="208"/>
                </a:cxn>
                <a:cxn ang="0">
                  <a:pos x="4" y="208"/>
                </a:cxn>
                <a:cxn ang="0">
                  <a:pos x="7" y="207"/>
                </a:cxn>
                <a:cxn ang="0">
                  <a:pos x="8" y="205"/>
                </a:cxn>
                <a:cxn ang="0">
                  <a:pos x="9" y="203"/>
                </a:cxn>
                <a:cxn ang="0">
                  <a:pos x="9" y="203"/>
                </a:cxn>
                <a:cxn ang="0">
                  <a:pos x="10" y="198"/>
                </a:cxn>
                <a:cxn ang="0">
                  <a:pos x="11" y="193"/>
                </a:cxn>
                <a:cxn ang="0">
                  <a:pos x="15" y="181"/>
                </a:cxn>
                <a:cxn ang="0">
                  <a:pos x="20" y="171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34" y="136"/>
                </a:cxn>
                <a:cxn ang="0">
                  <a:pos x="41" y="111"/>
                </a:cxn>
                <a:cxn ang="0">
                  <a:pos x="41" y="111"/>
                </a:cxn>
                <a:cxn ang="0">
                  <a:pos x="47" y="97"/>
                </a:cxn>
                <a:cxn ang="0">
                  <a:pos x="55" y="83"/>
                </a:cxn>
                <a:cxn ang="0">
                  <a:pos x="72" y="56"/>
                </a:cxn>
                <a:cxn ang="0">
                  <a:pos x="72" y="56"/>
                </a:cxn>
                <a:cxn ang="0">
                  <a:pos x="78" y="44"/>
                </a:cxn>
                <a:cxn ang="0">
                  <a:pos x="85" y="29"/>
                </a:cxn>
                <a:cxn ang="0">
                  <a:pos x="89" y="21"/>
                </a:cxn>
                <a:cxn ang="0">
                  <a:pos x="94" y="16"/>
                </a:cxn>
                <a:cxn ang="0">
                  <a:pos x="99" y="11"/>
                </a:cxn>
                <a:cxn ang="0">
                  <a:pos x="102" y="10"/>
                </a:cxn>
                <a:cxn ang="0">
                  <a:pos x="105" y="9"/>
                </a:cxn>
                <a:cxn ang="0">
                  <a:pos x="105" y="9"/>
                </a:cxn>
                <a:cxn ang="0">
                  <a:pos x="107" y="8"/>
                </a:cxn>
                <a:cxn ang="0">
                  <a:pos x="108" y="7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8" h="208">
                  <a:moveTo>
                    <a:pt x="102" y="0"/>
                  </a:moveTo>
                  <a:lnTo>
                    <a:pt x="102" y="0"/>
                  </a:lnTo>
                  <a:lnTo>
                    <a:pt x="95" y="2"/>
                  </a:lnTo>
                  <a:lnTo>
                    <a:pt x="88" y="6"/>
                  </a:lnTo>
                  <a:lnTo>
                    <a:pt x="83" y="12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2" y="38"/>
                  </a:lnTo>
                  <a:lnTo>
                    <a:pt x="62" y="54"/>
                  </a:lnTo>
                  <a:lnTo>
                    <a:pt x="52" y="71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6" y="101"/>
                  </a:lnTo>
                  <a:lnTo>
                    <a:pt x="31" y="115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15" y="159"/>
                  </a:lnTo>
                  <a:lnTo>
                    <a:pt x="8" y="173"/>
                  </a:lnTo>
                  <a:lnTo>
                    <a:pt x="3" y="189"/>
                  </a:lnTo>
                  <a:lnTo>
                    <a:pt x="1" y="196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7"/>
                  </a:lnTo>
                  <a:lnTo>
                    <a:pt x="2" y="208"/>
                  </a:lnTo>
                  <a:lnTo>
                    <a:pt x="4" y="208"/>
                  </a:lnTo>
                  <a:lnTo>
                    <a:pt x="7" y="207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10" y="198"/>
                  </a:lnTo>
                  <a:lnTo>
                    <a:pt x="11" y="193"/>
                  </a:lnTo>
                  <a:lnTo>
                    <a:pt x="15" y="181"/>
                  </a:lnTo>
                  <a:lnTo>
                    <a:pt x="20" y="17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34" y="136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7" y="97"/>
                  </a:lnTo>
                  <a:lnTo>
                    <a:pt x="55" y="83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8" y="44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4" y="16"/>
                  </a:lnTo>
                  <a:lnTo>
                    <a:pt x="99" y="11"/>
                  </a:lnTo>
                  <a:lnTo>
                    <a:pt x="102" y="10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7" y="8"/>
                  </a:lnTo>
                  <a:lnTo>
                    <a:pt x="108" y="7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0" name="Freeform 466"/>
            <p:cNvSpPr/>
            <p:nvPr/>
          </p:nvSpPr>
          <p:spPr bwMode="auto">
            <a:xfrm>
              <a:off x="6492876" y="3363913"/>
              <a:ext cx="71438" cy="147638"/>
            </a:xfrm>
            <a:custGeom>
              <a:avLst/>
              <a:gdLst/>
              <a:ahLst/>
              <a:cxnLst>
                <a:cxn ang="0">
                  <a:pos x="123" y="4"/>
                </a:cxn>
                <a:cxn ang="0">
                  <a:pos x="123" y="4"/>
                </a:cxn>
                <a:cxn ang="0">
                  <a:pos x="122" y="12"/>
                </a:cxn>
                <a:cxn ang="0">
                  <a:pos x="120" y="19"/>
                </a:cxn>
                <a:cxn ang="0">
                  <a:pos x="116" y="28"/>
                </a:cxn>
                <a:cxn ang="0">
                  <a:pos x="112" y="35"/>
                </a:cxn>
                <a:cxn ang="0">
                  <a:pos x="104" y="49"/>
                </a:cxn>
                <a:cxn ang="0">
                  <a:pos x="96" y="63"/>
                </a:cxn>
                <a:cxn ang="0">
                  <a:pos x="96" y="63"/>
                </a:cxn>
                <a:cxn ang="0">
                  <a:pos x="89" y="79"/>
                </a:cxn>
                <a:cxn ang="0">
                  <a:pos x="82" y="96"/>
                </a:cxn>
                <a:cxn ang="0">
                  <a:pos x="75" y="111"/>
                </a:cxn>
                <a:cxn ang="0">
                  <a:pos x="68" y="128"/>
                </a:cxn>
                <a:cxn ang="0">
                  <a:pos x="68" y="128"/>
                </a:cxn>
                <a:cxn ang="0">
                  <a:pos x="50" y="164"/>
                </a:cxn>
                <a:cxn ang="0">
                  <a:pos x="34" y="199"/>
                </a:cxn>
                <a:cxn ang="0">
                  <a:pos x="1" y="272"/>
                </a:cxn>
                <a:cxn ang="0">
                  <a:pos x="1" y="272"/>
                </a:cxn>
                <a:cxn ang="0">
                  <a:pos x="0" y="275"/>
                </a:cxn>
                <a:cxn ang="0">
                  <a:pos x="1" y="276"/>
                </a:cxn>
                <a:cxn ang="0">
                  <a:pos x="3" y="279"/>
                </a:cxn>
                <a:cxn ang="0">
                  <a:pos x="4" y="279"/>
                </a:cxn>
                <a:cxn ang="0">
                  <a:pos x="6" y="279"/>
                </a:cxn>
                <a:cxn ang="0">
                  <a:pos x="8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43" y="200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87" y="107"/>
                </a:cxn>
                <a:cxn ang="0">
                  <a:pos x="95" y="90"/>
                </a:cxn>
                <a:cxn ang="0">
                  <a:pos x="102" y="72"/>
                </a:cxn>
                <a:cxn ang="0">
                  <a:pos x="110" y="55"/>
                </a:cxn>
                <a:cxn ang="0">
                  <a:pos x="110" y="55"/>
                </a:cxn>
                <a:cxn ang="0">
                  <a:pos x="125" y="31"/>
                </a:cxn>
                <a:cxn ang="0">
                  <a:pos x="128" y="25"/>
                </a:cxn>
                <a:cxn ang="0">
                  <a:pos x="130" y="18"/>
                </a:cxn>
                <a:cxn ang="0">
                  <a:pos x="132" y="11"/>
                </a:cxn>
                <a:cxn ang="0">
                  <a:pos x="133" y="4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30" y="0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2"/>
                </a:cxn>
                <a:cxn ang="0">
                  <a:pos x="123" y="4"/>
                </a:cxn>
                <a:cxn ang="0">
                  <a:pos x="123" y="4"/>
                </a:cxn>
              </a:cxnLst>
              <a:rect l="0" t="0" r="r" b="b"/>
              <a:pathLst>
                <a:path w="133" h="279">
                  <a:moveTo>
                    <a:pt x="123" y="4"/>
                  </a:moveTo>
                  <a:lnTo>
                    <a:pt x="123" y="4"/>
                  </a:lnTo>
                  <a:lnTo>
                    <a:pt x="122" y="12"/>
                  </a:lnTo>
                  <a:lnTo>
                    <a:pt x="120" y="19"/>
                  </a:lnTo>
                  <a:lnTo>
                    <a:pt x="116" y="28"/>
                  </a:lnTo>
                  <a:lnTo>
                    <a:pt x="112" y="35"/>
                  </a:lnTo>
                  <a:lnTo>
                    <a:pt x="104" y="49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89" y="79"/>
                  </a:lnTo>
                  <a:lnTo>
                    <a:pt x="82" y="96"/>
                  </a:lnTo>
                  <a:lnTo>
                    <a:pt x="75" y="111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50" y="164"/>
                  </a:lnTo>
                  <a:lnTo>
                    <a:pt x="34" y="199"/>
                  </a:lnTo>
                  <a:lnTo>
                    <a:pt x="1" y="272"/>
                  </a:lnTo>
                  <a:lnTo>
                    <a:pt x="1" y="272"/>
                  </a:lnTo>
                  <a:lnTo>
                    <a:pt x="0" y="275"/>
                  </a:lnTo>
                  <a:lnTo>
                    <a:pt x="1" y="276"/>
                  </a:lnTo>
                  <a:lnTo>
                    <a:pt x="3" y="279"/>
                  </a:lnTo>
                  <a:lnTo>
                    <a:pt x="4" y="279"/>
                  </a:lnTo>
                  <a:lnTo>
                    <a:pt x="6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43" y="200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7" y="107"/>
                  </a:lnTo>
                  <a:lnTo>
                    <a:pt x="95" y="90"/>
                  </a:lnTo>
                  <a:lnTo>
                    <a:pt x="102" y="72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25" y="31"/>
                  </a:lnTo>
                  <a:lnTo>
                    <a:pt x="128" y="25"/>
                  </a:lnTo>
                  <a:lnTo>
                    <a:pt x="130" y="18"/>
                  </a:lnTo>
                  <a:lnTo>
                    <a:pt x="132" y="11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2"/>
                  </a:lnTo>
                  <a:lnTo>
                    <a:pt x="123" y="4"/>
                  </a:lnTo>
                  <a:lnTo>
                    <a:pt x="1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1" name="Freeform 467"/>
            <p:cNvSpPr/>
            <p:nvPr/>
          </p:nvSpPr>
          <p:spPr bwMode="auto">
            <a:xfrm>
              <a:off x="6561138" y="3363913"/>
              <a:ext cx="25400" cy="635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7" y="19"/>
                </a:cxn>
                <a:cxn ang="0">
                  <a:pos x="35" y="27"/>
                </a:cxn>
                <a:cxn ang="0">
                  <a:pos x="32" y="35"/>
                </a:cxn>
                <a:cxn ang="0">
                  <a:pos x="25" y="49"/>
                </a:cxn>
                <a:cxn ang="0">
                  <a:pos x="18" y="63"/>
                </a:cxn>
                <a:cxn ang="0">
                  <a:pos x="18" y="63"/>
                </a:cxn>
                <a:cxn ang="0">
                  <a:pos x="8" y="87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6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4" y="96"/>
                </a:cxn>
                <a:cxn ang="0">
                  <a:pos x="21" y="78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41" y="34"/>
                </a:cxn>
                <a:cxn ang="0">
                  <a:pos x="45" y="24"/>
                </a:cxn>
                <a:cxn ang="0">
                  <a:pos x="47" y="14"/>
                </a:cxn>
                <a:cxn ang="0">
                  <a:pos x="47" y="8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118">
                  <a:moveTo>
                    <a:pt x="47" y="3"/>
                  </a:move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12"/>
                  </a:lnTo>
                  <a:lnTo>
                    <a:pt x="37" y="19"/>
                  </a:lnTo>
                  <a:lnTo>
                    <a:pt x="35" y="27"/>
                  </a:lnTo>
                  <a:lnTo>
                    <a:pt x="32" y="35"/>
                  </a:lnTo>
                  <a:lnTo>
                    <a:pt x="25" y="49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8" y="87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6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4" y="96"/>
                  </a:lnTo>
                  <a:lnTo>
                    <a:pt x="21" y="7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34"/>
                  </a:lnTo>
                  <a:lnTo>
                    <a:pt x="45" y="24"/>
                  </a:lnTo>
                  <a:lnTo>
                    <a:pt x="47" y="14"/>
                  </a:lnTo>
                  <a:lnTo>
                    <a:pt x="47" y="8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2" name="Freeform 468"/>
            <p:cNvSpPr/>
            <p:nvPr/>
          </p:nvSpPr>
          <p:spPr bwMode="auto">
            <a:xfrm>
              <a:off x="6578601" y="3381375"/>
              <a:ext cx="22225" cy="4762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9"/>
                </a:cxn>
                <a:cxn ang="0">
                  <a:pos x="31" y="14"/>
                </a:cxn>
                <a:cxn ang="0">
                  <a:pos x="28" y="24"/>
                </a:cxn>
                <a:cxn ang="0">
                  <a:pos x="23" y="32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1" y="63"/>
                </a:cxn>
                <a:cxn ang="0">
                  <a:pos x="6" y="72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7" y="89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76"/>
                </a:cxn>
                <a:cxn ang="0">
                  <a:pos x="19" y="64"/>
                </a:cxn>
                <a:cxn ang="0">
                  <a:pos x="25" y="53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1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90">
                  <a:moveTo>
                    <a:pt x="33" y="4"/>
                  </a:moveTo>
                  <a:lnTo>
                    <a:pt x="33" y="4"/>
                  </a:lnTo>
                  <a:lnTo>
                    <a:pt x="33" y="9"/>
                  </a:lnTo>
                  <a:lnTo>
                    <a:pt x="31" y="14"/>
                  </a:lnTo>
                  <a:lnTo>
                    <a:pt x="28" y="24"/>
                  </a:lnTo>
                  <a:lnTo>
                    <a:pt x="23" y="32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1" y="63"/>
                  </a:lnTo>
                  <a:lnTo>
                    <a:pt x="6" y="72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7" y="89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76"/>
                  </a:lnTo>
                  <a:lnTo>
                    <a:pt x="19" y="64"/>
                  </a:lnTo>
                  <a:lnTo>
                    <a:pt x="25" y="5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1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3" name="Freeform 469"/>
            <p:cNvSpPr/>
            <p:nvPr/>
          </p:nvSpPr>
          <p:spPr bwMode="auto">
            <a:xfrm>
              <a:off x="6600826" y="3389313"/>
              <a:ext cx="17463" cy="5238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5"/>
                </a:cxn>
                <a:cxn ang="0">
                  <a:pos x="23" y="2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16" y="55"/>
                </a:cxn>
                <a:cxn ang="0">
                  <a:pos x="13" y="68"/>
                </a:cxn>
                <a:cxn ang="0">
                  <a:pos x="8" y="80"/>
                </a:cxn>
                <a:cxn ang="0">
                  <a:pos x="5" y="86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6" y="86"/>
                </a:cxn>
                <a:cxn ang="0">
                  <a:pos x="21" y="75"/>
                </a:cxn>
                <a:cxn ang="0">
                  <a:pos x="24" y="63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31" y="27"/>
                </a:cxn>
                <a:cxn ang="0">
                  <a:pos x="33" y="1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9">
                  <a:moveTo>
                    <a:pt x="24" y="4"/>
                  </a:moveTo>
                  <a:lnTo>
                    <a:pt x="24" y="4"/>
                  </a:lnTo>
                  <a:lnTo>
                    <a:pt x="24" y="15"/>
                  </a:lnTo>
                  <a:lnTo>
                    <a:pt x="23" y="2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6" y="55"/>
                  </a:lnTo>
                  <a:lnTo>
                    <a:pt x="13" y="68"/>
                  </a:lnTo>
                  <a:lnTo>
                    <a:pt x="8" y="80"/>
                  </a:lnTo>
                  <a:lnTo>
                    <a:pt x="5" y="86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6" y="86"/>
                  </a:lnTo>
                  <a:lnTo>
                    <a:pt x="21" y="75"/>
                  </a:lnTo>
                  <a:lnTo>
                    <a:pt x="24" y="63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31" y="27"/>
                  </a:lnTo>
                  <a:lnTo>
                    <a:pt x="33" y="1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4" name="Freeform 470"/>
            <p:cNvSpPr/>
            <p:nvPr/>
          </p:nvSpPr>
          <p:spPr bwMode="auto">
            <a:xfrm>
              <a:off x="6521451" y="3475038"/>
              <a:ext cx="17463" cy="396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9" y="10"/>
                </a:cxn>
                <a:cxn ang="0">
                  <a:pos x="15" y="18"/>
                </a:cxn>
                <a:cxn ang="0">
                  <a:pos x="11" y="26"/>
                </a:cxn>
                <a:cxn ang="0">
                  <a:pos x="7" y="35"/>
                </a:cxn>
                <a:cxn ang="0">
                  <a:pos x="4" y="44"/>
                </a:cxn>
                <a:cxn ang="0">
                  <a:pos x="2" y="53"/>
                </a:cxn>
                <a:cxn ang="0">
                  <a:pos x="0" y="62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2" y="76"/>
                </a:cxn>
                <a:cxn ang="0">
                  <a:pos x="4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0" y="62"/>
                </a:cxn>
                <a:cxn ang="0">
                  <a:pos x="12" y="54"/>
                </a:cxn>
                <a:cxn ang="0">
                  <a:pos x="14" y="46"/>
                </a:cxn>
                <a:cxn ang="0">
                  <a:pos x="16" y="38"/>
                </a:cxn>
                <a:cxn ang="0">
                  <a:pos x="23" y="22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76">
                  <a:moveTo>
                    <a:pt x="24" y="2"/>
                  </a:moveTo>
                  <a:lnTo>
                    <a:pt x="24" y="2"/>
                  </a:lnTo>
                  <a:lnTo>
                    <a:pt x="19" y="10"/>
                  </a:lnTo>
                  <a:lnTo>
                    <a:pt x="15" y="18"/>
                  </a:lnTo>
                  <a:lnTo>
                    <a:pt x="11" y="26"/>
                  </a:lnTo>
                  <a:lnTo>
                    <a:pt x="7" y="35"/>
                  </a:lnTo>
                  <a:lnTo>
                    <a:pt x="4" y="44"/>
                  </a:lnTo>
                  <a:lnTo>
                    <a:pt x="2" y="53"/>
                  </a:lnTo>
                  <a:lnTo>
                    <a:pt x="0" y="6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4" y="46"/>
                  </a:lnTo>
                  <a:lnTo>
                    <a:pt x="16" y="38"/>
                  </a:lnTo>
                  <a:lnTo>
                    <a:pt x="23" y="2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5" name="Freeform 471"/>
            <p:cNvSpPr/>
            <p:nvPr/>
          </p:nvSpPr>
          <p:spPr bwMode="auto">
            <a:xfrm>
              <a:off x="6535738" y="3481388"/>
              <a:ext cx="22225" cy="460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0" y="14"/>
                </a:cxn>
                <a:cxn ang="0">
                  <a:pos x="26" y="24"/>
                </a:cxn>
                <a:cxn ang="0">
                  <a:pos x="15" y="41"/>
                </a:cxn>
                <a:cxn ang="0">
                  <a:pos x="10" y="50"/>
                </a:cxn>
                <a:cxn ang="0">
                  <a:pos x="5" y="60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2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2" y="70"/>
                </a:cxn>
                <a:cxn ang="0">
                  <a:pos x="15" y="61"/>
                </a:cxn>
                <a:cxn ang="0">
                  <a:pos x="19" y="51"/>
                </a:cxn>
                <a:cxn ang="0">
                  <a:pos x="24" y="43"/>
                </a:cxn>
                <a:cxn ang="0">
                  <a:pos x="35" y="26"/>
                </a:cxn>
                <a:cxn ang="0">
                  <a:pos x="40" y="16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3" y="3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3" h="86">
                  <a:moveTo>
                    <a:pt x="33" y="4"/>
                  </a:moveTo>
                  <a:lnTo>
                    <a:pt x="33" y="4"/>
                  </a:lnTo>
                  <a:lnTo>
                    <a:pt x="30" y="14"/>
                  </a:lnTo>
                  <a:lnTo>
                    <a:pt x="26" y="24"/>
                  </a:lnTo>
                  <a:lnTo>
                    <a:pt x="15" y="41"/>
                  </a:lnTo>
                  <a:lnTo>
                    <a:pt x="10" y="50"/>
                  </a:lnTo>
                  <a:lnTo>
                    <a:pt x="5" y="60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2" y="70"/>
                  </a:lnTo>
                  <a:lnTo>
                    <a:pt x="15" y="61"/>
                  </a:lnTo>
                  <a:lnTo>
                    <a:pt x="19" y="51"/>
                  </a:lnTo>
                  <a:lnTo>
                    <a:pt x="24" y="43"/>
                  </a:lnTo>
                  <a:lnTo>
                    <a:pt x="35" y="26"/>
                  </a:lnTo>
                  <a:lnTo>
                    <a:pt x="40" y="1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6" name="Freeform 472"/>
            <p:cNvSpPr/>
            <p:nvPr/>
          </p:nvSpPr>
          <p:spPr bwMode="auto">
            <a:xfrm>
              <a:off x="6556376" y="3495675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1" y="19"/>
                </a:cxn>
                <a:cxn ang="0">
                  <a:pos x="13" y="35"/>
                </a:cxn>
                <a:cxn ang="0">
                  <a:pos x="6" y="51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63"/>
                </a:cxn>
                <a:cxn ang="0">
                  <a:pos x="15" y="54"/>
                </a:cxn>
                <a:cxn ang="0">
                  <a:pos x="22" y="38"/>
                </a:cxn>
                <a:cxn ang="0">
                  <a:pos x="30" y="21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9" y="3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5">
                  <a:moveTo>
                    <a:pt x="29" y="3"/>
                  </a:moveTo>
                  <a:lnTo>
                    <a:pt x="29" y="3"/>
                  </a:lnTo>
                  <a:lnTo>
                    <a:pt x="21" y="19"/>
                  </a:lnTo>
                  <a:lnTo>
                    <a:pt x="13" y="35"/>
                  </a:lnTo>
                  <a:lnTo>
                    <a:pt x="6" y="51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63"/>
                  </a:lnTo>
                  <a:lnTo>
                    <a:pt x="15" y="54"/>
                  </a:lnTo>
                  <a:lnTo>
                    <a:pt x="22" y="38"/>
                  </a:lnTo>
                  <a:lnTo>
                    <a:pt x="30" y="21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7" name="Freeform 473"/>
            <p:cNvSpPr/>
            <p:nvPr/>
          </p:nvSpPr>
          <p:spPr bwMode="auto">
            <a:xfrm>
              <a:off x="6578601" y="3484563"/>
              <a:ext cx="26988" cy="55563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9" y="16"/>
                </a:cxn>
                <a:cxn ang="0">
                  <a:pos x="34" y="28"/>
                </a:cxn>
                <a:cxn ang="0">
                  <a:pos x="22" y="51"/>
                </a:cxn>
                <a:cxn ang="0">
                  <a:pos x="9" y="73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88"/>
                </a:cxn>
                <a:cxn ang="0">
                  <a:pos x="18" y="76"/>
                </a:cxn>
                <a:cxn ang="0">
                  <a:pos x="31" y="54"/>
                </a:cxn>
                <a:cxn ang="0">
                  <a:pos x="43" y="30"/>
                </a:cxn>
                <a:cxn ang="0">
                  <a:pos x="48" y="19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2" h="104">
                  <a:moveTo>
                    <a:pt x="43" y="3"/>
                  </a:moveTo>
                  <a:lnTo>
                    <a:pt x="43" y="3"/>
                  </a:lnTo>
                  <a:lnTo>
                    <a:pt x="39" y="16"/>
                  </a:lnTo>
                  <a:lnTo>
                    <a:pt x="34" y="28"/>
                  </a:lnTo>
                  <a:lnTo>
                    <a:pt x="22" y="51"/>
                  </a:lnTo>
                  <a:lnTo>
                    <a:pt x="9" y="73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88"/>
                  </a:lnTo>
                  <a:lnTo>
                    <a:pt x="18" y="76"/>
                  </a:lnTo>
                  <a:lnTo>
                    <a:pt x="31" y="54"/>
                  </a:lnTo>
                  <a:lnTo>
                    <a:pt x="43" y="30"/>
                  </a:lnTo>
                  <a:lnTo>
                    <a:pt x="48" y="19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8" name="Freeform 474"/>
            <p:cNvSpPr/>
            <p:nvPr/>
          </p:nvSpPr>
          <p:spPr bwMode="auto">
            <a:xfrm>
              <a:off x="6599238" y="3429000"/>
              <a:ext cx="47625" cy="112713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1"/>
                </a:cxn>
                <a:cxn ang="0">
                  <a:pos x="76" y="18"/>
                </a:cxn>
                <a:cxn ang="0">
                  <a:pos x="70" y="34"/>
                </a:cxn>
                <a:cxn ang="0">
                  <a:pos x="63" y="4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36" y="109"/>
                </a:cxn>
                <a:cxn ang="0">
                  <a:pos x="36" y="109"/>
                </a:cxn>
                <a:cxn ang="0">
                  <a:pos x="26" y="133"/>
                </a:cxn>
                <a:cxn ang="0">
                  <a:pos x="14" y="158"/>
                </a:cxn>
                <a:cxn ang="0">
                  <a:pos x="10" y="170"/>
                </a:cxn>
                <a:cxn ang="0">
                  <a:pos x="5" y="184"/>
                </a:cxn>
                <a:cxn ang="0">
                  <a:pos x="2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2" y="196"/>
                </a:cxn>
                <a:cxn ang="0">
                  <a:pos x="17" y="184"/>
                </a:cxn>
                <a:cxn ang="0">
                  <a:pos x="27" y="159"/>
                </a:cxn>
                <a:cxn ang="0">
                  <a:pos x="27" y="159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64" y="67"/>
                </a:cxn>
                <a:cxn ang="0">
                  <a:pos x="76" y="38"/>
                </a:cxn>
                <a:cxn ang="0">
                  <a:pos x="76" y="38"/>
                </a:cxn>
                <a:cxn ang="0">
                  <a:pos x="85" y="21"/>
                </a:cxn>
                <a:cxn ang="0">
                  <a:pos x="88" y="14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212">
                  <a:moveTo>
                    <a:pt x="81" y="5"/>
                  </a:moveTo>
                  <a:lnTo>
                    <a:pt x="81" y="5"/>
                  </a:lnTo>
                  <a:lnTo>
                    <a:pt x="80" y="11"/>
                  </a:lnTo>
                  <a:lnTo>
                    <a:pt x="76" y="18"/>
                  </a:lnTo>
                  <a:lnTo>
                    <a:pt x="70" y="34"/>
                  </a:lnTo>
                  <a:lnTo>
                    <a:pt x="63" y="4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26" y="133"/>
                  </a:lnTo>
                  <a:lnTo>
                    <a:pt x="14" y="158"/>
                  </a:lnTo>
                  <a:lnTo>
                    <a:pt x="10" y="170"/>
                  </a:lnTo>
                  <a:lnTo>
                    <a:pt x="5" y="184"/>
                  </a:lnTo>
                  <a:lnTo>
                    <a:pt x="2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2" y="196"/>
                  </a:lnTo>
                  <a:lnTo>
                    <a:pt x="17" y="184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64" y="6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85" y="21"/>
                  </a:lnTo>
                  <a:lnTo>
                    <a:pt x="88" y="14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9" name="Freeform 475"/>
            <p:cNvSpPr/>
            <p:nvPr/>
          </p:nvSpPr>
          <p:spPr bwMode="auto">
            <a:xfrm>
              <a:off x="6618288" y="3476625"/>
              <a:ext cx="28575" cy="80963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0"/>
                </a:cxn>
                <a:cxn ang="0">
                  <a:pos x="40" y="16"/>
                </a:cxn>
                <a:cxn ang="0">
                  <a:pos x="34" y="26"/>
                </a:cxn>
                <a:cxn ang="0">
                  <a:pos x="34" y="26"/>
                </a:cxn>
                <a:cxn ang="0">
                  <a:pos x="30" y="37"/>
                </a:cxn>
                <a:cxn ang="0">
                  <a:pos x="27" y="46"/>
                </a:cxn>
                <a:cxn ang="0">
                  <a:pos x="24" y="57"/>
                </a:cxn>
                <a:cxn ang="0">
                  <a:pos x="21" y="67"/>
                </a:cxn>
                <a:cxn ang="0">
                  <a:pos x="21" y="67"/>
                </a:cxn>
                <a:cxn ang="0">
                  <a:pos x="14" y="86"/>
                </a:cxn>
                <a:cxn ang="0">
                  <a:pos x="7" y="106"/>
                </a:cxn>
                <a:cxn ang="0">
                  <a:pos x="2" y="127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9" y="148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9" y="104"/>
                </a:cxn>
                <a:cxn ang="0">
                  <a:pos x="26" y="83"/>
                </a:cxn>
                <a:cxn ang="0">
                  <a:pos x="33" y="63"/>
                </a:cxn>
                <a:cxn ang="0">
                  <a:pos x="33" y="63"/>
                </a:cxn>
                <a:cxn ang="0">
                  <a:pos x="37" y="48"/>
                </a:cxn>
                <a:cxn ang="0">
                  <a:pos x="44" y="34"/>
                </a:cxn>
                <a:cxn ang="0">
                  <a:pos x="49" y="19"/>
                </a:cxn>
                <a:cxn ang="0">
                  <a:pos x="51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51">
                  <a:moveTo>
                    <a:pt x="43" y="5"/>
                  </a:moveTo>
                  <a:lnTo>
                    <a:pt x="43" y="5"/>
                  </a:lnTo>
                  <a:lnTo>
                    <a:pt x="42" y="10"/>
                  </a:lnTo>
                  <a:lnTo>
                    <a:pt x="40" y="1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0" y="37"/>
                  </a:lnTo>
                  <a:lnTo>
                    <a:pt x="27" y="46"/>
                  </a:lnTo>
                  <a:lnTo>
                    <a:pt x="24" y="5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4" y="86"/>
                  </a:lnTo>
                  <a:lnTo>
                    <a:pt x="7" y="106"/>
                  </a:lnTo>
                  <a:lnTo>
                    <a:pt x="2" y="127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9" y="104"/>
                  </a:lnTo>
                  <a:lnTo>
                    <a:pt x="26" y="8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7" y="48"/>
                  </a:lnTo>
                  <a:lnTo>
                    <a:pt x="44" y="34"/>
                  </a:lnTo>
                  <a:lnTo>
                    <a:pt x="49" y="19"/>
                  </a:lnTo>
                  <a:lnTo>
                    <a:pt x="51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0" name="Freeform 476"/>
            <p:cNvSpPr/>
            <p:nvPr/>
          </p:nvSpPr>
          <p:spPr bwMode="auto">
            <a:xfrm>
              <a:off x="6634163" y="3489325"/>
              <a:ext cx="31750" cy="77788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6" y="23"/>
                </a:cxn>
                <a:cxn ang="0">
                  <a:pos x="37" y="42"/>
                </a:cxn>
                <a:cxn ang="0">
                  <a:pos x="30" y="60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22" y="88"/>
                </a:cxn>
                <a:cxn ang="0">
                  <a:pos x="18" y="95"/>
                </a:cxn>
                <a:cxn ang="0">
                  <a:pos x="10" y="111"/>
                </a:cxn>
                <a:cxn ang="0">
                  <a:pos x="4" y="126"/>
                </a:cxn>
                <a:cxn ang="0">
                  <a:pos x="2" y="135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1" y="146"/>
                </a:cxn>
                <a:cxn ang="0">
                  <a:pos x="3" y="147"/>
                </a:cxn>
                <a:cxn ang="0">
                  <a:pos x="4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12" y="135"/>
                </a:cxn>
                <a:cxn ang="0">
                  <a:pos x="14" y="127"/>
                </a:cxn>
                <a:cxn ang="0">
                  <a:pos x="20" y="112"/>
                </a:cxn>
                <a:cxn ang="0">
                  <a:pos x="27" y="97"/>
                </a:cxn>
                <a:cxn ang="0">
                  <a:pos x="31" y="90"/>
                </a:cxn>
                <a:cxn ang="0">
                  <a:pos x="33" y="82"/>
                </a:cxn>
                <a:cxn ang="0">
                  <a:pos x="33" y="82"/>
                </a:cxn>
                <a:cxn ang="0">
                  <a:pos x="39" y="63"/>
                </a:cxn>
                <a:cxn ang="0">
                  <a:pos x="47" y="45"/>
                </a:cxn>
                <a:cxn ang="0">
                  <a:pos x="55" y="25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47">
                  <a:moveTo>
                    <a:pt x="53" y="4"/>
                  </a:moveTo>
                  <a:lnTo>
                    <a:pt x="53" y="4"/>
                  </a:lnTo>
                  <a:lnTo>
                    <a:pt x="46" y="23"/>
                  </a:lnTo>
                  <a:lnTo>
                    <a:pt x="37" y="42"/>
                  </a:lnTo>
                  <a:lnTo>
                    <a:pt x="30" y="6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2" y="88"/>
                  </a:lnTo>
                  <a:lnTo>
                    <a:pt x="18" y="95"/>
                  </a:lnTo>
                  <a:lnTo>
                    <a:pt x="10" y="111"/>
                  </a:lnTo>
                  <a:lnTo>
                    <a:pt x="4" y="126"/>
                  </a:lnTo>
                  <a:lnTo>
                    <a:pt x="2" y="135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1" y="146"/>
                  </a:lnTo>
                  <a:lnTo>
                    <a:pt x="3" y="147"/>
                  </a:lnTo>
                  <a:lnTo>
                    <a:pt x="4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12" y="135"/>
                  </a:lnTo>
                  <a:lnTo>
                    <a:pt x="14" y="127"/>
                  </a:lnTo>
                  <a:lnTo>
                    <a:pt x="20" y="112"/>
                  </a:lnTo>
                  <a:lnTo>
                    <a:pt x="27" y="97"/>
                  </a:lnTo>
                  <a:lnTo>
                    <a:pt x="31" y="9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9" y="63"/>
                  </a:lnTo>
                  <a:lnTo>
                    <a:pt x="47" y="45"/>
                  </a:lnTo>
                  <a:lnTo>
                    <a:pt x="55" y="2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1" name="Freeform 477"/>
            <p:cNvSpPr/>
            <p:nvPr/>
          </p:nvSpPr>
          <p:spPr bwMode="auto">
            <a:xfrm>
              <a:off x="6651626" y="3519488"/>
              <a:ext cx="25400" cy="619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5" y="20"/>
                </a:cxn>
                <a:cxn ang="0">
                  <a:pos x="31" y="33"/>
                </a:cxn>
                <a:cxn ang="0">
                  <a:pos x="25" y="48"/>
                </a:cxn>
                <a:cxn ang="0">
                  <a:pos x="21" y="62"/>
                </a:cxn>
                <a:cxn ang="0">
                  <a:pos x="21" y="62"/>
                </a:cxn>
                <a:cxn ang="0">
                  <a:pos x="17" y="74"/>
                </a:cxn>
                <a:cxn ang="0">
                  <a:pos x="12" y="88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8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22" y="87"/>
                </a:cxn>
                <a:cxn ang="0">
                  <a:pos x="27" y="71"/>
                </a:cxn>
                <a:cxn ang="0">
                  <a:pos x="32" y="57"/>
                </a:cxn>
                <a:cxn ang="0">
                  <a:pos x="32" y="57"/>
                </a:cxn>
                <a:cxn ang="0">
                  <a:pos x="36" y="44"/>
                </a:cxn>
                <a:cxn ang="0">
                  <a:pos x="40" y="31"/>
                </a:cxn>
                <a:cxn ang="0">
                  <a:pos x="46" y="19"/>
                </a:cxn>
                <a:cxn ang="0">
                  <a:pos x="47" y="11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11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5" y="20"/>
                  </a:lnTo>
                  <a:lnTo>
                    <a:pt x="31" y="33"/>
                  </a:lnTo>
                  <a:lnTo>
                    <a:pt x="25" y="48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7" y="74"/>
                  </a:lnTo>
                  <a:lnTo>
                    <a:pt x="12" y="88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22" y="87"/>
                  </a:lnTo>
                  <a:lnTo>
                    <a:pt x="27" y="71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6" y="44"/>
                  </a:lnTo>
                  <a:lnTo>
                    <a:pt x="40" y="31"/>
                  </a:lnTo>
                  <a:lnTo>
                    <a:pt x="46" y="19"/>
                  </a:lnTo>
                  <a:lnTo>
                    <a:pt x="47" y="11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2" name="Freeform 478"/>
            <p:cNvSpPr>
              <a:spLocks noEditPoints="1"/>
            </p:cNvSpPr>
            <p:nvPr/>
          </p:nvSpPr>
          <p:spPr bwMode="auto">
            <a:xfrm>
              <a:off x="6318251" y="3205163"/>
              <a:ext cx="522288" cy="504825"/>
            </a:xfrm>
            <a:custGeom>
              <a:avLst/>
              <a:gdLst/>
              <a:ahLst/>
              <a:cxnLst>
                <a:cxn ang="0">
                  <a:pos x="404" y="944"/>
                </a:cxn>
                <a:cxn ang="0">
                  <a:pos x="283" y="907"/>
                </a:cxn>
                <a:cxn ang="0">
                  <a:pos x="157" y="830"/>
                </a:cxn>
                <a:cxn ang="0">
                  <a:pos x="52" y="695"/>
                </a:cxn>
                <a:cxn ang="0">
                  <a:pos x="14" y="619"/>
                </a:cxn>
                <a:cxn ang="0">
                  <a:pos x="0" y="497"/>
                </a:cxn>
                <a:cxn ang="0">
                  <a:pos x="3" y="373"/>
                </a:cxn>
                <a:cxn ang="0">
                  <a:pos x="33" y="268"/>
                </a:cxn>
                <a:cxn ang="0">
                  <a:pos x="100" y="151"/>
                </a:cxn>
                <a:cxn ang="0">
                  <a:pos x="189" y="72"/>
                </a:cxn>
                <a:cxn ang="0">
                  <a:pos x="287" y="30"/>
                </a:cxn>
                <a:cxn ang="0">
                  <a:pos x="403" y="5"/>
                </a:cxn>
                <a:cxn ang="0">
                  <a:pos x="467" y="0"/>
                </a:cxn>
                <a:cxn ang="0">
                  <a:pos x="504" y="4"/>
                </a:cxn>
                <a:cxn ang="0">
                  <a:pos x="586" y="15"/>
                </a:cxn>
                <a:cxn ang="0">
                  <a:pos x="704" y="48"/>
                </a:cxn>
                <a:cxn ang="0">
                  <a:pos x="782" y="96"/>
                </a:cxn>
                <a:cxn ang="0">
                  <a:pos x="866" y="152"/>
                </a:cxn>
                <a:cxn ang="0">
                  <a:pos x="943" y="264"/>
                </a:cxn>
                <a:cxn ang="0">
                  <a:pos x="974" y="355"/>
                </a:cxn>
                <a:cxn ang="0">
                  <a:pos x="985" y="453"/>
                </a:cxn>
                <a:cxn ang="0">
                  <a:pos x="969" y="636"/>
                </a:cxn>
                <a:cxn ang="0">
                  <a:pos x="922" y="747"/>
                </a:cxn>
                <a:cxn ang="0">
                  <a:pos x="852" y="813"/>
                </a:cxn>
                <a:cxn ang="0">
                  <a:pos x="786" y="860"/>
                </a:cxn>
                <a:cxn ang="0">
                  <a:pos x="714" y="905"/>
                </a:cxn>
                <a:cxn ang="0">
                  <a:pos x="615" y="946"/>
                </a:cxn>
                <a:cxn ang="0">
                  <a:pos x="515" y="954"/>
                </a:cxn>
                <a:cxn ang="0">
                  <a:pos x="450" y="37"/>
                </a:cxn>
                <a:cxn ang="0">
                  <a:pos x="382" y="47"/>
                </a:cxn>
                <a:cxn ang="0">
                  <a:pos x="271" y="78"/>
                </a:cxn>
                <a:cxn ang="0">
                  <a:pos x="162" y="135"/>
                </a:cxn>
                <a:cxn ang="0">
                  <a:pos x="95" y="220"/>
                </a:cxn>
                <a:cxn ang="0">
                  <a:pos x="48" y="349"/>
                </a:cxn>
                <a:cxn ang="0">
                  <a:pos x="36" y="483"/>
                </a:cxn>
                <a:cxn ang="0">
                  <a:pos x="53" y="623"/>
                </a:cxn>
                <a:cxn ang="0">
                  <a:pos x="82" y="676"/>
                </a:cxn>
                <a:cxn ang="0">
                  <a:pos x="171" y="792"/>
                </a:cxn>
                <a:cxn ang="0">
                  <a:pos x="254" y="852"/>
                </a:cxn>
                <a:cxn ang="0">
                  <a:pos x="378" y="898"/>
                </a:cxn>
                <a:cxn ang="0">
                  <a:pos x="505" y="914"/>
                </a:cxn>
                <a:cxn ang="0">
                  <a:pos x="623" y="905"/>
                </a:cxn>
                <a:cxn ang="0">
                  <a:pos x="717" y="861"/>
                </a:cxn>
                <a:cxn ang="0">
                  <a:pos x="813" y="802"/>
                </a:cxn>
                <a:cxn ang="0">
                  <a:pos x="870" y="744"/>
                </a:cxn>
                <a:cxn ang="0">
                  <a:pos x="900" y="704"/>
                </a:cxn>
                <a:cxn ang="0">
                  <a:pos x="924" y="666"/>
                </a:cxn>
                <a:cxn ang="0">
                  <a:pos x="947" y="514"/>
                </a:cxn>
                <a:cxn ang="0">
                  <a:pos x="941" y="371"/>
                </a:cxn>
                <a:cxn ang="0">
                  <a:pos x="908" y="276"/>
                </a:cxn>
                <a:cxn ang="0">
                  <a:pos x="839" y="178"/>
                </a:cxn>
                <a:cxn ang="0">
                  <a:pos x="772" y="130"/>
                </a:cxn>
                <a:cxn ang="0">
                  <a:pos x="647" y="68"/>
                </a:cxn>
                <a:cxn ang="0">
                  <a:pos x="521" y="42"/>
                </a:cxn>
                <a:cxn ang="0">
                  <a:pos x="507" y="46"/>
                </a:cxn>
                <a:cxn ang="0">
                  <a:pos x="494" y="39"/>
                </a:cxn>
                <a:cxn ang="0">
                  <a:pos x="473" y="36"/>
                </a:cxn>
              </a:cxnLst>
              <a:rect l="0" t="0" r="r" b="b"/>
              <a:pathLst>
                <a:path w="985" h="954">
                  <a:moveTo>
                    <a:pt x="515" y="954"/>
                  </a:moveTo>
                  <a:lnTo>
                    <a:pt x="515" y="954"/>
                  </a:lnTo>
                  <a:lnTo>
                    <a:pt x="490" y="953"/>
                  </a:lnTo>
                  <a:lnTo>
                    <a:pt x="463" y="951"/>
                  </a:lnTo>
                  <a:lnTo>
                    <a:pt x="434" y="948"/>
                  </a:lnTo>
                  <a:lnTo>
                    <a:pt x="404" y="944"/>
                  </a:lnTo>
                  <a:lnTo>
                    <a:pt x="374" y="938"/>
                  </a:lnTo>
                  <a:lnTo>
                    <a:pt x="343" y="931"/>
                  </a:lnTo>
                  <a:lnTo>
                    <a:pt x="328" y="926"/>
                  </a:lnTo>
                  <a:lnTo>
                    <a:pt x="312" y="919"/>
                  </a:lnTo>
                  <a:lnTo>
                    <a:pt x="298" y="913"/>
                  </a:lnTo>
                  <a:lnTo>
                    <a:pt x="283" y="907"/>
                  </a:lnTo>
                  <a:lnTo>
                    <a:pt x="283" y="907"/>
                  </a:lnTo>
                  <a:lnTo>
                    <a:pt x="239" y="884"/>
                  </a:lnTo>
                  <a:lnTo>
                    <a:pt x="217" y="872"/>
                  </a:lnTo>
                  <a:lnTo>
                    <a:pt x="196" y="859"/>
                  </a:lnTo>
                  <a:lnTo>
                    <a:pt x="177" y="845"/>
                  </a:lnTo>
                  <a:lnTo>
                    <a:pt x="157" y="830"/>
                  </a:lnTo>
                  <a:lnTo>
                    <a:pt x="140" y="813"/>
                  </a:lnTo>
                  <a:lnTo>
                    <a:pt x="123" y="794"/>
                  </a:lnTo>
                  <a:lnTo>
                    <a:pt x="123" y="794"/>
                  </a:lnTo>
                  <a:lnTo>
                    <a:pt x="101" y="766"/>
                  </a:lnTo>
                  <a:lnTo>
                    <a:pt x="77" y="733"/>
                  </a:lnTo>
                  <a:lnTo>
                    <a:pt x="52" y="695"/>
                  </a:lnTo>
                  <a:lnTo>
                    <a:pt x="39" y="676"/>
                  </a:lnTo>
                  <a:lnTo>
                    <a:pt x="28" y="656"/>
                  </a:lnTo>
                  <a:lnTo>
                    <a:pt x="28" y="656"/>
                  </a:lnTo>
                  <a:lnTo>
                    <a:pt x="24" y="648"/>
                  </a:lnTo>
                  <a:lnTo>
                    <a:pt x="20" y="639"/>
                  </a:lnTo>
                  <a:lnTo>
                    <a:pt x="14" y="619"/>
                  </a:lnTo>
                  <a:lnTo>
                    <a:pt x="8" y="598"/>
                  </a:lnTo>
                  <a:lnTo>
                    <a:pt x="5" y="577"/>
                  </a:lnTo>
                  <a:lnTo>
                    <a:pt x="2" y="556"/>
                  </a:lnTo>
                  <a:lnTo>
                    <a:pt x="1" y="535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0" y="434"/>
                  </a:lnTo>
                  <a:lnTo>
                    <a:pt x="0" y="413"/>
                  </a:lnTo>
                  <a:lnTo>
                    <a:pt x="1" y="394"/>
                  </a:lnTo>
                  <a:lnTo>
                    <a:pt x="3" y="373"/>
                  </a:lnTo>
                  <a:lnTo>
                    <a:pt x="6" y="353"/>
                  </a:lnTo>
                  <a:lnTo>
                    <a:pt x="11" y="334"/>
                  </a:lnTo>
                  <a:lnTo>
                    <a:pt x="16" y="315"/>
                  </a:lnTo>
                  <a:lnTo>
                    <a:pt x="16" y="315"/>
                  </a:lnTo>
                  <a:lnTo>
                    <a:pt x="24" y="290"/>
                  </a:lnTo>
                  <a:lnTo>
                    <a:pt x="33" y="268"/>
                  </a:lnTo>
                  <a:lnTo>
                    <a:pt x="44" y="245"/>
                  </a:lnTo>
                  <a:lnTo>
                    <a:pt x="53" y="224"/>
                  </a:lnTo>
                  <a:lnTo>
                    <a:pt x="64" y="204"/>
                  </a:lnTo>
                  <a:lnTo>
                    <a:pt x="76" y="185"/>
                  </a:lnTo>
                  <a:lnTo>
                    <a:pt x="88" y="167"/>
                  </a:lnTo>
                  <a:lnTo>
                    <a:pt x="100" y="151"/>
                  </a:lnTo>
                  <a:lnTo>
                    <a:pt x="113" y="135"/>
                  </a:lnTo>
                  <a:lnTo>
                    <a:pt x="127" y="121"/>
                  </a:lnTo>
                  <a:lnTo>
                    <a:pt x="142" y="107"/>
                  </a:lnTo>
                  <a:lnTo>
                    <a:pt x="156" y="94"/>
                  </a:lnTo>
                  <a:lnTo>
                    <a:pt x="173" y="83"/>
                  </a:lnTo>
                  <a:lnTo>
                    <a:pt x="189" y="72"/>
                  </a:lnTo>
                  <a:lnTo>
                    <a:pt x="206" y="63"/>
                  </a:lnTo>
                  <a:lnTo>
                    <a:pt x="224" y="54"/>
                  </a:lnTo>
                  <a:lnTo>
                    <a:pt x="224" y="54"/>
                  </a:lnTo>
                  <a:lnTo>
                    <a:pt x="244" y="46"/>
                  </a:lnTo>
                  <a:lnTo>
                    <a:pt x="266" y="37"/>
                  </a:lnTo>
                  <a:lnTo>
                    <a:pt x="287" y="30"/>
                  </a:lnTo>
                  <a:lnTo>
                    <a:pt x="311" y="24"/>
                  </a:lnTo>
                  <a:lnTo>
                    <a:pt x="335" y="18"/>
                  </a:lnTo>
                  <a:lnTo>
                    <a:pt x="358" y="13"/>
                  </a:lnTo>
                  <a:lnTo>
                    <a:pt x="381" y="8"/>
                  </a:lnTo>
                  <a:lnTo>
                    <a:pt x="403" y="5"/>
                  </a:lnTo>
                  <a:lnTo>
                    <a:pt x="403" y="5"/>
                  </a:lnTo>
                  <a:lnTo>
                    <a:pt x="415" y="4"/>
                  </a:lnTo>
                  <a:lnTo>
                    <a:pt x="415" y="4"/>
                  </a:lnTo>
                  <a:lnTo>
                    <a:pt x="440" y="1"/>
                  </a:lnTo>
                  <a:lnTo>
                    <a:pt x="454" y="0"/>
                  </a:lnTo>
                  <a:lnTo>
                    <a:pt x="467" y="0"/>
                  </a:lnTo>
                  <a:lnTo>
                    <a:pt x="467" y="0"/>
                  </a:lnTo>
                  <a:lnTo>
                    <a:pt x="487" y="1"/>
                  </a:lnTo>
                  <a:lnTo>
                    <a:pt x="495" y="2"/>
                  </a:lnTo>
                  <a:lnTo>
                    <a:pt x="503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25" y="6"/>
                  </a:lnTo>
                  <a:lnTo>
                    <a:pt x="525" y="6"/>
                  </a:lnTo>
                  <a:lnTo>
                    <a:pt x="556" y="9"/>
                  </a:lnTo>
                  <a:lnTo>
                    <a:pt x="571" y="12"/>
                  </a:lnTo>
                  <a:lnTo>
                    <a:pt x="586" y="15"/>
                  </a:lnTo>
                  <a:lnTo>
                    <a:pt x="586" y="15"/>
                  </a:lnTo>
                  <a:lnTo>
                    <a:pt x="629" y="26"/>
                  </a:lnTo>
                  <a:lnTo>
                    <a:pt x="629" y="26"/>
                  </a:lnTo>
                  <a:lnTo>
                    <a:pt x="687" y="41"/>
                  </a:lnTo>
                  <a:lnTo>
                    <a:pt x="687" y="41"/>
                  </a:lnTo>
                  <a:lnTo>
                    <a:pt x="695" y="45"/>
                  </a:lnTo>
                  <a:lnTo>
                    <a:pt x="704" y="48"/>
                  </a:lnTo>
                  <a:lnTo>
                    <a:pt x="720" y="56"/>
                  </a:lnTo>
                  <a:lnTo>
                    <a:pt x="736" y="65"/>
                  </a:lnTo>
                  <a:lnTo>
                    <a:pt x="751" y="77"/>
                  </a:lnTo>
                  <a:lnTo>
                    <a:pt x="751" y="77"/>
                  </a:lnTo>
                  <a:lnTo>
                    <a:pt x="767" y="87"/>
                  </a:lnTo>
                  <a:lnTo>
                    <a:pt x="782" y="96"/>
                  </a:lnTo>
                  <a:lnTo>
                    <a:pt x="782" y="96"/>
                  </a:lnTo>
                  <a:lnTo>
                    <a:pt x="804" y="109"/>
                  </a:lnTo>
                  <a:lnTo>
                    <a:pt x="824" y="122"/>
                  </a:lnTo>
                  <a:lnTo>
                    <a:pt x="845" y="136"/>
                  </a:lnTo>
                  <a:lnTo>
                    <a:pt x="866" y="152"/>
                  </a:lnTo>
                  <a:lnTo>
                    <a:pt x="866" y="152"/>
                  </a:lnTo>
                  <a:lnTo>
                    <a:pt x="881" y="167"/>
                  </a:lnTo>
                  <a:lnTo>
                    <a:pt x="896" y="185"/>
                  </a:lnTo>
                  <a:lnTo>
                    <a:pt x="909" y="204"/>
                  </a:lnTo>
                  <a:lnTo>
                    <a:pt x="922" y="223"/>
                  </a:lnTo>
                  <a:lnTo>
                    <a:pt x="933" y="244"/>
                  </a:lnTo>
                  <a:lnTo>
                    <a:pt x="943" y="264"/>
                  </a:lnTo>
                  <a:lnTo>
                    <a:pt x="951" y="283"/>
                  </a:lnTo>
                  <a:lnTo>
                    <a:pt x="959" y="301"/>
                  </a:lnTo>
                  <a:lnTo>
                    <a:pt x="959" y="301"/>
                  </a:lnTo>
                  <a:lnTo>
                    <a:pt x="965" y="318"/>
                  </a:lnTo>
                  <a:lnTo>
                    <a:pt x="970" y="337"/>
                  </a:lnTo>
                  <a:lnTo>
                    <a:pt x="974" y="355"/>
                  </a:lnTo>
                  <a:lnTo>
                    <a:pt x="978" y="375"/>
                  </a:lnTo>
                  <a:lnTo>
                    <a:pt x="980" y="394"/>
                  </a:lnTo>
                  <a:lnTo>
                    <a:pt x="982" y="413"/>
                  </a:lnTo>
                  <a:lnTo>
                    <a:pt x="985" y="433"/>
                  </a:lnTo>
                  <a:lnTo>
                    <a:pt x="985" y="453"/>
                  </a:lnTo>
                  <a:lnTo>
                    <a:pt x="985" y="453"/>
                  </a:lnTo>
                  <a:lnTo>
                    <a:pt x="985" y="494"/>
                  </a:lnTo>
                  <a:lnTo>
                    <a:pt x="982" y="535"/>
                  </a:lnTo>
                  <a:lnTo>
                    <a:pt x="979" y="577"/>
                  </a:lnTo>
                  <a:lnTo>
                    <a:pt x="976" y="596"/>
                  </a:lnTo>
                  <a:lnTo>
                    <a:pt x="973" y="617"/>
                  </a:lnTo>
                  <a:lnTo>
                    <a:pt x="969" y="636"/>
                  </a:lnTo>
                  <a:lnTo>
                    <a:pt x="964" y="656"/>
                  </a:lnTo>
                  <a:lnTo>
                    <a:pt x="958" y="675"/>
                  </a:lnTo>
                  <a:lnTo>
                    <a:pt x="950" y="693"/>
                  </a:lnTo>
                  <a:lnTo>
                    <a:pt x="942" y="712"/>
                  </a:lnTo>
                  <a:lnTo>
                    <a:pt x="932" y="729"/>
                  </a:lnTo>
                  <a:lnTo>
                    <a:pt x="922" y="747"/>
                  </a:lnTo>
                  <a:lnTo>
                    <a:pt x="909" y="763"/>
                  </a:lnTo>
                  <a:lnTo>
                    <a:pt x="909" y="763"/>
                  </a:lnTo>
                  <a:lnTo>
                    <a:pt x="897" y="776"/>
                  </a:lnTo>
                  <a:lnTo>
                    <a:pt x="882" y="789"/>
                  </a:lnTo>
                  <a:lnTo>
                    <a:pt x="868" y="802"/>
                  </a:lnTo>
                  <a:lnTo>
                    <a:pt x="852" y="813"/>
                  </a:lnTo>
                  <a:lnTo>
                    <a:pt x="852" y="813"/>
                  </a:lnTo>
                  <a:lnTo>
                    <a:pt x="835" y="827"/>
                  </a:lnTo>
                  <a:lnTo>
                    <a:pt x="835" y="827"/>
                  </a:lnTo>
                  <a:lnTo>
                    <a:pt x="823" y="836"/>
                  </a:lnTo>
                  <a:lnTo>
                    <a:pt x="811" y="844"/>
                  </a:lnTo>
                  <a:lnTo>
                    <a:pt x="786" y="860"/>
                  </a:lnTo>
                  <a:lnTo>
                    <a:pt x="786" y="860"/>
                  </a:lnTo>
                  <a:lnTo>
                    <a:pt x="767" y="871"/>
                  </a:lnTo>
                  <a:lnTo>
                    <a:pt x="767" y="871"/>
                  </a:lnTo>
                  <a:lnTo>
                    <a:pt x="746" y="885"/>
                  </a:lnTo>
                  <a:lnTo>
                    <a:pt x="746" y="885"/>
                  </a:lnTo>
                  <a:lnTo>
                    <a:pt x="714" y="905"/>
                  </a:lnTo>
                  <a:lnTo>
                    <a:pt x="698" y="914"/>
                  </a:lnTo>
                  <a:lnTo>
                    <a:pt x="682" y="924"/>
                  </a:lnTo>
                  <a:lnTo>
                    <a:pt x="665" y="931"/>
                  </a:lnTo>
                  <a:lnTo>
                    <a:pt x="649" y="938"/>
                  </a:lnTo>
                  <a:lnTo>
                    <a:pt x="632" y="943"/>
                  </a:lnTo>
                  <a:lnTo>
                    <a:pt x="615" y="946"/>
                  </a:lnTo>
                  <a:lnTo>
                    <a:pt x="615" y="946"/>
                  </a:lnTo>
                  <a:lnTo>
                    <a:pt x="590" y="949"/>
                  </a:lnTo>
                  <a:lnTo>
                    <a:pt x="565" y="951"/>
                  </a:lnTo>
                  <a:lnTo>
                    <a:pt x="539" y="953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close/>
                  <a:moveTo>
                    <a:pt x="473" y="36"/>
                  </a:moveTo>
                  <a:lnTo>
                    <a:pt x="473" y="36"/>
                  </a:lnTo>
                  <a:lnTo>
                    <a:pt x="461" y="36"/>
                  </a:lnTo>
                  <a:lnTo>
                    <a:pt x="450" y="37"/>
                  </a:lnTo>
                  <a:lnTo>
                    <a:pt x="450" y="3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22" y="39"/>
                  </a:lnTo>
                  <a:lnTo>
                    <a:pt x="408" y="41"/>
                  </a:lnTo>
                  <a:lnTo>
                    <a:pt x="382" y="47"/>
                  </a:lnTo>
                  <a:lnTo>
                    <a:pt x="358" y="53"/>
                  </a:lnTo>
                  <a:lnTo>
                    <a:pt x="332" y="60"/>
                  </a:lnTo>
                  <a:lnTo>
                    <a:pt x="332" y="60"/>
                  </a:lnTo>
                  <a:lnTo>
                    <a:pt x="310" y="66"/>
                  </a:lnTo>
                  <a:lnTo>
                    <a:pt x="310" y="66"/>
                  </a:lnTo>
                  <a:lnTo>
                    <a:pt x="271" y="78"/>
                  </a:lnTo>
                  <a:lnTo>
                    <a:pt x="251" y="84"/>
                  </a:lnTo>
                  <a:lnTo>
                    <a:pt x="233" y="91"/>
                  </a:lnTo>
                  <a:lnTo>
                    <a:pt x="214" y="99"/>
                  </a:lnTo>
                  <a:lnTo>
                    <a:pt x="196" y="110"/>
                  </a:lnTo>
                  <a:lnTo>
                    <a:pt x="179" y="122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47" y="151"/>
                  </a:lnTo>
                  <a:lnTo>
                    <a:pt x="132" y="167"/>
                  </a:lnTo>
                  <a:lnTo>
                    <a:pt x="119" y="184"/>
                  </a:lnTo>
                  <a:lnTo>
                    <a:pt x="107" y="202"/>
                  </a:lnTo>
                  <a:lnTo>
                    <a:pt x="95" y="220"/>
                  </a:lnTo>
                  <a:lnTo>
                    <a:pt x="85" y="240"/>
                  </a:lnTo>
                  <a:lnTo>
                    <a:pt x="76" y="260"/>
                  </a:lnTo>
                  <a:lnTo>
                    <a:pt x="67" y="281"/>
                  </a:lnTo>
                  <a:lnTo>
                    <a:pt x="60" y="303"/>
                  </a:lnTo>
                  <a:lnTo>
                    <a:pt x="54" y="326"/>
                  </a:lnTo>
                  <a:lnTo>
                    <a:pt x="48" y="349"/>
                  </a:lnTo>
                  <a:lnTo>
                    <a:pt x="44" y="374"/>
                  </a:lnTo>
                  <a:lnTo>
                    <a:pt x="40" y="400"/>
                  </a:lnTo>
                  <a:lnTo>
                    <a:pt x="38" y="426"/>
                  </a:lnTo>
                  <a:lnTo>
                    <a:pt x="36" y="454"/>
                  </a:lnTo>
                  <a:lnTo>
                    <a:pt x="36" y="483"/>
                  </a:lnTo>
                  <a:lnTo>
                    <a:pt x="36" y="483"/>
                  </a:lnTo>
                  <a:lnTo>
                    <a:pt x="37" y="524"/>
                  </a:lnTo>
                  <a:lnTo>
                    <a:pt x="38" y="547"/>
                  </a:lnTo>
                  <a:lnTo>
                    <a:pt x="40" y="569"/>
                  </a:lnTo>
                  <a:lnTo>
                    <a:pt x="44" y="591"/>
                  </a:lnTo>
                  <a:lnTo>
                    <a:pt x="50" y="613"/>
                  </a:lnTo>
                  <a:lnTo>
                    <a:pt x="53" y="623"/>
                  </a:lnTo>
                  <a:lnTo>
                    <a:pt x="57" y="633"/>
                  </a:lnTo>
                  <a:lnTo>
                    <a:pt x="61" y="643"/>
                  </a:lnTo>
                  <a:lnTo>
                    <a:pt x="67" y="652"/>
                  </a:lnTo>
                  <a:lnTo>
                    <a:pt x="67" y="652"/>
                  </a:lnTo>
                  <a:lnTo>
                    <a:pt x="82" y="676"/>
                  </a:lnTo>
                  <a:lnTo>
                    <a:pt x="82" y="676"/>
                  </a:lnTo>
                  <a:lnTo>
                    <a:pt x="102" y="707"/>
                  </a:lnTo>
                  <a:lnTo>
                    <a:pt x="123" y="738"/>
                  </a:lnTo>
                  <a:lnTo>
                    <a:pt x="134" y="752"/>
                  </a:lnTo>
                  <a:lnTo>
                    <a:pt x="146" y="767"/>
                  </a:lnTo>
                  <a:lnTo>
                    <a:pt x="157" y="780"/>
                  </a:lnTo>
                  <a:lnTo>
                    <a:pt x="171" y="792"/>
                  </a:lnTo>
                  <a:lnTo>
                    <a:pt x="171" y="792"/>
                  </a:lnTo>
                  <a:lnTo>
                    <a:pt x="186" y="806"/>
                  </a:lnTo>
                  <a:lnTo>
                    <a:pt x="202" y="819"/>
                  </a:lnTo>
                  <a:lnTo>
                    <a:pt x="219" y="831"/>
                  </a:lnTo>
                  <a:lnTo>
                    <a:pt x="236" y="842"/>
                  </a:lnTo>
                  <a:lnTo>
                    <a:pt x="254" y="852"/>
                  </a:lnTo>
                  <a:lnTo>
                    <a:pt x="273" y="862"/>
                  </a:lnTo>
                  <a:lnTo>
                    <a:pt x="292" y="871"/>
                  </a:lnTo>
                  <a:lnTo>
                    <a:pt x="313" y="879"/>
                  </a:lnTo>
                  <a:lnTo>
                    <a:pt x="334" y="886"/>
                  </a:lnTo>
                  <a:lnTo>
                    <a:pt x="356" y="893"/>
                  </a:lnTo>
                  <a:lnTo>
                    <a:pt x="378" y="898"/>
                  </a:lnTo>
                  <a:lnTo>
                    <a:pt x="402" y="903"/>
                  </a:lnTo>
                  <a:lnTo>
                    <a:pt x="427" y="907"/>
                  </a:lnTo>
                  <a:lnTo>
                    <a:pt x="452" y="910"/>
                  </a:lnTo>
                  <a:lnTo>
                    <a:pt x="478" y="912"/>
                  </a:lnTo>
                  <a:lnTo>
                    <a:pt x="505" y="914"/>
                  </a:lnTo>
                  <a:lnTo>
                    <a:pt x="505" y="914"/>
                  </a:lnTo>
                  <a:lnTo>
                    <a:pt x="536" y="915"/>
                  </a:lnTo>
                  <a:lnTo>
                    <a:pt x="536" y="915"/>
                  </a:lnTo>
                  <a:lnTo>
                    <a:pt x="560" y="914"/>
                  </a:lnTo>
                  <a:lnTo>
                    <a:pt x="582" y="912"/>
                  </a:lnTo>
                  <a:lnTo>
                    <a:pt x="603" y="909"/>
                  </a:lnTo>
                  <a:lnTo>
                    <a:pt x="623" y="905"/>
                  </a:lnTo>
                  <a:lnTo>
                    <a:pt x="643" y="899"/>
                  </a:lnTo>
                  <a:lnTo>
                    <a:pt x="661" y="892"/>
                  </a:lnTo>
                  <a:lnTo>
                    <a:pt x="680" y="882"/>
                  </a:lnTo>
                  <a:lnTo>
                    <a:pt x="698" y="872"/>
                  </a:lnTo>
                  <a:lnTo>
                    <a:pt x="698" y="872"/>
                  </a:lnTo>
                  <a:lnTo>
                    <a:pt x="717" y="861"/>
                  </a:lnTo>
                  <a:lnTo>
                    <a:pt x="737" y="850"/>
                  </a:lnTo>
                  <a:lnTo>
                    <a:pt x="737" y="850"/>
                  </a:lnTo>
                  <a:lnTo>
                    <a:pt x="768" y="832"/>
                  </a:lnTo>
                  <a:lnTo>
                    <a:pt x="783" y="822"/>
                  </a:lnTo>
                  <a:lnTo>
                    <a:pt x="799" y="812"/>
                  </a:lnTo>
                  <a:lnTo>
                    <a:pt x="813" y="802"/>
                  </a:lnTo>
                  <a:lnTo>
                    <a:pt x="827" y="790"/>
                  </a:lnTo>
                  <a:lnTo>
                    <a:pt x="839" y="778"/>
                  </a:lnTo>
                  <a:lnTo>
                    <a:pt x="849" y="765"/>
                  </a:lnTo>
                  <a:lnTo>
                    <a:pt x="849" y="765"/>
                  </a:lnTo>
                  <a:lnTo>
                    <a:pt x="860" y="753"/>
                  </a:lnTo>
                  <a:lnTo>
                    <a:pt x="870" y="744"/>
                  </a:lnTo>
                  <a:lnTo>
                    <a:pt x="870" y="744"/>
                  </a:lnTo>
                  <a:lnTo>
                    <a:pt x="878" y="736"/>
                  </a:lnTo>
                  <a:lnTo>
                    <a:pt x="885" y="727"/>
                  </a:lnTo>
                  <a:lnTo>
                    <a:pt x="894" y="717"/>
                  </a:lnTo>
                  <a:lnTo>
                    <a:pt x="897" y="711"/>
                  </a:lnTo>
                  <a:lnTo>
                    <a:pt x="900" y="704"/>
                  </a:lnTo>
                  <a:lnTo>
                    <a:pt x="900" y="704"/>
                  </a:lnTo>
                  <a:lnTo>
                    <a:pt x="906" y="692"/>
                  </a:lnTo>
                  <a:lnTo>
                    <a:pt x="913" y="682"/>
                  </a:lnTo>
                  <a:lnTo>
                    <a:pt x="913" y="682"/>
                  </a:lnTo>
                  <a:lnTo>
                    <a:pt x="918" y="674"/>
                  </a:lnTo>
                  <a:lnTo>
                    <a:pt x="924" y="666"/>
                  </a:lnTo>
                  <a:lnTo>
                    <a:pt x="928" y="657"/>
                  </a:lnTo>
                  <a:lnTo>
                    <a:pt x="930" y="648"/>
                  </a:lnTo>
                  <a:lnTo>
                    <a:pt x="930" y="648"/>
                  </a:lnTo>
                  <a:lnTo>
                    <a:pt x="938" y="602"/>
                  </a:lnTo>
                  <a:lnTo>
                    <a:pt x="944" y="558"/>
                  </a:lnTo>
                  <a:lnTo>
                    <a:pt x="947" y="514"/>
                  </a:lnTo>
                  <a:lnTo>
                    <a:pt x="948" y="470"/>
                  </a:lnTo>
                  <a:lnTo>
                    <a:pt x="948" y="470"/>
                  </a:lnTo>
                  <a:lnTo>
                    <a:pt x="947" y="433"/>
                  </a:lnTo>
                  <a:lnTo>
                    <a:pt x="946" y="412"/>
                  </a:lnTo>
                  <a:lnTo>
                    <a:pt x="944" y="393"/>
                  </a:lnTo>
                  <a:lnTo>
                    <a:pt x="941" y="371"/>
                  </a:lnTo>
                  <a:lnTo>
                    <a:pt x="937" y="350"/>
                  </a:lnTo>
                  <a:lnTo>
                    <a:pt x="931" y="330"/>
                  </a:lnTo>
                  <a:lnTo>
                    <a:pt x="924" y="309"/>
                  </a:lnTo>
                  <a:lnTo>
                    <a:pt x="924" y="309"/>
                  </a:lnTo>
                  <a:lnTo>
                    <a:pt x="917" y="295"/>
                  </a:lnTo>
                  <a:lnTo>
                    <a:pt x="908" y="276"/>
                  </a:lnTo>
                  <a:lnTo>
                    <a:pt x="897" y="254"/>
                  </a:lnTo>
                  <a:lnTo>
                    <a:pt x="883" y="233"/>
                  </a:lnTo>
                  <a:lnTo>
                    <a:pt x="867" y="210"/>
                  </a:lnTo>
                  <a:lnTo>
                    <a:pt x="859" y="198"/>
                  </a:lnTo>
                  <a:lnTo>
                    <a:pt x="849" y="188"/>
                  </a:lnTo>
                  <a:lnTo>
                    <a:pt x="839" y="178"/>
                  </a:lnTo>
                  <a:lnTo>
                    <a:pt x="829" y="169"/>
                  </a:lnTo>
                  <a:lnTo>
                    <a:pt x="817" y="160"/>
                  </a:lnTo>
                  <a:lnTo>
                    <a:pt x="806" y="152"/>
                  </a:lnTo>
                  <a:lnTo>
                    <a:pt x="806" y="152"/>
                  </a:lnTo>
                  <a:lnTo>
                    <a:pt x="772" y="130"/>
                  </a:lnTo>
                  <a:lnTo>
                    <a:pt x="772" y="130"/>
                  </a:lnTo>
                  <a:lnTo>
                    <a:pt x="742" y="112"/>
                  </a:lnTo>
                  <a:lnTo>
                    <a:pt x="712" y="94"/>
                  </a:lnTo>
                  <a:lnTo>
                    <a:pt x="696" y="87"/>
                  </a:lnTo>
                  <a:lnTo>
                    <a:pt x="680" y="80"/>
                  </a:lnTo>
                  <a:lnTo>
                    <a:pt x="664" y="73"/>
                  </a:lnTo>
                  <a:lnTo>
                    <a:pt x="647" y="68"/>
                  </a:lnTo>
                  <a:lnTo>
                    <a:pt x="647" y="68"/>
                  </a:lnTo>
                  <a:lnTo>
                    <a:pt x="615" y="61"/>
                  </a:lnTo>
                  <a:lnTo>
                    <a:pt x="584" y="54"/>
                  </a:lnTo>
                  <a:lnTo>
                    <a:pt x="553" y="49"/>
                  </a:lnTo>
                  <a:lnTo>
                    <a:pt x="523" y="44"/>
                  </a:lnTo>
                  <a:lnTo>
                    <a:pt x="521" y="42"/>
                  </a:lnTo>
                  <a:lnTo>
                    <a:pt x="519" y="44"/>
                  </a:lnTo>
                  <a:lnTo>
                    <a:pt x="519" y="44"/>
                  </a:lnTo>
                  <a:lnTo>
                    <a:pt x="516" y="46"/>
                  </a:lnTo>
                  <a:lnTo>
                    <a:pt x="511" y="46"/>
                  </a:lnTo>
                  <a:lnTo>
                    <a:pt x="511" y="46"/>
                  </a:lnTo>
                  <a:lnTo>
                    <a:pt x="507" y="46"/>
                  </a:lnTo>
                  <a:lnTo>
                    <a:pt x="502" y="42"/>
                  </a:lnTo>
                  <a:lnTo>
                    <a:pt x="502" y="42"/>
                  </a:lnTo>
                  <a:lnTo>
                    <a:pt x="495" y="39"/>
                  </a:lnTo>
                  <a:lnTo>
                    <a:pt x="495" y="39"/>
                  </a:lnTo>
                  <a:lnTo>
                    <a:pt x="494" y="39"/>
                  </a:lnTo>
                  <a:lnTo>
                    <a:pt x="494" y="39"/>
                  </a:lnTo>
                  <a:lnTo>
                    <a:pt x="488" y="37"/>
                  </a:lnTo>
                  <a:lnTo>
                    <a:pt x="488" y="37"/>
                  </a:lnTo>
                  <a:lnTo>
                    <a:pt x="487" y="37"/>
                  </a:lnTo>
                  <a:lnTo>
                    <a:pt x="487" y="37"/>
                  </a:lnTo>
                  <a:lnTo>
                    <a:pt x="480" y="36"/>
                  </a:lnTo>
                  <a:lnTo>
                    <a:pt x="473" y="36"/>
                  </a:lnTo>
                  <a:lnTo>
                    <a:pt x="47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3" name="Freeform 479"/>
            <p:cNvSpPr>
              <a:spLocks noEditPoints="1"/>
            </p:cNvSpPr>
            <p:nvPr/>
          </p:nvSpPr>
          <p:spPr bwMode="auto">
            <a:xfrm>
              <a:off x="6207126" y="3098800"/>
              <a:ext cx="741363" cy="712788"/>
            </a:xfrm>
            <a:custGeom>
              <a:avLst/>
              <a:gdLst/>
              <a:ahLst/>
              <a:cxnLst>
                <a:cxn ang="0">
                  <a:pos x="592" y="1335"/>
                </a:cxn>
                <a:cxn ang="0">
                  <a:pos x="436" y="1285"/>
                </a:cxn>
                <a:cxn ang="0">
                  <a:pos x="291" y="1202"/>
                </a:cxn>
                <a:cxn ang="0">
                  <a:pos x="184" y="1116"/>
                </a:cxn>
                <a:cxn ang="0">
                  <a:pos x="118" y="1037"/>
                </a:cxn>
                <a:cxn ang="0">
                  <a:pos x="43" y="904"/>
                </a:cxn>
                <a:cxn ang="0">
                  <a:pos x="3" y="760"/>
                </a:cxn>
                <a:cxn ang="0">
                  <a:pos x="11" y="568"/>
                </a:cxn>
                <a:cxn ang="0">
                  <a:pos x="58" y="349"/>
                </a:cxn>
                <a:cxn ang="0">
                  <a:pos x="123" y="226"/>
                </a:cxn>
                <a:cxn ang="0">
                  <a:pos x="223" y="131"/>
                </a:cxn>
                <a:cxn ang="0">
                  <a:pos x="371" y="58"/>
                </a:cxn>
                <a:cxn ang="0">
                  <a:pos x="532" y="13"/>
                </a:cxn>
                <a:cxn ang="0">
                  <a:pos x="701" y="2"/>
                </a:cxn>
                <a:cxn ang="0">
                  <a:pos x="786" y="10"/>
                </a:cxn>
                <a:cxn ang="0">
                  <a:pos x="919" y="37"/>
                </a:cxn>
                <a:cxn ang="0">
                  <a:pos x="1046" y="90"/>
                </a:cxn>
                <a:cxn ang="0">
                  <a:pos x="1142" y="138"/>
                </a:cxn>
                <a:cxn ang="0">
                  <a:pos x="1259" y="239"/>
                </a:cxn>
                <a:cxn ang="0">
                  <a:pos x="1280" y="294"/>
                </a:cxn>
                <a:cxn ang="0">
                  <a:pos x="1312" y="340"/>
                </a:cxn>
                <a:cxn ang="0">
                  <a:pos x="1340" y="375"/>
                </a:cxn>
                <a:cxn ang="0">
                  <a:pos x="1355" y="411"/>
                </a:cxn>
                <a:cxn ang="0">
                  <a:pos x="1379" y="475"/>
                </a:cxn>
                <a:cxn ang="0">
                  <a:pos x="1400" y="583"/>
                </a:cxn>
                <a:cxn ang="0">
                  <a:pos x="1400" y="713"/>
                </a:cxn>
                <a:cxn ang="0">
                  <a:pos x="1392" y="850"/>
                </a:cxn>
                <a:cxn ang="0">
                  <a:pos x="1323" y="1032"/>
                </a:cxn>
                <a:cxn ang="0">
                  <a:pos x="1214" y="1164"/>
                </a:cxn>
                <a:cxn ang="0">
                  <a:pos x="1066" y="1261"/>
                </a:cxn>
                <a:cxn ang="0">
                  <a:pos x="869" y="1332"/>
                </a:cxn>
                <a:cxn ang="0">
                  <a:pos x="719" y="1347"/>
                </a:cxn>
                <a:cxn ang="0">
                  <a:pos x="583" y="45"/>
                </a:cxn>
                <a:cxn ang="0">
                  <a:pos x="393" y="86"/>
                </a:cxn>
                <a:cxn ang="0">
                  <a:pos x="227" y="170"/>
                </a:cxn>
                <a:cxn ang="0">
                  <a:pos x="130" y="283"/>
                </a:cxn>
                <a:cxn ang="0">
                  <a:pos x="53" y="521"/>
                </a:cxn>
                <a:cxn ang="0">
                  <a:pos x="42" y="770"/>
                </a:cxn>
                <a:cxn ang="0">
                  <a:pos x="69" y="860"/>
                </a:cxn>
                <a:cxn ang="0">
                  <a:pos x="118" y="966"/>
                </a:cxn>
                <a:cxn ang="0">
                  <a:pos x="196" y="1073"/>
                </a:cxn>
                <a:cxn ang="0">
                  <a:pos x="320" y="1179"/>
                </a:cxn>
                <a:cxn ang="0">
                  <a:pos x="429" y="1241"/>
                </a:cxn>
                <a:cxn ang="0">
                  <a:pos x="569" y="1293"/>
                </a:cxn>
                <a:cxn ang="0">
                  <a:pos x="766" y="1307"/>
                </a:cxn>
                <a:cxn ang="0">
                  <a:pos x="947" y="1271"/>
                </a:cxn>
                <a:cxn ang="0">
                  <a:pos x="1158" y="1161"/>
                </a:cxn>
                <a:cxn ang="0">
                  <a:pos x="1277" y="1038"/>
                </a:cxn>
                <a:cxn ang="0">
                  <a:pos x="1355" y="855"/>
                </a:cxn>
                <a:cxn ang="0">
                  <a:pos x="1363" y="661"/>
                </a:cxn>
                <a:cxn ang="0">
                  <a:pos x="1337" y="474"/>
                </a:cxn>
                <a:cxn ang="0">
                  <a:pos x="1315" y="410"/>
                </a:cxn>
                <a:cxn ang="0">
                  <a:pos x="1277" y="355"/>
                </a:cxn>
                <a:cxn ang="0">
                  <a:pos x="1239" y="290"/>
                </a:cxn>
                <a:cxn ang="0">
                  <a:pos x="1196" y="223"/>
                </a:cxn>
                <a:cxn ang="0">
                  <a:pos x="1119" y="166"/>
                </a:cxn>
                <a:cxn ang="0">
                  <a:pos x="851" y="56"/>
                </a:cxn>
                <a:cxn ang="0">
                  <a:pos x="722" y="38"/>
                </a:cxn>
              </a:cxnLst>
              <a:rect l="0" t="0" r="r" b="b"/>
              <a:pathLst>
                <a:path w="1401" h="1347">
                  <a:moveTo>
                    <a:pt x="719" y="1347"/>
                  </a:moveTo>
                  <a:lnTo>
                    <a:pt x="719" y="1347"/>
                  </a:lnTo>
                  <a:lnTo>
                    <a:pt x="692" y="1347"/>
                  </a:lnTo>
                  <a:lnTo>
                    <a:pt x="666" y="1345"/>
                  </a:lnTo>
                  <a:lnTo>
                    <a:pt x="640" y="1343"/>
                  </a:lnTo>
                  <a:lnTo>
                    <a:pt x="614" y="1340"/>
                  </a:lnTo>
                  <a:lnTo>
                    <a:pt x="614" y="1340"/>
                  </a:lnTo>
                  <a:lnTo>
                    <a:pt x="592" y="1335"/>
                  </a:lnTo>
                  <a:lnTo>
                    <a:pt x="570" y="1331"/>
                  </a:lnTo>
                  <a:lnTo>
                    <a:pt x="548" y="1326"/>
                  </a:lnTo>
                  <a:lnTo>
                    <a:pt x="525" y="1319"/>
                  </a:lnTo>
                  <a:lnTo>
                    <a:pt x="503" y="1312"/>
                  </a:lnTo>
                  <a:lnTo>
                    <a:pt x="481" y="1303"/>
                  </a:lnTo>
                  <a:lnTo>
                    <a:pt x="459" y="1295"/>
                  </a:lnTo>
                  <a:lnTo>
                    <a:pt x="436" y="1285"/>
                  </a:lnTo>
                  <a:lnTo>
                    <a:pt x="436" y="1285"/>
                  </a:lnTo>
                  <a:lnTo>
                    <a:pt x="418" y="1275"/>
                  </a:lnTo>
                  <a:lnTo>
                    <a:pt x="400" y="1266"/>
                  </a:lnTo>
                  <a:lnTo>
                    <a:pt x="365" y="1244"/>
                  </a:lnTo>
                  <a:lnTo>
                    <a:pt x="365" y="1244"/>
                  </a:lnTo>
                  <a:lnTo>
                    <a:pt x="329" y="1223"/>
                  </a:lnTo>
                  <a:lnTo>
                    <a:pt x="309" y="1212"/>
                  </a:lnTo>
                  <a:lnTo>
                    <a:pt x="291" y="1202"/>
                  </a:lnTo>
                  <a:lnTo>
                    <a:pt x="291" y="1202"/>
                  </a:lnTo>
                  <a:lnTo>
                    <a:pt x="269" y="1192"/>
                  </a:lnTo>
                  <a:lnTo>
                    <a:pt x="248" y="1178"/>
                  </a:lnTo>
                  <a:lnTo>
                    <a:pt x="229" y="1164"/>
                  </a:lnTo>
                  <a:lnTo>
                    <a:pt x="210" y="1147"/>
                  </a:lnTo>
                  <a:lnTo>
                    <a:pt x="210" y="1147"/>
                  </a:lnTo>
                  <a:lnTo>
                    <a:pt x="203" y="1140"/>
                  </a:lnTo>
                  <a:lnTo>
                    <a:pt x="197" y="1132"/>
                  </a:lnTo>
                  <a:lnTo>
                    <a:pt x="184" y="1116"/>
                  </a:lnTo>
                  <a:lnTo>
                    <a:pt x="184" y="1116"/>
                  </a:lnTo>
                  <a:lnTo>
                    <a:pt x="173" y="1101"/>
                  </a:lnTo>
                  <a:lnTo>
                    <a:pt x="168" y="1094"/>
                  </a:lnTo>
                  <a:lnTo>
                    <a:pt x="161" y="1086"/>
                  </a:lnTo>
                  <a:lnTo>
                    <a:pt x="161" y="1086"/>
                  </a:lnTo>
                  <a:lnTo>
                    <a:pt x="146" y="1071"/>
                  </a:lnTo>
                  <a:lnTo>
                    <a:pt x="132" y="1054"/>
                  </a:lnTo>
                  <a:lnTo>
                    <a:pt x="118" y="1037"/>
                  </a:lnTo>
                  <a:lnTo>
                    <a:pt x="106" y="1020"/>
                  </a:lnTo>
                  <a:lnTo>
                    <a:pt x="93" y="1002"/>
                  </a:lnTo>
                  <a:lnTo>
                    <a:pt x="82" y="984"/>
                  </a:lnTo>
                  <a:lnTo>
                    <a:pt x="72" y="967"/>
                  </a:lnTo>
                  <a:lnTo>
                    <a:pt x="63" y="950"/>
                  </a:lnTo>
                  <a:lnTo>
                    <a:pt x="63" y="950"/>
                  </a:lnTo>
                  <a:lnTo>
                    <a:pt x="52" y="926"/>
                  </a:lnTo>
                  <a:lnTo>
                    <a:pt x="43" y="904"/>
                  </a:lnTo>
                  <a:lnTo>
                    <a:pt x="33" y="881"/>
                  </a:lnTo>
                  <a:lnTo>
                    <a:pt x="26" y="859"/>
                  </a:lnTo>
                  <a:lnTo>
                    <a:pt x="19" y="839"/>
                  </a:lnTo>
                  <a:lnTo>
                    <a:pt x="13" y="819"/>
                  </a:lnTo>
                  <a:lnTo>
                    <a:pt x="9" y="799"/>
                  </a:lnTo>
                  <a:lnTo>
                    <a:pt x="6" y="781"/>
                  </a:lnTo>
                  <a:lnTo>
                    <a:pt x="6" y="781"/>
                  </a:lnTo>
                  <a:lnTo>
                    <a:pt x="3" y="760"/>
                  </a:lnTo>
                  <a:lnTo>
                    <a:pt x="1" y="738"/>
                  </a:lnTo>
                  <a:lnTo>
                    <a:pt x="0" y="717"/>
                  </a:lnTo>
                  <a:lnTo>
                    <a:pt x="1" y="695"/>
                  </a:lnTo>
                  <a:lnTo>
                    <a:pt x="4" y="652"/>
                  </a:lnTo>
                  <a:lnTo>
                    <a:pt x="8" y="608"/>
                  </a:lnTo>
                  <a:lnTo>
                    <a:pt x="8" y="605"/>
                  </a:lnTo>
                  <a:lnTo>
                    <a:pt x="8" y="605"/>
                  </a:lnTo>
                  <a:lnTo>
                    <a:pt x="11" y="568"/>
                  </a:lnTo>
                  <a:lnTo>
                    <a:pt x="15" y="532"/>
                  </a:lnTo>
                  <a:lnTo>
                    <a:pt x="20" y="495"/>
                  </a:lnTo>
                  <a:lnTo>
                    <a:pt x="26" y="457"/>
                  </a:lnTo>
                  <a:lnTo>
                    <a:pt x="35" y="420"/>
                  </a:lnTo>
                  <a:lnTo>
                    <a:pt x="40" y="403"/>
                  </a:lnTo>
                  <a:lnTo>
                    <a:pt x="45" y="384"/>
                  </a:lnTo>
                  <a:lnTo>
                    <a:pt x="51" y="366"/>
                  </a:lnTo>
                  <a:lnTo>
                    <a:pt x="58" y="349"/>
                  </a:lnTo>
                  <a:lnTo>
                    <a:pt x="66" y="330"/>
                  </a:lnTo>
                  <a:lnTo>
                    <a:pt x="75" y="314"/>
                  </a:lnTo>
                  <a:lnTo>
                    <a:pt x="75" y="314"/>
                  </a:lnTo>
                  <a:lnTo>
                    <a:pt x="84" y="295"/>
                  </a:lnTo>
                  <a:lnTo>
                    <a:pt x="84" y="295"/>
                  </a:lnTo>
                  <a:lnTo>
                    <a:pt x="103" y="259"/>
                  </a:lnTo>
                  <a:lnTo>
                    <a:pt x="113" y="243"/>
                  </a:lnTo>
                  <a:lnTo>
                    <a:pt x="123" y="226"/>
                  </a:lnTo>
                  <a:lnTo>
                    <a:pt x="134" y="211"/>
                  </a:lnTo>
                  <a:lnTo>
                    <a:pt x="146" y="195"/>
                  </a:lnTo>
                  <a:lnTo>
                    <a:pt x="160" y="181"/>
                  </a:lnTo>
                  <a:lnTo>
                    <a:pt x="174" y="167"/>
                  </a:lnTo>
                  <a:lnTo>
                    <a:pt x="174" y="167"/>
                  </a:lnTo>
                  <a:lnTo>
                    <a:pt x="189" y="155"/>
                  </a:lnTo>
                  <a:lnTo>
                    <a:pt x="206" y="142"/>
                  </a:lnTo>
                  <a:lnTo>
                    <a:pt x="223" y="131"/>
                  </a:lnTo>
                  <a:lnTo>
                    <a:pt x="240" y="120"/>
                  </a:lnTo>
                  <a:lnTo>
                    <a:pt x="259" y="109"/>
                  </a:lnTo>
                  <a:lnTo>
                    <a:pt x="278" y="98"/>
                  </a:lnTo>
                  <a:lnTo>
                    <a:pt x="299" y="89"/>
                  </a:lnTo>
                  <a:lnTo>
                    <a:pt x="321" y="78"/>
                  </a:lnTo>
                  <a:lnTo>
                    <a:pt x="321" y="78"/>
                  </a:lnTo>
                  <a:lnTo>
                    <a:pt x="345" y="67"/>
                  </a:lnTo>
                  <a:lnTo>
                    <a:pt x="371" y="58"/>
                  </a:lnTo>
                  <a:lnTo>
                    <a:pt x="395" y="48"/>
                  </a:lnTo>
                  <a:lnTo>
                    <a:pt x="419" y="40"/>
                  </a:lnTo>
                  <a:lnTo>
                    <a:pt x="443" y="33"/>
                  </a:lnTo>
                  <a:lnTo>
                    <a:pt x="466" y="27"/>
                  </a:lnTo>
                  <a:lnTo>
                    <a:pt x="489" y="21"/>
                  </a:lnTo>
                  <a:lnTo>
                    <a:pt x="513" y="16"/>
                  </a:lnTo>
                  <a:lnTo>
                    <a:pt x="513" y="16"/>
                  </a:lnTo>
                  <a:lnTo>
                    <a:pt x="532" y="13"/>
                  </a:lnTo>
                  <a:lnTo>
                    <a:pt x="551" y="10"/>
                  </a:lnTo>
                  <a:lnTo>
                    <a:pt x="589" y="7"/>
                  </a:lnTo>
                  <a:lnTo>
                    <a:pt x="626" y="6"/>
                  </a:lnTo>
                  <a:lnTo>
                    <a:pt x="662" y="6"/>
                  </a:lnTo>
                  <a:lnTo>
                    <a:pt x="697" y="6"/>
                  </a:lnTo>
                  <a:lnTo>
                    <a:pt x="699" y="4"/>
                  </a:lnTo>
                  <a:lnTo>
                    <a:pt x="699" y="4"/>
                  </a:lnTo>
                  <a:lnTo>
                    <a:pt x="701" y="2"/>
                  </a:lnTo>
                  <a:lnTo>
                    <a:pt x="704" y="1"/>
                  </a:lnTo>
                  <a:lnTo>
                    <a:pt x="707" y="0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30" y="1"/>
                  </a:lnTo>
                  <a:lnTo>
                    <a:pt x="748" y="4"/>
                  </a:lnTo>
                  <a:lnTo>
                    <a:pt x="786" y="10"/>
                  </a:lnTo>
                  <a:lnTo>
                    <a:pt x="786" y="10"/>
                  </a:lnTo>
                  <a:lnTo>
                    <a:pt x="814" y="15"/>
                  </a:lnTo>
                  <a:lnTo>
                    <a:pt x="814" y="15"/>
                  </a:lnTo>
                  <a:lnTo>
                    <a:pt x="842" y="20"/>
                  </a:lnTo>
                  <a:lnTo>
                    <a:pt x="842" y="20"/>
                  </a:lnTo>
                  <a:lnTo>
                    <a:pt x="882" y="27"/>
                  </a:lnTo>
                  <a:lnTo>
                    <a:pt x="900" y="31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936" y="42"/>
                  </a:lnTo>
                  <a:lnTo>
                    <a:pt x="952" y="49"/>
                  </a:lnTo>
                  <a:lnTo>
                    <a:pt x="984" y="63"/>
                  </a:lnTo>
                  <a:lnTo>
                    <a:pt x="984" y="63"/>
                  </a:lnTo>
                  <a:lnTo>
                    <a:pt x="1004" y="73"/>
                  </a:lnTo>
                  <a:lnTo>
                    <a:pt x="1027" y="82"/>
                  </a:lnTo>
                  <a:lnTo>
                    <a:pt x="1027" y="82"/>
                  </a:lnTo>
                  <a:lnTo>
                    <a:pt x="1046" y="90"/>
                  </a:lnTo>
                  <a:lnTo>
                    <a:pt x="1046" y="90"/>
                  </a:lnTo>
                  <a:lnTo>
                    <a:pt x="1064" y="97"/>
                  </a:lnTo>
                  <a:lnTo>
                    <a:pt x="1083" y="104"/>
                  </a:lnTo>
                  <a:lnTo>
                    <a:pt x="1100" y="112"/>
                  </a:lnTo>
                  <a:lnTo>
                    <a:pt x="1117" y="123"/>
                  </a:lnTo>
                  <a:lnTo>
                    <a:pt x="1117" y="123"/>
                  </a:lnTo>
                  <a:lnTo>
                    <a:pt x="1142" y="138"/>
                  </a:lnTo>
                  <a:lnTo>
                    <a:pt x="1142" y="138"/>
                  </a:lnTo>
                  <a:lnTo>
                    <a:pt x="1178" y="161"/>
                  </a:lnTo>
                  <a:lnTo>
                    <a:pt x="1196" y="173"/>
                  </a:lnTo>
                  <a:lnTo>
                    <a:pt x="1212" y="187"/>
                  </a:lnTo>
                  <a:lnTo>
                    <a:pt x="1228" y="200"/>
                  </a:lnTo>
                  <a:lnTo>
                    <a:pt x="1242" y="216"/>
                  </a:lnTo>
                  <a:lnTo>
                    <a:pt x="1248" y="223"/>
                  </a:lnTo>
                  <a:lnTo>
                    <a:pt x="1253" y="231"/>
                  </a:lnTo>
                  <a:lnTo>
                    <a:pt x="1259" y="239"/>
                  </a:lnTo>
                  <a:lnTo>
                    <a:pt x="1263" y="248"/>
                  </a:lnTo>
                  <a:lnTo>
                    <a:pt x="1263" y="248"/>
                  </a:lnTo>
                  <a:lnTo>
                    <a:pt x="1266" y="256"/>
                  </a:lnTo>
                  <a:lnTo>
                    <a:pt x="1268" y="265"/>
                  </a:lnTo>
                  <a:lnTo>
                    <a:pt x="1268" y="265"/>
                  </a:lnTo>
                  <a:lnTo>
                    <a:pt x="1271" y="275"/>
                  </a:lnTo>
                  <a:lnTo>
                    <a:pt x="1275" y="285"/>
                  </a:lnTo>
                  <a:lnTo>
                    <a:pt x="1280" y="294"/>
                  </a:lnTo>
                  <a:lnTo>
                    <a:pt x="1286" y="302"/>
                  </a:lnTo>
                  <a:lnTo>
                    <a:pt x="1290" y="306"/>
                  </a:lnTo>
                  <a:lnTo>
                    <a:pt x="1290" y="306"/>
                  </a:lnTo>
                  <a:lnTo>
                    <a:pt x="1299" y="315"/>
                  </a:lnTo>
                  <a:lnTo>
                    <a:pt x="1306" y="325"/>
                  </a:lnTo>
                  <a:lnTo>
                    <a:pt x="1306" y="325"/>
                  </a:lnTo>
                  <a:lnTo>
                    <a:pt x="1310" y="331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6" y="349"/>
                  </a:lnTo>
                  <a:lnTo>
                    <a:pt x="1320" y="357"/>
                  </a:lnTo>
                  <a:lnTo>
                    <a:pt x="1320" y="357"/>
                  </a:lnTo>
                  <a:lnTo>
                    <a:pt x="1327" y="363"/>
                  </a:lnTo>
                  <a:lnTo>
                    <a:pt x="1334" y="370"/>
                  </a:lnTo>
                  <a:lnTo>
                    <a:pt x="1334" y="370"/>
                  </a:lnTo>
                  <a:lnTo>
                    <a:pt x="1340" y="375"/>
                  </a:lnTo>
                  <a:lnTo>
                    <a:pt x="1343" y="378"/>
                  </a:lnTo>
                  <a:lnTo>
                    <a:pt x="1346" y="382"/>
                  </a:lnTo>
                  <a:lnTo>
                    <a:pt x="1346" y="382"/>
                  </a:lnTo>
                  <a:lnTo>
                    <a:pt x="1349" y="388"/>
                  </a:lnTo>
                  <a:lnTo>
                    <a:pt x="1351" y="396"/>
                  </a:lnTo>
                  <a:lnTo>
                    <a:pt x="1354" y="404"/>
                  </a:lnTo>
                  <a:lnTo>
                    <a:pt x="1355" y="411"/>
                  </a:lnTo>
                  <a:lnTo>
                    <a:pt x="1355" y="411"/>
                  </a:lnTo>
                  <a:lnTo>
                    <a:pt x="1356" y="423"/>
                  </a:lnTo>
                  <a:lnTo>
                    <a:pt x="1359" y="434"/>
                  </a:lnTo>
                  <a:lnTo>
                    <a:pt x="1364" y="443"/>
                  </a:lnTo>
                  <a:lnTo>
                    <a:pt x="1369" y="452"/>
                  </a:lnTo>
                  <a:lnTo>
                    <a:pt x="1369" y="452"/>
                  </a:lnTo>
                  <a:lnTo>
                    <a:pt x="1374" y="464"/>
                  </a:lnTo>
                  <a:lnTo>
                    <a:pt x="1379" y="475"/>
                  </a:lnTo>
                  <a:lnTo>
                    <a:pt x="1379" y="475"/>
                  </a:lnTo>
                  <a:lnTo>
                    <a:pt x="1384" y="488"/>
                  </a:lnTo>
                  <a:lnTo>
                    <a:pt x="1387" y="503"/>
                  </a:lnTo>
                  <a:lnTo>
                    <a:pt x="1391" y="531"/>
                  </a:lnTo>
                  <a:lnTo>
                    <a:pt x="1391" y="531"/>
                  </a:lnTo>
                  <a:lnTo>
                    <a:pt x="1394" y="548"/>
                  </a:lnTo>
                  <a:lnTo>
                    <a:pt x="1397" y="566"/>
                  </a:lnTo>
                  <a:lnTo>
                    <a:pt x="1397" y="566"/>
                  </a:lnTo>
                  <a:lnTo>
                    <a:pt x="1400" y="583"/>
                  </a:lnTo>
                  <a:lnTo>
                    <a:pt x="1401" y="603"/>
                  </a:lnTo>
                  <a:lnTo>
                    <a:pt x="1401" y="623"/>
                  </a:lnTo>
                  <a:lnTo>
                    <a:pt x="1400" y="641"/>
                  </a:lnTo>
                  <a:lnTo>
                    <a:pt x="1400" y="641"/>
                  </a:lnTo>
                  <a:lnTo>
                    <a:pt x="1399" y="662"/>
                  </a:lnTo>
                  <a:lnTo>
                    <a:pt x="1399" y="682"/>
                  </a:lnTo>
                  <a:lnTo>
                    <a:pt x="1399" y="682"/>
                  </a:lnTo>
                  <a:lnTo>
                    <a:pt x="1400" y="713"/>
                  </a:lnTo>
                  <a:lnTo>
                    <a:pt x="1400" y="713"/>
                  </a:lnTo>
                  <a:lnTo>
                    <a:pt x="1401" y="745"/>
                  </a:lnTo>
                  <a:lnTo>
                    <a:pt x="1401" y="760"/>
                  </a:lnTo>
                  <a:lnTo>
                    <a:pt x="1401" y="777"/>
                  </a:lnTo>
                  <a:lnTo>
                    <a:pt x="1401" y="777"/>
                  </a:lnTo>
                  <a:lnTo>
                    <a:pt x="1399" y="801"/>
                  </a:lnTo>
                  <a:lnTo>
                    <a:pt x="1396" y="826"/>
                  </a:lnTo>
                  <a:lnTo>
                    <a:pt x="1392" y="850"/>
                  </a:lnTo>
                  <a:lnTo>
                    <a:pt x="1386" y="874"/>
                  </a:lnTo>
                  <a:lnTo>
                    <a:pt x="1380" y="897"/>
                  </a:lnTo>
                  <a:lnTo>
                    <a:pt x="1373" y="921"/>
                  </a:lnTo>
                  <a:lnTo>
                    <a:pt x="1365" y="944"/>
                  </a:lnTo>
                  <a:lnTo>
                    <a:pt x="1356" y="967"/>
                  </a:lnTo>
                  <a:lnTo>
                    <a:pt x="1345" y="988"/>
                  </a:lnTo>
                  <a:lnTo>
                    <a:pt x="1334" y="1010"/>
                  </a:lnTo>
                  <a:lnTo>
                    <a:pt x="1323" y="1032"/>
                  </a:lnTo>
                  <a:lnTo>
                    <a:pt x="1309" y="1052"/>
                  </a:lnTo>
                  <a:lnTo>
                    <a:pt x="1296" y="1073"/>
                  </a:lnTo>
                  <a:lnTo>
                    <a:pt x="1280" y="1093"/>
                  </a:lnTo>
                  <a:lnTo>
                    <a:pt x="1265" y="1112"/>
                  </a:lnTo>
                  <a:lnTo>
                    <a:pt x="1248" y="1131"/>
                  </a:lnTo>
                  <a:lnTo>
                    <a:pt x="1248" y="1131"/>
                  </a:lnTo>
                  <a:lnTo>
                    <a:pt x="1232" y="1147"/>
                  </a:lnTo>
                  <a:lnTo>
                    <a:pt x="1214" y="1164"/>
                  </a:lnTo>
                  <a:lnTo>
                    <a:pt x="1198" y="1179"/>
                  </a:lnTo>
                  <a:lnTo>
                    <a:pt x="1180" y="1194"/>
                  </a:lnTo>
                  <a:lnTo>
                    <a:pt x="1161" y="1207"/>
                  </a:lnTo>
                  <a:lnTo>
                    <a:pt x="1143" y="1219"/>
                  </a:lnTo>
                  <a:lnTo>
                    <a:pt x="1124" y="1230"/>
                  </a:lnTo>
                  <a:lnTo>
                    <a:pt x="1106" y="1240"/>
                  </a:lnTo>
                  <a:lnTo>
                    <a:pt x="1106" y="1240"/>
                  </a:lnTo>
                  <a:lnTo>
                    <a:pt x="1066" y="1261"/>
                  </a:lnTo>
                  <a:lnTo>
                    <a:pt x="1027" y="1280"/>
                  </a:lnTo>
                  <a:lnTo>
                    <a:pt x="989" y="1296"/>
                  </a:lnTo>
                  <a:lnTo>
                    <a:pt x="970" y="1304"/>
                  </a:lnTo>
                  <a:lnTo>
                    <a:pt x="952" y="1311"/>
                  </a:lnTo>
                  <a:lnTo>
                    <a:pt x="952" y="1311"/>
                  </a:lnTo>
                  <a:lnTo>
                    <a:pt x="925" y="1319"/>
                  </a:lnTo>
                  <a:lnTo>
                    <a:pt x="897" y="1326"/>
                  </a:lnTo>
                  <a:lnTo>
                    <a:pt x="869" y="1332"/>
                  </a:lnTo>
                  <a:lnTo>
                    <a:pt x="840" y="1337"/>
                  </a:lnTo>
                  <a:lnTo>
                    <a:pt x="810" y="1342"/>
                  </a:lnTo>
                  <a:lnTo>
                    <a:pt x="780" y="1345"/>
                  </a:lnTo>
                  <a:lnTo>
                    <a:pt x="750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close/>
                  <a:moveTo>
                    <a:pt x="722" y="38"/>
                  </a:moveTo>
                  <a:lnTo>
                    <a:pt x="722" y="38"/>
                  </a:lnTo>
                  <a:lnTo>
                    <a:pt x="717" y="41"/>
                  </a:lnTo>
                  <a:lnTo>
                    <a:pt x="711" y="42"/>
                  </a:lnTo>
                  <a:lnTo>
                    <a:pt x="711" y="42"/>
                  </a:lnTo>
                  <a:lnTo>
                    <a:pt x="667" y="42"/>
                  </a:lnTo>
                  <a:lnTo>
                    <a:pt x="624" y="43"/>
                  </a:lnTo>
                  <a:lnTo>
                    <a:pt x="583" y="45"/>
                  </a:lnTo>
                  <a:lnTo>
                    <a:pt x="544" y="48"/>
                  </a:lnTo>
                  <a:lnTo>
                    <a:pt x="504" y="55"/>
                  </a:lnTo>
                  <a:lnTo>
                    <a:pt x="486" y="58"/>
                  </a:lnTo>
                  <a:lnTo>
                    <a:pt x="467" y="62"/>
                  </a:lnTo>
                  <a:lnTo>
                    <a:pt x="448" y="67"/>
                  </a:lnTo>
                  <a:lnTo>
                    <a:pt x="429" y="72"/>
                  </a:lnTo>
                  <a:lnTo>
                    <a:pt x="411" y="78"/>
                  </a:lnTo>
                  <a:lnTo>
                    <a:pt x="393" y="86"/>
                  </a:lnTo>
                  <a:lnTo>
                    <a:pt x="393" y="86"/>
                  </a:lnTo>
                  <a:lnTo>
                    <a:pt x="360" y="99"/>
                  </a:lnTo>
                  <a:lnTo>
                    <a:pt x="327" y="114"/>
                  </a:lnTo>
                  <a:lnTo>
                    <a:pt x="293" y="131"/>
                  </a:lnTo>
                  <a:lnTo>
                    <a:pt x="275" y="139"/>
                  </a:lnTo>
                  <a:lnTo>
                    <a:pt x="259" y="150"/>
                  </a:lnTo>
                  <a:lnTo>
                    <a:pt x="242" y="160"/>
                  </a:lnTo>
                  <a:lnTo>
                    <a:pt x="227" y="170"/>
                  </a:lnTo>
                  <a:lnTo>
                    <a:pt x="211" y="183"/>
                  </a:lnTo>
                  <a:lnTo>
                    <a:pt x="197" y="195"/>
                  </a:lnTo>
                  <a:lnTo>
                    <a:pt x="182" y="208"/>
                  </a:lnTo>
                  <a:lnTo>
                    <a:pt x="170" y="223"/>
                  </a:lnTo>
                  <a:lnTo>
                    <a:pt x="157" y="238"/>
                  </a:lnTo>
                  <a:lnTo>
                    <a:pt x="146" y="255"/>
                  </a:lnTo>
                  <a:lnTo>
                    <a:pt x="146" y="255"/>
                  </a:lnTo>
                  <a:lnTo>
                    <a:pt x="130" y="283"/>
                  </a:lnTo>
                  <a:lnTo>
                    <a:pt x="114" y="312"/>
                  </a:lnTo>
                  <a:lnTo>
                    <a:pt x="102" y="342"/>
                  </a:lnTo>
                  <a:lnTo>
                    <a:pt x="90" y="371"/>
                  </a:lnTo>
                  <a:lnTo>
                    <a:pt x="80" y="401"/>
                  </a:lnTo>
                  <a:lnTo>
                    <a:pt x="72" y="431"/>
                  </a:lnTo>
                  <a:lnTo>
                    <a:pt x="63" y="460"/>
                  </a:lnTo>
                  <a:lnTo>
                    <a:pt x="57" y="491"/>
                  </a:lnTo>
                  <a:lnTo>
                    <a:pt x="53" y="521"/>
                  </a:lnTo>
                  <a:lnTo>
                    <a:pt x="49" y="551"/>
                  </a:lnTo>
                  <a:lnTo>
                    <a:pt x="46" y="581"/>
                  </a:lnTo>
                  <a:lnTo>
                    <a:pt x="43" y="611"/>
                  </a:lnTo>
                  <a:lnTo>
                    <a:pt x="41" y="670"/>
                  </a:lnTo>
                  <a:lnTo>
                    <a:pt x="40" y="727"/>
                  </a:lnTo>
                  <a:lnTo>
                    <a:pt x="40" y="727"/>
                  </a:lnTo>
                  <a:lnTo>
                    <a:pt x="41" y="757"/>
                  </a:lnTo>
                  <a:lnTo>
                    <a:pt x="42" y="770"/>
                  </a:lnTo>
                  <a:lnTo>
                    <a:pt x="44" y="785"/>
                  </a:lnTo>
                  <a:lnTo>
                    <a:pt x="47" y="799"/>
                  </a:lnTo>
                  <a:lnTo>
                    <a:pt x="51" y="814"/>
                  </a:lnTo>
                  <a:lnTo>
                    <a:pt x="56" y="828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6" y="851"/>
                  </a:lnTo>
                  <a:lnTo>
                    <a:pt x="69" y="860"/>
                  </a:lnTo>
                  <a:lnTo>
                    <a:pt x="74" y="879"/>
                  </a:lnTo>
                  <a:lnTo>
                    <a:pt x="74" y="879"/>
                  </a:lnTo>
                  <a:lnTo>
                    <a:pt x="77" y="892"/>
                  </a:lnTo>
                  <a:lnTo>
                    <a:pt x="81" y="906"/>
                  </a:lnTo>
                  <a:lnTo>
                    <a:pt x="87" y="919"/>
                  </a:lnTo>
                  <a:lnTo>
                    <a:pt x="94" y="932"/>
                  </a:lnTo>
                  <a:lnTo>
                    <a:pt x="94" y="932"/>
                  </a:lnTo>
                  <a:lnTo>
                    <a:pt x="118" y="966"/>
                  </a:lnTo>
                  <a:lnTo>
                    <a:pt x="142" y="1002"/>
                  </a:lnTo>
                  <a:lnTo>
                    <a:pt x="142" y="1002"/>
                  </a:lnTo>
                  <a:lnTo>
                    <a:pt x="155" y="1021"/>
                  </a:lnTo>
                  <a:lnTo>
                    <a:pt x="171" y="1040"/>
                  </a:lnTo>
                  <a:lnTo>
                    <a:pt x="171" y="1040"/>
                  </a:lnTo>
                  <a:lnTo>
                    <a:pt x="183" y="1056"/>
                  </a:lnTo>
                  <a:lnTo>
                    <a:pt x="196" y="1073"/>
                  </a:lnTo>
                  <a:lnTo>
                    <a:pt x="196" y="1073"/>
                  </a:lnTo>
                  <a:lnTo>
                    <a:pt x="205" y="1084"/>
                  </a:lnTo>
                  <a:lnTo>
                    <a:pt x="213" y="1096"/>
                  </a:lnTo>
                  <a:lnTo>
                    <a:pt x="223" y="1106"/>
                  </a:lnTo>
                  <a:lnTo>
                    <a:pt x="232" y="1116"/>
                  </a:lnTo>
                  <a:lnTo>
                    <a:pt x="252" y="1134"/>
                  </a:lnTo>
                  <a:lnTo>
                    <a:pt x="274" y="1150"/>
                  </a:lnTo>
                  <a:lnTo>
                    <a:pt x="296" y="1166"/>
                  </a:lnTo>
                  <a:lnTo>
                    <a:pt x="320" y="1179"/>
                  </a:lnTo>
                  <a:lnTo>
                    <a:pt x="342" y="1192"/>
                  </a:lnTo>
                  <a:lnTo>
                    <a:pt x="366" y="1203"/>
                  </a:lnTo>
                  <a:lnTo>
                    <a:pt x="366" y="1203"/>
                  </a:lnTo>
                  <a:lnTo>
                    <a:pt x="383" y="1212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414" y="1232"/>
                  </a:lnTo>
                  <a:lnTo>
                    <a:pt x="429" y="1241"/>
                  </a:lnTo>
                  <a:lnTo>
                    <a:pt x="429" y="1241"/>
                  </a:lnTo>
                  <a:lnTo>
                    <a:pt x="453" y="1253"/>
                  </a:lnTo>
                  <a:lnTo>
                    <a:pt x="477" y="1263"/>
                  </a:lnTo>
                  <a:lnTo>
                    <a:pt x="499" y="1272"/>
                  </a:lnTo>
                  <a:lnTo>
                    <a:pt x="522" y="1280"/>
                  </a:lnTo>
                  <a:lnTo>
                    <a:pt x="522" y="1280"/>
                  </a:lnTo>
                  <a:lnTo>
                    <a:pt x="546" y="1287"/>
                  </a:lnTo>
                  <a:lnTo>
                    <a:pt x="569" y="1293"/>
                  </a:lnTo>
                  <a:lnTo>
                    <a:pt x="592" y="1297"/>
                  </a:lnTo>
                  <a:lnTo>
                    <a:pt x="617" y="1301"/>
                  </a:lnTo>
                  <a:lnTo>
                    <a:pt x="642" y="1304"/>
                  </a:lnTo>
                  <a:lnTo>
                    <a:pt x="668" y="1306"/>
                  </a:lnTo>
                  <a:lnTo>
                    <a:pt x="694" y="1307"/>
                  </a:lnTo>
                  <a:lnTo>
                    <a:pt x="721" y="1309"/>
                  </a:lnTo>
                  <a:lnTo>
                    <a:pt x="721" y="1309"/>
                  </a:lnTo>
                  <a:lnTo>
                    <a:pt x="766" y="1307"/>
                  </a:lnTo>
                  <a:lnTo>
                    <a:pt x="790" y="1307"/>
                  </a:lnTo>
                  <a:lnTo>
                    <a:pt x="813" y="1305"/>
                  </a:lnTo>
                  <a:lnTo>
                    <a:pt x="836" y="1303"/>
                  </a:lnTo>
                  <a:lnTo>
                    <a:pt x="859" y="1300"/>
                  </a:lnTo>
                  <a:lnTo>
                    <a:pt x="880" y="1295"/>
                  </a:lnTo>
                  <a:lnTo>
                    <a:pt x="901" y="1289"/>
                  </a:lnTo>
                  <a:lnTo>
                    <a:pt x="901" y="1289"/>
                  </a:lnTo>
                  <a:lnTo>
                    <a:pt x="947" y="1271"/>
                  </a:lnTo>
                  <a:lnTo>
                    <a:pt x="991" y="1254"/>
                  </a:lnTo>
                  <a:lnTo>
                    <a:pt x="1035" y="1234"/>
                  </a:lnTo>
                  <a:lnTo>
                    <a:pt x="1056" y="1224"/>
                  </a:lnTo>
                  <a:lnTo>
                    <a:pt x="1078" y="1212"/>
                  </a:lnTo>
                  <a:lnTo>
                    <a:pt x="1098" y="1201"/>
                  </a:lnTo>
                  <a:lnTo>
                    <a:pt x="1119" y="1189"/>
                  </a:lnTo>
                  <a:lnTo>
                    <a:pt x="1139" y="1175"/>
                  </a:lnTo>
                  <a:lnTo>
                    <a:pt x="1158" y="1161"/>
                  </a:lnTo>
                  <a:lnTo>
                    <a:pt x="1178" y="1146"/>
                  </a:lnTo>
                  <a:lnTo>
                    <a:pt x="1197" y="1130"/>
                  </a:lnTo>
                  <a:lnTo>
                    <a:pt x="1215" y="1113"/>
                  </a:lnTo>
                  <a:lnTo>
                    <a:pt x="1233" y="1095"/>
                  </a:lnTo>
                  <a:lnTo>
                    <a:pt x="1233" y="1095"/>
                  </a:lnTo>
                  <a:lnTo>
                    <a:pt x="1248" y="1077"/>
                  </a:lnTo>
                  <a:lnTo>
                    <a:pt x="1264" y="1059"/>
                  </a:lnTo>
                  <a:lnTo>
                    <a:pt x="1277" y="1038"/>
                  </a:lnTo>
                  <a:lnTo>
                    <a:pt x="1291" y="1017"/>
                  </a:lnTo>
                  <a:lnTo>
                    <a:pt x="1303" y="996"/>
                  </a:lnTo>
                  <a:lnTo>
                    <a:pt x="1314" y="973"/>
                  </a:lnTo>
                  <a:lnTo>
                    <a:pt x="1325" y="950"/>
                  </a:lnTo>
                  <a:lnTo>
                    <a:pt x="1334" y="927"/>
                  </a:lnTo>
                  <a:lnTo>
                    <a:pt x="1342" y="904"/>
                  </a:lnTo>
                  <a:lnTo>
                    <a:pt x="1348" y="880"/>
                  </a:lnTo>
                  <a:lnTo>
                    <a:pt x="1355" y="855"/>
                  </a:lnTo>
                  <a:lnTo>
                    <a:pt x="1360" y="831"/>
                  </a:lnTo>
                  <a:lnTo>
                    <a:pt x="1363" y="807"/>
                  </a:lnTo>
                  <a:lnTo>
                    <a:pt x="1365" y="783"/>
                  </a:lnTo>
                  <a:lnTo>
                    <a:pt x="1366" y="759"/>
                  </a:lnTo>
                  <a:lnTo>
                    <a:pt x="1365" y="735"/>
                  </a:lnTo>
                  <a:lnTo>
                    <a:pt x="1365" y="735"/>
                  </a:lnTo>
                  <a:lnTo>
                    <a:pt x="1363" y="661"/>
                  </a:lnTo>
                  <a:lnTo>
                    <a:pt x="1363" y="661"/>
                  </a:lnTo>
                  <a:lnTo>
                    <a:pt x="1361" y="605"/>
                  </a:lnTo>
                  <a:lnTo>
                    <a:pt x="1358" y="548"/>
                  </a:lnTo>
                  <a:lnTo>
                    <a:pt x="1358" y="548"/>
                  </a:lnTo>
                  <a:lnTo>
                    <a:pt x="1357" y="538"/>
                  </a:lnTo>
                  <a:lnTo>
                    <a:pt x="1355" y="528"/>
                  </a:lnTo>
                  <a:lnTo>
                    <a:pt x="1350" y="509"/>
                  </a:lnTo>
                  <a:lnTo>
                    <a:pt x="1344" y="491"/>
                  </a:lnTo>
                  <a:lnTo>
                    <a:pt x="1337" y="474"/>
                  </a:lnTo>
                  <a:lnTo>
                    <a:pt x="1337" y="474"/>
                  </a:lnTo>
                  <a:lnTo>
                    <a:pt x="1330" y="455"/>
                  </a:lnTo>
                  <a:lnTo>
                    <a:pt x="1330" y="455"/>
                  </a:lnTo>
                  <a:lnTo>
                    <a:pt x="1326" y="444"/>
                  </a:lnTo>
                  <a:lnTo>
                    <a:pt x="1323" y="434"/>
                  </a:lnTo>
                  <a:lnTo>
                    <a:pt x="1323" y="434"/>
                  </a:lnTo>
                  <a:lnTo>
                    <a:pt x="1319" y="421"/>
                  </a:lnTo>
                  <a:lnTo>
                    <a:pt x="1315" y="410"/>
                  </a:lnTo>
                  <a:lnTo>
                    <a:pt x="1312" y="404"/>
                  </a:lnTo>
                  <a:lnTo>
                    <a:pt x="1309" y="399"/>
                  </a:lnTo>
                  <a:lnTo>
                    <a:pt x="1305" y="393"/>
                  </a:lnTo>
                  <a:lnTo>
                    <a:pt x="1300" y="388"/>
                  </a:lnTo>
                  <a:lnTo>
                    <a:pt x="1300" y="388"/>
                  </a:lnTo>
                  <a:lnTo>
                    <a:pt x="1294" y="382"/>
                  </a:lnTo>
                  <a:lnTo>
                    <a:pt x="1287" y="374"/>
                  </a:lnTo>
                  <a:lnTo>
                    <a:pt x="1277" y="355"/>
                  </a:lnTo>
                  <a:lnTo>
                    <a:pt x="1277" y="355"/>
                  </a:lnTo>
                  <a:lnTo>
                    <a:pt x="1270" y="341"/>
                  </a:lnTo>
                  <a:lnTo>
                    <a:pt x="1266" y="334"/>
                  </a:lnTo>
                  <a:lnTo>
                    <a:pt x="1261" y="328"/>
                  </a:lnTo>
                  <a:lnTo>
                    <a:pt x="1261" y="328"/>
                  </a:lnTo>
                  <a:lnTo>
                    <a:pt x="1252" y="316"/>
                  </a:lnTo>
                  <a:lnTo>
                    <a:pt x="1245" y="303"/>
                  </a:lnTo>
                  <a:lnTo>
                    <a:pt x="1239" y="290"/>
                  </a:lnTo>
                  <a:lnTo>
                    <a:pt x="1234" y="275"/>
                  </a:lnTo>
                  <a:lnTo>
                    <a:pt x="1234" y="275"/>
                  </a:lnTo>
                  <a:lnTo>
                    <a:pt x="1230" y="263"/>
                  </a:lnTo>
                  <a:lnTo>
                    <a:pt x="1223" y="254"/>
                  </a:lnTo>
                  <a:lnTo>
                    <a:pt x="1217" y="245"/>
                  </a:lnTo>
                  <a:lnTo>
                    <a:pt x="1211" y="237"/>
                  </a:lnTo>
                  <a:lnTo>
                    <a:pt x="1203" y="230"/>
                  </a:lnTo>
                  <a:lnTo>
                    <a:pt x="1196" y="223"/>
                  </a:lnTo>
                  <a:lnTo>
                    <a:pt x="1178" y="211"/>
                  </a:lnTo>
                  <a:lnTo>
                    <a:pt x="1178" y="211"/>
                  </a:lnTo>
                  <a:lnTo>
                    <a:pt x="1163" y="199"/>
                  </a:lnTo>
                  <a:lnTo>
                    <a:pt x="1163" y="199"/>
                  </a:lnTo>
                  <a:lnTo>
                    <a:pt x="1151" y="191"/>
                  </a:lnTo>
                  <a:lnTo>
                    <a:pt x="1151" y="191"/>
                  </a:lnTo>
                  <a:lnTo>
                    <a:pt x="1136" y="178"/>
                  </a:lnTo>
                  <a:lnTo>
                    <a:pt x="1119" y="166"/>
                  </a:lnTo>
                  <a:lnTo>
                    <a:pt x="1103" y="156"/>
                  </a:lnTo>
                  <a:lnTo>
                    <a:pt x="1085" y="145"/>
                  </a:lnTo>
                  <a:lnTo>
                    <a:pt x="1085" y="145"/>
                  </a:lnTo>
                  <a:lnTo>
                    <a:pt x="1034" y="122"/>
                  </a:lnTo>
                  <a:lnTo>
                    <a:pt x="986" y="101"/>
                  </a:lnTo>
                  <a:lnTo>
                    <a:pt x="939" y="82"/>
                  </a:lnTo>
                  <a:lnTo>
                    <a:pt x="894" y="68"/>
                  </a:lnTo>
                  <a:lnTo>
                    <a:pt x="851" y="56"/>
                  </a:lnTo>
                  <a:lnTo>
                    <a:pt x="829" y="50"/>
                  </a:lnTo>
                  <a:lnTo>
                    <a:pt x="808" y="46"/>
                  </a:lnTo>
                  <a:lnTo>
                    <a:pt x="788" y="43"/>
                  </a:lnTo>
                  <a:lnTo>
                    <a:pt x="767" y="40"/>
                  </a:lnTo>
                  <a:lnTo>
                    <a:pt x="746" y="38"/>
                  </a:lnTo>
                  <a:lnTo>
                    <a:pt x="727" y="37"/>
                  </a:lnTo>
                  <a:lnTo>
                    <a:pt x="723" y="36"/>
                  </a:lnTo>
                  <a:lnTo>
                    <a:pt x="722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4" name="Freeform 480"/>
            <p:cNvSpPr>
              <a:spLocks noEditPoints="1"/>
            </p:cNvSpPr>
            <p:nvPr/>
          </p:nvSpPr>
          <p:spPr bwMode="auto">
            <a:xfrm>
              <a:off x="6435726" y="3302000"/>
              <a:ext cx="271463" cy="298450"/>
            </a:xfrm>
            <a:custGeom>
              <a:avLst/>
              <a:gdLst/>
              <a:ahLst/>
              <a:cxnLst>
                <a:cxn ang="0">
                  <a:pos x="450" y="557"/>
                </a:cxn>
                <a:cxn ang="0">
                  <a:pos x="366" y="529"/>
                </a:cxn>
                <a:cxn ang="0">
                  <a:pos x="326" y="519"/>
                </a:cxn>
                <a:cxn ang="0">
                  <a:pos x="297" y="505"/>
                </a:cxn>
                <a:cxn ang="0">
                  <a:pos x="230" y="478"/>
                </a:cxn>
                <a:cxn ang="0">
                  <a:pos x="160" y="451"/>
                </a:cxn>
                <a:cxn ang="0">
                  <a:pos x="114" y="440"/>
                </a:cxn>
                <a:cxn ang="0">
                  <a:pos x="85" y="421"/>
                </a:cxn>
                <a:cxn ang="0">
                  <a:pos x="66" y="358"/>
                </a:cxn>
                <a:cxn ang="0">
                  <a:pos x="46" y="269"/>
                </a:cxn>
                <a:cxn ang="0">
                  <a:pos x="21" y="151"/>
                </a:cxn>
                <a:cxn ang="0">
                  <a:pos x="2" y="56"/>
                </a:cxn>
                <a:cxn ang="0">
                  <a:pos x="2" y="16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4" y="4"/>
                </a:cxn>
                <a:cxn ang="0">
                  <a:pos x="56" y="6"/>
                </a:cxn>
                <a:cxn ang="0">
                  <a:pos x="57" y="9"/>
                </a:cxn>
                <a:cxn ang="0">
                  <a:pos x="101" y="30"/>
                </a:cxn>
                <a:cxn ang="0">
                  <a:pos x="231" y="90"/>
                </a:cxn>
                <a:cxn ang="0">
                  <a:pos x="292" y="117"/>
                </a:cxn>
                <a:cxn ang="0">
                  <a:pos x="351" y="157"/>
                </a:cxn>
                <a:cxn ang="0">
                  <a:pos x="373" y="204"/>
                </a:cxn>
                <a:cxn ang="0">
                  <a:pos x="430" y="337"/>
                </a:cxn>
                <a:cxn ang="0">
                  <a:pos x="461" y="401"/>
                </a:cxn>
                <a:cxn ang="0">
                  <a:pos x="495" y="472"/>
                </a:cxn>
                <a:cxn ang="0">
                  <a:pos x="503" y="509"/>
                </a:cxn>
                <a:cxn ang="0">
                  <a:pos x="509" y="528"/>
                </a:cxn>
                <a:cxn ang="0">
                  <a:pos x="513" y="540"/>
                </a:cxn>
                <a:cxn ang="0">
                  <a:pos x="504" y="558"/>
                </a:cxn>
                <a:cxn ang="0">
                  <a:pos x="492" y="560"/>
                </a:cxn>
                <a:cxn ang="0">
                  <a:pos x="481" y="563"/>
                </a:cxn>
                <a:cxn ang="0">
                  <a:pos x="43" y="61"/>
                </a:cxn>
                <a:cxn ang="0">
                  <a:pos x="48" y="100"/>
                </a:cxn>
                <a:cxn ang="0">
                  <a:pos x="58" y="147"/>
                </a:cxn>
                <a:cxn ang="0">
                  <a:pos x="65" y="173"/>
                </a:cxn>
                <a:cxn ang="0">
                  <a:pos x="73" y="224"/>
                </a:cxn>
                <a:cxn ang="0">
                  <a:pos x="93" y="310"/>
                </a:cxn>
                <a:cxn ang="0">
                  <a:pos x="112" y="374"/>
                </a:cxn>
                <a:cxn ang="0">
                  <a:pos x="121" y="403"/>
                </a:cxn>
                <a:cxn ang="0">
                  <a:pos x="188" y="424"/>
                </a:cxn>
                <a:cxn ang="0">
                  <a:pos x="235" y="443"/>
                </a:cxn>
                <a:cxn ang="0">
                  <a:pos x="283" y="461"/>
                </a:cxn>
                <a:cxn ang="0">
                  <a:pos x="325" y="478"/>
                </a:cxn>
                <a:cxn ang="0">
                  <a:pos x="386" y="498"/>
                </a:cxn>
                <a:cxn ang="0">
                  <a:pos x="463" y="524"/>
                </a:cxn>
                <a:cxn ang="0">
                  <a:pos x="468" y="507"/>
                </a:cxn>
                <a:cxn ang="0">
                  <a:pos x="432" y="419"/>
                </a:cxn>
                <a:cxn ang="0">
                  <a:pos x="405" y="371"/>
                </a:cxn>
                <a:cxn ang="0">
                  <a:pos x="374" y="304"/>
                </a:cxn>
                <a:cxn ang="0">
                  <a:pos x="338" y="213"/>
                </a:cxn>
                <a:cxn ang="0">
                  <a:pos x="325" y="186"/>
                </a:cxn>
                <a:cxn ang="0">
                  <a:pos x="272" y="151"/>
                </a:cxn>
                <a:cxn ang="0">
                  <a:pos x="207" y="120"/>
                </a:cxn>
                <a:cxn ang="0">
                  <a:pos x="96" y="66"/>
                </a:cxn>
                <a:cxn ang="0">
                  <a:pos x="38" y="42"/>
                </a:cxn>
              </a:cxnLst>
              <a:rect l="0" t="0" r="r" b="b"/>
              <a:pathLst>
                <a:path w="513" h="563">
                  <a:moveTo>
                    <a:pt x="481" y="563"/>
                  </a:moveTo>
                  <a:lnTo>
                    <a:pt x="481" y="563"/>
                  </a:lnTo>
                  <a:lnTo>
                    <a:pt x="477" y="562"/>
                  </a:lnTo>
                  <a:lnTo>
                    <a:pt x="477" y="562"/>
                  </a:lnTo>
                  <a:lnTo>
                    <a:pt x="450" y="557"/>
                  </a:lnTo>
                  <a:lnTo>
                    <a:pt x="423" y="551"/>
                  </a:lnTo>
                  <a:lnTo>
                    <a:pt x="398" y="542"/>
                  </a:lnTo>
                  <a:lnTo>
                    <a:pt x="376" y="533"/>
                  </a:lnTo>
                  <a:lnTo>
                    <a:pt x="376" y="533"/>
                  </a:lnTo>
                  <a:lnTo>
                    <a:pt x="366" y="529"/>
                  </a:lnTo>
                  <a:lnTo>
                    <a:pt x="352" y="524"/>
                  </a:lnTo>
                  <a:lnTo>
                    <a:pt x="338" y="521"/>
                  </a:lnTo>
                  <a:lnTo>
                    <a:pt x="331" y="520"/>
                  </a:lnTo>
                  <a:lnTo>
                    <a:pt x="326" y="519"/>
                  </a:lnTo>
                  <a:lnTo>
                    <a:pt x="326" y="519"/>
                  </a:lnTo>
                  <a:lnTo>
                    <a:pt x="320" y="519"/>
                  </a:lnTo>
                  <a:lnTo>
                    <a:pt x="315" y="516"/>
                  </a:lnTo>
                  <a:lnTo>
                    <a:pt x="305" y="510"/>
                  </a:lnTo>
                  <a:lnTo>
                    <a:pt x="305" y="510"/>
                  </a:lnTo>
                  <a:lnTo>
                    <a:pt x="297" y="505"/>
                  </a:lnTo>
                  <a:lnTo>
                    <a:pt x="287" y="501"/>
                  </a:lnTo>
                  <a:lnTo>
                    <a:pt x="287" y="501"/>
                  </a:lnTo>
                  <a:lnTo>
                    <a:pt x="273" y="497"/>
                  </a:lnTo>
                  <a:lnTo>
                    <a:pt x="258" y="491"/>
                  </a:lnTo>
                  <a:lnTo>
                    <a:pt x="230" y="478"/>
                  </a:lnTo>
                  <a:lnTo>
                    <a:pt x="230" y="478"/>
                  </a:lnTo>
                  <a:lnTo>
                    <a:pt x="213" y="470"/>
                  </a:lnTo>
                  <a:lnTo>
                    <a:pt x="195" y="463"/>
                  </a:lnTo>
                  <a:lnTo>
                    <a:pt x="178" y="457"/>
                  </a:lnTo>
                  <a:lnTo>
                    <a:pt x="160" y="451"/>
                  </a:lnTo>
                  <a:lnTo>
                    <a:pt x="160" y="451"/>
                  </a:lnTo>
                  <a:lnTo>
                    <a:pt x="150" y="449"/>
                  </a:lnTo>
                  <a:lnTo>
                    <a:pt x="150" y="449"/>
                  </a:lnTo>
                  <a:lnTo>
                    <a:pt x="132" y="446"/>
                  </a:lnTo>
                  <a:lnTo>
                    <a:pt x="114" y="440"/>
                  </a:lnTo>
                  <a:lnTo>
                    <a:pt x="105" y="437"/>
                  </a:lnTo>
                  <a:lnTo>
                    <a:pt x="96" y="433"/>
                  </a:lnTo>
                  <a:lnTo>
                    <a:pt x="90" y="428"/>
                  </a:lnTo>
                  <a:lnTo>
                    <a:pt x="85" y="421"/>
                  </a:lnTo>
                  <a:lnTo>
                    <a:pt x="85" y="421"/>
                  </a:lnTo>
                  <a:lnTo>
                    <a:pt x="82" y="415"/>
                  </a:lnTo>
                  <a:lnTo>
                    <a:pt x="79" y="408"/>
                  </a:lnTo>
                  <a:lnTo>
                    <a:pt x="74" y="391"/>
                  </a:lnTo>
                  <a:lnTo>
                    <a:pt x="70" y="375"/>
                  </a:lnTo>
                  <a:lnTo>
                    <a:pt x="66" y="358"/>
                  </a:lnTo>
                  <a:lnTo>
                    <a:pt x="66" y="358"/>
                  </a:lnTo>
                  <a:lnTo>
                    <a:pt x="61" y="332"/>
                  </a:lnTo>
                  <a:lnTo>
                    <a:pt x="57" y="315"/>
                  </a:lnTo>
                  <a:lnTo>
                    <a:pt x="57" y="315"/>
                  </a:lnTo>
                  <a:lnTo>
                    <a:pt x="46" y="269"/>
                  </a:lnTo>
                  <a:lnTo>
                    <a:pt x="41" y="245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29" y="186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4" y="119"/>
                  </a:lnTo>
                  <a:lnTo>
                    <a:pt x="6" y="88"/>
                  </a:lnTo>
                  <a:lnTo>
                    <a:pt x="4" y="71"/>
                  </a:lnTo>
                  <a:lnTo>
                    <a:pt x="2" y="56"/>
                  </a:lnTo>
                  <a:lnTo>
                    <a:pt x="1" y="3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2"/>
                  </a:lnTo>
                  <a:lnTo>
                    <a:pt x="44" y="4"/>
                  </a:lnTo>
                  <a:lnTo>
                    <a:pt x="47" y="8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7" y="9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87" y="23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26" y="42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90" y="71"/>
                  </a:lnTo>
                  <a:lnTo>
                    <a:pt x="231" y="90"/>
                  </a:lnTo>
                  <a:lnTo>
                    <a:pt x="231" y="90"/>
                  </a:lnTo>
                  <a:lnTo>
                    <a:pt x="245" y="97"/>
                  </a:lnTo>
                  <a:lnTo>
                    <a:pt x="262" y="104"/>
                  </a:lnTo>
                  <a:lnTo>
                    <a:pt x="262" y="104"/>
                  </a:lnTo>
                  <a:lnTo>
                    <a:pt x="292" y="117"/>
                  </a:lnTo>
                  <a:lnTo>
                    <a:pt x="307" y="125"/>
                  </a:lnTo>
                  <a:lnTo>
                    <a:pt x="321" y="133"/>
                  </a:lnTo>
                  <a:lnTo>
                    <a:pt x="335" y="142"/>
                  </a:lnTo>
                  <a:lnTo>
                    <a:pt x="346" y="152"/>
                  </a:lnTo>
                  <a:lnTo>
                    <a:pt x="351" y="157"/>
                  </a:lnTo>
                  <a:lnTo>
                    <a:pt x="356" y="163"/>
                  </a:lnTo>
                  <a:lnTo>
                    <a:pt x="359" y="169"/>
                  </a:lnTo>
                  <a:lnTo>
                    <a:pt x="362" y="176"/>
                  </a:lnTo>
                  <a:lnTo>
                    <a:pt x="373" y="204"/>
                  </a:lnTo>
                  <a:lnTo>
                    <a:pt x="373" y="204"/>
                  </a:lnTo>
                  <a:lnTo>
                    <a:pt x="404" y="282"/>
                  </a:lnTo>
                  <a:lnTo>
                    <a:pt x="404" y="282"/>
                  </a:lnTo>
                  <a:lnTo>
                    <a:pt x="410" y="296"/>
                  </a:lnTo>
                  <a:lnTo>
                    <a:pt x="416" y="310"/>
                  </a:lnTo>
                  <a:lnTo>
                    <a:pt x="430" y="337"/>
                  </a:lnTo>
                  <a:lnTo>
                    <a:pt x="430" y="337"/>
                  </a:lnTo>
                  <a:lnTo>
                    <a:pt x="441" y="358"/>
                  </a:lnTo>
                  <a:lnTo>
                    <a:pt x="452" y="381"/>
                  </a:lnTo>
                  <a:lnTo>
                    <a:pt x="452" y="381"/>
                  </a:lnTo>
                  <a:lnTo>
                    <a:pt x="461" y="401"/>
                  </a:lnTo>
                  <a:lnTo>
                    <a:pt x="471" y="420"/>
                  </a:lnTo>
                  <a:lnTo>
                    <a:pt x="471" y="420"/>
                  </a:lnTo>
                  <a:lnTo>
                    <a:pt x="484" y="445"/>
                  </a:lnTo>
                  <a:lnTo>
                    <a:pt x="490" y="459"/>
                  </a:lnTo>
                  <a:lnTo>
                    <a:pt x="495" y="472"/>
                  </a:lnTo>
                  <a:lnTo>
                    <a:pt x="495" y="472"/>
                  </a:lnTo>
                  <a:lnTo>
                    <a:pt x="499" y="484"/>
                  </a:lnTo>
                  <a:lnTo>
                    <a:pt x="501" y="497"/>
                  </a:lnTo>
                  <a:lnTo>
                    <a:pt x="501" y="497"/>
                  </a:lnTo>
                  <a:lnTo>
                    <a:pt x="503" y="509"/>
                  </a:lnTo>
                  <a:lnTo>
                    <a:pt x="507" y="522"/>
                  </a:lnTo>
                  <a:lnTo>
                    <a:pt x="507" y="522"/>
                  </a:lnTo>
                  <a:lnTo>
                    <a:pt x="509" y="527"/>
                  </a:lnTo>
                  <a:lnTo>
                    <a:pt x="509" y="527"/>
                  </a:lnTo>
                  <a:lnTo>
                    <a:pt x="509" y="528"/>
                  </a:lnTo>
                  <a:lnTo>
                    <a:pt x="508" y="529"/>
                  </a:lnTo>
                  <a:lnTo>
                    <a:pt x="508" y="529"/>
                  </a:lnTo>
                  <a:lnTo>
                    <a:pt x="510" y="532"/>
                  </a:lnTo>
                  <a:lnTo>
                    <a:pt x="512" y="535"/>
                  </a:lnTo>
                  <a:lnTo>
                    <a:pt x="513" y="540"/>
                  </a:lnTo>
                  <a:lnTo>
                    <a:pt x="513" y="545"/>
                  </a:lnTo>
                  <a:lnTo>
                    <a:pt x="512" y="549"/>
                  </a:lnTo>
                  <a:lnTo>
                    <a:pt x="512" y="549"/>
                  </a:lnTo>
                  <a:lnTo>
                    <a:pt x="508" y="554"/>
                  </a:lnTo>
                  <a:lnTo>
                    <a:pt x="504" y="558"/>
                  </a:lnTo>
                  <a:lnTo>
                    <a:pt x="499" y="560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2" y="560"/>
                  </a:lnTo>
                  <a:lnTo>
                    <a:pt x="490" y="560"/>
                  </a:lnTo>
                  <a:lnTo>
                    <a:pt x="489" y="561"/>
                  </a:lnTo>
                  <a:lnTo>
                    <a:pt x="489" y="561"/>
                  </a:lnTo>
                  <a:lnTo>
                    <a:pt x="485" y="562"/>
                  </a:lnTo>
                  <a:lnTo>
                    <a:pt x="481" y="563"/>
                  </a:lnTo>
                  <a:lnTo>
                    <a:pt x="481" y="563"/>
                  </a:lnTo>
                  <a:close/>
                  <a:moveTo>
                    <a:pt x="41" y="52"/>
                  </a:moveTo>
                  <a:lnTo>
                    <a:pt x="41" y="52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7" y="88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50" y="115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5" y="137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62" y="160"/>
                  </a:lnTo>
                  <a:lnTo>
                    <a:pt x="64" y="166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3"/>
                  </a:lnTo>
                  <a:lnTo>
                    <a:pt x="67" y="197"/>
                  </a:lnTo>
                  <a:lnTo>
                    <a:pt x="69" y="212"/>
                  </a:lnTo>
                  <a:lnTo>
                    <a:pt x="73" y="224"/>
                  </a:lnTo>
                  <a:lnTo>
                    <a:pt x="73" y="224"/>
                  </a:lnTo>
                  <a:lnTo>
                    <a:pt x="78" y="239"/>
                  </a:lnTo>
                  <a:lnTo>
                    <a:pt x="82" y="254"/>
                  </a:lnTo>
                  <a:lnTo>
                    <a:pt x="88" y="284"/>
                  </a:lnTo>
                  <a:lnTo>
                    <a:pt x="88" y="284"/>
                  </a:lnTo>
                  <a:lnTo>
                    <a:pt x="93" y="310"/>
                  </a:lnTo>
                  <a:lnTo>
                    <a:pt x="100" y="336"/>
                  </a:lnTo>
                  <a:lnTo>
                    <a:pt x="100" y="336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12" y="374"/>
                  </a:lnTo>
                  <a:lnTo>
                    <a:pt x="115" y="386"/>
                  </a:lnTo>
                  <a:lnTo>
                    <a:pt x="118" y="399"/>
                  </a:lnTo>
                  <a:lnTo>
                    <a:pt x="118" y="402"/>
                  </a:lnTo>
                  <a:lnTo>
                    <a:pt x="121" y="403"/>
                  </a:lnTo>
                  <a:lnTo>
                    <a:pt x="121" y="403"/>
                  </a:lnTo>
                  <a:lnTo>
                    <a:pt x="132" y="408"/>
                  </a:lnTo>
                  <a:lnTo>
                    <a:pt x="145" y="412"/>
                  </a:lnTo>
                  <a:lnTo>
                    <a:pt x="170" y="418"/>
                  </a:lnTo>
                  <a:lnTo>
                    <a:pt x="170" y="418"/>
                  </a:lnTo>
                  <a:lnTo>
                    <a:pt x="188" y="424"/>
                  </a:lnTo>
                  <a:lnTo>
                    <a:pt x="206" y="430"/>
                  </a:lnTo>
                  <a:lnTo>
                    <a:pt x="206" y="430"/>
                  </a:lnTo>
                  <a:lnTo>
                    <a:pt x="221" y="436"/>
                  </a:lnTo>
                  <a:lnTo>
                    <a:pt x="235" y="443"/>
                  </a:lnTo>
                  <a:lnTo>
                    <a:pt x="235" y="443"/>
                  </a:lnTo>
                  <a:lnTo>
                    <a:pt x="259" y="453"/>
                  </a:lnTo>
                  <a:lnTo>
                    <a:pt x="259" y="453"/>
                  </a:lnTo>
                  <a:lnTo>
                    <a:pt x="271" y="458"/>
                  </a:lnTo>
                  <a:lnTo>
                    <a:pt x="283" y="461"/>
                  </a:lnTo>
                  <a:lnTo>
                    <a:pt x="283" y="461"/>
                  </a:lnTo>
                  <a:lnTo>
                    <a:pt x="301" y="466"/>
                  </a:lnTo>
                  <a:lnTo>
                    <a:pt x="308" y="469"/>
                  </a:lnTo>
                  <a:lnTo>
                    <a:pt x="315" y="472"/>
                  </a:lnTo>
                  <a:lnTo>
                    <a:pt x="315" y="472"/>
                  </a:lnTo>
                  <a:lnTo>
                    <a:pt x="325" y="478"/>
                  </a:lnTo>
                  <a:lnTo>
                    <a:pt x="335" y="482"/>
                  </a:lnTo>
                  <a:lnTo>
                    <a:pt x="356" y="489"/>
                  </a:lnTo>
                  <a:lnTo>
                    <a:pt x="356" y="489"/>
                  </a:lnTo>
                  <a:lnTo>
                    <a:pt x="371" y="493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406" y="507"/>
                  </a:lnTo>
                  <a:lnTo>
                    <a:pt x="427" y="514"/>
                  </a:lnTo>
                  <a:lnTo>
                    <a:pt x="446" y="520"/>
                  </a:lnTo>
                  <a:lnTo>
                    <a:pt x="463" y="524"/>
                  </a:lnTo>
                  <a:lnTo>
                    <a:pt x="471" y="525"/>
                  </a:lnTo>
                  <a:lnTo>
                    <a:pt x="470" y="516"/>
                  </a:lnTo>
                  <a:lnTo>
                    <a:pt x="470" y="516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65" y="496"/>
                  </a:lnTo>
                  <a:lnTo>
                    <a:pt x="462" y="484"/>
                  </a:lnTo>
                  <a:lnTo>
                    <a:pt x="453" y="463"/>
                  </a:lnTo>
                  <a:lnTo>
                    <a:pt x="442" y="441"/>
                  </a:lnTo>
                  <a:lnTo>
                    <a:pt x="432" y="419"/>
                  </a:lnTo>
                  <a:lnTo>
                    <a:pt x="432" y="419"/>
                  </a:lnTo>
                  <a:lnTo>
                    <a:pt x="422" y="400"/>
                  </a:lnTo>
                  <a:lnTo>
                    <a:pt x="422" y="400"/>
                  </a:lnTo>
                  <a:lnTo>
                    <a:pt x="413" y="385"/>
                  </a:lnTo>
                  <a:lnTo>
                    <a:pt x="405" y="371"/>
                  </a:lnTo>
                  <a:lnTo>
                    <a:pt x="405" y="371"/>
                  </a:lnTo>
                  <a:lnTo>
                    <a:pt x="391" y="344"/>
                  </a:lnTo>
                  <a:lnTo>
                    <a:pt x="384" y="332"/>
                  </a:lnTo>
                  <a:lnTo>
                    <a:pt x="379" y="317"/>
                  </a:lnTo>
                  <a:lnTo>
                    <a:pt x="374" y="304"/>
                  </a:lnTo>
                  <a:lnTo>
                    <a:pt x="374" y="304"/>
                  </a:lnTo>
                  <a:lnTo>
                    <a:pt x="367" y="280"/>
                  </a:lnTo>
                  <a:lnTo>
                    <a:pt x="359" y="257"/>
                  </a:lnTo>
                  <a:lnTo>
                    <a:pt x="349" y="234"/>
                  </a:lnTo>
                  <a:lnTo>
                    <a:pt x="338" y="213"/>
                  </a:lnTo>
                  <a:lnTo>
                    <a:pt x="338" y="213"/>
                  </a:lnTo>
                  <a:lnTo>
                    <a:pt x="332" y="201"/>
                  </a:lnTo>
                  <a:lnTo>
                    <a:pt x="332" y="201"/>
                  </a:lnTo>
                  <a:lnTo>
                    <a:pt x="329" y="193"/>
                  </a:lnTo>
                  <a:lnTo>
                    <a:pt x="325" y="186"/>
                  </a:lnTo>
                  <a:lnTo>
                    <a:pt x="318" y="179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292" y="161"/>
                  </a:lnTo>
                  <a:lnTo>
                    <a:pt x="272" y="151"/>
                  </a:lnTo>
                  <a:lnTo>
                    <a:pt x="266" y="147"/>
                  </a:lnTo>
                  <a:lnTo>
                    <a:pt x="266" y="147"/>
                  </a:lnTo>
                  <a:lnTo>
                    <a:pt x="236" y="132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96" y="66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56" y="48"/>
                  </a:lnTo>
                  <a:lnTo>
                    <a:pt x="47" y="45"/>
                  </a:lnTo>
                  <a:lnTo>
                    <a:pt x="38" y="42"/>
                  </a:lnTo>
                  <a:lnTo>
                    <a:pt x="41" y="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5" name="Freeform 481"/>
            <p:cNvSpPr>
              <a:spLocks noEditPoints="1"/>
            </p:cNvSpPr>
            <p:nvPr/>
          </p:nvSpPr>
          <p:spPr bwMode="auto">
            <a:xfrm>
              <a:off x="6511926" y="3416300"/>
              <a:ext cx="96838" cy="87313"/>
            </a:xfrm>
            <a:custGeom>
              <a:avLst/>
              <a:gdLst/>
              <a:ahLst/>
              <a:cxnLst>
                <a:cxn ang="0">
                  <a:pos x="97" y="165"/>
                </a:cxn>
                <a:cxn ang="0">
                  <a:pos x="87" y="164"/>
                </a:cxn>
                <a:cxn ang="0">
                  <a:pos x="81" y="163"/>
                </a:cxn>
                <a:cxn ang="0">
                  <a:pos x="60" y="156"/>
                </a:cxn>
                <a:cxn ang="0">
                  <a:pos x="31" y="13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0" y="85"/>
                </a:cxn>
                <a:cxn ang="0">
                  <a:pos x="2" y="64"/>
                </a:cxn>
                <a:cxn ang="0">
                  <a:pos x="8" y="48"/>
                </a:cxn>
                <a:cxn ang="0">
                  <a:pos x="27" y="26"/>
                </a:cxn>
                <a:cxn ang="0">
                  <a:pos x="47" y="8"/>
                </a:cxn>
                <a:cxn ang="0">
                  <a:pos x="68" y="1"/>
                </a:cxn>
                <a:cxn ang="0">
                  <a:pos x="88" y="1"/>
                </a:cxn>
                <a:cxn ang="0">
                  <a:pos x="120" y="8"/>
                </a:cxn>
                <a:cxn ang="0">
                  <a:pos x="136" y="17"/>
                </a:cxn>
                <a:cxn ang="0">
                  <a:pos x="159" y="38"/>
                </a:cxn>
                <a:cxn ang="0">
                  <a:pos x="175" y="62"/>
                </a:cxn>
                <a:cxn ang="0">
                  <a:pos x="182" y="78"/>
                </a:cxn>
                <a:cxn ang="0">
                  <a:pos x="185" y="106"/>
                </a:cxn>
                <a:cxn ang="0">
                  <a:pos x="183" y="132"/>
                </a:cxn>
                <a:cxn ang="0">
                  <a:pos x="176" y="146"/>
                </a:cxn>
                <a:cxn ang="0">
                  <a:pos x="165" y="155"/>
                </a:cxn>
                <a:cxn ang="0">
                  <a:pos x="134" y="164"/>
                </a:cxn>
                <a:cxn ang="0">
                  <a:pos x="110" y="165"/>
                </a:cxn>
                <a:cxn ang="0">
                  <a:pos x="75" y="39"/>
                </a:cxn>
                <a:cxn ang="0">
                  <a:pos x="59" y="46"/>
                </a:cxn>
                <a:cxn ang="0">
                  <a:pos x="43" y="64"/>
                </a:cxn>
                <a:cxn ang="0">
                  <a:pos x="37" y="79"/>
                </a:cxn>
                <a:cxn ang="0">
                  <a:pos x="39" y="96"/>
                </a:cxn>
                <a:cxn ang="0">
                  <a:pos x="55" y="113"/>
                </a:cxn>
                <a:cxn ang="0">
                  <a:pos x="77" y="125"/>
                </a:cxn>
                <a:cxn ang="0">
                  <a:pos x="94" y="129"/>
                </a:cxn>
                <a:cxn ang="0">
                  <a:pos x="102" y="129"/>
                </a:cxn>
                <a:cxn ang="0">
                  <a:pos x="131" y="129"/>
                </a:cxn>
                <a:cxn ang="0">
                  <a:pos x="142" y="126"/>
                </a:cxn>
                <a:cxn ang="0">
                  <a:pos x="149" y="119"/>
                </a:cxn>
                <a:cxn ang="0">
                  <a:pos x="147" y="97"/>
                </a:cxn>
                <a:cxn ang="0">
                  <a:pos x="145" y="86"/>
                </a:cxn>
                <a:cxn ang="0">
                  <a:pos x="132" y="65"/>
                </a:cxn>
                <a:cxn ang="0">
                  <a:pos x="118" y="52"/>
                </a:cxn>
                <a:cxn ang="0">
                  <a:pos x="101" y="41"/>
                </a:cxn>
                <a:cxn ang="0">
                  <a:pos x="84" y="38"/>
                </a:cxn>
              </a:cxnLst>
              <a:rect l="0" t="0" r="r" b="b"/>
              <a:pathLst>
                <a:path w="185" h="165">
                  <a:moveTo>
                    <a:pt x="110" y="165"/>
                  </a:moveTo>
                  <a:lnTo>
                    <a:pt x="110" y="165"/>
                  </a:lnTo>
                  <a:lnTo>
                    <a:pt x="97" y="165"/>
                  </a:lnTo>
                  <a:lnTo>
                    <a:pt x="91" y="165"/>
                  </a:lnTo>
                  <a:lnTo>
                    <a:pt x="91" y="165"/>
                  </a:lnTo>
                  <a:lnTo>
                    <a:pt x="87" y="164"/>
                  </a:lnTo>
                  <a:lnTo>
                    <a:pt x="82" y="163"/>
                  </a:lnTo>
                  <a:lnTo>
                    <a:pt x="82" y="163"/>
                  </a:lnTo>
                  <a:lnTo>
                    <a:pt x="81" y="163"/>
                  </a:lnTo>
                  <a:lnTo>
                    <a:pt x="81" y="163"/>
                  </a:lnTo>
                  <a:lnTo>
                    <a:pt x="70" y="160"/>
                  </a:lnTo>
                  <a:lnTo>
                    <a:pt x="60" y="156"/>
                  </a:lnTo>
                  <a:lnTo>
                    <a:pt x="49" y="152"/>
                  </a:lnTo>
                  <a:lnTo>
                    <a:pt x="39" y="146"/>
                  </a:lnTo>
                  <a:lnTo>
                    <a:pt x="31" y="139"/>
                  </a:lnTo>
                  <a:lnTo>
                    <a:pt x="22" y="133"/>
                  </a:lnTo>
                  <a:lnTo>
                    <a:pt x="16" y="12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7" y="111"/>
                  </a:lnTo>
                  <a:lnTo>
                    <a:pt x="4" y="105"/>
                  </a:lnTo>
                  <a:lnTo>
                    <a:pt x="2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1" y="71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3" y="40"/>
                  </a:lnTo>
                  <a:lnTo>
                    <a:pt x="19" y="33"/>
                  </a:lnTo>
                  <a:lnTo>
                    <a:pt x="27" y="26"/>
                  </a:lnTo>
                  <a:lnTo>
                    <a:pt x="33" y="19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8" y="1"/>
                  </a:lnTo>
                  <a:lnTo>
                    <a:pt x="98" y="3"/>
                  </a:lnTo>
                  <a:lnTo>
                    <a:pt x="108" y="5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6" y="17"/>
                  </a:lnTo>
                  <a:lnTo>
                    <a:pt x="144" y="24"/>
                  </a:lnTo>
                  <a:lnTo>
                    <a:pt x="152" y="31"/>
                  </a:lnTo>
                  <a:lnTo>
                    <a:pt x="159" y="38"/>
                  </a:lnTo>
                  <a:lnTo>
                    <a:pt x="166" y="46"/>
                  </a:lnTo>
                  <a:lnTo>
                    <a:pt x="171" y="54"/>
                  </a:lnTo>
                  <a:lnTo>
                    <a:pt x="175" y="62"/>
                  </a:lnTo>
                  <a:lnTo>
                    <a:pt x="175" y="62"/>
                  </a:lnTo>
                  <a:lnTo>
                    <a:pt x="178" y="69"/>
                  </a:lnTo>
                  <a:lnTo>
                    <a:pt x="182" y="78"/>
                  </a:lnTo>
                  <a:lnTo>
                    <a:pt x="184" y="88"/>
                  </a:lnTo>
                  <a:lnTo>
                    <a:pt x="185" y="97"/>
                  </a:lnTo>
                  <a:lnTo>
                    <a:pt x="185" y="106"/>
                  </a:lnTo>
                  <a:lnTo>
                    <a:pt x="185" y="116"/>
                  </a:lnTo>
                  <a:lnTo>
                    <a:pt x="183" y="132"/>
                  </a:lnTo>
                  <a:lnTo>
                    <a:pt x="183" y="132"/>
                  </a:lnTo>
                  <a:lnTo>
                    <a:pt x="182" y="137"/>
                  </a:lnTo>
                  <a:lnTo>
                    <a:pt x="178" y="141"/>
                  </a:lnTo>
                  <a:lnTo>
                    <a:pt x="176" y="146"/>
                  </a:lnTo>
                  <a:lnTo>
                    <a:pt x="173" y="150"/>
                  </a:lnTo>
                  <a:lnTo>
                    <a:pt x="169" y="153"/>
                  </a:lnTo>
                  <a:lnTo>
                    <a:pt x="165" y="155"/>
                  </a:lnTo>
                  <a:lnTo>
                    <a:pt x="156" y="160"/>
                  </a:lnTo>
                  <a:lnTo>
                    <a:pt x="145" y="162"/>
                  </a:lnTo>
                  <a:lnTo>
                    <a:pt x="134" y="164"/>
                  </a:lnTo>
                  <a:lnTo>
                    <a:pt x="123" y="165"/>
                  </a:lnTo>
                  <a:lnTo>
                    <a:pt x="110" y="165"/>
                  </a:lnTo>
                  <a:lnTo>
                    <a:pt x="110" y="165"/>
                  </a:lnTo>
                  <a:close/>
                  <a:moveTo>
                    <a:pt x="84" y="38"/>
                  </a:moveTo>
                  <a:lnTo>
                    <a:pt x="84" y="38"/>
                  </a:lnTo>
                  <a:lnTo>
                    <a:pt x="75" y="39"/>
                  </a:lnTo>
                  <a:lnTo>
                    <a:pt x="70" y="40"/>
                  </a:lnTo>
                  <a:lnTo>
                    <a:pt x="65" y="43"/>
                  </a:lnTo>
                  <a:lnTo>
                    <a:pt x="59" y="46"/>
                  </a:lnTo>
                  <a:lnTo>
                    <a:pt x="53" y="50"/>
                  </a:lnTo>
                  <a:lnTo>
                    <a:pt x="48" y="57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39" y="72"/>
                  </a:lnTo>
                  <a:lnTo>
                    <a:pt x="37" y="79"/>
                  </a:lnTo>
                  <a:lnTo>
                    <a:pt x="37" y="88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43" y="102"/>
                  </a:lnTo>
                  <a:lnTo>
                    <a:pt x="48" y="108"/>
                  </a:lnTo>
                  <a:lnTo>
                    <a:pt x="55" y="113"/>
                  </a:lnTo>
                  <a:lnTo>
                    <a:pt x="62" y="118"/>
                  </a:lnTo>
                  <a:lnTo>
                    <a:pt x="70" y="122"/>
                  </a:lnTo>
                  <a:lnTo>
                    <a:pt x="77" y="125"/>
                  </a:lnTo>
                  <a:lnTo>
                    <a:pt x="86" y="127"/>
                  </a:lnTo>
                  <a:lnTo>
                    <a:pt x="93" y="129"/>
                  </a:lnTo>
                  <a:lnTo>
                    <a:pt x="94" y="129"/>
                  </a:lnTo>
                  <a:lnTo>
                    <a:pt x="94" y="129"/>
                  </a:lnTo>
                  <a:lnTo>
                    <a:pt x="102" y="129"/>
                  </a:lnTo>
                  <a:lnTo>
                    <a:pt x="102" y="129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31" y="129"/>
                  </a:lnTo>
                  <a:lnTo>
                    <a:pt x="137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5" y="124"/>
                  </a:lnTo>
                  <a:lnTo>
                    <a:pt x="147" y="122"/>
                  </a:lnTo>
                  <a:lnTo>
                    <a:pt x="149" y="119"/>
                  </a:lnTo>
                  <a:lnTo>
                    <a:pt x="149" y="116"/>
                  </a:lnTo>
                  <a:lnTo>
                    <a:pt x="149" y="106"/>
                  </a:lnTo>
                  <a:lnTo>
                    <a:pt x="147" y="97"/>
                  </a:lnTo>
                  <a:lnTo>
                    <a:pt x="147" y="95"/>
                  </a:lnTo>
                  <a:lnTo>
                    <a:pt x="147" y="95"/>
                  </a:lnTo>
                  <a:lnTo>
                    <a:pt x="145" y="86"/>
                  </a:lnTo>
                  <a:lnTo>
                    <a:pt x="142" y="77"/>
                  </a:lnTo>
                  <a:lnTo>
                    <a:pt x="137" y="71"/>
                  </a:lnTo>
                  <a:lnTo>
                    <a:pt x="132" y="65"/>
                  </a:lnTo>
                  <a:lnTo>
                    <a:pt x="129" y="62"/>
                  </a:lnTo>
                  <a:lnTo>
                    <a:pt x="129" y="62"/>
                  </a:lnTo>
                  <a:lnTo>
                    <a:pt x="118" y="52"/>
                  </a:lnTo>
                  <a:lnTo>
                    <a:pt x="112" y="47"/>
                  </a:lnTo>
                  <a:lnTo>
                    <a:pt x="107" y="44"/>
                  </a:lnTo>
                  <a:lnTo>
                    <a:pt x="101" y="41"/>
                  </a:lnTo>
                  <a:lnTo>
                    <a:pt x="96" y="39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84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6" name="Freeform 482"/>
            <p:cNvSpPr/>
            <p:nvPr/>
          </p:nvSpPr>
          <p:spPr bwMode="auto">
            <a:xfrm>
              <a:off x="6526213" y="3246438"/>
              <a:ext cx="79375" cy="63500"/>
            </a:xfrm>
            <a:custGeom>
              <a:avLst/>
              <a:gdLst/>
              <a:ahLst/>
              <a:cxnLst>
                <a:cxn ang="0">
                  <a:pos x="13" y="121"/>
                </a:cxn>
                <a:cxn ang="0">
                  <a:pos x="4" y="115"/>
                </a:cxn>
                <a:cxn ang="0">
                  <a:pos x="1" y="110"/>
                </a:cxn>
                <a:cxn ang="0">
                  <a:pos x="0" y="103"/>
                </a:cxn>
                <a:cxn ang="0">
                  <a:pos x="2" y="42"/>
                </a:cxn>
                <a:cxn ang="0">
                  <a:pos x="3" y="14"/>
                </a:cxn>
                <a:cxn ang="0">
                  <a:pos x="8" y="5"/>
                </a:cxn>
                <a:cxn ang="0">
                  <a:pos x="20" y="1"/>
                </a:cxn>
                <a:cxn ang="0">
                  <a:pos x="27" y="1"/>
                </a:cxn>
                <a:cxn ang="0">
                  <a:pos x="35" y="3"/>
                </a:cxn>
                <a:cxn ang="0">
                  <a:pos x="40" y="9"/>
                </a:cxn>
                <a:cxn ang="0">
                  <a:pos x="44" y="17"/>
                </a:cxn>
                <a:cxn ang="0">
                  <a:pos x="57" y="29"/>
                </a:cxn>
                <a:cxn ang="0">
                  <a:pos x="66" y="23"/>
                </a:cxn>
                <a:cxn ang="0">
                  <a:pos x="61" y="29"/>
                </a:cxn>
                <a:cxn ang="0">
                  <a:pos x="69" y="34"/>
                </a:cxn>
                <a:cxn ang="0">
                  <a:pos x="95" y="51"/>
                </a:cxn>
                <a:cxn ang="0">
                  <a:pos x="105" y="48"/>
                </a:cxn>
                <a:cxn ang="0">
                  <a:pos x="103" y="28"/>
                </a:cxn>
                <a:cxn ang="0">
                  <a:pos x="101" y="17"/>
                </a:cxn>
                <a:cxn ang="0">
                  <a:pos x="104" y="9"/>
                </a:cxn>
                <a:cxn ang="0">
                  <a:pos x="115" y="0"/>
                </a:cxn>
                <a:cxn ang="0">
                  <a:pos x="125" y="0"/>
                </a:cxn>
                <a:cxn ang="0">
                  <a:pos x="134" y="8"/>
                </a:cxn>
                <a:cxn ang="0">
                  <a:pos x="139" y="28"/>
                </a:cxn>
                <a:cxn ang="0">
                  <a:pos x="140" y="48"/>
                </a:cxn>
                <a:cxn ang="0">
                  <a:pos x="141" y="49"/>
                </a:cxn>
                <a:cxn ang="0">
                  <a:pos x="145" y="48"/>
                </a:cxn>
                <a:cxn ang="0">
                  <a:pos x="139" y="54"/>
                </a:cxn>
                <a:cxn ang="0">
                  <a:pos x="141" y="60"/>
                </a:cxn>
                <a:cxn ang="0">
                  <a:pos x="143" y="71"/>
                </a:cxn>
                <a:cxn ang="0">
                  <a:pos x="139" y="99"/>
                </a:cxn>
                <a:cxn ang="0">
                  <a:pos x="134" y="107"/>
                </a:cxn>
                <a:cxn ang="0">
                  <a:pos x="124" y="114"/>
                </a:cxn>
                <a:cxn ang="0">
                  <a:pos x="120" y="114"/>
                </a:cxn>
                <a:cxn ang="0">
                  <a:pos x="108" y="111"/>
                </a:cxn>
                <a:cxn ang="0">
                  <a:pos x="98" y="102"/>
                </a:cxn>
                <a:cxn ang="0">
                  <a:pos x="86" y="91"/>
                </a:cxn>
                <a:cxn ang="0">
                  <a:pos x="63" y="73"/>
                </a:cxn>
                <a:cxn ang="0">
                  <a:pos x="50" y="65"/>
                </a:cxn>
                <a:cxn ang="0">
                  <a:pos x="37" y="67"/>
                </a:cxn>
                <a:cxn ang="0">
                  <a:pos x="35" y="103"/>
                </a:cxn>
                <a:cxn ang="0">
                  <a:pos x="32" y="114"/>
                </a:cxn>
                <a:cxn ang="0">
                  <a:pos x="23" y="119"/>
                </a:cxn>
              </a:cxnLst>
              <a:rect l="0" t="0" r="r" b="b"/>
              <a:pathLst>
                <a:path w="149" h="121">
                  <a:moveTo>
                    <a:pt x="17" y="121"/>
                  </a:moveTo>
                  <a:lnTo>
                    <a:pt x="17" y="121"/>
                  </a:lnTo>
                  <a:lnTo>
                    <a:pt x="13" y="121"/>
                  </a:lnTo>
                  <a:lnTo>
                    <a:pt x="9" y="119"/>
                  </a:lnTo>
                  <a:lnTo>
                    <a:pt x="6" y="117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2" y="113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42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6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5" y="3"/>
                  </a:lnTo>
                  <a:lnTo>
                    <a:pt x="37" y="4"/>
                  </a:lnTo>
                  <a:lnTo>
                    <a:pt x="38" y="6"/>
                  </a:lnTo>
                  <a:lnTo>
                    <a:pt x="40" y="9"/>
                  </a:lnTo>
                  <a:lnTo>
                    <a:pt x="41" y="13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51" y="23"/>
                  </a:lnTo>
                  <a:lnTo>
                    <a:pt x="57" y="29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5" y="27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95" y="51"/>
                  </a:lnTo>
                  <a:lnTo>
                    <a:pt x="103" y="59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5" y="38"/>
                  </a:lnTo>
                  <a:lnTo>
                    <a:pt x="105" y="32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2" y="13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7" y="6"/>
                  </a:lnTo>
                  <a:lnTo>
                    <a:pt x="111" y="2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2"/>
                  </a:lnTo>
                  <a:lnTo>
                    <a:pt x="131" y="5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7" y="18"/>
                  </a:lnTo>
                  <a:lnTo>
                    <a:pt x="139" y="28"/>
                  </a:lnTo>
                  <a:lnTo>
                    <a:pt x="140" y="38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41" y="49"/>
                  </a:lnTo>
                  <a:lnTo>
                    <a:pt x="143" y="48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48" y="49"/>
                  </a:lnTo>
                  <a:lnTo>
                    <a:pt x="149" y="50"/>
                  </a:lnTo>
                  <a:lnTo>
                    <a:pt x="139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9"/>
                  </a:lnTo>
                  <a:lnTo>
                    <a:pt x="142" y="90"/>
                  </a:lnTo>
                  <a:lnTo>
                    <a:pt x="139" y="99"/>
                  </a:lnTo>
                  <a:lnTo>
                    <a:pt x="137" y="104"/>
                  </a:lnTo>
                  <a:lnTo>
                    <a:pt x="134" y="107"/>
                  </a:lnTo>
                  <a:lnTo>
                    <a:pt x="134" y="107"/>
                  </a:lnTo>
                  <a:lnTo>
                    <a:pt x="131" y="110"/>
                  </a:lnTo>
                  <a:lnTo>
                    <a:pt x="127" y="113"/>
                  </a:lnTo>
                  <a:lnTo>
                    <a:pt x="124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08" y="111"/>
                  </a:lnTo>
                  <a:lnTo>
                    <a:pt x="104" y="109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63" y="73"/>
                  </a:lnTo>
                  <a:lnTo>
                    <a:pt x="57" y="69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5" y="62"/>
                  </a:lnTo>
                  <a:lnTo>
                    <a:pt x="37" y="5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5" y="103"/>
                  </a:lnTo>
                  <a:lnTo>
                    <a:pt x="35" y="103"/>
                  </a:lnTo>
                  <a:lnTo>
                    <a:pt x="35" y="107"/>
                  </a:lnTo>
                  <a:lnTo>
                    <a:pt x="34" y="111"/>
                  </a:lnTo>
                  <a:lnTo>
                    <a:pt x="32" y="114"/>
                  </a:lnTo>
                  <a:lnTo>
                    <a:pt x="30" y="116"/>
                  </a:lnTo>
                  <a:lnTo>
                    <a:pt x="27" y="118"/>
                  </a:lnTo>
                  <a:lnTo>
                    <a:pt x="23" y="119"/>
                  </a:lnTo>
                  <a:lnTo>
                    <a:pt x="17" y="121"/>
                  </a:lnTo>
                  <a:lnTo>
                    <a:pt x="17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7" name="Freeform 483"/>
            <p:cNvSpPr/>
            <p:nvPr/>
          </p:nvSpPr>
          <p:spPr bwMode="auto">
            <a:xfrm>
              <a:off x="6692901" y="3432175"/>
              <a:ext cx="100013" cy="71438"/>
            </a:xfrm>
            <a:custGeom>
              <a:avLst/>
              <a:gdLst/>
              <a:ahLst/>
              <a:cxnLst>
                <a:cxn ang="0">
                  <a:pos x="162" y="135"/>
                </a:cxn>
                <a:cxn ang="0">
                  <a:pos x="155" y="130"/>
                </a:cxn>
                <a:cxn ang="0">
                  <a:pos x="150" y="119"/>
                </a:cxn>
                <a:cxn ang="0">
                  <a:pos x="152" y="60"/>
                </a:cxn>
                <a:cxn ang="0">
                  <a:pos x="143" y="45"/>
                </a:cxn>
                <a:cxn ang="0">
                  <a:pos x="136" y="45"/>
                </a:cxn>
                <a:cxn ang="0">
                  <a:pos x="114" y="42"/>
                </a:cxn>
                <a:cxn ang="0">
                  <a:pos x="108" y="48"/>
                </a:cxn>
                <a:cxn ang="0">
                  <a:pos x="110" y="70"/>
                </a:cxn>
                <a:cxn ang="0">
                  <a:pos x="111" y="81"/>
                </a:cxn>
                <a:cxn ang="0">
                  <a:pos x="110" y="102"/>
                </a:cxn>
                <a:cxn ang="0">
                  <a:pos x="111" y="106"/>
                </a:cxn>
                <a:cxn ang="0">
                  <a:pos x="114" y="118"/>
                </a:cxn>
                <a:cxn ang="0">
                  <a:pos x="110" y="126"/>
                </a:cxn>
                <a:cxn ang="0">
                  <a:pos x="95" y="133"/>
                </a:cxn>
                <a:cxn ang="0">
                  <a:pos x="83" y="128"/>
                </a:cxn>
                <a:cxn ang="0">
                  <a:pos x="77" y="120"/>
                </a:cxn>
                <a:cxn ang="0">
                  <a:pos x="74" y="99"/>
                </a:cxn>
                <a:cxn ang="0">
                  <a:pos x="74" y="76"/>
                </a:cxn>
                <a:cxn ang="0">
                  <a:pos x="72" y="45"/>
                </a:cxn>
                <a:cxn ang="0">
                  <a:pos x="67" y="40"/>
                </a:cxn>
                <a:cxn ang="0">
                  <a:pos x="42" y="44"/>
                </a:cxn>
                <a:cxn ang="0">
                  <a:pos x="41" y="67"/>
                </a:cxn>
                <a:cxn ang="0">
                  <a:pos x="39" y="82"/>
                </a:cxn>
                <a:cxn ang="0">
                  <a:pos x="35" y="116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2" y="132"/>
                </a:cxn>
                <a:cxn ang="0">
                  <a:pos x="3" y="128"/>
                </a:cxn>
                <a:cxn ang="0">
                  <a:pos x="0" y="123"/>
                </a:cxn>
                <a:cxn ang="0">
                  <a:pos x="1" y="102"/>
                </a:cxn>
                <a:cxn ang="0">
                  <a:pos x="5" y="68"/>
                </a:cxn>
                <a:cxn ang="0">
                  <a:pos x="6" y="29"/>
                </a:cxn>
                <a:cxn ang="0">
                  <a:pos x="6" y="13"/>
                </a:cxn>
                <a:cxn ang="0">
                  <a:pos x="11" y="5"/>
                </a:cxn>
                <a:cxn ang="0">
                  <a:pos x="23" y="1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60" y="4"/>
                </a:cxn>
                <a:cxn ang="0">
                  <a:pos x="100" y="5"/>
                </a:cxn>
                <a:cxn ang="0">
                  <a:pos x="132" y="7"/>
                </a:cxn>
                <a:cxn ang="0">
                  <a:pos x="160" y="10"/>
                </a:cxn>
                <a:cxn ang="0">
                  <a:pos x="172" y="15"/>
                </a:cxn>
                <a:cxn ang="0">
                  <a:pos x="182" y="26"/>
                </a:cxn>
                <a:cxn ang="0">
                  <a:pos x="190" y="60"/>
                </a:cxn>
                <a:cxn ang="0">
                  <a:pos x="188" y="97"/>
                </a:cxn>
                <a:cxn ang="0">
                  <a:pos x="187" y="123"/>
                </a:cxn>
                <a:cxn ang="0">
                  <a:pos x="181" y="132"/>
                </a:cxn>
                <a:cxn ang="0">
                  <a:pos x="169" y="136"/>
                </a:cxn>
              </a:cxnLst>
              <a:rect l="0" t="0" r="r" b="b"/>
              <a:pathLst>
                <a:path w="190" h="136">
                  <a:moveTo>
                    <a:pt x="169" y="136"/>
                  </a:moveTo>
                  <a:lnTo>
                    <a:pt x="169" y="136"/>
                  </a:lnTo>
                  <a:lnTo>
                    <a:pt x="162" y="135"/>
                  </a:lnTo>
                  <a:lnTo>
                    <a:pt x="159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3" y="127"/>
                  </a:lnTo>
                  <a:lnTo>
                    <a:pt x="152" y="123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50"/>
                  </a:lnTo>
                  <a:lnTo>
                    <a:pt x="152" y="44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4" y="42"/>
                  </a:lnTo>
                  <a:lnTo>
                    <a:pt x="108" y="41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70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14" y="110"/>
                  </a:lnTo>
                  <a:lnTo>
                    <a:pt x="115" y="115"/>
                  </a:lnTo>
                  <a:lnTo>
                    <a:pt x="114" y="118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0" y="126"/>
                  </a:lnTo>
                  <a:lnTo>
                    <a:pt x="106" y="129"/>
                  </a:lnTo>
                  <a:lnTo>
                    <a:pt x="101" y="132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88" y="132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0" y="125"/>
                  </a:lnTo>
                  <a:lnTo>
                    <a:pt x="77" y="120"/>
                  </a:lnTo>
                  <a:lnTo>
                    <a:pt x="76" y="116"/>
                  </a:lnTo>
                  <a:lnTo>
                    <a:pt x="75" y="110"/>
                  </a:lnTo>
                  <a:lnTo>
                    <a:pt x="74" y="9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7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2" y="45"/>
                  </a:lnTo>
                  <a:lnTo>
                    <a:pt x="72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8" y="39"/>
                  </a:lnTo>
                  <a:lnTo>
                    <a:pt x="42" y="3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55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9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35" y="120"/>
                  </a:lnTo>
                  <a:lnTo>
                    <a:pt x="34" y="123"/>
                  </a:lnTo>
                  <a:lnTo>
                    <a:pt x="32" y="126"/>
                  </a:lnTo>
                  <a:lnTo>
                    <a:pt x="29" y="129"/>
                  </a:lnTo>
                  <a:lnTo>
                    <a:pt x="27" y="131"/>
                  </a:lnTo>
                  <a:lnTo>
                    <a:pt x="23" y="132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2" y="132"/>
                  </a:lnTo>
                  <a:lnTo>
                    <a:pt x="9" y="132"/>
                  </a:lnTo>
                  <a:lnTo>
                    <a:pt x="6" y="130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02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48"/>
                  </a:lnTo>
                  <a:lnTo>
                    <a:pt x="6" y="2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3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7" y="3"/>
                  </a:lnTo>
                  <a:lnTo>
                    <a:pt x="60" y="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100" y="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32" y="7"/>
                  </a:lnTo>
                  <a:lnTo>
                    <a:pt x="132" y="7"/>
                  </a:lnTo>
                  <a:lnTo>
                    <a:pt x="150" y="8"/>
                  </a:lnTo>
                  <a:lnTo>
                    <a:pt x="160" y="10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72" y="15"/>
                  </a:lnTo>
                  <a:lnTo>
                    <a:pt x="176" y="18"/>
                  </a:lnTo>
                  <a:lnTo>
                    <a:pt x="179" y="22"/>
                  </a:lnTo>
                  <a:lnTo>
                    <a:pt x="182" y="26"/>
                  </a:lnTo>
                  <a:lnTo>
                    <a:pt x="186" y="36"/>
                  </a:lnTo>
                  <a:lnTo>
                    <a:pt x="189" y="47"/>
                  </a:lnTo>
                  <a:lnTo>
                    <a:pt x="190" y="60"/>
                  </a:lnTo>
                  <a:lnTo>
                    <a:pt x="190" y="72"/>
                  </a:lnTo>
                  <a:lnTo>
                    <a:pt x="188" y="97"/>
                  </a:lnTo>
                  <a:lnTo>
                    <a:pt x="188" y="97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7" y="123"/>
                  </a:lnTo>
                  <a:lnTo>
                    <a:pt x="186" y="127"/>
                  </a:lnTo>
                  <a:lnTo>
                    <a:pt x="184" y="130"/>
                  </a:lnTo>
                  <a:lnTo>
                    <a:pt x="181" y="132"/>
                  </a:lnTo>
                  <a:lnTo>
                    <a:pt x="178" y="134"/>
                  </a:lnTo>
                  <a:lnTo>
                    <a:pt x="175" y="135"/>
                  </a:lnTo>
                  <a:lnTo>
                    <a:pt x="169" y="136"/>
                  </a:lnTo>
                  <a:lnTo>
                    <a:pt x="169" y="1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8" name="Freeform 484"/>
            <p:cNvSpPr/>
            <p:nvPr/>
          </p:nvSpPr>
          <p:spPr bwMode="auto">
            <a:xfrm>
              <a:off x="6354763" y="3409950"/>
              <a:ext cx="55563" cy="111125"/>
            </a:xfrm>
            <a:custGeom>
              <a:avLst/>
              <a:gdLst/>
              <a:ahLst/>
              <a:cxnLst>
                <a:cxn ang="0">
                  <a:pos x="32" y="209"/>
                </a:cxn>
                <a:cxn ang="0">
                  <a:pos x="26" y="208"/>
                </a:cxn>
                <a:cxn ang="0">
                  <a:pos x="17" y="200"/>
                </a:cxn>
                <a:cxn ang="0">
                  <a:pos x="14" y="194"/>
                </a:cxn>
                <a:cxn ang="0">
                  <a:pos x="14" y="185"/>
                </a:cxn>
                <a:cxn ang="0">
                  <a:pos x="17" y="180"/>
                </a:cxn>
                <a:cxn ang="0">
                  <a:pos x="22" y="176"/>
                </a:cxn>
                <a:cxn ang="0">
                  <a:pos x="31" y="172"/>
                </a:cxn>
                <a:cxn ang="0">
                  <a:pos x="42" y="168"/>
                </a:cxn>
                <a:cxn ang="0">
                  <a:pos x="59" y="161"/>
                </a:cxn>
                <a:cxn ang="0">
                  <a:pos x="50" y="154"/>
                </a:cxn>
                <a:cxn ang="0">
                  <a:pos x="21" y="135"/>
                </a:cxn>
                <a:cxn ang="0">
                  <a:pos x="13" y="128"/>
                </a:cxn>
                <a:cxn ang="0">
                  <a:pos x="9" y="122"/>
                </a:cxn>
                <a:cxn ang="0">
                  <a:pos x="8" y="117"/>
                </a:cxn>
                <a:cxn ang="0">
                  <a:pos x="9" y="109"/>
                </a:cxn>
                <a:cxn ang="0">
                  <a:pos x="13" y="103"/>
                </a:cxn>
                <a:cxn ang="0">
                  <a:pos x="20" y="96"/>
                </a:cxn>
                <a:cxn ang="0">
                  <a:pos x="37" y="84"/>
                </a:cxn>
                <a:cxn ang="0">
                  <a:pos x="46" y="79"/>
                </a:cxn>
                <a:cxn ang="0">
                  <a:pos x="63" y="72"/>
                </a:cxn>
                <a:cxn ang="0">
                  <a:pos x="57" y="66"/>
                </a:cxn>
                <a:cxn ang="0">
                  <a:pos x="44" y="55"/>
                </a:cxn>
                <a:cxn ang="0">
                  <a:pos x="29" y="46"/>
                </a:cxn>
                <a:cxn ang="0">
                  <a:pos x="11" y="35"/>
                </a:cxn>
                <a:cxn ang="0">
                  <a:pos x="7" y="31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7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26" y="1"/>
                </a:cxn>
                <a:cxn ang="0">
                  <a:pos x="31" y="5"/>
                </a:cxn>
                <a:cxn ang="0">
                  <a:pos x="46" y="17"/>
                </a:cxn>
                <a:cxn ang="0">
                  <a:pos x="60" y="27"/>
                </a:cxn>
                <a:cxn ang="0">
                  <a:pos x="85" y="47"/>
                </a:cxn>
                <a:cxn ang="0">
                  <a:pos x="95" y="58"/>
                </a:cxn>
                <a:cxn ang="0">
                  <a:pos x="103" y="73"/>
                </a:cxn>
                <a:cxn ang="0">
                  <a:pos x="104" y="79"/>
                </a:cxn>
                <a:cxn ang="0">
                  <a:pos x="100" y="89"/>
                </a:cxn>
                <a:cxn ang="0">
                  <a:pos x="90" y="99"/>
                </a:cxn>
                <a:cxn ang="0">
                  <a:pos x="66" y="111"/>
                </a:cxn>
                <a:cxn ang="0">
                  <a:pos x="66" y="121"/>
                </a:cxn>
                <a:cxn ang="0">
                  <a:pos x="81" y="130"/>
                </a:cxn>
                <a:cxn ang="0">
                  <a:pos x="93" y="140"/>
                </a:cxn>
                <a:cxn ang="0">
                  <a:pos x="101" y="150"/>
                </a:cxn>
                <a:cxn ang="0">
                  <a:pos x="103" y="163"/>
                </a:cxn>
                <a:cxn ang="0">
                  <a:pos x="102" y="170"/>
                </a:cxn>
                <a:cxn ang="0">
                  <a:pos x="94" y="180"/>
                </a:cxn>
                <a:cxn ang="0">
                  <a:pos x="82" y="189"/>
                </a:cxn>
                <a:cxn ang="0">
                  <a:pos x="61" y="198"/>
                </a:cxn>
                <a:cxn ang="0">
                  <a:pos x="50" y="202"/>
                </a:cxn>
                <a:cxn ang="0">
                  <a:pos x="41" y="207"/>
                </a:cxn>
                <a:cxn ang="0">
                  <a:pos x="32" y="209"/>
                </a:cxn>
              </a:cxnLst>
              <a:rect l="0" t="0" r="r" b="b"/>
              <a:pathLst>
                <a:path w="104" h="209">
                  <a:moveTo>
                    <a:pt x="32" y="209"/>
                  </a:moveTo>
                  <a:lnTo>
                    <a:pt x="32" y="209"/>
                  </a:lnTo>
                  <a:lnTo>
                    <a:pt x="28" y="209"/>
                  </a:lnTo>
                  <a:lnTo>
                    <a:pt x="26" y="208"/>
                  </a:lnTo>
                  <a:lnTo>
                    <a:pt x="20" y="204"/>
                  </a:lnTo>
                  <a:lnTo>
                    <a:pt x="17" y="200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1"/>
                  </a:lnTo>
                  <a:lnTo>
                    <a:pt x="14" y="185"/>
                  </a:lnTo>
                  <a:lnTo>
                    <a:pt x="15" y="183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31" y="172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7" y="166"/>
                  </a:lnTo>
                  <a:lnTo>
                    <a:pt x="59" y="161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29" y="141"/>
                  </a:lnTo>
                  <a:lnTo>
                    <a:pt x="21" y="13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0" y="126"/>
                  </a:lnTo>
                  <a:lnTo>
                    <a:pt x="9" y="122"/>
                  </a:lnTo>
                  <a:lnTo>
                    <a:pt x="8" y="117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9" y="109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0" y="96"/>
                  </a:lnTo>
                  <a:lnTo>
                    <a:pt x="27" y="89"/>
                  </a:lnTo>
                  <a:lnTo>
                    <a:pt x="37" y="84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53" y="76"/>
                  </a:lnTo>
                  <a:lnTo>
                    <a:pt x="63" y="72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1" y="60"/>
                  </a:lnTo>
                  <a:lnTo>
                    <a:pt x="44" y="55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17" y="39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9" y="11"/>
                  </a:lnTo>
                  <a:lnTo>
                    <a:pt x="46" y="1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74" y="37"/>
                  </a:lnTo>
                  <a:lnTo>
                    <a:pt x="85" y="47"/>
                  </a:lnTo>
                  <a:lnTo>
                    <a:pt x="90" y="52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3" y="73"/>
                  </a:lnTo>
                  <a:lnTo>
                    <a:pt x="103" y="73"/>
                  </a:lnTo>
                  <a:lnTo>
                    <a:pt x="104" y="79"/>
                  </a:lnTo>
                  <a:lnTo>
                    <a:pt x="103" y="84"/>
                  </a:lnTo>
                  <a:lnTo>
                    <a:pt x="100" y="89"/>
                  </a:lnTo>
                  <a:lnTo>
                    <a:pt x="95" y="94"/>
                  </a:lnTo>
                  <a:lnTo>
                    <a:pt x="90" y="99"/>
                  </a:lnTo>
                  <a:lnTo>
                    <a:pt x="83" y="103"/>
                  </a:lnTo>
                  <a:lnTo>
                    <a:pt x="66" y="111"/>
                  </a:lnTo>
                  <a:lnTo>
                    <a:pt x="57" y="116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81" y="130"/>
                  </a:lnTo>
                  <a:lnTo>
                    <a:pt x="87" y="135"/>
                  </a:lnTo>
                  <a:lnTo>
                    <a:pt x="93" y="140"/>
                  </a:lnTo>
                  <a:lnTo>
                    <a:pt x="97" y="145"/>
                  </a:lnTo>
                  <a:lnTo>
                    <a:pt x="101" y="150"/>
                  </a:lnTo>
                  <a:lnTo>
                    <a:pt x="103" y="157"/>
                  </a:lnTo>
                  <a:lnTo>
                    <a:pt x="103" y="163"/>
                  </a:lnTo>
                  <a:lnTo>
                    <a:pt x="103" y="163"/>
                  </a:lnTo>
                  <a:lnTo>
                    <a:pt x="102" y="170"/>
                  </a:lnTo>
                  <a:lnTo>
                    <a:pt x="98" y="175"/>
                  </a:lnTo>
                  <a:lnTo>
                    <a:pt x="94" y="180"/>
                  </a:lnTo>
                  <a:lnTo>
                    <a:pt x="89" y="185"/>
                  </a:lnTo>
                  <a:lnTo>
                    <a:pt x="82" y="189"/>
                  </a:lnTo>
                  <a:lnTo>
                    <a:pt x="76" y="193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50" y="202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37" y="209"/>
                  </a:lnTo>
                  <a:lnTo>
                    <a:pt x="32" y="209"/>
                  </a:lnTo>
                  <a:lnTo>
                    <a:pt x="32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9" name="Freeform 485"/>
            <p:cNvSpPr/>
            <p:nvPr/>
          </p:nvSpPr>
          <p:spPr bwMode="auto">
            <a:xfrm>
              <a:off x="6524626" y="3581400"/>
              <a:ext cx="87313" cy="84138"/>
            </a:xfrm>
            <a:custGeom>
              <a:avLst/>
              <a:gdLst/>
              <a:ahLst/>
              <a:cxnLst>
                <a:cxn ang="0">
                  <a:pos x="74" y="159"/>
                </a:cxn>
                <a:cxn ang="0">
                  <a:pos x="60" y="156"/>
                </a:cxn>
                <a:cxn ang="0">
                  <a:pos x="44" y="152"/>
                </a:cxn>
                <a:cxn ang="0">
                  <a:pos x="25" y="147"/>
                </a:cxn>
                <a:cxn ang="0">
                  <a:pos x="19" y="142"/>
                </a:cxn>
                <a:cxn ang="0">
                  <a:pos x="13" y="139"/>
                </a:cxn>
                <a:cxn ang="0">
                  <a:pos x="5" y="125"/>
                </a:cxn>
                <a:cxn ang="0">
                  <a:pos x="5" y="118"/>
                </a:cxn>
                <a:cxn ang="0">
                  <a:pos x="10" y="108"/>
                </a:cxn>
                <a:cxn ang="0">
                  <a:pos x="22" y="104"/>
                </a:cxn>
                <a:cxn ang="0">
                  <a:pos x="34" y="107"/>
                </a:cxn>
                <a:cxn ang="0">
                  <a:pos x="35" y="108"/>
                </a:cxn>
                <a:cxn ang="0">
                  <a:pos x="45" y="115"/>
                </a:cxn>
                <a:cxn ang="0">
                  <a:pos x="48" y="116"/>
                </a:cxn>
                <a:cxn ang="0">
                  <a:pos x="60" y="120"/>
                </a:cxn>
                <a:cxn ang="0">
                  <a:pos x="85" y="123"/>
                </a:cxn>
                <a:cxn ang="0">
                  <a:pos x="106" y="121"/>
                </a:cxn>
                <a:cxn ang="0">
                  <a:pos x="116" y="120"/>
                </a:cxn>
                <a:cxn ang="0">
                  <a:pos x="129" y="118"/>
                </a:cxn>
                <a:cxn ang="0">
                  <a:pos x="129" y="110"/>
                </a:cxn>
                <a:cxn ang="0">
                  <a:pos x="116" y="105"/>
                </a:cxn>
                <a:cxn ang="0">
                  <a:pos x="81" y="98"/>
                </a:cxn>
                <a:cxn ang="0">
                  <a:pos x="44" y="91"/>
                </a:cxn>
                <a:cxn ang="0">
                  <a:pos x="19" y="79"/>
                </a:cxn>
                <a:cxn ang="0">
                  <a:pos x="6" y="68"/>
                </a:cxn>
                <a:cxn ang="0">
                  <a:pos x="1" y="45"/>
                </a:cxn>
                <a:cxn ang="0">
                  <a:pos x="8" y="31"/>
                </a:cxn>
                <a:cxn ang="0">
                  <a:pos x="26" y="13"/>
                </a:cxn>
                <a:cxn ang="0">
                  <a:pos x="48" y="3"/>
                </a:cxn>
                <a:cxn ang="0">
                  <a:pos x="74" y="0"/>
                </a:cxn>
                <a:cxn ang="0">
                  <a:pos x="101" y="2"/>
                </a:cxn>
                <a:cxn ang="0">
                  <a:pos x="119" y="4"/>
                </a:cxn>
                <a:cxn ang="0">
                  <a:pos x="142" y="13"/>
                </a:cxn>
                <a:cxn ang="0">
                  <a:pos x="149" y="23"/>
                </a:cxn>
                <a:cxn ang="0">
                  <a:pos x="149" y="35"/>
                </a:cxn>
                <a:cxn ang="0">
                  <a:pos x="142" y="44"/>
                </a:cxn>
                <a:cxn ang="0">
                  <a:pos x="132" y="47"/>
                </a:cxn>
                <a:cxn ang="0">
                  <a:pos x="122" y="45"/>
                </a:cxn>
                <a:cxn ang="0">
                  <a:pos x="116" y="40"/>
                </a:cxn>
                <a:cxn ang="0">
                  <a:pos x="98" y="38"/>
                </a:cxn>
                <a:cxn ang="0">
                  <a:pos x="92" y="37"/>
                </a:cxn>
                <a:cxn ang="0">
                  <a:pos x="74" y="35"/>
                </a:cxn>
                <a:cxn ang="0">
                  <a:pos x="57" y="38"/>
                </a:cxn>
                <a:cxn ang="0">
                  <a:pos x="37" y="48"/>
                </a:cxn>
                <a:cxn ang="0">
                  <a:pos x="58" y="57"/>
                </a:cxn>
                <a:cxn ang="0">
                  <a:pos x="72" y="59"/>
                </a:cxn>
                <a:cxn ang="0">
                  <a:pos x="108" y="64"/>
                </a:cxn>
                <a:cxn ang="0">
                  <a:pos x="146" y="77"/>
                </a:cxn>
                <a:cxn ang="0">
                  <a:pos x="159" y="89"/>
                </a:cxn>
                <a:cxn ang="0">
                  <a:pos x="164" y="98"/>
                </a:cxn>
                <a:cxn ang="0">
                  <a:pos x="166" y="113"/>
                </a:cxn>
                <a:cxn ang="0">
                  <a:pos x="162" y="128"/>
                </a:cxn>
                <a:cxn ang="0">
                  <a:pos x="154" y="138"/>
                </a:cxn>
                <a:cxn ang="0">
                  <a:pos x="139" y="149"/>
                </a:cxn>
                <a:cxn ang="0">
                  <a:pos x="106" y="158"/>
                </a:cxn>
                <a:cxn ang="0">
                  <a:pos x="88" y="160"/>
                </a:cxn>
              </a:cxnLst>
              <a:rect l="0" t="0" r="r" b="b"/>
              <a:pathLst>
                <a:path w="166" h="160">
                  <a:moveTo>
                    <a:pt x="88" y="160"/>
                  </a:moveTo>
                  <a:lnTo>
                    <a:pt x="88" y="160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68" y="158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52" y="153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35" y="151"/>
                  </a:lnTo>
                  <a:lnTo>
                    <a:pt x="25" y="147"/>
                  </a:lnTo>
                  <a:lnTo>
                    <a:pt x="25" y="147"/>
                  </a:lnTo>
                  <a:lnTo>
                    <a:pt x="20" y="143"/>
                  </a:lnTo>
                  <a:lnTo>
                    <a:pt x="19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3" y="139"/>
                  </a:lnTo>
                  <a:lnTo>
                    <a:pt x="8" y="135"/>
                  </a:lnTo>
                  <a:lnTo>
                    <a:pt x="6" y="130"/>
                  </a:lnTo>
                  <a:lnTo>
                    <a:pt x="5" y="125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18"/>
                  </a:lnTo>
                  <a:lnTo>
                    <a:pt x="6" y="113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3" y="106"/>
                  </a:lnTo>
                  <a:lnTo>
                    <a:pt x="16" y="105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8" y="105"/>
                  </a:lnTo>
                  <a:lnTo>
                    <a:pt x="34" y="107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5" y="115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60" y="120"/>
                  </a:lnTo>
                  <a:lnTo>
                    <a:pt x="69" y="121"/>
                  </a:lnTo>
                  <a:lnTo>
                    <a:pt x="77" y="122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95" y="122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21" y="120"/>
                  </a:lnTo>
                  <a:lnTo>
                    <a:pt x="126" y="120"/>
                  </a:lnTo>
                  <a:lnTo>
                    <a:pt x="129" y="118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29" y="110"/>
                  </a:lnTo>
                  <a:lnTo>
                    <a:pt x="127" y="108"/>
                  </a:lnTo>
                  <a:lnTo>
                    <a:pt x="122" y="106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99" y="10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62" y="95"/>
                  </a:lnTo>
                  <a:lnTo>
                    <a:pt x="44" y="91"/>
                  </a:lnTo>
                  <a:lnTo>
                    <a:pt x="36" y="88"/>
                  </a:lnTo>
                  <a:lnTo>
                    <a:pt x="27" y="85"/>
                  </a:lnTo>
                  <a:lnTo>
                    <a:pt x="19" y="79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6" y="68"/>
                  </a:lnTo>
                  <a:lnTo>
                    <a:pt x="2" y="61"/>
                  </a:lnTo>
                  <a:lnTo>
                    <a:pt x="0" y="5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4" y="38"/>
                  </a:lnTo>
                  <a:lnTo>
                    <a:pt x="8" y="31"/>
                  </a:lnTo>
                  <a:lnTo>
                    <a:pt x="13" y="25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34" y="9"/>
                  </a:lnTo>
                  <a:lnTo>
                    <a:pt x="41" y="5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101" y="2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9" y="4"/>
                  </a:lnTo>
                  <a:lnTo>
                    <a:pt x="129" y="6"/>
                  </a:lnTo>
                  <a:lnTo>
                    <a:pt x="138" y="10"/>
                  </a:lnTo>
                  <a:lnTo>
                    <a:pt x="142" y="13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9" y="23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6" y="40"/>
                  </a:lnTo>
                  <a:lnTo>
                    <a:pt x="142" y="44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29" y="47"/>
                  </a:lnTo>
                  <a:lnTo>
                    <a:pt x="126" y="46"/>
                  </a:lnTo>
                  <a:lnTo>
                    <a:pt x="122" y="45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6" y="40"/>
                  </a:lnTo>
                  <a:lnTo>
                    <a:pt x="113" y="38"/>
                  </a:lnTo>
                  <a:lnTo>
                    <a:pt x="104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84" y="36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66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6" y="42"/>
                  </a:lnTo>
                  <a:lnTo>
                    <a:pt x="37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8" y="57"/>
                  </a:lnTo>
                  <a:lnTo>
                    <a:pt x="65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82" y="60"/>
                  </a:lnTo>
                  <a:lnTo>
                    <a:pt x="95" y="61"/>
                  </a:lnTo>
                  <a:lnTo>
                    <a:pt x="108" y="64"/>
                  </a:lnTo>
                  <a:lnTo>
                    <a:pt x="121" y="67"/>
                  </a:lnTo>
                  <a:lnTo>
                    <a:pt x="135" y="72"/>
                  </a:lnTo>
                  <a:lnTo>
                    <a:pt x="146" y="77"/>
                  </a:lnTo>
                  <a:lnTo>
                    <a:pt x="150" y="80"/>
                  </a:lnTo>
                  <a:lnTo>
                    <a:pt x="154" y="85"/>
                  </a:lnTo>
                  <a:lnTo>
                    <a:pt x="159" y="89"/>
                  </a:lnTo>
                  <a:lnTo>
                    <a:pt x="161" y="93"/>
                  </a:lnTo>
                  <a:lnTo>
                    <a:pt x="161" y="93"/>
                  </a:lnTo>
                  <a:lnTo>
                    <a:pt x="164" y="98"/>
                  </a:lnTo>
                  <a:lnTo>
                    <a:pt x="165" y="103"/>
                  </a:lnTo>
                  <a:lnTo>
                    <a:pt x="166" y="108"/>
                  </a:lnTo>
                  <a:lnTo>
                    <a:pt x="166" y="113"/>
                  </a:lnTo>
                  <a:lnTo>
                    <a:pt x="166" y="119"/>
                  </a:lnTo>
                  <a:lnTo>
                    <a:pt x="164" y="124"/>
                  </a:lnTo>
                  <a:lnTo>
                    <a:pt x="162" y="128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4" y="138"/>
                  </a:lnTo>
                  <a:lnTo>
                    <a:pt x="149" y="142"/>
                  </a:lnTo>
                  <a:lnTo>
                    <a:pt x="144" y="145"/>
                  </a:lnTo>
                  <a:lnTo>
                    <a:pt x="139" y="149"/>
                  </a:lnTo>
                  <a:lnTo>
                    <a:pt x="127" y="153"/>
                  </a:lnTo>
                  <a:lnTo>
                    <a:pt x="113" y="156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98" y="159"/>
                  </a:lnTo>
                  <a:lnTo>
                    <a:pt x="88" y="160"/>
                  </a:lnTo>
                  <a:lnTo>
                    <a:pt x="8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2" name="组合 961"/>
          <p:cNvGrpSpPr/>
          <p:nvPr/>
        </p:nvGrpSpPr>
        <p:grpSpPr>
          <a:xfrm>
            <a:off x="2793978" y="3858737"/>
            <a:ext cx="986367" cy="827617"/>
            <a:chOff x="2182813" y="3186113"/>
            <a:chExt cx="739775" cy="620713"/>
          </a:xfrm>
          <a:solidFill>
            <a:srgbClr val="634923"/>
          </a:solidFill>
        </p:grpSpPr>
        <p:sp>
          <p:nvSpPr>
            <p:cNvPr id="16870" name="Freeform 486"/>
            <p:cNvSpPr/>
            <p:nvPr/>
          </p:nvSpPr>
          <p:spPr bwMode="auto">
            <a:xfrm>
              <a:off x="2593976" y="3243263"/>
              <a:ext cx="47625" cy="60325"/>
            </a:xfrm>
            <a:custGeom>
              <a:avLst/>
              <a:gdLst/>
              <a:ahLst/>
              <a:cxnLst>
                <a:cxn ang="0">
                  <a:pos x="83" y="3"/>
                </a:cxn>
                <a:cxn ang="0">
                  <a:pos x="83" y="3"/>
                </a:cxn>
                <a:cxn ang="0">
                  <a:pos x="72" y="13"/>
                </a:cxn>
                <a:cxn ang="0">
                  <a:pos x="64" y="24"/>
                </a:cxn>
                <a:cxn ang="0">
                  <a:pos x="55" y="3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7" y="65"/>
                </a:cxn>
                <a:cxn ang="0">
                  <a:pos x="25" y="79"/>
                </a:cxn>
                <a:cxn ang="0">
                  <a:pos x="13" y="9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1" y="112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30" y="86"/>
                </a:cxn>
                <a:cxn ang="0">
                  <a:pos x="40" y="74"/>
                </a:cxn>
                <a:cxn ang="0">
                  <a:pos x="52" y="61"/>
                </a:cxn>
                <a:cxn ang="0">
                  <a:pos x="52" y="61"/>
                </a:cxn>
                <a:cxn ang="0">
                  <a:pos x="55" y="57"/>
                </a:cxn>
                <a:cxn ang="0">
                  <a:pos x="58" y="52"/>
                </a:cxn>
                <a:cxn ang="0">
                  <a:pos x="63" y="42"/>
                </a:cxn>
                <a:cxn ang="0">
                  <a:pos x="63" y="42"/>
                </a:cxn>
                <a:cxn ang="0">
                  <a:pos x="69" y="33"/>
                </a:cxn>
                <a:cxn ang="0">
                  <a:pos x="75" y="24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3" y="3"/>
                </a:cxn>
                <a:cxn ang="0">
                  <a:pos x="83" y="3"/>
                </a:cxn>
              </a:cxnLst>
              <a:rect l="0" t="0" r="r" b="b"/>
              <a:pathLst>
                <a:path w="91" h="114">
                  <a:moveTo>
                    <a:pt x="83" y="3"/>
                  </a:moveTo>
                  <a:lnTo>
                    <a:pt x="83" y="3"/>
                  </a:lnTo>
                  <a:lnTo>
                    <a:pt x="72" y="13"/>
                  </a:lnTo>
                  <a:lnTo>
                    <a:pt x="64" y="24"/>
                  </a:lnTo>
                  <a:lnTo>
                    <a:pt x="55" y="3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7" y="65"/>
                  </a:lnTo>
                  <a:lnTo>
                    <a:pt x="25" y="79"/>
                  </a:lnTo>
                  <a:lnTo>
                    <a:pt x="13" y="9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30" y="86"/>
                  </a:lnTo>
                  <a:lnTo>
                    <a:pt x="40" y="74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5" y="57"/>
                  </a:lnTo>
                  <a:lnTo>
                    <a:pt x="58" y="5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9" y="33"/>
                  </a:lnTo>
                  <a:lnTo>
                    <a:pt x="75" y="24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3" y="3"/>
                  </a:lnTo>
                  <a:lnTo>
                    <a:pt x="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1" name="Freeform 487"/>
            <p:cNvSpPr/>
            <p:nvPr/>
          </p:nvSpPr>
          <p:spPr bwMode="auto">
            <a:xfrm>
              <a:off x="2593976" y="3243263"/>
              <a:ext cx="68263" cy="90488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3" y="6"/>
                </a:cxn>
                <a:cxn ang="0">
                  <a:pos x="104" y="11"/>
                </a:cxn>
                <a:cxn ang="0">
                  <a:pos x="96" y="18"/>
                </a:cxn>
                <a:cxn ang="0">
                  <a:pos x="90" y="25"/>
                </a:cxn>
                <a:cxn ang="0">
                  <a:pos x="83" y="34"/>
                </a:cxn>
                <a:cxn ang="0">
                  <a:pos x="77" y="42"/>
                </a:cxn>
                <a:cxn ang="0">
                  <a:pos x="66" y="58"/>
                </a:cxn>
                <a:cxn ang="0">
                  <a:pos x="66" y="58"/>
                </a:cxn>
                <a:cxn ang="0">
                  <a:pos x="50" y="85"/>
                </a:cxn>
                <a:cxn ang="0">
                  <a:pos x="33" y="111"/>
                </a:cxn>
                <a:cxn ang="0">
                  <a:pos x="16" y="138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5" y="172"/>
                </a:cxn>
                <a:cxn ang="0">
                  <a:pos x="7" y="171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34" y="128"/>
                </a:cxn>
                <a:cxn ang="0">
                  <a:pos x="61" y="86"/>
                </a:cxn>
                <a:cxn ang="0">
                  <a:pos x="61" y="86"/>
                </a:cxn>
                <a:cxn ang="0">
                  <a:pos x="74" y="65"/>
                </a:cxn>
                <a:cxn ang="0">
                  <a:pos x="80" y="53"/>
                </a:cxn>
                <a:cxn ang="0">
                  <a:pos x="88" y="43"/>
                </a:cxn>
                <a:cxn ang="0">
                  <a:pos x="95" y="33"/>
                </a:cxn>
                <a:cxn ang="0">
                  <a:pos x="103" y="23"/>
                </a:cxn>
                <a:cxn ang="0">
                  <a:pos x="113" y="16"/>
                </a:cxn>
                <a:cxn ang="0">
                  <a:pos x="119" y="13"/>
                </a:cxn>
                <a:cxn ang="0">
                  <a:pos x="124" y="10"/>
                </a:cxn>
                <a:cxn ang="0">
                  <a:pos x="124" y="10"/>
                </a:cxn>
                <a:cxn ang="0">
                  <a:pos x="126" y="9"/>
                </a:cxn>
                <a:cxn ang="0">
                  <a:pos x="127" y="8"/>
                </a:cxn>
                <a:cxn ang="0">
                  <a:pos x="127" y="4"/>
                </a:cxn>
                <a:cxn ang="0">
                  <a:pos x="126" y="3"/>
                </a:cxn>
                <a:cxn ang="0">
                  <a:pos x="125" y="2"/>
                </a:cxn>
                <a:cxn ang="0">
                  <a:pos x="124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27" h="172">
                  <a:moveTo>
                    <a:pt x="122" y="2"/>
                  </a:moveTo>
                  <a:lnTo>
                    <a:pt x="122" y="2"/>
                  </a:lnTo>
                  <a:lnTo>
                    <a:pt x="113" y="6"/>
                  </a:lnTo>
                  <a:lnTo>
                    <a:pt x="104" y="11"/>
                  </a:lnTo>
                  <a:lnTo>
                    <a:pt x="96" y="18"/>
                  </a:lnTo>
                  <a:lnTo>
                    <a:pt x="90" y="25"/>
                  </a:lnTo>
                  <a:lnTo>
                    <a:pt x="83" y="34"/>
                  </a:lnTo>
                  <a:lnTo>
                    <a:pt x="77" y="42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50" y="85"/>
                  </a:lnTo>
                  <a:lnTo>
                    <a:pt x="33" y="111"/>
                  </a:lnTo>
                  <a:lnTo>
                    <a:pt x="16" y="138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5" y="172"/>
                  </a:lnTo>
                  <a:lnTo>
                    <a:pt x="7" y="171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34" y="128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74" y="65"/>
                  </a:lnTo>
                  <a:lnTo>
                    <a:pt x="80" y="53"/>
                  </a:lnTo>
                  <a:lnTo>
                    <a:pt x="88" y="43"/>
                  </a:lnTo>
                  <a:lnTo>
                    <a:pt x="95" y="33"/>
                  </a:lnTo>
                  <a:lnTo>
                    <a:pt x="103" y="23"/>
                  </a:lnTo>
                  <a:lnTo>
                    <a:pt x="113" y="16"/>
                  </a:lnTo>
                  <a:lnTo>
                    <a:pt x="119" y="13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6" y="9"/>
                  </a:lnTo>
                  <a:lnTo>
                    <a:pt x="127" y="8"/>
                  </a:lnTo>
                  <a:lnTo>
                    <a:pt x="127" y="4"/>
                  </a:lnTo>
                  <a:lnTo>
                    <a:pt x="126" y="3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2" name="Freeform 488"/>
            <p:cNvSpPr/>
            <p:nvPr/>
          </p:nvSpPr>
          <p:spPr bwMode="auto">
            <a:xfrm>
              <a:off x="2589213" y="3284538"/>
              <a:ext cx="65088" cy="79375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15" y="0"/>
                </a:cxn>
                <a:cxn ang="0">
                  <a:pos x="109" y="4"/>
                </a:cxn>
                <a:cxn ang="0">
                  <a:pos x="103" y="9"/>
                </a:cxn>
                <a:cxn ang="0">
                  <a:pos x="98" y="14"/>
                </a:cxn>
                <a:cxn ang="0">
                  <a:pos x="94" y="21"/>
                </a:cxn>
                <a:cxn ang="0">
                  <a:pos x="94" y="21"/>
                </a:cxn>
                <a:cxn ang="0">
                  <a:pos x="85" y="31"/>
                </a:cxn>
                <a:cxn ang="0">
                  <a:pos x="76" y="41"/>
                </a:cxn>
                <a:cxn ang="0">
                  <a:pos x="66" y="52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1" y="82"/>
                </a:cxn>
                <a:cxn ang="0">
                  <a:pos x="26" y="101"/>
                </a:cxn>
                <a:cxn ang="0">
                  <a:pos x="12" y="123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5" y="152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2" y="147"/>
                </a:cxn>
                <a:cxn ang="0">
                  <a:pos x="13" y="144"/>
                </a:cxn>
                <a:cxn ang="0">
                  <a:pos x="13" y="144"/>
                </a:cxn>
                <a:cxn ang="0">
                  <a:pos x="13" y="140"/>
                </a:cxn>
                <a:cxn ang="0">
                  <a:pos x="13" y="140"/>
                </a:cxn>
                <a:cxn ang="0">
                  <a:pos x="23" y="123"/>
                </a:cxn>
                <a:cxn ang="0">
                  <a:pos x="35" y="106"/>
                </a:cxn>
                <a:cxn ang="0">
                  <a:pos x="47" y="90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2" y="59"/>
                </a:cxn>
                <a:cxn ang="0">
                  <a:pos x="85" y="43"/>
                </a:cxn>
                <a:cxn ang="0">
                  <a:pos x="85" y="43"/>
                </a:cxn>
                <a:cxn ang="0">
                  <a:pos x="102" y="25"/>
                </a:cxn>
                <a:cxn ang="0">
                  <a:pos x="110" y="16"/>
                </a:cxn>
                <a:cxn ang="0">
                  <a:pos x="115" y="12"/>
                </a:cxn>
                <a:cxn ang="0">
                  <a:pos x="120" y="8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5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5" y="0"/>
                </a:cxn>
              </a:cxnLst>
              <a:rect l="0" t="0" r="r" b="b"/>
              <a:pathLst>
                <a:path w="123" h="152">
                  <a:moveTo>
                    <a:pt x="115" y="0"/>
                  </a:moveTo>
                  <a:lnTo>
                    <a:pt x="115" y="0"/>
                  </a:lnTo>
                  <a:lnTo>
                    <a:pt x="109" y="4"/>
                  </a:lnTo>
                  <a:lnTo>
                    <a:pt x="103" y="9"/>
                  </a:lnTo>
                  <a:lnTo>
                    <a:pt x="98" y="14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85" y="31"/>
                  </a:lnTo>
                  <a:lnTo>
                    <a:pt x="76" y="41"/>
                  </a:lnTo>
                  <a:lnTo>
                    <a:pt x="66" y="5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1" y="82"/>
                  </a:lnTo>
                  <a:lnTo>
                    <a:pt x="26" y="101"/>
                  </a:lnTo>
                  <a:lnTo>
                    <a:pt x="12" y="12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2" y="147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23" y="123"/>
                  </a:lnTo>
                  <a:lnTo>
                    <a:pt x="35" y="106"/>
                  </a:lnTo>
                  <a:lnTo>
                    <a:pt x="47" y="90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2" y="59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102" y="25"/>
                  </a:lnTo>
                  <a:lnTo>
                    <a:pt x="110" y="16"/>
                  </a:lnTo>
                  <a:lnTo>
                    <a:pt x="115" y="12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5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3" name="Freeform 489"/>
            <p:cNvSpPr/>
            <p:nvPr/>
          </p:nvSpPr>
          <p:spPr bwMode="auto">
            <a:xfrm>
              <a:off x="2609851" y="3311525"/>
              <a:ext cx="49213" cy="6032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2" y="2"/>
                </a:cxn>
                <a:cxn ang="0">
                  <a:pos x="76" y="6"/>
                </a:cxn>
                <a:cxn ang="0">
                  <a:pos x="71" y="11"/>
                </a:cxn>
                <a:cxn ang="0">
                  <a:pos x="66" y="16"/>
                </a:cxn>
                <a:cxn ang="0">
                  <a:pos x="58" y="28"/>
                </a:cxn>
                <a:cxn ang="0">
                  <a:pos x="48" y="39"/>
                </a:cxn>
                <a:cxn ang="0">
                  <a:pos x="48" y="39"/>
                </a:cxn>
                <a:cxn ang="0">
                  <a:pos x="35" y="54"/>
                </a:cxn>
                <a:cxn ang="0">
                  <a:pos x="23" y="71"/>
                </a:cxn>
                <a:cxn ang="0">
                  <a:pos x="10" y="88"/>
                </a:cxn>
                <a:cxn ang="0">
                  <a:pos x="5" y="9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1" y="110"/>
                </a:cxn>
                <a:cxn ang="0">
                  <a:pos x="3" y="113"/>
                </a:cxn>
                <a:cxn ang="0">
                  <a:pos x="5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9" y="79"/>
                </a:cxn>
                <a:cxn ang="0">
                  <a:pos x="52" y="50"/>
                </a:cxn>
                <a:cxn ang="0">
                  <a:pos x="52" y="50"/>
                </a:cxn>
                <a:cxn ang="0">
                  <a:pos x="60" y="39"/>
                </a:cxn>
                <a:cxn ang="0">
                  <a:pos x="69" y="26"/>
                </a:cxn>
                <a:cxn ang="0">
                  <a:pos x="74" y="20"/>
                </a:cxn>
                <a:cxn ang="0">
                  <a:pos x="79" y="15"/>
                </a:cxn>
                <a:cxn ang="0">
                  <a:pos x="86" y="11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9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5" h="114">
                  <a:moveTo>
                    <a:pt x="89" y="0"/>
                  </a:moveTo>
                  <a:lnTo>
                    <a:pt x="89" y="0"/>
                  </a:lnTo>
                  <a:lnTo>
                    <a:pt x="82" y="2"/>
                  </a:lnTo>
                  <a:lnTo>
                    <a:pt x="76" y="6"/>
                  </a:lnTo>
                  <a:lnTo>
                    <a:pt x="71" y="11"/>
                  </a:lnTo>
                  <a:lnTo>
                    <a:pt x="66" y="16"/>
                  </a:lnTo>
                  <a:lnTo>
                    <a:pt x="58" y="2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35" y="54"/>
                  </a:lnTo>
                  <a:lnTo>
                    <a:pt x="23" y="71"/>
                  </a:lnTo>
                  <a:lnTo>
                    <a:pt x="10" y="88"/>
                  </a:lnTo>
                  <a:lnTo>
                    <a:pt x="5" y="98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3" y="113"/>
                  </a:lnTo>
                  <a:lnTo>
                    <a:pt x="5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9" y="79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60" y="39"/>
                  </a:lnTo>
                  <a:lnTo>
                    <a:pt x="69" y="26"/>
                  </a:lnTo>
                  <a:lnTo>
                    <a:pt x="74" y="20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4" name="Freeform 490"/>
            <p:cNvSpPr/>
            <p:nvPr/>
          </p:nvSpPr>
          <p:spPr bwMode="auto">
            <a:xfrm>
              <a:off x="2201863" y="3192463"/>
              <a:ext cx="93663" cy="122238"/>
            </a:xfrm>
            <a:custGeom>
              <a:avLst/>
              <a:gdLst/>
              <a:ahLst/>
              <a:cxnLst>
                <a:cxn ang="0">
                  <a:pos x="169" y="3"/>
                </a:cxn>
                <a:cxn ang="0">
                  <a:pos x="169" y="3"/>
                </a:cxn>
                <a:cxn ang="0">
                  <a:pos x="160" y="13"/>
                </a:cxn>
                <a:cxn ang="0">
                  <a:pos x="154" y="23"/>
                </a:cxn>
                <a:cxn ang="0">
                  <a:pos x="143" y="45"/>
                </a:cxn>
                <a:cxn ang="0">
                  <a:pos x="143" y="45"/>
                </a:cxn>
                <a:cxn ang="0">
                  <a:pos x="134" y="61"/>
                </a:cxn>
                <a:cxn ang="0">
                  <a:pos x="123" y="77"/>
                </a:cxn>
                <a:cxn ang="0">
                  <a:pos x="102" y="106"/>
                </a:cxn>
                <a:cxn ang="0">
                  <a:pos x="102" y="106"/>
                </a:cxn>
                <a:cxn ang="0">
                  <a:pos x="87" y="122"/>
                </a:cxn>
                <a:cxn ang="0">
                  <a:pos x="72" y="139"/>
                </a:cxn>
                <a:cxn ang="0">
                  <a:pos x="56" y="154"/>
                </a:cxn>
                <a:cxn ang="0">
                  <a:pos x="42" y="170"/>
                </a:cxn>
                <a:cxn ang="0">
                  <a:pos x="42" y="170"/>
                </a:cxn>
                <a:cxn ang="0">
                  <a:pos x="21" y="195"/>
                </a:cxn>
                <a:cxn ang="0">
                  <a:pos x="1" y="222"/>
                </a:cxn>
                <a:cxn ang="0">
                  <a:pos x="1" y="222"/>
                </a:cxn>
                <a:cxn ang="0">
                  <a:pos x="0" y="224"/>
                </a:cxn>
                <a:cxn ang="0">
                  <a:pos x="1" y="226"/>
                </a:cxn>
                <a:cxn ang="0">
                  <a:pos x="1" y="227"/>
                </a:cxn>
                <a:cxn ang="0">
                  <a:pos x="3" y="228"/>
                </a:cxn>
                <a:cxn ang="0">
                  <a:pos x="4" y="229"/>
                </a:cxn>
                <a:cxn ang="0">
                  <a:pos x="7" y="229"/>
                </a:cxn>
                <a:cxn ang="0">
                  <a:pos x="9" y="228"/>
                </a:cxn>
                <a:cxn ang="0">
                  <a:pos x="10" y="227"/>
                </a:cxn>
                <a:cxn ang="0">
                  <a:pos x="10" y="227"/>
                </a:cxn>
                <a:cxn ang="0">
                  <a:pos x="20" y="211"/>
                </a:cxn>
                <a:cxn ang="0">
                  <a:pos x="31" y="198"/>
                </a:cxn>
                <a:cxn ang="0">
                  <a:pos x="54" y="170"/>
                </a:cxn>
                <a:cxn ang="0">
                  <a:pos x="79" y="144"/>
                </a:cxn>
                <a:cxn ang="0">
                  <a:pos x="104" y="118"/>
                </a:cxn>
                <a:cxn ang="0">
                  <a:pos x="104" y="118"/>
                </a:cxn>
                <a:cxn ang="0">
                  <a:pos x="113" y="108"/>
                </a:cxn>
                <a:cxn ang="0">
                  <a:pos x="122" y="95"/>
                </a:cxn>
                <a:cxn ang="0">
                  <a:pos x="138" y="71"/>
                </a:cxn>
                <a:cxn ang="0">
                  <a:pos x="138" y="71"/>
                </a:cxn>
                <a:cxn ang="0">
                  <a:pos x="147" y="55"/>
                </a:cxn>
                <a:cxn ang="0">
                  <a:pos x="155" y="40"/>
                </a:cxn>
                <a:cxn ang="0">
                  <a:pos x="165" y="23"/>
                </a:cxn>
                <a:cxn ang="0">
                  <a:pos x="170" y="16"/>
                </a:cxn>
                <a:cxn ang="0">
                  <a:pos x="175" y="9"/>
                </a:cxn>
                <a:cxn ang="0">
                  <a:pos x="175" y="9"/>
                </a:cxn>
                <a:cxn ang="0">
                  <a:pos x="176" y="8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1"/>
                </a:cxn>
                <a:cxn ang="0">
                  <a:pos x="169" y="3"/>
                </a:cxn>
                <a:cxn ang="0">
                  <a:pos x="169" y="3"/>
                </a:cxn>
              </a:cxnLst>
              <a:rect l="0" t="0" r="r" b="b"/>
              <a:pathLst>
                <a:path w="176" h="229">
                  <a:moveTo>
                    <a:pt x="169" y="3"/>
                  </a:moveTo>
                  <a:lnTo>
                    <a:pt x="169" y="3"/>
                  </a:lnTo>
                  <a:lnTo>
                    <a:pt x="160" y="13"/>
                  </a:lnTo>
                  <a:lnTo>
                    <a:pt x="154" y="23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4" y="61"/>
                  </a:lnTo>
                  <a:lnTo>
                    <a:pt x="123" y="77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87" y="122"/>
                  </a:lnTo>
                  <a:lnTo>
                    <a:pt x="72" y="139"/>
                  </a:lnTo>
                  <a:lnTo>
                    <a:pt x="56" y="154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21" y="195"/>
                  </a:lnTo>
                  <a:lnTo>
                    <a:pt x="1" y="222"/>
                  </a:lnTo>
                  <a:lnTo>
                    <a:pt x="1" y="222"/>
                  </a:lnTo>
                  <a:lnTo>
                    <a:pt x="0" y="224"/>
                  </a:lnTo>
                  <a:lnTo>
                    <a:pt x="1" y="226"/>
                  </a:lnTo>
                  <a:lnTo>
                    <a:pt x="1" y="227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7" y="229"/>
                  </a:lnTo>
                  <a:lnTo>
                    <a:pt x="9" y="228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20" y="211"/>
                  </a:lnTo>
                  <a:lnTo>
                    <a:pt x="31" y="198"/>
                  </a:lnTo>
                  <a:lnTo>
                    <a:pt x="54" y="170"/>
                  </a:lnTo>
                  <a:lnTo>
                    <a:pt x="79" y="144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13" y="108"/>
                  </a:lnTo>
                  <a:lnTo>
                    <a:pt x="122" y="95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47" y="55"/>
                  </a:lnTo>
                  <a:lnTo>
                    <a:pt x="155" y="40"/>
                  </a:lnTo>
                  <a:lnTo>
                    <a:pt x="165" y="23"/>
                  </a:lnTo>
                  <a:lnTo>
                    <a:pt x="170" y="16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6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5" name="Freeform 491"/>
            <p:cNvSpPr/>
            <p:nvPr/>
          </p:nvSpPr>
          <p:spPr bwMode="auto">
            <a:xfrm>
              <a:off x="2214563" y="3246438"/>
              <a:ext cx="85725" cy="115888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6" y="16"/>
                </a:cxn>
                <a:cxn ang="0">
                  <a:pos x="137" y="30"/>
                </a:cxn>
                <a:cxn ang="0">
                  <a:pos x="129" y="43"/>
                </a:cxn>
                <a:cxn ang="0">
                  <a:pos x="120" y="55"/>
                </a:cxn>
                <a:cxn ang="0">
                  <a:pos x="100" y="80"/>
                </a:cxn>
                <a:cxn ang="0">
                  <a:pos x="81" y="105"/>
                </a:cxn>
                <a:cxn ang="0">
                  <a:pos x="81" y="105"/>
                </a:cxn>
                <a:cxn ang="0">
                  <a:pos x="60" y="135"/>
                </a:cxn>
                <a:cxn ang="0">
                  <a:pos x="39" y="165"/>
                </a:cxn>
                <a:cxn ang="0">
                  <a:pos x="39" y="165"/>
                </a:cxn>
                <a:cxn ang="0">
                  <a:pos x="31" y="176"/>
                </a:cxn>
                <a:cxn ang="0">
                  <a:pos x="21" y="188"/>
                </a:cxn>
                <a:cxn ang="0">
                  <a:pos x="10" y="199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1" y="216"/>
                </a:cxn>
                <a:cxn ang="0">
                  <a:pos x="3" y="217"/>
                </a:cxn>
                <a:cxn ang="0">
                  <a:pos x="4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9" y="216"/>
                </a:cxn>
                <a:cxn ang="0">
                  <a:pos x="9" y="216"/>
                </a:cxn>
                <a:cxn ang="0">
                  <a:pos x="19" y="203"/>
                </a:cxn>
                <a:cxn ang="0">
                  <a:pos x="29" y="193"/>
                </a:cxn>
                <a:cxn ang="0">
                  <a:pos x="38" y="181"/>
                </a:cxn>
                <a:cxn ang="0">
                  <a:pos x="48" y="170"/>
                </a:cxn>
                <a:cxn ang="0">
                  <a:pos x="48" y="170"/>
                </a:cxn>
                <a:cxn ang="0">
                  <a:pos x="68" y="140"/>
                </a:cxn>
                <a:cxn ang="0">
                  <a:pos x="89" y="110"/>
                </a:cxn>
                <a:cxn ang="0">
                  <a:pos x="89" y="110"/>
                </a:cxn>
                <a:cxn ang="0">
                  <a:pos x="109" y="85"/>
                </a:cxn>
                <a:cxn ang="0">
                  <a:pos x="128" y="61"/>
                </a:cxn>
                <a:cxn ang="0">
                  <a:pos x="137" y="47"/>
                </a:cxn>
                <a:cxn ang="0">
                  <a:pos x="146" y="35"/>
                </a:cxn>
                <a:cxn ang="0">
                  <a:pos x="154" y="20"/>
                </a:cxn>
                <a:cxn ang="0">
                  <a:pos x="161" y="7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3"/>
                </a:cxn>
                <a:cxn ang="0">
                  <a:pos x="159" y="1"/>
                </a:cxn>
                <a:cxn ang="0">
                  <a:pos x="157" y="0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18">
                  <a:moveTo>
                    <a:pt x="153" y="2"/>
                  </a:moveTo>
                  <a:lnTo>
                    <a:pt x="153" y="2"/>
                  </a:lnTo>
                  <a:lnTo>
                    <a:pt x="146" y="16"/>
                  </a:lnTo>
                  <a:lnTo>
                    <a:pt x="137" y="30"/>
                  </a:lnTo>
                  <a:lnTo>
                    <a:pt x="129" y="43"/>
                  </a:lnTo>
                  <a:lnTo>
                    <a:pt x="120" y="55"/>
                  </a:lnTo>
                  <a:lnTo>
                    <a:pt x="100" y="80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60" y="13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1" y="176"/>
                  </a:lnTo>
                  <a:lnTo>
                    <a:pt x="21" y="188"/>
                  </a:lnTo>
                  <a:lnTo>
                    <a:pt x="10" y="199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1" y="216"/>
                  </a:lnTo>
                  <a:lnTo>
                    <a:pt x="3" y="217"/>
                  </a:lnTo>
                  <a:lnTo>
                    <a:pt x="4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9" y="203"/>
                  </a:lnTo>
                  <a:lnTo>
                    <a:pt x="29" y="193"/>
                  </a:lnTo>
                  <a:lnTo>
                    <a:pt x="38" y="181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68" y="140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109" y="85"/>
                  </a:lnTo>
                  <a:lnTo>
                    <a:pt x="128" y="61"/>
                  </a:lnTo>
                  <a:lnTo>
                    <a:pt x="137" y="47"/>
                  </a:lnTo>
                  <a:lnTo>
                    <a:pt x="146" y="35"/>
                  </a:lnTo>
                  <a:lnTo>
                    <a:pt x="154" y="20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3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6" name="Freeform 492"/>
            <p:cNvSpPr/>
            <p:nvPr/>
          </p:nvSpPr>
          <p:spPr bwMode="auto">
            <a:xfrm>
              <a:off x="2203451" y="3306763"/>
              <a:ext cx="96838" cy="125413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5" y="13"/>
                </a:cxn>
                <a:cxn ang="0">
                  <a:pos x="153" y="25"/>
                </a:cxn>
                <a:cxn ang="0">
                  <a:pos x="143" y="38"/>
                </a:cxn>
                <a:cxn ang="0">
                  <a:pos x="133" y="53"/>
                </a:cxn>
                <a:cxn ang="0">
                  <a:pos x="114" y="83"/>
                </a:cxn>
                <a:cxn ang="0">
                  <a:pos x="106" y="97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86" y="126"/>
                </a:cxn>
                <a:cxn ang="0">
                  <a:pos x="77" y="143"/>
                </a:cxn>
                <a:cxn ang="0">
                  <a:pos x="66" y="159"/>
                </a:cxn>
                <a:cxn ang="0">
                  <a:pos x="56" y="175"/>
                </a:cxn>
                <a:cxn ang="0">
                  <a:pos x="56" y="175"/>
                </a:cxn>
                <a:cxn ang="0">
                  <a:pos x="48" y="186"/>
                </a:cxn>
                <a:cxn ang="0">
                  <a:pos x="33" y="205"/>
                </a:cxn>
                <a:cxn ang="0">
                  <a:pos x="25" y="214"/>
                </a:cxn>
                <a:cxn ang="0">
                  <a:pos x="18" y="221"/>
                </a:cxn>
                <a:cxn ang="0">
                  <a:pos x="11" y="226"/>
                </a:cxn>
                <a:cxn ang="0">
                  <a:pos x="9" y="228"/>
                </a:cxn>
                <a:cxn ang="0">
                  <a:pos x="6" y="229"/>
                </a:cxn>
                <a:cxn ang="0">
                  <a:pos x="6" y="229"/>
                </a:cxn>
                <a:cxn ang="0">
                  <a:pos x="3" y="229"/>
                </a:cxn>
                <a:cxn ang="0">
                  <a:pos x="2" y="229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1" y="237"/>
                </a:cxn>
                <a:cxn ang="0">
                  <a:pos x="3" y="238"/>
                </a:cxn>
                <a:cxn ang="0">
                  <a:pos x="3" y="238"/>
                </a:cxn>
                <a:cxn ang="0">
                  <a:pos x="8" y="238"/>
                </a:cxn>
                <a:cxn ang="0">
                  <a:pos x="12" y="237"/>
                </a:cxn>
                <a:cxn ang="0">
                  <a:pos x="15" y="236"/>
                </a:cxn>
                <a:cxn ang="0">
                  <a:pos x="19" y="233"/>
                </a:cxn>
                <a:cxn ang="0">
                  <a:pos x="24" y="228"/>
                </a:cxn>
                <a:cxn ang="0">
                  <a:pos x="30" y="220"/>
                </a:cxn>
                <a:cxn ang="0">
                  <a:pos x="30" y="220"/>
                </a:cxn>
                <a:cxn ang="0">
                  <a:pos x="42" y="206"/>
                </a:cxn>
                <a:cxn ang="0">
                  <a:pos x="55" y="190"/>
                </a:cxn>
                <a:cxn ang="0">
                  <a:pos x="66" y="175"/>
                </a:cxn>
                <a:cxn ang="0">
                  <a:pos x="78" y="159"/>
                </a:cxn>
                <a:cxn ang="0">
                  <a:pos x="78" y="159"/>
                </a:cxn>
                <a:cxn ang="0">
                  <a:pos x="104" y="119"/>
                </a:cxn>
                <a:cxn ang="0">
                  <a:pos x="129" y="80"/>
                </a:cxn>
                <a:cxn ang="0">
                  <a:pos x="129" y="80"/>
                </a:cxn>
                <a:cxn ang="0">
                  <a:pos x="141" y="61"/>
                </a:cxn>
                <a:cxn ang="0">
                  <a:pos x="153" y="42"/>
                </a:cxn>
                <a:cxn ang="0">
                  <a:pos x="160" y="32"/>
                </a:cxn>
                <a:cxn ang="0">
                  <a:pos x="168" y="24"/>
                </a:cxn>
                <a:cxn ang="0">
                  <a:pos x="175" y="16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5" y="8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3" y="2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38">
                  <a:moveTo>
                    <a:pt x="177" y="2"/>
                  </a:moveTo>
                  <a:lnTo>
                    <a:pt x="177" y="2"/>
                  </a:lnTo>
                  <a:lnTo>
                    <a:pt x="165" y="13"/>
                  </a:lnTo>
                  <a:lnTo>
                    <a:pt x="153" y="25"/>
                  </a:lnTo>
                  <a:lnTo>
                    <a:pt x="143" y="38"/>
                  </a:lnTo>
                  <a:lnTo>
                    <a:pt x="133" y="53"/>
                  </a:lnTo>
                  <a:lnTo>
                    <a:pt x="114" y="83"/>
                  </a:lnTo>
                  <a:lnTo>
                    <a:pt x="106" y="97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86" y="126"/>
                  </a:lnTo>
                  <a:lnTo>
                    <a:pt x="77" y="143"/>
                  </a:lnTo>
                  <a:lnTo>
                    <a:pt x="66" y="159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48" y="186"/>
                  </a:lnTo>
                  <a:lnTo>
                    <a:pt x="33" y="205"/>
                  </a:lnTo>
                  <a:lnTo>
                    <a:pt x="25" y="214"/>
                  </a:lnTo>
                  <a:lnTo>
                    <a:pt x="18" y="221"/>
                  </a:lnTo>
                  <a:lnTo>
                    <a:pt x="11" y="226"/>
                  </a:lnTo>
                  <a:lnTo>
                    <a:pt x="9" y="228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3" y="229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1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8" y="238"/>
                  </a:lnTo>
                  <a:lnTo>
                    <a:pt x="12" y="237"/>
                  </a:lnTo>
                  <a:lnTo>
                    <a:pt x="15" y="236"/>
                  </a:lnTo>
                  <a:lnTo>
                    <a:pt x="19" y="233"/>
                  </a:lnTo>
                  <a:lnTo>
                    <a:pt x="24" y="228"/>
                  </a:lnTo>
                  <a:lnTo>
                    <a:pt x="30" y="220"/>
                  </a:lnTo>
                  <a:lnTo>
                    <a:pt x="30" y="220"/>
                  </a:lnTo>
                  <a:lnTo>
                    <a:pt x="42" y="206"/>
                  </a:lnTo>
                  <a:lnTo>
                    <a:pt x="55" y="190"/>
                  </a:lnTo>
                  <a:lnTo>
                    <a:pt x="66" y="175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104" y="119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41" y="61"/>
                  </a:lnTo>
                  <a:lnTo>
                    <a:pt x="153" y="42"/>
                  </a:lnTo>
                  <a:lnTo>
                    <a:pt x="160" y="32"/>
                  </a:lnTo>
                  <a:lnTo>
                    <a:pt x="168" y="24"/>
                  </a:lnTo>
                  <a:lnTo>
                    <a:pt x="175" y="16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5" y="8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2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7" name="Freeform 493"/>
            <p:cNvSpPr/>
            <p:nvPr/>
          </p:nvSpPr>
          <p:spPr bwMode="auto">
            <a:xfrm>
              <a:off x="2197101" y="3367088"/>
              <a:ext cx="98425" cy="11747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4" y="14"/>
                </a:cxn>
                <a:cxn ang="0">
                  <a:pos x="153" y="28"/>
                </a:cxn>
                <a:cxn ang="0">
                  <a:pos x="142" y="42"/>
                </a:cxn>
                <a:cxn ang="0">
                  <a:pos x="131" y="57"/>
                </a:cxn>
                <a:cxn ang="0">
                  <a:pos x="112" y="87"/>
                </a:cxn>
                <a:cxn ang="0">
                  <a:pos x="101" y="101"/>
                </a:cxn>
                <a:cxn ang="0">
                  <a:pos x="90" y="116"/>
                </a:cxn>
                <a:cxn ang="0">
                  <a:pos x="90" y="116"/>
                </a:cxn>
                <a:cxn ang="0">
                  <a:pos x="66" y="148"/>
                </a:cxn>
                <a:cxn ang="0">
                  <a:pos x="53" y="163"/>
                </a:cxn>
                <a:cxn ang="0">
                  <a:pos x="39" y="177"/>
                </a:cxn>
                <a:cxn ang="0">
                  <a:pos x="39" y="177"/>
                </a:cxn>
                <a:cxn ang="0">
                  <a:pos x="19" y="195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1" y="216"/>
                </a:cxn>
                <a:cxn ang="0">
                  <a:pos x="1" y="216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4" y="223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9" y="221"/>
                </a:cxn>
                <a:cxn ang="0">
                  <a:pos x="9" y="221"/>
                </a:cxn>
                <a:cxn ang="0">
                  <a:pos x="13" y="215"/>
                </a:cxn>
                <a:cxn ang="0">
                  <a:pos x="19" y="209"/>
                </a:cxn>
                <a:cxn ang="0">
                  <a:pos x="29" y="198"/>
                </a:cxn>
                <a:cxn ang="0">
                  <a:pos x="40" y="189"/>
                </a:cxn>
                <a:cxn ang="0">
                  <a:pos x="52" y="179"/>
                </a:cxn>
                <a:cxn ang="0">
                  <a:pos x="52" y="179"/>
                </a:cxn>
                <a:cxn ang="0">
                  <a:pos x="58" y="172"/>
                </a:cxn>
                <a:cxn ang="0">
                  <a:pos x="65" y="164"/>
                </a:cxn>
                <a:cxn ang="0">
                  <a:pos x="78" y="148"/>
                </a:cxn>
                <a:cxn ang="0">
                  <a:pos x="90" y="131"/>
                </a:cxn>
                <a:cxn ang="0">
                  <a:pos x="102" y="115"/>
                </a:cxn>
                <a:cxn ang="0">
                  <a:pos x="102" y="115"/>
                </a:cxn>
                <a:cxn ang="0">
                  <a:pos x="113" y="101"/>
                </a:cxn>
                <a:cxn ang="0">
                  <a:pos x="122" y="88"/>
                </a:cxn>
                <a:cxn ang="0">
                  <a:pos x="141" y="60"/>
                </a:cxn>
                <a:cxn ang="0">
                  <a:pos x="151" y="46"/>
                </a:cxn>
                <a:cxn ang="0">
                  <a:pos x="161" y="33"/>
                </a:cxn>
                <a:cxn ang="0">
                  <a:pos x="171" y="21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7"/>
                </a:cxn>
                <a:cxn ang="0">
                  <a:pos x="186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6" h="223">
                  <a:moveTo>
                    <a:pt x="178" y="2"/>
                  </a:moveTo>
                  <a:lnTo>
                    <a:pt x="178" y="2"/>
                  </a:lnTo>
                  <a:lnTo>
                    <a:pt x="164" y="14"/>
                  </a:lnTo>
                  <a:lnTo>
                    <a:pt x="153" y="28"/>
                  </a:lnTo>
                  <a:lnTo>
                    <a:pt x="142" y="42"/>
                  </a:lnTo>
                  <a:lnTo>
                    <a:pt x="131" y="57"/>
                  </a:lnTo>
                  <a:lnTo>
                    <a:pt x="112" y="87"/>
                  </a:lnTo>
                  <a:lnTo>
                    <a:pt x="101" y="101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66" y="148"/>
                  </a:lnTo>
                  <a:lnTo>
                    <a:pt x="53" y="163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19" y="195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4" y="223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3" y="215"/>
                  </a:lnTo>
                  <a:lnTo>
                    <a:pt x="19" y="209"/>
                  </a:lnTo>
                  <a:lnTo>
                    <a:pt x="29" y="198"/>
                  </a:lnTo>
                  <a:lnTo>
                    <a:pt x="40" y="18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8" y="172"/>
                  </a:lnTo>
                  <a:lnTo>
                    <a:pt x="65" y="164"/>
                  </a:lnTo>
                  <a:lnTo>
                    <a:pt x="78" y="148"/>
                  </a:lnTo>
                  <a:lnTo>
                    <a:pt x="90" y="131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13" y="101"/>
                  </a:lnTo>
                  <a:lnTo>
                    <a:pt x="122" y="88"/>
                  </a:lnTo>
                  <a:lnTo>
                    <a:pt x="141" y="60"/>
                  </a:lnTo>
                  <a:lnTo>
                    <a:pt x="151" y="46"/>
                  </a:lnTo>
                  <a:lnTo>
                    <a:pt x="161" y="33"/>
                  </a:lnTo>
                  <a:lnTo>
                    <a:pt x="171" y="21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7"/>
                  </a:lnTo>
                  <a:lnTo>
                    <a:pt x="186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8" name="Freeform 494"/>
            <p:cNvSpPr/>
            <p:nvPr/>
          </p:nvSpPr>
          <p:spPr bwMode="auto">
            <a:xfrm>
              <a:off x="2208213" y="3397250"/>
              <a:ext cx="117475" cy="139700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9" y="5"/>
                </a:cxn>
                <a:cxn ang="0">
                  <a:pos x="204" y="10"/>
                </a:cxn>
                <a:cxn ang="0">
                  <a:pos x="197" y="20"/>
                </a:cxn>
                <a:cxn ang="0">
                  <a:pos x="197" y="20"/>
                </a:cxn>
                <a:cxn ang="0">
                  <a:pos x="190" y="30"/>
                </a:cxn>
                <a:cxn ang="0">
                  <a:pos x="182" y="38"/>
                </a:cxn>
                <a:cxn ang="0">
                  <a:pos x="166" y="54"/>
                </a:cxn>
                <a:cxn ang="0">
                  <a:pos x="166" y="54"/>
                </a:cxn>
                <a:cxn ang="0">
                  <a:pos x="136" y="88"/>
                </a:cxn>
                <a:cxn ang="0">
                  <a:pos x="122" y="104"/>
                </a:cxn>
                <a:cxn ang="0">
                  <a:pos x="107" y="122"/>
                </a:cxn>
                <a:cxn ang="0">
                  <a:pos x="107" y="122"/>
                </a:cxn>
                <a:cxn ang="0">
                  <a:pos x="52" y="189"/>
                </a:cxn>
                <a:cxn ang="0">
                  <a:pos x="25" y="223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2"/>
                </a:cxn>
                <a:cxn ang="0">
                  <a:pos x="2" y="263"/>
                </a:cxn>
                <a:cxn ang="0">
                  <a:pos x="5" y="264"/>
                </a:cxn>
                <a:cxn ang="0">
                  <a:pos x="7" y="264"/>
                </a:cxn>
                <a:cxn ang="0">
                  <a:pos x="8" y="262"/>
                </a:cxn>
                <a:cxn ang="0">
                  <a:pos x="8" y="262"/>
                </a:cxn>
                <a:cxn ang="0">
                  <a:pos x="35" y="226"/>
                </a:cxn>
                <a:cxn ang="0">
                  <a:pos x="63" y="191"/>
                </a:cxn>
                <a:cxn ang="0">
                  <a:pos x="119" y="121"/>
                </a:cxn>
                <a:cxn ang="0">
                  <a:pos x="119" y="121"/>
                </a:cxn>
                <a:cxn ang="0">
                  <a:pos x="132" y="106"/>
                </a:cxn>
                <a:cxn ang="0">
                  <a:pos x="145" y="91"/>
                </a:cxn>
                <a:cxn ang="0">
                  <a:pos x="173" y="62"/>
                </a:cxn>
                <a:cxn ang="0">
                  <a:pos x="173" y="62"/>
                </a:cxn>
                <a:cxn ang="0">
                  <a:pos x="187" y="46"/>
                </a:cxn>
                <a:cxn ang="0">
                  <a:pos x="201" y="31"/>
                </a:cxn>
                <a:cxn ang="0">
                  <a:pos x="201" y="31"/>
                </a:cxn>
                <a:cxn ang="0">
                  <a:pos x="210" y="18"/>
                </a:cxn>
                <a:cxn ang="0">
                  <a:pos x="216" y="13"/>
                </a:cxn>
                <a:cxn ang="0">
                  <a:pos x="221" y="7"/>
                </a:cxn>
                <a:cxn ang="0">
                  <a:pos x="221" y="7"/>
                </a:cxn>
                <a:cxn ang="0">
                  <a:pos x="222" y="6"/>
                </a:cxn>
                <a:cxn ang="0">
                  <a:pos x="223" y="4"/>
                </a:cxn>
                <a:cxn ang="0">
                  <a:pos x="222" y="3"/>
                </a:cxn>
                <a:cxn ang="0">
                  <a:pos x="221" y="1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3" h="264">
                  <a:moveTo>
                    <a:pt x="215" y="1"/>
                  </a:moveTo>
                  <a:lnTo>
                    <a:pt x="215" y="1"/>
                  </a:lnTo>
                  <a:lnTo>
                    <a:pt x="209" y="5"/>
                  </a:lnTo>
                  <a:lnTo>
                    <a:pt x="204" y="10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0" y="30"/>
                  </a:lnTo>
                  <a:lnTo>
                    <a:pt x="182" y="38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36" y="88"/>
                  </a:lnTo>
                  <a:lnTo>
                    <a:pt x="122" y="10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52" y="189"/>
                  </a:lnTo>
                  <a:lnTo>
                    <a:pt x="25" y="223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2"/>
                  </a:lnTo>
                  <a:lnTo>
                    <a:pt x="2" y="263"/>
                  </a:lnTo>
                  <a:lnTo>
                    <a:pt x="5" y="264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8" y="262"/>
                  </a:lnTo>
                  <a:lnTo>
                    <a:pt x="35" y="226"/>
                  </a:lnTo>
                  <a:lnTo>
                    <a:pt x="63" y="191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32" y="106"/>
                  </a:lnTo>
                  <a:lnTo>
                    <a:pt x="145" y="91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87" y="46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10" y="18"/>
                  </a:lnTo>
                  <a:lnTo>
                    <a:pt x="216" y="13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2" y="6"/>
                  </a:lnTo>
                  <a:lnTo>
                    <a:pt x="223" y="4"/>
                  </a:lnTo>
                  <a:lnTo>
                    <a:pt x="222" y="3"/>
                  </a:lnTo>
                  <a:lnTo>
                    <a:pt x="221" y="1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9" name="Freeform 495"/>
            <p:cNvSpPr/>
            <p:nvPr/>
          </p:nvSpPr>
          <p:spPr bwMode="auto">
            <a:xfrm>
              <a:off x="2216151" y="3408363"/>
              <a:ext cx="147638" cy="184150"/>
            </a:xfrm>
            <a:custGeom>
              <a:avLst/>
              <a:gdLst/>
              <a:ahLst/>
              <a:cxnLst>
                <a:cxn ang="0">
                  <a:pos x="272" y="3"/>
                </a:cxn>
                <a:cxn ang="0">
                  <a:pos x="272" y="3"/>
                </a:cxn>
                <a:cxn ang="0">
                  <a:pos x="253" y="22"/>
                </a:cxn>
                <a:cxn ang="0">
                  <a:pos x="235" y="40"/>
                </a:cxn>
                <a:cxn ang="0">
                  <a:pos x="215" y="58"/>
                </a:cxn>
                <a:cxn ang="0">
                  <a:pos x="197" y="78"/>
                </a:cxn>
                <a:cxn ang="0">
                  <a:pos x="197" y="78"/>
                </a:cxn>
                <a:cxn ang="0">
                  <a:pos x="159" y="124"/>
                </a:cxn>
                <a:cxn ang="0">
                  <a:pos x="121" y="171"/>
                </a:cxn>
                <a:cxn ang="0">
                  <a:pos x="121" y="171"/>
                </a:cxn>
                <a:cxn ang="0">
                  <a:pos x="104" y="192"/>
                </a:cxn>
                <a:cxn ang="0">
                  <a:pos x="88" y="213"/>
                </a:cxn>
                <a:cxn ang="0">
                  <a:pos x="58" y="258"/>
                </a:cxn>
                <a:cxn ang="0">
                  <a:pos x="58" y="258"/>
                </a:cxn>
                <a:cxn ang="0">
                  <a:pos x="45" y="276"/>
                </a:cxn>
                <a:cxn ang="0">
                  <a:pos x="33" y="297"/>
                </a:cxn>
                <a:cxn ang="0">
                  <a:pos x="33" y="297"/>
                </a:cxn>
                <a:cxn ang="0">
                  <a:pos x="27" y="308"/>
                </a:cxn>
                <a:cxn ang="0">
                  <a:pos x="20" y="320"/>
                </a:cxn>
                <a:cxn ang="0">
                  <a:pos x="17" y="325"/>
                </a:cxn>
                <a:cxn ang="0">
                  <a:pos x="13" y="330"/>
                </a:cxn>
                <a:cxn ang="0">
                  <a:pos x="7" y="334"/>
                </a:cxn>
                <a:cxn ang="0">
                  <a:pos x="2" y="338"/>
                </a:cxn>
                <a:cxn ang="0">
                  <a:pos x="2" y="338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0" y="344"/>
                </a:cxn>
                <a:cxn ang="0">
                  <a:pos x="1" y="345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6" y="347"/>
                </a:cxn>
                <a:cxn ang="0">
                  <a:pos x="14" y="341"/>
                </a:cxn>
                <a:cxn ang="0">
                  <a:pos x="20" y="335"/>
                </a:cxn>
                <a:cxn ang="0">
                  <a:pos x="25" y="329"/>
                </a:cxn>
                <a:cxn ang="0">
                  <a:pos x="30" y="322"/>
                </a:cxn>
                <a:cxn ang="0">
                  <a:pos x="38" y="307"/>
                </a:cxn>
                <a:cxn ang="0">
                  <a:pos x="47" y="293"/>
                </a:cxn>
                <a:cxn ang="0">
                  <a:pos x="47" y="293"/>
                </a:cxn>
                <a:cxn ang="0">
                  <a:pos x="63" y="266"/>
                </a:cxn>
                <a:cxn ang="0">
                  <a:pos x="81" y="241"/>
                </a:cxn>
                <a:cxn ang="0">
                  <a:pos x="118" y="191"/>
                </a:cxn>
                <a:cxn ang="0">
                  <a:pos x="118" y="191"/>
                </a:cxn>
                <a:cxn ang="0">
                  <a:pos x="136" y="165"/>
                </a:cxn>
                <a:cxn ang="0">
                  <a:pos x="157" y="140"/>
                </a:cxn>
                <a:cxn ang="0">
                  <a:pos x="198" y="92"/>
                </a:cxn>
                <a:cxn ang="0">
                  <a:pos x="198" y="92"/>
                </a:cxn>
                <a:cxn ang="0">
                  <a:pos x="208" y="81"/>
                </a:cxn>
                <a:cxn ang="0">
                  <a:pos x="218" y="71"/>
                </a:cxn>
                <a:cxn ang="0">
                  <a:pos x="238" y="50"/>
                </a:cxn>
                <a:cxn ang="0">
                  <a:pos x="258" y="30"/>
                </a:cxn>
                <a:cxn ang="0">
                  <a:pos x="278" y="9"/>
                </a:cxn>
                <a:cxn ang="0">
                  <a:pos x="278" y="9"/>
                </a:cxn>
                <a:cxn ang="0">
                  <a:pos x="279" y="7"/>
                </a:cxn>
                <a:cxn ang="0">
                  <a:pos x="279" y="6"/>
                </a:cxn>
                <a:cxn ang="0">
                  <a:pos x="278" y="3"/>
                </a:cxn>
                <a:cxn ang="0">
                  <a:pos x="276" y="2"/>
                </a:cxn>
                <a:cxn ang="0">
                  <a:pos x="275" y="0"/>
                </a:cxn>
                <a:cxn ang="0">
                  <a:pos x="273" y="0"/>
                </a:cxn>
                <a:cxn ang="0">
                  <a:pos x="272" y="3"/>
                </a:cxn>
                <a:cxn ang="0">
                  <a:pos x="272" y="3"/>
                </a:cxn>
              </a:cxnLst>
              <a:rect l="0" t="0" r="r" b="b"/>
              <a:pathLst>
                <a:path w="279" h="347">
                  <a:moveTo>
                    <a:pt x="272" y="3"/>
                  </a:moveTo>
                  <a:lnTo>
                    <a:pt x="272" y="3"/>
                  </a:lnTo>
                  <a:lnTo>
                    <a:pt x="253" y="22"/>
                  </a:lnTo>
                  <a:lnTo>
                    <a:pt x="235" y="40"/>
                  </a:lnTo>
                  <a:lnTo>
                    <a:pt x="215" y="58"/>
                  </a:lnTo>
                  <a:lnTo>
                    <a:pt x="197" y="78"/>
                  </a:lnTo>
                  <a:lnTo>
                    <a:pt x="197" y="78"/>
                  </a:lnTo>
                  <a:lnTo>
                    <a:pt x="159" y="124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04" y="192"/>
                  </a:lnTo>
                  <a:lnTo>
                    <a:pt x="88" y="213"/>
                  </a:lnTo>
                  <a:lnTo>
                    <a:pt x="58" y="258"/>
                  </a:lnTo>
                  <a:lnTo>
                    <a:pt x="58" y="258"/>
                  </a:lnTo>
                  <a:lnTo>
                    <a:pt x="45" y="276"/>
                  </a:lnTo>
                  <a:lnTo>
                    <a:pt x="33" y="297"/>
                  </a:lnTo>
                  <a:lnTo>
                    <a:pt x="33" y="297"/>
                  </a:lnTo>
                  <a:lnTo>
                    <a:pt x="27" y="308"/>
                  </a:lnTo>
                  <a:lnTo>
                    <a:pt x="20" y="320"/>
                  </a:lnTo>
                  <a:lnTo>
                    <a:pt x="17" y="325"/>
                  </a:lnTo>
                  <a:lnTo>
                    <a:pt x="13" y="330"/>
                  </a:lnTo>
                  <a:lnTo>
                    <a:pt x="7" y="334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0" y="344"/>
                  </a:lnTo>
                  <a:lnTo>
                    <a:pt x="1" y="345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6" y="347"/>
                  </a:lnTo>
                  <a:lnTo>
                    <a:pt x="14" y="341"/>
                  </a:lnTo>
                  <a:lnTo>
                    <a:pt x="20" y="335"/>
                  </a:lnTo>
                  <a:lnTo>
                    <a:pt x="25" y="329"/>
                  </a:lnTo>
                  <a:lnTo>
                    <a:pt x="30" y="322"/>
                  </a:lnTo>
                  <a:lnTo>
                    <a:pt x="38" y="307"/>
                  </a:lnTo>
                  <a:lnTo>
                    <a:pt x="47" y="293"/>
                  </a:lnTo>
                  <a:lnTo>
                    <a:pt x="47" y="293"/>
                  </a:lnTo>
                  <a:lnTo>
                    <a:pt x="63" y="266"/>
                  </a:lnTo>
                  <a:lnTo>
                    <a:pt x="81" y="241"/>
                  </a:lnTo>
                  <a:lnTo>
                    <a:pt x="118" y="191"/>
                  </a:lnTo>
                  <a:lnTo>
                    <a:pt x="118" y="191"/>
                  </a:lnTo>
                  <a:lnTo>
                    <a:pt x="136" y="165"/>
                  </a:lnTo>
                  <a:lnTo>
                    <a:pt x="157" y="140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208" y="81"/>
                  </a:lnTo>
                  <a:lnTo>
                    <a:pt x="218" y="71"/>
                  </a:lnTo>
                  <a:lnTo>
                    <a:pt x="238" y="50"/>
                  </a:lnTo>
                  <a:lnTo>
                    <a:pt x="258" y="30"/>
                  </a:lnTo>
                  <a:lnTo>
                    <a:pt x="278" y="9"/>
                  </a:lnTo>
                  <a:lnTo>
                    <a:pt x="278" y="9"/>
                  </a:lnTo>
                  <a:lnTo>
                    <a:pt x="279" y="7"/>
                  </a:lnTo>
                  <a:lnTo>
                    <a:pt x="279" y="6"/>
                  </a:lnTo>
                  <a:lnTo>
                    <a:pt x="278" y="3"/>
                  </a:lnTo>
                  <a:lnTo>
                    <a:pt x="276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2" y="3"/>
                  </a:lnTo>
                  <a:lnTo>
                    <a:pt x="2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0" name="Freeform 496"/>
            <p:cNvSpPr/>
            <p:nvPr/>
          </p:nvSpPr>
          <p:spPr bwMode="auto">
            <a:xfrm>
              <a:off x="2216151" y="3514725"/>
              <a:ext cx="104775" cy="128588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81" y="12"/>
                </a:cxn>
                <a:cxn ang="0">
                  <a:pos x="172" y="24"/>
                </a:cxn>
                <a:cxn ang="0">
                  <a:pos x="163" y="35"/>
                </a:cxn>
                <a:cxn ang="0">
                  <a:pos x="156" y="47"/>
                </a:cxn>
                <a:cxn ang="0">
                  <a:pos x="156" y="47"/>
                </a:cxn>
                <a:cxn ang="0">
                  <a:pos x="146" y="63"/>
                </a:cxn>
                <a:cxn ang="0">
                  <a:pos x="134" y="78"/>
                </a:cxn>
                <a:cxn ang="0">
                  <a:pos x="111" y="108"/>
                </a:cxn>
                <a:cxn ang="0">
                  <a:pos x="111" y="108"/>
                </a:cxn>
                <a:cxn ang="0">
                  <a:pos x="85" y="141"/>
                </a:cxn>
                <a:cxn ang="0">
                  <a:pos x="58" y="173"/>
                </a:cxn>
                <a:cxn ang="0">
                  <a:pos x="30" y="203"/>
                </a:cxn>
                <a:cxn ang="0">
                  <a:pos x="1" y="233"/>
                </a:cxn>
                <a:cxn ang="0">
                  <a:pos x="1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1"/>
                </a:cxn>
                <a:cxn ang="0">
                  <a:pos x="2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7" y="241"/>
                </a:cxn>
                <a:cxn ang="0">
                  <a:pos x="33" y="215"/>
                </a:cxn>
                <a:cxn ang="0">
                  <a:pos x="57" y="189"/>
                </a:cxn>
                <a:cxn ang="0">
                  <a:pos x="81" y="163"/>
                </a:cxn>
                <a:cxn ang="0">
                  <a:pos x="103" y="135"/>
                </a:cxn>
                <a:cxn ang="0">
                  <a:pos x="103" y="135"/>
                </a:cxn>
                <a:cxn ang="0">
                  <a:pos x="128" y="101"/>
                </a:cxn>
                <a:cxn ang="0">
                  <a:pos x="154" y="67"/>
                </a:cxn>
                <a:cxn ang="0">
                  <a:pos x="154" y="67"/>
                </a:cxn>
                <a:cxn ang="0">
                  <a:pos x="165" y="51"/>
                </a:cxn>
                <a:cxn ang="0">
                  <a:pos x="175" y="37"/>
                </a:cxn>
                <a:cxn ang="0">
                  <a:pos x="185" y="23"/>
                </a:cxn>
                <a:cxn ang="0">
                  <a:pos x="197" y="8"/>
                </a:cxn>
                <a:cxn ang="0">
                  <a:pos x="197" y="8"/>
                </a:cxn>
                <a:cxn ang="0">
                  <a:pos x="198" y="6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7" y="2"/>
                </a:cxn>
                <a:cxn ang="0">
                  <a:pos x="195" y="1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198" h="242">
                  <a:moveTo>
                    <a:pt x="190" y="1"/>
                  </a:moveTo>
                  <a:lnTo>
                    <a:pt x="190" y="1"/>
                  </a:lnTo>
                  <a:lnTo>
                    <a:pt x="181" y="12"/>
                  </a:lnTo>
                  <a:lnTo>
                    <a:pt x="172" y="24"/>
                  </a:lnTo>
                  <a:lnTo>
                    <a:pt x="163" y="3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46" y="63"/>
                  </a:lnTo>
                  <a:lnTo>
                    <a:pt x="134" y="78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85" y="141"/>
                  </a:lnTo>
                  <a:lnTo>
                    <a:pt x="58" y="173"/>
                  </a:lnTo>
                  <a:lnTo>
                    <a:pt x="30" y="203"/>
                  </a:lnTo>
                  <a:lnTo>
                    <a:pt x="1" y="233"/>
                  </a:lnTo>
                  <a:lnTo>
                    <a:pt x="1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1"/>
                  </a:lnTo>
                  <a:lnTo>
                    <a:pt x="2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33" y="215"/>
                  </a:lnTo>
                  <a:lnTo>
                    <a:pt x="57" y="189"/>
                  </a:lnTo>
                  <a:lnTo>
                    <a:pt x="81" y="163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28" y="101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65" y="51"/>
                  </a:lnTo>
                  <a:lnTo>
                    <a:pt x="175" y="37"/>
                  </a:lnTo>
                  <a:lnTo>
                    <a:pt x="185" y="23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98" y="6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5" y="1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1" name="Freeform 497"/>
            <p:cNvSpPr/>
            <p:nvPr/>
          </p:nvSpPr>
          <p:spPr bwMode="auto">
            <a:xfrm>
              <a:off x="2212976" y="3592513"/>
              <a:ext cx="93663" cy="115888"/>
            </a:xfrm>
            <a:custGeom>
              <a:avLst/>
              <a:gdLst/>
              <a:ahLst/>
              <a:cxnLst>
                <a:cxn ang="0">
                  <a:pos x="166" y="4"/>
                </a:cxn>
                <a:cxn ang="0">
                  <a:pos x="166" y="4"/>
                </a:cxn>
                <a:cxn ang="0">
                  <a:pos x="164" y="9"/>
                </a:cxn>
                <a:cxn ang="0">
                  <a:pos x="162" y="14"/>
                </a:cxn>
                <a:cxn ang="0">
                  <a:pos x="154" y="24"/>
                </a:cxn>
                <a:cxn ang="0">
                  <a:pos x="146" y="35"/>
                </a:cxn>
                <a:cxn ang="0">
                  <a:pos x="138" y="44"/>
                </a:cxn>
                <a:cxn ang="0">
                  <a:pos x="138" y="44"/>
                </a:cxn>
                <a:cxn ang="0">
                  <a:pos x="128" y="58"/>
                </a:cxn>
                <a:cxn ang="0">
                  <a:pos x="118" y="72"/>
                </a:cxn>
                <a:cxn ang="0">
                  <a:pos x="95" y="98"/>
                </a:cxn>
                <a:cxn ang="0">
                  <a:pos x="95" y="98"/>
                </a:cxn>
                <a:cxn ang="0">
                  <a:pos x="71" y="126"/>
                </a:cxn>
                <a:cxn ang="0">
                  <a:pos x="49" y="153"/>
                </a:cxn>
                <a:cxn ang="0">
                  <a:pos x="25" y="182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1" y="215"/>
                </a:cxn>
                <a:cxn ang="0">
                  <a:pos x="2" y="216"/>
                </a:cxn>
                <a:cxn ang="0">
                  <a:pos x="3" y="217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6"/>
                </a:cxn>
                <a:cxn ang="0">
                  <a:pos x="33" y="188"/>
                </a:cxn>
                <a:cxn ang="0">
                  <a:pos x="58" y="158"/>
                </a:cxn>
                <a:cxn ang="0">
                  <a:pos x="83" y="128"/>
                </a:cxn>
                <a:cxn ang="0">
                  <a:pos x="107" y="98"/>
                </a:cxn>
                <a:cxn ang="0">
                  <a:pos x="107" y="98"/>
                </a:cxn>
                <a:cxn ang="0">
                  <a:pos x="128" y="74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63" y="28"/>
                </a:cxn>
                <a:cxn ang="0">
                  <a:pos x="170" y="18"/>
                </a:cxn>
                <a:cxn ang="0">
                  <a:pos x="173" y="12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1" y="1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6" y="2"/>
                </a:cxn>
                <a:cxn ang="0">
                  <a:pos x="166" y="4"/>
                </a:cxn>
                <a:cxn ang="0">
                  <a:pos x="166" y="4"/>
                </a:cxn>
              </a:cxnLst>
              <a:rect l="0" t="0" r="r" b="b"/>
              <a:pathLst>
                <a:path w="176" h="218">
                  <a:moveTo>
                    <a:pt x="166" y="4"/>
                  </a:moveTo>
                  <a:lnTo>
                    <a:pt x="166" y="4"/>
                  </a:lnTo>
                  <a:lnTo>
                    <a:pt x="164" y="9"/>
                  </a:lnTo>
                  <a:lnTo>
                    <a:pt x="162" y="14"/>
                  </a:lnTo>
                  <a:lnTo>
                    <a:pt x="154" y="24"/>
                  </a:lnTo>
                  <a:lnTo>
                    <a:pt x="146" y="35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28" y="58"/>
                  </a:lnTo>
                  <a:lnTo>
                    <a:pt x="118" y="72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71" y="126"/>
                  </a:lnTo>
                  <a:lnTo>
                    <a:pt x="49" y="153"/>
                  </a:lnTo>
                  <a:lnTo>
                    <a:pt x="25" y="182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1" y="215"/>
                  </a:lnTo>
                  <a:lnTo>
                    <a:pt x="2" y="216"/>
                  </a:lnTo>
                  <a:lnTo>
                    <a:pt x="3" y="217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6"/>
                  </a:lnTo>
                  <a:lnTo>
                    <a:pt x="33" y="188"/>
                  </a:lnTo>
                  <a:lnTo>
                    <a:pt x="58" y="158"/>
                  </a:lnTo>
                  <a:lnTo>
                    <a:pt x="83" y="128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28" y="74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63" y="28"/>
                  </a:lnTo>
                  <a:lnTo>
                    <a:pt x="170" y="18"/>
                  </a:lnTo>
                  <a:lnTo>
                    <a:pt x="173" y="12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6" y="2"/>
                  </a:lnTo>
                  <a:lnTo>
                    <a:pt x="166" y="4"/>
                  </a:lnTo>
                  <a:lnTo>
                    <a:pt x="1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2" name="Freeform 498"/>
            <p:cNvSpPr/>
            <p:nvPr/>
          </p:nvSpPr>
          <p:spPr bwMode="auto">
            <a:xfrm>
              <a:off x="2252663" y="3652838"/>
              <a:ext cx="63500" cy="95250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97" y="26"/>
                </a:cxn>
                <a:cxn ang="0">
                  <a:pos x="84" y="50"/>
                </a:cxn>
                <a:cxn ang="0">
                  <a:pos x="69" y="72"/>
                </a:cxn>
                <a:cxn ang="0">
                  <a:pos x="53" y="94"/>
                </a:cxn>
                <a:cxn ang="0">
                  <a:pos x="53" y="94"/>
                </a:cxn>
                <a:cxn ang="0">
                  <a:pos x="25" y="132"/>
                </a:cxn>
                <a:cxn ang="0">
                  <a:pos x="12" y="153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3" y="179"/>
                </a:cxn>
                <a:cxn ang="0">
                  <a:pos x="8" y="179"/>
                </a:cxn>
                <a:cxn ang="0">
                  <a:pos x="9" y="178"/>
                </a:cxn>
                <a:cxn ang="0">
                  <a:pos x="10" y="177"/>
                </a:cxn>
                <a:cxn ang="0">
                  <a:pos x="10" y="177"/>
                </a:cxn>
                <a:cxn ang="0">
                  <a:pos x="15" y="166"/>
                </a:cxn>
                <a:cxn ang="0">
                  <a:pos x="21" y="157"/>
                </a:cxn>
                <a:cxn ang="0">
                  <a:pos x="27" y="149"/>
                </a:cxn>
                <a:cxn ang="0">
                  <a:pos x="33" y="140"/>
                </a:cxn>
                <a:cxn ang="0">
                  <a:pos x="33" y="140"/>
                </a:cxn>
                <a:cxn ang="0">
                  <a:pos x="49" y="116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80" y="74"/>
                </a:cxn>
                <a:cxn ang="0">
                  <a:pos x="94" y="52"/>
                </a:cxn>
                <a:cxn ang="0">
                  <a:pos x="107" y="29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2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179">
                  <a:moveTo>
                    <a:pt x="111" y="2"/>
                  </a:moveTo>
                  <a:lnTo>
                    <a:pt x="111" y="2"/>
                  </a:lnTo>
                  <a:lnTo>
                    <a:pt x="97" y="26"/>
                  </a:lnTo>
                  <a:lnTo>
                    <a:pt x="84" y="50"/>
                  </a:lnTo>
                  <a:lnTo>
                    <a:pt x="69" y="72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25" y="132"/>
                  </a:lnTo>
                  <a:lnTo>
                    <a:pt x="12" y="153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3" y="179"/>
                  </a:lnTo>
                  <a:lnTo>
                    <a:pt x="8" y="179"/>
                  </a:lnTo>
                  <a:lnTo>
                    <a:pt x="9" y="178"/>
                  </a:lnTo>
                  <a:lnTo>
                    <a:pt x="10" y="177"/>
                  </a:lnTo>
                  <a:lnTo>
                    <a:pt x="10" y="177"/>
                  </a:lnTo>
                  <a:lnTo>
                    <a:pt x="15" y="166"/>
                  </a:lnTo>
                  <a:lnTo>
                    <a:pt x="21" y="157"/>
                  </a:lnTo>
                  <a:lnTo>
                    <a:pt x="27" y="149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49" y="116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80" y="74"/>
                  </a:lnTo>
                  <a:lnTo>
                    <a:pt x="94" y="52"/>
                  </a:lnTo>
                  <a:lnTo>
                    <a:pt x="107" y="29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3" name="Freeform 499"/>
            <p:cNvSpPr/>
            <p:nvPr/>
          </p:nvSpPr>
          <p:spPr bwMode="auto">
            <a:xfrm>
              <a:off x="2282826" y="3692525"/>
              <a:ext cx="55563" cy="825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66" y="42"/>
                </a:cxn>
                <a:cxn ang="0">
                  <a:pos x="38" y="82"/>
                </a:cxn>
                <a:cxn ang="0">
                  <a:pos x="38" y="82"/>
                </a:cxn>
                <a:cxn ang="0">
                  <a:pos x="27" y="99"/>
                </a:cxn>
                <a:cxn ang="0">
                  <a:pos x="16" y="114"/>
                </a:cxn>
                <a:cxn ang="0">
                  <a:pos x="11" y="122"/>
                </a:cxn>
                <a:cxn ang="0">
                  <a:pos x="6" y="132"/>
                </a:cxn>
                <a:cxn ang="0">
                  <a:pos x="3" y="140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2"/>
                </a:cxn>
                <a:cxn ang="0">
                  <a:pos x="8" y="152"/>
                </a:cxn>
                <a:cxn ang="0">
                  <a:pos x="13" y="142"/>
                </a:cxn>
                <a:cxn ang="0">
                  <a:pos x="17" y="133"/>
                </a:cxn>
                <a:cxn ang="0">
                  <a:pos x="22" y="124"/>
                </a:cxn>
                <a:cxn ang="0">
                  <a:pos x="27" y="114"/>
                </a:cxn>
                <a:cxn ang="0">
                  <a:pos x="39" y="97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78" y="4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5" y="5"/>
                </a:cxn>
                <a:cxn ang="0">
                  <a:pos x="103" y="3"/>
                </a:cxn>
                <a:cxn ang="0">
                  <a:pos x="103" y="2"/>
                </a:cxn>
                <a:cxn ang="0">
                  <a:pos x="101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5" h="156">
                  <a:moveTo>
                    <a:pt x="95" y="2"/>
                  </a:moveTo>
                  <a:lnTo>
                    <a:pt x="95" y="2"/>
                  </a:lnTo>
                  <a:lnTo>
                    <a:pt x="66" y="4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27" y="99"/>
                  </a:lnTo>
                  <a:lnTo>
                    <a:pt x="16" y="114"/>
                  </a:lnTo>
                  <a:lnTo>
                    <a:pt x="11" y="122"/>
                  </a:lnTo>
                  <a:lnTo>
                    <a:pt x="6" y="132"/>
                  </a:lnTo>
                  <a:lnTo>
                    <a:pt x="3" y="14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3" y="142"/>
                  </a:lnTo>
                  <a:lnTo>
                    <a:pt x="17" y="133"/>
                  </a:lnTo>
                  <a:lnTo>
                    <a:pt x="22" y="124"/>
                  </a:lnTo>
                  <a:lnTo>
                    <a:pt x="27" y="114"/>
                  </a:lnTo>
                  <a:lnTo>
                    <a:pt x="39" y="97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78" y="4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1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4" name="Freeform 500"/>
            <p:cNvSpPr/>
            <p:nvPr/>
          </p:nvSpPr>
          <p:spPr bwMode="auto">
            <a:xfrm>
              <a:off x="2343151" y="3705225"/>
              <a:ext cx="57150" cy="77788"/>
            </a:xfrm>
            <a:custGeom>
              <a:avLst/>
              <a:gdLst/>
              <a:ahLst/>
              <a:cxnLst>
                <a:cxn ang="0">
                  <a:pos x="100" y="1"/>
                </a:cxn>
                <a:cxn ang="0">
                  <a:pos x="100" y="1"/>
                </a:cxn>
                <a:cxn ang="0">
                  <a:pos x="68" y="43"/>
                </a:cxn>
                <a:cxn ang="0">
                  <a:pos x="36" y="82"/>
                </a:cxn>
                <a:cxn ang="0">
                  <a:pos x="36" y="82"/>
                </a:cxn>
                <a:cxn ang="0">
                  <a:pos x="25" y="96"/>
                </a:cxn>
                <a:cxn ang="0">
                  <a:pos x="14" y="110"/>
                </a:cxn>
                <a:cxn ang="0">
                  <a:pos x="9" y="117"/>
                </a:cxn>
                <a:cxn ang="0">
                  <a:pos x="5" y="124"/>
                </a:cxn>
                <a:cxn ang="0">
                  <a:pos x="2" y="133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2" y="146"/>
                </a:cxn>
                <a:cxn ang="0">
                  <a:pos x="3" y="147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1" y="135"/>
                </a:cxn>
                <a:cxn ang="0">
                  <a:pos x="15" y="125"/>
                </a:cxn>
                <a:cxn ang="0">
                  <a:pos x="20" y="117"/>
                </a:cxn>
                <a:cxn ang="0">
                  <a:pos x="26" y="110"/>
                </a:cxn>
                <a:cxn ang="0">
                  <a:pos x="38" y="94"/>
                </a:cxn>
                <a:cxn ang="0">
                  <a:pos x="50" y="80"/>
                </a:cxn>
                <a:cxn ang="0">
                  <a:pos x="50" y="80"/>
                </a:cxn>
                <a:cxn ang="0">
                  <a:pos x="107" y="9"/>
                </a:cxn>
                <a:cxn ang="0">
                  <a:pos x="107" y="9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0"/>
                </a:cxn>
                <a:cxn ang="0">
                  <a:pos x="100" y="1"/>
                </a:cxn>
                <a:cxn ang="0">
                  <a:pos x="100" y="1"/>
                </a:cxn>
              </a:cxnLst>
              <a:rect l="0" t="0" r="r" b="b"/>
              <a:pathLst>
                <a:path w="108" h="147">
                  <a:moveTo>
                    <a:pt x="100" y="1"/>
                  </a:moveTo>
                  <a:lnTo>
                    <a:pt x="100" y="1"/>
                  </a:lnTo>
                  <a:lnTo>
                    <a:pt x="68" y="43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25" y="96"/>
                  </a:lnTo>
                  <a:lnTo>
                    <a:pt x="14" y="110"/>
                  </a:lnTo>
                  <a:lnTo>
                    <a:pt x="9" y="117"/>
                  </a:lnTo>
                  <a:lnTo>
                    <a:pt x="5" y="124"/>
                  </a:lnTo>
                  <a:lnTo>
                    <a:pt x="2" y="133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6"/>
                  </a:lnTo>
                  <a:lnTo>
                    <a:pt x="3" y="147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1" y="135"/>
                  </a:lnTo>
                  <a:lnTo>
                    <a:pt x="15" y="125"/>
                  </a:lnTo>
                  <a:lnTo>
                    <a:pt x="20" y="117"/>
                  </a:lnTo>
                  <a:lnTo>
                    <a:pt x="26" y="110"/>
                  </a:lnTo>
                  <a:lnTo>
                    <a:pt x="38" y="94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1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5" name="Freeform 501"/>
            <p:cNvSpPr/>
            <p:nvPr/>
          </p:nvSpPr>
          <p:spPr bwMode="auto">
            <a:xfrm>
              <a:off x="2408238" y="3716338"/>
              <a:ext cx="46038" cy="635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4" y="9"/>
                </a:cxn>
                <a:cxn ang="0">
                  <a:pos x="72" y="13"/>
                </a:cxn>
                <a:cxn ang="0">
                  <a:pos x="66" y="23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26" y="66"/>
                </a:cxn>
                <a:cxn ang="0">
                  <a:pos x="26" y="66"/>
                </a:cxn>
                <a:cxn ang="0">
                  <a:pos x="21" y="72"/>
                </a:cxn>
                <a:cxn ang="0">
                  <a:pos x="17" y="77"/>
                </a:cxn>
                <a:cxn ang="0">
                  <a:pos x="10" y="90"/>
                </a:cxn>
                <a:cxn ang="0">
                  <a:pos x="5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6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6" y="102"/>
                </a:cxn>
                <a:cxn ang="0">
                  <a:pos x="23" y="86"/>
                </a:cxn>
                <a:cxn ang="0">
                  <a:pos x="23" y="86"/>
                </a:cxn>
                <a:cxn ang="0">
                  <a:pos x="30" y="76"/>
                </a:cxn>
                <a:cxn ang="0">
                  <a:pos x="37" y="67"/>
                </a:cxn>
                <a:cxn ang="0">
                  <a:pos x="52" y="51"/>
                </a:cxn>
                <a:cxn ang="0">
                  <a:pos x="52" y="51"/>
                </a:cxn>
                <a:cxn ang="0">
                  <a:pos x="63" y="40"/>
                </a:cxn>
                <a:cxn ang="0">
                  <a:pos x="72" y="29"/>
                </a:cxn>
                <a:cxn ang="0">
                  <a:pos x="77" y="24"/>
                </a:cxn>
                <a:cxn ang="0">
                  <a:pos x="80" y="18"/>
                </a:cxn>
                <a:cxn ang="0">
                  <a:pos x="83" y="11"/>
                </a:cxn>
                <a:cxn ang="0">
                  <a:pos x="85" y="4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122">
                  <a:moveTo>
                    <a:pt x="75" y="4"/>
                  </a:moveTo>
                  <a:lnTo>
                    <a:pt x="75" y="4"/>
                  </a:lnTo>
                  <a:lnTo>
                    <a:pt x="74" y="9"/>
                  </a:lnTo>
                  <a:lnTo>
                    <a:pt x="72" y="13"/>
                  </a:lnTo>
                  <a:lnTo>
                    <a:pt x="66" y="23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1" y="72"/>
                  </a:lnTo>
                  <a:lnTo>
                    <a:pt x="17" y="77"/>
                  </a:lnTo>
                  <a:lnTo>
                    <a:pt x="10" y="90"/>
                  </a:lnTo>
                  <a:lnTo>
                    <a:pt x="5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6" y="102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30" y="76"/>
                  </a:lnTo>
                  <a:lnTo>
                    <a:pt x="37" y="67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63" y="40"/>
                  </a:lnTo>
                  <a:lnTo>
                    <a:pt x="72" y="29"/>
                  </a:lnTo>
                  <a:lnTo>
                    <a:pt x="77" y="24"/>
                  </a:lnTo>
                  <a:lnTo>
                    <a:pt x="80" y="18"/>
                  </a:lnTo>
                  <a:lnTo>
                    <a:pt x="83" y="1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6" name="Freeform 502"/>
            <p:cNvSpPr/>
            <p:nvPr/>
          </p:nvSpPr>
          <p:spPr bwMode="auto">
            <a:xfrm>
              <a:off x="2459038" y="3713163"/>
              <a:ext cx="55563" cy="69850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1" y="13"/>
                </a:cxn>
                <a:cxn ang="0">
                  <a:pos x="85" y="23"/>
                </a:cxn>
                <a:cxn ang="0">
                  <a:pos x="79" y="31"/>
                </a:cxn>
                <a:cxn ang="0">
                  <a:pos x="71" y="39"/>
                </a:cxn>
                <a:cxn ang="0">
                  <a:pos x="55" y="53"/>
                </a:cxn>
                <a:cxn ang="0">
                  <a:pos x="46" y="62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27" y="82"/>
                </a:cxn>
                <a:cxn ang="0">
                  <a:pos x="15" y="95"/>
                </a:cxn>
                <a:cxn ang="0">
                  <a:pos x="10" y="102"/>
                </a:cxn>
                <a:cxn ang="0">
                  <a:pos x="6" y="109"/>
                </a:cxn>
                <a:cxn ang="0">
                  <a:pos x="2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7" y="108"/>
                </a:cxn>
                <a:cxn ang="0">
                  <a:pos x="24" y="98"/>
                </a:cxn>
                <a:cxn ang="0">
                  <a:pos x="31" y="89"/>
                </a:cxn>
                <a:cxn ang="0">
                  <a:pos x="39" y="79"/>
                </a:cxn>
                <a:cxn ang="0">
                  <a:pos x="48" y="71"/>
                </a:cxn>
                <a:cxn ang="0">
                  <a:pos x="65" y="56"/>
                </a:cxn>
                <a:cxn ang="0">
                  <a:pos x="65" y="56"/>
                </a:cxn>
                <a:cxn ang="0">
                  <a:pos x="77" y="45"/>
                </a:cxn>
                <a:cxn ang="0">
                  <a:pos x="89" y="34"/>
                </a:cxn>
                <a:cxn ang="0">
                  <a:pos x="94" y="28"/>
                </a:cxn>
                <a:cxn ang="0">
                  <a:pos x="98" y="21"/>
                </a:cxn>
                <a:cxn ang="0">
                  <a:pos x="101" y="14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32">
                  <a:moveTo>
                    <a:pt x="95" y="3"/>
                  </a:moveTo>
                  <a:lnTo>
                    <a:pt x="95" y="3"/>
                  </a:lnTo>
                  <a:lnTo>
                    <a:pt x="91" y="13"/>
                  </a:lnTo>
                  <a:lnTo>
                    <a:pt x="85" y="23"/>
                  </a:lnTo>
                  <a:lnTo>
                    <a:pt x="79" y="31"/>
                  </a:lnTo>
                  <a:lnTo>
                    <a:pt x="71" y="39"/>
                  </a:lnTo>
                  <a:lnTo>
                    <a:pt x="55" y="53"/>
                  </a:lnTo>
                  <a:lnTo>
                    <a:pt x="46" y="62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27" y="82"/>
                  </a:lnTo>
                  <a:lnTo>
                    <a:pt x="15" y="95"/>
                  </a:lnTo>
                  <a:lnTo>
                    <a:pt x="10" y="102"/>
                  </a:lnTo>
                  <a:lnTo>
                    <a:pt x="6" y="109"/>
                  </a:lnTo>
                  <a:lnTo>
                    <a:pt x="2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7" y="108"/>
                  </a:lnTo>
                  <a:lnTo>
                    <a:pt x="24" y="98"/>
                  </a:lnTo>
                  <a:lnTo>
                    <a:pt x="31" y="89"/>
                  </a:lnTo>
                  <a:lnTo>
                    <a:pt x="39" y="79"/>
                  </a:lnTo>
                  <a:lnTo>
                    <a:pt x="48" y="71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77" y="45"/>
                  </a:lnTo>
                  <a:lnTo>
                    <a:pt x="89" y="34"/>
                  </a:lnTo>
                  <a:lnTo>
                    <a:pt x="94" y="28"/>
                  </a:lnTo>
                  <a:lnTo>
                    <a:pt x="98" y="21"/>
                  </a:lnTo>
                  <a:lnTo>
                    <a:pt x="101" y="14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7" name="Freeform 503"/>
            <p:cNvSpPr/>
            <p:nvPr/>
          </p:nvSpPr>
          <p:spPr bwMode="auto">
            <a:xfrm>
              <a:off x="2528888" y="3719513"/>
              <a:ext cx="39688" cy="5873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0" y="16"/>
                </a:cxn>
                <a:cxn ang="0">
                  <a:pos x="52" y="28"/>
                </a:cxn>
                <a:cxn ang="0">
                  <a:pos x="42" y="38"/>
                </a:cxn>
                <a:cxn ang="0">
                  <a:pos x="33" y="50"/>
                </a:cxn>
                <a:cxn ang="0">
                  <a:pos x="33" y="50"/>
                </a:cxn>
                <a:cxn ang="0">
                  <a:pos x="28" y="56"/>
                </a:cxn>
                <a:cxn ang="0">
                  <a:pos x="24" y="62"/>
                </a:cxn>
                <a:cxn ang="0">
                  <a:pos x="15" y="76"/>
                </a:cxn>
                <a:cxn ang="0">
                  <a:pos x="8" y="89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3"/>
                </a:cxn>
                <a:cxn ang="0">
                  <a:pos x="25" y="79"/>
                </a:cxn>
                <a:cxn ang="0">
                  <a:pos x="33" y="65"/>
                </a:cxn>
                <a:cxn ang="0">
                  <a:pos x="43" y="52"/>
                </a:cxn>
                <a:cxn ang="0">
                  <a:pos x="43" y="52"/>
                </a:cxn>
                <a:cxn ang="0">
                  <a:pos x="53" y="42"/>
                </a:cxn>
                <a:cxn ang="0">
                  <a:pos x="61" y="31"/>
                </a:cxn>
                <a:cxn ang="0">
                  <a:pos x="69" y="20"/>
                </a:cxn>
                <a:cxn ang="0">
                  <a:pos x="75" y="7"/>
                </a:cxn>
                <a:cxn ang="0">
                  <a:pos x="75" y="7"/>
                </a:cxn>
                <a:cxn ang="0">
                  <a:pos x="76" y="5"/>
                </a:cxn>
                <a:cxn ang="0">
                  <a:pos x="75" y="4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110">
                  <a:moveTo>
                    <a:pt x="67" y="3"/>
                  </a:moveTo>
                  <a:lnTo>
                    <a:pt x="67" y="3"/>
                  </a:lnTo>
                  <a:lnTo>
                    <a:pt x="60" y="16"/>
                  </a:lnTo>
                  <a:lnTo>
                    <a:pt x="52" y="28"/>
                  </a:lnTo>
                  <a:lnTo>
                    <a:pt x="42" y="3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28" y="56"/>
                  </a:lnTo>
                  <a:lnTo>
                    <a:pt x="24" y="62"/>
                  </a:lnTo>
                  <a:lnTo>
                    <a:pt x="15" y="76"/>
                  </a:lnTo>
                  <a:lnTo>
                    <a:pt x="8" y="89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3"/>
                  </a:lnTo>
                  <a:lnTo>
                    <a:pt x="25" y="79"/>
                  </a:lnTo>
                  <a:lnTo>
                    <a:pt x="33" y="6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53" y="42"/>
                  </a:lnTo>
                  <a:lnTo>
                    <a:pt x="61" y="31"/>
                  </a:lnTo>
                  <a:lnTo>
                    <a:pt x="69" y="20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6" y="5"/>
                  </a:lnTo>
                  <a:lnTo>
                    <a:pt x="75" y="4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8" name="Freeform 504"/>
            <p:cNvSpPr/>
            <p:nvPr/>
          </p:nvSpPr>
          <p:spPr bwMode="auto">
            <a:xfrm>
              <a:off x="2584451" y="3717925"/>
              <a:ext cx="44450" cy="61913"/>
            </a:xfrm>
            <a:custGeom>
              <a:avLst/>
              <a:gdLst/>
              <a:ahLst/>
              <a:cxnLst>
                <a:cxn ang="0">
                  <a:pos x="77" y="5"/>
                </a:cxn>
                <a:cxn ang="0">
                  <a:pos x="77" y="5"/>
                </a:cxn>
                <a:cxn ang="0">
                  <a:pos x="77" y="9"/>
                </a:cxn>
                <a:cxn ang="0">
                  <a:pos x="76" y="15"/>
                </a:cxn>
                <a:cxn ang="0">
                  <a:pos x="73" y="23"/>
                </a:cxn>
                <a:cxn ang="0">
                  <a:pos x="68" y="31"/>
                </a:cxn>
                <a:cxn ang="0">
                  <a:pos x="62" y="39"/>
                </a:cxn>
                <a:cxn ang="0">
                  <a:pos x="48" y="54"/>
                </a:cxn>
                <a:cxn ang="0">
                  <a:pos x="42" y="61"/>
                </a:cxn>
                <a:cxn ang="0">
                  <a:pos x="35" y="68"/>
                </a:cxn>
                <a:cxn ang="0">
                  <a:pos x="35" y="68"/>
                </a:cxn>
                <a:cxn ang="0">
                  <a:pos x="26" y="79"/>
                </a:cxn>
                <a:cxn ang="0">
                  <a:pos x="16" y="89"/>
                </a:cxn>
                <a:cxn ang="0">
                  <a:pos x="8" y="100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4" y="106"/>
                </a:cxn>
                <a:cxn ang="0">
                  <a:pos x="19" y="98"/>
                </a:cxn>
                <a:cxn ang="0">
                  <a:pos x="25" y="90"/>
                </a:cxn>
                <a:cxn ang="0">
                  <a:pos x="32" y="83"/>
                </a:cxn>
                <a:cxn ang="0">
                  <a:pos x="47" y="68"/>
                </a:cxn>
                <a:cxn ang="0">
                  <a:pos x="60" y="54"/>
                </a:cxn>
                <a:cxn ang="0">
                  <a:pos x="60" y="54"/>
                </a:cxn>
                <a:cxn ang="0">
                  <a:pos x="71" y="43"/>
                </a:cxn>
                <a:cxn ang="0">
                  <a:pos x="75" y="38"/>
                </a:cxn>
                <a:cxn ang="0">
                  <a:pos x="79" y="32"/>
                </a:cxn>
                <a:cxn ang="0">
                  <a:pos x="82" y="26"/>
                </a:cxn>
                <a:cxn ang="0">
                  <a:pos x="85" y="19"/>
                </a:cxn>
                <a:cxn ang="0">
                  <a:pos x="86" y="12"/>
                </a:cxn>
                <a:cxn ang="0">
                  <a:pos x="86" y="5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5"/>
                </a:cxn>
                <a:cxn ang="0">
                  <a:pos x="77" y="5"/>
                </a:cxn>
              </a:cxnLst>
              <a:rect l="0" t="0" r="r" b="b"/>
              <a:pathLst>
                <a:path w="86" h="118">
                  <a:moveTo>
                    <a:pt x="77" y="5"/>
                  </a:moveTo>
                  <a:lnTo>
                    <a:pt x="77" y="5"/>
                  </a:lnTo>
                  <a:lnTo>
                    <a:pt x="77" y="9"/>
                  </a:lnTo>
                  <a:lnTo>
                    <a:pt x="76" y="15"/>
                  </a:lnTo>
                  <a:lnTo>
                    <a:pt x="73" y="23"/>
                  </a:lnTo>
                  <a:lnTo>
                    <a:pt x="68" y="31"/>
                  </a:lnTo>
                  <a:lnTo>
                    <a:pt x="62" y="39"/>
                  </a:lnTo>
                  <a:lnTo>
                    <a:pt x="48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26" y="79"/>
                  </a:lnTo>
                  <a:lnTo>
                    <a:pt x="16" y="89"/>
                  </a:lnTo>
                  <a:lnTo>
                    <a:pt x="8" y="100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4" y="106"/>
                  </a:lnTo>
                  <a:lnTo>
                    <a:pt x="19" y="98"/>
                  </a:lnTo>
                  <a:lnTo>
                    <a:pt x="25" y="90"/>
                  </a:lnTo>
                  <a:lnTo>
                    <a:pt x="32" y="83"/>
                  </a:lnTo>
                  <a:lnTo>
                    <a:pt x="47" y="6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71" y="43"/>
                  </a:lnTo>
                  <a:lnTo>
                    <a:pt x="75" y="38"/>
                  </a:lnTo>
                  <a:lnTo>
                    <a:pt x="79" y="32"/>
                  </a:lnTo>
                  <a:lnTo>
                    <a:pt x="82" y="26"/>
                  </a:lnTo>
                  <a:lnTo>
                    <a:pt x="85" y="19"/>
                  </a:lnTo>
                  <a:lnTo>
                    <a:pt x="86" y="12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5"/>
                  </a:lnTo>
                  <a:lnTo>
                    <a:pt x="7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9" name="Freeform 505"/>
            <p:cNvSpPr/>
            <p:nvPr/>
          </p:nvSpPr>
          <p:spPr bwMode="auto">
            <a:xfrm>
              <a:off x="2632076" y="3725863"/>
              <a:ext cx="49213" cy="5715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83" y="7"/>
                </a:cxn>
                <a:cxn ang="0">
                  <a:pos x="81" y="10"/>
                </a:cxn>
                <a:cxn ang="0">
                  <a:pos x="74" y="15"/>
                </a:cxn>
                <a:cxn ang="0">
                  <a:pos x="74" y="15"/>
                </a:cxn>
                <a:cxn ang="0">
                  <a:pos x="67" y="21"/>
                </a:cxn>
                <a:cxn ang="0">
                  <a:pos x="62" y="27"/>
                </a:cxn>
                <a:cxn ang="0">
                  <a:pos x="58" y="34"/>
                </a:cxn>
                <a:cxn ang="0">
                  <a:pos x="52" y="40"/>
                </a:cxn>
                <a:cxn ang="0">
                  <a:pos x="52" y="40"/>
                </a:cxn>
                <a:cxn ang="0">
                  <a:pos x="38" y="54"/>
                </a:cxn>
                <a:cxn ang="0">
                  <a:pos x="26" y="70"/>
                </a:cxn>
                <a:cxn ang="0">
                  <a:pos x="14" y="85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7" y="107"/>
                </a:cxn>
                <a:cxn ang="0">
                  <a:pos x="22" y="90"/>
                </a:cxn>
                <a:cxn ang="0">
                  <a:pos x="35" y="74"/>
                </a:cxn>
                <a:cxn ang="0">
                  <a:pos x="50" y="57"/>
                </a:cxn>
                <a:cxn ang="0">
                  <a:pos x="64" y="41"/>
                </a:cxn>
                <a:cxn ang="0">
                  <a:pos x="64" y="41"/>
                </a:cxn>
                <a:cxn ang="0">
                  <a:pos x="69" y="35"/>
                </a:cxn>
                <a:cxn ang="0">
                  <a:pos x="75" y="28"/>
                </a:cxn>
                <a:cxn ang="0">
                  <a:pos x="81" y="22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5"/>
                </a:cxn>
                <a:cxn ang="0">
                  <a:pos x="92" y="12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4" h="108">
                  <a:moveTo>
                    <a:pt x="85" y="3"/>
                  </a:moveTo>
                  <a:lnTo>
                    <a:pt x="85" y="3"/>
                  </a:lnTo>
                  <a:lnTo>
                    <a:pt x="83" y="7"/>
                  </a:lnTo>
                  <a:lnTo>
                    <a:pt x="81" y="10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67" y="21"/>
                  </a:lnTo>
                  <a:lnTo>
                    <a:pt x="62" y="27"/>
                  </a:lnTo>
                  <a:lnTo>
                    <a:pt x="58" y="3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38" y="54"/>
                  </a:lnTo>
                  <a:lnTo>
                    <a:pt x="26" y="70"/>
                  </a:lnTo>
                  <a:lnTo>
                    <a:pt x="14" y="85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22" y="90"/>
                  </a:lnTo>
                  <a:lnTo>
                    <a:pt x="35" y="74"/>
                  </a:lnTo>
                  <a:lnTo>
                    <a:pt x="50" y="57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9" y="35"/>
                  </a:lnTo>
                  <a:lnTo>
                    <a:pt x="75" y="28"/>
                  </a:lnTo>
                  <a:lnTo>
                    <a:pt x="81" y="22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5"/>
                  </a:lnTo>
                  <a:lnTo>
                    <a:pt x="92" y="12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0" name="Freeform 506"/>
            <p:cNvSpPr/>
            <p:nvPr/>
          </p:nvSpPr>
          <p:spPr bwMode="auto">
            <a:xfrm>
              <a:off x="2674938" y="3722688"/>
              <a:ext cx="49213" cy="58738"/>
            </a:xfrm>
            <a:custGeom>
              <a:avLst/>
              <a:gdLst/>
              <a:ahLst/>
              <a:cxnLst>
                <a:cxn ang="0">
                  <a:pos x="84" y="3"/>
                </a:cxn>
                <a:cxn ang="0">
                  <a:pos x="84" y="3"/>
                </a:cxn>
                <a:cxn ang="0">
                  <a:pos x="82" y="12"/>
                </a:cxn>
                <a:cxn ang="0">
                  <a:pos x="78" y="19"/>
                </a:cxn>
                <a:cxn ang="0">
                  <a:pos x="74" y="25"/>
                </a:cxn>
                <a:cxn ang="0">
                  <a:pos x="70" y="31"/>
                </a:cxn>
                <a:cxn ang="0">
                  <a:pos x="59" y="44"/>
                </a:cxn>
                <a:cxn ang="0">
                  <a:pos x="47" y="55"/>
                </a:cxn>
                <a:cxn ang="0">
                  <a:pos x="47" y="55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59" y="57"/>
                </a:cxn>
                <a:cxn ang="0">
                  <a:pos x="59" y="57"/>
                </a:cxn>
                <a:cxn ang="0">
                  <a:pos x="70" y="46"/>
                </a:cxn>
                <a:cxn ang="0">
                  <a:pos x="80" y="34"/>
                </a:cxn>
                <a:cxn ang="0">
                  <a:pos x="84" y="28"/>
                </a:cxn>
                <a:cxn ang="0">
                  <a:pos x="89" y="21"/>
                </a:cxn>
                <a:cxn ang="0">
                  <a:pos x="92" y="14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4" y="5"/>
                </a:cxn>
                <a:cxn ang="0">
                  <a:pos x="94" y="2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5" y="2"/>
                </a:cxn>
                <a:cxn ang="0">
                  <a:pos x="84" y="3"/>
                </a:cxn>
                <a:cxn ang="0">
                  <a:pos x="84" y="3"/>
                </a:cxn>
              </a:cxnLst>
              <a:rect l="0" t="0" r="r" b="b"/>
              <a:pathLst>
                <a:path w="94" h="110">
                  <a:moveTo>
                    <a:pt x="84" y="3"/>
                  </a:moveTo>
                  <a:lnTo>
                    <a:pt x="84" y="3"/>
                  </a:lnTo>
                  <a:lnTo>
                    <a:pt x="82" y="12"/>
                  </a:lnTo>
                  <a:lnTo>
                    <a:pt x="78" y="19"/>
                  </a:lnTo>
                  <a:lnTo>
                    <a:pt x="74" y="25"/>
                  </a:lnTo>
                  <a:lnTo>
                    <a:pt x="70" y="31"/>
                  </a:lnTo>
                  <a:lnTo>
                    <a:pt x="59" y="44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70" y="46"/>
                  </a:lnTo>
                  <a:lnTo>
                    <a:pt x="80" y="34"/>
                  </a:lnTo>
                  <a:lnTo>
                    <a:pt x="84" y="28"/>
                  </a:lnTo>
                  <a:lnTo>
                    <a:pt x="89" y="21"/>
                  </a:lnTo>
                  <a:lnTo>
                    <a:pt x="92" y="14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2"/>
                  </a:lnTo>
                  <a:lnTo>
                    <a:pt x="84" y="3"/>
                  </a:lnTo>
                  <a:lnTo>
                    <a:pt x="8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1" name="Freeform 507"/>
            <p:cNvSpPr/>
            <p:nvPr/>
          </p:nvSpPr>
          <p:spPr bwMode="auto">
            <a:xfrm>
              <a:off x="2801938" y="3652838"/>
              <a:ext cx="107950" cy="117475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71" y="24"/>
                </a:cxn>
                <a:cxn ang="0">
                  <a:pos x="157" y="35"/>
                </a:cxn>
                <a:cxn ang="0">
                  <a:pos x="145" y="47"/>
                </a:cxn>
                <a:cxn ang="0">
                  <a:pos x="145" y="47"/>
                </a:cxn>
                <a:cxn ang="0">
                  <a:pos x="133" y="61"/>
                </a:cxn>
                <a:cxn ang="0">
                  <a:pos x="119" y="76"/>
                </a:cxn>
                <a:cxn ang="0">
                  <a:pos x="93" y="106"/>
                </a:cxn>
                <a:cxn ang="0">
                  <a:pos x="93" y="106"/>
                </a:cxn>
                <a:cxn ang="0">
                  <a:pos x="68" y="134"/>
                </a:cxn>
                <a:cxn ang="0">
                  <a:pos x="41" y="164"/>
                </a:cxn>
                <a:cxn ang="0">
                  <a:pos x="41" y="164"/>
                </a:cxn>
                <a:cxn ang="0">
                  <a:pos x="19" y="189"/>
                </a:cxn>
                <a:cxn ang="0">
                  <a:pos x="10" y="202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2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7" y="207"/>
                </a:cxn>
                <a:cxn ang="0">
                  <a:pos x="26" y="194"/>
                </a:cxn>
                <a:cxn ang="0">
                  <a:pos x="47" y="172"/>
                </a:cxn>
                <a:cxn ang="0">
                  <a:pos x="47" y="172"/>
                </a:cxn>
                <a:cxn ang="0">
                  <a:pos x="74" y="142"/>
                </a:cxn>
                <a:cxn ang="0">
                  <a:pos x="101" y="112"/>
                </a:cxn>
                <a:cxn ang="0">
                  <a:pos x="101" y="112"/>
                </a:cxn>
                <a:cxn ang="0">
                  <a:pos x="126" y="83"/>
                </a:cxn>
                <a:cxn ang="0">
                  <a:pos x="139" y="67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65" y="41"/>
                </a:cxn>
                <a:cxn ang="0">
                  <a:pos x="177" y="30"/>
                </a:cxn>
                <a:cxn ang="0">
                  <a:pos x="203" y="7"/>
                </a:cxn>
                <a:cxn ang="0">
                  <a:pos x="203" y="7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22">
                  <a:moveTo>
                    <a:pt x="196" y="1"/>
                  </a:moveTo>
                  <a:lnTo>
                    <a:pt x="196" y="1"/>
                  </a:lnTo>
                  <a:lnTo>
                    <a:pt x="171" y="24"/>
                  </a:lnTo>
                  <a:lnTo>
                    <a:pt x="157" y="35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33" y="61"/>
                  </a:lnTo>
                  <a:lnTo>
                    <a:pt x="119" y="76"/>
                  </a:lnTo>
                  <a:lnTo>
                    <a:pt x="93" y="106"/>
                  </a:lnTo>
                  <a:lnTo>
                    <a:pt x="93" y="106"/>
                  </a:lnTo>
                  <a:lnTo>
                    <a:pt x="68" y="134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19" y="189"/>
                  </a:lnTo>
                  <a:lnTo>
                    <a:pt x="10" y="202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2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7" y="207"/>
                  </a:lnTo>
                  <a:lnTo>
                    <a:pt x="26" y="194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74" y="14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26" y="83"/>
                  </a:lnTo>
                  <a:lnTo>
                    <a:pt x="139" y="6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65" y="41"/>
                  </a:lnTo>
                  <a:lnTo>
                    <a:pt x="177" y="30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2" name="Freeform 508"/>
            <p:cNvSpPr/>
            <p:nvPr/>
          </p:nvSpPr>
          <p:spPr bwMode="auto">
            <a:xfrm>
              <a:off x="2835276" y="3698875"/>
              <a:ext cx="74613" cy="74613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5" y="15"/>
                </a:cxn>
                <a:cxn ang="0">
                  <a:pos x="98" y="31"/>
                </a:cxn>
                <a:cxn ang="0">
                  <a:pos x="80" y="46"/>
                </a:cxn>
                <a:cxn ang="0">
                  <a:pos x="63" y="63"/>
                </a:cxn>
                <a:cxn ang="0">
                  <a:pos x="48" y="79"/>
                </a:cxn>
                <a:cxn ang="0">
                  <a:pos x="31" y="97"/>
                </a:cxn>
                <a:cxn ang="0">
                  <a:pos x="16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3" y="141"/>
                </a:cxn>
                <a:cxn ang="0">
                  <a:pos x="5" y="141"/>
                </a:cxn>
                <a:cxn ang="0">
                  <a:pos x="7" y="141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23" y="122"/>
                </a:cxn>
                <a:cxn ang="0">
                  <a:pos x="39" y="104"/>
                </a:cxn>
                <a:cxn ang="0">
                  <a:pos x="54" y="87"/>
                </a:cxn>
                <a:cxn ang="0">
                  <a:pos x="71" y="70"/>
                </a:cxn>
                <a:cxn ang="0">
                  <a:pos x="87" y="54"/>
                </a:cxn>
                <a:cxn ang="0">
                  <a:pos x="105" y="38"/>
                </a:cxn>
                <a:cxn ang="0">
                  <a:pos x="122" y="23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141">
                  <a:moveTo>
                    <a:pt x="134" y="1"/>
                  </a:moveTo>
                  <a:lnTo>
                    <a:pt x="134" y="1"/>
                  </a:lnTo>
                  <a:lnTo>
                    <a:pt x="115" y="15"/>
                  </a:lnTo>
                  <a:lnTo>
                    <a:pt x="98" y="31"/>
                  </a:lnTo>
                  <a:lnTo>
                    <a:pt x="80" y="46"/>
                  </a:lnTo>
                  <a:lnTo>
                    <a:pt x="63" y="63"/>
                  </a:lnTo>
                  <a:lnTo>
                    <a:pt x="48" y="79"/>
                  </a:lnTo>
                  <a:lnTo>
                    <a:pt x="31" y="97"/>
                  </a:lnTo>
                  <a:lnTo>
                    <a:pt x="16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23" y="122"/>
                  </a:lnTo>
                  <a:lnTo>
                    <a:pt x="39" y="104"/>
                  </a:lnTo>
                  <a:lnTo>
                    <a:pt x="54" y="87"/>
                  </a:lnTo>
                  <a:lnTo>
                    <a:pt x="71" y="70"/>
                  </a:lnTo>
                  <a:lnTo>
                    <a:pt x="87" y="54"/>
                  </a:lnTo>
                  <a:lnTo>
                    <a:pt x="105" y="38"/>
                  </a:lnTo>
                  <a:lnTo>
                    <a:pt x="122" y="23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3" name="Freeform 509"/>
            <p:cNvSpPr/>
            <p:nvPr/>
          </p:nvSpPr>
          <p:spPr bwMode="auto">
            <a:xfrm>
              <a:off x="2347913" y="3414713"/>
              <a:ext cx="63500" cy="5715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6" y="12"/>
                </a:cxn>
                <a:cxn ang="0">
                  <a:pos x="82" y="24"/>
                </a:cxn>
                <a:cxn ang="0">
                  <a:pos x="51" y="46"/>
                </a:cxn>
                <a:cxn ang="0">
                  <a:pos x="35" y="59"/>
                </a:cxn>
                <a:cxn ang="0">
                  <a:pos x="22" y="71"/>
                </a:cxn>
                <a:cxn ang="0">
                  <a:pos x="16" y="78"/>
                </a:cxn>
                <a:cxn ang="0">
                  <a:pos x="9" y="86"/>
                </a:cxn>
                <a:cxn ang="0">
                  <a:pos x="5" y="93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3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13" y="98"/>
                </a:cxn>
                <a:cxn ang="0">
                  <a:pos x="18" y="91"/>
                </a:cxn>
                <a:cxn ang="0">
                  <a:pos x="24" y="83"/>
                </a:cxn>
                <a:cxn ang="0">
                  <a:pos x="29" y="76"/>
                </a:cxn>
                <a:cxn ang="0">
                  <a:pos x="43" y="64"/>
                </a:cxn>
                <a:cxn ang="0">
                  <a:pos x="58" y="52"/>
                </a:cxn>
                <a:cxn ang="0">
                  <a:pos x="89" y="30"/>
                </a:cxn>
                <a:cxn ang="0">
                  <a:pos x="103" y="19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6"/>
                </a:cxn>
                <a:cxn ang="0">
                  <a:pos x="119" y="4"/>
                </a:cxn>
                <a:cxn ang="0">
                  <a:pos x="118" y="2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108">
                  <a:moveTo>
                    <a:pt x="111" y="1"/>
                  </a:moveTo>
                  <a:lnTo>
                    <a:pt x="111" y="1"/>
                  </a:lnTo>
                  <a:lnTo>
                    <a:pt x="96" y="12"/>
                  </a:lnTo>
                  <a:lnTo>
                    <a:pt x="82" y="24"/>
                  </a:lnTo>
                  <a:lnTo>
                    <a:pt x="51" y="46"/>
                  </a:lnTo>
                  <a:lnTo>
                    <a:pt x="35" y="59"/>
                  </a:lnTo>
                  <a:lnTo>
                    <a:pt x="22" y="71"/>
                  </a:lnTo>
                  <a:lnTo>
                    <a:pt x="16" y="78"/>
                  </a:lnTo>
                  <a:lnTo>
                    <a:pt x="9" y="86"/>
                  </a:lnTo>
                  <a:lnTo>
                    <a:pt x="5" y="93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13" y="98"/>
                  </a:lnTo>
                  <a:lnTo>
                    <a:pt x="18" y="91"/>
                  </a:lnTo>
                  <a:lnTo>
                    <a:pt x="24" y="83"/>
                  </a:lnTo>
                  <a:lnTo>
                    <a:pt x="29" y="76"/>
                  </a:lnTo>
                  <a:lnTo>
                    <a:pt x="43" y="64"/>
                  </a:lnTo>
                  <a:lnTo>
                    <a:pt x="58" y="52"/>
                  </a:lnTo>
                  <a:lnTo>
                    <a:pt x="89" y="30"/>
                  </a:lnTo>
                  <a:lnTo>
                    <a:pt x="103" y="19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6"/>
                  </a:lnTo>
                  <a:lnTo>
                    <a:pt x="119" y="4"/>
                  </a:lnTo>
                  <a:lnTo>
                    <a:pt x="118" y="2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4" name="Freeform 510"/>
            <p:cNvSpPr/>
            <p:nvPr/>
          </p:nvSpPr>
          <p:spPr bwMode="auto">
            <a:xfrm>
              <a:off x="2393951" y="3408363"/>
              <a:ext cx="69850" cy="68263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04" y="20"/>
                </a:cxn>
                <a:cxn ang="0">
                  <a:pos x="84" y="38"/>
                </a:cxn>
                <a:cxn ang="0">
                  <a:pos x="63" y="55"/>
                </a:cxn>
                <a:cxn ang="0">
                  <a:pos x="54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8" y="80"/>
                </a:cxn>
                <a:cxn ang="0">
                  <a:pos x="32" y="86"/>
                </a:cxn>
                <a:cxn ang="0">
                  <a:pos x="18" y="97"/>
                </a:cxn>
                <a:cxn ang="0">
                  <a:pos x="12" y="103"/>
                </a:cxn>
                <a:cxn ang="0">
                  <a:pos x="6" y="109"/>
                </a:cxn>
                <a:cxn ang="0">
                  <a:pos x="2" y="11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0" y="126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0" y="129"/>
                </a:cxn>
                <a:cxn ang="0">
                  <a:pos x="12" y="128"/>
                </a:cxn>
                <a:cxn ang="0">
                  <a:pos x="13" y="125"/>
                </a:cxn>
                <a:cxn ang="0">
                  <a:pos x="13" y="122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4" y="113"/>
                </a:cxn>
                <a:cxn ang="0">
                  <a:pos x="19" y="108"/>
                </a:cxn>
                <a:cxn ang="0">
                  <a:pos x="33" y="97"/>
                </a:cxn>
                <a:cxn ang="0">
                  <a:pos x="45" y="86"/>
                </a:cxn>
                <a:cxn ang="0">
                  <a:pos x="51" y="81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64" y="66"/>
                </a:cxn>
                <a:cxn ang="0">
                  <a:pos x="72" y="57"/>
                </a:cxn>
                <a:cxn ang="0">
                  <a:pos x="92" y="41"/>
                </a:cxn>
                <a:cxn ang="0">
                  <a:pos x="111" y="25"/>
                </a:cxn>
                <a:cxn ang="0">
                  <a:pos x="122" y="17"/>
                </a:cxn>
                <a:cxn ang="0">
                  <a:pos x="131" y="9"/>
                </a:cxn>
                <a:cxn ang="0">
                  <a:pos x="131" y="9"/>
                </a:cxn>
                <a:cxn ang="0">
                  <a:pos x="132" y="8"/>
                </a:cxn>
                <a:cxn ang="0">
                  <a:pos x="132" y="6"/>
                </a:cxn>
                <a:cxn ang="0">
                  <a:pos x="132" y="4"/>
                </a:cxn>
                <a:cxn ang="0">
                  <a:pos x="131" y="3"/>
                </a:cxn>
                <a:cxn ang="0">
                  <a:pos x="129" y="2"/>
                </a:cxn>
                <a:cxn ang="0">
                  <a:pos x="128" y="0"/>
                </a:cxn>
                <a:cxn ang="0">
                  <a:pos x="126" y="2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2" h="129">
                  <a:moveTo>
                    <a:pt x="124" y="3"/>
                  </a:moveTo>
                  <a:lnTo>
                    <a:pt x="124" y="3"/>
                  </a:lnTo>
                  <a:lnTo>
                    <a:pt x="104" y="20"/>
                  </a:lnTo>
                  <a:lnTo>
                    <a:pt x="84" y="38"/>
                  </a:lnTo>
                  <a:lnTo>
                    <a:pt x="63" y="55"/>
                  </a:lnTo>
                  <a:lnTo>
                    <a:pt x="54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8" y="80"/>
                  </a:lnTo>
                  <a:lnTo>
                    <a:pt x="32" y="86"/>
                  </a:lnTo>
                  <a:lnTo>
                    <a:pt x="18" y="97"/>
                  </a:lnTo>
                  <a:lnTo>
                    <a:pt x="12" y="103"/>
                  </a:lnTo>
                  <a:lnTo>
                    <a:pt x="6" y="109"/>
                  </a:lnTo>
                  <a:lnTo>
                    <a:pt x="2" y="11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6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2" y="128"/>
                  </a:lnTo>
                  <a:lnTo>
                    <a:pt x="13" y="125"/>
                  </a:lnTo>
                  <a:lnTo>
                    <a:pt x="13" y="122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4" y="113"/>
                  </a:lnTo>
                  <a:lnTo>
                    <a:pt x="19" y="108"/>
                  </a:lnTo>
                  <a:lnTo>
                    <a:pt x="33" y="97"/>
                  </a:lnTo>
                  <a:lnTo>
                    <a:pt x="45" y="86"/>
                  </a:lnTo>
                  <a:lnTo>
                    <a:pt x="51" y="81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64" y="66"/>
                  </a:lnTo>
                  <a:lnTo>
                    <a:pt x="72" y="57"/>
                  </a:lnTo>
                  <a:lnTo>
                    <a:pt x="92" y="41"/>
                  </a:lnTo>
                  <a:lnTo>
                    <a:pt x="111" y="25"/>
                  </a:lnTo>
                  <a:lnTo>
                    <a:pt x="122" y="17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2" y="8"/>
                  </a:lnTo>
                  <a:lnTo>
                    <a:pt x="132" y="6"/>
                  </a:lnTo>
                  <a:lnTo>
                    <a:pt x="132" y="4"/>
                  </a:lnTo>
                  <a:lnTo>
                    <a:pt x="131" y="3"/>
                  </a:lnTo>
                  <a:lnTo>
                    <a:pt x="129" y="2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5" name="Freeform 511"/>
            <p:cNvSpPr/>
            <p:nvPr/>
          </p:nvSpPr>
          <p:spPr bwMode="auto">
            <a:xfrm>
              <a:off x="2430463" y="3419475"/>
              <a:ext cx="80963" cy="66675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16"/>
                </a:cxn>
                <a:cxn ang="0">
                  <a:pos x="106" y="29"/>
                </a:cxn>
                <a:cxn ang="0">
                  <a:pos x="68" y="56"/>
                </a:cxn>
                <a:cxn ang="0">
                  <a:pos x="50" y="70"/>
                </a:cxn>
                <a:cxn ang="0">
                  <a:pos x="33" y="86"/>
                </a:cxn>
                <a:cxn ang="0">
                  <a:pos x="17" y="102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7"/>
                </a:cxn>
                <a:cxn ang="0">
                  <a:pos x="7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4" y="108"/>
                </a:cxn>
                <a:cxn ang="0">
                  <a:pos x="40" y="91"/>
                </a:cxn>
                <a:cxn ang="0">
                  <a:pos x="58" y="77"/>
                </a:cxn>
                <a:cxn ang="0">
                  <a:pos x="75" y="62"/>
                </a:cxn>
                <a:cxn ang="0">
                  <a:pos x="114" y="35"/>
                </a:cxn>
                <a:cxn ang="0">
                  <a:pos x="132" y="22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6"/>
                </a:cxn>
                <a:cxn ang="0">
                  <a:pos x="152" y="4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2" h="127">
                  <a:moveTo>
                    <a:pt x="144" y="1"/>
                  </a:moveTo>
                  <a:lnTo>
                    <a:pt x="144" y="1"/>
                  </a:lnTo>
                  <a:lnTo>
                    <a:pt x="125" y="16"/>
                  </a:lnTo>
                  <a:lnTo>
                    <a:pt x="106" y="29"/>
                  </a:lnTo>
                  <a:lnTo>
                    <a:pt x="68" y="56"/>
                  </a:lnTo>
                  <a:lnTo>
                    <a:pt x="50" y="70"/>
                  </a:lnTo>
                  <a:lnTo>
                    <a:pt x="33" y="86"/>
                  </a:lnTo>
                  <a:lnTo>
                    <a:pt x="17" y="102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4" y="108"/>
                  </a:lnTo>
                  <a:lnTo>
                    <a:pt x="40" y="91"/>
                  </a:lnTo>
                  <a:lnTo>
                    <a:pt x="58" y="77"/>
                  </a:lnTo>
                  <a:lnTo>
                    <a:pt x="75" y="62"/>
                  </a:lnTo>
                  <a:lnTo>
                    <a:pt x="114" y="35"/>
                  </a:lnTo>
                  <a:lnTo>
                    <a:pt x="132" y="22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6" name="Freeform 512"/>
            <p:cNvSpPr/>
            <p:nvPr/>
          </p:nvSpPr>
          <p:spPr bwMode="auto">
            <a:xfrm>
              <a:off x="2490788" y="3421063"/>
              <a:ext cx="73025" cy="60325"/>
            </a:xfrm>
            <a:custGeom>
              <a:avLst/>
              <a:gdLst/>
              <a:ahLst/>
              <a:cxnLst>
                <a:cxn ang="0">
                  <a:pos x="131" y="1"/>
                </a:cxn>
                <a:cxn ang="0">
                  <a:pos x="131" y="1"/>
                </a:cxn>
                <a:cxn ang="0">
                  <a:pos x="115" y="12"/>
                </a:cxn>
                <a:cxn ang="0">
                  <a:pos x="100" y="22"/>
                </a:cxn>
                <a:cxn ang="0">
                  <a:pos x="84" y="32"/>
                </a:cxn>
                <a:cxn ang="0">
                  <a:pos x="69" y="44"/>
                </a:cxn>
                <a:cxn ang="0">
                  <a:pos x="69" y="44"/>
                </a:cxn>
                <a:cxn ang="0">
                  <a:pos x="51" y="59"/>
                </a:cxn>
                <a:cxn ang="0">
                  <a:pos x="35" y="75"/>
                </a:cxn>
                <a:cxn ang="0">
                  <a:pos x="2" y="107"/>
                </a:cxn>
                <a:cxn ang="0">
                  <a:pos x="2" y="107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35" y="87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80" y="48"/>
                </a:cxn>
                <a:cxn ang="0">
                  <a:pos x="99" y="35"/>
                </a:cxn>
                <a:cxn ang="0">
                  <a:pos x="117" y="23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7" y="7"/>
                </a:cxn>
                <a:cxn ang="0">
                  <a:pos x="137" y="6"/>
                </a:cxn>
                <a:cxn ang="0">
                  <a:pos x="136" y="2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31" y="1"/>
                </a:cxn>
              </a:cxnLst>
              <a:rect l="0" t="0" r="r" b="b"/>
              <a:pathLst>
                <a:path w="137" h="114">
                  <a:moveTo>
                    <a:pt x="131" y="1"/>
                  </a:moveTo>
                  <a:lnTo>
                    <a:pt x="131" y="1"/>
                  </a:lnTo>
                  <a:lnTo>
                    <a:pt x="115" y="12"/>
                  </a:lnTo>
                  <a:lnTo>
                    <a:pt x="100" y="22"/>
                  </a:lnTo>
                  <a:lnTo>
                    <a:pt x="84" y="32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51" y="59"/>
                  </a:lnTo>
                  <a:lnTo>
                    <a:pt x="35" y="75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35" y="87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80" y="48"/>
                  </a:lnTo>
                  <a:lnTo>
                    <a:pt x="99" y="35"/>
                  </a:lnTo>
                  <a:lnTo>
                    <a:pt x="117" y="23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7" y="7"/>
                  </a:lnTo>
                  <a:lnTo>
                    <a:pt x="137" y="6"/>
                  </a:lnTo>
                  <a:lnTo>
                    <a:pt x="136" y="2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7" name="Freeform 513"/>
            <p:cNvSpPr/>
            <p:nvPr/>
          </p:nvSpPr>
          <p:spPr bwMode="auto">
            <a:xfrm>
              <a:off x="2557463" y="3416300"/>
              <a:ext cx="58738" cy="60325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9"/>
                </a:cxn>
                <a:cxn ang="0">
                  <a:pos x="94" y="16"/>
                </a:cxn>
                <a:cxn ang="0">
                  <a:pos x="80" y="29"/>
                </a:cxn>
                <a:cxn ang="0">
                  <a:pos x="67" y="41"/>
                </a:cxn>
                <a:cxn ang="0">
                  <a:pos x="53" y="54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65" y="55"/>
                </a:cxn>
                <a:cxn ang="0">
                  <a:pos x="65" y="55"/>
                </a:cxn>
                <a:cxn ang="0">
                  <a:pos x="77" y="43"/>
                </a:cxn>
                <a:cxn ang="0">
                  <a:pos x="91" y="32"/>
                </a:cxn>
                <a:cxn ang="0">
                  <a:pos x="102" y="21"/>
                </a:cxn>
                <a:cxn ang="0">
                  <a:pos x="108" y="13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4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14">
                  <a:moveTo>
                    <a:pt x="104" y="2"/>
                  </a:moveTo>
                  <a:lnTo>
                    <a:pt x="104" y="2"/>
                  </a:lnTo>
                  <a:lnTo>
                    <a:pt x="100" y="9"/>
                  </a:lnTo>
                  <a:lnTo>
                    <a:pt x="94" y="16"/>
                  </a:lnTo>
                  <a:lnTo>
                    <a:pt x="80" y="29"/>
                  </a:lnTo>
                  <a:lnTo>
                    <a:pt x="67" y="41"/>
                  </a:lnTo>
                  <a:lnTo>
                    <a:pt x="53" y="54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77" y="43"/>
                  </a:lnTo>
                  <a:lnTo>
                    <a:pt x="91" y="32"/>
                  </a:lnTo>
                  <a:lnTo>
                    <a:pt x="102" y="21"/>
                  </a:lnTo>
                  <a:lnTo>
                    <a:pt x="108" y="13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4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8" name="Freeform 514"/>
            <p:cNvSpPr/>
            <p:nvPr/>
          </p:nvSpPr>
          <p:spPr bwMode="auto">
            <a:xfrm>
              <a:off x="2611438" y="3403600"/>
              <a:ext cx="55563" cy="68263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2" y="9"/>
                </a:cxn>
                <a:cxn ang="0">
                  <a:pos x="87" y="16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2" y="37"/>
                </a:cxn>
                <a:cxn ang="0">
                  <a:pos x="65" y="46"/>
                </a:cxn>
                <a:cxn ang="0">
                  <a:pos x="50" y="61"/>
                </a:cxn>
                <a:cxn ang="0">
                  <a:pos x="50" y="61"/>
                </a:cxn>
                <a:cxn ang="0">
                  <a:pos x="36" y="75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9" y="127"/>
                </a:cxn>
                <a:cxn ang="0">
                  <a:pos x="11" y="125"/>
                </a:cxn>
                <a:cxn ang="0">
                  <a:pos x="12" y="123"/>
                </a:cxn>
                <a:cxn ang="0">
                  <a:pos x="13" y="120"/>
                </a:cxn>
                <a:cxn ang="0">
                  <a:pos x="13" y="120"/>
                </a:cxn>
                <a:cxn ang="0">
                  <a:pos x="14" y="118"/>
                </a:cxn>
                <a:cxn ang="0">
                  <a:pos x="13" y="117"/>
                </a:cxn>
                <a:cxn ang="0">
                  <a:pos x="13" y="117"/>
                </a:cxn>
                <a:cxn ang="0">
                  <a:pos x="20" y="108"/>
                </a:cxn>
                <a:cxn ang="0">
                  <a:pos x="26" y="99"/>
                </a:cxn>
                <a:cxn ang="0">
                  <a:pos x="41" y="84"/>
                </a:cxn>
                <a:cxn ang="0">
                  <a:pos x="56" y="68"/>
                </a:cxn>
                <a:cxn ang="0">
                  <a:pos x="70" y="52"/>
                </a:cxn>
                <a:cxn ang="0">
                  <a:pos x="70" y="52"/>
                </a:cxn>
                <a:cxn ang="0">
                  <a:pos x="80" y="41"/>
                </a:cxn>
                <a:cxn ang="0">
                  <a:pos x="89" y="30"/>
                </a:cxn>
                <a:cxn ang="0">
                  <a:pos x="98" y="19"/>
                </a:cxn>
                <a:cxn ang="0">
                  <a:pos x="101" y="13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1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128">
                  <a:moveTo>
                    <a:pt x="95" y="4"/>
                  </a:moveTo>
                  <a:lnTo>
                    <a:pt x="95" y="4"/>
                  </a:lnTo>
                  <a:lnTo>
                    <a:pt x="92" y="9"/>
                  </a:lnTo>
                  <a:lnTo>
                    <a:pt x="87" y="16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2" y="37"/>
                  </a:lnTo>
                  <a:lnTo>
                    <a:pt x="65" y="4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36" y="75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2" y="123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4" y="118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20" y="108"/>
                  </a:lnTo>
                  <a:lnTo>
                    <a:pt x="26" y="99"/>
                  </a:lnTo>
                  <a:lnTo>
                    <a:pt x="41" y="84"/>
                  </a:lnTo>
                  <a:lnTo>
                    <a:pt x="56" y="68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80" y="41"/>
                  </a:lnTo>
                  <a:lnTo>
                    <a:pt x="89" y="30"/>
                  </a:lnTo>
                  <a:lnTo>
                    <a:pt x="98" y="19"/>
                  </a:lnTo>
                  <a:lnTo>
                    <a:pt x="101" y="13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9" name="Freeform 515"/>
            <p:cNvSpPr/>
            <p:nvPr/>
          </p:nvSpPr>
          <p:spPr bwMode="auto">
            <a:xfrm>
              <a:off x="2640013" y="3408363"/>
              <a:ext cx="77788" cy="76200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9" y="3"/>
                </a:cxn>
                <a:cxn ang="0">
                  <a:pos x="71" y="70"/>
                </a:cxn>
                <a:cxn ang="0">
                  <a:pos x="37" y="103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43" y="109"/>
                </a:cxn>
                <a:cxn ang="0">
                  <a:pos x="77" y="76"/>
                </a:cxn>
                <a:cxn ang="0">
                  <a:pos x="145" y="9"/>
                </a:cxn>
                <a:cxn ang="0">
                  <a:pos x="145" y="9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6" y="4"/>
                </a:cxn>
                <a:cxn ang="0">
                  <a:pos x="145" y="3"/>
                </a:cxn>
                <a:cxn ang="0">
                  <a:pos x="144" y="2"/>
                </a:cxn>
                <a:cxn ang="0">
                  <a:pos x="142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7" h="143">
                  <a:moveTo>
                    <a:pt x="139" y="3"/>
                  </a:moveTo>
                  <a:lnTo>
                    <a:pt x="139" y="3"/>
                  </a:lnTo>
                  <a:lnTo>
                    <a:pt x="71" y="70"/>
                  </a:lnTo>
                  <a:lnTo>
                    <a:pt x="37" y="10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43" y="109"/>
                  </a:lnTo>
                  <a:lnTo>
                    <a:pt x="77" y="76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6" y="4"/>
                  </a:lnTo>
                  <a:lnTo>
                    <a:pt x="145" y="3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0" name="Freeform 516"/>
            <p:cNvSpPr/>
            <p:nvPr/>
          </p:nvSpPr>
          <p:spPr bwMode="auto">
            <a:xfrm>
              <a:off x="2730501" y="3216275"/>
              <a:ext cx="61913" cy="65088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103" y="3"/>
                </a:cxn>
                <a:cxn ang="0">
                  <a:pos x="96" y="8"/>
                </a:cxn>
                <a:cxn ang="0">
                  <a:pos x="89" y="13"/>
                </a:cxn>
                <a:cxn ang="0">
                  <a:pos x="82" y="18"/>
                </a:cxn>
                <a:cxn ang="0">
                  <a:pos x="69" y="32"/>
                </a:cxn>
                <a:cxn ang="0">
                  <a:pos x="57" y="44"/>
                </a:cxn>
                <a:cxn ang="0">
                  <a:pos x="57" y="44"/>
                </a:cxn>
                <a:cxn ang="0">
                  <a:pos x="50" y="53"/>
                </a:cxn>
                <a:cxn ang="0">
                  <a:pos x="42" y="62"/>
                </a:cxn>
                <a:cxn ang="0">
                  <a:pos x="29" y="79"/>
                </a:cxn>
                <a:cxn ang="0">
                  <a:pos x="16" y="98"/>
                </a:cxn>
                <a:cxn ang="0">
                  <a:pos x="8" y="106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7" y="122"/>
                </a:cxn>
                <a:cxn ang="0">
                  <a:pos x="20" y="107"/>
                </a:cxn>
                <a:cxn ang="0">
                  <a:pos x="32" y="93"/>
                </a:cxn>
                <a:cxn ang="0">
                  <a:pos x="54" y="63"/>
                </a:cxn>
                <a:cxn ang="0">
                  <a:pos x="54" y="63"/>
                </a:cxn>
                <a:cxn ang="0">
                  <a:pos x="66" y="47"/>
                </a:cxn>
                <a:cxn ang="0">
                  <a:pos x="81" y="32"/>
                </a:cxn>
                <a:cxn ang="0">
                  <a:pos x="89" y="25"/>
                </a:cxn>
                <a:cxn ang="0">
                  <a:pos x="97" y="18"/>
                </a:cxn>
                <a:cxn ang="0">
                  <a:pos x="105" y="13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7" y="8"/>
                </a:cxn>
                <a:cxn ang="0">
                  <a:pos x="118" y="6"/>
                </a:cxn>
                <a:cxn ang="0">
                  <a:pos x="118" y="5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118" h="123">
                  <a:moveTo>
                    <a:pt x="112" y="0"/>
                  </a:moveTo>
                  <a:lnTo>
                    <a:pt x="112" y="0"/>
                  </a:lnTo>
                  <a:lnTo>
                    <a:pt x="103" y="3"/>
                  </a:lnTo>
                  <a:lnTo>
                    <a:pt x="96" y="8"/>
                  </a:lnTo>
                  <a:lnTo>
                    <a:pt x="89" y="13"/>
                  </a:lnTo>
                  <a:lnTo>
                    <a:pt x="82" y="18"/>
                  </a:lnTo>
                  <a:lnTo>
                    <a:pt x="69" y="3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0" y="53"/>
                  </a:lnTo>
                  <a:lnTo>
                    <a:pt x="42" y="62"/>
                  </a:lnTo>
                  <a:lnTo>
                    <a:pt x="29" y="79"/>
                  </a:lnTo>
                  <a:lnTo>
                    <a:pt x="16" y="98"/>
                  </a:lnTo>
                  <a:lnTo>
                    <a:pt x="8" y="106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7" y="122"/>
                  </a:lnTo>
                  <a:lnTo>
                    <a:pt x="20" y="107"/>
                  </a:lnTo>
                  <a:lnTo>
                    <a:pt x="32" y="9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66" y="47"/>
                  </a:lnTo>
                  <a:lnTo>
                    <a:pt x="81" y="32"/>
                  </a:lnTo>
                  <a:lnTo>
                    <a:pt x="89" y="25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8"/>
                  </a:lnTo>
                  <a:lnTo>
                    <a:pt x="118" y="6"/>
                  </a:lnTo>
                  <a:lnTo>
                    <a:pt x="118" y="5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1" name="Freeform 517"/>
            <p:cNvSpPr/>
            <p:nvPr/>
          </p:nvSpPr>
          <p:spPr bwMode="auto">
            <a:xfrm>
              <a:off x="2713038" y="3238500"/>
              <a:ext cx="100013" cy="103188"/>
            </a:xfrm>
            <a:custGeom>
              <a:avLst/>
              <a:gdLst/>
              <a:ahLst/>
              <a:cxnLst>
                <a:cxn ang="0">
                  <a:pos x="180" y="5"/>
                </a:cxn>
                <a:cxn ang="0">
                  <a:pos x="180" y="5"/>
                </a:cxn>
                <a:cxn ang="0">
                  <a:pos x="178" y="12"/>
                </a:cxn>
                <a:cxn ang="0">
                  <a:pos x="175" y="18"/>
                </a:cxn>
                <a:cxn ang="0">
                  <a:pos x="169" y="24"/>
                </a:cxn>
                <a:cxn ang="0">
                  <a:pos x="164" y="29"/>
                </a:cxn>
                <a:cxn ang="0">
                  <a:pos x="153" y="38"/>
                </a:cxn>
                <a:cxn ang="0">
                  <a:pos x="142" y="48"/>
                </a:cxn>
                <a:cxn ang="0">
                  <a:pos x="142" y="48"/>
                </a:cxn>
                <a:cxn ang="0">
                  <a:pos x="118" y="69"/>
                </a:cxn>
                <a:cxn ang="0">
                  <a:pos x="94" y="93"/>
                </a:cxn>
                <a:cxn ang="0">
                  <a:pos x="94" y="93"/>
                </a:cxn>
                <a:cxn ang="0">
                  <a:pos x="69" y="115"/>
                </a:cxn>
                <a:cxn ang="0">
                  <a:pos x="45" y="139"/>
                </a:cxn>
                <a:cxn ang="0">
                  <a:pos x="23" y="16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4" y="195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7" y="193"/>
                </a:cxn>
                <a:cxn ang="0">
                  <a:pos x="20" y="179"/>
                </a:cxn>
                <a:cxn ang="0">
                  <a:pos x="32" y="165"/>
                </a:cxn>
                <a:cxn ang="0">
                  <a:pos x="58" y="139"/>
                </a:cxn>
                <a:cxn ang="0">
                  <a:pos x="113" y="88"/>
                </a:cxn>
                <a:cxn ang="0">
                  <a:pos x="113" y="88"/>
                </a:cxn>
                <a:cxn ang="0">
                  <a:pos x="139" y="63"/>
                </a:cxn>
                <a:cxn ang="0">
                  <a:pos x="166" y="38"/>
                </a:cxn>
                <a:cxn ang="0">
                  <a:pos x="166" y="38"/>
                </a:cxn>
                <a:cxn ang="0">
                  <a:pos x="175" y="31"/>
                </a:cxn>
                <a:cxn ang="0">
                  <a:pos x="182" y="24"/>
                </a:cxn>
                <a:cxn ang="0">
                  <a:pos x="184" y="20"/>
                </a:cxn>
                <a:cxn ang="0">
                  <a:pos x="186" y="16"/>
                </a:cxn>
                <a:cxn ang="0">
                  <a:pos x="188" y="11"/>
                </a:cxn>
                <a:cxn ang="0">
                  <a:pos x="189" y="5"/>
                </a:cxn>
                <a:cxn ang="0">
                  <a:pos x="189" y="5"/>
                </a:cxn>
                <a:cxn ang="0">
                  <a:pos x="189" y="3"/>
                </a:cxn>
                <a:cxn ang="0">
                  <a:pos x="188" y="2"/>
                </a:cxn>
                <a:cxn ang="0">
                  <a:pos x="187" y="1"/>
                </a:cxn>
                <a:cxn ang="0">
                  <a:pos x="185" y="0"/>
                </a:cxn>
                <a:cxn ang="0">
                  <a:pos x="182" y="2"/>
                </a:cxn>
                <a:cxn ang="0">
                  <a:pos x="180" y="3"/>
                </a:cxn>
                <a:cxn ang="0">
                  <a:pos x="180" y="5"/>
                </a:cxn>
                <a:cxn ang="0">
                  <a:pos x="180" y="5"/>
                </a:cxn>
              </a:cxnLst>
              <a:rect l="0" t="0" r="r" b="b"/>
              <a:pathLst>
                <a:path w="189" h="195">
                  <a:moveTo>
                    <a:pt x="180" y="5"/>
                  </a:moveTo>
                  <a:lnTo>
                    <a:pt x="180" y="5"/>
                  </a:lnTo>
                  <a:lnTo>
                    <a:pt x="178" y="12"/>
                  </a:lnTo>
                  <a:lnTo>
                    <a:pt x="175" y="18"/>
                  </a:lnTo>
                  <a:lnTo>
                    <a:pt x="169" y="24"/>
                  </a:lnTo>
                  <a:lnTo>
                    <a:pt x="164" y="29"/>
                  </a:lnTo>
                  <a:lnTo>
                    <a:pt x="153" y="3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18" y="69"/>
                  </a:lnTo>
                  <a:lnTo>
                    <a:pt x="94" y="93"/>
                  </a:lnTo>
                  <a:lnTo>
                    <a:pt x="94" y="93"/>
                  </a:lnTo>
                  <a:lnTo>
                    <a:pt x="69" y="115"/>
                  </a:lnTo>
                  <a:lnTo>
                    <a:pt x="45" y="139"/>
                  </a:lnTo>
                  <a:lnTo>
                    <a:pt x="23" y="16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4" y="195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20" y="179"/>
                  </a:lnTo>
                  <a:lnTo>
                    <a:pt x="32" y="165"/>
                  </a:lnTo>
                  <a:lnTo>
                    <a:pt x="58" y="139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39" y="63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75" y="31"/>
                  </a:lnTo>
                  <a:lnTo>
                    <a:pt x="182" y="24"/>
                  </a:lnTo>
                  <a:lnTo>
                    <a:pt x="184" y="20"/>
                  </a:lnTo>
                  <a:lnTo>
                    <a:pt x="186" y="16"/>
                  </a:lnTo>
                  <a:lnTo>
                    <a:pt x="188" y="11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3"/>
                  </a:lnTo>
                  <a:lnTo>
                    <a:pt x="188" y="2"/>
                  </a:lnTo>
                  <a:lnTo>
                    <a:pt x="187" y="1"/>
                  </a:lnTo>
                  <a:lnTo>
                    <a:pt x="185" y="0"/>
                  </a:lnTo>
                  <a:lnTo>
                    <a:pt x="182" y="2"/>
                  </a:lnTo>
                  <a:lnTo>
                    <a:pt x="180" y="3"/>
                  </a:lnTo>
                  <a:lnTo>
                    <a:pt x="180" y="5"/>
                  </a:lnTo>
                  <a:lnTo>
                    <a:pt x="18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2" name="Freeform 518"/>
            <p:cNvSpPr/>
            <p:nvPr/>
          </p:nvSpPr>
          <p:spPr bwMode="auto">
            <a:xfrm>
              <a:off x="2716213" y="3262313"/>
              <a:ext cx="123825" cy="1174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1" y="13"/>
                </a:cxn>
                <a:cxn ang="0">
                  <a:pos x="198" y="25"/>
                </a:cxn>
                <a:cxn ang="0">
                  <a:pos x="169" y="49"/>
                </a:cxn>
                <a:cxn ang="0">
                  <a:pos x="169" y="49"/>
                </a:cxn>
                <a:cxn ang="0">
                  <a:pos x="135" y="80"/>
                </a:cxn>
                <a:cxn ang="0">
                  <a:pos x="116" y="95"/>
                </a:cxn>
                <a:cxn ang="0">
                  <a:pos x="98" y="109"/>
                </a:cxn>
                <a:cxn ang="0">
                  <a:pos x="98" y="109"/>
                </a:cxn>
                <a:cxn ang="0">
                  <a:pos x="84" y="120"/>
                </a:cxn>
                <a:cxn ang="0">
                  <a:pos x="71" y="134"/>
                </a:cxn>
                <a:cxn ang="0">
                  <a:pos x="46" y="161"/>
                </a:cxn>
                <a:cxn ang="0">
                  <a:pos x="46" y="161"/>
                </a:cxn>
                <a:cxn ang="0">
                  <a:pos x="23" y="188"/>
                </a:cxn>
                <a:cxn ang="0">
                  <a:pos x="12" y="201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0"/>
                </a:cxn>
                <a:cxn ang="0">
                  <a:pos x="3" y="221"/>
                </a:cxn>
                <a:cxn ang="0">
                  <a:pos x="6" y="222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0" y="220"/>
                </a:cxn>
                <a:cxn ang="0">
                  <a:pos x="21" y="204"/>
                </a:cxn>
                <a:cxn ang="0">
                  <a:pos x="33" y="189"/>
                </a:cxn>
                <a:cxn ang="0">
                  <a:pos x="46" y="174"/>
                </a:cxn>
                <a:cxn ang="0">
                  <a:pos x="59" y="161"/>
                </a:cxn>
                <a:cxn ang="0">
                  <a:pos x="87" y="134"/>
                </a:cxn>
                <a:cxn ang="0">
                  <a:pos x="116" y="109"/>
                </a:cxn>
                <a:cxn ang="0">
                  <a:pos x="175" y="59"/>
                </a:cxn>
                <a:cxn ang="0">
                  <a:pos x="204" y="34"/>
                </a:cxn>
                <a:cxn ang="0">
                  <a:pos x="232" y="7"/>
                </a:cxn>
                <a:cxn ang="0">
                  <a:pos x="232" y="7"/>
                </a:cxn>
                <a:cxn ang="0">
                  <a:pos x="233" y="6"/>
                </a:cxn>
                <a:cxn ang="0">
                  <a:pos x="233" y="4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31" y="0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222">
                  <a:moveTo>
                    <a:pt x="225" y="1"/>
                  </a:moveTo>
                  <a:lnTo>
                    <a:pt x="225" y="1"/>
                  </a:lnTo>
                  <a:lnTo>
                    <a:pt x="211" y="13"/>
                  </a:lnTo>
                  <a:lnTo>
                    <a:pt x="198" y="25"/>
                  </a:lnTo>
                  <a:lnTo>
                    <a:pt x="169" y="49"/>
                  </a:lnTo>
                  <a:lnTo>
                    <a:pt x="169" y="49"/>
                  </a:lnTo>
                  <a:lnTo>
                    <a:pt x="135" y="80"/>
                  </a:lnTo>
                  <a:lnTo>
                    <a:pt x="116" y="95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84" y="120"/>
                  </a:lnTo>
                  <a:lnTo>
                    <a:pt x="71" y="134"/>
                  </a:lnTo>
                  <a:lnTo>
                    <a:pt x="46" y="161"/>
                  </a:lnTo>
                  <a:lnTo>
                    <a:pt x="46" y="161"/>
                  </a:lnTo>
                  <a:lnTo>
                    <a:pt x="23" y="188"/>
                  </a:lnTo>
                  <a:lnTo>
                    <a:pt x="12" y="201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1"/>
                  </a:lnTo>
                  <a:lnTo>
                    <a:pt x="6" y="222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21" y="204"/>
                  </a:lnTo>
                  <a:lnTo>
                    <a:pt x="33" y="189"/>
                  </a:lnTo>
                  <a:lnTo>
                    <a:pt x="46" y="174"/>
                  </a:lnTo>
                  <a:lnTo>
                    <a:pt x="59" y="161"/>
                  </a:lnTo>
                  <a:lnTo>
                    <a:pt x="87" y="134"/>
                  </a:lnTo>
                  <a:lnTo>
                    <a:pt x="116" y="109"/>
                  </a:lnTo>
                  <a:lnTo>
                    <a:pt x="175" y="59"/>
                  </a:lnTo>
                  <a:lnTo>
                    <a:pt x="204" y="34"/>
                  </a:lnTo>
                  <a:lnTo>
                    <a:pt x="232" y="7"/>
                  </a:lnTo>
                  <a:lnTo>
                    <a:pt x="232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3" name="Freeform 519"/>
            <p:cNvSpPr/>
            <p:nvPr/>
          </p:nvSpPr>
          <p:spPr bwMode="auto">
            <a:xfrm>
              <a:off x="2722563" y="3286125"/>
              <a:ext cx="157163" cy="141288"/>
            </a:xfrm>
            <a:custGeom>
              <a:avLst/>
              <a:gdLst/>
              <a:ahLst/>
              <a:cxnLst>
                <a:cxn ang="0">
                  <a:pos x="290" y="2"/>
                </a:cxn>
                <a:cxn ang="0">
                  <a:pos x="290" y="2"/>
                </a:cxn>
                <a:cxn ang="0">
                  <a:pos x="275" y="15"/>
                </a:cxn>
                <a:cxn ang="0">
                  <a:pos x="260" y="27"/>
                </a:cxn>
                <a:cxn ang="0">
                  <a:pos x="243" y="39"/>
                </a:cxn>
                <a:cxn ang="0">
                  <a:pos x="229" y="52"/>
                </a:cxn>
                <a:cxn ang="0">
                  <a:pos x="229" y="52"/>
                </a:cxn>
                <a:cxn ang="0">
                  <a:pos x="147" y="122"/>
                </a:cxn>
                <a:cxn ang="0">
                  <a:pos x="147" y="122"/>
                </a:cxn>
                <a:cxn ang="0">
                  <a:pos x="110" y="155"/>
                </a:cxn>
                <a:cxn ang="0">
                  <a:pos x="73" y="189"/>
                </a:cxn>
                <a:cxn ang="0">
                  <a:pos x="37" y="223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3" y="266"/>
                </a:cxn>
                <a:cxn ang="0">
                  <a:pos x="4" y="266"/>
                </a:cxn>
                <a:cxn ang="0">
                  <a:pos x="6" y="266"/>
                </a:cxn>
                <a:cxn ang="0">
                  <a:pos x="8" y="264"/>
                </a:cxn>
                <a:cxn ang="0">
                  <a:pos x="8" y="264"/>
                </a:cxn>
                <a:cxn ang="0">
                  <a:pos x="43" y="229"/>
                </a:cxn>
                <a:cxn ang="0">
                  <a:pos x="79" y="195"/>
                </a:cxn>
                <a:cxn ang="0">
                  <a:pos x="116" y="162"/>
                </a:cxn>
                <a:cxn ang="0">
                  <a:pos x="155" y="129"/>
                </a:cxn>
                <a:cxn ang="0">
                  <a:pos x="155" y="129"/>
                </a:cxn>
                <a:cxn ang="0">
                  <a:pos x="228" y="65"/>
                </a:cxn>
                <a:cxn ang="0">
                  <a:pos x="228" y="65"/>
                </a:cxn>
                <a:cxn ang="0">
                  <a:pos x="245" y="51"/>
                </a:cxn>
                <a:cxn ang="0">
                  <a:pos x="263" y="37"/>
                </a:cxn>
                <a:cxn ang="0">
                  <a:pos x="281" y="23"/>
                </a:cxn>
                <a:cxn ang="0">
                  <a:pos x="297" y="8"/>
                </a:cxn>
                <a:cxn ang="0">
                  <a:pos x="297" y="8"/>
                </a:cxn>
                <a:cxn ang="0">
                  <a:pos x="298" y="7"/>
                </a:cxn>
                <a:cxn ang="0">
                  <a:pos x="298" y="5"/>
                </a:cxn>
                <a:cxn ang="0">
                  <a:pos x="297" y="3"/>
                </a:cxn>
                <a:cxn ang="0">
                  <a:pos x="296" y="2"/>
                </a:cxn>
                <a:cxn ang="0">
                  <a:pos x="295" y="1"/>
                </a:cxn>
                <a:cxn ang="0">
                  <a:pos x="293" y="0"/>
                </a:cxn>
                <a:cxn ang="0">
                  <a:pos x="292" y="1"/>
                </a:cxn>
                <a:cxn ang="0">
                  <a:pos x="290" y="2"/>
                </a:cxn>
                <a:cxn ang="0">
                  <a:pos x="290" y="2"/>
                </a:cxn>
              </a:cxnLst>
              <a:rect l="0" t="0" r="r" b="b"/>
              <a:pathLst>
                <a:path w="298" h="266">
                  <a:moveTo>
                    <a:pt x="290" y="2"/>
                  </a:moveTo>
                  <a:lnTo>
                    <a:pt x="290" y="2"/>
                  </a:lnTo>
                  <a:lnTo>
                    <a:pt x="275" y="15"/>
                  </a:lnTo>
                  <a:lnTo>
                    <a:pt x="260" y="27"/>
                  </a:lnTo>
                  <a:lnTo>
                    <a:pt x="243" y="39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147" y="122"/>
                  </a:lnTo>
                  <a:lnTo>
                    <a:pt x="147" y="122"/>
                  </a:lnTo>
                  <a:lnTo>
                    <a:pt x="110" y="155"/>
                  </a:lnTo>
                  <a:lnTo>
                    <a:pt x="73" y="189"/>
                  </a:lnTo>
                  <a:lnTo>
                    <a:pt x="37" y="223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3" y="266"/>
                  </a:lnTo>
                  <a:lnTo>
                    <a:pt x="4" y="266"/>
                  </a:lnTo>
                  <a:lnTo>
                    <a:pt x="6" y="266"/>
                  </a:lnTo>
                  <a:lnTo>
                    <a:pt x="8" y="264"/>
                  </a:lnTo>
                  <a:lnTo>
                    <a:pt x="8" y="264"/>
                  </a:lnTo>
                  <a:lnTo>
                    <a:pt x="43" y="229"/>
                  </a:lnTo>
                  <a:lnTo>
                    <a:pt x="79" y="195"/>
                  </a:lnTo>
                  <a:lnTo>
                    <a:pt x="116" y="162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228" y="65"/>
                  </a:lnTo>
                  <a:lnTo>
                    <a:pt x="228" y="65"/>
                  </a:lnTo>
                  <a:lnTo>
                    <a:pt x="245" y="51"/>
                  </a:lnTo>
                  <a:lnTo>
                    <a:pt x="263" y="37"/>
                  </a:lnTo>
                  <a:lnTo>
                    <a:pt x="281" y="23"/>
                  </a:lnTo>
                  <a:lnTo>
                    <a:pt x="297" y="8"/>
                  </a:lnTo>
                  <a:lnTo>
                    <a:pt x="297" y="8"/>
                  </a:lnTo>
                  <a:lnTo>
                    <a:pt x="298" y="7"/>
                  </a:lnTo>
                  <a:lnTo>
                    <a:pt x="298" y="5"/>
                  </a:lnTo>
                  <a:lnTo>
                    <a:pt x="297" y="3"/>
                  </a:lnTo>
                  <a:lnTo>
                    <a:pt x="296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2"/>
                  </a:lnTo>
                  <a:lnTo>
                    <a:pt x="2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4" name="Freeform 520"/>
            <p:cNvSpPr/>
            <p:nvPr/>
          </p:nvSpPr>
          <p:spPr bwMode="auto">
            <a:xfrm>
              <a:off x="2711451" y="3314700"/>
              <a:ext cx="196850" cy="166688"/>
            </a:xfrm>
            <a:custGeom>
              <a:avLst/>
              <a:gdLst/>
              <a:ahLst/>
              <a:cxnLst>
                <a:cxn ang="0">
                  <a:pos x="363" y="1"/>
                </a:cxn>
                <a:cxn ang="0">
                  <a:pos x="363" y="1"/>
                </a:cxn>
                <a:cxn ang="0">
                  <a:pos x="341" y="21"/>
                </a:cxn>
                <a:cxn ang="0">
                  <a:pos x="319" y="41"/>
                </a:cxn>
                <a:cxn ang="0">
                  <a:pos x="274" y="79"/>
                </a:cxn>
                <a:cxn ang="0">
                  <a:pos x="228" y="116"/>
                </a:cxn>
                <a:cxn ang="0">
                  <a:pos x="183" y="155"/>
                </a:cxn>
                <a:cxn ang="0">
                  <a:pos x="183" y="155"/>
                </a:cxn>
                <a:cxn ang="0">
                  <a:pos x="138" y="194"/>
                </a:cxn>
                <a:cxn ang="0">
                  <a:pos x="94" y="234"/>
                </a:cxn>
                <a:cxn ang="0">
                  <a:pos x="94" y="234"/>
                </a:cxn>
                <a:cxn ang="0">
                  <a:pos x="71" y="253"/>
                </a:cxn>
                <a:cxn ang="0">
                  <a:pos x="48" y="271"/>
                </a:cxn>
                <a:cxn ang="0">
                  <a:pos x="25" y="290"/>
                </a:cxn>
                <a:cxn ang="0">
                  <a:pos x="2" y="310"/>
                </a:cxn>
                <a:cxn ang="0">
                  <a:pos x="2" y="310"/>
                </a:cxn>
                <a:cxn ang="0">
                  <a:pos x="1" y="311"/>
                </a:cxn>
                <a:cxn ang="0">
                  <a:pos x="0" y="313"/>
                </a:cxn>
                <a:cxn ang="0">
                  <a:pos x="1" y="314"/>
                </a:cxn>
                <a:cxn ang="0">
                  <a:pos x="2" y="316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6" y="317"/>
                </a:cxn>
                <a:cxn ang="0">
                  <a:pos x="8" y="316"/>
                </a:cxn>
                <a:cxn ang="0">
                  <a:pos x="8" y="316"/>
                </a:cxn>
                <a:cxn ang="0">
                  <a:pos x="30" y="298"/>
                </a:cxn>
                <a:cxn ang="0">
                  <a:pos x="52" y="281"/>
                </a:cxn>
                <a:cxn ang="0">
                  <a:pos x="73" y="264"/>
                </a:cxn>
                <a:cxn ang="0">
                  <a:pos x="95" y="247"/>
                </a:cxn>
                <a:cxn ang="0">
                  <a:pos x="95" y="24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207" y="146"/>
                </a:cxn>
                <a:cxn ang="0">
                  <a:pos x="229" y="127"/>
                </a:cxn>
                <a:cxn ang="0">
                  <a:pos x="277" y="89"/>
                </a:cxn>
                <a:cxn ang="0">
                  <a:pos x="324" y="49"/>
                </a:cxn>
                <a:cxn ang="0">
                  <a:pos x="347" y="29"/>
                </a:cxn>
                <a:cxn ang="0">
                  <a:pos x="369" y="8"/>
                </a:cxn>
                <a:cxn ang="0">
                  <a:pos x="369" y="8"/>
                </a:cxn>
                <a:cxn ang="0">
                  <a:pos x="370" y="6"/>
                </a:cxn>
                <a:cxn ang="0">
                  <a:pos x="370" y="4"/>
                </a:cxn>
                <a:cxn ang="0">
                  <a:pos x="370" y="3"/>
                </a:cxn>
                <a:cxn ang="0">
                  <a:pos x="369" y="1"/>
                </a:cxn>
                <a:cxn ang="0">
                  <a:pos x="368" y="0"/>
                </a:cxn>
                <a:cxn ang="0">
                  <a:pos x="366" y="0"/>
                </a:cxn>
                <a:cxn ang="0">
                  <a:pos x="364" y="0"/>
                </a:cxn>
                <a:cxn ang="0">
                  <a:pos x="363" y="1"/>
                </a:cxn>
                <a:cxn ang="0">
                  <a:pos x="363" y="1"/>
                </a:cxn>
              </a:cxnLst>
              <a:rect l="0" t="0" r="r" b="b"/>
              <a:pathLst>
                <a:path w="370" h="317">
                  <a:moveTo>
                    <a:pt x="363" y="1"/>
                  </a:moveTo>
                  <a:lnTo>
                    <a:pt x="363" y="1"/>
                  </a:lnTo>
                  <a:lnTo>
                    <a:pt x="341" y="21"/>
                  </a:lnTo>
                  <a:lnTo>
                    <a:pt x="319" y="41"/>
                  </a:lnTo>
                  <a:lnTo>
                    <a:pt x="274" y="79"/>
                  </a:lnTo>
                  <a:lnTo>
                    <a:pt x="228" y="116"/>
                  </a:lnTo>
                  <a:lnTo>
                    <a:pt x="183" y="155"/>
                  </a:lnTo>
                  <a:lnTo>
                    <a:pt x="183" y="155"/>
                  </a:lnTo>
                  <a:lnTo>
                    <a:pt x="138" y="19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71" y="253"/>
                  </a:lnTo>
                  <a:lnTo>
                    <a:pt x="48" y="271"/>
                  </a:lnTo>
                  <a:lnTo>
                    <a:pt x="25" y="290"/>
                  </a:lnTo>
                  <a:lnTo>
                    <a:pt x="2" y="310"/>
                  </a:lnTo>
                  <a:lnTo>
                    <a:pt x="2" y="310"/>
                  </a:lnTo>
                  <a:lnTo>
                    <a:pt x="1" y="311"/>
                  </a:lnTo>
                  <a:lnTo>
                    <a:pt x="0" y="313"/>
                  </a:lnTo>
                  <a:lnTo>
                    <a:pt x="1" y="314"/>
                  </a:lnTo>
                  <a:lnTo>
                    <a:pt x="2" y="316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6" y="317"/>
                  </a:lnTo>
                  <a:lnTo>
                    <a:pt x="8" y="316"/>
                  </a:lnTo>
                  <a:lnTo>
                    <a:pt x="8" y="316"/>
                  </a:lnTo>
                  <a:lnTo>
                    <a:pt x="30" y="298"/>
                  </a:lnTo>
                  <a:lnTo>
                    <a:pt x="52" y="281"/>
                  </a:lnTo>
                  <a:lnTo>
                    <a:pt x="73" y="264"/>
                  </a:lnTo>
                  <a:lnTo>
                    <a:pt x="95" y="247"/>
                  </a:lnTo>
                  <a:lnTo>
                    <a:pt x="95" y="24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207" y="146"/>
                  </a:lnTo>
                  <a:lnTo>
                    <a:pt x="229" y="127"/>
                  </a:lnTo>
                  <a:lnTo>
                    <a:pt x="277" y="89"/>
                  </a:lnTo>
                  <a:lnTo>
                    <a:pt x="324" y="49"/>
                  </a:lnTo>
                  <a:lnTo>
                    <a:pt x="347" y="29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70" y="6"/>
                  </a:lnTo>
                  <a:lnTo>
                    <a:pt x="370" y="4"/>
                  </a:lnTo>
                  <a:lnTo>
                    <a:pt x="370" y="3"/>
                  </a:lnTo>
                  <a:lnTo>
                    <a:pt x="369" y="1"/>
                  </a:lnTo>
                  <a:lnTo>
                    <a:pt x="368" y="0"/>
                  </a:lnTo>
                  <a:lnTo>
                    <a:pt x="366" y="0"/>
                  </a:lnTo>
                  <a:lnTo>
                    <a:pt x="364" y="0"/>
                  </a:lnTo>
                  <a:lnTo>
                    <a:pt x="363" y="1"/>
                  </a:lnTo>
                  <a:lnTo>
                    <a:pt x="3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5" name="Freeform 521"/>
            <p:cNvSpPr/>
            <p:nvPr/>
          </p:nvSpPr>
          <p:spPr bwMode="auto">
            <a:xfrm>
              <a:off x="2752726" y="3368675"/>
              <a:ext cx="144463" cy="133350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0" y="15"/>
                </a:cxn>
                <a:cxn ang="0">
                  <a:pos x="233" y="30"/>
                </a:cxn>
                <a:cxn ang="0">
                  <a:pos x="199" y="61"/>
                </a:cxn>
                <a:cxn ang="0">
                  <a:pos x="166" y="92"/>
                </a:cxn>
                <a:cxn ang="0">
                  <a:pos x="132" y="123"/>
                </a:cxn>
                <a:cxn ang="0">
                  <a:pos x="132" y="123"/>
                </a:cxn>
                <a:cxn ang="0">
                  <a:pos x="66" y="182"/>
                </a:cxn>
                <a:cxn ang="0">
                  <a:pos x="33" y="212"/>
                </a:cxn>
                <a:cxn ang="0">
                  <a:pos x="1" y="243"/>
                </a:cxn>
                <a:cxn ang="0">
                  <a:pos x="1" y="243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4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50"/>
                </a:cxn>
                <a:cxn ang="0">
                  <a:pos x="9" y="250"/>
                </a:cxn>
                <a:cxn ang="0">
                  <a:pos x="39" y="220"/>
                </a:cxn>
                <a:cxn ang="0">
                  <a:pos x="69" y="192"/>
                </a:cxn>
                <a:cxn ang="0">
                  <a:pos x="100" y="163"/>
                </a:cxn>
                <a:cxn ang="0">
                  <a:pos x="132" y="136"/>
                </a:cxn>
                <a:cxn ang="0">
                  <a:pos x="132" y="136"/>
                </a:cxn>
                <a:cxn ang="0">
                  <a:pos x="167" y="104"/>
                </a:cxn>
                <a:cxn ang="0">
                  <a:pos x="202" y="71"/>
                </a:cxn>
                <a:cxn ang="0">
                  <a:pos x="236" y="39"/>
                </a:cxn>
                <a:cxn ang="0">
                  <a:pos x="255" y="24"/>
                </a:cxn>
                <a:cxn ang="0">
                  <a:pos x="273" y="8"/>
                </a:cxn>
                <a:cxn ang="0">
                  <a:pos x="273" y="8"/>
                </a:cxn>
                <a:cxn ang="0">
                  <a:pos x="274" y="7"/>
                </a:cxn>
                <a:cxn ang="0">
                  <a:pos x="275" y="5"/>
                </a:cxn>
                <a:cxn ang="0">
                  <a:pos x="274" y="2"/>
                </a:cxn>
                <a:cxn ang="0">
                  <a:pos x="273" y="1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5" h="251">
                  <a:moveTo>
                    <a:pt x="268" y="1"/>
                  </a:moveTo>
                  <a:lnTo>
                    <a:pt x="268" y="1"/>
                  </a:lnTo>
                  <a:lnTo>
                    <a:pt x="250" y="15"/>
                  </a:lnTo>
                  <a:lnTo>
                    <a:pt x="233" y="30"/>
                  </a:lnTo>
                  <a:lnTo>
                    <a:pt x="199" y="61"/>
                  </a:lnTo>
                  <a:lnTo>
                    <a:pt x="166" y="92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66" y="182"/>
                  </a:lnTo>
                  <a:lnTo>
                    <a:pt x="33" y="212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39" y="220"/>
                  </a:lnTo>
                  <a:lnTo>
                    <a:pt x="69" y="192"/>
                  </a:lnTo>
                  <a:lnTo>
                    <a:pt x="100" y="163"/>
                  </a:lnTo>
                  <a:lnTo>
                    <a:pt x="132" y="136"/>
                  </a:lnTo>
                  <a:lnTo>
                    <a:pt x="132" y="136"/>
                  </a:lnTo>
                  <a:lnTo>
                    <a:pt x="167" y="104"/>
                  </a:lnTo>
                  <a:lnTo>
                    <a:pt x="202" y="71"/>
                  </a:lnTo>
                  <a:lnTo>
                    <a:pt x="236" y="39"/>
                  </a:lnTo>
                  <a:lnTo>
                    <a:pt x="255" y="24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5"/>
                  </a:lnTo>
                  <a:lnTo>
                    <a:pt x="274" y="2"/>
                  </a:lnTo>
                  <a:lnTo>
                    <a:pt x="273" y="1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6" name="Freeform 522"/>
            <p:cNvSpPr/>
            <p:nvPr/>
          </p:nvSpPr>
          <p:spPr bwMode="auto">
            <a:xfrm>
              <a:off x="2774951" y="3416300"/>
              <a:ext cx="127000" cy="128588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3" y="2"/>
                </a:cxn>
                <a:cxn ang="0">
                  <a:pos x="232" y="4"/>
                </a:cxn>
                <a:cxn ang="0">
                  <a:pos x="232" y="6"/>
                </a:cxn>
                <a:cxn ang="0">
                  <a:pos x="232" y="6"/>
                </a:cxn>
                <a:cxn ang="0">
                  <a:pos x="232" y="9"/>
                </a:cxn>
                <a:cxn ang="0">
                  <a:pos x="230" y="13"/>
                </a:cxn>
                <a:cxn ang="0">
                  <a:pos x="227" y="16"/>
                </a:cxn>
                <a:cxn ang="0">
                  <a:pos x="223" y="21"/>
                </a:cxn>
                <a:cxn ang="0">
                  <a:pos x="208" y="31"/>
                </a:cxn>
                <a:cxn ang="0">
                  <a:pos x="208" y="31"/>
                </a:cxn>
                <a:cxn ang="0">
                  <a:pos x="193" y="45"/>
                </a:cxn>
                <a:cxn ang="0">
                  <a:pos x="176" y="60"/>
                </a:cxn>
                <a:cxn ang="0">
                  <a:pos x="176" y="60"/>
                </a:cxn>
                <a:cxn ang="0">
                  <a:pos x="141" y="92"/>
                </a:cxn>
                <a:cxn ang="0">
                  <a:pos x="105" y="124"/>
                </a:cxn>
                <a:cxn ang="0">
                  <a:pos x="105" y="124"/>
                </a:cxn>
                <a:cxn ang="0">
                  <a:pos x="76" y="149"/>
                </a:cxn>
                <a:cxn ang="0">
                  <a:pos x="62" y="162"/>
                </a:cxn>
                <a:cxn ang="0">
                  <a:pos x="47" y="174"/>
                </a:cxn>
                <a:cxn ang="0">
                  <a:pos x="34" y="188"/>
                </a:cxn>
                <a:cxn ang="0">
                  <a:pos x="21" y="202"/>
                </a:cxn>
                <a:cxn ang="0">
                  <a:pos x="10" y="218"/>
                </a:cxn>
                <a:cxn ang="0">
                  <a:pos x="1" y="234"/>
                </a:cxn>
                <a:cxn ang="0">
                  <a:pos x="1" y="234"/>
                </a:cxn>
                <a:cxn ang="0">
                  <a:pos x="0" y="236"/>
                </a:cxn>
                <a:cxn ang="0">
                  <a:pos x="1" y="239"/>
                </a:cxn>
                <a:cxn ang="0">
                  <a:pos x="1" y="241"/>
                </a:cxn>
                <a:cxn ang="0">
                  <a:pos x="3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14" y="229"/>
                </a:cxn>
                <a:cxn ang="0">
                  <a:pos x="20" y="220"/>
                </a:cxn>
                <a:cxn ang="0">
                  <a:pos x="27" y="211"/>
                </a:cxn>
                <a:cxn ang="0">
                  <a:pos x="34" y="202"/>
                </a:cxn>
                <a:cxn ang="0">
                  <a:pos x="48" y="186"/>
                </a:cxn>
                <a:cxn ang="0">
                  <a:pos x="65" y="170"/>
                </a:cxn>
                <a:cxn ang="0">
                  <a:pos x="99" y="141"/>
                </a:cxn>
                <a:cxn ang="0">
                  <a:pos x="117" y="126"/>
                </a:cxn>
                <a:cxn ang="0">
                  <a:pos x="133" y="111"/>
                </a:cxn>
                <a:cxn ang="0">
                  <a:pos x="133" y="111"/>
                </a:cxn>
                <a:cxn ang="0">
                  <a:pos x="153" y="93"/>
                </a:cxn>
                <a:cxn ang="0">
                  <a:pos x="172" y="76"/>
                </a:cxn>
                <a:cxn ang="0">
                  <a:pos x="192" y="59"/>
                </a:cxn>
                <a:cxn ang="0">
                  <a:pos x="212" y="41"/>
                </a:cxn>
                <a:cxn ang="0">
                  <a:pos x="212" y="41"/>
                </a:cxn>
                <a:cxn ang="0">
                  <a:pos x="222" y="34"/>
                </a:cxn>
                <a:cxn ang="0">
                  <a:pos x="232" y="25"/>
                </a:cxn>
                <a:cxn ang="0">
                  <a:pos x="236" y="21"/>
                </a:cxn>
                <a:cxn ang="0">
                  <a:pos x="239" y="15"/>
                </a:cxn>
                <a:cxn ang="0">
                  <a:pos x="241" y="9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41" h="242">
                  <a:moveTo>
                    <a:pt x="241" y="3"/>
                  </a:moveTo>
                  <a:lnTo>
                    <a:pt x="241" y="3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2"/>
                  </a:lnTo>
                  <a:lnTo>
                    <a:pt x="232" y="4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32" y="9"/>
                  </a:lnTo>
                  <a:lnTo>
                    <a:pt x="230" y="13"/>
                  </a:lnTo>
                  <a:lnTo>
                    <a:pt x="227" y="16"/>
                  </a:lnTo>
                  <a:lnTo>
                    <a:pt x="223" y="21"/>
                  </a:lnTo>
                  <a:lnTo>
                    <a:pt x="208" y="31"/>
                  </a:lnTo>
                  <a:lnTo>
                    <a:pt x="208" y="31"/>
                  </a:lnTo>
                  <a:lnTo>
                    <a:pt x="193" y="45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41" y="92"/>
                  </a:lnTo>
                  <a:lnTo>
                    <a:pt x="105" y="124"/>
                  </a:lnTo>
                  <a:lnTo>
                    <a:pt x="105" y="124"/>
                  </a:lnTo>
                  <a:lnTo>
                    <a:pt x="76" y="149"/>
                  </a:lnTo>
                  <a:lnTo>
                    <a:pt x="62" y="162"/>
                  </a:lnTo>
                  <a:lnTo>
                    <a:pt x="47" y="174"/>
                  </a:lnTo>
                  <a:lnTo>
                    <a:pt x="34" y="188"/>
                  </a:lnTo>
                  <a:lnTo>
                    <a:pt x="21" y="202"/>
                  </a:lnTo>
                  <a:lnTo>
                    <a:pt x="10" y="218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36"/>
                  </a:lnTo>
                  <a:lnTo>
                    <a:pt x="1" y="239"/>
                  </a:lnTo>
                  <a:lnTo>
                    <a:pt x="1" y="241"/>
                  </a:lnTo>
                  <a:lnTo>
                    <a:pt x="3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14" y="229"/>
                  </a:lnTo>
                  <a:lnTo>
                    <a:pt x="20" y="220"/>
                  </a:lnTo>
                  <a:lnTo>
                    <a:pt x="27" y="211"/>
                  </a:lnTo>
                  <a:lnTo>
                    <a:pt x="34" y="202"/>
                  </a:lnTo>
                  <a:lnTo>
                    <a:pt x="48" y="186"/>
                  </a:lnTo>
                  <a:lnTo>
                    <a:pt x="65" y="170"/>
                  </a:lnTo>
                  <a:lnTo>
                    <a:pt x="99" y="141"/>
                  </a:lnTo>
                  <a:lnTo>
                    <a:pt x="117" y="126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53" y="93"/>
                  </a:lnTo>
                  <a:lnTo>
                    <a:pt x="172" y="76"/>
                  </a:lnTo>
                  <a:lnTo>
                    <a:pt x="192" y="59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22" y="34"/>
                  </a:lnTo>
                  <a:lnTo>
                    <a:pt x="232" y="25"/>
                  </a:lnTo>
                  <a:lnTo>
                    <a:pt x="236" y="21"/>
                  </a:lnTo>
                  <a:lnTo>
                    <a:pt x="239" y="15"/>
                  </a:lnTo>
                  <a:lnTo>
                    <a:pt x="241" y="9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7" name="Freeform 523"/>
            <p:cNvSpPr/>
            <p:nvPr/>
          </p:nvSpPr>
          <p:spPr bwMode="auto">
            <a:xfrm>
              <a:off x="2779713" y="3467100"/>
              <a:ext cx="134938" cy="1301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32" y="12"/>
                </a:cxn>
                <a:cxn ang="0">
                  <a:pos x="217" y="25"/>
                </a:cxn>
                <a:cxn ang="0">
                  <a:pos x="202" y="39"/>
                </a:cxn>
                <a:cxn ang="0">
                  <a:pos x="187" y="54"/>
                </a:cxn>
                <a:cxn ang="0">
                  <a:pos x="187" y="54"/>
                </a:cxn>
                <a:cxn ang="0">
                  <a:pos x="151" y="90"/>
                </a:cxn>
                <a:cxn ang="0">
                  <a:pos x="117" y="128"/>
                </a:cxn>
                <a:cxn ang="0">
                  <a:pos x="117" y="128"/>
                </a:cxn>
                <a:cxn ang="0">
                  <a:pos x="83" y="164"/>
                </a:cxn>
                <a:cxn ang="0">
                  <a:pos x="66" y="182"/>
                </a:cxn>
                <a:cxn ang="0">
                  <a:pos x="48" y="199"/>
                </a:cxn>
                <a:cxn ang="0">
                  <a:pos x="48" y="199"/>
                </a:cxn>
                <a:cxn ang="0">
                  <a:pos x="25" y="219"/>
                </a:cxn>
                <a:cxn ang="0">
                  <a:pos x="12" y="231"/>
                </a:cxn>
                <a:cxn ang="0">
                  <a:pos x="9" y="235"/>
                </a:cxn>
                <a:cxn ang="0">
                  <a:pos x="8" y="238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7" y="238"/>
                </a:cxn>
                <a:cxn ang="0">
                  <a:pos x="5" y="237"/>
                </a:cxn>
                <a:cxn ang="0">
                  <a:pos x="3" y="238"/>
                </a:cxn>
                <a:cxn ang="0">
                  <a:pos x="2" y="239"/>
                </a:cxn>
                <a:cxn ang="0">
                  <a:pos x="1" y="240"/>
                </a:cxn>
                <a:cxn ang="0">
                  <a:pos x="0" y="242"/>
                </a:cxn>
                <a:cxn ang="0">
                  <a:pos x="1" y="244"/>
                </a:cxn>
                <a:cxn ang="0">
                  <a:pos x="2" y="245"/>
                </a:cxn>
                <a:cxn ang="0">
                  <a:pos x="2" y="245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7" y="247"/>
                </a:cxn>
                <a:cxn ang="0">
                  <a:pos x="7" y="247"/>
                </a:cxn>
                <a:cxn ang="0">
                  <a:pos x="11" y="245"/>
                </a:cxn>
                <a:cxn ang="0">
                  <a:pos x="16" y="242"/>
                </a:cxn>
                <a:cxn ang="0">
                  <a:pos x="24" y="235"/>
                </a:cxn>
                <a:cxn ang="0">
                  <a:pos x="38" y="220"/>
                </a:cxn>
                <a:cxn ang="0">
                  <a:pos x="38" y="220"/>
                </a:cxn>
                <a:cxn ang="0">
                  <a:pos x="70" y="190"/>
                </a:cxn>
                <a:cxn ang="0">
                  <a:pos x="86" y="176"/>
                </a:cxn>
                <a:cxn ang="0">
                  <a:pos x="101" y="160"/>
                </a:cxn>
                <a:cxn ang="0">
                  <a:pos x="101" y="160"/>
                </a:cxn>
                <a:cxn ang="0">
                  <a:pos x="135" y="122"/>
                </a:cxn>
                <a:cxn ang="0">
                  <a:pos x="171" y="86"/>
                </a:cxn>
                <a:cxn ang="0">
                  <a:pos x="171" y="86"/>
                </a:cxn>
                <a:cxn ang="0">
                  <a:pos x="190" y="65"/>
                </a:cxn>
                <a:cxn ang="0">
                  <a:pos x="210" y="44"/>
                </a:cxn>
                <a:cxn ang="0">
                  <a:pos x="220" y="35"/>
                </a:cxn>
                <a:cxn ang="0">
                  <a:pos x="230" y="26"/>
                </a:cxn>
                <a:cxn ang="0">
                  <a:pos x="242" y="16"/>
                </a:cxn>
                <a:cxn ang="0">
                  <a:pos x="254" y="8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6" y="5"/>
                </a:cxn>
                <a:cxn ang="0">
                  <a:pos x="256" y="4"/>
                </a:cxn>
                <a:cxn ang="0">
                  <a:pos x="255" y="2"/>
                </a:cxn>
                <a:cxn ang="0">
                  <a:pos x="254" y="1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6" h="247">
                  <a:moveTo>
                    <a:pt x="249" y="1"/>
                  </a:moveTo>
                  <a:lnTo>
                    <a:pt x="249" y="1"/>
                  </a:lnTo>
                  <a:lnTo>
                    <a:pt x="232" y="12"/>
                  </a:lnTo>
                  <a:lnTo>
                    <a:pt x="217" y="25"/>
                  </a:lnTo>
                  <a:lnTo>
                    <a:pt x="202" y="39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51" y="90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83" y="164"/>
                  </a:lnTo>
                  <a:lnTo>
                    <a:pt x="66" y="182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25" y="219"/>
                  </a:lnTo>
                  <a:lnTo>
                    <a:pt x="12" y="231"/>
                  </a:lnTo>
                  <a:lnTo>
                    <a:pt x="9" y="235"/>
                  </a:lnTo>
                  <a:lnTo>
                    <a:pt x="8" y="238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7" y="238"/>
                  </a:lnTo>
                  <a:lnTo>
                    <a:pt x="5" y="237"/>
                  </a:lnTo>
                  <a:lnTo>
                    <a:pt x="3" y="238"/>
                  </a:lnTo>
                  <a:lnTo>
                    <a:pt x="2" y="239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1" y="244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11" y="245"/>
                  </a:lnTo>
                  <a:lnTo>
                    <a:pt x="16" y="242"/>
                  </a:lnTo>
                  <a:lnTo>
                    <a:pt x="24" y="235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70" y="190"/>
                  </a:lnTo>
                  <a:lnTo>
                    <a:pt x="86" y="176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35" y="122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90" y="65"/>
                  </a:lnTo>
                  <a:lnTo>
                    <a:pt x="210" y="44"/>
                  </a:lnTo>
                  <a:lnTo>
                    <a:pt x="220" y="35"/>
                  </a:lnTo>
                  <a:lnTo>
                    <a:pt x="230" y="26"/>
                  </a:lnTo>
                  <a:lnTo>
                    <a:pt x="242" y="16"/>
                  </a:lnTo>
                  <a:lnTo>
                    <a:pt x="254" y="8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6" y="5"/>
                  </a:lnTo>
                  <a:lnTo>
                    <a:pt x="256" y="4"/>
                  </a:lnTo>
                  <a:lnTo>
                    <a:pt x="255" y="2"/>
                  </a:lnTo>
                  <a:lnTo>
                    <a:pt x="254" y="1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8" name="Freeform 524"/>
            <p:cNvSpPr/>
            <p:nvPr/>
          </p:nvSpPr>
          <p:spPr bwMode="auto">
            <a:xfrm>
              <a:off x="2817813" y="3517900"/>
              <a:ext cx="87313" cy="9683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55" y="7"/>
                </a:cxn>
                <a:cxn ang="0">
                  <a:pos x="152" y="11"/>
                </a:cxn>
                <a:cxn ang="0">
                  <a:pos x="144" y="19"/>
                </a:cxn>
                <a:cxn ang="0">
                  <a:pos x="135" y="26"/>
                </a:cxn>
                <a:cxn ang="0">
                  <a:pos x="127" y="32"/>
                </a:cxn>
                <a:cxn ang="0">
                  <a:pos x="127" y="32"/>
                </a:cxn>
                <a:cxn ang="0">
                  <a:pos x="109" y="55"/>
                </a:cxn>
                <a:cxn ang="0">
                  <a:pos x="90" y="77"/>
                </a:cxn>
                <a:cxn ang="0">
                  <a:pos x="90" y="77"/>
                </a:cxn>
                <a:cxn ang="0">
                  <a:pos x="47" y="128"/>
                </a:cxn>
                <a:cxn ang="0">
                  <a:pos x="25" y="153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0"/>
                </a:cxn>
                <a:cxn ang="0">
                  <a:pos x="1" y="182"/>
                </a:cxn>
                <a:cxn ang="0">
                  <a:pos x="2" y="183"/>
                </a:cxn>
                <a:cxn ang="0">
                  <a:pos x="3" y="184"/>
                </a:cxn>
                <a:cxn ang="0">
                  <a:pos x="6" y="185"/>
                </a:cxn>
                <a:cxn ang="0">
                  <a:pos x="7" y="184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32" y="158"/>
                </a:cxn>
                <a:cxn ang="0">
                  <a:pos x="56" y="131"/>
                </a:cxn>
                <a:cxn ang="0">
                  <a:pos x="103" y="77"/>
                </a:cxn>
                <a:cxn ang="0">
                  <a:pos x="103" y="77"/>
                </a:cxn>
                <a:cxn ang="0">
                  <a:pos x="123" y="52"/>
                </a:cxn>
                <a:cxn ang="0">
                  <a:pos x="135" y="39"/>
                </a:cxn>
                <a:cxn ang="0">
                  <a:pos x="146" y="27"/>
                </a:cxn>
                <a:cxn ang="0">
                  <a:pos x="146" y="27"/>
                </a:cxn>
                <a:cxn ang="0">
                  <a:pos x="151" y="22"/>
                </a:cxn>
                <a:cxn ang="0">
                  <a:pos x="157" y="18"/>
                </a:cxn>
                <a:cxn ang="0">
                  <a:pos x="163" y="12"/>
                </a:cxn>
                <a:cxn ang="0">
                  <a:pos x="165" y="9"/>
                </a:cxn>
                <a:cxn ang="0">
                  <a:pos x="167" y="6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59" y="0"/>
                </a:cxn>
                <a:cxn ang="0">
                  <a:pos x="158" y="1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185">
                  <a:moveTo>
                    <a:pt x="157" y="3"/>
                  </a:moveTo>
                  <a:lnTo>
                    <a:pt x="157" y="3"/>
                  </a:lnTo>
                  <a:lnTo>
                    <a:pt x="155" y="7"/>
                  </a:lnTo>
                  <a:lnTo>
                    <a:pt x="152" y="11"/>
                  </a:lnTo>
                  <a:lnTo>
                    <a:pt x="144" y="19"/>
                  </a:lnTo>
                  <a:lnTo>
                    <a:pt x="135" y="26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09" y="55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47" y="128"/>
                  </a:lnTo>
                  <a:lnTo>
                    <a:pt x="25" y="153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0"/>
                  </a:lnTo>
                  <a:lnTo>
                    <a:pt x="1" y="182"/>
                  </a:lnTo>
                  <a:lnTo>
                    <a:pt x="2" y="183"/>
                  </a:lnTo>
                  <a:lnTo>
                    <a:pt x="3" y="184"/>
                  </a:lnTo>
                  <a:lnTo>
                    <a:pt x="6" y="185"/>
                  </a:lnTo>
                  <a:lnTo>
                    <a:pt x="7" y="184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32" y="158"/>
                  </a:lnTo>
                  <a:lnTo>
                    <a:pt x="56" y="131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23" y="52"/>
                  </a:lnTo>
                  <a:lnTo>
                    <a:pt x="135" y="3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51" y="22"/>
                  </a:lnTo>
                  <a:lnTo>
                    <a:pt x="157" y="18"/>
                  </a:lnTo>
                  <a:lnTo>
                    <a:pt x="163" y="12"/>
                  </a:lnTo>
                  <a:lnTo>
                    <a:pt x="165" y="9"/>
                  </a:lnTo>
                  <a:lnTo>
                    <a:pt x="167" y="6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9" name="Freeform 525"/>
            <p:cNvSpPr/>
            <p:nvPr/>
          </p:nvSpPr>
          <p:spPr bwMode="auto">
            <a:xfrm>
              <a:off x="2782888" y="3571875"/>
              <a:ext cx="109538" cy="106363"/>
            </a:xfrm>
            <a:custGeom>
              <a:avLst/>
              <a:gdLst/>
              <a:ahLst/>
              <a:cxnLst>
                <a:cxn ang="0">
                  <a:pos x="201" y="1"/>
                </a:cxn>
                <a:cxn ang="0">
                  <a:pos x="201" y="1"/>
                </a:cxn>
                <a:cxn ang="0">
                  <a:pos x="172" y="28"/>
                </a:cxn>
                <a:cxn ang="0">
                  <a:pos x="143" y="55"/>
                </a:cxn>
                <a:cxn ang="0">
                  <a:pos x="87" y="110"/>
                </a:cxn>
                <a:cxn ang="0">
                  <a:pos x="87" y="110"/>
                </a:cxn>
                <a:cxn ang="0">
                  <a:pos x="63" y="135"/>
                </a:cxn>
                <a:cxn ang="0">
                  <a:pos x="50" y="146"/>
                </a:cxn>
                <a:cxn ang="0">
                  <a:pos x="35" y="156"/>
                </a:cxn>
                <a:cxn ang="0">
                  <a:pos x="35" y="156"/>
                </a:cxn>
                <a:cxn ang="0">
                  <a:pos x="25" y="164"/>
                </a:cxn>
                <a:cxn ang="0">
                  <a:pos x="16" y="172"/>
                </a:cxn>
                <a:cxn ang="0">
                  <a:pos x="7" y="181"/>
                </a:cxn>
                <a:cxn ang="0">
                  <a:pos x="1" y="192"/>
                </a:cxn>
                <a:cxn ang="0">
                  <a:pos x="1" y="192"/>
                </a:cxn>
                <a:cxn ang="0">
                  <a:pos x="0" y="193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7" y="199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13" y="190"/>
                </a:cxn>
                <a:cxn ang="0">
                  <a:pos x="18" y="184"/>
                </a:cxn>
                <a:cxn ang="0">
                  <a:pos x="28" y="174"/>
                </a:cxn>
                <a:cxn ang="0">
                  <a:pos x="39" y="166"/>
                </a:cxn>
                <a:cxn ang="0">
                  <a:pos x="52" y="156"/>
                </a:cxn>
                <a:cxn ang="0">
                  <a:pos x="52" y="156"/>
                </a:cxn>
                <a:cxn ang="0">
                  <a:pos x="63" y="148"/>
                </a:cxn>
                <a:cxn ang="0">
                  <a:pos x="74" y="138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50" y="61"/>
                </a:cxn>
                <a:cxn ang="0">
                  <a:pos x="178" y="34"/>
                </a:cxn>
                <a:cxn ang="0">
                  <a:pos x="208" y="9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9" y="4"/>
                </a:cxn>
                <a:cxn ang="0">
                  <a:pos x="209" y="3"/>
                </a:cxn>
                <a:cxn ang="0">
                  <a:pos x="208" y="1"/>
                </a:cxn>
                <a:cxn ang="0">
                  <a:pos x="206" y="0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1" y="1"/>
                </a:cxn>
                <a:cxn ang="0">
                  <a:pos x="201" y="1"/>
                </a:cxn>
              </a:cxnLst>
              <a:rect l="0" t="0" r="r" b="b"/>
              <a:pathLst>
                <a:path w="209" h="199">
                  <a:moveTo>
                    <a:pt x="201" y="1"/>
                  </a:moveTo>
                  <a:lnTo>
                    <a:pt x="201" y="1"/>
                  </a:lnTo>
                  <a:lnTo>
                    <a:pt x="172" y="28"/>
                  </a:lnTo>
                  <a:lnTo>
                    <a:pt x="143" y="55"/>
                  </a:lnTo>
                  <a:lnTo>
                    <a:pt x="87" y="110"/>
                  </a:lnTo>
                  <a:lnTo>
                    <a:pt x="87" y="110"/>
                  </a:lnTo>
                  <a:lnTo>
                    <a:pt x="63" y="135"/>
                  </a:lnTo>
                  <a:lnTo>
                    <a:pt x="50" y="146"/>
                  </a:lnTo>
                  <a:lnTo>
                    <a:pt x="35" y="156"/>
                  </a:lnTo>
                  <a:lnTo>
                    <a:pt x="35" y="156"/>
                  </a:lnTo>
                  <a:lnTo>
                    <a:pt x="25" y="164"/>
                  </a:lnTo>
                  <a:lnTo>
                    <a:pt x="16" y="172"/>
                  </a:lnTo>
                  <a:lnTo>
                    <a:pt x="7" y="181"/>
                  </a:lnTo>
                  <a:lnTo>
                    <a:pt x="1" y="192"/>
                  </a:lnTo>
                  <a:lnTo>
                    <a:pt x="1" y="192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7" y="199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13" y="190"/>
                  </a:lnTo>
                  <a:lnTo>
                    <a:pt x="18" y="184"/>
                  </a:lnTo>
                  <a:lnTo>
                    <a:pt x="28" y="174"/>
                  </a:lnTo>
                  <a:lnTo>
                    <a:pt x="39" y="16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63" y="148"/>
                  </a:lnTo>
                  <a:lnTo>
                    <a:pt x="74" y="13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50" y="61"/>
                  </a:lnTo>
                  <a:lnTo>
                    <a:pt x="178" y="34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9" y="4"/>
                  </a:lnTo>
                  <a:lnTo>
                    <a:pt x="209" y="3"/>
                  </a:lnTo>
                  <a:lnTo>
                    <a:pt x="208" y="1"/>
                  </a:lnTo>
                  <a:lnTo>
                    <a:pt x="206" y="0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1" y="1"/>
                  </a:lnTo>
                  <a:lnTo>
                    <a:pt x="2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0" name="Freeform 526"/>
            <p:cNvSpPr/>
            <p:nvPr/>
          </p:nvSpPr>
          <p:spPr bwMode="auto">
            <a:xfrm>
              <a:off x="2747963" y="3602038"/>
              <a:ext cx="160338" cy="166688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89" y="9"/>
                </a:cxn>
                <a:cxn ang="0">
                  <a:pos x="276" y="21"/>
                </a:cxn>
                <a:cxn ang="0">
                  <a:pos x="271" y="26"/>
                </a:cxn>
                <a:cxn ang="0">
                  <a:pos x="229" y="63"/>
                </a:cxn>
                <a:cxn ang="0">
                  <a:pos x="208" y="83"/>
                </a:cxn>
                <a:cxn ang="0">
                  <a:pos x="147" y="145"/>
                </a:cxn>
                <a:cxn ang="0">
                  <a:pos x="110" y="182"/>
                </a:cxn>
                <a:cxn ang="0">
                  <a:pos x="84" y="211"/>
                </a:cxn>
                <a:cxn ang="0">
                  <a:pos x="77" y="221"/>
                </a:cxn>
                <a:cxn ang="0">
                  <a:pos x="51" y="255"/>
                </a:cxn>
                <a:cxn ang="0">
                  <a:pos x="41" y="267"/>
                </a:cxn>
                <a:cxn ang="0">
                  <a:pos x="24" y="288"/>
                </a:cxn>
                <a:cxn ang="0">
                  <a:pos x="15" y="298"/>
                </a:cxn>
                <a:cxn ang="0">
                  <a:pos x="3" y="304"/>
                </a:cxn>
                <a:cxn ang="0">
                  <a:pos x="1" y="304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3" y="313"/>
                </a:cxn>
                <a:cxn ang="0">
                  <a:pos x="5" y="313"/>
                </a:cxn>
                <a:cxn ang="0">
                  <a:pos x="14" y="310"/>
                </a:cxn>
                <a:cxn ang="0">
                  <a:pos x="26" y="299"/>
                </a:cxn>
                <a:cxn ang="0">
                  <a:pos x="31" y="292"/>
                </a:cxn>
                <a:cxn ang="0">
                  <a:pos x="56" y="266"/>
                </a:cxn>
                <a:cxn ang="0">
                  <a:pos x="63" y="256"/>
                </a:cxn>
                <a:cxn ang="0">
                  <a:pos x="102" y="206"/>
                </a:cxn>
                <a:cxn ang="0">
                  <a:pos x="147" y="158"/>
                </a:cxn>
                <a:cxn ang="0">
                  <a:pos x="191" y="114"/>
                </a:cxn>
                <a:cxn ang="0">
                  <a:pos x="236" y="70"/>
                </a:cxn>
                <a:cxn ang="0">
                  <a:pos x="259" y="49"/>
                </a:cxn>
                <a:cxn ang="0">
                  <a:pos x="283" y="27"/>
                </a:cxn>
                <a:cxn ang="0">
                  <a:pos x="300" y="13"/>
                </a:cxn>
                <a:cxn ang="0">
                  <a:pos x="303" y="6"/>
                </a:cxn>
                <a:cxn ang="0">
                  <a:pos x="303" y="2"/>
                </a:cxn>
                <a:cxn ang="0">
                  <a:pos x="300" y="0"/>
                </a:cxn>
                <a:cxn ang="0">
                  <a:pos x="295" y="1"/>
                </a:cxn>
                <a:cxn ang="0">
                  <a:pos x="293" y="3"/>
                </a:cxn>
              </a:cxnLst>
              <a:rect l="0" t="0" r="r" b="b"/>
              <a:pathLst>
                <a:path w="304" h="313">
                  <a:moveTo>
                    <a:pt x="293" y="3"/>
                  </a:moveTo>
                  <a:lnTo>
                    <a:pt x="293" y="3"/>
                  </a:lnTo>
                  <a:lnTo>
                    <a:pt x="292" y="6"/>
                  </a:lnTo>
                  <a:lnTo>
                    <a:pt x="289" y="9"/>
                  </a:lnTo>
                  <a:lnTo>
                    <a:pt x="283" y="16"/>
                  </a:lnTo>
                  <a:lnTo>
                    <a:pt x="276" y="21"/>
                  </a:lnTo>
                  <a:lnTo>
                    <a:pt x="271" y="26"/>
                  </a:lnTo>
                  <a:lnTo>
                    <a:pt x="271" y="26"/>
                  </a:lnTo>
                  <a:lnTo>
                    <a:pt x="250" y="45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08" y="83"/>
                  </a:lnTo>
                  <a:lnTo>
                    <a:pt x="187" y="103"/>
                  </a:lnTo>
                  <a:lnTo>
                    <a:pt x="147" y="145"/>
                  </a:lnTo>
                  <a:lnTo>
                    <a:pt x="147" y="145"/>
                  </a:lnTo>
                  <a:lnTo>
                    <a:pt x="110" y="182"/>
                  </a:lnTo>
                  <a:lnTo>
                    <a:pt x="92" y="201"/>
                  </a:lnTo>
                  <a:lnTo>
                    <a:pt x="84" y="211"/>
                  </a:lnTo>
                  <a:lnTo>
                    <a:pt x="77" y="221"/>
                  </a:lnTo>
                  <a:lnTo>
                    <a:pt x="77" y="221"/>
                  </a:lnTo>
                  <a:lnTo>
                    <a:pt x="60" y="244"/>
                  </a:lnTo>
                  <a:lnTo>
                    <a:pt x="51" y="255"/>
                  </a:lnTo>
                  <a:lnTo>
                    <a:pt x="41" y="267"/>
                  </a:lnTo>
                  <a:lnTo>
                    <a:pt x="41" y="267"/>
                  </a:lnTo>
                  <a:lnTo>
                    <a:pt x="33" y="276"/>
                  </a:lnTo>
                  <a:lnTo>
                    <a:pt x="24" y="288"/>
                  </a:lnTo>
                  <a:lnTo>
                    <a:pt x="20" y="293"/>
                  </a:lnTo>
                  <a:lnTo>
                    <a:pt x="15" y="298"/>
                  </a:lnTo>
                  <a:lnTo>
                    <a:pt x="8" y="302"/>
                  </a:lnTo>
                  <a:lnTo>
                    <a:pt x="3" y="304"/>
                  </a:lnTo>
                  <a:lnTo>
                    <a:pt x="3" y="304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3" y="313"/>
                  </a:lnTo>
                  <a:lnTo>
                    <a:pt x="5" y="313"/>
                  </a:lnTo>
                  <a:lnTo>
                    <a:pt x="5" y="313"/>
                  </a:lnTo>
                  <a:lnTo>
                    <a:pt x="10" y="311"/>
                  </a:lnTo>
                  <a:lnTo>
                    <a:pt x="14" y="310"/>
                  </a:lnTo>
                  <a:lnTo>
                    <a:pt x="20" y="305"/>
                  </a:lnTo>
                  <a:lnTo>
                    <a:pt x="26" y="299"/>
                  </a:lnTo>
                  <a:lnTo>
                    <a:pt x="31" y="292"/>
                  </a:lnTo>
                  <a:lnTo>
                    <a:pt x="31" y="292"/>
                  </a:lnTo>
                  <a:lnTo>
                    <a:pt x="48" y="275"/>
                  </a:lnTo>
                  <a:lnTo>
                    <a:pt x="56" y="26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82" y="229"/>
                  </a:lnTo>
                  <a:lnTo>
                    <a:pt x="102" y="206"/>
                  </a:lnTo>
                  <a:lnTo>
                    <a:pt x="124" y="182"/>
                  </a:lnTo>
                  <a:lnTo>
                    <a:pt x="147" y="158"/>
                  </a:lnTo>
                  <a:lnTo>
                    <a:pt x="147" y="158"/>
                  </a:lnTo>
                  <a:lnTo>
                    <a:pt x="191" y="114"/>
                  </a:lnTo>
                  <a:lnTo>
                    <a:pt x="213" y="91"/>
                  </a:lnTo>
                  <a:lnTo>
                    <a:pt x="236" y="70"/>
                  </a:lnTo>
                  <a:lnTo>
                    <a:pt x="236" y="70"/>
                  </a:lnTo>
                  <a:lnTo>
                    <a:pt x="259" y="49"/>
                  </a:lnTo>
                  <a:lnTo>
                    <a:pt x="283" y="27"/>
                  </a:lnTo>
                  <a:lnTo>
                    <a:pt x="283" y="27"/>
                  </a:lnTo>
                  <a:lnTo>
                    <a:pt x="295" y="18"/>
                  </a:lnTo>
                  <a:lnTo>
                    <a:pt x="300" y="13"/>
                  </a:lnTo>
                  <a:lnTo>
                    <a:pt x="303" y="6"/>
                  </a:lnTo>
                  <a:lnTo>
                    <a:pt x="303" y="6"/>
                  </a:lnTo>
                  <a:lnTo>
                    <a:pt x="304" y="4"/>
                  </a:lnTo>
                  <a:lnTo>
                    <a:pt x="303" y="2"/>
                  </a:lnTo>
                  <a:lnTo>
                    <a:pt x="302" y="1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295" y="1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1" name="Freeform 527"/>
            <p:cNvSpPr/>
            <p:nvPr/>
          </p:nvSpPr>
          <p:spPr bwMode="auto">
            <a:xfrm>
              <a:off x="2405063" y="3481388"/>
              <a:ext cx="68263" cy="889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8" y="16"/>
                </a:cxn>
                <a:cxn ang="0">
                  <a:pos x="97" y="31"/>
                </a:cxn>
                <a:cxn ang="0">
                  <a:pos x="97" y="31"/>
                </a:cxn>
                <a:cxn ang="0">
                  <a:pos x="88" y="41"/>
                </a:cxn>
                <a:cxn ang="0">
                  <a:pos x="79" y="51"/>
                </a:cxn>
                <a:cxn ang="0">
                  <a:pos x="71" y="62"/>
                </a:cxn>
                <a:cxn ang="0">
                  <a:pos x="64" y="72"/>
                </a:cxn>
                <a:cxn ang="0">
                  <a:pos x="64" y="72"/>
                </a:cxn>
                <a:cxn ang="0">
                  <a:pos x="48" y="95"/>
                </a:cxn>
                <a:cxn ang="0">
                  <a:pos x="32" y="117"/>
                </a:cxn>
                <a:cxn ang="0">
                  <a:pos x="15" y="138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22" y="144"/>
                </a:cxn>
                <a:cxn ang="0">
                  <a:pos x="37" y="125"/>
                </a:cxn>
                <a:cxn ang="0">
                  <a:pos x="52" y="104"/>
                </a:cxn>
                <a:cxn ang="0">
                  <a:pos x="67" y="85"/>
                </a:cxn>
                <a:cxn ang="0">
                  <a:pos x="67" y="85"/>
                </a:cxn>
                <a:cxn ang="0">
                  <a:pos x="81" y="65"/>
                </a:cxn>
                <a:cxn ang="0">
                  <a:pos x="96" y="45"/>
                </a:cxn>
                <a:cxn ang="0">
                  <a:pos x="111" y="26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29" y="7"/>
                </a:cxn>
                <a:cxn ang="0">
                  <a:pos x="129" y="5"/>
                </a:cxn>
                <a:cxn ang="0">
                  <a:pos x="129" y="3"/>
                </a:cxn>
                <a:cxn ang="0">
                  <a:pos x="128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9" h="167">
                  <a:moveTo>
                    <a:pt x="120" y="2"/>
                  </a:moveTo>
                  <a:lnTo>
                    <a:pt x="120" y="2"/>
                  </a:lnTo>
                  <a:lnTo>
                    <a:pt x="108" y="16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88" y="41"/>
                  </a:lnTo>
                  <a:lnTo>
                    <a:pt x="79" y="51"/>
                  </a:lnTo>
                  <a:lnTo>
                    <a:pt x="71" y="6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48" y="95"/>
                  </a:lnTo>
                  <a:lnTo>
                    <a:pt x="32" y="117"/>
                  </a:lnTo>
                  <a:lnTo>
                    <a:pt x="15" y="138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22" y="144"/>
                  </a:lnTo>
                  <a:lnTo>
                    <a:pt x="37" y="125"/>
                  </a:lnTo>
                  <a:lnTo>
                    <a:pt x="52" y="104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81" y="65"/>
                  </a:lnTo>
                  <a:lnTo>
                    <a:pt x="96" y="45"/>
                  </a:lnTo>
                  <a:lnTo>
                    <a:pt x="111" y="2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9" y="7"/>
                  </a:lnTo>
                  <a:lnTo>
                    <a:pt x="129" y="5"/>
                  </a:lnTo>
                  <a:lnTo>
                    <a:pt x="129" y="3"/>
                  </a:lnTo>
                  <a:lnTo>
                    <a:pt x="128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2" name="Freeform 528"/>
            <p:cNvSpPr/>
            <p:nvPr/>
          </p:nvSpPr>
          <p:spPr bwMode="auto">
            <a:xfrm>
              <a:off x="2468563" y="3505200"/>
              <a:ext cx="55563" cy="6508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71" y="29"/>
                </a:cxn>
                <a:cxn ang="0">
                  <a:pos x="46" y="57"/>
                </a:cxn>
                <a:cxn ang="0">
                  <a:pos x="23" y="86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8" y="123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30" y="91"/>
                </a:cxn>
                <a:cxn ang="0">
                  <a:pos x="54" y="63"/>
                </a:cxn>
                <a:cxn ang="0">
                  <a:pos x="78" y="35"/>
                </a:cxn>
                <a:cxn ang="0">
                  <a:pos x="104" y="9"/>
                </a:cxn>
                <a:cxn ang="0">
                  <a:pos x="104" y="9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8" y="1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5" h="123">
                  <a:moveTo>
                    <a:pt x="96" y="2"/>
                  </a:moveTo>
                  <a:lnTo>
                    <a:pt x="96" y="2"/>
                  </a:lnTo>
                  <a:lnTo>
                    <a:pt x="71" y="29"/>
                  </a:lnTo>
                  <a:lnTo>
                    <a:pt x="46" y="57"/>
                  </a:lnTo>
                  <a:lnTo>
                    <a:pt x="23" y="86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30" y="91"/>
                  </a:lnTo>
                  <a:lnTo>
                    <a:pt x="54" y="63"/>
                  </a:lnTo>
                  <a:lnTo>
                    <a:pt x="78" y="35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8" y="1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3" name="Freeform 529"/>
            <p:cNvSpPr/>
            <p:nvPr/>
          </p:nvSpPr>
          <p:spPr bwMode="auto">
            <a:xfrm>
              <a:off x="2498726" y="3582988"/>
              <a:ext cx="82550" cy="95250"/>
            </a:xfrm>
            <a:custGeom>
              <a:avLst/>
              <a:gdLst/>
              <a:ahLst/>
              <a:cxnLst>
                <a:cxn ang="0">
                  <a:pos x="147" y="1"/>
                </a:cxn>
                <a:cxn ang="0">
                  <a:pos x="147" y="1"/>
                </a:cxn>
                <a:cxn ang="0">
                  <a:pos x="107" y="41"/>
                </a:cxn>
                <a:cxn ang="0">
                  <a:pos x="87" y="61"/>
                </a:cxn>
                <a:cxn ang="0">
                  <a:pos x="67" y="82"/>
                </a:cxn>
                <a:cxn ang="0">
                  <a:pos x="49" y="103"/>
                </a:cxn>
                <a:cxn ang="0">
                  <a:pos x="31" y="125"/>
                </a:cxn>
                <a:cxn ang="0">
                  <a:pos x="16" y="14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0"/>
                </a:cxn>
                <a:cxn ang="0">
                  <a:pos x="4" y="180"/>
                </a:cxn>
                <a:cxn ang="0">
                  <a:pos x="6" y="180"/>
                </a:cxn>
                <a:cxn ang="0">
                  <a:pos x="7" y="180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3" y="154"/>
                </a:cxn>
                <a:cxn ang="0">
                  <a:pos x="39" y="130"/>
                </a:cxn>
                <a:cxn ang="0">
                  <a:pos x="57" y="108"/>
                </a:cxn>
                <a:cxn ang="0">
                  <a:pos x="75" y="88"/>
                </a:cxn>
                <a:cxn ang="0">
                  <a:pos x="94" y="67"/>
                </a:cxn>
                <a:cxn ang="0">
                  <a:pos x="114" y="47"/>
                </a:cxn>
                <a:cxn ang="0">
                  <a:pos x="154" y="8"/>
                </a:cxn>
                <a:cxn ang="0">
                  <a:pos x="154" y="8"/>
                </a:cxn>
                <a:cxn ang="0">
                  <a:pos x="155" y="6"/>
                </a:cxn>
                <a:cxn ang="0">
                  <a:pos x="155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2" y="1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1"/>
                </a:cxn>
                <a:cxn ang="0">
                  <a:pos x="147" y="1"/>
                </a:cxn>
              </a:cxnLst>
              <a:rect l="0" t="0" r="r" b="b"/>
              <a:pathLst>
                <a:path w="155" h="180">
                  <a:moveTo>
                    <a:pt x="147" y="1"/>
                  </a:moveTo>
                  <a:lnTo>
                    <a:pt x="147" y="1"/>
                  </a:lnTo>
                  <a:lnTo>
                    <a:pt x="107" y="41"/>
                  </a:lnTo>
                  <a:lnTo>
                    <a:pt x="87" y="61"/>
                  </a:lnTo>
                  <a:lnTo>
                    <a:pt x="67" y="82"/>
                  </a:lnTo>
                  <a:lnTo>
                    <a:pt x="49" y="103"/>
                  </a:lnTo>
                  <a:lnTo>
                    <a:pt x="31" y="125"/>
                  </a:lnTo>
                  <a:lnTo>
                    <a:pt x="16" y="14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0"/>
                  </a:lnTo>
                  <a:lnTo>
                    <a:pt x="4" y="180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3" y="154"/>
                  </a:lnTo>
                  <a:lnTo>
                    <a:pt x="39" y="130"/>
                  </a:lnTo>
                  <a:lnTo>
                    <a:pt x="57" y="108"/>
                  </a:lnTo>
                  <a:lnTo>
                    <a:pt x="75" y="88"/>
                  </a:lnTo>
                  <a:lnTo>
                    <a:pt x="94" y="67"/>
                  </a:lnTo>
                  <a:lnTo>
                    <a:pt x="114" y="47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2" y="1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1"/>
                  </a:lnTo>
                  <a:lnTo>
                    <a:pt x="1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4" name="Freeform 530"/>
            <p:cNvSpPr/>
            <p:nvPr/>
          </p:nvSpPr>
          <p:spPr bwMode="auto">
            <a:xfrm>
              <a:off x="2598738" y="3586163"/>
              <a:ext cx="39688" cy="508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25"/>
                </a:cxn>
                <a:cxn ang="0">
                  <a:pos x="31" y="47"/>
                </a:cxn>
                <a:cxn ang="0">
                  <a:pos x="15" y="68"/>
                </a:cxn>
                <a:cxn ang="0">
                  <a:pos x="7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6" y="84"/>
                </a:cxn>
                <a:cxn ang="0">
                  <a:pos x="23" y="73"/>
                </a:cxn>
                <a:cxn ang="0">
                  <a:pos x="39" y="51"/>
                </a:cxn>
                <a:cxn ang="0">
                  <a:pos x="56" y="29"/>
                </a:cxn>
                <a:cxn ang="0">
                  <a:pos x="73" y="7"/>
                </a:cxn>
                <a:cxn ang="0">
                  <a:pos x="73" y="7"/>
                </a:cxn>
                <a:cxn ang="0">
                  <a:pos x="73" y="5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98">
                  <a:moveTo>
                    <a:pt x="64" y="2"/>
                  </a:moveTo>
                  <a:lnTo>
                    <a:pt x="64" y="2"/>
                  </a:lnTo>
                  <a:lnTo>
                    <a:pt x="48" y="25"/>
                  </a:lnTo>
                  <a:lnTo>
                    <a:pt x="31" y="47"/>
                  </a:lnTo>
                  <a:lnTo>
                    <a:pt x="15" y="68"/>
                  </a:lnTo>
                  <a:lnTo>
                    <a:pt x="7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6" y="84"/>
                  </a:lnTo>
                  <a:lnTo>
                    <a:pt x="23" y="73"/>
                  </a:lnTo>
                  <a:lnTo>
                    <a:pt x="39" y="51"/>
                  </a:lnTo>
                  <a:lnTo>
                    <a:pt x="56" y="29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5" name="Freeform 531"/>
            <p:cNvSpPr/>
            <p:nvPr/>
          </p:nvSpPr>
          <p:spPr bwMode="auto">
            <a:xfrm>
              <a:off x="2665413" y="3605213"/>
              <a:ext cx="28575" cy="46038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2" y="15"/>
                </a:cxn>
                <a:cxn ang="0">
                  <a:pos x="37" y="24"/>
                </a:cxn>
                <a:cxn ang="0">
                  <a:pos x="31" y="33"/>
                </a:cxn>
                <a:cxn ang="0">
                  <a:pos x="25" y="43"/>
                </a:cxn>
                <a:cxn ang="0">
                  <a:pos x="13" y="60"/>
                </a:cxn>
                <a:cxn ang="0">
                  <a:pos x="6" y="6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5" y="74"/>
                </a:cxn>
                <a:cxn ang="0">
                  <a:pos x="21" y="64"/>
                </a:cxn>
                <a:cxn ang="0">
                  <a:pos x="34" y="46"/>
                </a:cxn>
                <a:cxn ang="0">
                  <a:pos x="41" y="36"/>
                </a:cxn>
                <a:cxn ang="0">
                  <a:pos x="46" y="27"/>
                </a:cxn>
                <a:cxn ang="0">
                  <a:pos x="51" y="17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85">
                  <a:moveTo>
                    <a:pt x="45" y="3"/>
                  </a:moveTo>
                  <a:lnTo>
                    <a:pt x="45" y="3"/>
                  </a:lnTo>
                  <a:lnTo>
                    <a:pt x="42" y="15"/>
                  </a:lnTo>
                  <a:lnTo>
                    <a:pt x="37" y="24"/>
                  </a:lnTo>
                  <a:lnTo>
                    <a:pt x="31" y="33"/>
                  </a:lnTo>
                  <a:lnTo>
                    <a:pt x="25" y="43"/>
                  </a:lnTo>
                  <a:lnTo>
                    <a:pt x="13" y="60"/>
                  </a:lnTo>
                  <a:lnTo>
                    <a:pt x="6" y="6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5" y="74"/>
                  </a:lnTo>
                  <a:lnTo>
                    <a:pt x="21" y="64"/>
                  </a:lnTo>
                  <a:lnTo>
                    <a:pt x="34" y="46"/>
                  </a:lnTo>
                  <a:lnTo>
                    <a:pt x="41" y="36"/>
                  </a:lnTo>
                  <a:lnTo>
                    <a:pt x="46" y="27"/>
                  </a:lnTo>
                  <a:lnTo>
                    <a:pt x="51" y="1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6" name="Freeform 532"/>
            <p:cNvSpPr/>
            <p:nvPr/>
          </p:nvSpPr>
          <p:spPr bwMode="auto">
            <a:xfrm>
              <a:off x="2389188" y="3224213"/>
              <a:ext cx="34925" cy="4921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8" y="9"/>
                </a:cxn>
                <a:cxn ang="0">
                  <a:pos x="39" y="17"/>
                </a:cxn>
                <a:cxn ang="0">
                  <a:pos x="29" y="27"/>
                </a:cxn>
                <a:cxn ang="0">
                  <a:pos x="21" y="38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8"/>
                </a:cxn>
                <a:cxn ang="0">
                  <a:pos x="17" y="6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3"/>
                </a:cxn>
                <a:cxn ang="0">
                  <a:pos x="45" y="24"/>
                </a:cxn>
                <a:cxn ang="0">
                  <a:pos x="54" y="16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9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92">
                  <a:moveTo>
                    <a:pt x="59" y="1"/>
                  </a:moveTo>
                  <a:lnTo>
                    <a:pt x="59" y="1"/>
                  </a:lnTo>
                  <a:lnTo>
                    <a:pt x="48" y="9"/>
                  </a:lnTo>
                  <a:lnTo>
                    <a:pt x="39" y="17"/>
                  </a:lnTo>
                  <a:lnTo>
                    <a:pt x="29" y="27"/>
                  </a:lnTo>
                  <a:lnTo>
                    <a:pt x="21" y="38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8"/>
                  </a:lnTo>
                  <a:lnTo>
                    <a:pt x="17" y="6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3"/>
                  </a:lnTo>
                  <a:lnTo>
                    <a:pt x="45" y="24"/>
                  </a:lnTo>
                  <a:lnTo>
                    <a:pt x="54" y="16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7" name="Freeform 533"/>
            <p:cNvSpPr/>
            <p:nvPr/>
          </p:nvSpPr>
          <p:spPr bwMode="auto">
            <a:xfrm>
              <a:off x="2425701" y="3241675"/>
              <a:ext cx="3175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5" y="13"/>
                </a:cxn>
                <a:cxn ang="0">
                  <a:pos x="39" y="22"/>
                </a:cxn>
                <a:cxn ang="0">
                  <a:pos x="26" y="41"/>
                </a:cxn>
                <a:cxn ang="0">
                  <a:pos x="12" y="59"/>
                </a:cxn>
                <a:cxn ang="0">
                  <a:pos x="6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4"/>
                </a:cxn>
                <a:cxn ang="0">
                  <a:pos x="20" y="63"/>
                </a:cxn>
                <a:cxn ang="0">
                  <a:pos x="34" y="45"/>
                </a:cxn>
                <a:cxn ang="0">
                  <a:pos x="47" y="27"/>
                </a:cxn>
                <a:cxn ang="0">
                  <a:pos x="53" y="17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59" y="3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0" h="85">
                  <a:moveTo>
                    <a:pt x="50" y="2"/>
                  </a:moveTo>
                  <a:lnTo>
                    <a:pt x="50" y="2"/>
                  </a:lnTo>
                  <a:lnTo>
                    <a:pt x="45" y="13"/>
                  </a:lnTo>
                  <a:lnTo>
                    <a:pt x="39" y="22"/>
                  </a:lnTo>
                  <a:lnTo>
                    <a:pt x="26" y="41"/>
                  </a:lnTo>
                  <a:lnTo>
                    <a:pt x="12" y="59"/>
                  </a:lnTo>
                  <a:lnTo>
                    <a:pt x="6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4"/>
                  </a:lnTo>
                  <a:lnTo>
                    <a:pt x="20" y="63"/>
                  </a:lnTo>
                  <a:lnTo>
                    <a:pt x="34" y="45"/>
                  </a:lnTo>
                  <a:lnTo>
                    <a:pt x="47" y="27"/>
                  </a:lnTo>
                  <a:lnTo>
                    <a:pt x="53" y="17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8" name="Freeform 534"/>
            <p:cNvSpPr/>
            <p:nvPr/>
          </p:nvSpPr>
          <p:spPr bwMode="auto">
            <a:xfrm>
              <a:off x="2455863" y="33242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1"/>
                </a:cxn>
                <a:cxn ang="0">
                  <a:pos x="27" y="18"/>
                </a:cxn>
                <a:cxn ang="0">
                  <a:pos x="16" y="33"/>
                </a:cxn>
                <a:cxn ang="0">
                  <a:pos x="16" y="33"/>
                </a:cxn>
                <a:cxn ang="0">
                  <a:pos x="12" y="42"/>
                </a:cxn>
                <a:cxn ang="0">
                  <a:pos x="9" y="50"/>
                </a:cxn>
                <a:cxn ang="0">
                  <a:pos x="6" y="5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3" y="73"/>
                </a:cxn>
                <a:cxn ang="0">
                  <a:pos x="4" y="73"/>
                </a:cxn>
                <a:cxn ang="0">
                  <a:pos x="6" y="73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2" y="65"/>
                </a:cxn>
                <a:cxn ang="0">
                  <a:pos x="15" y="59"/>
                </a:cxn>
                <a:cxn ang="0">
                  <a:pos x="20" y="45"/>
                </a:cxn>
                <a:cxn ang="0">
                  <a:pos x="20" y="45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40" y="17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73">
                  <a:moveTo>
                    <a:pt x="38" y="2"/>
                  </a:moveTo>
                  <a:lnTo>
                    <a:pt x="38" y="2"/>
                  </a:lnTo>
                  <a:lnTo>
                    <a:pt x="33" y="11"/>
                  </a:lnTo>
                  <a:lnTo>
                    <a:pt x="27" y="1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2" y="42"/>
                  </a:lnTo>
                  <a:lnTo>
                    <a:pt x="9" y="50"/>
                  </a:lnTo>
                  <a:lnTo>
                    <a:pt x="6" y="5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2" y="65"/>
                  </a:lnTo>
                  <a:lnTo>
                    <a:pt x="15" y="59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40" y="1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9" name="Freeform 535"/>
            <p:cNvSpPr/>
            <p:nvPr/>
          </p:nvSpPr>
          <p:spPr bwMode="auto">
            <a:xfrm>
              <a:off x="2482851" y="3341688"/>
              <a:ext cx="34925" cy="34925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3" y="9"/>
                </a:cxn>
                <a:cxn ang="0">
                  <a:pos x="48" y="14"/>
                </a:cxn>
                <a:cxn ang="0">
                  <a:pos x="41" y="18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7"/>
                </a:cxn>
                <a:cxn ang="0">
                  <a:pos x="6" y="65"/>
                </a:cxn>
                <a:cxn ang="0">
                  <a:pos x="7" y="64"/>
                </a:cxn>
                <a:cxn ang="0">
                  <a:pos x="43" y="30"/>
                </a:cxn>
                <a:cxn ang="0">
                  <a:pos x="43" y="30"/>
                </a:cxn>
                <a:cxn ang="0">
                  <a:pos x="55" y="19"/>
                </a:cxn>
                <a:cxn ang="0">
                  <a:pos x="60" y="14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4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6" h="67">
                  <a:moveTo>
                    <a:pt x="57" y="2"/>
                  </a:moveTo>
                  <a:lnTo>
                    <a:pt x="57" y="2"/>
                  </a:lnTo>
                  <a:lnTo>
                    <a:pt x="53" y="9"/>
                  </a:lnTo>
                  <a:lnTo>
                    <a:pt x="48" y="14"/>
                  </a:lnTo>
                  <a:lnTo>
                    <a:pt x="41" y="18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6" y="65"/>
                  </a:lnTo>
                  <a:lnTo>
                    <a:pt x="7" y="64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55" y="19"/>
                  </a:lnTo>
                  <a:lnTo>
                    <a:pt x="60" y="14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0" name="Freeform 536"/>
            <p:cNvSpPr>
              <a:spLocks noEditPoints="1"/>
            </p:cNvSpPr>
            <p:nvPr/>
          </p:nvSpPr>
          <p:spPr bwMode="auto">
            <a:xfrm>
              <a:off x="2182813" y="3186113"/>
              <a:ext cx="739775" cy="620713"/>
            </a:xfrm>
            <a:custGeom>
              <a:avLst/>
              <a:gdLst/>
              <a:ahLst/>
              <a:cxnLst>
                <a:cxn ang="0">
                  <a:pos x="431" y="1168"/>
                </a:cxn>
                <a:cxn ang="0">
                  <a:pos x="198" y="1161"/>
                </a:cxn>
                <a:cxn ang="0">
                  <a:pos x="114" y="1134"/>
                </a:cxn>
                <a:cxn ang="0">
                  <a:pos x="43" y="1094"/>
                </a:cxn>
                <a:cxn ang="0">
                  <a:pos x="11" y="1044"/>
                </a:cxn>
                <a:cxn ang="0">
                  <a:pos x="0" y="938"/>
                </a:cxn>
                <a:cxn ang="0">
                  <a:pos x="5" y="899"/>
                </a:cxn>
                <a:cxn ang="0">
                  <a:pos x="19" y="682"/>
                </a:cxn>
                <a:cxn ang="0">
                  <a:pos x="21" y="296"/>
                </a:cxn>
                <a:cxn ang="0">
                  <a:pos x="20" y="136"/>
                </a:cxn>
                <a:cxn ang="0">
                  <a:pos x="59" y="36"/>
                </a:cxn>
                <a:cxn ang="0">
                  <a:pos x="123" y="2"/>
                </a:cxn>
                <a:cxn ang="0">
                  <a:pos x="162" y="3"/>
                </a:cxn>
                <a:cxn ang="0">
                  <a:pos x="529" y="3"/>
                </a:cxn>
                <a:cxn ang="0">
                  <a:pos x="692" y="12"/>
                </a:cxn>
                <a:cxn ang="0">
                  <a:pos x="793" y="4"/>
                </a:cxn>
                <a:cxn ang="0">
                  <a:pos x="946" y="5"/>
                </a:cxn>
                <a:cxn ang="0">
                  <a:pos x="1075" y="4"/>
                </a:cxn>
                <a:cxn ang="0">
                  <a:pos x="1149" y="27"/>
                </a:cxn>
                <a:cxn ang="0">
                  <a:pos x="1264" y="114"/>
                </a:cxn>
                <a:cxn ang="0">
                  <a:pos x="1373" y="221"/>
                </a:cxn>
                <a:cxn ang="0">
                  <a:pos x="1385" y="262"/>
                </a:cxn>
                <a:cxn ang="0">
                  <a:pos x="1387" y="528"/>
                </a:cxn>
                <a:cxn ang="0">
                  <a:pos x="1392" y="754"/>
                </a:cxn>
                <a:cxn ang="0">
                  <a:pos x="1389" y="905"/>
                </a:cxn>
                <a:cxn ang="0">
                  <a:pos x="1398" y="935"/>
                </a:cxn>
                <a:cxn ang="0">
                  <a:pos x="1392" y="951"/>
                </a:cxn>
                <a:cxn ang="0">
                  <a:pos x="1372" y="1065"/>
                </a:cxn>
                <a:cxn ang="0">
                  <a:pos x="1333" y="1111"/>
                </a:cxn>
                <a:cxn ang="0">
                  <a:pos x="1230" y="1151"/>
                </a:cxn>
                <a:cxn ang="0">
                  <a:pos x="926" y="1171"/>
                </a:cxn>
                <a:cxn ang="0">
                  <a:pos x="351" y="1128"/>
                </a:cxn>
                <a:cxn ang="0">
                  <a:pos x="678" y="1137"/>
                </a:cxn>
                <a:cxn ang="0">
                  <a:pos x="1085" y="1127"/>
                </a:cxn>
                <a:cxn ang="0">
                  <a:pos x="1210" y="1119"/>
                </a:cxn>
                <a:cxn ang="0">
                  <a:pos x="1307" y="1087"/>
                </a:cxn>
                <a:cxn ang="0">
                  <a:pos x="1347" y="1018"/>
                </a:cxn>
                <a:cxn ang="0">
                  <a:pos x="1356" y="934"/>
                </a:cxn>
                <a:cxn ang="0">
                  <a:pos x="1356" y="895"/>
                </a:cxn>
                <a:cxn ang="0">
                  <a:pos x="1352" y="598"/>
                </a:cxn>
                <a:cxn ang="0">
                  <a:pos x="1351" y="312"/>
                </a:cxn>
                <a:cxn ang="0">
                  <a:pos x="1336" y="236"/>
                </a:cxn>
                <a:cxn ang="0">
                  <a:pos x="1326" y="218"/>
                </a:cxn>
                <a:cxn ang="0">
                  <a:pos x="1212" y="118"/>
                </a:cxn>
                <a:cxn ang="0">
                  <a:pos x="1141" y="68"/>
                </a:cxn>
                <a:cxn ang="0">
                  <a:pos x="1073" y="40"/>
                </a:cxn>
                <a:cxn ang="0">
                  <a:pos x="905" y="40"/>
                </a:cxn>
                <a:cxn ang="0">
                  <a:pos x="773" y="43"/>
                </a:cxn>
                <a:cxn ang="0">
                  <a:pos x="686" y="46"/>
                </a:cxn>
                <a:cxn ang="0">
                  <a:pos x="436" y="37"/>
                </a:cxn>
                <a:cxn ang="0">
                  <a:pos x="132" y="40"/>
                </a:cxn>
                <a:cxn ang="0">
                  <a:pos x="89" y="59"/>
                </a:cxn>
                <a:cxn ang="0">
                  <a:pos x="56" y="145"/>
                </a:cxn>
                <a:cxn ang="0">
                  <a:pos x="58" y="358"/>
                </a:cxn>
                <a:cxn ang="0">
                  <a:pos x="57" y="617"/>
                </a:cxn>
                <a:cxn ang="0">
                  <a:pos x="52" y="787"/>
                </a:cxn>
                <a:cxn ang="0">
                  <a:pos x="41" y="914"/>
                </a:cxn>
                <a:cxn ang="0">
                  <a:pos x="36" y="942"/>
                </a:cxn>
                <a:cxn ang="0">
                  <a:pos x="52" y="1040"/>
                </a:cxn>
                <a:cxn ang="0">
                  <a:pos x="111" y="1092"/>
                </a:cxn>
                <a:cxn ang="0">
                  <a:pos x="198" y="1125"/>
                </a:cxn>
              </a:cxnLst>
              <a:rect l="0" t="0" r="r" b="b"/>
              <a:pathLst>
                <a:path w="1399" h="1173">
                  <a:moveTo>
                    <a:pt x="678" y="1173"/>
                  </a:moveTo>
                  <a:lnTo>
                    <a:pt x="678" y="1173"/>
                  </a:lnTo>
                  <a:lnTo>
                    <a:pt x="616" y="1172"/>
                  </a:lnTo>
                  <a:lnTo>
                    <a:pt x="554" y="1171"/>
                  </a:lnTo>
                  <a:lnTo>
                    <a:pt x="554" y="1171"/>
                  </a:lnTo>
                  <a:lnTo>
                    <a:pt x="493" y="1169"/>
                  </a:lnTo>
                  <a:lnTo>
                    <a:pt x="431" y="1168"/>
                  </a:lnTo>
                  <a:lnTo>
                    <a:pt x="431" y="1168"/>
                  </a:lnTo>
                  <a:lnTo>
                    <a:pt x="375" y="1168"/>
                  </a:lnTo>
                  <a:lnTo>
                    <a:pt x="319" y="1168"/>
                  </a:lnTo>
                  <a:lnTo>
                    <a:pt x="266" y="1166"/>
                  </a:lnTo>
                  <a:lnTo>
                    <a:pt x="213" y="1163"/>
                  </a:lnTo>
                  <a:lnTo>
                    <a:pt x="213" y="1163"/>
                  </a:lnTo>
                  <a:lnTo>
                    <a:pt x="198" y="1161"/>
                  </a:lnTo>
                  <a:lnTo>
                    <a:pt x="186" y="1159"/>
                  </a:lnTo>
                  <a:lnTo>
                    <a:pt x="173" y="1157"/>
                  </a:lnTo>
                  <a:lnTo>
                    <a:pt x="160" y="1154"/>
                  </a:lnTo>
                  <a:lnTo>
                    <a:pt x="149" y="1150"/>
                  </a:lnTo>
                  <a:lnTo>
                    <a:pt x="136" y="1146"/>
                  </a:lnTo>
                  <a:lnTo>
                    <a:pt x="125" y="1140"/>
                  </a:lnTo>
                  <a:lnTo>
                    <a:pt x="114" y="1134"/>
                  </a:lnTo>
                  <a:lnTo>
                    <a:pt x="114" y="1134"/>
                  </a:lnTo>
                  <a:lnTo>
                    <a:pt x="93" y="1124"/>
                  </a:lnTo>
                  <a:lnTo>
                    <a:pt x="93" y="1124"/>
                  </a:lnTo>
                  <a:lnTo>
                    <a:pt x="78" y="1117"/>
                  </a:lnTo>
                  <a:lnTo>
                    <a:pt x="63" y="1108"/>
                  </a:lnTo>
                  <a:lnTo>
                    <a:pt x="50" y="1099"/>
                  </a:lnTo>
                  <a:lnTo>
                    <a:pt x="43" y="1094"/>
                  </a:lnTo>
                  <a:lnTo>
                    <a:pt x="38" y="1088"/>
                  </a:lnTo>
                  <a:lnTo>
                    <a:pt x="38" y="1088"/>
                  </a:lnTo>
                  <a:lnTo>
                    <a:pt x="31" y="1079"/>
                  </a:lnTo>
                  <a:lnTo>
                    <a:pt x="25" y="1070"/>
                  </a:lnTo>
                  <a:lnTo>
                    <a:pt x="20" y="1062"/>
                  </a:lnTo>
                  <a:lnTo>
                    <a:pt x="16" y="1053"/>
                  </a:lnTo>
                  <a:lnTo>
                    <a:pt x="11" y="1044"/>
                  </a:lnTo>
                  <a:lnTo>
                    <a:pt x="8" y="1035"/>
                  </a:lnTo>
                  <a:lnTo>
                    <a:pt x="4" y="1017"/>
                  </a:lnTo>
                  <a:lnTo>
                    <a:pt x="1" y="999"/>
                  </a:lnTo>
                  <a:lnTo>
                    <a:pt x="0" y="979"/>
                  </a:lnTo>
                  <a:lnTo>
                    <a:pt x="0" y="960"/>
                  </a:lnTo>
                  <a:lnTo>
                    <a:pt x="0" y="938"/>
                  </a:lnTo>
                  <a:lnTo>
                    <a:pt x="0" y="938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1" y="908"/>
                  </a:lnTo>
                  <a:lnTo>
                    <a:pt x="4" y="903"/>
                  </a:lnTo>
                  <a:lnTo>
                    <a:pt x="5" y="901"/>
                  </a:lnTo>
                  <a:lnTo>
                    <a:pt x="5" y="899"/>
                  </a:lnTo>
                  <a:lnTo>
                    <a:pt x="5" y="899"/>
                  </a:lnTo>
                  <a:lnTo>
                    <a:pt x="8" y="852"/>
                  </a:lnTo>
                  <a:lnTo>
                    <a:pt x="13" y="806"/>
                  </a:lnTo>
                  <a:lnTo>
                    <a:pt x="13" y="806"/>
                  </a:lnTo>
                  <a:lnTo>
                    <a:pt x="17" y="744"/>
                  </a:lnTo>
                  <a:lnTo>
                    <a:pt x="19" y="713"/>
                  </a:lnTo>
                  <a:lnTo>
                    <a:pt x="19" y="682"/>
                  </a:lnTo>
                  <a:lnTo>
                    <a:pt x="19" y="682"/>
                  </a:lnTo>
                  <a:lnTo>
                    <a:pt x="20" y="592"/>
                  </a:lnTo>
                  <a:lnTo>
                    <a:pt x="22" y="503"/>
                  </a:lnTo>
                  <a:lnTo>
                    <a:pt x="22" y="503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3" y="33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19" y="261"/>
                  </a:lnTo>
                  <a:lnTo>
                    <a:pt x="17" y="225"/>
                  </a:lnTo>
                  <a:lnTo>
                    <a:pt x="17" y="189"/>
                  </a:lnTo>
                  <a:lnTo>
                    <a:pt x="17" y="171"/>
                  </a:lnTo>
                  <a:lnTo>
                    <a:pt x="19" y="154"/>
                  </a:lnTo>
                  <a:lnTo>
                    <a:pt x="20" y="136"/>
                  </a:lnTo>
                  <a:lnTo>
                    <a:pt x="23" y="120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6" y="73"/>
                  </a:lnTo>
                  <a:lnTo>
                    <a:pt x="42" y="60"/>
                  </a:lnTo>
                  <a:lnTo>
                    <a:pt x="51" y="4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8" y="28"/>
                  </a:lnTo>
                  <a:lnTo>
                    <a:pt x="78" y="21"/>
                  </a:lnTo>
                  <a:lnTo>
                    <a:pt x="88" y="14"/>
                  </a:lnTo>
                  <a:lnTo>
                    <a:pt x="98" y="9"/>
                  </a:lnTo>
                  <a:lnTo>
                    <a:pt x="111" y="5"/>
                  </a:lnTo>
                  <a:lnTo>
                    <a:pt x="123" y="2"/>
                  </a:lnTo>
                  <a:lnTo>
                    <a:pt x="136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529" y="3"/>
                  </a:lnTo>
                  <a:lnTo>
                    <a:pt x="529" y="3"/>
                  </a:lnTo>
                  <a:lnTo>
                    <a:pt x="580" y="3"/>
                  </a:lnTo>
                  <a:lnTo>
                    <a:pt x="624" y="6"/>
                  </a:lnTo>
                  <a:lnTo>
                    <a:pt x="624" y="6"/>
                  </a:lnTo>
                  <a:lnTo>
                    <a:pt x="648" y="8"/>
                  </a:lnTo>
                  <a:lnTo>
                    <a:pt x="648" y="8"/>
                  </a:lnTo>
                  <a:lnTo>
                    <a:pt x="678" y="11"/>
                  </a:lnTo>
                  <a:lnTo>
                    <a:pt x="692" y="12"/>
                  </a:lnTo>
                  <a:lnTo>
                    <a:pt x="708" y="12"/>
                  </a:lnTo>
                  <a:lnTo>
                    <a:pt x="708" y="12"/>
                  </a:lnTo>
                  <a:lnTo>
                    <a:pt x="731" y="11"/>
                  </a:lnTo>
                  <a:lnTo>
                    <a:pt x="731" y="11"/>
                  </a:lnTo>
                  <a:lnTo>
                    <a:pt x="762" y="7"/>
                  </a:lnTo>
                  <a:lnTo>
                    <a:pt x="762" y="7"/>
                  </a:lnTo>
                  <a:lnTo>
                    <a:pt x="793" y="4"/>
                  </a:lnTo>
                  <a:lnTo>
                    <a:pt x="809" y="3"/>
                  </a:lnTo>
                  <a:lnTo>
                    <a:pt x="825" y="2"/>
                  </a:lnTo>
                  <a:lnTo>
                    <a:pt x="825" y="2"/>
                  </a:lnTo>
                  <a:lnTo>
                    <a:pt x="837" y="3"/>
                  </a:lnTo>
                  <a:lnTo>
                    <a:pt x="837" y="3"/>
                  </a:lnTo>
                  <a:lnTo>
                    <a:pt x="887" y="4"/>
                  </a:lnTo>
                  <a:lnTo>
                    <a:pt x="946" y="5"/>
                  </a:lnTo>
                  <a:lnTo>
                    <a:pt x="946" y="5"/>
                  </a:lnTo>
                  <a:lnTo>
                    <a:pt x="1009" y="4"/>
                  </a:lnTo>
                  <a:lnTo>
                    <a:pt x="1009" y="4"/>
                  </a:lnTo>
                  <a:lnTo>
                    <a:pt x="1071" y="4"/>
                  </a:lnTo>
                  <a:lnTo>
                    <a:pt x="1072" y="4"/>
                  </a:lnTo>
                  <a:lnTo>
                    <a:pt x="1072" y="4"/>
                  </a:lnTo>
                  <a:lnTo>
                    <a:pt x="1075" y="4"/>
                  </a:lnTo>
                  <a:lnTo>
                    <a:pt x="1075" y="4"/>
                  </a:lnTo>
                  <a:lnTo>
                    <a:pt x="1085" y="5"/>
                  </a:lnTo>
                  <a:lnTo>
                    <a:pt x="1094" y="6"/>
                  </a:lnTo>
                  <a:lnTo>
                    <a:pt x="1103" y="8"/>
                  </a:lnTo>
                  <a:lnTo>
                    <a:pt x="1113" y="10"/>
                  </a:lnTo>
                  <a:lnTo>
                    <a:pt x="1130" y="18"/>
                  </a:lnTo>
                  <a:lnTo>
                    <a:pt x="1149" y="27"/>
                  </a:lnTo>
                  <a:lnTo>
                    <a:pt x="1165" y="38"/>
                  </a:lnTo>
                  <a:lnTo>
                    <a:pt x="1183" y="50"/>
                  </a:lnTo>
                  <a:lnTo>
                    <a:pt x="1215" y="74"/>
                  </a:lnTo>
                  <a:lnTo>
                    <a:pt x="1215" y="74"/>
                  </a:lnTo>
                  <a:lnTo>
                    <a:pt x="1230" y="87"/>
                  </a:lnTo>
                  <a:lnTo>
                    <a:pt x="1230" y="87"/>
                  </a:lnTo>
                  <a:lnTo>
                    <a:pt x="1264" y="114"/>
                  </a:lnTo>
                  <a:lnTo>
                    <a:pt x="1298" y="144"/>
                  </a:lnTo>
                  <a:lnTo>
                    <a:pt x="1333" y="175"/>
                  </a:lnTo>
                  <a:lnTo>
                    <a:pt x="1368" y="209"/>
                  </a:lnTo>
                  <a:lnTo>
                    <a:pt x="1368" y="209"/>
                  </a:lnTo>
                  <a:lnTo>
                    <a:pt x="1371" y="213"/>
                  </a:lnTo>
                  <a:lnTo>
                    <a:pt x="1373" y="217"/>
                  </a:lnTo>
                  <a:lnTo>
                    <a:pt x="1373" y="221"/>
                  </a:lnTo>
                  <a:lnTo>
                    <a:pt x="1373" y="224"/>
                  </a:lnTo>
                  <a:lnTo>
                    <a:pt x="1373" y="226"/>
                  </a:lnTo>
                  <a:lnTo>
                    <a:pt x="1374" y="227"/>
                  </a:lnTo>
                  <a:lnTo>
                    <a:pt x="1374" y="227"/>
                  </a:lnTo>
                  <a:lnTo>
                    <a:pt x="1378" y="239"/>
                  </a:lnTo>
                  <a:lnTo>
                    <a:pt x="1382" y="251"/>
                  </a:lnTo>
                  <a:lnTo>
                    <a:pt x="1385" y="262"/>
                  </a:lnTo>
                  <a:lnTo>
                    <a:pt x="1387" y="275"/>
                  </a:lnTo>
                  <a:lnTo>
                    <a:pt x="1389" y="296"/>
                  </a:lnTo>
                  <a:lnTo>
                    <a:pt x="1389" y="312"/>
                  </a:lnTo>
                  <a:lnTo>
                    <a:pt x="1389" y="312"/>
                  </a:lnTo>
                  <a:lnTo>
                    <a:pt x="1388" y="406"/>
                  </a:lnTo>
                  <a:lnTo>
                    <a:pt x="1388" y="406"/>
                  </a:lnTo>
                  <a:lnTo>
                    <a:pt x="1387" y="528"/>
                  </a:lnTo>
                  <a:lnTo>
                    <a:pt x="1387" y="528"/>
                  </a:lnTo>
                  <a:lnTo>
                    <a:pt x="1388" y="588"/>
                  </a:lnTo>
                  <a:lnTo>
                    <a:pt x="1389" y="647"/>
                  </a:lnTo>
                  <a:lnTo>
                    <a:pt x="1389" y="647"/>
                  </a:lnTo>
                  <a:lnTo>
                    <a:pt x="1391" y="700"/>
                  </a:lnTo>
                  <a:lnTo>
                    <a:pt x="1392" y="754"/>
                  </a:lnTo>
                  <a:lnTo>
                    <a:pt x="1392" y="754"/>
                  </a:lnTo>
                  <a:lnTo>
                    <a:pt x="1392" y="827"/>
                  </a:lnTo>
                  <a:lnTo>
                    <a:pt x="1392" y="850"/>
                  </a:lnTo>
                  <a:lnTo>
                    <a:pt x="1392" y="850"/>
                  </a:lnTo>
                  <a:lnTo>
                    <a:pt x="1391" y="868"/>
                  </a:lnTo>
                  <a:lnTo>
                    <a:pt x="1391" y="868"/>
                  </a:lnTo>
                  <a:lnTo>
                    <a:pt x="1389" y="888"/>
                  </a:lnTo>
                  <a:lnTo>
                    <a:pt x="1389" y="905"/>
                  </a:lnTo>
                  <a:lnTo>
                    <a:pt x="1389" y="912"/>
                  </a:lnTo>
                  <a:lnTo>
                    <a:pt x="1390" y="918"/>
                  </a:lnTo>
                  <a:lnTo>
                    <a:pt x="1392" y="924"/>
                  </a:lnTo>
                  <a:lnTo>
                    <a:pt x="1395" y="929"/>
                  </a:lnTo>
                  <a:lnTo>
                    <a:pt x="1395" y="929"/>
                  </a:lnTo>
                  <a:lnTo>
                    <a:pt x="1397" y="932"/>
                  </a:lnTo>
                  <a:lnTo>
                    <a:pt x="1398" y="935"/>
                  </a:lnTo>
                  <a:lnTo>
                    <a:pt x="1399" y="938"/>
                  </a:lnTo>
                  <a:lnTo>
                    <a:pt x="1398" y="940"/>
                  </a:lnTo>
                  <a:lnTo>
                    <a:pt x="1397" y="944"/>
                  </a:lnTo>
                  <a:lnTo>
                    <a:pt x="1394" y="947"/>
                  </a:lnTo>
                  <a:lnTo>
                    <a:pt x="1392" y="949"/>
                  </a:lnTo>
                  <a:lnTo>
                    <a:pt x="1392" y="951"/>
                  </a:lnTo>
                  <a:lnTo>
                    <a:pt x="1392" y="951"/>
                  </a:lnTo>
                  <a:lnTo>
                    <a:pt x="1391" y="970"/>
                  </a:lnTo>
                  <a:lnTo>
                    <a:pt x="1390" y="990"/>
                  </a:lnTo>
                  <a:lnTo>
                    <a:pt x="1388" y="1009"/>
                  </a:lnTo>
                  <a:lnTo>
                    <a:pt x="1384" y="1028"/>
                  </a:lnTo>
                  <a:lnTo>
                    <a:pt x="1379" y="1046"/>
                  </a:lnTo>
                  <a:lnTo>
                    <a:pt x="1376" y="1056"/>
                  </a:lnTo>
                  <a:lnTo>
                    <a:pt x="1372" y="1065"/>
                  </a:lnTo>
                  <a:lnTo>
                    <a:pt x="1367" y="1073"/>
                  </a:lnTo>
                  <a:lnTo>
                    <a:pt x="1361" y="1081"/>
                  </a:lnTo>
                  <a:lnTo>
                    <a:pt x="1355" y="1090"/>
                  </a:lnTo>
                  <a:lnTo>
                    <a:pt x="1349" y="1097"/>
                  </a:lnTo>
                  <a:lnTo>
                    <a:pt x="1349" y="1097"/>
                  </a:lnTo>
                  <a:lnTo>
                    <a:pt x="1341" y="1105"/>
                  </a:lnTo>
                  <a:lnTo>
                    <a:pt x="1333" y="1111"/>
                  </a:lnTo>
                  <a:lnTo>
                    <a:pt x="1323" y="1119"/>
                  </a:lnTo>
                  <a:lnTo>
                    <a:pt x="1315" y="1124"/>
                  </a:lnTo>
                  <a:lnTo>
                    <a:pt x="1305" y="1129"/>
                  </a:lnTo>
                  <a:lnTo>
                    <a:pt x="1295" y="1133"/>
                  </a:lnTo>
                  <a:lnTo>
                    <a:pt x="1275" y="1140"/>
                  </a:lnTo>
                  <a:lnTo>
                    <a:pt x="1253" y="1147"/>
                  </a:lnTo>
                  <a:lnTo>
                    <a:pt x="1230" y="1151"/>
                  </a:lnTo>
                  <a:lnTo>
                    <a:pt x="1208" y="1154"/>
                  </a:lnTo>
                  <a:lnTo>
                    <a:pt x="1184" y="1156"/>
                  </a:lnTo>
                  <a:lnTo>
                    <a:pt x="1184" y="1156"/>
                  </a:lnTo>
                  <a:lnTo>
                    <a:pt x="1120" y="1162"/>
                  </a:lnTo>
                  <a:lnTo>
                    <a:pt x="1055" y="1166"/>
                  </a:lnTo>
                  <a:lnTo>
                    <a:pt x="991" y="1169"/>
                  </a:lnTo>
                  <a:lnTo>
                    <a:pt x="926" y="1171"/>
                  </a:lnTo>
                  <a:lnTo>
                    <a:pt x="862" y="1172"/>
                  </a:lnTo>
                  <a:lnTo>
                    <a:pt x="800" y="1173"/>
                  </a:lnTo>
                  <a:lnTo>
                    <a:pt x="678" y="1173"/>
                  </a:lnTo>
                  <a:lnTo>
                    <a:pt x="678" y="1173"/>
                  </a:lnTo>
                  <a:close/>
                  <a:moveTo>
                    <a:pt x="305" y="1128"/>
                  </a:moveTo>
                  <a:lnTo>
                    <a:pt x="305" y="1128"/>
                  </a:lnTo>
                  <a:lnTo>
                    <a:pt x="351" y="1128"/>
                  </a:lnTo>
                  <a:lnTo>
                    <a:pt x="398" y="1129"/>
                  </a:lnTo>
                  <a:lnTo>
                    <a:pt x="491" y="1133"/>
                  </a:lnTo>
                  <a:lnTo>
                    <a:pt x="491" y="1133"/>
                  </a:lnTo>
                  <a:lnTo>
                    <a:pt x="584" y="1136"/>
                  </a:lnTo>
                  <a:lnTo>
                    <a:pt x="630" y="1137"/>
                  </a:lnTo>
                  <a:lnTo>
                    <a:pt x="678" y="1137"/>
                  </a:lnTo>
                  <a:lnTo>
                    <a:pt x="678" y="1137"/>
                  </a:lnTo>
                  <a:lnTo>
                    <a:pt x="780" y="1137"/>
                  </a:lnTo>
                  <a:lnTo>
                    <a:pt x="780" y="1137"/>
                  </a:lnTo>
                  <a:lnTo>
                    <a:pt x="851" y="1137"/>
                  </a:lnTo>
                  <a:lnTo>
                    <a:pt x="928" y="1136"/>
                  </a:lnTo>
                  <a:lnTo>
                    <a:pt x="1006" y="1133"/>
                  </a:lnTo>
                  <a:lnTo>
                    <a:pt x="1045" y="1130"/>
                  </a:lnTo>
                  <a:lnTo>
                    <a:pt x="1085" y="1127"/>
                  </a:lnTo>
                  <a:lnTo>
                    <a:pt x="1085" y="1127"/>
                  </a:lnTo>
                  <a:lnTo>
                    <a:pt x="1110" y="1126"/>
                  </a:lnTo>
                  <a:lnTo>
                    <a:pt x="1137" y="1124"/>
                  </a:lnTo>
                  <a:lnTo>
                    <a:pt x="1137" y="1124"/>
                  </a:lnTo>
                  <a:lnTo>
                    <a:pt x="1173" y="1123"/>
                  </a:lnTo>
                  <a:lnTo>
                    <a:pt x="1192" y="1121"/>
                  </a:lnTo>
                  <a:lnTo>
                    <a:pt x="1210" y="1119"/>
                  </a:lnTo>
                  <a:lnTo>
                    <a:pt x="1227" y="1117"/>
                  </a:lnTo>
                  <a:lnTo>
                    <a:pt x="1245" y="1112"/>
                  </a:lnTo>
                  <a:lnTo>
                    <a:pt x="1262" y="1108"/>
                  </a:lnTo>
                  <a:lnTo>
                    <a:pt x="1279" y="1102"/>
                  </a:lnTo>
                  <a:lnTo>
                    <a:pt x="1279" y="1102"/>
                  </a:lnTo>
                  <a:lnTo>
                    <a:pt x="1293" y="1095"/>
                  </a:lnTo>
                  <a:lnTo>
                    <a:pt x="1307" y="1087"/>
                  </a:lnTo>
                  <a:lnTo>
                    <a:pt x="1318" y="1078"/>
                  </a:lnTo>
                  <a:lnTo>
                    <a:pt x="1327" y="1068"/>
                  </a:lnTo>
                  <a:lnTo>
                    <a:pt x="1335" y="1058"/>
                  </a:lnTo>
                  <a:lnTo>
                    <a:pt x="1341" y="1045"/>
                  </a:lnTo>
                  <a:lnTo>
                    <a:pt x="1345" y="1033"/>
                  </a:lnTo>
                  <a:lnTo>
                    <a:pt x="1347" y="1018"/>
                  </a:lnTo>
                  <a:lnTo>
                    <a:pt x="1347" y="1018"/>
                  </a:lnTo>
                  <a:lnTo>
                    <a:pt x="1351" y="993"/>
                  </a:lnTo>
                  <a:lnTo>
                    <a:pt x="1351" y="993"/>
                  </a:lnTo>
                  <a:lnTo>
                    <a:pt x="1354" y="966"/>
                  </a:lnTo>
                  <a:lnTo>
                    <a:pt x="1355" y="951"/>
                  </a:lnTo>
                  <a:lnTo>
                    <a:pt x="1356" y="938"/>
                  </a:lnTo>
                  <a:lnTo>
                    <a:pt x="1356" y="938"/>
                  </a:lnTo>
                  <a:lnTo>
                    <a:pt x="1356" y="934"/>
                  </a:lnTo>
                  <a:lnTo>
                    <a:pt x="1356" y="933"/>
                  </a:lnTo>
                  <a:lnTo>
                    <a:pt x="1356" y="932"/>
                  </a:lnTo>
                  <a:lnTo>
                    <a:pt x="1356" y="932"/>
                  </a:lnTo>
                  <a:lnTo>
                    <a:pt x="1355" y="919"/>
                  </a:lnTo>
                  <a:lnTo>
                    <a:pt x="1356" y="907"/>
                  </a:lnTo>
                  <a:lnTo>
                    <a:pt x="1356" y="907"/>
                  </a:lnTo>
                  <a:lnTo>
                    <a:pt x="1356" y="895"/>
                  </a:lnTo>
                  <a:lnTo>
                    <a:pt x="1356" y="804"/>
                  </a:lnTo>
                  <a:lnTo>
                    <a:pt x="1356" y="804"/>
                  </a:lnTo>
                  <a:lnTo>
                    <a:pt x="1355" y="743"/>
                  </a:lnTo>
                  <a:lnTo>
                    <a:pt x="1354" y="683"/>
                  </a:lnTo>
                  <a:lnTo>
                    <a:pt x="1354" y="683"/>
                  </a:lnTo>
                  <a:lnTo>
                    <a:pt x="1352" y="598"/>
                  </a:lnTo>
                  <a:lnTo>
                    <a:pt x="1352" y="598"/>
                  </a:lnTo>
                  <a:lnTo>
                    <a:pt x="1351" y="492"/>
                  </a:lnTo>
                  <a:lnTo>
                    <a:pt x="1351" y="437"/>
                  </a:lnTo>
                  <a:lnTo>
                    <a:pt x="1351" y="383"/>
                  </a:lnTo>
                  <a:lnTo>
                    <a:pt x="1351" y="383"/>
                  </a:lnTo>
                  <a:lnTo>
                    <a:pt x="1352" y="348"/>
                  </a:lnTo>
                  <a:lnTo>
                    <a:pt x="1351" y="330"/>
                  </a:lnTo>
                  <a:lnTo>
                    <a:pt x="1351" y="312"/>
                  </a:lnTo>
                  <a:lnTo>
                    <a:pt x="1349" y="294"/>
                  </a:lnTo>
                  <a:lnTo>
                    <a:pt x="1347" y="276"/>
                  </a:lnTo>
                  <a:lnTo>
                    <a:pt x="1343" y="257"/>
                  </a:lnTo>
                  <a:lnTo>
                    <a:pt x="1338" y="239"/>
                  </a:lnTo>
                  <a:lnTo>
                    <a:pt x="1338" y="238"/>
                  </a:lnTo>
                  <a:lnTo>
                    <a:pt x="1336" y="236"/>
                  </a:lnTo>
                  <a:lnTo>
                    <a:pt x="1336" y="236"/>
                  </a:lnTo>
                  <a:lnTo>
                    <a:pt x="1333" y="233"/>
                  </a:lnTo>
                  <a:lnTo>
                    <a:pt x="1331" y="230"/>
                  </a:lnTo>
                  <a:lnTo>
                    <a:pt x="1328" y="226"/>
                  </a:lnTo>
                  <a:lnTo>
                    <a:pt x="1327" y="222"/>
                  </a:lnTo>
                  <a:lnTo>
                    <a:pt x="1327" y="220"/>
                  </a:lnTo>
                  <a:lnTo>
                    <a:pt x="1326" y="218"/>
                  </a:lnTo>
                  <a:lnTo>
                    <a:pt x="1326" y="218"/>
                  </a:lnTo>
                  <a:lnTo>
                    <a:pt x="1302" y="196"/>
                  </a:lnTo>
                  <a:lnTo>
                    <a:pt x="1277" y="176"/>
                  </a:lnTo>
                  <a:lnTo>
                    <a:pt x="1277" y="176"/>
                  </a:lnTo>
                  <a:lnTo>
                    <a:pt x="1248" y="151"/>
                  </a:lnTo>
                  <a:lnTo>
                    <a:pt x="1219" y="125"/>
                  </a:lnTo>
                  <a:lnTo>
                    <a:pt x="1219" y="125"/>
                  </a:lnTo>
                  <a:lnTo>
                    <a:pt x="1212" y="118"/>
                  </a:lnTo>
                  <a:lnTo>
                    <a:pt x="1202" y="112"/>
                  </a:lnTo>
                  <a:lnTo>
                    <a:pt x="1186" y="101"/>
                  </a:lnTo>
                  <a:lnTo>
                    <a:pt x="1186" y="101"/>
                  </a:lnTo>
                  <a:lnTo>
                    <a:pt x="1170" y="92"/>
                  </a:lnTo>
                  <a:lnTo>
                    <a:pt x="1157" y="83"/>
                  </a:lnTo>
                  <a:lnTo>
                    <a:pt x="1157" y="83"/>
                  </a:lnTo>
                  <a:lnTo>
                    <a:pt x="1141" y="68"/>
                  </a:lnTo>
                  <a:lnTo>
                    <a:pt x="1132" y="62"/>
                  </a:lnTo>
                  <a:lnTo>
                    <a:pt x="1122" y="55"/>
                  </a:lnTo>
                  <a:lnTo>
                    <a:pt x="1110" y="50"/>
                  </a:lnTo>
                  <a:lnTo>
                    <a:pt x="1100" y="44"/>
                  </a:lnTo>
                  <a:lnTo>
                    <a:pt x="1088" y="41"/>
                  </a:lnTo>
                  <a:lnTo>
                    <a:pt x="1075" y="40"/>
                  </a:lnTo>
                  <a:lnTo>
                    <a:pt x="1073" y="40"/>
                  </a:lnTo>
                  <a:lnTo>
                    <a:pt x="1071" y="40"/>
                  </a:lnTo>
                  <a:lnTo>
                    <a:pt x="1071" y="40"/>
                  </a:lnTo>
                  <a:lnTo>
                    <a:pt x="1018" y="40"/>
                  </a:lnTo>
                  <a:lnTo>
                    <a:pt x="1018" y="40"/>
                  </a:lnTo>
                  <a:lnTo>
                    <a:pt x="965" y="40"/>
                  </a:lnTo>
                  <a:lnTo>
                    <a:pt x="965" y="40"/>
                  </a:lnTo>
                  <a:lnTo>
                    <a:pt x="905" y="40"/>
                  </a:lnTo>
                  <a:lnTo>
                    <a:pt x="837" y="39"/>
                  </a:lnTo>
                  <a:lnTo>
                    <a:pt x="837" y="39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15" y="39"/>
                  </a:lnTo>
                  <a:lnTo>
                    <a:pt x="801" y="40"/>
                  </a:lnTo>
                  <a:lnTo>
                    <a:pt x="773" y="43"/>
                  </a:lnTo>
                  <a:lnTo>
                    <a:pt x="773" y="43"/>
                  </a:lnTo>
                  <a:lnTo>
                    <a:pt x="752" y="45"/>
                  </a:lnTo>
                  <a:lnTo>
                    <a:pt x="730" y="48"/>
                  </a:lnTo>
                  <a:lnTo>
                    <a:pt x="730" y="48"/>
                  </a:lnTo>
                  <a:lnTo>
                    <a:pt x="715" y="48"/>
                  </a:lnTo>
                  <a:lnTo>
                    <a:pt x="715" y="48"/>
                  </a:lnTo>
                  <a:lnTo>
                    <a:pt x="686" y="46"/>
                  </a:lnTo>
                  <a:lnTo>
                    <a:pt x="658" y="44"/>
                  </a:lnTo>
                  <a:lnTo>
                    <a:pt x="658" y="44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582" y="40"/>
                  </a:lnTo>
                  <a:lnTo>
                    <a:pt x="536" y="38"/>
                  </a:lnTo>
                  <a:lnTo>
                    <a:pt x="436" y="37"/>
                  </a:lnTo>
                  <a:lnTo>
                    <a:pt x="436" y="37"/>
                  </a:lnTo>
                  <a:lnTo>
                    <a:pt x="360" y="38"/>
                  </a:lnTo>
                  <a:lnTo>
                    <a:pt x="283" y="39"/>
                  </a:lnTo>
                  <a:lnTo>
                    <a:pt x="283" y="39"/>
                  </a:lnTo>
                  <a:lnTo>
                    <a:pt x="208" y="40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1" y="44"/>
                  </a:lnTo>
                  <a:lnTo>
                    <a:pt x="99" y="51"/>
                  </a:lnTo>
                  <a:lnTo>
                    <a:pt x="89" y="59"/>
                  </a:lnTo>
                  <a:lnTo>
                    <a:pt x="81" y="68"/>
                  </a:lnTo>
                  <a:lnTo>
                    <a:pt x="73" y="80"/>
                  </a:lnTo>
                  <a:lnTo>
                    <a:pt x="68" y="91"/>
                  </a:lnTo>
                  <a:lnTo>
                    <a:pt x="64" y="103"/>
                  </a:lnTo>
                  <a:lnTo>
                    <a:pt x="60" y="117"/>
                  </a:lnTo>
                  <a:lnTo>
                    <a:pt x="58" y="131"/>
                  </a:lnTo>
                  <a:lnTo>
                    <a:pt x="56" y="145"/>
                  </a:lnTo>
                  <a:lnTo>
                    <a:pt x="55" y="174"/>
                  </a:lnTo>
                  <a:lnTo>
                    <a:pt x="55" y="201"/>
                  </a:lnTo>
                  <a:lnTo>
                    <a:pt x="56" y="228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8" y="300"/>
                  </a:lnTo>
                  <a:lnTo>
                    <a:pt x="58" y="358"/>
                  </a:lnTo>
                  <a:lnTo>
                    <a:pt x="57" y="416"/>
                  </a:lnTo>
                  <a:lnTo>
                    <a:pt x="56" y="476"/>
                  </a:lnTo>
                  <a:lnTo>
                    <a:pt x="56" y="476"/>
                  </a:lnTo>
                  <a:lnTo>
                    <a:pt x="56" y="527"/>
                  </a:lnTo>
                  <a:lnTo>
                    <a:pt x="56" y="577"/>
                  </a:lnTo>
                  <a:lnTo>
                    <a:pt x="56" y="577"/>
                  </a:lnTo>
                  <a:lnTo>
                    <a:pt x="57" y="617"/>
                  </a:lnTo>
                  <a:lnTo>
                    <a:pt x="57" y="655"/>
                  </a:lnTo>
                  <a:lnTo>
                    <a:pt x="56" y="694"/>
                  </a:lnTo>
                  <a:lnTo>
                    <a:pt x="54" y="733"/>
                  </a:lnTo>
                  <a:lnTo>
                    <a:pt x="54" y="733"/>
                  </a:lnTo>
                  <a:lnTo>
                    <a:pt x="53" y="760"/>
                  </a:lnTo>
                  <a:lnTo>
                    <a:pt x="52" y="787"/>
                  </a:lnTo>
                  <a:lnTo>
                    <a:pt x="52" y="787"/>
                  </a:lnTo>
                  <a:lnTo>
                    <a:pt x="51" y="814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6" y="873"/>
                  </a:lnTo>
                  <a:lnTo>
                    <a:pt x="46" y="873"/>
                  </a:lnTo>
                  <a:lnTo>
                    <a:pt x="42" y="900"/>
                  </a:lnTo>
                  <a:lnTo>
                    <a:pt x="41" y="914"/>
                  </a:lnTo>
                  <a:lnTo>
                    <a:pt x="41" y="928"/>
                  </a:lnTo>
                  <a:lnTo>
                    <a:pt x="41" y="928"/>
                  </a:lnTo>
                  <a:lnTo>
                    <a:pt x="40" y="934"/>
                  </a:lnTo>
                  <a:lnTo>
                    <a:pt x="37" y="939"/>
                  </a:lnTo>
                  <a:lnTo>
                    <a:pt x="36" y="940"/>
                  </a:lnTo>
                  <a:lnTo>
                    <a:pt x="36" y="942"/>
                  </a:lnTo>
                  <a:lnTo>
                    <a:pt x="36" y="942"/>
                  </a:lnTo>
                  <a:lnTo>
                    <a:pt x="36" y="963"/>
                  </a:lnTo>
                  <a:lnTo>
                    <a:pt x="36" y="983"/>
                  </a:lnTo>
                  <a:lnTo>
                    <a:pt x="39" y="1003"/>
                  </a:lnTo>
                  <a:lnTo>
                    <a:pt x="41" y="1012"/>
                  </a:lnTo>
                  <a:lnTo>
                    <a:pt x="43" y="1022"/>
                  </a:lnTo>
                  <a:lnTo>
                    <a:pt x="48" y="1031"/>
                  </a:lnTo>
                  <a:lnTo>
                    <a:pt x="52" y="1040"/>
                  </a:lnTo>
                  <a:lnTo>
                    <a:pt x="57" y="1049"/>
                  </a:lnTo>
                  <a:lnTo>
                    <a:pt x="64" y="1058"/>
                  </a:lnTo>
                  <a:lnTo>
                    <a:pt x="71" y="1066"/>
                  </a:lnTo>
                  <a:lnTo>
                    <a:pt x="81" y="1073"/>
                  </a:lnTo>
                  <a:lnTo>
                    <a:pt x="91" y="1080"/>
                  </a:lnTo>
                  <a:lnTo>
                    <a:pt x="103" y="1088"/>
                  </a:lnTo>
                  <a:lnTo>
                    <a:pt x="111" y="1092"/>
                  </a:lnTo>
                  <a:lnTo>
                    <a:pt x="111" y="1092"/>
                  </a:lnTo>
                  <a:lnTo>
                    <a:pt x="135" y="1104"/>
                  </a:lnTo>
                  <a:lnTo>
                    <a:pt x="147" y="1109"/>
                  </a:lnTo>
                  <a:lnTo>
                    <a:pt x="159" y="1115"/>
                  </a:lnTo>
                  <a:lnTo>
                    <a:pt x="172" y="1119"/>
                  </a:lnTo>
                  <a:lnTo>
                    <a:pt x="185" y="1123"/>
                  </a:lnTo>
                  <a:lnTo>
                    <a:pt x="198" y="1125"/>
                  </a:lnTo>
                  <a:lnTo>
                    <a:pt x="212" y="1127"/>
                  </a:lnTo>
                  <a:lnTo>
                    <a:pt x="212" y="1127"/>
                  </a:lnTo>
                  <a:lnTo>
                    <a:pt x="251" y="1128"/>
                  </a:lnTo>
                  <a:lnTo>
                    <a:pt x="291" y="1128"/>
                  </a:lnTo>
                  <a:lnTo>
                    <a:pt x="305" y="1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1" name="Freeform 537"/>
            <p:cNvSpPr/>
            <p:nvPr/>
          </p:nvSpPr>
          <p:spPr bwMode="auto">
            <a:xfrm>
              <a:off x="2292351" y="3190875"/>
              <a:ext cx="436563" cy="241300"/>
            </a:xfrm>
            <a:custGeom>
              <a:avLst/>
              <a:gdLst/>
              <a:ahLst/>
              <a:cxnLst>
                <a:cxn ang="0">
                  <a:pos x="718" y="456"/>
                </a:cxn>
                <a:cxn ang="0">
                  <a:pos x="677" y="453"/>
                </a:cxn>
                <a:cxn ang="0">
                  <a:pos x="599" y="450"/>
                </a:cxn>
                <a:cxn ang="0">
                  <a:pos x="445" y="443"/>
                </a:cxn>
                <a:cxn ang="0">
                  <a:pos x="334" y="441"/>
                </a:cxn>
                <a:cxn ang="0">
                  <a:pos x="225" y="439"/>
                </a:cxn>
                <a:cxn ang="0">
                  <a:pos x="195" y="439"/>
                </a:cxn>
                <a:cxn ang="0">
                  <a:pos x="133" y="439"/>
                </a:cxn>
                <a:cxn ang="0">
                  <a:pos x="84" y="434"/>
                </a:cxn>
                <a:cxn ang="0">
                  <a:pos x="36" y="422"/>
                </a:cxn>
                <a:cxn ang="0">
                  <a:pos x="25" y="416"/>
                </a:cxn>
                <a:cxn ang="0">
                  <a:pos x="12" y="403"/>
                </a:cxn>
                <a:cxn ang="0">
                  <a:pos x="4" y="376"/>
                </a:cxn>
                <a:cxn ang="0">
                  <a:pos x="4" y="338"/>
                </a:cxn>
                <a:cxn ang="0">
                  <a:pos x="0" y="23"/>
                </a:cxn>
                <a:cxn ang="0">
                  <a:pos x="3" y="13"/>
                </a:cxn>
                <a:cxn ang="0">
                  <a:pos x="11" y="6"/>
                </a:cxn>
                <a:cxn ang="0">
                  <a:pos x="22" y="4"/>
                </a:cxn>
                <a:cxn ang="0">
                  <a:pos x="33" y="8"/>
                </a:cxn>
                <a:cxn ang="0">
                  <a:pos x="37" y="13"/>
                </a:cxn>
                <a:cxn ang="0">
                  <a:pos x="39" y="28"/>
                </a:cxn>
                <a:cxn ang="0">
                  <a:pos x="41" y="363"/>
                </a:cxn>
                <a:cxn ang="0">
                  <a:pos x="43" y="379"/>
                </a:cxn>
                <a:cxn ang="0">
                  <a:pos x="58" y="392"/>
                </a:cxn>
                <a:cxn ang="0">
                  <a:pos x="82" y="398"/>
                </a:cxn>
                <a:cxn ang="0">
                  <a:pos x="112" y="401"/>
                </a:cxn>
                <a:cxn ang="0">
                  <a:pos x="146" y="402"/>
                </a:cxn>
                <a:cxn ang="0">
                  <a:pos x="221" y="401"/>
                </a:cxn>
                <a:cxn ang="0">
                  <a:pos x="267" y="404"/>
                </a:cxn>
                <a:cxn ang="0">
                  <a:pos x="314" y="407"/>
                </a:cxn>
                <a:cxn ang="0">
                  <a:pos x="391" y="408"/>
                </a:cxn>
                <a:cxn ang="0">
                  <a:pos x="427" y="407"/>
                </a:cxn>
                <a:cxn ang="0">
                  <a:pos x="576" y="411"/>
                </a:cxn>
                <a:cxn ang="0">
                  <a:pos x="645" y="417"/>
                </a:cxn>
                <a:cxn ang="0">
                  <a:pos x="691" y="421"/>
                </a:cxn>
                <a:cxn ang="0">
                  <a:pos x="726" y="421"/>
                </a:cxn>
                <a:cxn ang="0">
                  <a:pos x="761" y="411"/>
                </a:cxn>
                <a:cxn ang="0">
                  <a:pos x="775" y="401"/>
                </a:cxn>
                <a:cxn ang="0">
                  <a:pos x="784" y="387"/>
                </a:cxn>
                <a:cxn ang="0">
                  <a:pos x="787" y="369"/>
                </a:cxn>
                <a:cxn ang="0">
                  <a:pos x="785" y="269"/>
                </a:cxn>
                <a:cxn ang="0">
                  <a:pos x="783" y="152"/>
                </a:cxn>
                <a:cxn ang="0">
                  <a:pos x="783" y="114"/>
                </a:cxn>
                <a:cxn ang="0">
                  <a:pos x="782" y="68"/>
                </a:cxn>
                <a:cxn ang="0">
                  <a:pos x="771" y="43"/>
                </a:cxn>
                <a:cxn ang="0">
                  <a:pos x="768" y="31"/>
                </a:cxn>
                <a:cxn ang="0">
                  <a:pos x="768" y="14"/>
                </a:cxn>
                <a:cxn ang="0">
                  <a:pos x="773" y="5"/>
                </a:cxn>
                <a:cxn ang="0">
                  <a:pos x="786" y="0"/>
                </a:cxn>
                <a:cxn ang="0">
                  <a:pos x="795" y="3"/>
                </a:cxn>
                <a:cxn ang="0">
                  <a:pos x="802" y="11"/>
                </a:cxn>
                <a:cxn ang="0">
                  <a:pos x="804" y="18"/>
                </a:cxn>
                <a:cxn ang="0">
                  <a:pos x="812" y="49"/>
                </a:cxn>
                <a:cxn ang="0">
                  <a:pos x="818" y="69"/>
                </a:cxn>
                <a:cxn ang="0">
                  <a:pos x="819" y="111"/>
                </a:cxn>
                <a:cxn ang="0">
                  <a:pos x="818" y="183"/>
                </a:cxn>
                <a:cxn ang="0">
                  <a:pos x="821" y="238"/>
                </a:cxn>
                <a:cxn ang="0">
                  <a:pos x="825" y="313"/>
                </a:cxn>
                <a:cxn ang="0">
                  <a:pos x="823" y="386"/>
                </a:cxn>
                <a:cxn ang="0">
                  <a:pos x="814" y="419"/>
                </a:cxn>
                <a:cxn ang="0">
                  <a:pos x="801" y="435"/>
                </a:cxn>
                <a:cxn ang="0">
                  <a:pos x="774" y="451"/>
                </a:cxn>
                <a:cxn ang="0">
                  <a:pos x="735" y="456"/>
                </a:cxn>
              </a:cxnLst>
              <a:rect l="0" t="0" r="r" b="b"/>
              <a:pathLst>
                <a:path w="825" h="456">
                  <a:moveTo>
                    <a:pt x="735" y="456"/>
                  </a:moveTo>
                  <a:lnTo>
                    <a:pt x="735" y="456"/>
                  </a:lnTo>
                  <a:lnTo>
                    <a:pt x="718" y="456"/>
                  </a:lnTo>
                  <a:lnTo>
                    <a:pt x="700" y="455"/>
                  </a:lnTo>
                  <a:lnTo>
                    <a:pt x="700" y="455"/>
                  </a:lnTo>
                  <a:lnTo>
                    <a:pt x="677" y="453"/>
                  </a:lnTo>
                  <a:lnTo>
                    <a:pt x="677" y="453"/>
                  </a:lnTo>
                  <a:lnTo>
                    <a:pt x="599" y="450"/>
                  </a:lnTo>
                  <a:lnTo>
                    <a:pt x="599" y="450"/>
                  </a:lnTo>
                  <a:lnTo>
                    <a:pt x="522" y="445"/>
                  </a:lnTo>
                  <a:lnTo>
                    <a:pt x="483" y="444"/>
                  </a:lnTo>
                  <a:lnTo>
                    <a:pt x="445" y="443"/>
                  </a:lnTo>
                  <a:lnTo>
                    <a:pt x="445" y="443"/>
                  </a:lnTo>
                  <a:lnTo>
                    <a:pt x="389" y="443"/>
                  </a:lnTo>
                  <a:lnTo>
                    <a:pt x="334" y="441"/>
                  </a:lnTo>
                  <a:lnTo>
                    <a:pt x="334" y="441"/>
                  </a:lnTo>
                  <a:lnTo>
                    <a:pt x="281" y="440"/>
                  </a:lnTo>
                  <a:lnTo>
                    <a:pt x="225" y="439"/>
                  </a:lnTo>
                  <a:lnTo>
                    <a:pt x="225" y="439"/>
                  </a:lnTo>
                  <a:lnTo>
                    <a:pt x="195" y="439"/>
                  </a:lnTo>
                  <a:lnTo>
                    <a:pt x="195" y="439"/>
                  </a:lnTo>
                  <a:lnTo>
                    <a:pt x="166" y="439"/>
                  </a:lnTo>
                  <a:lnTo>
                    <a:pt x="166" y="439"/>
                  </a:lnTo>
                  <a:lnTo>
                    <a:pt x="133" y="439"/>
                  </a:lnTo>
                  <a:lnTo>
                    <a:pt x="118" y="438"/>
                  </a:lnTo>
                  <a:lnTo>
                    <a:pt x="101" y="436"/>
                  </a:lnTo>
                  <a:lnTo>
                    <a:pt x="84" y="434"/>
                  </a:lnTo>
                  <a:lnTo>
                    <a:pt x="68" y="431"/>
                  </a:lnTo>
                  <a:lnTo>
                    <a:pt x="52" y="427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0" y="419"/>
                  </a:lnTo>
                  <a:lnTo>
                    <a:pt x="25" y="416"/>
                  </a:lnTo>
                  <a:lnTo>
                    <a:pt x="20" y="411"/>
                  </a:lnTo>
                  <a:lnTo>
                    <a:pt x="16" y="407"/>
                  </a:lnTo>
                  <a:lnTo>
                    <a:pt x="12" y="403"/>
                  </a:lnTo>
                  <a:lnTo>
                    <a:pt x="10" y="398"/>
                  </a:lnTo>
                  <a:lnTo>
                    <a:pt x="6" y="388"/>
                  </a:lnTo>
                  <a:lnTo>
                    <a:pt x="4" y="376"/>
                  </a:lnTo>
                  <a:lnTo>
                    <a:pt x="3" y="364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5" y="3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9" y="5"/>
                  </a:lnTo>
                  <a:lnTo>
                    <a:pt x="33" y="8"/>
                  </a:lnTo>
                  <a:lnTo>
                    <a:pt x="36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9" y="18"/>
                  </a:lnTo>
                  <a:lnTo>
                    <a:pt x="40" y="23"/>
                  </a:lnTo>
                  <a:lnTo>
                    <a:pt x="39" y="28"/>
                  </a:lnTo>
                  <a:lnTo>
                    <a:pt x="37" y="33"/>
                  </a:lnTo>
                  <a:lnTo>
                    <a:pt x="36" y="35"/>
                  </a:lnTo>
                  <a:lnTo>
                    <a:pt x="41" y="363"/>
                  </a:lnTo>
                  <a:lnTo>
                    <a:pt x="41" y="363"/>
                  </a:lnTo>
                  <a:lnTo>
                    <a:pt x="41" y="372"/>
                  </a:lnTo>
                  <a:lnTo>
                    <a:pt x="43" y="379"/>
                  </a:lnTo>
                  <a:lnTo>
                    <a:pt x="47" y="385"/>
                  </a:lnTo>
                  <a:lnTo>
                    <a:pt x="51" y="389"/>
                  </a:lnTo>
                  <a:lnTo>
                    <a:pt x="58" y="392"/>
                  </a:lnTo>
                  <a:lnTo>
                    <a:pt x="64" y="394"/>
                  </a:lnTo>
                  <a:lnTo>
                    <a:pt x="78" y="397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97" y="400"/>
                  </a:lnTo>
                  <a:lnTo>
                    <a:pt x="112" y="401"/>
                  </a:lnTo>
                  <a:lnTo>
                    <a:pt x="129" y="402"/>
                  </a:lnTo>
                  <a:lnTo>
                    <a:pt x="146" y="402"/>
                  </a:lnTo>
                  <a:lnTo>
                    <a:pt x="146" y="402"/>
                  </a:lnTo>
                  <a:lnTo>
                    <a:pt x="184" y="402"/>
                  </a:lnTo>
                  <a:lnTo>
                    <a:pt x="184" y="402"/>
                  </a:lnTo>
                  <a:lnTo>
                    <a:pt x="221" y="401"/>
                  </a:lnTo>
                  <a:lnTo>
                    <a:pt x="221" y="401"/>
                  </a:lnTo>
                  <a:lnTo>
                    <a:pt x="246" y="402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91" y="406"/>
                  </a:lnTo>
                  <a:lnTo>
                    <a:pt x="314" y="407"/>
                  </a:lnTo>
                  <a:lnTo>
                    <a:pt x="355" y="408"/>
                  </a:lnTo>
                  <a:lnTo>
                    <a:pt x="355" y="408"/>
                  </a:lnTo>
                  <a:lnTo>
                    <a:pt x="391" y="408"/>
                  </a:lnTo>
                  <a:lnTo>
                    <a:pt x="391" y="408"/>
                  </a:lnTo>
                  <a:lnTo>
                    <a:pt x="427" y="407"/>
                  </a:lnTo>
                  <a:lnTo>
                    <a:pt x="427" y="407"/>
                  </a:lnTo>
                  <a:lnTo>
                    <a:pt x="480" y="408"/>
                  </a:lnTo>
                  <a:lnTo>
                    <a:pt x="530" y="409"/>
                  </a:lnTo>
                  <a:lnTo>
                    <a:pt x="576" y="411"/>
                  </a:lnTo>
                  <a:lnTo>
                    <a:pt x="622" y="413"/>
                  </a:lnTo>
                  <a:lnTo>
                    <a:pt x="622" y="413"/>
                  </a:lnTo>
                  <a:lnTo>
                    <a:pt x="645" y="417"/>
                  </a:lnTo>
                  <a:lnTo>
                    <a:pt x="645" y="417"/>
                  </a:lnTo>
                  <a:lnTo>
                    <a:pt x="675" y="420"/>
                  </a:lnTo>
                  <a:lnTo>
                    <a:pt x="691" y="421"/>
                  </a:lnTo>
                  <a:lnTo>
                    <a:pt x="707" y="421"/>
                  </a:lnTo>
                  <a:lnTo>
                    <a:pt x="707" y="421"/>
                  </a:lnTo>
                  <a:lnTo>
                    <a:pt x="726" y="421"/>
                  </a:lnTo>
                  <a:lnTo>
                    <a:pt x="741" y="418"/>
                  </a:lnTo>
                  <a:lnTo>
                    <a:pt x="756" y="413"/>
                  </a:lnTo>
                  <a:lnTo>
                    <a:pt x="761" y="411"/>
                  </a:lnTo>
                  <a:lnTo>
                    <a:pt x="767" y="408"/>
                  </a:lnTo>
                  <a:lnTo>
                    <a:pt x="771" y="404"/>
                  </a:lnTo>
                  <a:lnTo>
                    <a:pt x="775" y="401"/>
                  </a:lnTo>
                  <a:lnTo>
                    <a:pt x="779" y="396"/>
                  </a:lnTo>
                  <a:lnTo>
                    <a:pt x="782" y="392"/>
                  </a:lnTo>
                  <a:lnTo>
                    <a:pt x="784" y="387"/>
                  </a:lnTo>
                  <a:lnTo>
                    <a:pt x="786" y="381"/>
                  </a:lnTo>
                  <a:lnTo>
                    <a:pt x="787" y="375"/>
                  </a:lnTo>
                  <a:lnTo>
                    <a:pt x="787" y="369"/>
                  </a:lnTo>
                  <a:lnTo>
                    <a:pt x="787" y="369"/>
                  </a:lnTo>
                  <a:lnTo>
                    <a:pt x="786" y="324"/>
                  </a:lnTo>
                  <a:lnTo>
                    <a:pt x="785" y="269"/>
                  </a:lnTo>
                  <a:lnTo>
                    <a:pt x="785" y="269"/>
                  </a:lnTo>
                  <a:lnTo>
                    <a:pt x="783" y="188"/>
                  </a:lnTo>
                  <a:lnTo>
                    <a:pt x="783" y="152"/>
                  </a:lnTo>
                  <a:lnTo>
                    <a:pt x="783" y="121"/>
                  </a:lnTo>
                  <a:lnTo>
                    <a:pt x="783" y="114"/>
                  </a:lnTo>
                  <a:lnTo>
                    <a:pt x="783" y="114"/>
                  </a:lnTo>
                  <a:lnTo>
                    <a:pt x="784" y="96"/>
                  </a:lnTo>
                  <a:lnTo>
                    <a:pt x="783" y="78"/>
                  </a:lnTo>
                  <a:lnTo>
                    <a:pt x="782" y="68"/>
                  </a:lnTo>
                  <a:lnTo>
                    <a:pt x="779" y="59"/>
                  </a:lnTo>
                  <a:lnTo>
                    <a:pt x="777" y="51"/>
                  </a:lnTo>
                  <a:lnTo>
                    <a:pt x="771" y="43"/>
                  </a:lnTo>
                  <a:lnTo>
                    <a:pt x="771" y="43"/>
                  </a:lnTo>
                  <a:lnTo>
                    <a:pt x="769" y="37"/>
                  </a:lnTo>
                  <a:lnTo>
                    <a:pt x="768" y="31"/>
                  </a:lnTo>
                  <a:lnTo>
                    <a:pt x="768" y="18"/>
                  </a:lnTo>
                  <a:lnTo>
                    <a:pt x="768" y="18"/>
                  </a:lnTo>
                  <a:lnTo>
                    <a:pt x="768" y="14"/>
                  </a:lnTo>
                  <a:lnTo>
                    <a:pt x="769" y="11"/>
                  </a:lnTo>
                  <a:lnTo>
                    <a:pt x="771" y="8"/>
                  </a:lnTo>
                  <a:lnTo>
                    <a:pt x="773" y="5"/>
                  </a:lnTo>
                  <a:lnTo>
                    <a:pt x="777" y="3"/>
                  </a:lnTo>
                  <a:lnTo>
                    <a:pt x="780" y="1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1"/>
                  </a:lnTo>
                  <a:lnTo>
                    <a:pt x="795" y="3"/>
                  </a:lnTo>
                  <a:lnTo>
                    <a:pt x="798" y="5"/>
                  </a:lnTo>
                  <a:lnTo>
                    <a:pt x="800" y="8"/>
                  </a:lnTo>
                  <a:lnTo>
                    <a:pt x="802" y="11"/>
                  </a:lnTo>
                  <a:lnTo>
                    <a:pt x="803" y="14"/>
                  </a:lnTo>
                  <a:lnTo>
                    <a:pt x="804" y="18"/>
                  </a:lnTo>
                  <a:lnTo>
                    <a:pt x="804" y="18"/>
                  </a:lnTo>
                  <a:lnTo>
                    <a:pt x="804" y="26"/>
                  </a:lnTo>
                  <a:lnTo>
                    <a:pt x="806" y="33"/>
                  </a:lnTo>
                  <a:lnTo>
                    <a:pt x="812" y="49"/>
                  </a:lnTo>
                  <a:lnTo>
                    <a:pt x="812" y="49"/>
                  </a:lnTo>
                  <a:lnTo>
                    <a:pt x="816" y="62"/>
                  </a:lnTo>
                  <a:lnTo>
                    <a:pt x="818" y="69"/>
                  </a:lnTo>
                  <a:lnTo>
                    <a:pt x="819" y="76"/>
                  </a:lnTo>
                  <a:lnTo>
                    <a:pt x="819" y="76"/>
                  </a:lnTo>
                  <a:lnTo>
                    <a:pt x="819" y="111"/>
                  </a:lnTo>
                  <a:lnTo>
                    <a:pt x="819" y="145"/>
                  </a:lnTo>
                  <a:lnTo>
                    <a:pt x="819" y="145"/>
                  </a:lnTo>
                  <a:lnTo>
                    <a:pt x="818" y="183"/>
                  </a:lnTo>
                  <a:lnTo>
                    <a:pt x="818" y="183"/>
                  </a:lnTo>
                  <a:lnTo>
                    <a:pt x="819" y="207"/>
                  </a:lnTo>
                  <a:lnTo>
                    <a:pt x="821" y="238"/>
                  </a:lnTo>
                  <a:lnTo>
                    <a:pt x="821" y="238"/>
                  </a:lnTo>
                  <a:lnTo>
                    <a:pt x="824" y="287"/>
                  </a:lnTo>
                  <a:lnTo>
                    <a:pt x="825" y="313"/>
                  </a:lnTo>
                  <a:lnTo>
                    <a:pt x="825" y="339"/>
                  </a:lnTo>
                  <a:lnTo>
                    <a:pt x="825" y="363"/>
                  </a:lnTo>
                  <a:lnTo>
                    <a:pt x="823" y="386"/>
                  </a:lnTo>
                  <a:lnTo>
                    <a:pt x="819" y="404"/>
                  </a:lnTo>
                  <a:lnTo>
                    <a:pt x="817" y="411"/>
                  </a:lnTo>
                  <a:lnTo>
                    <a:pt x="814" y="419"/>
                  </a:lnTo>
                  <a:lnTo>
                    <a:pt x="814" y="419"/>
                  </a:lnTo>
                  <a:lnTo>
                    <a:pt x="809" y="428"/>
                  </a:lnTo>
                  <a:lnTo>
                    <a:pt x="801" y="435"/>
                  </a:lnTo>
                  <a:lnTo>
                    <a:pt x="794" y="442"/>
                  </a:lnTo>
                  <a:lnTo>
                    <a:pt x="785" y="448"/>
                  </a:lnTo>
                  <a:lnTo>
                    <a:pt x="774" y="451"/>
                  </a:lnTo>
                  <a:lnTo>
                    <a:pt x="763" y="454"/>
                  </a:lnTo>
                  <a:lnTo>
                    <a:pt x="750" y="456"/>
                  </a:lnTo>
                  <a:lnTo>
                    <a:pt x="735" y="456"/>
                  </a:lnTo>
                  <a:lnTo>
                    <a:pt x="735" y="4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2" name="Freeform 538"/>
            <p:cNvSpPr>
              <a:spLocks noEditPoints="1"/>
            </p:cNvSpPr>
            <p:nvPr/>
          </p:nvSpPr>
          <p:spPr bwMode="auto">
            <a:xfrm>
              <a:off x="2570163" y="3225800"/>
              <a:ext cx="103188" cy="158750"/>
            </a:xfrm>
            <a:custGeom>
              <a:avLst/>
              <a:gdLst/>
              <a:ahLst/>
              <a:cxnLst>
                <a:cxn ang="0">
                  <a:pos x="72" y="299"/>
                </a:cxn>
                <a:cxn ang="0">
                  <a:pos x="40" y="295"/>
                </a:cxn>
                <a:cxn ang="0">
                  <a:pos x="18" y="284"/>
                </a:cxn>
                <a:cxn ang="0">
                  <a:pos x="8" y="274"/>
                </a:cxn>
                <a:cxn ang="0">
                  <a:pos x="2" y="250"/>
                </a:cxn>
                <a:cxn ang="0">
                  <a:pos x="3" y="124"/>
                </a:cxn>
                <a:cxn ang="0">
                  <a:pos x="2" y="92"/>
                </a:cxn>
                <a:cxn ang="0">
                  <a:pos x="2" y="58"/>
                </a:cxn>
                <a:cxn ang="0">
                  <a:pos x="6" y="38"/>
                </a:cxn>
                <a:cxn ang="0">
                  <a:pos x="8" y="23"/>
                </a:cxn>
                <a:cxn ang="0">
                  <a:pos x="8" y="22"/>
                </a:cxn>
                <a:cxn ang="0">
                  <a:pos x="12" y="10"/>
                </a:cxn>
                <a:cxn ang="0">
                  <a:pos x="21" y="5"/>
                </a:cxn>
                <a:cxn ang="0">
                  <a:pos x="55" y="2"/>
                </a:cxn>
                <a:cxn ang="0">
                  <a:pos x="101" y="0"/>
                </a:cxn>
                <a:cxn ang="0">
                  <a:pos x="136" y="4"/>
                </a:cxn>
                <a:cxn ang="0">
                  <a:pos x="172" y="17"/>
                </a:cxn>
                <a:cxn ang="0">
                  <a:pos x="184" y="32"/>
                </a:cxn>
                <a:cxn ang="0">
                  <a:pos x="192" y="60"/>
                </a:cxn>
                <a:cxn ang="0">
                  <a:pos x="195" y="117"/>
                </a:cxn>
                <a:cxn ang="0">
                  <a:pos x="193" y="193"/>
                </a:cxn>
                <a:cxn ang="0">
                  <a:pos x="190" y="273"/>
                </a:cxn>
                <a:cxn ang="0">
                  <a:pos x="187" y="283"/>
                </a:cxn>
                <a:cxn ang="0">
                  <a:pos x="183" y="288"/>
                </a:cxn>
                <a:cxn ang="0">
                  <a:pos x="172" y="291"/>
                </a:cxn>
                <a:cxn ang="0">
                  <a:pos x="169" y="291"/>
                </a:cxn>
                <a:cxn ang="0">
                  <a:pos x="165" y="292"/>
                </a:cxn>
                <a:cxn ang="0">
                  <a:pos x="153" y="296"/>
                </a:cxn>
                <a:cxn ang="0">
                  <a:pos x="107" y="299"/>
                </a:cxn>
                <a:cxn ang="0">
                  <a:pos x="82" y="39"/>
                </a:cxn>
                <a:cxn ang="0">
                  <a:pos x="42" y="40"/>
                </a:cxn>
                <a:cxn ang="0">
                  <a:pos x="39" y="70"/>
                </a:cxn>
                <a:cxn ang="0">
                  <a:pos x="38" y="177"/>
                </a:cxn>
                <a:cxn ang="0">
                  <a:pos x="37" y="209"/>
                </a:cxn>
                <a:cxn ang="0">
                  <a:pos x="40" y="240"/>
                </a:cxn>
                <a:cxn ang="0">
                  <a:pos x="46" y="252"/>
                </a:cxn>
                <a:cxn ang="0">
                  <a:pos x="61" y="261"/>
                </a:cxn>
                <a:cxn ang="0">
                  <a:pos x="71" y="261"/>
                </a:cxn>
                <a:cxn ang="0">
                  <a:pos x="109" y="260"/>
                </a:cxn>
                <a:cxn ang="0">
                  <a:pos x="153" y="255"/>
                </a:cxn>
                <a:cxn ang="0">
                  <a:pos x="156" y="180"/>
                </a:cxn>
                <a:cxn ang="0">
                  <a:pos x="159" y="100"/>
                </a:cxn>
                <a:cxn ang="0">
                  <a:pos x="159" y="74"/>
                </a:cxn>
                <a:cxn ang="0">
                  <a:pos x="150" y="53"/>
                </a:cxn>
                <a:cxn ang="0">
                  <a:pos x="123" y="42"/>
                </a:cxn>
                <a:cxn ang="0">
                  <a:pos x="82" y="39"/>
                </a:cxn>
              </a:cxnLst>
              <a:rect l="0" t="0" r="r" b="b"/>
              <a:pathLst>
                <a:path w="195" h="299">
                  <a:moveTo>
                    <a:pt x="85" y="299"/>
                  </a:moveTo>
                  <a:lnTo>
                    <a:pt x="85" y="299"/>
                  </a:lnTo>
                  <a:lnTo>
                    <a:pt x="72" y="299"/>
                  </a:lnTo>
                  <a:lnTo>
                    <a:pt x="60" y="298"/>
                  </a:lnTo>
                  <a:lnTo>
                    <a:pt x="49" y="297"/>
                  </a:lnTo>
                  <a:lnTo>
                    <a:pt x="40" y="295"/>
                  </a:lnTo>
                  <a:lnTo>
                    <a:pt x="31" y="292"/>
                  </a:lnTo>
                  <a:lnTo>
                    <a:pt x="24" y="289"/>
                  </a:lnTo>
                  <a:lnTo>
                    <a:pt x="18" y="284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8" y="274"/>
                  </a:lnTo>
                  <a:lnTo>
                    <a:pt x="5" y="268"/>
                  </a:lnTo>
                  <a:lnTo>
                    <a:pt x="3" y="26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3" y="126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5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3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6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78" y="1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19" y="1"/>
                  </a:lnTo>
                  <a:lnTo>
                    <a:pt x="136" y="4"/>
                  </a:lnTo>
                  <a:lnTo>
                    <a:pt x="150" y="7"/>
                  </a:lnTo>
                  <a:lnTo>
                    <a:pt x="163" y="11"/>
                  </a:lnTo>
                  <a:lnTo>
                    <a:pt x="172" y="17"/>
                  </a:lnTo>
                  <a:lnTo>
                    <a:pt x="179" y="23"/>
                  </a:lnTo>
                  <a:lnTo>
                    <a:pt x="182" y="27"/>
                  </a:lnTo>
                  <a:lnTo>
                    <a:pt x="184" y="3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92" y="60"/>
                  </a:lnTo>
                  <a:lnTo>
                    <a:pt x="194" y="80"/>
                  </a:lnTo>
                  <a:lnTo>
                    <a:pt x="195" y="99"/>
                  </a:lnTo>
                  <a:lnTo>
                    <a:pt x="195" y="117"/>
                  </a:lnTo>
                  <a:lnTo>
                    <a:pt x="195" y="155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1" y="233"/>
                  </a:lnTo>
                  <a:lnTo>
                    <a:pt x="190" y="254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88" y="280"/>
                  </a:lnTo>
                  <a:lnTo>
                    <a:pt x="187" y="283"/>
                  </a:lnTo>
                  <a:lnTo>
                    <a:pt x="185" y="286"/>
                  </a:lnTo>
                  <a:lnTo>
                    <a:pt x="185" y="286"/>
                  </a:lnTo>
                  <a:lnTo>
                    <a:pt x="183" y="288"/>
                  </a:lnTo>
                  <a:lnTo>
                    <a:pt x="179" y="290"/>
                  </a:lnTo>
                  <a:lnTo>
                    <a:pt x="176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69" y="291"/>
                  </a:lnTo>
                  <a:lnTo>
                    <a:pt x="167" y="290"/>
                  </a:lnTo>
                  <a:lnTo>
                    <a:pt x="165" y="292"/>
                  </a:lnTo>
                  <a:lnTo>
                    <a:pt x="165" y="292"/>
                  </a:lnTo>
                  <a:lnTo>
                    <a:pt x="160" y="295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26" y="298"/>
                  </a:lnTo>
                  <a:lnTo>
                    <a:pt x="126" y="298"/>
                  </a:lnTo>
                  <a:lnTo>
                    <a:pt x="107" y="299"/>
                  </a:lnTo>
                  <a:lnTo>
                    <a:pt x="85" y="299"/>
                  </a:lnTo>
                  <a:lnTo>
                    <a:pt x="85" y="299"/>
                  </a:lnTo>
                  <a:close/>
                  <a:moveTo>
                    <a:pt x="82" y="39"/>
                  </a:moveTo>
                  <a:lnTo>
                    <a:pt x="82" y="39"/>
                  </a:lnTo>
                  <a:lnTo>
                    <a:pt x="53" y="40"/>
                  </a:lnTo>
                  <a:lnTo>
                    <a:pt x="42" y="40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9" y="70"/>
                  </a:lnTo>
                  <a:lnTo>
                    <a:pt x="38" y="88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7" y="209"/>
                  </a:lnTo>
                  <a:lnTo>
                    <a:pt x="37" y="226"/>
                  </a:lnTo>
                  <a:lnTo>
                    <a:pt x="38" y="233"/>
                  </a:lnTo>
                  <a:lnTo>
                    <a:pt x="40" y="240"/>
                  </a:lnTo>
                  <a:lnTo>
                    <a:pt x="42" y="246"/>
                  </a:lnTo>
                  <a:lnTo>
                    <a:pt x="46" y="252"/>
                  </a:lnTo>
                  <a:lnTo>
                    <a:pt x="46" y="252"/>
                  </a:lnTo>
                  <a:lnTo>
                    <a:pt x="51" y="256"/>
                  </a:lnTo>
                  <a:lnTo>
                    <a:pt x="56" y="259"/>
                  </a:lnTo>
                  <a:lnTo>
                    <a:pt x="61" y="261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31" y="260"/>
                  </a:lnTo>
                  <a:lnTo>
                    <a:pt x="153" y="260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54" y="217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57" y="140"/>
                  </a:lnTo>
                  <a:lnTo>
                    <a:pt x="159" y="100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9" y="74"/>
                  </a:lnTo>
                  <a:lnTo>
                    <a:pt x="156" y="67"/>
                  </a:lnTo>
                  <a:lnTo>
                    <a:pt x="154" y="59"/>
                  </a:lnTo>
                  <a:lnTo>
                    <a:pt x="150" y="53"/>
                  </a:lnTo>
                  <a:lnTo>
                    <a:pt x="144" y="48"/>
                  </a:lnTo>
                  <a:lnTo>
                    <a:pt x="136" y="45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05" y="40"/>
                  </a:lnTo>
                  <a:lnTo>
                    <a:pt x="82" y="39"/>
                  </a:lnTo>
                  <a:lnTo>
                    <a:pt x="82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3" name="Freeform 539"/>
            <p:cNvSpPr>
              <a:spLocks noEditPoints="1"/>
            </p:cNvSpPr>
            <p:nvPr/>
          </p:nvSpPr>
          <p:spPr bwMode="auto">
            <a:xfrm>
              <a:off x="2292351" y="3478213"/>
              <a:ext cx="504825" cy="250825"/>
            </a:xfrm>
            <a:custGeom>
              <a:avLst/>
              <a:gdLst/>
              <a:ahLst/>
              <a:cxnLst>
                <a:cxn ang="0">
                  <a:pos x="761" y="472"/>
                </a:cxn>
                <a:cxn ang="0">
                  <a:pos x="506" y="468"/>
                </a:cxn>
                <a:cxn ang="0">
                  <a:pos x="259" y="459"/>
                </a:cxn>
                <a:cxn ang="0">
                  <a:pos x="116" y="455"/>
                </a:cxn>
                <a:cxn ang="0">
                  <a:pos x="53" y="437"/>
                </a:cxn>
                <a:cxn ang="0">
                  <a:pos x="13" y="392"/>
                </a:cxn>
                <a:cxn ang="0">
                  <a:pos x="2" y="316"/>
                </a:cxn>
                <a:cxn ang="0">
                  <a:pos x="5" y="219"/>
                </a:cxn>
                <a:cxn ang="0">
                  <a:pos x="1" y="114"/>
                </a:cxn>
                <a:cxn ang="0">
                  <a:pos x="5" y="67"/>
                </a:cxn>
                <a:cxn ang="0">
                  <a:pos x="11" y="38"/>
                </a:cxn>
                <a:cxn ang="0">
                  <a:pos x="31" y="13"/>
                </a:cxn>
                <a:cxn ang="0">
                  <a:pos x="69" y="2"/>
                </a:cxn>
                <a:cxn ang="0">
                  <a:pos x="132" y="0"/>
                </a:cxn>
                <a:cxn ang="0">
                  <a:pos x="565" y="3"/>
                </a:cxn>
                <a:cxn ang="0">
                  <a:pos x="777" y="14"/>
                </a:cxn>
                <a:cxn ang="0">
                  <a:pos x="810" y="13"/>
                </a:cxn>
                <a:cxn ang="0">
                  <a:pos x="868" y="16"/>
                </a:cxn>
                <a:cxn ang="0">
                  <a:pos x="899" y="30"/>
                </a:cxn>
                <a:cxn ang="0">
                  <a:pos x="934" y="75"/>
                </a:cxn>
                <a:cxn ang="0">
                  <a:pos x="941" y="96"/>
                </a:cxn>
                <a:cxn ang="0">
                  <a:pos x="946" y="107"/>
                </a:cxn>
                <a:cxn ang="0">
                  <a:pos x="947" y="117"/>
                </a:cxn>
                <a:cxn ang="0">
                  <a:pos x="950" y="207"/>
                </a:cxn>
                <a:cxn ang="0">
                  <a:pos x="953" y="353"/>
                </a:cxn>
                <a:cxn ang="0">
                  <a:pos x="945" y="401"/>
                </a:cxn>
                <a:cxn ang="0">
                  <a:pos x="924" y="440"/>
                </a:cxn>
                <a:cxn ang="0">
                  <a:pos x="890" y="463"/>
                </a:cxn>
                <a:cxn ang="0">
                  <a:pos x="864" y="471"/>
                </a:cxn>
                <a:cxn ang="0">
                  <a:pos x="41" y="90"/>
                </a:cxn>
                <a:cxn ang="0">
                  <a:pos x="36" y="103"/>
                </a:cxn>
                <a:cxn ang="0">
                  <a:pos x="41" y="219"/>
                </a:cxn>
                <a:cxn ang="0">
                  <a:pos x="38" y="333"/>
                </a:cxn>
                <a:cxn ang="0">
                  <a:pos x="48" y="377"/>
                </a:cxn>
                <a:cxn ang="0">
                  <a:pos x="82" y="410"/>
                </a:cxn>
                <a:cxn ang="0">
                  <a:pos x="144" y="422"/>
                </a:cxn>
                <a:cxn ang="0">
                  <a:pos x="233" y="425"/>
                </a:cxn>
                <a:cxn ang="0">
                  <a:pos x="564" y="435"/>
                </a:cxn>
                <a:cxn ang="0">
                  <a:pos x="868" y="433"/>
                </a:cxn>
                <a:cxn ang="0">
                  <a:pos x="894" y="418"/>
                </a:cxn>
                <a:cxn ang="0">
                  <a:pos x="909" y="392"/>
                </a:cxn>
                <a:cxn ang="0">
                  <a:pos x="916" y="292"/>
                </a:cxn>
                <a:cxn ang="0">
                  <a:pos x="913" y="186"/>
                </a:cxn>
                <a:cxn ang="0">
                  <a:pos x="910" y="117"/>
                </a:cxn>
                <a:cxn ang="0">
                  <a:pos x="899" y="94"/>
                </a:cxn>
                <a:cxn ang="0">
                  <a:pos x="871" y="55"/>
                </a:cxn>
                <a:cxn ang="0">
                  <a:pos x="828" y="50"/>
                </a:cxn>
                <a:cxn ang="0">
                  <a:pos x="749" y="51"/>
                </a:cxn>
                <a:cxn ang="0">
                  <a:pos x="567" y="38"/>
                </a:cxn>
                <a:cxn ang="0">
                  <a:pos x="102" y="37"/>
                </a:cxn>
                <a:cxn ang="0">
                  <a:pos x="52" y="46"/>
                </a:cxn>
                <a:cxn ang="0">
                  <a:pos x="41" y="82"/>
                </a:cxn>
              </a:cxnLst>
              <a:rect l="0" t="0" r="r" b="b"/>
              <a:pathLst>
                <a:path w="954" h="473">
                  <a:moveTo>
                    <a:pt x="849" y="473"/>
                  </a:moveTo>
                  <a:lnTo>
                    <a:pt x="848" y="473"/>
                  </a:lnTo>
                  <a:lnTo>
                    <a:pt x="847" y="473"/>
                  </a:lnTo>
                  <a:lnTo>
                    <a:pt x="847" y="473"/>
                  </a:lnTo>
                  <a:lnTo>
                    <a:pt x="761" y="472"/>
                  </a:lnTo>
                  <a:lnTo>
                    <a:pt x="675" y="470"/>
                  </a:lnTo>
                  <a:lnTo>
                    <a:pt x="675" y="470"/>
                  </a:lnTo>
                  <a:lnTo>
                    <a:pt x="591" y="469"/>
                  </a:lnTo>
                  <a:lnTo>
                    <a:pt x="506" y="468"/>
                  </a:lnTo>
                  <a:lnTo>
                    <a:pt x="506" y="468"/>
                  </a:lnTo>
                  <a:lnTo>
                    <a:pt x="465" y="468"/>
                  </a:lnTo>
                  <a:lnTo>
                    <a:pt x="423" y="467"/>
                  </a:lnTo>
                  <a:lnTo>
                    <a:pt x="343" y="463"/>
                  </a:lnTo>
                  <a:lnTo>
                    <a:pt x="343" y="463"/>
                  </a:lnTo>
                  <a:lnTo>
                    <a:pt x="259" y="459"/>
                  </a:lnTo>
                  <a:lnTo>
                    <a:pt x="217" y="458"/>
                  </a:lnTo>
                  <a:lnTo>
                    <a:pt x="174" y="458"/>
                  </a:lnTo>
                  <a:lnTo>
                    <a:pt x="174" y="458"/>
                  </a:lnTo>
                  <a:lnTo>
                    <a:pt x="144" y="457"/>
                  </a:lnTo>
                  <a:lnTo>
                    <a:pt x="116" y="455"/>
                  </a:lnTo>
                  <a:lnTo>
                    <a:pt x="102" y="453"/>
                  </a:lnTo>
                  <a:lnTo>
                    <a:pt x="90" y="450"/>
                  </a:lnTo>
                  <a:lnTo>
                    <a:pt x="77" y="447"/>
                  </a:lnTo>
                  <a:lnTo>
                    <a:pt x="65" y="443"/>
                  </a:lnTo>
                  <a:lnTo>
                    <a:pt x="53" y="437"/>
                  </a:lnTo>
                  <a:lnTo>
                    <a:pt x="44" y="430"/>
                  </a:lnTo>
                  <a:lnTo>
                    <a:pt x="35" y="423"/>
                  </a:lnTo>
                  <a:lnTo>
                    <a:pt x="27" y="414"/>
                  </a:lnTo>
                  <a:lnTo>
                    <a:pt x="19" y="405"/>
                  </a:lnTo>
                  <a:lnTo>
                    <a:pt x="13" y="392"/>
                  </a:lnTo>
                  <a:lnTo>
                    <a:pt x="9" y="380"/>
                  </a:lnTo>
                  <a:lnTo>
                    <a:pt x="5" y="365"/>
                  </a:lnTo>
                  <a:lnTo>
                    <a:pt x="5" y="365"/>
                  </a:lnTo>
                  <a:lnTo>
                    <a:pt x="3" y="341"/>
                  </a:lnTo>
                  <a:lnTo>
                    <a:pt x="2" y="316"/>
                  </a:lnTo>
                  <a:lnTo>
                    <a:pt x="2" y="291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4" y="242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4" y="18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1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74"/>
                  </a:lnTo>
                  <a:lnTo>
                    <a:pt x="4" y="69"/>
                  </a:lnTo>
                  <a:lnTo>
                    <a:pt x="5" y="6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7" y="55"/>
                  </a:lnTo>
                  <a:lnTo>
                    <a:pt x="8" y="46"/>
                  </a:lnTo>
                  <a:lnTo>
                    <a:pt x="11" y="38"/>
                  </a:lnTo>
                  <a:lnTo>
                    <a:pt x="13" y="31"/>
                  </a:lnTo>
                  <a:lnTo>
                    <a:pt x="17" y="25"/>
                  </a:lnTo>
                  <a:lnTo>
                    <a:pt x="21" y="20"/>
                  </a:lnTo>
                  <a:lnTo>
                    <a:pt x="26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40" y="9"/>
                  </a:lnTo>
                  <a:lnTo>
                    <a:pt x="49" y="6"/>
                  </a:lnTo>
                  <a:lnTo>
                    <a:pt x="60" y="4"/>
                  </a:lnTo>
                  <a:lnTo>
                    <a:pt x="69" y="2"/>
                  </a:lnTo>
                  <a:lnTo>
                    <a:pt x="8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54" y="1"/>
                  </a:lnTo>
                  <a:lnTo>
                    <a:pt x="493" y="1"/>
                  </a:lnTo>
                  <a:lnTo>
                    <a:pt x="493" y="1"/>
                  </a:lnTo>
                  <a:lnTo>
                    <a:pt x="529" y="1"/>
                  </a:lnTo>
                  <a:lnTo>
                    <a:pt x="565" y="3"/>
                  </a:lnTo>
                  <a:lnTo>
                    <a:pt x="635" y="7"/>
                  </a:lnTo>
                  <a:lnTo>
                    <a:pt x="635" y="7"/>
                  </a:lnTo>
                  <a:lnTo>
                    <a:pt x="705" y="12"/>
                  </a:lnTo>
                  <a:lnTo>
                    <a:pt x="741" y="13"/>
                  </a:lnTo>
                  <a:lnTo>
                    <a:pt x="777" y="14"/>
                  </a:lnTo>
                  <a:lnTo>
                    <a:pt x="777" y="14"/>
                  </a:lnTo>
                  <a:lnTo>
                    <a:pt x="799" y="14"/>
                  </a:lnTo>
                  <a:lnTo>
                    <a:pt x="799" y="14"/>
                  </a:lnTo>
                  <a:lnTo>
                    <a:pt x="810" y="13"/>
                  </a:lnTo>
                  <a:lnTo>
                    <a:pt x="810" y="13"/>
                  </a:lnTo>
                  <a:lnTo>
                    <a:pt x="832" y="13"/>
                  </a:lnTo>
                  <a:lnTo>
                    <a:pt x="832" y="13"/>
                  </a:lnTo>
                  <a:lnTo>
                    <a:pt x="850" y="13"/>
                  </a:lnTo>
                  <a:lnTo>
                    <a:pt x="859" y="14"/>
                  </a:lnTo>
                  <a:lnTo>
                    <a:pt x="868" y="16"/>
                  </a:lnTo>
                  <a:lnTo>
                    <a:pt x="877" y="18"/>
                  </a:lnTo>
                  <a:lnTo>
                    <a:pt x="885" y="20"/>
                  </a:lnTo>
                  <a:lnTo>
                    <a:pt x="893" y="24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11" y="40"/>
                  </a:lnTo>
                  <a:lnTo>
                    <a:pt x="920" y="51"/>
                  </a:lnTo>
                  <a:lnTo>
                    <a:pt x="927" y="63"/>
                  </a:lnTo>
                  <a:lnTo>
                    <a:pt x="934" y="75"/>
                  </a:lnTo>
                  <a:lnTo>
                    <a:pt x="934" y="75"/>
                  </a:lnTo>
                  <a:lnTo>
                    <a:pt x="937" y="85"/>
                  </a:lnTo>
                  <a:lnTo>
                    <a:pt x="937" y="85"/>
                  </a:lnTo>
                  <a:lnTo>
                    <a:pt x="939" y="93"/>
                  </a:lnTo>
                  <a:lnTo>
                    <a:pt x="940" y="95"/>
                  </a:lnTo>
                  <a:lnTo>
                    <a:pt x="941" y="96"/>
                  </a:lnTo>
                  <a:lnTo>
                    <a:pt x="941" y="96"/>
                  </a:lnTo>
                  <a:lnTo>
                    <a:pt x="943" y="98"/>
                  </a:lnTo>
                  <a:lnTo>
                    <a:pt x="945" y="101"/>
                  </a:lnTo>
                  <a:lnTo>
                    <a:pt x="946" y="104"/>
                  </a:lnTo>
                  <a:lnTo>
                    <a:pt x="946" y="107"/>
                  </a:lnTo>
                  <a:lnTo>
                    <a:pt x="946" y="108"/>
                  </a:lnTo>
                  <a:lnTo>
                    <a:pt x="946" y="109"/>
                  </a:lnTo>
                  <a:lnTo>
                    <a:pt x="946" y="109"/>
                  </a:lnTo>
                  <a:lnTo>
                    <a:pt x="947" y="113"/>
                  </a:lnTo>
                  <a:lnTo>
                    <a:pt x="947" y="117"/>
                  </a:lnTo>
                  <a:lnTo>
                    <a:pt x="946" y="118"/>
                  </a:lnTo>
                  <a:lnTo>
                    <a:pt x="946" y="119"/>
                  </a:lnTo>
                  <a:lnTo>
                    <a:pt x="946" y="119"/>
                  </a:lnTo>
                  <a:lnTo>
                    <a:pt x="948" y="164"/>
                  </a:lnTo>
                  <a:lnTo>
                    <a:pt x="950" y="207"/>
                  </a:lnTo>
                  <a:lnTo>
                    <a:pt x="950" y="207"/>
                  </a:lnTo>
                  <a:lnTo>
                    <a:pt x="952" y="249"/>
                  </a:lnTo>
                  <a:lnTo>
                    <a:pt x="954" y="291"/>
                  </a:lnTo>
                  <a:lnTo>
                    <a:pt x="954" y="332"/>
                  </a:lnTo>
                  <a:lnTo>
                    <a:pt x="953" y="353"/>
                  </a:lnTo>
                  <a:lnTo>
                    <a:pt x="951" y="374"/>
                  </a:lnTo>
                  <a:lnTo>
                    <a:pt x="951" y="374"/>
                  </a:lnTo>
                  <a:lnTo>
                    <a:pt x="950" y="383"/>
                  </a:lnTo>
                  <a:lnTo>
                    <a:pt x="948" y="392"/>
                  </a:lnTo>
                  <a:lnTo>
                    <a:pt x="945" y="401"/>
                  </a:lnTo>
                  <a:lnTo>
                    <a:pt x="942" y="410"/>
                  </a:lnTo>
                  <a:lnTo>
                    <a:pt x="938" y="418"/>
                  </a:lnTo>
                  <a:lnTo>
                    <a:pt x="934" y="425"/>
                  </a:lnTo>
                  <a:lnTo>
                    <a:pt x="929" y="432"/>
                  </a:lnTo>
                  <a:lnTo>
                    <a:pt x="924" y="440"/>
                  </a:lnTo>
                  <a:lnTo>
                    <a:pt x="918" y="445"/>
                  </a:lnTo>
                  <a:lnTo>
                    <a:pt x="912" y="451"/>
                  </a:lnTo>
                  <a:lnTo>
                    <a:pt x="905" y="455"/>
                  </a:lnTo>
                  <a:lnTo>
                    <a:pt x="898" y="460"/>
                  </a:lnTo>
                  <a:lnTo>
                    <a:pt x="890" y="463"/>
                  </a:lnTo>
                  <a:lnTo>
                    <a:pt x="882" y="467"/>
                  </a:lnTo>
                  <a:lnTo>
                    <a:pt x="874" y="469"/>
                  </a:lnTo>
                  <a:lnTo>
                    <a:pt x="865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0" y="472"/>
                  </a:lnTo>
                  <a:lnTo>
                    <a:pt x="857" y="473"/>
                  </a:lnTo>
                  <a:lnTo>
                    <a:pt x="849" y="473"/>
                  </a:lnTo>
                  <a:close/>
                  <a:moveTo>
                    <a:pt x="41" y="90"/>
                  </a:moveTo>
                  <a:lnTo>
                    <a:pt x="41" y="90"/>
                  </a:lnTo>
                  <a:lnTo>
                    <a:pt x="40" y="95"/>
                  </a:lnTo>
                  <a:lnTo>
                    <a:pt x="38" y="100"/>
                  </a:lnTo>
                  <a:lnTo>
                    <a:pt x="36" y="101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40" y="184"/>
                  </a:lnTo>
                  <a:lnTo>
                    <a:pt x="41" y="219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39" y="311"/>
                  </a:lnTo>
                  <a:lnTo>
                    <a:pt x="39" y="311"/>
                  </a:lnTo>
                  <a:lnTo>
                    <a:pt x="38" y="333"/>
                  </a:lnTo>
                  <a:lnTo>
                    <a:pt x="38" y="34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4" y="366"/>
                  </a:lnTo>
                  <a:lnTo>
                    <a:pt x="48" y="377"/>
                  </a:lnTo>
                  <a:lnTo>
                    <a:pt x="55" y="386"/>
                  </a:lnTo>
                  <a:lnTo>
                    <a:pt x="61" y="394"/>
                  </a:lnTo>
                  <a:lnTo>
                    <a:pt x="67" y="400"/>
                  </a:lnTo>
                  <a:lnTo>
                    <a:pt x="74" y="406"/>
                  </a:lnTo>
                  <a:lnTo>
                    <a:pt x="82" y="410"/>
                  </a:lnTo>
                  <a:lnTo>
                    <a:pt x="91" y="414"/>
                  </a:lnTo>
                  <a:lnTo>
                    <a:pt x="99" y="417"/>
                  </a:lnTo>
                  <a:lnTo>
                    <a:pt x="108" y="419"/>
                  </a:lnTo>
                  <a:lnTo>
                    <a:pt x="126" y="421"/>
                  </a:lnTo>
                  <a:lnTo>
                    <a:pt x="144" y="422"/>
                  </a:lnTo>
                  <a:lnTo>
                    <a:pt x="163" y="422"/>
                  </a:lnTo>
                  <a:lnTo>
                    <a:pt x="163" y="422"/>
                  </a:lnTo>
                  <a:lnTo>
                    <a:pt x="199" y="423"/>
                  </a:lnTo>
                  <a:lnTo>
                    <a:pt x="233" y="425"/>
                  </a:lnTo>
                  <a:lnTo>
                    <a:pt x="233" y="425"/>
                  </a:lnTo>
                  <a:lnTo>
                    <a:pt x="261" y="427"/>
                  </a:lnTo>
                  <a:lnTo>
                    <a:pt x="290" y="429"/>
                  </a:lnTo>
                  <a:lnTo>
                    <a:pt x="290" y="429"/>
                  </a:lnTo>
                  <a:lnTo>
                    <a:pt x="424" y="432"/>
                  </a:lnTo>
                  <a:lnTo>
                    <a:pt x="564" y="435"/>
                  </a:lnTo>
                  <a:lnTo>
                    <a:pt x="704" y="436"/>
                  </a:lnTo>
                  <a:lnTo>
                    <a:pt x="848" y="437"/>
                  </a:lnTo>
                  <a:lnTo>
                    <a:pt x="848" y="437"/>
                  </a:lnTo>
                  <a:lnTo>
                    <a:pt x="862" y="435"/>
                  </a:lnTo>
                  <a:lnTo>
                    <a:pt x="868" y="433"/>
                  </a:lnTo>
                  <a:lnTo>
                    <a:pt x="875" y="431"/>
                  </a:lnTo>
                  <a:lnTo>
                    <a:pt x="880" y="428"/>
                  </a:lnTo>
                  <a:lnTo>
                    <a:pt x="885" y="425"/>
                  </a:lnTo>
                  <a:lnTo>
                    <a:pt x="890" y="422"/>
                  </a:lnTo>
                  <a:lnTo>
                    <a:pt x="894" y="418"/>
                  </a:lnTo>
                  <a:lnTo>
                    <a:pt x="894" y="418"/>
                  </a:lnTo>
                  <a:lnTo>
                    <a:pt x="898" y="412"/>
                  </a:lnTo>
                  <a:lnTo>
                    <a:pt x="903" y="406"/>
                  </a:lnTo>
                  <a:lnTo>
                    <a:pt x="906" y="399"/>
                  </a:lnTo>
                  <a:lnTo>
                    <a:pt x="909" y="392"/>
                  </a:lnTo>
                  <a:lnTo>
                    <a:pt x="913" y="377"/>
                  </a:lnTo>
                  <a:lnTo>
                    <a:pt x="916" y="360"/>
                  </a:lnTo>
                  <a:lnTo>
                    <a:pt x="917" y="344"/>
                  </a:lnTo>
                  <a:lnTo>
                    <a:pt x="917" y="326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4" y="225"/>
                  </a:lnTo>
                  <a:lnTo>
                    <a:pt x="913" y="186"/>
                  </a:lnTo>
                  <a:lnTo>
                    <a:pt x="913" y="186"/>
                  </a:lnTo>
                  <a:lnTo>
                    <a:pt x="911" y="154"/>
                  </a:lnTo>
                  <a:lnTo>
                    <a:pt x="911" y="121"/>
                  </a:lnTo>
                  <a:lnTo>
                    <a:pt x="911" y="118"/>
                  </a:lnTo>
                  <a:lnTo>
                    <a:pt x="910" y="117"/>
                  </a:lnTo>
                  <a:lnTo>
                    <a:pt x="910" y="117"/>
                  </a:lnTo>
                  <a:lnTo>
                    <a:pt x="907" y="112"/>
                  </a:lnTo>
                  <a:lnTo>
                    <a:pt x="904" y="106"/>
                  </a:lnTo>
                  <a:lnTo>
                    <a:pt x="899" y="94"/>
                  </a:lnTo>
                  <a:lnTo>
                    <a:pt x="899" y="94"/>
                  </a:lnTo>
                  <a:lnTo>
                    <a:pt x="894" y="79"/>
                  </a:lnTo>
                  <a:lnTo>
                    <a:pt x="890" y="72"/>
                  </a:lnTo>
                  <a:lnTo>
                    <a:pt x="886" y="65"/>
                  </a:lnTo>
                  <a:lnTo>
                    <a:pt x="879" y="60"/>
                  </a:lnTo>
                  <a:lnTo>
                    <a:pt x="871" y="55"/>
                  </a:lnTo>
                  <a:lnTo>
                    <a:pt x="860" y="51"/>
                  </a:lnTo>
                  <a:lnTo>
                    <a:pt x="847" y="50"/>
                  </a:lnTo>
                  <a:lnTo>
                    <a:pt x="847" y="50"/>
                  </a:lnTo>
                  <a:lnTo>
                    <a:pt x="828" y="50"/>
                  </a:lnTo>
                  <a:lnTo>
                    <a:pt x="828" y="50"/>
                  </a:lnTo>
                  <a:lnTo>
                    <a:pt x="796" y="50"/>
                  </a:lnTo>
                  <a:lnTo>
                    <a:pt x="796" y="50"/>
                  </a:lnTo>
                  <a:lnTo>
                    <a:pt x="764" y="51"/>
                  </a:lnTo>
                  <a:lnTo>
                    <a:pt x="764" y="51"/>
                  </a:lnTo>
                  <a:lnTo>
                    <a:pt x="749" y="51"/>
                  </a:lnTo>
                  <a:lnTo>
                    <a:pt x="735" y="50"/>
                  </a:lnTo>
                  <a:lnTo>
                    <a:pt x="735" y="50"/>
                  </a:lnTo>
                  <a:lnTo>
                    <a:pt x="678" y="45"/>
                  </a:lnTo>
                  <a:lnTo>
                    <a:pt x="623" y="40"/>
                  </a:lnTo>
                  <a:lnTo>
                    <a:pt x="567" y="38"/>
                  </a:lnTo>
                  <a:lnTo>
                    <a:pt x="511" y="36"/>
                  </a:lnTo>
                  <a:lnTo>
                    <a:pt x="178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02" y="37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71" y="39"/>
                  </a:lnTo>
                  <a:lnTo>
                    <a:pt x="60" y="42"/>
                  </a:lnTo>
                  <a:lnTo>
                    <a:pt x="52" y="46"/>
                  </a:lnTo>
                  <a:lnTo>
                    <a:pt x="46" y="51"/>
                  </a:lnTo>
                  <a:lnTo>
                    <a:pt x="43" y="57"/>
                  </a:lnTo>
                  <a:lnTo>
                    <a:pt x="41" y="65"/>
                  </a:lnTo>
                  <a:lnTo>
                    <a:pt x="41" y="73"/>
                  </a:lnTo>
                  <a:lnTo>
                    <a:pt x="41" y="82"/>
                  </a:lnTo>
                  <a:lnTo>
                    <a:pt x="41" y="85"/>
                  </a:lnTo>
                  <a:lnTo>
                    <a:pt x="41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4" name="组合 953"/>
          <p:cNvGrpSpPr/>
          <p:nvPr/>
        </p:nvGrpSpPr>
        <p:grpSpPr>
          <a:xfrm>
            <a:off x="6792362" y="2438453"/>
            <a:ext cx="886884" cy="937684"/>
            <a:chOff x="5181601" y="2120900"/>
            <a:chExt cx="665163" cy="703263"/>
          </a:xfrm>
          <a:solidFill>
            <a:srgbClr val="634923"/>
          </a:solidFill>
        </p:grpSpPr>
        <p:sp>
          <p:nvSpPr>
            <p:cNvPr id="1692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7" name="组合 966"/>
          <p:cNvGrpSpPr/>
          <p:nvPr/>
        </p:nvGrpSpPr>
        <p:grpSpPr>
          <a:xfrm>
            <a:off x="2768578" y="5118153"/>
            <a:ext cx="1007535" cy="838201"/>
            <a:chOff x="2163763" y="4130675"/>
            <a:chExt cx="755651" cy="628651"/>
          </a:xfrm>
          <a:solidFill>
            <a:srgbClr val="634923"/>
          </a:solidFill>
        </p:grpSpPr>
        <p:sp>
          <p:nvSpPr>
            <p:cNvPr id="16992" name="Freeform 608"/>
            <p:cNvSpPr/>
            <p:nvPr/>
          </p:nvSpPr>
          <p:spPr bwMode="auto">
            <a:xfrm>
              <a:off x="2178051" y="4143375"/>
              <a:ext cx="104775" cy="100013"/>
            </a:xfrm>
            <a:custGeom>
              <a:avLst/>
              <a:gdLst/>
              <a:ahLst/>
              <a:cxnLst>
                <a:cxn ang="0">
                  <a:pos x="192" y="1"/>
                </a:cxn>
                <a:cxn ang="0">
                  <a:pos x="192" y="1"/>
                </a:cxn>
                <a:cxn ang="0">
                  <a:pos x="180" y="11"/>
                </a:cxn>
                <a:cxn ang="0">
                  <a:pos x="167" y="21"/>
                </a:cxn>
                <a:cxn ang="0">
                  <a:pos x="144" y="43"/>
                </a:cxn>
                <a:cxn ang="0">
                  <a:pos x="123" y="66"/>
                </a:cxn>
                <a:cxn ang="0">
                  <a:pos x="110" y="77"/>
                </a:cxn>
                <a:cxn ang="0">
                  <a:pos x="99" y="87"/>
                </a:cxn>
                <a:cxn ang="0">
                  <a:pos x="99" y="87"/>
                </a:cxn>
                <a:cxn ang="0">
                  <a:pos x="73" y="110"/>
                </a:cxn>
                <a:cxn ang="0">
                  <a:pos x="48" y="133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4"/>
                </a:cxn>
                <a:cxn ang="0">
                  <a:pos x="0" y="187"/>
                </a:cxn>
                <a:cxn ang="0">
                  <a:pos x="2" y="189"/>
                </a:cxn>
                <a:cxn ang="0">
                  <a:pos x="5" y="190"/>
                </a:cxn>
                <a:cxn ang="0">
                  <a:pos x="9" y="190"/>
                </a:cxn>
                <a:cxn ang="0">
                  <a:pos x="9" y="190"/>
                </a:cxn>
                <a:cxn ang="0">
                  <a:pos x="12" y="189"/>
                </a:cxn>
                <a:cxn ang="0">
                  <a:pos x="13" y="188"/>
                </a:cxn>
                <a:cxn ang="0">
                  <a:pos x="14" y="185"/>
                </a:cxn>
                <a:cxn ang="0">
                  <a:pos x="13" y="183"/>
                </a:cxn>
                <a:cxn ang="0">
                  <a:pos x="13" y="183"/>
                </a:cxn>
                <a:cxn ang="0">
                  <a:pos x="56" y="141"/>
                </a:cxn>
                <a:cxn ang="0">
                  <a:pos x="99" y="100"/>
                </a:cxn>
                <a:cxn ang="0">
                  <a:pos x="99" y="100"/>
                </a:cxn>
                <a:cxn ang="0">
                  <a:pos x="123" y="77"/>
                </a:cxn>
                <a:cxn ang="0">
                  <a:pos x="147" y="53"/>
                </a:cxn>
                <a:cxn ang="0">
                  <a:pos x="171" y="30"/>
                </a:cxn>
                <a:cxn ang="0">
                  <a:pos x="184" y="19"/>
                </a:cxn>
                <a:cxn ang="0">
                  <a:pos x="197" y="9"/>
                </a:cxn>
                <a:cxn ang="0">
                  <a:pos x="197" y="9"/>
                </a:cxn>
                <a:cxn ang="0">
                  <a:pos x="198" y="7"/>
                </a:cxn>
                <a:cxn ang="0">
                  <a:pos x="199" y="6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1"/>
                </a:cxn>
                <a:cxn ang="0">
                  <a:pos x="192" y="1"/>
                </a:cxn>
              </a:cxnLst>
              <a:rect l="0" t="0" r="r" b="b"/>
              <a:pathLst>
                <a:path w="199" h="190">
                  <a:moveTo>
                    <a:pt x="192" y="1"/>
                  </a:moveTo>
                  <a:lnTo>
                    <a:pt x="192" y="1"/>
                  </a:lnTo>
                  <a:lnTo>
                    <a:pt x="180" y="11"/>
                  </a:lnTo>
                  <a:lnTo>
                    <a:pt x="167" y="21"/>
                  </a:lnTo>
                  <a:lnTo>
                    <a:pt x="144" y="43"/>
                  </a:lnTo>
                  <a:lnTo>
                    <a:pt x="123" y="66"/>
                  </a:lnTo>
                  <a:lnTo>
                    <a:pt x="110" y="77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73" y="110"/>
                  </a:lnTo>
                  <a:lnTo>
                    <a:pt x="48" y="133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2" y="189"/>
                  </a:lnTo>
                  <a:lnTo>
                    <a:pt x="5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89"/>
                  </a:lnTo>
                  <a:lnTo>
                    <a:pt x="13" y="188"/>
                  </a:lnTo>
                  <a:lnTo>
                    <a:pt x="14" y="185"/>
                  </a:lnTo>
                  <a:lnTo>
                    <a:pt x="13" y="183"/>
                  </a:lnTo>
                  <a:lnTo>
                    <a:pt x="13" y="183"/>
                  </a:lnTo>
                  <a:lnTo>
                    <a:pt x="56" y="141"/>
                  </a:lnTo>
                  <a:lnTo>
                    <a:pt x="99" y="100"/>
                  </a:lnTo>
                  <a:lnTo>
                    <a:pt x="99" y="100"/>
                  </a:lnTo>
                  <a:lnTo>
                    <a:pt x="123" y="77"/>
                  </a:lnTo>
                  <a:lnTo>
                    <a:pt x="147" y="53"/>
                  </a:lnTo>
                  <a:lnTo>
                    <a:pt x="171" y="30"/>
                  </a:lnTo>
                  <a:lnTo>
                    <a:pt x="184" y="19"/>
                  </a:lnTo>
                  <a:lnTo>
                    <a:pt x="197" y="9"/>
                  </a:lnTo>
                  <a:lnTo>
                    <a:pt x="197" y="9"/>
                  </a:lnTo>
                  <a:lnTo>
                    <a:pt x="198" y="7"/>
                  </a:lnTo>
                  <a:lnTo>
                    <a:pt x="199" y="6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3" name="Freeform 609"/>
            <p:cNvSpPr/>
            <p:nvPr/>
          </p:nvSpPr>
          <p:spPr bwMode="auto">
            <a:xfrm>
              <a:off x="2170113" y="4137025"/>
              <a:ext cx="147638" cy="1492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7" y="19"/>
                </a:cxn>
                <a:cxn ang="0">
                  <a:pos x="242" y="38"/>
                </a:cxn>
                <a:cxn ang="0">
                  <a:pos x="228" y="56"/>
                </a:cxn>
                <a:cxn ang="0">
                  <a:pos x="212" y="74"/>
                </a:cxn>
                <a:cxn ang="0">
                  <a:pos x="212" y="74"/>
                </a:cxn>
                <a:cxn ang="0">
                  <a:pos x="196" y="90"/>
                </a:cxn>
                <a:cxn ang="0">
                  <a:pos x="179" y="106"/>
                </a:cxn>
                <a:cxn ang="0">
                  <a:pos x="145" y="139"/>
                </a:cxn>
                <a:cxn ang="0">
                  <a:pos x="145" y="139"/>
                </a:cxn>
                <a:cxn ang="0">
                  <a:pos x="77" y="203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7" y="268"/>
                </a:cxn>
                <a:cxn ang="0">
                  <a:pos x="7" y="268"/>
                </a:cxn>
                <a:cxn ang="0">
                  <a:pos x="2" y="272"/>
                </a:cxn>
                <a:cxn ang="0">
                  <a:pos x="2" y="272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1" y="277"/>
                </a:cxn>
                <a:cxn ang="0">
                  <a:pos x="3" y="279"/>
                </a:cxn>
                <a:cxn ang="0">
                  <a:pos x="7" y="280"/>
                </a:cxn>
                <a:cxn ang="0">
                  <a:pos x="7" y="280"/>
                </a:cxn>
                <a:cxn ang="0">
                  <a:pos x="10" y="279"/>
                </a:cxn>
                <a:cxn ang="0">
                  <a:pos x="12" y="278"/>
                </a:cxn>
                <a:cxn ang="0">
                  <a:pos x="14" y="274"/>
                </a:cxn>
                <a:cxn ang="0">
                  <a:pos x="14" y="274"/>
                </a:cxn>
                <a:cxn ang="0">
                  <a:pos x="84" y="210"/>
                </a:cxn>
                <a:cxn ang="0">
                  <a:pos x="118" y="178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85" y="113"/>
                </a:cxn>
                <a:cxn ang="0">
                  <a:pos x="218" y="80"/>
                </a:cxn>
                <a:cxn ang="0">
                  <a:pos x="218" y="80"/>
                </a:cxn>
                <a:cxn ang="0">
                  <a:pos x="234" y="62"/>
                </a:cxn>
                <a:cxn ang="0">
                  <a:pos x="249" y="45"/>
                </a:cxn>
                <a:cxn ang="0">
                  <a:pos x="264" y="26"/>
                </a:cxn>
                <a:cxn ang="0">
                  <a:pos x="279" y="9"/>
                </a:cxn>
                <a:cxn ang="0">
                  <a:pos x="279" y="9"/>
                </a:cxn>
                <a:cxn ang="0">
                  <a:pos x="280" y="7"/>
                </a:cxn>
                <a:cxn ang="0">
                  <a:pos x="280" y="5"/>
                </a:cxn>
                <a:cxn ang="0">
                  <a:pos x="280" y="3"/>
                </a:cxn>
                <a:cxn ang="0">
                  <a:pos x="279" y="1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0" h="280">
                  <a:moveTo>
                    <a:pt x="272" y="1"/>
                  </a:moveTo>
                  <a:lnTo>
                    <a:pt x="272" y="1"/>
                  </a:lnTo>
                  <a:lnTo>
                    <a:pt x="257" y="19"/>
                  </a:lnTo>
                  <a:lnTo>
                    <a:pt x="242" y="38"/>
                  </a:lnTo>
                  <a:lnTo>
                    <a:pt x="228" y="56"/>
                  </a:lnTo>
                  <a:lnTo>
                    <a:pt x="212" y="74"/>
                  </a:lnTo>
                  <a:lnTo>
                    <a:pt x="212" y="74"/>
                  </a:lnTo>
                  <a:lnTo>
                    <a:pt x="196" y="90"/>
                  </a:lnTo>
                  <a:lnTo>
                    <a:pt x="179" y="106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77" y="203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7" y="268"/>
                  </a:lnTo>
                  <a:lnTo>
                    <a:pt x="7" y="268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1" y="277"/>
                  </a:lnTo>
                  <a:lnTo>
                    <a:pt x="3" y="279"/>
                  </a:lnTo>
                  <a:lnTo>
                    <a:pt x="7" y="280"/>
                  </a:lnTo>
                  <a:lnTo>
                    <a:pt x="7" y="280"/>
                  </a:lnTo>
                  <a:lnTo>
                    <a:pt x="10" y="279"/>
                  </a:lnTo>
                  <a:lnTo>
                    <a:pt x="12" y="278"/>
                  </a:lnTo>
                  <a:lnTo>
                    <a:pt x="14" y="274"/>
                  </a:lnTo>
                  <a:lnTo>
                    <a:pt x="14" y="274"/>
                  </a:lnTo>
                  <a:lnTo>
                    <a:pt x="84" y="210"/>
                  </a:lnTo>
                  <a:lnTo>
                    <a:pt x="118" y="178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85" y="113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34" y="62"/>
                  </a:lnTo>
                  <a:lnTo>
                    <a:pt x="249" y="45"/>
                  </a:lnTo>
                  <a:lnTo>
                    <a:pt x="264" y="26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80" y="7"/>
                  </a:lnTo>
                  <a:lnTo>
                    <a:pt x="280" y="5"/>
                  </a:lnTo>
                  <a:lnTo>
                    <a:pt x="280" y="3"/>
                  </a:lnTo>
                  <a:lnTo>
                    <a:pt x="279" y="1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4" name="Freeform 610"/>
            <p:cNvSpPr/>
            <p:nvPr/>
          </p:nvSpPr>
          <p:spPr bwMode="auto">
            <a:xfrm>
              <a:off x="2198688" y="4140200"/>
              <a:ext cx="157163" cy="176213"/>
            </a:xfrm>
            <a:custGeom>
              <a:avLst/>
              <a:gdLst/>
              <a:ahLst/>
              <a:cxnLst>
                <a:cxn ang="0">
                  <a:pos x="290" y="1"/>
                </a:cxn>
                <a:cxn ang="0">
                  <a:pos x="290" y="1"/>
                </a:cxn>
                <a:cxn ang="0">
                  <a:pos x="199" y="101"/>
                </a:cxn>
                <a:cxn ang="0">
                  <a:pos x="154" y="149"/>
                </a:cxn>
                <a:cxn ang="0">
                  <a:pos x="107" y="199"/>
                </a:cxn>
                <a:cxn ang="0">
                  <a:pos x="107" y="199"/>
                </a:cxn>
                <a:cxn ang="0">
                  <a:pos x="88" y="220"/>
                </a:cxn>
                <a:cxn ang="0">
                  <a:pos x="69" y="240"/>
                </a:cxn>
                <a:cxn ang="0">
                  <a:pos x="51" y="262"/>
                </a:cxn>
                <a:cxn ang="0">
                  <a:pos x="31" y="284"/>
                </a:cxn>
                <a:cxn ang="0">
                  <a:pos x="31" y="284"/>
                </a:cxn>
                <a:cxn ang="0">
                  <a:pos x="13" y="302"/>
                </a:cxn>
                <a:cxn ang="0">
                  <a:pos x="5" y="314"/>
                </a:cxn>
                <a:cxn ang="0">
                  <a:pos x="2" y="319"/>
                </a:cxn>
                <a:cxn ang="0">
                  <a:pos x="0" y="325"/>
                </a:cxn>
                <a:cxn ang="0">
                  <a:pos x="0" y="325"/>
                </a:cxn>
                <a:cxn ang="0">
                  <a:pos x="0" y="327"/>
                </a:cxn>
                <a:cxn ang="0">
                  <a:pos x="1" y="329"/>
                </a:cxn>
                <a:cxn ang="0">
                  <a:pos x="1" y="329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3" y="331"/>
                </a:cxn>
                <a:cxn ang="0">
                  <a:pos x="5" y="331"/>
                </a:cxn>
                <a:cxn ang="0">
                  <a:pos x="6" y="330"/>
                </a:cxn>
                <a:cxn ang="0">
                  <a:pos x="8" y="329"/>
                </a:cxn>
                <a:cxn ang="0">
                  <a:pos x="9" y="328"/>
                </a:cxn>
                <a:cxn ang="0">
                  <a:pos x="9" y="326"/>
                </a:cxn>
                <a:cxn ang="0">
                  <a:pos x="9" y="325"/>
                </a:cxn>
                <a:cxn ang="0">
                  <a:pos x="8" y="323"/>
                </a:cxn>
                <a:cxn ang="0">
                  <a:pos x="8" y="323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8" y="316"/>
                </a:cxn>
                <a:cxn ang="0">
                  <a:pos x="27" y="302"/>
                </a:cxn>
                <a:cxn ang="0">
                  <a:pos x="27" y="302"/>
                </a:cxn>
                <a:cxn ang="0">
                  <a:pos x="47" y="281"/>
                </a:cxn>
                <a:cxn ang="0">
                  <a:pos x="47" y="281"/>
                </a:cxn>
                <a:cxn ang="0">
                  <a:pos x="65" y="258"/>
                </a:cxn>
                <a:cxn ang="0">
                  <a:pos x="85" y="236"/>
                </a:cxn>
                <a:cxn ang="0">
                  <a:pos x="126" y="193"/>
                </a:cxn>
                <a:cxn ang="0">
                  <a:pos x="126" y="193"/>
                </a:cxn>
                <a:cxn ang="0">
                  <a:pos x="169" y="147"/>
                </a:cxn>
                <a:cxn ang="0">
                  <a:pos x="213" y="101"/>
                </a:cxn>
                <a:cxn ang="0">
                  <a:pos x="298" y="7"/>
                </a:cxn>
                <a:cxn ang="0">
                  <a:pos x="298" y="7"/>
                </a:cxn>
                <a:cxn ang="0">
                  <a:pos x="299" y="6"/>
                </a:cxn>
                <a:cxn ang="0">
                  <a:pos x="299" y="4"/>
                </a:cxn>
                <a:cxn ang="0">
                  <a:pos x="298" y="2"/>
                </a:cxn>
                <a:cxn ang="0">
                  <a:pos x="297" y="1"/>
                </a:cxn>
                <a:cxn ang="0">
                  <a:pos x="295" y="0"/>
                </a:cxn>
                <a:cxn ang="0">
                  <a:pos x="293" y="0"/>
                </a:cxn>
                <a:cxn ang="0">
                  <a:pos x="292" y="0"/>
                </a:cxn>
                <a:cxn ang="0">
                  <a:pos x="290" y="1"/>
                </a:cxn>
                <a:cxn ang="0">
                  <a:pos x="290" y="1"/>
                </a:cxn>
              </a:cxnLst>
              <a:rect l="0" t="0" r="r" b="b"/>
              <a:pathLst>
                <a:path w="299" h="331">
                  <a:moveTo>
                    <a:pt x="290" y="1"/>
                  </a:moveTo>
                  <a:lnTo>
                    <a:pt x="290" y="1"/>
                  </a:lnTo>
                  <a:lnTo>
                    <a:pt x="199" y="101"/>
                  </a:lnTo>
                  <a:lnTo>
                    <a:pt x="154" y="149"/>
                  </a:lnTo>
                  <a:lnTo>
                    <a:pt x="107" y="199"/>
                  </a:lnTo>
                  <a:lnTo>
                    <a:pt x="107" y="199"/>
                  </a:lnTo>
                  <a:lnTo>
                    <a:pt x="88" y="220"/>
                  </a:lnTo>
                  <a:lnTo>
                    <a:pt x="69" y="240"/>
                  </a:lnTo>
                  <a:lnTo>
                    <a:pt x="51" y="262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13" y="302"/>
                  </a:lnTo>
                  <a:lnTo>
                    <a:pt x="5" y="314"/>
                  </a:lnTo>
                  <a:lnTo>
                    <a:pt x="2" y="31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7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8" y="329"/>
                  </a:lnTo>
                  <a:lnTo>
                    <a:pt x="9" y="328"/>
                  </a:lnTo>
                  <a:lnTo>
                    <a:pt x="9" y="326"/>
                  </a:lnTo>
                  <a:lnTo>
                    <a:pt x="9" y="325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8" y="316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47" y="281"/>
                  </a:lnTo>
                  <a:lnTo>
                    <a:pt x="47" y="281"/>
                  </a:lnTo>
                  <a:lnTo>
                    <a:pt x="65" y="258"/>
                  </a:lnTo>
                  <a:lnTo>
                    <a:pt x="85" y="236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69" y="147"/>
                  </a:lnTo>
                  <a:lnTo>
                    <a:pt x="213" y="101"/>
                  </a:lnTo>
                  <a:lnTo>
                    <a:pt x="298" y="7"/>
                  </a:lnTo>
                  <a:lnTo>
                    <a:pt x="298" y="7"/>
                  </a:lnTo>
                  <a:lnTo>
                    <a:pt x="299" y="6"/>
                  </a:lnTo>
                  <a:lnTo>
                    <a:pt x="299" y="4"/>
                  </a:lnTo>
                  <a:lnTo>
                    <a:pt x="298" y="2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92" y="0"/>
                  </a:lnTo>
                  <a:lnTo>
                    <a:pt x="290" y="1"/>
                  </a:lnTo>
                  <a:lnTo>
                    <a:pt x="2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5" name="Freeform 611"/>
            <p:cNvSpPr/>
            <p:nvPr/>
          </p:nvSpPr>
          <p:spPr bwMode="auto">
            <a:xfrm>
              <a:off x="2165351" y="4157663"/>
              <a:ext cx="220663" cy="220663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386" y="17"/>
                </a:cxn>
                <a:cxn ang="0">
                  <a:pos x="365" y="40"/>
                </a:cxn>
                <a:cxn ang="0">
                  <a:pos x="336" y="76"/>
                </a:cxn>
                <a:cxn ang="0">
                  <a:pos x="325" y="87"/>
                </a:cxn>
                <a:cxn ang="0">
                  <a:pos x="299" y="115"/>
                </a:cxn>
                <a:cxn ang="0">
                  <a:pos x="240" y="167"/>
                </a:cxn>
                <a:cxn ang="0">
                  <a:pos x="212" y="194"/>
                </a:cxn>
                <a:cxn ang="0">
                  <a:pos x="153" y="253"/>
                </a:cxn>
                <a:cxn ang="0">
                  <a:pos x="95" y="312"/>
                </a:cxn>
                <a:cxn ang="0">
                  <a:pos x="42" y="363"/>
                </a:cxn>
                <a:cxn ang="0">
                  <a:pos x="20" y="385"/>
                </a:cxn>
                <a:cxn ang="0">
                  <a:pos x="5" y="402"/>
                </a:cxn>
                <a:cxn ang="0">
                  <a:pos x="1" y="410"/>
                </a:cxn>
                <a:cxn ang="0">
                  <a:pos x="1" y="414"/>
                </a:cxn>
                <a:cxn ang="0">
                  <a:pos x="5" y="417"/>
                </a:cxn>
                <a:cxn ang="0">
                  <a:pos x="10" y="416"/>
                </a:cxn>
                <a:cxn ang="0">
                  <a:pos x="17" y="413"/>
                </a:cxn>
                <a:cxn ang="0">
                  <a:pos x="19" y="409"/>
                </a:cxn>
                <a:cxn ang="0">
                  <a:pos x="19" y="406"/>
                </a:cxn>
                <a:cxn ang="0">
                  <a:pos x="17" y="403"/>
                </a:cxn>
                <a:cxn ang="0">
                  <a:pos x="32" y="386"/>
                </a:cxn>
                <a:cxn ang="0">
                  <a:pos x="49" y="369"/>
                </a:cxn>
                <a:cxn ang="0">
                  <a:pos x="101" y="318"/>
                </a:cxn>
                <a:cxn ang="0">
                  <a:pos x="185" y="235"/>
                </a:cxn>
                <a:cxn ang="0">
                  <a:pos x="212" y="206"/>
                </a:cxn>
                <a:cxn ang="0">
                  <a:pos x="239" y="180"/>
                </a:cxn>
                <a:cxn ang="0">
                  <a:pos x="293" y="131"/>
                </a:cxn>
                <a:cxn ang="0">
                  <a:pos x="321" y="106"/>
                </a:cxn>
                <a:cxn ang="0">
                  <a:pos x="368" y="54"/>
                </a:cxn>
                <a:cxn ang="0">
                  <a:pos x="378" y="41"/>
                </a:cxn>
                <a:cxn ang="0">
                  <a:pos x="395" y="22"/>
                </a:cxn>
                <a:cxn ang="0">
                  <a:pos x="408" y="12"/>
                </a:cxn>
                <a:cxn ang="0">
                  <a:pos x="415" y="8"/>
                </a:cxn>
                <a:cxn ang="0">
                  <a:pos x="417" y="6"/>
                </a:cxn>
                <a:cxn ang="0">
                  <a:pos x="416" y="2"/>
                </a:cxn>
                <a:cxn ang="0">
                  <a:pos x="412" y="0"/>
                </a:cxn>
                <a:cxn ang="0">
                  <a:pos x="410" y="0"/>
                </a:cxn>
              </a:cxnLst>
              <a:rect l="0" t="0" r="r" b="b"/>
              <a:pathLst>
                <a:path w="417" h="417">
                  <a:moveTo>
                    <a:pt x="410" y="0"/>
                  </a:moveTo>
                  <a:lnTo>
                    <a:pt x="410" y="0"/>
                  </a:lnTo>
                  <a:lnTo>
                    <a:pt x="398" y="8"/>
                  </a:lnTo>
                  <a:lnTo>
                    <a:pt x="386" y="17"/>
                  </a:lnTo>
                  <a:lnTo>
                    <a:pt x="375" y="27"/>
                  </a:lnTo>
                  <a:lnTo>
                    <a:pt x="365" y="40"/>
                  </a:lnTo>
                  <a:lnTo>
                    <a:pt x="345" y="65"/>
                  </a:lnTo>
                  <a:lnTo>
                    <a:pt x="336" y="76"/>
                  </a:lnTo>
                  <a:lnTo>
                    <a:pt x="325" y="87"/>
                  </a:lnTo>
                  <a:lnTo>
                    <a:pt x="325" y="87"/>
                  </a:lnTo>
                  <a:lnTo>
                    <a:pt x="312" y="102"/>
                  </a:lnTo>
                  <a:lnTo>
                    <a:pt x="299" y="115"/>
                  </a:lnTo>
                  <a:lnTo>
                    <a:pt x="270" y="141"/>
                  </a:lnTo>
                  <a:lnTo>
                    <a:pt x="240" y="167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182" y="223"/>
                  </a:lnTo>
                  <a:lnTo>
                    <a:pt x="153" y="253"/>
                  </a:lnTo>
                  <a:lnTo>
                    <a:pt x="124" y="28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20" y="385"/>
                  </a:lnTo>
                  <a:lnTo>
                    <a:pt x="9" y="396"/>
                  </a:lnTo>
                  <a:lnTo>
                    <a:pt x="5" y="402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2" y="416"/>
                  </a:lnTo>
                  <a:lnTo>
                    <a:pt x="5" y="417"/>
                  </a:lnTo>
                  <a:lnTo>
                    <a:pt x="5" y="417"/>
                  </a:lnTo>
                  <a:lnTo>
                    <a:pt x="10" y="416"/>
                  </a:lnTo>
                  <a:lnTo>
                    <a:pt x="14" y="415"/>
                  </a:lnTo>
                  <a:lnTo>
                    <a:pt x="17" y="413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20" y="407"/>
                  </a:lnTo>
                  <a:lnTo>
                    <a:pt x="19" y="406"/>
                  </a:lnTo>
                  <a:lnTo>
                    <a:pt x="17" y="403"/>
                  </a:lnTo>
                  <a:lnTo>
                    <a:pt x="17" y="403"/>
                  </a:lnTo>
                  <a:lnTo>
                    <a:pt x="24" y="394"/>
                  </a:lnTo>
                  <a:lnTo>
                    <a:pt x="32" y="386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101" y="318"/>
                  </a:lnTo>
                  <a:lnTo>
                    <a:pt x="101" y="318"/>
                  </a:lnTo>
                  <a:lnTo>
                    <a:pt x="158" y="263"/>
                  </a:lnTo>
                  <a:lnTo>
                    <a:pt x="185" y="235"/>
                  </a:lnTo>
                  <a:lnTo>
                    <a:pt x="212" y="206"/>
                  </a:lnTo>
                  <a:lnTo>
                    <a:pt x="212" y="206"/>
                  </a:lnTo>
                  <a:lnTo>
                    <a:pt x="225" y="193"/>
                  </a:lnTo>
                  <a:lnTo>
                    <a:pt x="239" y="180"/>
                  </a:lnTo>
                  <a:lnTo>
                    <a:pt x="266" y="156"/>
                  </a:lnTo>
                  <a:lnTo>
                    <a:pt x="293" y="131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45" y="80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78" y="41"/>
                  </a:lnTo>
                  <a:lnTo>
                    <a:pt x="388" y="29"/>
                  </a:lnTo>
                  <a:lnTo>
                    <a:pt x="395" y="22"/>
                  </a:lnTo>
                  <a:lnTo>
                    <a:pt x="401" y="17"/>
                  </a:lnTo>
                  <a:lnTo>
                    <a:pt x="408" y="12"/>
                  </a:lnTo>
                  <a:lnTo>
                    <a:pt x="415" y="8"/>
                  </a:lnTo>
                  <a:lnTo>
                    <a:pt x="415" y="8"/>
                  </a:lnTo>
                  <a:lnTo>
                    <a:pt x="416" y="7"/>
                  </a:lnTo>
                  <a:lnTo>
                    <a:pt x="417" y="6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4" y="0"/>
                  </a:lnTo>
                  <a:lnTo>
                    <a:pt x="412" y="0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6" name="Freeform 612"/>
            <p:cNvSpPr/>
            <p:nvPr/>
          </p:nvSpPr>
          <p:spPr bwMode="auto">
            <a:xfrm>
              <a:off x="2181226" y="4264025"/>
              <a:ext cx="142875" cy="131763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62" y="0"/>
                </a:cxn>
                <a:cxn ang="0">
                  <a:pos x="255" y="5"/>
                </a:cxn>
                <a:cxn ang="0">
                  <a:pos x="248" y="10"/>
                </a:cxn>
                <a:cxn ang="0">
                  <a:pos x="234" y="23"/>
                </a:cxn>
                <a:cxn ang="0">
                  <a:pos x="210" y="49"/>
                </a:cxn>
                <a:cxn ang="0">
                  <a:pos x="210" y="49"/>
                </a:cxn>
                <a:cxn ang="0">
                  <a:pos x="193" y="65"/>
                </a:cxn>
                <a:cxn ang="0">
                  <a:pos x="178" y="83"/>
                </a:cxn>
                <a:cxn ang="0">
                  <a:pos x="162" y="99"/>
                </a:cxn>
                <a:cxn ang="0">
                  <a:pos x="147" y="116"/>
                </a:cxn>
                <a:cxn ang="0">
                  <a:pos x="147" y="116"/>
                </a:cxn>
                <a:cxn ang="0">
                  <a:pos x="112" y="150"/>
                </a:cxn>
                <a:cxn ang="0">
                  <a:pos x="76" y="182"/>
                </a:cxn>
                <a:cxn ang="0">
                  <a:pos x="39" y="212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5"/>
                </a:cxn>
                <a:cxn ang="0">
                  <a:pos x="1" y="249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0"/>
                </a:cxn>
                <a:cxn ang="0">
                  <a:pos x="7" y="250"/>
                </a:cxn>
                <a:cxn ang="0">
                  <a:pos x="11" y="248"/>
                </a:cxn>
                <a:cxn ang="0">
                  <a:pos x="17" y="246"/>
                </a:cxn>
                <a:cxn ang="0">
                  <a:pos x="21" y="244"/>
                </a:cxn>
                <a:cxn ang="0">
                  <a:pos x="26" y="241"/>
                </a:cxn>
                <a:cxn ang="0">
                  <a:pos x="26" y="241"/>
                </a:cxn>
                <a:cxn ang="0">
                  <a:pos x="27" y="240"/>
                </a:cxn>
                <a:cxn ang="0">
                  <a:pos x="28" y="238"/>
                </a:cxn>
                <a:cxn ang="0">
                  <a:pos x="28" y="235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57" y="211"/>
                </a:cxn>
                <a:cxn ang="0">
                  <a:pos x="86" y="186"/>
                </a:cxn>
                <a:cxn ang="0">
                  <a:pos x="114" y="161"/>
                </a:cxn>
                <a:cxn ang="0">
                  <a:pos x="142" y="135"/>
                </a:cxn>
                <a:cxn ang="0">
                  <a:pos x="142" y="135"/>
                </a:cxn>
                <a:cxn ang="0">
                  <a:pos x="174" y="101"/>
                </a:cxn>
                <a:cxn ang="0">
                  <a:pos x="206" y="67"/>
                </a:cxn>
                <a:cxn ang="0">
                  <a:pos x="206" y="67"/>
                </a:cxn>
                <a:cxn ang="0">
                  <a:pos x="220" y="51"/>
                </a:cxn>
                <a:cxn ang="0">
                  <a:pos x="234" y="35"/>
                </a:cxn>
                <a:cxn ang="0">
                  <a:pos x="250" y="21"/>
                </a:cxn>
                <a:cxn ang="0">
                  <a:pos x="258" y="14"/>
                </a:cxn>
                <a:cxn ang="0">
                  <a:pos x="268" y="8"/>
                </a:cxn>
                <a:cxn ang="0">
                  <a:pos x="268" y="8"/>
                </a:cxn>
                <a:cxn ang="0">
                  <a:pos x="270" y="7"/>
                </a:cxn>
                <a:cxn ang="0">
                  <a:pos x="270" y="5"/>
                </a:cxn>
                <a:cxn ang="0">
                  <a:pos x="270" y="4"/>
                </a:cxn>
                <a:cxn ang="0">
                  <a:pos x="270" y="2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4" y="0"/>
                </a:cxn>
                <a:cxn ang="0">
                  <a:pos x="262" y="0"/>
                </a:cxn>
                <a:cxn ang="0">
                  <a:pos x="262" y="0"/>
                </a:cxn>
              </a:cxnLst>
              <a:rect l="0" t="0" r="r" b="b"/>
              <a:pathLst>
                <a:path w="270" h="251">
                  <a:moveTo>
                    <a:pt x="262" y="0"/>
                  </a:moveTo>
                  <a:lnTo>
                    <a:pt x="262" y="0"/>
                  </a:lnTo>
                  <a:lnTo>
                    <a:pt x="255" y="5"/>
                  </a:lnTo>
                  <a:lnTo>
                    <a:pt x="248" y="10"/>
                  </a:lnTo>
                  <a:lnTo>
                    <a:pt x="234" y="23"/>
                  </a:lnTo>
                  <a:lnTo>
                    <a:pt x="210" y="49"/>
                  </a:lnTo>
                  <a:lnTo>
                    <a:pt x="210" y="49"/>
                  </a:lnTo>
                  <a:lnTo>
                    <a:pt x="193" y="65"/>
                  </a:lnTo>
                  <a:lnTo>
                    <a:pt x="178" y="83"/>
                  </a:lnTo>
                  <a:lnTo>
                    <a:pt x="162" y="99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12" y="150"/>
                  </a:lnTo>
                  <a:lnTo>
                    <a:pt x="76" y="182"/>
                  </a:lnTo>
                  <a:lnTo>
                    <a:pt x="39" y="212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5"/>
                  </a:lnTo>
                  <a:lnTo>
                    <a:pt x="1" y="249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0"/>
                  </a:lnTo>
                  <a:lnTo>
                    <a:pt x="7" y="250"/>
                  </a:lnTo>
                  <a:lnTo>
                    <a:pt x="11" y="248"/>
                  </a:lnTo>
                  <a:lnTo>
                    <a:pt x="17" y="246"/>
                  </a:lnTo>
                  <a:lnTo>
                    <a:pt x="21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7" y="240"/>
                  </a:lnTo>
                  <a:lnTo>
                    <a:pt x="28" y="238"/>
                  </a:lnTo>
                  <a:lnTo>
                    <a:pt x="28" y="235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57" y="211"/>
                  </a:lnTo>
                  <a:lnTo>
                    <a:pt x="86" y="186"/>
                  </a:lnTo>
                  <a:lnTo>
                    <a:pt x="114" y="161"/>
                  </a:lnTo>
                  <a:lnTo>
                    <a:pt x="142" y="135"/>
                  </a:lnTo>
                  <a:lnTo>
                    <a:pt x="142" y="135"/>
                  </a:lnTo>
                  <a:lnTo>
                    <a:pt x="174" y="101"/>
                  </a:lnTo>
                  <a:lnTo>
                    <a:pt x="206" y="67"/>
                  </a:lnTo>
                  <a:lnTo>
                    <a:pt x="206" y="67"/>
                  </a:lnTo>
                  <a:lnTo>
                    <a:pt x="220" y="51"/>
                  </a:lnTo>
                  <a:lnTo>
                    <a:pt x="234" y="35"/>
                  </a:lnTo>
                  <a:lnTo>
                    <a:pt x="250" y="21"/>
                  </a:lnTo>
                  <a:lnTo>
                    <a:pt x="258" y="14"/>
                  </a:lnTo>
                  <a:lnTo>
                    <a:pt x="268" y="8"/>
                  </a:lnTo>
                  <a:lnTo>
                    <a:pt x="268" y="8"/>
                  </a:lnTo>
                  <a:lnTo>
                    <a:pt x="270" y="7"/>
                  </a:lnTo>
                  <a:lnTo>
                    <a:pt x="270" y="5"/>
                  </a:lnTo>
                  <a:lnTo>
                    <a:pt x="270" y="4"/>
                  </a:lnTo>
                  <a:lnTo>
                    <a:pt x="270" y="2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4" y="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7" name="Freeform 613"/>
            <p:cNvSpPr/>
            <p:nvPr/>
          </p:nvSpPr>
          <p:spPr bwMode="auto">
            <a:xfrm>
              <a:off x="2182813" y="4306888"/>
              <a:ext cx="133350" cy="12382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27" y="18"/>
                </a:cxn>
                <a:cxn ang="0">
                  <a:pos x="211" y="36"/>
                </a:cxn>
                <a:cxn ang="0">
                  <a:pos x="179" y="73"/>
                </a:cxn>
                <a:cxn ang="0">
                  <a:pos x="162" y="90"/>
                </a:cxn>
                <a:cxn ang="0">
                  <a:pos x="146" y="108"/>
                </a:cxn>
                <a:cxn ang="0">
                  <a:pos x="128" y="125"/>
                </a:cxn>
                <a:cxn ang="0">
                  <a:pos x="110" y="141"/>
                </a:cxn>
                <a:cxn ang="0">
                  <a:pos x="110" y="141"/>
                </a:cxn>
                <a:cxn ang="0">
                  <a:pos x="71" y="172"/>
                </a:cxn>
                <a:cxn ang="0">
                  <a:pos x="52" y="188"/>
                </a:cxn>
                <a:cxn ang="0">
                  <a:pos x="31" y="202"/>
                </a:cxn>
                <a:cxn ang="0">
                  <a:pos x="31" y="202"/>
                </a:cxn>
                <a:cxn ang="0">
                  <a:pos x="23" y="208"/>
                </a:cxn>
                <a:cxn ang="0">
                  <a:pos x="14" y="213"/>
                </a:cxn>
                <a:cxn ang="0">
                  <a:pos x="9" y="217"/>
                </a:cxn>
                <a:cxn ang="0">
                  <a:pos x="5" y="222"/>
                </a:cxn>
                <a:cxn ang="0">
                  <a:pos x="2" y="226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2" y="235"/>
                </a:cxn>
                <a:cxn ang="0">
                  <a:pos x="4" y="236"/>
                </a:cxn>
                <a:cxn ang="0">
                  <a:pos x="5" y="236"/>
                </a:cxn>
                <a:cxn ang="0">
                  <a:pos x="7" y="236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2" y="228"/>
                </a:cxn>
                <a:cxn ang="0">
                  <a:pos x="16" y="224"/>
                </a:cxn>
                <a:cxn ang="0">
                  <a:pos x="21" y="220"/>
                </a:cxn>
                <a:cxn ang="0">
                  <a:pos x="26" y="215"/>
                </a:cxn>
                <a:cxn ang="0">
                  <a:pos x="38" y="207"/>
                </a:cxn>
                <a:cxn ang="0">
                  <a:pos x="49" y="201"/>
                </a:cxn>
                <a:cxn ang="0">
                  <a:pos x="49" y="201"/>
                </a:cxn>
                <a:cxn ang="0">
                  <a:pos x="67" y="185"/>
                </a:cxn>
                <a:cxn ang="0">
                  <a:pos x="86" y="171"/>
                </a:cxn>
                <a:cxn ang="0">
                  <a:pos x="104" y="158"/>
                </a:cxn>
                <a:cxn ang="0">
                  <a:pos x="123" y="142"/>
                </a:cxn>
                <a:cxn ang="0">
                  <a:pos x="123" y="142"/>
                </a:cxn>
                <a:cxn ang="0">
                  <a:pos x="141" y="127"/>
                </a:cxn>
                <a:cxn ang="0">
                  <a:pos x="156" y="109"/>
                </a:cxn>
                <a:cxn ang="0">
                  <a:pos x="187" y="74"/>
                </a:cxn>
                <a:cxn ang="0">
                  <a:pos x="187" y="74"/>
                </a:cxn>
                <a:cxn ang="0">
                  <a:pos x="218" y="40"/>
                </a:cxn>
                <a:cxn ang="0">
                  <a:pos x="250" y="7"/>
                </a:cxn>
                <a:cxn ang="0">
                  <a:pos x="250" y="7"/>
                </a:cxn>
                <a:cxn ang="0">
                  <a:pos x="251" y="6"/>
                </a:cxn>
                <a:cxn ang="0">
                  <a:pos x="252" y="4"/>
                </a:cxn>
                <a:cxn ang="0">
                  <a:pos x="251" y="2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2" h="236">
                  <a:moveTo>
                    <a:pt x="244" y="1"/>
                  </a:moveTo>
                  <a:lnTo>
                    <a:pt x="244" y="1"/>
                  </a:lnTo>
                  <a:lnTo>
                    <a:pt x="227" y="18"/>
                  </a:lnTo>
                  <a:lnTo>
                    <a:pt x="211" y="36"/>
                  </a:lnTo>
                  <a:lnTo>
                    <a:pt x="179" y="73"/>
                  </a:lnTo>
                  <a:lnTo>
                    <a:pt x="162" y="90"/>
                  </a:lnTo>
                  <a:lnTo>
                    <a:pt x="146" y="108"/>
                  </a:lnTo>
                  <a:lnTo>
                    <a:pt x="128" y="125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71" y="172"/>
                  </a:lnTo>
                  <a:lnTo>
                    <a:pt x="52" y="188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23" y="208"/>
                  </a:lnTo>
                  <a:lnTo>
                    <a:pt x="14" y="213"/>
                  </a:lnTo>
                  <a:lnTo>
                    <a:pt x="9" y="217"/>
                  </a:lnTo>
                  <a:lnTo>
                    <a:pt x="5" y="222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2" y="235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2" y="228"/>
                  </a:lnTo>
                  <a:lnTo>
                    <a:pt x="16" y="224"/>
                  </a:lnTo>
                  <a:lnTo>
                    <a:pt x="21" y="220"/>
                  </a:lnTo>
                  <a:lnTo>
                    <a:pt x="26" y="215"/>
                  </a:lnTo>
                  <a:lnTo>
                    <a:pt x="38" y="207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67" y="185"/>
                  </a:lnTo>
                  <a:lnTo>
                    <a:pt x="86" y="171"/>
                  </a:lnTo>
                  <a:lnTo>
                    <a:pt x="104" y="158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41" y="127"/>
                  </a:lnTo>
                  <a:lnTo>
                    <a:pt x="156" y="109"/>
                  </a:lnTo>
                  <a:lnTo>
                    <a:pt x="187" y="74"/>
                  </a:lnTo>
                  <a:lnTo>
                    <a:pt x="187" y="74"/>
                  </a:lnTo>
                  <a:lnTo>
                    <a:pt x="218" y="40"/>
                  </a:lnTo>
                  <a:lnTo>
                    <a:pt x="250" y="7"/>
                  </a:lnTo>
                  <a:lnTo>
                    <a:pt x="250" y="7"/>
                  </a:lnTo>
                  <a:lnTo>
                    <a:pt x="251" y="6"/>
                  </a:lnTo>
                  <a:lnTo>
                    <a:pt x="252" y="4"/>
                  </a:lnTo>
                  <a:lnTo>
                    <a:pt x="251" y="2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8" name="Freeform 614"/>
            <p:cNvSpPr/>
            <p:nvPr/>
          </p:nvSpPr>
          <p:spPr bwMode="auto">
            <a:xfrm>
              <a:off x="2190751" y="4356100"/>
              <a:ext cx="127000" cy="115888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2"/>
                </a:cxn>
                <a:cxn ang="0">
                  <a:pos x="205" y="23"/>
                </a:cxn>
                <a:cxn ang="0">
                  <a:pos x="191" y="35"/>
                </a:cxn>
                <a:cxn ang="0">
                  <a:pos x="177" y="47"/>
                </a:cxn>
                <a:cxn ang="0">
                  <a:pos x="151" y="73"/>
                </a:cxn>
                <a:cxn ang="0">
                  <a:pos x="126" y="100"/>
                </a:cxn>
                <a:cxn ang="0">
                  <a:pos x="126" y="100"/>
                </a:cxn>
                <a:cxn ang="0">
                  <a:pos x="110" y="114"/>
                </a:cxn>
                <a:cxn ang="0">
                  <a:pos x="96" y="128"/>
                </a:cxn>
                <a:cxn ang="0">
                  <a:pos x="64" y="156"/>
                </a:cxn>
                <a:cxn ang="0">
                  <a:pos x="32" y="182"/>
                </a:cxn>
                <a:cxn ang="0">
                  <a:pos x="16" y="196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9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2" y="217"/>
                </a:cxn>
                <a:cxn ang="0">
                  <a:pos x="13" y="215"/>
                </a:cxn>
                <a:cxn ang="0">
                  <a:pos x="14" y="213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40" y="188"/>
                </a:cxn>
                <a:cxn ang="0">
                  <a:pos x="67" y="165"/>
                </a:cxn>
                <a:cxn ang="0">
                  <a:pos x="94" y="142"/>
                </a:cxn>
                <a:cxn ang="0">
                  <a:pos x="120" y="118"/>
                </a:cxn>
                <a:cxn ang="0">
                  <a:pos x="120" y="118"/>
                </a:cxn>
                <a:cxn ang="0">
                  <a:pos x="149" y="89"/>
                </a:cxn>
                <a:cxn ang="0">
                  <a:pos x="177" y="62"/>
                </a:cxn>
                <a:cxn ang="0">
                  <a:pos x="192" y="47"/>
                </a:cxn>
                <a:cxn ang="0">
                  <a:pos x="207" y="34"/>
                </a:cxn>
                <a:cxn ang="0">
                  <a:pos x="223" y="21"/>
                </a:cxn>
                <a:cxn ang="0">
                  <a:pos x="239" y="9"/>
                </a:cxn>
                <a:cxn ang="0">
                  <a:pos x="239" y="9"/>
                </a:cxn>
                <a:cxn ang="0">
                  <a:pos x="240" y="8"/>
                </a:cxn>
                <a:cxn ang="0">
                  <a:pos x="241" y="6"/>
                </a:cxn>
                <a:cxn ang="0">
                  <a:pos x="241" y="4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1" h="219">
                  <a:moveTo>
                    <a:pt x="234" y="1"/>
                  </a:moveTo>
                  <a:lnTo>
                    <a:pt x="234" y="1"/>
                  </a:lnTo>
                  <a:lnTo>
                    <a:pt x="220" y="12"/>
                  </a:lnTo>
                  <a:lnTo>
                    <a:pt x="205" y="23"/>
                  </a:lnTo>
                  <a:lnTo>
                    <a:pt x="191" y="35"/>
                  </a:lnTo>
                  <a:lnTo>
                    <a:pt x="177" y="47"/>
                  </a:lnTo>
                  <a:lnTo>
                    <a:pt x="151" y="73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10" y="114"/>
                  </a:lnTo>
                  <a:lnTo>
                    <a:pt x="96" y="128"/>
                  </a:lnTo>
                  <a:lnTo>
                    <a:pt x="64" y="156"/>
                  </a:lnTo>
                  <a:lnTo>
                    <a:pt x="32" y="182"/>
                  </a:lnTo>
                  <a:lnTo>
                    <a:pt x="16" y="196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9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2" y="217"/>
                  </a:lnTo>
                  <a:lnTo>
                    <a:pt x="13" y="215"/>
                  </a:lnTo>
                  <a:lnTo>
                    <a:pt x="14" y="213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40" y="188"/>
                  </a:lnTo>
                  <a:lnTo>
                    <a:pt x="67" y="165"/>
                  </a:lnTo>
                  <a:lnTo>
                    <a:pt x="94" y="142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49" y="89"/>
                  </a:lnTo>
                  <a:lnTo>
                    <a:pt x="177" y="62"/>
                  </a:lnTo>
                  <a:lnTo>
                    <a:pt x="192" y="47"/>
                  </a:lnTo>
                  <a:lnTo>
                    <a:pt x="207" y="34"/>
                  </a:lnTo>
                  <a:lnTo>
                    <a:pt x="223" y="21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0" y="8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9" name="Freeform 615"/>
            <p:cNvSpPr/>
            <p:nvPr/>
          </p:nvSpPr>
          <p:spPr bwMode="auto">
            <a:xfrm>
              <a:off x="2174876" y="4406900"/>
              <a:ext cx="119063" cy="117475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03" y="9"/>
                </a:cxn>
                <a:cxn ang="0">
                  <a:pos x="193" y="19"/>
                </a:cxn>
                <a:cxn ang="0">
                  <a:pos x="173" y="43"/>
                </a:cxn>
                <a:cxn ang="0">
                  <a:pos x="159" y="58"/>
                </a:cxn>
                <a:cxn ang="0">
                  <a:pos x="129" y="91"/>
                </a:cxn>
                <a:cxn ang="0">
                  <a:pos x="48" y="173"/>
                </a:cxn>
                <a:cxn ang="0">
                  <a:pos x="37" y="182"/>
                </a:cxn>
                <a:cxn ang="0">
                  <a:pos x="15" y="200"/>
                </a:cxn>
                <a:cxn ang="0">
                  <a:pos x="5" y="209"/>
                </a:cxn>
                <a:cxn ang="0">
                  <a:pos x="3" y="212"/>
                </a:cxn>
                <a:cxn ang="0">
                  <a:pos x="1" y="216"/>
                </a:cxn>
                <a:cxn ang="0">
                  <a:pos x="1" y="220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1" y="218"/>
                </a:cxn>
                <a:cxn ang="0">
                  <a:pos x="11" y="218"/>
                </a:cxn>
                <a:cxn ang="0">
                  <a:pos x="14" y="216"/>
                </a:cxn>
                <a:cxn ang="0">
                  <a:pos x="14" y="213"/>
                </a:cxn>
                <a:cxn ang="0">
                  <a:pos x="34" y="196"/>
                </a:cxn>
                <a:cxn ang="0">
                  <a:pos x="54" y="179"/>
                </a:cxn>
                <a:cxn ang="0">
                  <a:pos x="113" y="120"/>
                </a:cxn>
                <a:cxn ang="0">
                  <a:pos x="141" y="91"/>
                </a:cxn>
                <a:cxn ang="0">
                  <a:pos x="168" y="63"/>
                </a:cxn>
                <a:cxn ang="0">
                  <a:pos x="189" y="43"/>
                </a:cxn>
                <a:cxn ang="0">
                  <a:pos x="194" y="36"/>
                </a:cxn>
                <a:cxn ang="0">
                  <a:pos x="205" y="1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0" y="1"/>
                </a:cxn>
                <a:cxn ang="0">
                  <a:pos x="216" y="1"/>
                </a:cxn>
              </a:cxnLst>
              <a:rect l="0" t="0" r="r" b="b"/>
              <a:pathLst>
                <a:path w="223" h="223">
                  <a:moveTo>
                    <a:pt x="216" y="1"/>
                  </a:moveTo>
                  <a:lnTo>
                    <a:pt x="216" y="1"/>
                  </a:lnTo>
                  <a:lnTo>
                    <a:pt x="209" y="4"/>
                  </a:lnTo>
                  <a:lnTo>
                    <a:pt x="203" y="9"/>
                  </a:lnTo>
                  <a:lnTo>
                    <a:pt x="198" y="14"/>
                  </a:lnTo>
                  <a:lnTo>
                    <a:pt x="193" y="19"/>
                  </a:lnTo>
                  <a:lnTo>
                    <a:pt x="184" y="31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59" y="58"/>
                  </a:lnTo>
                  <a:lnTo>
                    <a:pt x="143" y="75"/>
                  </a:lnTo>
                  <a:lnTo>
                    <a:pt x="129" y="91"/>
                  </a:lnTo>
                  <a:lnTo>
                    <a:pt x="113" y="107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37" y="182"/>
                  </a:lnTo>
                  <a:lnTo>
                    <a:pt x="27" y="191"/>
                  </a:lnTo>
                  <a:lnTo>
                    <a:pt x="15" y="200"/>
                  </a:lnTo>
                  <a:lnTo>
                    <a:pt x="10" y="204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3" y="212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2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2" y="218"/>
                  </a:lnTo>
                  <a:lnTo>
                    <a:pt x="14" y="216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23" y="204"/>
                  </a:lnTo>
                  <a:lnTo>
                    <a:pt x="34" y="196"/>
                  </a:lnTo>
                  <a:lnTo>
                    <a:pt x="45" y="189"/>
                  </a:lnTo>
                  <a:lnTo>
                    <a:pt x="54" y="179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28" y="106"/>
                  </a:lnTo>
                  <a:lnTo>
                    <a:pt x="141" y="91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81" y="49"/>
                  </a:lnTo>
                  <a:lnTo>
                    <a:pt x="189" y="43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9" y="26"/>
                  </a:lnTo>
                  <a:lnTo>
                    <a:pt x="205" y="19"/>
                  </a:lnTo>
                  <a:lnTo>
                    <a:pt x="212" y="13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6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0" name="Freeform 616"/>
            <p:cNvSpPr/>
            <p:nvPr/>
          </p:nvSpPr>
          <p:spPr bwMode="auto">
            <a:xfrm>
              <a:off x="2190751" y="4446588"/>
              <a:ext cx="122238" cy="122238"/>
            </a:xfrm>
            <a:custGeom>
              <a:avLst/>
              <a:gdLst/>
              <a:ahLst/>
              <a:cxnLst>
                <a:cxn ang="0">
                  <a:pos x="223" y="2"/>
                </a:cxn>
                <a:cxn ang="0">
                  <a:pos x="223" y="2"/>
                </a:cxn>
                <a:cxn ang="0">
                  <a:pos x="221" y="5"/>
                </a:cxn>
                <a:cxn ang="0">
                  <a:pos x="218" y="8"/>
                </a:cxn>
                <a:cxn ang="0">
                  <a:pos x="211" y="12"/>
                </a:cxn>
                <a:cxn ang="0">
                  <a:pos x="205" y="15"/>
                </a:cxn>
                <a:cxn ang="0">
                  <a:pos x="203" y="18"/>
                </a:cxn>
                <a:cxn ang="0">
                  <a:pos x="200" y="20"/>
                </a:cxn>
                <a:cxn ang="0">
                  <a:pos x="200" y="20"/>
                </a:cxn>
                <a:cxn ang="0">
                  <a:pos x="178" y="50"/>
                </a:cxn>
                <a:cxn ang="0">
                  <a:pos x="178" y="50"/>
                </a:cxn>
                <a:cxn ang="0">
                  <a:pos x="164" y="69"/>
                </a:cxn>
                <a:cxn ang="0">
                  <a:pos x="149" y="87"/>
                </a:cxn>
                <a:cxn ang="0">
                  <a:pos x="133" y="104"/>
                </a:cxn>
                <a:cxn ang="0">
                  <a:pos x="115" y="121"/>
                </a:cxn>
                <a:cxn ang="0">
                  <a:pos x="115" y="121"/>
                </a:cxn>
                <a:cxn ang="0">
                  <a:pos x="86" y="146"/>
                </a:cxn>
                <a:cxn ang="0">
                  <a:pos x="56" y="170"/>
                </a:cxn>
                <a:cxn ang="0">
                  <a:pos x="41" y="183"/>
                </a:cxn>
                <a:cxn ang="0">
                  <a:pos x="27" y="195"/>
                </a:cxn>
                <a:cxn ang="0">
                  <a:pos x="14" y="210"/>
                </a:cxn>
                <a:cxn ang="0">
                  <a:pos x="1" y="224"/>
                </a:cxn>
                <a:cxn ang="0">
                  <a:pos x="1" y="224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30"/>
                </a:cxn>
                <a:cxn ang="0">
                  <a:pos x="3" y="231"/>
                </a:cxn>
                <a:cxn ang="0">
                  <a:pos x="5" y="232"/>
                </a:cxn>
                <a:cxn ang="0">
                  <a:pos x="6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21" y="215"/>
                </a:cxn>
                <a:cxn ang="0">
                  <a:pos x="35" y="200"/>
                </a:cxn>
                <a:cxn ang="0">
                  <a:pos x="50" y="187"/>
                </a:cxn>
                <a:cxn ang="0">
                  <a:pos x="66" y="174"/>
                </a:cxn>
                <a:cxn ang="0">
                  <a:pos x="98" y="148"/>
                </a:cxn>
                <a:cxn ang="0">
                  <a:pos x="129" y="122"/>
                </a:cxn>
                <a:cxn ang="0">
                  <a:pos x="129" y="122"/>
                </a:cxn>
                <a:cxn ang="0">
                  <a:pos x="144" y="107"/>
                </a:cxn>
                <a:cxn ang="0">
                  <a:pos x="158" y="93"/>
                </a:cxn>
                <a:cxn ang="0">
                  <a:pos x="170" y="77"/>
                </a:cxn>
                <a:cxn ang="0">
                  <a:pos x="181" y="61"/>
                </a:cxn>
                <a:cxn ang="0">
                  <a:pos x="181" y="61"/>
                </a:cxn>
                <a:cxn ang="0">
                  <a:pos x="189" y="51"/>
                </a:cxn>
                <a:cxn ang="0">
                  <a:pos x="197" y="39"/>
                </a:cxn>
                <a:cxn ang="0">
                  <a:pos x="206" y="29"/>
                </a:cxn>
                <a:cxn ang="0">
                  <a:pos x="211" y="25"/>
                </a:cxn>
                <a:cxn ang="0">
                  <a:pos x="217" y="22"/>
                </a:cxn>
                <a:cxn ang="0">
                  <a:pos x="217" y="22"/>
                </a:cxn>
                <a:cxn ang="0">
                  <a:pos x="222" y="19"/>
                </a:cxn>
                <a:cxn ang="0">
                  <a:pos x="225" y="14"/>
                </a:cxn>
                <a:cxn ang="0">
                  <a:pos x="231" y="7"/>
                </a:cxn>
                <a:cxn ang="0">
                  <a:pos x="231" y="7"/>
                </a:cxn>
                <a:cxn ang="0">
                  <a:pos x="232" y="5"/>
                </a:cxn>
                <a:cxn ang="0">
                  <a:pos x="232" y="3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3" y="2"/>
                </a:cxn>
                <a:cxn ang="0">
                  <a:pos x="223" y="2"/>
                </a:cxn>
              </a:cxnLst>
              <a:rect l="0" t="0" r="r" b="b"/>
              <a:pathLst>
                <a:path w="232" h="232">
                  <a:moveTo>
                    <a:pt x="223" y="2"/>
                  </a:moveTo>
                  <a:lnTo>
                    <a:pt x="223" y="2"/>
                  </a:lnTo>
                  <a:lnTo>
                    <a:pt x="221" y="5"/>
                  </a:lnTo>
                  <a:lnTo>
                    <a:pt x="218" y="8"/>
                  </a:lnTo>
                  <a:lnTo>
                    <a:pt x="211" y="12"/>
                  </a:lnTo>
                  <a:lnTo>
                    <a:pt x="205" y="15"/>
                  </a:lnTo>
                  <a:lnTo>
                    <a:pt x="203" y="18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64" y="69"/>
                  </a:lnTo>
                  <a:lnTo>
                    <a:pt x="149" y="87"/>
                  </a:lnTo>
                  <a:lnTo>
                    <a:pt x="133" y="104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86" y="146"/>
                  </a:lnTo>
                  <a:lnTo>
                    <a:pt x="56" y="170"/>
                  </a:lnTo>
                  <a:lnTo>
                    <a:pt x="41" y="183"/>
                  </a:lnTo>
                  <a:lnTo>
                    <a:pt x="27" y="195"/>
                  </a:lnTo>
                  <a:lnTo>
                    <a:pt x="14" y="210"/>
                  </a:lnTo>
                  <a:lnTo>
                    <a:pt x="1" y="224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30"/>
                  </a:lnTo>
                  <a:lnTo>
                    <a:pt x="3" y="231"/>
                  </a:lnTo>
                  <a:lnTo>
                    <a:pt x="5" y="232"/>
                  </a:lnTo>
                  <a:lnTo>
                    <a:pt x="6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21" y="215"/>
                  </a:lnTo>
                  <a:lnTo>
                    <a:pt x="35" y="200"/>
                  </a:lnTo>
                  <a:lnTo>
                    <a:pt x="50" y="187"/>
                  </a:lnTo>
                  <a:lnTo>
                    <a:pt x="66" y="174"/>
                  </a:lnTo>
                  <a:lnTo>
                    <a:pt x="98" y="148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44" y="107"/>
                  </a:lnTo>
                  <a:lnTo>
                    <a:pt x="158" y="93"/>
                  </a:lnTo>
                  <a:lnTo>
                    <a:pt x="170" y="77"/>
                  </a:lnTo>
                  <a:lnTo>
                    <a:pt x="181" y="61"/>
                  </a:lnTo>
                  <a:lnTo>
                    <a:pt x="181" y="61"/>
                  </a:lnTo>
                  <a:lnTo>
                    <a:pt x="189" y="51"/>
                  </a:lnTo>
                  <a:lnTo>
                    <a:pt x="197" y="39"/>
                  </a:lnTo>
                  <a:lnTo>
                    <a:pt x="206" y="29"/>
                  </a:lnTo>
                  <a:lnTo>
                    <a:pt x="211" y="25"/>
                  </a:lnTo>
                  <a:lnTo>
                    <a:pt x="217" y="22"/>
                  </a:lnTo>
                  <a:lnTo>
                    <a:pt x="217" y="22"/>
                  </a:lnTo>
                  <a:lnTo>
                    <a:pt x="222" y="19"/>
                  </a:lnTo>
                  <a:lnTo>
                    <a:pt x="225" y="14"/>
                  </a:lnTo>
                  <a:lnTo>
                    <a:pt x="231" y="7"/>
                  </a:lnTo>
                  <a:lnTo>
                    <a:pt x="231" y="7"/>
                  </a:lnTo>
                  <a:lnTo>
                    <a:pt x="232" y="5"/>
                  </a:lnTo>
                  <a:lnTo>
                    <a:pt x="232" y="3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3" y="2"/>
                  </a:lnTo>
                  <a:lnTo>
                    <a:pt x="2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1" name="Freeform 617"/>
            <p:cNvSpPr/>
            <p:nvPr/>
          </p:nvSpPr>
          <p:spPr bwMode="auto">
            <a:xfrm>
              <a:off x="2200276" y="4495800"/>
              <a:ext cx="103188" cy="106363"/>
            </a:xfrm>
            <a:custGeom>
              <a:avLst/>
              <a:gdLst/>
              <a:ahLst/>
              <a:cxnLst>
                <a:cxn ang="0">
                  <a:pos x="185" y="4"/>
                </a:cxn>
                <a:cxn ang="0">
                  <a:pos x="180" y="15"/>
                </a:cxn>
                <a:cxn ang="0">
                  <a:pos x="172" y="26"/>
                </a:cxn>
                <a:cxn ang="0">
                  <a:pos x="152" y="46"/>
                </a:cxn>
                <a:cxn ang="0">
                  <a:pos x="141" y="60"/>
                </a:cxn>
                <a:cxn ang="0">
                  <a:pos x="116" y="85"/>
                </a:cxn>
                <a:cxn ang="0">
                  <a:pos x="102" y="96"/>
                </a:cxn>
                <a:cxn ang="0">
                  <a:pos x="76" y="122"/>
                </a:cxn>
                <a:cxn ang="0">
                  <a:pos x="49" y="149"/>
                </a:cxn>
                <a:cxn ang="0">
                  <a:pos x="36" y="160"/>
                </a:cxn>
                <a:cxn ang="0">
                  <a:pos x="13" y="181"/>
                </a:cxn>
                <a:cxn ang="0">
                  <a:pos x="1" y="191"/>
                </a:cxn>
                <a:cxn ang="0">
                  <a:pos x="0" y="197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15" y="194"/>
                </a:cxn>
                <a:cxn ang="0">
                  <a:pos x="17" y="193"/>
                </a:cxn>
                <a:cxn ang="0">
                  <a:pos x="18" y="190"/>
                </a:cxn>
                <a:cxn ang="0">
                  <a:pos x="18" y="188"/>
                </a:cxn>
                <a:cxn ang="0">
                  <a:pos x="55" y="156"/>
                </a:cxn>
                <a:cxn ang="0">
                  <a:pos x="70" y="142"/>
                </a:cxn>
                <a:cxn ang="0">
                  <a:pos x="99" y="112"/>
                </a:cxn>
                <a:cxn ang="0">
                  <a:pos x="115" y="98"/>
                </a:cxn>
                <a:cxn ang="0">
                  <a:pos x="142" y="73"/>
                </a:cxn>
                <a:cxn ang="0">
                  <a:pos x="164" y="45"/>
                </a:cxn>
                <a:cxn ang="0">
                  <a:pos x="169" y="40"/>
                </a:cxn>
                <a:cxn ang="0">
                  <a:pos x="182" y="27"/>
                </a:cxn>
                <a:cxn ang="0">
                  <a:pos x="189" y="18"/>
                </a:cxn>
                <a:cxn ang="0">
                  <a:pos x="193" y="6"/>
                </a:cxn>
                <a:cxn ang="0">
                  <a:pos x="193" y="4"/>
                </a:cxn>
                <a:cxn ang="0">
                  <a:pos x="190" y="1"/>
                </a:cxn>
                <a:cxn ang="0">
                  <a:pos x="187" y="1"/>
                </a:cxn>
                <a:cxn ang="0">
                  <a:pos x="185" y="4"/>
                </a:cxn>
              </a:cxnLst>
              <a:rect l="0" t="0" r="r" b="b"/>
              <a:pathLst>
                <a:path w="193" h="199">
                  <a:moveTo>
                    <a:pt x="185" y="4"/>
                  </a:moveTo>
                  <a:lnTo>
                    <a:pt x="185" y="4"/>
                  </a:lnTo>
                  <a:lnTo>
                    <a:pt x="183" y="9"/>
                  </a:lnTo>
                  <a:lnTo>
                    <a:pt x="180" y="15"/>
                  </a:lnTo>
                  <a:lnTo>
                    <a:pt x="176" y="21"/>
                  </a:lnTo>
                  <a:lnTo>
                    <a:pt x="172" y="26"/>
                  </a:lnTo>
                  <a:lnTo>
                    <a:pt x="161" y="3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1" y="60"/>
                  </a:lnTo>
                  <a:lnTo>
                    <a:pt x="128" y="72"/>
                  </a:lnTo>
                  <a:lnTo>
                    <a:pt x="116" y="85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88" y="108"/>
                  </a:lnTo>
                  <a:lnTo>
                    <a:pt x="76" y="122"/>
                  </a:lnTo>
                  <a:lnTo>
                    <a:pt x="62" y="136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36" y="160"/>
                  </a:lnTo>
                  <a:lnTo>
                    <a:pt x="24" y="170"/>
                  </a:lnTo>
                  <a:lnTo>
                    <a:pt x="13" y="181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7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1" y="197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7" y="193"/>
                  </a:lnTo>
                  <a:lnTo>
                    <a:pt x="18" y="192"/>
                  </a:lnTo>
                  <a:lnTo>
                    <a:pt x="18" y="190"/>
                  </a:lnTo>
                  <a:lnTo>
                    <a:pt x="18" y="188"/>
                  </a:lnTo>
                  <a:lnTo>
                    <a:pt x="18" y="188"/>
                  </a:lnTo>
                  <a:lnTo>
                    <a:pt x="36" y="172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70" y="142"/>
                  </a:lnTo>
                  <a:lnTo>
                    <a:pt x="85" y="126"/>
                  </a:lnTo>
                  <a:lnTo>
                    <a:pt x="99" y="112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28" y="86"/>
                  </a:lnTo>
                  <a:lnTo>
                    <a:pt x="142" y="73"/>
                  </a:lnTo>
                  <a:lnTo>
                    <a:pt x="154" y="60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9" y="40"/>
                  </a:lnTo>
                  <a:lnTo>
                    <a:pt x="173" y="36"/>
                  </a:lnTo>
                  <a:lnTo>
                    <a:pt x="182" y="27"/>
                  </a:lnTo>
                  <a:lnTo>
                    <a:pt x="186" y="23"/>
                  </a:lnTo>
                  <a:lnTo>
                    <a:pt x="189" y="18"/>
                  </a:lnTo>
                  <a:lnTo>
                    <a:pt x="192" y="12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3" y="4"/>
                  </a:lnTo>
                  <a:lnTo>
                    <a:pt x="193" y="3"/>
                  </a:lnTo>
                  <a:lnTo>
                    <a:pt x="190" y="1"/>
                  </a:lnTo>
                  <a:lnTo>
                    <a:pt x="188" y="0"/>
                  </a:lnTo>
                  <a:lnTo>
                    <a:pt x="187" y="1"/>
                  </a:lnTo>
                  <a:lnTo>
                    <a:pt x="185" y="2"/>
                  </a:lnTo>
                  <a:lnTo>
                    <a:pt x="185" y="4"/>
                  </a:lnTo>
                  <a:lnTo>
                    <a:pt x="1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2" name="Freeform 618"/>
            <p:cNvSpPr/>
            <p:nvPr/>
          </p:nvSpPr>
          <p:spPr bwMode="auto">
            <a:xfrm>
              <a:off x="2235201" y="4533900"/>
              <a:ext cx="73025" cy="82550"/>
            </a:xfrm>
            <a:custGeom>
              <a:avLst/>
              <a:gdLst/>
              <a:ahLst/>
              <a:cxnLst>
                <a:cxn ang="0">
                  <a:pos x="128" y="4"/>
                </a:cxn>
                <a:cxn ang="0">
                  <a:pos x="128" y="4"/>
                </a:cxn>
                <a:cxn ang="0">
                  <a:pos x="126" y="10"/>
                </a:cxn>
                <a:cxn ang="0">
                  <a:pos x="122" y="14"/>
                </a:cxn>
                <a:cxn ang="0">
                  <a:pos x="114" y="24"/>
                </a:cxn>
                <a:cxn ang="0">
                  <a:pos x="104" y="33"/>
                </a:cxn>
                <a:cxn ang="0">
                  <a:pos x="95" y="42"/>
                </a:cxn>
                <a:cxn ang="0">
                  <a:pos x="95" y="42"/>
                </a:cxn>
                <a:cxn ang="0">
                  <a:pos x="78" y="62"/>
                </a:cxn>
                <a:cxn ang="0">
                  <a:pos x="59" y="83"/>
                </a:cxn>
                <a:cxn ang="0">
                  <a:pos x="59" y="83"/>
                </a:cxn>
                <a:cxn ang="0">
                  <a:pos x="50" y="94"/>
                </a:cxn>
                <a:cxn ang="0">
                  <a:pos x="42" y="106"/>
                </a:cxn>
                <a:cxn ang="0">
                  <a:pos x="32" y="116"/>
                </a:cxn>
                <a:cxn ang="0">
                  <a:pos x="27" y="121"/>
                </a:cxn>
                <a:cxn ang="0">
                  <a:pos x="22" y="126"/>
                </a:cxn>
                <a:cxn ang="0">
                  <a:pos x="22" y="126"/>
                </a:cxn>
                <a:cxn ang="0">
                  <a:pos x="16" y="131"/>
                </a:cxn>
                <a:cxn ang="0">
                  <a:pos x="10" y="137"/>
                </a:cxn>
                <a:cxn ang="0">
                  <a:pos x="4" y="143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2" y="156"/>
                </a:cxn>
                <a:cxn ang="0">
                  <a:pos x="4" y="157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2" y="150"/>
                </a:cxn>
                <a:cxn ang="0">
                  <a:pos x="15" y="145"/>
                </a:cxn>
                <a:cxn ang="0">
                  <a:pos x="23" y="137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44" y="119"/>
                </a:cxn>
                <a:cxn ang="0">
                  <a:pos x="47" y="115"/>
                </a:cxn>
                <a:cxn ang="0">
                  <a:pos x="51" y="108"/>
                </a:cxn>
                <a:cxn ang="0">
                  <a:pos x="51" y="108"/>
                </a:cxn>
                <a:cxn ang="0">
                  <a:pos x="63" y="92"/>
                </a:cxn>
                <a:cxn ang="0">
                  <a:pos x="77" y="78"/>
                </a:cxn>
                <a:cxn ang="0">
                  <a:pos x="77" y="78"/>
                </a:cxn>
                <a:cxn ang="0">
                  <a:pos x="94" y="58"/>
                </a:cxn>
                <a:cxn ang="0">
                  <a:pos x="113" y="37"/>
                </a:cxn>
                <a:cxn ang="0">
                  <a:pos x="113" y="37"/>
                </a:cxn>
                <a:cxn ang="0">
                  <a:pos x="126" y="23"/>
                </a:cxn>
                <a:cxn ang="0">
                  <a:pos x="133" y="16"/>
                </a:cxn>
                <a:cxn ang="0">
                  <a:pos x="136" y="1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7" y="3"/>
                </a:cxn>
                <a:cxn ang="0">
                  <a:pos x="136" y="1"/>
                </a:cxn>
                <a:cxn ang="0">
                  <a:pos x="134" y="1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2"/>
                </a:cxn>
                <a:cxn ang="0">
                  <a:pos x="128" y="4"/>
                </a:cxn>
                <a:cxn ang="0">
                  <a:pos x="128" y="4"/>
                </a:cxn>
              </a:cxnLst>
              <a:rect l="0" t="0" r="r" b="b"/>
              <a:pathLst>
                <a:path w="138" h="157">
                  <a:moveTo>
                    <a:pt x="128" y="4"/>
                  </a:moveTo>
                  <a:lnTo>
                    <a:pt x="128" y="4"/>
                  </a:lnTo>
                  <a:lnTo>
                    <a:pt x="126" y="10"/>
                  </a:lnTo>
                  <a:lnTo>
                    <a:pt x="122" y="14"/>
                  </a:lnTo>
                  <a:lnTo>
                    <a:pt x="114" y="24"/>
                  </a:lnTo>
                  <a:lnTo>
                    <a:pt x="104" y="33"/>
                  </a:lnTo>
                  <a:lnTo>
                    <a:pt x="95" y="42"/>
                  </a:lnTo>
                  <a:lnTo>
                    <a:pt x="95" y="42"/>
                  </a:lnTo>
                  <a:lnTo>
                    <a:pt x="78" y="62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0" y="94"/>
                  </a:lnTo>
                  <a:lnTo>
                    <a:pt x="42" y="106"/>
                  </a:lnTo>
                  <a:lnTo>
                    <a:pt x="32" y="116"/>
                  </a:lnTo>
                  <a:lnTo>
                    <a:pt x="27" y="121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6" y="131"/>
                  </a:lnTo>
                  <a:lnTo>
                    <a:pt x="10" y="137"/>
                  </a:lnTo>
                  <a:lnTo>
                    <a:pt x="4" y="14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2" y="150"/>
                  </a:lnTo>
                  <a:lnTo>
                    <a:pt x="15" y="145"/>
                  </a:lnTo>
                  <a:lnTo>
                    <a:pt x="23" y="137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44" y="119"/>
                  </a:lnTo>
                  <a:lnTo>
                    <a:pt x="47" y="115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63" y="92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94" y="58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26" y="23"/>
                  </a:lnTo>
                  <a:lnTo>
                    <a:pt x="133" y="16"/>
                  </a:lnTo>
                  <a:lnTo>
                    <a:pt x="136" y="12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7" y="3"/>
                  </a:lnTo>
                  <a:lnTo>
                    <a:pt x="136" y="1"/>
                  </a:lnTo>
                  <a:lnTo>
                    <a:pt x="134" y="1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2"/>
                  </a:lnTo>
                  <a:lnTo>
                    <a:pt x="128" y="4"/>
                  </a:lnTo>
                  <a:lnTo>
                    <a:pt x="1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3" name="Freeform 619"/>
            <p:cNvSpPr/>
            <p:nvPr/>
          </p:nvSpPr>
          <p:spPr bwMode="auto">
            <a:xfrm>
              <a:off x="2265363" y="4567238"/>
              <a:ext cx="55563" cy="6191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70" y="27"/>
                </a:cxn>
                <a:cxn ang="0">
                  <a:pos x="44" y="53"/>
                </a:cxn>
                <a:cxn ang="0">
                  <a:pos x="31" y="66"/>
                </a:cxn>
                <a:cxn ang="0">
                  <a:pos x="19" y="81"/>
                </a:cxn>
                <a:cxn ang="0">
                  <a:pos x="8" y="95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7" y="100"/>
                </a:cxn>
                <a:cxn ang="0">
                  <a:pos x="27" y="86"/>
                </a:cxn>
                <a:cxn ang="0">
                  <a:pos x="38" y="72"/>
                </a:cxn>
                <a:cxn ang="0">
                  <a:pos x="51" y="58"/>
                </a:cxn>
                <a:cxn ang="0">
                  <a:pos x="77" y="33"/>
                </a:cxn>
                <a:cxn ang="0">
                  <a:pos x="102" y="9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19">
                  <a:moveTo>
                    <a:pt x="96" y="1"/>
                  </a:moveTo>
                  <a:lnTo>
                    <a:pt x="96" y="1"/>
                  </a:lnTo>
                  <a:lnTo>
                    <a:pt x="70" y="27"/>
                  </a:lnTo>
                  <a:lnTo>
                    <a:pt x="44" y="53"/>
                  </a:lnTo>
                  <a:lnTo>
                    <a:pt x="31" y="66"/>
                  </a:lnTo>
                  <a:lnTo>
                    <a:pt x="19" y="81"/>
                  </a:lnTo>
                  <a:lnTo>
                    <a:pt x="8" y="9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7" y="100"/>
                  </a:lnTo>
                  <a:lnTo>
                    <a:pt x="27" y="86"/>
                  </a:lnTo>
                  <a:lnTo>
                    <a:pt x="38" y="72"/>
                  </a:lnTo>
                  <a:lnTo>
                    <a:pt x="51" y="58"/>
                  </a:lnTo>
                  <a:lnTo>
                    <a:pt x="77" y="33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4" name="Freeform 620"/>
            <p:cNvSpPr/>
            <p:nvPr/>
          </p:nvSpPr>
          <p:spPr bwMode="auto">
            <a:xfrm>
              <a:off x="2359026" y="4152900"/>
              <a:ext cx="84138" cy="904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2" y="10"/>
                </a:cxn>
                <a:cxn ang="0">
                  <a:pos x="132" y="18"/>
                </a:cxn>
                <a:cxn ang="0">
                  <a:pos x="112" y="36"/>
                </a:cxn>
                <a:cxn ang="0">
                  <a:pos x="93" y="56"/>
                </a:cxn>
                <a:cxn ang="0">
                  <a:pos x="75" y="76"/>
                </a:cxn>
                <a:cxn ang="0">
                  <a:pos x="75" y="76"/>
                </a:cxn>
                <a:cxn ang="0">
                  <a:pos x="52" y="100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20" y="135"/>
                </a:cxn>
                <a:cxn ang="0">
                  <a:pos x="12" y="144"/>
                </a:cxn>
                <a:cxn ang="0">
                  <a:pos x="6" y="153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9" y="172"/>
                </a:cxn>
                <a:cxn ang="0">
                  <a:pos x="13" y="171"/>
                </a:cxn>
                <a:cxn ang="0">
                  <a:pos x="16" y="168"/>
                </a:cxn>
                <a:cxn ang="0">
                  <a:pos x="18" y="163"/>
                </a:cxn>
                <a:cxn ang="0">
                  <a:pos x="18" y="163"/>
                </a:cxn>
                <a:cxn ang="0">
                  <a:pos x="18" y="161"/>
                </a:cxn>
                <a:cxn ang="0">
                  <a:pos x="17" y="159"/>
                </a:cxn>
                <a:cxn ang="0">
                  <a:pos x="16" y="158"/>
                </a:cxn>
                <a:cxn ang="0">
                  <a:pos x="14" y="157"/>
                </a:cxn>
                <a:cxn ang="0">
                  <a:pos x="14" y="157"/>
                </a:cxn>
                <a:cxn ang="0">
                  <a:pos x="20" y="148"/>
                </a:cxn>
                <a:cxn ang="0">
                  <a:pos x="28" y="139"/>
                </a:cxn>
                <a:cxn ang="0">
                  <a:pos x="43" y="121"/>
                </a:cxn>
                <a:cxn ang="0">
                  <a:pos x="60" y="105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95" y="67"/>
                </a:cxn>
                <a:cxn ang="0">
                  <a:pos x="114" y="47"/>
                </a:cxn>
                <a:cxn ang="0">
                  <a:pos x="125" y="36"/>
                </a:cxn>
                <a:cxn ang="0">
                  <a:pos x="135" y="27"/>
                </a:cxn>
                <a:cxn ang="0">
                  <a:pos x="146" y="18"/>
                </a:cxn>
                <a:cxn ang="0">
                  <a:pos x="158" y="10"/>
                </a:cxn>
                <a:cxn ang="0">
                  <a:pos x="158" y="10"/>
                </a:cxn>
                <a:cxn ang="0">
                  <a:pos x="160" y="9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7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0" h="172">
                  <a:moveTo>
                    <a:pt x="154" y="1"/>
                  </a:moveTo>
                  <a:lnTo>
                    <a:pt x="154" y="1"/>
                  </a:lnTo>
                  <a:lnTo>
                    <a:pt x="142" y="10"/>
                  </a:lnTo>
                  <a:lnTo>
                    <a:pt x="132" y="18"/>
                  </a:lnTo>
                  <a:lnTo>
                    <a:pt x="112" y="36"/>
                  </a:lnTo>
                  <a:lnTo>
                    <a:pt x="93" y="56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52" y="100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0" y="135"/>
                  </a:lnTo>
                  <a:lnTo>
                    <a:pt x="12" y="144"/>
                  </a:lnTo>
                  <a:lnTo>
                    <a:pt x="6" y="153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9" y="172"/>
                  </a:lnTo>
                  <a:lnTo>
                    <a:pt x="13" y="171"/>
                  </a:lnTo>
                  <a:lnTo>
                    <a:pt x="16" y="168"/>
                  </a:lnTo>
                  <a:lnTo>
                    <a:pt x="18" y="163"/>
                  </a:lnTo>
                  <a:lnTo>
                    <a:pt x="18" y="163"/>
                  </a:lnTo>
                  <a:lnTo>
                    <a:pt x="18" y="161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20" y="148"/>
                  </a:lnTo>
                  <a:lnTo>
                    <a:pt x="28" y="139"/>
                  </a:lnTo>
                  <a:lnTo>
                    <a:pt x="43" y="121"/>
                  </a:lnTo>
                  <a:lnTo>
                    <a:pt x="60" y="105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95" y="67"/>
                  </a:lnTo>
                  <a:lnTo>
                    <a:pt x="114" y="47"/>
                  </a:lnTo>
                  <a:lnTo>
                    <a:pt x="125" y="36"/>
                  </a:lnTo>
                  <a:lnTo>
                    <a:pt x="135" y="27"/>
                  </a:lnTo>
                  <a:lnTo>
                    <a:pt x="146" y="18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0" y="9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5" name="Freeform 621"/>
            <p:cNvSpPr/>
            <p:nvPr/>
          </p:nvSpPr>
          <p:spPr bwMode="auto">
            <a:xfrm>
              <a:off x="2406651" y="4149725"/>
              <a:ext cx="92075" cy="88900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4" y="19"/>
                </a:cxn>
                <a:cxn ang="0">
                  <a:pos x="123" y="37"/>
                </a:cxn>
                <a:cxn ang="0">
                  <a:pos x="102" y="5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56" y="101"/>
                </a:cxn>
                <a:cxn ang="0">
                  <a:pos x="44" y="114"/>
                </a:cxn>
                <a:cxn ang="0">
                  <a:pos x="31" y="125"/>
                </a:cxn>
                <a:cxn ang="0">
                  <a:pos x="31" y="125"/>
                </a:cxn>
                <a:cxn ang="0">
                  <a:pos x="21" y="132"/>
                </a:cxn>
                <a:cxn ang="0">
                  <a:pos x="13" y="140"/>
                </a:cxn>
                <a:cxn ang="0">
                  <a:pos x="6" y="149"/>
                </a:cxn>
                <a:cxn ang="0">
                  <a:pos x="3" y="154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2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12" y="160"/>
                </a:cxn>
                <a:cxn ang="0">
                  <a:pos x="12" y="160"/>
                </a:cxn>
                <a:cxn ang="0">
                  <a:pos x="13" y="157"/>
                </a:cxn>
                <a:cxn ang="0">
                  <a:pos x="13" y="155"/>
                </a:cxn>
                <a:cxn ang="0">
                  <a:pos x="13" y="155"/>
                </a:cxn>
                <a:cxn ang="0">
                  <a:pos x="20" y="147"/>
                </a:cxn>
                <a:cxn ang="0">
                  <a:pos x="27" y="140"/>
                </a:cxn>
                <a:cxn ang="0">
                  <a:pos x="44" y="126"/>
                </a:cxn>
                <a:cxn ang="0">
                  <a:pos x="44" y="126"/>
                </a:cxn>
                <a:cxn ang="0">
                  <a:pos x="55" y="116"/>
                </a:cxn>
                <a:cxn ang="0">
                  <a:pos x="67" y="106"/>
                </a:cxn>
                <a:cxn ang="0">
                  <a:pos x="88" y="84"/>
                </a:cxn>
                <a:cxn ang="0">
                  <a:pos x="88" y="84"/>
                </a:cxn>
                <a:cxn ang="0">
                  <a:pos x="108" y="64"/>
                </a:cxn>
                <a:cxn ang="0">
                  <a:pos x="129" y="45"/>
                </a:cxn>
                <a:cxn ang="0">
                  <a:pos x="149" y="26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7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4" h="166">
                  <a:moveTo>
                    <a:pt x="168" y="1"/>
                  </a:moveTo>
                  <a:lnTo>
                    <a:pt x="168" y="1"/>
                  </a:lnTo>
                  <a:lnTo>
                    <a:pt x="144" y="19"/>
                  </a:lnTo>
                  <a:lnTo>
                    <a:pt x="123" y="37"/>
                  </a:lnTo>
                  <a:lnTo>
                    <a:pt x="102" y="5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56" y="101"/>
                  </a:lnTo>
                  <a:lnTo>
                    <a:pt x="44" y="114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1" y="132"/>
                  </a:lnTo>
                  <a:lnTo>
                    <a:pt x="13" y="140"/>
                  </a:lnTo>
                  <a:lnTo>
                    <a:pt x="6" y="149"/>
                  </a:lnTo>
                  <a:lnTo>
                    <a:pt x="3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3" y="157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20" y="147"/>
                  </a:lnTo>
                  <a:lnTo>
                    <a:pt x="27" y="140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5" y="116"/>
                  </a:lnTo>
                  <a:lnTo>
                    <a:pt x="67" y="106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108" y="64"/>
                  </a:lnTo>
                  <a:lnTo>
                    <a:pt x="129" y="45"/>
                  </a:lnTo>
                  <a:lnTo>
                    <a:pt x="149" y="26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7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6" name="Freeform 622"/>
            <p:cNvSpPr/>
            <p:nvPr/>
          </p:nvSpPr>
          <p:spPr bwMode="auto">
            <a:xfrm>
              <a:off x="2433638" y="4144963"/>
              <a:ext cx="120650" cy="98425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66" y="38"/>
                </a:cxn>
                <a:cxn ang="0">
                  <a:pos x="139" y="58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84" y="102"/>
                </a:cxn>
                <a:cxn ang="0">
                  <a:pos x="55" y="125"/>
                </a:cxn>
                <a:cxn ang="0">
                  <a:pos x="27" y="150"/>
                </a:cxn>
                <a:cxn ang="0">
                  <a:pos x="15" y="163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179"/>
                </a:cxn>
                <a:cxn ang="0">
                  <a:pos x="1" y="182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5" y="185"/>
                </a:cxn>
                <a:cxn ang="0">
                  <a:pos x="10" y="184"/>
                </a:cxn>
                <a:cxn ang="0">
                  <a:pos x="12" y="183"/>
                </a:cxn>
                <a:cxn ang="0">
                  <a:pos x="14" y="181"/>
                </a:cxn>
                <a:cxn ang="0">
                  <a:pos x="15" y="176"/>
                </a:cxn>
                <a:cxn ang="0">
                  <a:pos x="15" y="176"/>
                </a:cxn>
                <a:cxn ang="0">
                  <a:pos x="25" y="166"/>
                </a:cxn>
                <a:cxn ang="0">
                  <a:pos x="36" y="156"/>
                </a:cxn>
                <a:cxn ang="0">
                  <a:pos x="59" y="136"/>
                </a:cxn>
                <a:cxn ang="0">
                  <a:pos x="82" y="117"/>
                </a:cxn>
                <a:cxn ang="0">
                  <a:pos x="106" y="97"/>
                </a:cxn>
                <a:cxn ang="0">
                  <a:pos x="106" y="97"/>
                </a:cxn>
                <a:cxn ang="0">
                  <a:pos x="135" y="73"/>
                </a:cxn>
                <a:cxn ang="0">
                  <a:pos x="164" y="50"/>
                </a:cxn>
                <a:cxn ang="0">
                  <a:pos x="194" y="29"/>
                </a:cxn>
                <a:cxn ang="0">
                  <a:pos x="225" y="8"/>
                </a:cxn>
                <a:cxn ang="0">
                  <a:pos x="225" y="8"/>
                </a:cxn>
                <a:cxn ang="0">
                  <a:pos x="227" y="7"/>
                </a:cxn>
                <a:cxn ang="0">
                  <a:pos x="227" y="5"/>
                </a:cxn>
                <a:cxn ang="0">
                  <a:pos x="227" y="4"/>
                </a:cxn>
                <a:cxn ang="0">
                  <a:pos x="227" y="2"/>
                </a:cxn>
                <a:cxn ang="0">
                  <a:pos x="226" y="1"/>
                </a:cxn>
                <a:cxn ang="0">
                  <a:pos x="224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7" h="185">
                  <a:moveTo>
                    <a:pt x="221" y="0"/>
                  </a:moveTo>
                  <a:lnTo>
                    <a:pt x="221" y="0"/>
                  </a:lnTo>
                  <a:lnTo>
                    <a:pt x="166" y="38"/>
                  </a:lnTo>
                  <a:lnTo>
                    <a:pt x="139" y="5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84" y="102"/>
                  </a:lnTo>
                  <a:lnTo>
                    <a:pt x="55" y="125"/>
                  </a:lnTo>
                  <a:lnTo>
                    <a:pt x="27" y="150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10" y="184"/>
                  </a:lnTo>
                  <a:lnTo>
                    <a:pt x="12" y="183"/>
                  </a:lnTo>
                  <a:lnTo>
                    <a:pt x="14" y="181"/>
                  </a:lnTo>
                  <a:lnTo>
                    <a:pt x="15" y="176"/>
                  </a:lnTo>
                  <a:lnTo>
                    <a:pt x="15" y="176"/>
                  </a:lnTo>
                  <a:lnTo>
                    <a:pt x="25" y="166"/>
                  </a:lnTo>
                  <a:lnTo>
                    <a:pt x="36" y="156"/>
                  </a:lnTo>
                  <a:lnTo>
                    <a:pt x="59" y="136"/>
                  </a:lnTo>
                  <a:lnTo>
                    <a:pt x="82" y="117"/>
                  </a:lnTo>
                  <a:lnTo>
                    <a:pt x="106" y="97"/>
                  </a:lnTo>
                  <a:lnTo>
                    <a:pt x="106" y="97"/>
                  </a:lnTo>
                  <a:lnTo>
                    <a:pt x="135" y="73"/>
                  </a:lnTo>
                  <a:lnTo>
                    <a:pt x="164" y="50"/>
                  </a:lnTo>
                  <a:lnTo>
                    <a:pt x="194" y="29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27" y="7"/>
                  </a:lnTo>
                  <a:lnTo>
                    <a:pt x="227" y="5"/>
                  </a:lnTo>
                  <a:lnTo>
                    <a:pt x="227" y="4"/>
                  </a:lnTo>
                  <a:lnTo>
                    <a:pt x="227" y="2"/>
                  </a:lnTo>
                  <a:lnTo>
                    <a:pt x="226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7" name="Freeform 623"/>
            <p:cNvSpPr/>
            <p:nvPr/>
          </p:nvSpPr>
          <p:spPr bwMode="auto">
            <a:xfrm>
              <a:off x="2484438" y="4154488"/>
              <a:ext cx="107950" cy="84138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85" y="8"/>
                </a:cxn>
                <a:cxn ang="0">
                  <a:pos x="174" y="15"/>
                </a:cxn>
                <a:cxn ang="0">
                  <a:pos x="162" y="23"/>
                </a:cxn>
                <a:cxn ang="0">
                  <a:pos x="152" y="31"/>
                </a:cxn>
                <a:cxn ang="0">
                  <a:pos x="131" y="50"/>
                </a:cxn>
                <a:cxn ang="0">
                  <a:pos x="112" y="69"/>
                </a:cxn>
                <a:cxn ang="0">
                  <a:pos x="112" y="69"/>
                </a:cxn>
                <a:cxn ang="0">
                  <a:pos x="86" y="90"/>
                </a:cxn>
                <a:cxn ang="0">
                  <a:pos x="59" y="111"/>
                </a:cxn>
                <a:cxn ang="0">
                  <a:pos x="31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2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33" y="140"/>
                </a:cxn>
                <a:cxn ang="0">
                  <a:pos x="58" y="122"/>
                </a:cxn>
                <a:cxn ang="0">
                  <a:pos x="82" y="105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129" y="66"/>
                </a:cxn>
                <a:cxn ang="0">
                  <a:pos x="152" y="44"/>
                </a:cxn>
                <a:cxn ang="0">
                  <a:pos x="163" y="35"/>
                </a:cxn>
                <a:cxn ang="0">
                  <a:pos x="176" y="25"/>
                </a:cxn>
                <a:cxn ang="0">
                  <a:pos x="188" y="17"/>
                </a:cxn>
                <a:cxn ang="0">
                  <a:pos x="202" y="10"/>
                </a:cxn>
                <a:cxn ang="0">
                  <a:pos x="202" y="10"/>
                </a:cxn>
                <a:cxn ang="0">
                  <a:pos x="204" y="9"/>
                </a:cxn>
                <a:cxn ang="0">
                  <a:pos x="204" y="7"/>
                </a:cxn>
                <a:cxn ang="0">
                  <a:pos x="204" y="5"/>
                </a:cxn>
                <a:cxn ang="0">
                  <a:pos x="204" y="4"/>
                </a:cxn>
                <a:cxn ang="0">
                  <a:pos x="201" y="1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4" h="157">
                  <a:moveTo>
                    <a:pt x="198" y="1"/>
                  </a:moveTo>
                  <a:lnTo>
                    <a:pt x="198" y="1"/>
                  </a:lnTo>
                  <a:lnTo>
                    <a:pt x="185" y="8"/>
                  </a:lnTo>
                  <a:lnTo>
                    <a:pt x="174" y="15"/>
                  </a:lnTo>
                  <a:lnTo>
                    <a:pt x="162" y="23"/>
                  </a:lnTo>
                  <a:lnTo>
                    <a:pt x="152" y="31"/>
                  </a:lnTo>
                  <a:lnTo>
                    <a:pt x="131" y="50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86" y="90"/>
                  </a:lnTo>
                  <a:lnTo>
                    <a:pt x="59" y="111"/>
                  </a:lnTo>
                  <a:lnTo>
                    <a:pt x="31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2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33" y="140"/>
                  </a:lnTo>
                  <a:lnTo>
                    <a:pt x="58" y="122"/>
                  </a:lnTo>
                  <a:lnTo>
                    <a:pt x="82" y="10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29" y="66"/>
                  </a:lnTo>
                  <a:lnTo>
                    <a:pt x="152" y="44"/>
                  </a:lnTo>
                  <a:lnTo>
                    <a:pt x="163" y="35"/>
                  </a:lnTo>
                  <a:lnTo>
                    <a:pt x="176" y="25"/>
                  </a:lnTo>
                  <a:lnTo>
                    <a:pt x="188" y="17"/>
                  </a:lnTo>
                  <a:lnTo>
                    <a:pt x="202" y="10"/>
                  </a:lnTo>
                  <a:lnTo>
                    <a:pt x="202" y="10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4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8" name="Freeform 624"/>
            <p:cNvSpPr/>
            <p:nvPr/>
          </p:nvSpPr>
          <p:spPr bwMode="auto">
            <a:xfrm>
              <a:off x="2516188" y="4152900"/>
              <a:ext cx="115888" cy="90488"/>
            </a:xfrm>
            <a:custGeom>
              <a:avLst/>
              <a:gdLst/>
              <a:ahLst/>
              <a:cxnLst>
                <a:cxn ang="0">
                  <a:pos x="211" y="1"/>
                </a:cxn>
                <a:cxn ang="0">
                  <a:pos x="211" y="1"/>
                </a:cxn>
                <a:cxn ang="0">
                  <a:pos x="185" y="21"/>
                </a:cxn>
                <a:cxn ang="0">
                  <a:pos x="159" y="41"/>
                </a:cxn>
                <a:cxn ang="0">
                  <a:pos x="135" y="61"/>
                </a:cxn>
                <a:cxn ang="0">
                  <a:pos x="109" y="81"/>
                </a:cxn>
                <a:cxn ang="0">
                  <a:pos x="109" y="81"/>
                </a:cxn>
                <a:cxn ang="0">
                  <a:pos x="55" y="122"/>
                </a:cxn>
                <a:cxn ang="0">
                  <a:pos x="28" y="142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4" y="172"/>
                </a:cxn>
                <a:cxn ang="0">
                  <a:pos x="6" y="171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32" y="151"/>
                </a:cxn>
                <a:cxn ang="0">
                  <a:pos x="58" y="132"/>
                </a:cxn>
                <a:cxn ang="0">
                  <a:pos x="83" y="114"/>
                </a:cxn>
                <a:cxn ang="0">
                  <a:pos x="108" y="94"/>
                </a:cxn>
                <a:cxn ang="0">
                  <a:pos x="108" y="94"/>
                </a:cxn>
                <a:cxn ang="0">
                  <a:pos x="121" y="84"/>
                </a:cxn>
                <a:cxn ang="0">
                  <a:pos x="135" y="74"/>
                </a:cxn>
                <a:cxn ang="0">
                  <a:pos x="149" y="63"/>
                </a:cxn>
                <a:cxn ang="0">
                  <a:pos x="162" y="53"/>
                </a:cxn>
                <a:cxn ang="0">
                  <a:pos x="162" y="53"/>
                </a:cxn>
                <a:cxn ang="0">
                  <a:pos x="188" y="31"/>
                </a:cxn>
                <a:cxn ang="0">
                  <a:pos x="202" y="2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4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1" y="1"/>
                </a:cxn>
              </a:cxnLst>
              <a:rect l="0" t="0" r="r" b="b"/>
              <a:pathLst>
                <a:path w="218" h="172">
                  <a:moveTo>
                    <a:pt x="211" y="1"/>
                  </a:moveTo>
                  <a:lnTo>
                    <a:pt x="211" y="1"/>
                  </a:lnTo>
                  <a:lnTo>
                    <a:pt x="185" y="21"/>
                  </a:lnTo>
                  <a:lnTo>
                    <a:pt x="159" y="41"/>
                  </a:lnTo>
                  <a:lnTo>
                    <a:pt x="135" y="6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55" y="122"/>
                  </a:lnTo>
                  <a:lnTo>
                    <a:pt x="28" y="142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4" y="172"/>
                  </a:lnTo>
                  <a:lnTo>
                    <a:pt x="6" y="171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32" y="151"/>
                  </a:lnTo>
                  <a:lnTo>
                    <a:pt x="58" y="132"/>
                  </a:lnTo>
                  <a:lnTo>
                    <a:pt x="83" y="114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121" y="84"/>
                  </a:lnTo>
                  <a:lnTo>
                    <a:pt x="135" y="74"/>
                  </a:lnTo>
                  <a:lnTo>
                    <a:pt x="149" y="63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88" y="31"/>
                  </a:lnTo>
                  <a:lnTo>
                    <a:pt x="202" y="2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9" name="Freeform 625"/>
            <p:cNvSpPr/>
            <p:nvPr/>
          </p:nvSpPr>
          <p:spPr bwMode="auto">
            <a:xfrm>
              <a:off x="2566988" y="4149725"/>
              <a:ext cx="103188" cy="90488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5" y="9"/>
                </a:cxn>
                <a:cxn ang="0">
                  <a:pos x="163" y="18"/>
                </a:cxn>
                <a:cxn ang="0">
                  <a:pos x="141" y="37"/>
                </a:cxn>
                <a:cxn ang="0">
                  <a:pos x="119" y="58"/>
                </a:cxn>
                <a:cxn ang="0">
                  <a:pos x="98" y="80"/>
                </a:cxn>
                <a:cxn ang="0">
                  <a:pos x="98" y="80"/>
                </a:cxn>
                <a:cxn ang="0">
                  <a:pos x="87" y="90"/>
                </a:cxn>
                <a:cxn ang="0">
                  <a:pos x="76" y="101"/>
                </a:cxn>
                <a:cxn ang="0">
                  <a:pos x="50" y="121"/>
                </a:cxn>
                <a:cxn ang="0">
                  <a:pos x="25" y="142"/>
                </a:cxn>
                <a:cxn ang="0">
                  <a:pos x="13" y="152"/>
                </a:cxn>
                <a:cxn ang="0">
                  <a:pos x="1" y="162"/>
                </a:cxn>
                <a:cxn ang="0">
                  <a:pos x="1" y="162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6" y="171"/>
                </a:cxn>
                <a:cxn ang="0">
                  <a:pos x="8" y="170"/>
                </a:cxn>
                <a:cxn ang="0">
                  <a:pos x="8" y="170"/>
                </a:cxn>
                <a:cxn ang="0">
                  <a:pos x="19" y="159"/>
                </a:cxn>
                <a:cxn ang="0">
                  <a:pos x="30" y="150"/>
                </a:cxn>
                <a:cxn ang="0">
                  <a:pos x="54" y="131"/>
                </a:cxn>
                <a:cxn ang="0">
                  <a:pos x="78" y="112"/>
                </a:cxn>
                <a:cxn ang="0">
                  <a:pos x="88" y="102"/>
                </a:cxn>
                <a:cxn ang="0">
                  <a:pos x="99" y="92"/>
                </a:cxn>
                <a:cxn ang="0">
                  <a:pos x="99" y="92"/>
                </a:cxn>
                <a:cxn ang="0">
                  <a:pos x="121" y="69"/>
                </a:cxn>
                <a:cxn ang="0">
                  <a:pos x="144" y="48"/>
                </a:cxn>
                <a:cxn ang="0">
                  <a:pos x="167" y="27"/>
                </a:cxn>
                <a:cxn ang="0">
                  <a:pos x="179" y="18"/>
                </a:cxn>
                <a:cxn ang="0">
                  <a:pos x="191" y="9"/>
                </a:cxn>
                <a:cxn ang="0">
                  <a:pos x="191" y="9"/>
                </a:cxn>
                <a:cxn ang="0">
                  <a:pos x="193" y="7"/>
                </a:cxn>
                <a:cxn ang="0">
                  <a:pos x="194" y="6"/>
                </a:cxn>
                <a:cxn ang="0">
                  <a:pos x="193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4" h="171">
                  <a:moveTo>
                    <a:pt x="187" y="1"/>
                  </a:moveTo>
                  <a:lnTo>
                    <a:pt x="187" y="1"/>
                  </a:lnTo>
                  <a:lnTo>
                    <a:pt x="175" y="9"/>
                  </a:lnTo>
                  <a:lnTo>
                    <a:pt x="163" y="18"/>
                  </a:lnTo>
                  <a:lnTo>
                    <a:pt x="141" y="37"/>
                  </a:lnTo>
                  <a:lnTo>
                    <a:pt x="119" y="58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87" y="90"/>
                  </a:lnTo>
                  <a:lnTo>
                    <a:pt x="76" y="101"/>
                  </a:lnTo>
                  <a:lnTo>
                    <a:pt x="50" y="121"/>
                  </a:lnTo>
                  <a:lnTo>
                    <a:pt x="25" y="142"/>
                  </a:lnTo>
                  <a:lnTo>
                    <a:pt x="13" y="152"/>
                  </a:lnTo>
                  <a:lnTo>
                    <a:pt x="1" y="162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6" y="171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19" y="159"/>
                  </a:lnTo>
                  <a:lnTo>
                    <a:pt x="30" y="150"/>
                  </a:lnTo>
                  <a:lnTo>
                    <a:pt x="54" y="131"/>
                  </a:lnTo>
                  <a:lnTo>
                    <a:pt x="78" y="112"/>
                  </a:lnTo>
                  <a:lnTo>
                    <a:pt x="88" y="10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121" y="69"/>
                  </a:lnTo>
                  <a:lnTo>
                    <a:pt x="144" y="48"/>
                  </a:lnTo>
                  <a:lnTo>
                    <a:pt x="167" y="27"/>
                  </a:lnTo>
                  <a:lnTo>
                    <a:pt x="179" y="18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3" y="7"/>
                  </a:lnTo>
                  <a:lnTo>
                    <a:pt x="194" y="6"/>
                  </a:lnTo>
                  <a:lnTo>
                    <a:pt x="193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0" name="Freeform 626"/>
            <p:cNvSpPr/>
            <p:nvPr/>
          </p:nvSpPr>
          <p:spPr bwMode="auto">
            <a:xfrm>
              <a:off x="2616201" y="4148138"/>
              <a:ext cx="111125" cy="952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89" y="7"/>
                </a:cxn>
                <a:cxn ang="0">
                  <a:pos x="176" y="15"/>
                </a:cxn>
                <a:cxn ang="0">
                  <a:pos x="163" y="25"/>
                </a:cxn>
                <a:cxn ang="0">
                  <a:pos x="151" y="35"/>
                </a:cxn>
                <a:cxn ang="0">
                  <a:pos x="127" y="58"/>
                </a:cxn>
                <a:cxn ang="0">
                  <a:pos x="105" y="80"/>
                </a:cxn>
                <a:cxn ang="0">
                  <a:pos x="105" y="80"/>
                </a:cxn>
                <a:cxn ang="0">
                  <a:pos x="93" y="91"/>
                </a:cxn>
                <a:cxn ang="0">
                  <a:pos x="82" y="103"/>
                </a:cxn>
                <a:cxn ang="0">
                  <a:pos x="69" y="115"/>
                </a:cxn>
                <a:cxn ang="0">
                  <a:pos x="58" y="126"/>
                </a:cxn>
                <a:cxn ang="0">
                  <a:pos x="58" y="126"/>
                </a:cxn>
                <a:cxn ang="0">
                  <a:pos x="30" y="150"/>
                </a:cxn>
                <a:cxn ang="0">
                  <a:pos x="2" y="172"/>
                </a:cxn>
                <a:cxn ang="0">
                  <a:pos x="2" y="172"/>
                </a:cxn>
                <a:cxn ang="0">
                  <a:pos x="0" y="175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5" y="181"/>
                </a:cxn>
                <a:cxn ang="0">
                  <a:pos x="6" y="180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55" y="140"/>
                </a:cxn>
                <a:cxn ang="0">
                  <a:pos x="78" y="121"/>
                </a:cxn>
                <a:cxn ang="0">
                  <a:pos x="88" y="109"/>
                </a:cxn>
                <a:cxn ang="0">
                  <a:pos x="98" y="98"/>
                </a:cxn>
                <a:cxn ang="0">
                  <a:pos x="98" y="98"/>
                </a:cxn>
                <a:cxn ang="0">
                  <a:pos x="110" y="88"/>
                </a:cxn>
                <a:cxn ang="0">
                  <a:pos x="121" y="77"/>
                </a:cxn>
                <a:cxn ang="0">
                  <a:pos x="144" y="57"/>
                </a:cxn>
                <a:cxn ang="0">
                  <a:pos x="144" y="57"/>
                </a:cxn>
                <a:cxn ang="0">
                  <a:pos x="158" y="43"/>
                </a:cxn>
                <a:cxn ang="0">
                  <a:pos x="173" y="30"/>
                </a:cxn>
                <a:cxn ang="0">
                  <a:pos x="180" y="24"/>
                </a:cxn>
                <a:cxn ang="0">
                  <a:pos x="188" y="19"/>
                </a:cxn>
                <a:cxn ang="0">
                  <a:pos x="197" y="13"/>
                </a:cxn>
                <a:cxn ang="0">
                  <a:pos x="206" y="9"/>
                </a:cxn>
                <a:cxn ang="0">
                  <a:pos x="206" y="9"/>
                </a:cxn>
                <a:cxn ang="0">
                  <a:pos x="208" y="8"/>
                </a:cxn>
                <a:cxn ang="0">
                  <a:pos x="209" y="7"/>
                </a:cxn>
                <a:cxn ang="0">
                  <a:pos x="209" y="3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09" h="181">
                  <a:moveTo>
                    <a:pt x="203" y="1"/>
                  </a:moveTo>
                  <a:lnTo>
                    <a:pt x="203" y="1"/>
                  </a:lnTo>
                  <a:lnTo>
                    <a:pt x="189" y="7"/>
                  </a:lnTo>
                  <a:lnTo>
                    <a:pt x="176" y="15"/>
                  </a:lnTo>
                  <a:lnTo>
                    <a:pt x="163" y="25"/>
                  </a:lnTo>
                  <a:lnTo>
                    <a:pt x="151" y="35"/>
                  </a:lnTo>
                  <a:lnTo>
                    <a:pt x="127" y="58"/>
                  </a:lnTo>
                  <a:lnTo>
                    <a:pt x="105" y="80"/>
                  </a:lnTo>
                  <a:lnTo>
                    <a:pt x="105" y="80"/>
                  </a:lnTo>
                  <a:lnTo>
                    <a:pt x="93" y="91"/>
                  </a:lnTo>
                  <a:lnTo>
                    <a:pt x="82" y="103"/>
                  </a:lnTo>
                  <a:lnTo>
                    <a:pt x="69" y="11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30" y="150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5" y="181"/>
                  </a:lnTo>
                  <a:lnTo>
                    <a:pt x="6" y="180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55" y="140"/>
                  </a:lnTo>
                  <a:lnTo>
                    <a:pt x="78" y="121"/>
                  </a:lnTo>
                  <a:lnTo>
                    <a:pt x="88" y="10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10" y="88"/>
                  </a:lnTo>
                  <a:lnTo>
                    <a:pt x="121" y="7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58" y="43"/>
                  </a:lnTo>
                  <a:lnTo>
                    <a:pt x="173" y="30"/>
                  </a:lnTo>
                  <a:lnTo>
                    <a:pt x="180" y="24"/>
                  </a:lnTo>
                  <a:lnTo>
                    <a:pt x="188" y="19"/>
                  </a:lnTo>
                  <a:lnTo>
                    <a:pt x="197" y="13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8"/>
                  </a:lnTo>
                  <a:lnTo>
                    <a:pt x="209" y="7"/>
                  </a:lnTo>
                  <a:lnTo>
                    <a:pt x="209" y="3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1" name="Freeform 627"/>
            <p:cNvSpPr/>
            <p:nvPr/>
          </p:nvSpPr>
          <p:spPr bwMode="auto">
            <a:xfrm>
              <a:off x="2654301" y="4165600"/>
              <a:ext cx="101600" cy="84138"/>
            </a:xfrm>
            <a:custGeom>
              <a:avLst/>
              <a:gdLst/>
              <a:ahLst/>
              <a:cxnLst>
                <a:cxn ang="0">
                  <a:pos x="182" y="1"/>
                </a:cxn>
                <a:cxn ang="0">
                  <a:pos x="182" y="1"/>
                </a:cxn>
                <a:cxn ang="0">
                  <a:pos x="158" y="18"/>
                </a:cxn>
                <a:cxn ang="0">
                  <a:pos x="133" y="34"/>
                </a:cxn>
                <a:cxn ang="0">
                  <a:pos x="110" y="53"/>
                </a:cxn>
                <a:cxn ang="0">
                  <a:pos x="87" y="72"/>
                </a:cxn>
                <a:cxn ang="0">
                  <a:pos x="87" y="72"/>
                </a:cxn>
                <a:cxn ang="0">
                  <a:pos x="65" y="92"/>
                </a:cxn>
                <a:cxn ang="0">
                  <a:pos x="42" y="112"/>
                </a:cxn>
                <a:cxn ang="0">
                  <a:pos x="31" y="122"/>
                </a:cxn>
                <a:cxn ang="0">
                  <a:pos x="20" y="132"/>
                </a:cxn>
                <a:cxn ang="0">
                  <a:pos x="10" y="143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1"/>
                </a:cxn>
                <a:cxn ang="0">
                  <a:pos x="6" y="161"/>
                </a:cxn>
                <a:cxn ang="0">
                  <a:pos x="7" y="161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7" y="149"/>
                </a:cxn>
                <a:cxn ang="0">
                  <a:pos x="26" y="138"/>
                </a:cxn>
                <a:cxn ang="0">
                  <a:pos x="47" y="121"/>
                </a:cxn>
                <a:cxn ang="0">
                  <a:pos x="68" y="103"/>
                </a:cxn>
                <a:cxn ang="0">
                  <a:pos x="88" y="85"/>
                </a:cxn>
                <a:cxn ang="0">
                  <a:pos x="88" y="85"/>
                </a:cxn>
                <a:cxn ang="0">
                  <a:pos x="111" y="64"/>
                </a:cxn>
                <a:cxn ang="0">
                  <a:pos x="136" y="44"/>
                </a:cxn>
                <a:cxn ang="0">
                  <a:pos x="161" y="27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8"/>
                </a:cxn>
                <a:cxn ang="0">
                  <a:pos x="190" y="6"/>
                </a:cxn>
                <a:cxn ang="0">
                  <a:pos x="190" y="4"/>
                </a:cxn>
                <a:cxn ang="0">
                  <a:pos x="189" y="3"/>
                </a:cxn>
                <a:cxn ang="0">
                  <a:pos x="188" y="1"/>
                </a:cxn>
                <a:cxn ang="0">
                  <a:pos x="185" y="1"/>
                </a:cxn>
                <a:cxn ang="0">
                  <a:pos x="184" y="0"/>
                </a:cxn>
                <a:cxn ang="0">
                  <a:pos x="182" y="1"/>
                </a:cxn>
                <a:cxn ang="0">
                  <a:pos x="182" y="1"/>
                </a:cxn>
              </a:cxnLst>
              <a:rect l="0" t="0" r="r" b="b"/>
              <a:pathLst>
                <a:path w="190" h="161">
                  <a:moveTo>
                    <a:pt x="182" y="1"/>
                  </a:moveTo>
                  <a:lnTo>
                    <a:pt x="182" y="1"/>
                  </a:lnTo>
                  <a:lnTo>
                    <a:pt x="158" y="18"/>
                  </a:lnTo>
                  <a:lnTo>
                    <a:pt x="133" y="34"/>
                  </a:lnTo>
                  <a:lnTo>
                    <a:pt x="110" y="53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65" y="92"/>
                  </a:lnTo>
                  <a:lnTo>
                    <a:pt x="42" y="112"/>
                  </a:lnTo>
                  <a:lnTo>
                    <a:pt x="31" y="122"/>
                  </a:lnTo>
                  <a:lnTo>
                    <a:pt x="20" y="132"/>
                  </a:lnTo>
                  <a:lnTo>
                    <a:pt x="10" y="143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1"/>
                  </a:lnTo>
                  <a:lnTo>
                    <a:pt x="6" y="161"/>
                  </a:lnTo>
                  <a:lnTo>
                    <a:pt x="7" y="161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7" y="149"/>
                  </a:lnTo>
                  <a:lnTo>
                    <a:pt x="26" y="138"/>
                  </a:lnTo>
                  <a:lnTo>
                    <a:pt x="47" y="121"/>
                  </a:lnTo>
                  <a:lnTo>
                    <a:pt x="68" y="103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111" y="64"/>
                  </a:lnTo>
                  <a:lnTo>
                    <a:pt x="136" y="44"/>
                  </a:lnTo>
                  <a:lnTo>
                    <a:pt x="161" y="27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8"/>
                  </a:lnTo>
                  <a:lnTo>
                    <a:pt x="190" y="6"/>
                  </a:lnTo>
                  <a:lnTo>
                    <a:pt x="190" y="4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5" y="1"/>
                  </a:lnTo>
                  <a:lnTo>
                    <a:pt x="184" y="0"/>
                  </a:lnTo>
                  <a:lnTo>
                    <a:pt x="182" y="1"/>
                  </a:lnTo>
                  <a:lnTo>
                    <a:pt x="1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2" name="Freeform 628"/>
            <p:cNvSpPr/>
            <p:nvPr/>
          </p:nvSpPr>
          <p:spPr bwMode="auto">
            <a:xfrm>
              <a:off x="2687638" y="4197350"/>
              <a:ext cx="60325" cy="53975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9"/>
                </a:cxn>
                <a:cxn ang="0">
                  <a:pos x="78" y="19"/>
                </a:cxn>
                <a:cxn ang="0">
                  <a:pos x="65" y="29"/>
                </a:cxn>
                <a:cxn ang="0">
                  <a:pos x="52" y="40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16" y="77"/>
                </a:cxn>
                <a:cxn ang="0">
                  <a:pos x="10" y="85"/>
                </a:cxn>
                <a:cxn ang="0">
                  <a:pos x="2" y="91"/>
                </a:cxn>
                <a:cxn ang="0">
                  <a:pos x="2" y="91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7" y="99"/>
                </a:cxn>
                <a:cxn ang="0">
                  <a:pos x="7" y="99"/>
                </a:cxn>
                <a:cxn ang="0">
                  <a:pos x="13" y="95"/>
                </a:cxn>
                <a:cxn ang="0">
                  <a:pos x="18" y="90"/>
                </a:cxn>
                <a:cxn ang="0">
                  <a:pos x="29" y="79"/>
                </a:cxn>
                <a:cxn ang="0">
                  <a:pos x="40" y="67"/>
                </a:cxn>
                <a:cxn ang="0">
                  <a:pos x="50" y="56"/>
                </a:cxn>
                <a:cxn ang="0">
                  <a:pos x="50" y="56"/>
                </a:cxn>
                <a:cxn ang="0">
                  <a:pos x="64" y="42"/>
                </a:cxn>
                <a:cxn ang="0">
                  <a:pos x="78" y="30"/>
                </a:cxn>
                <a:cxn ang="0">
                  <a:pos x="94" y="19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3"/>
                </a:cxn>
                <a:cxn ang="0">
                  <a:pos x="111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00">
                  <a:moveTo>
                    <a:pt x="106" y="1"/>
                  </a:moveTo>
                  <a:lnTo>
                    <a:pt x="106" y="1"/>
                  </a:lnTo>
                  <a:lnTo>
                    <a:pt x="91" y="9"/>
                  </a:lnTo>
                  <a:lnTo>
                    <a:pt x="78" y="19"/>
                  </a:lnTo>
                  <a:lnTo>
                    <a:pt x="65" y="29"/>
                  </a:lnTo>
                  <a:lnTo>
                    <a:pt x="52" y="40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16" y="77"/>
                  </a:lnTo>
                  <a:lnTo>
                    <a:pt x="10" y="85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13" y="95"/>
                  </a:lnTo>
                  <a:lnTo>
                    <a:pt x="18" y="90"/>
                  </a:lnTo>
                  <a:lnTo>
                    <a:pt x="29" y="79"/>
                  </a:lnTo>
                  <a:lnTo>
                    <a:pt x="40" y="67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64" y="42"/>
                  </a:lnTo>
                  <a:lnTo>
                    <a:pt x="78" y="30"/>
                  </a:lnTo>
                  <a:lnTo>
                    <a:pt x="94" y="19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3"/>
                  </a:lnTo>
                  <a:lnTo>
                    <a:pt x="111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3" name="Freeform 629"/>
            <p:cNvSpPr/>
            <p:nvPr/>
          </p:nvSpPr>
          <p:spPr bwMode="auto">
            <a:xfrm>
              <a:off x="2395538" y="4254500"/>
              <a:ext cx="63500" cy="80963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4" y="15"/>
                </a:cxn>
                <a:cxn ang="0">
                  <a:pos x="99" y="25"/>
                </a:cxn>
                <a:cxn ang="0">
                  <a:pos x="94" y="36"/>
                </a:cxn>
                <a:cxn ang="0">
                  <a:pos x="87" y="45"/>
                </a:cxn>
                <a:cxn ang="0">
                  <a:pos x="72" y="64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30" y="115"/>
                </a:cxn>
                <a:cxn ang="0">
                  <a:pos x="17" y="132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2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5" y="155"/>
                </a:cxn>
                <a:cxn ang="0">
                  <a:pos x="7" y="154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26" y="136"/>
                </a:cxn>
                <a:cxn ang="0">
                  <a:pos x="41" y="116"/>
                </a:cxn>
                <a:cxn ang="0">
                  <a:pos x="73" y="78"/>
                </a:cxn>
                <a:cxn ang="0">
                  <a:pos x="73" y="78"/>
                </a:cxn>
                <a:cxn ang="0">
                  <a:pos x="87" y="61"/>
                </a:cxn>
                <a:cxn ang="0">
                  <a:pos x="99" y="45"/>
                </a:cxn>
                <a:cxn ang="0">
                  <a:pos x="105" y="36"/>
                </a:cxn>
                <a:cxn ang="0">
                  <a:pos x="109" y="26"/>
                </a:cxn>
                <a:cxn ang="0">
                  <a:pos x="114" y="16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1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155">
                  <a:moveTo>
                    <a:pt x="108" y="3"/>
                  </a:moveTo>
                  <a:lnTo>
                    <a:pt x="108" y="3"/>
                  </a:lnTo>
                  <a:lnTo>
                    <a:pt x="104" y="15"/>
                  </a:lnTo>
                  <a:lnTo>
                    <a:pt x="99" y="25"/>
                  </a:lnTo>
                  <a:lnTo>
                    <a:pt x="94" y="36"/>
                  </a:lnTo>
                  <a:lnTo>
                    <a:pt x="87" y="45"/>
                  </a:lnTo>
                  <a:lnTo>
                    <a:pt x="72" y="6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30" y="115"/>
                  </a:lnTo>
                  <a:lnTo>
                    <a:pt x="17" y="132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2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5" y="155"/>
                  </a:lnTo>
                  <a:lnTo>
                    <a:pt x="7" y="154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26" y="136"/>
                  </a:lnTo>
                  <a:lnTo>
                    <a:pt x="41" y="116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87" y="61"/>
                  </a:lnTo>
                  <a:lnTo>
                    <a:pt x="99" y="45"/>
                  </a:lnTo>
                  <a:lnTo>
                    <a:pt x="105" y="36"/>
                  </a:lnTo>
                  <a:lnTo>
                    <a:pt x="109" y="26"/>
                  </a:lnTo>
                  <a:lnTo>
                    <a:pt x="114" y="16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1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4" name="Freeform 630"/>
            <p:cNvSpPr/>
            <p:nvPr/>
          </p:nvSpPr>
          <p:spPr bwMode="auto">
            <a:xfrm>
              <a:off x="2470151" y="4267200"/>
              <a:ext cx="38100" cy="52388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11"/>
                </a:cxn>
                <a:cxn ang="0">
                  <a:pos x="46" y="21"/>
                </a:cxn>
                <a:cxn ang="0">
                  <a:pos x="38" y="31"/>
                </a:cxn>
                <a:cxn ang="0">
                  <a:pos x="30" y="44"/>
                </a:cxn>
                <a:cxn ang="0">
                  <a:pos x="16" y="67"/>
                </a:cxn>
                <a:cxn ang="0">
                  <a:pos x="9" y="7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6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7" y="84"/>
                </a:cxn>
                <a:cxn ang="0">
                  <a:pos x="24" y="73"/>
                </a:cxn>
                <a:cxn ang="0">
                  <a:pos x="38" y="49"/>
                </a:cxn>
                <a:cxn ang="0">
                  <a:pos x="45" y="37"/>
                </a:cxn>
                <a:cxn ang="0">
                  <a:pos x="53" y="27"/>
                </a:cxn>
                <a:cxn ang="0">
                  <a:pos x="61" y="17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6"/>
                </a:cxn>
                <a:cxn ang="0">
                  <a:pos x="74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4" h="97">
                  <a:moveTo>
                    <a:pt x="65" y="1"/>
                  </a:moveTo>
                  <a:lnTo>
                    <a:pt x="65" y="1"/>
                  </a:lnTo>
                  <a:lnTo>
                    <a:pt x="55" y="11"/>
                  </a:lnTo>
                  <a:lnTo>
                    <a:pt x="46" y="21"/>
                  </a:lnTo>
                  <a:lnTo>
                    <a:pt x="38" y="31"/>
                  </a:lnTo>
                  <a:lnTo>
                    <a:pt x="30" y="44"/>
                  </a:lnTo>
                  <a:lnTo>
                    <a:pt x="16" y="67"/>
                  </a:lnTo>
                  <a:lnTo>
                    <a:pt x="9" y="7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6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7" y="84"/>
                  </a:lnTo>
                  <a:lnTo>
                    <a:pt x="24" y="73"/>
                  </a:lnTo>
                  <a:lnTo>
                    <a:pt x="38" y="49"/>
                  </a:lnTo>
                  <a:lnTo>
                    <a:pt x="45" y="37"/>
                  </a:lnTo>
                  <a:lnTo>
                    <a:pt x="53" y="27"/>
                  </a:lnTo>
                  <a:lnTo>
                    <a:pt x="61" y="1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5" name="Freeform 631"/>
            <p:cNvSpPr/>
            <p:nvPr/>
          </p:nvSpPr>
          <p:spPr bwMode="auto">
            <a:xfrm>
              <a:off x="2530476" y="4284663"/>
              <a:ext cx="41275" cy="47625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2" y="21"/>
                </a:cxn>
                <a:cxn ang="0">
                  <a:pos x="33" y="40"/>
                </a:cxn>
                <a:cxn ang="0">
                  <a:pos x="17" y="62"/>
                </a:cxn>
                <a:cxn ang="0">
                  <a:pos x="8" y="74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7" y="78"/>
                </a:cxn>
                <a:cxn ang="0">
                  <a:pos x="24" y="67"/>
                </a:cxn>
                <a:cxn ang="0">
                  <a:pos x="41" y="47"/>
                </a:cxn>
                <a:cxn ang="0">
                  <a:pos x="59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91">
                  <a:moveTo>
                    <a:pt x="71" y="1"/>
                  </a:moveTo>
                  <a:lnTo>
                    <a:pt x="71" y="1"/>
                  </a:lnTo>
                  <a:lnTo>
                    <a:pt x="52" y="21"/>
                  </a:lnTo>
                  <a:lnTo>
                    <a:pt x="33" y="40"/>
                  </a:lnTo>
                  <a:lnTo>
                    <a:pt x="17" y="62"/>
                  </a:lnTo>
                  <a:lnTo>
                    <a:pt x="8" y="7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7" y="78"/>
                  </a:lnTo>
                  <a:lnTo>
                    <a:pt x="24" y="67"/>
                  </a:lnTo>
                  <a:lnTo>
                    <a:pt x="41" y="47"/>
                  </a:lnTo>
                  <a:lnTo>
                    <a:pt x="59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6" name="Freeform 632"/>
            <p:cNvSpPr/>
            <p:nvPr/>
          </p:nvSpPr>
          <p:spPr bwMode="auto">
            <a:xfrm>
              <a:off x="2800351" y="4448175"/>
              <a:ext cx="42863" cy="619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9" y="17"/>
                </a:cxn>
                <a:cxn ang="0">
                  <a:pos x="48" y="31"/>
                </a:cxn>
                <a:cxn ang="0">
                  <a:pos x="37" y="45"/>
                </a:cxn>
                <a:cxn ang="0">
                  <a:pos x="26" y="59"/>
                </a:cxn>
                <a:cxn ang="0">
                  <a:pos x="26" y="59"/>
                </a:cxn>
                <a:cxn ang="0">
                  <a:pos x="17" y="71"/>
                </a:cxn>
                <a:cxn ang="0">
                  <a:pos x="10" y="84"/>
                </a:cxn>
                <a:cxn ang="0">
                  <a:pos x="7" y="90"/>
                </a:cxn>
                <a:cxn ang="0">
                  <a:pos x="3" y="97"/>
                </a:cxn>
                <a:cxn ang="0">
                  <a:pos x="1" y="10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6"/>
                </a:cxn>
                <a:cxn ang="0">
                  <a:pos x="4" y="117"/>
                </a:cxn>
                <a:cxn ang="0">
                  <a:pos x="8" y="116"/>
                </a:cxn>
                <a:cxn ang="0">
                  <a:pos x="10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2" y="103"/>
                </a:cxn>
                <a:cxn ang="0">
                  <a:pos x="14" y="94"/>
                </a:cxn>
                <a:cxn ang="0">
                  <a:pos x="19" y="86"/>
                </a:cxn>
                <a:cxn ang="0">
                  <a:pos x="23" y="78"/>
                </a:cxn>
                <a:cxn ang="0">
                  <a:pos x="34" y="62"/>
                </a:cxn>
                <a:cxn ang="0">
                  <a:pos x="47" y="48"/>
                </a:cxn>
                <a:cxn ang="0">
                  <a:pos x="47" y="48"/>
                </a:cxn>
                <a:cxn ang="0">
                  <a:pos x="62" y="28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9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117">
                  <a:moveTo>
                    <a:pt x="71" y="2"/>
                  </a:moveTo>
                  <a:lnTo>
                    <a:pt x="71" y="2"/>
                  </a:lnTo>
                  <a:lnTo>
                    <a:pt x="59" y="17"/>
                  </a:lnTo>
                  <a:lnTo>
                    <a:pt x="48" y="31"/>
                  </a:lnTo>
                  <a:lnTo>
                    <a:pt x="37" y="4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17" y="71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3" y="97"/>
                  </a:lnTo>
                  <a:lnTo>
                    <a:pt x="1" y="10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6"/>
                  </a:lnTo>
                  <a:lnTo>
                    <a:pt x="4" y="117"/>
                  </a:lnTo>
                  <a:lnTo>
                    <a:pt x="8" y="116"/>
                  </a:lnTo>
                  <a:lnTo>
                    <a:pt x="10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2" y="103"/>
                  </a:lnTo>
                  <a:lnTo>
                    <a:pt x="14" y="94"/>
                  </a:lnTo>
                  <a:lnTo>
                    <a:pt x="19" y="86"/>
                  </a:lnTo>
                  <a:lnTo>
                    <a:pt x="23" y="78"/>
                  </a:lnTo>
                  <a:lnTo>
                    <a:pt x="34" y="62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62" y="28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7" name="Freeform 633"/>
            <p:cNvSpPr/>
            <p:nvPr/>
          </p:nvSpPr>
          <p:spPr bwMode="auto">
            <a:xfrm>
              <a:off x="2838451" y="4475163"/>
              <a:ext cx="30163" cy="3175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5" y="6"/>
                </a:cxn>
                <a:cxn ang="0">
                  <a:pos x="39" y="11"/>
                </a:cxn>
                <a:cxn ang="0">
                  <a:pos x="25" y="25"/>
                </a:cxn>
                <a:cxn ang="0">
                  <a:pos x="14" y="38"/>
                </a:cxn>
                <a:cxn ang="0">
                  <a:pos x="2" y="51"/>
                </a:cxn>
                <a:cxn ang="0">
                  <a:pos x="2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20" y="45"/>
                </a:cxn>
                <a:cxn ang="0">
                  <a:pos x="32" y="32"/>
                </a:cxn>
                <a:cxn ang="0">
                  <a:pos x="44" y="19"/>
                </a:cxn>
                <a:cxn ang="0">
                  <a:pos x="50" y="13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7"/>
                </a:cxn>
                <a:cxn ang="0">
                  <a:pos x="59" y="5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59" h="60">
                  <a:moveTo>
                    <a:pt x="52" y="0"/>
                  </a:moveTo>
                  <a:lnTo>
                    <a:pt x="52" y="0"/>
                  </a:lnTo>
                  <a:lnTo>
                    <a:pt x="45" y="6"/>
                  </a:lnTo>
                  <a:lnTo>
                    <a:pt x="39" y="11"/>
                  </a:lnTo>
                  <a:lnTo>
                    <a:pt x="25" y="25"/>
                  </a:lnTo>
                  <a:lnTo>
                    <a:pt x="14" y="38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20" y="45"/>
                  </a:lnTo>
                  <a:lnTo>
                    <a:pt x="32" y="32"/>
                  </a:lnTo>
                  <a:lnTo>
                    <a:pt x="44" y="19"/>
                  </a:lnTo>
                  <a:lnTo>
                    <a:pt x="50" y="13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5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8" name="Freeform 634"/>
            <p:cNvSpPr/>
            <p:nvPr/>
          </p:nvSpPr>
          <p:spPr bwMode="auto">
            <a:xfrm>
              <a:off x="2339976" y="4575175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3"/>
                </a:cxn>
                <a:cxn ang="0">
                  <a:pos x="55" y="27"/>
                </a:cxn>
                <a:cxn ang="0">
                  <a:pos x="45" y="39"/>
                </a:cxn>
                <a:cxn ang="0">
                  <a:pos x="35" y="52"/>
                </a:cxn>
                <a:cxn ang="0">
                  <a:pos x="17" y="80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24" y="85"/>
                </a:cxn>
                <a:cxn ang="0">
                  <a:pos x="42" y="59"/>
                </a:cxn>
                <a:cxn ang="0">
                  <a:pos x="52" y="45"/>
                </a:cxn>
                <a:cxn ang="0">
                  <a:pos x="62" y="33"/>
                </a:cxn>
                <a:cxn ang="0">
                  <a:pos x="73" y="20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5" h="116">
                  <a:moveTo>
                    <a:pt x="77" y="2"/>
                  </a:moveTo>
                  <a:lnTo>
                    <a:pt x="77" y="2"/>
                  </a:lnTo>
                  <a:lnTo>
                    <a:pt x="66" y="13"/>
                  </a:lnTo>
                  <a:lnTo>
                    <a:pt x="55" y="27"/>
                  </a:lnTo>
                  <a:lnTo>
                    <a:pt x="45" y="39"/>
                  </a:lnTo>
                  <a:lnTo>
                    <a:pt x="35" y="52"/>
                  </a:lnTo>
                  <a:lnTo>
                    <a:pt x="17" y="80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24" y="85"/>
                  </a:lnTo>
                  <a:lnTo>
                    <a:pt x="42" y="59"/>
                  </a:lnTo>
                  <a:lnTo>
                    <a:pt x="52" y="45"/>
                  </a:lnTo>
                  <a:lnTo>
                    <a:pt x="62" y="33"/>
                  </a:lnTo>
                  <a:lnTo>
                    <a:pt x="73" y="20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9" name="Freeform 635"/>
            <p:cNvSpPr/>
            <p:nvPr/>
          </p:nvSpPr>
          <p:spPr bwMode="auto">
            <a:xfrm>
              <a:off x="2359026" y="4618038"/>
              <a:ext cx="34925" cy="587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25"/>
                </a:cxn>
                <a:cxn ang="0">
                  <a:pos x="25" y="51"/>
                </a:cxn>
                <a:cxn ang="0">
                  <a:pos x="17" y="63"/>
                </a:cxn>
                <a:cxn ang="0">
                  <a:pos x="11" y="77"/>
                </a:cxn>
                <a:cxn ang="0">
                  <a:pos x="5" y="91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4" y="93"/>
                </a:cxn>
                <a:cxn ang="0">
                  <a:pos x="19" y="81"/>
                </a:cxn>
                <a:cxn ang="0">
                  <a:pos x="26" y="68"/>
                </a:cxn>
                <a:cxn ang="0">
                  <a:pos x="33" y="55"/>
                </a:cxn>
                <a:cxn ang="0">
                  <a:pos x="48" y="31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5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111">
                  <a:moveTo>
                    <a:pt x="58" y="1"/>
                  </a:moveTo>
                  <a:lnTo>
                    <a:pt x="58" y="1"/>
                  </a:lnTo>
                  <a:lnTo>
                    <a:pt x="40" y="25"/>
                  </a:lnTo>
                  <a:lnTo>
                    <a:pt x="25" y="51"/>
                  </a:lnTo>
                  <a:lnTo>
                    <a:pt x="17" y="63"/>
                  </a:lnTo>
                  <a:lnTo>
                    <a:pt x="11" y="77"/>
                  </a:lnTo>
                  <a:lnTo>
                    <a:pt x="5" y="91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4" y="93"/>
                  </a:lnTo>
                  <a:lnTo>
                    <a:pt x="19" y="81"/>
                  </a:lnTo>
                  <a:lnTo>
                    <a:pt x="26" y="68"/>
                  </a:lnTo>
                  <a:lnTo>
                    <a:pt x="33" y="55"/>
                  </a:lnTo>
                  <a:lnTo>
                    <a:pt x="48" y="31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0" name="Freeform 636"/>
            <p:cNvSpPr/>
            <p:nvPr/>
          </p:nvSpPr>
          <p:spPr bwMode="auto">
            <a:xfrm>
              <a:off x="2522538" y="4689475"/>
              <a:ext cx="163513" cy="65088"/>
            </a:xfrm>
            <a:custGeom>
              <a:avLst/>
              <a:gdLst/>
              <a:ahLst/>
              <a:cxnLst>
                <a:cxn ang="0">
                  <a:pos x="279" y="125"/>
                </a:cxn>
                <a:cxn ang="0">
                  <a:pos x="166" y="123"/>
                </a:cxn>
                <a:cxn ang="0">
                  <a:pos x="110" y="121"/>
                </a:cxn>
                <a:cxn ang="0">
                  <a:pos x="55" y="121"/>
                </a:cxn>
                <a:cxn ang="0">
                  <a:pos x="28" y="118"/>
                </a:cxn>
                <a:cxn ang="0">
                  <a:pos x="15" y="111"/>
                </a:cxn>
                <a:cxn ang="0">
                  <a:pos x="12" y="108"/>
                </a:cxn>
                <a:cxn ang="0">
                  <a:pos x="5" y="97"/>
                </a:cxn>
                <a:cxn ang="0">
                  <a:pos x="1" y="80"/>
                </a:cxn>
                <a:cxn ang="0">
                  <a:pos x="0" y="42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4" y="12"/>
                </a:cxn>
                <a:cxn ang="0">
                  <a:pos x="46" y="21"/>
                </a:cxn>
                <a:cxn ang="0">
                  <a:pos x="46" y="34"/>
                </a:cxn>
                <a:cxn ang="0">
                  <a:pos x="46" y="46"/>
                </a:cxn>
                <a:cxn ang="0">
                  <a:pos x="46" y="58"/>
                </a:cxn>
                <a:cxn ang="0">
                  <a:pos x="44" y="64"/>
                </a:cxn>
                <a:cxn ang="0">
                  <a:pos x="40" y="69"/>
                </a:cxn>
                <a:cxn ang="0">
                  <a:pos x="43" y="76"/>
                </a:cxn>
                <a:cxn ang="0">
                  <a:pos x="48" y="76"/>
                </a:cxn>
                <a:cxn ang="0">
                  <a:pos x="55" y="76"/>
                </a:cxn>
                <a:cxn ang="0">
                  <a:pos x="67" y="75"/>
                </a:cxn>
                <a:cxn ang="0">
                  <a:pos x="89" y="74"/>
                </a:cxn>
                <a:cxn ang="0">
                  <a:pos x="105" y="75"/>
                </a:cxn>
                <a:cxn ang="0">
                  <a:pos x="133" y="77"/>
                </a:cxn>
                <a:cxn ang="0">
                  <a:pos x="207" y="79"/>
                </a:cxn>
                <a:cxn ang="0">
                  <a:pos x="243" y="79"/>
                </a:cxn>
                <a:cxn ang="0">
                  <a:pos x="266" y="31"/>
                </a:cxn>
                <a:cxn ang="0">
                  <a:pos x="266" y="25"/>
                </a:cxn>
                <a:cxn ang="0">
                  <a:pos x="270" y="17"/>
                </a:cxn>
                <a:cxn ang="0">
                  <a:pos x="276" y="12"/>
                </a:cxn>
                <a:cxn ang="0">
                  <a:pos x="285" y="9"/>
                </a:cxn>
                <a:cxn ang="0">
                  <a:pos x="289" y="9"/>
                </a:cxn>
                <a:cxn ang="0">
                  <a:pos x="297" y="10"/>
                </a:cxn>
                <a:cxn ang="0">
                  <a:pos x="304" y="14"/>
                </a:cxn>
                <a:cxn ang="0">
                  <a:pos x="309" y="21"/>
                </a:cxn>
                <a:cxn ang="0">
                  <a:pos x="311" y="31"/>
                </a:cxn>
                <a:cxn ang="0">
                  <a:pos x="311" y="102"/>
                </a:cxn>
                <a:cxn ang="0">
                  <a:pos x="309" y="111"/>
                </a:cxn>
                <a:cxn ang="0">
                  <a:pos x="304" y="118"/>
                </a:cxn>
                <a:cxn ang="0">
                  <a:pos x="301" y="120"/>
                </a:cxn>
                <a:cxn ang="0">
                  <a:pos x="293" y="124"/>
                </a:cxn>
                <a:cxn ang="0">
                  <a:pos x="287" y="124"/>
                </a:cxn>
                <a:cxn ang="0">
                  <a:pos x="286" y="124"/>
                </a:cxn>
                <a:cxn ang="0">
                  <a:pos x="279" y="125"/>
                </a:cxn>
              </a:cxnLst>
              <a:rect l="0" t="0" r="r" b="b"/>
              <a:pathLst>
                <a:path w="311" h="125">
                  <a:moveTo>
                    <a:pt x="279" y="125"/>
                  </a:moveTo>
                  <a:lnTo>
                    <a:pt x="279" y="125"/>
                  </a:lnTo>
                  <a:lnTo>
                    <a:pt x="222" y="125"/>
                  </a:lnTo>
                  <a:lnTo>
                    <a:pt x="166" y="123"/>
                  </a:lnTo>
                  <a:lnTo>
                    <a:pt x="166" y="123"/>
                  </a:lnTo>
                  <a:lnTo>
                    <a:pt x="110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1" y="120"/>
                  </a:lnTo>
                  <a:lnTo>
                    <a:pt x="28" y="118"/>
                  </a:lnTo>
                  <a:lnTo>
                    <a:pt x="19" y="114"/>
                  </a:lnTo>
                  <a:lnTo>
                    <a:pt x="15" y="111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3"/>
                  </a:lnTo>
                  <a:lnTo>
                    <a:pt x="5" y="97"/>
                  </a:lnTo>
                  <a:lnTo>
                    <a:pt x="2" y="88"/>
                  </a:lnTo>
                  <a:lnTo>
                    <a:pt x="1" y="80"/>
                  </a:lnTo>
                  <a:lnTo>
                    <a:pt x="0" y="6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5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46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5" y="62"/>
                  </a:lnTo>
                  <a:lnTo>
                    <a:pt x="44" y="64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41" y="73"/>
                  </a:lnTo>
                  <a:lnTo>
                    <a:pt x="43" y="76"/>
                  </a:lnTo>
                  <a:lnTo>
                    <a:pt x="47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105" y="75"/>
                  </a:lnTo>
                  <a:lnTo>
                    <a:pt x="105" y="75"/>
                  </a:lnTo>
                  <a:lnTo>
                    <a:pt x="133" y="77"/>
                  </a:lnTo>
                  <a:lnTo>
                    <a:pt x="159" y="79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43" y="79"/>
                  </a:lnTo>
                  <a:lnTo>
                    <a:pt x="266" y="79"/>
                  </a:lnTo>
                  <a:lnTo>
                    <a:pt x="266" y="31"/>
                  </a:lnTo>
                  <a:lnTo>
                    <a:pt x="266" y="31"/>
                  </a:lnTo>
                  <a:lnTo>
                    <a:pt x="266" y="25"/>
                  </a:lnTo>
                  <a:lnTo>
                    <a:pt x="268" y="21"/>
                  </a:lnTo>
                  <a:lnTo>
                    <a:pt x="270" y="17"/>
                  </a:lnTo>
                  <a:lnTo>
                    <a:pt x="273" y="14"/>
                  </a:lnTo>
                  <a:lnTo>
                    <a:pt x="276" y="12"/>
                  </a:lnTo>
                  <a:lnTo>
                    <a:pt x="281" y="10"/>
                  </a:lnTo>
                  <a:lnTo>
                    <a:pt x="285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93" y="9"/>
                  </a:lnTo>
                  <a:lnTo>
                    <a:pt x="297" y="10"/>
                  </a:lnTo>
                  <a:lnTo>
                    <a:pt x="301" y="12"/>
                  </a:lnTo>
                  <a:lnTo>
                    <a:pt x="304" y="14"/>
                  </a:lnTo>
                  <a:lnTo>
                    <a:pt x="307" y="17"/>
                  </a:lnTo>
                  <a:lnTo>
                    <a:pt x="309" y="21"/>
                  </a:lnTo>
                  <a:lnTo>
                    <a:pt x="310" y="25"/>
                  </a:lnTo>
                  <a:lnTo>
                    <a:pt x="311" y="31"/>
                  </a:lnTo>
                  <a:lnTo>
                    <a:pt x="311" y="102"/>
                  </a:lnTo>
                  <a:lnTo>
                    <a:pt x="311" y="102"/>
                  </a:lnTo>
                  <a:lnTo>
                    <a:pt x="310" y="107"/>
                  </a:lnTo>
                  <a:lnTo>
                    <a:pt x="309" y="111"/>
                  </a:lnTo>
                  <a:lnTo>
                    <a:pt x="307" y="115"/>
                  </a:lnTo>
                  <a:lnTo>
                    <a:pt x="304" y="118"/>
                  </a:lnTo>
                  <a:lnTo>
                    <a:pt x="304" y="118"/>
                  </a:lnTo>
                  <a:lnTo>
                    <a:pt x="301" y="120"/>
                  </a:lnTo>
                  <a:lnTo>
                    <a:pt x="297" y="123"/>
                  </a:lnTo>
                  <a:lnTo>
                    <a:pt x="293" y="124"/>
                  </a:lnTo>
                  <a:lnTo>
                    <a:pt x="289" y="124"/>
                  </a:lnTo>
                  <a:lnTo>
                    <a:pt x="287" y="124"/>
                  </a:lnTo>
                  <a:lnTo>
                    <a:pt x="286" y="124"/>
                  </a:lnTo>
                  <a:lnTo>
                    <a:pt x="286" y="124"/>
                  </a:lnTo>
                  <a:lnTo>
                    <a:pt x="279" y="125"/>
                  </a:lnTo>
                  <a:lnTo>
                    <a:pt x="27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1" name="Freeform 637"/>
            <p:cNvSpPr/>
            <p:nvPr/>
          </p:nvSpPr>
          <p:spPr bwMode="auto">
            <a:xfrm>
              <a:off x="2301876" y="4237038"/>
              <a:ext cx="617538" cy="522288"/>
            </a:xfrm>
            <a:custGeom>
              <a:avLst/>
              <a:gdLst/>
              <a:ahLst/>
              <a:cxnLst>
                <a:cxn ang="0">
                  <a:pos x="858" y="985"/>
                </a:cxn>
                <a:cxn ang="0">
                  <a:pos x="837" y="972"/>
                </a:cxn>
                <a:cxn ang="0">
                  <a:pos x="819" y="928"/>
                </a:cxn>
                <a:cxn ang="0">
                  <a:pos x="822" y="871"/>
                </a:cxn>
                <a:cxn ang="0">
                  <a:pos x="843" y="860"/>
                </a:cxn>
                <a:cxn ang="0">
                  <a:pos x="865" y="876"/>
                </a:cxn>
                <a:cxn ang="0">
                  <a:pos x="865" y="924"/>
                </a:cxn>
                <a:cxn ang="0">
                  <a:pos x="945" y="941"/>
                </a:cxn>
                <a:cxn ang="0">
                  <a:pos x="1009" y="939"/>
                </a:cxn>
                <a:cxn ang="0">
                  <a:pos x="1096" y="911"/>
                </a:cxn>
                <a:cxn ang="0">
                  <a:pos x="1120" y="867"/>
                </a:cxn>
                <a:cxn ang="0">
                  <a:pos x="1118" y="778"/>
                </a:cxn>
                <a:cxn ang="0">
                  <a:pos x="1104" y="357"/>
                </a:cxn>
                <a:cxn ang="0">
                  <a:pos x="1104" y="237"/>
                </a:cxn>
                <a:cxn ang="0">
                  <a:pos x="1088" y="145"/>
                </a:cxn>
                <a:cxn ang="0">
                  <a:pos x="1042" y="89"/>
                </a:cxn>
                <a:cxn ang="0">
                  <a:pos x="983" y="64"/>
                </a:cxn>
                <a:cxn ang="0">
                  <a:pos x="887" y="64"/>
                </a:cxn>
                <a:cxn ang="0">
                  <a:pos x="564" y="60"/>
                </a:cxn>
                <a:cxn ang="0">
                  <a:pos x="180" y="51"/>
                </a:cxn>
                <a:cxn ang="0">
                  <a:pos x="121" y="55"/>
                </a:cxn>
                <a:cxn ang="0">
                  <a:pos x="64" y="78"/>
                </a:cxn>
                <a:cxn ang="0">
                  <a:pos x="44" y="141"/>
                </a:cxn>
                <a:cxn ang="0">
                  <a:pos x="48" y="368"/>
                </a:cxn>
                <a:cxn ang="0">
                  <a:pos x="53" y="604"/>
                </a:cxn>
                <a:cxn ang="0">
                  <a:pos x="58" y="785"/>
                </a:cxn>
                <a:cxn ang="0">
                  <a:pos x="81" y="878"/>
                </a:cxn>
                <a:cxn ang="0">
                  <a:pos x="124" y="928"/>
                </a:cxn>
                <a:cxn ang="0">
                  <a:pos x="175" y="941"/>
                </a:cxn>
                <a:cxn ang="0">
                  <a:pos x="271" y="931"/>
                </a:cxn>
                <a:cxn ang="0">
                  <a:pos x="267" y="885"/>
                </a:cxn>
                <a:cxn ang="0">
                  <a:pos x="271" y="857"/>
                </a:cxn>
                <a:cxn ang="0">
                  <a:pos x="296" y="851"/>
                </a:cxn>
                <a:cxn ang="0">
                  <a:pos x="311" y="872"/>
                </a:cxn>
                <a:cxn ang="0">
                  <a:pos x="315" y="947"/>
                </a:cxn>
                <a:cxn ang="0">
                  <a:pos x="305" y="975"/>
                </a:cxn>
                <a:cxn ang="0">
                  <a:pos x="285" y="979"/>
                </a:cxn>
                <a:cxn ang="0">
                  <a:pos x="212" y="982"/>
                </a:cxn>
                <a:cxn ang="0">
                  <a:pos x="105" y="970"/>
                </a:cxn>
                <a:cxn ang="0">
                  <a:pos x="49" y="920"/>
                </a:cxn>
                <a:cxn ang="0">
                  <a:pos x="20" y="814"/>
                </a:cxn>
                <a:cxn ang="0">
                  <a:pos x="6" y="640"/>
                </a:cxn>
                <a:cxn ang="0">
                  <a:pos x="3" y="231"/>
                </a:cxn>
                <a:cxn ang="0">
                  <a:pos x="13" y="70"/>
                </a:cxn>
                <a:cxn ang="0">
                  <a:pos x="50" y="29"/>
                </a:cxn>
                <a:cxn ang="0">
                  <a:pos x="113" y="10"/>
                </a:cxn>
                <a:cxn ang="0">
                  <a:pos x="161" y="6"/>
                </a:cxn>
                <a:cxn ang="0">
                  <a:pos x="182" y="3"/>
                </a:cxn>
                <a:cxn ang="0">
                  <a:pos x="205" y="3"/>
                </a:cxn>
                <a:cxn ang="0">
                  <a:pos x="407" y="16"/>
                </a:cxn>
                <a:cxn ang="0">
                  <a:pos x="799" y="15"/>
                </a:cxn>
                <a:cxn ang="0">
                  <a:pos x="934" y="18"/>
                </a:cxn>
                <a:cxn ang="0">
                  <a:pos x="1005" y="21"/>
                </a:cxn>
                <a:cxn ang="0">
                  <a:pos x="1073" y="55"/>
                </a:cxn>
                <a:cxn ang="0">
                  <a:pos x="1126" y="118"/>
                </a:cxn>
                <a:cxn ang="0">
                  <a:pos x="1150" y="250"/>
                </a:cxn>
                <a:cxn ang="0">
                  <a:pos x="1151" y="482"/>
                </a:cxn>
                <a:cxn ang="0">
                  <a:pos x="1157" y="731"/>
                </a:cxn>
                <a:cxn ang="0">
                  <a:pos x="1165" y="868"/>
                </a:cxn>
                <a:cxn ang="0">
                  <a:pos x="1141" y="930"/>
                </a:cxn>
                <a:cxn ang="0">
                  <a:pos x="1077" y="970"/>
                </a:cxn>
                <a:cxn ang="0">
                  <a:pos x="1018" y="988"/>
                </a:cxn>
              </a:cxnLst>
              <a:rect l="0" t="0" r="r" b="b"/>
              <a:pathLst>
                <a:path w="1167" h="989">
                  <a:moveTo>
                    <a:pt x="1009" y="989"/>
                  </a:moveTo>
                  <a:lnTo>
                    <a:pt x="1009" y="989"/>
                  </a:lnTo>
                  <a:lnTo>
                    <a:pt x="944" y="987"/>
                  </a:lnTo>
                  <a:lnTo>
                    <a:pt x="944" y="987"/>
                  </a:lnTo>
                  <a:lnTo>
                    <a:pt x="901" y="985"/>
                  </a:lnTo>
                  <a:lnTo>
                    <a:pt x="858" y="985"/>
                  </a:lnTo>
                  <a:lnTo>
                    <a:pt x="858" y="985"/>
                  </a:lnTo>
                  <a:lnTo>
                    <a:pt x="850" y="984"/>
                  </a:lnTo>
                  <a:lnTo>
                    <a:pt x="845" y="982"/>
                  </a:lnTo>
                  <a:lnTo>
                    <a:pt x="841" y="978"/>
                  </a:lnTo>
                  <a:lnTo>
                    <a:pt x="839" y="974"/>
                  </a:lnTo>
                  <a:lnTo>
                    <a:pt x="838" y="973"/>
                  </a:lnTo>
                  <a:lnTo>
                    <a:pt x="837" y="972"/>
                  </a:lnTo>
                  <a:lnTo>
                    <a:pt x="837" y="972"/>
                  </a:lnTo>
                  <a:lnTo>
                    <a:pt x="832" y="969"/>
                  </a:lnTo>
                  <a:lnTo>
                    <a:pt x="832" y="969"/>
                  </a:lnTo>
                  <a:lnTo>
                    <a:pt x="828" y="962"/>
                  </a:lnTo>
                  <a:lnTo>
                    <a:pt x="824" y="954"/>
                  </a:lnTo>
                  <a:lnTo>
                    <a:pt x="821" y="945"/>
                  </a:lnTo>
                  <a:lnTo>
                    <a:pt x="819" y="937"/>
                  </a:lnTo>
                  <a:lnTo>
                    <a:pt x="819" y="928"/>
                  </a:lnTo>
                  <a:lnTo>
                    <a:pt x="819" y="920"/>
                  </a:lnTo>
                  <a:lnTo>
                    <a:pt x="819" y="901"/>
                  </a:lnTo>
                  <a:lnTo>
                    <a:pt x="819" y="901"/>
                  </a:lnTo>
                  <a:lnTo>
                    <a:pt x="820" y="881"/>
                  </a:lnTo>
                  <a:lnTo>
                    <a:pt x="820" y="881"/>
                  </a:lnTo>
                  <a:lnTo>
                    <a:pt x="820" y="876"/>
                  </a:lnTo>
                  <a:lnTo>
                    <a:pt x="822" y="871"/>
                  </a:lnTo>
                  <a:lnTo>
                    <a:pt x="825" y="868"/>
                  </a:lnTo>
                  <a:lnTo>
                    <a:pt x="828" y="865"/>
                  </a:lnTo>
                  <a:lnTo>
                    <a:pt x="831" y="862"/>
                  </a:lnTo>
                  <a:lnTo>
                    <a:pt x="835" y="861"/>
                  </a:lnTo>
                  <a:lnTo>
                    <a:pt x="839" y="860"/>
                  </a:lnTo>
                  <a:lnTo>
                    <a:pt x="843" y="860"/>
                  </a:lnTo>
                  <a:lnTo>
                    <a:pt x="843" y="860"/>
                  </a:lnTo>
                  <a:lnTo>
                    <a:pt x="847" y="860"/>
                  </a:lnTo>
                  <a:lnTo>
                    <a:pt x="851" y="861"/>
                  </a:lnTo>
                  <a:lnTo>
                    <a:pt x="856" y="862"/>
                  </a:lnTo>
                  <a:lnTo>
                    <a:pt x="859" y="865"/>
                  </a:lnTo>
                  <a:lnTo>
                    <a:pt x="862" y="868"/>
                  </a:lnTo>
                  <a:lnTo>
                    <a:pt x="864" y="871"/>
                  </a:lnTo>
                  <a:lnTo>
                    <a:pt x="865" y="876"/>
                  </a:lnTo>
                  <a:lnTo>
                    <a:pt x="866" y="881"/>
                  </a:lnTo>
                  <a:lnTo>
                    <a:pt x="866" y="882"/>
                  </a:lnTo>
                  <a:lnTo>
                    <a:pt x="866" y="882"/>
                  </a:lnTo>
                  <a:lnTo>
                    <a:pt x="865" y="912"/>
                  </a:lnTo>
                  <a:lnTo>
                    <a:pt x="865" y="915"/>
                  </a:lnTo>
                  <a:lnTo>
                    <a:pt x="865" y="915"/>
                  </a:lnTo>
                  <a:lnTo>
                    <a:pt x="865" y="924"/>
                  </a:lnTo>
                  <a:lnTo>
                    <a:pt x="865" y="932"/>
                  </a:lnTo>
                  <a:lnTo>
                    <a:pt x="865" y="938"/>
                  </a:lnTo>
                  <a:lnTo>
                    <a:pt x="870" y="939"/>
                  </a:lnTo>
                  <a:lnTo>
                    <a:pt x="870" y="939"/>
                  </a:lnTo>
                  <a:lnTo>
                    <a:pt x="908" y="940"/>
                  </a:lnTo>
                  <a:lnTo>
                    <a:pt x="945" y="941"/>
                  </a:lnTo>
                  <a:lnTo>
                    <a:pt x="945" y="941"/>
                  </a:lnTo>
                  <a:lnTo>
                    <a:pt x="996" y="943"/>
                  </a:lnTo>
                  <a:lnTo>
                    <a:pt x="998" y="943"/>
                  </a:lnTo>
                  <a:lnTo>
                    <a:pt x="999" y="942"/>
                  </a:lnTo>
                  <a:lnTo>
                    <a:pt x="999" y="942"/>
                  </a:lnTo>
                  <a:lnTo>
                    <a:pt x="1004" y="940"/>
                  </a:lnTo>
                  <a:lnTo>
                    <a:pt x="1009" y="939"/>
                  </a:lnTo>
                  <a:lnTo>
                    <a:pt x="1009" y="939"/>
                  </a:lnTo>
                  <a:lnTo>
                    <a:pt x="1035" y="935"/>
                  </a:lnTo>
                  <a:lnTo>
                    <a:pt x="1049" y="933"/>
                  </a:lnTo>
                  <a:lnTo>
                    <a:pt x="1064" y="929"/>
                  </a:lnTo>
                  <a:lnTo>
                    <a:pt x="1078" y="923"/>
                  </a:lnTo>
                  <a:lnTo>
                    <a:pt x="1085" y="920"/>
                  </a:lnTo>
                  <a:lnTo>
                    <a:pt x="1091" y="916"/>
                  </a:lnTo>
                  <a:lnTo>
                    <a:pt x="1096" y="911"/>
                  </a:lnTo>
                  <a:lnTo>
                    <a:pt x="1102" y="906"/>
                  </a:lnTo>
                  <a:lnTo>
                    <a:pt x="1107" y="900"/>
                  </a:lnTo>
                  <a:lnTo>
                    <a:pt x="1111" y="894"/>
                  </a:lnTo>
                  <a:lnTo>
                    <a:pt x="1111" y="894"/>
                  </a:lnTo>
                  <a:lnTo>
                    <a:pt x="1115" y="885"/>
                  </a:lnTo>
                  <a:lnTo>
                    <a:pt x="1118" y="876"/>
                  </a:lnTo>
                  <a:lnTo>
                    <a:pt x="1120" y="867"/>
                  </a:lnTo>
                  <a:lnTo>
                    <a:pt x="1121" y="858"/>
                  </a:lnTo>
                  <a:lnTo>
                    <a:pt x="1121" y="839"/>
                  </a:lnTo>
                  <a:lnTo>
                    <a:pt x="1120" y="821"/>
                  </a:lnTo>
                  <a:lnTo>
                    <a:pt x="1120" y="821"/>
                  </a:lnTo>
                  <a:lnTo>
                    <a:pt x="1119" y="802"/>
                  </a:lnTo>
                  <a:lnTo>
                    <a:pt x="1119" y="802"/>
                  </a:lnTo>
                  <a:lnTo>
                    <a:pt x="1118" y="778"/>
                  </a:lnTo>
                  <a:lnTo>
                    <a:pt x="1117" y="754"/>
                  </a:lnTo>
                  <a:lnTo>
                    <a:pt x="1112" y="708"/>
                  </a:lnTo>
                  <a:lnTo>
                    <a:pt x="1112" y="708"/>
                  </a:lnTo>
                  <a:lnTo>
                    <a:pt x="1107" y="655"/>
                  </a:lnTo>
                  <a:lnTo>
                    <a:pt x="1106" y="628"/>
                  </a:lnTo>
                  <a:lnTo>
                    <a:pt x="1104" y="602"/>
                  </a:lnTo>
                  <a:lnTo>
                    <a:pt x="1104" y="357"/>
                  </a:lnTo>
                  <a:lnTo>
                    <a:pt x="1104" y="357"/>
                  </a:lnTo>
                  <a:lnTo>
                    <a:pt x="1106" y="318"/>
                  </a:lnTo>
                  <a:lnTo>
                    <a:pt x="1106" y="318"/>
                  </a:lnTo>
                  <a:lnTo>
                    <a:pt x="1107" y="295"/>
                  </a:lnTo>
                  <a:lnTo>
                    <a:pt x="1107" y="272"/>
                  </a:lnTo>
                  <a:lnTo>
                    <a:pt x="1106" y="248"/>
                  </a:lnTo>
                  <a:lnTo>
                    <a:pt x="1104" y="237"/>
                  </a:lnTo>
                  <a:lnTo>
                    <a:pt x="1102" y="224"/>
                  </a:lnTo>
                  <a:lnTo>
                    <a:pt x="1102" y="224"/>
                  </a:lnTo>
                  <a:lnTo>
                    <a:pt x="1098" y="200"/>
                  </a:lnTo>
                  <a:lnTo>
                    <a:pt x="1098" y="200"/>
                  </a:lnTo>
                  <a:lnTo>
                    <a:pt x="1095" y="177"/>
                  </a:lnTo>
                  <a:lnTo>
                    <a:pt x="1091" y="155"/>
                  </a:lnTo>
                  <a:lnTo>
                    <a:pt x="1088" y="145"/>
                  </a:lnTo>
                  <a:lnTo>
                    <a:pt x="1084" y="136"/>
                  </a:lnTo>
                  <a:lnTo>
                    <a:pt x="1079" y="126"/>
                  </a:lnTo>
                  <a:lnTo>
                    <a:pt x="1073" y="120"/>
                  </a:lnTo>
                  <a:lnTo>
                    <a:pt x="1068" y="115"/>
                  </a:lnTo>
                  <a:lnTo>
                    <a:pt x="1068" y="115"/>
                  </a:lnTo>
                  <a:lnTo>
                    <a:pt x="1052" y="98"/>
                  </a:lnTo>
                  <a:lnTo>
                    <a:pt x="1042" y="89"/>
                  </a:lnTo>
                  <a:lnTo>
                    <a:pt x="1032" y="82"/>
                  </a:lnTo>
                  <a:lnTo>
                    <a:pt x="1022" y="75"/>
                  </a:lnTo>
                  <a:lnTo>
                    <a:pt x="1010" y="70"/>
                  </a:lnTo>
                  <a:lnTo>
                    <a:pt x="999" y="65"/>
                  </a:lnTo>
                  <a:lnTo>
                    <a:pt x="993" y="64"/>
                  </a:lnTo>
                  <a:lnTo>
                    <a:pt x="987" y="64"/>
                  </a:lnTo>
                  <a:lnTo>
                    <a:pt x="983" y="64"/>
                  </a:lnTo>
                  <a:lnTo>
                    <a:pt x="983" y="64"/>
                  </a:lnTo>
                  <a:lnTo>
                    <a:pt x="947" y="64"/>
                  </a:lnTo>
                  <a:lnTo>
                    <a:pt x="947" y="64"/>
                  </a:lnTo>
                  <a:lnTo>
                    <a:pt x="913" y="65"/>
                  </a:lnTo>
                  <a:lnTo>
                    <a:pt x="913" y="65"/>
                  </a:lnTo>
                  <a:lnTo>
                    <a:pt x="887" y="64"/>
                  </a:lnTo>
                  <a:lnTo>
                    <a:pt x="887" y="64"/>
                  </a:lnTo>
                  <a:lnTo>
                    <a:pt x="838" y="62"/>
                  </a:lnTo>
                  <a:lnTo>
                    <a:pt x="790" y="60"/>
                  </a:lnTo>
                  <a:lnTo>
                    <a:pt x="692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564" y="60"/>
                  </a:lnTo>
                  <a:lnTo>
                    <a:pt x="564" y="60"/>
                  </a:lnTo>
                  <a:lnTo>
                    <a:pt x="469" y="60"/>
                  </a:lnTo>
                  <a:lnTo>
                    <a:pt x="469" y="60"/>
                  </a:lnTo>
                  <a:lnTo>
                    <a:pt x="402" y="60"/>
                  </a:lnTo>
                  <a:lnTo>
                    <a:pt x="330" y="59"/>
                  </a:lnTo>
                  <a:lnTo>
                    <a:pt x="255" y="56"/>
                  </a:lnTo>
                  <a:lnTo>
                    <a:pt x="217" y="54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62" y="53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21" y="55"/>
                  </a:lnTo>
                  <a:lnTo>
                    <a:pt x="110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87" y="63"/>
                  </a:lnTo>
                  <a:lnTo>
                    <a:pt x="79" y="67"/>
                  </a:lnTo>
                  <a:lnTo>
                    <a:pt x="72" y="73"/>
                  </a:lnTo>
                  <a:lnTo>
                    <a:pt x="64" y="78"/>
                  </a:lnTo>
                  <a:lnTo>
                    <a:pt x="59" y="84"/>
                  </a:lnTo>
                  <a:lnTo>
                    <a:pt x="55" y="91"/>
                  </a:lnTo>
                  <a:lnTo>
                    <a:pt x="52" y="98"/>
                  </a:lnTo>
                  <a:lnTo>
                    <a:pt x="49" y="107"/>
                  </a:lnTo>
                  <a:lnTo>
                    <a:pt x="47" y="115"/>
                  </a:lnTo>
                  <a:lnTo>
                    <a:pt x="46" y="123"/>
                  </a:lnTo>
                  <a:lnTo>
                    <a:pt x="44" y="141"/>
                  </a:lnTo>
                  <a:lnTo>
                    <a:pt x="44" y="158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6" y="203"/>
                  </a:lnTo>
                  <a:lnTo>
                    <a:pt x="46" y="203"/>
                  </a:lnTo>
                  <a:lnTo>
                    <a:pt x="47" y="285"/>
                  </a:lnTo>
                  <a:lnTo>
                    <a:pt x="48" y="368"/>
                  </a:lnTo>
                  <a:lnTo>
                    <a:pt x="48" y="368"/>
                  </a:lnTo>
                  <a:lnTo>
                    <a:pt x="50" y="451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1" y="568"/>
                  </a:lnTo>
                  <a:lnTo>
                    <a:pt x="53" y="604"/>
                  </a:lnTo>
                  <a:lnTo>
                    <a:pt x="53" y="604"/>
                  </a:lnTo>
                  <a:lnTo>
                    <a:pt x="54" y="638"/>
                  </a:lnTo>
                  <a:lnTo>
                    <a:pt x="55" y="673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5" y="719"/>
                  </a:lnTo>
                  <a:lnTo>
                    <a:pt x="57" y="764"/>
                  </a:lnTo>
                  <a:lnTo>
                    <a:pt x="58" y="785"/>
                  </a:lnTo>
                  <a:lnTo>
                    <a:pt x="61" y="806"/>
                  </a:lnTo>
                  <a:lnTo>
                    <a:pt x="65" y="827"/>
                  </a:lnTo>
                  <a:lnTo>
                    <a:pt x="69" y="847"/>
                  </a:lnTo>
                  <a:lnTo>
                    <a:pt x="69" y="847"/>
                  </a:lnTo>
                  <a:lnTo>
                    <a:pt x="73" y="859"/>
                  </a:lnTo>
                  <a:lnTo>
                    <a:pt x="77" y="869"/>
                  </a:lnTo>
                  <a:lnTo>
                    <a:pt x="81" y="878"/>
                  </a:lnTo>
                  <a:lnTo>
                    <a:pt x="86" y="888"/>
                  </a:lnTo>
                  <a:lnTo>
                    <a:pt x="91" y="896"/>
                  </a:lnTo>
                  <a:lnTo>
                    <a:pt x="97" y="903"/>
                  </a:lnTo>
                  <a:lnTo>
                    <a:pt x="104" y="910"/>
                  </a:lnTo>
                  <a:lnTo>
                    <a:pt x="110" y="917"/>
                  </a:lnTo>
                  <a:lnTo>
                    <a:pt x="117" y="923"/>
                  </a:lnTo>
                  <a:lnTo>
                    <a:pt x="124" y="928"/>
                  </a:lnTo>
                  <a:lnTo>
                    <a:pt x="131" y="932"/>
                  </a:lnTo>
                  <a:lnTo>
                    <a:pt x="140" y="935"/>
                  </a:lnTo>
                  <a:lnTo>
                    <a:pt x="148" y="938"/>
                  </a:lnTo>
                  <a:lnTo>
                    <a:pt x="157" y="940"/>
                  </a:lnTo>
                  <a:lnTo>
                    <a:pt x="166" y="941"/>
                  </a:lnTo>
                  <a:lnTo>
                    <a:pt x="175" y="941"/>
                  </a:lnTo>
                  <a:lnTo>
                    <a:pt x="175" y="941"/>
                  </a:lnTo>
                  <a:lnTo>
                    <a:pt x="191" y="940"/>
                  </a:lnTo>
                  <a:lnTo>
                    <a:pt x="191" y="940"/>
                  </a:lnTo>
                  <a:lnTo>
                    <a:pt x="229" y="936"/>
                  </a:lnTo>
                  <a:lnTo>
                    <a:pt x="264" y="934"/>
                  </a:lnTo>
                  <a:lnTo>
                    <a:pt x="265" y="934"/>
                  </a:lnTo>
                  <a:lnTo>
                    <a:pt x="266" y="934"/>
                  </a:lnTo>
                  <a:lnTo>
                    <a:pt x="271" y="931"/>
                  </a:lnTo>
                  <a:lnTo>
                    <a:pt x="271" y="928"/>
                  </a:lnTo>
                  <a:lnTo>
                    <a:pt x="271" y="92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68" y="898"/>
                  </a:lnTo>
                  <a:lnTo>
                    <a:pt x="268" y="898"/>
                  </a:lnTo>
                  <a:lnTo>
                    <a:pt x="267" y="885"/>
                  </a:lnTo>
                  <a:lnTo>
                    <a:pt x="266" y="871"/>
                  </a:lnTo>
                  <a:lnTo>
                    <a:pt x="266" y="871"/>
                  </a:lnTo>
                  <a:lnTo>
                    <a:pt x="266" y="867"/>
                  </a:lnTo>
                  <a:lnTo>
                    <a:pt x="267" y="863"/>
                  </a:lnTo>
                  <a:lnTo>
                    <a:pt x="269" y="860"/>
                  </a:lnTo>
                  <a:lnTo>
                    <a:pt x="271" y="857"/>
                  </a:lnTo>
                  <a:lnTo>
                    <a:pt x="271" y="857"/>
                  </a:lnTo>
                  <a:lnTo>
                    <a:pt x="274" y="854"/>
                  </a:lnTo>
                  <a:lnTo>
                    <a:pt x="278" y="851"/>
                  </a:lnTo>
                  <a:lnTo>
                    <a:pt x="282" y="850"/>
                  </a:lnTo>
                  <a:lnTo>
                    <a:pt x="287" y="849"/>
                  </a:lnTo>
                  <a:lnTo>
                    <a:pt x="287" y="849"/>
                  </a:lnTo>
                  <a:lnTo>
                    <a:pt x="292" y="850"/>
                  </a:lnTo>
                  <a:lnTo>
                    <a:pt x="296" y="851"/>
                  </a:lnTo>
                  <a:lnTo>
                    <a:pt x="300" y="853"/>
                  </a:lnTo>
                  <a:lnTo>
                    <a:pt x="303" y="856"/>
                  </a:lnTo>
                  <a:lnTo>
                    <a:pt x="306" y="858"/>
                  </a:lnTo>
                  <a:lnTo>
                    <a:pt x="309" y="862"/>
                  </a:lnTo>
                  <a:lnTo>
                    <a:pt x="310" y="867"/>
                  </a:lnTo>
                  <a:lnTo>
                    <a:pt x="311" y="872"/>
                  </a:lnTo>
                  <a:lnTo>
                    <a:pt x="311" y="872"/>
                  </a:lnTo>
                  <a:lnTo>
                    <a:pt x="312" y="884"/>
                  </a:lnTo>
                  <a:lnTo>
                    <a:pt x="313" y="896"/>
                  </a:lnTo>
                  <a:lnTo>
                    <a:pt x="313" y="896"/>
                  </a:lnTo>
                  <a:lnTo>
                    <a:pt x="315" y="906"/>
                  </a:lnTo>
                  <a:lnTo>
                    <a:pt x="315" y="918"/>
                  </a:lnTo>
                  <a:lnTo>
                    <a:pt x="315" y="918"/>
                  </a:lnTo>
                  <a:lnTo>
                    <a:pt x="315" y="947"/>
                  </a:lnTo>
                  <a:lnTo>
                    <a:pt x="315" y="957"/>
                  </a:lnTo>
                  <a:lnTo>
                    <a:pt x="315" y="957"/>
                  </a:lnTo>
                  <a:lnTo>
                    <a:pt x="315" y="962"/>
                  </a:lnTo>
                  <a:lnTo>
                    <a:pt x="314" y="967"/>
                  </a:lnTo>
                  <a:lnTo>
                    <a:pt x="311" y="970"/>
                  </a:lnTo>
                  <a:lnTo>
                    <a:pt x="309" y="973"/>
                  </a:lnTo>
                  <a:lnTo>
                    <a:pt x="305" y="975"/>
                  </a:lnTo>
                  <a:lnTo>
                    <a:pt x="302" y="978"/>
                  </a:lnTo>
                  <a:lnTo>
                    <a:pt x="298" y="979"/>
                  </a:lnTo>
                  <a:lnTo>
                    <a:pt x="293" y="979"/>
                  </a:lnTo>
                  <a:lnTo>
                    <a:pt x="293" y="979"/>
                  </a:lnTo>
                  <a:lnTo>
                    <a:pt x="288" y="979"/>
                  </a:lnTo>
                  <a:lnTo>
                    <a:pt x="286" y="979"/>
                  </a:lnTo>
                  <a:lnTo>
                    <a:pt x="285" y="979"/>
                  </a:lnTo>
                  <a:lnTo>
                    <a:pt x="285" y="979"/>
                  </a:lnTo>
                  <a:lnTo>
                    <a:pt x="279" y="980"/>
                  </a:lnTo>
                  <a:lnTo>
                    <a:pt x="279" y="980"/>
                  </a:lnTo>
                  <a:lnTo>
                    <a:pt x="257" y="981"/>
                  </a:lnTo>
                  <a:lnTo>
                    <a:pt x="236" y="981"/>
                  </a:lnTo>
                  <a:lnTo>
                    <a:pt x="236" y="981"/>
                  </a:lnTo>
                  <a:lnTo>
                    <a:pt x="212" y="982"/>
                  </a:lnTo>
                  <a:lnTo>
                    <a:pt x="188" y="983"/>
                  </a:lnTo>
                  <a:lnTo>
                    <a:pt x="188" y="983"/>
                  </a:lnTo>
                  <a:lnTo>
                    <a:pt x="167" y="982"/>
                  </a:lnTo>
                  <a:lnTo>
                    <a:pt x="146" y="981"/>
                  </a:lnTo>
                  <a:lnTo>
                    <a:pt x="125" y="976"/>
                  </a:lnTo>
                  <a:lnTo>
                    <a:pt x="115" y="973"/>
                  </a:lnTo>
                  <a:lnTo>
                    <a:pt x="105" y="970"/>
                  </a:lnTo>
                  <a:lnTo>
                    <a:pt x="95" y="965"/>
                  </a:lnTo>
                  <a:lnTo>
                    <a:pt x="86" y="960"/>
                  </a:lnTo>
                  <a:lnTo>
                    <a:pt x="78" y="955"/>
                  </a:lnTo>
                  <a:lnTo>
                    <a:pt x="69" y="948"/>
                  </a:lnTo>
                  <a:lnTo>
                    <a:pt x="62" y="939"/>
                  </a:lnTo>
                  <a:lnTo>
                    <a:pt x="55" y="930"/>
                  </a:lnTo>
                  <a:lnTo>
                    <a:pt x="49" y="920"/>
                  </a:lnTo>
                  <a:lnTo>
                    <a:pt x="44" y="908"/>
                  </a:lnTo>
                  <a:lnTo>
                    <a:pt x="44" y="908"/>
                  </a:lnTo>
                  <a:lnTo>
                    <a:pt x="36" y="889"/>
                  </a:lnTo>
                  <a:lnTo>
                    <a:pt x="30" y="870"/>
                  </a:lnTo>
                  <a:lnTo>
                    <a:pt x="26" y="851"/>
                  </a:lnTo>
                  <a:lnTo>
                    <a:pt x="23" y="833"/>
                  </a:lnTo>
                  <a:lnTo>
                    <a:pt x="20" y="814"/>
                  </a:lnTo>
                  <a:lnTo>
                    <a:pt x="18" y="795"/>
                  </a:lnTo>
                  <a:lnTo>
                    <a:pt x="15" y="756"/>
                  </a:lnTo>
                  <a:lnTo>
                    <a:pt x="15" y="756"/>
                  </a:lnTo>
                  <a:lnTo>
                    <a:pt x="12" y="721"/>
                  </a:lnTo>
                  <a:lnTo>
                    <a:pt x="12" y="721"/>
                  </a:lnTo>
                  <a:lnTo>
                    <a:pt x="9" y="682"/>
                  </a:lnTo>
                  <a:lnTo>
                    <a:pt x="6" y="640"/>
                  </a:lnTo>
                  <a:lnTo>
                    <a:pt x="5" y="595"/>
                  </a:lnTo>
                  <a:lnTo>
                    <a:pt x="4" y="549"/>
                  </a:lnTo>
                  <a:lnTo>
                    <a:pt x="4" y="498"/>
                  </a:lnTo>
                  <a:lnTo>
                    <a:pt x="4" y="498"/>
                  </a:lnTo>
                  <a:lnTo>
                    <a:pt x="4" y="409"/>
                  </a:lnTo>
                  <a:lnTo>
                    <a:pt x="4" y="321"/>
                  </a:lnTo>
                  <a:lnTo>
                    <a:pt x="3" y="23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21"/>
                  </a:lnTo>
                  <a:lnTo>
                    <a:pt x="2" y="103"/>
                  </a:lnTo>
                  <a:lnTo>
                    <a:pt x="6" y="85"/>
                  </a:lnTo>
                  <a:lnTo>
                    <a:pt x="10" y="78"/>
                  </a:lnTo>
                  <a:lnTo>
                    <a:pt x="13" y="70"/>
                  </a:lnTo>
                  <a:lnTo>
                    <a:pt x="17" y="62"/>
                  </a:lnTo>
                  <a:lnTo>
                    <a:pt x="21" y="56"/>
                  </a:lnTo>
                  <a:lnTo>
                    <a:pt x="26" y="50"/>
                  </a:lnTo>
                  <a:lnTo>
                    <a:pt x="31" y="44"/>
                  </a:lnTo>
                  <a:lnTo>
                    <a:pt x="37" y="39"/>
                  </a:lnTo>
                  <a:lnTo>
                    <a:pt x="44" y="33"/>
                  </a:lnTo>
                  <a:lnTo>
                    <a:pt x="50" y="29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71" y="20"/>
                  </a:lnTo>
                  <a:lnTo>
                    <a:pt x="84" y="15"/>
                  </a:lnTo>
                  <a:lnTo>
                    <a:pt x="99" y="12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53" y="9"/>
                  </a:lnTo>
                  <a:lnTo>
                    <a:pt x="155" y="9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1" y="6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70" y="4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7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5" y="3"/>
                  </a:lnTo>
                  <a:lnTo>
                    <a:pt x="208" y="7"/>
                  </a:lnTo>
                  <a:lnTo>
                    <a:pt x="209" y="8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72" y="12"/>
                  </a:lnTo>
                  <a:lnTo>
                    <a:pt x="336" y="14"/>
                  </a:lnTo>
                  <a:lnTo>
                    <a:pt x="407" y="16"/>
                  </a:lnTo>
                  <a:lnTo>
                    <a:pt x="486" y="16"/>
                  </a:lnTo>
                  <a:lnTo>
                    <a:pt x="486" y="16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765" y="15"/>
                  </a:lnTo>
                  <a:lnTo>
                    <a:pt x="765" y="15"/>
                  </a:lnTo>
                  <a:lnTo>
                    <a:pt x="799" y="15"/>
                  </a:lnTo>
                  <a:lnTo>
                    <a:pt x="834" y="17"/>
                  </a:lnTo>
                  <a:lnTo>
                    <a:pt x="834" y="17"/>
                  </a:lnTo>
                  <a:lnTo>
                    <a:pt x="868" y="18"/>
                  </a:lnTo>
                  <a:lnTo>
                    <a:pt x="903" y="19"/>
                  </a:lnTo>
                  <a:lnTo>
                    <a:pt x="903" y="19"/>
                  </a:lnTo>
                  <a:lnTo>
                    <a:pt x="934" y="18"/>
                  </a:lnTo>
                  <a:lnTo>
                    <a:pt x="934" y="18"/>
                  </a:lnTo>
                  <a:lnTo>
                    <a:pt x="951" y="17"/>
                  </a:lnTo>
                  <a:lnTo>
                    <a:pt x="967" y="17"/>
                  </a:lnTo>
                  <a:lnTo>
                    <a:pt x="967" y="17"/>
                  </a:lnTo>
                  <a:lnTo>
                    <a:pt x="988" y="18"/>
                  </a:lnTo>
                  <a:lnTo>
                    <a:pt x="997" y="19"/>
                  </a:lnTo>
                  <a:lnTo>
                    <a:pt x="1005" y="21"/>
                  </a:lnTo>
                  <a:lnTo>
                    <a:pt x="1005" y="21"/>
                  </a:lnTo>
                  <a:lnTo>
                    <a:pt x="1015" y="23"/>
                  </a:lnTo>
                  <a:lnTo>
                    <a:pt x="1025" y="27"/>
                  </a:lnTo>
                  <a:lnTo>
                    <a:pt x="1035" y="31"/>
                  </a:lnTo>
                  <a:lnTo>
                    <a:pt x="1045" y="36"/>
                  </a:lnTo>
                  <a:lnTo>
                    <a:pt x="1055" y="43"/>
                  </a:lnTo>
                  <a:lnTo>
                    <a:pt x="1064" y="49"/>
                  </a:lnTo>
                  <a:lnTo>
                    <a:pt x="1073" y="55"/>
                  </a:lnTo>
                  <a:lnTo>
                    <a:pt x="1083" y="63"/>
                  </a:lnTo>
                  <a:lnTo>
                    <a:pt x="1092" y="71"/>
                  </a:lnTo>
                  <a:lnTo>
                    <a:pt x="1100" y="80"/>
                  </a:lnTo>
                  <a:lnTo>
                    <a:pt x="1108" y="88"/>
                  </a:lnTo>
                  <a:lnTo>
                    <a:pt x="1115" y="98"/>
                  </a:lnTo>
                  <a:lnTo>
                    <a:pt x="1121" y="108"/>
                  </a:lnTo>
                  <a:lnTo>
                    <a:pt x="1126" y="118"/>
                  </a:lnTo>
                  <a:lnTo>
                    <a:pt x="1130" y="129"/>
                  </a:lnTo>
                  <a:lnTo>
                    <a:pt x="1134" y="140"/>
                  </a:lnTo>
                  <a:lnTo>
                    <a:pt x="1134" y="140"/>
                  </a:lnTo>
                  <a:lnTo>
                    <a:pt x="1140" y="168"/>
                  </a:lnTo>
                  <a:lnTo>
                    <a:pt x="1145" y="195"/>
                  </a:lnTo>
                  <a:lnTo>
                    <a:pt x="1148" y="222"/>
                  </a:lnTo>
                  <a:lnTo>
                    <a:pt x="1150" y="250"/>
                  </a:lnTo>
                  <a:lnTo>
                    <a:pt x="1151" y="278"/>
                  </a:lnTo>
                  <a:lnTo>
                    <a:pt x="1151" y="305"/>
                  </a:lnTo>
                  <a:lnTo>
                    <a:pt x="1151" y="361"/>
                  </a:lnTo>
                  <a:lnTo>
                    <a:pt x="1151" y="361"/>
                  </a:lnTo>
                  <a:lnTo>
                    <a:pt x="1150" y="410"/>
                  </a:lnTo>
                  <a:lnTo>
                    <a:pt x="1150" y="410"/>
                  </a:lnTo>
                  <a:lnTo>
                    <a:pt x="1151" y="482"/>
                  </a:lnTo>
                  <a:lnTo>
                    <a:pt x="1153" y="553"/>
                  </a:lnTo>
                  <a:lnTo>
                    <a:pt x="1153" y="553"/>
                  </a:lnTo>
                  <a:lnTo>
                    <a:pt x="1154" y="623"/>
                  </a:lnTo>
                  <a:lnTo>
                    <a:pt x="1155" y="694"/>
                  </a:lnTo>
                  <a:lnTo>
                    <a:pt x="1155" y="694"/>
                  </a:lnTo>
                  <a:lnTo>
                    <a:pt x="1155" y="713"/>
                  </a:lnTo>
                  <a:lnTo>
                    <a:pt x="1157" y="731"/>
                  </a:lnTo>
                  <a:lnTo>
                    <a:pt x="1161" y="767"/>
                  </a:lnTo>
                  <a:lnTo>
                    <a:pt x="1161" y="767"/>
                  </a:lnTo>
                  <a:lnTo>
                    <a:pt x="1165" y="801"/>
                  </a:lnTo>
                  <a:lnTo>
                    <a:pt x="1166" y="817"/>
                  </a:lnTo>
                  <a:lnTo>
                    <a:pt x="1167" y="834"/>
                  </a:lnTo>
                  <a:lnTo>
                    <a:pt x="1167" y="851"/>
                  </a:lnTo>
                  <a:lnTo>
                    <a:pt x="1165" y="868"/>
                  </a:lnTo>
                  <a:lnTo>
                    <a:pt x="1162" y="885"/>
                  </a:lnTo>
                  <a:lnTo>
                    <a:pt x="1158" y="901"/>
                  </a:lnTo>
                  <a:lnTo>
                    <a:pt x="1158" y="901"/>
                  </a:lnTo>
                  <a:lnTo>
                    <a:pt x="1155" y="908"/>
                  </a:lnTo>
                  <a:lnTo>
                    <a:pt x="1151" y="917"/>
                  </a:lnTo>
                  <a:lnTo>
                    <a:pt x="1146" y="924"/>
                  </a:lnTo>
                  <a:lnTo>
                    <a:pt x="1141" y="930"/>
                  </a:lnTo>
                  <a:lnTo>
                    <a:pt x="1135" y="936"/>
                  </a:lnTo>
                  <a:lnTo>
                    <a:pt x="1129" y="942"/>
                  </a:lnTo>
                  <a:lnTo>
                    <a:pt x="1122" y="949"/>
                  </a:lnTo>
                  <a:lnTo>
                    <a:pt x="1114" y="954"/>
                  </a:lnTo>
                  <a:lnTo>
                    <a:pt x="1106" y="958"/>
                  </a:lnTo>
                  <a:lnTo>
                    <a:pt x="1096" y="963"/>
                  </a:lnTo>
                  <a:lnTo>
                    <a:pt x="1077" y="970"/>
                  </a:lnTo>
                  <a:lnTo>
                    <a:pt x="1053" y="976"/>
                  </a:lnTo>
                  <a:lnTo>
                    <a:pt x="1028" y="982"/>
                  </a:lnTo>
                  <a:lnTo>
                    <a:pt x="1026" y="983"/>
                  </a:lnTo>
                  <a:lnTo>
                    <a:pt x="1024" y="984"/>
                  </a:lnTo>
                  <a:lnTo>
                    <a:pt x="1024" y="984"/>
                  </a:lnTo>
                  <a:lnTo>
                    <a:pt x="1021" y="986"/>
                  </a:lnTo>
                  <a:lnTo>
                    <a:pt x="1018" y="988"/>
                  </a:lnTo>
                  <a:lnTo>
                    <a:pt x="1014" y="989"/>
                  </a:lnTo>
                  <a:lnTo>
                    <a:pt x="1009" y="989"/>
                  </a:lnTo>
                  <a:lnTo>
                    <a:pt x="1009" y="9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2" name="Freeform 638"/>
            <p:cNvSpPr/>
            <p:nvPr/>
          </p:nvSpPr>
          <p:spPr bwMode="auto">
            <a:xfrm>
              <a:off x="2393951" y="4608513"/>
              <a:ext cx="195263" cy="92075"/>
            </a:xfrm>
            <a:custGeom>
              <a:avLst/>
              <a:gdLst/>
              <a:ahLst/>
              <a:cxnLst>
                <a:cxn ang="0">
                  <a:pos x="74" y="175"/>
                </a:cxn>
                <a:cxn ang="0">
                  <a:pos x="34" y="160"/>
                </a:cxn>
                <a:cxn ang="0">
                  <a:pos x="13" y="142"/>
                </a:cxn>
                <a:cxn ang="0">
                  <a:pos x="4" y="126"/>
                </a:cxn>
                <a:cxn ang="0">
                  <a:pos x="0" y="104"/>
                </a:cxn>
                <a:cxn ang="0">
                  <a:pos x="2" y="65"/>
                </a:cxn>
                <a:cxn ang="0">
                  <a:pos x="15" y="37"/>
                </a:cxn>
                <a:cxn ang="0">
                  <a:pos x="32" y="25"/>
                </a:cxn>
                <a:cxn ang="0">
                  <a:pos x="61" y="12"/>
                </a:cxn>
                <a:cxn ang="0">
                  <a:pos x="103" y="6"/>
                </a:cxn>
                <a:cxn ang="0">
                  <a:pos x="125" y="4"/>
                </a:cxn>
                <a:cxn ang="0">
                  <a:pos x="194" y="0"/>
                </a:cxn>
                <a:cxn ang="0">
                  <a:pos x="251" y="3"/>
                </a:cxn>
                <a:cxn ang="0">
                  <a:pos x="288" y="9"/>
                </a:cxn>
                <a:cxn ang="0">
                  <a:pos x="317" y="14"/>
                </a:cxn>
                <a:cxn ang="0">
                  <a:pos x="341" y="27"/>
                </a:cxn>
                <a:cxn ang="0">
                  <a:pos x="356" y="42"/>
                </a:cxn>
                <a:cxn ang="0">
                  <a:pos x="368" y="75"/>
                </a:cxn>
                <a:cxn ang="0">
                  <a:pos x="364" y="113"/>
                </a:cxn>
                <a:cxn ang="0">
                  <a:pos x="357" y="129"/>
                </a:cxn>
                <a:cxn ang="0">
                  <a:pos x="344" y="140"/>
                </a:cxn>
                <a:cxn ang="0">
                  <a:pos x="315" y="155"/>
                </a:cxn>
                <a:cxn ang="0">
                  <a:pos x="274" y="163"/>
                </a:cxn>
                <a:cxn ang="0">
                  <a:pos x="273" y="163"/>
                </a:cxn>
                <a:cxn ang="0">
                  <a:pos x="261" y="164"/>
                </a:cxn>
                <a:cxn ang="0">
                  <a:pos x="248" y="160"/>
                </a:cxn>
                <a:cxn ang="0">
                  <a:pos x="240" y="152"/>
                </a:cxn>
                <a:cxn ang="0">
                  <a:pos x="239" y="139"/>
                </a:cxn>
                <a:cxn ang="0">
                  <a:pos x="245" y="128"/>
                </a:cxn>
                <a:cxn ang="0">
                  <a:pos x="256" y="120"/>
                </a:cxn>
                <a:cxn ang="0">
                  <a:pos x="265" y="119"/>
                </a:cxn>
                <a:cxn ang="0">
                  <a:pos x="295" y="113"/>
                </a:cxn>
                <a:cxn ang="0">
                  <a:pos x="311" y="104"/>
                </a:cxn>
                <a:cxn ang="0">
                  <a:pos x="318" y="92"/>
                </a:cxn>
                <a:cxn ang="0">
                  <a:pos x="320" y="72"/>
                </a:cxn>
                <a:cxn ang="0">
                  <a:pos x="318" y="66"/>
                </a:cxn>
                <a:cxn ang="0">
                  <a:pos x="306" y="57"/>
                </a:cxn>
                <a:cxn ang="0">
                  <a:pos x="276" y="50"/>
                </a:cxn>
                <a:cxn ang="0">
                  <a:pos x="247" y="50"/>
                </a:cxn>
                <a:cxn ang="0">
                  <a:pos x="158" y="48"/>
                </a:cxn>
                <a:cxn ang="0">
                  <a:pos x="124" y="49"/>
                </a:cxn>
                <a:cxn ang="0">
                  <a:pos x="96" y="50"/>
                </a:cxn>
                <a:cxn ang="0">
                  <a:pos x="63" y="57"/>
                </a:cxn>
                <a:cxn ang="0">
                  <a:pos x="51" y="64"/>
                </a:cxn>
                <a:cxn ang="0">
                  <a:pos x="47" y="75"/>
                </a:cxn>
                <a:cxn ang="0">
                  <a:pos x="47" y="94"/>
                </a:cxn>
                <a:cxn ang="0">
                  <a:pos x="52" y="115"/>
                </a:cxn>
                <a:cxn ang="0">
                  <a:pos x="68" y="126"/>
                </a:cxn>
                <a:cxn ang="0">
                  <a:pos x="81" y="128"/>
                </a:cxn>
                <a:cxn ang="0">
                  <a:pos x="91" y="133"/>
                </a:cxn>
                <a:cxn ang="0">
                  <a:pos x="98" y="126"/>
                </a:cxn>
                <a:cxn ang="0">
                  <a:pos x="106" y="124"/>
                </a:cxn>
                <a:cxn ang="0">
                  <a:pos x="120" y="124"/>
                </a:cxn>
                <a:cxn ang="0">
                  <a:pos x="130" y="130"/>
                </a:cxn>
                <a:cxn ang="0">
                  <a:pos x="136" y="143"/>
                </a:cxn>
                <a:cxn ang="0">
                  <a:pos x="134" y="155"/>
                </a:cxn>
                <a:cxn ang="0">
                  <a:pos x="128" y="165"/>
                </a:cxn>
                <a:cxn ang="0">
                  <a:pos x="119" y="168"/>
                </a:cxn>
                <a:cxn ang="0">
                  <a:pos x="111" y="172"/>
                </a:cxn>
                <a:cxn ang="0">
                  <a:pos x="88" y="176"/>
                </a:cxn>
              </a:cxnLst>
              <a:rect l="0" t="0" r="r" b="b"/>
              <a:pathLst>
                <a:path w="369" h="176">
                  <a:moveTo>
                    <a:pt x="88" y="176"/>
                  </a:moveTo>
                  <a:lnTo>
                    <a:pt x="88" y="176"/>
                  </a:lnTo>
                  <a:lnTo>
                    <a:pt x="74" y="175"/>
                  </a:lnTo>
                  <a:lnTo>
                    <a:pt x="61" y="172"/>
                  </a:lnTo>
                  <a:lnTo>
                    <a:pt x="47" y="167"/>
                  </a:lnTo>
                  <a:lnTo>
                    <a:pt x="34" y="160"/>
                  </a:lnTo>
                  <a:lnTo>
                    <a:pt x="23" y="152"/>
                  </a:lnTo>
                  <a:lnTo>
                    <a:pt x="17" y="147"/>
                  </a:lnTo>
                  <a:lnTo>
                    <a:pt x="13" y="142"/>
                  </a:lnTo>
                  <a:lnTo>
                    <a:pt x="9" y="137"/>
                  </a:lnTo>
                  <a:lnTo>
                    <a:pt x="6" y="131"/>
                  </a:lnTo>
                  <a:lnTo>
                    <a:pt x="4" y="126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76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9" y="45"/>
                  </a:lnTo>
                  <a:lnTo>
                    <a:pt x="15" y="37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32" y="25"/>
                  </a:lnTo>
                  <a:lnTo>
                    <a:pt x="41" y="19"/>
                  </a:lnTo>
                  <a:lnTo>
                    <a:pt x="50" y="15"/>
                  </a:lnTo>
                  <a:lnTo>
                    <a:pt x="61" y="12"/>
                  </a:lnTo>
                  <a:lnTo>
                    <a:pt x="71" y="10"/>
                  </a:lnTo>
                  <a:lnTo>
                    <a:pt x="81" y="8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59" y="1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215" y="0"/>
                  </a:lnTo>
                  <a:lnTo>
                    <a:pt x="233" y="1"/>
                  </a:lnTo>
                  <a:lnTo>
                    <a:pt x="251" y="3"/>
                  </a:lnTo>
                  <a:lnTo>
                    <a:pt x="267" y="6"/>
                  </a:lnTo>
                  <a:lnTo>
                    <a:pt x="267" y="6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308" y="12"/>
                  </a:lnTo>
                  <a:lnTo>
                    <a:pt x="317" y="14"/>
                  </a:lnTo>
                  <a:lnTo>
                    <a:pt x="325" y="17"/>
                  </a:lnTo>
                  <a:lnTo>
                    <a:pt x="333" y="20"/>
                  </a:lnTo>
                  <a:lnTo>
                    <a:pt x="341" y="27"/>
                  </a:lnTo>
                  <a:lnTo>
                    <a:pt x="349" y="33"/>
                  </a:lnTo>
                  <a:lnTo>
                    <a:pt x="356" y="42"/>
                  </a:lnTo>
                  <a:lnTo>
                    <a:pt x="356" y="42"/>
                  </a:lnTo>
                  <a:lnTo>
                    <a:pt x="361" y="51"/>
                  </a:lnTo>
                  <a:lnTo>
                    <a:pt x="365" y="63"/>
                  </a:lnTo>
                  <a:lnTo>
                    <a:pt x="368" y="75"/>
                  </a:lnTo>
                  <a:lnTo>
                    <a:pt x="369" y="88"/>
                  </a:lnTo>
                  <a:lnTo>
                    <a:pt x="368" y="101"/>
                  </a:lnTo>
                  <a:lnTo>
                    <a:pt x="364" y="113"/>
                  </a:lnTo>
                  <a:lnTo>
                    <a:pt x="362" y="119"/>
                  </a:lnTo>
                  <a:lnTo>
                    <a:pt x="360" y="124"/>
                  </a:lnTo>
                  <a:lnTo>
                    <a:pt x="357" y="129"/>
                  </a:lnTo>
                  <a:lnTo>
                    <a:pt x="353" y="132"/>
                  </a:lnTo>
                  <a:lnTo>
                    <a:pt x="353" y="132"/>
                  </a:lnTo>
                  <a:lnTo>
                    <a:pt x="344" y="140"/>
                  </a:lnTo>
                  <a:lnTo>
                    <a:pt x="334" y="146"/>
                  </a:lnTo>
                  <a:lnTo>
                    <a:pt x="325" y="152"/>
                  </a:lnTo>
                  <a:lnTo>
                    <a:pt x="315" y="155"/>
                  </a:lnTo>
                  <a:lnTo>
                    <a:pt x="306" y="158"/>
                  </a:lnTo>
                  <a:lnTo>
                    <a:pt x="295" y="160"/>
                  </a:lnTo>
                  <a:lnTo>
                    <a:pt x="274" y="163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3" y="163"/>
                  </a:lnTo>
                  <a:lnTo>
                    <a:pt x="266" y="164"/>
                  </a:lnTo>
                  <a:lnTo>
                    <a:pt x="261" y="164"/>
                  </a:lnTo>
                  <a:lnTo>
                    <a:pt x="261" y="164"/>
                  </a:lnTo>
                  <a:lnTo>
                    <a:pt x="256" y="164"/>
                  </a:lnTo>
                  <a:lnTo>
                    <a:pt x="252" y="162"/>
                  </a:lnTo>
                  <a:lnTo>
                    <a:pt x="248" y="160"/>
                  </a:lnTo>
                  <a:lnTo>
                    <a:pt x="245" y="158"/>
                  </a:lnTo>
                  <a:lnTo>
                    <a:pt x="243" y="155"/>
                  </a:lnTo>
                  <a:lnTo>
                    <a:pt x="240" y="152"/>
                  </a:lnTo>
                  <a:lnTo>
                    <a:pt x="239" y="144"/>
                  </a:lnTo>
                  <a:lnTo>
                    <a:pt x="239" y="144"/>
                  </a:lnTo>
                  <a:lnTo>
                    <a:pt x="239" y="139"/>
                  </a:lnTo>
                  <a:lnTo>
                    <a:pt x="240" y="135"/>
                  </a:lnTo>
                  <a:lnTo>
                    <a:pt x="243" y="131"/>
                  </a:lnTo>
                  <a:lnTo>
                    <a:pt x="245" y="128"/>
                  </a:lnTo>
                  <a:lnTo>
                    <a:pt x="248" y="124"/>
                  </a:lnTo>
                  <a:lnTo>
                    <a:pt x="252" y="122"/>
                  </a:lnTo>
                  <a:lnTo>
                    <a:pt x="256" y="120"/>
                  </a:lnTo>
                  <a:lnTo>
                    <a:pt x="262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76" y="117"/>
                  </a:lnTo>
                  <a:lnTo>
                    <a:pt x="285" y="115"/>
                  </a:lnTo>
                  <a:lnTo>
                    <a:pt x="295" y="113"/>
                  </a:lnTo>
                  <a:lnTo>
                    <a:pt x="303" y="109"/>
                  </a:lnTo>
                  <a:lnTo>
                    <a:pt x="308" y="107"/>
                  </a:lnTo>
                  <a:lnTo>
                    <a:pt x="311" y="104"/>
                  </a:lnTo>
                  <a:lnTo>
                    <a:pt x="314" y="100"/>
                  </a:lnTo>
                  <a:lnTo>
                    <a:pt x="316" y="96"/>
                  </a:lnTo>
                  <a:lnTo>
                    <a:pt x="318" y="92"/>
                  </a:lnTo>
                  <a:lnTo>
                    <a:pt x="319" y="85"/>
                  </a:lnTo>
                  <a:lnTo>
                    <a:pt x="320" y="79"/>
                  </a:lnTo>
                  <a:lnTo>
                    <a:pt x="320" y="72"/>
                  </a:lnTo>
                  <a:lnTo>
                    <a:pt x="320" y="72"/>
                  </a:lnTo>
                  <a:lnTo>
                    <a:pt x="319" y="69"/>
                  </a:lnTo>
                  <a:lnTo>
                    <a:pt x="318" y="66"/>
                  </a:lnTo>
                  <a:lnTo>
                    <a:pt x="316" y="63"/>
                  </a:lnTo>
                  <a:lnTo>
                    <a:pt x="313" y="61"/>
                  </a:lnTo>
                  <a:lnTo>
                    <a:pt x="306" y="57"/>
                  </a:lnTo>
                  <a:lnTo>
                    <a:pt x="297" y="53"/>
                  </a:lnTo>
                  <a:lnTo>
                    <a:pt x="287" y="52"/>
                  </a:lnTo>
                  <a:lnTo>
                    <a:pt x="276" y="50"/>
                  </a:lnTo>
                  <a:lnTo>
                    <a:pt x="254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02" y="49"/>
                  </a:lnTo>
                  <a:lnTo>
                    <a:pt x="202" y="49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96" y="50"/>
                  </a:lnTo>
                  <a:lnTo>
                    <a:pt x="83" y="51"/>
                  </a:lnTo>
                  <a:lnTo>
                    <a:pt x="73" y="53"/>
                  </a:lnTo>
                  <a:lnTo>
                    <a:pt x="63" y="57"/>
                  </a:lnTo>
                  <a:lnTo>
                    <a:pt x="59" y="59"/>
                  </a:lnTo>
                  <a:lnTo>
                    <a:pt x="55" y="61"/>
                  </a:lnTo>
                  <a:lnTo>
                    <a:pt x="51" y="64"/>
                  </a:lnTo>
                  <a:lnTo>
                    <a:pt x="49" y="67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47" y="94"/>
                  </a:lnTo>
                  <a:lnTo>
                    <a:pt x="48" y="101"/>
                  </a:lnTo>
                  <a:lnTo>
                    <a:pt x="49" y="108"/>
                  </a:lnTo>
                  <a:lnTo>
                    <a:pt x="52" y="115"/>
                  </a:lnTo>
                  <a:lnTo>
                    <a:pt x="58" y="121"/>
                  </a:lnTo>
                  <a:lnTo>
                    <a:pt x="64" y="125"/>
                  </a:lnTo>
                  <a:lnTo>
                    <a:pt x="68" y="126"/>
                  </a:lnTo>
                  <a:lnTo>
                    <a:pt x="73" y="127"/>
                  </a:lnTo>
                  <a:lnTo>
                    <a:pt x="73" y="127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4" y="129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25"/>
                  </a:lnTo>
                  <a:lnTo>
                    <a:pt x="106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20" y="124"/>
                  </a:lnTo>
                  <a:lnTo>
                    <a:pt x="124" y="125"/>
                  </a:lnTo>
                  <a:lnTo>
                    <a:pt x="127" y="127"/>
                  </a:lnTo>
                  <a:lnTo>
                    <a:pt x="130" y="130"/>
                  </a:lnTo>
                  <a:lnTo>
                    <a:pt x="133" y="133"/>
                  </a:lnTo>
                  <a:lnTo>
                    <a:pt x="134" y="136"/>
                  </a:lnTo>
                  <a:lnTo>
                    <a:pt x="136" y="143"/>
                  </a:lnTo>
                  <a:lnTo>
                    <a:pt x="136" y="143"/>
                  </a:lnTo>
                  <a:lnTo>
                    <a:pt x="136" y="151"/>
                  </a:lnTo>
                  <a:lnTo>
                    <a:pt x="134" y="155"/>
                  </a:lnTo>
                  <a:lnTo>
                    <a:pt x="133" y="159"/>
                  </a:lnTo>
                  <a:lnTo>
                    <a:pt x="131" y="162"/>
                  </a:lnTo>
                  <a:lnTo>
                    <a:pt x="128" y="165"/>
                  </a:lnTo>
                  <a:lnTo>
                    <a:pt x="124" y="167"/>
                  </a:lnTo>
                  <a:lnTo>
                    <a:pt x="120" y="168"/>
                  </a:lnTo>
                  <a:lnTo>
                    <a:pt x="119" y="168"/>
                  </a:lnTo>
                  <a:lnTo>
                    <a:pt x="118" y="169"/>
                  </a:lnTo>
                  <a:lnTo>
                    <a:pt x="118" y="169"/>
                  </a:lnTo>
                  <a:lnTo>
                    <a:pt x="111" y="172"/>
                  </a:lnTo>
                  <a:lnTo>
                    <a:pt x="104" y="174"/>
                  </a:lnTo>
                  <a:lnTo>
                    <a:pt x="96" y="176"/>
                  </a:lnTo>
                  <a:lnTo>
                    <a:pt x="88" y="176"/>
                  </a:lnTo>
                  <a:lnTo>
                    <a:pt x="88" y="1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3" name="Freeform 639"/>
            <p:cNvSpPr/>
            <p:nvPr/>
          </p:nvSpPr>
          <p:spPr bwMode="auto">
            <a:xfrm>
              <a:off x="2605088" y="4614863"/>
              <a:ext cx="206375" cy="87313"/>
            </a:xfrm>
            <a:custGeom>
              <a:avLst/>
              <a:gdLst/>
              <a:ahLst/>
              <a:cxnLst>
                <a:cxn ang="0">
                  <a:pos x="105" y="165"/>
                </a:cxn>
                <a:cxn ang="0">
                  <a:pos x="67" y="159"/>
                </a:cxn>
                <a:cxn ang="0">
                  <a:pos x="30" y="142"/>
                </a:cxn>
                <a:cxn ang="0">
                  <a:pos x="14" y="126"/>
                </a:cxn>
                <a:cxn ang="0">
                  <a:pos x="3" y="102"/>
                </a:cxn>
                <a:cxn ang="0">
                  <a:pos x="0" y="73"/>
                </a:cxn>
                <a:cxn ang="0">
                  <a:pos x="2" y="53"/>
                </a:cxn>
                <a:cxn ang="0">
                  <a:pos x="13" y="29"/>
                </a:cxn>
                <a:cxn ang="0">
                  <a:pos x="33" y="14"/>
                </a:cxn>
                <a:cxn ang="0">
                  <a:pos x="59" y="5"/>
                </a:cxn>
                <a:cxn ang="0">
                  <a:pos x="119" y="0"/>
                </a:cxn>
                <a:cxn ang="0">
                  <a:pos x="150" y="1"/>
                </a:cxn>
                <a:cxn ang="0">
                  <a:pos x="202" y="2"/>
                </a:cxn>
                <a:cxn ang="0">
                  <a:pos x="309" y="12"/>
                </a:cxn>
                <a:cxn ang="0">
                  <a:pos x="333" y="17"/>
                </a:cxn>
                <a:cxn ang="0">
                  <a:pos x="361" y="32"/>
                </a:cxn>
                <a:cxn ang="0">
                  <a:pos x="383" y="58"/>
                </a:cxn>
                <a:cxn ang="0">
                  <a:pos x="388" y="69"/>
                </a:cxn>
                <a:cxn ang="0">
                  <a:pos x="390" y="93"/>
                </a:cxn>
                <a:cxn ang="0">
                  <a:pos x="377" y="126"/>
                </a:cxn>
                <a:cxn ang="0">
                  <a:pos x="360" y="143"/>
                </a:cxn>
                <a:cxn ang="0">
                  <a:pos x="335" y="155"/>
                </a:cxn>
                <a:cxn ang="0">
                  <a:pos x="308" y="160"/>
                </a:cxn>
                <a:cxn ang="0">
                  <a:pos x="290" y="161"/>
                </a:cxn>
                <a:cxn ang="0">
                  <a:pos x="264" y="160"/>
                </a:cxn>
                <a:cxn ang="0">
                  <a:pos x="255" y="158"/>
                </a:cxn>
                <a:cxn ang="0">
                  <a:pos x="245" y="149"/>
                </a:cxn>
                <a:cxn ang="0">
                  <a:pos x="242" y="138"/>
                </a:cxn>
                <a:cxn ang="0">
                  <a:pos x="243" y="129"/>
                </a:cxn>
                <a:cxn ang="0">
                  <a:pos x="251" y="119"/>
                </a:cxn>
                <a:cxn ang="0">
                  <a:pos x="264" y="115"/>
                </a:cxn>
                <a:cxn ang="0">
                  <a:pos x="299" y="116"/>
                </a:cxn>
                <a:cxn ang="0">
                  <a:pos x="310" y="114"/>
                </a:cxn>
                <a:cxn ang="0">
                  <a:pos x="319" y="108"/>
                </a:cxn>
                <a:cxn ang="0">
                  <a:pos x="325" y="91"/>
                </a:cxn>
                <a:cxn ang="0">
                  <a:pos x="323" y="61"/>
                </a:cxn>
                <a:cxn ang="0">
                  <a:pos x="308" y="58"/>
                </a:cxn>
                <a:cxn ang="0">
                  <a:pos x="275" y="55"/>
                </a:cxn>
                <a:cxn ang="0">
                  <a:pos x="204" y="49"/>
                </a:cxn>
                <a:cxn ang="0">
                  <a:pos x="157" y="47"/>
                </a:cxn>
                <a:cxn ang="0">
                  <a:pos x="119" y="45"/>
                </a:cxn>
                <a:cxn ang="0">
                  <a:pos x="87" y="45"/>
                </a:cxn>
                <a:cxn ang="0">
                  <a:pos x="54" y="55"/>
                </a:cxn>
                <a:cxn ang="0">
                  <a:pos x="48" y="62"/>
                </a:cxn>
                <a:cxn ang="0">
                  <a:pos x="43" y="73"/>
                </a:cxn>
                <a:cxn ang="0">
                  <a:pos x="45" y="87"/>
                </a:cxn>
                <a:cxn ang="0">
                  <a:pos x="51" y="99"/>
                </a:cxn>
                <a:cxn ang="0">
                  <a:pos x="68" y="115"/>
                </a:cxn>
                <a:cxn ang="0">
                  <a:pos x="86" y="121"/>
                </a:cxn>
                <a:cxn ang="0">
                  <a:pos x="86" y="121"/>
                </a:cxn>
                <a:cxn ang="0">
                  <a:pos x="128" y="120"/>
                </a:cxn>
                <a:cxn ang="0">
                  <a:pos x="141" y="123"/>
                </a:cxn>
                <a:cxn ang="0">
                  <a:pos x="147" y="133"/>
                </a:cxn>
                <a:cxn ang="0">
                  <a:pos x="148" y="141"/>
                </a:cxn>
                <a:cxn ang="0">
                  <a:pos x="146" y="153"/>
                </a:cxn>
                <a:cxn ang="0">
                  <a:pos x="137" y="162"/>
                </a:cxn>
                <a:cxn ang="0">
                  <a:pos x="127" y="165"/>
                </a:cxn>
              </a:cxnLst>
              <a:rect l="0" t="0" r="r" b="b"/>
              <a:pathLst>
                <a:path w="390" h="165">
                  <a:moveTo>
                    <a:pt x="117" y="165"/>
                  </a:moveTo>
                  <a:lnTo>
                    <a:pt x="117" y="165"/>
                  </a:lnTo>
                  <a:lnTo>
                    <a:pt x="105" y="165"/>
                  </a:lnTo>
                  <a:lnTo>
                    <a:pt x="93" y="164"/>
                  </a:lnTo>
                  <a:lnTo>
                    <a:pt x="79" y="162"/>
                  </a:lnTo>
                  <a:lnTo>
                    <a:pt x="67" y="159"/>
                  </a:lnTo>
                  <a:lnTo>
                    <a:pt x="53" y="155"/>
                  </a:lnTo>
                  <a:lnTo>
                    <a:pt x="41" y="149"/>
                  </a:lnTo>
                  <a:lnTo>
                    <a:pt x="30" y="142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14" y="126"/>
                  </a:lnTo>
                  <a:lnTo>
                    <a:pt x="10" y="119"/>
                  </a:lnTo>
                  <a:lnTo>
                    <a:pt x="6" y="111"/>
                  </a:lnTo>
                  <a:lnTo>
                    <a:pt x="3" y="102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3"/>
                  </a:lnTo>
                  <a:lnTo>
                    <a:pt x="4" y="44"/>
                  </a:lnTo>
                  <a:lnTo>
                    <a:pt x="8" y="36"/>
                  </a:lnTo>
                  <a:lnTo>
                    <a:pt x="13" y="29"/>
                  </a:lnTo>
                  <a:lnTo>
                    <a:pt x="19" y="24"/>
                  </a:lnTo>
                  <a:lnTo>
                    <a:pt x="25" y="19"/>
                  </a:lnTo>
                  <a:lnTo>
                    <a:pt x="33" y="14"/>
                  </a:lnTo>
                  <a:lnTo>
                    <a:pt x="41" y="10"/>
                  </a:lnTo>
                  <a:lnTo>
                    <a:pt x="50" y="7"/>
                  </a:lnTo>
                  <a:lnTo>
                    <a:pt x="59" y="5"/>
                  </a:lnTo>
                  <a:lnTo>
                    <a:pt x="79" y="2"/>
                  </a:lnTo>
                  <a:lnTo>
                    <a:pt x="9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72" y="1"/>
                  </a:lnTo>
                  <a:lnTo>
                    <a:pt x="172" y="1"/>
                  </a:lnTo>
                  <a:lnTo>
                    <a:pt x="202" y="2"/>
                  </a:lnTo>
                  <a:lnTo>
                    <a:pt x="235" y="3"/>
                  </a:lnTo>
                  <a:lnTo>
                    <a:pt x="270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22" y="14"/>
                  </a:lnTo>
                  <a:lnTo>
                    <a:pt x="333" y="17"/>
                  </a:lnTo>
                  <a:lnTo>
                    <a:pt x="344" y="21"/>
                  </a:lnTo>
                  <a:lnTo>
                    <a:pt x="353" y="26"/>
                  </a:lnTo>
                  <a:lnTo>
                    <a:pt x="361" y="32"/>
                  </a:lnTo>
                  <a:lnTo>
                    <a:pt x="369" y="40"/>
                  </a:lnTo>
                  <a:lnTo>
                    <a:pt x="377" y="49"/>
                  </a:lnTo>
                  <a:lnTo>
                    <a:pt x="383" y="58"/>
                  </a:lnTo>
                  <a:lnTo>
                    <a:pt x="383" y="58"/>
                  </a:lnTo>
                  <a:lnTo>
                    <a:pt x="386" y="63"/>
                  </a:lnTo>
                  <a:lnTo>
                    <a:pt x="388" y="69"/>
                  </a:lnTo>
                  <a:lnTo>
                    <a:pt x="389" y="76"/>
                  </a:lnTo>
                  <a:lnTo>
                    <a:pt x="390" y="81"/>
                  </a:lnTo>
                  <a:lnTo>
                    <a:pt x="390" y="93"/>
                  </a:lnTo>
                  <a:lnTo>
                    <a:pt x="387" y="104"/>
                  </a:lnTo>
                  <a:lnTo>
                    <a:pt x="383" y="116"/>
                  </a:lnTo>
                  <a:lnTo>
                    <a:pt x="377" y="126"/>
                  </a:lnTo>
                  <a:lnTo>
                    <a:pt x="369" y="134"/>
                  </a:lnTo>
                  <a:lnTo>
                    <a:pt x="360" y="143"/>
                  </a:lnTo>
                  <a:lnTo>
                    <a:pt x="360" y="143"/>
                  </a:lnTo>
                  <a:lnTo>
                    <a:pt x="353" y="148"/>
                  </a:lnTo>
                  <a:lnTo>
                    <a:pt x="345" y="152"/>
                  </a:lnTo>
                  <a:lnTo>
                    <a:pt x="335" y="155"/>
                  </a:lnTo>
                  <a:lnTo>
                    <a:pt x="327" y="158"/>
                  </a:lnTo>
                  <a:lnTo>
                    <a:pt x="318" y="159"/>
                  </a:lnTo>
                  <a:lnTo>
                    <a:pt x="308" y="160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73" y="160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59" y="160"/>
                  </a:lnTo>
                  <a:lnTo>
                    <a:pt x="255" y="158"/>
                  </a:lnTo>
                  <a:lnTo>
                    <a:pt x="251" y="156"/>
                  </a:lnTo>
                  <a:lnTo>
                    <a:pt x="247" y="153"/>
                  </a:lnTo>
                  <a:lnTo>
                    <a:pt x="245" y="149"/>
                  </a:lnTo>
                  <a:lnTo>
                    <a:pt x="243" y="146"/>
                  </a:lnTo>
                  <a:lnTo>
                    <a:pt x="242" y="142"/>
                  </a:lnTo>
                  <a:lnTo>
                    <a:pt x="242" y="138"/>
                  </a:lnTo>
                  <a:lnTo>
                    <a:pt x="242" y="138"/>
                  </a:lnTo>
                  <a:lnTo>
                    <a:pt x="242" y="133"/>
                  </a:lnTo>
                  <a:lnTo>
                    <a:pt x="243" y="129"/>
                  </a:lnTo>
                  <a:lnTo>
                    <a:pt x="245" y="125"/>
                  </a:lnTo>
                  <a:lnTo>
                    <a:pt x="247" y="122"/>
                  </a:lnTo>
                  <a:lnTo>
                    <a:pt x="251" y="119"/>
                  </a:lnTo>
                  <a:lnTo>
                    <a:pt x="255" y="117"/>
                  </a:lnTo>
                  <a:lnTo>
                    <a:pt x="259" y="116"/>
                  </a:lnTo>
                  <a:lnTo>
                    <a:pt x="26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9" y="116"/>
                  </a:lnTo>
                  <a:lnTo>
                    <a:pt x="299" y="116"/>
                  </a:lnTo>
                  <a:lnTo>
                    <a:pt x="305" y="116"/>
                  </a:lnTo>
                  <a:lnTo>
                    <a:pt x="310" y="114"/>
                  </a:lnTo>
                  <a:lnTo>
                    <a:pt x="315" y="111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21" y="104"/>
                  </a:lnTo>
                  <a:lnTo>
                    <a:pt x="323" y="100"/>
                  </a:lnTo>
                  <a:lnTo>
                    <a:pt x="325" y="91"/>
                  </a:lnTo>
                  <a:lnTo>
                    <a:pt x="326" y="79"/>
                  </a:lnTo>
                  <a:lnTo>
                    <a:pt x="324" y="64"/>
                  </a:lnTo>
                  <a:lnTo>
                    <a:pt x="323" y="61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08" y="58"/>
                  </a:lnTo>
                  <a:lnTo>
                    <a:pt x="297" y="56"/>
                  </a:lnTo>
                  <a:lnTo>
                    <a:pt x="275" y="55"/>
                  </a:lnTo>
                  <a:lnTo>
                    <a:pt x="275" y="55"/>
                  </a:lnTo>
                  <a:lnTo>
                    <a:pt x="253" y="53"/>
                  </a:lnTo>
                  <a:lnTo>
                    <a:pt x="253" y="53"/>
                  </a:lnTo>
                  <a:lnTo>
                    <a:pt x="204" y="49"/>
                  </a:lnTo>
                  <a:lnTo>
                    <a:pt x="180" y="48"/>
                  </a:lnTo>
                  <a:lnTo>
                    <a:pt x="157" y="47"/>
                  </a:lnTo>
                  <a:lnTo>
                    <a:pt x="157" y="47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19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87" y="45"/>
                  </a:lnTo>
                  <a:lnTo>
                    <a:pt x="74" y="47"/>
                  </a:lnTo>
                  <a:lnTo>
                    <a:pt x="63" y="51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0" y="58"/>
                  </a:lnTo>
                  <a:lnTo>
                    <a:pt x="48" y="62"/>
                  </a:lnTo>
                  <a:lnTo>
                    <a:pt x="46" y="65"/>
                  </a:lnTo>
                  <a:lnTo>
                    <a:pt x="44" y="69"/>
                  </a:lnTo>
                  <a:lnTo>
                    <a:pt x="43" y="73"/>
                  </a:lnTo>
                  <a:lnTo>
                    <a:pt x="43" y="78"/>
                  </a:lnTo>
                  <a:lnTo>
                    <a:pt x="43" y="83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7" y="93"/>
                  </a:lnTo>
                  <a:lnTo>
                    <a:pt x="51" y="99"/>
                  </a:lnTo>
                  <a:lnTo>
                    <a:pt x="56" y="106"/>
                  </a:lnTo>
                  <a:lnTo>
                    <a:pt x="62" y="111"/>
                  </a:lnTo>
                  <a:lnTo>
                    <a:pt x="68" y="115"/>
                  </a:lnTo>
                  <a:lnTo>
                    <a:pt x="74" y="118"/>
                  </a:lnTo>
                  <a:lnTo>
                    <a:pt x="80" y="120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119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33" y="120"/>
                  </a:lnTo>
                  <a:lnTo>
                    <a:pt x="137" y="121"/>
                  </a:lnTo>
                  <a:lnTo>
                    <a:pt x="141" y="123"/>
                  </a:lnTo>
                  <a:lnTo>
                    <a:pt x="143" y="126"/>
                  </a:lnTo>
                  <a:lnTo>
                    <a:pt x="145" y="129"/>
                  </a:lnTo>
                  <a:lnTo>
                    <a:pt x="147" y="133"/>
                  </a:lnTo>
                  <a:lnTo>
                    <a:pt x="148" y="136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8" y="145"/>
                  </a:lnTo>
                  <a:lnTo>
                    <a:pt x="147" y="150"/>
                  </a:lnTo>
                  <a:lnTo>
                    <a:pt x="146" y="153"/>
                  </a:lnTo>
                  <a:lnTo>
                    <a:pt x="143" y="157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2" y="164"/>
                  </a:lnTo>
                  <a:lnTo>
                    <a:pt x="127" y="165"/>
                  </a:lnTo>
                  <a:lnTo>
                    <a:pt x="127" y="165"/>
                  </a:lnTo>
                  <a:lnTo>
                    <a:pt x="117" y="165"/>
                  </a:lnTo>
                  <a:lnTo>
                    <a:pt x="117" y="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4" name="Freeform 640"/>
            <p:cNvSpPr/>
            <p:nvPr/>
          </p:nvSpPr>
          <p:spPr bwMode="auto">
            <a:xfrm>
              <a:off x="2381251" y="4476750"/>
              <a:ext cx="171450" cy="95250"/>
            </a:xfrm>
            <a:custGeom>
              <a:avLst/>
              <a:gdLst/>
              <a:ahLst/>
              <a:cxnLst>
                <a:cxn ang="0">
                  <a:pos x="219" y="181"/>
                </a:cxn>
                <a:cxn ang="0">
                  <a:pos x="164" y="177"/>
                </a:cxn>
                <a:cxn ang="0">
                  <a:pos x="136" y="175"/>
                </a:cxn>
                <a:cxn ang="0">
                  <a:pos x="131" y="175"/>
                </a:cxn>
                <a:cxn ang="0">
                  <a:pos x="93" y="173"/>
                </a:cxn>
                <a:cxn ang="0">
                  <a:pos x="60" y="169"/>
                </a:cxn>
                <a:cxn ang="0">
                  <a:pos x="39" y="163"/>
                </a:cxn>
                <a:cxn ang="0">
                  <a:pos x="22" y="154"/>
                </a:cxn>
                <a:cxn ang="0">
                  <a:pos x="8" y="141"/>
                </a:cxn>
                <a:cxn ang="0">
                  <a:pos x="1" y="125"/>
                </a:cxn>
                <a:cxn ang="0">
                  <a:pos x="0" y="115"/>
                </a:cxn>
                <a:cxn ang="0">
                  <a:pos x="2" y="100"/>
                </a:cxn>
                <a:cxn ang="0">
                  <a:pos x="7" y="86"/>
                </a:cxn>
                <a:cxn ang="0">
                  <a:pos x="16" y="71"/>
                </a:cxn>
                <a:cxn ang="0">
                  <a:pos x="38" y="44"/>
                </a:cxn>
                <a:cxn ang="0">
                  <a:pos x="67" y="25"/>
                </a:cxn>
                <a:cxn ang="0">
                  <a:pos x="83" y="16"/>
                </a:cxn>
                <a:cxn ang="0">
                  <a:pos x="84" y="15"/>
                </a:cxn>
                <a:cxn ang="0">
                  <a:pos x="91" y="9"/>
                </a:cxn>
                <a:cxn ang="0">
                  <a:pos x="101" y="7"/>
                </a:cxn>
                <a:cxn ang="0">
                  <a:pos x="115" y="6"/>
                </a:cxn>
                <a:cxn ang="0">
                  <a:pos x="128" y="4"/>
                </a:cxn>
                <a:cxn ang="0">
                  <a:pos x="157" y="0"/>
                </a:cxn>
                <a:cxn ang="0">
                  <a:pos x="170" y="1"/>
                </a:cxn>
                <a:cxn ang="0">
                  <a:pos x="207" y="8"/>
                </a:cxn>
                <a:cxn ang="0">
                  <a:pos x="212" y="9"/>
                </a:cxn>
                <a:cxn ang="0">
                  <a:pos x="223" y="12"/>
                </a:cxn>
                <a:cxn ang="0">
                  <a:pos x="225" y="11"/>
                </a:cxn>
                <a:cxn ang="0">
                  <a:pos x="230" y="10"/>
                </a:cxn>
                <a:cxn ang="0">
                  <a:pos x="242" y="14"/>
                </a:cxn>
                <a:cxn ang="0">
                  <a:pos x="255" y="25"/>
                </a:cxn>
                <a:cxn ang="0">
                  <a:pos x="264" y="31"/>
                </a:cxn>
                <a:cxn ang="0">
                  <a:pos x="278" y="44"/>
                </a:cxn>
                <a:cxn ang="0">
                  <a:pos x="304" y="74"/>
                </a:cxn>
                <a:cxn ang="0">
                  <a:pos x="314" y="90"/>
                </a:cxn>
                <a:cxn ang="0">
                  <a:pos x="320" y="105"/>
                </a:cxn>
                <a:cxn ang="0">
                  <a:pos x="323" y="122"/>
                </a:cxn>
                <a:cxn ang="0">
                  <a:pos x="320" y="137"/>
                </a:cxn>
                <a:cxn ang="0">
                  <a:pos x="312" y="152"/>
                </a:cxn>
                <a:cxn ang="0">
                  <a:pos x="306" y="159"/>
                </a:cxn>
                <a:cxn ang="0">
                  <a:pos x="289" y="169"/>
                </a:cxn>
                <a:cxn ang="0">
                  <a:pos x="266" y="176"/>
                </a:cxn>
                <a:cxn ang="0">
                  <a:pos x="237" y="180"/>
                </a:cxn>
                <a:cxn ang="0">
                  <a:pos x="219" y="181"/>
                </a:cxn>
                <a:cxn ang="0">
                  <a:pos x="219" y="181"/>
                </a:cxn>
              </a:cxnLst>
              <a:rect l="0" t="0" r="r" b="b"/>
              <a:pathLst>
                <a:path w="323" h="181">
                  <a:moveTo>
                    <a:pt x="219" y="181"/>
                  </a:moveTo>
                  <a:lnTo>
                    <a:pt x="219" y="181"/>
                  </a:lnTo>
                  <a:lnTo>
                    <a:pt x="191" y="180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36" y="175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14" y="175"/>
                  </a:lnTo>
                  <a:lnTo>
                    <a:pt x="93" y="173"/>
                  </a:lnTo>
                  <a:lnTo>
                    <a:pt x="71" y="171"/>
                  </a:lnTo>
                  <a:lnTo>
                    <a:pt x="60" y="169"/>
                  </a:lnTo>
                  <a:lnTo>
                    <a:pt x="50" y="166"/>
                  </a:lnTo>
                  <a:lnTo>
                    <a:pt x="39" y="163"/>
                  </a:lnTo>
                  <a:lnTo>
                    <a:pt x="30" y="159"/>
                  </a:lnTo>
                  <a:lnTo>
                    <a:pt x="22" y="154"/>
                  </a:lnTo>
                  <a:lnTo>
                    <a:pt x="15" y="149"/>
                  </a:lnTo>
                  <a:lnTo>
                    <a:pt x="8" y="141"/>
                  </a:lnTo>
                  <a:lnTo>
                    <a:pt x="3" y="134"/>
                  </a:lnTo>
                  <a:lnTo>
                    <a:pt x="1" y="12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8"/>
                  </a:lnTo>
                  <a:lnTo>
                    <a:pt x="2" y="100"/>
                  </a:lnTo>
                  <a:lnTo>
                    <a:pt x="4" y="93"/>
                  </a:lnTo>
                  <a:lnTo>
                    <a:pt x="7" y="86"/>
                  </a:lnTo>
                  <a:lnTo>
                    <a:pt x="10" y="78"/>
                  </a:lnTo>
                  <a:lnTo>
                    <a:pt x="16" y="71"/>
                  </a:lnTo>
                  <a:lnTo>
                    <a:pt x="26" y="58"/>
                  </a:lnTo>
                  <a:lnTo>
                    <a:pt x="38" y="44"/>
                  </a:lnTo>
                  <a:lnTo>
                    <a:pt x="53" y="34"/>
                  </a:lnTo>
                  <a:lnTo>
                    <a:pt x="67" y="25"/>
                  </a:lnTo>
                  <a:lnTo>
                    <a:pt x="82" y="17"/>
                  </a:lnTo>
                  <a:lnTo>
                    <a:pt x="83" y="16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1" y="9"/>
                  </a:lnTo>
                  <a:lnTo>
                    <a:pt x="96" y="8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15" y="6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43" y="1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2" y="3"/>
                  </a:lnTo>
                  <a:lnTo>
                    <a:pt x="207" y="8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5" y="11"/>
                  </a:lnTo>
                  <a:lnTo>
                    <a:pt x="225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7" y="11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64" y="31"/>
                  </a:lnTo>
                  <a:lnTo>
                    <a:pt x="264" y="31"/>
                  </a:lnTo>
                  <a:lnTo>
                    <a:pt x="278" y="44"/>
                  </a:lnTo>
                  <a:lnTo>
                    <a:pt x="291" y="59"/>
                  </a:lnTo>
                  <a:lnTo>
                    <a:pt x="304" y="74"/>
                  </a:lnTo>
                  <a:lnTo>
                    <a:pt x="309" y="81"/>
                  </a:lnTo>
                  <a:lnTo>
                    <a:pt x="314" y="90"/>
                  </a:lnTo>
                  <a:lnTo>
                    <a:pt x="317" y="97"/>
                  </a:lnTo>
                  <a:lnTo>
                    <a:pt x="320" y="105"/>
                  </a:lnTo>
                  <a:lnTo>
                    <a:pt x="322" y="113"/>
                  </a:lnTo>
                  <a:lnTo>
                    <a:pt x="323" y="122"/>
                  </a:lnTo>
                  <a:lnTo>
                    <a:pt x="322" y="129"/>
                  </a:lnTo>
                  <a:lnTo>
                    <a:pt x="320" y="137"/>
                  </a:lnTo>
                  <a:lnTo>
                    <a:pt x="317" y="144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06" y="159"/>
                  </a:lnTo>
                  <a:lnTo>
                    <a:pt x="299" y="164"/>
                  </a:lnTo>
                  <a:lnTo>
                    <a:pt x="289" y="169"/>
                  </a:lnTo>
                  <a:lnTo>
                    <a:pt x="278" y="173"/>
                  </a:lnTo>
                  <a:lnTo>
                    <a:pt x="266" y="176"/>
                  </a:lnTo>
                  <a:lnTo>
                    <a:pt x="252" y="178"/>
                  </a:lnTo>
                  <a:lnTo>
                    <a:pt x="237" y="180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5" name="Freeform 641"/>
            <p:cNvSpPr/>
            <p:nvPr/>
          </p:nvSpPr>
          <p:spPr bwMode="auto">
            <a:xfrm>
              <a:off x="2413001" y="4362450"/>
              <a:ext cx="130175" cy="123825"/>
            </a:xfrm>
            <a:custGeom>
              <a:avLst/>
              <a:gdLst/>
              <a:ahLst/>
              <a:cxnLst>
                <a:cxn ang="0">
                  <a:pos x="127" y="234"/>
                </a:cxn>
                <a:cxn ang="0">
                  <a:pos x="100" y="231"/>
                </a:cxn>
                <a:cxn ang="0">
                  <a:pos x="98" y="231"/>
                </a:cxn>
                <a:cxn ang="0">
                  <a:pos x="95" y="231"/>
                </a:cxn>
                <a:cxn ang="0">
                  <a:pos x="85" y="230"/>
                </a:cxn>
                <a:cxn ang="0">
                  <a:pos x="64" y="224"/>
                </a:cxn>
                <a:cxn ang="0">
                  <a:pos x="44" y="214"/>
                </a:cxn>
                <a:cxn ang="0">
                  <a:pos x="29" y="200"/>
                </a:cxn>
                <a:cxn ang="0">
                  <a:pos x="22" y="193"/>
                </a:cxn>
                <a:cxn ang="0">
                  <a:pos x="8" y="172"/>
                </a:cxn>
                <a:cxn ang="0">
                  <a:pos x="2" y="152"/>
                </a:cxn>
                <a:cxn ang="0">
                  <a:pos x="0" y="130"/>
                </a:cxn>
                <a:cxn ang="0">
                  <a:pos x="2" y="106"/>
                </a:cxn>
                <a:cxn ang="0">
                  <a:pos x="4" y="92"/>
                </a:cxn>
                <a:cxn ang="0">
                  <a:pos x="13" y="67"/>
                </a:cxn>
                <a:cxn ang="0">
                  <a:pos x="26" y="47"/>
                </a:cxn>
                <a:cxn ang="0">
                  <a:pos x="43" y="31"/>
                </a:cxn>
                <a:cxn ang="0">
                  <a:pos x="62" y="19"/>
                </a:cxn>
                <a:cxn ang="0">
                  <a:pos x="84" y="9"/>
                </a:cxn>
                <a:cxn ang="0">
                  <a:pos x="105" y="3"/>
                </a:cxn>
                <a:cxn ang="0">
                  <a:pos x="129" y="1"/>
                </a:cxn>
                <a:cxn ang="0">
                  <a:pos x="141" y="0"/>
                </a:cxn>
                <a:cxn ang="0">
                  <a:pos x="152" y="1"/>
                </a:cxn>
                <a:cxn ang="0">
                  <a:pos x="177" y="9"/>
                </a:cxn>
                <a:cxn ang="0">
                  <a:pos x="201" y="22"/>
                </a:cxn>
                <a:cxn ang="0">
                  <a:pos x="220" y="37"/>
                </a:cxn>
                <a:cxn ang="0">
                  <a:pos x="227" y="44"/>
                </a:cxn>
                <a:cxn ang="0">
                  <a:pos x="238" y="64"/>
                </a:cxn>
                <a:cxn ang="0">
                  <a:pos x="245" y="88"/>
                </a:cxn>
                <a:cxn ang="0">
                  <a:pos x="248" y="112"/>
                </a:cxn>
                <a:cxn ang="0">
                  <a:pos x="244" y="135"/>
                </a:cxn>
                <a:cxn ang="0">
                  <a:pos x="240" y="147"/>
                </a:cxn>
                <a:cxn ang="0">
                  <a:pos x="230" y="167"/>
                </a:cxn>
                <a:cxn ang="0">
                  <a:pos x="219" y="186"/>
                </a:cxn>
                <a:cxn ang="0">
                  <a:pos x="206" y="201"/>
                </a:cxn>
                <a:cxn ang="0">
                  <a:pos x="190" y="214"/>
                </a:cxn>
                <a:cxn ang="0">
                  <a:pos x="173" y="224"/>
                </a:cxn>
                <a:cxn ang="0">
                  <a:pos x="156" y="230"/>
                </a:cxn>
                <a:cxn ang="0">
                  <a:pos x="136" y="233"/>
                </a:cxn>
                <a:cxn ang="0">
                  <a:pos x="127" y="234"/>
                </a:cxn>
              </a:cxnLst>
              <a:rect l="0" t="0" r="r" b="b"/>
              <a:pathLst>
                <a:path w="248" h="234">
                  <a:moveTo>
                    <a:pt x="127" y="234"/>
                  </a:moveTo>
                  <a:lnTo>
                    <a:pt x="127" y="234"/>
                  </a:lnTo>
                  <a:lnTo>
                    <a:pt x="114" y="233"/>
                  </a:lnTo>
                  <a:lnTo>
                    <a:pt x="100" y="231"/>
                  </a:lnTo>
                  <a:lnTo>
                    <a:pt x="99" y="231"/>
                  </a:lnTo>
                  <a:lnTo>
                    <a:pt x="98" y="231"/>
                  </a:lnTo>
                  <a:lnTo>
                    <a:pt x="98" y="231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85" y="230"/>
                  </a:lnTo>
                  <a:lnTo>
                    <a:pt x="74" y="228"/>
                  </a:lnTo>
                  <a:lnTo>
                    <a:pt x="64" y="224"/>
                  </a:lnTo>
                  <a:lnTo>
                    <a:pt x="54" y="219"/>
                  </a:lnTo>
                  <a:lnTo>
                    <a:pt x="44" y="214"/>
                  </a:lnTo>
                  <a:lnTo>
                    <a:pt x="36" y="208"/>
                  </a:lnTo>
                  <a:lnTo>
                    <a:pt x="29" y="200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14" y="183"/>
                  </a:lnTo>
                  <a:lnTo>
                    <a:pt x="8" y="172"/>
                  </a:lnTo>
                  <a:lnTo>
                    <a:pt x="4" y="162"/>
                  </a:lnTo>
                  <a:lnTo>
                    <a:pt x="2" y="152"/>
                  </a:lnTo>
                  <a:lnTo>
                    <a:pt x="0" y="141"/>
                  </a:lnTo>
                  <a:lnTo>
                    <a:pt x="0" y="130"/>
                  </a:lnTo>
                  <a:lnTo>
                    <a:pt x="0" y="119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4" y="92"/>
                  </a:lnTo>
                  <a:lnTo>
                    <a:pt x="8" y="79"/>
                  </a:lnTo>
                  <a:lnTo>
                    <a:pt x="13" y="67"/>
                  </a:lnTo>
                  <a:lnTo>
                    <a:pt x="20" y="57"/>
                  </a:lnTo>
                  <a:lnTo>
                    <a:pt x="26" y="47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3" y="24"/>
                  </a:lnTo>
                  <a:lnTo>
                    <a:pt x="62" y="19"/>
                  </a:lnTo>
                  <a:lnTo>
                    <a:pt x="72" y="13"/>
                  </a:lnTo>
                  <a:lnTo>
                    <a:pt x="84" y="9"/>
                  </a:lnTo>
                  <a:lnTo>
                    <a:pt x="94" y="6"/>
                  </a:lnTo>
                  <a:lnTo>
                    <a:pt x="105" y="3"/>
                  </a:lnTo>
                  <a:lnTo>
                    <a:pt x="117" y="2"/>
                  </a:lnTo>
                  <a:lnTo>
                    <a:pt x="129" y="1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2" y="1"/>
                  </a:lnTo>
                  <a:lnTo>
                    <a:pt x="164" y="4"/>
                  </a:lnTo>
                  <a:lnTo>
                    <a:pt x="177" y="9"/>
                  </a:lnTo>
                  <a:lnTo>
                    <a:pt x="189" y="14"/>
                  </a:lnTo>
                  <a:lnTo>
                    <a:pt x="201" y="22"/>
                  </a:lnTo>
                  <a:lnTo>
                    <a:pt x="212" y="29"/>
                  </a:lnTo>
                  <a:lnTo>
                    <a:pt x="220" y="37"/>
                  </a:lnTo>
                  <a:lnTo>
                    <a:pt x="227" y="44"/>
                  </a:lnTo>
                  <a:lnTo>
                    <a:pt x="227" y="44"/>
                  </a:lnTo>
                  <a:lnTo>
                    <a:pt x="232" y="54"/>
                  </a:lnTo>
                  <a:lnTo>
                    <a:pt x="238" y="64"/>
                  </a:lnTo>
                  <a:lnTo>
                    <a:pt x="242" y="75"/>
                  </a:lnTo>
                  <a:lnTo>
                    <a:pt x="245" y="88"/>
                  </a:lnTo>
                  <a:lnTo>
                    <a:pt x="247" y="99"/>
                  </a:lnTo>
                  <a:lnTo>
                    <a:pt x="248" y="112"/>
                  </a:lnTo>
                  <a:lnTo>
                    <a:pt x="247" y="124"/>
                  </a:lnTo>
                  <a:lnTo>
                    <a:pt x="244" y="135"/>
                  </a:lnTo>
                  <a:lnTo>
                    <a:pt x="244" y="135"/>
                  </a:lnTo>
                  <a:lnTo>
                    <a:pt x="240" y="147"/>
                  </a:lnTo>
                  <a:lnTo>
                    <a:pt x="235" y="157"/>
                  </a:lnTo>
                  <a:lnTo>
                    <a:pt x="230" y="167"/>
                  </a:lnTo>
                  <a:lnTo>
                    <a:pt x="224" y="177"/>
                  </a:lnTo>
                  <a:lnTo>
                    <a:pt x="219" y="186"/>
                  </a:lnTo>
                  <a:lnTo>
                    <a:pt x="212" y="194"/>
                  </a:lnTo>
                  <a:lnTo>
                    <a:pt x="206" y="201"/>
                  </a:lnTo>
                  <a:lnTo>
                    <a:pt x="197" y="208"/>
                  </a:lnTo>
                  <a:lnTo>
                    <a:pt x="190" y="214"/>
                  </a:lnTo>
                  <a:lnTo>
                    <a:pt x="182" y="219"/>
                  </a:lnTo>
                  <a:lnTo>
                    <a:pt x="173" y="224"/>
                  </a:lnTo>
                  <a:lnTo>
                    <a:pt x="164" y="227"/>
                  </a:lnTo>
                  <a:lnTo>
                    <a:pt x="156" y="230"/>
                  </a:lnTo>
                  <a:lnTo>
                    <a:pt x="147" y="232"/>
                  </a:lnTo>
                  <a:lnTo>
                    <a:pt x="136" y="233"/>
                  </a:lnTo>
                  <a:lnTo>
                    <a:pt x="127" y="234"/>
                  </a:lnTo>
                  <a:lnTo>
                    <a:pt x="127" y="2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6" name="Freeform 642"/>
            <p:cNvSpPr/>
            <p:nvPr/>
          </p:nvSpPr>
          <p:spPr bwMode="auto">
            <a:xfrm>
              <a:off x="2582863" y="4371975"/>
              <a:ext cx="23813" cy="58738"/>
            </a:xfrm>
            <a:custGeom>
              <a:avLst/>
              <a:gdLst/>
              <a:ahLst/>
              <a:cxnLst>
                <a:cxn ang="0">
                  <a:pos x="23" y="111"/>
                </a:cxn>
                <a:cxn ang="0">
                  <a:pos x="23" y="111"/>
                </a:cxn>
                <a:cxn ang="0">
                  <a:pos x="19" y="110"/>
                </a:cxn>
                <a:cxn ang="0">
                  <a:pos x="15" y="109"/>
                </a:cxn>
                <a:cxn ang="0">
                  <a:pos x="12" y="108"/>
                </a:cxn>
                <a:cxn ang="0">
                  <a:pos x="7" y="105"/>
                </a:cxn>
                <a:cxn ang="0">
                  <a:pos x="4" y="103"/>
                </a:cxn>
                <a:cxn ang="0">
                  <a:pos x="2" y="99"/>
                </a:cxn>
                <a:cxn ang="0">
                  <a:pos x="1" y="94"/>
                </a:cxn>
                <a:cxn ang="0">
                  <a:pos x="0" y="8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2" y="13"/>
                </a:cxn>
                <a:cxn ang="0">
                  <a:pos x="4" y="9"/>
                </a:cxn>
                <a:cxn ang="0">
                  <a:pos x="7" y="6"/>
                </a:cxn>
                <a:cxn ang="0">
                  <a:pos x="12" y="4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5" y="13"/>
                </a:cxn>
                <a:cxn ang="0">
                  <a:pos x="46" y="17"/>
                </a:cxn>
                <a:cxn ang="0">
                  <a:pos x="46" y="22"/>
                </a:cxn>
                <a:cxn ang="0">
                  <a:pos x="46" y="88"/>
                </a:cxn>
                <a:cxn ang="0">
                  <a:pos x="46" y="88"/>
                </a:cxn>
                <a:cxn ang="0">
                  <a:pos x="46" y="94"/>
                </a:cxn>
                <a:cxn ang="0">
                  <a:pos x="45" y="99"/>
                </a:cxn>
                <a:cxn ang="0">
                  <a:pos x="42" y="103"/>
                </a:cxn>
                <a:cxn ang="0">
                  <a:pos x="39" y="105"/>
                </a:cxn>
                <a:cxn ang="0">
                  <a:pos x="35" y="108"/>
                </a:cxn>
                <a:cxn ang="0">
                  <a:pos x="32" y="109"/>
                </a:cxn>
                <a:cxn ang="0">
                  <a:pos x="28" y="110"/>
                </a:cxn>
                <a:cxn ang="0">
                  <a:pos x="23" y="111"/>
                </a:cxn>
                <a:cxn ang="0">
                  <a:pos x="23" y="111"/>
                </a:cxn>
              </a:cxnLst>
              <a:rect l="0" t="0" r="r" b="b"/>
              <a:pathLst>
                <a:path w="46" h="111">
                  <a:moveTo>
                    <a:pt x="23" y="111"/>
                  </a:moveTo>
                  <a:lnTo>
                    <a:pt x="23" y="111"/>
                  </a:lnTo>
                  <a:lnTo>
                    <a:pt x="19" y="110"/>
                  </a:lnTo>
                  <a:lnTo>
                    <a:pt x="15" y="109"/>
                  </a:lnTo>
                  <a:lnTo>
                    <a:pt x="12" y="108"/>
                  </a:lnTo>
                  <a:lnTo>
                    <a:pt x="7" y="105"/>
                  </a:lnTo>
                  <a:lnTo>
                    <a:pt x="4" y="103"/>
                  </a:lnTo>
                  <a:lnTo>
                    <a:pt x="2" y="99"/>
                  </a:lnTo>
                  <a:lnTo>
                    <a:pt x="1" y="94"/>
                  </a:lnTo>
                  <a:lnTo>
                    <a:pt x="0" y="8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6"/>
                  </a:lnTo>
                  <a:lnTo>
                    <a:pt x="12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5" y="13"/>
                  </a:lnTo>
                  <a:lnTo>
                    <a:pt x="46" y="17"/>
                  </a:lnTo>
                  <a:lnTo>
                    <a:pt x="46" y="22"/>
                  </a:lnTo>
                  <a:lnTo>
                    <a:pt x="46" y="88"/>
                  </a:lnTo>
                  <a:lnTo>
                    <a:pt x="46" y="88"/>
                  </a:lnTo>
                  <a:lnTo>
                    <a:pt x="46" y="94"/>
                  </a:lnTo>
                  <a:lnTo>
                    <a:pt x="45" y="99"/>
                  </a:lnTo>
                  <a:lnTo>
                    <a:pt x="42" y="103"/>
                  </a:lnTo>
                  <a:lnTo>
                    <a:pt x="39" y="105"/>
                  </a:lnTo>
                  <a:lnTo>
                    <a:pt x="35" y="108"/>
                  </a:lnTo>
                  <a:lnTo>
                    <a:pt x="32" y="109"/>
                  </a:lnTo>
                  <a:lnTo>
                    <a:pt x="28" y="110"/>
                  </a:lnTo>
                  <a:lnTo>
                    <a:pt x="23" y="111"/>
                  </a:lnTo>
                  <a:lnTo>
                    <a:pt x="23" y="1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7" name="Freeform 643"/>
            <p:cNvSpPr/>
            <p:nvPr/>
          </p:nvSpPr>
          <p:spPr bwMode="auto">
            <a:xfrm>
              <a:off x="2636838" y="4375150"/>
              <a:ext cx="23813" cy="50800"/>
            </a:xfrm>
            <a:custGeom>
              <a:avLst/>
              <a:gdLst/>
              <a:ahLst/>
              <a:cxnLst>
                <a:cxn ang="0">
                  <a:pos x="23" y="96"/>
                </a:cxn>
                <a:cxn ang="0">
                  <a:pos x="23" y="96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1" y="92"/>
                </a:cxn>
                <a:cxn ang="0">
                  <a:pos x="8" y="90"/>
                </a:cxn>
                <a:cxn ang="0">
                  <a:pos x="5" y="86"/>
                </a:cxn>
                <a:cxn ang="0">
                  <a:pos x="3" y="82"/>
                </a:cxn>
                <a:cxn ang="0">
                  <a:pos x="1" y="78"/>
                </a:cxn>
                <a:cxn ang="0">
                  <a:pos x="0" y="7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8" y="7"/>
                </a:cxn>
                <a:cxn ang="0">
                  <a:pos x="11" y="4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1"/>
                </a:cxn>
                <a:cxn ang="0">
                  <a:pos x="32" y="2"/>
                </a:cxn>
                <a:cxn ang="0">
                  <a:pos x="37" y="4"/>
                </a:cxn>
                <a:cxn ang="0">
                  <a:pos x="40" y="7"/>
                </a:cxn>
                <a:cxn ang="0">
                  <a:pos x="43" y="10"/>
                </a:cxn>
                <a:cxn ang="0">
                  <a:pos x="45" y="14"/>
                </a:cxn>
                <a:cxn ang="0">
                  <a:pos x="46" y="18"/>
                </a:cxn>
                <a:cxn ang="0">
                  <a:pos x="46" y="22"/>
                </a:cxn>
                <a:cxn ang="0">
                  <a:pos x="46" y="73"/>
                </a:cxn>
                <a:cxn ang="0">
                  <a:pos x="46" y="73"/>
                </a:cxn>
                <a:cxn ang="0">
                  <a:pos x="46" y="78"/>
                </a:cxn>
                <a:cxn ang="0">
                  <a:pos x="45" y="82"/>
                </a:cxn>
                <a:cxn ang="0">
                  <a:pos x="43" y="86"/>
                </a:cxn>
                <a:cxn ang="0">
                  <a:pos x="40" y="90"/>
                </a:cxn>
                <a:cxn ang="0">
                  <a:pos x="37" y="92"/>
                </a:cxn>
                <a:cxn ang="0">
                  <a:pos x="32" y="95"/>
                </a:cxn>
                <a:cxn ang="0">
                  <a:pos x="28" y="96"/>
                </a:cxn>
                <a:cxn ang="0">
                  <a:pos x="23" y="96"/>
                </a:cxn>
                <a:cxn ang="0">
                  <a:pos x="23" y="96"/>
                </a:cxn>
              </a:cxnLst>
              <a:rect l="0" t="0" r="r" b="b"/>
              <a:pathLst>
                <a:path w="46" h="96">
                  <a:moveTo>
                    <a:pt x="23" y="96"/>
                  </a:moveTo>
                  <a:lnTo>
                    <a:pt x="23" y="96"/>
                  </a:lnTo>
                  <a:lnTo>
                    <a:pt x="19" y="96"/>
                  </a:lnTo>
                  <a:lnTo>
                    <a:pt x="15" y="95"/>
                  </a:lnTo>
                  <a:lnTo>
                    <a:pt x="11" y="92"/>
                  </a:lnTo>
                  <a:lnTo>
                    <a:pt x="8" y="90"/>
                  </a:lnTo>
                  <a:lnTo>
                    <a:pt x="5" y="86"/>
                  </a:lnTo>
                  <a:lnTo>
                    <a:pt x="3" y="82"/>
                  </a:lnTo>
                  <a:lnTo>
                    <a:pt x="1" y="78"/>
                  </a:lnTo>
                  <a:lnTo>
                    <a:pt x="0" y="7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10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2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46" y="78"/>
                  </a:lnTo>
                  <a:lnTo>
                    <a:pt x="45" y="82"/>
                  </a:lnTo>
                  <a:lnTo>
                    <a:pt x="43" y="86"/>
                  </a:lnTo>
                  <a:lnTo>
                    <a:pt x="40" y="90"/>
                  </a:lnTo>
                  <a:lnTo>
                    <a:pt x="37" y="92"/>
                  </a:lnTo>
                  <a:lnTo>
                    <a:pt x="32" y="95"/>
                  </a:lnTo>
                  <a:lnTo>
                    <a:pt x="28" y="96"/>
                  </a:lnTo>
                  <a:lnTo>
                    <a:pt x="23" y="96"/>
                  </a:lnTo>
                  <a:lnTo>
                    <a:pt x="23" y="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8" name="Freeform 644"/>
            <p:cNvSpPr/>
            <p:nvPr/>
          </p:nvSpPr>
          <p:spPr bwMode="auto">
            <a:xfrm>
              <a:off x="2692401" y="4376738"/>
              <a:ext cx="23813" cy="47625"/>
            </a:xfrm>
            <a:custGeom>
              <a:avLst/>
              <a:gdLst/>
              <a:ahLst/>
              <a:cxnLst>
                <a:cxn ang="0">
                  <a:pos x="23" y="90"/>
                </a:cxn>
                <a:cxn ang="0">
                  <a:pos x="23" y="90"/>
                </a:cxn>
                <a:cxn ang="0">
                  <a:pos x="18" y="90"/>
                </a:cxn>
                <a:cxn ang="0">
                  <a:pos x="14" y="88"/>
                </a:cxn>
                <a:cxn ang="0">
                  <a:pos x="10" y="85"/>
                </a:cxn>
                <a:cxn ang="0">
                  <a:pos x="7" y="83"/>
                </a:cxn>
                <a:cxn ang="0">
                  <a:pos x="4" y="79"/>
                </a:cxn>
                <a:cxn ang="0">
                  <a:pos x="2" y="76"/>
                </a:cxn>
                <a:cxn ang="0">
                  <a:pos x="1" y="72"/>
                </a:cxn>
                <a:cxn ang="0">
                  <a:pos x="0" y="6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10" y="4"/>
                </a:cxn>
                <a:cxn ang="0">
                  <a:pos x="14" y="2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7"/>
                </a:cxn>
                <a:cxn ang="0">
                  <a:pos x="41" y="10"/>
                </a:cxn>
                <a:cxn ang="0">
                  <a:pos x="43" y="14"/>
                </a:cxn>
                <a:cxn ang="0">
                  <a:pos x="45" y="18"/>
                </a:cxn>
                <a:cxn ang="0">
                  <a:pos x="45" y="22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45" y="72"/>
                </a:cxn>
                <a:cxn ang="0">
                  <a:pos x="43" y="76"/>
                </a:cxn>
                <a:cxn ang="0">
                  <a:pos x="41" y="79"/>
                </a:cxn>
                <a:cxn ang="0">
                  <a:pos x="39" y="83"/>
                </a:cxn>
                <a:cxn ang="0">
                  <a:pos x="35" y="85"/>
                </a:cxn>
                <a:cxn ang="0">
                  <a:pos x="32" y="88"/>
                </a:cxn>
                <a:cxn ang="0">
                  <a:pos x="27" y="90"/>
                </a:cxn>
                <a:cxn ang="0">
                  <a:pos x="23" y="90"/>
                </a:cxn>
                <a:cxn ang="0">
                  <a:pos x="23" y="90"/>
                </a:cxn>
              </a:cxnLst>
              <a:rect l="0" t="0" r="r" b="b"/>
              <a:pathLst>
                <a:path w="45" h="90">
                  <a:moveTo>
                    <a:pt x="23" y="90"/>
                  </a:moveTo>
                  <a:lnTo>
                    <a:pt x="23" y="90"/>
                  </a:lnTo>
                  <a:lnTo>
                    <a:pt x="18" y="90"/>
                  </a:lnTo>
                  <a:lnTo>
                    <a:pt x="14" y="88"/>
                  </a:lnTo>
                  <a:lnTo>
                    <a:pt x="10" y="85"/>
                  </a:lnTo>
                  <a:lnTo>
                    <a:pt x="7" y="83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2"/>
                  </a:lnTo>
                  <a:lnTo>
                    <a:pt x="0" y="6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8"/>
                  </a:lnTo>
                  <a:lnTo>
                    <a:pt x="45" y="22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72"/>
                  </a:lnTo>
                  <a:lnTo>
                    <a:pt x="43" y="76"/>
                  </a:lnTo>
                  <a:lnTo>
                    <a:pt x="41" y="79"/>
                  </a:lnTo>
                  <a:lnTo>
                    <a:pt x="39" y="83"/>
                  </a:lnTo>
                  <a:lnTo>
                    <a:pt x="35" y="85"/>
                  </a:lnTo>
                  <a:lnTo>
                    <a:pt x="32" y="88"/>
                  </a:lnTo>
                  <a:lnTo>
                    <a:pt x="27" y="90"/>
                  </a:lnTo>
                  <a:lnTo>
                    <a:pt x="23" y="90"/>
                  </a:lnTo>
                  <a:lnTo>
                    <a:pt x="23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9" name="Freeform 645"/>
            <p:cNvSpPr/>
            <p:nvPr/>
          </p:nvSpPr>
          <p:spPr bwMode="auto">
            <a:xfrm>
              <a:off x="2744788" y="4376738"/>
              <a:ext cx="28575" cy="53975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22" y="101"/>
                </a:cxn>
                <a:cxn ang="0">
                  <a:pos x="18" y="100"/>
                </a:cxn>
                <a:cxn ang="0">
                  <a:pos x="12" y="99"/>
                </a:cxn>
                <a:cxn ang="0">
                  <a:pos x="9" y="97"/>
                </a:cxn>
                <a:cxn ang="0">
                  <a:pos x="5" y="94"/>
                </a:cxn>
                <a:cxn ang="0">
                  <a:pos x="5" y="94"/>
                </a:cxn>
                <a:cxn ang="0">
                  <a:pos x="3" y="91"/>
                </a:cxn>
                <a:cxn ang="0">
                  <a:pos x="1" y="88"/>
                </a:cxn>
                <a:cxn ang="0">
                  <a:pos x="0" y="8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65"/>
                </a:cxn>
                <a:cxn ang="0">
                  <a:pos x="3" y="51"/>
                </a:cxn>
                <a:cxn ang="0">
                  <a:pos x="3" y="51"/>
                </a:cxn>
                <a:cxn ang="0">
                  <a:pos x="5" y="3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16"/>
                </a:cxn>
                <a:cxn ang="0">
                  <a:pos x="8" y="12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8" y="3"/>
                </a:cxn>
                <a:cxn ang="0">
                  <a:pos x="22" y="2"/>
                </a:cxn>
                <a:cxn ang="0">
                  <a:pos x="26" y="1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"/>
                </a:cxn>
                <a:cxn ang="0">
                  <a:pos x="39" y="2"/>
                </a:cxn>
                <a:cxn ang="0">
                  <a:pos x="43" y="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9" y="10"/>
                </a:cxn>
                <a:cxn ang="0">
                  <a:pos x="51" y="13"/>
                </a:cxn>
                <a:cxn ang="0">
                  <a:pos x="52" y="17"/>
                </a:cxn>
                <a:cxn ang="0">
                  <a:pos x="52" y="21"/>
                </a:cxn>
                <a:cxn ang="0">
                  <a:pos x="52" y="21"/>
                </a:cxn>
                <a:cxn ang="0">
                  <a:pos x="51" y="36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46" y="64"/>
                </a:cxn>
                <a:cxn ang="0">
                  <a:pos x="45" y="78"/>
                </a:cxn>
                <a:cxn ang="0">
                  <a:pos x="45" y="78"/>
                </a:cxn>
                <a:cxn ang="0">
                  <a:pos x="44" y="83"/>
                </a:cxn>
                <a:cxn ang="0">
                  <a:pos x="43" y="89"/>
                </a:cxn>
                <a:cxn ang="0">
                  <a:pos x="41" y="92"/>
                </a:cxn>
                <a:cxn ang="0">
                  <a:pos x="38" y="95"/>
                </a:cxn>
                <a:cxn ang="0">
                  <a:pos x="34" y="98"/>
                </a:cxn>
                <a:cxn ang="0">
                  <a:pos x="30" y="99"/>
                </a:cxn>
                <a:cxn ang="0">
                  <a:pos x="26" y="100"/>
                </a:cxn>
                <a:cxn ang="0">
                  <a:pos x="22" y="101"/>
                </a:cxn>
                <a:cxn ang="0">
                  <a:pos x="22" y="101"/>
                </a:cxn>
              </a:cxnLst>
              <a:rect l="0" t="0" r="r" b="b"/>
              <a:pathLst>
                <a:path w="52" h="101">
                  <a:moveTo>
                    <a:pt x="22" y="101"/>
                  </a:moveTo>
                  <a:lnTo>
                    <a:pt x="22" y="101"/>
                  </a:lnTo>
                  <a:lnTo>
                    <a:pt x="18" y="100"/>
                  </a:lnTo>
                  <a:lnTo>
                    <a:pt x="12" y="99"/>
                  </a:lnTo>
                  <a:lnTo>
                    <a:pt x="9" y="97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3" y="91"/>
                  </a:lnTo>
                  <a:lnTo>
                    <a:pt x="1" y="88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65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3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9" y="10"/>
                  </a:lnTo>
                  <a:lnTo>
                    <a:pt x="51" y="13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3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64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4" y="83"/>
                  </a:lnTo>
                  <a:lnTo>
                    <a:pt x="43" y="89"/>
                  </a:lnTo>
                  <a:lnTo>
                    <a:pt x="41" y="92"/>
                  </a:lnTo>
                  <a:lnTo>
                    <a:pt x="38" y="95"/>
                  </a:lnTo>
                  <a:lnTo>
                    <a:pt x="34" y="98"/>
                  </a:lnTo>
                  <a:lnTo>
                    <a:pt x="30" y="99"/>
                  </a:lnTo>
                  <a:lnTo>
                    <a:pt x="26" y="100"/>
                  </a:lnTo>
                  <a:lnTo>
                    <a:pt x="22" y="101"/>
                  </a:lnTo>
                  <a:lnTo>
                    <a:pt x="22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0" name="Freeform 646"/>
            <p:cNvSpPr/>
            <p:nvPr/>
          </p:nvSpPr>
          <p:spPr bwMode="auto">
            <a:xfrm>
              <a:off x="2813051" y="4378325"/>
              <a:ext cx="30163" cy="55563"/>
            </a:xfrm>
            <a:custGeom>
              <a:avLst/>
              <a:gdLst/>
              <a:ahLst/>
              <a:cxnLst>
                <a:cxn ang="0">
                  <a:pos x="23" y="105"/>
                </a:cxn>
                <a:cxn ang="0">
                  <a:pos x="23" y="105"/>
                </a:cxn>
                <a:cxn ang="0">
                  <a:pos x="19" y="104"/>
                </a:cxn>
                <a:cxn ang="0">
                  <a:pos x="15" y="103"/>
                </a:cxn>
                <a:cxn ang="0">
                  <a:pos x="10" y="100"/>
                </a:cxn>
                <a:cxn ang="0">
                  <a:pos x="6" y="97"/>
                </a:cxn>
                <a:cxn ang="0">
                  <a:pos x="6" y="97"/>
                </a:cxn>
                <a:cxn ang="0">
                  <a:pos x="4" y="94"/>
                </a:cxn>
                <a:cxn ang="0">
                  <a:pos x="2" y="90"/>
                </a:cxn>
                <a:cxn ang="0">
                  <a:pos x="1" y="87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74"/>
                </a:cxn>
                <a:cxn ang="0">
                  <a:pos x="3" y="65"/>
                </a:cxn>
                <a:cxn ang="0">
                  <a:pos x="3" y="65"/>
                </a:cxn>
                <a:cxn ang="0">
                  <a:pos x="6" y="53"/>
                </a:cxn>
                <a:cxn ang="0">
                  <a:pos x="6" y="46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31"/>
                </a:cxn>
                <a:cxn ang="0">
                  <a:pos x="7" y="22"/>
                </a:cxn>
                <a:cxn ang="0">
                  <a:pos x="8" y="17"/>
                </a:cxn>
                <a:cxn ang="0">
                  <a:pos x="10" y="13"/>
                </a:cxn>
                <a:cxn ang="0">
                  <a:pos x="13" y="9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21" y="3"/>
                </a:cxn>
                <a:cxn ang="0">
                  <a:pos x="25" y="1"/>
                </a:cxn>
                <a:cxn ang="0">
                  <a:pos x="30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8" y="0"/>
                </a:cxn>
                <a:cxn ang="0">
                  <a:pos x="42" y="1"/>
                </a:cxn>
                <a:cxn ang="0">
                  <a:pos x="46" y="3"/>
                </a:cxn>
                <a:cxn ang="0">
                  <a:pos x="49" y="6"/>
                </a:cxn>
                <a:cxn ang="0">
                  <a:pos x="49" y="6"/>
                </a:cxn>
                <a:cxn ang="0">
                  <a:pos x="53" y="12"/>
                </a:cxn>
                <a:cxn ang="0">
                  <a:pos x="55" y="20"/>
                </a:cxn>
                <a:cxn ang="0">
                  <a:pos x="56" y="23"/>
                </a:cxn>
                <a:cxn ang="0">
                  <a:pos x="55" y="27"/>
                </a:cxn>
                <a:cxn ang="0">
                  <a:pos x="54" y="31"/>
                </a:cxn>
                <a:cxn ang="0">
                  <a:pos x="53" y="34"/>
                </a:cxn>
                <a:cxn ang="0">
                  <a:pos x="52" y="35"/>
                </a:cxn>
                <a:cxn ang="0">
                  <a:pos x="52" y="35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1" y="58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48" y="73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46" y="87"/>
                </a:cxn>
                <a:cxn ang="0">
                  <a:pos x="44" y="91"/>
                </a:cxn>
                <a:cxn ang="0">
                  <a:pos x="41" y="95"/>
                </a:cxn>
                <a:cxn ang="0">
                  <a:pos x="39" y="98"/>
                </a:cxn>
                <a:cxn ang="0">
                  <a:pos x="36" y="101"/>
                </a:cxn>
                <a:cxn ang="0">
                  <a:pos x="32" y="103"/>
                </a:cxn>
                <a:cxn ang="0">
                  <a:pos x="28" y="104"/>
                </a:cxn>
                <a:cxn ang="0">
                  <a:pos x="23" y="105"/>
                </a:cxn>
                <a:cxn ang="0">
                  <a:pos x="23" y="105"/>
                </a:cxn>
              </a:cxnLst>
              <a:rect l="0" t="0" r="r" b="b"/>
              <a:pathLst>
                <a:path w="56" h="105">
                  <a:moveTo>
                    <a:pt x="23" y="105"/>
                  </a:moveTo>
                  <a:lnTo>
                    <a:pt x="23" y="105"/>
                  </a:lnTo>
                  <a:lnTo>
                    <a:pt x="19" y="104"/>
                  </a:lnTo>
                  <a:lnTo>
                    <a:pt x="15" y="103"/>
                  </a:lnTo>
                  <a:lnTo>
                    <a:pt x="10" y="100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1" y="8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74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6" y="53"/>
                  </a:lnTo>
                  <a:lnTo>
                    <a:pt x="6" y="4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1"/>
                  </a:lnTo>
                  <a:lnTo>
                    <a:pt x="7" y="22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6" y="3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3" y="12"/>
                  </a:lnTo>
                  <a:lnTo>
                    <a:pt x="55" y="20"/>
                  </a:lnTo>
                  <a:lnTo>
                    <a:pt x="56" y="23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4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8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73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6" y="87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39" y="98"/>
                  </a:lnTo>
                  <a:lnTo>
                    <a:pt x="36" y="101"/>
                  </a:lnTo>
                  <a:lnTo>
                    <a:pt x="32" y="103"/>
                  </a:lnTo>
                  <a:lnTo>
                    <a:pt x="28" y="104"/>
                  </a:lnTo>
                  <a:lnTo>
                    <a:pt x="23" y="105"/>
                  </a:lnTo>
                  <a:lnTo>
                    <a:pt x="23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1" name="Freeform 647"/>
            <p:cNvSpPr/>
            <p:nvPr/>
          </p:nvSpPr>
          <p:spPr bwMode="auto">
            <a:xfrm>
              <a:off x="2578101" y="4462463"/>
              <a:ext cx="196850" cy="26988"/>
            </a:xfrm>
            <a:custGeom>
              <a:avLst/>
              <a:gdLst/>
              <a:ahLst/>
              <a:cxnLst>
                <a:cxn ang="0">
                  <a:pos x="347" y="50"/>
                </a:cxn>
                <a:cxn ang="0">
                  <a:pos x="347" y="50"/>
                </a:cxn>
                <a:cxn ang="0">
                  <a:pos x="265" y="49"/>
                </a:cxn>
                <a:cxn ang="0">
                  <a:pos x="185" y="48"/>
                </a:cxn>
                <a:cxn ang="0">
                  <a:pos x="185" y="48"/>
                </a:cxn>
                <a:cxn ang="0">
                  <a:pos x="103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1"/>
                </a:cxn>
                <a:cxn ang="0">
                  <a:pos x="5" y="39"/>
                </a:cxn>
                <a:cxn ang="0">
                  <a:pos x="3" y="35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1" y="14"/>
                </a:cxn>
                <a:cxn ang="0">
                  <a:pos x="3" y="11"/>
                </a:cxn>
                <a:cxn ang="0">
                  <a:pos x="5" y="7"/>
                </a:cxn>
                <a:cxn ang="0">
                  <a:pos x="8" y="5"/>
                </a:cxn>
                <a:cxn ang="0">
                  <a:pos x="12" y="2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03" y="1"/>
                </a:cxn>
                <a:cxn ang="0">
                  <a:pos x="185" y="2"/>
                </a:cxn>
                <a:cxn ang="0">
                  <a:pos x="185" y="2"/>
                </a:cxn>
                <a:cxn ang="0">
                  <a:pos x="265" y="3"/>
                </a:cxn>
                <a:cxn ang="0">
                  <a:pos x="347" y="4"/>
                </a:cxn>
                <a:cxn ang="0">
                  <a:pos x="347" y="4"/>
                </a:cxn>
                <a:cxn ang="0">
                  <a:pos x="353" y="4"/>
                </a:cxn>
                <a:cxn ang="0">
                  <a:pos x="357" y="5"/>
                </a:cxn>
                <a:cxn ang="0">
                  <a:pos x="361" y="8"/>
                </a:cxn>
                <a:cxn ang="0">
                  <a:pos x="364" y="10"/>
                </a:cxn>
                <a:cxn ang="0">
                  <a:pos x="367" y="14"/>
                </a:cxn>
                <a:cxn ang="0">
                  <a:pos x="368" y="18"/>
                </a:cxn>
                <a:cxn ang="0">
                  <a:pos x="369" y="22"/>
                </a:cxn>
                <a:cxn ang="0">
                  <a:pos x="370" y="27"/>
                </a:cxn>
                <a:cxn ang="0">
                  <a:pos x="370" y="27"/>
                </a:cxn>
                <a:cxn ang="0">
                  <a:pos x="369" y="31"/>
                </a:cxn>
                <a:cxn ang="0">
                  <a:pos x="368" y="35"/>
                </a:cxn>
                <a:cxn ang="0">
                  <a:pos x="367" y="38"/>
                </a:cxn>
                <a:cxn ang="0">
                  <a:pos x="364" y="42"/>
                </a:cxn>
                <a:cxn ang="0">
                  <a:pos x="361" y="45"/>
                </a:cxn>
                <a:cxn ang="0">
                  <a:pos x="357" y="48"/>
                </a:cxn>
                <a:cxn ang="0">
                  <a:pos x="353" y="49"/>
                </a:cxn>
                <a:cxn ang="0">
                  <a:pos x="347" y="50"/>
                </a:cxn>
                <a:cxn ang="0">
                  <a:pos x="347" y="50"/>
                </a:cxn>
              </a:cxnLst>
              <a:rect l="0" t="0" r="r" b="b"/>
              <a:pathLst>
                <a:path w="370" h="50">
                  <a:moveTo>
                    <a:pt x="347" y="50"/>
                  </a:moveTo>
                  <a:lnTo>
                    <a:pt x="347" y="50"/>
                  </a:lnTo>
                  <a:lnTo>
                    <a:pt x="265" y="49"/>
                  </a:lnTo>
                  <a:lnTo>
                    <a:pt x="185" y="48"/>
                  </a:lnTo>
                  <a:lnTo>
                    <a:pt x="185" y="48"/>
                  </a:lnTo>
                  <a:lnTo>
                    <a:pt x="103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1"/>
                  </a:lnTo>
                  <a:lnTo>
                    <a:pt x="5" y="39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03" y="1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265" y="3"/>
                  </a:lnTo>
                  <a:lnTo>
                    <a:pt x="347" y="4"/>
                  </a:lnTo>
                  <a:lnTo>
                    <a:pt x="347" y="4"/>
                  </a:lnTo>
                  <a:lnTo>
                    <a:pt x="353" y="4"/>
                  </a:lnTo>
                  <a:lnTo>
                    <a:pt x="357" y="5"/>
                  </a:lnTo>
                  <a:lnTo>
                    <a:pt x="361" y="8"/>
                  </a:lnTo>
                  <a:lnTo>
                    <a:pt x="364" y="10"/>
                  </a:lnTo>
                  <a:lnTo>
                    <a:pt x="367" y="14"/>
                  </a:lnTo>
                  <a:lnTo>
                    <a:pt x="368" y="18"/>
                  </a:lnTo>
                  <a:lnTo>
                    <a:pt x="369" y="22"/>
                  </a:lnTo>
                  <a:lnTo>
                    <a:pt x="370" y="27"/>
                  </a:lnTo>
                  <a:lnTo>
                    <a:pt x="370" y="27"/>
                  </a:lnTo>
                  <a:lnTo>
                    <a:pt x="369" y="31"/>
                  </a:lnTo>
                  <a:lnTo>
                    <a:pt x="368" y="35"/>
                  </a:lnTo>
                  <a:lnTo>
                    <a:pt x="367" y="38"/>
                  </a:lnTo>
                  <a:lnTo>
                    <a:pt x="364" y="42"/>
                  </a:lnTo>
                  <a:lnTo>
                    <a:pt x="361" y="45"/>
                  </a:lnTo>
                  <a:lnTo>
                    <a:pt x="357" y="48"/>
                  </a:lnTo>
                  <a:lnTo>
                    <a:pt x="353" y="49"/>
                  </a:lnTo>
                  <a:lnTo>
                    <a:pt x="347" y="50"/>
                  </a:lnTo>
                  <a:lnTo>
                    <a:pt x="347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2" name="Freeform 648"/>
            <p:cNvSpPr/>
            <p:nvPr/>
          </p:nvSpPr>
          <p:spPr bwMode="auto">
            <a:xfrm>
              <a:off x="2581276" y="4510088"/>
              <a:ext cx="82550" cy="23813"/>
            </a:xfrm>
            <a:custGeom>
              <a:avLst/>
              <a:gdLst/>
              <a:ahLst/>
              <a:cxnLst>
                <a:cxn ang="0">
                  <a:pos x="22" y="45"/>
                </a:cxn>
                <a:cxn ang="0">
                  <a:pos x="22" y="45"/>
                </a:cxn>
                <a:cxn ang="0">
                  <a:pos x="17" y="45"/>
                </a:cxn>
                <a:cxn ang="0">
                  <a:pos x="13" y="43"/>
                </a:cxn>
                <a:cxn ang="0">
                  <a:pos x="8" y="41"/>
                </a:cxn>
                <a:cxn ang="0">
                  <a:pos x="5" y="38"/>
                </a:cxn>
                <a:cxn ang="0">
                  <a:pos x="3" y="35"/>
                </a:cxn>
                <a:cxn ang="0">
                  <a:pos x="1" y="31"/>
                </a:cxn>
                <a:cxn ang="0">
                  <a:pos x="1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3" y="10"/>
                </a:cxn>
                <a:cxn ang="0">
                  <a:pos x="5" y="7"/>
                </a:cxn>
                <a:cxn ang="0">
                  <a:pos x="8" y="4"/>
                </a:cxn>
                <a:cxn ang="0">
                  <a:pos x="13" y="2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132" y="0"/>
                </a:cxn>
                <a:cxn ang="0">
                  <a:pos x="132" y="0"/>
                </a:cxn>
                <a:cxn ang="0">
                  <a:pos x="139" y="1"/>
                </a:cxn>
                <a:cxn ang="0">
                  <a:pos x="143" y="2"/>
                </a:cxn>
                <a:cxn ang="0">
                  <a:pos x="147" y="4"/>
                </a:cxn>
                <a:cxn ang="0">
                  <a:pos x="150" y="7"/>
                </a:cxn>
                <a:cxn ang="0">
                  <a:pos x="152" y="10"/>
                </a:cxn>
                <a:cxn ang="0">
                  <a:pos x="153" y="14"/>
                </a:cxn>
                <a:cxn ang="0">
                  <a:pos x="154" y="18"/>
                </a:cxn>
                <a:cxn ang="0">
                  <a:pos x="155" y="23"/>
                </a:cxn>
                <a:cxn ang="0">
                  <a:pos x="155" y="23"/>
                </a:cxn>
                <a:cxn ang="0">
                  <a:pos x="154" y="27"/>
                </a:cxn>
                <a:cxn ang="0">
                  <a:pos x="153" y="31"/>
                </a:cxn>
                <a:cxn ang="0">
                  <a:pos x="152" y="35"/>
                </a:cxn>
                <a:cxn ang="0">
                  <a:pos x="150" y="38"/>
                </a:cxn>
                <a:cxn ang="0">
                  <a:pos x="147" y="41"/>
                </a:cxn>
                <a:cxn ang="0">
                  <a:pos x="143" y="43"/>
                </a:cxn>
                <a:cxn ang="0">
                  <a:pos x="139" y="45"/>
                </a:cxn>
                <a:cxn ang="0">
                  <a:pos x="132" y="45"/>
                </a:cxn>
                <a:cxn ang="0">
                  <a:pos x="22" y="45"/>
                </a:cxn>
              </a:cxnLst>
              <a:rect l="0" t="0" r="r" b="b"/>
              <a:pathLst>
                <a:path w="155" h="45">
                  <a:moveTo>
                    <a:pt x="22" y="45"/>
                  </a:move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8" y="41"/>
                  </a:lnTo>
                  <a:lnTo>
                    <a:pt x="5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4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9" y="1"/>
                  </a:lnTo>
                  <a:lnTo>
                    <a:pt x="143" y="2"/>
                  </a:lnTo>
                  <a:lnTo>
                    <a:pt x="147" y="4"/>
                  </a:lnTo>
                  <a:lnTo>
                    <a:pt x="150" y="7"/>
                  </a:lnTo>
                  <a:lnTo>
                    <a:pt x="152" y="10"/>
                  </a:lnTo>
                  <a:lnTo>
                    <a:pt x="153" y="14"/>
                  </a:lnTo>
                  <a:lnTo>
                    <a:pt x="154" y="18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4" y="27"/>
                  </a:lnTo>
                  <a:lnTo>
                    <a:pt x="153" y="31"/>
                  </a:lnTo>
                  <a:lnTo>
                    <a:pt x="152" y="35"/>
                  </a:lnTo>
                  <a:lnTo>
                    <a:pt x="150" y="38"/>
                  </a:lnTo>
                  <a:lnTo>
                    <a:pt x="147" y="41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2" y="45"/>
                  </a:lnTo>
                  <a:lnTo>
                    <a:pt x="22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3" name="Freeform 649"/>
            <p:cNvSpPr/>
            <p:nvPr/>
          </p:nvSpPr>
          <p:spPr bwMode="auto">
            <a:xfrm>
              <a:off x="2578101" y="4552950"/>
              <a:ext cx="241300" cy="31750"/>
            </a:xfrm>
            <a:custGeom>
              <a:avLst/>
              <a:gdLst/>
              <a:ahLst/>
              <a:cxnLst>
                <a:cxn ang="0">
                  <a:pos x="400" y="58"/>
                </a:cxn>
                <a:cxn ang="0">
                  <a:pos x="400" y="58"/>
                </a:cxn>
                <a:cxn ang="0">
                  <a:pos x="352" y="58"/>
                </a:cxn>
                <a:cxn ang="0">
                  <a:pos x="305" y="56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17" y="48"/>
                </a:cxn>
                <a:cxn ang="0">
                  <a:pos x="69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2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1" y="31"/>
                </a:cxn>
                <a:cxn ang="0">
                  <a:pos x="0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3" y="11"/>
                </a:cxn>
                <a:cxn ang="0">
                  <a:pos x="5" y="8"/>
                </a:cxn>
                <a:cxn ang="0">
                  <a:pos x="8" y="5"/>
                </a:cxn>
                <a:cxn ang="0">
                  <a:pos x="12" y="3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69" y="0"/>
                </a:cxn>
                <a:cxn ang="0">
                  <a:pos x="117" y="3"/>
                </a:cxn>
                <a:cxn ang="0">
                  <a:pos x="211" y="7"/>
                </a:cxn>
                <a:cxn ang="0">
                  <a:pos x="211" y="7"/>
                </a:cxn>
                <a:cxn ang="0">
                  <a:pos x="305" y="11"/>
                </a:cxn>
                <a:cxn ang="0">
                  <a:pos x="352" y="13"/>
                </a:cxn>
                <a:cxn ang="0">
                  <a:pos x="400" y="13"/>
                </a:cxn>
                <a:cxn ang="0">
                  <a:pos x="400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8" y="13"/>
                </a:cxn>
                <a:cxn ang="0">
                  <a:pos x="443" y="15"/>
                </a:cxn>
                <a:cxn ang="0">
                  <a:pos x="446" y="17"/>
                </a:cxn>
                <a:cxn ang="0">
                  <a:pos x="449" y="20"/>
                </a:cxn>
                <a:cxn ang="0">
                  <a:pos x="451" y="23"/>
                </a:cxn>
                <a:cxn ang="0">
                  <a:pos x="453" y="26"/>
                </a:cxn>
                <a:cxn ang="0">
                  <a:pos x="454" y="30"/>
                </a:cxn>
                <a:cxn ang="0">
                  <a:pos x="454" y="35"/>
                </a:cxn>
                <a:cxn ang="0">
                  <a:pos x="454" y="35"/>
                </a:cxn>
                <a:cxn ang="0">
                  <a:pos x="454" y="39"/>
                </a:cxn>
                <a:cxn ang="0">
                  <a:pos x="453" y="43"/>
                </a:cxn>
                <a:cxn ang="0">
                  <a:pos x="451" y="47"/>
                </a:cxn>
                <a:cxn ang="0">
                  <a:pos x="449" y="51"/>
                </a:cxn>
                <a:cxn ang="0">
                  <a:pos x="446" y="54"/>
                </a:cxn>
                <a:cxn ang="0">
                  <a:pos x="442" y="56"/>
                </a:cxn>
                <a:cxn ang="0">
                  <a:pos x="438" y="57"/>
                </a:cxn>
                <a:cxn ang="0">
                  <a:pos x="433" y="58"/>
                </a:cxn>
                <a:cxn ang="0">
                  <a:pos x="433" y="58"/>
                </a:cxn>
                <a:cxn ang="0">
                  <a:pos x="400" y="58"/>
                </a:cxn>
                <a:cxn ang="0">
                  <a:pos x="400" y="58"/>
                </a:cxn>
              </a:cxnLst>
              <a:rect l="0" t="0" r="r" b="b"/>
              <a:pathLst>
                <a:path w="454" h="58">
                  <a:moveTo>
                    <a:pt x="400" y="58"/>
                  </a:moveTo>
                  <a:lnTo>
                    <a:pt x="400" y="58"/>
                  </a:lnTo>
                  <a:lnTo>
                    <a:pt x="352" y="58"/>
                  </a:lnTo>
                  <a:lnTo>
                    <a:pt x="305" y="56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17" y="48"/>
                  </a:lnTo>
                  <a:lnTo>
                    <a:pt x="69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69" y="0"/>
                  </a:lnTo>
                  <a:lnTo>
                    <a:pt x="117" y="3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305" y="11"/>
                  </a:lnTo>
                  <a:lnTo>
                    <a:pt x="352" y="13"/>
                  </a:lnTo>
                  <a:lnTo>
                    <a:pt x="400" y="13"/>
                  </a:lnTo>
                  <a:lnTo>
                    <a:pt x="400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8" y="13"/>
                  </a:lnTo>
                  <a:lnTo>
                    <a:pt x="443" y="15"/>
                  </a:lnTo>
                  <a:lnTo>
                    <a:pt x="446" y="17"/>
                  </a:lnTo>
                  <a:lnTo>
                    <a:pt x="449" y="20"/>
                  </a:lnTo>
                  <a:lnTo>
                    <a:pt x="451" y="23"/>
                  </a:lnTo>
                  <a:lnTo>
                    <a:pt x="453" y="26"/>
                  </a:lnTo>
                  <a:lnTo>
                    <a:pt x="454" y="30"/>
                  </a:lnTo>
                  <a:lnTo>
                    <a:pt x="454" y="35"/>
                  </a:lnTo>
                  <a:lnTo>
                    <a:pt x="454" y="35"/>
                  </a:lnTo>
                  <a:lnTo>
                    <a:pt x="454" y="39"/>
                  </a:lnTo>
                  <a:lnTo>
                    <a:pt x="453" y="43"/>
                  </a:lnTo>
                  <a:lnTo>
                    <a:pt x="451" y="47"/>
                  </a:lnTo>
                  <a:lnTo>
                    <a:pt x="449" y="51"/>
                  </a:lnTo>
                  <a:lnTo>
                    <a:pt x="446" y="54"/>
                  </a:lnTo>
                  <a:lnTo>
                    <a:pt x="442" y="56"/>
                  </a:lnTo>
                  <a:lnTo>
                    <a:pt x="438" y="57"/>
                  </a:lnTo>
                  <a:lnTo>
                    <a:pt x="433" y="58"/>
                  </a:lnTo>
                  <a:lnTo>
                    <a:pt x="433" y="58"/>
                  </a:lnTo>
                  <a:lnTo>
                    <a:pt x="400" y="58"/>
                  </a:lnTo>
                  <a:lnTo>
                    <a:pt x="400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4" name="Freeform 650"/>
            <p:cNvSpPr/>
            <p:nvPr/>
          </p:nvSpPr>
          <p:spPr bwMode="auto">
            <a:xfrm>
              <a:off x="2163763" y="4130675"/>
              <a:ext cx="603250" cy="517525"/>
            </a:xfrm>
            <a:custGeom>
              <a:avLst/>
              <a:gdLst/>
              <a:ahLst/>
              <a:cxnLst>
                <a:cxn ang="0">
                  <a:pos x="152" y="976"/>
                </a:cxn>
                <a:cxn ang="0">
                  <a:pos x="69" y="957"/>
                </a:cxn>
                <a:cxn ang="0">
                  <a:pos x="35" y="924"/>
                </a:cxn>
                <a:cxn ang="0">
                  <a:pos x="9" y="878"/>
                </a:cxn>
                <a:cxn ang="0">
                  <a:pos x="0" y="852"/>
                </a:cxn>
                <a:cxn ang="0">
                  <a:pos x="1" y="746"/>
                </a:cxn>
                <a:cxn ang="0">
                  <a:pos x="4" y="564"/>
                </a:cxn>
                <a:cxn ang="0">
                  <a:pos x="2" y="463"/>
                </a:cxn>
                <a:cxn ang="0">
                  <a:pos x="5" y="378"/>
                </a:cxn>
                <a:cxn ang="0">
                  <a:pos x="2" y="261"/>
                </a:cxn>
                <a:cxn ang="0">
                  <a:pos x="14" y="150"/>
                </a:cxn>
                <a:cxn ang="0">
                  <a:pos x="18" y="135"/>
                </a:cxn>
                <a:cxn ang="0">
                  <a:pos x="32" y="65"/>
                </a:cxn>
                <a:cxn ang="0">
                  <a:pos x="66" y="26"/>
                </a:cxn>
                <a:cxn ang="0">
                  <a:pos x="137" y="2"/>
                </a:cxn>
                <a:cxn ang="0">
                  <a:pos x="197" y="0"/>
                </a:cxn>
                <a:cxn ang="0">
                  <a:pos x="288" y="7"/>
                </a:cxn>
                <a:cxn ang="0">
                  <a:pos x="338" y="6"/>
                </a:cxn>
                <a:cxn ang="0">
                  <a:pos x="433" y="12"/>
                </a:cxn>
                <a:cxn ang="0">
                  <a:pos x="535" y="9"/>
                </a:cxn>
                <a:cxn ang="0">
                  <a:pos x="789" y="13"/>
                </a:cxn>
                <a:cxn ang="0">
                  <a:pos x="993" y="15"/>
                </a:cxn>
                <a:cxn ang="0">
                  <a:pos x="1078" y="33"/>
                </a:cxn>
                <a:cxn ang="0">
                  <a:pos x="1120" y="71"/>
                </a:cxn>
                <a:cxn ang="0">
                  <a:pos x="1139" y="149"/>
                </a:cxn>
                <a:cxn ang="0">
                  <a:pos x="1128" y="219"/>
                </a:cxn>
                <a:cxn ang="0">
                  <a:pos x="1111" y="230"/>
                </a:cxn>
                <a:cxn ang="0">
                  <a:pos x="1088" y="212"/>
                </a:cxn>
                <a:cxn ang="0">
                  <a:pos x="1092" y="184"/>
                </a:cxn>
                <a:cxn ang="0">
                  <a:pos x="1090" y="133"/>
                </a:cxn>
                <a:cxn ang="0">
                  <a:pos x="1069" y="80"/>
                </a:cxn>
                <a:cxn ang="0">
                  <a:pos x="1039" y="67"/>
                </a:cxn>
                <a:cxn ang="0">
                  <a:pos x="914" y="61"/>
                </a:cxn>
                <a:cxn ang="0">
                  <a:pos x="786" y="62"/>
                </a:cxn>
                <a:cxn ang="0">
                  <a:pos x="689" y="63"/>
                </a:cxn>
                <a:cxn ang="0">
                  <a:pos x="566" y="56"/>
                </a:cxn>
                <a:cxn ang="0">
                  <a:pos x="289" y="53"/>
                </a:cxn>
                <a:cxn ang="0">
                  <a:pos x="154" y="46"/>
                </a:cxn>
                <a:cxn ang="0">
                  <a:pos x="89" y="64"/>
                </a:cxn>
                <a:cxn ang="0">
                  <a:pos x="70" y="94"/>
                </a:cxn>
                <a:cxn ang="0">
                  <a:pos x="64" y="141"/>
                </a:cxn>
                <a:cxn ang="0">
                  <a:pos x="60" y="164"/>
                </a:cxn>
                <a:cxn ang="0">
                  <a:pos x="50" y="264"/>
                </a:cxn>
                <a:cxn ang="0">
                  <a:pos x="51" y="414"/>
                </a:cxn>
                <a:cxn ang="0">
                  <a:pos x="49" y="513"/>
                </a:cxn>
                <a:cxn ang="0">
                  <a:pos x="51" y="674"/>
                </a:cxn>
                <a:cxn ang="0">
                  <a:pos x="47" y="807"/>
                </a:cxn>
                <a:cxn ang="0">
                  <a:pos x="49" y="851"/>
                </a:cxn>
                <a:cxn ang="0">
                  <a:pos x="57" y="880"/>
                </a:cxn>
                <a:cxn ang="0">
                  <a:pos x="88" y="915"/>
                </a:cxn>
                <a:cxn ang="0">
                  <a:pos x="142" y="931"/>
                </a:cxn>
                <a:cxn ang="0">
                  <a:pos x="201" y="930"/>
                </a:cxn>
                <a:cxn ang="0">
                  <a:pos x="280" y="933"/>
                </a:cxn>
                <a:cxn ang="0">
                  <a:pos x="301" y="947"/>
                </a:cxn>
                <a:cxn ang="0">
                  <a:pos x="300" y="968"/>
                </a:cxn>
                <a:cxn ang="0">
                  <a:pos x="280" y="978"/>
                </a:cxn>
              </a:cxnLst>
              <a:rect l="0" t="0" r="r" b="b"/>
              <a:pathLst>
                <a:path w="1139" h="978">
                  <a:moveTo>
                    <a:pt x="280" y="978"/>
                  </a:moveTo>
                  <a:lnTo>
                    <a:pt x="280" y="978"/>
                  </a:lnTo>
                  <a:lnTo>
                    <a:pt x="218" y="978"/>
                  </a:lnTo>
                  <a:lnTo>
                    <a:pt x="156" y="977"/>
                  </a:lnTo>
                  <a:lnTo>
                    <a:pt x="152" y="976"/>
                  </a:lnTo>
                  <a:lnTo>
                    <a:pt x="152" y="976"/>
                  </a:lnTo>
                  <a:lnTo>
                    <a:pt x="139" y="976"/>
                  </a:lnTo>
                  <a:lnTo>
                    <a:pt x="125" y="975"/>
                  </a:lnTo>
                  <a:lnTo>
                    <a:pt x="112" y="973"/>
                  </a:lnTo>
                  <a:lnTo>
                    <a:pt x="97" y="970"/>
                  </a:lnTo>
                  <a:lnTo>
                    <a:pt x="83" y="965"/>
                  </a:lnTo>
                  <a:lnTo>
                    <a:pt x="69" y="957"/>
                  </a:lnTo>
                  <a:lnTo>
                    <a:pt x="63" y="953"/>
                  </a:lnTo>
                  <a:lnTo>
                    <a:pt x="57" y="949"/>
                  </a:lnTo>
                  <a:lnTo>
                    <a:pt x="52" y="944"/>
                  </a:lnTo>
                  <a:lnTo>
                    <a:pt x="47" y="938"/>
                  </a:lnTo>
                  <a:lnTo>
                    <a:pt x="47" y="938"/>
                  </a:lnTo>
                  <a:lnTo>
                    <a:pt x="35" y="924"/>
                  </a:lnTo>
                  <a:lnTo>
                    <a:pt x="26" y="912"/>
                  </a:lnTo>
                  <a:lnTo>
                    <a:pt x="19" y="899"/>
                  </a:lnTo>
                  <a:lnTo>
                    <a:pt x="11" y="885"/>
                  </a:lnTo>
                  <a:lnTo>
                    <a:pt x="11" y="885"/>
                  </a:lnTo>
                  <a:lnTo>
                    <a:pt x="9" y="878"/>
                  </a:lnTo>
                  <a:lnTo>
                    <a:pt x="9" y="878"/>
                  </a:lnTo>
                  <a:lnTo>
                    <a:pt x="7" y="875"/>
                  </a:lnTo>
                  <a:lnTo>
                    <a:pt x="4" y="870"/>
                  </a:lnTo>
                  <a:lnTo>
                    <a:pt x="4" y="870"/>
                  </a:lnTo>
                  <a:lnTo>
                    <a:pt x="3" y="866"/>
                  </a:lnTo>
                  <a:lnTo>
                    <a:pt x="1" y="861"/>
                  </a:lnTo>
                  <a:lnTo>
                    <a:pt x="0" y="852"/>
                  </a:lnTo>
                  <a:lnTo>
                    <a:pt x="0" y="843"/>
                  </a:lnTo>
                  <a:lnTo>
                    <a:pt x="1" y="832"/>
                  </a:lnTo>
                  <a:lnTo>
                    <a:pt x="1" y="832"/>
                  </a:lnTo>
                  <a:lnTo>
                    <a:pt x="1" y="818"/>
                  </a:lnTo>
                  <a:lnTo>
                    <a:pt x="1" y="746"/>
                  </a:lnTo>
                  <a:lnTo>
                    <a:pt x="1" y="746"/>
                  </a:lnTo>
                  <a:lnTo>
                    <a:pt x="2" y="700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4" y="609"/>
                  </a:lnTo>
                  <a:lnTo>
                    <a:pt x="4" y="564"/>
                  </a:lnTo>
                  <a:lnTo>
                    <a:pt x="4" y="564"/>
                  </a:lnTo>
                  <a:lnTo>
                    <a:pt x="4" y="538"/>
                  </a:lnTo>
                  <a:lnTo>
                    <a:pt x="3" y="512"/>
                  </a:lnTo>
                  <a:lnTo>
                    <a:pt x="3" y="512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2" y="463"/>
                  </a:lnTo>
                  <a:lnTo>
                    <a:pt x="3" y="445"/>
                  </a:lnTo>
                  <a:lnTo>
                    <a:pt x="3" y="445"/>
                  </a:lnTo>
                  <a:lnTo>
                    <a:pt x="5" y="430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5" y="378"/>
                  </a:lnTo>
                  <a:lnTo>
                    <a:pt x="4" y="342"/>
                  </a:lnTo>
                  <a:lnTo>
                    <a:pt x="4" y="342"/>
                  </a:lnTo>
                  <a:lnTo>
                    <a:pt x="2" y="309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2" y="261"/>
                  </a:lnTo>
                  <a:lnTo>
                    <a:pt x="3" y="246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184"/>
                  </a:lnTo>
                  <a:lnTo>
                    <a:pt x="13" y="166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44"/>
                  </a:lnTo>
                  <a:lnTo>
                    <a:pt x="17" y="138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23"/>
                  </a:lnTo>
                  <a:lnTo>
                    <a:pt x="19" y="111"/>
                  </a:lnTo>
                  <a:lnTo>
                    <a:pt x="21" y="99"/>
                  </a:lnTo>
                  <a:lnTo>
                    <a:pt x="24" y="87"/>
                  </a:lnTo>
                  <a:lnTo>
                    <a:pt x="28" y="75"/>
                  </a:lnTo>
                  <a:lnTo>
                    <a:pt x="32" y="65"/>
                  </a:lnTo>
                  <a:lnTo>
                    <a:pt x="38" y="5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52" y="38"/>
                  </a:lnTo>
                  <a:lnTo>
                    <a:pt x="59" y="31"/>
                  </a:lnTo>
                  <a:lnTo>
                    <a:pt x="66" y="26"/>
                  </a:lnTo>
                  <a:lnTo>
                    <a:pt x="73" y="21"/>
                  </a:lnTo>
                  <a:lnTo>
                    <a:pt x="81" y="16"/>
                  </a:lnTo>
                  <a:lnTo>
                    <a:pt x="88" y="12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37" y="2"/>
                  </a:lnTo>
                  <a:lnTo>
                    <a:pt x="156" y="1"/>
                  </a:lnTo>
                  <a:lnTo>
                    <a:pt x="175" y="1"/>
                  </a:lnTo>
                  <a:lnTo>
                    <a:pt x="175" y="1"/>
                  </a:lnTo>
                  <a:lnTo>
                    <a:pt x="192" y="1"/>
                  </a:lnTo>
                  <a:lnTo>
                    <a:pt x="192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20" y="1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65" y="6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38" y="6"/>
                  </a:lnTo>
                  <a:lnTo>
                    <a:pt x="338" y="6"/>
                  </a:lnTo>
                  <a:lnTo>
                    <a:pt x="354" y="6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83" y="9"/>
                  </a:lnTo>
                  <a:lnTo>
                    <a:pt x="399" y="11"/>
                  </a:lnTo>
                  <a:lnTo>
                    <a:pt x="433" y="12"/>
                  </a:lnTo>
                  <a:lnTo>
                    <a:pt x="433" y="12"/>
                  </a:lnTo>
                  <a:lnTo>
                    <a:pt x="459" y="11"/>
                  </a:lnTo>
                  <a:lnTo>
                    <a:pt x="484" y="10"/>
                  </a:lnTo>
                  <a:lnTo>
                    <a:pt x="484" y="10"/>
                  </a:lnTo>
                  <a:lnTo>
                    <a:pt x="535" y="9"/>
                  </a:lnTo>
                  <a:lnTo>
                    <a:pt x="535" y="9"/>
                  </a:lnTo>
                  <a:lnTo>
                    <a:pt x="566" y="10"/>
                  </a:lnTo>
                  <a:lnTo>
                    <a:pt x="566" y="10"/>
                  </a:lnTo>
                  <a:lnTo>
                    <a:pt x="633" y="13"/>
                  </a:lnTo>
                  <a:lnTo>
                    <a:pt x="712" y="14"/>
                  </a:lnTo>
                  <a:lnTo>
                    <a:pt x="712" y="14"/>
                  </a:lnTo>
                  <a:lnTo>
                    <a:pt x="789" y="13"/>
                  </a:lnTo>
                  <a:lnTo>
                    <a:pt x="789" y="13"/>
                  </a:lnTo>
                  <a:lnTo>
                    <a:pt x="867" y="13"/>
                  </a:lnTo>
                  <a:lnTo>
                    <a:pt x="867" y="13"/>
                  </a:lnTo>
                  <a:lnTo>
                    <a:pt x="935" y="13"/>
                  </a:lnTo>
                  <a:lnTo>
                    <a:pt x="993" y="15"/>
                  </a:lnTo>
                  <a:lnTo>
                    <a:pt x="993" y="15"/>
                  </a:lnTo>
                  <a:lnTo>
                    <a:pt x="1013" y="17"/>
                  </a:lnTo>
                  <a:lnTo>
                    <a:pt x="1033" y="20"/>
                  </a:lnTo>
                  <a:lnTo>
                    <a:pt x="1052" y="24"/>
                  </a:lnTo>
                  <a:lnTo>
                    <a:pt x="1061" y="27"/>
                  </a:lnTo>
                  <a:lnTo>
                    <a:pt x="1070" y="30"/>
                  </a:lnTo>
                  <a:lnTo>
                    <a:pt x="1078" y="33"/>
                  </a:lnTo>
                  <a:lnTo>
                    <a:pt x="1087" y="38"/>
                  </a:lnTo>
                  <a:lnTo>
                    <a:pt x="1094" y="43"/>
                  </a:lnTo>
                  <a:lnTo>
                    <a:pt x="1101" y="48"/>
                  </a:lnTo>
                  <a:lnTo>
                    <a:pt x="1108" y="56"/>
                  </a:lnTo>
                  <a:lnTo>
                    <a:pt x="1115" y="63"/>
                  </a:lnTo>
                  <a:lnTo>
                    <a:pt x="1120" y="71"/>
                  </a:lnTo>
                  <a:lnTo>
                    <a:pt x="1125" y="80"/>
                  </a:lnTo>
                  <a:lnTo>
                    <a:pt x="1125" y="80"/>
                  </a:lnTo>
                  <a:lnTo>
                    <a:pt x="1130" y="95"/>
                  </a:lnTo>
                  <a:lnTo>
                    <a:pt x="1134" y="111"/>
                  </a:lnTo>
                  <a:lnTo>
                    <a:pt x="1137" y="130"/>
                  </a:lnTo>
                  <a:lnTo>
                    <a:pt x="1139" y="149"/>
                  </a:lnTo>
                  <a:lnTo>
                    <a:pt x="1139" y="167"/>
                  </a:lnTo>
                  <a:lnTo>
                    <a:pt x="1137" y="186"/>
                  </a:lnTo>
                  <a:lnTo>
                    <a:pt x="1133" y="203"/>
                  </a:lnTo>
                  <a:lnTo>
                    <a:pt x="1131" y="211"/>
                  </a:lnTo>
                  <a:lnTo>
                    <a:pt x="1128" y="219"/>
                  </a:lnTo>
                  <a:lnTo>
                    <a:pt x="1128" y="219"/>
                  </a:lnTo>
                  <a:lnTo>
                    <a:pt x="1124" y="224"/>
                  </a:lnTo>
                  <a:lnTo>
                    <a:pt x="1120" y="228"/>
                  </a:lnTo>
                  <a:lnTo>
                    <a:pt x="1116" y="229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05" y="229"/>
                  </a:lnTo>
                  <a:lnTo>
                    <a:pt x="1099" y="226"/>
                  </a:lnTo>
                  <a:lnTo>
                    <a:pt x="1094" y="222"/>
                  </a:lnTo>
                  <a:lnTo>
                    <a:pt x="1090" y="218"/>
                  </a:lnTo>
                  <a:lnTo>
                    <a:pt x="1090" y="218"/>
                  </a:lnTo>
                  <a:lnTo>
                    <a:pt x="1088" y="212"/>
                  </a:lnTo>
                  <a:lnTo>
                    <a:pt x="1087" y="207"/>
                  </a:lnTo>
                  <a:lnTo>
                    <a:pt x="1087" y="200"/>
                  </a:lnTo>
                  <a:lnTo>
                    <a:pt x="1089" y="195"/>
                  </a:lnTo>
                  <a:lnTo>
                    <a:pt x="1089" y="195"/>
                  </a:lnTo>
                  <a:lnTo>
                    <a:pt x="1091" y="190"/>
                  </a:lnTo>
                  <a:lnTo>
                    <a:pt x="1092" y="184"/>
                  </a:lnTo>
                  <a:lnTo>
                    <a:pt x="1093" y="172"/>
                  </a:lnTo>
                  <a:lnTo>
                    <a:pt x="1092" y="159"/>
                  </a:lnTo>
                  <a:lnTo>
                    <a:pt x="1091" y="147"/>
                  </a:lnTo>
                  <a:lnTo>
                    <a:pt x="1091" y="147"/>
                  </a:lnTo>
                  <a:lnTo>
                    <a:pt x="1090" y="133"/>
                  </a:lnTo>
                  <a:lnTo>
                    <a:pt x="1090" y="133"/>
                  </a:lnTo>
                  <a:lnTo>
                    <a:pt x="1089" y="123"/>
                  </a:lnTo>
                  <a:lnTo>
                    <a:pt x="1087" y="113"/>
                  </a:lnTo>
                  <a:lnTo>
                    <a:pt x="1084" y="102"/>
                  </a:lnTo>
                  <a:lnTo>
                    <a:pt x="1079" y="93"/>
                  </a:lnTo>
                  <a:lnTo>
                    <a:pt x="1073" y="85"/>
                  </a:lnTo>
                  <a:lnTo>
                    <a:pt x="1069" y="80"/>
                  </a:lnTo>
                  <a:lnTo>
                    <a:pt x="1064" y="77"/>
                  </a:lnTo>
                  <a:lnTo>
                    <a:pt x="1059" y="74"/>
                  </a:lnTo>
                  <a:lnTo>
                    <a:pt x="1053" y="71"/>
                  </a:lnTo>
                  <a:lnTo>
                    <a:pt x="1046" y="69"/>
                  </a:lnTo>
                  <a:lnTo>
                    <a:pt x="1039" y="67"/>
                  </a:lnTo>
                  <a:lnTo>
                    <a:pt x="1039" y="67"/>
                  </a:lnTo>
                  <a:lnTo>
                    <a:pt x="1022" y="64"/>
                  </a:lnTo>
                  <a:lnTo>
                    <a:pt x="1002" y="62"/>
                  </a:lnTo>
                  <a:lnTo>
                    <a:pt x="981" y="61"/>
                  </a:lnTo>
                  <a:lnTo>
                    <a:pt x="959" y="60"/>
                  </a:lnTo>
                  <a:lnTo>
                    <a:pt x="959" y="60"/>
                  </a:lnTo>
                  <a:lnTo>
                    <a:pt x="914" y="61"/>
                  </a:lnTo>
                  <a:lnTo>
                    <a:pt x="914" y="61"/>
                  </a:lnTo>
                  <a:lnTo>
                    <a:pt x="872" y="62"/>
                  </a:lnTo>
                  <a:lnTo>
                    <a:pt x="872" y="62"/>
                  </a:lnTo>
                  <a:lnTo>
                    <a:pt x="829" y="62"/>
                  </a:lnTo>
                  <a:lnTo>
                    <a:pt x="829" y="62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41" y="62"/>
                  </a:lnTo>
                  <a:lnTo>
                    <a:pt x="701" y="63"/>
                  </a:lnTo>
                  <a:lnTo>
                    <a:pt x="701" y="63"/>
                  </a:lnTo>
                  <a:lnTo>
                    <a:pt x="689" y="63"/>
                  </a:lnTo>
                  <a:lnTo>
                    <a:pt x="689" y="63"/>
                  </a:lnTo>
                  <a:lnTo>
                    <a:pt x="656" y="62"/>
                  </a:lnTo>
                  <a:lnTo>
                    <a:pt x="623" y="60"/>
                  </a:lnTo>
                  <a:lnTo>
                    <a:pt x="623" y="60"/>
                  </a:lnTo>
                  <a:lnTo>
                    <a:pt x="595" y="57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00" y="55"/>
                  </a:lnTo>
                  <a:lnTo>
                    <a:pt x="435" y="55"/>
                  </a:lnTo>
                  <a:lnTo>
                    <a:pt x="435" y="55"/>
                  </a:lnTo>
                  <a:lnTo>
                    <a:pt x="362" y="54"/>
                  </a:lnTo>
                  <a:lnTo>
                    <a:pt x="289" y="53"/>
                  </a:lnTo>
                  <a:lnTo>
                    <a:pt x="289" y="53"/>
                  </a:lnTo>
                  <a:lnTo>
                    <a:pt x="259" y="51"/>
                  </a:lnTo>
                  <a:lnTo>
                    <a:pt x="230" y="50"/>
                  </a:lnTo>
                  <a:lnTo>
                    <a:pt x="230" y="50"/>
                  </a:lnTo>
                  <a:lnTo>
                    <a:pt x="192" y="47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43" y="46"/>
                  </a:lnTo>
                  <a:lnTo>
                    <a:pt x="131" y="47"/>
                  </a:lnTo>
                  <a:lnTo>
                    <a:pt x="120" y="50"/>
                  </a:lnTo>
                  <a:lnTo>
                    <a:pt x="108" y="53"/>
                  </a:lnTo>
                  <a:lnTo>
                    <a:pt x="98" y="57"/>
                  </a:lnTo>
                  <a:lnTo>
                    <a:pt x="89" y="64"/>
                  </a:lnTo>
                  <a:lnTo>
                    <a:pt x="85" y="68"/>
                  </a:lnTo>
                  <a:lnTo>
                    <a:pt x="81" y="73"/>
                  </a:lnTo>
                  <a:lnTo>
                    <a:pt x="76" y="78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0" y="94"/>
                  </a:lnTo>
                  <a:lnTo>
                    <a:pt x="65" y="110"/>
                  </a:lnTo>
                  <a:lnTo>
                    <a:pt x="62" y="126"/>
                  </a:lnTo>
                  <a:lnTo>
                    <a:pt x="62" y="133"/>
                  </a:lnTo>
                  <a:lnTo>
                    <a:pt x="63" y="137"/>
                  </a:lnTo>
                  <a:lnTo>
                    <a:pt x="63" y="137"/>
                  </a:lnTo>
                  <a:lnTo>
                    <a:pt x="64" y="141"/>
                  </a:lnTo>
                  <a:lnTo>
                    <a:pt x="64" y="146"/>
                  </a:lnTo>
                  <a:lnTo>
                    <a:pt x="64" y="152"/>
                  </a:lnTo>
                  <a:lnTo>
                    <a:pt x="63" y="157"/>
                  </a:lnTo>
                  <a:lnTo>
                    <a:pt x="60" y="161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8" y="189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39"/>
                  </a:lnTo>
                  <a:lnTo>
                    <a:pt x="50" y="264"/>
                  </a:lnTo>
                  <a:lnTo>
                    <a:pt x="50" y="264"/>
                  </a:lnTo>
                  <a:lnTo>
                    <a:pt x="50" y="295"/>
                  </a:lnTo>
                  <a:lnTo>
                    <a:pt x="50" y="325"/>
                  </a:lnTo>
                  <a:lnTo>
                    <a:pt x="51" y="385"/>
                  </a:lnTo>
                  <a:lnTo>
                    <a:pt x="51" y="385"/>
                  </a:lnTo>
                  <a:lnTo>
                    <a:pt x="51" y="414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8" y="478"/>
                  </a:lnTo>
                  <a:lnTo>
                    <a:pt x="48" y="496"/>
                  </a:lnTo>
                  <a:lnTo>
                    <a:pt x="49" y="513"/>
                  </a:lnTo>
                  <a:lnTo>
                    <a:pt x="49" y="513"/>
                  </a:lnTo>
                  <a:lnTo>
                    <a:pt x="50" y="543"/>
                  </a:lnTo>
                  <a:lnTo>
                    <a:pt x="51" y="572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1" y="674"/>
                  </a:lnTo>
                  <a:lnTo>
                    <a:pt x="51" y="674"/>
                  </a:lnTo>
                  <a:lnTo>
                    <a:pt x="50" y="707"/>
                  </a:lnTo>
                  <a:lnTo>
                    <a:pt x="49" y="741"/>
                  </a:lnTo>
                  <a:lnTo>
                    <a:pt x="49" y="741"/>
                  </a:lnTo>
                  <a:lnTo>
                    <a:pt x="48" y="774"/>
                  </a:lnTo>
                  <a:lnTo>
                    <a:pt x="47" y="807"/>
                  </a:lnTo>
                  <a:lnTo>
                    <a:pt x="47" y="807"/>
                  </a:lnTo>
                  <a:lnTo>
                    <a:pt x="47" y="822"/>
                  </a:lnTo>
                  <a:lnTo>
                    <a:pt x="47" y="822"/>
                  </a:lnTo>
                  <a:lnTo>
                    <a:pt x="45" y="839"/>
                  </a:lnTo>
                  <a:lnTo>
                    <a:pt x="47" y="845"/>
                  </a:lnTo>
                  <a:lnTo>
                    <a:pt x="49" y="851"/>
                  </a:lnTo>
                  <a:lnTo>
                    <a:pt x="49" y="851"/>
                  </a:lnTo>
                  <a:lnTo>
                    <a:pt x="52" y="857"/>
                  </a:lnTo>
                  <a:lnTo>
                    <a:pt x="54" y="862"/>
                  </a:lnTo>
                  <a:lnTo>
                    <a:pt x="56" y="869"/>
                  </a:lnTo>
                  <a:lnTo>
                    <a:pt x="56" y="874"/>
                  </a:lnTo>
                  <a:lnTo>
                    <a:pt x="56" y="874"/>
                  </a:lnTo>
                  <a:lnTo>
                    <a:pt x="57" y="880"/>
                  </a:lnTo>
                  <a:lnTo>
                    <a:pt x="59" y="886"/>
                  </a:lnTo>
                  <a:lnTo>
                    <a:pt x="62" y="891"/>
                  </a:lnTo>
                  <a:lnTo>
                    <a:pt x="66" y="897"/>
                  </a:lnTo>
                  <a:lnTo>
                    <a:pt x="71" y="902"/>
                  </a:lnTo>
                  <a:lnTo>
                    <a:pt x="76" y="907"/>
                  </a:lnTo>
                  <a:lnTo>
                    <a:pt x="88" y="915"/>
                  </a:lnTo>
                  <a:lnTo>
                    <a:pt x="101" y="921"/>
                  </a:lnTo>
                  <a:lnTo>
                    <a:pt x="114" y="926"/>
                  </a:lnTo>
                  <a:lnTo>
                    <a:pt x="126" y="930"/>
                  </a:lnTo>
                  <a:lnTo>
                    <a:pt x="135" y="931"/>
                  </a:lnTo>
                  <a:lnTo>
                    <a:pt x="135" y="931"/>
                  </a:lnTo>
                  <a:lnTo>
                    <a:pt x="142" y="931"/>
                  </a:lnTo>
                  <a:lnTo>
                    <a:pt x="142" y="931"/>
                  </a:lnTo>
                  <a:lnTo>
                    <a:pt x="166" y="931"/>
                  </a:lnTo>
                  <a:lnTo>
                    <a:pt x="166" y="931"/>
                  </a:lnTo>
                  <a:lnTo>
                    <a:pt x="190" y="930"/>
                  </a:lnTo>
                  <a:lnTo>
                    <a:pt x="190" y="930"/>
                  </a:lnTo>
                  <a:lnTo>
                    <a:pt x="201" y="930"/>
                  </a:lnTo>
                  <a:lnTo>
                    <a:pt x="201" y="930"/>
                  </a:lnTo>
                  <a:lnTo>
                    <a:pt x="227" y="931"/>
                  </a:lnTo>
                  <a:lnTo>
                    <a:pt x="227" y="931"/>
                  </a:lnTo>
                  <a:lnTo>
                    <a:pt x="253" y="933"/>
                  </a:lnTo>
                  <a:lnTo>
                    <a:pt x="280" y="933"/>
                  </a:lnTo>
                  <a:lnTo>
                    <a:pt x="280" y="933"/>
                  </a:lnTo>
                  <a:lnTo>
                    <a:pt x="285" y="934"/>
                  </a:lnTo>
                  <a:lnTo>
                    <a:pt x="290" y="935"/>
                  </a:lnTo>
                  <a:lnTo>
                    <a:pt x="293" y="937"/>
                  </a:lnTo>
                  <a:lnTo>
                    <a:pt x="296" y="940"/>
                  </a:lnTo>
                  <a:lnTo>
                    <a:pt x="300" y="943"/>
                  </a:lnTo>
                  <a:lnTo>
                    <a:pt x="301" y="947"/>
                  </a:lnTo>
                  <a:lnTo>
                    <a:pt x="302" y="951"/>
                  </a:lnTo>
                  <a:lnTo>
                    <a:pt x="302" y="955"/>
                  </a:lnTo>
                  <a:lnTo>
                    <a:pt x="302" y="955"/>
                  </a:lnTo>
                  <a:lnTo>
                    <a:pt x="302" y="960"/>
                  </a:lnTo>
                  <a:lnTo>
                    <a:pt x="301" y="964"/>
                  </a:lnTo>
                  <a:lnTo>
                    <a:pt x="300" y="968"/>
                  </a:lnTo>
                  <a:lnTo>
                    <a:pt x="296" y="971"/>
                  </a:lnTo>
                  <a:lnTo>
                    <a:pt x="293" y="974"/>
                  </a:lnTo>
                  <a:lnTo>
                    <a:pt x="290" y="976"/>
                  </a:lnTo>
                  <a:lnTo>
                    <a:pt x="285" y="978"/>
                  </a:lnTo>
                  <a:lnTo>
                    <a:pt x="280" y="978"/>
                  </a:lnTo>
                  <a:lnTo>
                    <a:pt x="280" y="9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6" name="组合 965"/>
          <p:cNvGrpSpPr/>
          <p:nvPr/>
        </p:nvGrpSpPr>
        <p:grpSpPr>
          <a:xfrm>
            <a:off x="4248129" y="5154137"/>
            <a:ext cx="867833" cy="861484"/>
            <a:chOff x="3273426" y="4157663"/>
            <a:chExt cx="650875" cy="646113"/>
          </a:xfrm>
          <a:solidFill>
            <a:srgbClr val="634923"/>
          </a:solidFill>
        </p:grpSpPr>
        <p:sp>
          <p:nvSpPr>
            <p:cNvPr id="17035" name="Freeform 651"/>
            <p:cNvSpPr/>
            <p:nvPr/>
          </p:nvSpPr>
          <p:spPr bwMode="auto">
            <a:xfrm>
              <a:off x="3290888" y="4206875"/>
              <a:ext cx="38100" cy="47625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2"/>
                </a:cxn>
                <a:cxn ang="0">
                  <a:pos x="33" y="43"/>
                </a:cxn>
                <a:cxn ang="0">
                  <a:pos x="17" y="63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25" y="69"/>
                </a:cxn>
                <a:cxn ang="0">
                  <a:pos x="41" y="49"/>
                </a:cxn>
                <a:cxn ang="0">
                  <a:pos x="56" y="27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89">
                  <a:moveTo>
                    <a:pt x="62" y="2"/>
                  </a:moveTo>
                  <a:lnTo>
                    <a:pt x="62" y="2"/>
                  </a:lnTo>
                  <a:lnTo>
                    <a:pt x="47" y="22"/>
                  </a:lnTo>
                  <a:lnTo>
                    <a:pt x="33" y="43"/>
                  </a:lnTo>
                  <a:lnTo>
                    <a:pt x="17" y="63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25" y="69"/>
                  </a:lnTo>
                  <a:lnTo>
                    <a:pt x="41" y="49"/>
                  </a:lnTo>
                  <a:lnTo>
                    <a:pt x="56" y="2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6" name="Freeform 652"/>
            <p:cNvSpPr/>
            <p:nvPr/>
          </p:nvSpPr>
          <p:spPr bwMode="auto">
            <a:xfrm>
              <a:off x="3294063" y="4227513"/>
              <a:ext cx="53975" cy="7143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86" y="16"/>
                </a:cxn>
                <a:cxn ang="0">
                  <a:pos x="75" y="32"/>
                </a:cxn>
                <a:cxn ang="0">
                  <a:pos x="65" y="46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4" y="80"/>
                </a:cxn>
                <a:cxn ang="0">
                  <a:pos x="31" y="97"/>
                </a:cxn>
                <a:cxn ang="0">
                  <a:pos x="17" y="113"/>
                </a:cxn>
                <a:cxn ang="0">
                  <a:pos x="2" y="129"/>
                </a:cxn>
                <a:cxn ang="0">
                  <a:pos x="2" y="129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8" y="135"/>
                </a:cxn>
                <a:cxn ang="0">
                  <a:pos x="23" y="121"/>
                </a:cxn>
                <a:cxn ang="0">
                  <a:pos x="36" y="105"/>
                </a:cxn>
                <a:cxn ang="0">
                  <a:pos x="50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83" y="40"/>
                </a:cxn>
                <a:cxn ang="0">
                  <a:pos x="94" y="24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4" y="5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4" h="137">
                  <a:moveTo>
                    <a:pt x="96" y="2"/>
                  </a:moveTo>
                  <a:lnTo>
                    <a:pt x="96" y="2"/>
                  </a:lnTo>
                  <a:lnTo>
                    <a:pt x="86" y="16"/>
                  </a:lnTo>
                  <a:lnTo>
                    <a:pt x="75" y="32"/>
                  </a:lnTo>
                  <a:lnTo>
                    <a:pt x="65" y="46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4" y="80"/>
                  </a:lnTo>
                  <a:lnTo>
                    <a:pt x="31" y="97"/>
                  </a:lnTo>
                  <a:lnTo>
                    <a:pt x="17" y="113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23" y="121"/>
                  </a:lnTo>
                  <a:lnTo>
                    <a:pt x="36" y="105"/>
                  </a:lnTo>
                  <a:lnTo>
                    <a:pt x="50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83" y="40"/>
                  </a:lnTo>
                  <a:lnTo>
                    <a:pt x="94" y="24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7" name="Freeform 653"/>
            <p:cNvSpPr/>
            <p:nvPr/>
          </p:nvSpPr>
          <p:spPr bwMode="auto">
            <a:xfrm>
              <a:off x="3298826" y="4275138"/>
              <a:ext cx="39688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6"/>
                </a:cxn>
                <a:cxn ang="0">
                  <a:pos x="58" y="21"/>
                </a:cxn>
                <a:cxn ang="0">
                  <a:pos x="53" y="26"/>
                </a:cxn>
                <a:cxn ang="0">
                  <a:pos x="45" y="35"/>
                </a:cxn>
                <a:cxn ang="0">
                  <a:pos x="41" y="40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4" y="53"/>
                </a:cxn>
                <a:cxn ang="0">
                  <a:pos x="30" y="62"/>
                </a:cxn>
                <a:cxn ang="0">
                  <a:pos x="20" y="76"/>
                </a:cxn>
                <a:cxn ang="0">
                  <a:pos x="10" y="91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6" y="113"/>
                </a:cxn>
                <a:cxn ang="0">
                  <a:pos x="12" y="111"/>
                </a:cxn>
                <a:cxn ang="0">
                  <a:pos x="18" y="107"/>
                </a:cxn>
                <a:cxn ang="0">
                  <a:pos x="18" y="107"/>
                </a:cxn>
                <a:cxn ang="0">
                  <a:pos x="19" y="105"/>
                </a:cxn>
                <a:cxn ang="0">
                  <a:pos x="19" y="103"/>
                </a:cxn>
                <a:cxn ang="0">
                  <a:pos x="18" y="101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31" y="78"/>
                </a:cxn>
                <a:cxn ang="0">
                  <a:pos x="31" y="78"/>
                </a:cxn>
                <a:cxn ang="0">
                  <a:pos x="35" y="71"/>
                </a:cxn>
                <a:cxn ang="0">
                  <a:pos x="40" y="62"/>
                </a:cxn>
                <a:cxn ang="0">
                  <a:pos x="44" y="54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58" y="38"/>
                </a:cxn>
                <a:cxn ang="0">
                  <a:pos x="66" y="28"/>
                </a:cxn>
                <a:cxn ang="0">
                  <a:pos x="70" y="22"/>
                </a:cxn>
                <a:cxn ang="0">
                  <a:pos x="73" y="16"/>
                </a:cxn>
                <a:cxn ang="0">
                  <a:pos x="75" y="11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6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13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6"/>
                  </a:lnTo>
                  <a:lnTo>
                    <a:pt x="58" y="21"/>
                  </a:lnTo>
                  <a:lnTo>
                    <a:pt x="53" y="26"/>
                  </a:lnTo>
                  <a:lnTo>
                    <a:pt x="45" y="35"/>
                  </a:lnTo>
                  <a:lnTo>
                    <a:pt x="41" y="40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4" y="53"/>
                  </a:lnTo>
                  <a:lnTo>
                    <a:pt x="30" y="62"/>
                  </a:lnTo>
                  <a:lnTo>
                    <a:pt x="20" y="76"/>
                  </a:lnTo>
                  <a:lnTo>
                    <a:pt x="10" y="91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6" y="113"/>
                  </a:lnTo>
                  <a:lnTo>
                    <a:pt x="12" y="111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8" y="101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5" y="71"/>
                  </a:lnTo>
                  <a:lnTo>
                    <a:pt x="40" y="62"/>
                  </a:lnTo>
                  <a:lnTo>
                    <a:pt x="44" y="54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8" y="38"/>
                  </a:lnTo>
                  <a:lnTo>
                    <a:pt x="66" y="28"/>
                  </a:lnTo>
                  <a:lnTo>
                    <a:pt x="70" y="22"/>
                  </a:lnTo>
                  <a:lnTo>
                    <a:pt x="73" y="16"/>
                  </a:lnTo>
                  <a:lnTo>
                    <a:pt x="75" y="11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8" name="Freeform 654"/>
            <p:cNvSpPr/>
            <p:nvPr/>
          </p:nvSpPr>
          <p:spPr bwMode="auto">
            <a:xfrm>
              <a:off x="3336926" y="4284663"/>
              <a:ext cx="36513" cy="4445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6" y="20"/>
                </a:cxn>
                <a:cxn ang="0">
                  <a:pos x="32" y="39"/>
                </a:cxn>
                <a:cxn ang="0">
                  <a:pos x="16" y="59"/>
                </a:cxn>
                <a:cxn ang="0">
                  <a:pos x="9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8"/>
                </a:cxn>
                <a:cxn ang="0">
                  <a:pos x="13" y="78"/>
                </a:cxn>
                <a:cxn ang="0">
                  <a:pos x="28" y="61"/>
                </a:cxn>
                <a:cxn ang="0">
                  <a:pos x="41" y="43"/>
                </a:cxn>
                <a:cxn ang="0">
                  <a:pos x="54" y="25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0" h="86">
                  <a:moveTo>
                    <a:pt x="62" y="2"/>
                  </a:moveTo>
                  <a:lnTo>
                    <a:pt x="62" y="2"/>
                  </a:lnTo>
                  <a:lnTo>
                    <a:pt x="46" y="20"/>
                  </a:lnTo>
                  <a:lnTo>
                    <a:pt x="32" y="39"/>
                  </a:lnTo>
                  <a:lnTo>
                    <a:pt x="16" y="59"/>
                  </a:lnTo>
                  <a:lnTo>
                    <a:pt x="9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28" y="61"/>
                  </a:lnTo>
                  <a:lnTo>
                    <a:pt x="41" y="43"/>
                  </a:lnTo>
                  <a:lnTo>
                    <a:pt x="54" y="2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9" name="Freeform 655"/>
            <p:cNvSpPr/>
            <p:nvPr/>
          </p:nvSpPr>
          <p:spPr bwMode="auto">
            <a:xfrm>
              <a:off x="3384551" y="4279900"/>
              <a:ext cx="39688" cy="44450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63" y="8"/>
                </a:cxn>
                <a:cxn ang="0">
                  <a:pos x="60" y="13"/>
                </a:cxn>
                <a:cxn ang="0">
                  <a:pos x="51" y="24"/>
                </a:cxn>
                <a:cxn ang="0">
                  <a:pos x="41" y="32"/>
                </a:cxn>
                <a:cxn ang="0">
                  <a:pos x="31" y="41"/>
                </a:cxn>
                <a:cxn ang="0">
                  <a:pos x="31" y="41"/>
                </a:cxn>
                <a:cxn ang="0">
                  <a:pos x="17" y="59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5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72"/>
                </a:cxn>
                <a:cxn ang="0">
                  <a:pos x="26" y="62"/>
                </a:cxn>
                <a:cxn ang="0">
                  <a:pos x="36" y="51"/>
                </a:cxn>
                <a:cxn ang="0">
                  <a:pos x="46" y="41"/>
                </a:cxn>
                <a:cxn ang="0">
                  <a:pos x="46" y="41"/>
                </a:cxn>
                <a:cxn ang="0">
                  <a:pos x="62" y="25"/>
                </a:cxn>
                <a:cxn ang="0">
                  <a:pos x="70" y="15"/>
                </a:cxn>
                <a:cxn ang="0">
                  <a:pos x="73" y="10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6" h="85">
                  <a:moveTo>
                    <a:pt x="67" y="2"/>
                  </a:moveTo>
                  <a:lnTo>
                    <a:pt x="67" y="2"/>
                  </a:lnTo>
                  <a:lnTo>
                    <a:pt x="63" y="8"/>
                  </a:lnTo>
                  <a:lnTo>
                    <a:pt x="60" y="13"/>
                  </a:lnTo>
                  <a:lnTo>
                    <a:pt x="51" y="24"/>
                  </a:lnTo>
                  <a:lnTo>
                    <a:pt x="41" y="32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17" y="59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5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72"/>
                  </a:lnTo>
                  <a:lnTo>
                    <a:pt x="26" y="62"/>
                  </a:lnTo>
                  <a:lnTo>
                    <a:pt x="36" y="5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62" y="25"/>
                  </a:lnTo>
                  <a:lnTo>
                    <a:pt x="70" y="15"/>
                  </a:lnTo>
                  <a:lnTo>
                    <a:pt x="73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0" name="Freeform 656"/>
            <p:cNvSpPr/>
            <p:nvPr/>
          </p:nvSpPr>
          <p:spPr bwMode="auto">
            <a:xfrm>
              <a:off x="3444876" y="428466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1"/>
                </a:cxn>
                <a:cxn ang="0">
                  <a:pos x="29" y="17"/>
                </a:cxn>
                <a:cxn ang="0">
                  <a:pos x="18" y="31"/>
                </a:cxn>
                <a:cxn ang="0">
                  <a:pos x="12" y="37"/>
                </a:cxn>
                <a:cxn ang="0">
                  <a:pos x="7" y="45"/>
                </a:cxn>
                <a:cxn ang="0">
                  <a:pos x="3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2" y="56"/>
                </a:cxn>
                <a:cxn ang="0">
                  <a:pos x="17" y="48"/>
                </a:cxn>
                <a:cxn ang="0">
                  <a:pos x="21" y="42"/>
                </a:cxn>
                <a:cxn ang="0">
                  <a:pos x="26" y="34"/>
                </a:cxn>
                <a:cxn ang="0">
                  <a:pos x="37" y="22"/>
                </a:cxn>
                <a:cxn ang="0">
                  <a:pos x="42" y="15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6">
                  <a:moveTo>
                    <a:pt x="38" y="2"/>
                  </a:moveTo>
                  <a:lnTo>
                    <a:pt x="38" y="2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18" y="31"/>
                  </a:lnTo>
                  <a:lnTo>
                    <a:pt x="12" y="37"/>
                  </a:lnTo>
                  <a:lnTo>
                    <a:pt x="7" y="45"/>
                  </a:lnTo>
                  <a:lnTo>
                    <a:pt x="3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2" y="56"/>
                  </a:lnTo>
                  <a:lnTo>
                    <a:pt x="17" y="48"/>
                  </a:lnTo>
                  <a:lnTo>
                    <a:pt x="21" y="42"/>
                  </a:lnTo>
                  <a:lnTo>
                    <a:pt x="26" y="34"/>
                  </a:lnTo>
                  <a:lnTo>
                    <a:pt x="37" y="22"/>
                  </a:lnTo>
                  <a:lnTo>
                    <a:pt x="42" y="15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1" name="Freeform 657"/>
            <p:cNvSpPr/>
            <p:nvPr/>
          </p:nvSpPr>
          <p:spPr bwMode="auto">
            <a:xfrm>
              <a:off x="3479801" y="4284663"/>
              <a:ext cx="26988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3" y="16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7" y="29"/>
                </a:cxn>
                <a:cxn ang="0">
                  <a:pos x="14" y="32"/>
                </a:cxn>
                <a:cxn ang="0">
                  <a:pos x="8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3" y="37"/>
                </a:cxn>
                <a:cxn ang="0">
                  <a:pos x="26" y="33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40" y="22"/>
                </a:cxn>
                <a:cxn ang="0">
                  <a:pos x="46" y="17"/>
                </a:cxn>
                <a:cxn ang="0">
                  <a:pos x="49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65">
                  <a:moveTo>
                    <a:pt x="43" y="3"/>
                  </a:moveTo>
                  <a:lnTo>
                    <a:pt x="43" y="3"/>
                  </a:lnTo>
                  <a:lnTo>
                    <a:pt x="42" y="6"/>
                  </a:lnTo>
                  <a:lnTo>
                    <a:pt x="38" y="10"/>
                  </a:lnTo>
                  <a:lnTo>
                    <a:pt x="33" y="16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8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3" y="37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40" y="22"/>
                  </a:lnTo>
                  <a:lnTo>
                    <a:pt x="46" y="17"/>
                  </a:lnTo>
                  <a:lnTo>
                    <a:pt x="49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2" name="Freeform 658"/>
            <p:cNvSpPr/>
            <p:nvPr/>
          </p:nvSpPr>
          <p:spPr bwMode="auto">
            <a:xfrm>
              <a:off x="3522663" y="4289425"/>
              <a:ext cx="23813" cy="349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5" y="12"/>
                </a:cxn>
                <a:cxn ang="0">
                  <a:pos x="31" y="19"/>
                </a:cxn>
                <a:cxn ang="0">
                  <a:pos x="27" y="25"/>
                </a:cxn>
                <a:cxn ang="0">
                  <a:pos x="21" y="33"/>
                </a:cxn>
                <a:cxn ang="0">
                  <a:pos x="10" y="45"/>
                </a:cxn>
                <a:cxn ang="0">
                  <a:pos x="5" y="5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6"/>
                </a:cxn>
                <a:cxn ang="0">
                  <a:pos x="18" y="49"/>
                </a:cxn>
                <a:cxn ang="0">
                  <a:pos x="30" y="36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44" y="14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67">
                  <a:moveTo>
                    <a:pt x="38" y="4"/>
                  </a:moveTo>
                  <a:lnTo>
                    <a:pt x="38" y="4"/>
                  </a:lnTo>
                  <a:lnTo>
                    <a:pt x="35" y="12"/>
                  </a:lnTo>
                  <a:lnTo>
                    <a:pt x="31" y="19"/>
                  </a:lnTo>
                  <a:lnTo>
                    <a:pt x="27" y="25"/>
                  </a:lnTo>
                  <a:lnTo>
                    <a:pt x="21" y="33"/>
                  </a:lnTo>
                  <a:lnTo>
                    <a:pt x="10" y="45"/>
                  </a:lnTo>
                  <a:lnTo>
                    <a:pt x="5" y="5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6"/>
                  </a:lnTo>
                  <a:lnTo>
                    <a:pt x="18" y="49"/>
                  </a:lnTo>
                  <a:lnTo>
                    <a:pt x="30" y="36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44" y="1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3" name="Freeform 659"/>
            <p:cNvSpPr/>
            <p:nvPr/>
          </p:nvSpPr>
          <p:spPr bwMode="auto">
            <a:xfrm>
              <a:off x="3554413" y="4284663"/>
              <a:ext cx="42863" cy="396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39" y="32"/>
                </a:cxn>
                <a:cxn ang="0">
                  <a:pos x="6" y="63"/>
                </a:cxn>
                <a:cxn ang="0">
                  <a:pos x="6" y="63"/>
                </a:cxn>
                <a:cxn ang="0">
                  <a:pos x="5" y="64"/>
                </a:cxn>
                <a:cxn ang="0">
                  <a:pos x="5" y="64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8" y="76"/>
                </a:cxn>
                <a:cxn ang="0">
                  <a:pos x="11" y="75"/>
                </a:cxn>
                <a:cxn ang="0">
                  <a:pos x="12" y="73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46" y="39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77">
                  <a:moveTo>
                    <a:pt x="72" y="2"/>
                  </a:moveTo>
                  <a:lnTo>
                    <a:pt x="72" y="2"/>
                  </a:lnTo>
                  <a:lnTo>
                    <a:pt x="39" y="32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76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46" y="39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4" name="Freeform 660"/>
            <p:cNvSpPr/>
            <p:nvPr/>
          </p:nvSpPr>
          <p:spPr bwMode="auto">
            <a:xfrm>
              <a:off x="3606801" y="4284663"/>
              <a:ext cx="38100" cy="396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3"/>
                </a:cxn>
                <a:cxn ang="0">
                  <a:pos x="55" y="6"/>
                </a:cxn>
                <a:cxn ang="0">
                  <a:pos x="45" y="14"/>
                </a:cxn>
                <a:cxn ang="0">
                  <a:pos x="37" y="22"/>
                </a:cxn>
                <a:cxn ang="0">
                  <a:pos x="31" y="31"/>
                </a:cxn>
                <a:cxn ang="0">
                  <a:pos x="17" y="51"/>
                </a:cxn>
                <a:cxn ang="0">
                  <a:pos x="10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5" y="77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2" y="76"/>
                </a:cxn>
                <a:cxn ang="0">
                  <a:pos x="13" y="74"/>
                </a:cxn>
                <a:cxn ang="0">
                  <a:pos x="14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21" y="62"/>
                </a:cxn>
                <a:cxn ang="0">
                  <a:pos x="26" y="53"/>
                </a:cxn>
                <a:cxn ang="0">
                  <a:pos x="38" y="36"/>
                </a:cxn>
                <a:cxn ang="0">
                  <a:pos x="44" y="28"/>
                </a:cxn>
                <a:cxn ang="0">
                  <a:pos x="51" y="21"/>
                </a:cxn>
                <a:cxn ang="0">
                  <a:pos x="59" y="15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1" h="77">
                  <a:moveTo>
                    <a:pt x="65" y="0"/>
                  </a:moveTo>
                  <a:lnTo>
                    <a:pt x="65" y="0"/>
                  </a:lnTo>
                  <a:lnTo>
                    <a:pt x="60" y="3"/>
                  </a:lnTo>
                  <a:lnTo>
                    <a:pt x="55" y="6"/>
                  </a:lnTo>
                  <a:lnTo>
                    <a:pt x="45" y="14"/>
                  </a:lnTo>
                  <a:lnTo>
                    <a:pt x="37" y="22"/>
                  </a:lnTo>
                  <a:lnTo>
                    <a:pt x="31" y="31"/>
                  </a:lnTo>
                  <a:lnTo>
                    <a:pt x="17" y="51"/>
                  </a:lnTo>
                  <a:lnTo>
                    <a:pt x="10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5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2" y="76"/>
                  </a:lnTo>
                  <a:lnTo>
                    <a:pt x="13" y="74"/>
                  </a:lnTo>
                  <a:lnTo>
                    <a:pt x="14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21" y="62"/>
                  </a:lnTo>
                  <a:lnTo>
                    <a:pt x="26" y="53"/>
                  </a:lnTo>
                  <a:lnTo>
                    <a:pt x="38" y="36"/>
                  </a:lnTo>
                  <a:lnTo>
                    <a:pt x="44" y="28"/>
                  </a:lnTo>
                  <a:lnTo>
                    <a:pt x="51" y="21"/>
                  </a:lnTo>
                  <a:lnTo>
                    <a:pt x="59" y="15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5" name="Freeform 661"/>
            <p:cNvSpPr/>
            <p:nvPr/>
          </p:nvSpPr>
          <p:spPr bwMode="auto">
            <a:xfrm>
              <a:off x="3654426" y="4281488"/>
              <a:ext cx="36513" cy="42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9"/>
                </a:cxn>
                <a:cxn ang="0">
                  <a:pos x="53" y="15"/>
                </a:cxn>
                <a:cxn ang="0">
                  <a:pos x="49" y="19"/>
                </a:cxn>
                <a:cxn ang="0">
                  <a:pos x="45" y="23"/>
                </a:cxn>
                <a:cxn ang="0">
                  <a:pos x="36" y="30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19" y="46"/>
                </a:cxn>
                <a:cxn ang="0">
                  <a:pos x="13" y="54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2" y="77"/>
                </a:cxn>
                <a:cxn ang="0">
                  <a:pos x="13" y="74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20" y="61"/>
                </a:cxn>
                <a:cxn ang="0">
                  <a:pos x="27" y="53"/>
                </a:cxn>
                <a:cxn ang="0">
                  <a:pos x="34" y="44"/>
                </a:cxn>
                <a:cxn ang="0">
                  <a:pos x="42" y="37"/>
                </a:cxn>
                <a:cxn ang="0">
                  <a:pos x="42" y="37"/>
                </a:cxn>
                <a:cxn ang="0">
                  <a:pos x="50" y="30"/>
                </a:cxn>
                <a:cxn ang="0">
                  <a:pos x="58" y="23"/>
                </a:cxn>
                <a:cxn ang="0">
                  <a:pos x="61" y="19"/>
                </a:cxn>
                <a:cxn ang="0">
                  <a:pos x="64" y="15"/>
                </a:cxn>
                <a:cxn ang="0">
                  <a:pos x="66" y="9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80">
                  <a:moveTo>
                    <a:pt x="57" y="4"/>
                  </a:moveTo>
                  <a:lnTo>
                    <a:pt x="57" y="4"/>
                  </a:lnTo>
                  <a:lnTo>
                    <a:pt x="56" y="9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3"/>
                  </a:lnTo>
                  <a:lnTo>
                    <a:pt x="36" y="3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20" y="61"/>
                  </a:lnTo>
                  <a:lnTo>
                    <a:pt x="27" y="53"/>
                  </a:lnTo>
                  <a:lnTo>
                    <a:pt x="34" y="4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0" y="30"/>
                  </a:lnTo>
                  <a:lnTo>
                    <a:pt x="58" y="23"/>
                  </a:lnTo>
                  <a:lnTo>
                    <a:pt x="61" y="19"/>
                  </a:lnTo>
                  <a:lnTo>
                    <a:pt x="64" y="15"/>
                  </a:lnTo>
                  <a:lnTo>
                    <a:pt x="66" y="9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6" name="Freeform 662"/>
            <p:cNvSpPr/>
            <p:nvPr/>
          </p:nvSpPr>
          <p:spPr bwMode="auto">
            <a:xfrm>
              <a:off x="3692526" y="4284663"/>
              <a:ext cx="34925" cy="3651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7" y="7"/>
                </a:cxn>
                <a:cxn ang="0">
                  <a:pos x="55" y="11"/>
                </a:cxn>
                <a:cxn ang="0">
                  <a:pos x="52" y="16"/>
                </a:cxn>
                <a:cxn ang="0">
                  <a:pos x="42" y="24"/>
                </a:cxn>
                <a:cxn ang="0">
                  <a:pos x="42" y="24"/>
                </a:cxn>
                <a:cxn ang="0">
                  <a:pos x="31" y="35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3" y="51"/>
                </a:cxn>
                <a:cxn ang="0">
                  <a:pos x="5" y="58"/>
                </a:cxn>
                <a:cxn ang="0">
                  <a:pos x="2" y="62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9"/>
                </a:cxn>
                <a:cxn ang="0">
                  <a:pos x="20" y="59"/>
                </a:cxn>
                <a:cxn ang="0">
                  <a:pos x="40" y="39"/>
                </a:cxn>
                <a:cxn ang="0">
                  <a:pos x="40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3" y="15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71">
                  <a:moveTo>
                    <a:pt x="57" y="5"/>
                  </a:moveTo>
                  <a:lnTo>
                    <a:pt x="57" y="5"/>
                  </a:lnTo>
                  <a:lnTo>
                    <a:pt x="57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1" y="35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3" y="51"/>
                  </a:lnTo>
                  <a:lnTo>
                    <a:pt x="5" y="58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7" name="Freeform 663"/>
            <p:cNvSpPr/>
            <p:nvPr/>
          </p:nvSpPr>
          <p:spPr bwMode="auto">
            <a:xfrm>
              <a:off x="3748088" y="4289425"/>
              <a:ext cx="30163" cy="365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7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19" y="39"/>
                </a:cxn>
                <a:cxn ang="0">
                  <a:pos x="14" y="44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0" y="68"/>
                </a:cxn>
                <a:cxn ang="0">
                  <a:pos x="12" y="66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4" y="59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16" y="53"/>
                </a:cxn>
                <a:cxn ang="0">
                  <a:pos x="16" y="53"/>
                </a:cxn>
                <a:cxn ang="0">
                  <a:pos x="20" y="50"/>
                </a:cxn>
                <a:cxn ang="0">
                  <a:pos x="23" y="47"/>
                </a:cxn>
                <a:cxn ang="0">
                  <a:pos x="26" y="44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43" y="2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6" h="69">
                  <a:moveTo>
                    <a:pt x="48" y="2"/>
                  </a:moveTo>
                  <a:lnTo>
                    <a:pt x="48" y="2"/>
                  </a:lnTo>
                  <a:lnTo>
                    <a:pt x="36" y="17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19" y="39"/>
                  </a:lnTo>
                  <a:lnTo>
                    <a:pt x="14" y="4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20" y="50"/>
                  </a:lnTo>
                  <a:lnTo>
                    <a:pt x="23" y="47"/>
                  </a:lnTo>
                  <a:lnTo>
                    <a:pt x="26" y="44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43" y="2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8" name="Freeform 664"/>
            <p:cNvSpPr/>
            <p:nvPr/>
          </p:nvSpPr>
          <p:spPr bwMode="auto">
            <a:xfrm>
              <a:off x="3787776" y="4284663"/>
              <a:ext cx="30163" cy="428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3" y="10"/>
                </a:cxn>
                <a:cxn ang="0">
                  <a:pos x="39" y="16"/>
                </a:cxn>
                <a:cxn ang="0">
                  <a:pos x="30" y="27"/>
                </a:cxn>
                <a:cxn ang="0">
                  <a:pos x="30" y="27"/>
                </a:cxn>
                <a:cxn ang="0">
                  <a:pos x="27" y="31"/>
                </a:cxn>
                <a:cxn ang="0">
                  <a:pos x="25" y="36"/>
                </a:cxn>
                <a:cxn ang="0">
                  <a:pos x="21" y="41"/>
                </a:cxn>
                <a:cxn ang="0">
                  <a:pos x="18" y="45"/>
                </a:cxn>
                <a:cxn ang="0">
                  <a:pos x="18" y="45"/>
                </a:cxn>
                <a:cxn ang="0">
                  <a:pos x="12" y="52"/>
                </a:cxn>
                <a:cxn ang="0">
                  <a:pos x="6" y="59"/>
                </a:cxn>
                <a:cxn ang="0">
                  <a:pos x="2" y="66"/>
                </a:cxn>
                <a:cxn ang="0">
                  <a:pos x="0" y="7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0" y="70"/>
                </a:cxn>
                <a:cxn ang="0">
                  <a:pos x="12" y="66"/>
                </a:cxn>
                <a:cxn ang="0">
                  <a:pos x="18" y="58"/>
                </a:cxn>
                <a:cxn ang="0">
                  <a:pos x="25" y="51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37" y="33"/>
                </a:cxn>
                <a:cxn ang="0">
                  <a:pos x="44" y="24"/>
                </a:cxn>
                <a:cxn ang="0">
                  <a:pos x="50" y="16"/>
                </a:cxn>
                <a:cxn ang="0">
                  <a:pos x="54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43" y="10"/>
                  </a:lnTo>
                  <a:lnTo>
                    <a:pt x="39" y="16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31"/>
                  </a:lnTo>
                  <a:lnTo>
                    <a:pt x="25" y="36"/>
                  </a:lnTo>
                  <a:lnTo>
                    <a:pt x="21" y="41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2" y="52"/>
                  </a:lnTo>
                  <a:lnTo>
                    <a:pt x="6" y="59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0" y="70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51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7" y="33"/>
                  </a:lnTo>
                  <a:lnTo>
                    <a:pt x="44" y="24"/>
                  </a:lnTo>
                  <a:lnTo>
                    <a:pt x="50" y="16"/>
                  </a:lnTo>
                  <a:lnTo>
                    <a:pt x="54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9" name="Freeform 665"/>
            <p:cNvSpPr/>
            <p:nvPr/>
          </p:nvSpPr>
          <p:spPr bwMode="auto">
            <a:xfrm>
              <a:off x="3838576" y="4281488"/>
              <a:ext cx="26988" cy="42863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2" y="20"/>
                </a:cxn>
                <a:cxn ang="0">
                  <a:pos x="20" y="37"/>
                </a:cxn>
                <a:cxn ang="0">
                  <a:pos x="9" y="55"/>
                </a:cxn>
                <a:cxn ang="0">
                  <a:pos x="4" y="64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3" y="67"/>
                </a:cxn>
                <a:cxn ang="0">
                  <a:pos x="18" y="58"/>
                </a:cxn>
                <a:cxn ang="0">
                  <a:pos x="29" y="40"/>
                </a:cxn>
                <a:cxn ang="0">
                  <a:pos x="40" y="24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80">
                  <a:moveTo>
                    <a:pt x="43" y="2"/>
                  </a:moveTo>
                  <a:lnTo>
                    <a:pt x="43" y="2"/>
                  </a:lnTo>
                  <a:lnTo>
                    <a:pt x="32" y="20"/>
                  </a:lnTo>
                  <a:lnTo>
                    <a:pt x="20" y="37"/>
                  </a:lnTo>
                  <a:lnTo>
                    <a:pt x="9" y="55"/>
                  </a:lnTo>
                  <a:lnTo>
                    <a:pt x="4" y="64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3" y="67"/>
                  </a:lnTo>
                  <a:lnTo>
                    <a:pt x="18" y="58"/>
                  </a:lnTo>
                  <a:lnTo>
                    <a:pt x="29" y="40"/>
                  </a:lnTo>
                  <a:lnTo>
                    <a:pt x="40" y="2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0" name="Freeform 666"/>
            <p:cNvSpPr/>
            <p:nvPr/>
          </p:nvSpPr>
          <p:spPr bwMode="auto">
            <a:xfrm>
              <a:off x="3865563" y="4281488"/>
              <a:ext cx="22225" cy="34925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1" y="10"/>
                </a:cxn>
                <a:cxn ang="0">
                  <a:pos x="28" y="15"/>
                </a:cxn>
                <a:cxn ang="0">
                  <a:pos x="24" y="19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7" y="24"/>
                </a:cxn>
                <a:cxn ang="0">
                  <a:pos x="16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9" y="43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49"/>
                </a:cxn>
                <a:cxn ang="0">
                  <a:pos x="16" y="49"/>
                </a:cxn>
                <a:cxn ang="0">
                  <a:pos x="20" y="38"/>
                </a:cxn>
                <a:cxn ang="0">
                  <a:pos x="22" y="34"/>
                </a:cxn>
                <a:cxn ang="0">
                  <a:pos x="23" y="32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31" y="26"/>
                </a:cxn>
                <a:cxn ang="0">
                  <a:pos x="38" y="20"/>
                </a:cxn>
                <a:cxn ang="0">
                  <a:pos x="41" y="12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3" h="66">
                  <a:moveTo>
                    <a:pt x="34" y="4"/>
                  </a:moveTo>
                  <a:lnTo>
                    <a:pt x="34" y="4"/>
                  </a:lnTo>
                  <a:lnTo>
                    <a:pt x="31" y="10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9" y="43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20" y="38"/>
                  </a:lnTo>
                  <a:lnTo>
                    <a:pt x="22" y="34"/>
                  </a:lnTo>
                  <a:lnTo>
                    <a:pt x="23" y="32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1" y="1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1" name="Freeform 667"/>
            <p:cNvSpPr/>
            <p:nvPr/>
          </p:nvSpPr>
          <p:spPr bwMode="auto">
            <a:xfrm>
              <a:off x="3298826" y="4411663"/>
              <a:ext cx="44450" cy="508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5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52" y="26"/>
                </a:cxn>
                <a:cxn ang="0">
                  <a:pos x="32" y="44"/>
                </a:cxn>
                <a:cxn ang="0">
                  <a:pos x="23" y="55"/>
                </a:cxn>
                <a:cxn ang="0">
                  <a:pos x="15" y="65"/>
                </a:cxn>
                <a:cxn ang="0">
                  <a:pos x="7" y="76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6" y="80"/>
                </a:cxn>
                <a:cxn ang="0">
                  <a:pos x="23" y="68"/>
                </a:cxn>
                <a:cxn ang="0">
                  <a:pos x="32" y="58"/>
                </a:cxn>
                <a:cxn ang="0">
                  <a:pos x="43" y="47"/>
                </a:cxn>
                <a:cxn ang="0">
                  <a:pos x="63" y="2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5" h="95">
                  <a:moveTo>
                    <a:pt x="81" y="0"/>
                  </a:moveTo>
                  <a:lnTo>
                    <a:pt x="76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52" y="26"/>
                  </a:lnTo>
                  <a:lnTo>
                    <a:pt x="32" y="44"/>
                  </a:lnTo>
                  <a:lnTo>
                    <a:pt x="23" y="55"/>
                  </a:lnTo>
                  <a:lnTo>
                    <a:pt x="15" y="65"/>
                  </a:lnTo>
                  <a:lnTo>
                    <a:pt x="7" y="76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6" y="80"/>
                  </a:lnTo>
                  <a:lnTo>
                    <a:pt x="23" y="68"/>
                  </a:lnTo>
                  <a:lnTo>
                    <a:pt x="32" y="58"/>
                  </a:lnTo>
                  <a:lnTo>
                    <a:pt x="43" y="47"/>
                  </a:lnTo>
                  <a:lnTo>
                    <a:pt x="63" y="2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2" name="Freeform 668"/>
            <p:cNvSpPr/>
            <p:nvPr/>
          </p:nvSpPr>
          <p:spPr bwMode="auto">
            <a:xfrm>
              <a:off x="3290888" y="4452938"/>
              <a:ext cx="47625" cy="57150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3" y="17"/>
                </a:cxn>
                <a:cxn ang="0">
                  <a:pos x="65" y="30"/>
                </a:cxn>
                <a:cxn ang="0">
                  <a:pos x="56" y="43"/>
                </a:cxn>
                <a:cxn ang="0">
                  <a:pos x="45" y="55"/>
                </a:cxn>
                <a:cxn ang="0">
                  <a:pos x="35" y="68"/>
                </a:cxn>
                <a:cxn ang="0">
                  <a:pos x="25" y="79"/>
                </a:cxn>
                <a:cxn ang="0">
                  <a:pos x="13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0" y="96"/>
                </a:cxn>
                <a:cxn ang="0">
                  <a:pos x="32" y="85"/>
                </a:cxn>
                <a:cxn ang="0">
                  <a:pos x="42" y="74"/>
                </a:cxn>
                <a:cxn ang="0">
                  <a:pos x="54" y="61"/>
                </a:cxn>
                <a:cxn ang="0">
                  <a:pos x="63" y="49"/>
                </a:cxn>
                <a:cxn ang="0">
                  <a:pos x="72" y="35"/>
                </a:cxn>
                <a:cxn ang="0">
                  <a:pos x="81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9">
                  <a:moveTo>
                    <a:pt x="80" y="2"/>
                  </a:moveTo>
                  <a:lnTo>
                    <a:pt x="80" y="2"/>
                  </a:lnTo>
                  <a:lnTo>
                    <a:pt x="73" y="17"/>
                  </a:lnTo>
                  <a:lnTo>
                    <a:pt x="65" y="30"/>
                  </a:lnTo>
                  <a:lnTo>
                    <a:pt x="56" y="43"/>
                  </a:lnTo>
                  <a:lnTo>
                    <a:pt x="45" y="55"/>
                  </a:lnTo>
                  <a:lnTo>
                    <a:pt x="35" y="68"/>
                  </a:lnTo>
                  <a:lnTo>
                    <a:pt x="25" y="79"/>
                  </a:lnTo>
                  <a:lnTo>
                    <a:pt x="13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0" y="96"/>
                  </a:lnTo>
                  <a:lnTo>
                    <a:pt x="32" y="85"/>
                  </a:lnTo>
                  <a:lnTo>
                    <a:pt x="42" y="74"/>
                  </a:lnTo>
                  <a:lnTo>
                    <a:pt x="54" y="61"/>
                  </a:lnTo>
                  <a:lnTo>
                    <a:pt x="63" y="49"/>
                  </a:lnTo>
                  <a:lnTo>
                    <a:pt x="72" y="35"/>
                  </a:lnTo>
                  <a:lnTo>
                    <a:pt x="81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3" name="Freeform 669"/>
            <p:cNvSpPr/>
            <p:nvPr/>
          </p:nvSpPr>
          <p:spPr bwMode="auto">
            <a:xfrm>
              <a:off x="3298826" y="4475163"/>
              <a:ext cx="65088" cy="60325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13"/>
                </a:cxn>
                <a:cxn ang="0">
                  <a:pos x="79" y="27"/>
                </a:cxn>
                <a:cxn ang="0">
                  <a:pos x="61" y="42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32" y="68"/>
                </a:cxn>
                <a:cxn ang="0">
                  <a:pos x="19" y="80"/>
                </a:cxn>
                <a:cxn ang="0">
                  <a:pos x="13" y="86"/>
                </a:cxn>
                <a:cxn ang="0">
                  <a:pos x="7" y="94"/>
                </a:cxn>
                <a:cxn ang="0">
                  <a:pos x="2" y="100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1" y="106"/>
                </a:cxn>
                <a:cxn ang="0">
                  <a:pos x="13" y="103"/>
                </a:cxn>
                <a:cxn ang="0">
                  <a:pos x="18" y="96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55" y="60"/>
                </a:cxn>
                <a:cxn ang="0">
                  <a:pos x="55" y="60"/>
                </a:cxn>
                <a:cxn ang="0">
                  <a:pos x="71" y="46"/>
                </a:cxn>
                <a:cxn ang="0">
                  <a:pos x="87" y="33"/>
                </a:cxn>
                <a:cxn ang="0">
                  <a:pos x="104" y="20"/>
                </a:cxn>
                <a:cxn ang="0">
                  <a:pos x="121" y="9"/>
                </a:cxn>
                <a:cxn ang="0">
                  <a:pos x="121" y="9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113">
                  <a:moveTo>
                    <a:pt x="116" y="1"/>
                  </a:moveTo>
                  <a:lnTo>
                    <a:pt x="116" y="1"/>
                  </a:lnTo>
                  <a:lnTo>
                    <a:pt x="97" y="13"/>
                  </a:lnTo>
                  <a:lnTo>
                    <a:pt x="79" y="27"/>
                  </a:lnTo>
                  <a:lnTo>
                    <a:pt x="61" y="42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32" y="68"/>
                  </a:lnTo>
                  <a:lnTo>
                    <a:pt x="19" y="80"/>
                  </a:lnTo>
                  <a:lnTo>
                    <a:pt x="13" y="86"/>
                  </a:lnTo>
                  <a:lnTo>
                    <a:pt x="7" y="94"/>
                  </a:lnTo>
                  <a:lnTo>
                    <a:pt x="2" y="10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8" y="96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71" y="46"/>
                  </a:lnTo>
                  <a:lnTo>
                    <a:pt x="87" y="33"/>
                  </a:lnTo>
                  <a:lnTo>
                    <a:pt x="104" y="20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4" name="Freeform 670"/>
            <p:cNvSpPr/>
            <p:nvPr/>
          </p:nvSpPr>
          <p:spPr bwMode="auto">
            <a:xfrm>
              <a:off x="3324226" y="4502150"/>
              <a:ext cx="49213" cy="46038"/>
            </a:xfrm>
            <a:custGeom>
              <a:avLst/>
              <a:gdLst/>
              <a:ahLst/>
              <a:cxnLst>
                <a:cxn ang="0">
                  <a:pos x="87" y="2"/>
                </a:cxn>
                <a:cxn ang="0">
                  <a:pos x="87" y="2"/>
                </a:cxn>
                <a:cxn ang="0">
                  <a:pos x="77" y="13"/>
                </a:cxn>
                <a:cxn ang="0">
                  <a:pos x="66" y="22"/>
                </a:cxn>
                <a:cxn ang="0">
                  <a:pos x="55" y="31"/>
                </a:cxn>
                <a:cxn ang="0">
                  <a:pos x="42" y="40"/>
                </a:cxn>
                <a:cxn ang="0">
                  <a:pos x="31" y="48"/>
                </a:cxn>
                <a:cxn ang="0">
                  <a:pos x="19" y="56"/>
                </a:cxn>
                <a:cxn ang="0">
                  <a:pos x="9" y="66"/>
                </a:cxn>
                <a:cxn ang="0">
                  <a:pos x="5" y="72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13" y="77"/>
                </a:cxn>
                <a:cxn ang="0">
                  <a:pos x="17" y="72"/>
                </a:cxn>
                <a:cxn ang="0">
                  <a:pos x="28" y="63"/>
                </a:cxn>
                <a:cxn ang="0">
                  <a:pos x="38" y="55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73" y="28"/>
                </a:cxn>
                <a:cxn ang="0">
                  <a:pos x="85" y="19"/>
                </a:cxn>
                <a:cxn ang="0">
                  <a:pos x="90" y="13"/>
                </a:cxn>
                <a:cxn ang="0">
                  <a:pos x="95" y="7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5" y="2"/>
                </a:cxn>
                <a:cxn ang="0">
                  <a:pos x="93" y="1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7" y="2"/>
                </a:cxn>
                <a:cxn ang="0">
                  <a:pos x="87" y="2"/>
                </a:cxn>
              </a:cxnLst>
              <a:rect l="0" t="0" r="r" b="b"/>
              <a:pathLst>
                <a:path w="95" h="85">
                  <a:moveTo>
                    <a:pt x="87" y="2"/>
                  </a:moveTo>
                  <a:lnTo>
                    <a:pt x="87" y="2"/>
                  </a:lnTo>
                  <a:lnTo>
                    <a:pt x="77" y="13"/>
                  </a:lnTo>
                  <a:lnTo>
                    <a:pt x="66" y="22"/>
                  </a:lnTo>
                  <a:lnTo>
                    <a:pt x="55" y="31"/>
                  </a:lnTo>
                  <a:lnTo>
                    <a:pt x="42" y="40"/>
                  </a:lnTo>
                  <a:lnTo>
                    <a:pt x="31" y="48"/>
                  </a:lnTo>
                  <a:lnTo>
                    <a:pt x="19" y="56"/>
                  </a:lnTo>
                  <a:lnTo>
                    <a:pt x="9" y="66"/>
                  </a:lnTo>
                  <a:lnTo>
                    <a:pt x="5" y="72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3" y="77"/>
                  </a:lnTo>
                  <a:lnTo>
                    <a:pt x="17" y="72"/>
                  </a:lnTo>
                  <a:lnTo>
                    <a:pt x="28" y="63"/>
                  </a:lnTo>
                  <a:lnTo>
                    <a:pt x="38" y="5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73" y="28"/>
                  </a:lnTo>
                  <a:lnTo>
                    <a:pt x="85" y="19"/>
                  </a:lnTo>
                  <a:lnTo>
                    <a:pt x="90" y="13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7" y="2"/>
                  </a:lnTo>
                  <a:lnTo>
                    <a:pt x="8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5" name="Freeform 671"/>
            <p:cNvSpPr/>
            <p:nvPr/>
          </p:nvSpPr>
          <p:spPr bwMode="auto">
            <a:xfrm>
              <a:off x="3384551" y="4502150"/>
              <a:ext cx="36513" cy="4127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9"/>
                </a:cxn>
                <a:cxn ang="0">
                  <a:pos x="47" y="16"/>
                </a:cxn>
                <a:cxn ang="0">
                  <a:pos x="31" y="33"/>
                </a:cxn>
                <a:cxn ang="0">
                  <a:pos x="31" y="33"/>
                </a:cxn>
                <a:cxn ang="0">
                  <a:pos x="15" y="51"/>
                </a:cxn>
                <a:cxn ang="0">
                  <a:pos x="8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7"/>
                </a:cxn>
                <a:cxn ang="0">
                  <a:pos x="6" y="77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5" y="64"/>
                </a:cxn>
                <a:cxn ang="0">
                  <a:pos x="23" y="56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53" y="24"/>
                </a:cxn>
                <a:cxn ang="0">
                  <a:pos x="60" y="17"/>
                </a:cxn>
                <a:cxn ang="0">
                  <a:pos x="69" y="10"/>
                </a:cxn>
                <a:cxn ang="0">
                  <a:pos x="69" y="10"/>
                </a:cxn>
                <a:cxn ang="0">
                  <a:pos x="71" y="9"/>
                </a:cxn>
                <a:cxn ang="0">
                  <a:pos x="71" y="7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1" h="77">
                  <a:moveTo>
                    <a:pt x="65" y="1"/>
                  </a:moveTo>
                  <a:lnTo>
                    <a:pt x="65" y="1"/>
                  </a:lnTo>
                  <a:lnTo>
                    <a:pt x="55" y="9"/>
                  </a:lnTo>
                  <a:lnTo>
                    <a:pt x="47" y="16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15" y="51"/>
                  </a:lnTo>
                  <a:lnTo>
                    <a:pt x="8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5" y="64"/>
                  </a:lnTo>
                  <a:lnTo>
                    <a:pt x="23" y="5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53" y="24"/>
                  </a:lnTo>
                  <a:lnTo>
                    <a:pt x="60" y="1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6" name="Freeform 672"/>
            <p:cNvSpPr/>
            <p:nvPr/>
          </p:nvSpPr>
          <p:spPr bwMode="auto">
            <a:xfrm>
              <a:off x="3419476" y="4505325"/>
              <a:ext cx="39688" cy="42863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10"/>
                </a:cxn>
                <a:cxn ang="0">
                  <a:pos x="62" y="15"/>
                </a:cxn>
                <a:cxn ang="0">
                  <a:pos x="57" y="20"/>
                </a:cxn>
                <a:cxn ang="0">
                  <a:pos x="53" y="25"/>
                </a:cxn>
                <a:cxn ang="0">
                  <a:pos x="43" y="35"/>
                </a:cxn>
                <a:cxn ang="0">
                  <a:pos x="34" y="43"/>
                </a:cxn>
                <a:cxn ang="0">
                  <a:pos x="34" y="43"/>
                </a:cxn>
                <a:cxn ang="0">
                  <a:pos x="17" y="57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30" y="59"/>
                </a:cxn>
                <a:cxn ang="0">
                  <a:pos x="51" y="40"/>
                </a:cxn>
                <a:cxn ang="0">
                  <a:pos x="51" y="40"/>
                </a:cxn>
                <a:cxn ang="0">
                  <a:pos x="59" y="32"/>
                </a:cxn>
                <a:cxn ang="0">
                  <a:pos x="67" y="23"/>
                </a:cxn>
                <a:cxn ang="0">
                  <a:pos x="70" y="19"/>
                </a:cxn>
                <a:cxn ang="0">
                  <a:pos x="72" y="15"/>
                </a:cxn>
                <a:cxn ang="0">
                  <a:pos x="74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75" h="80">
                  <a:moveTo>
                    <a:pt x="66" y="5"/>
                  </a:moveTo>
                  <a:lnTo>
                    <a:pt x="66" y="5"/>
                  </a:lnTo>
                  <a:lnTo>
                    <a:pt x="65" y="10"/>
                  </a:lnTo>
                  <a:lnTo>
                    <a:pt x="62" y="15"/>
                  </a:lnTo>
                  <a:lnTo>
                    <a:pt x="57" y="20"/>
                  </a:lnTo>
                  <a:lnTo>
                    <a:pt x="53" y="25"/>
                  </a:lnTo>
                  <a:lnTo>
                    <a:pt x="43" y="35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17" y="57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30" y="59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9" y="32"/>
                  </a:lnTo>
                  <a:lnTo>
                    <a:pt x="67" y="23"/>
                  </a:lnTo>
                  <a:lnTo>
                    <a:pt x="70" y="19"/>
                  </a:lnTo>
                  <a:lnTo>
                    <a:pt x="72" y="15"/>
                  </a:lnTo>
                  <a:lnTo>
                    <a:pt x="74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7" name="Freeform 673"/>
            <p:cNvSpPr/>
            <p:nvPr/>
          </p:nvSpPr>
          <p:spPr bwMode="auto">
            <a:xfrm>
              <a:off x="3468688" y="4508500"/>
              <a:ext cx="20638" cy="317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7" y="12"/>
                </a:cxn>
                <a:cxn ang="0">
                  <a:pos x="25" y="18"/>
                </a:cxn>
                <a:cxn ang="0">
                  <a:pos x="22" y="26"/>
                </a:cxn>
                <a:cxn ang="0">
                  <a:pos x="19" y="31"/>
                </a:cxn>
                <a:cxn ang="0">
                  <a:pos x="10" y="42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6"/>
                </a:cxn>
                <a:cxn ang="0">
                  <a:pos x="29" y="34"/>
                </a:cxn>
                <a:cxn ang="0">
                  <a:pos x="33" y="27"/>
                </a:cxn>
                <a:cxn ang="0">
                  <a:pos x="36" y="20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61">
                  <a:moveTo>
                    <a:pt x="29" y="4"/>
                  </a:moveTo>
                  <a:lnTo>
                    <a:pt x="29" y="4"/>
                  </a:lnTo>
                  <a:lnTo>
                    <a:pt x="27" y="12"/>
                  </a:lnTo>
                  <a:lnTo>
                    <a:pt x="25" y="18"/>
                  </a:lnTo>
                  <a:lnTo>
                    <a:pt x="22" y="26"/>
                  </a:lnTo>
                  <a:lnTo>
                    <a:pt x="19" y="31"/>
                  </a:lnTo>
                  <a:lnTo>
                    <a:pt x="10" y="42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6"/>
                  </a:lnTo>
                  <a:lnTo>
                    <a:pt x="29" y="34"/>
                  </a:lnTo>
                  <a:lnTo>
                    <a:pt x="33" y="27"/>
                  </a:lnTo>
                  <a:lnTo>
                    <a:pt x="36" y="20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8" name="Freeform 674"/>
            <p:cNvSpPr/>
            <p:nvPr/>
          </p:nvSpPr>
          <p:spPr bwMode="auto">
            <a:xfrm>
              <a:off x="3505201" y="4510088"/>
              <a:ext cx="36513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3" y="7"/>
                </a:cxn>
                <a:cxn ang="0">
                  <a:pos x="43" y="13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17" y="33"/>
                </a:cxn>
                <a:cxn ang="0">
                  <a:pos x="8" y="40"/>
                </a:cxn>
                <a:cxn ang="0">
                  <a:pos x="4" y="45"/>
                </a:cxn>
                <a:cxn ang="0">
                  <a:pos x="1" y="49"/>
                </a:cxn>
                <a:cxn ang="0">
                  <a:pos x="0" y="5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9" y="54"/>
                </a:cxn>
                <a:cxn ang="0">
                  <a:pos x="12" y="49"/>
                </a:cxn>
                <a:cxn ang="0">
                  <a:pos x="20" y="42"/>
                </a:cxn>
                <a:cxn ang="0">
                  <a:pos x="37" y="30"/>
                </a:cxn>
                <a:cxn ang="0">
                  <a:pos x="37" y="30"/>
                </a:cxn>
                <a:cxn ang="0">
                  <a:pos x="52" y="18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1" h="62">
                  <a:moveTo>
                    <a:pt x="64" y="1"/>
                  </a:moveTo>
                  <a:lnTo>
                    <a:pt x="64" y="1"/>
                  </a:lnTo>
                  <a:lnTo>
                    <a:pt x="53" y="7"/>
                  </a:lnTo>
                  <a:lnTo>
                    <a:pt x="43" y="1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7" y="33"/>
                  </a:lnTo>
                  <a:lnTo>
                    <a:pt x="8" y="40"/>
                  </a:lnTo>
                  <a:lnTo>
                    <a:pt x="4" y="45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2" y="49"/>
                  </a:lnTo>
                  <a:lnTo>
                    <a:pt x="20" y="42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52" y="18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9" name="Freeform 675"/>
            <p:cNvSpPr/>
            <p:nvPr/>
          </p:nvSpPr>
          <p:spPr bwMode="auto">
            <a:xfrm>
              <a:off x="3546476" y="4508500"/>
              <a:ext cx="34925" cy="333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4" y="16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21" y="36"/>
                </a:cxn>
                <a:cxn ang="0">
                  <a:pos x="15" y="41"/>
                </a:cxn>
                <a:cxn ang="0">
                  <a:pos x="9" y="45"/>
                </a:cxn>
                <a:cxn ang="0">
                  <a:pos x="3" y="50"/>
                </a:cxn>
                <a:cxn ang="0">
                  <a:pos x="3" y="50"/>
                </a:cxn>
                <a:cxn ang="0">
                  <a:pos x="1" y="54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4" y="63"/>
                </a:cxn>
                <a:cxn ang="0">
                  <a:pos x="8" y="64"/>
                </a:cxn>
                <a:cxn ang="0">
                  <a:pos x="10" y="64"/>
                </a:cxn>
                <a:cxn ang="0">
                  <a:pos x="13" y="62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5" y="55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8" y="49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43" y="31"/>
                </a:cxn>
                <a:cxn ang="0">
                  <a:pos x="50" y="2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64">
                  <a:moveTo>
                    <a:pt x="58" y="1"/>
                  </a:moveTo>
                  <a:lnTo>
                    <a:pt x="58" y="1"/>
                  </a:lnTo>
                  <a:lnTo>
                    <a:pt x="44" y="16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41"/>
                  </a:lnTo>
                  <a:lnTo>
                    <a:pt x="9" y="45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1" y="54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3" y="62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8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0" y="2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0" name="Freeform 676"/>
            <p:cNvSpPr/>
            <p:nvPr/>
          </p:nvSpPr>
          <p:spPr bwMode="auto">
            <a:xfrm>
              <a:off x="3589338" y="4510088"/>
              <a:ext cx="30163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4" y="9"/>
                </a:cxn>
                <a:cxn ang="0">
                  <a:pos x="39" y="16"/>
                </a:cxn>
                <a:cxn ang="0">
                  <a:pos x="29" y="28"/>
                </a:cxn>
                <a:cxn ang="0">
                  <a:pos x="29" y="28"/>
                </a:cxn>
                <a:cxn ang="0">
                  <a:pos x="16" y="38"/>
                </a:cxn>
                <a:cxn ang="0">
                  <a:pos x="10" y="43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2" y="47"/>
                </a:cxn>
                <a:cxn ang="0">
                  <a:pos x="1" y="49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14" y="51"/>
                </a:cxn>
                <a:cxn ang="0">
                  <a:pos x="22" y="46"/>
                </a:cxn>
                <a:cxn ang="0">
                  <a:pos x="29" y="41"/>
                </a:cxn>
                <a:cxn ang="0">
                  <a:pos x="35" y="35"/>
                </a:cxn>
                <a:cxn ang="0">
                  <a:pos x="35" y="35"/>
                </a:cxn>
                <a:cxn ang="0">
                  <a:pos x="41" y="28"/>
                </a:cxn>
                <a:cxn ang="0">
                  <a:pos x="47" y="21"/>
                </a:cxn>
                <a:cxn ang="0">
                  <a:pos x="53" y="13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56">
                  <a:moveTo>
                    <a:pt x="47" y="3"/>
                  </a:moveTo>
                  <a:lnTo>
                    <a:pt x="47" y="3"/>
                  </a:lnTo>
                  <a:lnTo>
                    <a:pt x="44" y="9"/>
                  </a:lnTo>
                  <a:lnTo>
                    <a:pt x="39" y="16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16" y="38"/>
                  </a:lnTo>
                  <a:lnTo>
                    <a:pt x="10" y="43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2" y="47"/>
                  </a:lnTo>
                  <a:lnTo>
                    <a:pt x="1" y="49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14" y="51"/>
                  </a:lnTo>
                  <a:lnTo>
                    <a:pt x="22" y="46"/>
                  </a:lnTo>
                  <a:lnTo>
                    <a:pt x="29" y="41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1" y="28"/>
                  </a:lnTo>
                  <a:lnTo>
                    <a:pt x="47" y="21"/>
                  </a:lnTo>
                  <a:lnTo>
                    <a:pt x="53" y="13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1" name="Freeform 677"/>
            <p:cNvSpPr/>
            <p:nvPr/>
          </p:nvSpPr>
          <p:spPr bwMode="auto">
            <a:xfrm>
              <a:off x="3627438" y="4508500"/>
              <a:ext cx="33338" cy="365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2" y="9"/>
                </a:cxn>
                <a:cxn ang="0">
                  <a:pos x="50" y="13"/>
                </a:cxn>
                <a:cxn ang="0">
                  <a:pos x="45" y="20"/>
                </a:cxn>
                <a:cxn ang="0">
                  <a:pos x="37" y="27"/>
                </a:cxn>
                <a:cxn ang="0">
                  <a:pos x="31" y="33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45" y="33"/>
                </a:cxn>
                <a:cxn ang="0">
                  <a:pos x="45" y="33"/>
                </a:cxn>
                <a:cxn ang="0">
                  <a:pos x="51" y="27"/>
                </a:cxn>
                <a:cxn ang="0">
                  <a:pos x="56" y="20"/>
                </a:cxn>
                <a:cxn ang="0">
                  <a:pos x="60" y="13"/>
                </a:cxn>
                <a:cxn ang="0">
                  <a:pos x="61" y="9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3" y="2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2" h="71">
                  <a:moveTo>
                    <a:pt x="52" y="4"/>
                  </a:moveTo>
                  <a:lnTo>
                    <a:pt x="52" y="4"/>
                  </a:lnTo>
                  <a:lnTo>
                    <a:pt x="52" y="9"/>
                  </a:lnTo>
                  <a:lnTo>
                    <a:pt x="50" y="13"/>
                  </a:lnTo>
                  <a:lnTo>
                    <a:pt x="45" y="20"/>
                  </a:lnTo>
                  <a:lnTo>
                    <a:pt x="37" y="27"/>
                  </a:lnTo>
                  <a:lnTo>
                    <a:pt x="31" y="3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51" y="27"/>
                  </a:lnTo>
                  <a:lnTo>
                    <a:pt x="56" y="20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3" y="2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2" name="Freeform 678"/>
            <p:cNvSpPr/>
            <p:nvPr/>
          </p:nvSpPr>
          <p:spPr bwMode="auto">
            <a:xfrm>
              <a:off x="3665538" y="4513263"/>
              <a:ext cx="47625" cy="3492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85" y="0"/>
                </a:cxn>
                <a:cxn ang="0">
                  <a:pos x="78" y="1"/>
                </a:cxn>
                <a:cxn ang="0">
                  <a:pos x="70" y="4"/>
                </a:cxn>
                <a:cxn ang="0">
                  <a:pos x="62" y="7"/>
                </a:cxn>
                <a:cxn ang="0">
                  <a:pos x="55" y="11"/>
                </a:cxn>
                <a:cxn ang="0">
                  <a:pos x="41" y="22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1" y="37"/>
                </a:cxn>
                <a:cxn ang="0">
                  <a:pos x="10" y="45"/>
                </a:cxn>
                <a:cxn ang="0">
                  <a:pos x="6" y="50"/>
                </a:cxn>
                <a:cxn ang="0">
                  <a:pos x="1" y="55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60"/>
                </a:cxn>
                <a:cxn ang="0">
                  <a:pos x="11" y="60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30" y="41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51" y="26"/>
                </a:cxn>
                <a:cxn ang="0">
                  <a:pos x="62" y="19"/>
                </a:cxn>
                <a:cxn ang="0">
                  <a:pos x="74" y="12"/>
                </a:cxn>
                <a:cxn ang="0">
                  <a:pos x="80" y="10"/>
                </a:cxn>
                <a:cxn ang="0">
                  <a:pos x="85" y="9"/>
                </a:cxn>
                <a:cxn ang="0">
                  <a:pos x="85" y="9"/>
                </a:cxn>
                <a:cxn ang="0">
                  <a:pos x="87" y="9"/>
                </a:cxn>
                <a:cxn ang="0">
                  <a:pos x="89" y="7"/>
                </a:cxn>
                <a:cxn ang="0">
                  <a:pos x="89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5" y="0"/>
                </a:cxn>
              </a:cxnLst>
              <a:rect l="0" t="0" r="r" b="b"/>
              <a:pathLst>
                <a:path w="90" h="66">
                  <a:moveTo>
                    <a:pt x="85" y="0"/>
                  </a:moveTo>
                  <a:lnTo>
                    <a:pt x="85" y="0"/>
                  </a:lnTo>
                  <a:lnTo>
                    <a:pt x="78" y="1"/>
                  </a:lnTo>
                  <a:lnTo>
                    <a:pt x="70" y="4"/>
                  </a:lnTo>
                  <a:lnTo>
                    <a:pt x="62" y="7"/>
                  </a:lnTo>
                  <a:lnTo>
                    <a:pt x="55" y="11"/>
                  </a:lnTo>
                  <a:lnTo>
                    <a:pt x="41" y="22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1" y="37"/>
                  </a:lnTo>
                  <a:lnTo>
                    <a:pt x="10" y="45"/>
                  </a:lnTo>
                  <a:lnTo>
                    <a:pt x="6" y="50"/>
                  </a:lnTo>
                  <a:lnTo>
                    <a:pt x="1" y="55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30" y="4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51" y="26"/>
                  </a:lnTo>
                  <a:lnTo>
                    <a:pt x="62" y="19"/>
                  </a:lnTo>
                  <a:lnTo>
                    <a:pt x="74" y="12"/>
                  </a:lnTo>
                  <a:lnTo>
                    <a:pt x="80" y="10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3" name="Freeform 679"/>
            <p:cNvSpPr/>
            <p:nvPr/>
          </p:nvSpPr>
          <p:spPr bwMode="auto">
            <a:xfrm>
              <a:off x="3705226" y="4510088"/>
              <a:ext cx="52388" cy="34925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9" y="2"/>
                </a:cxn>
                <a:cxn ang="0">
                  <a:pos x="85" y="3"/>
                </a:cxn>
                <a:cxn ang="0">
                  <a:pos x="76" y="9"/>
                </a:cxn>
                <a:cxn ang="0">
                  <a:pos x="69" y="15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6" y="27"/>
                </a:cxn>
                <a:cxn ang="0">
                  <a:pos x="49" y="31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0" y="49"/>
                </a:cxn>
                <a:cxn ang="0">
                  <a:pos x="12" y="54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2" y="58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13" y="64"/>
                </a:cxn>
                <a:cxn ang="0">
                  <a:pos x="20" y="61"/>
                </a:cxn>
                <a:cxn ang="0">
                  <a:pos x="34" y="52"/>
                </a:cxn>
                <a:cxn ang="0">
                  <a:pos x="46" y="43"/>
                </a:cxn>
                <a:cxn ang="0">
                  <a:pos x="60" y="35"/>
                </a:cxn>
                <a:cxn ang="0">
                  <a:pos x="60" y="35"/>
                </a:cxn>
                <a:cxn ang="0">
                  <a:pos x="64" y="32"/>
                </a:cxn>
                <a:cxn ang="0">
                  <a:pos x="68" y="29"/>
                </a:cxn>
                <a:cxn ang="0">
                  <a:pos x="76" y="20"/>
                </a:cxn>
                <a:cxn ang="0">
                  <a:pos x="81" y="16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67">
                  <a:moveTo>
                    <a:pt x="94" y="0"/>
                  </a:moveTo>
                  <a:lnTo>
                    <a:pt x="94" y="0"/>
                  </a:lnTo>
                  <a:lnTo>
                    <a:pt x="89" y="2"/>
                  </a:lnTo>
                  <a:lnTo>
                    <a:pt x="85" y="3"/>
                  </a:lnTo>
                  <a:lnTo>
                    <a:pt x="76" y="9"/>
                  </a:lnTo>
                  <a:lnTo>
                    <a:pt x="69" y="15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6" y="27"/>
                  </a:lnTo>
                  <a:lnTo>
                    <a:pt x="49" y="3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20" y="49"/>
                  </a:lnTo>
                  <a:lnTo>
                    <a:pt x="12" y="54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3" y="64"/>
                  </a:lnTo>
                  <a:lnTo>
                    <a:pt x="20" y="61"/>
                  </a:lnTo>
                  <a:lnTo>
                    <a:pt x="34" y="52"/>
                  </a:lnTo>
                  <a:lnTo>
                    <a:pt x="46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4" y="32"/>
                  </a:lnTo>
                  <a:lnTo>
                    <a:pt x="68" y="29"/>
                  </a:lnTo>
                  <a:lnTo>
                    <a:pt x="76" y="20"/>
                  </a:lnTo>
                  <a:lnTo>
                    <a:pt x="81" y="16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4" name="Freeform 680"/>
            <p:cNvSpPr/>
            <p:nvPr/>
          </p:nvSpPr>
          <p:spPr bwMode="auto">
            <a:xfrm>
              <a:off x="3756026" y="4508500"/>
              <a:ext cx="44450" cy="36513"/>
            </a:xfrm>
            <a:custGeom>
              <a:avLst/>
              <a:gdLst/>
              <a:ahLst/>
              <a:cxnLst>
                <a:cxn ang="0">
                  <a:pos x="76" y="3"/>
                </a:cxn>
                <a:cxn ang="0">
                  <a:pos x="76" y="3"/>
                </a:cxn>
                <a:cxn ang="0">
                  <a:pos x="74" y="7"/>
                </a:cxn>
                <a:cxn ang="0">
                  <a:pos x="71" y="11"/>
                </a:cxn>
                <a:cxn ang="0">
                  <a:pos x="66" y="15"/>
                </a:cxn>
                <a:cxn ang="0">
                  <a:pos x="61" y="18"/>
                </a:cxn>
                <a:cxn ang="0">
                  <a:pos x="40" y="30"/>
                </a:cxn>
                <a:cxn ang="0">
                  <a:pos x="40" y="30"/>
                </a:cxn>
                <a:cxn ang="0">
                  <a:pos x="29" y="37"/>
                </a:cxn>
                <a:cxn ang="0">
                  <a:pos x="19" y="44"/>
                </a:cxn>
                <a:cxn ang="0">
                  <a:pos x="10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5" y="71"/>
                </a:cxn>
                <a:cxn ang="0">
                  <a:pos x="5" y="71"/>
                </a:cxn>
                <a:cxn ang="0">
                  <a:pos x="8" y="70"/>
                </a:cxn>
                <a:cxn ang="0">
                  <a:pos x="11" y="69"/>
                </a:cxn>
                <a:cxn ang="0">
                  <a:pos x="14" y="67"/>
                </a:cxn>
                <a:cxn ang="0">
                  <a:pos x="17" y="65"/>
                </a:cxn>
                <a:cxn ang="0">
                  <a:pos x="17" y="65"/>
                </a:cxn>
                <a:cxn ang="0">
                  <a:pos x="18" y="63"/>
                </a:cxn>
                <a:cxn ang="0">
                  <a:pos x="18" y="62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7" y="51"/>
                </a:cxn>
                <a:cxn ang="0">
                  <a:pos x="35" y="44"/>
                </a:cxn>
                <a:cxn ang="0">
                  <a:pos x="55" y="32"/>
                </a:cxn>
                <a:cxn ang="0">
                  <a:pos x="55" y="32"/>
                </a:cxn>
                <a:cxn ang="0">
                  <a:pos x="63" y="27"/>
                </a:cxn>
                <a:cxn ang="0">
                  <a:pos x="73" y="21"/>
                </a:cxn>
                <a:cxn ang="0">
                  <a:pos x="77" y="18"/>
                </a:cxn>
                <a:cxn ang="0">
                  <a:pos x="80" y="15"/>
                </a:cxn>
                <a:cxn ang="0">
                  <a:pos x="83" y="10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3"/>
                </a:cxn>
                <a:cxn ang="0">
                  <a:pos x="76" y="3"/>
                </a:cxn>
              </a:cxnLst>
              <a:rect l="0" t="0" r="r" b="b"/>
              <a:pathLst>
                <a:path w="85" h="71">
                  <a:moveTo>
                    <a:pt x="76" y="3"/>
                  </a:moveTo>
                  <a:lnTo>
                    <a:pt x="76" y="3"/>
                  </a:lnTo>
                  <a:lnTo>
                    <a:pt x="74" y="7"/>
                  </a:lnTo>
                  <a:lnTo>
                    <a:pt x="71" y="11"/>
                  </a:lnTo>
                  <a:lnTo>
                    <a:pt x="66" y="15"/>
                  </a:lnTo>
                  <a:lnTo>
                    <a:pt x="61" y="1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29" y="37"/>
                  </a:lnTo>
                  <a:lnTo>
                    <a:pt x="19" y="44"/>
                  </a:lnTo>
                  <a:lnTo>
                    <a:pt x="10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8" y="70"/>
                  </a:lnTo>
                  <a:lnTo>
                    <a:pt x="11" y="69"/>
                  </a:lnTo>
                  <a:lnTo>
                    <a:pt x="14" y="67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7" y="51"/>
                  </a:lnTo>
                  <a:lnTo>
                    <a:pt x="35" y="44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63" y="27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0" y="15"/>
                  </a:lnTo>
                  <a:lnTo>
                    <a:pt x="83" y="1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3"/>
                  </a:lnTo>
                  <a:lnTo>
                    <a:pt x="7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5" name="Freeform 681"/>
            <p:cNvSpPr/>
            <p:nvPr/>
          </p:nvSpPr>
          <p:spPr bwMode="auto">
            <a:xfrm>
              <a:off x="3800476" y="4510088"/>
              <a:ext cx="33338" cy="33338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16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8" y="41"/>
                </a:cxn>
                <a:cxn ang="0">
                  <a:pos x="3" y="47"/>
                </a:cxn>
                <a:cxn ang="0">
                  <a:pos x="1" y="5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2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55"/>
                </a:cxn>
                <a:cxn ang="0">
                  <a:pos x="12" y="50"/>
                </a:cxn>
                <a:cxn ang="0">
                  <a:pos x="19" y="44"/>
                </a:cxn>
                <a:cxn ang="0">
                  <a:pos x="34" y="33"/>
                </a:cxn>
                <a:cxn ang="0">
                  <a:pos x="34" y="33"/>
                </a:cxn>
                <a:cxn ang="0">
                  <a:pos x="47" y="20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9" y="2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62">
                  <a:moveTo>
                    <a:pt x="52" y="2"/>
                  </a:moveTo>
                  <a:lnTo>
                    <a:pt x="52" y="2"/>
                  </a:lnTo>
                  <a:lnTo>
                    <a:pt x="38" y="1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8" y="41"/>
                  </a:lnTo>
                  <a:lnTo>
                    <a:pt x="3" y="47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55"/>
                  </a:lnTo>
                  <a:lnTo>
                    <a:pt x="12" y="50"/>
                  </a:lnTo>
                  <a:lnTo>
                    <a:pt x="19" y="44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7" y="2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9" y="2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6" name="Freeform 682"/>
            <p:cNvSpPr/>
            <p:nvPr/>
          </p:nvSpPr>
          <p:spPr bwMode="auto">
            <a:xfrm>
              <a:off x="3840163" y="4508500"/>
              <a:ext cx="28575" cy="317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2" y="8"/>
                </a:cxn>
                <a:cxn ang="0">
                  <a:pos x="41" y="12"/>
                </a:cxn>
                <a:cxn ang="0">
                  <a:pos x="37" y="19"/>
                </a:cxn>
                <a:cxn ang="0">
                  <a:pos x="32" y="26"/>
                </a:cxn>
                <a:cxn ang="0">
                  <a:pos x="26" y="32"/>
                </a:cxn>
                <a:cxn ang="0">
                  <a:pos x="12" y="42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5" y="61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52"/>
                </a:cxn>
                <a:cxn ang="0">
                  <a:pos x="22" y="46"/>
                </a:cxn>
                <a:cxn ang="0">
                  <a:pos x="35" y="35"/>
                </a:cxn>
                <a:cxn ang="0">
                  <a:pos x="41" y="29"/>
                </a:cxn>
                <a:cxn ang="0">
                  <a:pos x="46" y="21"/>
                </a:cxn>
                <a:cxn ang="0">
                  <a:pos x="51" y="13"/>
                </a:cxn>
                <a:cxn ang="0">
                  <a:pos x="52" y="9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61">
                  <a:moveTo>
                    <a:pt x="42" y="4"/>
                  </a:moveTo>
                  <a:lnTo>
                    <a:pt x="42" y="4"/>
                  </a:lnTo>
                  <a:lnTo>
                    <a:pt x="42" y="8"/>
                  </a:lnTo>
                  <a:lnTo>
                    <a:pt x="41" y="12"/>
                  </a:lnTo>
                  <a:lnTo>
                    <a:pt x="37" y="19"/>
                  </a:lnTo>
                  <a:lnTo>
                    <a:pt x="32" y="26"/>
                  </a:lnTo>
                  <a:lnTo>
                    <a:pt x="26" y="3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5" y="61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52"/>
                  </a:lnTo>
                  <a:lnTo>
                    <a:pt x="22" y="46"/>
                  </a:lnTo>
                  <a:lnTo>
                    <a:pt x="35" y="35"/>
                  </a:lnTo>
                  <a:lnTo>
                    <a:pt x="41" y="29"/>
                  </a:lnTo>
                  <a:lnTo>
                    <a:pt x="46" y="21"/>
                  </a:lnTo>
                  <a:lnTo>
                    <a:pt x="51" y="13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7" name="Freeform 683"/>
            <p:cNvSpPr/>
            <p:nvPr/>
          </p:nvSpPr>
          <p:spPr bwMode="auto">
            <a:xfrm>
              <a:off x="3295651" y="4622800"/>
              <a:ext cx="38100" cy="4286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9" y="3"/>
                </a:cxn>
                <a:cxn ang="0">
                  <a:pos x="55" y="7"/>
                </a:cxn>
                <a:cxn ang="0">
                  <a:pos x="51" y="11"/>
                </a:cxn>
                <a:cxn ang="0">
                  <a:pos x="48" y="15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25" y="43"/>
                </a:cxn>
                <a:cxn ang="0">
                  <a:pos x="16" y="52"/>
                </a:cxn>
                <a:cxn ang="0">
                  <a:pos x="7" y="63"/>
                </a:cxn>
                <a:cxn ang="0">
                  <a:pos x="3" y="68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3" y="71"/>
                </a:cxn>
                <a:cxn ang="0">
                  <a:pos x="16" y="66"/>
                </a:cxn>
                <a:cxn ang="0">
                  <a:pos x="24" y="57"/>
                </a:cxn>
                <a:cxn ang="0">
                  <a:pos x="42" y="41"/>
                </a:cxn>
                <a:cxn ang="0">
                  <a:pos x="42" y="41"/>
                </a:cxn>
                <a:cxn ang="0">
                  <a:pos x="45" y="37"/>
                </a:cxn>
                <a:cxn ang="0">
                  <a:pos x="48" y="33"/>
                </a:cxn>
                <a:cxn ang="0">
                  <a:pos x="54" y="23"/>
                </a:cxn>
                <a:cxn ang="0">
                  <a:pos x="57" y="18"/>
                </a:cxn>
                <a:cxn ang="0">
                  <a:pos x="60" y="14"/>
                </a:cxn>
                <a:cxn ang="0">
                  <a:pos x="64" y="11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1" h="79">
                  <a:moveTo>
                    <a:pt x="64" y="0"/>
                  </a:moveTo>
                  <a:lnTo>
                    <a:pt x="64" y="0"/>
                  </a:lnTo>
                  <a:lnTo>
                    <a:pt x="59" y="3"/>
                  </a:lnTo>
                  <a:lnTo>
                    <a:pt x="55" y="7"/>
                  </a:lnTo>
                  <a:lnTo>
                    <a:pt x="51" y="11"/>
                  </a:lnTo>
                  <a:lnTo>
                    <a:pt x="48" y="15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25" y="43"/>
                  </a:lnTo>
                  <a:lnTo>
                    <a:pt x="16" y="52"/>
                  </a:lnTo>
                  <a:lnTo>
                    <a:pt x="7" y="63"/>
                  </a:lnTo>
                  <a:lnTo>
                    <a:pt x="3" y="68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3" y="71"/>
                  </a:lnTo>
                  <a:lnTo>
                    <a:pt x="16" y="66"/>
                  </a:lnTo>
                  <a:lnTo>
                    <a:pt x="24" y="57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5" y="37"/>
                  </a:lnTo>
                  <a:lnTo>
                    <a:pt x="48" y="33"/>
                  </a:lnTo>
                  <a:lnTo>
                    <a:pt x="54" y="23"/>
                  </a:lnTo>
                  <a:lnTo>
                    <a:pt x="57" y="18"/>
                  </a:lnTo>
                  <a:lnTo>
                    <a:pt x="60" y="14"/>
                  </a:lnTo>
                  <a:lnTo>
                    <a:pt x="64" y="11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8" name="Freeform 684"/>
            <p:cNvSpPr/>
            <p:nvPr/>
          </p:nvSpPr>
          <p:spPr bwMode="auto">
            <a:xfrm>
              <a:off x="3286126" y="4643438"/>
              <a:ext cx="61913" cy="635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03" y="4"/>
                </a:cxn>
                <a:cxn ang="0">
                  <a:pos x="95" y="9"/>
                </a:cxn>
                <a:cxn ang="0">
                  <a:pos x="88" y="15"/>
                </a:cxn>
                <a:cxn ang="0">
                  <a:pos x="81" y="22"/>
                </a:cxn>
                <a:cxn ang="0">
                  <a:pos x="70" y="35"/>
                </a:cxn>
                <a:cxn ang="0">
                  <a:pos x="57" y="48"/>
                </a:cxn>
                <a:cxn ang="0">
                  <a:pos x="57" y="48"/>
                </a:cxn>
                <a:cxn ang="0">
                  <a:pos x="50" y="55"/>
                </a:cxn>
                <a:cxn ang="0">
                  <a:pos x="43" y="62"/>
                </a:cxn>
                <a:cxn ang="0">
                  <a:pos x="36" y="68"/>
                </a:cxn>
                <a:cxn ang="0">
                  <a:pos x="29" y="75"/>
                </a:cxn>
                <a:cxn ang="0">
                  <a:pos x="29" y="75"/>
                </a:cxn>
                <a:cxn ang="0">
                  <a:pos x="14" y="92"/>
                </a:cxn>
                <a:cxn ang="0">
                  <a:pos x="1" y="109"/>
                </a:cxn>
                <a:cxn ang="0">
                  <a:pos x="1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7" y="117"/>
                </a:cxn>
                <a:cxn ang="0">
                  <a:pos x="19" y="101"/>
                </a:cxn>
                <a:cxn ang="0">
                  <a:pos x="32" y="87"/>
                </a:cxn>
                <a:cxn ang="0">
                  <a:pos x="45" y="72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7" y="54"/>
                </a:cxn>
                <a:cxn ang="0">
                  <a:pos x="73" y="46"/>
                </a:cxn>
                <a:cxn ang="0">
                  <a:pos x="85" y="32"/>
                </a:cxn>
                <a:cxn ang="0">
                  <a:pos x="93" y="26"/>
                </a:cxn>
                <a:cxn ang="0">
                  <a:pos x="99" y="18"/>
                </a:cxn>
                <a:cxn ang="0">
                  <a:pos x="107" y="13"/>
                </a:cxn>
                <a:cxn ang="0">
                  <a:pos x="115" y="8"/>
                </a:cxn>
                <a:cxn ang="0">
                  <a:pos x="115" y="8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4"/>
                </a:cxn>
                <a:cxn ang="0">
                  <a:pos x="117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119">
                  <a:moveTo>
                    <a:pt x="110" y="0"/>
                  </a:moveTo>
                  <a:lnTo>
                    <a:pt x="110" y="0"/>
                  </a:lnTo>
                  <a:lnTo>
                    <a:pt x="103" y="4"/>
                  </a:lnTo>
                  <a:lnTo>
                    <a:pt x="95" y="9"/>
                  </a:lnTo>
                  <a:lnTo>
                    <a:pt x="88" y="15"/>
                  </a:lnTo>
                  <a:lnTo>
                    <a:pt x="81" y="22"/>
                  </a:lnTo>
                  <a:lnTo>
                    <a:pt x="70" y="35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0" y="55"/>
                  </a:lnTo>
                  <a:lnTo>
                    <a:pt x="43" y="62"/>
                  </a:lnTo>
                  <a:lnTo>
                    <a:pt x="36" y="68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14" y="92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19" y="101"/>
                  </a:lnTo>
                  <a:lnTo>
                    <a:pt x="32" y="87"/>
                  </a:lnTo>
                  <a:lnTo>
                    <a:pt x="45" y="72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7" y="54"/>
                  </a:lnTo>
                  <a:lnTo>
                    <a:pt x="73" y="46"/>
                  </a:lnTo>
                  <a:lnTo>
                    <a:pt x="85" y="32"/>
                  </a:lnTo>
                  <a:lnTo>
                    <a:pt x="93" y="26"/>
                  </a:lnTo>
                  <a:lnTo>
                    <a:pt x="99" y="18"/>
                  </a:lnTo>
                  <a:lnTo>
                    <a:pt x="107" y="13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4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9" name="Freeform 685"/>
            <p:cNvSpPr/>
            <p:nvPr/>
          </p:nvSpPr>
          <p:spPr bwMode="auto">
            <a:xfrm>
              <a:off x="3295651" y="4686300"/>
              <a:ext cx="38100" cy="47625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60" y="10"/>
                </a:cxn>
                <a:cxn ang="0">
                  <a:pos x="58" y="14"/>
                </a:cxn>
                <a:cxn ang="0">
                  <a:pos x="55" y="18"/>
                </a:cxn>
                <a:cxn ang="0">
                  <a:pos x="51" y="22"/>
                </a:cxn>
                <a:cxn ang="0">
                  <a:pos x="44" y="29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23" y="52"/>
                </a:cxn>
                <a:cxn ang="0">
                  <a:pos x="23" y="52"/>
                </a:cxn>
                <a:cxn ang="0">
                  <a:pos x="8" y="68"/>
                </a:cxn>
                <a:cxn ang="0">
                  <a:pos x="2" y="77"/>
                </a:cxn>
                <a:cxn ang="0">
                  <a:pos x="0" y="8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9" y="87"/>
                </a:cxn>
                <a:cxn ang="0">
                  <a:pos x="9" y="86"/>
                </a:cxn>
                <a:cxn ang="0">
                  <a:pos x="9" y="84"/>
                </a:cxn>
                <a:cxn ang="0">
                  <a:pos x="8" y="82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9" y="83"/>
                </a:cxn>
                <a:cxn ang="0">
                  <a:pos x="11" y="84"/>
                </a:cxn>
                <a:cxn ang="0">
                  <a:pos x="13" y="80"/>
                </a:cxn>
                <a:cxn ang="0">
                  <a:pos x="13" y="80"/>
                </a:cxn>
                <a:cxn ang="0">
                  <a:pos x="23" y="67"/>
                </a:cxn>
                <a:cxn ang="0">
                  <a:pos x="23" y="67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49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7" y="17"/>
                </a:cxn>
                <a:cxn ang="0">
                  <a:pos x="69" y="11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1" h="90">
                  <a:moveTo>
                    <a:pt x="62" y="5"/>
                  </a:moveTo>
                  <a:lnTo>
                    <a:pt x="62" y="5"/>
                  </a:lnTo>
                  <a:lnTo>
                    <a:pt x="60" y="10"/>
                  </a:lnTo>
                  <a:lnTo>
                    <a:pt x="58" y="14"/>
                  </a:lnTo>
                  <a:lnTo>
                    <a:pt x="55" y="18"/>
                  </a:lnTo>
                  <a:lnTo>
                    <a:pt x="51" y="22"/>
                  </a:lnTo>
                  <a:lnTo>
                    <a:pt x="44" y="2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8" y="68"/>
                  </a:lnTo>
                  <a:lnTo>
                    <a:pt x="2" y="77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9" y="87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9" y="83"/>
                  </a:lnTo>
                  <a:lnTo>
                    <a:pt x="11" y="84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49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7" y="17"/>
                  </a:lnTo>
                  <a:lnTo>
                    <a:pt x="69" y="11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0" name="Freeform 686"/>
            <p:cNvSpPr/>
            <p:nvPr/>
          </p:nvSpPr>
          <p:spPr bwMode="auto">
            <a:xfrm>
              <a:off x="3313113" y="4700588"/>
              <a:ext cx="46038" cy="47625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67" y="8"/>
                </a:cxn>
                <a:cxn ang="0">
                  <a:pos x="58" y="16"/>
                </a:cxn>
                <a:cxn ang="0">
                  <a:pos x="39" y="33"/>
                </a:cxn>
                <a:cxn ang="0">
                  <a:pos x="39" y="33"/>
                </a:cxn>
                <a:cxn ang="0">
                  <a:pos x="28" y="44"/>
                </a:cxn>
                <a:cxn ang="0">
                  <a:pos x="17" y="56"/>
                </a:cxn>
                <a:cxn ang="0">
                  <a:pos x="9" y="70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9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6" y="76"/>
                </a:cxn>
                <a:cxn ang="0">
                  <a:pos x="23" y="64"/>
                </a:cxn>
                <a:cxn ang="0">
                  <a:pos x="32" y="53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61" y="25"/>
                </a:cxn>
                <a:cxn ang="0">
                  <a:pos x="73" y="16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6" h="90">
                  <a:moveTo>
                    <a:pt x="79" y="1"/>
                  </a:moveTo>
                  <a:lnTo>
                    <a:pt x="79" y="1"/>
                  </a:lnTo>
                  <a:lnTo>
                    <a:pt x="67" y="8"/>
                  </a:lnTo>
                  <a:lnTo>
                    <a:pt x="58" y="16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28" y="44"/>
                  </a:lnTo>
                  <a:lnTo>
                    <a:pt x="17" y="56"/>
                  </a:lnTo>
                  <a:lnTo>
                    <a:pt x="9" y="70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6" y="76"/>
                  </a:lnTo>
                  <a:lnTo>
                    <a:pt x="23" y="64"/>
                  </a:lnTo>
                  <a:lnTo>
                    <a:pt x="32" y="53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61" y="25"/>
                  </a:lnTo>
                  <a:lnTo>
                    <a:pt x="73" y="16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1" name="Freeform 687"/>
            <p:cNvSpPr/>
            <p:nvPr/>
          </p:nvSpPr>
          <p:spPr bwMode="auto">
            <a:xfrm>
              <a:off x="3371851" y="4705350"/>
              <a:ext cx="31750" cy="47625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20"/>
                </a:cxn>
                <a:cxn ang="0">
                  <a:pos x="25" y="41"/>
                </a:cxn>
                <a:cxn ang="0">
                  <a:pos x="12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89"/>
                </a:cxn>
                <a:cxn ang="0">
                  <a:pos x="5" y="8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8" y="87"/>
                </a:cxn>
                <a:cxn ang="0">
                  <a:pos x="19" y="67"/>
                </a:cxn>
                <a:cxn ang="0">
                  <a:pos x="32" y="46"/>
                </a:cxn>
                <a:cxn ang="0">
                  <a:pos x="45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89">
                  <a:moveTo>
                    <a:pt x="52" y="2"/>
                  </a:moveTo>
                  <a:lnTo>
                    <a:pt x="52" y="2"/>
                  </a:lnTo>
                  <a:lnTo>
                    <a:pt x="38" y="20"/>
                  </a:lnTo>
                  <a:lnTo>
                    <a:pt x="25" y="41"/>
                  </a:lnTo>
                  <a:lnTo>
                    <a:pt x="12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5" y="89"/>
                  </a:lnTo>
                  <a:lnTo>
                    <a:pt x="7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19" y="67"/>
                  </a:lnTo>
                  <a:lnTo>
                    <a:pt x="32" y="46"/>
                  </a:lnTo>
                  <a:lnTo>
                    <a:pt x="45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2" name="Freeform 688"/>
            <p:cNvSpPr/>
            <p:nvPr/>
          </p:nvSpPr>
          <p:spPr bwMode="auto">
            <a:xfrm>
              <a:off x="3419476" y="4713288"/>
              <a:ext cx="26988" cy="4127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6" y="11"/>
                </a:cxn>
                <a:cxn ang="0">
                  <a:pos x="29" y="21"/>
                </a:cxn>
                <a:cxn ang="0">
                  <a:pos x="21" y="31"/>
                </a:cxn>
                <a:cxn ang="0">
                  <a:pos x="14" y="41"/>
                </a:cxn>
                <a:cxn ang="0">
                  <a:pos x="14" y="41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2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9"/>
                </a:cxn>
                <a:cxn ang="0">
                  <a:pos x="11" y="64"/>
                </a:cxn>
                <a:cxn ang="0">
                  <a:pos x="13" y="59"/>
                </a:cxn>
                <a:cxn ang="0">
                  <a:pos x="15" y="55"/>
                </a:cxn>
                <a:cxn ang="0">
                  <a:pos x="22" y="47"/>
                </a:cxn>
                <a:cxn ang="0">
                  <a:pos x="30" y="38"/>
                </a:cxn>
                <a:cxn ang="0">
                  <a:pos x="30" y="38"/>
                </a:cxn>
                <a:cxn ang="0">
                  <a:pos x="35" y="31"/>
                </a:cxn>
                <a:cxn ang="0">
                  <a:pos x="40" y="24"/>
                </a:cxn>
                <a:cxn ang="0">
                  <a:pos x="45" y="1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1" h="79">
                  <a:moveTo>
                    <a:pt x="44" y="1"/>
                  </a:moveTo>
                  <a:lnTo>
                    <a:pt x="44" y="1"/>
                  </a:lnTo>
                  <a:lnTo>
                    <a:pt x="36" y="11"/>
                  </a:lnTo>
                  <a:lnTo>
                    <a:pt x="29" y="21"/>
                  </a:lnTo>
                  <a:lnTo>
                    <a:pt x="21" y="3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2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9"/>
                  </a:lnTo>
                  <a:lnTo>
                    <a:pt x="11" y="64"/>
                  </a:lnTo>
                  <a:lnTo>
                    <a:pt x="13" y="59"/>
                  </a:lnTo>
                  <a:lnTo>
                    <a:pt x="15" y="55"/>
                  </a:lnTo>
                  <a:lnTo>
                    <a:pt x="22" y="47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5" y="31"/>
                  </a:lnTo>
                  <a:lnTo>
                    <a:pt x="40" y="24"/>
                  </a:lnTo>
                  <a:lnTo>
                    <a:pt x="45" y="1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3" name="Freeform 689"/>
            <p:cNvSpPr/>
            <p:nvPr/>
          </p:nvSpPr>
          <p:spPr bwMode="auto">
            <a:xfrm>
              <a:off x="3452813" y="4711700"/>
              <a:ext cx="31750" cy="428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8"/>
                </a:cxn>
                <a:cxn ang="0">
                  <a:pos x="49" y="13"/>
                </a:cxn>
                <a:cxn ang="0">
                  <a:pos x="44" y="22"/>
                </a:cxn>
                <a:cxn ang="0">
                  <a:pos x="38" y="30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6" y="55"/>
                </a:cxn>
                <a:cxn ang="0">
                  <a:pos x="8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7" y="78"/>
                </a:cxn>
                <a:cxn ang="0">
                  <a:pos x="7" y="78"/>
                </a:cxn>
                <a:cxn ang="0">
                  <a:pos x="17" y="67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1" y="40"/>
                </a:cxn>
                <a:cxn ang="0">
                  <a:pos x="47" y="31"/>
                </a:cxn>
                <a:cxn ang="0">
                  <a:pos x="53" y="23"/>
                </a:cxn>
                <a:cxn ang="0">
                  <a:pos x="58" y="14"/>
                </a:cxn>
                <a:cxn ang="0">
                  <a:pos x="59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81">
                  <a:moveTo>
                    <a:pt x="51" y="4"/>
                  </a:moveTo>
                  <a:lnTo>
                    <a:pt x="51" y="4"/>
                  </a:lnTo>
                  <a:lnTo>
                    <a:pt x="50" y="8"/>
                  </a:lnTo>
                  <a:lnTo>
                    <a:pt x="49" y="13"/>
                  </a:lnTo>
                  <a:lnTo>
                    <a:pt x="44" y="22"/>
                  </a:lnTo>
                  <a:lnTo>
                    <a:pt x="38" y="30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16" y="55"/>
                  </a:lnTo>
                  <a:lnTo>
                    <a:pt x="8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7" y="67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7" y="31"/>
                  </a:lnTo>
                  <a:lnTo>
                    <a:pt x="53" y="23"/>
                  </a:lnTo>
                  <a:lnTo>
                    <a:pt x="58" y="14"/>
                  </a:lnTo>
                  <a:lnTo>
                    <a:pt x="59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4" name="Freeform 690"/>
            <p:cNvSpPr/>
            <p:nvPr/>
          </p:nvSpPr>
          <p:spPr bwMode="auto">
            <a:xfrm>
              <a:off x="3487738" y="4716463"/>
              <a:ext cx="26988" cy="349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10"/>
                </a:cxn>
                <a:cxn ang="0">
                  <a:pos x="37" y="16"/>
                </a:cxn>
                <a:cxn ang="0">
                  <a:pos x="32" y="22"/>
                </a:cxn>
                <a:cxn ang="0">
                  <a:pos x="28" y="27"/>
                </a:cxn>
                <a:cxn ang="0">
                  <a:pos x="28" y="27"/>
                </a:cxn>
                <a:cxn ang="0">
                  <a:pos x="13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5" y="55"/>
                </a:cxn>
                <a:cxn ang="0">
                  <a:pos x="22" y="46"/>
                </a:cxn>
                <a:cxn ang="0">
                  <a:pos x="39" y="29"/>
                </a:cxn>
                <a:cxn ang="0">
                  <a:pos x="39" y="29"/>
                </a:cxn>
                <a:cxn ang="0">
                  <a:pos x="41" y="26"/>
                </a:cxn>
                <a:cxn ang="0">
                  <a:pos x="42" y="24"/>
                </a:cxn>
                <a:cxn ang="0">
                  <a:pos x="45" y="18"/>
                </a:cxn>
                <a:cxn ang="0">
                  <a:pos x="45" y="18"/>
                </a:cxn>
                <a:cxn ang="0">
                  <a:pos x="49" y="12"/>
                </a:cxn>
                <a:cxn ang="0">
                  <a:pos x="50" y="10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66">
                  <a:moveTo>
                    <a:pt x="42" y="3"/>
                  </a:moveTo>
                  <a:lnTo>
                    <a:pt x="42" y="3"/>
                  </a:lnTo>
                  <a:lnTo>
                    <a:pt x="40" y="10"/>
                  </a:lnTo>
                  <a:lnTo>
                    <a:pt x="37" y="16"/>
                  </a:lnTo>
                  <a:lnTo>
                    <a:pt x="32" y="22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13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5" y="55"/>
                  </a:lnTo>
                  <a:lnTo>
                    <a:pt x="22" y="46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9" y="12"/>
                  </a:lnTo>
                  <a:lnTo>
                    <a:pt x="50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5" name="Freeform 691"/>
            <p:cNvSpPr/>
            <p:nvPr/>
          </p:nvSpPr>
          <p:spPr bwMode="auto">
            <a:xfrm>
              <a:off x="3544888" y="4716463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5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2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22" y="55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50" y="23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7" h="72">
                  <a:moveTo>
                    <a:pt x="59" y="1"/>
                  </a:moveTo>
                  <a:lnTo>
                    <a:pt x="59" y="1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5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22" y="55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50" y="23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6" name="Freeform 692"/>
            <p:cNvSpPr/>
            <p:nvPr/>
          </p:nvSpPr>
          <p:spPr bwMode="auto">
            <a:xfrm>
              <a:off x="3587751" y="4708525"/>
              <a:ext cx="36513" cy="4286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6" y="17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14" y="52"/>
                </a:cxn>
                <a:cxn ang="0">
                  <a:pos x="7" y="63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5" y="68"/>
                </a:cxn>
                <a:cxn ang="0">
                  <a:pos x="21" y="59"/>
                </a:cxn>
                <a:cxn ang="0">
                  <a:pos x="29" y="49"/>
                </a:cxn>
                <a:cxn ang="0">
                  <a:pos x="37" y="40"/>
                </a:cxn>
                <a:cxn ang="0">
                  <a:pos x="53" y="24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1" h="80">
                  <a:moveTo>
                    <a:pt x="63" y="1"/>
                  </a:moveTo>
                  <a:lnTo>
                    <a:pt x="63" y="1"/>
                  </a:lnTo>
                  <a:lnTo>
                    <a:pt x="46" y="17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14" y="52"/>
                  </a:lnTo>
                  <a:lnTo>
                    <a:pt x="7" y="63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5" y="68"/>
                  </a:lnTo>
                  <a:lnTo>
                    <a:pt x="21" y="59"/>
                  </a:lnTo>
                  <a:lnTo>
                    <a:pt x="29" y="49"/>
                  </a:lnTo>
                  <a:lnTo>
                    <a:pt x="37" y="40"/>
                  </a:lnTo>
                  <a:lnTo>
                    <a:pt x="53" y="24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7" name="Freeform 693"/>
            <p:cNvSpPr/>
            <p:nvPr/>
          </p:nvSpPr>
          <p:spPr bwMode="auto">
            <a:xfrm>
              <a:off x="3632201" y="4710113"/>
              <a:ext cx="38100" cy="3810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1" y="11"/>
                </a:cxn>
                <a:cxn ang="0">
                  <a:pos x="38" y="23"/>
                </a:cxn>
                <a:cxn ang="0">
                  <a:pos x="13" y="45"/>
                </a:cxn>
                <a:cxn ang="0">
                  <a:pos x="13" y="45"/>
                </a:cxn>
                <a:cxn ang="0">
                  <a:pos x="7" y="53"/>
                </a:cxn>
                <a:cxn ang="0">
                  <a:pos x="4" y="57"/>
                </a:cxn>
                <a:cxn ang="0">
                  <a:pos x="1" y="61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5" y="70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71"/>
                </a:cxn>
                <a:cxn ang="0">
                  <a:pos x="14" y="70"/>
                </a:cxn>
                <a:cxn ang="0">
                  <a:pos x="14" y="68"/>
                </a:cxn>
                <a:cxn ang="0">
                  <a:pos x="15" y="67"/>
                </a:cxn>
                <a:cxn ang="0">
                  <a:pos x="14" y="65"/>
                </a:cxn>
                <a:cxn ang="0">
                  <a:pos x="14" y="64"/>
                </a:cxn>
                <a:cxn ang="0">
                  <a:pos x="12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3" y="61"/>
                </a:cxn>
                <a:cxn ang="0">
                  <a:pos x="16" y="57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52" y="23"/>
                </a:cxn>
                <a:cxn ang="0">
                  <a:pos x="60" y="1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1">
                  <a:moveTo>
                    <a:pt x="64" y="1"/>
                  </a:moveTo>
                  <a:lnTo>
                    <a:pt x="64" y="1"/>
                  </a:lnTo>
                  <a:lnTo>
                    <a:pt x="51" y="11"/>
                  </a:lnTo>
                  <a:lnTo>
                    <a:pt x="38" y="2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7" y="53"/>
                  </a:lnTo>
                  <a:lnTo>
                    <a:pt x="4" y="57"/>
                  </a:lnTo>
                  <a:lnTo>
                    <a:pt x="1" y="61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5" y="70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1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5" y="67"/>
                  </a:lnTo>
                  <a:lnTo>
                    <a:pt x="14" y="65"/>
                  </a:lnTo>
                  <a:lnTo>
                    <a:pt x="14" y="64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6" y="57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52" y="23"/>
                  </a:lnTo>
                  <a:lnTo>
                    <a:pt x="60" y="1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8" name="Freeform 694"/>
            <p:cNvSpPr/>
            <p:nvPr/>
          </p:nvSpPr>
          <p:spPr bwMode="auto">
            <a:xfrm>
              <a:off x="3683001" y="4711700"/>
              <a:ext cx="3016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4" y="8"/>
                </a:cxn>
                <a:cxn ang="0">
                  <a:pos x="38" y="14"/>
                </a:cxn>
                <a:cxn ang="0">
                  <a:pos x="32" y="20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25" y="29"/>
                </a:cxn>
                <a:cxn ang="0">
                  <a:pos x="22" y="32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4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25" y="41"/>
                </a:cxn>
                <a:cxn ang="0">
                  <a:pos x="28" y="38"/>
                </a:cxn>
                <a:cxn ang="0">
                  <a:pos x="31" y="36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39" y="26"/>
                </a:cxn>
                <a:cxn ang="0">
                  <a:pos x="45" y="20"/>
                </a:cxn>
                <a:cxn ang="0">
                  <a:pos x="51" y="1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61">
                  <a:moveTo>
                    <a:pt x="48" y="2"/>
                  </a:moveTo>
                  <a:lnTo>
                    <a:pt x="48" y="2"/>
                  </a:lnTo>
                  <a:lnTo>
                    <a:pt x="44" y="8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5" y="29"/>
                  </a:lnTo>
                  <a:lnTo>
                    <a:pt x="22" y="32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8" y="38"/>
                  </a:lnTo>
                  <a:lnTo>
                    <a:pt x="31" y="36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9" y="26"/>
                  </a:lnTo>
                  <a:lnTo>
                    <a:pt x="45" y="20"/>
                  </a:lnTo>
                  <a:lnTo>
                    <a:pt x="51" y="1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9" name="Freeform 695"/>
            <p:cNvSpPr/>
            <p:nvPr/>
          </p:nvSpPr>
          <p:spPr bwMode="auto">
            <a:xfrm>
              <a:off x="3725863" y="4710113"/>
              <a:ext cx="36513" cy="4127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44" y="20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4" y="49"/>
                </a:cxn>
                <a:cxn ang="0">
                  <a:pos x="9" y="56"/>
                </a:cxn>
                <a:cxn ang="0">
                  <a:pos x="4" y="62"/>
                </a:cxn>
                <a:cxn ang="0">
                  <a:pos x="4" y="62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1" y="68"/>
                </a:cxn>
                <a:cxn ang="0">
                  <a:pos x="14" y="63"/>
                </a:cxn>
                <a:cxn ang="0">
                  <a:pos x="23" y="54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55" y="24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76">
                  <a:moveTo>
                    <a:pt x="63" y="2"/>
                  </a:moveTo>
                  <a:lnTo>
                    <a:pt x="63" y="2"/>
                  </a:lnTo>
                  <a:lnTo>
                    <a:pt x="44" y="20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4" y="49"/>
                  </a:lnTo>
                  <a:lnTo>
                    <a:pt x="9" y="56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68"/>
                  </a:lnTo>
                  <a:lnTo>
                    <a:pt x="14" y="63"/>
                  </a:lnTo>
                  <a:lnTo>
                    <a:pt x="23" y="54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55" y="24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0" name="Freeform 696"/>
            <p:cNvSpPr/>
            <p:nvPr/>
          </p:nvSpPr>
          <p:spPr bwMode="auto">
            <a:xfrm>
              <a:off x="3765551" y="4708525"/>
              <a:ext cx="34925" cy="3968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6" y="8"/>
                </a:cxn>
                <a:cxn ang="0">
                  <a:pos x="53" y="13"/>
                </a:cxn>
                <a:cxn ang="0">
                  <a:pos x="49" y="17"/>
                </a:cxn>
                <a:cxn ang="0">
                  <a:pos x="45" y="21"/>
                </a:cxn>
                <a:cxn ang="0">
                  <a:pos x="35" y="30"/>
                </a:cxn>
                <a:cxn ang="0">
                  <a:pos x="25" y="36"/>
                </a:cxn>
                <a:cxn ang="0">
                  <a:pos x="25" y="36"/>
                </a:cxn>
                <a:cxn ang="0">
                  <a:pos x="18" y="4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6" y="60"/>
                </a:cxn>
                <a:cxn ang="0">
                  <a:pos x="2" y="6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" y="73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4"/>
                </a:cxn>
                <a:cxn ang="0">
                  <a:pos x="14" y="69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21" y="56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1" y="44"/>
                </a:cxn>
                <a:cxn ang="0">
                  <a:pos x="37" y="40"/>
                </a:cxn>
                <a:cxn ang="0">
                  <a:pos x="47" y="32"/>
                </a:cxn>
                <a:cxn ang="0">
                  <a:pos x="47" y="32"/>
                </a:cxn>
                <a:cxn ang="0">
                  <a:pos x="53" y="26"/>
                </a:cxn>
                <a:cxn ang="0">
                  <a:pos x="59" y="20"/>
                </a:cxn>
                <a:cxn ang="0">
                  <a:pos x="64" y="13"/>
                </a:cxn>
                <a:cxn ang="0">
                  <a:pos x="65" y="10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5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7" h="75">
                  <a:moveTo>
                    <a:pt x="58" y="3"/>
                  </a:moveTo>
                  <a:lnTo>
                    <a:pt x="58" y="3"/>
                  </a:lnTo>
                  <a:lnTo>
                    <a:pt x="56" y="8"/>
                  </a:lnTo>
                  <a:lnTo>
                    <a:pt x="53" y="13"/>
                  </a:lnTo>
                  <a:lnTo>
                    <a:pt x="49" y="17"/>
                  </a:lnTo>
                  <a:lnTo>
                    <a:pt x="45" y="21"/>
                  </a:lnTo>
                  <a:lnTo>
                    <a:pt x="35" y="30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18" y="4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6" y="60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" y="73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1" y="5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1" y="44"/>
                  </a:lnTo>
                  <a:lnTo>
                    <a:pt x="37" y="4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53" y="26"/>
                  </a:lnTo>
                  <a:lnTo>
                    <a:pt x="59" y="20"/>
                  </a:lnTo>
                  <a:lnTo>
                    <a:pt x="64" y="13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1" name="Freeform 697"/>
            <p:cNvSpPr/>
            <p:nvPr/>
          </p:nvSpPr>
          <p:spPr bwMode="auto">
            <a:xfrm>
              <a:off x="3802063" y="4708525"/>
              <a:ext cx="36513" cy="38100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8" y="11"/>
                </a:cxn>
                <a:cxn ang="0">
                  <a:pos x="36" y="21"/>
                </a:cxn>
                <a:cxn ang="0">
                  <a:pos x="24" y="31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9" y="47"/>
                </a:cxn>
                <a:cxn ang="0">
                  <a:pos x="3" y="53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7" y="50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48" y="24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7" h="71">
                  <a:moveTo>
                    <a:pt x="60" y="1"/>
                  </a:moveTo>
                  <a:lnTo>
                    <a:pt x="60" y="1"/>
                  </a:lnTo>
                  <a:lnTo>
                    <a:pt x="48" y="11"/>
                  </a:lnTo>
                  <a:lnTo>
                    <a:pt x="36" y="21"/>
                  </a:lnTo>
                  <a:lnTo>
                    <a:pt x="24" y="31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9" y="47"/>
                  </a:lnTo>
                  <a:lnTo>
                    <a:pt x="3" y="53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7" y="50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48" y="24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2" name="Freeform 698"/>
            <p:cNvSpPr/>
            <p:nvPr/>
          </p:nvSpPr>
          <p:spPr bwMode="auto">
            <a:xfrm>
              <a:off x="3843338" y="4711700"/>
              <a:ext cx="26988" cy="3492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7" y="7"/>
                </a:cxn>
                <a:cxn ang="0">
                  <a:pos x="30" y="13"/>
                </a:cxn>
                <a:cxn ang="0">
                  <a:pos x="19" y="27"/>
                </a:cxn>
                <a:cxn ang="0">
                  <a:pos x="9" y="42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7" y="47"/>
                </a:cxn>
                <a:cxn ang="0">
                  <a:pos x="26" y="33"/>
                </a:cxn>
                <a:cxn ang="0">
                  <a:pos x="37" y="20"/>
                </a:cxn>
                <a:cxn ang="0">
                  <a:pos x="44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2" h="66">
                  <a:moveTo>
                    <a:pt x="44" y="1"/>
                  </a:moveTo>
                  <a:lnTo>
                    <a:pt x="44" y="1"/>
                  </a:lnTo>
                  <a:lnTo>
                    <a:pt x="37" y="7"/>
                  </a:lnTo>
                  <a:lnTo>
                    <a:pt x="30" y="13"/>
                  </a:lnTo>
                  <a:lnTo>
                    <a:pt x="19" y="27"/>
                  </a:lnTo>
                  <a:lnTo>
                    <a:pt x="9" y="4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7" y="47"/>
                  </a:lnTo>
                  <a:lnTo>
                    <a:pt x="26" y="33"/>
                  </a:lnTo>
                  <a:lnTo>
                    <a:pt x="37" y="20"/>
                  </a:lnTo>
                  <a:lnTo>
                    <a:pt x="44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3" name="Freeform 699"/>
            <p:cNvSpPr>
              <a:spLocks noEditPoints="1"/>
            </p:cNvSpPr>
            <p:nvPr/>
          </p:nvSpPr>
          <p:spPr bwMode="auto">
            <a:xfrm>
              <a:off x="3273426" y="4579938"/>
              <a:ext cx="650875" cy="195263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8"/>
                </a:cxn>
                <a:cxn ang="0">
                  <a:pos x="524" y="354"/>
                </a:cxn>
                <a:cxn ang="0">
                  <a:pos x="138" y="355"/>
                </a:cxn>
                <a:cxn ang="0">
                  <a:pos x="72" y="347"/>
                </a:cxn>
                <a:cxn ang="0">
                  <a:pos x="23" y="320"/>
                </a:cxn>
                <a:cxn ang="0">
                  <a:pos x="1" y="276"/>
                </a:cxn>
                <a:cxn ang="0">
                  <a:pos x="2" y="40"/>
                </a:cxn>
                <a:cxn ang="0">
                  <a:pos x="10" y="22"/>
                </a:cxn>
                <a:cxn ang="0">
                  <a:pos x="26" y="5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6"/>
                </a:cxn>
                <a:cxn ang="0">
                  <a:pos x="924" y="11"/>
                </a:cxn>
                <a:cxn ang="0">
                  <a:pos x="946" y="13"/>
                </a:cxn>
                <a:cxn ang="0">
                  <a:pos x="1173" y="19"/>
                </a:cxn>
                <a:cxn ang="0">
                  <a:pos x="1211" y="38"/>
                </a:cxn>
                <a:cxn ang="0">
                  <a:pos x="1220" y="60"/>
                </a:cxn>
                <a:cxn ang="0">
                  <a:pos x="1223" y="103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5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1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7"/>
                </a:cxn>
                <a:cxn ang="0">
                  <a:pos x="1172" y="68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1"/>
                </a:cxn>
                <a:cxn ang="0">
                  <a:pos x="555" y="220"/>
                </a:cxn>
                <a:cxn ang="0">
                  <a:pos x="482" y="213"/>
                </a:cxn>
                <a:cxn ang="0">
                  <a:pos x="433" y="208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4"/>
                </a:cxn>
                <a:cxn ang="0">
                  <a:pos x="48" y="269"/>
                </a:cxn>
                <a:cxn ang="0">
                  <a:pos x="73" y="300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60"/>
                  </a:lnTo>
                  <a:lnTo>
                    <a:pt x="669" y="358"/>
                  </a:lnTo>
                  <a:lnTo>
                    <a:pt x="644" y="357"/>
                  </a:lnTo>
                  <a:lnTo>
                    <a:pt x="644" y="357"/>
                  </a:lnTo>
                  <a:lnTo>
                    <a:pt x="612" y="358"/>
                  </a:lnTo>
                  <a:lnTo>
                    <a:pt x="612" y="358"/>
                  </a:lnTo>
                  <a:lnTo>
                    <a:pt x="598" y="358"/>
                  </a:lnTo>
                  <a:lnTo>
                    <a:pt x="598" y="358"/>
                  </a:lnTo>
                  <a:lnTo>
                    <a:pt x="573" y="358"/>
                  </a:lnTo>
                  <a:lnTo>
                    <a:pt x="548" y="356"/>
                  </a:lnTo>
                  <a:lnTo>
                    <a:pt x="548" y="356"/>
                  </a:lnTo>
                  <a:lnTo>
                    <a:pt x="524" y="354"/>
                  </a:lnTo>
                  <a:lnTo>
                    <a:pt x="499" y="353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170" y="354"/>
                  </a:lnTo>
                  <a:lnTo>
                    <a:pt x="170" y="354"/>
                  </a:lnTo>
                  <a:lnTo>
                    <a:pt x="138" y="355"/>
                  </a:lnTo>
                  <a:lnTo>
                    <a:pt x="138" y="355"/>
                  </a:lnTo>
                  <a:lnTo>
                    <a:pt x="114" y="354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5"/>
                  </a:lnTo>
                  <a:lnTo>
                    <a:pt x="23" y="320"/>
                  </a:lnTo>
                  <a:lnTo>
                    <a:pt x="17" y="314"/>
                  </a:lnTo>
                  <a:lnTo>
                    <a:pt x="12" y="308"/>
                  </a:lnTo>
                  <a:lnTo>
                    <a:pt x="9" y="301"/>
                  </a:lnTo>
                  <a:lnTo>
                    <a:pt x="6" y="292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14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2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1"/>
                  </a:lnTo>
                  <a:lnTo>
                    <a:pt x="306" y="16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1"/>
                  </a:lnTo>
                  <a:lnTo>
                    <a:pt x="330" y="88"/>
                  </a:lnTo>
                  <a:lnTo>
                    <a:pt x="343" y="102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95" y="145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8"/>
                  </a:lnTo>
                  <a:lnTo>
                    <a:pt x="495" y="168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69"/>
                  </a:lnTo>
                  <a:lnTo>
                    <a:pt x="776" y="166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8"/>
                  </a:lnTo>
                  <a:lnTo>
                    <a:pt x="858" y="133"/>
                  </a:lnTo>
                  <a:lnTo>
                    <a:pt x="866" y="127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80"/>
                  </a:lnTo>
                  <a:lnTo>
                    <a:pt x="902" y="69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6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6"/>
                  </a:lnTo>
                  <a:lnTo>
                    <a:pt x="920" y="12"/>
                  </a:lnTo>
                  <a:lnTo>
                    <a:pt x="924" y="11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1"/>
                  </a:lnTo>
                  <a:lnTo>
                    <a:pt x="943" y="12"/>
                  </a:lnTo>
                  <a:lnTo>
                    <a:pt x="946" y="13"/>
                  </a:lnTo>
                  <a:lnTo>
                    <a:pt x="949" y="17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1"/>
                  </a:lnTo>
                  <a:lnTo>
                    <a:pt x="1195" y="24"/>
                  </a:lnTo>
                  <a:lnTo>
                    <a:pt x="1203" y="28"/>
                  </a:lnTo>
                  <a:lnTo>
                    <a:pt x="1206" y="31"/>
                  </a:lnTo>
                  <a:lnTo>
                    <a:pt x="1208" y="34"/>
                  </a:lnTo>
                  <a:lnTo>
                    <a:pt x="1211" y="38"/>
                  </a:lnTo>
                  <a:lnTo>
                    <a:pt x="1214" y="42"/>
                  </a:lnTo>
                  <a:lnTo>
                    <a:pt x="1216" y="54"/>
                  </a:lnTo>
                  <a:lnTo>
                    <a:pt x="1217" y="56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3"/>
                  </a:lnTo>
                  <a:lnTo>
                    <a:pt x="1223" y="67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3"/>
                  </a:lnTo>
                  <a:lnTo>
                    <a:pt x="1223" y="103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5"/>
                  </a:lnTo>
                  <a:lnTo>
                    <a:pt x="1223" y="266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4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8"/>
                  </a:lnTo>
                  <a:lnTo>
                    <a:pt x="1181" y="324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5"/>
                  </a:lnTo>
                  <a:lnTo>
                    <a:pt x="1128" y="348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5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2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1"/>
                  </a:lnTo>
                  <a:lnTo>
                    <a:pt x="941" y="361"/>
                  </a:lnTo>
                  <a:lnTo>
                    <a:pt x="915" y="362"/>
                  </a:lnTo>
                  <a:lnTo>
                    <a:pt x="890" y="364"/>
                  </a:lnTo>
                  <a:lnTo>
                    <a:pt x="890" y="364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2"/>
                  </a:moveTo>
                  <a:lnTo>
                    <a:pt x="637" y="312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19"/>
                  </a:lnTo>
                  <a:lnTo>
                    <a:pt x="791" y="320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5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4"/>
                  </a:lnTo>
                  <a:lnTo>
                    <a:pt x="1074" y="313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0"/>
                  </a:lnTo>
                  <a:lnTo>
                    <a:pt x="1156" y="284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2"/>
                  </a:lnTo>
                  <a:lnTo>
                    <a:pt x="1174" y="262"/>
                  </a:lnTo>
                  <a:lnTo>
                    <a:pt x="1178" y="255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1"/>
                  </a:lnTo>
                  <a:lnTo>
                    <a:pt x="1184" y="223"/>
                  </a:lnTo>
                  <a:lnTo>
                    <a:pt x="1183" y="216"/>
                  </a:lnTo>
                  <a:lnTo>
                    <a:pt x="1180" y="200"/>
                  </a:lnTo>
                  <a:lnTo>
                    <a:pt x="1180" y="200"/>
                  </a:lnTo>
                  <a:lnTo>
                    <a:pt x="1178" y="187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4"/>
                  </a:lnTo>
                  <a:lnTo>
                    <a:pt x="1172" y="68"/>
                  </a:lnTo>
                  <a:lnTo>
                    <a:pt x="1171" y="64"/>
                  </a:lnTo>
                  <a:lnTo>
                    <a:pt x="1166" y="63"/>
                  </a:lnTo>
                  <a:lnTo>
                    <a:pt x="1166" y="63"/>
                  </a:lnTo>
                  <a:lnTo>
                    <a:pt x="1160" y="63"/>
                  </a:lnTo>
                  <a:lnTo>
                    <a:pt x="949" y="63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3"/>
                  </a:lnTo>
                  <a:lnTo>
                    <a:pt x="930" y="119"/>
                  </a:lnTo>
                  <a:lnTo>
                    <a:pt x="921" y="134"/>
                  </a:lnTo>
                  <a:lnTo>
                    <a:pt x="909" y="148"/>
                  </a:lnTo>
                  <a:lnTo>
                    <a:pt x="895" y="160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1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1"/>
                  </a:lnTo>
                  <a:lnTo>
                    <a:pt x="655" y="221"/>
                  </a:lnTo>
                  <a:lnTo>
                    <a:pt x="628" y="222"/>
                  </a:lnTo>
                  <a:lnTo>
                    <a:pt x="628" y="222"/>
                  </a:lnTo>
                  <a:lnTo>
                    <a:pt x="597" y="222"/>
                  </a:lnTo>
                  <a:lnTo>
                    <a:pt x="597" y="222"/>
                  </a:lnTo>
                  <a:lnTo>
                    <a:pt x="574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8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6"/>
                  </a:lnTo>
                  <a:lnTo>
                    <a:pt x="337" y="158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6"/>
                  </a:lnTo>
                  <a:lnTo>
                    <a:pt x="281" y="94"/>
                  </a:lnTo>
                  <a:lnTo>
                    <a:pt x="275" y="82"/>
                  </a:lnTo>
                  <a:lnTo>
                    <a:pt x="269" y="68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8" y="164"/>
                  </a:lnTo>
                  <a:lnTo>
                    <a:pt x="47" y="198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6" y="245"/>
                  </a:lnTo>
                  <a:lnTo>
                    <a:pt x="47" y="257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8"/>
                  </a:lnTo>
                  <a:lnTo>
                    <a:pt x="63" y="292"/>
                  </a:lnTo>
                  <a:lnTo>
                    <a:pt x="68" y="297"/>
                  </a:lnTo>
                  <a:lnTo>
                    <a:pt x="73" y="300"/>
                  </a:lnTo>
                  <a:lnTo>
                    <a:pt x="79" y="302"/>
                  </a:lnTo>
                  <a:lnTo>
                    <a:pt x="88" y="305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3"/>
                  </a:lnTo>
                  <a:lnTo>
                    <a:pt x="613" y="313"/>
                  </a:lnTo>
                  <a:lnTo>
                    <a:pt x="637" y="312"/>
                  </a:lnTo>
                  <a:lnTo>
                    <a:pt x="637" y="3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4" name="Freeform 700"/>
            <p:cNvSpPr/>
            <p:nvPr/>
          </p:nvSpPr>
          <p:spPr bwMode="auto">
            <a:xfrm>
              <a:off x="3336926" y="4749800"/>
              <a:ext cx="66675" cy="52388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2"/>
                </a:cxn>
                <a:cxn ang="0">
                  <a:pos x="16" y="72"/>
                </a:cxn>
                <a:cxn ang="0">
                  <a:pos x="9" y="60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3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11" y="14"/>
                </a:cxn>
                <a:cxn ang="0">
                  <a:pos x="16" y="12"/>
                </a:cxn>
                <a:cxn ang="0">
                  <a:pos x="23" y="11"/>
                </a:cxn>
                <a:cxn ang="0">
                  <a:pos x="24" y="10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3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6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16" y="7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50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5" name="Freeform 701"/>
            <p:cNvSpPr/>
            <p:nvPr/>
          </p:nvSpPr>
          <p:spPr bwMode="auto">
            <a:xfrm>
              <a:off x="3794126" y="4754563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1"/>
                </a:cxn>
                <a:cxn ang="0">
                  <a:pos x="33" y="88"/>
                </a:cxn>
                <a:cxn ang="0">
                  <a:pos x="24" y="84"/>
                </a:cxn>
                <a:cxn ang="0">
                  <a:pos x="16" y="78"/>
                </a:cxn>
                <a:cxn ang="0">
                  <a:pos x="16" y="78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0"/>
                </a:cxn>
                <a:cxn ang="0">
                  <a:pos x="2" y="53"/>
                </a:cxn>
                <a:cxn ang="0">
                  <a:pos x="1" y="46"/>
                </a:cxn>
                <a:cxn ang="0">
                  <a:pos x="0" y="39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5"/>
                </a:cxn>
                <a:cxn ang="0">
                  <a:pos x="98" y="19"/>
                </a:cxn>
                <a:cxn ang="0">
                  <a:pos x="100" y="23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5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8"/>
                </a:cxn>
                <a:cxn ang="0">
                  <a:pos x="93" y="78"/>
                </a:cxn>
                <a:cxn ang="0">
                  <a:pos x="84" y="84"/>
                </a:cxn>
                <a:cxn ang="0">
                  <a:pos x="75" y="88"/>
                </a:cxn>
                <a:cxn ang="0">
                  <a:pos x="64" y="91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1"/>
                  </a:lnTo>
                  <a:lnTo>
                    <a:pt x="33" y="88"/>
                  </a:lnTo>
                  <a:lnTo>
                    <a:pt x="24" y="84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0"/>
                  </a:lnTo>
                  <a:lnTo>
                    <a:pt x="2" y="53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5"/>
                  </a:lnTo>
                  <a:lnTo>
                    <a:pt x="98" y="19"/>
                  </a:lnTo>
                  <a:lnTo>
                    <a:pt x="100" y="23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5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84" y="84"/>
                  </a:lnTo>
                  <a:lnTo>
                    <a:pt x="75" y="88"/>
                  </a:lnTo>
                  <a:lnTo>
                    <a:pt x="64" y="91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6" name="Freeform 702"/>
            <p:cNvSpPr>
              <a:spLocks noEditPoints="1"/>
            </p:cNvSpPr>
            <p:nvPr/>
          </p:nvSpPr>
          <p:spPr bwMode="auto">
            <a:xfrm>
              <a:off x="3273426" y="4375150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7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5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1"/>
                </a:cxn>
                <a:cxn ang="0">
                  <a:pos x="1223" y="104"/>
                </a:cxn>
                <a:cxn ang="0">
                  <a:pos x="1228" y="216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6"/>
                </a:cxn>
                <a:cxn ang="0">
                  <a:pos x="1068" y="359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6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9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4"/>
                </a:cxn>
                <a:cxn ang="0">
                  <a:pos x="296" y="118"/>
                </a:cxn>
                <a:cxn ang="0">
                  <a:pos x="264" y="50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6">
                  <a:moveTo>
                    <a:pt x="840" y="366"/>
                  </a:moveTo>
                  <a:lnTo>
                    <a:pt x="840" y="366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1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0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4" y="12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7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49"/>
                  </a:lnTo>
                  <a:lnTo>
                    <a:pt x="420" y="155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4"/>
                  </a:lnTo>
                  <a:lnTo>
                    <a:pt x="584" y="176"/>
                  </a:lnTo>
                  <a:lnTo>
                    <a:pt x="620" y="176"/>
                  </a:lnTo>
                  <a:lnTo>
                    <a:pt x="620" y="176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2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3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90"/>
                  </a:lnTo>
                  <a:lnTo>
                    <a:pt x="898" y="79"/>
                  </a:lnTo>
                  <a:lnTo>
                    <a:pt x="902" y="69"/>
                  </a:lnTo>
                  <a:lnTo>
                    <a:pt x="904" y="59"/>
                  </a:lnTo>
                  <a:lnTo>
                    <a:pt x="906" y="46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5"/>
                  </a:lnTo>
                  <a:lnTo>
                    <a:pt x="910" y="21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9"/>
                  </a:lnTo>
                  <a:lnTo>
                    <a:pt x="1206" y="31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1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5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6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5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2"/>
                  </a:lnTo>
                  <a:lnTo>
                    <a:pt x="1189" y="318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59"/>
                  </a:lnTo>
                  <a:lnTo>
                    <a:pt x="1068" y="359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5"/>
                  </a:lnTo>
                  <a:lnTo>
                    <a:pt x="840" y="366"/>
                  </a:lnTo>
                  <a:lnTo>
                    <a:pt x="840" y="366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1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299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9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5"/>
                  </a:lnTo>
                  <a:lnTo>
                    <a:pt x="1181" y="248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7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4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2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8"/>
                  </a:lnTo>
                  <a:lnTo>
                    <a:pt x="494" y="216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1"/>
                  </a:lnTo>
                  <a:lnTo>
                    <a:pt x="359" y="174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39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0"/>
                  </a:lnTo>
                  <a:lnTo>
                    <a:pt x="47" y="50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80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10"/>
                  </a:lnTo>
                  <a:lnTo>
                    <a:pt x="172" y="310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10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7" name="Freeform 703"/>
            <p:cNvSpPr/>
            <p:nvPr/>
          </p:nvSpPr>
          <p:spPr bwMode="auto">
            <a:xfrm>
              <a:off x="3336926" y="4543425"/>
              <a:ext cx="66675" cy="53975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9"/>
                </a:cxn>
                <a:cxn ang="0">
                  <a:pos x="34" y="90"/>
                </a:cxn>
                <a:cxn ang="0">
                  <a:pos x="24" y="81"/>
                </a:cxn>
                <a:cxn ang="0">
                  <a:pos x="16" y="72"/>
                </a:cxn>
                <a:cxn ang="0">
                  <a:pos x="9" y="61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9"/>
                </a:cxn>
                <a:cxn ang="0">
                  <a:pos x="31" y="6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3"/>
                </a:cxn>
                <a:cxn ang="0">
                  <a:pos x="83" y="1"/>
                </a:cxn>
                <a:cxn ang="0">
                  <a:pos x="93" y="0"/>
                </a:cxn>
                <a:cxn ang="0">
                  <a:pos x="108" y="2"/>
                </a:cxn>
                <a:cxn ang="0">
                  <a:pos x="113" y="4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2"/>
                </a:cxn>
                <a:cxn ang="0">
                  <a:pos x="100" y="89"/>
                </a:cxn>
                <a:cxn ang="0">
                  <a:pos x="87" y="97"/>
                </a:cxn>
                <a:cxn ang="0">
                  <a:pos x="76" y="100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100"/>
                  </a:lnTo>
                  <a:lnTo>
                    <a:pt x="57" y="99"/>
                  </a:lnTo>
                  <a:lnTo>
                    <a:pt x="45" y="95"/>
                  </a:lnTo>
                  <a:lnTo>
                    <a:pt x="34" y="90"/>
                  </a:lnTo>
                  <a:lnTo>
                    <a:pt x="29" y="86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6" y="7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5" y="5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8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3" y="4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6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1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0" y="89"/>
                  </a:lnTo>
                  <a:lnTo>
                    <a:pt x="92" y="95"/>
                  </a:lnTo>
                  <a:lnTo>
                    <a:pt x="87" y="97"/>
                  </a:lnTo>
                  <a:lnTo>
                    <a:pt x="82" y="99"/>
                  </a:lnTo>
                  <a:lnTo>
                    <a:pt x="76" y="100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8" name="Freeform 704"/>
            <p:cNvSpPr/>
            <p:nvPr/>
          </p:nvSpPr>
          <p:spPr bwMode="auto">
            <a:xfrm>
              <a:off x="3794126" y="4548188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3"/>
                </a:cxn>
                <a:cxn ang="0">
                  <a:pos x="33" y="90"/>
                </a:cxn>
                <a:cxn ang="0">
                  <a:pos x="24" y="86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0" y="74"/>
                </a:cxn>
                <a:cxn ang="0">
                  <a:pos x="7" y="68"/>
                </a:cxn>
                <a:cxn ang="0">
                  <a:pos x="4" y="62"/>
                </a:cxn>
                <a:cxn ang="0">
                  <a:pos x="2" y="55"/>
                </a:cxn>
                <a:cxn ang="0">
                  <a:pos x="1" y="48"/>
                </a:cxn>
                <a:cxn ang="0">
                  <a:pos x="0" y="3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3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63" y="5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5"/>
                </a:cxn>
                <a:cxn ang="0">
                  <a:pos x="81" y="5"/>
                </a:cxn>
                <a:cxn ang="0">
                  <a:pos x="85" y="7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2" y="13"/>
                </a:cxn>
                <a:cxn ang="0">
                  <a:pos x="95" y="16"/>
                </a:cxn>
                <a:cxn ang="0">
                  <a:pos x="98" y="20"/>
                </a:cxn>
                <a:cxn ang="0">
                  <a:pos x="100" y="24"/>
                </a:cxn>
                <a:cxn ang="0">
                  <a:pos x="103" y="34"/>
                </a:cxn>
                <a:cxn ang="0">
                  <a:pos x="103" y="45"/>
                </a:cxn>
                <a:cxn ang="0">
                  <a:pos x="103" y="45"/>
                </a:cxn>
                <a:cxn ang="0">
                  <a:pos x="102" y="57"/>
                </a:cxn>
                <a:cxn ang="0">
                  <a:pos x="100" y="66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90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3"/>
                  </a:lnTo>
                  <a:lnTo>
                    <a:pt x="33" y="90"/>
                  </a:lnTo>
                  <a:lnTo>
                    <a:pt x="24" y="86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0" y="74"/>
                  </a:lnTo>
                  <a:lnTo>
                    <a:pt x="7" y="68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1" y="48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63" y="5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5"/>
                  </a:lnTo>
                  <a:lnTo>
                    <a:pt x="81" y="5"/>
                  </a:lnTo>
                  <a:lnTo>
                    <a:pt x="85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2" y="13"/>
                  </a:lnTo>
                  <a:lnTo>
                    <a:pt x="95" y="16"/>
                  </a:lnTo>
                  <a:lnTo>
                    <a:pt x="98" y="20"/>
                  </a:lnTo>
                  <a:lnTo>
                    <a:pt x="100" y="24"/>
                  </a:lnTo>
                  <a:lnTo>
                    <a:pt x="103" y="34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2" y="57"/>
                  </a:lnTo>
                  <a:lnTo>
                    <a:pt x="100" y="66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90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9" name="Freeform 705"/>
            <p:cNvSpPr>
              <a:spLocks noEditPoints="1"/>
            </p:cNvSpPr>
            <p:nvPr/>
          </p:nvSpPr>
          <p:spPr bwMode="auto">
            <a:xfrm>
              <a:off x="3273426" y="4157663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8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9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70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0"/>
                </a:cxn>
                <a:cxn ang="0">
                  <a:pos x="1223" y="104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9"/>
                </a:cxn>
                <a:cxn ang="0">
                  <a:pos x="1141" y="346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09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84" y="350"/>
                  </a:lnTo>
                  <a:lnTo>
                    <a:pt x="72" y="348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1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1"/>
                  </a:lnTo>
                  <a:lnTo>
                    <a:pt x="292" y="2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29"/>
                  </a:lnTo>
                  <a:lnTo>
                    <a:pt x="309" y="39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8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9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4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4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79"/>
                  </a:lnTo>
                  <a:lnTo>
                    <a:pt x="902" y="70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5"/>
                  </a:lnTo>
                  <a:lnTo>
                    <a:pt x="906" y="35"/>
                  </a:lnTo>
                  <a:lnTo>
                    <a:pt x="907" y="29"/>
                  </a:lnTo>
                  <a:lnTo>
                    <a:pt x="908" y="25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2"/>
                  </a:lnTo>
                  <a:lnTo>
                    <a:pt x="935" y="12"/>
                  </a:lnTo>
                  <a:lnTo>
                    <a:pt x="935" y="12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8"/>
                  </a:lnTo>
                  <a:lnTo>
                    <a:pt x="1206" y="32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7"/>
                  </a:lnTo>
                  <a:lnTo>
                    <a:pt x="1214" y="287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9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2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4"/>
                  </a:lnTo>
                  <a:lnTo>
                    <a:pt x="681" y="315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6"/>
                  </a:lnTo>
                  <a:lnTo>
                    <a:pt x="1031" y="316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6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6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5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5"/>
                  </a:lnTo>
                  <a:lnTo>
                    <a:pt x="718" y="220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3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5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4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0" name="Freeform 706"/>
            <p:cNvSpPr/>
            <p:nvPr/>
          </p:nvSpPr>
          <p:spPr bwMode="auto">
            <a:xfrm>
              <a:off x="3336926" y="4327525"/>
              <a:ext cx="66675" cy="52388"/>
            </a:xfrm>
            <a:custGeom>
              <a:avLst/>
              <a:gdLst/>
              <a:ahLst/>
              <a:cxnLst>
                <a:cxn ang="0">
                  <a:pos x="70" y="99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0"/>
                </a:cxn>
                <a:cxn ang="0">
                  <a:pos x="16" y="71"/>
                </a:cxn>
                <a:cxn ang="0">
                  <a:pos x="9" y="60"/>
                </a:cxn>
                <a:cxn ang="0">
                  <a:pos x="7" y="53"/>
                </a:cxn>
                <a:cxn ang="0">
                  <a:pos x="3" y="43"/>
                </a:cxn>
                <a:cxn ang="0">
                  <a:pos x="1" y="40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8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1"/>
                </a:cxn>
                <a:cxn ang="0">
                  <a:pos x="124" y="16"/>
                </a:cxn>
                <a:cxn ang="0">
                  <a:pos x="125" y="34"/>
                </a:cxn>
                <a:cxn ang="0">
                  <a:pos x="122" y="51"/>
                </a:cxn>
                <a:cxn ang="0">
                  <a:pos x="115" y="68"/>
                </a:cxn>
                <a:cxn ang="0">
                  <a:pos x="106" y="81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99"/>
                </a:cxn>
              </a:cxnLst>
              <a:rect l="0" t="0" r="r" b="b"/>
              <a:pathLst>
                <a:path w="125" h="99">
                  <a:moveTo>
                    <a:pt x="70" y="99"/>
                  </a:moveTo>
                  <a:lnTo>
                    <a:pt x="70" y="99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6" y="7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4" y="19"/>
                  </a:lnTo>
                  <a:lnTo>
                    <a:pt x="7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6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7"/>
                  </a:lnTo>
                  <a:lnTo>
                    <a:pt x="122" y="11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2"/>
                  </a:lnTo>
                  <a:lnTo>
                    <a:pt x="122" y="51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5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99"/>
                  </a:lnTo>
                  <a:lnTo>
                    <a:pt x="70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1" name="Freeform 707"/>
            <p:cNvSpPr/>
            <p:nvPr/>
          </p:nvSpPr>
          <p:spPr bwMode="auto">
            <a:xfrm>
              <a:off x="3794126" y="4330700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2"/>
                </a:cxn>
                <a:cxn ang="0">
                  <a:pos x="33" y="89"/>
                </a:cxn>
                <a:cxn ang="0">
                  <a:pos x="24" y="85"/>
                </a:cxn>
                <a:cxn ang="0">
                  <a:pos x="16" y="79"/>
                </a:cxn>
                <a:cxn ang="0">
                  <a:pos x="16" y="79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1"/>
                </a:cxn>
                <a:cxn ang="0">
                  <a:pos x="2" y="54"/>
                </a:cxn>
                <a:cxn ang="0">
                  <a:pos x="1" y="47"/>
                </a:cxn>
                <a:cxn ang="0">
                  <a:pos x="0" y="3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2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4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6"/>
                </a:cxn>
                <a:cxn ang="0">
                  <a:pos x="98" y="19"/>
                </a:cxn>
                <a:cxn ang="0">
                  <a:pos x="100" y="24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6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89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4" y="85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1" y="47"/>
                  </a:lnTo>
                  <a:lnTo>
                    <a:pt x="0" y="3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6"/>
                  </a:lnTo>
                  <a:lnTo>
                    <a:pt x="98" y="19"/>
                  </a:lnTo>
                  <a:lnTo>
                    <a:pt x="100" y="24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6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89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5" name="组合 964"/>
          <p:cNvGrpSpPr/>
          <p:nvPr/>
        </p:nvGrpSpPr>
        <p:grpSpPr>
          <a:xfrm>
            <a:off x="5465211" y="4989037"/>
            <a:ext cx="996951" cy="1020233"/>
            <a:chOff x="4186238" y="4033838"/>
            <a:chExt cx="747713" cy="765175"/>
          </a:xfrm>
          <a:solidFill>
            <a:srgbClr val="634923"/>
          </a:solidFill>
        </p:grpSpPr>
        <p:sp>
          <p:nvSpPr>
            <p:cNvPr id="16443" name="Freeform 59"/>
            <p:cNvSpPr/>
            <p:nvPr/>
          </p:nvSpPr>
          <p:spPr bwMode="auto">
            <a:xfrm>
              <a:off x="4202113" y="4125913"/>
              <a:ext cx="77788" cy="104775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17" y="24"/>
                </a:cxn>
                <a:cxn ang="0">
                  <a:pos x="98" y="49"/>
                </a:cxn>
                <a:cxn ang="0">
                  <a:pos x="78" y="75"/>
                </a:cxn>
                <a:cxn ang="0">
                  <a:pos x="59" y="100"/>
                </a:cxn>
                <a:cxn ang="0">
                  <a:pos x="59" y="100"/>
                </a:cxn>
                <a:cxn ang="0">
                  <a:pos x="41" y="122"/>
                </a:cxn>
                <a:cxn ang="0">
                  <a:pos x="25" y="143"/>
                </a:cxn>
                <a:cxn ang="0">
                  <a:pos x="17" y="156"/>
                </a:cxn>
                <a:cxn ang="0">
                  <a:pos x="11" y="167"/>
                </a:cxn>
                <a:cxn ang="0">
                  <a:pos x="5" y="17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8"/>
                </a:cxn>
                <a:cxn ang="0">
                  <a:pos x="7" y="198"/>
                </a:cxn>
                <a:cxn ang="0">
                  <a:pos x="8" y="197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4" y="180"/>
                </a:cxn>
                <a:cxn ang="0">
                  <a:pos x="21" y="167"/>
                </a:cxn>
                <a:cxn ang="0">
                  <a:pos x="29" y="154"/>
                </a:cxn>
                <a:cxn ang="0">
                  <a:pos x="38" y="141"/>
                </a:cxn>
                <a:cxn ang="0">
                  <a:pos x="57" y="116"/>
                </a:cxn>
                <a:cxn ang="0">
                  <a:pos x="76" y="94"/>
                </a:cxn>
                <a:cxn ang="0">
                  <a:pos x="76" y="94"/>
                </a:cxn>
                <a:cxn ang="0">
                  <a:pos x="94" y="72"/>
                </a:cxn>
                <a:cxn ang="0">
                  <a:pos x="110" y="50"/>
                </a:cxn>
                <a:cxn ang="0">
                  <a:pos x="128" y="29"/>
                </a:cxn>
                <a:cxn ang="0">
                  <a:pos x="145" y="7"/>
                </a:cxn>
                <a:cxn ang="0">
                  <a:pos x="145" y="7"/>
                </a:cxn>
                <a:cxn ang="0">
                  <a:pos x="146" y="6"/>
                </a:cxn>
                <a:cxn ang="0">
                  <a:pos x="146" y="4"/>
                </a:cxn>
                <a:cxn ang="0">
                  <a:pos x="146" y="2"/>
                </a:cxn>
                <a:cxn ang="0">
                  <a:pos x="145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6" h="198">
                  <a:moveTo>
                    <a:pt x="139" y="1"/>
                  </a:moveTo>
                  <a:lnTo>
                    <a:pt x="139" y="1"/>
                  </a:lnTo>
                  <a:lnTo>
                    <a:pt x="117" y="24"/>
                  </a:lnTo>
                  <a:lnTo>
                    <a:pt x="98" y="49"/>
                  </a:lnTo>
                  <a:lnTo>
                    <a:pt x="78" y="75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41" y="122"/>
                  </a:lnTo>
                  <a:lnTo>
                    <a:pt x="25" y="143"/>
                  </a:lnTo>
                  <a:lnTo>
                    <a:pt x="17" y="156"/>
                  </a:lnTo>
                  <a:lnTo>
                    <a:pt x="11" y="167"/>
                  </a:lnTo>
                  <a:lnTo>
                    <a:pt x="5" y="17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8"/>
                  </a:lnTo>
                  <a:lnTo>
                    <a:pt x="7" y="198"/>
                  </a:lnTo>
                  <a:lnTo>
                    <a:pt x="8" y="197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4" y="180"/>
                  </a:lnTo>
                  <a:lnTo>
                    <a:pt x="21" y="167"/>
                  </a:lnTo>
                  <a:lnTo>
                    <a:pt x="29" y="154"/>
                  </a:lnTo>
                  <a:lnTo>
                    <a:pt x="38" y="141"/>
                  </a:lnTo>
                  <a:lnTo>
                    <a:pt x="57" y="116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94" y="72"/>
                  </a:lnTo>
                  <a:lnTo>
                    <a:pt x="110" y="50"/>
                  </a:lnTo>
                  <a:lnTo>
                    <a:pt x="128" y="2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5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4" name="Freeform 60"/>
            <p:cNvSpPr/>
            <p:nvPr/>
          </p:nvSpPr>
          <p:spPr bwMode="auto">
            <a:xfrm>
              <a:off x="4222750" y="4138613"/>
              <a:ext cx="92075" cy="1206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58" y="8"/>
                </a:cxn>
                <a:cxn ang="0">
                  <a:pos x="151" y="17"/>
                </a:cxn>
                <a:cxn ang="0">
                  <a:pos x="137" y="38"/>
                </a:cxn>
                <a:cxn ang="0">
                  <a:pos x="111" y="74"/>
                </a:cxn>
                <a:cxn ang="0">
                  <a:pos x="86" y="110"/>
                </a:cxn>
                <a:cxn ang="0">
                  <a:pos x="61" y="144"/>
                </a:cxn>
                <a:cxn ang="0">
                  <a:pos x="34" y="178"/>
                </a:cxn>
                <a:cxn ang="0">
                  <a:pos x="16" y="197"/>
                </a:cxn>
                <a:cxn ang="0">
                  <a:pos x="4" y="212"/>
                </a:cxn>
                <a:cxn ang="0">
                  <a:pos x="1" y="218"/>
                </a:cxn>
                <a:cxn ang="0">
                  <a:pos x="0" y="221"/>
                </a:cxn>
                <a:cxn ang="0">
                  <a:pos x="0" y="226"/>
                </a:cxn>
                <a:cxn ang="0">
                  <a:pos x="3" y="227"/>
                </a:cxn>
                <a:cxn ang="0">
                  <a:pos x="8" y="226"/>
                </a:cxn>
                <a:cxn ang="0">
                  <a:pos x="10" y="223"/>
                </a:cxn>
                <a:cxn ang="0">
                  <a:pos x="12" y="221"/>
                </a:cxn>
                <a:cxn ang="0">
                  <a:pos x="13" y="217"/>
                </a:cxn>
                <a:cxn ang="0">
                  <a:pos x="13" y="215"/>
                </a:cxn>
                <a:cxn ang="0">
                  <a:pos x="29" y="196"/>
                </a:cxn>
                <a:cxn ang="0">
                  <a:pos x="46" y="177"/>
                </a:cxn>
                <a:cxn ang="0">
                  <a:pos x="68" y="150"/>
                </a:cxn>
                <a:cxn ang="0">
                  <a:pos x="90" y="122"/>
                </a:cxn>
                <a:cxn ang="0">
                  <a:pos x="129" y="64"/>
                </a:cxn>
                <a:cxn ang="0">
                  <a:pos x="151" y="36"/>
                </a:cxn>
                <a:cxn ang="0">
                  <a:pos x="160" y="21"/>
                </a:cxn>
                <a:cxn ang="0">
                  <a:pos x="168" y="12"/>
                </a:cxn>
                <a:cxn ang="0">
                  <a:pos x="172" y="9"/>
                </a:cxn>
                <a:cxn ang="0">
                  <a:pos x="176" y="6"/>
                </a:cxn>
                <a:cxn ang="0">
                  <a:pos x="174" y="3"/>
                </a:cxn>
                <a:cxn ang="0">
                  <a:pos x="170" y="0"/>
                </a:cxn>
                <a:cxn ang="0">
                  <a:pos x="168" y="0"/>
                </a:cxn>
              </a:cxnLst>
              <a:rect l="0" t="0" r="r" b="b"/>
              <a:pathLst>
                <a:path w="176" h="227">
                  <a:moveTo>
                    <a:pt x="168" y="0"/>
                  </a:moveTo>
                  <a:lnTo>
                    <a:pt x="168" y="0"/>
                  </a:lnTo>
                  <a:lnTo>
                    <a:pt x="162" y="4"/>
                  </a:lnTo>
                  <a:lnTo>
                    <a:pt x="158" y="8"/>
                  </a:lnTo>
                  <a:lnTo>
                    <a:pt x="154" y="12"/>
                  </a:lnTo>
                  <a:lnTo>
                    <a:pt x="151" y="17"/>
                  </a:lnTo>
                  <a:lnTo>
                    <a:pt x="145" y="27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11" y="74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73" y="128"/>
                  </a:lnTo>
                  <a:lnTo>
                    <a:pt x="61" y="144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25" y="187"/>
                  </a:lnTo>
                  <a:lnTo>
                    <a:pt x="16" y="197"/>
                  </a:lnTo>
                  <a:lnTo>
                    <a:pt x="8" y="207"/>
                  </a:lnTo>
                  <a:lnTo>
                    <a:pt x="4" y="212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1" y="227"/>
                  </a:lnTo>
                  <a:lnTo>
                    <a:pt x="3" y="227"/>
                  </a:lnTo>
                  <a:lnTo>
                    <a:pt x="6" y="227"/>
                  </a:lnTo>
                  <a:lnTo>
                    <a:pt x="8" y="226"/>
                  </a:lnTo>
                  <a:lnTo>
                    <a:pt x="9" y="225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12" y="221"/>
                  </a:lnTo>
                  <a:lnTo>
                    <a:pt x="13" y="220"/>
                  </a:lnTo>
                  <a:lnTo>
                    <a:pt x="13" y="217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21" y="205"/>
                  </a:lnTo>
                  <a:lnTo>
                    <a:pt x="29" y="196"/>
                  </a:lnTo>
                  <a:lnTo>
                    <a:pt x="38" y="186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68" y="150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09" y="92"/>
                  </a:lnTo>
                  <a:lnTo>
                    <a:pt x="129" y="64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6" y="28"/>
                  </a:lnTo>
                  <a:lnTo>
                    <a:pt x="160" y="21"/>
                  </a:lnTo>
                  <a:lnTo>
                    <a:pt x="165" y="14"/>
                  </a:lnTo>
                  <a:lnTo>
                    <a:pt x="168" y="1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4" y="3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5" name="Freeform 61"/>
            <p:cNvSpPr/>
            <p:nvPr/>
          </p:nvSpPr>
          <p:spPr bwMode="auto">
            <a:xfrm>
              <a:off x="4227513" y="4165600"/>
              <a:ext cx="96838" cy="115888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73" y="4"/>
                </a:cxn>
                <a:cxn ang="0">
                  <a:pos x="168" y="7"/>
                </a:cxn>
                <a:cxn ang="0">
                  <a:pos x="159" y="17"/>
                </a:cxn>
                <a:cxn ang="0">
                  <a:pos x="151" y="26"/>
                </a:cxn>
                <a:cxn ang="0">
                  <a:pos x="143" y="36"/>
                </a:cxn>
                <a:cxn ang="0">
                  <a:pos x="143" y="36"/>
                </a:cxn>
                <a:cxn ang="0">
                  <a:pos x="130" y="50"/>
                </a:cxn>
                <a:cxn ang="0">
                  <a:pos x="118" y="64"/>
                </a:cxn>
                <a:cxn ang="0">
                  <a:pos x="95" y="94"/>
                </a:cxn>
                <a:cxn ang="0">
                  <a:pos x="95" y="94"/>
                </a:cxn>
                <a:cxn ang="0">
                  <a:pos x="70" y="129"/>
                </a:cxn>
                <a:cxn ang="0">
                  <a:pos x="45" y="163"/>
                </a:cxn>
                <a:cxn ang="0">
                  <a:pos x="45" y="163"/>
                </a:cxn>
                <a:cxn ang="0">
                  <a:pos x="39" y="169"/>
                </a:cxn>
                <a:cxn ang="0">
                  <a:pos x="34" y="176"/>
                </a:cxn>
                <a:cxn ang="0">
                  <a:pos x="22" y="187"/>
                </a:cxn>
                <a:cxn ang="0">
                  <a:pos x="16" y="192"/>
                </a:cxn>
                <a:cxn ang="0">
                  <a:pos x="10" y="197"/>
                </a:cxn>
                <a:cxn ang="0">
                  <a:pos x="5" y="205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3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18" y="208"/>
                </a:cxn>
                <a:cxn ang="0">
                  <a:pos x="18" y="208"/>
                </a:cxn>
                <a:cxn ang="0">
                  <a:pos x="19" y="205"/>
                </a:cxn>
                <a:cxn ang="0">
                  <a:pos x="19" y="203"/>
                </a:cxn>
                <a:cxn ang="0">
                  <a:pos x="19" y="203"/>
                </a:cxn>
                <a:cxn ang="0">
                  <a:pos x="26" y="196"/>
                </a:cxn>
                <a:cxn ang="0">
                  <a:pos x="33" y="190"/>
                </a:cxn>
                <a:cxn ang="0">
                  <a:pos x="41" y="184"/>
                </a:cxn>
                <a:cxn ang="0">
                  <a:pos x="47" y="177"/>
                </a:cxn>
                <a:cxn ang="0">
                  <a:pos x="47" y="177"/>
                </a:cxn>
                <a:cxn ang="0">
                  <a:pos x="59" y="160"/>
                </a:cxn>
                <a:cxn ang="0">
                  <a:pos x="70" y="145"/>
                </a:cxn>
                <a:cxn ang="0">
                  <a:pos x="82" y="128"/>
                </a:cxn>
                <a:cxn ang="0">
                  <a:pos x="93" y="113"/>
                </a:cxn>
                <a:cxn ang="0">
                  <a:pos x="93" y="113"/>
                </a:cxn>
                <a:cxn ang="0">
                  <a:pos x="116" y="84"/>
                </a:cxn>
                <a:cxn ang="0">
                  <a:pos x="139" y="55"/>
                </a:cxn>
                <a:cxn ang="0">
                  <a:pos x="139" y="55"/>
                </a:cxn>
                <a:cxn ang="0">
                  <a:pos x="159" y="30"/>
                </a:cxn>
                <a:cxn ang="0">
                  <a:pos x="171" y="18"/>
                </a:cxn>
                <a:cxn ang="0">
                  <a:pos x="177" y="12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7"/>
                </a:cxn>
                <a:cxn ang="0">
                  <a:pos x="185" y="6"/>
                </a:cxn>
                <a:cxn ang="0">
                  <a:pos x="185" y="4"/>
                </a:cxn>
                <a:cxn ang="0">
                  <a:pos x="184" y="3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5" h="218">
                  <a:moveTo>
                    <a:pt x="178" y="1"/>
                  </a:moveTo>
                  <a:lnTo>
                    <a:pt x="178" y="1"/>
                  </a:lnTo>
                  <a:lnTo>
                    <a:pt x="173" y="4"/>
                  </a:lnTo>
                  <a:lnTo>
                    <a:pt x="168" y="7"/>
                  </a:lnTo>
                  <a:lnTo>
                    <a:pt x="159" y="17"/>
                  </a:lnTo>
                  <a:lnTo>
                    <a:pt x="151" y="26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0" y="50"/>
                  </a:lnTo>
                  <a:lnTo>
                    <a:pt x="118" y="64"/>
                  </a:lnTo>
                  <a:lnTo>
                    <a:pt x="95" y="94"/>
                  </a:lnTo>
                  <a:lnTo>
                    <a:pt x="95" y="94"/>
                  </a:lnTo>
                  <a:lnTo>
                    <a:pt x="70" y="129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39" y="169"/>
                  </a:lnTo>
                  <a:lnTo>
                    <a:pt x="34" y="176"/>
                  </a:lnTo>
                  <a:lnTo>
                    <a:pt x="22" y="187"/>
                  </a:lnTo>
                  <a:lnTo>
                    <a:pt x="16" y="192"/>
                  </a:lnTo>
                  <a:lnTo>
                    <a:pt x="10" y="197"/>
                  </a:lnTo>
                  <a:lnTo>
                    <a:pt x="5" y="205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19" y="203"/>
                  </a:lnTo>
                  <a:lnTo>
                    <a:pt x="26" y="196"/>
                  </a:lnTo>
                  <a:lnTo>
                    <a:pt x="33" y="190"/>
                  </a:lnTo>
                  <a:lnTo>
                    <a:pt x="41" y="184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59" y="160"/>
                  </a:lnTo>
                  <a:lnTo>
                    <a:pt x="70" y="145"/>
                  </a:lnTo>
                  <a:lnTo>
                    <a:pt x="82" y="128"/>
                  </a:lnTo>
                  <a:lnTo>
                    <a:pt x="93" y="113"/>
                  </a:lnTo>
                  <a:lnTo>
                    <a:pt x="93" y="113"/>
                  </a:lnTo>
                  <a:lnTo>
                    <a:pt x="116" y="8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59" y="30"/>
                  </a:lnTo>
                  <a:lnTo>
                    <a:pt x="171" y="18"/>
                  </a:lnTo>
                  <a:lnTo>
                    <a:pt x="177" y="12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7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4" y="3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6" name="Freeform 62"/>
            <p:cNvSpPr/>
            <p:nvPr/>
          </p:nvSpPr>
          <p:spPr bwMode="auto">
            <a:xfrm>
              <a:off x="4262438" y="4206875"/>
              <a:ext cx="69850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19" y="12"/>
                </a:cxn>
                <a:cxn ang="0">
                  <a:pos x="113" y="21"/>
                </a:cxn>
                <a:cxn ang="0">
                  <a:pos x="106" y="29"/>
                </a:cxn>
                <a:cxn ang="0">
                  <a:pos x="98" y="39"/>
                </a:cxn>
                <a:cxn ang="0">
                  <a:pos x="82" y="54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50" y="90"/>
                </a:cxn>
                <a:cxn ang="0">
                  <a:pos x="34" y="110"/>
                </a:cxn>
                <a:cxn ang="0">
                  <a:pos x="19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1" y="153"/>
                </a:cxn>
                <a:cxn ang="0">
                  <a:pos x="2" y="155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14" y="150"/>
                </a:cxn>
                <a:cxn ang="0">
                  <a:pos x="14" y="150"/>
                </a:cxn>
                <a:cxn ang="0">
                  <a:pos x="15" y="148"/>
                </a:cxn>
                <a:cxn ang="0">
                  <a:pos x="15" y="148"/>
                </a:cxn>
                <a:cxn ang="0">
                  <a:pos x="31" y="130"/>
                </a:cxn>
                <a:cxn ang="0">
                  <a:pos x="47" y="110"/>
                </a:cxn>
                <a:cxn ang="0">
                  <a:pos x="62" y="90"/>
                </a:cxn>
                <a:cxn ang="0">
                  <a:pos x="79" y="71"/>
                </a:cxn>
                <a:cxn ang="0">
                  <a:pos x="79" y="71"/>
                </a:cxn>
                <a:cxn ang="0">
                  <a:pos x="93" y="56"/>
                </a:cxn>
                <a:cxn ang="0">
                  <a:pos x="108" y="41"/>
                </a:cxn>
                <a:cxn ang="0">
                  <a:pos x="115" y="34"/>
                </a:cxn>
                <a:cxn ang="0">
                  <a:pos x="122" y="25"/>
                </a:cxn>
                <a:cxn ang="0">
                  <a:pos x="127" y="16"/>
                </a:cxn>
                <a:cxn ang="0">
                  <a:pos x="133" y="7"/>
                </a:cxn>
                <a:cxn ang="0">
                  <a:pos x="133" y="7"/>
                </a:cxn>
                <a:cxn ang="0">
                  <a:pos x="134" y="5"/>
                </a:cxn>
                <a:cxn ang="0">
                  <a:pos x="133" y="4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4" h="157">
                  <a:moveTo>
                    <a:pt x="124" y="3"/>
                  </a:moveTo>
                  <a:lnTo>
                    <a:pt x="124" y="3"/>
                  </a:lnTo>
                  <a:lnTo>
                    <a:pt x="119" y="12"/>
                  </a:lnTo>
                  <a:lnTo>
                    <a:pt x="113" y="21"/>
                  </a:lnTo>
                  <a:lnTo>
                    <a:pt x="106" y="29"/>
                  </a:lnTo>
                  <a:lnTo>
                    <a:pt x="98" y="39"/>
                  </a:lnTo>
                  <a:lnTo>
                    <a:pt x="82" y="54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50" y="90"/>
                  </a:lnTo>
                  <a:lnTo>
                    <a:pt x="34" y="110"/>
                  </a:lnTo>
                  <a:lnTo>
                    <a:pt x="19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1" y="153"/>
                  </a:lnTo>
                  <a:lnTo>
                    <a:pt x="2" y="155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31" y="130"/>
                  </a:lnTo>
                  <a:lnTo>
                    <a:pt x="47" y="110"/>
                  </a:lnTo>
                  <a:lnTo>
                    <a:pt x="62" y="90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93" y="56"/>
                  </a:lnTo>
                  <a:lnTo>
                    <a:pt x="108" y="41"/>
                  </a:lnTo>
                  <a:lnTo>
                    <a:pt x="115" y="34"/>
                  </a:lnTo>
                  <a:lnTo>
                    <a:pt x="122" y="25"/>
                  </a:lnTo>
                  <a:lnTo>
                    <a:pt x="127" y="16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4" y="5"/>
                  </a:lnTo>
                  <a:lnTo>
                    <a:pt x="133" y="4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7" name="Freeform 63"/>
            <p:cNvSpPr/>
            <p:nvPr/>
          </p:nvSpPr>
          <p:spPr bwMode="auto">
            <a:xfrm>
              <a:off x="4314825" y="4213225"/>
              <a:ext cx="60325" cy="66675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2" y="16"/>
                </a:cxn>
                <a:cxn ang="0">
                  <a:pos x="79" y="31"/>
                </a:cxn>
                <a:cxn ang="0">
                  <a:pos x="51" y="58"/>
                </a:cxn>
                <a:cxn ang="0">
                  <a:pos x="38" y="72"/>
                </a:cxn>
                <a:cxn ang="0">
                  <a:pos x="24" y="86"/>
                </a:cxn>
                <a:cxn ang="0">
                  <a:pos x="12" y="101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4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13" y="116"/>
                </a:cxn>
                <a:cxn ang="0">
                  <a:pos x="13" y="114"/>
                </a:cxn>
                <a:cxn ang="0">
                  <a:pos x="13" y="114"/>
                </a:cxn>
                <a:cxn ang="0">
                  <a:pos x="24" y="100"/>
                </a:cxn>
                <a:cxn ang="0">
                  <a:pos x="37" y="87"/>
                </a:cxn>
                <a:cxn ang="0">
                  <a:pos x="63" y="61"/>
                </a:cxn>
                <a:cxn ang="0">
                  <a:pos x="87" y="35"/>
                </a:cxn>
                <a:cxn ang="0">
                  <a:pos x="100" y="22"/>
                </a:cxn>
                <a:cxn ang="0">
                  <a:pos x="111" y="8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4"/>
                </a:cxn>
                <a:cxn ang="0">
                  <a:pos x="111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3" h="124">
                  <a:moveTo>
                    <a:pt x="105" y="2"/>
                  </a:moveTo>
                  <a:lnTo>
                    <a:pt x="105" y="2"/>
                  </a:lnTo>
                  <a:lnTo>
                    <a:pt x="92" y="16"/>
                  </a:lnTo>
                  <a:lnTo>
                    <a:pt x="79" y="31"/>
                  </a:lnTo>
                  <a:lnTo>
                    <a:pt x="51" y="58"/>
                  </a:lnTo>
                  <a:lnTo>
                    <a:pt x="38" y="72"/>
                  </a:lnTo>
                  <a:lnTo>
                    <a:pt x="24" y="86"/>
                  </a:lnTo>
                  <a:lnTo>
                    <a:pt x="12" y="10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3" y="116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24" y="100"/>
                  </a:lnTo>
                  <a:lnTo>
                    <a:pt x="37" y="87"/>
                  </a:lnTo>
                  <a:lnTo>
                    <a:pt x="63" y="61"/>
                  </a:lnTo>
                  <a:lnTo>
                    <a:pt x="87" y="35"/>
                  </a:lnTo>
                  <a:lnTo>
                    <a:pt x="100" y="22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4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8" name="Freeform 64"/>
            <p:cNvSpPr/>
            <p:nvPr/>
          </p:nvSpPr>
          <p:spPr bwMode="auto">
            <a:xfrm>
              <a:off x="4349750" y="4217988"/>
              <a:ext cx="52388" cy="65088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5" y="0"/>
                </a:cxn>
                <a:cxn ang="0">
                  <a:pos x="87" y="2"/>
                </a:cxn>
                <a:cxn ang="0">
                  <a:pos x="81" y="4"/>
                </a:cxn>
                <a:cxn ang="0">
                  <a:pos x="75" y="9"/>
                </a:cxn>
                <a:cxn ang="0">
                  <a:pos x="70" y="13"/>
                </a:cxn>
                <a:cxn ang="0">
                  <a:pos x="66" y="18"/>
                </a:cxn>
                <a:cxn ang="0">
                  <a:pos x="62" y="23"/>
                </a:cxn>
                <a:cxn ang="0">
                  <a:pos x="54" y="35"/>
                </a:cxn>
                <a:cxn ang="0">
                  <a:pos x="54" y="35"/>
                </a:cxn>
                <a:cxn ang="0">
                  <a:pos x="42" y="56"/>
                </a:cxn>
                <a:cxn ang="0">
                  <a:pos x="29" y="77"/>
                </a:cxn>
                <a:cxn ang="0">
                  <a:pos x="15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31" y="91"/>
                </a:cxn>
                <a:cxn ang="0">
                  <a:pos x="41" y="76"/>
                </a:cxn>
                <a:cxn ang="0">
                  <a:pos x="51" y="60"/>
                </a:cxn>
                <a:cxn ang="0">
                  <a:pos x="51" y="60"/>
                </a:cxn>
                <a:cxn ang="0">
                  <a:pos x="59" y="46"/>
                </a:cxn>
                <a:cxn ang="0">
                  <a:pos x="68" y="29"/>
                </a:cxn>
                <a:cxn ang="0">
                  <a:pos x="73" y="23"/>
                </a:cxn>
                <a:cxn ang="0">
                  <a:pos x="79" y="17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5" y="11"/>
                </a:cxn>
                <a:cxn ang="0">
                  <a:pos x="95" y="11"/>
                </a:cxn>
                <a:cxn ang="0">
                  <a:pos x="97" y="10"/>
                </a:cxn>
                <a:cxn ang="0">
                  <a:pos x="98" y="9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23">
                  <a:moveTo>
                    <a:pt x="95" y="0"/>
                  </a:moveTo>
                  <a:lnTo>
                    <a:pt x="95" y="0"/>
                  </a:lnTo>
                  <a:lnTo>
                    <a:pt x="87" y="2"/>
                  </a:lnTo>
                  <a:lnTo>
                    <a:pt x="81" y="4"/>
                  </a:lnTo>
                  <a:lnTo>
                    <a:pt x="75" y="9"/>
                  </a:lnTo>
                  <a:lnTo>
                    <a:pt x="70" y="13"/>
                  </a:lnTo>
                  <a:lnTo>
                    <a:pt x="66" y="18"/>
                  </a:lnTo>
                  <a:lnTo>
                    <a:pt x="62" y="23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2" y="56"/>
                  </a:lnTo>
                  <a:lnTo>
                    <a:pt x="29" y="77"/>
                  </a:lnTo>
                  <a:lnTo>
                    <a:pt x="15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31" y="91"/>
                  </a:lnTo>
                  <a:lnTo>
                    <a:pt x="41" y="76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9" y="46"/>
                  </a:lnTo>
                  <a:lnTo>
                    <a:pt x="68" y="29"/>
                  </a:lnTo>
                  <a:lnTo>
                    <a:pt x="73" y="23"/>
                  </a:lnTo>
                  <a:lnTo>
                    <a:pt x="79" y="17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7" y="10"/>
                  </a:lnTo>
                  <a:lnTo>
                    <a:pt x="98" y="9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9" name="Freeform 65"/>
            <p:cNvSpPr/>
            <p:nvPr/>
          </p:nvSpPr>
          <p:spPr bwMode="auto">
            <a:xfrm>
              <a:off x="4418013" y="4125913"/>
              <a:ext cx="52388" cy="5556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8" y="24"/>
                </a:cxn>
                <a:cxn ang="0">
                  <a:pos x="46" y="48"/>
                </a:cxn>
                <a:cxn ang="0">
                  <a:pos x="23" y="72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4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8" y="102"/>
                </a:cxn>
                <a:cxn ang="0">
                  <a:pos x="29" y="80"/>
                </a:cxn>
                <a:cxn ang="0">
                  <a:pos x="50" y="58"/>
                </a:cxn>
                <a:cxn ang="0">
                  <a:pos x="50" y="58"/>
                </a:cxn>
                <a:cxn ang="0">
                  <a:pos x="61" y="49"/>
                </a:cxn>
                <a:cxn ang="0">
                  <a:pos x="66" y="44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83" y="22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04">
                  <a:moveTo>
                    <a:pt x="91" y="1"/>
                  </a:moveTo>
                  <a:lnTo>
                    <a:pt x="91" y="1"/>
                  </a:lnTo>
                  <a:lnTo>
                    <a:pt x="68" y="24"/>
                  </a:lnTo>
                  <a:lnTo>
                    <a:pt x="46" y="48"/>
                  </a:lnTo>
                  <a:lnTo>
                    <a:pt x="23" y="72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29" y="80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61" y="49"/>
                  </a:lnTo>
                  <a:lnTo>
                    <a:pt x="66" y="44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83" y="22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0" name="Freeform 66"/>
            <p:cNvSpPr/>
            <p:nvPr/>
          </p:nvSpPr>
          <p:spPr bwMode="auto">
            <a:xfrm>
              <a:off x="4371975" y="4133850"/>
              <a:ext cx="127000" cy="152400"/>
            </a:xfrm>
            <a:custGeom>
              <a:avLst/>
              <a:gdLst/>
              <a:ahLst/>
              <a:cxnLst>
                <a:cxn ang="0">
                  <a:pos x="229" y="2"/>
                </a:cxn>
                <a:cxn ang="0">
                  <a:pos x="229" y="2"/>
                </a:cxn>
                <a:cxn ang="0">
                  <a:pos x="197" y="34"/>
                </a:cxn>
                <a:cxn ang="0">
                  <a:pos x="167" y="67"/>
                </a:cxn>
                <a:cxn ang="0">
                  <a:pos x="137" y="101"/>
                </a:cxn>
                <a:cxn ang="0">
                  <a:pos x="107" y="136"/>
                </a:cxn>
                <a:cxn ang="0">
                  <a:pos x="80" y="172"/>
                </a:cxn>
                <a:cxn ang="0">
                  <a:pos x="52" y="208"/>
                </a:cxn>
                <a:cxn ang="0">
                  <a:pos x="26" y="245"/>
                </a:cxn>
                <a:cxn ang="0">
                  <a:pos x="1" y="282"/>
                </a:cxn>
                <a:cxn ang="0">
                  <a:pos x="1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9"/>
                </a:cxn>
                <a:cxn ang="0">
                  <a:pos x="4" y="289"/>
                </a:cxn>
                <a:cxn ang="0">
                  <a:pos x="6" y="289"/>
                </a:cxn>
                <a:cxn ang="0">
                  <a:pos x="7" y="289"/>
                </a:cxn>
                <a:cxn ang="0">
                  <a:pos x="9" y="287"/>
                </a:cxn>
                <a:cxn ang="0">
                  <a:pos x="9" y="287"/>
                </a:cxn>
                <a:cxn ang="0">
                  <a:pos x="34" y="250"/>
                </a:cxn>
                <a:cxn ang="0">
                  <a:pos x="60" y="213"/>
                </a:cxn>
                <a:cxn ang="0">
                  <a:pos x="87" y="178"/>
                </a:cxn>
                <a:cxn ang="0">
                  <a:pos x="116" y="142"/>
                </a:cxn>
                <a:cxn ang="0">
                  <a:pos x="145" y="108"/>
                </a:cxn>
                <a:cxn ang="0">
                  <a:pos x="175" y="73"/>
                </a:cxn>
                <a:cxn ang="0">
                  <a:pos x="205" y="40"/>
                </a:cxn>
                <a:cxn ang="0">
                  <a:pos x="235" y="8"/>
                </a:cxn>
                <a:cxn ang="0">
                  <a:pos x="235" y="8"/>
                </a:cxn>
                <a:cxn ang="0">
                  <a:pos x="237" y="7"/>
                </a:cxn>
                <a:cxn ang="0">
                  <a:pos x="238" y="5"/>
                </a:cxn>
                <a:cxn ang="0">
                  <a:pos x="237" y="3"/>
                </a:cxn>
                <a:cxn ang="0">
                  <a:pos x="235" y="2"/>
                </a:cxn>
                <a:cxn ang="0">
                  <a:pos x="234" y="1"/>
                </a:cxn>
                <a:cxn ang="0">
                  <a:pos x="232" y="0"/>
                </a:cxn>
                <a:cxn ang="0">
                  <a:pos x="231" y="1"/>
                </a:cxn>
                <a:cxn ang="0">
                  <a:pos x="229" y="2"/>
                </a:cxn>
                <a:cxn ang="0">
                  <a:pos x="229" y="2"/>
                </a:cxn>
              </a:cxnLst>
              <a:rect l="0" t="0" r="r" b="b"/>
              <a:pathLst>
                <a:path w="238" h="289">
                  <a:moveTo>
                    <a:pt x="229" y="2"/>
                  </a:moveTo>
                  <a:lnTo>
                    <a:pt x="229" y="2"/>
                  </a:lnTo>
                  <a:lnTo>
                    <a:pt x="197" y="34"/>
                  </a:lnTo>
                  <a:lnTo>
                    <a:pt x="167" y="67"/>
                  </a:lnTo>
                  <a:lnTo>
                    <a:pt x="137" y="101"/>
                  </a:lnTo>
                  <a:lnTo>
                    <a:pt x="107" y="136"/>
                  </a:lnTo>
                  <a:lnTo>
                    <a:pt x="80" y="172"/>
                  </a:lnTo>
                  <a:lnTo>
                    <a:pt x="52" y="208"/>
                  </a:lnTo>
                  <a:lnTo>
                    <a:pt x="26" y="245"/>
                  </a:lnTo>
                  <a:lnTo>
                    <a:pt x="1" y="282"/>
                  </a:lnTo>
                  <a:lnTo>
                    <a:pt x="1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9"/>
                  </a:lnTo>
                  <a:lnTo>
                    <a:pt x="4" y="289"/>
                  </a:lnTo>
                  <a:lnTo>
                    <a:pt x="6" y="289"/>
                  </a:lnTo>
                  <a:lnTo>
                    <a:pt x="7" y="289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34" y="250"/>
                  </a:lnTo>
                  <a:lnTo>
                    <a:pt x="60" y="213"/>
                  </a:lnTo>
                  <a:lnTo>
                    <a:pt x="87" y="178"/>
                  </a:lnTo>
                  <a:lnTo>
                    <a:pt x="116" y="142"/>
                  </a:lnTo>
                  <a:lnTo>
                    <a:pt x="145" y="108"/>
                  </a:lnTo>
                  <a:lnTo>
                    <a:pt x="175" y="73"/>
                  </a:lnTo>
                  <a:lnTo>
                    <a:pt x="205" y="40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7" y="7"/>
                  </a:lnTo>
                  <a:lnTo>
                    <a:pt x="238" y="5"/>
                  </a:lnTo>
                  <a:lnTo>
                    <a:pt x="237" y="3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2" y="0"/>
                  </a:lnTo>
                  <a:lnTo>
                    <a:pt x="231" y="1"/>
                  </a:lnTo>
                  <a:lnTo>
                    <a:pt x="229" y="2"/>
                  </a:lnTo>
                  <a:lnTo>
                    <a:pt x="2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1" name="Freeform 67"/>
            <p:cNvSpPr/>
            <p:nvPr/>
          </p:nvSpPr>
          <p:spPr bwMode="auto">
            <a:xfrm>
              <a:off x="4418013" y="4133850"/>
              <a:ext cx="130175" cy="152400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22" y="15"/>
                </a:cxn>
                <a:cxn ang="0">
                  <a:pos x="205" y="28"/>
                </a:cxn>
                <a:cxn ang="0">
                  <a:pos x="190" y="42"/>
                </a:cxn>
                <a:cxn ang="0">
                  <a:pos x="174" y="58"/>
                </a:cxn>
                <a:cxn ang="0">
                  <a:pos x="159" y="74"/>
                </a:cxn>
                <a:cxn ang="0">
                  <a:pos x="144" y="91"/>
                </a:cxn>
                <a:cxn ang="0">
                  <a:pos x="131" y="108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91" y="167"/>
                </a:cxn>
                <a:cxn ang="0">
                  <a:pos x="61" y="209"/>
                </a:cxn>
                <a:cxn ang="0">
                  <a:pos x="61" y="209"/>
                </a:cxn>
                <a:cxn ang="0">
                  <a:pos x="46" y="228"/>
                </a:cxn>
                <a:cxn ang="0">
                  <a:pos x="31" y="246"/>
                </a:cxn>
                <a:cxn ang="0">
                  <a:pos x="15" y="264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5" y="289"/>
                </a:cxn>
                <a:cxn ang="0">
                  <a:pos x="7" y="288"/>
                </a:cxn>
                <a:cxn ang="0">
                  <a:pos x="8" y="287"/>
                </a:cxn>
                <a:cxn ang="0">
                  <a:pos x="8" y="287"/>
                </a:cxn>
                <a:cxn ang="0">
                  <a:pos x="20" y="272"/>
                </a:cxn>
                <a:cxn ang="0">
                  <a:pos x="34" y="257"/>
                </a:cxn>
                <a:cxn ang="0">
                  <a:pos x="46" y="243"/>
                </a:cxn>
                <a:cxn ang="0">
                  <a:pos x="59" y="228"/>
                </a:cxn>
                <a:cxn ang="0">
                  <a:pos x="59" y="228"/>
                </a:cxn>
                <a:cxn ang="0">
                  <a:pos x="73" y="209"/>
                </a:cxn>
                <a:cxn ang="0">
                  <a:pos x="86" y="190"/>
                </a:cxn>
                <a:cxn ang="0">
                  <a:pos x="112" y="151"/>
                </a:cxn>
                <a:cxn ang="0">
                  <a:pos x="112" y="151"/>
                </a:cxn>
                <a:cxn ang="0">
                  <a:pos x="128" y="130"/>
                </a:cxn>
                <a:cxn ang="0">
                  <a:pos x="142" y="111"/>
                </a:cxn>
                <a:cxn ang="0">
                  <a:pos x="159" y="9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208" y="40"/>
                </a:cxn>
                <a:cxn ang="0">
                  <a:pos x="226" y="24"/>
                </a:cxn>
                <a:cxn ang="0">
                  <a:pos x="243" y="9"/>
                </a:cxn>
                <a:cxn ang="0">
                  <a:pos x="243" y="9"/>
                </a:cxn>
                <a:cxn ang="0">
                  <a:pos x="246" y="7"/>
                </a:cxn>
                <a:cxn ang="0">
                  <a:pos x="246" y="6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6" h="289">
                  <a:moveTo>
                    <a:pt x="239" y="1"/>
                  </a:moveTo>
                  <a:lnTo>
                    <a:pt x="239" y="1"/>
                  </a:lnTo>
                  <a:lnTo>
                    <a:pt x="222" y="15"/>
                  </a:lnTo>
                  <a:lnTo>
                    <a:pt x="205" y="28"/>
                  </a:lnTo>
                  <a:lnTo>
                    <a:pt x="190" y="42"/>
                  </a:lnTo>
                  <a:lnTo>
                    <a:pt x="174" y="58"/>
                  </a:lnTo>
                  <a:lnTo>
                    <a:pt x="159" y="74"/>
                  </a:lnTo>
                  <a:lnTo>
                    <a:pt x="144" y="91"/>
                  </a:lnTo>
                  <a:lnTo>
                    <a:pt x="131" y="108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91" y="167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46" y="228"/>
                  </a:lnTo>
                  <a:lnTo>
                    <a:pt x="31" y="246"/>
                  </a:lnTo>
                  <a:lnTo>
                    <a:pt x="15" y="264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5" y="289"/>
                  </a:lnTo>
                  <a:lnTo>
                    <a:pt x="7" y="288"/>
                  </a:lnTo>
                  <a:lnTo>
                    <a:pt x="8" y="287"/>
                  </a:lnTo>
                  <a:lnTo>
                    <a:pt x="8" y="287"/>
                  </a:lnTo>
                  <a:lnTo>
                    <a:pt x="20" y="272"/>
                  </a:lnTo>
                  <a:lnTo>
                    <a:pt x="34" y="257"/>
                  </a:lnTo>
                  <a:lnTo>
                    <a:pt x="46" y="243"/>
                  </a:lnTo>
                  <a:lnTo>
                    <a:pt x="59" y="228"/>
                  </a:lnTo>
                  <a:lnTo>
                    <a:pt x="59" y="228"/>
                  </a:lnTo>
                  <a:lnTo>
                    <a:pt x="73" y="209"/>
                  </a:lnTo>
                  <a:lnTo>
                    <a:pt x="86" y="190"/>
                  </a:lnTo>
                  <a:lnTo>
                    <a:pt x="112" y="151"/>
                  </a:lnTo>
                  <a:lnTo>
                    <a:pt x="112" y="151"/>
                  </a:lnTo>
                  <a:lnTo>
                    <a:pt x="128" y="130"/>
                  </a:lnTo>
                  <a:lnTo>
                    <a:pt x="142" y="111"/>
                  </a:lnTo>
                  <a:lnTo>
                    <a:pt x="159" y="9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208" y="40"/>
                  </a:lnTo>
                  <a:lnTo>
                    <a:pt x="226" y="24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6" y="7"/>
                  </a:lnTo>
                  <a:lnTo>
                    <a:pt x="246" y="6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2" name="Freeform 68"/>
            <p:cNvSpPr/>
            <p:nvPr/>
          </p:nvSpPr>
          <p:spPr bwMode="auto">
            <a:xfrm>
              <a:off x="4457700" y="4130675"/>
              <a:ext cx="138113" cy="16351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35" y="18"/>
                </a:cxn>
                <a:cxn ang="0">
                  <a:pos x="217" y="35"/>
                </a:cxn>
                <a:cxn ang="0">
                  <a:pos x="201" y="53"/>
                </a:cxn>
                <a:cxn ang="0">
                  <a:pos x="185" y="71"/>
                </a:cxn>
                <a:cxn ang="0">
                  <a:pos x="154" y="109"/>
                </a:cxn>
                <a:cxn ang="0">
                  <a:pos x="124" y="149"/>
                </a:cxn>
                <a:cxn ang="0">
                  <a:pos x="124" y="149"/>
                </a:cxn>
                <a:cxn ang="0">
                  <a:pos x="92" y="191"/>
                </a:cxn>
                <a:cxn ang="0">
                  <a:pos x="58" y="231"/>
                </a:cxn>
                <a:cxn ang="0">
                  <a:pos x="58" y="231"/>
                </a:cxn>
                <a:cxn ang="0">
                  <a:pos x="44" y="249"/>
                </a:cxn>
                <a:cxn ang="0">
                  <a:pos x="28" y="264"/>
                </a:cxn>
                <a:cxn ang="0">
                  <a:pos x="14" y="282"/>
                </a:cxn>
                <a:cxn ang="0">
                  <a:pos x="7" y="291"/>
                </a:cxn>
                <a:cxn ang="0">
                  <a:pos x="1" y="301"/>
                </a:cxn>
                <a:cxn ang="0">
                  <a:pos x="1" y="301"/>
                </a:cxn>
                <a:cxn ang="0">
                  <a:pos x="0" y="303"/>
                </a:cxn>
                <a:cxn ang="0">
                  <a:pos x="1" y="305"/>
                </a:cxn>
                <a:cxn ang="0">
                  <a:pos x="1" y="306"/>
                </a:cxn>
                <a:cxn ang="0">
                  <a:pos x="3" y="307"/>
                </a:cxn>
                <a:cxn ang="0">
                  <a:pos x="4" y="308"/>
                </a:cxn>
                <a:cxn ang="0">
                  <a:pos x="6" y="308"/>
                </a:cxn>
                <a:cxn ang="0">
                  <a:pos x="8" y="307"/>
                </a:cxn>
                <a:cxn ang="0">
                  <a:pos x="9" y="306"/>
                </a:cxn>
                <a:cxn ang="0">
                  <a:pos x="9" y="306"/>
                </a:cxn>
                <a:cxn ang="0">
                  <a:pos x="16" y="295"/>
                </a:cxn>
                <a:cxn ang="0">
                  <a:pos x="23" y="285"/>
                </a:cxn>
                <a:cxn ang="0">
                  <a:pos x="38" y="268"/>
                </a:cxn>
                <a:cxn ang="0">
                  <a:pos x="55" y="250"/>
                </a:cxn>
                <a:cxn ang="0">
                  <a:pos x="70" y="232"/>
                </a:cxn>
                <a:cxn ang="0">
                  <a:pos x="70" y="232"/>
                </a:cxn>
                <a:cxn ang="0">
                  <a:pos x="99" y="196"/>
                </a:cxn>
                <a:cxn ang="0">
                  <a:pos x="128" y="160"/>
                </a:cxn>
                <a:cxn ang="0">
                  <a:pos x="128" y="160"/>
                </a:cxn>
                <a:cxn ang="0">
                  <a:pos x="158" y="120"/>
                </a:cxn>
                <a:cxn ang="0">
                  <a:pos x="189" y="81"/>
                </a:cxn>
                <a:cxn ang="0">
                  <a:pos x="206" y="61"/>
                </a:cxn>
                <a:cxn ang="0">
                  <a:pos x="223" y="42"/>
                </a:cxn>
                <a:cxn ang="0">
                  <a:pos x="241" y="25"/>
                </a:cxn>
                <a:cxn ang="0">
                  <a:pos x="259" y="8"/>
                </a:cxn>
                <a:cxn ang="0">
                  <a:pos x="259" y="8"/>
                </a:cxn>
                <a:cxn ang="0">
                  <a:pos x="261" y="6"/>
                </a:cxn>
                <a:cxn ang="0">
                  <a:pos x="261" y="4"/>
                </a:cxn>
                <a:cxn ang="0">
                  <a:pos x="261" y="3"/>
                </a:cxn>
                <a:cxn ang="0">
                  <a:pos x="260" y="2"/>
                </a:cxn>
                <a:cxn ang="0">
                  <a:pos x="256" y="0"/>
                </a:cxn>
                <a:cxn ang="0">
                  <a:pos x="255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1" h="308">
                  <a:moveTo>
                    <a:pt x="253" y="1"/>
                  </a:moveTo>
                  <a:lnTo>
                    <a:pt x="253" y="1"/>
                  </a:lnTo>
                  <a:lnTo>
                    <a:pt x="235" y="18"/>
                  </a:lnTo>
                  <a:lnTo>
                    <a:pt x="217" y="35"/>
                  </a:lnTo>
                  <a:lnTo>
                    <a:pt x="201" y="53"/>
                  </a:lnTo>
                  <a:lnTo>
                    <a:pt x="185" y="71"/>
                  </a:lnTo>
                  <a:lnTo>
                    <a:pt x="154" y="109"/>
                  </a:lnTo>
                  <a:lnTo>
                    <a:pt x="124" y="149"/>
                  </a:lnTo>
                  <a:lnTo>
                    <a:pt x="124" y="149"/>
                  </a:lnTo>
                  <a:lnTo>
                    <a:pt x="92" y="191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44" y="249"/>
                  </a:lnTo>
                  <a:lnTo>
                    <a:pt x="28" y="264"/>
                  </a:lnTo>
                  <a:lnTo>
                    <a:pt x="14" y="282"/>
                  </a:lnTo>
                  <a:lnTo>
                    <a:pt x="7" y="29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3"/>
                  </a:lnTo>
                  <a:lnTo>
                    <a:pt x="1" y="305"/>
                  </a:lnTo>
                  <a:lnTo>
                    <a:pt x="1" y="306"/>
                  </a:lnTo>
                  <a:lnTo>
                    <a:pt x="3" y="307"/>
                  </a:lnTo>
                  <a:lnTo>
                    <a:pt x="4" y="308"/>
                  </a:lnTo>
                  <a:lnTo>
                    <a:pt x="6" y="308"/>
                  </a:lnTo>
                  <a:lnTo>
                    <a:pt x="8" y="307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16" y="295"/>
                  </a:lnTo>
                  <a:lnTo>
                    <a:pt x="23" y="285"/>
                  </a:lnTo>
                  <a:lnTo>
                    <a:pt x="38" y="268"/>
                  </a:lnTo>
                  <a:lnTo>
                    <a:pt x="55" y="250"/>
                  </a:lnTo>
                  <a:lnTo>
                    <a:pt x="70" y="232"/>
                  </a:lnTo>
                  <a:lnTo>
                    <a:pt x="70" y="232"/>
                  </a:lnTo>
                  <a:lnTo>
                    <a:pt x="99" y="196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58" y="120"/>
                  </a:lnTo>
                  <a:lnTo>
                    <a:pt x="189" y="81"/>
                  </a:lnTo>
                  <a:lnTo>
                    <a:pt x="206" y="61"/>
                  </a:lnTo>
                  <a:lnTo>
                    <a:pt x="223" y="42"/>
                  </a:lnTo>
                  <a:lnTo>
                    <a:pt x="241" y="25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6"/>
                  </a:lnTo>
                  <a:lnTo>
                    <a:pt x="261" y="4"/>
                  </a:lnTo>
                  <a:lnTo>
                    <a:pt x="261" y="3"/>
                  </a:lnTo>
                  <a:lnTo>
                    <a:pt x="260" y="2"/>
                  </a:lnTo>
                  <a:lnTo>
                    <a:pt x="256" y="0"/>
                  </a:lnTo>
                  <a:lnTo>
                    <a:pt x="255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3" name="Freeform 69"/>
            <p:cNvSpPr/>
            <p:nvPr/>
          </p:nvSpPr>
          <p:spPr bwMode="auto">
            <a:xfrm>
              <a:off x="4483100" y="4130675"/>
              <a:ext cx="152400" cy="176213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281" y="2"/>
                </a:cxn>
                <a:cxn ang="0">
                  <a:pos x="275" y="7"/>
                </a:cxn>
                <a:cxn ang="0">
                  <a:pos x="269" y="12"/>
                </a:cxn>
                <a:cxn ang="0">
                  <a:pos x="262" y="17"/>
                </a:cxn>
                <a:cxn ang="0">
                  <a:pos x="257" y="21"/>
                </a:cxn>
                <a:cxn ang="0">
                  <a:pos x="257" y="21"/>
                </a:cxn>
                <a:cxn ang="0">
                  <a:pos x="247" y="31"/>
                </a:cxn>
                <a:cxn ang="0">
                  <a:pos x="238" y="42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179" y="111"/>
                </a:cxn>
                <a:cxn ang="0">
                  <a:pos x="140" y="158"/>
                </a:cxn>
                <a:cxn ang="0">
                  <a:pos x="140" y="158"/>
                </a:cxn>
                <a:cxn ang="0">
                  <a:pos x="123" y="179"/>
                </a:cxn>
                <a:cxn ang="0">
                  <a:pos x="105" y="199"/>
                </a:cxn>
                <a:cxn ang="0">
                  <a:pos x="68" y="240"/>
                </a:cxn>
                <a:cxn ang="0">
                  <a:pos x="50" y="260"/>
                </a:cxn>
                <a:cxn ang="0">
                  <a:pos x="33" y="281"/>
                </a:cxn>
                <a:cxn ang="0">
                  <a:pos x="16" y="303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29"/>
                </a:cxn>
                <a:cxn ang="0">
                  <a:pos x="2" y="331"/>
                </a:cxn>
                <a:cxn ang="0">
                  <a:pos x="4" y="332"/>
                </a:cxn>
                <a:cxn ang="0">
                  <a:pos x="6" y="332"/>
                </a:cxn>
                <a:cxn ang="0">
                  <a:pos x="7" y="331"/>
                </a:cxn>
                <a:cxn ang="0">
                  <a:pos x="9" y="329"/>
                </a:cxn>
                <a:cxn ang="0">
                  <a:pos x="9" y="329"/>
                </a:cxn>
                <a:cxn ang="0">
                  <a:pos x="24" y="307"/>
                </a:cxn>
                <a:cxn ang="0">
                  <a:pos x="42" y="285"/>
                </a:cxn>
                <a:cxn ang="0">
                  <a:pos x="60" y="263"/>
                </a:cxn>
                <a:cxn ang="0">
                  <a:pos x="78" y="243"/>
                </a:cxn>
                <a:cxn ang="0">
                  <a:pos x="115" y="200"/>
                </a:cxn>
                <a:cxn ang="0">
                  <a:pos x="134" y="180"/>
                </a:cxn>
                <a:cxn ang="0">
                  <a:pos x="153" y="158"/>
                </a:cxn>
                <a:cxn ang="0">
                  <a:pos x="153" y="158"/>
                </a:cxn>
                <a:cxn ang="0">
                  <a:pos x="189" y="114"/>
                </a:cxn>
                <a:cxn ang="0">
                  <a:pos x="227" y="71"/>
                </a:cxn>
                <a:cxn ang="0">
                  <a:pos x="227" y="71"/>
                </a:cxn>
                <a:cxn ang="0">
                  <a:pos x="244" y="49"/>
                </a:cxn>
                <a:cxn ang="0">
                  <a:pos x="254" y="38"/>
                </a:cxn>
                <a:cxn ang="0">
                  <a:pos x="263" y="28"/>
                </a:cxn>
                <a:cxn ang="0">
                  <a:pos x="263" y="28"/>
                </a:cxn>
                <a:cxn ang="0">
                  <a:pos x="269" y="23"/>
                </a:cxn>
                <a:cxn ang="0">
                  <a:pos x="276" y="18"/>
                </a:cxn>
                <a:cxn ang="0">
                  <a:pos x="283" y="13"/>
                </a:cxn>
                <a:cxn ang="0">
                  <a:pos x="289" y="7"/>
                </a:cxn>
                <a:cxn ang="0">
                  <a:pos x="289" y="7"/>
                </a:cxn>
                <a:cxn ang="0">
                  <a:pos x="289" y="5"/>
                </a:cxn>
                <a:cxn ang="0">
                  <a:pos x="289" y="3"/>
                </a:cxn>
                <a:cxn ang="0">
                  <a:pos x="288" y="2"/>
                </a:cxn>
                <a:cxn ang="0">
                  <a:pos x="287" y="1"/>
                </a:cxn>
                <a:cxn ang="0">
                  <a:pos x="284" y="0"/>
                </a:cxn>
                <a:cxn ang="0">
                  <a:pos x="282" y="1"/>
                </a:cxn>
                <a:cxn ang="0">
                  <a:pos x="281" y="2"/>
                </a:cxn>
                <a:cxn ang="0">
                  <a:pos x="281" y="2"/>
                </a:cxn>
              </a:cxnLst>
              <a:rect l="0" t="0" r="r" b="b"/>
              <a:pathLst>
                <a:path w="289" h="332">
                  <a:moveTo>
                    <a:pt x="281" y="2"/>
                  </a:moveTo>
                  <a:lnTo>
                    <a:pt x="281" y="2"/>
                  </a:lnTo>
                  <a:lnTo>
                    <a:pt x="275" y="7"/>
                  </a:lnTo>
                  <a:lnTo>
                    <a:pt x="269" y="12"/>
                  </a:lnTo>
                  <a:lnTo>
                    <a:pt x="262" y="17"/>
                  </a:lnTo>
                  <a:lnTo>
                    <a:pt x="257" y="21"/>
                  </a:lnTo>
                  <a:lnTo>
                    <a:pt x="257" y="21"/>
                  </a:lnTo>
                  <a:lnTo>
                    <a:pt x="247" y="31"/>
                  </a:lnTo>
                  <a:lnTo>
                    <a:pt x="238" y="42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179" y="111"/>
                  </a:lnTo>
                  <a:lnTo>
                    <a:pt x="140" y="158"/>
                  </a:lnTo>
                  <a:lnTo>
                    <a:pt x="140" y="158"/>
                  </a:lnTo>
                  <a:lnTo>
                    <a:pt x="123" y="179"/>
                  </a:lnTo>
                  <a:lnTo>
                    <a:pt x="105" y="199"/>
                  </a:lnTo>
                  <a:lnTo>
                    <a:pt x="68" y="240"/>
                  </a:lnTo>
                  <a:lnTo>
                    <a:pt x="50" y="260"/>
                  </a:lnTo>
                  <a:lnTo>
                    <a:pt x="33" y="281"/>
                  </a:lnTo>
                  <a:lnTo>
                    <a:pt x="16" y="303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29"/>
                  </a:lnTo>
                  <a:lnTo>
                    <a:pt x="2" y="331"/>
                  </a:lnTo>
                  <a:lnTo>
                    <a:pt x="4" y="332"/>
                  </a:lnTo>
                  <a:lnTo>
                    <a:pt x="6" y="332"/>
                  </a:lnTo>
                  <a:lnTo>
                    <a:pt x="7" y="331"/>
                  </a:lnTo>
                  <a:lnTo>
                    <a:pt x="9" y="329"/>
                  </a:lnTo>
                  <a:lnTo>
                    <a:pt x="9" y="329"/>
                  </a:lnTo>
                  <a:lnTo>
                    <a:pt x="24" y="307"/>
                  </a:lnTo>
                  <a:lnTo>
                    <a:pt x="42" y="285"/>
                  </a:lnTo>
                  <a:lnTo>
                    <a:pt x="60" y="263"/>
                  </a:lnTo>
                  <a:lnTo>
                    <a:pt x="78" y="243"/>
                  </a:lnTo>
                  <a:lnTo>
                    <a:pt x="115" y="200"/>
                  </a:lnTo>
                  <a:lnTo>
                    <a:pt x="134" y="180"/>
                  </a:lnTo>
                  <a:lnTo>
                    <a:pt x="153" y="158"/>
                  </a:lnTo>
                  <a:lnTo>
                    <a:pt x="153" y="158"/>
                  </a:lnTo>
                  <a:lnTo>
                    <a:pt x="189" y="114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44" y="49"/>
                  </a:lnTo>
                  <a:lnTo>
                    <a:pt x="254" y="38"/>
                  </a:lnTo>
                  <a:lnTo>
                    <a:pt x="263" y="28"/>
                  </a:lnTo>
                  <a:lnTo>
                    <a:pt x="263" y="28"/>
                  </a:lnTo>
                  <a:lnTo>
                    <a:pt x="269" y="23"/>
                  </a:lnTo>
                  <a:lnTo>
                    <a:pt x="276" y="18"/>
                  </a:lnTo>
                  <a:lnTo>
                    <a:pt x="283" y="13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9" y="5"/>
                  </a:lnTo>
                  <a:lnTo>
                    <a:pt x="289" y="3"/>
                  </a:lnTo>
                  <a:lnTo>
                    <a:pt x="288" y="2"/>
                  </a:lnTo>
                  <a:lnTo>
                    <a:pt x="287" y="1"/>
                  </a:lnTo>
                  <a:lnTo>
                    <a:pt x="284" y="0"/>
                  </a:lnTo>
                  <a:lnTo>
                    <a:pt x="282" y="1"/>
                  </a:lnTo>
                  <a:lnTo>
                    <a:pt x="281" y="2"/>
                  </a:lnTo>
                  <a:lnTo>
                    <a:pt x="2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4" name="Freeform 70"/>
            <p:cNvSpPr/>
            <p:nvPr/>
          </p:nvSpPr>
          <p:spPr bwMode="auto">
            <a:xfrm>
              <a:off x="4527550" y="4141788"/>
              <a:ext cx="153988" cy="168275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62" y="18"/>
                </a:cxn>
                <a:cxn ang="0">
                  <a:pos x="242" y="36"/>
                </a:cxn>
                <a:cxn ang="0">
                  <a:pos x="223" y="53"/>
                </a:cxn>
                <a:cxn ang="0">
                  <a:pos x="205" y="72"/>
                </a:cxn>
                <a:cxn ang="0">
                  <a:pos x="171" y="111"/>
                </a:cxn>
                <a:cxn ang="0">
                  <a:pos x="138" y="151"/>
                </a:cxn>
                <a:cxn ang="0">
                  <a:pos x="105" y="192"/>
                </a:cxn>
                <a:cxn ang="0">
                  <a:pos x="72" y="232"/>
                </a:cxn>
                <a:cxn ang="0">
                  <a:pos x="38" y="271"/>
                </a:cxn>
                <a:cxn ang="0">
                  <a:pos x="20" y="291"/>
                </a:cxn>
                <a:cxn ang="0">
                  <a:pos x="1" y="309"/>
                </a:cxn>
                <a:cxn ang="0">
                  <a:pos x="1" y="309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0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4" y="318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9" y="316"/>
                </a:cxn>
                <a:cxn ang="0">
                  <a:pos x="26" y="297"/>
                </a:cxn>
                <a:cxn ang="0">
                  <a:pos x="44" y="278"/>
                </a:cxn>
                <a:cxn ang="0">
                  <a:pos x="78" y="239"/>
                </a:cxn>
                <a:cxn ang="0">
                  <a:pos x="111" y="199"/>
                </a:cxn>
                <a:cxn ang="0">
                  <a:pos x="144" y="158"/>
                </a:cxn>
                <a:cxn ang="0">
                  <a:pos x="177" y="117"/>
                </a:cxn>
                <a:cxn ang="0">
                  <a:pos x="212" y="79"/>
                </a:cxn>
                <a:cxn ang="0">
                  <a:pos x="230" y="61"/>
                </a:cxn>
                <a:cxn ang="0">
                  <a:pos x="248" y="42"/>
                </a:cxn>
                <a:cxn ang="0">
                  <a:pos x="268" y="24"/>
                </a:cxn>
                <a:cxn ang="0">
                  <a:pos x="288" y="8"/>
                </a:cxn>
                <a:cxn ang="0">
                  <a:pos x="288" y="8"/>
                </a:cxn>
                <a:cxn ang="0">
                  <a:pos x="290" y="6"/>
                </a:cxn>
                <a:cxn ang="0">
                  <a:pos x="290" y="5"/>
                </a:cxn>
                <a:cxn ang="0">
                  <a:pos x="290" y="3"/>
                </a:cxn>
                <a:cxn ang="0">
                  <a:pos x="289" y="2"/>
                </a:cxn>
                <a:cxn ang="0">
                  <a:pos x="285" y="0"/>
                </a:cxn>
                <a:cxn ang="0">
                  <a:pos x="283" y="1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90" h="318">
                  <a:moveTo>
                    <a:pt x="281" y="1"/>
                  </a:moveTo>
                  <a:lnTo>
                    <a:pt x="281" y="1"/>
                  </a:lnTo>
                  <a:lnTo>
                    <a:pt x="262" y="18"/>
                  </a:lnTo>
                  <a:lnTo>
                    <a:pt x="242" y="36"/>
                  </a:lnTo>
                  <a:lnTo>
                    <a:pt x="223" y="53"/>
                  </a:lnTo>
                  <a:lnTo>
                    <a:pt x="205" y="72"/>
                  </a:lnTo>
                  <a:lnTo>
                    <a:pt x="171" y="111"/>
                  </a:lnTo>
                  <a:lnTo>
                    <a:pt x="138" y="151"/>
                  </a:lnTo>
                  <a:lnTo>
                    <a:pt x="105" y="192"/>
                  </a:lnTo>
                  <a:lnTo>
                    <a:pt x="72" y="232"/>
                  </a:lnTo>
                  <a:lnTo>
                    <a:pt x="38" y="271"/>
                  </a:lnTo>
                  <a:lnTo>
                    <a:pt x="20" y="291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4" y="318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26" y="297"/>
                  </a:lnTo>
                  <a:lnTo>
                    <a:pt x="44" y="278"/>
                  </a:lnTo>
                  <a:lnTo>
                    <a:pt x="78" y="239"/>
                  </a:lnTo>
                  <a:lnTo>
                    <a:pt x="111" y="199"/>
                  </a:lnTo>
                  <a:lnTo>
                    <a:pt x="144" y="158"/>
                  </a:lnTo>
                  <a:lnTo>
                    <a:pt x="177" y="117"/>
                  </a:lnTo>
                  <a:lnTo>
                    <a:pt x="212" y="79"/>
                  </a:lnTo>
                  <a:lnTo>
                    <a:pt x="230" y="61"/>
                  </a:lnTo>
                  <a:lnTo>
                    <a:pt x="248" y="42"/>
                  </a:lnTo>
                  <a:lnTo>
                    <a:pt x="268" y="24"/>
                  </a:lnTo>
                  <a:lnTo>
                    <a:pt x="288" y="8"/>
                  </a:lnTo>
                  <a:lnTo>
                    <a:pt x="288" y="8"/>
                  </a:lnTo>
                  <a:lnTo>
                    <a:pt x="290" y="6"/>
                  </a:lnTo>
                  <a:lnTo>
                    <a:pt x="290" y="5"/>
                  </a:lnTo>
                  <a:lnTo>
                    <a:pt x="290" y="3"/>
                  </a:lnTo>
                  <a:lnTo>
                    <a:pt x="289" y="2"/>
                  </a:lnTo>
                  <a:lnTo>
                    <a:pt x="285" y="0"/>
                  </a:lnTo>
                  <a:lnTo>
                    <a:pt x="283" y="1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5" name="Freeform 71"/>
            <p:cNvSpPr/>
            <p:nvPr/>
          </p:nvSpPr>
          <p:spPr bwMode="auto">
            <a:xfrm>
              <a:off x="4573588" y="4159250"/>
              <a:ext cx="130175" cy="144463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38" y="2"/>
                </a:cxn>
                <a:cxn ang="0">
                  <a:pos x="223" y="17"/>
                </a:cxn>
                <a:cxn ang="0">
                  <a:pos x="209" y="34"/>
                </a:cxn>
                <a:cxn ang="0">
                  <a:pos x="181" y="67"/>
                </a:cxn>
                <a:cxn ang="0">
                  <a:pos x="181" y="67"/>
                </a:cxn>
                <a:cxn ang="0">
                  <a:pos x="165" y="83"/>
                </a:cxn>
                <a:cxn ang="0">
                  <a:pos x="149" y="99"/>
                </a:cxn>
                <a:cxn ang="0">
                  <a:pos x="131" y="113"/>
                </a:cxn>
                <a:cxn ang="0">
                  <a:pos x="115" y="130"/>
                </a:cxn>
                <a:cxn ang="0">
                  <a:pos x="115" y="130"/>
                </a:cxn>
                <a:cxn ang="0">
                  <a:pos x="97" y="148"/>
                </a:cxn>
                <a:cxn ang="0">
                  <a:pos x="81" y="168"/>
                </a:cxn>
                <a:cxn ang="0">
                  <a:pos x="48" y="207"/>
                </a:cxn>
                <a:cxn ang="0">
                  <a:pos x="48" y="207"/>
                </a:cxn>
                <a:cxn ang="0">
                  <a:pos x="35" y="222"/>
                </a:cxn>
                <a:cxn ang="0">
                  <a:pos x="22" y="236"/>
                </a:cxn>
                <a:cxn ang="0">
                  <a:pos x="16" y="243"/>
                </a:cxn>
                <a:cxn ang="0">
                  <a:pos x="9" y="252"/>
                </a:cxn>
                <a:cxn ang="0">
                  <a:pos x="4" y="259"/>
                </a:cxn>
                <a:cxn ang="0">
                  <a:pos x="0" y="268"/>
                </a:cxn>
                <a:cxn ang="0">
                  <a:pos x="0" y="268"/>
                </a:cxn>
                <a:cxn ang="0">
                  <a:pos x="0" y="270"/>
                </a:cxn>
                <a:cxn ang="0">
                  <a:pos x="0" y="271"/>
                </a:cxn>
                <a:cxn ang="0">
                  <a:pos x="2" y="274"/>
                </a:cxn>
                <a:cxn ang="0">
                  <a:pos x="4" y="275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2"/>
                </a:cxn>
                <a:cxn ang="0">
                  <a:pos x="8" y="272"/>
                </a:cxn>
                <a:cxn ang="0">
                  <a:pos x="12" y="263"/>
                </a:cxn>
                <a:cxn ang="0">
                  <a:pos x="19" y="255"/>
                </a:cxn>
                <a:cxn ang="0">
                  <a:pos x="25" y="247"/>
                </a:cxn>
                <a:cxn ang="0">
                  <a:pos x="32" y="238"/>
                </a:cxn>
                <a:cxn ang="0">
                  <a:pos x="47" y="223"/>
                </a:cxn>
                <a:cxn ang="0">
                  <a:pos x="60" y="207"/>
                </a:cxn>
                <a:cxn ang="0">
                  <a:pos x="60" y="207"/>
                </a:cxn>
                <a:cxn ang="0">
                  <a:pos x="93" y="168"/>
                </a:cxn>
                <a:cxn ang="0">
                  <a:pos x="110" y="148"/>
                </a:cxn>
                <a:cxn ang="0">
                  <a:pos x="127" y="130"/>
                </a:cxn>
                <a:cxn ang="0">
                  <a:pos x="127" y="130"/>
                </a:cxn>
                <a:cxn ang="0">
                  <a:pos x="143" y="115"/>
                </a:cxn>
                <a:cxn ang="0">
                  <a:pos x="158" y="102"/>
                </a:cxn>
                <a:cxn ang="0">
                  <a:pos x="174" y="87"/>
                </a:cxn>
                <a:cxn ang="0">
                  <a:pos x="188" y="73"/>
                </a:cxn>
                <a:cxn ang="0">
                  <a:pos x="188" y="73"/>
                </a:cxn>
                <a:cxn ang="0">
                  <a:pos x="203" y="57"/>
                </a:cxn>
                <a:cxn ang="0">
                  <a:pos x="216" y="40"/>
                </a:cxn>
                <a:cxn ang="0">
                  <a:pos x="230" y="23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1"/>
                </a:cxn>
                <a:cxn ang="0">
                  <a:pos x="238" y="2"/>
                </a:cxn>
                <a:cxn ang="0">
                  <a:pos x="238" y="2"/>
                </a:cxn>
              </a:cxnLst>
              <a:rect l="0" t="0" r="r" b="b"/>
              <a:pathLst>
                <a:path w="246" h="275">
                  <a:moveTo>
                    <a:pt x="238" y="2"/>
                  </a:moveTo>
                  <a:lnTo>
                    <a:pt x="238" y="2"/>
                  </a:lnTo>
                  <a:lnTo>
                    <a:pt x="223" y="17"/>
                  </a:lnTo>
                  <a:lnTo>
                    <a:pt x="209" y="34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65" y="83"/>
                  </a:lnTo>
                  <a:lnTo>
                    <a:pt x="149" y="99"/>
                  </a:lnTo>
                  <a:lnTo>
                    <a:pt x="131" y="113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97" y="148"/>
                  </a:lnTo>
                  <a:lnTo>
                    <a:pt x="81" y="168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35" y="222"/>
                  </a:lnTo>
                  <a:lnTo>
                    <a:pt x="22" y="236"/>
                  </a:lnTo>
                  <a:lnTo>
                    <a:pt x="16" y="243"/>
                  </a:lnTo>
                  <a:lnTo>
                    <a:pt x="9" y="252"/>
                  </a:lnTo>
                  <a:lnTo>
                    <a:pt x="4" y="259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70"/>
                  </a:lnTo>
                  <a:lnTo>
                    <a:pt x="0" y="271"/>
                  </a:lnTo>
                  <a:lnTo>
                    <a:pt x="2" y="274"/>
                  </a:lnTo>
                  <a:lnTo>
                    <a:pt x="4" y="275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2"/>
                  </a:lnTo>
                  <a:lnTo>
                    <a:pt x="8" y="272"/>
                  </a:lnTo>
                  <a:lnTo>
                    <a:pt x="12" y="263"/>
                  </a:lnTo>
                  <a:lnTo>
                    <a:pt x="19" y="255"/>
                  </a:lnTo>
                  <a:lnTo>
                    <a:pt x="25" y="247"/>
                  </a:lnTo>
                  <a:lnTo>
                    <a:pt x="32" y="238"/>
                  </a:lnTo>
                  <a:lnTo>
                    <a:pt x="47" y="223"/>
                  </a:lnTo>
                  <a:lnTo>
                    <a:pt x="60" y="207"/>
                  </a:lnTo>
                  <a:lnTo>
                    <a:pt x="60" y="207"/>
                  </a:lnTo>
                  <a:lnTo>
                    <a:pt x="93" y="168"/>
                  </a:lnTo>
                  <a:lnTo>
                    <a:pt x="110" y="148"/>
                  </a:lnTo>
                  <a:lnTo>
                    <a:pt x="127" y="130"/>
                  </a:lnTo>
                  <a:lnTo>
                    <a:pt x="127" y="130"/>
                  </a:lnTo>
                  <a:lnTo>
                    <a:pt x="143" y="115"/>
                  </a:lnTo>
                  <a:lnTo>
                    <a:pt x="158" y="102"/>
                  </a:lnTo>
                  <a:lnTo>
                    <a:pt x="174" y="87"/>
                  </a:lnTo>
                  <a:lnTo>
                    <a:pt x="188" y="73"/>
                  </a:lnTo>
                  <a:lnTo>
                    <a:pt x="188" y="73"/>
                  </a:lnTo>
                  <a:lnTo>
                    <a:pt x="203" y="57"/>
                  </a:lnTo>
                  <a:lnTo>
                    <a:pt x="216" y="40"/>
                  </a:lnTo>
                  <a:lnTo>
                    <a:pt x="230" y="23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1"/>
                  </a:lnTo>
                  <a:lnTo>
                    <a:pt x="238" y="2"/>
                  </a:lnTo>
                  <a:lnTo>
                    <a:pt x="2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6" name="Freeform 72"/>
            <p:cNvSpPr/>
            <p:nvPr/>
          </p:nvSpPr>
          <p:spPr bwMode="auto">
            <a:xfrm>
              <a:off x="4592638" y="4195763"/>
              <a:ext cx="115888" cy="111125"/>
            </a:xfrm>
            <a:custGeom>
              <a:avLst/>
              <a:gdLst/>
              <a:ahLst/>
              <a:cxnLst>
                <a:cxn ang="0">
                  <a:pos x="210" y="2"/>
                </a:cxn>
                <a:cxn ang="0">
                  <a:pos x="210" y="2"/>
                </a:cxn>
                <a:cxn ang="0">
                  <a:pos x="187" y="30"/>
                </a:cxn>
                <a:cxn ang="0">
                  <a:pos x="163" y="57"/>
                </a:cxn>
                <a:cxn ang="0">
                  <a:pos x="138" y="83"/>
                </a:cxn>
                <a:cxn ang="0">
                  <a:pos x="112" y="107"/>
                </a:cxn>
                <a:cxn ang="0">
                  <a:pos x="84" y="131"/>
                </a:cxn>
                <a:cxn ang="0">
                  <a:pos x="57" y="155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6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64" y="161"/>
                </a:cxn>
                <a:cxn ang="0">
                  <a:pos x="91" y="137"/>
                </a:cxn>
                <a:cxn ang="0">
                  <a:pos x="119" y="112"/>
                </a:cxn>
                <a:cxn ang="0">
                  <a:pos x="146" y="88"/>
                </a:cxn>
                <a:cxn ang="0">
                  <a:pos x="172" y="62"/>
                </a:cxn>
                <a:cxn ang="0">
                  <a:pos x="196" y="35"/>
                </a:cxn>
                <a:cxn ang="0">
                  <a:pos x="218" y="7"/>
                </a:cxn>
                <a:cxn ang="0">
                  <a:pos x="218" y="7"/>
                </a:cxn>
                <a:cxn ang="0">
                  <a:pos x="218" y="5"/>
                </a:cxn>
                <a:cxn ang="0">
                  <a:pos x="218" y="4"/>
                </a:cxn>
                <a:cxn ang="0">
                  <a:pos x="218" y="2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0" y="2"/>
                </a:cxn>
                <a:cxn ang="0">
                  <a:pos x="210" y="2"/>
                </a:cxn>
              </a:cxnLst>
              <a:rect l="0" t="0" r="r" b="b"/>
              <a:pathLst>
                <a:path w="218" h="209">
                  <a:moveTo>
                    <a:pt x="210" y="2"/>
                  </a:moveTo>
                  <a:lnTo>
                    <a:pt x="210" y="2"/>
                  </a:lnTo>
                  <a:lnTo>
                    <a:pt x="187" y="30"/>
                  </a:lnTo>
                  <a:lnTo>
                    <a:pt x="163" y="57"/>
                  </a:lnTo>
                  <a:lnTo>
                    <a:pt x="138" y="83"/>
                  </a:lnTo>
                  <a:lnTo>
                    <a:pt x="112" y="107"/>
                  </a:lnTo>
                  <a:lnTo>
                    <a:pt x="84" y="131"/>
                  </a:lnTo>
                  <a:lnTo>
                    <a:pt x="57" y="155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6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64" y="161"/>
                  </a:lnTo>
                  <a:lnTo>
                    <a:pt x="91" y="137"/>
                  </a:lnTo>
                  <a:lnTo>
                    <a:pt x="119" y="112"/>
                  </a:lnTo>
                  <a:lnTo>
                    <a:pt x="146" y="88"/>
                  </a:lnTo>
                  <a:lnTo>
                    <a:pt x="172" y="62"/>
                  </a:lnTo>
                  <a:lnTo>
                    <a:pt x="196" y="35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5"/>
                  </a:lnTo>
                  <a:lnTo>
                    <a:pt x="218" y="4"/>
                  </a:lnTo>
                  <a:lnTo>
                    <a:pt x="218" y="2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0" y="2"/>
                  </a:lnTo>
                  <a:lnTo>
                    <a:pt x="2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7" name="Freeform 73"/>
            <p:cNvSpPr/>
            <p:nvPr/>
          </p:nvSpPr>
          <p:spPr bwMode="auto">
            <a:xfrm>
              <a:off x="4660900" y="4217988"/>
              <a:ext cx="76200" cy="80963"/>
            </a:xfrm>
            <a:custGeom>
              <a:avLst/>
              <a:gdLst/>
              <a:ahLst/>
              <a:cxnLst>
                <a:cxn ang="0">
                  <a:pos x="135" y="2"/>
                </a:cxn>
                <a:cxn ang="0">
                  <a:pos x="135" y="2"/>
                </a:cxn>
                <a:cxn ang="0">
                  <a:pos x="102" y="37"/>
                </a:cxn>
                <a:cxn ang="0">
                  <a:pos x="69" y="74"/>
                </a:cxn>
                <a:cxn ang="0">
                  <a:pos x="35" y="110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43" y="116"/>
                </a:cxn>
                <a:cxn ang="0">
                  <a:pos x="75" y="80"/>
                </a:cxn>
                <a:cxn ang="0">
                  <a:pos x="108" y="45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8" y="0"/>
                </a:cxn>
                <a:cxn ang="0">
                  <a:pos x="137" y="1"/>
                </a:cxn>
                <a:cxn ang="0">
                  <a:pos x="135" y="2"/>
                </a:cxn>
                <a:cxn ang="0">
                  <a:pos x="135" y="2"/>
                </a:cxn>
              </a:cxnLst>
              <a:rect l="0" t="0" r="r" b="b"/>
              <a:pathLst>
                <a:path w="143" h="152">
                  <a:moveTo>
                    <a:pt x="135" y="2"/>
                  </a:moveTo>
                  <a:lnTo>
                    <a:pt x="135" y="2"/>
                  </a:lnTo>
                  <a:lnTo>
                    <a:pt x="102" y="37"/>
                  </a:lnTo>
                  <a:lnTo>
                    <a:pt x="69" y="74"/>
                  </a:lnTo>
                  <a:lnTo>
                    <a:pt x="35" y="110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43" y="116"/>
                  </a:lnTo>
                  <a:lnTo>
                    <a:pt x="75" y="80"/>
                  </a:lnTo>
                  <a:lnTo>
                    <a:pt x="108" y="45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7" y="1"/>
                  </a:lnTo>
                  <a:lnTo>
                    <a:pt x="135" y="2"/>
                  </a:lnTo>
                  <a:lnTo>
                    <a:pt x="1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8" name="Freeform 74"/>
            <p:cNvSpPr/>
            <p:nvPr/>
          </p:nvSpPr>
          <p:spPr bwMode="auto">
            <a:xfrm>
              <a:off x="4706938" y="4221163"/>
              <a:ext cx="61913" cy="82550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8" y="10"/>
                </a:cxn>
                <a:cxn ang="0">
                  <a:pos x="106" y="13"/>
                </a:cxn>
                <a:cxn ang="0">
                  <a:pos x="102" y="20"/>
                </a:cxn>
                <a:cxn ang="0">
                  <a:pos x="97" y="26"/>
                </a:cxn>
                <a:cxn ang="0">
                  <a:pos x="92" y="32"/>
                </a:cxn>
                <a:cxn ang="0">
                  <a:pos x="92" y="32"/>
                </a:cxn>
                <a:cxn ang="0">
                  <a:pos x="66" y="70"/>
                </a:cxn>
                <a:cxn ang="0">
                  <a:pos x="66" y="70"/>
                </a:cxn>
                <a:cxn ang="0">
                  <a:pos x="51" y="90"/>
                </a:cxn>
                <a:cxn ang="0">
                  <a:pos x="35" y="110"/>
                </a:cxn>
                <a:cxn ang="0">
                  <a:pos x="19" y="130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4" y="157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5"/>
                </a:cxn>
                <a:cxn ang="0">
                  <a:pos x="26" y="136"/>
                </a:cxn>
                <a:cxn ang="0">
                  <a:pos x="42" y="116"/>
                </a:cxn>
                <a:cxn ang="0">
                  <a:pos x="59" y="95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90" y="50"/>
                </a:cxn>
                <a:cxn ang="0">
                  <a:pos x="98" y="39"/>
                </a:cxn>
                <a:cxn ang="0">
                  <a:pos x="108" y="27"/>
                </a:cxn>
                <a:cxn ang="0">
                  <a:pos x="108" y="27"/>
                </a:cxn>
                <a:cxn ang="0">
                  <a:pos x="112" y="22"/>
                </a:cxn>
                <a:cxn ang="0">
                  <a:pos x="115" y="17"/>
                </a:cxn>
                <a:cxn ang="0">
                  <a:pos x="117" y="12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0" y="4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8" h="157">
                  <a:moveTo>
                    <a:pt x="109" y="6"/>
                  </a:moveTo>
                  <a:lnTo>
                    <a:pt x="109" y="6"/>
                  </a:lnTo>
                  <a:lnTo>
                    <a:pt x="108" y="10"/>
                  </a:lnTo>
                  <a:lnTo>
                    <a:pt x="106" y="13"/>
                  </a:lnTo>
                  <a:lnTo>
                    <a:pt x="102" y="20"/>
                  </a:lnTo>
                  <a:lnTo>
                    <a:pt x="97" y="26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51" y="90"/>
                  </a:lnTo>
                  <a:lnTo>
                    <a:pt x="35" y="110"/>
                  </a:lnTo>
                  <a:lnTo>
                    <a:pt x="19" y="130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4" y="157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26" y="136"/>
                  </a:lnTo>
                  <a:lnTo>
                    <a:pt x="42" y="116"/>
                  </a:lnTo>
                  <a:lnTo>
                    <a:pt x="59" y="95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90" y="50"/>
                  </a:lnTo>
                  <a:lnTo>
                    <a:pt x="98" y="3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12" y="22"/>
                  </a:lnTo>
                  <a:lnTo>
                    <a:pt x="115" y="17"/>
                  </a:lnTo>
                  <a:lnTo>
                    <a:pt x="117" y="12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0" y="4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9" name="Freeform 75"/>
            <p:cNvSpPr/>
            <p:nvPr/>
          </p:nvSpPr>
          <p:spPr bwMode="auto">
            <a:xfrm>
              <a:off x="4794250" y="4141788"/>
              <a:ext cx="47625" cy="44450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8" y="6"/>
                </a:cxn>
                <a:cxn ang="0">
                  <a:pos x="72" y="11"/>
                </a:cxn>
                <a:cxn ang="0">
                  <a:pos x="61" y="22"/>
                </a:cxn>
                <a:cxn ang="0">
                  <a:pos x="50" y="34"/>
                </a:cxn>
                <a:cxn ang="0">
                  <a:pos x="45" y="39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28" y="51"/>
                </a:cxn>
                <a:cxn ang="0">
                  <a:pos x="18" y="59"/>
                </a:cxn>
                <a:cxn ang="0">
                  <a:pos x="10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7" y="84"/>
                </a:cxn>
                <a:cxn ang="0">
                  <a:pos x="8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8" y="72"/>
                </a:cxn>
                <a:cxn ang="0">
                  <a:pos x="28" y="63"/>
                </a:cxn>
                <a:cxn ang="0">
                  <a:pos x="40" y="54"/>
                </a:cxn>
                <a:cxn ang="0">
                  <a:pos x="51" y="46"/>
                </a:cxn>
                <a:cxn ang="0">
                  <a:pos x="51" y="46"/>
                </a:cxn>
                <a:cxn ang="0">
                  <a:pos x="56" y="43"/>
                </a:cxn>
                <a:cxn ang="0">
                  <a:pos x="60" y="38"/>
                </a:cxn>
                <a:cxn ang="0">
                  <a:pos x="70" y="27"/>
                </a:cxn>
                <a:cxn ang="0">
                  <a:pos x="79" y="17"/>
                </a:cxn>
                <a:cxn ang="0">
                  <a:pos x="83" y="13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0" y="7"/>
                </a:cxn>
                <a:cxn ang="0">
                  <a:pos x="90" y="6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0" h="84">
                  <a:moveTo>
                    <a:pt x="84" y="1"/>
                  </a:moveTo>
                  <a:lnTo>
                    <a:pt x="84" y="1"/>
                  </a:lnTo>
                  <a:lnTo>
                    <a:pt x="78" y="6"/>
                  </a:lnTo>
                  <a:lnTo>
                    <a:pt x="72" y="11"/>
                  </a:lnTo>
                  <a:lnTo>
                    <a:pt x="61" y="22"/>
                  </a:lnTo>
                  <a:lnTo>
                    <a:pt x="50" y="34"/>
                  </a:lnTo>
                  <a:lnTo>
                    <a:pt x="45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28" y="51"/>
                  </a:lnTo>
                  <a:lnTo>
                    <a:pt x="18" y="59"/>
                  </a:lnTo>
                  <a:lnTo>
                    <a:pt x="10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8" y="72"/>
                  </a:lnTo>
                  <a:lnTo>
                    <a:pt x="28" y="63"/>
                  </a:lnTo>
                  <a:lnTo>
                    <a:pt x="40" y="54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6" y="43"/>
                  </a:lnTo>
                  <a:lnTo>
                    <a:pt x="60" y="38"/>
                  </a:lnTo>
                  <a:lnTo>
                    <a:pt x="70" y="27"/>
                  </a:lnTo>
                  <a:lnTo>
                    <a:pt x="79" y="17"/>
                  </a:lnTo>
                  <a:lnTo>
                    <a:pt x="83" y="13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0" name="Freeform 76"/>
            <p:cNvSpPr/>
            <p:nvPr/>
          </p:nvSpPr>
          <p:spPr bwMode="auto">
            <a:xfrm>
              <a:off x="4759325" y="4141788"/>
              <a:ext cx="131763" cy="15557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09" y="34"/>
                </a:cxn>
                <a:cxn ang="0">
                  <a:pos x="174" y="65"/>
                </a:cxn>
                <a:cxn ang="0">
                  <a:pos x="139" y="96"/>
                </a:cxn>
                <a:cxn ang="0">
                  <a:pos x="121" y="112"/>
                </a:cxn>
                <a:cxn ang="0">
                  <a:pos x="105" y="129"/>
                </a:cxn>
                <a:cxn ang="0">
                  <a:pos x="105" y="129"/>
                </a:cxn>
                <a:cxn ang="0">
                  <a:pos x="89" y="146"/>
                </a:cxn>
                <a:cxn ang="0">
                  <a:pos x="74" y="165"/>
                </a:cxn>
                <a:cxn ang="0">
                  <a:pos x="60" y="183"/>
                </a:cxn>
                <a:cxn ang="0">
                  <a:pos x="47" y="203"/>
                </a:cxn>
                <a:cxn ang="0">
                  <a:pos x="34" y="224"/>
                </a:cxn>
                <a:cxn ang="0">
                  <a:pos x="22" y="244"/>
                </a:cxn>
                <a:cxn ang="0">
                  <a:pos x="12" y="265"/>
                </a:cxn>
                <a:cxn ang="0">
                  <a:pos x="1" y="287"/>
                </a:cxn>
                <a:cxn ang="0">
                  <a:pos x="1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3" y="293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9" y="293"/>
                </a:cxn>
                <a:cxn ang="0">
                  <a:pos x="10" y="291"/>
                </a:cxn>
                <a:cxn ang="0">
                  <a:pos x="10" y="291"/>
                </a:cxn>
                <a:cxn ang="0">
                  <a:pos x="19" y="270"/>
                </a:cxn>
                <a:cxn ang="0">
                  <a:pos x="30" y="250"/>
                </a:cxn>
                <a:cxn ang="0">
                  <a:pos x="42" y="229"/>
                </a:cxn>
                <a:cxn ang="0">
                  <a:pos x="54" y="209"/>
                </a:cxn>
                <a:cxn ang="0">
                  <a:pos x="67" y="190"/>
                </a:cxn>
                <a:cxn ang="0">
                  <a:pos x="81" y="171"/>
                </a:cxn>
                <a:cxn ang="0">
                  <a:pos x="96" y="152"/>
                </a:cxn>
                <a:cxn ang="0">
                  <a:pos x="112" y="136"/>
                </a:cxn>
                <a:cxn ang="0">
                  <a:pos x="112" y="136"/>
                </a:cxn>
                <a:cxn ang="0">
                  <a:pos x="128" y="118"/>
                </a:cxn>
                <a:cxn ang="0">
                  <a:pos x="145" y="103"/>
                </a:cxn>
                <a:cxn ang="0">
                  <a:pos x="180" y="71"/>
                </a:cxn>
                <a:cxn ang="0">
                  <a:pos x="216" y="40"/>
                </a:cxn>
                <a:cxn ang="0">
                  <a:pos x="233" y="24"/>
                </a:cxn>
                <a:cxn ang="0">
                  <a:pos x="250" y="8"/>
                </a:cxn>
                <a:cxn ang="0">
                  <a:pos x="250" y="8"/>
                </a:cxn>
                <a:cxn ang="0">
                  <a:pos x="251" y="6"/>
                </a:cxn>
                <a:cxn ang="0">
                  <a:pos x="251" y="5"/>
                </a:cxn>
                <a:cxn ang="0">
                  <a:pos x="251" y="3"/>
                </a:cxn>
                <a:cxn ang="0">
                  <a:pos x="250" y="2"/>
                </a:cxn>
                <a:cxn ang="0">
                  <a:pos x="249" y="1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294">
                  <a:moveTo>
                    <a:pt x="244" y="1"/>
                  </a:moveTo>
                  <a:lnTo>
                    <a:pt x="244" y="1"/>
                  </a:lnTo>
                  <a:lnTo>
                    <a:pt x="209" y="34"/>
                  </a:lnTo>
                  <a:lnTo>
                    <a:pt x="174" y="65"/>
                  </a:lnTo>
                  <a:lnTo>
                    <a:pt x="139" y="96"/>
                  </a:lnTo>
                  <a:lnTo>
                    <a:pt x="121" y="112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89" y="146"/>
                  </a:lnTo>
                  <a:lnTo>
                    <a:pt x="74" y="165"/>
                  </a:lnTo>
                  <a:lnTo>
                    <a:pt x="60" y="183"/>
                  </a:lnTo>
                  <a:lnTo>
                    <a:pt x="47" y="203"/>
                  </a:lnTo>
                  <a:lnTo>
                    <a:pt x="34" y="224"/>
                  </a:lnTo>
                  <a:lnTo>
                    <a:pt x="22" y="244"/>
                  </a:lnTo>
                  <a:lnTo>
                    <a:pt x="12" y="265"/>
                  </a:lnTo>
                  <a:lnTo>
                    <a:pt x="1" y="287"/>
                  </a:lnTo>
                  <a:lnTo>
                    <a:pt x="1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3" y="293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9" y="293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9" y="270"/>
                  </a:lnTo>
                  <a:lnTo>
                    <a:pt x="30" y="250"/>
                  </a:lnTo>
                  <a:lnTo>
                    <a:pt x="42" y="229"/>
                  </a:lnTo>
                  <a:lnTo>
                    <a:pt x="54" y="209"/>
                  </a:lnTo>
                  <a:lnTo>
                    <a:pt x="67" y="190"/>
                  </a:lnTo>
                  <a:lnTo>
                    <a:pt x="81" y="171"/>
                  </a:lnTo>
                  <a:lnTo>
                    <a:pt x="96" y="152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28" y="118"/>
                  </a:lnTo>
                  <a:lnTo>
                    <a:pt x="145" y="103"/>
                  </a:lnTo>
                  <a:lnTo>
                    <a:pt x="180" y="71"/>
                  </a:lnTo>
                  <a:lnTo>
                    <a:pt x="216" y="40"/>
                  </a:lnTo>
                  <a:lnTo>
                    <a:pt x="233" y="24"/>
                  </a:lnTo>
                  <a:lnTo>
                    <a:pt x="250" y="8"/>
                  </a:lnTo>
                  <a:lnTo>
                    <a:pt x="250" y="8"/>
                  </a:lnTo>
                  <a:lnTo>
                    <a:pt x="251" y="6"/>
                  </a:lnTo>
                  <a:lnTo>
                    <a:pt x="251" y="5"/>
                  </a:lnTo>
                  <a:lnTo>
                    <a:pt x="251" y="3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1" name="Freeform 77"/>
            <p:cNvSpPr/>
            <p:nvPr/>
          </p:nvSpPr>
          <p:spPr bwMode="auto">
            <a:xfrm>
              <a:off x="4784725" y="4164013"/>
              <a:ext cx="119063" cy="1317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14" y="5"/>
                </a:cxn>
                <a:cxn ang="0">
                  <a:pos x="206" y="10"/>
                </a:cxn>
                <a:cxn ang="0">
                  <a:pos x="194" y="22"/>
                </a:cxn>
                <a:cxn ang="0">
                  <a:pos x="183" y="33"/>
                </a:cxn>
                <a:cxn ang="0">
                  <a:pos x="171" y="45"/>
                </a:cxn>
                <a:cxn ang="0">
                  <a:pos x="171" y="45"/>
                </a:cxn>
                <a:cxn ang="0">
                  <a:pos x="140" y="83"/>
                </a:cxn>
                <a:cxn ang="0">
                  <a:pos x="108" y="118"/>
                </a:cxn>
                <a:cxn ang="0">
                  <a:pos x="108" y="118"/>
                </a:cxn>
                <a:cxn ang="0">
                  <a:pos x="79" y="148"/>
                </a:cxn>
                <a:cxn ang="0">
                  <a:pos x="52" y="179"/>
                </a:cxn>
                <a:cxn ang="0">
                  <a:pos x="26" y="212"/>
                </a:cxn>
                <a:cxn ang="0">
                  <a:pos x="1" y="245"/>
                </a:cxn>
                <a:cxn ang="0">
                  <a:pos x="1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49"/>
                </a:cxn>
                <a:cxn ang="0">
                  <a:pos x="9" y="249"/>
                </a:cxn>
                <a:cxn ang="0">
                  <a:pos x="19" y="235"/>
                </a:cxn>
                <a:cxn ang="0">
                  <a:pos x="30" y="222"/>
                </a:cxn>
                <a:cxn ang="0">
                  <a:pos x="41" y="209"/>
                </a:cxn>
                <a:cxn ang="0">
                  <a:pos x="52" y="195"/>
                </a:cxn>
                <a:cxn ang="0">
                  <a:pos x="52" y="195"/>
                </a:cxn>
                <a:cxn ang="0">
                  <a:pos x="67" y="177"/>
                </a:cxn>
                <a:cxn ang="0">
                  <a:pos x="82" y="158"/>
                </a:cxn>
                <a:cxn ang="0">
                  <a:pos x="114" y="124"/>
                </a:cxn>
                <a:cxn ang="0">
                  <a:pos x="114" y="124"/>
                </a:cxn>
                <a:cxn ang="0">
                  <a:pos x="141" y="95"/>
                </a:cxn>
                <a:cxn ang="0">
                  <a:pos x="167" y="65"/>
                </a:cxn>
                <a:cxn ang="0">
                  <a:pos x="167" y="65"/>
                </a:cxn>
                <a:cxn ang="0">
                  <a:pos x="181" y="50"/>
                </a:cxn>
                <a:cxn ang="0">
                  <a:pos x="194" y="35"/>
                </a:cxn>
                <a:cxn ang="0">
                  <a:pos x="201" y="28"/>
                </a:cxn>
                <a:cxn ang="0">
                  <a:pos x="208" y="21"/>
                </a:cxn>
                <a:cxn ang="0">
                  <a:pos x="217" y="14"/>
                </a:cxn>
                <a:cxn ang="0">
                  <a:pos x="225" y="9"/>
                </a:cxn>
                <a:cxn ang="0">
                  <a:pos x="225" y="9"/>
                </a:cxn>
                <a:cxn ang="0">
                  <a:pos x="227" y="8"/>
                </a:cxn>
                <a:cxn ang="0">
                  <a:pos x="227" y="6"/>
                </a:cxn>
                <a:cxn ang="0">
                  <a:pos x="227" y="4"/>
                </a:cxn>
                <a:cxn ang="0">
                  <a:pos x="227" y="3"/>
                </a:cxn>
                <a:cxn ang="0">
                  <a:pos x="226" y="2"/>
                </a:cxn>
                <a:cxn ang="0">
                  <a:pos x="224" y="1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7" h="251">
                  <a:moveTo>
                    <a:pt x="220" y="1"/>
                  </a:moveTo>
                  <a:lnTo>
                    <a:pt x="220" y="1"/>
                  </a:lnTo>
                  <a:lnTo>
                    <a:pt x="214" y="5"/>
                  </a:lnTo>
                  <a:lnTo>
                    <a:pt x="206" y="10"/>
                  </a:lnTo>
                  <a:lnTo>
                    <a:pt x="194" y="22"/>
                  </a:lnTo>
                  <a:lnTo>
                    <a:pt x="183" y="33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40" y="83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79" y="148"/>
                  </a:lnTo>
                  <a:lnTo>
                    <a:pt x="52" y="179"/>
                  </a:lnTo>
                  <a:lnTo>
                    <a:pt x="26" y="212"/>
                  </a:lnTo>
                  <a:lnTo>
                    <a:pt x="1" y="245"/>
                  </a:lnTo>
                  <a:lnTo>
                    <a:pt x="1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49"/>
                  </a:lnTo>
                  <a:lnTo>
                    <a:pt x="9" y="249"/>
                  </a:lnTo>
                  <a:lnTo>
                    <a:pt x="19" y="235"/>
                  </a:lnTo>
                  <a:lnTo>
                    <a:pt x="30" y="222"/>
                  </a:lnTo>
                  <a:lnTo>
                    <a:pt x="41" y="209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67" y="177"/>
                  </a:lnTo>
                  <a:lnTo>
                    <a:pt x="82" y="158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41" y="95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81" y="50"/>
                  </a:lnTo>
                  <a:lnTo>
                    <a:pt x="194" y="35"/>
                  </a:lnTo>
                  <a:lnTo>
                    <a:pt x="201" y="28"/>
                  </a:lnTo>
                  <a:lnTo>
                    <a:pt x="208" y="21"/>
                  </a:lnTo>
                  <a:lnTo>
                    <a:pt x="217" y="14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8"/>
                  </a:lnTo>
                  <a:lnTo>
                    <a:pt x="227" y="6"/>
                  </a:lnTo>
                  <a:lnTo>
                    <a:pt x="227" y="4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4" y="1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2" name="Freeform 78"/>
            <p:cNvSpPr/>
            <p:nvPr/>
          </p:nvSpPr>
          <p:spPr bwMode="auto">
            <a:xfrm>
              <a:off x="4819650" y="4208463"/>
              <a:ext cx="90488" cy="95250"/>
            </a:xfrm>
            <a:custGeom>
              <a:avLst/>
              <a:gdLst/>
              <a:ahLst/>
              <a:cxnLst>
                <a:cxn ang="0">
                  <a:pos x="163" y="1"/>
                </a:cxn>
                <a:cxn ang="0">
                  <a:pos x="163" y="1"/>
                </a:cxn>
                <a:cxn ang="0">
                  <a:pos x="140" y="21"/>
                </a:cxn>
                <a:cxn ang="0">
                  <a:pos x="120" y="43"/>
                </a:cxn>
                <a:cxn ang="0">
                  <a:pos x="77" y="86"/>
                </a:cxn>
                <a:cxn ang="0">
                  <a:pos x="77" y="86"/>
                </a:cxn>
                <a:cxn ang="0">
                  <a:pos x="57" y="107"/>
                </a:cxn>
                <a:cxn ang="0">
                  <a:pos x="37" y="128"/>
                </a:cxn>
                <a:cxn ang="0">
                  <a:pos x="18" y="150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1" y="177"/>
                </a:cxn>
                <a:cxn ang="0">
                  <a:pos x="3" y="179"/>
                </a:cxn>
                <a:cxn ang="0">
                  <a:pos x="5" y="179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12" y="179"/>
                </a:cxn>
                <a:cxn ang="0">
                  <a:pos x="14" y="177"/>
                </a:cxn>
                <a:cxn ang="0">
                  <a:pos x="14" y="174"/>
                </a:cxn>
                <a:cxn ang="0">
                  <a:pos x="13" y="172"/>
                </a:cxn>
                <a:cxn ang="0">
                  <a:pos x="13" y="172"/>
                </a:cxn>
                <a:cxn ang="0">
                  <a:pos x="30" y="152"/>
                </a:cxn>
                <a:cxn ang="0">
                  <a:pos x="47" y="132"/>
                </a:cxn>
                <a:cxn ang="0">
                  <a:pos x="65" y="112"/>
                </a:cxn>
                <a:cxn ang="0">
                  <a:pos x="85" y="94"/>
                </a:cxn>
                <a:cxn ang="0">
                  <a:pos x="85" y="94"/>
                </a:cxn>
                <a:cxn ang="0">
                  <a:pos x="126" y="49"/>
                </a:cxn>
                <a:cxn ang="0">
                  <a:pos x="148" y="2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6"/>
                </a:cxn>
                <a:cxn ang="0">
                  <a:pos x="171" y="5"/>
                </a:cxn>
                <a:cxn ang="0">
                  <a:pos x="170" y="3"/>
                </a:cxn>
                <a:cxn ang="0">
                  <a:pos x="169" y="2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3" y="1"/>
                </a:cxn>
                <a:cxn ang="0">
                  <a:pos x="163" y="1"/>
                </a:cxn>
              </a:cxnLst>
              <a:rect l="0" t="0" r="r" b="b"/>
              <a:pathLst>
                <a:path w="171" h="179">
                  <a:moveTo>
                    <a:pt x="163" y="1"/>
                  </a:moveTo>
                  <a:lnTo>
                    <a:pt x="163" y="1"/>
                  </a:lnTo>
                  <a:lnTo>
                    <a:pt x="140" y="21"/>
                  </a:lnTo>
                  <a:lnTo>
                    <a:pt x="120" y="43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57" y="107"/>
                  </a:lnTo>
                  <a:lnTo>
                    <a:pt x="37" y="128"/>
                  </a:lnTo>
                  <a:lnTo>
                    <a:pt x="18" y="15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1" y="177"/>
                  </a:lnTo>
                  <a:lnTo>
                    <a:pt x="3" y="179"/>
                  </a:lnTo>
                  <a:lnTo>
                    <a:pt x="5" y="179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12" y="179"/>
                  </a:lnTo>
                  <a:lnTo>
                    <a:pt x="14" y="177"/>
                  </a:lnTo>
                  <a:lnTo>
                    <a:pt x="14" y="174"/>
                  </a:lnTo>
                  <a:lnTo>
                    <a:pt x="13" y="172"/>
                  </a:lnTo>
                  <a:lnTo>
                    <a:pt x="13" y="172"/>
                  </a:lnTo>
                  <a:lnTo>
                    <a:pt x="30" y="152"/>
                  </a:lnTo>
                  <a:lnTo>
                    <a:pt x="47" y="132"/>
                  </a:lnTo>
                  <a:lnTo>
                    <a:pt x="65" y="112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126" y="49"/>
                  </a:lnTo>
                  <a:lnTo>
                    <a:pt x="148" y="2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6"/>
                  </a:lnTo>
                  <a:lnTo>
                    <a:pt x="171" y="5"/>
                  </a:lnTo>
                  <a:lnTo>
                    <a:pt x="170" y="3"/>
                  </a:lnTo>
                  <a:lnTo>
                    <a:pt x="169" y="2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3" name="Freeform 79"/>
            <p:cNvSpPr/>
            <p:nvPr/>
          </p:nvSpPr>
          <p:spPr bwMode="auto">
            <a:xfrm>
              <a:off x="4856163" y="4246563"/>
              <a:ext cx="55563" cy="63500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90" y="6"/>
                </a:cxn>
                <a:cxn ang="0">
                  <a:pos x="83" y="11"/>
                </a:cxn>
                <a:cxn ang="0">
                  <a:pos x="69" y="25"/>
                </a:cxn>
                <a:cxn ang="0">
                  <a:pos x="57" y="38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3" y="67"/>
                </a:cxn>
                <a:cxn ang="0">
                  <a:pos x="20" y="81"/>
                </a:cxn>
                <a:cxn ang="0">
                  <a:pos x="14" y="88"/>
                </a:cxn>
                <a:cxn ang="0">
                  <a:pos x="8" y="95"/>
                </a:cxn>
                <a:cxn ang="0">
                  <a:pos x="4" y="103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5" y="119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3" y="106"/>
                </a:cxn>
                <a:cxn ang="0">
                  <a:pos x="17" y="99"/>
                </a:cxn>
                <a:cxn ang="0">
                  <a:pos x="22" y="92"/>
                </a:cxn>
                <a:cxn ang="0">
                  <a:pos x="28" y="85"/>
                </a:cxn>
                <a:cxn ang="0">
                  <a:pos x="40" y="72"/>
                </a:cxn>
                <a:cxn ang="0">
                  <a:pos x="52" y="60"/>
                </a:cxn>
                <a:cxn ang="0">
                  <a:pos x="52" y="60"/>
                </a:cxn>
                <a:cxn ang="0">
                  <a:pos x="76" y="32"/>
                </a:cxn>
                <a:cxn ang="0">
                  <a:pos x="88" y="20"/>
                </a:cxn>
                <a:cxn ang="0">
                  <a:pos x="94" y="14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19">
                  <a:moveTo>
                    <a:pt x="97" y="1"/>
                  </a:moveTo>
                  <a:lnTo>
                    <a:pt x="97" y="1"/>
                  </a:lnTo>
                  <a:lnTo>
                    <a:pt x="90" y="6"/>
                  </a:lnTo>
                  <a:lnTo>
                    <a:pt x="83" y="11"/>
                  </a:lnTo>
                  <a:lnTo>
                    <a:pt x="69" y="25"/>
                  </a:lnTo>
                  <a:lnTo>
                    <a:pt x="57" y="38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3" y="67"/>
                  </a:lnTo>
                  <a:lnTo>
                    <a:pt x="20" y="81"/>
                  </a:lnTo>
                  <a:lnTo>
                    <a:pt x="14" y="88"/>
                  </a:lnTo>
                  <a:lnTo>
                    <a:pt x="8" y="95"/>
                  </a:lnTo>
                  <a:lnTo>
                    <a:pt x="4" y="10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2"/>
                  </a:lnTo>
                  <a:lnTo>
                    <a:pt x="28" y="85"/>
                  </a:lnTo>
                  <a:lnTo>
                    <a:pt x="40" y="72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76" y="32"/>
                  </a:lnTo>
                  <a:lnTo>
                    <a:pt x="88" y="20"/>
                  </a:lnTo>
                  <a:lnTo>
                    <a:pt x="94" y="14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4" name="Freeform 80"/>
            <p:cNvSpPr/>
            <p:nvPr/>
          </p:nvSpPr>
          <p:spPr bwMode="auto">
            <a:xfrm>
              <a:off x="4233863" y="4678363"/>
              <a:ext cx="34925" cy="68263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9" y="11"/>
                </a:cxn>
                <a:cxn ang="0">
                  <a:pos x="57" y="17"/>
                </a:cxn>
                <a:cxn ang="0">
                  <a:pos x="55" y="23"/>
                </a:cxn>
                <a:cxn ang="0">
                  <a:pos x="52" y="28"/>
                </a:cxn>
                <a:cxn ang="0">
                  <a:pos x="44" y="38"/>
                </a:cxn>
                <a:cxn ang="0">
                  <a:pos x="39" y="46"/>
                </a:cxn>
                <a:cxn ang="0">
                  <a:pos x="39" y="46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30" y="84"/>
                </a:cxn>
                <a:cxn ang="0">
                  <a:pos x="41" y="63"/>
                </a:cxn>
                <a:cxn ang="0">
                  <a:pos x="53" y="42"/>
                </a:cxn>
                <a:cxn ang="0">
                  <a:pos x="53" y="42"/>
                </a:cxn>
                <a:cxn ang="0">
                  <a:pos x="59" y="34"/>
                </a:cxn>
                <a:cxn ang="0">
                  <a:pos x="65" y="24"/>
                </a:cxn>
                <a:cxn ang="0">
                  <a:pos x="66" y="18"/>
                </a:cxn>
                <a:cxn ang="0">
                  <a:pos x="67" y="12"/>
                </a:cxn>
                <a:cxn ang="0">
                  <a:pos x="67" y="7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67" h="129">
                  <a:moveTo>
                    <a:pt x="66" y="2"/>
                  </a:move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11"/>
                  </a:lnTo>
                  <a:lnTo>
                    <a:pt x="57" y="17"/>
                  </a:lnTo>
                  <a:lnTo>
                    <a:pt x="55" y="23"/>
                  </a:lnTo>
                  <a:lnTo>
                    <a:pt x="52" y="28"/>
                  </a:lnTo>
                  <a:lnTo>
                    <a:pt x="44" y="3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30" y="84"/>
                  </a:lnTo>
                  <a:lnTo>
                    <a:pt x="41" y="63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9" y="34"/>
                  </a:lnTo>
                  <a:lnTo>
                    <a:pt x="65" y="24"/>
                  </a:lnTo>
                  <a:lnTo>
                    <a:pt x="66" y="18"/>
                  </a:lnTo>
                  <a:lnTo>
                    <a:pt x="67" y="12"/>
                  </a:lnTo>
                  <a:lnTo>
                    <a:pt x="67" y="7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5" name="Freeform 81"/>
            <p:cNvSpPr/>
            <p:nvPr/>
          </p:nvSpPr>
          <p:spPr bwMode="auto">
            <a:xfrm>
              <a:off x="4300538" y="4705350"/>
              <a:ext cx="28575" cy="619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6"/>
                </a:cxn>
                <a:cxn ang="0">
                  <a:pos x="34" y="30"/>
                </a:cxn>
                <a:cxn ang="0">
                  <a:pos x="22" y="54"/>
                </a:cxn>
                <a:cxn ang="0">
                  <a:pos x="22" y="54"/>
                </a:cxn>
                <a:cxn ang="0">
                  <a:pos x="18" y="69"/>
                </a:cxn>
                <a:cxn ang="0">
                  <a:pos x="13" y="82"/>
                </a:cxn>
                <a:cxn ang="0">
                  <a:pos x="8" y="97"/>
                </a:cxn>
                <a:cxn ang="0">
                  <a:pos x="5" y="10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7" y="115"/>
                </a:cxn>
                <a:cxn ang="0">
                  <a:pos x="7" y="115"/>
                </a:cxn>
                <a:cxn ang="0">
                  <a:pos x="11" y="110"/>
                </a:cxn>
                <a:cxn ang="0">
                  <a:pos x="14" y="104"/>
                </a:cxn>
                <a:cxn ang="0">
                  <a:pos x="19" y="93"/>
                </a:cxn>
                <a:cxn ang="0">
                  <a:pos x="23" y="81"/>
                </a:cxn>
                <a:cxn ang="0">
                  <a:pos x="28" y="69"/>
                </a:cxn>
                <a:cxn ang="0">
                  <a:pos x="28" y="69"/>
                </a:cxn>
                <a:cxn ang="0">
                  <a:pos x="41" y="38"/>
                </a:cxn>
                <a:cxn ang="0">
                  <a:pos x="47" y="21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16">
                  <a:moveTo>
                    <a:pt x="44" y="3"/>
                  </a:moveTo>
                  <a:lnTo>
                    <a:pt x="44" y="3"/>
                  </a:lnTo>
                  <a:lnTo>
                    <a:pt x="39" y="16"/>
                  </a:lnTo>
                  <a:lnTo>
                    <a:pt x="34" y="30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8" y="97"/>
                  </a:lnTo>
                  <a:lnTo>
                    <a:pt x="5" y="10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11" y="110"/>
                  </a:lnTo>
                  <a:lnTo>
                    <a:pt x="14" y="104"/>
                  </a:lnTo>
                  <a:lnTo>
                    <a:pt x="19" y="93"/>
                  </a:lnTo>
                  <a:lnTo>
                    <a:pt x="23" y="81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41" y="38"/>
                  </a:lnTo>
                  <a:lnTo>
                    <a:pt x="47" y="21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6" name="Freeform 82"/>
            <p:cNvSpPr/>
            <p:nvPr/>
          </p:nvSpPr>
          <p:spPr bwMode="auto">
            <a:xfrm>
              <a:off x="4357688" y="4722813"/>
              <a:ext cx="34925" cy="5080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18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20" y="43"/>
                </a:cxn>
                <a:cxn ang="0">
                  <a:pos x="16" y="49"/>
                </a:cxn>
                <a:cxn ang="0">
                  <a:pos x="10" y="63"/>
                </a:cxn>
                <a:cxn ang="0">
                  <a:pos x="5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4" y="81"/>
                </a:cxn>
                <a:cxn ang="0">
                  <a:pos x="18" y="69"/>
                </a:cxn>
                <a:cxn ang="0">
                  <a:pos x="23" y="55"/>
                </a:cxn>
                <a:cxn ang="0">
                  <a:pos x="27" y="49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9" y="34"/>
                </a:cxn>
                <a:cxn ang="0">
                  <a:pos x="48" y="25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97">
                  <a:moveTo>
                    <a:pt x="58" y="1"/>
                  </a:moveTo>
                  <a:lnTo>
                    <a:pt x="58" y="1"/>
                  </a:lnTo>
                  <a:lnTo>
                    <a:pt x="40" y="1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0" y="43"/>
                  </a:lnTo>
                  <a:lnTo>
                    <a:pt x="16" y="4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4" y="81"/>
                  </a:lnTo>
                  <a:lnTo>
                    <a:pt x="18" y="69"/>
                  </a:lnTo>
                  <a:lnTo>
                    <a:pt x="23" y="55"/>
                  </a:lnTo>
                  <a:lnTo>
                    <a:pt x="27" y="49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9" y="34"/>
                  </a:lnTo>
                  <a:lnTo>
                    <a:pt x="48" y="25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7" name="Freeform 83"/>
            <p:cNvSpPr/>
            <p:nvPr/>
          </p:nvSpPr>
          <p:spPr bwMode="auto">
            <a:xfrm>
              <a:off x="4418013" y="4729163"/>
              <a:ext cx="34925" cy="4445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1" y="19"/>
                </a:cxn>
                <a:cxn ang="0">
                  <a:pos x="26" y="37"/>
                </a:cxn>
                <a:cxn ang="0">
                  <a:pos x="12" y="5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20" y="62"/>
                </a:cxn>
                <a:cxn ang="0">
                  <a:pos x="34" y="43"/>
                </a:cxn>
                <a:cxn ang="0">
                  <a:pos x="48" y="25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85">
                  <a:moveTo>
                    <a:pt x="58" y="1"/>
                  </a:moveTo>
                  <a:lnTo>
                    <a:pt x="58" y="1"/>
                  </a:lnTo>
                  <a:lnTo>
                    <a:pt x="41" y="19"/>
                  </a:lnTo>
                  <a:lnTo>
                    <a:pt x="26" y="37"/>
                  </a:lnTo>
                  <a:lnTo>
                    <a:pt x="12" y="5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20" y="62"/>
                  </a:lnTo>
                  <a:lnTo>
                    <a:pt x="34" y="43"/>
                  </a:lnTo>
                  <a:lnTo>
                    <a:pt x="48" y="25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8" name="Freeform 84"/>
            <p:cNvSpPr/>
            <p:nvPr/>
          </p:nvSpPr>
          <p:spPr bwMode="auto">
            <a:xfrm>
              <a:off x="4471988" y="4729163"/>
              <a:ext cx="31750" cy="5873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27" y="53"/>
                </a:cxn>
                <a:cxn ang="0">
                  <a:pos x="14" y="79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4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2" y="84"/>
                </a:cxn>
                <a:cxn ang="0">
                  <a:pos x="35" y="58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11">
                  <a:moveTo>
                    <a:pt x="51" y="2"/>
                  </a:moveTo>
                  <a:lnTo>
                    <a:pt x="51" y="2"/>
                  </a:lnTo>
                  <a:lnTo>
                    <a:pt x="27" y="53"/>
                  </a:lnTo>
                  <a:lnTo>
                    <a:pt x="14" y="79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2" y="84"/>
                  </a:lnTo>
                  <a:lnTo>
                    <a:pt x="35" y="5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9" name="Freeform 85"/>
            <p:cNvSpPr/>
            <p:nvPr/>
          </p:nvSpPr>
          <p:spPr bwMode="auto">
            <a:xfrm>
              <a:off x="4565650" y="4732338"/>
              <a:ext cx="34925" cy="412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9" y="8"/>
                </a:cxn>
                <a:cxn ang="0">
                  <a:pos x="41" y="17"/>
                </a:cxn>
                <a:cxn ang="0">
                  <a:pos x="34" y="25"/>
                </a:cxn>
                <a:cxn ang="0">
                  <a:pos x="26" y="34"/>
                </a:cxn>
                <a:cxn ang="0">
                  <a:pos x="13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1" y="58"/>
                </a:cxn>
                <a:cxn ang="0">
                  <a:pos x="34" y="41"/>
                </a:cxn>
                <a:cxn ang="0">
                  <a:pos x="41" y="31"/>
                </a:cxn>
                <a:cxn ang="0">
                  <a:pos x="48" y="23"/>
                </a:cxn>
                <a:cxn ang="0">
                  <a:pos x="56" y="16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7" h="79">
                  <a:moveTo>
                    <a:pt x="58" y="1"/>
                  </a:moveTo>
                  <a:lnTo>
                    <a:pt x="58" y="1"/>
                  </a:lnTo>
                  <a:lnTo>
                    <a:pt x="49" y="8"/>
                  </a:lnTo>
                  <a:lnTo>
                    <a:pt x="41" y="17"/>
                  </a:lnTo>
                  <a:lnTo>
                    <a:pt x="34" y="25"/>
                  </a:lnTo>
                  <a:lnTo>
                    <a:pt x="26" y="34"/>
                  </a:lnTo>
                  <a:lnTo>
                    <a:pt x="13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1" y="58"/>
                  </a:lnTo>
                  <a:lnTo>
                    <a:pt x="34" y="41"/>
                  </a:lnTo>
                  <a:lnTo>
                    <a:pt x="41" y="31"/>
                  </a:lnTo>
                  <a:lnTo>
                    <a:pt x="48" y="23"/>
                  </a:lnTo>
                  <a:lnTo>
                    <a:pt x="56" y="16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0" name="Freeform 86"/>
            <p:cNvSpPr/>
            <p:nvPr/>
          </p:nvSpPr>
          <p:spPr bwMode="auto">
            <a:xfrm>
              <a:off x="4618038" y="4725988"/>
              <a:ext cx="31750" cy="476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23"/>
                </a:cxn>
                <a:cxn ang="0">
                  <a:pos x="26" y="43"/>
                </a:cxn>
                <a:cxn ang="0">
                  <a:pos x="12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4" y="78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24" y="63"/>
                </a:cxn>
                <a:cxn ang="0">
                  <a:pos x="28" y="59"/>
                </a:cxn>
                <a:cxn ang="0">
                  <a:pos x="32" y="55"/>
                </a:cxn>
                <a:cxn ang="0">
                  <a:pos x="35" y="49"/>
                </a:cxn>
                <a:cxn ang="0">
                  <a:pos x="35" y="49"/>
                </a:cxn>
                <a:cxn ang="0">
                  <a:pos x="40" y="38"/>
                </a:cxn>
                <a:cxn ang="0">
                  <a:pos x="46" y="28"/>
                </a:cxn>
                <a:cxn ang="0">
                  <a:pos x="52" y="17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91">
                  <a:moveTo>
                    <a:pt x="51" y="2"/>
                  </a:moveTo>
                  <a:lnTo>
                    <a:pt x="51" y="2"/>
                  </a:lnTo>
                  <a:lnTo>
                    <a:pt x="39" y="23"/>
                  </a:lnTo>
                  <a:lnTo>
                    <a:pt x="26" y="43"/>
                  </a:lnTo>
                  <a:lnTo>
                    <a:pt x="12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4" y="7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3"/>
                  </a:lnTo>
                  <a:lnTo>
                    <a:pt x="28" y="59"/>
                  </a:lnTo>
                  <a:lnTo>
                    <a:pt x="32" y="55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40" y="38"/>
                  </a:lnTo>
                  <a:lnTo>
                    <a:pt x="46" y="28"/>
                  </a:lnTo>
                  <a:lnTo>
                    <a:pt x="52" y="1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1" name="Freeform 87"/>
            <p:cNvSpPr/>
            <p:nvPr/>
          </p:nvSpPr>
          <p:spPr bwMode="auto">
            <a:xfrm>
              <a:off x="4681538" y="4725988"/>
              <a:ext cx="28575" cy="4127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3" y="18"/>
                </a:cxn>
                <a:cxn ang="0">
                  <a:pos x="19" y="35"/>
                </a:cxn>
                <a:cxn ang="0">
                  <a:pos x="13" y="44"/>
                </a:cxn>
                <a:cxn ang="0">
                  <a:pos x="8" y="54"/>
                </a:cxn>
                <a:cxn ang="0">
                  <a:pos x="4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3" y="65"/>
                </a:cxn>
                <a:cxn ang="0">
                  <a:pos x="17" y="57"/>
                </a:cxn>
                <a:cxn ang="0">
                  <a:pos x="22" y="47"/>
                </a:cxn>
                <a:cxn ang="0">
                  <a:pos x="29" y="39"/>
                </a:cxn>
                <a:cxn ang="0">
                  <a:pos x="41" y="23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8">
                  <a:moveTo>
                    <a:pt x="45" y="2"/>
                  </a:moveTo>
                  <a:lnTo>
                    <a:pt x="45" y="2"/>
                  </a:lnTo>
                  <a:lnTo>
                    <a:pt x="33" y="18"/>
                  </a:lnTo>
                  <a:lnTo>
                    <a:pt x="19" y="35"/>
                  </a:lnTo>
                  <a:lnTo>
                    <a:pt x="13" y="44"/>
                  </a:lnTo>
                  <a:lnTo>
                    <a:pt x="8" y="54"/>
                  </a:lnTo>
                  <a:lnTo>
                    <a:pt x="4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3" y="65"/>
                  </a:lnTo>
                  <a:lnTo>
                    <a:pt x="17" y="57"/>
                  </a:lnTo>
                  <a:lnTo>
                    <a:pt x="22" y="47"/>
                  </a:lnTo>
                  <a:lnTo>
                    <a:pt x="29" y="39"/>
                  </a:lnTo>
                  <a:lnTo>
                    <a:pt x="41" y="23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2" name="Freeform 88"/>
            <p:cNvSpPr/>
            <p:nvPr/>
          </p:nvSpPr>
          <p:spPr bwMode="auto">
            <a:xfrm>
              <a:off x="4756150" y="4722813"/>
              <a:ext cx="17463" cy="2857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9" y="12"/>
                </a:cxn>
                <a:cxn ang="0">
                  <a:pos x="11" y="23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3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20" y="29"/>
                </a:cxn>
                <a:cxn ang="0">
                  <a:pos x="26" y="18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5" h="54">
                  <a:moveTo>
                    <a:pt x="27" y="2"/>
                  </a:moveTo>
                  <a:lnTo>
                    <a:pt x="27" y="2"/>
                  </a:lnTo>
                  <a:lnTo>
                    <a:pt x="19" y="12"/>
                  </a:lnTo>
                  <a:lnTo>
                    <a:pt x="11" y="23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0" y="29"/>
                  </a:lnTo>
                  <a:lnTo>
                    <a:pt x="26" y="1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3" name="Freeform 89"/>
            <p:cNvSpPr/>
            <p:nvPr/>
          </p:nvSpPr>
          <p:spPr bwMode="auto">
            <a:xfrm>
              <a:off x="4792663" y="4725988"/>
              <a:ext cx="28575" cy="38100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5" y="18"/>
                </a:cxn>
                <a:cxn ang="0">
                  <a:pos x="26" y="35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9" y="5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1"/>
                </a:cxn>
                <a:cxn ang="0">
                  <a:pos x="6" y="71"/>
                </a:cxn>
                <a:cxn ang="0">
                  <a:pos x="15" y="65"/>
                </a:cxn>
                <a:cxn ang="0">
                  <a:pos x="21" y="58"/>
                </a:cxn>
                <a:cxn ang="0">
                  <a:pos x="27" y="49"/>
                </a:cxn>
                <a:cxn ang="0">
                  <a:pos x="32" y="41"/>
                </a:cxn>
                <a:cxn ang="0">
                  <a:pos x="43" y="24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2">
                  <a:moveTo>
                    <a:pt x="45" y="2"/>
                  </a:moveTo>
                  <a:lnTo>
                    <a:pt x="45" y="2"/>
                  </a:lnTo>
                  <a:lnTo>
                    <a:pt x="35" y="18"/>
                  </a:lnTo>
                  <a:lnTo>
                    <a:pt x="26" y="35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9" y="5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15" y="65"/>
                  </a:lnTo>
                  <a:lnTo>
                    <a:pt x="21" y="58"/>
                  </a:lnTo>
                  <a:lnTo>
                    <a:pt x="27" y="49"/>
                  </a:lnTo>
                  <a:lnTo>
                    <a:pt x="32" y="41"/>
                  </a:lnTo>
                  <a:lnTo>
                    <a:pt x="43" y="24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4" name="Freeform 90"/>
            <p:cNvSpPr/>
            <p:nvPr/>
          </p:nvSpPr>
          <p:spPr bwMode="auto">
            <a:xfrm>
              <a:off x="4672013" y="4360863"/>
              <a:ext cx="71438" cy="88900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8" y="1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1" y="3"/>
                </a:cxn>
                <a:cxn ang="0">
                  <a:pos x="121" y="3"/>
                </a:cxn>
                <a:cxn ang="0">
                  <a:pos x="108" y="8"/>
                </a:cxn>
                <a:cxn ang="0">
                  <a:pos x="103" y="11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6" y="33"/>
                </a:cxn>
                <a:cxn ang="0">
                  <a:pos x="81" y="42"/>
                </a:cxn>
                <a:cxn ang="0">
                  <a:pos x="75" y="52"/>
                </a:cxn>
                <a:cxn ang="0">
                  <a:pos x="75" y="52"/>
                </a:cxn>
                <a:cxn ang="0">
                  <a:pos x="68" y="66"/>
                </a:cxn>
                <a:cxn ang="0">
                  <a:pos x="60" y="80"/>
                </a:cxn>
                <a:cxn ang="0">
                  <a:pos x="51" y="94"/>
                </a:cxn>
                <a:cxn ang="0">
                  <a:pos x="41" y="107"/>
                </a:cxn>
                <a:cxn ang="0">
                  <a:pos x="22" y="133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6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42" y="122"/>
                </a:cxn>
                <a:cxn ang="0">
                  <a:pos x="59" y="100"/>
                </a:cxn>
                <a:cxn ang="0">
                  <a:pos x="73" y="77"/>
                </a:cxn>
                <a:cxn ang="0">
                  <a:pos x="73" y="77"/>
                </a:cxn>
                <a:cxn ang="0">
                  <a:pos x="79" y="68"/>
                </a:cxn>
                <a:cxn ang="0">
                  <a:pos x="83" y="59"/>
                </a:cxn>
                <a:cxn ang="0">
                  <a:pos x="87" y="49"/>
                </a:cxn>
                <a:cxn ang="0">
                  <a:pos x="92" y="40"/>
                </a:cxn>
                <a:cxn ang="0">
                  <a:pos x="92" y="40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4" y="25"/>
                </a:cxn>
                <a:cxn ang="0">
                  <a:pos x="110" y="21"/>
                </a:cxn>
                <a:cxn ang="0">
                  <a:pos x="121" y="14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5" y="7"/>
                </a:cxn>
                <a:cxn ang="0">
                  <a:pos x="136" y="6"/>
                </a:cxn>
                <a:cxn ang="0">
                  <a:pos x="136" y="4"/>
                </a:cxn>
                <a:cxn ang="0">
                  <a:pos x="135" y="2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36" h="167">
                  <a:moveTo>
                    <a:pt x="129" y="0"/>
                  </a:moveTo>
                  <a:lnTo>
                    <a:pt x="129" y="0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1" y="3"/>
                  </a:lnTo>
                  <a:lnTo>
                    <a:pt x="121" y="3"/>
                  </a:lnTo>
                  <a:lnTo>
                    <a:pt x="108" y="8"/>
                  </a:lnTo>
                  <a:lnTo>
                    <a:pt x="103" y="11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6" y="33"/>
                  </a:lnTo>
                  <a:lnTo>
                    <a:pt x="81" y="42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68" y="66"/>
                  </a:lnTo>
                  <a:lnTo>
                    <a:pt x="60" y="80"/>
                  </a:lnTo>
                  <a:lnTo>
                    <a:pt x="51" y="94"/>
                  </a:lnTo>
                  <a:lnTo>
                    <a:pt x="41" y="107"/>
                  </a:lnTo>
                  <a:lnTo>
                    <a:pt x="22" y="133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6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42" y="122"/>
                  </a:lnTo>
                  <a:lnTo>
                    <a:pt x="59" y="100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9" y="68"/>
                  </a:lnTo>
                  <a:lnTo>
                    <a:pt x="83" y="59"/>
                  </a:lnTo>
                  <a:lnTo>
                    <a:pt x="87" y="49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34"/>
                  </a:lnTo>
                  <a:lnTo>
                    <a:pt x="100" y="30"/>
                  </a:lnTo>
                  <a:lnTo>
                    <a:pt x="104" y="25"/>
                  </a:lnTo>
                  <a:lnTo>
                    <a:pt x="110" y="21"/>
                  </a:lnTo>
                  <a:lnTo>
                    <a:pt x="121" y="14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6"/>
                  </a:lnTo>
                  <a:lnTo>
                    <a:pt x="136" y="4"/>
                  </a:lnTo>
                  <a:lnTo>
                    <a:pt x="135" y="2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5" name="Freeform 91"/>
            <p:cNvSpPr/>
            <p:nvPr/>
          </p:nvSpPr>
          <p:spPr bwMode="auto">
            <a:xfrm>
              <a:off x="4735513" y="4387850"/>
              <a:ext cx="38100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55" y="15"/>
                </a:cxn>
                <a:cxn ang="0">
                  <a:pos x="46" y="27"/>
                </a:cxn>
                <a:cxn ang="0">
                  <a:pos x="38" y="41"/>
                </a:cxn>
                <a:cxn ang="0">
                  <a:pos x="31" y="55"/>
                </a:cxn>
                <a:cxn ang="0">
                  <a:pos x="16" y="84"/>
                </a:cxn>
                <a:cxn ang="0">
                  <a:pos x="9" y="98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7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7" y="103"/>
                </a:cxn>
                <a:cxn ang="0">
                  <a:pos x="25" y="89"/>
                </a:cxn>
                <a:cxn ang="0">
                  <a:pos x="38" y="61"/>
                </a:cxn>
                <a:cxn ang="0">
                  <a:pos x="45" y="47"/>
                </a:cxn>
                <a:cxn ang="0">
                  <a:pos x="54" y="33"/>
                </a:cxn>
                <a:cxn ang="0">
                  <a:pos x="62" y="21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2" h="118">
                  <a:moveTo>
                    <a:pt x="65" y="3"/>
                  </a:moveTo>
                  <a:lnTo>
                    <a:pt x="65" y="3"/>
                  </a:lnTo>
                  <a:lnTo>
                    <a:pt x="55" y="15"/>
                  </a:lnTo>
                  <a:lnTo>
                    <a:pt x="46" y="27"/>
                  </a:lnTo>
                  <a:lnTo>
                    <a:pt x="38" y="41"/>
                  </a:lnTo>
                  <a:lnTo>
                    <a:pt x="31" y="55"/>
                  </a:lnTo>
                  <a:lnTo>
                    <a:pt x="16" y="84"/>
                  </a:lnTo>
                  <a:lnTo>
                    <a:pt x="9" y="98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7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7" y="103"/>
                  </a:lnTo>
                  <a:lnTo>
                    <a:pt x="25" y="89"/>
                  </a:lnTo>
                  <a:lnTo>
                    <a:pt x="38" y="61"/>
                  </a:lnTo>
                  <a:lnTo>
                    <a:pt x="45" y="47"/>
                  </a:lnTo>
                  <a:lnTo>
                    <a:pt x="54" y="33"/>
                  </a:lnTo>
                  <a:lnTo>
                    <a:pt x="62" y="21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6" name="Freeform 92"/>
            <p:cNvSpPr/>
            <p:nvPr/>
          </p:nvSpPr>
          <p:spPr bwMode="auto">
            <a:xfrm>
              <a:off x="4805363" y="4421188"/>
              <a:ext cx="25400" cy="317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1" y="28"/>
                </a:cxn>
                <a:cxn ang="0">
                  <a:pos x="11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60">
                  <a:moveTo>
                    <a:pt x="38" y="3"/>
                  </a:moveTo>
                  <a:lnTo>
                    <a:pt x="38" y="3"/>
                  </a:lnTo>
                  <a:lnTo>
                    <a:pt x="21" y="28"/>
                  </a:lnTo>
                  <a:lnTo>
                    <a:pt x="11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7" name="Freeform 93"/>
            <p:cNvSpPr/>
            <p:nvPr/>
          </p:nvSpPr>
          <p:spPr bwMode="auto">
            <a:xfrm>
              <a:off x="4273550" y="4518025"/>
              <a:ext cx="31750" cy="52388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49" y="13"/>
                </a:cxn>
                <a:cxn ang="0">
                  <a:pos x="47" y="19"/>
                </a:cxn>
                <a:cxn ang="0">
                  <a:pos x="43" y="25"/>
                </a:cxn>
                <a:cxn ang="0">
                  <a:pos x="39" y="31"/>
                </a:cxn>
                <a:cxn ang="0">
                  <a:pos x="30" y="43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6"/>
                </a:cxn>
                <a:cxn ang="0">
                  <a:pos x="15" y="61"/>
                </a:cxn>
                <a:cxn ang="0">
                  <a:pos x="10" y="71"/>
                </a:cxn>
                <a:cxn ang="0">
                  <a:pos x="6" y="81"/>
                </a:cxn>
                <a:cxn ang="0">
                  <a:pos x="4" y="8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6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12" y="91"/>
                </a:cxn>
                <a:cxn ang="0">
                  <a:pos x="16" y="85"/>
                </a:cxn>
                <a:cxn ang="0">
                  <a:pos x="22" y="73"/>
                </a:cxn>
                <a:cxn ang="0">
                  <a:pos x="28" y="60"/>
                </a:cxn>
                <a:cxn ang="0">
                  <a:pos x="32" y="54"/>
                </a:cxn>
                <a:cxn ang="0">
                  <a:pos x="37" y="49"/>
                </a:cxn>
                <a:cxn ang="0">
                  <a:pos x="37" y="49"/>
                </a:cxn>
                <a:cxn ang="0">
                  <a:pos x="46" y="40"/>
                </a:cxn>
                <a:cxn ang="0">
                  <a:pos x="52" y="29"/>
                </a:cxn>
                <a:cxn ang="0">
                  <a:pos x="55" y="23"/>
                </a:cxn>
                <a:cxn ang="0">
                  <a:pos x="57" y="18"/>
                </a:cxn>
                <a:cxn ang="0">
                  <a:pos x="59" y="12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0" h="98">
                  <a:moveTo>
                    <a:pt x="51" y="5"/>
                  </a:moveTo>
                  <a:lnTo>
                    <a:pt x="51" y="5"/>
                  </a:lnTo>
                  <a:lnTo>
                    <a:pt x="49" y="13"/>
                  </a:lnTo>
                  <a:lnTo>
                    <a:pt x="47" y="19"/>
                  </a:lnTo>
                  <a:lnTo>
                    <a:pt x="43" y="25"/>
                  </a:lnTo>
                  <a:lnTo>
                    <a:pt x="39" y="31"/>
                  </a:lnTo>
                  <a:lnTo>
                    <a:pt x="30" y="43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0" y="71"/>
                  </a:lnTo>
                  <a:lnTo>
                    <a:pt x="6" y="81"/>
                  </a:lnTo>
                  <a:lnTo>
                    <a:pt x="4" y="8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12" y="91"/>
                  </a:lnTo>
                  <a:lnTo>
                    <a:pt x="16" y="85"/>
                  </a:lnTo>
                  <a:lnTo>
                    <a:pt x="22" y="73"/>
                  </a:lnTo>
                  <a:lnTo>
                    <a:pt x="28" y="60"/>
                  </a:lnTo>
                  <a:lnTo>
                    <a:pt x="32" y="54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6" y="40"/>
                  </a:lnTo>
                  <a:lnTo>
                    <a:pt x="52" y="29"/>
                  </a:lnTo>
                  <a:lnTo>
                    <a:pt x="55" y="23"/>
                  </a:lnTo>
                  <a:lnTo>
                    <a:pt x="57" y="18"/>
                  </a:lnTo>
                  <a:lnTo>
                    <a:pt x="59" y="12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8" name="Freeform 94"/>
            <p:cNvSpPr/>
            <p:nvPr/>
          </p:nvSpPr>
          <p:spPr bwMode="auto">
            <a:xfrm>
              <a:off x="4310063" y="4556125"/>
              <a:ext cx="12700" cy="1746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1" y="32"/>
                </a:cxn>
                <a:cxn ang="0">
                  <a:pos x="3" y="34"/>
                </a:cxn>
                <a:cxn ang="0">
                  <a:pos x="4" y="34"/>
                </a:cxn>
                <a:cxn ang="0">
                  <a:pos x="6" y="34"/>
                </a:cxn>
                <a:cxn ang="0">
                  <a:pos x="7" y="33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7" y="18"/>
                </a:cxn>
                <a:cxn ang="0">
                  <a:pos x="21" y="11"/>
                </a:cxn>
                <a:cxn ang="0">
                  <a:pos x="22" y="8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34">
                  <a:moveTo>
                    <a:pt x="13" y="4"/>
                  </a:moveTo>
                  <a:lnTo>
                    <a:pt x="13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7" y="18"/>
                  </a:lnTo>
                  <a:lnTo>
                    <a:pt x="21" y="11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9" name="Freeform 95"/>
            <p:cNvSpPr/>
            <p:nvPr/>
          </p:nvSpPr>
          <p:spPr bwMode="auto">
            <a:xfrm>
              <a:off x="4702175" y="4106863"/>
              <a:ext cx="31750" cy="47625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49" y="8"/>
                </a:cxn>
                <a:cxn ang="0">
                  <a:pos x="47" y="13"/>
                </a:cxn>
                <a:cxn ang="0">
                  <a:pos x="40" y="22"/>
                </a:cxn>
                <a:cxn ang="0">
                  <a:pos x="33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17" y="50"/>
                </a:cxn>
                <a:cxn ang="0">
                  <a:pos x="11" y="60"/>
                </a:cxn>
                <a:cxn ang="0">
                  <a:pos x="5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5" y="72"/>
                </a:cxn>
                <a:cxn ang="0">
                  <a:pos x="24" y="58"/>
                </a:cxn>
                <a:cxn ang="0">
                  <a:pos x="24" y="58"/>
                </a:cxn>
                <a:cxn ang="0">
                  <a:pos x="28" y="53"/>
                </a:cxn>
                <a:cxn ang="0">
                  <a:pos x="33" y="48"/>
                </a:cxn>
                <a:cxn ang="0">
                  <a:pos x="38" y="42"/>
                </a:cxn>
                <a:cxn ang="0">
                  <a:pos x="40" y="39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3" y="32"/>
                </a:cxn>
                <a:cxn ang="0">
                  <a:pos x="46" y="27"/>
                </a:cxn>
                <a:cxn ang="0">
                  <a:pos x="50" y="23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8" y="12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60" h="90">
                  <a:moveTo>
                    <a:pt x="50" y="4"/>
                  </a:moveTo>
                  <a:lnTo>
                    <a:pt x="50" y="4"/>
                  </a:lnTo>
                  <a:lnTo>
                    <a:pt x="49" y="8"/>
                  </a:lnTo>
                  <a:lnTo>
                    <a:pt x="47" y="13"/>
                  </a:lnTo>
                  <a:lnTo>
                    <a:pt x="40" y="22"/>
                  </a:lnTo>
                  <a:lnTo>
                    <a:pt x="33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17" y="50"/>
                  </a:lnTo>
                  <a:lnTo>
                    <a:pt x="11" y="60"/>
                  </a:lnTo>
                  <a:lnTo>
                    <a:pt x="5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5" y="72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8" y="53"/>
                  </a:lnTo>
                  <a:lnTo>
                    <a:pt x="33" y="48"/>
                  </a:lnTo>
                  <a:lnTo>
                    <a:pt x="38" y="42"/>
                  </a:lnTo>
                  <a:lnTo>
                    <a:pt x="40" y="39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50" y="23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8" y="12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0" name="Freeform 96"/>
            <p:cNvSpPr/>
            <p:nvPr/>
          </p:nvSpPr>
          <p:spPr bwMode="auto">
            <a:xfrm>
              <a:off x="4714875" y="4149725"/>
              <a:ext cx="28575" cy="492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5"/>
                </a:cxn>
                <a:cxn ang="0">
                  <a:pos x="37" y="25"/>
                </a:cxn>
                <a:cxn ang="0">
                  <a:pos x="32" y="36"/>
                </a:cxn>
                <a:cxn ang="0">
                  <a:pos x="26" y="46"/>
                </a:cxn>
                <a:cxn ang="0">
                  <a:pos x="14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2" y="70"/>
                </a:cxn>
                <a:cxn ang="0">
                  <a:pos x="35" y="50"/>
                </a:cxn>
                <a:cxn ang="0">
                  <a:pos x="41" y="39"/>
                </a:cxn>
                <a:cxn ang="0">
                  <a:pos x="46" y="28"/>
                </a:cxn>
                <a:cxn ang="0">
                  <a:pos x="50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91">
                  <a:moveTo>
                    <a:pt x="44" y="3"/>
                  </a:moveTo>
                  <a:lnTo>
                    <a:pt x="44" y="3"/>
                  </a:lnTo>
                  <a:lnTo>
                    <a:pt x="41" y="15"/>
                  </a:lnTo>
                  <a:lnTo>
                    <a:pt x="37" y="25"/>
                  </a:lnTo>
                  <a:lnTo>
                    <a:pt x="32" y="36"/>
                  </a:lnTo>
                  <a:lnTo>
                    <a:pt x="26" y="46"/>
                  </a:lnTo>
                  <a:lnTo>
                    <a:pt x="14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2" y="70"/>
                  </a:lnTo>
                  <a:lnTo>
                    <a:pt x="35" y="50"/>
                  </a:lnTo>
                  <a:lnTo>
                    <a:pt x="41" y="39"/>
                  </a:lnTo>
                  <a:lnTo>
                    <a:pt x="46" y="28"/>
                  </a:lnTo>
                  <a:lnTo>
                    <a:pt x="50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1" name="Freeform 97"/>
            <p:cNvSpPr/>
            <p:nvPr/>
          </p:nvSpPr>
          <p:spPr bwMode="auto">
            <a:xfrm>
              <a:off x="4732338" y="4183063"/>
              <a:ext cx="22225" cy="317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4" y="16"/>
                </a:cxn>
                <a:cxn ang="0">
                  <a:pos x="17" y="28"/>
                </a:cxn>
                <a:cxn ang="0">
                  <a:pos x="10" y="40"/>
                </a:cxn>
                <a:cxn ang="0">
                  <a:pos x="6" y="4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3" y="53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0">
                  <a:moveTo>
                    <a:pt x="32" y="2"/>
                  </a:moveTo>
                  <a:lnTo>
                    <a:pt x="32" y="2"/>
                  </a:lnTo>
                  <a:lnTo>
                    <a:pt x="24" y="1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6" y="4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3" y="53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2" name="Freeform 98"/>
            <p:cNvSpPr/>
            <p:nvPr/>
          </p:nvSpPr>
          <p:spPr bwMode="auto">
            <a:xfrm>
              <a:off x="4340225" y="4113213"/>
              <a:ext cx="22225" cy="3175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8" y="10"/>
                </a:cxn>
                <a:cxn ang="0">
                  <a:pos x="24" y="16"/>
                </a:cxn>
                <a:cxn ang="0">
                  <a:pos x="14" y="28"/>
                </a:cxn>
                <a:cxn ang="0">
                  <a:pos x="8" y="34"/>
                </a:cxn>
                <a:cxn ang="0">
                  <a:pos x="4" y="40"/>
                </a:cxn>
                <a:cxn ang="0">
                  <a:pos x="1" y="47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0" y="51"/>
                </a:cxn>
                <a:cxn ang="0">
                  <a:pos x="11" y="47"/>
                </a:cxn>
                <a:cxn ang="0">
                  <a:pos x="16" y="41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9"/>
                </a:cxn>
                <a:cxn ang="0">
                  <a:pos x="38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60">
                  <a:moveTo>
                    <a:pt x="32" y="3"/>
                  </a:moveTo>
                  <a:lnTo>
                    <a:pt x="32" y="3"/>
                  </a:lnTo>
                  <a:lnTo>
                    <a:pt x="28" y="10"/>
                  </a:lnTo>
                  <a:lnTo>
                    <a:pt x="24" y="16"/>
                  </a:lnTo>
                  <a:lnTo>
                    <a:pt x="14" y="28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0" y="51"/>
                  </a:lnTo>
                  <a:lnTo>
                    <a:pt x="11" y="47"/>
                  </a:lnTo>
                  <a:lnTo>
                    <a:pt x="16" y="41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9"/>
                  </a:lnTo>
                  <a:lnTo>
                    <a:pt x="38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3" name="Freeform 99"/>
            <p:cNvSpPr/>
            <p:nvPr/>
          </p:nvSpPr>
          <p:spPr bwMode="auto">
            <a:xfrm>
              <a:off x="4337050" y="4146550"/>
              <a:ext cx="25400" cy="4127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20"/>
                </a:cxn>
                <a:cxn ang="0">
                  <a:pos x="18" y="3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8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27" y="41"/>
                </a:cxn>
                <a:cxn ang="0">
                  <a:pos x="36" y="2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8">
                  <a:moveTo>
                    <a:pt x="38" y="2"/>
                  </a:moveTo>
                  <a:lnTo>
                    <a:pt x="38" y="2"/>
                  </a:lnTo>
                  <a:lnTo>
                    <a:pt x="28" y="20"/>
                  </a:lnTo>
                  <a:lnTo>
                    <a:pt x="18" y="3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27" y="41"/>
                  </a:lnTo>
                  <a:lnTo>
                    <a:pt x="36" y="2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4" name="Freeform 100"/>
            <p:cNvSpPr/>
            <p:nvPr/>
          </p:nvSpPr>
          <p:spPr bwMode="auto">
            <a:xfrm>
              <a:off x="4357688" y="4176713"/>
              <a:ext cx="22225" cy="317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6" y="16"/>
                </a:cxn>
                <a:cxn ang="0">
                  <a:pos x="19" y="29"/>
                </a:cxn>
                <a:cxn ang="0">
                  <a:pos x="10" y="41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4"/>
                </a:cxn>
                <a:cxn ang="0">
                  <a:pos x="34" y="20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1" h="60">
                  <a:moveTo>
                    <a:pt x="31" y="3"/>
                  </a:moveTo>
                  <a:lnTo>
                    <a:pt x="31" y="3"/>
                  </a:lnTo>
                  <a:lnTo>
                    <a:pt x="26" y="16"/>
                  </a:lnTo>
                  <a:lnTo>
                    <a:pt x="19" y="29"/>
                  </a:lnTo>
                  <a:lnTo>
                    <a:pt x="10" y="4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4"/>
                  </a:lnTo>
                  <a:lnTo>
                    <a:pt x="34" y="2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2" name="Freeform 708"/>
            <p:cNvSpPr>
              <a:spLocks noEditPoints="1"/>
            </p:cNvSpPr>
            <p:nvPr/>
          </p:nvSpPr>
          <p:spPr bwMode="auto">
            <a:xfrm>
              <a:off x="4311651" y="4033838"/>
              <a:ext cx="112713" cy="203200"/>
            </a:xfrm>
            <a:custGeom>
              <a:avLst/>
              <a:gdLst/>
              <a:ahLst/>
              <a:cxnLst>
                <a:cxn ang="0">
                  <a:pos x="89" y="383"/>
                </a:cxn>
                <a:cxn ang="0">
                  <a:pos x="62" y="376"/>
                </a:cxn>
                <a:cxn ang="0">
                  <a:pos x="27" y="352"/>
                </a:cxn>
                <a:cxn ang="0">
                  <a:pos x="15" y="335"/>
                </a:cxn>
                <a:cxn ang="0">
                  <a:pos x="10" y="313"/>
                </a:cxn>
                <a:cxn ang="0">
                  <a:pos x="5" y="270"/>
                </a:cxn>
                <a:cxn ang="0">
                  <a:pos x="0" y="152"/>
                </a:cxn>
                <a:cxn ang="0">
                  <a:pos x="2" y="144"/>
                </a:cxn>
                <a:cxn ang="0">
                  <a:pos x="11" y="134"/>
                </a:cxn>
                <a:cxn ang="0">
                  <a:pos x="13" y="116"/>
                </a:cxn>
                <a:cxn ang="0">
                  <a:pos x="14" y="88"/>
                </a:cxn>
                <a:cxn ang="0">
                  <a:pos x="19" y="59"/>
                </a:cxn>
                <a:cxn ang="0">
                  <a:pos x="28" y="42"/>
                </a:cxn>
                <a:cxn ang="0">
                  <a:pos x="57" y="15"/>
                </a:cxn>
                <a:cxn ang="0">
                  <a:pos x="92" y="1"/>
                </a:cxn>
                <a:cxn ang="0">
                  <a:pos x="113" y="0"/>
                </a:cxn>
                <a:cxn ang="0">
                  <a:pos x="147" y="2"/>
                </a:cxn>
                <a:cxn ang="0">
                  <a:pos x="180" y="14"/>
                </a:cxn>
                <a:cxn ang="0">
                  <a:pos x="201" y="29"/>
                </a:cxn>
                <a:cxn ang="0">
                  <a:pos x="210" y="46"/>
                </a:cxn>
                <a:cxn ang="0">
                  <a:pos x="213" y="79"/>
                </a:cxn>
                <a:cxn ang="0">
                  <a:pos x="213" y="158"/>
                </a:cxn>
                <a:cxn ang="0">
                  <a:pos x="211" y="167"/>
                </a:cxn>
                <a:cxn ang="0">
                  <a:pos x="210" y="172"/>
                </a:cxn>
                <a:cxn ang="0">
                  <a:pos x="209" y="266"/>
                </a:cxn>
                <a:cxn ang="0">
                  <a:pos x="211" y="298"/>
                </a:cxn>
                <a:cxn ang="0">
                  <a:pos x="208" y="328"/>
                </a:cxn>
                <a:cxn ang="0">
                  <a:pos x="203" y="340"/>
                </a:cxn>
                <a:cxn ang="0">
                  <a:pos x="188" y="356"/>
                </a:cxn>
                <a:cxn ang="0">
                  <a:pos x="164" y="372"/>
                </a:cxn>
                <a:cxn ang="0">
                  <a:pos x="120" y="383"/>
                </a:cxn>
                <a:cxn ang="0">
                  <a:pos x="121" y="36"/>
                </a:cxn>
                <a:cxn ang="0">
                  <a:pos x="104" y="37"/>
                </a:cxn>
                <a:cxn ang="0">
                  <a:pos x="73" y="49"/>
                </a:cxn>
                <a:cxn ang="0">
                  <a:pos x="55" y="76"/>
                </a:cxn>
                <a:cxn ang="0">
                  <a:pos x="51" y="100"/>
                </a:cxn>
                <a:cxn ang="0">
                  <a:pos x="49" y="130"/>
                </a:cxn>
                <a:cxn ang="0">
                  <a:pos x="46" y="166"/>
                </a:cxn>
                <a:cxn ang="0">
                  <a:pos x="43" y="177"/>
                </a:cxn>
                <a:cxn ang="0">
                  <a:pos x="39" y="187"/>
                </a:cxn>
                <a:cxn ang="0">
                  <a:pos x="42" y="250"/>
                </a:cxn>
                <a:cxn ang="0">
                  <a:pos x="43" y="269"/>
                </a:cxn>
                <a:cxn ang="0">
                  <a:pos x="44" y="298"/>
                </a:cxn>
                <a:cxn ang="0">
                  <a:pos x="54" y="326"/>
                </a:cxn>
                <a:cxn ang="0">
                  <a:pos x="69" y="338"/>
                </a:cxn>
                <a:cxn ang="0">
                  <a:pos x="88" y="345"/>
                </a:cxn>
                <a:cxn ang="0">
                  <a:pos x="108" y="347"/>
                </a:cxn>
                <a:cxn ang="0">
                  <a:pos x="133" y="343"/>
                </a:cxn>
                <a:cxn ang="0">
                  <a:pos x="156" y="333"/>
                </a:cxn>
                <a:cxn ang="0">
                  <a:pos x="170" y="315"/>
                </a:cxn>
                <a:cxn ang="0">
                  <a:pos x="172" y="221"/>
                </a:cxn>
                <a:cxn ang="0">
                  <a:pos x="172" y="205"/>
                </a:cxn>
                <a:cxn ang="0">
                  <a:pos x="172" y="170"/>
                </a:cxn>
                <a:cxn ang="0">
                  <a:pos x="176" y="157"/>
                </a:cxn>
                <a:cxn ang="0">
                  <a:pos x="177" y="128"/>
                </a:cxn>
                <a:cxn ang="0">
                  <a:pos x="177" y="81"/>
                </a:cxn>
                <a:cxn ang="0">
                  <a:pos x="175" y="60"/>
                </a:cxn>
                <a:cxn ang="0">
                  <a:pos x="165" y="46"/>
                </a:cxn>
                <a:cxn ang="0">
                  <a:pos x="136" y="37"/>
                </a:cxn>
              </a:cxnLst>
              <a:rect l="0" t="0" r="r" b="b"/>
              <a:pathLst>
                <a:path w="213" h="383">
                  <a:moveTo>
                    <a:pt x="106" y="383"/>
                  </a:moveTo>
                  <a:lnTo>
                    <a:pt x="106" y="383"/>
                  </a:lnTo>
                  <a:lnTo>
                    <a:pt x="89" y="383"/>
                  </a:lnTo>
                  <a:lnTo>
                    <a:pt x="89" y="383"/>
                  </a:lnTo>
                  <a:lnTo>
                    <a:pt x="76" y="380"/>
                  </a:lnTo>
                  <a:lnTo>
                    <a:pt x="62" y="376"/>
                  </a:lnTo>
                  <a:lnTo>
                    <a:pt x="49" y="370"/>
                  </a:lnTo>
                  <a:lnTo>
                    <a:pt x="38" y="362"/>
                  </a:lnTo>
                  <a:lnTo>
                    <a:pt x="27" y="352"/>
                  </a:lnTo>
                  <a:lnTo>
                    <a:pt x="22" y="346"/>
                  </a:lnTo>
                  <a:lnTo>
                    <a:pt x="18" y="341"/>
                  </a:lnTo>
                  <a:lnTo>
                    <a:pt x="15" y="335"/>
                  </a:lnTo>
                  <a:lnTo>
                    <a:pt x="13" y="328"/>
                  </a:lnTo>
                  <a:lnTo>
                    <a:pt x="11" y="320"/>
                  </a:lnTo>
                  <a:lnTo>
                    <a:pt x="10" y="313"/>
                  </a:lnTo>
                  <a:lnTo>
                    <a:pt x="9" y="308"/>
                  </a:lnTo>
                  <a:lnTo>
                    <a:pt x="9" y="308"/>
                  </a:lnTo>
                  <a:lnTo>
                    <a:pt x="5" y="270"/>
                  </a:lnTo>
                  <a:lnTo>
                    <a:pt x="2" y="230"/>
                  </a:lnTo>
                  <a:lnTo>
                    <a:pt x="0" y="19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47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38"/>
                  </a:lnTo>
                  <a:lnTo>
                    <a:pt x="11" y="134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3" y="116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4" y="88"/>
                  </a:lnTo>
                  <a:lnTo>
                    <a:pt x="15" y="76"/>
                  </a:lnTo>
                  <a:lnTo>
                    <a:pt x="17" y="64"/>
                  </a:lnTo>
                  <a:lnTo>
                    <a:pt x="19" y="59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8" y="42"/>
                  </a:lnTo>
                  <a:lnTo>
                    <a:pt x="36" y="31"/>
                  </a:lnTo>
                  <a:lnTo>
                    <a:pt x="47" y="23"/>
                  </a:lnTo>
                  <a:lnTo>
                    <a:pt x="57" y="15"/>
                  </a:lnTo>
                  <a:lnTo>
                    <a:pt x="69" y="8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36" y="1"/>
                  </a:lnTo>
                  <a:lnTo>
                    <a:pt x="147" y="2"/>
                  </a:lnTo>
                  <a:lnTo>
                    <a:pt x="158" y="4"/>
                  </a:lnTo>
                  <a:lnTo>
                    <a:pt x="169" y="8"/>
                  </a:lnTo>
                  <a:lnTo>
                    <a:pt x="180" y="14"/>
                  </a:lnTo>
                  <a:lnTo>
                    <a:pt x="190" y="2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5" y="34"/>
                  </a:lnTo>
                  <a:lnTo>
                    <a:pt x="208" y="39"/>
                  </a:lnTo>
                  <a:lnTo>
                    <a:pt x="210" y="46"/>
                  </a:lnTo>
                  <a:lnTo>
                    <a:pt x="211" y="52"/>
                  </a:lnTo>
                  <a:lnTo>
                    <a:pt x="213" y="64"/>
                  </a:lnTo>
                  <a:lnTo>
                    <a:pt x="213" y="79"/>
                  </a:lnTo>
                  <a:lnTo>
                    <a:pt x="213" y="152"/>
                  </a:lnTo>
                  <a:lnTo>
                    <a:pt x="213" y="152"/>
                  </a:lnTo>
                  <a:lnTo>
                    <a:pt x="213" y="158"/>
                  </a:lnTo>
                  <a:lnTo>
                    <a:pt x="213" y="158"/>
                  </a:lnTo>
                  <a:lnTo>
                    <a:pt x="213" y="163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0" y="170"/>
                  </a:lnTo>
                  <a:lnTo>
                    <a:pt x="210" y="172"/>
                  </a:lnTo>
                  <a:lnTo>
                    <a:pt x="210" y="174"/>
                  </a:lnTo>
                  <a:lnTo>
                    <a:pt x="209" y="266"/>
                  </a:lnTo>
                  <a:lnTo>
                    <a:pt x="209" y="266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1" y="298"/>
                  </a:lnTo>
                  <a:lnTo>
                    <a:pt x="211" y="310"/>
                  </a:lnTo>
                  <a:lnTo>
                    <a:pt x="210" y="322"/>
                  </a:lnTo>
                  <a:lnTo>
                    <a:pt x="208" y="328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3" y="340"/>
                  </a:lnTo>
                  <a:lnTo>
                    <a:pt x="199" y="346"/>
                  </a:lnTo>
                  <a:lnTo>
                    <a:pt x="193" y="351"/>
                  </a:lnTo>
                  <a:lnTo>
                    <a:pt x="188" y="356"/>
                  </a:lnTo>
                  <a:lnTo>
                    <a:pt x="182" y="362"/>
                  </a:lnTo>
                  <a:lnTo>
                    <a:pt x="176" y="366"/>
                  </a:lnTo>
                  <a:lnTo>
                    <a:pt x="164" y="372"/>
                  </a:lnTo>
                  <a:lnTo>
                    <a:pt x="149" y="377"/>
                  </a:lnTo>
                  <a:lnTo>
                    <a:pt x="135" y="381"/>
                  </a:lnTo>
                  <a:lnTo>
                    <a:pt x="120" y="383"/>
                  </a:lnTo>
                  <a:lnTo>
                    <a:pt x="106" y="383"/>
                  </a:lnTo>
                  <a:lnTo>
                    <a:pt x="106" y="383"/>
                  </a:lnTo>
                  <a:close/>
                  <a:moveTo>
                    <a:pt x="121" y="36"/>
                  </a:moveTo>
                  <a:lnTo>
                    <a:pt x="121" y="36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2" y="39"/>
                  </a:lnTo>
                  <a:lnTo>
                    <a:pt x="82" y="44"/>
                  </a:lnTo>
                  <a:lnTo>
                    <a:pt x="73" y="49"/>
                  </a:lnTo>
                  <a:lnTo>
                    <a:pt x="65" y="56"/>
                  </a:lnTo>
                  <a:lnTo>
                    <a:pt x="59" y="65"/>
                  </a:lnTo>
                  <a:lnTo>
                    <a:pt x="55" y="76"/>
                  </a:lnTo>
                  <a:lnTo>
                    <a:pt x="52" y="87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50" y="116"/>
                  </a:lnTo>
                  <a:lnTo>
                    <a:pt x="49" y="130"/>
                  </a:lnTo>
                  <a:lnTo>
                    <a:pt x="49" y="130"/>
                  </a:lnTo>
                  <a:lnTo>
                    <a:pt x="47" y="148"/>
                  </a:lnTo>
                  <a:lnTo>
                    <a:pt x="46" y="166"/>
                  </a:lnTo>
                  <a:lnTo>
                    <a:pt x="46" y="166"/>
                  </a:lnTo>
                  <a:lnTo>
                    <a:pt x="46" y="171"/>
                  </a:lnTo>
                  <a:lnTo>
                    <a:pt x="45" y="174"/>
                  </a:lnTo>
                  <a:lnTo>
                    <a:pt x="43" y="177"/>
                  </a:lnTo>
                  <a:lnTo>
                    <a:pt x="41" y="179"/>
                  </a:lnTo>
                  <a:lnTo>
                    <a:pt x="38" y="182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0" y="218"/>
                  </a:lnTo>
                  <a:lnTo>
                    <a:pt x="42" y="250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3" y="269"/>
                  </a:lnTo>
                  <a:lnTo>
                    <a:pt x="43" y="269"/>
                  </a:lnTo>
                  <a:lnTo>
                    <a:pt x="43" y="288"/>
                  </a:lnTo>
                  <a:lnTo>
                    <a:pt x="44" y="298"/>
                  </a:lnTo>
                  <a:lnTo>
                    <a:pt x="46" y="308"/>
                  </a:lnTo>
                  <a:lnTo>
                    <a:pt x="49" y="317"/>
                  </a:lnTo>
                  <a:lnTo>
                    <a:pt x="54" y="326"/>
                  </a:lnTo>
                  <a:lnTo>
                    <a:pt x="60" y="333"/>
                  </a:lnTo>
                  <a:lnTo>
                    <a:pt x="64" y="335"/>
                  </a:lnTo>
                  <a:lnTo>
                    <a:pt x="69" y="338"/>
                  </a:lnTo>
                  <a:lnTo>
                    <a:pt x="69" y="338"/>
                  </a:lnTo>
                  <a:lnTo>
                    <a:pt x="78" y="342"/>
                  </a:lnTo>
                  <a:lnTo>
                    <a:pt x="88" y="345"/>
                  </a:lnTo>
                  <a:lnTo>
                    <a:pt x="98" y="346"/>
                  </a:lnTo>
                  <a:lnTo>
                    <a:pt x="108" y="347"/>
                  </a:lnTo>
                  <a:lnTo>
                    <a:pt x="108" y="347"/>
                  </a:lnTo>
                  <a:lnTo>
                    <a:pt x="120" y="346"/>
                  </a:lnTo>
                  <a:lnTo>
                    <a:pt x="133" y="343"/>
                  </a:lnTo>
                  <a:lnTo>
                    <a:pt x="133" y="343"/>
                  </a:lnTo>
                  <a:lnTo>
                    <a:pt x="142" y="340"/>
                  </a:lnTo>
                  <a:lnTo>
                    <a:pt x="150" y="337"/>
                  </a:lnTo>
                  <a:lnTo>
                    <a:pt x="156" y="333"/>
                  </a:lnTo>
                  <a:lnTo>
                    <a:pt x="163" y="329"/>
                  </a:lnTo>
                  <a:lnTo>
                    <a:pt x="167" y="322"/>
                  </a:lnTo>
                  <a:lnTo>
                    <a:pt x="170" y="315"/>
                  </a:lnTo>
                  <a:lnTo>
                    <a:pt x="171" y="306"/>
                  </a:lnTo>
                  <a:lnTo>
                    <a:pt x="172" y="296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2" y="205"/>
                  </a:lnTo>
                  <a:lnTo>
                    <a:pt x="172" y="205"/>
                  </a:lnTo>
                  <a:lnTo>
                    <a:pt x="171" y="192"/>
                  </a:lnTo>
                  <a:lnTo>
                    <a:pt x="171" y="181"/>
                  </a:lnTo>
                  <a:lnTo>
                    <a:pt x="172" y="170"/>
                  </a:lnTo>
                  <a:lnTo>
                    <a:pt x="175" y="159"/>
                  </a:lnTo>
                  <a:lnTo>
                    <a:pt x="176" y="158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6" y="129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96"/>
                  </a:lnTo>
                  <a:lnTo>
                    <a:pt x="177" y="81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5" y="60"/>
                  </a:lnTo>
                  <a:lnTo>
                    <a:pt x="173" y="55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57" y="42"/>
                  </a:lnTo>
                  <a:lnTo>
                    <a:pt x="148" y="39"/>
                  </a:lnTo>
                  <a:lnTo>
                    <a:pt x="136" y="37"/>
                  </a:lnTo>
                  <a:lnTo>
                    <a:pt x="121" y="36"/>
                  </a:lnTo>
                  <a:lnTo>
                    <a:pt x="12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3" name="Freeform 709"/>
            <p:cNvSpPr>
              <a:spLocks noEditPoints="1"/>
            </p:cNvSpPr>
            <p:nvPr/>
          </p:nvSpPr>
          <p:spPr bwMode="auto">
            <a:xfrm>
              <a:off x="4689476" y="4041775"/>
              <a:ext cx="115888" cy="192088"/>
            </a:xfrm>
            <a:custGeom>
              <a:avLst/>
              <a:gdLst/>
              <a:ahLst/>
              <a:cxnLst>
                <a:cxn ang="0">
                  <a:pos x="99" y="361"/>
                </a:cxn>
                <a:cxn ang="0">
                  <a:pos x="81" y="359"/>
                </a:cxn>
                <a:cxn ang="0">
                  <a:pos x="41" y="344"/>
                </a:cxn>
                <a:cxn ang="0">
                  <a:pos x="24" y="328"/>
                </a:cxn>
                <a:cxn ang="0">
                  <a:pos x="12" y="306"/>
                </a:cxn>
                <a:cxn ang="0">
                  <a:pos x="5" y="267"/>
                </a:cxn>
                <a:cxn ang="0">
                  <a:pos x="4" y="227"/>
                </a:cxn>
                <a:cxn ang="0">
                  <a:pos x="1" y="173"/>
                </a:cxn>
                <a:cxn ang="0">
                  <a:pos x="1" y="151"/>
                </a:cxn>
                <a:cxn ang="0">
                  <a:pos x="1" y="101"/>
                </a:cxn>
                <a:cxn ang="0">
                  <a:pos x="0" y="77"/>
                </a:cxn>
                <a:cxn ang="0">
                  <a:pos x="4" y="62"/>
                </a:cxn>
                <a:cxn ang="0">
                  <a:pos x="26" y="34"/>
                </a:cxn>
                <a:cxn ang="0">
                  <a:pos x="54" y="9"/>
                </a:cxn>
                <a:cxn ang="0">
                  <a:pos x="94" y="0"/>
                </a:cxn>
                <a:cxn ang="0">
                  <a:pos x="111" y="0"/>
                </a:cxn>
                <a:cxn ang="0">
                  <a:pos x="151" y="7"/>
                </a:cxn>
                <a:cxn ang="0">
                  <a:pos x="175" y="19"/>
                </a:cxn>
                <a:cxn ang="0">
                  <a:pos x="189" y="36"/>
                </a:cxn>
                <a:cxn ang="0">
                  <a:pos x="198" y="53"/>
                </a:cxn>
                <a:cxn ang="0">
                  <a:pos x="211" y="92"/>
                </a:cxn>
                <a:cxn ang="0">
                  <a:pos x="217" y="137"/>
                </a:cxn>
                <a:cxn ang="0">
                  <a:pos x="219" y="159"/>
                </a:cxn>
                <a:cxn ang="0">
                  <a:pos x="221" y="168"/>
                </a:cxn>
                <a:cxn ang="0">
                  <a:pos x="216" y="180"/>
                </a:cxn>
                <a:cxn ang="0">
                  <a:pos x="214" y="196"/>
                </a:cxn>
                <a:cxn ang="0">
                  <a:pos x="212" y="236"/>
                </a:cxn>
                <a:cxn ang="0">
                  <a:pos x="207" y="290"/>
                </a:cxn>
                <a:cxn ang="0">
                  <a:pos x="195" y="320"/>
                </a:cxn>
                <a:cxn ang="0">
                  <a:pos x="188" y="330"/>
                </a:cxn>
                <a:cxn ang="0">
                  <a:pos x="157" y="352"/>
                </a:cxn>
                <a:cxn ang="0">
                  <a:pos x="120" y="361"/>
                </a:cxn>
                <a:cxn ang="0">
                  <a:pos x="105" y="37"/>
                </a:cxn>
                <a:cxn ang="0">
                  <a:pos x="93" y="37"/>
                </a:cxn>
                <a:cxn ang="0">
                  <a:pos x="65" y="46"/>
                </a:cxn>
                <a:cxn ang="0">
                  <a:pos x="48" y="64"/>
                </a:cxn>
                <a:cxn ang="0">
                  <a:pos x="39" y="88"/>
                </a:cxn>
                <a:cxn ang="0">
                  <a:pos x="36" y="134"/>
                </a:cxn>
                <a:cxn ang="0">
                  <a:pos x="38" y="174"/>
                </a:cxn>
                <a:cxn ang="0">
                  <a:pos x="41" y="224"/>
                </a:cxn>
                <a:cxn ang="0">
                  <a:pos x="43" y="270"/>
                </a:cxn>
                <a:cxn ang="0">
                  <a:pos x="50" y="292"/>
                </a:cxn>
                <a:cxn ang="0">
                  <a:pos x="71" y="316"/>
                </a:cxn>
                <a:cxn ang="0">
                  <a:pos x="105" y="324"/>
                </a:cxn>
                <a:cxn ang="0">
                  <a:pos x="125" y="322"/>
                </a:cxn>
                <a:cxn ang="0">
                  <a:pos x="145" y="316"/>
                </a:cxn>
                <a:cxn ang="0">
                  <a:pos x="161" y="304"/>
                </a:cxn>
                <a:cxn ang="0">
                  <a:pos x="172" y="289"/>
                </a:cxn>
                <a:cxn ang="0">
                  <a:pos x="178" y="251"/>
                </a:cxn>
                <a:cxn ang="0">
                  <a:pos x="176" y="207"/>
                </a:cxn>
                <a:cxn ang="0">
                  <a:pos x="178" y="172"/>
                </a:cxn>
                <a:cxn ang="0">
                  <a:pos x="180" y="164"/>
                </a:cxn>
                <a:cxn ang="0">
                  <a:pos x="181" y="144"/>
                </a:cxn>
                <a:cxn ang="0">
                  <a:pos x="179" y="120"/>
                </a:cxn>
                <a:cxn ang="0">
                  <a:pos x="170" y="95"/>
                </a:cxn>
                <a:cxn ang="0">
                  <a:pos x="163" y="71"/>
                </a:cxn>
                <a:cxn ang="0">
                  <a:pos x="154" y="55"/>
                </a:cxn>
                <a:cxn ang="0">
                  <a:pos x="131" y="40"/>
                </a:cxn>
                <a:cxn ang="0">
                  <a:pos x="105" y="37"/>
                </a:cxn>
              </a:cxnLst>
              <a:rect l="0" t="0" r="r" b="b"/>
              <a:pathLst>
                <a:path w="221" h="362">
                  <a:moveTo>
                    <a:pt x="107" y="362"/>
                  </a:moveTo>
                  <a:lnTo>
                    <a:pt x="107" y="362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1" y="360"/>
                  </a:lnTo>
                  <a:lnTo>
                    <a:pt x="81" y="359"/>
                  </a:lnTo>
                  <a:lnTo>
                    <a:pt x="68" y="356"/>
                  </a:lnTo>
                  <a:lnTo>
                    <a:pt x="55" y="351"/>
                  </a:lnTo>
                  <a:lnTo>
                    <a:pt x="41" y="344"/>
                  </a:lnTo>
                  <a:lnTo>
                    <a:pt x="35" y="339"/>
                  </a:lnTo>
                  <a:lnTo>
                    <a:pt x="29" y="334"/>
                  </a:lnTo>
                  <a:lnTo>
                    <a:pt x="24" y="328"/>
                  </a:lnTo>
                  <a:lnTo>
                    <a:pt x="20" y="322"/>
                  </a:lnTo>
                  <a:lnTo>
                    <a:pt x="16" y="315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8" y="287"/>
                  </a:lnTo>
                  <a:lnTo>
                    <a:pt x="5" y="267"/>
                  </a:lnTo>
                  <a:lnTo>
                    <a:pt x="4" y="246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3" y="20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1" y="168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1" y="128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88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2" y="67"/>
                  </a:lnTo>
                  <a:lnTo>
                    <a:pt x="4" y="62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26" y="34"/>
                  </a:lnTo>
                  <a:lnTo>
                    <a:pt x="34" y="23"/>
                  </a:lnTo>
                  <a:lnTo>
                    <a:pt x="43" y="15"/>
                  </a:lnTo>
                  <a:lnTo>
                    <a:pt x="54" y="9"/>
                  </a:lnTo>
                  <a:lnTo>
                    <a:pt x="65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4" y="1"/>
                  </a:lnTo>
                  <a:lnTo>
                    <a:pt x="137" y="3"/>
                  </a:lnTo>
                  <a:lnTo>
                    <a:pt x="151" y="7"/>
                  </a:lnTo>
                  <a:lnTo>
                    <a:pt x="163" y="12"/>
                  </a:lnTo>
                  <a:lnTo>
                    <a:pt x="169" y="15"/>
                  </a:lnTo>
                  <a:lnTo>
                    <a:pt x="175" y="19"/>
                  </a:lnTo>
                  <a:lnTo>
                    <a:pt x="180" y="24"/>
                  </a:lnTo>
                  <a:lnTo>
                    <a:pt x="185" y="30"/>
                  </a:lnTo>
                  <a:lnTo>
                    <a:pt x="189" y="36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8" y="53"/>
                  </a:lnTo>
                  <a:lnTo>
                    <a:pt x="204" y="66"/>
                  </a:lnTo>
                  <a:lnTo>
                    <a:pt x="208" y="78"/>
                  </a:lnTo>
                  <a:lnTo>
                    <a:pt x="211" y="92"/>
                  </a:lnTo>
                  <a:lnTo>
                    <a:pt x="214" y="105"/>
                  </a:lnTo>
                  <a:lnTo>
                    <a:pt x="215" y="120"/>
                  </a:lnTo>
                  <a:lnTo>
                    <a:pt x="217" y="137"/>
                  </a:lnTo>
                  <a:lnTo>
                    <a:pt x="218" y="154"/>
                  </a:lnTo>
                  <a:lnTo>
                    <a:pt x="218" y="157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0" y="163"/>
                  </a:lnTo>
                  <a:lnTo>
                    <a:pt x="221" y="168"/>
                  </a:lnTo>
                  <a:lnTo>
                    <a:pt x="220" y="173"/>
                  </a:lnTo>
                  <a:lnTo>
                    <a:pt x="218" y="178"/>
                  </a:lnTo>
                  <a:lnTo>
                    <a:pt x="216" y="180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4" y="196"/>
                  </a:lnTo>
                  <a:lnTo>
                    <a:pt x="213" y="209"/>
                  </a:lnTo>
                  <a:lnTo>
                    <a:pt x="212" y="236"/>
                  </a:lnTo>
                  <a:lnTo>
                    <a:pt x="212" y="236"/>
                  </a:lnTo>
                  <a:lnTo>
                    <a:pt x="211" y="259"/>
                  </a:lnTo>
                  <a:lnTo>
                    <a:pt x="209" y="280"/>
                  </a:lnTo>
                  <a:lnTo>
                    <a:pt x="207" y="290"/>
                  </a:lnTo>
                  <a:lnTo>
                    <a:pt x="205" y="300"/>
                  </a:lnTo>
                  <a:lnTo>
                    <a:pt x="200" y="311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192" y="325"/>
                  </a:lnTo>
                  <a:lnTo>
                    <a:pt x="188" y="330"/>
                  </a:lnTo>
                  <a:lnTo>
                    <a:pt x="180" y="338"/>
                  </a:lnTo>
                  <a:lnTo>
                    <a:pt x="168" y="346"/>
                  </a:lnTo>
                  <a:lnTo>
                    <a:pt x="157" y="352"/>
                  </a:lnTo>
                  <a:lnTo>
                    <a:pt x="145" y="356"/>
                  </a:lnTo>
                  <a:lnTo>
                    <a:pt x="132" y="359"/>
                  </a:lnTo>
                  <a:lnTo>
                    <a:pt x="120" y="361"/>
                  </a:lnTo>
                  <a:lnTo>
                    <a:pt x="107" y="362"/>
                  </a:lnTo>
                  <a:lnTo>
                    <a:pt x="107" y="362"/>
                  </a:lnTo>
                  <a:close/>
                  <a:moveTo>
                    <a:pt x="105" y="37"/>
                  </a:moveTo>
                  <a:lnTo>
                    <a:pt x="105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2" y="39"/>
                  </a:lnTo>
                  <a:lnTo>
                    <a:pt x="72" y="42"/>
                  </a:lnTo>
                  <a:lnTo>
                    <a:pt x="65" y="46"/>
                  </a:lnTo>
                  <a:lnTo>
                    <a:pt x="58" y="50"/>
                  </a:lnTo>
                  <a:lnTo>
                    <a:pt x="52" y="56"/>
                  </a:lnTo>
                  <a:lnTo>
                    <a:pt x="48" y="64"/>
                  </a:lnTo>
                  <a:lnTo>
                    <a:pt x="43" y="71"/>
                  </a:lnTo>
                  <a:lnTo>
                    <a:pt x="41" y="79"/>
                  </a:lnTo>
                  <a:lnTo>
                    <a:pt x="39" y="88"/>
                  </a:lnTo>
                  <a:lnTo>
                    <a:pt x="37" y="97"/>
                  </a:lnTo>
                  <a:lnTo>
                    <a:pt x="36" y="115"/>
                  </a:lnTo>
                  <a:lnTo>
                    <a:pt x="36" y="134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40" y="200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46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5" y="282"/>
                  </a:lnTo>
                  <a:lnTo>
                    <a:pt x="50" y="292"/>
                  </a:lnTo>
                  <a:lnTo>
                    <a:pt x="55" y="301"/>
                  </a:lnTo>
                  <a:lnTo>
                    <a:pt x="63" y="310"/>
                  </a:lnTo>
                  <a:lnTo>
                    <a:pt x="71" y="316"/>
                  </a:lnTo>
                  <a:lnTo>
                    <a:pt x="82" y="320"/>
                  </a:lnTo>
                  <a:lnTo>
                    <a:pt x="93" y="323"/>
                  </a:lnTo>
                  <a:lnTo>
                    <a:pt x="105" y="324"/>
                  </a:lnTo>
                  <a:lnTo>
                    <a:pt x="105" y="324"/>
                  </a:lnTo>
                  <a:lnTo>
                    <a:pt x="115" y="323"/>
                  </a:lnTo>
                  <a:lnTo>
                    <a:pt x="125" y="322"/>
                  </a:lnTo>
                  <a:lnTo>
                    <a:pt x="135" y="319"/>
                  </a:lnTo>
                  <a:lnTo>
                    <a:pt x="145" y="316"/>
                  </a:lnTo>
                  <a:lnTo>
                    <a:pt x="145" y="316"/>
                  </a:lnTo>
                  <a:lnTo>
                    <a:pt x="151" y="313"/>
                  </a:lnTo>
                  <a:lnTo>
                    <a:pt x="156" y="308"/>
                  </a:lnTo>
                  <a:lnTo>
                    <a:pt x="161" y="304"/>
                  </a:lnTo>
                  <a:lnTo>
                    <a:pt x="165" y="299"/>
                  </a:lnTo>
                  <a:lnTo>
                    <a:pt x="168" y="294"/>
                  </a:lnTo>
                  <a:lnTo>
                    <a:pt x="172" y="289"/>
                  </a:lnTo>
                  <a:lnTo>
                    <a:pt x="175" y="277"/>
                  </a:lnTo>
                  <a:lnTo>
                    <a:pt x="177" y="264"/>
                  </a:lnTo>
                  <a:lnTo>
                    <a:pt x="178" y="251"/>
                  </a:lnTo>
                  <a:lnTo>
                    <a:pt x="177" y="224"/>
                  </a:lnTo>
                  <a:lnTo>
                    <a:pt x="177" y="224"/>
                  </a:lnTo>
                  <a:lnTo>
                    <a:pt x="176" y="207"/>
                  </a:lnTo>
                  <a:lnTo>
                    <a:pt x="175" y="193"/>
                  </a:lnTo>
                  <a:lnTo>
                    <a:pt x="177" y="178"/>
                  </a:lnTo>
                  <a:lnTo>
                    <a:pt x="178" y="172"/>
                  </a:lnTo>
                  <a:lnTo>
                    <a:pt x="180" y="166"/>
                  </a:lnTo>
                  <a:lnTo>
                    <a:pt x="180" y="165"/>
                  </a:lnTo>
                  <a:lnTo>
                    <a:pt x="180" y="164"/>
                  </a:lnTo>
                  <a:lnTo>
                    <a:pt x="181" y="158"/>
                  </a:lnTo>
                  <a:lnTo>
                    <a:pt x="181" y="158"/>
                  </a:lnTo>
                  <a:lnTo>
                    <a:pt x="181" y="144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79" y="120"/>
                  </a:lnTo>
                  <a:lnTo>
                    <a:pt x="177" y="111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5" y="78"/>
                  </a:lnTo>
                  <a:lnTo>
                    <a:pt x="165" y="78"/>
                  </a:lnTo>
                  <a:lnTo>
                    <a:pt x="163" y="71"/>
                  </a:lnTo>
                  <a:lnTo>
                    <a:pt x="160" y="66"/>
                  </a:lnTo>
                  <a:lnTo>
                    <a:pt x="157" y="61"/>
                  </a:lnTo>
                  <a:lnTo>
                    <a:pt x="154" y="55"/>
                  </a:lnTo>
                  <a:lnTo>
                    <a:pt x="147" y="48"/>
                  </a:lnTo>
                  <a:lnTo>
                    <a:pt x="139" y="43"/>
                  </a:lnTo>
                  <a:lnTo>
                    <a:pt x="131" y="40"/>
                  </a:lnTo>
                  <a:lnTo>
                    <a:pt x="122" y="38"/>
                  </a:lnTo>
                  <a:lnTo>
                    <a:pt x="114" y="37"/>
                  </a:lnTo>
                  <a:lnTo>
                    <a:pt x="105" y="37"/>
                  </a:lnTo>
                  <a:lnTo>
                    <a:pt x="10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4" name="Freeform 710"/>
            <p:cNvSpPr/>
            <p:nvPr/>
          </p:nvSpPr>
          <p:spPr bwMode="auto">
            <a:xfrm>
              <a:off x="4411663" y="4117975"/>
              <a:ext cx="280988" cy="26988"/>
            </a:xfrm>
            <a:custGeom>
              <a:avLst/>
              <a:gdLst/>
              <a:ahLst/>
              <a:cxnLst>
                <a:cxn ang="0">
                  <a:pos x="512" y="50"/>
                </a:cxn>
                <a:cxn ang="0">
                  <a:pos x="507" y="49"/>
                </a:cxn>
                <a:cxn ang="0">
                  <a:pos x="450" y="43"/>
                </a:cxn>
                <a:cxn ang="0">
                  <a:pos x="380" y="40"/>
                </a:cxn>
                <a:cxn ang="0">
                  <a:pos x="315" y="42"/>
                </a:cxn>
                <a:cxn ang="0">
                  <a:pos x="253" y="43"/>
                </a:cxn>
                <a:cxn ang="0">
                  <a:pos x="193" y="42"/>
                </a:cxn>
                <a:cxn ang="0">
                  <a:pos x="136" y="40"/>
                </a:cxn>
                <a:cxn ang="0">
                  <a:pos x="18" y="38"/>
                </a:cxn>
                <a:cxn ang="0">
                  <a:pos x="14" y="37"/>
                </a:cxn>
                <a:cxn ang="0">
                  <a:pos x="7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82" y="1"/>
                </a:cxn>
                <a:cxn ang="0">
                  <a:pos x="145" y="2"/>
                </a:cxn>
                <a:cxn ang="0">
                  <a:pos x="273" y="4"/>
                </a:cxn>
                <a:cxn ang="0">
                  <a:pos x="322" y="4"/>
                </a:cxn>
                <a:cxn ang="0">
                  <a:pos x="324" y="4"/>
                </a:cxn>
                <a:cxn ang="0">
                  <a:pos x="375" y="3"/>
                </a:cxn>
                <a:cxn ang="0">
                  <a:pos x="444" y="5"/>
                </a:cxn>
                <a:cxn ang="0">
                  <a:pos x="500" y="11"/>
                </a:cxn>
                <a:cxn ang="0">
                  <a:pos x="520" y="14"/>
                </a:cxn>
                <a:cxn ang="0">
                  <a:pos x="526" y="16"/>
                </a:cxn>
                <a:cxn ang="0">
                  <a:pos x="530" y="20"/>
                </a:cxn>
                <a:cxn ang="0">
                  <a:pos x="532" y="29"/>
                </a:cxn>
                <a:cxn ang="0">
                  <a:pos x="531" y="32"/>
                </a:cxn>
                <a:cxn ang="0">
                  <a:pos x="528" y="39"/>
                </a:cxn>
                <a:cxn ang="0">
                  <a:pos x="523" y="46"/>
                </a:cxn>
                <a:cxn ang="0">
                  <a:pos x="516" y="49"/>
                </a:cxn>
                <a:cxn ang="0">
                  <a:pos x="512" y="50"/>
                </a:cxn>
              </a:cxnLst>
              <a:rect l="0" t="0" r="r" b="b"/>
              <a:pathLst>
                <a:path w="532" h="50">
                  <a:moveTo>
                    <a:pt x="512" y="50"/>
                  </a:moveTo>
                  <a:lnTo>
                    <a:pt x="512" y="50"/>
                  </a:lnTo>
                  <a:lnTo>
                    <a:pt x="507" y="49"/>
                  </a:lnTo>
                  <a:lnTo>
                    <a:pt x="507" y="49"/>
                  </a:lnTo>
                  <a:lnTo>
                    <a:pt x="480" y="46"/>
                  </a:lnTo>
                  <a:lnTo>
                    <a:pt x="450" y="43"/>
                  </a:lnTo>
                  <a:lnTo>
                    <a:pt x="418" y="40"/>
                  </a:lnTo>
                  <a:lnTo>
                    <a:pt x="380" y="40"/>
                  </a:lnTo>
                  <a:lnTo>
                    <a:pt x="380" y="40"/>
                  </a:lnTo>
                  <a:lnTo>
                    <a:pt x="315" y="42"/>
                  </a:lnTo>
                  <a:lnTo>
                    <a:pt x="315" y="42"/>
                  </a:lnTo>
                  <a:lnTo>
                    <a:pt x="253" y="43"/>
                  </a:lnTo>
                  <a:lnTo>
                    <a:pt x="253" y="43"/>
                  </a:lnTo>
                  <a:lnTo>
                    <a:pt x="193" y="4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77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7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4" y="7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2" y="1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209" y="4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322" y="4"/>
                  </a:lnTo>
                  <a:lnTo>
                    <a:pt x="324" y="4"/>
                  </a:lnTo>
                  <a:lnTo>
                    <a:pt x="324" y="4"/>
                  </a:lnTo>
                  <a:lnTo>
                    <a:pt x="375" y="3"/>
                  </a:lnTo>
                  <a:lnTo>
                    <a:pt x="375" y="3"/>
                  </a:lnTo>
                  <a:lnTo>
                    <a:pt x="409" y="4"/>
                  </a:lnTo>
                  <a:lnTo>
                    <a:pt x="444" y="5"/>
                  </a:lnTo>
                  <a:lnTo>
                    <a:pt x="482" y="8"/>
                  </a:lnTo>
                  <a:lnTo>
                    <a:pt x="500" y="11"/>
                  </a:lnTo>
                  <a:lnTo>
                    <a:pt x="520" y="14"/>
                  </a:lnTo>
                  <a:lnTo>
                    <a:pt x="520" y="14"/>
                  </a:lnTo>
                  <a:lnTo>
                    <a:pt x="523" y="15"/>
                  </a:lnTo>
                  <a:lnTo>
                    <a:pt x="526" y="16"/>
                  </a:lnTo>
                  <a:lnTo>
                    <a:pt x="528" y="18"/>
                  </a:lnTo>
                  <a:lnTo>
                    <a:pt x="530" y="20"/>
                  </a:lnTo>
                  <a:lnTo>
                    <a:pt x="531" y="24"/>
                  </a:lnTo>
                  <a:lnTo>
                    <a:pt x="532" y="29"/>
                  </a:lnTo>
                  <a:lnTo>
                    <a:pt x="532" y="29"/>
                  </a:lnTo>
                  <a:lnTo>
                    <a:pt x="531" y="32"/>
                  </a:lnTo>
                  <a:lnTo>
                    <a:pt x="530" y="36"/>
                  </a:lnTo>
                  <a:lnTo>
                    <a:pt x="528" y="39"/>
                  </a:lnTo>
                  <a:lnTo>
                    <a:pt x="526" y="43"/>
                  </a:lnTo>
                  <a:lnTo>
                    <a:pt x="523" y="46"/>
                  </a:lnTo>
                  <a:lnTo>
                    <a:pt x="519" y="48"/>
                  </a:lnTo>
                  <a:lnTo>
                    <a:pt x="516" y="49"/>
                  </a:lnTo>
                  <a:lnTo>
                    <a:pt x="512" y="50"/>
                  </a:lnTo>
                  <a:lnTo>
                    <a:pt x="512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5" name="Freeform 711"/>
            <p:cNvSpPr/>
            <p:nvPr/>
          </p:nvSpPr>
          <p:spPr bwMode="auto">
            <a:xfrm>
              <a:off x="4186238" y="4113213"/>
              <a:ext cx="747713" cy="685800"/>
            </a:xfrm>
            <a:custGeom>
              <a:avLst/>
              <a:gdLst/>
              <a:ahLst/>
              <a:cxnLst>
                <a:cxn ang="0">
                  <a:pos x="682" y="1289"/>
                </a:cxn>
                <a:cxn ang="0">
                  <a:pos x="415" y="1278"/>
                </a:cxn>
                <a:cxn ang="0">
                  <a:pos x="276" y="1269"/>
                </a:cxn>
                <a:cxn ang="0">
                  <a:pos x="208" y="1263"/>
                </a:cxn>
                <a:cxn ang="0">
                  <a:pos x="107" y="1239"/>
                </a:cxn>
                <a:cxn ang="0">
                  <a:pos x="27" y="1170"/>
                </a:cxn>
                <a:cxn ang="0">
                  <a:pos x="2" y="1053"/>
                </a:cxn>
                <a:cxn ang="0">
                  <a:pos x="6" y="932"/>
                </a:cxn>
                <a:cxn ang="0">
                  <a:pos x="16" y="703"/>
                </a:cxn>
                <a:cxn ang="0">
                  <a:pos x="2" y="616"/>
                </a:cxn>
                <a:cxn ang="0">
                  <a:pos x="7" y="298"/>
                </a:cxn>
                <a:cxn ang="0">
                  <a:pos x="6" y="194"/>
                </a:cxn>
                <a:cxn ang="0">
                  <a:pos x="10" y="87"/>
                </a:cxn>
                <a:cxn ang="0">
                  <a:pos x="58" y="21"/>
                </a:cxn>
                <a:cxn ang="0">
                  <a:pos x="175" y="0"/>
                </a:cxn>
                <a:cxn ang="0">
                  <a:pos x="259" y="6"/>
                </a:cxn>
                <a:cxn ang="0">
                  <a:pos x="262" y="32"/>
                </a:cxn>
                <a:cxn ang="0">
                  <a:pos x="236" y="39"/>
                </a:cxn>
                <a:cxn ang="0">
                  <a:pos x="120" y="43"/>
                </a:cxn>
                <a:cxn ang="0">
                  <a:pos x="52" y="85"/>
                </a:cxn>
                <a:cxn ang="0">
                  <a:pos x="39" y="183"/>
                </a:cxn>
                <a:cxn ang="0">
                  <a:pos x="42" y="275"/>
                </a:cxn>
                <a:cxn ang="0">
                  <a:pos x="40" y="312"/>
                </a:cxn>
                <a:cxn ang="0">
                  <a:pos x="47" y="637"/>
                </a:cxn>
                <a:cxn ang="0">
                  <a:pos x="50" y="835"/>
                </a:cxn>
                <a:cxn ang="0">
                  <a:pos x="43" y="1040"/>
                </a:cxn>
                <a:cxn ang="0">
                  <a:pos x="40" y="1094"/>
                </a:cxn>
                <a:cxn ang="0">
                  <a:pos x="83" y="1184"/>
                </a:cxn>
                <a:cxn ang="0">
                  <a:pos x="209" y="1227"/>
                </a:cxn>
                <a:cxn ang="0">
                  <a:pos x="255" y="1229"/>
                </a:cxn>
                <a:cxn ang="0">
                  <a:pos x="762" y="1255"/>
                </a:cxn>
                <a:cxn ang="0">
                  <a:pos x="953" y="1256"/>
                </a:cxn>
                <a:cxn ang="0">
                  <a:pos x="1163" y="1242"/>
                </a:cxn>
                <a:cxn ang="0">
                  <a:pos x="1250" y="1233"/>
                </a:cxn>
                <a:cxn ang="0">
                  <a:pos x="1322" y="1185"/>
                </a:cxn>
                <a:cxn ang="0">
                  <a:pos x="1350" y="1072"/>
                </a:cxn>
                <a:cxn ang="0">
                  <a:pos x="1364" y="807"/>
                </a:cxn>
                <a:cxn ang="0">
                  <a:pos x="1377" y="691"/>
                </a:cxn>
                <a:cxn ang="0">
                  <a:pos x="1367" y="465"/>
                </a:cxn>
                <a:cxn ang="0">
                  <a:pos x="1368" y="236"/>
                </a:cxn>
                <a:cxn ang="0">
                  <a:pos x="1354" y="108"/>
                </a:cxn>
                <a:cxn ang="0">
                  <a:pos x="1289" y="62"/>
                </a:cxn>
                <a:cxn ang="0">
                  <a:pos x="1158" y="54"/>
                </a:cxn>
                <a:cxn ang="0">
                  <a:pos x="1140" y="36"/>
                </a:cxn>
                <a:cxn ang="0">
                  <a:pos x="1158" y="16"/>
                </a:cxn>
                <a:cxn ang="0">
                  <a:pos x="1303" y="28"/>
                </a:cxn>
                <a:cxn ang="0">
                  <a:pos x="1369" y="68"/>
                </a:cxn>
                <a:cxn ang="0">
                  <a:pos x="1403" y="154"/>
                </a:cxn>
                <a:cxn ang="0">
                  <a:pos x="1402" y="301"/>
                </a:cxn>
                <a:cxn ang="0">
                  <a:pos x="1411" y="702"/>
                </a:cxn>
                <a:cxn ang="0">
                  <a:pos x="1391" y="917"/>
                </a:cxn>
                <a:cxn ang="0">
                  <a:pos x="1380" y="1135"/>
                </a:cxn>
                <a:cxn ang="0">
                  <a:pos x="1337" y="1230"/>
                </a:cxn>
                <a:cxn ang="0">
                  <a:pos x="1233" y="1276"/>
                </a:cxn>
                <a:cxn ang="0">
                  <a:pos x="1128" y="1279"/>
                </a:cxn>
                <a:cxn ang="0">
                  <a:pos x="890" y="1294"/>
                </a:cxn>
              </a:cxnLst>
              <a:rect l="0" t="0" r="r" b="b"/>
              <a:pathLst>
                <a:path w="1414" h="1294">
                  <a:moveTo>
                    <a:pt x="890" y="1294"/>
                  </a:moveTo>
                  <a:lnTo>
                    <a:pt x="890" y="1294"/>
                  </a:lnTo>
                  <a:lnTo>
                    <a:pt x="839" y="1294"/>
                  </a:lnTo>
                  <a:lnTo>
                    <a:pt x="790" y="1292"/>
                  </a:lnTo>
                  <a:lnTo>
                    <a:pt x="790" y="1292"/>
                  </a:lnTo>
                  <a:lnTo>
                    <a:pt x="713" y="1290"/>
                  </a:lnTo>
                  <a:lnTo>
                    <a:pt x="713" y="1290"/>
                  </a:lnTo>
                  <a:lnTo>
                    <a:pt x="682" y="1289"/>
                  </a:lnTo>
                  <a:lnTo>
                    <a:pt x="651" y="1288"/>
                  </a:lnTo>
                  <a:lnTo>
                    <a:pt x="591" y="1284"/>
                  </a:lnTo>
                  <a:lnTo>
                    <a:pt x="591" y="1284"/>
                  </a:lnTo>
                  <a:lnTo>
                    <a:pt x="519" y="1280"/>
                  </a:lnTo>
                  <a:lnTo>
                    <a:pt x="484" y="1279"/>
                  </a:lnTo>
                  <a:lnTo>
                    <a:pt x="448" y="1279"/>
                  </a:lnTo>
                  <a:lnTo>
                    <a:pt x="448" y="1279"/>
                  </a:lnTo>
                  <a:lnTo>
                    <a:pt x="415" y="1278"/>
                  </a:lnTo>
                  <a:lnTo>
                    <a:pt x="383" y="1276"/>
                  </a:lnTo>
                  <a:lnTo>
                    <a:pt x="319" y="1271"/>
                  </a:lnTo>
                  <a:lnTo>
                    <a:pt x="316" y="1270"/>
                  </a:lnTo>
                  <a:lnTo>
                    <a:pt x="316" y="1270"/>
                  </a:lnTo>
                  <a:lnTo>
                    <a:pt x="281" y="1268"/>
                  </a:lnTo>
                  <a:lnTo>
                    <a:pt x="278" y="1268"/>
                  </a:lnTo>
                  <a:lnTo>
                    <a:pt x="276" y="1269"/>
                  </a:lnTo>
                  <a:lnTo>
                    <a:pt x="276" y="1269"/>
                  </a:lnTo>
                  <a:lnTo>
                    <a:pt x="272" y="1270"/>
                  </a:lnTo>
                  <a:lnTo>
                    <a:pt x="268" y="1270"/>
                  </a:lnTo>
                  <a:lnTo>
                    <a:pt x="268" y="1270"/>
                  </a:lnTo>
                  <a:lnTo>
                    <a:pt x="263" y="1269"/>
                  </a:lnTo>
                  <a:lnTo>
                    <a:pt x="263" y="1269"/>
                  </a:lnTo>
                  <a:lnTo>
                    <a:pt x="250" y="1267"/>
                  </a:lnTo>
                  <a:lnTo>
                    <a:pt x="235" y="1265"/>
                  </a:lnTo>
                  <a:lnTo>
                    <a:pt x="208" y="1263"/>
                  </a:lnTo>
                  <a:lnTo>
                    <a:pt x="208" y="1263"/>
                  </a:lnTo>
                  <a:lnTo>
                    <a:pt x="193" y="1262"/>
                  </a:lnTo>
                  <a:lnTo>
                    <a:pt x="177" y="1261"/>
                  </a:lnTo>
                  <a:lnTo>
                    <a:pt x="162" y="1258"/>
                  </a:lnTo>
                  <a:lnTo>
                    <a:pt x="147" y="1255"/>
                  </a:lnTo>
                  <a:lnTo>
                    <a:pt x="147" y="1255"/>
                  </a:lnTo>
                  <a:lnTo>
                    <a:pt x="121" y="1246"/>
                  </a:lnTo>
                  <a:lnTo>
                    <a:pt x="107" y="1239"/>
                  </a:lnTo>
                  <a:lnTo>
                    <a:pt x="94" y="1234"/>
                  </a:lnTo>
                  <a:lnTo>
                    <a:pt x="81" y="1227"/>
                  </a:lnTo>
                  <a:lnTo>
                    <a:pt x="70" y="1220"/>
                  </a:lnTo>
                  <a:lnTo>
                    <a:pt x="59" y="1212"/>
                  </a:lnTo>
                  <a:lnTo>
                    <a:pt x="49" y="1202"/>
                  </a:lnTo>
                  <a:lnTo>
                    <a:pt x="49" y="1202"/>
                  </a:lnTo>
                  <a:lnTo>
                    <a:pt x="37" y="1187"/>
                  </a:lnTo>
                  <a:lnTo>
                    <a:pt x="27" y="1170"/>
                  </a:lnTo>
                  <a:lnTo>
                    <a:pt x="17" y="1153"/>
                  </a:lnTo>
                  <a:lnTo>
                    <a:pt x="10" y="1135"/>
                  </a:lnTo>
                  <a:lnTo>
                    <a:pt x="5" y="1117"/>
                  </a:lnTo>
                  <a:lnTo>
                    <a:pt x="2" y="1097"/>
                  </a:lnTo>
                  <a:lnTo>
                    <a:pt x="0" y="1077"/>
                  </a:lnTo>
                  <a:lnTo>
                    <a:pt x="1" y="1058"/>
                  </a:lnTo>
                  <a:lnTo>
                    <a:pt x="1" y="1058"/>
                  </a:lnTo>
                  <a:lnTo>
                    <a:pt x="2" y="1053"/>
                  </a:lnTo>
                  <a:lnTo>
                    <a:pt x="4" y="1047"/>
                  </a:lnTo>
                  <a:lnTo>
                    <a:pt x="6" y="1045"/>
                  </a:lnTo>
                  <a:lnTo>
                    <a:pt x="6" y="1042"/>
                  </a:lnTo>
                  <a:lnTo>
                    <a:pt x="6" y="1042"/>
                  </a:lnTo>
                  <a:lnTo>
                    <a:pt x="6" y="1012"/>
                  </a:lnTo>
                  <a:lnTo>
                    <a:pt x="6" y="982"/>
                  </a:lnTo>
                  <a:lnTo>
                    <a:pt x="6" y="982"/>
                  </a:lnTo>
                  <a:lnTo>
                    <a:pt x="6" y="932"/>
                  </a:lnTo>
                  <a:lnTo>
                    <a:pt x="7" y="907"/>
                  </a:lnTo>
                  <a:lnTo>
                    <a:pt x="9" y="882"/>
                  </a:lnTo>
                  <a:lnTo>
                    <a:pt x="9" y="882"/>
                  </a:lnTo>
                  <a:lnTo>
                    <a:pt x="14" y="839"/>
                  </a:lnTo>
                  <a:lnTo>
                    <a:pt x="16" y="794"/>
                  </a:lnTo>
                  <a:lnTo>
                    <a:pt x="17" y="750"/>
                  </a:lnTo>
                  <a:lnTo>
                    <a:pt x="16" y="703"/>
                  </a:lnTo>
                  <a:lnTo>
                    <a:pt x="16" y="703"/>
                  </a:lnTo>
                  <a:lnTo>
                    <a:pt x="16" y="691"/>
                  </a:lnTo>
                  <a:lnTo>
                    <a:pt x="14" y="679"/>
                  </a:lnTo>
                  <a:lnTo>
                    <a:pt x="9" y="655"/>
                  </a:lnTo>
                  <a:lnTo>
                    <a:pt x="9" y="655"/>
                  </a:lnTo>
                  <a:lnTo>
                    <a:pt x="5" y="635"/>
                  </a:lnTo>
                  <a:lnTo>
                    <a:pt x="3" y="626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1" y="579"/>
                  </a:lnTo>
                  <a:lnTo>
                    <a:pt x="1" y="543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2" y="314"/>
                  </a:lnTo>
                  <a:lnTo>
                    <a:pt x="5" y="309"/>
                  </a:lnTo>
                  <a:lnTo>
                    <a:pt x="8" y="304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5" y="291"/>
                  </a:lnTo>
                  <a:lnTo>
                    <a:pt x="5" y="284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8" y="245"/>
                  </a:lnTo>
                  <a:lnTo>
                    <a:pt x="8" y="220"/>
                  </a:lnTo>
                  <a:lnTo>
                    <a:pt x="6" y="194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1" y="156"/>
                  </a:lnTo>
                  <a:lnTo>
                    <a:pt x="0" y="142"/>
                  </a:lnTo>
                  <a:lnTo>
                    <a:pt x="1" y="129"/>
                  </a:lnTo>
                  <a:lnTo>
                    <a:pt x="2" y="116"/>
                  </a:lnTo>
                  <a:lnTo>
                    <a:pt x="6" y="101"/>
                  </a:lnTo>
                  <a:lnTo>
                    <a:pt x="10" y="87"/>
                  </a:lnTo>
                  <a:lnTo>
                    <a:pt x="16" y="71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9" y="46"/>
                  </a:lnTo>
                  <a:lnTo>
                    <a:pt x="35" y="38"/>
                  </a:lnTo>
                  <a:lnTo>
                    <a:pt x="41" y="32"/>
                  </a:lnTo>
                  <a:lnTo>
                    <a:pt x="49" y="26"/>
                  </a:lnTo>
                  <a:lnTo>
                    <a:pt x="58" y="21"/>
                  </a:lnTo>
                  <a:lnTo>
                    <a:pt x="67" y="15"/>
                  </a:lnTo>
                  <a:lnTo>
                    <a:pt x="76" y="12"/>
                  </a:lnTo>
                  <a:lnTo>
                    <a:pt x="86" y="9"/>
                  </a:lnTo>
                  <a:lnTo>
                    <a:pt x="108" y="4"/>
                  </a:lnTo>
                  <a:lnTo>
                    <a:pt x="131" y="1"/>
                  </a:lnTo>
                  <a:lnTo>
                    <a:pt x="154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49" y="1"/>
                  </a:lnTo>
                  <a:lnTo>
                    <a:pt x="253" y="2"/>
                  </a:lnTo>
                  <a:lnTo>
                    <a:pt x="256" y="4"/>
                  </a:lnTo>
                  <a:lnTo>
                    <a:pt x="259" y="6"/>
                  </a:lnTo>
                  <a:lnTo>
                    <a:pt x="261" y="9"/>
                  </a:lnTo>
                  <a:lnTo>
                    <a:pt x="263" y="12"/>
                  </a:lnTo>
                  <a:lnTo>
                    <a:pt x="264" y="15"/>
                  </a:lnTo>
                  <a:lnTo>
                    <a:pt x="264" y="20"/>
                  </a:lnTo>
                  <a:lnTo>
                    <a:pt x="264" y="24"/>
                  </a:lnTo>
                  <a:lnTo>
                    <a:pt x="264" y="24"/>
                  </a:lnTo>
                  <a:lnTo>
                    <a:pt x="264" y="28"/>
                  </a:lnTo>
                  <a:lnTo>
                    <a:pt x="262" y="32"/>
                  </a:lnTo>
                  <a:lnTo>
                    <a:pt x="261" y="35"/>
                  </a:lnTo>
                  <a:lnTo>
                    <a:pt x="258" y="37"/>
                  </a:lnTo>
                  <a:lnTo>
                    <a:pt x="255" y="39"/>
                  </a:lnTo>
                  <a:lnTo>
                    <a:pt x="252" y="40"/>
                  </a:lnTo>
                  <a:lnTo>
                    <a:pt x="246" y="41"/>
                  </a:lnTo>
                  <a:lnTo>
                    <a:pt x="246" y="41"/>
                  </a:lnTo>
                  <a:lnTo>
                    <a:pt x="240" y="41"/>
                  </a:lnTo>
                  <a:lnTo>
                    <a:pt x="236" y="39"/>
                  </a:lnTo>
                  <a:lnTo>
                    <a:pt x="234" y="38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63" y="38"/>
                  </a:lnTo>
                  <a:lnTo>
                    <a:pt x="140" y="39"/>
                  </a:lnTo>
                  <a:lnTo>
                    <a:pt x="120" y="43"/>
                  </a:lnTo>
                  <a:lnTo>
                    <a:pt x="109" y="45"/>
                  </a:lnTo>
                  <a:lnTo>
                    <a:pt x="99" y="48"/>
                  </a:lnTo>
                  <a:lnTo>
                    <a:pt x="90" y="53"/>
                  </a:lnTo>
                  <a:lnTo>
                    <a:pt x="81" y="57"/>
                  </a:lnTo>
                  <a:lnTo>
                    <a:pt x="73" y="63"/>
                  </a:lnTo>
                  <a:lnTo>
                    <a:pt x="66" y="69"/>
                  </a:lnTo>
                  <a:lnTo>
                    <a:pt x="59" y="76"/>
                  </a:lnTo>
                  <a:lnTo>
                    <a:pt x="52" y="85"/>
                  </a:lnTo>
                  <a:lnTo>
                    <a:pt x="47" y="9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0" y="117"/>
                  </a:lnTo>
                  <a:lnTo>
                    <a:pt x="38" y="129"/>
                  </a:lnTo>
                  <a:lnTo>
                    <a:pt x="37" y="142"/>
                  </a:lnTo>
                  <a:lnTo>
                    <a:pt x="37" y="156"/>
                  </a:lnTo>
                  <a:lnTo>
                    <a:pt x="39" y="183"/>
                  </a:lnTo>
                  <a:lnTo>
                    <a:pt x="41" y="209"/>
                  </a:lnTo>
                  <a:lnTo>
                    <a:pt x="43" y="221"/>
                  </a:lnTo>
                  <a:lnTo>
                    <a:pt x="43" y="221"/>
                  </a:lnTo>
                  <a:lnTo>
                    <a:pt x="45" y="243"/>
                  </a:lnTo>
                  <a:lnTo>
                    <a:pt x="45" y="253"/>
                  </a:lnTo>
                  <a:lnTo>
                    <a:pt x="44" y="264"/>
                  </a:lnTo>
                  <a:lnTo>
                    <a:pt x="44" y="264"/>
                  </a:lnTo>
                  <a:lnTo>
                    <a:pt x="42" y="275"/>
                  </a:lnTo>
                  <a:lnTo>
                    <a:pt x="42" y="286"/>
                  </a:lnTo>
                  <a:lnTo>
                    <a:pt x="42" y="288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5" y="295"/>
                  </a:lnTo>
                  <a:lnTo>
                    <a:pt x="45" y="302"/>
                  </a:lnTo>
                  <a:lnTo>
                    <a:pt x="44" y="307"/>
                  </a:lnTo>
                  <a:lnTo>
                    <a:pt x="40" y="312"/>
                  </a:lnTo>
                  <a:lnTo>
                    <a:pt x="38" y="315"/>
                  </a:lnTo>
                  <a:lnTo>
                    <a:pt x="38" y="319"/>
                  </a:lnTo>
                  <a:lnTo>
                    <a:pt x="38" y="320"/>
                  </a:lnTo>
                  <a:lnTo>
                    <a:pt x="38" y="531"/>
                  </a:lnTo>
                  <a:lnTo>
                    <a:pt x="38" y="531"/>
                  </a:lnTo>
                  <a:lnTo>
                    <a:pt x="39" y="558"/>
                  </a:lnTo>
                  <a:lnTo>
                    <a:pt x="41" y="586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51" y="671"/>
                  </a:lnTo>
                  <a:lnTo>
                    <a:pt x="54" y="704"/>
                  </a:lnTo>
                  <a:lnTo>
                    <a:pt x="54" y="704"/>
                  </a:lnTo>
                  <a:lnTo>
                    <a:pt x="56" y="737"/>
                  </a:lnTo>
                  <a:lnTo>
                    <a:pt x="56" y="771"/>
                  </a:lnTo>
                  <a:lnTo>
                    <a:pt x="53" y="801"/>
                  </a:lnTo>
                  <a:lnTo>
                    <a:pt x="50" y="835"/>
                  </a:lnTo>
                  <a:lnTo>
                    <a:pt x="50" y="835"/>
                  </a:lnTo>
                  <a:lnTo>
                    <a:pt x="47" y="881"/>
                  </a:lnTo>
                  <a:lnTo>
                    <a:pt x="47" y="881"/>
                  </a:lnTo>
                  <a:lnTo>
                    <a:pt x="45" y="924"/>
                  </a:lnTo>
                  <a:lnTo>
                    <a:pt x="45" y="968"/>
                  </a:lnTo>
                  <a:lnTo>
                    <a:pt x="45" y="968"/>
                  </a:lnTo>
                  <a:lnTo>
                    <a:pt x="44" y="1015"/>
                  </a:lnTo>
                  <a:lnTo>
                    <a:pt x="43" y="1040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41" y="1068"/>
                  </a:lnTo>
                  <a:lnTo>
                    <a:pt x="39" y="1073"/>
                  </a:lnTo>
                  <a:lnTo>
                    <a:pt x="38" y="1075"/>
                  </a:lnTo>
                  <a:lnTo>
                    <a:pt x="38" y="1078"/>
                  </a:lnTo>
                  <a:lnTo>
                    <a:pt x="38" y="1078"/>
                  </a:lnTo>
                  <a:lnTo>
                    <a:pt x="40" y="1094"/>
                  </a:lnTo>
                  <a:lnTo>
                    <a:pt x="43" y="1108"/>
                  </a:lnTo>
                  <a:lnTo>
                    <a:pt x="47" y="1123"/>
                  </a:lnTo>
                  <a:lnTo>
                    <a:pt x="52" y="1136"/>
                  </a:lnTo>
                  <a:lnTo>
                    <a:pt x="59" y="1150"/>
                  </a:lnTo>
                  <a:lnTo>
                    <a:pt x="66" y="1162"/>
                  </a:lnTo>
                  <a:lnTo>
                    <a:pt x="74" y="1173"/>
                  </a:lnTo>
                  <a:lnTo>
                    <a:pt x="83" y="1184"/>
                  </a:lnTo>
                  <a:lnTo>
                    <a:pt x="83" y="1184"/>
                  </a:lnTo>
                  <a:lnTo>
                    <a:pt x="89" y="1189"/>
                  </a:lnTo>
                  <a:lnTo>
                    <a:pt x="95" y="1193"/>
                  </a:lnTo>
                  <a:lnTo>
                    <a:pt x="108" y="1201"/>
                  </a:lnTo>
                  <a:lnTo>
                    <a:pt x="124" y="1208"/>
                  </a:lnTo>
                  <a:lnTo>
                    <a:pt x="139" y="1214"/>
                  </a:lnTo>
                  <a:lnTo>
                    <a:pt x="157" y="1219"/>
                  </a:lnTo>
                  <a:lnTo>
                    <a:pt x="174" y="1222"/>
                  </a:lnTo>
                  <a:lnTo>
                    <a:pt x="209" y="1227"/>
                  </a:lnTo>
                  <a:lnTo>
                    <a:pt x="209" y="1227"/>
                  </a:lnTo>
                  <a:lnTo>
                    <a:pt x="235" y="1229"/>
                  </a:lnTo>
                  <a:lnTo>
                    <a:pt x="235" y="1229"/>
                  </a:lnTo>
                  <a:lnTo>
                    <a:pt x="248" y="1230"/>
                  </a:lnTo>
                  <a:lnTo>
                    <a:pt x="249" y="1230"/>
                  </a:lnTo>
                  <a:lnTo>
                    <a:pt x="250" y="1229"/>
                  </a:lnTo>
                  <a:lnTo>
                    <a:pt x="250" y="1229"/>
                  </a:lnTo>
                  <a:lnTo>
                    <a:pt x="255" y="1229"/>
                  </a:lnTo>
                  <a:lnTo>
                    <a:pt x="257" y="1229"/>
                  </a:lnTo>
                  <a:lnTo>
                    <a:pt x="257" y="1229"/>
                  </a:lnTo>
                  <a:lnTo>
                    <a:pt x="376" y="1236"/>
                  </a:lnTo>
                  <a:lnTo>
                    <a:pt x="490" y="1243"/>
                  </a:lnTo>
                  <a:lnTo>
                    <a:pt x="603" y="1248"/>
                  </a:lnTo>
                  <a:lnTo>
                    <a:pt x="712" y="1253"/>
                  </a:lnTo>
                  <a:lnTo>
                    <a:pt x="712" y="1253"/>
                  </a:lnTo>
                  <a:lnTo>
                    <a:pt x="762" y="1255"/>
                  </a:lnTo>
                  <a:lnTo>
                    <a:pt x="764" y="1255"/>
                  </a:lnTo>
                  <a:lnTo>
                    <a:pt x="764" y="1255"/>
                  </a:lnTo>
                  <a:lnTo>
                    <a:pt x="820" y="1257"/>
                  </a:lnTo>
                  <a:lnTo>
                    <a:pt x="877" y="1258"/>
                  </a:lnTo>
                  <a:lnTo>
                    <a:pt x="877" y="1258"/>
                  </a:lnTo>
                  <a:lnTo>
                    <a:pt x="917" y="1258"/>
                  </a:lnTo>
                  <a:lnTo>
                    <a:pt x="953" y="1256"/>
                  </a:lnTo>
                  <a:lnTo>
                    <a:pt x="953" y="1256"/>
                  </a:lnTo>
                  <a:lnTo>
                    <a:pt x="1004" y="1251"/>
                  </a:lnTo>
                  <a:lnTo>
                    <a:pt x="1006" y="1251"/>
                  </a:lnTo>
                  <a:lnTo>
                    <a:pt x="1006" y="1251"/>
                  </a:lnTo>
                  <a:lnTo>
                    <a:pt x="1081" y="1244"/>
                  </a:lnTo>
                  <a:lnTo>
                    <a:pt x="1119" y="1242"/>
                  </a:lnTo>
                  <a:lnTo>
                    <a:pt x="1158" y="1240"/>
                  </a:lnTo>
                  <a:lnTo>
                    <a:pt x="1158" y="1240"/>
                  </a:lnTo>
                  <a:lnTo>
                    <a:pt x="1163" y="1242"/>
                  </a:lnTo>
                  <a:lnTo>
                    <a:pt x="1167" y="1243"/>
                  </a:lnTo>
                  <a:lnTo>
                    <a:pt x="1169" y="1244"/>
                  </a:lnTo>
                  <a:lnTo>
                    <a:pt x="1172" y="1244"/>
                  </a:lnTo>
                  <a:lnTo>
                    <a:pt x="1172" y="1244"/>
                  </a:lnTo>
                  <a:lnTo>
                    <a:pt x="1197" y="1243"/>
                  </a:lnTo>
                  <a:lnTo>
                    <a:pt x="1224" y="1239"/>
                  </a:lnTo>
                  <a:lnTo>
                    <a:pt x="1237" y="1236"/>
                  </a:lnTo>
                  <a:lnTo>
                    <a:pt x="1250" y="1233"/>
                  </a:lnTo>
                  <a:lnTo>
                    <a:pt x="1263" y="1228"/>
                  </a:lnTo>
                  <a:lnTo>
                    <a:pt x="1275" y="1223"/>
                  </a:lnTo>
                  <a:lnTo>
                    <a:pt x="1275" y="1223"/>
                  </a:lnTo>
                  <a:lnTo>
                    <a:pt x="1287" y="1216"/>
                  </a:lnTo>
                  <a:lnTo>
                    <a:pt x="1297" y="1208"/>
                  </a:lnTo>
                  <a:lnTo>
                    <a:pt x="1306" y="1201"/>
                  </a:lnTo>
                  <a:lnTo>
                    <a:pt x="1315" y="1193"/>
                  </a:lnTo>
                  <a:lnTo>
                    <a:pt x="1322" y="1185"/>
                  </a:lnTo>
                  <a:lnTo>
                    <a:pt x="1327" y="1175"/>
                  </a:lnTo>
                  <a:lnTo>
                    <a:pt x="1332" y="1166"/>
                  </a:lnTo>
                  <a:lnTo>
                    <a:pt x="1336" y="1157"/>
                  </a:lnTo>
                  <a:lnTo>
                    <a:pt x="1340" y="1147"/>
                  </a:lnTo>
                  <a:lnTo>
                    <a:pt x="1344" y="1136"/>
                  </a:lnTo>
                  <a:lnTo>
                    <a:pt x="1347" y="1116"/>
                  </a:lnTo>
                  <a:lnTo>
                    <a:pt x="1349" y="1094"/>
                  </a:lnTo>
                  <a:lnTo>
                    <a:pt x="1350" y="1072"/>
                  </a:lnTo>
                  <a:lnTo>
                    <a:pt x="1350" y="1072"/>
                  </a:lnTo>
                  <a:lnTo>
                    <a:pt x="1351" y="1020"/>
                  </a:lnTo>
                  <a:lnTo>
                    <a:pt x="1353" y="969"/>
                  </a:lnTo>
                  <a:lnTo>
                    <a:pt x="1356" y="917"/>
                  </a:lnTo>
                  <a:lnTo>
                    <a:pt x="1360" y="867"/>
                  </a:lnTo>
                  <a:lnTo>
                    <a:pt x="1360" y="863"/>
                  </a:lnTo>
                  <a:lnTo>
                    <a:pt x="1360" y="863"/>
                  </a:lnTo>
                  <a:lnTo>
                    <a:pt x="1364" y="807"/>
                  </a:lnTo>
                  <a:lnTo>
                    <a:pt x="1364" y="807"/>
                  </a:lnTo>
                  <a:lnTo>
                    <a:pt x="1366" y="783"/>
                  </a:lnTo>
                  <a:lnTo>
                    <a:pt x="1370" y="759"/>
                  </a:lnTo>
                  <a:lnTo>
                    <a:pt x="1370" y="759"/>
                  </a:lnTo>
                  <a:lnTo>
                    <a:pt x="1375" y="725"/>
                  </a:lnTo>
                  <a:lnTo>
                    <a:pt x="1377" y="709"/>
                  </a:lnTo>
                  <a:lnTo>
                    <a:pt x="1377" y="691"/>
                  </a:lnTo>
                  <a:lnTo>
                    <a:pt x="1377" y="691"/>
                  </a:lnTo>
                  <a:lnTo>
                    <a:pt x="1376" y="649"/>
                  </a:lnTo>
                  <a:lnTo>
                    <a:pt x="1372" y="606"/>
                  </a:lnTo>
                  <a:lnTo>
                    <a:pt x="1372" y="606"/>
                  </a:lnTo>
                  <a:lnTo>
                    <a:pt x="1370" y="571"/>
                  </a:lnTo>
                  <a:lnTo>
                    <a:pt x="1369" y="536"/>
                  </a:lnTo>
                  <a:lnTo>
                    <a:pt x="1369" y="536"/>
                  </a:lnTo>
                  <a:lnTo>
                    <a:pt x="1367" y="469"/>
                  </a:lnTo>
                  <a:lnTo>
                    <a:pt x="1367" y="465"/>
                  </a:lnTo>
                  <a:lnTo>
                    <a:pt x="1367" y="465"/>
                  </a:lnTo>
                  <a:lnTo>
                    <a:pt x="1366" y="383"/>
                  </a:lnTo>
                  <a:lnTo>
                    <a:pt x="1365" y="301"/>
                  </a:lnTo>
                  <a:lnTo>
                    <a:pt x="1365" y="301"/>
                  </a:lnTo>
                  <a:lnTo>
                    <a:pt x="1365" y="282"/>
                  </a:lnTo>
                  <a:lnTo>
                    <a:pt x="1367" y="260"/>
                  </a:lnTo>
                  <a:lnTo>
                    <a:pt x="1367" y="260"/>
                  </a:lnTo>
                  <a:lnTo>
                    <a:pt x="1368" y="236"/>
                  </a:lnTo>
                  <a:lnTo>
                    <a:pt x="1369" y="212"/>
                  </a:lnTo>
                  <a:lnTo>
                    <a:pt x="1369" y="187"/>
                  </a:lnTo>
                  <a:lnTo>
                    <a:pt x="1368" y="162"/>
                  </a:lnTo>
                  <a:lnTo>
                    <a:pt x="1366" y="151"/>
                  </a:lnTo>
                  <a:lnTo>
                    <a:pt x="1364" y="139"/>
                  </a:lnTo>
                  <a:lnTo>
                    <a:pt x="1361" y="128"/>
                  </a:lnTo>
                  <a:lnTo>
                    <a:pt x="1358" y="118"/>
                  </a:lnTo>
                  <a:lnTo>
                    <a:pt x="1354" y="108"/>
                  </a:lnTo>
                  <a:lnTo>
                    <a:pt x="1348" y="100"/>
                  </a:lnTo>
                  <a:lnTo>
                    <a:pt x="1341" y="92"/>
                  </a:lnTo>
                  <a:lnTo>
                    <a:pt x="1334" y="85"/>
                  </a:lnTo>
                  <a:lnTo>
                    <a:pt x="1334" y="85"/>
                  </a:lnTo>
                  <a:lnTo>
                    <a:pt x="1327" y="79"/>
                  </a:lnTo>
                  <a:lnTo>
                    <a:pt x="1320" y="75"/>
                  </a:lnTo>
                  <a:lnTo>
                    <a:pt x="1305" y="68"/>
                  </a:lnTo>
                  <a:lnTo>
                    <a:pt x="1289" y="62"/>
                  </a:lnTo>
                  <a:lnTo>
                    <a:pt x="1272" y="58"/>
                  </a:lnTo>
                  <a:lnTo>
                    <a:pt x="1256" y="56"/>
                  </a:lnTo>
                  <a:lnTo>
                    <a:pt x="1239" y="54"/>
                  </a:lnTo>
                  <a:lnTo>
                    <a:pt x="1224" y="53"/>
                  </a:lnTo>
                  <a:lnTo>
                    <a:pt x="1208" y="53"/>
                  </a:lnTo>
                  <a:lnTo>
                    <a:pt x="1208" y="53"/>
                  </a:lnTo>
                  <a:lnTo>
                    <a:pt x="1170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2" y="54"/>
                  </a:lnTo>
                  <a:lnTo>
                    <a:pt x="1149" y="53"/>
                  </a:lnTo>
                  <a:lnTo>
                    <a:pt x="1146" y="51"/>
                  </a:lnTo>
                  <a:lnTo>
                    <a:pt x="1144" y="48"/>
                  </a:lnTo>
                  <a:lnTo>
                    <a:pt x="1142" y="45"/>
                  </a:lnTo>
                  <a:lnTo>
                    <a:pt x="1141" y="43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1" y="30"/>
                  </a:lnTo>
                  <a:lnTo>
                    <a:pt x="1142" y="27"/>
                  </a:lnTo>
                  <a:lnTo>
                    <a:pt x="1143" y="24"/>
                  </a:lnTo>
                  <a:lnTo>
                    <a:pt x="1146" y="21"/>
                  </a:lnTo>
                  <a:lnTo>
                    <a:pt x="1149" y="19"/>
                  </a:lnTo>
                  <a:lnTo>
                    <a:pt x="1153" y="17"/>
                  </a:lnTo>
                  <a:lnTo>
                    <a:pt x="1158" y="16"/>
                  </a:lnTo>
                  <a:lnTo>
                    <a:pt x="1158" y="16"/>
                  </a:lnTo>
                  <a:lnTo>
                    <a:pt x="1202" y="15"/>
                  </a:lnTo>
                  <a:lnTo>
                    <a:pt x="1202" y="15"/>
                  </a:lnTo>
                  <a:lnTo>
                    <a:pt x="1224" y="15"/>
                  </a:lnTo>
                  <a:lnTo>
                    <a:pt x="1246" y="17"/>
                  </a:lnTo>
                  <a:lnTo>
                    <a:pt x="1270" y="20"/>
                  </a:lnTo>
                  <a:lnTo>
                    <a:pt x="1293" y="25"/>
                  </a:lnTo>
                  <a:lnTo>
                    <a:pt x="1303" y="28"/>
                  </a:lnTo>
                  <a:lnTo>
                    <a:pt x="1315" y="31"/>
                  </a:lnTo>
                  <a:lnTo>
                    <a:pt x="1325" y="35"/>
                  </a:lnTo>
                  <a:lnTo>
                    <a:pt x="1334" y="40"/>
                  </a:lnTo>
                  <a:lnTo>
                    <a:pt x="1345" y="46"/>
                  </a:lnTo>
                  <a:lnTo>
                    <a:pt x="1353" y="53"/>
                  </a:lnTo>
                  <a:lnTo>
                    <a:pt x="1361" y="60"/>
                  </a:lnTo>
                  <a:lnTo>
                    <a:pt x="1369" y="68"/>
                  </a:lnTo>
                  <a:lnTo>
                    <a:pt x="1369" y="68"/>
                  </a:lnTo>
                  <a:lnTo>
                    <a:pt x="1377" y="77"/>
                  </a:lnTo>
                  <a:lnTo>
                    <a:pt x="1383" y="88"/>
                  </a:lnTo>
                  <a:lnTo>
                    <a:pt x="1388" y="98"/>
                  </a:lnTo>
                  <a:lnTo>
                    <a:pt x="1392" y="108"/>
                  </a:lnTo>
                  <a:lnTo>
                    <a:pt x="1396" y="119"/>
                  </a:lnTo>
                  <a:lnTo>
                    <a:pt x="1399" y="130"/>
                  </a:lnTo>
                  <a:lnTo>
                    <a:pt x="1401" y="141"/>
                  </a:lnTo>
                  <a:lnTo>
                    <a:pt x="1403" y="154"/>
                  </a:lnTo>
                  <a:lnTo>
                    <a:pt x="1406" y="178"/>
                  </a:lnTo>
                  <a:lnTo>
                    <a:pt x="1406" y="202"/>
                  </a:lnTo>
                  <a:lnTo>
                    <a:pt x="1406" y="227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3" y="277"/>
                  </a:lnTo>
                  <a:lnTo>
                    <a:pt x="1402" y="301"/>
                  </a:lnTo>
                  <a:lnTo>
                    <a:pt x="1402" y="301"/>
                  </a:lnTo>
                  <a:lnTo>
                    <a:pt x="1403" y="388"/>
                  </a:lnTo>
                  <a:lnTo>
                    <a:pt x="1406" y="473"/>
                  </a:lnTo>
                  <a:lnTo>
                    <a:pt x="1410" y="552"/>
                  </a:lnTo>
                  <a:lnTo>
                    <a:pt x="1413" y="623"/>
                  </a:lnTo>
                  <a:lnTo>
                    <a:pt x="1413" y="623"/>
                  </a:lnTo>
                  <a:lnTo>
                    <a:pt x="1414" y="642"/>
                  </a:lnTo>
                  <a:lnTo>
                    <a:pt x="1414" y="663"/>
                  </a:lnTo>
                  <a:lnTo>
                    <a:pt x="1411" y="702"/>
                  </a:lnTo>
                  <a:lnTo>
                    <a:pt x="1408" y="743"/>
                  </a:lnTo>
                  <a:lnTo>
                    <a:pt x="1402" y="782"/>
                  </a:lnTo>
                  <a:lnTo>
                    <a:pt x="1402" y="782"/>
                  </a:lnTo>
                  <a:lnTo>
                    <a:pt x="1398" y="815"/>
                  </a:lnTo>
                  <a:lnTo>
                    <a:pt x="1394" y="849"/>
                  </a:lnTo>
                  <a:lnTo>
                    <a:pt x="1392" y="883"/>
                  </a:lnTo>
                  <a:lnTo>
                    <a:pt x="1391" y="917"/>
                  </a:lnTo>
                  <a:lnTo>
                    <a:pt x="1391" y="917"/>
                  </a:lnTo>
                  <a:lnTo>
                    <a:pt x="1391" y="960"/>
                  </a:lnTo>
                  <a:lnTo>
                    <a:pt x="1391" y="960"/>
                  </a:lnTo>
                  <a:lnTo>
                    <a:pt x="1392" y="992"/>
                  </a:lnTo>
                  <a:lnTo>
                    <a:pt x="1391" y="1024"/>
                  </a:lnTo>
                  <a:lnTo>
                    <a:pt x="1390" y="1056"/>
                  </a:lnTo>
                  <a:lnTo>
                    <a:pt x="1388" y="1088"/>
                  </a:lnTo>
                  <a:lnTo>
                    <a:pt x="1384" y="1120"/>
                  </a:lnTo>
                  <a:lnTo>
                    <a:pt x="1380" y="1135"/>
                  </a:lnTo>
                  <a:lnTo>
                    <a:pt x="1377" y="1150"/>
                  </a:lnTo>
                  <a:lnTo>
                    <a:pt x="1371" y="1165"/>
                  </a:lnTo>
                  <a:lnTo>
                    <a:pt x="1366" y="1181"/>
                  </a:lnTo>
                  <a:lnTo>
                    <a:pt x="1360" y="1195"/>
                  </a:lnTo>
                  <a:lnTo>
                    <a:pt x="1354" y="1210"/>
                  </a:lnTo>
                  <a:lnTo>
                    <a:pt x="1354" y="1210"/>
                  </a:lnTo>
                  <a:lnTo>
                    <a:pt x="1347" y="1221"/>
                  </a:lnTo>
                  <a:lnTo>
                    <a:pt x="1337" y="1230"/>
                  </a:lnTo>
                  <a:lnTo>
                    <a:pt x="1328" y="1239"/>
                  </a:lnTo>
                  <a:lnTo>
                    <a:pt x="1317" y="1248"/>
                  </a:lnTo>
                  <a:lnTo>
                    <a:pt x="1304" y="1254"/>
                  </a:lnTo>
                  <a:lnTo>
                    <a:pt x="1292" y="1260"/>
                  </a:lnTo>
                  <a:lnTo>
                    <a:pt x="1277" y="1265"/>
                  </a:lnTo>
                  <a:lnTo>
                    <a:pt x="1263" y="1269"/>
                  </a:lnTo>
                  <a:lnTo>
                    <a:pt x="1249" y="1273"/>
                  </a:lnTo>
                  <a:lnTo>
                    <a:pt x="1233" y="1276"/>
                  </a:lnTo>
                  <a:lnTo>
                    <a:pt x="1202" y="1280"/>
                  </a:lnTo>
                  <a:lnTo>
                    <a:pt x="1171" y="1282"/>
                  </a:lnTo>
                  <a:lnTo>
                    <a:pt x="1142" y="1282"/>
                  </a:lnTo>
                  <a:lnTo>
                    <a:pt x="1142" y="1282"/>
                  </a:lnTo>
                  <a:lnTo>
                    <a:pt x="1137" y="1282"/>
                  </a:lnTo>
                  <a:lnTo>
                    <a:pt x="1133" y="1280"/>
                  </a:lnTo>
                  <a:lnTo>
                    <a:pt x="1131" y="1279"/>
                  </a:lnTo>
                  <a:lnTo>
                    <a:pt x="1128" y="1279"/>
                  </a:lnTo>
                  <a:lnTo>
                    <a:pt x="1128" y="1279"/>
                  </a:lnTo>
                  <a:lnTo>
                    <a:pt x="1081" y="1282"/>
                  </a:lnTo>
                  <a:lnTo>
                    <a:pt x="1036" y="1286"/>
                  </a:lnTo>
                  <a:lnTo>
                    <a:pt x="1036" y="1286"/>
                  </a:lnTo>
                  <a:lnTo>
                    <a:pt x="986" y="1291"/>
                  </a:lnTo>
                  <a:lnTo>
                    <a:pt x="936" y="1294"/>
                  </a:lnTo>
                  <a:lnTo>
                    <a:pt x="936" y="1294"/>
                  </a:lnTo>
                  <a:lnTo>
                    <a:pt x="890" y="1294"/>
                  </a:lnTo>
                  <a:lnTo>
                    <a:pt x="890" y="12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6" name="Freeform 712"/>
            <p:cNvSpPr/>
            <p:nvPr/>
          </p:nvSpPr>
          <p:spPr bwMode="auto">
            <a:xfrm>
              <a:off x="4203701" y="4283075"/>
              <a:ext cx="715963" cy="34925"/>
            </a:xfrm>
            <a:custGeom>
              <a:avLst/>
              <a:gdLst/>
              <a:ahLst/>
              <a:cxnLst>
                <a:cxn ang="0">
                  <a:pos x="1335" y="65"/>
                </a:cxn>
                <a:cxn ang="0">
                  <a:pos x="983" y="61"/>
                </a:cxn>
                <a:cxn ang="0">
                  <a:pos x="816" y="59"/>
                </a:cxn>
                <a:cxn ang="0">
                  <a:pos x="646" y="58"/>
                </a:cxn>
                <a:cxn ang="0">
                  <a:pos x="548" y="56"/>
                </a:cxn>
                <a:cxn ang="0">
                  <a:pos x="451" y="52"/>
                </a:cxn>
                <a:cxn ang="0">
                  <a:pos x="302" y="47"/>
                </a:cxn>
                <a:cxn ang="0">
                  <a:pos x="265" y="47"/>
                </a:cxn>
                <a:cxn ang="0">
                  <a:pos x="215" y="47"/>
                </a:cxn>
                <a:cxn ang="0">
                  <a:pos x="165" y="47"/>
                </a:cxn>
                <a:cxn ang="0">
                  <a:pos x="107" y="46"/>
                </a:cxn>
                <a:cxn ang="0">
                  <a:pos x="88" y="45"/>
                </a:cxn>
                <a:cxn ang="0">
                  <a:pos x="67" y="42"/>
                </a:cxn>
                <a:cxn ang="0">
                  <a:pos x="30" y="38"/>
                </a:cxn>
                <a:cxn ang="0">
                  <a:pos x="17" y="38"/>
                </a:cxn>
                <a:cxn ang="0">
                  <a:pos x="9" y="36"/>
                </a:cxn>
                <a:cxn ang="0">
                  <a:pos x="3" y="31"/>
                </a:cxn>
                <a:cxn ang="0">
                  <a:pos x="1" y="25"/>
                </a:cxn>
                <a:cxn ang="0">
                  <a:pos x="0" y="20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3" y="1"/>
                </a:cxn>
                <a:cxn ang="0">
                  <a:pos x="17" y="0"/>
                </a:cxn>
                <a:cxn ang="0">
                  <a:pos x="72" y="4"/>
                </a:cxn>
                <a:cxn ang="0">
                  <a:pos x="100" y="7"/>
                </a:cxn>
                <a:cxn ang="0">
                  <a:pos x="129" y="8"/>
                </a:cxn>
                <a:cxn ang="0">
                  <a:pos x="178" y="8"/>
                </a:cxn>
                <a:cxn ang="0">
                  <a:pos x="228" y="8"/>
                </a:cxn>
                <a:cxn ang="0">
                  <a:pos x="301" y="8"/>
                </a:cxn>
                <a:cxn ang="0">
                  <a:pos x="428" y="14"/>
                </a:cxn>
                <a:cxn ang="0">
                  <a:pos x="537" y="18"/>
                </a:cxn>
                <a:cxn ang="0">
                  <a:pos x="646" y="20"/>
                </a:cxn>
                <a:cxn ang="0">
                  <a:pos x="893" y="24"/>
                </a:cxn>
                <a:cxn ang="0">
                  <a:pos x="1113" y="26"/>
                </a:cxn>
                <a:cxn ang="0">
                  <a:pos x="1335" y="28"/>
                </a:cxn>
                <a:cxn ang="0">
                  <a:pos x="1341" y="28"/>
                </a:cxn>
                <a:cxn ang="0">
                  <a:pos x="1347" y="32"/>
                </a:cxn>
                <a:cxn ang="0">
                  <a:pos x="1351" y="37"/>
                </a:cxn>
                <a:cxn ang="0">
                  <a:pos x="1353" y="47"/>
                </a:cxn>
                <a:cxn ang="0">
                  <a:pos x="1352" y="53"/>
                </a:cxn>
                <a:cxn ang="0">
                  <a:pos x="1350" y="59"/>
                </a:cxn>
                <a:cxn ang="0">
                  <a:pos x="1344" y="63"/>
                </a:cxn>
                <a:cxn ang="0">
                  <a:pos x="1335" y="65"/>
                </a:cxn>
              </a:cxnLst>
              <a:rect l="0" t="0" r="r" b="b"/>
              <a:pathLst>
                <a:path w="1353" h="65">
                  <a:moveTo>
                    <a:pt x="1335" y="65"/>
                  </a:moveTo>
                  <a:lnTo>
                    <a:pt x="1335" y="65"/>
                  </a:lnTo>
                  <a:lnTo>
                    <a:pt x="1158" y="64"/>
                  </a:lnTo>
                  <a:lnTo>
                    <a:pt x="983" y="61"/>
                  </a:lnTo>
                  <a:lnTo>
                    <a:pt x="983" y="61"/>
                  </a:lnTo>
                  <a:lnTo>
                    <a:pt x="816" y="59"/>
                  </a:lnTo>
                  <a:lnTo>
                    <a:pt x="646" y="58"/>
                  </a:lnTo>
                  <a:lnTo>
                    <a:pt x="646" y="58"/>
                  </a:lnTo>
                  <a:lnTo>
                    <a:pt x="598" y="57"/>
                  </a:lnTo>
                  <a:lnTo>
                    <a:pt x="548" y="56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377" y="49"/>
                  </a:lnTo>
                  <a:lnTo>
                    <a:pt x="302" y="47"/>
                  </a:lnTo>
                  <a:lnTo>
                    <a:pt x="302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88" y="45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42" y="39"/>
                  </a:lnTo>
                  <a:lnTo>
                    <a:pt x="30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3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100" y="7"/>
                  </a:lnTo>
                  <a:lnTo>
                    <a:pt x="114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428" y="14"/>
                  </a:lnTo>
                  <a:lnTo>
                    <a:pt x="428" y="14"/>
                  </a:lnTo>
                  <a:lnTo>
                    <a:pt x="537" y="18"/>
                  </a:lnTo>
                  <a:lnTo>
                    <a:pt x="592" y="19"/>
                  </a:lnTo>
                  <a:lnTo>
                    <a:pt x="646" y="20"/>
                  </a:lnTo>
                  <a:lnTo>
                    <a:pt x="646" y="20"/>
                  </a:lnTo>
                  <a:lnTo>
                    <a:pt x="893" y="24"/>
                  </a:lnTo>
                  <a:lnTo>
                    <a:pt x="893" y="24"/>
                  </a:lnTo>
                  <a:lnTo>
                    <a:pt x="1113" y="26"/>
                  </a:lnTo>
                  <a:lnTo>
                    <a:pt x="1225" y="27"/>
                  </a:lnTo>
                  <a:lnTo>
                    <a:pt x="1335" y="28"/>
                  </a:lnTo>
                  <a:lnTo>
                    <a:pt x="1335" y="28"/>
                  </a:lnTo>
                  <a:lnTo>
                    <a:pt x="1341" y="28"/>
                  </a:lnTo>
                  <a:lnTo>
                    <a:pt x="1344" y="30"/>
                  </a:lnTo>
                  <a:lnTo>
                    <a:pt x="1347" y="32"/>
                  </a:lnTo>
                  <a:lnTo>
                    <a:pt x="1350" y="34"/>
                  </a:lnTo>
                  <a:lnTo>
                    <a:pt x="1351" y="37"/>
                  </a:lnTo>
                  <a:lnTo>
                    <a:pt x="1352" y="40"/>
                  </a:lnTo>
                  <a:lnTo>
                    <a:pt x="1353" y="47"/>
                  </a:lnTo>
                  <a:lnTo>
                    <a:pt x="1353" y="47"/>
                  </a:lnTo>
                  <a:lnTo>
                    <a:pt x="1352" y="53"/>
                  </a:lnTo>
                  <a:lnTo>
                    <a:pt x="1351" y="56"/>
                  </a:lnTo>
                  <a:lnTo>
                    <a:pt x="1350" y="59"/>
                  </a:lnTo>
                  <a:lnTo>
                    <a:pt x="1347" y="61"/>
                  </a:lnTo>
                  <a:lnTo>
                    <a:pt x="1344" y="63"/>
                  </a:lnTo>
                  <a:lnTo>
                    <a:pt x="1341" y="65"/>
                  </a:lnTo>
                  <a:lnTo>
                    <a:pt x="1335" y="65"/>
                  </a:lnTo>
                  <a:lnTo>
                    <a:pt x="133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7" name="Freeform 713"/>
            <p:cNvSpPr>
              <a:spLocks noEditPoints="1"/>
            </p:cNvSpPr>
            <p:nvPr/>
          </p:nvSpPr>
          <p:spPr bwMode="auto">
            <a:xfrm>
              <a:off x="4273551" y="4346575"/>
              <a:ext cx="196850" cy="188913"/>
            </a:xfrm>
            <a:custGeom>
              <a:avLst/>
              <a:gdLst/>
              <a:ahLst/>
              <a:cxnLst>
                <a:cxn ang="0">
                  <a:pos x="170" y="355"/>
                </a:cxn>
                <a:cxn ang="0">
                  <a:pos x="132" y="333"/>
                </a:cxn>
                <a:cxn ang="0">
                  <a:pos x="123" y="313"/>
                </a:cxn>
                <a:cxn ang="0">
                  <a:pos x="128" y="272"/>
                </a:cxn>
                <a:cxn ang="0">
                  <a:pos x="168" y="190"/>
                </a:cxn>
                <a:cxn ang="0">
                  <a:pos x="182" y="147"/>
                </a:cxn>
                <a:cxn ang="0">
                  <a:pos x="157" y="150"/>
                </a:cxn>
                <a:cxn ang="0">
                  <a:pos x="142" y="185"/>
                </a:cxn>
                <a:cxn ang="0">
                  <a:pos x="114" y="201"/>
                </a:cxn>
                <a:cxn ang="0">
                  <a:pos x="70" y="205"/>
                </a:cxn>
                <a:cxn ang="0">
                  <a:pos x="33" y="192"/>
                </a:cxn>
                <a:cxn ang="0">
                  <a:pos x="9" y="158"/>
                </a:cxn>
                <a:cxn ang="0">
                  <a:pos x="0" y="86"/>
                </a:cxn>
                <a:cxn ang="0">
                  <a:pos x="0" y="50"/>
                </a:cxn>
                <a:cxn ang="0">
                  <a:pos x="7" y="37"/>
                </a:cxn>
                <a:cxn ang="0">
                  <a:pos x="37" y="9"/>
                </a:cxn>
                <a:cxn ang="0">
                  <a:pos x="95" y="0"/>
                </a:cxn>
                <a:cxn ang="0">
                  <a:pos x="264" y="8"/>
                </a:cxn>
                <a:cxn ang="0">
                  <a:pos x="321" y="13"/>
                </a:cxn>
                <a:cxn ang="0">
                  <a:pos x="354" y="36"/>
                </a:cxn>
                <a:cxn ang="0">
                  <a:pos x="370" y="72"/>
                </a:cxn>
                <a:cxn ang="0">
                  <a:pos x="364" y="144"/>
                </a:cxn>
                <a:cxn ang="0">
                  <a:pos x="334" y="222"/>
                </a:cxn>
                <a:cxn ang="0">
                  <a:pos x="291" y="310"/>
                </a:cxn>
                <a:cxn ang="0">
                  <a:pos x="250" y="347"/>
                </a:cxn>
                <a:cxn ang="0">
                  <a:pos x="212" y="358"/>
                </a:cxn>
                <a:cxn ang="0">
                  <a:pos x="170" y="99"/>
                </a:cxn>
                <a:cxn ang="0">
                  <a:pos x="222" y="102"/>
                </a:cxn>
                <a:cxn ang="0">
                  <a:pos x="244" y="116"/>
                </a:cxn>
                <a:cxn ang="0">
                  <a:pos x="252" y="125"/>
                </a:cxn>
                <a:cxn ang="0">
                  <a:pos x="251" y="145"/>
                </a:cxn>
                <a:cxn ang="0">
                  <a:pos x="191" y="243"/>
                </a:cxn>
                <a:cxn ang="0">
                  <a:pos x="175" y="292"/>
                </a:cxn>
                <a:cxn ang="0">
                  <a:pos x="180" y="310"/>
                </a:cxn>
                <a:cxn ang="0">
                  <a:pos x="204" y="316"/>
                </a:cxn>
                <a:cxn ang="0">
                  <a:pos x="233" y="306"/>
                </a:cxn>
                <a:cxn ang="0">
                  <a:pos x="270" y="261"/>
                </a:cxn>
                <a:cxn ang="0">
                  <a:pos x="307" y="163"/>
                </a:cxn>
                <a:cxn ang="0">
                  <a:pos x="324" y="116"/>
                </a:cxn>
                <a:cxn ang="0">
                  <a:pos x="324" y="73"/>
                </a:cxn>
                <a:cxn ang="0">
                  <a:pos x="304" y="56"/>
                </a:cxn>
                <a:cxn ang="0">
                  <a:pos x="162" y="48"/>
                </a:cxn>
                <a:cxn ang="0">
                  <a:pos x="110" y="44"/>
                </a:cxn>
                <a:cxn ang="0">
                  <a:pos x="65" y="46"/>
                </a:cxn>
                <a:cxn ang="0">
                  <a:pos x="48" y="61"/>
                </a:cxn>
                <a:cxn ang="0">
                  <a:pos x="45" y="90"/>
                </a:cxn>
                <a:cxn ang="0">
                  <a:pos x="55" y="149"/>
                </a:cxn>
                <a:cxn ang="0">
                  <a:pos x="67" y="159"/>
                </a:cxn>
                <a:cxn ang="0">
                  <a:pos x="80" y="160"/>
                </a:cxn>
                <a:cxn ang="0">
                  <a:pos x="104" y="156"/>
                </a:cxn>
                <a:cxn ang="0">
                  <a:pos x="114" y="126"/>
                </a:cxn>
                <a:cxn ang="0">
                  <a:pos x="116" y="111"/>
                </a:cxn>
                <a:cxn ang="0">
                  <a:pos x="130" y="100"/>
                </a:cxn>
              </a:cxnLst>
              <a:rect l="0" t="0" r="r" b="b"/>
              <a:pathLst>
                <a:path w="372" h="359">
                  <a:moveTo>
                    <a:pt x="201" y="359"/>
                  </a:moveTo>
                  <a:lnTo>
                    <a:pt x="201" y="359"/>
                  </a:lnTo>
                  <a:lnTo>
                    <a:pt x="191" y="358"/>
                  </a:lnTo>
                  <a:lnTo>
                    <a:pt x="180" y="357"/>
                  </a:lnTo>
                  <a:lnTo>
                    <a:pt x="170" y="355"/>
                  </a:lnTo>
                  <a:lnTo>
                    <a:pt x="160" y="352"/>
                  </a:lnTo>
                  <a:lnTo>
                    <a:pt x="152" y="348"/>
                  </a:lnTo>
                  <a:lnTo>
                    <a:pt x="145" y="344"/>
                  </a:lnTo>
                  <a:lnTo>
                    <a:pt x="137" y="338"/>
                  </a:lnTo>
                  <a:lnTo>
                    <a:pt x="132" y="333"/>
                  </a:lnTo>
                  <a:lnTo>
                    <a:pt x="132" y="333"/>
                  </a:lnTo>
                  <a:lnTo>
                    <a:pt x="129" y="327"/>
                  </a:lnTo>
                  <a:lnTo>
                    <a:pt x="126" y="323"/>
                  </a:lnTo>
                  <a:lnTo>
                    <a:pt x="124" y="318"/>
                  </a:lnTo>
                  <a:lnTo>
                    <a:pt x="123" y="313"/>
                  </a:lnTo>
                  <a:lnTo>
                    <a:pt x="122" y="308"/>
                  </a:lnTo>
                  <a:lnTo>
                    <a:pt x="122" y="302"/>
                  </a:lnTo>
                  <a:lnTo>
                    <a:pt x="124" y="289"/>
                  </a:lnTo>
                  <a:lnTo>
                    <a:pt x="124" y="289"/>
                  </a:lnTo>
                  <a:lnTo>
                    <a:pt x="128" y="272"/>
                  </a:lnTo>
                  <a:lnTo>
                    <a:pt x="134" y="255"/>
                  </a:lnTo>
                  <a:lnTo>
                    <a:pt x="142" y="239"/>
                  </a:lnTo>
                  <a:lnTo>
                    <a:pt x="150" y="222"/>
                  </a:lnTo>
                  <a:lnTo>
                    <a:pt x="159" y="205"/>
                  </a:lnTo>
                  <a:lnTo>
                    <a:pt x="168" y="190"/>
                  </a:lnTo>
                  <a:lnTo>
                    <a:pt x="188" y="159"/>
                  </a:lnTo>
                  <a:lnTo>
                    <a:pt x="196" y="147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63" y="146"/>
                  </a:lnTo>
                  <a:lnTo>
                    <a:pt x="158" y="145"/>
                  </a:lnTo>
                  <a:lnTo>
                    <a:pt x="157" y="150"/>
                  </a:lnTo>
                  <a:lnTo>
                    <a:pt x="157" y="150"/>
                  </a:lnTo>
                  <a:lnTo>
                    <a:pt x="155" y="158"/>
                  </a:lnTo>
                  <a:lnTo>
                    <a:pt x="153" y="166"/>
                  </a:lnTo>
                  <a:lnTo>
                    <a:pt x="150" y="172"/>
                  </a:lnTo>
                  <a:lnTo>
                    <a:pt x="146" y="179"/>
                  </a:lnTo>
                  <a:lnTo>
                    <a:pt x="142" y="185"/>
                  </a:lnTo>
                  <a:lnTo>
                    <a:pt x="135" y="190"/>
                  </a:lnTo>
                  <a:lnTo>
                    <a:pt x="129" y="194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14" y="201"/>
                  </a:lnTo>
                  <a:lnTo>
                    <a:pt x="104" y="204"/>
                  </a:lnTo>
                  <a:lnTo>
                    <a:pt x="94" y="205"/>
                  </a:lnTo>
                  <a:lnTo>
                    <a:pt x="83" y="207"/>
                  </a:lnTo>
                  <a:lnTo>
                    <a:pt x="83" y="207"/>
                  </a:lnTo>
                  <a:lnTo>
                    <a:pt x="70" y="205"/>
                  </a:lnTo>
                  <a:lnTo>
                    <a:pt x="59" y="203"/>
                  </a:lnTo>
                  <a:lnTo>
                    <a:pt x="50" y="201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3" y="192"/>
                  </a:lnTo>
                  <a:lnTo>
                    <a:pt x="27" y="187"/>
                  </a:lnTo>
                  <a:lnTo>
                    <a:pt x="22" y="181"/>
                  </a:lnTo>
                  <a:lnTo>
                    <a:pt x="17" y="173"/>
                  </a:lnTo>
                  <a:lnTo>
                    <a:pt x="12" y="166"/>
                  </a:lnTo>
                  <a:lnTo>
                    <a:pt x="9" y="158"/>
                  </a:lnTo>
                  <a:lnTo>
                    <a:pt x="6" y="150"/>
                  </a:lnTo>
                  <a:lnTo>
                    <a:pt x="4" y="140"/>
                  </a:lnTo>
                  <a:lnTo>
                    <a:pt x="2" y="123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1" y="45"/>
                  </a:lnTo>
                  <a:lnTo>
                    <a:pt x="3" y="42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12" y="29"/>
                  </a:lnTo>
                  <a:lnTo>
                    <a:pt x="19" y="21"/>
                  </a:lnTo>
                  <a:lnTo>
                    <a:pt x="27" y="14"/>
                  </a:lnTo>
                  <a:lnTo>
                    <a:pt x="37" y="9"/>
                  </a:lnTo>
                  <a:lnTo>
                    <a:pt x="49" y="5"/>
                  </a:lnTo>
                  <a:lnTo>
                    <a:pt x="63" y="2"/>
                  </a:lnTo>
                  <a:lnTo>
                    <a:pt x="79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127" y="1"/>
                  </a:lnTo>
                  <a:lnTo>
                    <a:pt x="159" y="2"/>
                  </a:lnTo>
                  <a:lnTo>
                    <a:pt x="223" y="5"/>
                  </a:lnTo>
                  <a:lnTo>
                    <a:pt x="223" y="5"/>
                  </a:lnTo>
                  <a:lnTo>
                    <a:pt x="264" y="8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13" y="10"/>
                  </a:lnTo>
                  <a:lnTo>
                    <a:pt x="313" y="10"/>
                  </a:lnTo>
                  <a:lnTo>
                    <a:pt x="321" y="13"/>
                  </a:lnTo>
                  <a:lnTo>
                    <a:pt x="330" y="16"/>
                  </a:lnTo>
                  <a:lnTo>
                    <a:pt x="337" y="21"/>
                  </a:lnTo>
                  <a:lnTo>
                    <a:pt x="343" y="25"/>
                  </a:lnTo>
                  <a:lnTo>
                    <a:pt x="349" y="30"/>
                  </a:lnTo>
                  <a:lnTo>
                    <a:pt x="354" y="36"/>
                  </a:lnTo>
                  <a:lnTo>
                    <a:pt x="358" y="42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7" y="60"/>
                  </a:lnTo>
                  <a:lnTo>
                    <a:pt x="370" y="72"/>
                  </a:lnTo>
                  <a:lnTo>
                    <a:pt x="372" y="86"/>
                  </a:lnTo>
                  <a:lnTo>
                    <a:pt x="372" y="99"/>
                  </a:lnTo>
                  <a:lnTo>
                    <a:pt x="370" y="114"/>
                  </a:lnTo>
                  <a:lnTo>
                    <a:pt x="368" y="128"/>
                  </a:lnTo>
                  <a:lnTo>
                    <a:pt x="364" y="144"/>
                  </a:lnTo>
                  <a:lnTo>
                    <a:pt x="357" y="159"/>
                  </a:lnTo>
                  <a:lnTo>
                    <a:pt x="357" y="159"/>
                  </a:lnTo>
                  <a:lnTo>
                    <a:pt x="342" y="199"/>
                  </a:lnTo>
                  <a:lnTo>
                    <a:pt x="342" y="199"/>
                  </a:lnTo>
                  <a:lnTo>
                    <a:pt x="334" y="222"/>
                  </a:lnTo>
                  <a:lnTo>
                    <a:pt x="324" y="246"/>
                  </a:lnTo>
                  <a:lnTo>
                    <a:pt x="315" y="269"/>
                  </a:lnTo>
                  <a:lnTo>
                    <a:pt x="304" y="289"/>
                  </a:lnTo>
                  <a:lnTo>
                    <a:pt x="298" y="299"/>
                  </a:lnTo>
                  <a:lnTo>
                    <a:pt x="291" y="310"/>
                  </a:lnTo>
                  <a:lnTo>
                    <a:pt x="284" y="318"/>
                  </a:lnTo>
                  <a:lnTo>
                    <a:pt x="277" y="326"/>
                  </a:lnTo>
                  <a:lnTo>
                    <a:pt x="269" y="335"/>
                  </a:lnTo>
                  <a:lnTo>
                    <a:pt x="259" y="341"/>
                  </a:lnTo>
                  <a:lnTo>
                    <a:pt x="250" y="347"/>
                  </a:lnTo>
                  <a:lnTo>
                    <a:pt x="241" y="352"/>
                  </a:lnTo>
                  <a:lnTo>
                    <a:pt x="241" y="352"/>
                  </a:lnTo>
                  <a:lnTo>
                    <a:pt x="231" y="355"/>
                  </a:lnTo>
                  <a:lnTo>
                    <a:pt x="222" y="357"/>
                  </a:lnTo>
                  <a:lnTo>
                    <a:pt x="212" y="358"/>
                  </a:lnTo>
                  <a:lnTo>
                    <a:pt x="201" y="359"/>
                  </a:lnTo>
                  <a:lnTo>
                    <a:pt x="201" y="359"/>
                  </a:lnTo>
                  <a:close/>
                  <a:moveTo>
                    <a:pt x="139" y="98"/>
                  </a:moveTo>
                  <a:lnTo>
                    <a:pt x="139" y="98"/>
                  </a:lnTo>
                  <a:lnTo>
                    <a:pt x="170" y="99"/>
                  </a:lnTo>
                  <a:lnTo>
                    <a:pt x="170" y="99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16" y="101"/>
                  </a:lnTo>
                  <a:lnTo>
                    <a:pt x="222" y="102"/>
                  </a:lnTo>
                  <a:lnTo>
                    <a:pt x="227" y="103"/>
                  </a:lnTo>
                  <a:lnTo>
                    <a:pt x="232" y="105"/>
                  </a:lnTo>
                  <a:lnTo>
                    <a:pt x="238" y="107"/>
                  </a:lnTo>
                  <a:lnTo>
                    <a:pt x="241" y="111"/>
                  </a:lnTo>
                  <a:lnTo>
                    <a:pt x="244" y="116"/>
                  </a:lnTo>
                  <a:lnTo>
                    <a:pt x="245" y="117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50" y="122"/>
                  </a:lnTo>
                  <a:lnTo>
                    <a:pt x="252" y="125"/>
                  </a:lnTo>
                  <a:lnTo>
                    <a:pt x="254" y="129"/>
                  </a:lnTo>
                  <a:lnTo>
                    <a:pt x="254" y="132"/>
                  </a:lnTo>
                  <a:lnTo>
                    <a:pt x="254" y="136"/>
                  </a:lnTo>
                  <a:lnTo>
                    <a:pt x="253" y="140"/>
                  </a:lnTo>
                  <a:lnTo>
                    <a:pt x="251" y="145"/>
                  </a:lnTo>
                  <a:lnTo>
                    <a:pt x="251" y="145"/>
                  </a:lnTo>
                  <a:lnTo>
                    <a:pt x="226" y="186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3"/>
                  </a:lnTo>
                  <a:lnTo>
                    <a:pt x="177" y="276"/>
                  </a:lnTo>
                  <a:lnTo>
                    <a:pt x="175" y="287"/>
                  </a:lnTo>
                  <a:lnTo>
                    <a:pt x="175" y="292"/>
                  </a:lnTo>
                  <a:lnTo>
                    <a:pt x="175" y="297"/>
                  </a:lnTo>
                  <a:lnTo>
                    <a:pt x="176" y="302"/>
                  </a:lnTo>
                  <a:lnTo>
                    <a:pt x="177" y="306"/>
                  </a:lnTo>
                  <a:lnTo>
                    <a:pt x="177" y="306"/>
                  </a:lnTo>
                  <a:lnTo>
                    <a:pt x="180" y="310"/>
                  </a:lnTo>
                  <a:lnTo>
                    <a:pt x="184" y="313"/>
                  </a:lnTo>
                  <a:lnTo>
                    <a:pt x="189" y="316"/>
                  </a:lnTo>
                  <a:lnTo>
                    <a:pt x="197" y="316"/>
                  </a:lnTo>
                  <a:lnTo>
                    <a:pt x="197" y="316"/>
                  </a:lnTo>
                  <a:lnTo>
                    <a:pt x="204" y="316"/>
                  </a:lnTo>
                  <a:lnTo>
                    <a:pt x="211" y="315"/>
                  </a:lnTo>
                  <a:lnTo>
                    <a:pt x="218" y="312"/>
                  </a:lnTo>
                  <a:lnTo>
                    <a:pt x="227" y="309"/>
                  </a:lnTo>
                  <a:lnTo>
                    <a:pt x="227" y="309"/>
                  </a:lnTo>
                  <a:lnTo>
                    <a:pt x="233" y="306"/>
                  </a:lnTo>
                  <a:lnTo>
                    <a:pt x="240" y="302"/>
                  </a:lnTo>
                  <a:lnTo>
                    <a:pt x="245" y="296"/>
                  </a:lnTo>
                  <a:lnTo>
                    <a:pt x="251" y="290"/>
                  </a:lnTo>
                  <a:lnTo>
                    <a:pt x="260" y="277"/>
                  </a:lnTo>
                  <a:lnTo>
                    <a:pt x="270" y="261"/>
                  </a:lnTo>
                  <a:lnTo>
                    <a:pt x="277" y="244"/>
                  </a:lnTo>
                  <a:lnTo>
                    <a:pt x="284" y="22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307" y="163"/>
                  </a:lnTo>
                  <a:lnTo>
                    <a:pt x="310" y="157"/>
                  </a:lnTo>
                  <a:lnTo>
                    <a:pt x="310" y="157"/>
                  </a:lnTo>
                  <a:lnTo>
                    <a:pt x="317" y="138"/>
                  </a:lnTo>
                  <a:lnTo>
                    <a:pt x="321" y="127"/>
                  </a:lnTo>
                  <a:lnTo>
                    <a:pt x="324" y="116"/>
                  </a:lnTo>
                  <a:lnTo>
                    <a:pt x="326" y="104"/>
                  </a:lnTo>
                  <a:lnTo>
                    <a:pt x="327" y="93"/>
                  </a:lnTo>
                  <a:lnTo>
                    <a:pt x="327" y="83"/>
                  </a:lnTo>
                  <a:lnTo>
                    <a:pt x="326" y="78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1" y="67"/>
                  </a:lnTo>
                  <a:lnTo>
                    <a:pt x="316" y="62"/>
                  </a:lnTo>
                  <a:lnTo>
                    <a:pt x="311" y="59"/>
                  </a:lnTo>
                  <a:lnTo>
                    <a:pt x="304" y="56"/>
                  </a:lnTo>
                  <a:lnTo>
                    <a:pt x="303" y="55"/>
                  </a:lnTo>
                  <a:lnTo>
                    <a:pt x="294" y="55"/>
                  </a:lnTo>
                  <a:lnTo>
                    <a:pt x="294" y="55"/>
                  </a:lnTo>
                  <a:lnTo>
                    <a:pt x="228" y="53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25" y="45"/>
                  </a:lnTo>
                  <a:lnTo>
                    <a:pt x="110" y="44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80" y="44"/>
                  </a:lnTo>
                  <a:lnTo>
                    <a:pt x="72" y="45"/>
                  </a:lnTo>
                  <a:lnTo>
                    <a:pt x="65" y="46"/>
                  </a:lnTo>
                  <a:lnTo>
                    <a:pt x="59" y="48"/>
                  </a:lnTo>
                  <a:lnTo>
                    <a:pt x="54" y="52"/>
                  </a:lnTo>
                  <a:lnTo>
                    <a:pt x="50" y="56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90"/>
                  </a:lnTo>
                  <a:lnTo>
                    <a:pt x="45" y="109"/>
                  </a:lnTo>
                  <a:lnTo>
                    <a:pt x="47" y="120"/>
                  </a:lnTo>
                  <a:lnTo>
                    <a:pt x="49" y="130"/>
                  </a:lnTo>
                  <a:lnTo>
                    <a:pt x="51" y="139"/>
                  </a:lnTo>
                  <a:lnTo>
                    <a:pt x="55" y="149"/>
                  </a:lnTo>
                  <a:lnTo>
                    <a:pt x="55" y="149"/>
                  </a:lnTo>
                  <a:lnTo>
                    <a:pt x="57" y="153"/>
                  </a:lnTo>
                  <a:lnTo>
                    <a:pt x="60" y="155"/>
                  </a:lnTo>
                  <a:lnTo>
                    <a:pt x="63" y="157"/>
                  </a:lnTo>
                  <a:lnTo>
                    <a:pt x="67" y="159"/>
                  </a:lnTo>
                  <a:lnTo>
                    <a:pt x="74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8" y="160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8" y="159"/>
                  </a:lnTo>
                  <a:lnTo>
                    <a:pt x="104" y="156"/>
                  </a:lnTo>
                  <a:lnTo>
                    <a:pt x="108" y="152"/>
                  </a:lnTo>
                  <a:lnTo>
                    <a:pt x="112" y="148"/>
                  </a:lnTo>
                  <a:lnTo>
                    <a:pt x="113" y="142"/>
                  </a:lnTo>
                  <a:lnTo>
                    <a:pt x="114" y="137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5" y="116"/>
                  </a:lnTo>
                  <a:lnTo>
                    <a:pt x="116" y="111"/>
                  </a:lnTo>
                  <a:lnTo>
                    <a:pt x="118" y="107"/>
                  </a:lnTo>
                  <a:lnTo>
                    <a:pt x="121" y="104"/>
                  </a:lnTo>
                  <a:lnTo>
                    <a:pt x="126" y="101"/>
                  </a:lnTo>
                  <a:lnTo>
                    <a:pt x="130" y="100"/>
                  </a:lnTo>
                  <a:lnTo>
                    <a:pt x="130" y="100"/>
                  </a:lnTo>
                  <a:lnTo>
                    <a:pt x="135" y="98"/>
                  </a:lnTo>
                  <a:lnTo>
                    <a:pt x="139" y="98"/>
                  </a:lnTo>
                  <a:lnTo>
                    <a:pt x="139" y="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8" name="Freeform 714"/>
            <p:cNvSpPr/>
            <p:nvPr/>
          </p:nvSpPr>
          <p:spPr bwMode="auto">
            <a:xfrm>
              <a:off x="4367213" y="4357688"/>
              <a:ext cx="214313" cy="285750"/>
            </a:xfrm>
            <a:custGeom>
              <a:avLst/>
              <a:gdLst/>
              <a:ahLst/>
              <a:cxnLst>
                <a:cxn ang="0">
                  <a:pos x="22" y="541"/>
                </a:cxn>
                <a:cxn ang="0">
                  <a:pos x="11" y="538"/>
                </a:cxn>
                <a:cxn ang="0">
                  <a:pos x="3" y="532"/>
                </a:cxn>
                <a:cxn ang="0">
                  <a:pos x="1" y="527"/>
                </a:cxn>
                <a:cxn ang="0">
                  <a:pos x="0" y="518"/>
                </a:cxn>
                <a:cxn ang="0">
                  <a:pos x="1" y="514"/>
                </a:cxn>
                <a:cxn ang="0">
                  <a:pos x="9" y="496"/>
                </a:cxn>
                <a:cxn ang="0">
                  <a:pos x="20" y="481"/>
                </a:cxn>
                <a:cxn ang="0">
                  <a:pos x="48" y="453"/>
                </a:cxn>
                <a:cxn ang="0">
                  <a:pos x="65" y="438"/>
                </a:cxn>
                <a:cxn ang="0">
                  <a:pos x="80" y="421"/>
                </a:cxn>
                <a:cxn ang="0">
                  <a:pos x="98" y="397"/>
                </a:cxn>
                <a:cxn ang="0">
                  <a:pos x="150" y="325"/>
                </a:cxn>
                <a:cxn ang="0">
                  <a:pos x="171" y="296"/>
                </a:cxn>
                <a:cxn ang="0">
                  <a:pos x="181" y="281"/>
                </a:cxn>
                <a:cxn ang="0">
                  <a:pos x="208" y="236"/>
                </a:cxn>
                <a:cxn ang="0">
                  <a:pos x="222" y="213"/>
                </a:cxn>
                <a:cxn ang="0">
                  <a:pos x="252" y="170"/>
                </a:cxn>
                <a:cxn ang="0">
                  <a:pos x="269" y="149"/>
                </a:cxn>
                <a:cxn ang="0">
                  <a:pos x="284" y="131"/>
                </a:cxn>
                <a:cxn ang="0">
                  <a:pos x="310" y="94"/>
                </a:cxn>
                <a:cxn ang="0">
                  <a:pos x="322" y="74"/>
                </a:cxn>
                <a:cxn ang="0">
                  <a:pos x="355" y="22"/>
                </a:cxn>
                <a:cxn ang="0">
                  <a:pos x="367" y="7"/>
                </a:cxn>
                <a:cxn ang="0">
                  <a:pos x="374" y="1"/>
                </a:cxn>
                <a:cxn ang="0">
                  <a:pos x="382" y="0"/>
                </a:cxn>
                <a:cxn ang="0">
                  <a:pos x="388" y="1"/>
                </a:cxn>
                <a:cxn ang="0">
                  <a:pos x="398" y="8"/>
                </a:cxn>
                <a:cxn ang="0">
                  <a:pos x="402" y="14"/>
                </a:cxn>
                <a:cxn ang="0">
                  <a:pos x="405" y="28"/>
                </a:cxn>
                <a:cxn ang="0">
                  <a:pos x="398" y="40"/>
                </a:cxn>
                <a:cxn ang="0">
                  <a:pos x="386" y="55"/>
                </a:cxn>
                <a:cxn ang="0">
                  <a:pos x="354" y="106"/>
                </a:cxn>
                <a:cxn ang="0">
                  <a:pos x="343" y="126"/>
                </a:cxn>
                <a:cxn ang="0">
                  <a:pos x="317" y="164"/>
                </a:cxn>
                <a:cxn ang="0">
                  <a:pos x="301" y="181"/>
                </a:cxn>
                <a:cxn ang="0">
                  <a:pos x="292" y="192"/>
                </a:cxn>
                <a:cxn ang="0">
                  <a:pos x="267" y="225"/>
                </a:cxn>
                <a:cxn ang="0">
                  <a:pos x="238" y="271"/>
                </a:cxn>
                <a:cxn ang="0">
                  <a:pos x="221" y="301"/>
                </a:cxn>
                <a:cxn ang="0">
                  <a:pos x="202" y="329"/>
                </a:cxn>
                <a:cxn ang="0">
                  <a:pos x="188" y="351"/>
                </a:cxn>
                <a:cxn ang="0">
                  <a:pos x="174" y="373"/>
                </a:cxn>
                <a:cxn ang="0">
                  <a:pos x="148" y="412"/>
                </a:cxn>
                <a:cxn ang="0">
                  <a:pos x="119" y="448"/>
                </a:cxn>
                <a:cxn ang="0">
                  <a:pos x="109" y="457"/>
                </a:cxn>
                <a:cxn ang="0">
                  <a:pos x="98" y="467"/>
                </a:cxn>
                <a:cxn ang="0">
                  <a:pos x="66" y="495"/>
                </a:cxn>
                <a:cxn ang="0">
                  <a:pos x="52" y="511"/>
                </a:cxn>
                <a:cxn ang="0">
                  <a:pos x="45" y="525"/>
                </a:cxn>
                <a:cxn ang="0">
                  <a:pos x="43" y="530"/>
                </a:cxn>
                <a:cxn ang="0">
                  <a:pos x="37" y="537"/>
                </a:cxn>
                <a:cxn ang="0">
                  <a:pos x="28" y="540"/>
                </a:cxn>
                <a:cxn ang="0">
                  <a:pos x="22" y="541"/>
                </a:cxn>
              </a:cxnLst>
              <a:rect l="0" t="0" r="r" b="b"/>
              <a:pathLst>
                <a:path w="405" h="541">
                  <a:moveTo>
                    <a:pt x="22" y="541"/>
                  </a:moveTo>
                  <a:lnTo>
                    <a:pt x="22" y="541"/>
                  </a:lnTo>
                  <a:lnTo>
                    <a:pt x="16" y="540"/>
                  </a:lnTo>
                  <a:lnTo>
                    <a:pt x="11" y="538"/>
                  </a:lnTo>
                  <a:lnTo>
                    <a:pt x="6" y="536"/>
                  </a:lnTo>
                  <a:lnTo>
                    <a:pt x="3" y="532"/>
                  </a:lnTo>
                  <a:lnTo>
                    <a:pt x="3" y="532"/>
                  </a:lnTo>
                  <a:lnTo>
                    <a:pt x="1" y="527"/>
                  </a:lnTo>
                  <a:lnTo>
                    <a:pt x="0" y="523"/>
                  </a:lnTo>
                  <a:lnTo>
                    <a:pt x="0" y="518"/>
                  </a:lnTo>
                  <a:lnTo>
                    <a:pt x="1" y="514"/>
                  </a:lnTo>
                  <a:lnTo>
                    <a:pt x="1" y="514"/>
                  </a:lnTo>
                  <a:lnTo>
                    <a:pt x="5" y="505"/>
                  </a:lnTo>
                  <a:lnTo>
                    <a:pt x="9" y="496"/>
                  </a:lnTo>
                  <a:lnTo>
                    <a:pt x="14" y="488"/>
                  </a:lnTo>
                  <a:lnTo>
                    <a:pt x="20" y="481"/>
                  </a:lnTo>
                  <a:lnTo>
                    <a:pt x="34" y="467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5" y="438"/>
                  </a:lnTo>
                  <a:lnTo>
                    <a:pt x="72" y="429"/>
                  </a:lnTo>
                  <a:lnTo>
                    <a:pt x="80" y="421"/>
                  </a:lnTo>
                  <a:lnTo>
                    <a:pt x="80" y="421"/>
                  </a:lnTo>
                  <a:lnTo>
                    <a:pt x="98" y="397"/>
                  </a:lnTo>
                  <a:lnTo>
                    <a:pt x="115" y="37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71" y="296"/>
                  </a:lnTo>
                  <a:lnTo>
                    <a:pt x="171" y="296"/>
                  </a:lnTo>
                  <a:lnTo>
                    <a:pt x="181" y="281"/>
                  </a:lnTo>
                  <a:lnTo>
                    <a:pt x="191" y="266"/>
                  </a:lnTo>
                  <a:lnTo>
                    <a:pt x="208" y="236"/>
                  </a:lnTo>
                  <a:lnTo>
                    <a:pt x="208" y="236"/>
                  </a:lnTo>
                  <a:lnTo>
                    <a:pt x="222" y="213"/>
                  </a:lnTo>
                  <a:lnTo>
                    <a:pt x="236" y="192"/>
                  </a:lnTo>
                  <a:lnTo>
                    <a:pt x="252" y="170"/>
                  </a:lnTo>
                  <a:lnTo>
                    <a:pt x="260" y="159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84" y="131"/>
                  </a:lnTo>
                  <a:lnTo>
                    <a:pt x="297" y="112"/>
                  </a:lnTo>
                  <a:lnTo>
                    <a:pt x="310" y="9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43" y="39"/>
                  </a:lnTo>
                  <a:lnTo>
                    <a:pt x="355" y="22"/>
                  </a:lnTo>
                  <a:lnTo>
                    <a:pt x="367" y="7"/>
                  </a:lnTo>
                  <a:lnTo>
                    <a:pt x="367" y="7"/>
                  </a:lnTo>
                  <a:lnTo>
                    <a:pt x="370" y="4"/>
                  </a:lnTo>
                  <a:lnTo>
                    <a:pt x="374" y="1"/>
                  </a:lnTo>
                  <a:lnTo>
                    <a:pt x="378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88" y="1"/>
                  </a:lnTo>
                  <a:lnTo>
                    <a:pt x="393" y="4"/>
                  </a:lnTo>
                  <a:lnTo>
                    <a:pt x="398" y="8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5" y="21"/>
                  </a:lnTo>
                  <a:lnTo>
                    <a:pt x="405" y="28"/>
                  </a:lnTo>
                  <a:lnTo>
                    <a:pt x="402" y="34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86" y="55"/>
                  </a:lnTo>
                  <a:lnTo>
                    <a:pt x="375" y="72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43" y="126"/>
                  </a:lnTo>
                  <a:lnTo>
                    <a:pt x="330" y="145"/>
                  </a:lnTo>
                  <a:lnTo>
                    <a:pt x="317" y="164"/>
                  </a:lnTo>
                  <a:lnTo>
                    <a:pt x="308" y="173"/>
                  </a:lnTo>
                  <a:lnTo>
                    <a:pt x="301" y="181"/>
                  </a:lnTo>
                  <a:lnTo>
                    <a:pt x="301" y="181"/>
                  </a:lnTo>
                  <a:lnTo>
                    <a:pt x="292" y="192"/>
                  </a:lnTo>
                  <a:lnTo>
                    <a:pt x="283" y="202"/>
                  </a:lnTo>
                  <a:lnTo>
                    <a:pt x="267" y="225"/>
                  </a:lnTo>
                  <a:lnTo>
                    <a:pt x="253" y="248"/>
                  </a:lnTo>
                  <a:lnTo>
                    <a:pt x="238" y="271"/>
                  </a:lnTo>
                  <a:lnTo>
                    <a:pt x="238" y="271"/>
                  </a:lnTo>
                  <a:lnTo>
                    <a:pt x="221" y="301"/>
                  </a:lnTo>
                  <a:lnTo>
                    <a:pt x="212" y="316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188" y="351"/>
                  </a:lnTo>
                  <a:lnTo>
                    <a:pt x="174" y="373"/>
                  </a:lnTo>
                  <a:lnTo>
                    <a:pt x="174" y="373"/>
                  </a:lnTo>
                  <a:lnTo>
                    <a:pt x="162" y="392"/>
                  </a:lnTo>
                  <a:lnTo>
                    <a:pt x="148" y="412"/>
                  </a:lnTo>
                  <a:lnTo>
                    <a:pt x="135" y="431"/>
                  </a:lnTo>
                  <a:lnTo>
                    <a:pt x="119" y="448"/>
                  </a:lnTo>
                  <a:lnTo>
                    <a:pt x="119" y="448"/>
                  </a:lnTo>
                  <a:lnTo>
                    <a:pt x="109" y="457"/>
                  </a:lnTo>
                  <a:lnTo>
                    <a:pt x="98" y="467"/>
                  </a:lnTo>
                  <a:lnTo>
                    <a:pt x="98" y="467"/>
                  </a:lnTo>
                  <a:lnTo>
                    <a:pt x="81" y="481"/>
                  </a:lnTo>
                  <a:lnTo>
                    <a:pt x="66" y="495"/>
                  </a:lnTo>
                  <a:lnTo>
                    <a:pt x="59" y="503"/>
                  </a:lnTo>
                  <a:lnTo>
                    <a:pt x="52" y="511"/>
                  </a:lnTo>
                  <a:lnTo>
                    <a:pt x="48" y="518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3" y="530"/>
                  </a:lnTo>
                  <a:lnTo>
                    <a:pt x="40" y="534"/>
                  </a:lnTo>
                  <a:lnTo>
                    <a:pt x="37" y="537"/>
                  </a:lnTo>
                  <a:lnTo>
                    <a:pt x="34" y="538"/>
                  </a:lnTo>
                  <a:lnTo>
                    <a:pt x="28" y="540"/>
                  </a:lnTo>
                  <a:lnTo>
                    <a:pt x="22" y="541"/>
                  </a:lnTo>
                  <a:lnTo>
                    <a:pt x="22" y="5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9" name="Freeform 715"/>
            <p:cNvSpPr>
              <a:spLocks noEditPoints="1"/>
            </p:cNvSpPr>
            <p:nvPr/>
          </p:nvSpPr>
          <p:spPr bwMode="auto">
            <a:xfrm>
              <a:off x="4487863" y="4516438"/>
              <a:ext cx="177800" cy="204788"/>
            </a:xfrm>
            <a:custGeom>
              <a:avLst/>
              <a:gdLst/>
              <a:ahLst/>
              <a:cxnLst>
                <a:cxn ang="0">
                  <a:pos x="160" y="382"/>
                </a:cxn>
                <a:cxn ang="0">
                  <a:pos x="77" y="371"/>
                </a:cxn>
                <a:cxn ang="0">
                  <a:pos x="34" y="345"/>
                </a:cxn>
                <a:cxn ang="0">
                  <a:pos x="3" y="277"/>
                </a:cxn>
                <a:cxn ang="0">
                  <a:pos x="0" y="214"/>
                </a:cxn>
                <a:cxn ang="0">
                  <a:pos x="22" y="160"/>
                </a:cxn>
                <a:cxn ang="0">
                  <a:pos x="38" y="136"/>
                </a:cxn>
                <a:cxn ang="0">
                  <a:pos x="16" y="94"/>
                </a:cxn>
                <a:cxn ang="0">
                  <a:pos x="21" y="49"/>
                </a:cxn>
                <a:cxn ang="0">
                  <a:pos x="56" y="15"/>
                </a:cxn>
                <a:cxn ang="0">
                  <a:pos x="68" y="2"/>
                </a:cxn>
                <a:cxn ang="0">
                  <a:pos x="109" y="1"/>
                </a:cxn>
                <a:cxn ang="0">
                  <a:pos x="213" y="12"/>
                </a:cxn>
                <a:cxn ang="0">
                  <a:pos x="284" y="48"/>
                </a:cxn>
                <a:cxn ang="0">
                  <a:pos x="310" y="87"/>
                </a:cxn>
                <a:cxn ang="0">
                  <a:pos x="317" y="125"/>
                </a:cxn>
                <a:cxn ang="0">
                  <a:pos x="306" y="168"/>
                </a:cxn>
                <a:cxn ang="0">
                  <a:pos x="270" y="206"/>
                </a:cxn>
                <a:cxn ang="0">
                  <a:pos x="257" y="231"/>
                </a:cxn>
                <a:cxn ang="0">
                  <a:pos x="303" y="238"/>
                </a:cxn>
                <a:cxn ang="0">
                  <a:pos x="324" y="256"/>
                </a:cxn>
                <a:cxn ang="0">
                  <a:pos x="336" y="308"/>
                </a:cxn>
                <a:cxn ang="0">
                  <a:pos x="319" y="350"/>
                </a:cxn>
                <a:cxn ang="0">
                  <a:pos x="285" y="380"/>
                </a:cxn>
                <a:cxn ang="0">
                  <a:pos x="228" y="388"/>
                </a:cxn>
                <a:cxn ang="0">
                  <a:pos x="155" y="110"/>
                </a:cxn>
                <a:cxn ang="0">
                  <a:pos x="167" y="127"/>
                </a:cxn>
                <a:cxn ang="0">
                  <a:pos x="165" y="145"/>
                </a:cxn>
                <a:cxn ang="0">
                  <a:pos x="153" y="153"/>
                </a:cxn>
                <a:cxn ang="0">
                  <a:pos x="86" y="170"/>
                </a:cxn>
                <a:cxn ang="0">
                  <a:pos x="52" y="201"/>
                </a:cxn>
                <a:cxn ang="0">
                  <a:pos x="45" y="238"/>
                </a:cxn>
                <a:cxn ang="0">
                  <a:pos x="57" y="301"/>
                </a:cxn>
                <a:cxn ang="0">
                  <a:pos x="88" y="326"/>
                </a:cxn>
                <a:cxn ang="0">
                  <a:pos x="144" y="336"/>
                </a:cxn>
                <a:cxn ang="0">
                  <a:pos x="219" y="343"/>
                </a:cxn>
                <a:cxn ang="0">
                  <a:pos x="260" y="336"/>
                </a:cxn>
                <a:cxn ang="0">
                  <a:pos x="287" y="314"/>
                </a:cxn>
                <a:cxn ang="0">
                  <a:pos x="290" y="293"/>
                </a:cxn>
                <a:cxn ang="0">
                  <a:pos x="254" y="277"/>
                </a:cxn>
                <a:cxn ang="0">
                  <a:pos x="204" y="271"/>
                </a:cxn>
                <a:cxn ang="0">
                  <a:pos x="134" y="266"/>
                </a:cxn>
                <a:cxn ang="0">
                  <a:pos x="122" y="253"/>
                </a:cxn>
                <a:cxn ang="0">
                  <a:pos x="123" y="235"/>
                </a:cxn>
                <a:cxn ang="0">
                  <a:pos x="137" y="222"/>
                </a:cxn>
                <a:cxn ang="0">
                  <a:pos x="232" y="178"/>
                </a:cxn>
                <a:cxn ang="0">
                  <a:pos x="265" y="139"/>
                </a:cxn>
                <a:cxn ang="0">
                  <a:pos x="271" y="102"/>
                </a:cxn>
                <a:cxn ang="0">
                  <a:pos x="257" y="79"/>
                </a:cxn>
                <a:cxn ang="0">
                  <a:pos x="209" y="59"/>
                </a:cxn>
                <a:cxn ang="0">
                  <a:pos x="94" y="47"/>
                </a:cxn>
                <a:cxn ang="0">
                  <a:pos x="88" y="49"/>
                </a:cxn>
                <a:cxn ang="0">
                  <a:pos x="61" y="69"/>
                </a:cxn>
                <a:cxn ang="0">
                  <a:pos x="65" y="99"/>
                </a:cxn>
                <a:cxn ang="0">
                  <a:pos x="87" y="110"/>
                </a:cxn>
                <a:cxn ang="0">
                  <a:pos x="134" y="109"/>
                </a:cxn>
              </a:cxnLst>
              <a:rect l="0" t="0" r="r" b="b"/>
              <a:pathLst>
                <a:path w="336" h="388">
                  <a:moveTo>
                    <a:pt x="228" y="388"/>
                  </a:moveTo>
                  <a:lnTo>
                    <a:pt x="228" y="388"/>
                  </a:lnTo>
                  <a:lnTo>
                    <a:pt x="211" y="387"/>
                  </a:lnTo>
                  <a:lnTo>
                    <a:pt x="194" y="386"/>
                  </a:lnTo>
                  <a:lnTo>
                    <a:pt x="160" y="382"/>
                  </a:lnTo>
                  <a:lnTo>
                    <a:pt x="137" y="380"/>
                  </a:lnTo>
                  <a:lnTo>
                    <a:pt x="137" y="380"/>
                  </a:lnTo>
                  <a:lnTo>
                    <a:pt x="114" y="378"/>
                  </a:lnTo>
                  <a:lnTo>
                    <a:pt x="89" y="374"/>
                  </a:lnTo>
                  <a:lnTo>
                    <a:pt x="77" y="371"/>
                  </a:lnTo>
                  <a:lnTo>
                    <a:pt x="66" y="367"/>
                  </a:lnTo>
                  <a:lnTo>
                    <a:pt x="56" y="363"/>
                  </a:lnTo>
                  <a:lnTo>
                    <a:pt x="46" y="357"/>
                  </a:lnTo>
                  <a:lnTo>
                    <a:pt x="46" y="357"/>
                  </a:lnTo>
                  <a:lnTo>
                    <a:pt x="34" y="345"/>
                  </a:lnTo>
                  <a:lnTo>
                    <a:pt x="24" y="333"/>
                  </a:lnTo>
                  <a:lnTo>
                    <a:pt x="15" y="320"/>
                  </a:lnTo>
                  <a:lnTo>
                    <a:pt x="10" y="307"/>
                  </a:lnTo>
                  <a:lnTo>
                    <a:pt x="5" y="293"/>
                  </a:lnTo>
                  <a:lnTo>
                    <a:pt x="3" y="277"/>
                  </a:lnTo>
                  <a:lnTo>
                    <a:pt x="1" y="262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1" y="203"/>
                  </a:lnTo>
                  <a:lnTo>
                    <a:pt x="4" y="191"/>
                  </a:lnTo>
                  <a:lnTo>
                    <a:pt x="8" y="181"/>
                  </a:lnTo>
                  <a:lnTo>
                    <a:pt x="14" y="171"/>
                  </a:lnTo>
                  <a:lnTo>
                    <a:pt x="22" y="160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8" y="144"/>
                  </a:lnTo>
                  <a:lnTo>
                    <a:pt x="43" y="140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1" y="127"/>
                  </a:lnTo>
                  <a:lnTo>
                    <a:pt x="25" y="118"/>
                  </a:lnTo>
                  <a:lnTo>
                    <a:pt x="20" y="10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4" y="82"/>
                  </a:lnTo>
                  <a:lnTo>
                    <a:pt x="14" y="69"/>
                  </a:lnTo>
                  <a:lnTo>
                    <a:pt x="16" y="58"/>
                  </a:lnTo>
                  <a:lnTo>
                    <a:pt x="21" y="49"/>
                  </a:lnTo>
                  <a:lnTo>
                    <a:pt x="26" y="38"/>
                  </a:lnTo>
                  <a:lnTo>
                    <a:pt x="33" y="30"/>
                  </a:lnTo>
                  <a:lnTo>
                    <a:pt x="43" y="22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8" y="2"/>
                  </a:lnTo>
                  <a:lnTo>
                    <a:pt x="72" y="1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109" y="1"/>
                  </a:lnTo>
                  <a:lnTo>
                    <a:pt x="144" y="2"/>
                  </a:lnTo>
                  <a:lnTo>
                    <a:pt x="161" y="3"/>
                  </a:lnTo>
                  <a:lnTo>
                    <a:pt x="179" y="5"/>
                  </a:lnTo>
                  <a:lnTo>
                    <a:pt x="195" y="8"/>
                  </a:lnTo>
                  <a:lnTo>
                    <a:pt x="213" y="12"/>
                  </a:lnTo>
                  <a:lnTo>
                    <a:pt x="228" y="17"/>
                  </a:lnTo>
                  <a:lnTo>
                    <a:pt x="244" y="22"/>
                  </a:lnTo>
                  <a:lnTo>
                    <a:pt x="258" y="29"/>
                  </a:lnTo>
                  <a:lnTo>
                    <a:pt x="272" y="37"/>
                  </a:lnTo>
                  <a:lnTo>
                    <a:pt x="284" y="48"/>
                  </a:lnTo>
                  <a:lnTo>
                    <a:pt x="294" y="59"/>
                  </a:lnTo>
                  <a:lnTo>
                    <a:pt x="298" y="65"/>
                  </a:lnTo>
                  <a:lnTo>
                    <a:pt x="303" y="73"/>
                  </a:lnTo>
                  <a:lnTo>
                    <a:pt x="307" y="80"/>
                  </a:lnTo>
                  <a:lnTo>
                    <a:pt x="310" y="87"/>
                  </a:lnTo>
                  <a:lnTo>
                    <a:pt x="310" y="87"/>
                  </a:lnTo>
                  <a:lnTo>
                    <a:pt x="313" y="97"/>
                  </a:lnTo>
                  <a:lnTo>
                    <a:pt x="315" y="107"/>
                  </a:lnTo>
                  <a:lnTo>
                    <a:pt x="317" y="116"/>
                  </a:lnTo>
                  <a:lnTo>
                    <a:pt x="317" y="125"/>
                  </a:lnTo>
                  <a:lnTo>
                    <a:pt x="317" y="134"/>
                  </a:lnTo>
                  <a:lnTo>
                    <a:pt x="315" y="143"/>
                  </a:lnTo>
                  <a:lnTo>
                    <a:pt x="313" y="151"/>
                  </a:lnTo>
                  <a:lnTo>
                    <a:pt x="310" y="159"/>
                  </a:lnTo>
                  <a:lnTo>
                    <a:pt x="306" y="168"/>
                  </a:lnTo>
                  <a:lnTo>
                    <a:pt x="301" y="176"/>
                  </a:lnTo>
                  <a:lnTo>
                    <a:pt x="294" y="183"/>
                  </a:lnTo>
                  <a:lnTo>
                    <a:pt x="287" y="191"/>
                  </a:lnTo>
                  <a:lnTo>
                    <a:pt x="279" y="199"/>
                  </a:lnTo>
                  <a:lnTo>
                    <a:pt x="270" y="206"/>
                  </a:lnTo>
                  <a:lnTo>
                    <a:pt x="260" y="213"/>
                  </a:lnTo>
                  <a:lnTo>
                    <a:pt x="249" y="220"/>
                  </a:lnTo>
                  <a:lnTo>
                    <a:pt x="233" y="230"/>
                  </a:lnTo>
                  <a:lnTo>
                    <a:pt x="257" y="231"/>
                  </a:lnTo>
                  <a:lnTo>
                    <a:pt x="257" y="231"/>
                  </a:lnTo>
                  <a:lnTo>
                    <a:pt x="277" y="232"/>
                  </a:lnTo>
                  <a:lnTo>
                    <a:pt x="287" y="234"/>
                  </a:lnTo>
                  <a:lnTo>
                    <a:pt x="297" y="236"/>
                  </a:lnTo>
                  <a:lnTo>
                    <a:pt x="297" y="236"/>
                  </a:lnTo>
                  <a:lnTo>
                    <a:pt x="303" y="238"/>
                  </a:lnTo>
                  <a:lnTo>
                    <a:pt x="309" y="240"/>
                  </a:lnTo>
                  <a:lnTo>
                    <a:pt x="313" y="243"/>
                  </a:lnTo>
                  <a:lnTo>
                    <a:pt x="317" y="247"/>
                  </a:lnTo>
                  <a:lnTo>
                    <a:pt x="321" y="251"/>
                  </a:lnTo>
                  <a:lnTo>
                    <a:pt x="324" y="256"/>
                  </a:lnTo>
                  <a:lnTo>
                    <a:pt x="329" y="267"/>
                  </a:lnTo>
                  <a:lnTo>
                    <a:pt x="333" y="277"/>
                  </a:lnTo>
                  <a:lnTo>
                    <a:pt x="335" y="288"/>
                  </a:lnTo>
                  <a:lnTo>
                    <a:pt x="336" y="299"/>
                  </a:lnTo>
                  <a:lnTo>
                    <a:pt x="336" y="308"/>
                  </a:lnTo>
                  <a:lnTo>
                    <a:pt x="336" y="308"/>
                  </a:lnTo>
                  <a:lnTo>
                    <a:pt x="335" y="317"/>
                  </a:lnTo>
                  <a:lnTo>
                    <a:pt x="331" y="328"/>
                  </a:lnTo>
                  <a:lnTo>
                    <a:pt x="326" y="339"/>
                  </a:lnTo>
                  <a:lnTo>
                    <a:pt x="319" y="350"/>
                  </a:lnTo>
                  <a:lnTo>
                    <a:pt x="312" y="361"/>
                  </a:lnTo>
                  <a:lnTo>
                    <a:pt x="303" y="370"/>
                  </a:lnTo>
                  <a:lnTo>
                    <a:pt x="294" y="377"/>
                  </a:lnTo>
                  <a:lnTo>
                    <a:pt x="289" y="379"/>
                  </a:lnTo>
                  <a:lnTo>
                    <a:pt x="285" y="380"/>
                  </a:lnTo>
                  <a:lnTo>
                    <a:pt x="285" y="380"/>
                  </a:lnTo>
                  <a:lnTo>
                    <a:pt x="273" y="383"/>
                  </a:lnTo>
                  <a:lnTo>
                    <a:pt x="258" y="386"/>
                  </a:lnTo>
                  <a:lnTo>
                    <a:pt x="244" y="387"/>
                  </a:lnTo>
                  <a:lnTo>
                    <a:pt x="228" y="388"/>
                  </a:lnTo>
                  <a:lnTo>
                    <a:pt x="228" y="388"/>
                  </a:lnTo>
                  <a:close/>
                  <a:moveTo>
                    <a:pt x="146" y="108"/>
                  </a:moveTo>
                  <a:lnTo>
                    <a:pt x="146" y="108"/>
                  </a:lnTo>
                  <a:lnTo>
                    <a:pt x="151" y="109"/>
                  </a:lnTo>
                  <a:lnTo>
                    <a:pt x="155" y="110"/>
                  </a:lnTo>
                  <a:lnTo>
                    <a:pt x="158" y="113"/>
                  </a:lnTo>
                  <a:lnTo>
                    <a:pt x="161" y="116"/>
                  </a:lnTo>
                  <a:lnTo>
                    <a:pt x="164" y="119"/>
                  </a:lnTo>
                  <a:lnTo>
                    <a:pt x="166" y="123"/>
                  </a:lnTo>
                  <a:lnTo>
                    <a:pt x="167" y="127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7" y="139"/>
                  </a:lnTo>
                  <a:lnTo>
                    <a:pt x="166" y="142"/>
                  </a:lnTo>
                  <a:lnTo>
                    <a:pt x="165" y="145"/>
                  </a:lnTo>
                  <a:lnTo>
                    <a:pt x="163" y="148"/>
                  </a:lnTo>
                  <a:lnTo>
                    <a:pt x="160" y="150"/>
                  </a:lnTo>
                  <a:lnTo>
                    <a:pt x="157" y="152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38" y="155"/>
                  </a:lnTo>
                  <a:lnTo>
                    <a:pt x="122" y="158"/>
                  </a:lnTo>
                  <a:lnTo>
                    <a:pt x="103" y="163"/>
                  </a:lnTo>
                  <a:lnTo>
                    <a:pt x="95" y="167"/>
                  </a:lnTo>
                  <a:lnTo>
                    <a:pt x="86" y="170"/>
                  </a:lnTo>
                  <a:lnTo>
                    <a:pt x="77" y="175"/>
                  </a:lnTo>
                  <a:lnTo>
                    <a:pt x="69" y="180"/>
                  </a:lnTo>
                  <a:lnTo>
                    <a:pt x="63" y="186"/>
                  </a:lnTo>
                  <a:lnTo>
                    <a:pt x="57" y="193"/>
                  </a:lnTo>
                  <a:lnTo>
                    <a:pt x="52" y="201"/>
                  </a:lnTo>
                  <a:lnTo>
                    <a:pt x="47" y="210"/>
                  </a:lnTo>
                  <a:lnTo>
                    <a:pt x="45" y="220"/>
                  </a:lnTo>
                  <a:lnTo>
                    <a:pt x="45" y="232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6" y="258"/>
                  </a:lnTo>
                  <a:lnTo>
                    <a:pt x="47" y="270"/>
                  </a:lnTo>
                  <a:lnTo>
                    <a:pt x="50" y="280"/>
                  </a:lnTo>
                  <a:lnTo>
                    <a:pt x="53" y="292"/>
                  </a:lnTo>
                  <a:lnTo>
                    <a:pt x="57" y="301"/>
                  </a:lnTo>
                  <a:lnTo>
                    <a:pt x="63" y="310"/>
                  </a:lnTo>
                  <a:lnTo>
                    <a:pt x="70" y="317"/>
                  </a:lnTo>
                  <a:lnTo>
                    <a:pt x="70" y="317"/>
                  </a:lnTo>
                  <a:lnTo>
                    <a:pt x="78" y="321"/>
                  </a:lnTo>
                  <a:lnTo>
                    <a:pt x="88" y="326"/>
                  </a:lnTo>
                  <a:lnTo>
                    <a:pt x="100" y="329"/>
                  </a:lnTo>
                  <a:lnTo>
                    <a:pt x="111" y="331"/>
                  </a:lnTo>
                  <a:lnTo>
                    <a:pt x="133" y="335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67" y="339"/>
                  </a:lnTo>
                  <a:lnTo>
                    <a:pt x="167" y="339"/>
                  </a:lnTo>
                  <a:lnTo>
                    <a:pt x="193" y="342"/>
                  </a:lnTo>
                  <a:lnTo>
                    <a:pt x="205" y="343"/>
                  </a:lnTo>
                  <a:lnTo>
                    <a:pt x="219" y="343"/>
                  </a:lnTo>
                  <a:lnTo>
                    <a:pt x="219" y="343"/>
                  </a:lnTo>
                  <a:lnTo>
                    <a:pt x="230" y="343"/>
                  </a:lnTo>
                  <a:lnTo>
                    <a:pt x="242" y="342"/>
                  </a:lnTo>
                  <a:lnTo>
                    <a:pt x="251" y="339"/>
                  </a:lnTo>
                  <a:lnTo>
                    <a:pt x="260" y="336"/>
                  </a:lnTo>
                  <a:lnTo>
                    <a:pt x="268" y="332"/>
                  </a:lnTo>
                  <a:lnTo>
                    <a:pt x="276" y="327"/>
                  </a:lnTo>
                  <a:lnTo>
                    <a:pt x="282" y="320"/>
                  </a:lnTo>
                  <a:lnTo>
                    <a:pt x="287" y="314"/>
                  </a:lnTo>
                  <a:lnTo>
                    <a:pt x="287" y="314"/>
                  </a:lnTo>
                  <a:lnTo>
                    <a:pt x="290" y="308"/>
                  </a:lnTo>
                  <a:lnTo>
                    <a:pt x="291" y="303"/>
                  </a:lnTo>
                  <a:lnTo>
                    <a:pt x="291" y="298"/>
                  </a:lnTo>
                  <a:lnTo>
                    <a:pt x="290" y="293"/>
                  </a:lnTo>
                  <a:lnTo>
                    <a:pt x="290" y="293"/>
                  </a:lnTo>
                  <a:lnTo>
                    <a:pt x="287" y="288"/>
                  </a:lnTo>
                  <a:lnTo>
                    <a:pt x="282" y="284"/>
                  </a:lnTo>
                  <a:lnTo>
                    <a:pt x="277" y="282"/>
                  </a:lnTo>
                  <a:lnTo>
                    <a:pt x="270" y="280"/>
                  </a:lnTo>
                  <a:lnTo>
                    <a:pt x="254" y="277"/>
                  </a:lnTo>
                  <a:lnTo>
                    <a:pt x="235" y="275"/>
                  </a:lnTo>
                  <a:lnTo>
                    <a:pt x="235" y="275"/>
                  </a:lnTo>
                  <a:lnTo>
                    <a:pt x="224" y="274"/>
                  </a:lnTo>
                  <a:lnTo>
                    <a:pt x="224" y="274"/>
                  </a:lnTo>
                  <a:lnTo>
                    <a:pt x="204" y="271"/>
                  </a:lnTo>
                  <a:lnTo>
                    <a:pt x="185" y="270"/>
                  </a:lnTo>
                  <a:lnTo>
                    <a:pt x="146" y="268"/>
                  </a:lnTo>
                  <a:lnTo>
                    <a:pt x="142" y="268"/>
                  </a:lnTo>
                  <a:lnTo>
                    <a:pt x="142" y="268"/>
                  </a:lnTo>
                  <a:lnTo>
                    <a:pt x="134" y="266"/>
                  </a:lnTo>
                  <a:lnTo>
                    <a:pt x="131" y="265"/>
                  </a:lnTo>
                  <a:lnTo>
                    <a:pt x="128" y="263"/>
                  </a:lnTo>
                  <a:lnTo>
                    <a:pt x="126" y="261"/>
                  </a:lnTo>
                  <a:lnTo>
                    <a:pt x="124" y="257"/>
                  </a:lnTo>
                  <a:lnTo>
                    <a:pt x="122" y="253"/>
                  </a:lnTo>
                  <a:lnTo>
                    <a:pt x="121" y="250"/>
                  </a:lnTo>
                  <a:lnTo>
                    <a:pt x="121" y="250"/>
                  </a:lnTo>
                  <a:lnTo>
                    <a:pt x="121" y="243"/>
                  </a:lnTo>
                  <a:lnTo>
                    <a:pt x="122" y="239"/>
                  </a:lnTo>
                  <a:lnTo>
                    <a:pt x="123" y="235"/>
                  </a:lnTo>
                  <a:lnTo>
                    <a:pt x="126" y="231"/>
                  </a:lnTo>
                  <a:lnTo>
                    <a:pt x="129" y="227"/>
                  </a:lnTo>
                  <a:lnTo>
                    <a:pt x="132" y="224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64" y="211"/>
                  </a:lnTo>
                  <a:lnTo>
                    <a:pt x="189" y="201"/>
                  </a:lnTo>
                  <a:lnTo>
                    <a:pt x="211" y="189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40" y="173"/>
                  </a:lnTo>
                  <a:lnTo>
                    <a:pt x="247" y="165"/>
                  </a:lnTo>
                  <a:lnTo>
                    <a:pt x="254" y="157"/>
                  </a:lnTo>
                  <a:lnTo>
                    <a:pt x="260" y="149"/>
                  </a:lnTo>
                  <a:lnTo>
                    <a:pt x="265" y="139"/>
                  </a:lnTo>
                  <a:lnTo>
                    <a:pt x="268" y="129"/>
                  </a:lnTo>
                  <a:lnTo>
                    <a:pt x="272" y="119"/>
                  </a:lnTo>
                  <a:lnTo>
                    <a:pt x="272" y="109"/>
                  </a:lnTo>
                  <a:lnTo>
                    <a:pt x="272" y="109"/>
                  </a:lnTo>
                  <a:lnTo>
                    <a:pt x="271" y="102"/>
                  </a:lnTo>
                  <a:lnTo>
                    <a:pt x="270" y="97"/>
                  </a:lnTo>
                  <a:lnTo>
                    <a:pt x="267" y="92"/>
                  </a:lnTo>
                  <a:lnTo>
                    <a:pt x="264" y="87"/>
                  </a:lnTo>
                  <a:lnTo>
                    <a:pt x="261" y="83"/>
                  </a:lnTo>
                  <a:lnTo>
                    <a:pt x="257" y="79"/>
                  </a:lnTo>
                  <a:lnTo>
                    <a:pt x="252" y="76"/>
                  </a:lnTo>
                  <a:lnTo>
                    <a:pt x="247" y="73"/>
                  </a:lnTo>
                  <a:lnTo>
                    <a:pt x="247" y="73"/>
                  </a:lnTo>
                  <a:lnTo>
                    <a:pt x="228" y="65"/>
                  </a:lnTo>
                  <a:lnTo>
                    <a:pt x="209" y="59"/>
                  </a:lnTo>
                  <a:lnTo>
                    <a:pt x="190" y="55"/>
                  </a:lnTo>
                  <a:lnTo>
                    <a:pt x="170" y="52"/>
                  </a:lnTo>
                  <a:lnTo>
                    <a:pt x="151" y="49"/>
                  </a:lnTo>
                  <a:lnTo>
                    <a:pt x="131" y="48"/>
                  </a:lnTo>
                  <a:lnTo>
                    <a:pt x="94" y="47"/>
                  </a:lnTo>
                  <a:lnTo>
                    <a:pt x="92" y="47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0" y="52"/>
                  </a:lnTo>
                  <a:lnTo>
                    <a:pt x="74" y="55"/>
                  </a:lnTo>
                  <a:lnTo>
                    <a:pt x="68" y="59"/>
                  </a:lnTo>
                  <a:lnTo>
                    <a:pt x="64" y="64"/>
                  </a:lnTo>
                  <a:lnTo>
                    <a:pt x="61" y="69"/>
                  </a:lnTo>
                  <a:lnTo>
                    <a:pt x="60" y="77"/>
                  </a:lnTo>
                  <a:lnTo>
                    <a:pt x="61" y="8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5" y="99"/>
                  </a:lnTo>
                  <a:lnTo>
                    <a:pt x="67" y="102"/>
                  </a:lnTo>
                  <a:lnTo>
                    <a:pt x="71" y="105"/>
                  </a:lnTo>
                  <a:lnTo>
                    <a:pt x="75" y="107"/>
                  </a:lnTo>
                  <a:lnTo>
                    <a:pt x="80" y="109"/>
                  </a:lnTo>
                  <a:lnTo>
                    <a:pt x="87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20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46" y="108"/>
                  </a:lnTo>
                  <a:lnTo>
                    <a:pt x="146" y="10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0" name="Freeform 716"/>
            <p:cNvSpPr>
              <a:spLocks noEditPoints="1"/>
            </p:cNvSpPr>
            <p:nvPr/>
          </p:nvSpPr>
          <p:spPr bwMode="auto">
            <a:xfrm>
              <a:off x="4672013" y="4502150"/>
              <a:ext cx="179388" cy="223838"/>
            </a:xfrm>
            <a:custGeom>
              <a:avLst/>
              <a:gdLst/>
              <a:ahLst/>
              <a:cxnLst>
                <a:cxn ang="0">
                  <a:pos x="118" y="419"/>
                </a:cxn>
                <a:cxn ang="0">
                  <a:pos x="61" y="395"/>
                </a:cxn>
                <a:cxn ang="0">
                  <a:pos x="22" y="348"/>
                </a:cxn>
                <a:cxn ang="0">
                  <a:pos x="13" y="282"/>
                </a:cxn>
                <a:cxn ang="0">
                  <a:pos x="38" y="215"/>
                </a:cxn>
                <a:cxn ang="0">
                  <a:pos x="18" y="195"/>
                </a:cxn>
                <a:cxn ang="0">
                  <a:pos x="5" y="178"/>
                </a:cxn>
                <a:cxn ang="0">
                  <a:pos x="1" y="116"/>
                </a:cxn>
                <a:cxn ang="0">
                  <a:pos x="13" y="68"/>
                </a:cxn>
                <a:cxn ang="0">
                  <a:pos x="53" y="27"/>
                </a:cxn>
                <a:cxn ang="0">
                  <a:pos x="124" y="5"/>
                </a:cxn>
                <a:cxn ang="0">
                  <a:pos x="187" y="0"/>
                </a:cxn>
                <a:cxn ang="0">
                  <a:pos x="247" y="12"/>
                </a:cxn>
                <a:cxn ang="0">
                  <a:pos x="295" y="41"/>
                </a:cxn>
                <a:cxn ang="0">
                  <a:pos x="325" y="86"/>
                </a:cxn>
                <a:cxn ang="0">
                  <a:pos x="336" y="134"/>
                </a:cxn>
                <a:cxn ang="0">
                  <a:pos x="324" y="189"/>
                </a:cxn>
                <a:cxn ang="0">
                  <a:pos x="311" y="218"/>
                </a:cxn>
                <a:cxn ang="0">
                  <a:pos x="332" y="242"/>
                </a:cxn>
                <a:cxn ang="0">
                  <a:pos x="338" y="276"/>
                </a:cxn>
                <a:cxn ang="0">
                  <a:pos x="330" y="337"/>
                </a:cxn>
                <a:cxn ang="0">
                  <a:pos x="313" y="376"/>
                </a:cxn>
                <a:cxn ang="0">
                  <a:pos x="276" y="406"/>
                </a:cxn>
                <a:cxn ang="0">
                  <a:pos x="218" y="423"/>
                </a:cxn>
                <a:cxn ang="0">
                  <a:pos x="181" y="48"/>
                </a:cxn>
                <a:cxn ang="0">
                  <a:pos x="127" y="51"/>
                </a:cxn>
                <a:cxn ang="0">
                  <a:pos x="71" y="68"/>
                </a:cxn>
                <a:cxn ang="0">
                  <a:pos x="49" y="104"/>
                </a:cxn>
                <a:cxn ang="0">
                  <a:pos x="47" y="154"/>
                </a:cxn>
                <a:cxn ang="0">
                  <a:pos x="74" y="175"/>
                </a:cxn>
                <a:cxn ang="0">
                  <a:pos x="89" y="184"/>
                </a:cxn>
                <a:cxn ang="0">
                  <a:pos x="101" y="200"/>
                </a:cxn>
                <a:cxn ang="0">
                  <a:pos x="97" y="222"/>
                </a:cxn>
                <a:cxn ang="0">
                  <a:pos x="73" y="244"/>
                </a:cxn>
                <a:cxn ang="0">
                  <a:pos x="58" y="284"/>
                </a:cxn>
                <a:cxn ang="0">
                  <a:pos x="62" y="321"/>
                </a:cxn>
                <a:cxn ang="0">
                  <a:pos x="81" y="350"/>
                </a:cxn>
                <a:cxn ang="0">
                  <a:pos x="138" y="377"/>
                </a:cxn>
                <a:cxn ang="0">
                  <a:pos x="189" y="379"/>
                </a:cxn>
                <a:cxn ang="0">
                  <a:pos x="231" y="375"/>
                </a:cxn>
                <a:cxn ang="0">
                  <a:pos x="272" y="350"/>
                </a:cxn>
                <a:cxn ang="0">
                  <a:pos x="289" y="320"/>
                </a:cxn>
                <a:cxn ang="0">
                  <a:pos x="293" y="282"/>
                </a:cxn>
                <a:cxn ang="0">
                  <a:pos x="281" y="253"/>
                </a:cxn>
                <a:cxn ang="0">
                  <a:pos x="254" y="232"/>
                </a:cxn>
                <a:cxn ang="0">
                  <a:pos x="248" y="214"/>
                </a:cxn>
                <a:cxn ang="0">
                  <a:pos x="264" y="195"/>
                </a:cxn>
                <a:cxn ang="0">
                  <a:pos x="272" y="181"/>
                </a:cxn>
                <a:cxn ang="0">
                  <a:pos x="283" y="170"/>
                </a:cxn>
                <a:cxn ang="0">
                  <a:pos x="290" y="154"/>
                </a:cxn>
                <a:cxn ang="0">
                  <a:pos x="282" y="97"/>
                </a:cxn>
                <a:cxn ang="0">
                  <a:pos x="258" y="71"/>
                </a:cxn>
                <a:cxn ang="0">
                  <a:pos x="204" y="49"/>
                </a:cxn>
              </a:cxnLst>
              <a:rect l="0" t="0" r="r" b="b"/>
              <a:pathLst>
                <a:path w="338" h="425">
                  <a:moveTo>
                    <a:pt x="173" y="425"/>
                  </a:moveTo>
                  <a:lnTo>
                    <a:pt x="173" y="425"/>
                  </a:lnTo>
                  <a:lnTo>
                    <a:pt x="153" y="424"/>
                  </a:lnTo>
                  <a:lnTo>
                    <a:pt x="130" y="421"/>
                  </a:lnTo>
                  <a:lnTo>
                    <a:pt x="118" y="419"/>
                  </a:lnTo>
                  <a:lnTo>
                    <a:pt x="105" y="416"/>
                  </a:lnTo>
                  <a:lnTo>
                    <a:pt x="94" y="411"/>
                  </a:lnTo>
                  <a:lnTo>
                    <a:pt x="83" y="407"/>
                  </a:lnTo>
                  <a:lnTo>
                    <a:pt x="71" y="401"/>
                  </a:lnTo>
                  <a:lnTo>
                    <a:pt x="61" y="395"/>
                  </a:lnTo>
                  <a:lnTo>
                    <a:pt x="51" y="388"/>
                  </a:lnTo>
                  <a:lnTo>
                    <a:pt x="42" y="379"/>
                  </a:lnTo>
                  <a:lnTo>
                    <a:pt x="34" y="370"/>
                  </a:lnTo>
                  <a:lnTo>
                    <a:pt x="27" y="360"/>
                  </a:lnTo>
                  <a:lnTo>
                    <a:pt x="22" y="348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6" y="317"/>
                  </a:lnTo>
                  <a:lnTo>
                    <a:pt x="13" y="300"/>
                  </a:lnTo>
                  <a:lnTo>
                    <a:pt x="13" y="282"/>
                  </a:lnTo>
                  <a:lnTo>
                    <a:pt x="15" y="267"/>
                  </a:lnTo>
                  <a:lnTo>
                    <a:pt x="19" y="252"/>
                  </a:lnTo>
                  <a:lnTo>
                    <a:pt x="23" y="239"/>
                  </a:lnTo>
                  <a:lnTo>
                    <a:pt x="30" y="227"/>
                  </a:lnTo>
                  <a:lnTo>
                    <a:pt x="38" y="215"/>
                  </a:lnTo>
                  <a:lnTo>
                    <a:pt x="42" y="210"/>
                  </a:lnTo>
                  <a:lnTo>
                    <a:pt x="36" y="206"/>
                  </a:lnTo>
                  <a:lnTo>
                    <a:pt x="36" y="206"/>
                  </a:lnTo>
                  <a:lnTo>
                    <a:pt x="27" y="201"/>
                  </a:lnTo>
                  <a:lnTo>
                    <a:pt x="18" y="195"/>
                  </a:lnTo>
                  <a:lnTo>
                    <a:pt x="13" y="191"/>
                  </a:lnTo>
                  <a:lnTo>
                    <a:pt x="10" y="187"/>
                  </a:lnTo>
                  <a:lnTo>
                    <a:pt x="7" y="182"/>
                  </a:lnTo>
                  <a:lnTo>
                    <a:pt x="5" y="178"/>
                  </a:lnTo>
                  <a:lnTo>
                    <a:pt x="5" y="178"/>
                  </a:lnTo>
                  <a:lnTo>
                    <a:pt x="3" y="166"/>
                  </a:lnTo>
                  <a:lnTo>
                    <a:pt x="1" y="153"/>
                  </a:lnTo>
                  <a:lnTo>
                    <a:pt x="0" y="141"/>
                  </a:lnTo>
                  <a:lnTo>
                    <a:pt x="0" y="128"/>
                  </a:lnTo>
                  <a:lnTo>
                    <a:pt x="1" y="116"/>
                  </a:lnTo>
                  <a:lnTo>
                    <a:pt x="3" y="104"/>
                  </a:lnTo>
                  <a:lnTo>
                    <a:pt x="5" y="9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13" y="68"/>
                  </a:lnTo>
                  <a:lnTo>
                    <a:pt x="20" y="58"/>
                  </a:lnTo>
                  <a:lnTo>
                    <a:pt x="26" y="49"/>
                  </a:lnTo>
                  <a:lnTo>
                    <a:pt x="34" y="41"/>
                  </a:lnTo>
                  <a:lnTo>
                    <a:pt x="43" y="33"/>
                  </a:lnTo>
                  <a:lnTo>
                    <a:pt x="53" y="27"/>
                  </a:lnTo>
                  <a:lnTo>
                    <a:pt x="63" y="22"/>
                  </a:lnTo>
                  <a:lnTo>
                    <a:pt x="74" y="17"/>
                  </a:lnTo>
                  <a:lnTo>
                    <a:pt x="87" y="14"/>
                  </a:lnTo>
                  <a:lnTo>
                    <a:pt x="98" y="11"/>
                  </a:lnTo>
                  <a:lnTo>
                    <a:pt x="124" y="5"/>
                  </a:lnTo>
                  <a:lnTo>
                    <a:pt x="151" y="2"/>
                  </a:lnTo>
                  <a:lnTo>
                    <a:pt x="177" y="1"/>
                  </a:lnTo>
                  <a:lnTo>
                    <a:pt x="177" y="1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99" y="1"/>
                  </a:lnTo>
                  <a:lnTo>
                    <a:pt x="212" y="2"/>
                  </a:lnTo>
                  <a:lnTo>
                    <a:pt x="224" y="4"/>
                  </a:lnTo>
                  <a:lnTo>
                    <a:pt x="236" y="8"/>
                  </a:lnTo>
                  <a:lnTo>
                    <a:pt x="247" y="12"/>
                  </a:lnTo>
                  <a:lnTo>
                    <a:pt x="258" y="16"/>
                  </a:lnTo>
                  <a:lnTo>
                    <a:pt x="268" y="21"/>
                  </a:lnTo>
                  <a:lnTo>
                    <a:pt x="278" y="27"/>
                  </a:lnTo>
                  <a:lnTo>
                    <a:pt x="286" y="33"/>
                  </a:lnTo>
                  <a:lnTo>
                    <a:pt x="295" y="41"/>
                  </a:lnTo>
                  <a:lnTo>
                    <a:pt x="303" y="49"/>
                  </a:lnTo>
                  <a:lnTo>
                    <a:pt x="310" y="57"/>
                  </a:lnTo>
                  <a:lnTo>
                    <a:pt x="316" y="66"/>
                  </a:lnTo>
                  <a:lnTo>
                    <a:pt x="321" y="76"/>
                  </a:lnTo>
                  <a:lnTo>
                    <a:pt x="325" y="8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3" y="109"/>
                  </a:lnTo>
                  <a:lnTo>
                    <a:pt x="335" y="121"/>
                  </a:lnTo>
                  <a:lnTo>
                    <a:pt x="336" y="134"/>
                  </a:lnTo>
                  <a:lnTo>
                    <a:pt x="336" y="145"/>
                  </a:lnTo>
                  <a:lnTo>
                    <a:pt x="335" y="156"/>
                  </a:lnTo>
                  <a:lnTo>
                    <a:pt x="333" y="168"/>
                  </a:lnTo>
                  <a:lnTo>
                    <a:pt x="330" y="179"/>
                  </a:lnTo>
                  <a:lnTo>
                    <a:pt x="324" y="189"/>
                  </a:lnTo>
                  <a:lnTo>
                    <a:pt x="324" y="189"/>
                  </a:lnTo>
                  <a:lnTo>
                    <a:pt x="319" y="199"/>
                  </a:lnTo>
                  <a:lnTo>
                    <a:pt x="310" y="210"/>
                  </a:lnTo>
                  <a:lnTo>
                    <a:pt x="306" y="214"/>
                  </a:lnTo>
                  <a:lnTo>
                    <a:pt x="311" y="218"/>
                  </a:lnTo>
                  <a:lnTo>
                    <a:pt x="311" y="218"/>
                  </a:lnTo>
                  <a:lnTo>
                    <a:pt x="319" y="226"/>
                  </a:lnTo>
                  <a:lnTo>
                    <a:pt x="326" y="233"/>
                  </a:lnTo>
                  <a:lnTo>
                    <a:pt x="330" y="237"/>
                  </a:lnTo>
                  <a:lnTo>
                    <a:pt x="332" y="242"/>
                  </a:lnTo>
                  <a:lnTo>
                    <a:pt x="334" y="247"/>
                  </a:lnTo>
                  <a:lnTo>
                    <a:pt x="335" y="253"/>
                  </a:lnTo>
                  <a:lnTo>
                    <a:pt x="335" y="253"/>
                  </a:lnTo>
                  <a:lnTo>
                    <a:pt x="337" y="265"/>
                  </a:lnTo>
                  <a:lnTo>
                    <a:pt x="338" y="276"/>
                  </a:lnTo>
                  <a:lnTo>
                    <a:pt x="338" y="287"/>
                  </a:lnTo>
                  <a:lnTo>
                    <a:pt x="337" y="300"/>
                  </a:lnTo>
                  <a:lnTo>
                    <a:pt x="335" y="311"/>
                  </a:lnTo>
                  <a:lnTo>
                    <a:pt x="333" y="324"/>
                  </a:lnTo>
                  <a:lnTo>
                    <a:pt x="330" y="337"/>
                  </a:lnTo>
                  <a:lnTo>
                    <a:pt x="325" y="350"/>
                  </a:lnTo>
                  <a:lnTo>
                    <a:pt x="325" y="350"/>
                  </a:lnTo>
                  <a:lnTo>
                    <a:pt x="322" y="360"/>
                  </a:lnTo>
                  <a:lnTo>
                    <a:pt x="318" y="368"/>
                  </a:lnTo>
                  <a:lnTo>
                    <a:pt x="313" y="376"/>
                  </a:lnTo>
                  <a:lnTo>
                    <a:pt x="307" y="384"/>
                  </a:lnTo>
                  <a:lnTo>
                    <a:pt x="301" y="390"/>
                  </a:lnTo>
                  <a:lnTo>
                    <a:pt x="293" y="396"/>
                  </a:lnTo>
                  <a:lnTo>
                    <a:pt x="285" y="401"/>
                  </a:lnTo>
                  <a:lnTo>
                    <a:pt x="276" y="406"/>
                  </a:lnTo>
                  <a:lnTo>
                    <a:pt x="266" y="410"/>
                  </a:lnTo>
                  <a:lnTo>
                    <a:pt x="255" y="415"/>
                  </a:lnTo>
                  <a:lnTo>
                    <a:pt x="244" y="418"/>
                  </a:lnTo>
                  <a:lnTo>
                    <a:pt x="231" y="421"/>
                  </a:lnTo>
                  <a:lnTo>
                    <a:pt x="218" y="423"/>
                  </a:lnTo>
                  <a:lnTo>
                    <a:pt x="204" y="424"/>
                  </a:lnTo>
                  <a:lnTo>
                    <a:pt x="173" y="425"/>
                  </a:lnTo>
                  <a:lnTo>
                    <a:pt x="173" y="425"/>
                  </a:lnTo>
                  <a:close/>
                  <a:moveTo>
                    <a:pt x="181" y="48"/>
                  </a:moveTo>
                  <a:lnTo>
                    <a:pt x="181" y="48"/>
                  </a:lnTo>
                  <a:lnTo>
                    <a:pt x="162" y="48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45" y="49"/>
                  </a:lnTo>
                  <a:lnTo>
                    <a:pt x="127" y="51"/>
                  </a:lnTo>
                  <a:lnTo>
                    <a:pt x="111" y="53"/>
                  </a:lnTo>
                  <a:lnTo>
                    <a:pt x="93" y="58"/>
                  </a:lnTo>
                  <a:lnTo>
                    <a:pt x="86" y="61"/>
                  </a:lnTo>
                  <a:lnTo>
                    <a:pt x="78" y="64"/>
                  </a:lnTo>
                  <a:lnTo>
                    <a:pt x="71" y="68"/>
                  </a:lnTo>
                  <a:lnTo>
                    <a:pt x="65" y="74"/>
                  </a:lnTo>
                  <a:lnTo>
                    <a:pt x="59" y="80"/>
                  </a:lnTo>
                  <a:lnTo>
                    <a:pt x="55" y="87"/>
                  </a:lnTo>
                  <a:lnTo>
                    <a:pt x="52" y="9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6" y="125"/>
                  </a:lnTo>
                  <a:lnTo>
                    <a:pt x="44" y="142"/>
                  </a:lnTo>
                  <a:lnTo>
                    <a:pt x="46" y="149"/>
                  </a:lnTo>
                  <a:lnTo>
                    <a:pt x="47" y="154"/>
                  </a:lnTo>
                  <a:lnTo>
                    <a:pt x="49" y="158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63" y="169"/>
                  </a:lnTo>
                  <a:lnTo>
                    <a:pt x="74" y="175"/>
                  </a:lnTo>
                  <a:lnTo>
                    <a:pt x="81" y="177"/>
                  </a:lnTo>
                  <a:lnTo>
                    <a:pt x="81" y="177"/>
                  </a:lnTo>
                  <a:lnTo>
                    <a:pt x="85" y="180"/>
                  </a:lnTo>
                  <a:lnTo>
                    <a:pt x="88" y="183"/>
                  </a:lnTo>
                  <a:lnTo>
                    <a:pt x="89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5" y="188"/>
                  </a:lnTo>
                  <a:lnTo>
                    <a:pt x="98" y="193"/>
                  </a:lnTo>
                  <a:lnTo>
                    <a:pt x="101" y="200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102" y="212"/>
                  </a:lnTo>
                  <a:lnTo>
                    <a:pt x="100" y="217"/>
                  </a:lnTo>
                  <a:lnTo>
                    <a:pt x="97" y="222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6" y="232"/>
                  </a:lnTo>
                  <a:lnTo>
                    <a:pt x="80" y="237"/>
                  </a:lnTo>
                  <a:lnTo>
                    <a:pt x="73" y="244"/>
                  </a:lnTo>
                  <a:lnTo>
                    <a:pt x="69" y="251"/>
                  </a:lnTo>
                  <a:lnTo>
                    <a:pt x="65" y="259"/>
                  </a:lnTo>
                  <a:lnTo>
                    <a:pt x="62" y="267"/>
                  </a:lnTo>
                  <a:lnTo>
                    <a:pt x="60" y="27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94"/>
                  </a:lnTo>
                  <a:lnTo>
                    <a:pt x="58" y="303"/>
                  </a:lnTo>
                  <a:lnTo>
                    <a:pt x="60" y="311"/>
                  </a:lnTo>
                  <a:lnTo>
                    <a:pt x="62" y="321"/>
                  </a:lnTo>
                  <a:lnTo>
                    <a:pt x="65" y="329"/>
                  </a:lnTo>
                  <a:lnTo>
                    <a:pt x="69" y="336"/>
                  </a:lnTo>
                  <a:lnTo>
                    <a:pt x="74" y="343"/>
                  </a:lnTo>
                  <a:lnTo>
                    <a:pt x="81" y="350"/>
                  </a:lnTo>
                  <a:lnTo>
                    <a:pt x="81" y="350"/>
                  </a:lnTo>
                  <a:lnTo>
                    <a:pt x="91" y="360"/>
                  </a:lnTo>
                  <a:lnTo>
                    <a:pt x="102" y="366"/>
                  </a:lnTo>
                  <a:lnTo>
                    <a:pt x="114" y="371"/>
                  </a:lnTo>
                  <a:lnTo>
                    <a:pt x="126" y="375"/>
                  </a:lnTo>
                  <a:lnTo>
                    <a:pt x="138" y="377"/>
                  </a:lnTo>
                  <a:lnTo>
                    <a:pt x="151" y="379"/>
                  </a:lnTo>
                  <a:lnTo>
                    <a:pt x="175" y="379"/>
                  </a:lnTo>
                  <a:lnTo>
                    <a:pt x="175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13" y="379"/>
                  </a:lnTo>
                  <a:lnTo>
                    <a:pt x="222" y="377"/>
                  </a:lnTo>
                  <a:lnTo>
                    <a:pt x="231" y="375"/>
                  </a:lnTo>
                  <a:lnTo>
                    <a:pt x="241" y="372"/>
                  </a:lnTo>
                  <a:lnTo>
                    <a:pt x="250" y="368"/>
                  </a:lnTo>
                  <a:lnTo>
                    <a:pt x="257" y="363"/>
                  </a:lnTo>
                  <a:lnTo>
                    <a:pt x="266" y="357"/>
                  </a:lnTo>
                  <a:lnTo>
                    <a:pt x="272" y="350"/>
                  </a:lnTo>
                  <a:lnTo>
                    <a:pt x="272" y="350"/>
                  </a:lnTo>
                  <a:lnTo>
                    <a:pt x="278" y="343"/>
                  </a:lnTo>
                  <a:lnTo>
                    <a:pt x="282" y="335"/>
                  </a:lnTo>
                  <a:lnTo>
                    <a:pt x="286" y="328"/>
                  </a:lnTo>
                  <a:lnTo>
                    <a:pt x="289" y="320"/>
                  </a:lnTo>
                  <a:lnTo>
                    <a:pt x="292" y="310"/>
                  </a:lnTo>
                  <a:lnTo>
                    <a:pt x="293" y="301"/>
                  </a:lnTo>
                  <a:lnTo>
                    <a:pt x="293" y="292"/>
                  </a:lnTo>
                  <a:lnTo>
                    <a:pt x="293" y="282"/>
                  </a:lnTo>
                  <a:lnTo>
                    <a:pt x="293" y="282"/>
                  </a:lnTo>
                  <a:lnTo>
                    <a:pt x="292" y="275"/>
                  </a:lnTo>
                  <a:lnTo>
                    <a:pt x="290" y="268"/>
                  </a:lnTo>
                  <a:lnTo>
                    <a:pt x="288" y="263"/>
                  </a:lnTo>
                  <a:lnTo>
                    <a:pt x="284" y="258"/>
                  </a:lnTo>
                  <a:lnTo>
                    <a:pt x="281" y="253"/>
                  </a:lnTo>
                  <a:lnTo>
                    <a:pt x="277" y="250"/>
                  </a:lnTo>
                  <a:lnTo>
                    <a:pt x="268" y="243"/>
                  </a:lnTo>
                  <a:lnTo>
                    <a:pt x="268" y="243"/>
                  </a:lnTo>
                  <a:lnTo>
                    <a:pt x="254" y="232"/>
                  </a:lnTo>
                  <a:lnTo>
                    <a:pt x="254" y="232"/>
                  </a:lnTo>
                  <a:lnTo>
                    <a:pt x="251" y="228"/>
                  </a:lnTo>
                  <a:lnTo>
                    <a:pt x="249" y="223"/>
                  </a:lnTo>
                  <a:lnTo>
                    <a:pt x="248" y="219"/>
                  </a:lnTo>
                  <a:lnTo>
                    <a:pt x="248" y="214"/>
                  </a:lnTo>
                  <a:lnTo>
                    <a:pt x="248" y="214"/>
                  </a:lnTo>
                  <a:lnTo>
                    <a:pt x="249" y="209"/>
                  </a:lnTo>
                  <a:lnTo>
                    <a:pt x="252" y="204"/>
                  </a:lnTo>
                  <a:lnTo>
                    <a:pt x="256" y="200"/>
                  </a:lnTo>
                  <a:lnTo>
                    <a:pt x="261" y="196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8" y="186"/>
                  </a:lnTo>
                  <a:lnTo>
                    <a:pt x="271" y="182"/>
                  </a:lnTo>
                  <a:lnTo>
                    <a:pt x="272" y="181"/>
                  </a:lnTo>
                  <a:lnTo>
                    <a:pt x="274" y="179"/>
                  </a:lnTo>
                  <a:lnTo>
                    <a:pt x="274" y="179"/>
                  </a:lnTo>
                  <a:lnTo>
                    <a:pt x="277" y="174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6" y="165"/>
                  </a:lnTo>
                  <a:lnTo>
                    <a:pt x="288" y="159"/>
                  </a:lnTo>
                  <a:lnTo>
                    <a:pt x="290" y="154"/>
                  </a:lnTo>
                  <a:lnTo>
                    <a:pt x="291" y="148"/>
                  </a:lnTo>
                  <a:lnTo>
                    <a:pt x="291" y="136"/>
                  </a:lnTo>
                  <a:lnTo>
                    <a:pt x="290" y="122"/>
                  </a:lnTo>
                  <a:lnTo>
                    <a:pt x="287" y="109"/>
                  </a:lnTo>
                  <a:lnTo>
                    <a:pt x="282" y="97"/>
                  </a:lnTo>
                  <a:lnTo>
                    <a:pt x="277" y="87"/>
                  </a:lnTo>
                  <a:lnTo>
                    <a:pt x="274" y="8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58" y="71"/>
                  </a:lnTo>
                  <a:lnTo>
                    <a:pt x="247" y="63"/>
                  </a:lnTo>
                  <a:lnTo>
                    <a:pt x="237" y="58"/>
                  </a:lnTo>
                  <a:lnTo>
                    <a:pt x="225" y="54"/>
                  </a:lnTo>
                  <a:lnTo>
                    <a:pt x="215" y="51"/>
                  </a:lnTo>
                  <a:lnTo>
                    <a:pt x="204" y="49"/>
                  </a:lnTo>
                  <a:lnTo>
                    <a:pt x="192" y="48"/>
                  </a:lnTo>
                  <a:lnTo>
                    <a:pt x="181" y="48"/>
                  </a:lnTo>
                  <a:lnTo>
                    <a:pt x="18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1" name="Freeform 717"/>
            <p:cNvSpPr/>
            <p:nvPr/>
          </p:nvSpPr>
          <p:spPr bwMode="auto">
            <a:xfrm>
              <a:off x="4745038" y="4637088"/>
              <a:ext cx="41275" cy="31750"/>
            </a:xfrm>
            <a:custGeom>
              <a:avLst/>
              <a:gdLst/>
              <a:ahLst/>
              <a:cxnLst>
                <a:cxn ang="0">
                  <a:pos x="37" y="61"/>
                </a:cxn>
                <a:cxn ang="0">
                  <a:pos x="37" y="61"/>
                </a:cxn>
                <a:cxn ang="0">
                  <a:pos x="26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9" y="53"/>
                </a:cxn>
                <a:cxn ang="0">
                  <a:pos x="5" y="48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5" y="17"/>
                </a:cxn>
                <a:cxn ang="0">
                  <a:pos x="9" y="11"/>
                </a:cxn>
                <a:cxn ang="0">
                  <a:pos x="12" y="8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20" y="4"/>
                </a:cxn>
                <a:cxn ang="0">
                  <a:pos x="25" y="2"/>
                </a:cxn>
                <a:cxn ang="0">
                  <a:pos x="30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4" y="2"/>
                </a:cxn>
                <a:cxn ang="0">
                  <a:pos x="52" y="4"/>
                </a:cxn>
                <a:cxn ang="0">
                  <a:pos x="53" y="4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9" y="5"/>
                </a:cxn>
                <a:cxn ang="0">
                  <a:pos x="59" y="5"/>
                </a:cxn>
                <a:cxn ang="0">
                  <a:pos x="63" y="6"/>
                </a:cxn>
                <a:cxn ang="0">
                  <a:pos x="67" y="8"/>
                </a:cxn>
                <a:cxn ang="0">
                  <a:pos x="71" y="10"/>
                </a:cxn>
                <a:cxn ang="0">
                  <a:pos x="73" y="14"/>
                </a:cxn>
                <a:cxn ang="0">
                  <a:pos x="76" y="17"/>
                </a:cxn>
                <a:cxn ang="0">
                  <a:pos x="77" y="21"/>
                </a:cxn>
                <a:cxn ang="0">
                  <a:pos x="78" y="25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7" y="38"/>
                </a:cxn>
                <a:cxn ang="0">
                  <a:pos x="74" y="45"/>
                </a:cxn>
                <a:cxn ang="0">
                  <a:pos x="69" y="51"/>
                </a:cxn>
                <a:cxn ang="0">
                  <a:pos x="62" y="55"/>
                </a:cxn>
                <a:cxn ang="0">
                  <a:pos x="62" y="55"/>
                </a:cxn>
                <a:cxn ang="0">
                  <a:pos x="56" y="58"/>
                </a:cxn>
                <a:cxn ang="0">
                  <a:pos x="50" y="59"/>
                </a:cxn>
                <a:cxn ang="0">
                  <a:pos x="44" y="61"/>
                </a:cxn>
                <a:cxn ang="0">
                  <a:pos x="37" y="61"/>
                </a:cxn>
                <a:cxn ang="0">
                  <a:pos x="37" y="61"/>
                </a:cxn>
              </a:cxnLst>
              <a:rect l="0" t="0" r="r" b="b"/>
              <a:pathLst>
                <a:path w="78" h="61">
                  <a:moveTo>
                    <a:pt x="37" y="61"/>
                  </a:moveTo>
                  <a:lnTo>
                    <a:pt x="37" y="61"/>
                  </a:lnTo>
                  <a:lnTo>
                    <a:pt x="26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9" y="53"/>
                  </a:lnTo>
                  <a:lnTo>
                    <a:pt x="5" y="48"/>
                  </a:lnTo>
                  <a:lnTo>
                    <a:pt x="1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5" y="17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20" y="4"/>
                  </a:lnTo>
                  <a:lnTo>
                    <a:pt x="25" y="2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4" y="2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71" y="10"/>
                  </a:lnTo>
                  <a:lnTo>
                    <a:pt x="73" y="14"/>
                  </a:lnTo>
                  <a:lnTo>
                    <a:pt x="76" y="17"/>
                  </a:lnTo>
                  <a:lnTo>
                    <a:pt x="77" y="21"/>
                  </a:lnTo>
                  <a:lnTo>
                    <a:pt x="78" y="25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7" y="38"/>
                  </a:lnTo>
                  <a:lnTo>
                    <a:pt x="74" y="45"/>
                  </a:lnTo>
                  <a:lnTo>
                    <a:pt x="69" y="51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6" y="58"/>
                  </a:lnTo>
                  <a:lnTo>
                    <a:pt x="50" y="59"/>
                  </a:lnTo>
                  <a:lnTo>
                    <a:pt x="44" y="61"/>
                  </a:lnTo>
                  <a:lnTo>
                    <a:pt x="37" y="61"/>
                  </a:lnTo>
                  <a:lnTo>
                    <a:pt x="37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2" name="Freeform 718"/>
            <p:cNvSpPr/>
            <p:nvPr/>
          </p:nvSpPr>
          <p:spPr bwMode="auto">
            <a:xfrm>
              <a:off x="4743451" y="4552950"/>
              <a:ext cx="39688" cy="30163"/>
            </a:xfrm>
            <a:custGeom>
              <a:avLst/>
              <a:gdLst/>
              <a:ahLst/>
              <a:cxnLst>
                <a:cxn ang="0">
                  <a:pos x="28" y="55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23" y="54"/>
                </a:cxn>
                <a:cxn ang="0">
                  <a:pos x="18" y="53"/>
                </a:cxn>
                <a:cxn ang="0">
                  <a:pos x="14" y="51"/>
                </a:cxn>
                <a:cxn ang="0">
                  <a:pos x="11" y="49"/>
                </a:cxn>
                <a:cxn ang="0">
                  <a:pos x="7" y="45"/>
                </a:cxn>
                <a:cxn ang="0">
                  <a:pos x="4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27"/>
                </a:cxn>
                <a:cxn ang="0">
                  <a:pos x="1" y="19"/>
                </a:cxn>
                <a:cxn ang="0">
                  <a:pos x="2" y="15"/>
                </a:cxn>
                <a:cxn ang="0">
                  <a:pos x="4" y="11"/>
                </a:cxn>
                <a:cxn ang="0">
                  <a:pos x="8" y="8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2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60" y="1"/>
                </a:cxn>
                <a:cxn ang="0">
                  <a:pos x="64" y="5"/>
                </a:cxn>
                <a:cxn ang="0">
                  <a:pos x="67" y="7"/>
                </a:cxn>
                <a:cxn ang="0">
                  <a:pos x="71" y="11"/>
                </a:cxn>
                <a:cxn ang="0">
                  <a:pos x="73" y="14"/>
                </a:cxn>
                <a:cxn ang="0">
                  <a:pos x="74" y="18"/>
                </a:cxn>
                <a:cxn ang="0">
                  <a:pos x="74" y="23"/>
                </a:cxn>
                <a:cxn ang="0">
                  <a:pos x="74" y="23"/>
                </a:cxn>
                <a:cxn ang="0">
                  <a:pos x="73" y="31"/>
                </a:cxn>
                <a:cxn ang="0">
                  <a:pos x="70" y="40"/>
                </a:cxn>
                <a:cxn ang="0">
                  <a:pos x="64" y="46"/>
                </a:cxn>
                <a:cxn ang="0">
                  <a:pos x="61" y="48"/>
                </a:cxn>
                <a:cxn ang="0">
                  <a:pos x="58" y="50"/>
                </a:cxn>
                <a:cxn ang="0">
                  <a:pos x="58" y="50"/>
                </a:cxn>
                <a:cxn ang="0">
                  <a:pos x="52" y="52"/>
                </a:cxn>
                <a:cxn ang="0">
                  <a:pos x="45" y="54"/>
                </a:cxn>
                <a:cxn ang="0">
                  <a:pos x="38" y="55"/>
                </a:cxn>
                <a:cxn ang="0">
                  <a:pos x="29" y="55"/>
                </a:cxn>
                <a:cxn ang="0">
                  <a:pos x="28" y="55"/>
                </a:cxn>
              </a:cxnLst>
              <a:rect l="0" t="0" r="r" b="b"/>
              <a:pathLst>
                <a:path w="74" h="55">
                  <a:moveTo>
                    <a:pt x="28" y="55"/>
                  </a:moveTo>
                  <a:lnTo>
                    <a:pt x="27" y="55"/>
                  </a:lnTo>
                  <a:lnTo>
                    <a:pt x="27" y="55"/>
                  </a:lnTo>
                  <a:lnTo>
                    <a:pt x="23" y="54"/>
                  </a:lnTo>
                  <a:lnTo>
                    <a:pt x="18" y="53"/>
                  </a:lnTo>
                  <a:lnTo>
                    <a:pt x="14" y="51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2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0" y="1"/>
                  </a:lnTo>
                  <a:lnTo>
                    <a:pt x="64" y="5"/>
                  </a:lnTo>
                  <a:lnTo>
                    <a:pt x="67" y="7"/>
                  </a:lnTo>
                  <a:lnTo>
                    <a:pt x="71" y="11"/>
                  </a:lnTo>
                  <a:lnTo>
                    <a:pt x="73" y="14"/>
                  </a:lnTo>
                  <a:lnTo>
                    <a:pt x="74" y="18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4" y="46"/>
                  </a:lnTo>
                  <a:lnTo>
                    <a:pt x="61" y="4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2" y="52"/>
                  </a:lnTo>
                  <a:lnTo>
                    <a:pt x="45" y="54"/>
                  </a:lnTo>
                  <a:lnTo>
                    <a:pt x="38" y="55"/>
                  </a:lnTo>
                  <a:lnTo>
                    <a:pt x="29" y="55"/>
                  </a:lnTo>
                  <a:lnTo>
                    <a:pt x="28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6908778" y="5109686"/>
            <a:ext cx="869951" cy="889001"/>
            <a:chOff x="5268913" y="4124325"/>
            <a:chExt cx="652463" cy="666751"/>
          </a:xfrm>
          <a:solidFill>
            <a:srgbClr val="634923"/>
          </a:solidFill>
        </p:grpSpPr>
        <p:sp>
          <p:nvSpPr>
            <p:cNvPr id="1710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3" name="组合 962"/>
          <p:cNvGrpSpPr/>
          <p:nvPr/>
        </p:nvGrpSpPr>
        <p:grpSpPr>
          <a:xfrm>
            <a:off x="8193596" y="5067353"/>
            <a:ext cx="969433" cy="946151"/>
            <a:chOff x="6232526" y="4092575"/>
            <a:chExt cx="727075" cy="709613"/>
          </a:xfrm>
          <a:solidFill>
            <a:srgbClr val="634923"/>
          </a:solidFill>
        </p:grpSpPr>
        <p:sp>
          <p:nvSpPr>
            <p:cNvPr id="17123" name="Freeform 739"/>
            <p:cNvSpPr/>
            <p:nvPr/>
          </p:nvSpPr>
          <p:spPr bwMode="auto">
            <a:xfrm>
              <a:off x="6288088" y="4711700"/>
              <a:ext cx="25400" cy="6350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6" y="5"/>
                </a:cxn>
                <a:cxn ang="0">
                  <a:pos x="33" y="9"/>
                </a:cxn>
                <a:cxn ang="0">
                  <a:pos x="30" y="19"/>
                </a:cxn>
                <a:cxn ang="0">
                  <a:pos x="26" y="39"/>
                </a:cxn>
                <a:cxn ang="0">
                  <a:pos x="26" y="39"/>
                </a:cxn>
                <a:cxn ang="0">
                  <a:pos x="23" y="48"/>
                </a:cxn>
                <a:cxn ang="0">
                  <a:pos x="19" y="55"/>
                </a:cxn>
                <a:cxn ang="0">
                  <a:pos x="15" y="6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8" y="81"/>
                </a:cxn>
                <a:cxn ang="0">
                  <a:pos x="4" y="91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3" y="97"/>
                </a:cxn>
                <a:cxn ang="0">
                  <a:pos x="18" y="81"/>
                </a:cxn>
                <a:cxn ang="0">
                  <a:pos x="24" y="65"/>
                </a:cxn>
                <a:cxn ang="0">
                  <a:pos x="28" y="57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5" y="44"/>
                </a:cxn>
                <a:cxn ang="0">
                  <a:pos x="36" y="39"/>
                </a:cxn>
                <a:cxn ang="0">
                  <a:pos x="39" y="28"/>
                </a:cxn>
                <a:cxn ang="0">
                  <a:pos x="41" y="18"/>
                </a:cxn>
                <a:cxn ang="0">
                  <a:pos x="43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118">
                  <a:moveTo>
                    <a:pt x="40" y="1"/>
                  </a:moveTo>
                  <a:lnTo>
                    <a:pt x="40" y="1"/>
                  </a:lnTo>
                  <a:lnTo>
                    <a:pt x="36" y="5"/>
                  </a:lnTo>
                  <a:lnTo>
                    <a:pt x="33" y="9"/>
                  </a:lnTo>
                  <a:lnTo>
                    <a:pt x="30" y="1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3" y="48"/>
                  </a:lnTo>
                  <a:lnTo>
                    <a:pt x="19" y="55"/>
                  </a:lnTo>
                  <a:lnTo>
                    <a:pt x="15" y="6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8" y="81"/>
                  </a:lnTo>
                  <a:lnTo>
                    <a:pt x="4" y="9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3" y="97"/>
                  </a:lnTo>
                  <a:lnTo>
                    <a:pt x="18" y="81"/>
                  </a:lnTo>
                  <a:lnTo>
                    <a:pt x="24" y="65"/>
                  </a:lnTo>
                  <a:lnTo>
                    <a:pt x="28" y="57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9" y="28"/>
                  </a:lnTo>
                  <a:lnTo>
                    <a:pt x="41" y="18"/>
                  </a:lnTo>
                  <a:lnTo>
                    <a:pt x="43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4" name="Freeform 740"/>
            <p:cNvSpPr/>
            <p:nvPr/>
          </p:nvSpPr>
          <p:spPr bwMode="auto">
            <a:xfrm>
              <a:off x="6327776" y="4724400"/>
              <a:ext cx="30163" cy="52388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10"/>
                </a:cxn>
                <a:cxn ang="0">
                  <a:pos x="47" y="14"/>
                </a:cxn>
                <a:cxn ang="0">
                  <a:pos x="45" y="19"/>
                </a:cxn>
                <a:cxn ang="0">
                  <a:pos x="42" y="25"/>
                </a:cxn>
                <a:cxn ang="0">
                  <a:pos x="35" y="34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20" y="52"/>
                </a:cxn>
                <a:cxn ang="0">
                  <a:pos x="12" y="66"/>
                </a:cxn>
                <a:cxn ang="0">
                  <a:pos x="6" y="79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9" y="98"/>
                </a:cxn>
                <a:cxn ang="0">
                  <a:pos x="11" y="96"/>
                </a:cxn>
                <a:cxn ang="0">
                  <a:pos x="13" y="94"/>
                </a:cxn>
                <a:cxn ang="0">
                  <a:pos x="14" y="91"/>
                </a:cxn>
                <a:cxn ang="0">
                  <a:pos x="14" y="91"/>
                </a:cxn>
                <a:cxn ang="0">
                  <a:pos x="14" y="89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19" y="72"/>
                </a:cxn>
                <a:cxn ang="0">
                  <a:pos x="29" y="59"/>
                </a:cxn>
                <a:cxn ang="0">
                  <a:pos x="47" y="33"/>
                </a:cxn>
                <a:cxn ang="0">
                  <a:pos x="47" y="33"/>
                </a:cxn>
                <a:cxn ang="0">
                  <a:pos x="51" y="27"/>
                </a:cxn>
                <a:cxn ang="0">
                  <a:pos x="55" y="18"/>
                </a:cxn>
                <a:cxn ang="0">
                  <a:pos x="57" y="14"/>
                </a:cxn>
                <a:cxn ang="0">
                  <a:pos x="58" y="10"/>
                </a:cxn>
                <a:cxn ang="0">
                  <a:pos x="58" y="6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58" h="99">
                  <a:moveTo>
                    <a:pt x="57" y="2"/>
                  </a:moveTo>
                  <a:lnTo>
                    <a:pt x="57" y="2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0"/>
                  </a:lnTo>
                  <a:lnTo>
                    <a:pt x="47" y="14"/>
                  </a:lnTo>
                  <a:lnTo>
                    <a:pt x="45" y="19"/>
                  </a:lnTo>
                  <a:lnTo>
                    <a:pt x="42" y="25"/>
                  </a:lnTo>
                  <a:lnTo>
                    <a:pt x="35" y="34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0" y="52"/>
                  </a:lnTo>
                  <a:lnTo>
                    <a:pt x="12" y="66"/>
                  </a:lnTo>
                  <a:lnTo>
                    <a:pt x="6" y="79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9" y="98"/>
                  </a:lnTo>
                  <a:lnTo>
                    <a:pt x="11" y="96"/>
                  </a:lnTo>
                  <a:lnTo>
                    <a:pt x="13" y="94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9" y="72"/>
                  </a:lnTo>
                  <a:lnTo>
                    <a:pt x="29" y="59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1" y="27"/>
                  </a:lnTo>
                  <a:lnTo>
                    <a:pt x="55" y="18"/>
                  </a:lnTo>
                  <a:lnTo>
                    <a:pt x="57" y="14"/>
                  </a:lnTo>
                  <a:lnTo>
                    <a:pt x="58" y="10"/>
                  </a:lnTo>
                  <a:lnTo>
                    <a:pt x="58" y="6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5" name="Freeform 741"/>
            <p:cNvSpPr/>
            <p:nvPr/>
          </p:nvSpPr>
          <p:spPr bwMode="auto">
            <a:xfrm>
              <a:off x="6367463" y="4727575"/>
              <a:ext cx="33338" cy="49213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2" y="25"/>
                </a:cxn>
                <a:cxn ang="0">
                  <a:pos x="29" y="46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1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37" y="52"/>
                </a:cxn>
                <a:cxn ang="0">
                  <a:pos x="51" y="30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2" h="95">
                  <a:moveTo>
                    <a:pt x="54" y="3"/>
                  </a:moveTo>
                  <a:lnTo>
                    <a:pt x="54" y="3"/>
                  </a:lnTo>
                  <a:lnTo>
                    <a:pt x="42" y="25"/>
                  </a:lnTo>
                  <a:lnTo>
                    <a:pt x="29" y="46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37" y="52"/>
                  </a:lnTo>
                  <a:lnTo>
                    <a:pt x="51" y="30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6" name="Freeform 742"/>
            <p:cNvSpPr/>
            <p:nvPr/>
          </p:nvSpPr>
          <p:spPr bwMode="auto">
            <a:xfrm>
              <a:off x="6418263" y="4727575"/>
              <a:ext cx="34925" cy="47625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2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18" y="54"/>
                </a:cxn>
                <a:cxn ang="0">
                  <a:pos x="10" y="63"/>
                </a:cxn>
                <a:cxn ang="0">
                  <a:pos x="5" y="73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2" y="90"/>
                </a:cxn>
                <a:cxn ang="0">
                  <a:pos x="14" y="89"/>
                </a:cxn>
                <a:cxn ang="0">
                  <a:pos x="15" y="87"/>
                </a:cxn>
                <a:cxn ang="0">
                  <a:pos x="15" y="84"/>
                </a:cxn>
                <a:cxn ang="0">
                  <a:pos x="13" y="81"/>
                </a:cxn>
                <a:cxn ang="0">
                  <a:pos x="13" y="81"/>
                </a:cxn>
                <a:cxn ang="0">
                  <a:pos x="17" y="71"/>
                </a:cxn>
                <a:cxn ang="0">
                  <a:pos x="23" y="63"/>
                </a:cxn>
                <a:cxn ang="0">
                  <a:pos x="29" y="55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5" y="37"/>
                </a:cxn>
                <a:cxn ang="0">
                  <a:pos x="52" y="28"/>
                </a:cxn>
                <a:cxn ang="0">
                  <a:pos x="58" y="17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7" h="90">
                  <a:moveTo>
                    <a:pt x="59" y="2"/>
                  </a:moveTo>
                  <a:lnTo>
                    <a:pt x="59" y="2"/>
                  </a:lnTo>
                  <a:lnTo>
                    <a:pt x="50" y="12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18" y="54"/>
                  </a:lnTo>
                  <a:lnTo>
                    <a:pt x="10" y="63"/>
                  </a:lnTo>
                  <a:lnTo>
                    <a:pt x="5" y="73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4" y="89"/>
                  </a:lnTo>
                  <a:lnTo>
                    <a:pt x="15" y="87"/>
                  </a:lnTo>
                  <a:lnTo>
                    <a:pt x="15" y="84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7" y="71"/>
                  </a:lnTo>
                  <a:lnTo>
                    <a:pt x="23" y="63"/>
                  </a:lnTo>
                  <a:lnTo>
                    <a:pt x="29" y="55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5" y="37"/>
                  </a:lnTo>
                  <a:lnTo>
                    <a:pt x="52" y="28"/>
                  </a:lnTo>
                  <a:lnTo>
                    <a:pt x="58" y="17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7" name="Freeform 743"/>
            <p:cNvSpPr/>
            <p:nvPr/>
          </p:nvSpPr>
          <p:spPr bwMode="auto">
            <a:xfrm>
              <a:off x="6470651" y="4727575"/>
              <a:ext cx="38100" cy="4921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3"/>
                </a:cxn>
                <a:cxn ang="0">
                  <a:pos x="31" y="44"/>
                </a:cxn>
                <a:cxn ang="0">
                  <a:pos x="16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5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24" y="70"/>
                </a:cxn>
                <a:cxn ang="0">
                  <a:pos x="40" y="48"/>
                </a:cxn>
                <a:cxn ang="0">
                  <a:pos x="55" y="28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94">
                  <a:moveTo>
                    <a:pt x="62" y="2"/>
                  </a:moveTo>
                  <a:lnTo>
                    <a:pt x="62" y="2"/>
                  </a:lnTo>
                  <a:lnTo>
                    <a:pt x="47" y="23"/>
                  </a:lnTo>
                  <a:lnTo>
                    <a:pt x="31" y="44"/>
                  </a:lnTo>
                  <a:lnTo>
                    <a:pt x="16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5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24" y="70"/>
                  </a:lnTo>
                  <a:lnTo>
                    <a:pt x="40" y="48"/>
                  </a:lnTo>
                  <a:lnTo>
                    <a:pt x="55" y="28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8" name="Freeform 744"/>
            <p:cNvSpPr/>
            <p:nvPr/>
          </p:nvSpPr>
          <p:spPr bwMode="auto">
            <a:xfrm>
              <a:off x="6510338" y="4722813"/>
              <a:ext cx="30163" cy="492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3"/>
                </a:cxn>
                <a:cxn ang="0">
                  <a:pos x="23" y="44"/>
                </a:cxn>
                <a:cxn ang="0">
                  <a:pos x="11" y="66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3" y="94"/>
                </a:cxn>
                <a:cxn ang="0">
                  <a:pos x="5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9" y="70"/>
                </a:cxn>
                <a:cxn ang="0">
                  <a:pos x="32" y="49"/>
                </a:cxn>
                <a:cxn ang="0">
                  <a:pos x="44" y="29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5">
                  <a:moveTo>
                    <a:pt x="48" y="2"/>
                  </a:moveTo>
                  <a:lnTo>
                    <a:pt x="48" y="2"/>
                  </a:lnTo>
                  <a:lnTo>
                    <a:pt x="36" y="23"/>
                  </a:lnTo>
                  <a:lnTo>
                    <a:pt x="23" y="44"/>
                  </a:lnTo>
                  <a:lnTo>
                    <a:pt x="11" y="6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5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9" y="70"/>
                  </a:lnTo>
                  <a:lnTo>
                    <a:pt x="32" y="49"/>
                  </a:lnTo>
                  <a:lnTo>
                    <a:pt x="44" y="2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9" name="Freeform 745"/>
            <p:cNvSpPr/>
            <p:nvPr/>
          </p:nvSpPr>
          <p:spPr bwMode="auto">
            <a:xfrm>
              <a:off x="6559551" y="4714875"/>
              <a:ext cx="34925" cy="60325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3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5" y="13"/>
                </a:cxn>
                <a:cxn ang="0">
                  <a:pos x="53" y="19"/>
                </a:cxn>
                <a:cxn ang="0">
                  <a:pos x="49" y="30"/>
                </a:cxn>
                <a:cxn ang="0">
                  <a:pos x="43" y="41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30" y="68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23" y="93"/>
                </a:cxn>
                <a:cxn ang="0">
                  <a:pos x="33" y="81"/>
                </a:cxn>
                <a:cxn ang="0">
                  <a:pos x="41" y="66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60" y="30"/>
                </a:cxn>
                <a:cxn ang="0">
                  <a:pos x="64" y="19"/>
                </a:cxn>
                <a:cxn ang="0">
                  <a:pos x="65" y="1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66" h="114">
                  <a:moveTo>
                    <a:pt x="66" y="5"/>
                  </a:moveTo>
                  <a:lnTo>
                    <a:pt x="66" y="5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5" y="13"/>
                  </a:lnTo>
                  <a:lnTo>
                    <a:pt x="53" y="19"/>
                  </a:lnTo>
                  <a:lnTo>
                    <a:pt x="49" y="30"/>
                  </a:lnTo>
                  <a:lnTo>
                    <a:pt x="43" y="41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0" y="68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23" y="93"/>
                  </a:lnTo>
                  <a:lnTo>
                    <a:pt x="33" y="81"/>
                  </a:lnTo>
                  <a:lnTo>
                    <a:pt x="41" y="6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60" y="30"/>
                  </a:lnTo>
                  <a:lnTo>
                    <a:pt x="64" y="19"/>
                  </a:lnTo>
                  <a:lnTo>
                    <a:pt x="65" y="1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0" name="Freeform 746"/>
            <p:cNvSpPr/>
            <p:nvPr/>
          </p:nvSpPr>
          <p:spPr bwMode="auto">
            <a:xfrm>
              <a:off x="6591301" y="4719638"/>
              <a:ext cx="42863" cy="60325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3" y="15"/>
                </a:cxn>
                <a:cxn ang="0">
                  <a:pos x="53" y="27"/>
                </a:cxn>
                <a:cxn ang="0">
                  <a:pos x="37" y="55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5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18" y="102"/>
                </a:cxn>
                <a:cxn ang="0">
                  <a:pos x="27" y="88"/>
                </a:cxn>
                <a:cxn ang="0">
                  <a:pos x="44" y="61"/>
                </a:cxn>
                <a:cxn ang="0">
                  <a:pos x="61" y="35"/>
                </a:cxn>
                <a:cxn ang="0">
                  <a:pos x="69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0" h="115">
                  <a:moveTo>
                    <a:pt x="72" y="3"/>
                  </a:moveTo>
                  <a:lnTo>
                    <a:pt x="72" y="3"/>
                  </a:lnTo>
                  <a:lnTo>
                    <a:pt x="63" y="15"/>
                  </a:lnTo>
                  <a:lnTo>
                    <a:pt x="53" y="27"/>
                  </a:lnTo>
                  <a:lnTo>
                    <a:pt x="37" y="55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5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18" y="102"/>
                  </a:lnTo>
                  <a:lnTo>
                    <a:pt x="27" y="88"/>
                  </a:lnTo>
                  <a:lnTo>
                    <a:pt x="44" y="61"/>
                  </a:lnTo>
                  <a:lnTo>
                    <a:pt x="61" y="35"/>
                  </a:lnTo>
                  <a:lnTo>
                    <a:pt x="69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1" name="Freeform 747"/>
            <p:cNvSpPr/>
            <p:nvPr/>
          </p:nvSpPr>
          <p:spPr bwMode="auto">
            <a:xfrm>
              <a:off x="6638926" y="4722813"/>
              <a:ext cx="39688" cy="58738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10"/>
                </a:cxn>
                <a:cxn ang="0">
                  <a:pos x="63" y="16"/>
                </a:cxn>
                <a:cxn ang="0">
                  <a:pos x="59" y="21"/>
                </a:cxn>
                <a:cxn ang="0">
                  <a:pos x="55" y="27"/>
                </a:cxn>
                <a:cxn ang="0">
                  <a:pos x="47" y="39"/>
                </a:cxn>
                <a:cxn ang="0">
                  <a:pos x="43" y="44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30" y="65"/>
                </a:cxn>
                <a:cxn ang="0">
                  <a:pos x="21" y="79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7" y="113"/>
                </a:cxn>
                <a:cxn ang="0">
                  <a:pos x="12" y="111"/>
                </a:cxn>
                <a:cxn ang="0">
                  <a:pos x="16" y="108"/>
                </a:cxn>
                <a:cxn ang="0">
                  <a:pos x="16" y="108"/>
                </a:cxn>
                <a:cxn ang="0">
                  <a:pos x="19" y="107"/>
                </a:cxn>
                <a:cxn ang="0">
                  <a:pos x="19" y="104"/>
                </a:cxn>
                <a:cxn ang="0">
                  <a:pos x="19" y="102"/>
                </a:cxn>
                <a:cxn ang="0">
                  <a:pos x="17" y="100"/>
                </a:cxn>
                <a:cxn ang="0">
                  <a:pos x="17" y="100"/>
                </a:cxn>
                <a:cxn ang="0">
                  <a:pos x="33" y="74"/>
                </a:cxn>
                <a:cxn ang="0">
                  <a:pos x="43" y="62"/>
                </a:cxn>
                <a:cxn ang="0">
                  <a:pos x="52" y="49"/>
                </a:cxn>
                <a:cxn ang="0">
                  <a:pos x="52" y="49"/>
                </a:cxn>
                <a:cxn ang="0">
                  <a:pos x="56" y="44"/>
                </a:cxn>
                <a:cxn ang="0">
                  <a:pos x="60" y="38"/>
                </a:cxn>
                <a:cxn ang="0">
                  <a:pos x="67" y="25"/>
                </a:cxn>
                <a:cxn ang="0">
                  <a:pos x="67" y="25"/>
                </a:cxn>
                <a:cxn ang="0">
                  <a:pos x="70" y="20"/>
                </a:cxn>
                <a:cxn ang="0">
                  <a:pos x="73" y="16"/>
                </a:cxn>
                <a:cxn ang="0">
                  <a:pos x="75" y="12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77" h="113">
                  <a:moveTo>
                    <a:pt x="68" y="3"/>
                  </a:moveTo>
                  <a:lnTo>
                    <a:pt x="68" y="3"/>
                  </a:lnTo>
                  <a:lnTo>
                    <a:pt x="66" y="10"/>
                  </a:lnTo>
                  <a:lnTo>
                    <a:pt x="63" y="16"/>
                  </a:lnTo>
                  <a:lnTo>
                    <a:pt x="59" y="21"/>
                  </a:lnTo>
                  <a:lnTo>
                    <a:pt x="55" y="27"/>
                  </a:lnTo>
                  <a:lnTo>
                    <a:pt x="47" y="39"/>
                  </a:lnTo>
                  <a:lnTo>
                    <a:pt x="43" y="44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0" y="65"/>
                  </a:lnTo>
                  <a:lnTo>
                    <a:pt x="21" y="79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12" y="111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9" y="107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33" y="74"/>
                  </a:lnTo>
                  <a:lnTo>
                    <a:pt x="43" y="62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6" y="44"/>
                  </a:lnTo>
                  <a:lnTo>
                    <a:pt x="60" y="38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70" y="20"/>
                  </a:lnTo>
                  <a:lnTo>
                    <a:pt x="73" y="16"/>
                  </a:lnTo>
                  <a:lnTo>
                    <a:pt x="75" y="12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2" name="Freeform 748"/>
            <p:cNvSpPr/>
            <p:nvPr/>
          </p:nvSpPr>
          <p:spPr bwMode="auto">
            <a:xfrm>
              <a:off x="6694488" y="4727575"/>
              <a:ext cx="30163" cy="4603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3" y="11"/>
                </a:cxn>
                <a:cxn ang="0">
                  <a:pos x="37" y="18"/>
                </a:cxn>
                <a:cxn ang="0">
                  <a:pos x="25" y="34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4" y="67"/>
                </a:cxn>
                <a:cxn ang="0">
                  <a:pos x="4" y="67"/>
                </a:cxn>
                <a:cxn ang="0">
                  <a:pos x="2" y="72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3" y="88"/>
                </a:cxn>
                <a:cxn ang="0">
                  <a:pos x="3" y="88"/>
                </a:cxn>
                <a:cxn ang="0">
                  <a:pos x="7" y="89"/>
                </a:cxn>
                <a:cxn ang="0">
                  <a:pos x="10" y="88"/>
                </a:cxn>
                <a:cxn ang="0">
                  <a:pos x="12" y="86"/>
                </a:cxn>
                <a:cxn ang="0">
                  <a:pos x="14" y="83"/>
                </a:cxn>
                <a:cxn ang="0">
                  <a:pos x="14" y="83"/>
                </a:cxn>
                <a:cxn ang="0">
                  <a:pos x="14" y="80"/>
                </a:cxn>
                <a:cxn ang="0">
                  <a:pos x="14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6" y="63"/>
                </a:cxn>
                <a:cxn ang="0">
                  <a:pos x="16" y="63"/>
                </a:cxn>
                <a:cxn ang="0">
                  <a:pos x="24" y="53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44" y="26"/>
                </a:cxn>
                <a:cxn ang="0">
                  <a:pos x="50" y="16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9">
                  <a:moveTo>
                    <a:pt x="48" y="3"/>
                  </a:moveTo>
                  <a:lnTo>
                    <a:pt x="48" y="3"/>
                  </a:lnTo>
                  <a:lnTo>
                    <a:pt x="43" y="11"/>
                  </a:lnTo>
                  <a:lnTo>
                    <a:pt x="37" y="18"/>
                  </a:lnTo>
                  <a:lnTo>
                    <a:pt x="25" y="34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2" y="72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7" y="89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24" y="53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44" y="26"/>
                  </a:lnTo>
                  <a:lnTo>
                    <a:pt x="50" y="16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3" name="Freeform 749"/>
            <p:cNvSpPr/>
            <p:nvPr/>
          </p:nvSpPr>
          <p:spPr bwMode="auto">
            <a:xfrm>
              <a:off x="6737351" y="4727575"/>
              <a:ext cx="36513" cy="52388"/>
            </a:xfrm>
            <a:custGeom>
              <a:avLst/>
              <a:gdLst/>
              <a:ahLst/>
              <a:cxnLst>
                <a:cxn ang="0">
                  <a:pos x="61" y="3"/>
                </a:cxn>
                <a:cxn ang="0">
                  <a:pos x="61" y="3"/>
                </a:cxn>
                <a:cxn ang="0">
                  <a:pos x="58" y="10"/>
                </a:cxn>
                <a:cxn ang="0">
                  <a:pos x="54" y="17"/>
                </a:cxn>
                <a:cxn ang="0">
                  <a:pos x="44" y="32"/>
                </a:cxn>
                <a:cxn ang="0">
                  <a:pos x="32" y="45"/>
                </a:cxn>
                <a:cxn ang="0">
                  <a:pos x="20" y="58"/>
                </a:cxn>
                <a:cxn ang="0">
                  <a:pos x="20" y="58"/>
                </a:cxn>
                <a:cxn ang="0">
                  <a:pos x="12" y="66"/>
                </a:cxn>
                <a:cxn ang="0">
                  <a:pos x="7" y="73"/>
                </a:cxn>
                <a:cxn ang="0">
                  <a:pos x="2" y="82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6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88"/>
                </a:cxn>
                <a:cxn ang="0">
                  <a:pos x="14" y="82"/>
                </a:cxn>
                <a:cxn ang="0">
                  <a:pos x="17" y="75"/>
                </a:cxn>
                <a:cxn ang="0">
                  <a:pos x="21" y="70"/>
                </a:cxn>
                <a:cxn ang="0">
                  <a:pos x="30" y="60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50" y="40"/>
                </a:cxn>
                <a:cxn ang="0">
                  <a:pos x="58" y="29"/>
                </a:cxn>
                <a:cxn ang="0">
                  <a:pos x="65" y="16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1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1" y="3"/>
                </a:cxn>
                <a:cxn ang="0">
                  <a:pos x="61" y="3"/>
                </a:cxn>
              </a:cxnLst>
              <a:rect l="0" t="0" r="r" b="b"/>
              <a:pathLst>
                <a:path w="71" h="99">
                  <a:moveTo>
                    <a:pt x="61" y="3"/>
                  </a:moveTo>
                  <a:lnTo>
                    <a:pt x="61" y="3"/>
                  </a:lnTo>
                  <a:lnTo>
                    <a:pt x="58" y="10"/>
                  </a:lnTo>
                  <a:lnTo>
                    <a:pt x="54" y="17"/>
                  </a:lnTo>
                  <a:lnTo>
                    <a:pt x="44" y="32"/>
                  </a:lnTo>
                  <a:lnTo>
                    <a:pt x="32" y="45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2" y="66"/>
                  </a:lnTo>
                  <a:lnTo>
                    <a:pt x="7" y="73"/>
                  </a:lnTo>
                  <a:lnTo>
                    <a:pt x="2" y="82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6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88"/>
                  </a:lnTo>
                  <a:lnTo>
                    <a:pt x="14" y="82"/>
                  </a:lnTo>
                  <a:lnTo>
                    <a:pt x="17" y="75"/>
                  </a:lnTo>
                  <a:lnTo>
                    <a:pt x="21" y="70"/>
                  </a:lnTo>
                  <a:lnTo>
                    <a:pt x="30" y="6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50" y="40"/>
                  </a:lnTo>
                  <a:lnTo>
                    <a:pt x="58" y="29"/>
                  </a:lnTo>
                  <a:lnTo>
                    <a:pt x="65" y="16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1" y="3"/>
                  </a:lnTo>
                  <a:lnTo>
                    <a:pt x="6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4" name="Freeform 750"/>
            <p:cNvSpPr/>
            <p:nvPr/>
          </p:nvSpPr>
          <p:spPr bwMode="auto">
            <a:xfrm>
              <a:off x="6794501" y="4714875"/>
              <a:ext cx="38100" cy="5397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8" y="11"/>
                </a:cxn>
                <a:cxn ang="0">
                  <a:pos x="54" y="17"/>
                </a:cxn>
                <a:cxn ang="0">
                  <a:pos x="44" y="29"/>
                </a:cxn>
                <a:cxn ang="0">
                  <a:pos x="33" y="40"/>
                </a:cxn>
                <a:cxn ang="0">
                  <a:pos x="23" y="53"/>
                </a:cxn>
                <a:cxn ang="0">
                  <a:pos x="23" y="53"/>
                </a:cxn>
                <a:cxn ang="0">
                  <a:pos x="16" y="62"/>
                </a:cxn>
                <a:cxn ang="0">
                  <a:pos x="9" y="71"/>
                </a:cxn>
                <a:cxn ang="0">
                  <a:pos x="4" y="82"/>
                </a:cxn>
                <a:cxn ang="0">
                  <a:pos x="2" y="87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8" y="101"/>
                </a:cxn>
                <a:cxn ang="0">
                  <a:pos x="9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0" y="91"/>
                </a:cxn>
                <a:cxn ang="0">
                  <a:pos x="12" y="84"/>
                </a:cxn>
                <a:cxn ang="0">
                  <a:pos x="16" y="77"/>
                </a:cxn>
                <a:cxn ang="0">
                  <a:pos x="20" y="69"/>
                </a:cxn>
                <a:cxn ang="0">
                  <a:pos x="31" y="56"/>
                </a:cxn>
                <a:cxn ang="0">
                  <a:pos x="41" y="46"/>
                </a:cxn>
                <a:cxn ang="0">
                  <a:pos x="41" y="46"/>
                </a:cxn>
                <a:cxn ang="0">
                  <a:pos x="49" y="36"/>
                </a:cxn>
                <a:cxn ang="0">
                  <a:pos x="58" y="27"/>
                </a:cxn>
                <a:cxn ang="0">
                  <a:pos x="65" y="17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02">
                  <a:moveTo>
                    <a:pt x="62" y="3"/>
                  </a:moveTo>
                  <a:lnTo>
                    <a:pt x="62" y="3"/>
                  </a:lnTo>
                  <a:lnTo>
                    <a:pt x="58" y="11"/>
                  </a:lnTo>
                  <a:lnTo>
                    <a:pt x="54" y="17"/>
                  </a:lnTo>
                  <a:lnTo>
                    <a:pt x="44" y="29"/>
                  </a:lnTo>
                  <a:lnTo>
                    <a:pt x="33" y="40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16" y="62"/>
                  </a:lnTo>
                  <a:lnTo>
                    <a:pt x="9" y="71"/>
                  </a:lnTo>
                  <a:lnTo>
                    <a:pt x="4" y="82"/>
                  </a:lnTo>
                  <a:lnTo>
                    <a:pt x="2" y="87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8" y="101"/>
                  </a:lnTo>
                  <a:lnTo>
                    <a:pt x="9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0" y="91"/>
                  </a:lnTo>
                  <a:lnTo>
                    <a:pt x="12" y="84"/>
                  </a:lnTo>
                  <a:lnTo>
                    <a:pt x="16" y="77"/>
                  </a:lnTo>
                  <a:lnTo>
                    <a:pt x="20" y="69"/>
                  </a:lnTo>
                  <a:lnTo>
                    <a:pt x="31" y="5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9" y="36"/>
                  </a:lnTo>
                  <a:lnTo>
                    <a:pt x="58" y="27"/>
                  </a:lnTo>
                  <a:lnTo>
                    <a:pt x="65" y="17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5" name="Freeform 751"/>
            <p:cNvSpPr/>
            <p:nvPr/>
          </p:nvSpPr>
          <p:spPr bwMode="auto">
            <a:xfrm>
              <a:off x="6837363" y="4716463"/>
              <a:ext cx="30163" cy="47625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2"/>
                </a:cxn>
                <a:cxn ang="0">
                  <a:pos x="24" y="43"/>
                </a:cxn>
                <a:cxn ang="0">
                  <a:pos x="13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5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1" y="67"/>
                </a:cxn>
                <a:cxn ang="0">
                  <a:pos x="32" y="48"/>
                </a:cxn>
                <a:cxn ang="0">
                  <a:pos x="44" y="2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0">
                  <a:moveTo>
                    <a:pt x="48" y="2"/>
                  </a:moveTo>
                  <a:lnTo>
                    <a:pt x="48" y="2"/>
                  </a:lnTo>
                  <a:lnTo>
                    <a:pt x="36" y="22"/>
                  </a:lnTo>
                  <a:lnTo>
                    <a:pt x="24" y="43"/>
                  </a:lnTo>
                  <a:lnTo>
                    <a:pt x="13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5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1" y="67"/>
                  </a:lnTo>
                  <a:lnTo>
                    <a:pt x="32" y="48"/>
                  </a:lnTo>
                  <a:lnTo>
                    <a:pt x="44" y="2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6" name="Freeform 752"/>
            <p:cNvSpPr/>
            <p:nvPr/>
          </p:nvSpPr>
          <p:spPr bwMode="auto">
            <a:xfrm>
              <a:off x="6878638" y="4716463"/>
              <a:ext cx="36513" cy="52388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0" y="3"/>
                </a:cxn>
                <a:cxn ang="0">
                  <a:pos x="59" y="4"/>
                </a:cxn>
                <a:cxn ang="0">
                  <a:pos x="59" y="4"/>
                </a:cxn>
                <a:cxn ang="0">
                  <a:pos x="58" y="9"/>
                </a:cxn>
                <a:cxn ang="0">
                  <a:pos x="55" y="14"/>
                </a:cxn>
                <a:cxn ang="0">
                  <a:pos x="46" y="25"/>
                </a:cxn>
                <a:cxn ang="0">
                  <a:pos x="23" y="52"/>
                </a:cxn>
                <a:cxn ang="0">
                  <a:pos x="11" y="65"/>
                </a:cxn>
                <a:cxn ang="0">
                  <a:pos x="6" y="73"/>
                </a:cxn>
                <a:cxn ang="0">
                  <a:pos x="3" y="79"/>
                </a:cxn>
                <a:cxn ang="0">
                  <a:pos x="0" y="84"/>
                </a:cxn>
                <a:cxn ang="0">
                  <a:pos x="0" y="90"/>
                </a:cxn>
                <a:cxn ang="0">
                  <a:pos x="1" y="94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1" y="96"/>
                </a:cxn>
                <a:cxn ang="0">
                  <a:pos x="11" y="95"/>
                </a:cxn>
                <a:cxn ang="0">
                  <a:pos x="11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9" y="90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25" y="65"/>
                </a:cxn>
                <a:cxn ang="0">
                  <a:pos x="35" y="51"/>
                </a:cxn>
                <a:cxn ang="0">
                  <a:pos x="58" y="24"/>
                </a:cxn>
                <a:cxn ang="0">
                  <a:pos x="65" y="13"/>
                </a:cxn>
                <a:cxn ang="0">
                  <a:pos x="67" y="9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68" h="99">
                  <a:moveTo>
                    <a:pt x="68" y="4"/>
                  </a:move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8" y="9"/>
                  </a:lnTo>
                  <a:lnTo>
                    <a:pt x="55" y="14"/>
                  </a:lnTo>
                  <a:lnTo>
                    <a:pt x="46" y="25"/>
                  </a:lnTo>
                  <a:lnTo>
                    <a:pt x="23" y="52"/>
                  </a:lnTo>
                  <a:lnTo>
                    <a:pt x="11" y="65"/>
                  </a:lnTo>
                  <a:lnTo>
                    <a:pt x="6" y="73"/>
                  </a:lnTo>
                  <a:lnTo>
                    <a:pt x="3" y="79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1" y="94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9" y="90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25" y="65"/>
                  </a:lnTo>
                  <a:lnTo>
                    <a:pt x="35" y="51"/>
                  </a:lnTo>
                  <a:lnTo>
                    <a:pt x="58" y="24"/>
                  </a:lnTo>
                  <a:lnTo>
                    <a:pt x="65" y="13"/>
                  </a:lnTo>
                  <a:lnTo>
                    <a:pt x="67" y="9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7" name="Freeform 753"/>
            <p:cNvSpPr/>
            <p:nvPr/>
          </p:nvSpPr>
          <p:spPr bwMode="auto">
            <a:xfrm>
              <a:off x="6337301" y="4170363"/>
              <a:ext cx="5080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2"/>
                </a:cxn>
                <a:cxn ang="0">
                  <a:pos x="79" y="20"/>
                </a:cxn>
                <a:cxn ang="0">
                  <a:pos x="74" y="28"/>
                </a:cxn>
                <a:cxn ang="0">
                  <a:pos x="70" y="36"/>
                </a:cxn>
                <a:cxn ang="0">
                  <a:pos x="70" y="36"/>
                </a:cxn>
                <a:cxn ang="0">
                  <a:pos x="60" y="58"/>
                </a:cxn>
                <a:cxn ang="0">
                  <a:pos x="54" y="6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35" y="98"/>
                </a:cxn>
                <a:cxn ang="0">
                  <a:pos x="23" y="118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1"/>
                </a:cxn>
                <a:cxn ang="0">
                  <a:pos x="0" y="164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8" y="166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20" y="144"/>
                </a:cxn>
                <a:cxn ang="0">
                  <a:pos x="32" y="124"/>
                </a:cxn>
                <a:cxn ang="0">
                  <a:pos x="45" y="104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66" y="65"/>
                </a:cxn>
                <a:cxn ang="0">
                  <a:pos x="72" y="56"/>
                </a:cxn>
                <a:cxn ang="0">
                  <a:pos x="76" y="47"/>
                </a:cxn>
                <a:cxn ang="0">
                  <a:pos x="76" y="47"/>
                </a:cxn>
                <a:cxn ang="0">
                  <a:pos x="80" y="39"/>
                </a:cxn>
                <a:cxn ang="0">
                  <a:pos x="84" y="30"/>
                </a:cxn>
                <a:cxn ang="0">
                  <a:pos x="88" y="22"/>
                </a:cxn>
                <a:cxn ang="0">
                  <a:pos x="92" y="14"/>
                </a:cxn>
                <a:cxn ang="0">
                  <a:pos x="92" y="14"/>
                </a:cxn>
                <a:cxn ang="0">
                  <a:pos x="94" y="13"/>
                </a:cxn>
                <a:cxn ang="0">
                  <a:pos x="94" y="10"/>
                </a:cxn>
                <a:cxn ang="0">
                  <a:pos x="94" y="5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2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4" h="167">
                  <a:moveTo>
                    <a:pt x="85" y="4"/>
                  </a:moveTo>
                  <a:lnTo>
                    <a:pt x="85" y="4"/>
                  </a:lnTo>
                  <a:lnTo>
                    <a:pt x="83" y="12"/>
                  </a:lnTo>
                  <a:lnTo>
                    <a:pt x="79" y="20"/>
                  </a:lnTo>
                  <a:lnTo>
                    <a:pt x="74" y="2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60" y="58"/>
                  </a:lnTo>
                  <a:lnTo>
                    <a:pt x="54" y="6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35" y="98"/>
                  </a:lnTo>
                  <a:lnTo>
                    <a:pt x="23" y="118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4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8" y="166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20" y="144"/>
                  </a:lnTo>
                  <a:lnTo>
                    <a:pt x="32" y="124"/>
                  </a:lnTo>
                  <a:lnTo>
                    <a:pt x="45" y="10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6" y="65"/>
                  </a:lnTo>
                  <a:lnTo>
                    <a:pt x="72" y="56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80" y="39"/>
                  </a:lnTo>
                  <a:lnTo>
                    <a:pt x="84" y="30"/>
                  </a:lnTo>
                  <a:lnTo>
                    <a:pt x="88" y="2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2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8" name="Freeform 754"/>
            <p:cNvSpPr/>
            <p:nvPr/>
          </p:nvSpPr>
          <p:spPr bwMode="auto">
            <a:xfrm>
              <a:off x="6335713" y="4165600"/>
              <a:ext cx="95250" cy="142875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49" y="38"/>
                </a:cxn>
                <a:cxn ang="0">
                  <a:pos x="125" y="73"/>
                </a:cxn>
                <a:cxn ang="0">
                  <a:pos x="99" y="107"/>
                </a:cxn>
                <a:cxn ang="0">
                  <a:pos x="74" y="141"/>
                </a:cxn>
                <a:cxn ang="0">
                  <a:pos x="74" y="141"/>
                </a:cxn>
                <a:cxn ang="0">
                  <a:pos x="61" y="156"/>
                </a:cxn>
                <a:cxn ang="0">
                  <a:pos x="50" y="173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9" y="219"/>
                </a:cxn>
                <a:cxn ang="0">
                  <a:pos x="11" y="233"/>
                </a:cxn>
                <a:cxn ang="0">
                  <a:pos x="6" y="242"/>
                </a:cxn>
                <a:cxn ang="0">
                  <a:pos x="3" y="249"/>
                </a:cxn>
                <a:cxn ang="0">
                  <a:pos x="1" y="257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0" y="268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1"/>
                </a:cxn>
                <a:cxn ang="0">
                  <a:pos x="7" y="269"/>
                </a:cxn>
                <a:cxn ang="0">
                  <a:pos x="9" y="268"/>
                </a:cxn>
                <a:cxn ang="0">
                  <a:pos x="9" y="265"/>
                </a:cxn>
                <a:cxn ang="0">
                  <a:pos x="9" y="265"/>
                </a:cxn>
                <a:cxn ang="0">
                  <a:pos x="12" y="256"/>
                </a:cxn>
                <a:cxn ang="0">
                  <a:pos x="15" y="247"/>
                </a:cxn>
                <a:cxn ang="0">
                  <a:pos x="19" y="238"/>
                </a:cxn>
                <a:cxn ang="0">
                  <a:pos x="23" y="229"/>
                </a:cxn>
                <a:cxn ang="0">
                  <a:pos x="34" y="212"/>
                </a:cxn>
                <a:cxn ang="0">
                  <a:pos x="46" y="195"/>
                </a:cxn>
                <a:cxn ang="0">
                  <a:pos x="46" y="195"/>
                </a:cxn>
                <a:cxn ang="0">
                  <a:pos x="69" y="161"/>
                </a:cxn>
                <a:cxn ang="0">
                  <a:pos x="95" y="127"/>
                </a:cxn>
                <a:cxn ang="0">
                  <a:pos x="95" y="127"/>
                </a:cxn>
                <a:cxn ang="0">
                  <a:pos x="118" y="98"/>
                </a:cxn>
                <a:cxn ang="0">
                  <a:pos x="140" y="69"/>
                </a:cxn>
                <a:cxn ang="0">
                  <a:pos x="160" y="38"/>
                </a:cxn>
                <a:cxn ang="0">
                  <a:pos x="180" y="7"/>
                </a:cxn>
                <a:cxn ang="0">
                  <a:pos x="180" y="7"/>
                </a:cxn>
                <a:cxn ang="0">
                  <a:pos x="180" y="5"/>
                </a:cxn>
                <a:cxn ang="0">
                  <a:pos x="180" y="3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0" h="271">
                  <a:moveTo>
                    <a:pt x="172" y="2"/>
                  </a:moveTo>
                  <a:lnTo>
                    <a:pt x="172" y="2"/>
                  </a:lnTo>
                  <a:lnTo>
                    <a:pt x="149" y="38"/>
                  </a:lnTo>
                  <a:lnTo>
                    <a:pt x="125" y="73"/>
                  </a:lnTo>
                  <a:lnTo>
                    <a:pt x="99" y="107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61" y="156"/>
                  </a:lnTo>
                  <a:lnTo>
                    <a:pt x="50" y="173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9" y="219"/>
                  </a:lnTo>
                  <a:lnTo>
                    <a:pt x="11" y="233"/>
                  </a:lnTo>
                  <a:lnTo>
                    <a:pt x="6" y="242"/>
                  </a:lnTo>
                  <a:lnTo>
                    <a:pt x="3" y="249"/>
                  </a:lnTo>
                  <a:lnTo>
                    <a:pt x="1" y="257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8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1"/>
                  </a:lnTo>
                  <a:lnTo>
                    <a:pt x="7" y="269"/>
                  </a:lnTo>
                  <a:lnTo>
                    <a:pt x="9" y="268"/>
                  </a:lnTo>
                  <a:lnTo>
                    <a:pt x="9" y="265"/>
                  </a:lnTo>
                  <a:lnTo>
                    <a:pt x="9" y="265"/>
                  </a:lnTo>
                  <a:lnTo>
                    <a:pt x="12" y="256"/>
                  </a:lnTo>
                  <a:lnTo>
                    <a:pt x="15" y="247"/>
                  </a:lnTo>
                  <a:lnTo>
                    <a:pt x="19" y="238"/>
                  </a:lnTo>
                  <a:lnTo>
                    <a:pt x="23" y="229"/>
                  </a:lnTo>
                  <a:lnTo>
                    <a:pt x="34" y="212"/>
                  </a:lnTo>
                  <a:lnTo>
                    <a:pt x="46" y="195"/>
                  </a:lnTo>
                  <a:lnTo>
                    <a:pt x="46" y="195"/>
                  </a:lnTo>
                  <a:lnTo>
                    <a:pt x="69" y="161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118" y="98"/>
                  </a:lnTo>
                  <a:lnTo>
                    <a:pt x="140" y="69"/>
                  </a:lnTo>
                  <a:lnTo>
                    <a:pt x="160" y="38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9" name="Freeform 755"/>
            <p:cNvSpPr/>
            <p:nvPr/>
          </p:nvSpPr>
          <p:spPr bwMode="auto">
            <a:xfrm>
              <a:off x="6345238" y="4165600"/>
              <a:ext cx="120650" cy="1571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06" y="18"/>
                </a:cxn>
                <a:cxn ang="0">
                  <a:pos x="194" y="35"/>
                </a:cxn>
                <a:cxn ang="0">
                  <a:pos x="183" y="53"/>
                </a:cxn>
                <a:cxn ang="0">
                  <a:pos x="170" y="69"/>
                </a:cxn>
                <a:cxn ang="0">
                  <a:pos x="170" y="69"/>
                </a:cxn>
                <a:cxn ang="0">
                  <a:pos x="138" y="112"/>
                </a:cxn>
                <a:cxn ang="0">
                  <a:pos x="123" y="132"/>
                </a:cxn>
                <a:cxn ang="0">
                  <a:pos x="106" y="153"/>
                </a:cxn>
                <a:cxn ang="0">
                  <a:pos x="106" y="153"/>
                </a:cxn>
                <a:cxn ang="0">
                  <a:pos x="91" y="171"/>
                </a:cxn>
                <a:cxn ang="0">
                  <a:pos x="76" y="191"/>
                </a:cxn>
                <a:cxn ang="0">
                  <a:pos x="61" y="211"/>
                </a:cxn>
                <a:cxn ang="0">
                  <a:pos x="45" y="229"/>
                </a:cxn>
                <a:cxn ang="0">
                  <a:pos x="45" y="229"/>
                </a:cxn>
                <a:cxn ang="0">
                  <a:pos x="33" y="244"/>
                </a:cxn>
                <a:cxn ang="0">
                  <a:pos x="20" y="259"/>
                </a:cxn>
                <a:cxn ang="0">
                  <a:pos x="9" y="276"/>
                </a:cxn>
                <a:cxn ang="0">
                  <a:pos x="4" y="284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5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6" y="299"/>
                </a:cxn>
                <a:cxn ang="0">
                  <a:pos x="6" y="299"/>
                </a:cxn>
                <a:cxn ang="0">
                  <a:pos x="9" y="298"/>
                </a:cxn>
                <a:cxn ang="0">
                  <a:pos x="11" y="295"/>
                </a:cxn>
                <a:cxn ang="0">
                  <a:pos x="13" y="293"/>
                </a:cxn>
                <a:cxn ang="0">
                  <a:pos x="14" y="290"/>
                </a:cxn>
                <a:cxn ang="0">
                  <a:pos x="14" y="290"/>
                </a:cxn>
                <a:cxn ang="0">
                  <a:pos x="14" y="288"/>
                </a:cxn>
                <a:cxn ang="0">
                  <a:pos x="13" y="287"/>
                </a:cxn>
                <a:cxn ang="0">
                  <a:pos x="13" y="287"/>
                </a:cxn>
                <a:cxn ang="0">
                  <a:pos x="18" y="279"/>
                </a:cxn>
                <a:cxn ang="0">
                  <a:pos x="25" y="270"/>
                </a:cxn>
                <a:cxn ang="0">
                  <a:pos x="37" y="253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94" y="185"/>
                </a:cxn>
                <a:cxn ang="0">
                  <a:pos x="124" y="147"/>
                </a:cxn>
                <a:cxn ang="0">
                  <a:pos x="124" y="147"/>
                </a:cxn>
                <a:cxn ang="0">
                  <a:pos x="149" y="115"/>
                </a:cxn>
                <a:cxn ang="0">
                  <a:pos x="172" y="82"/>
                </a:cxn>
                <a:cxn ang="0">
                  <a:pos x="172" y="82"/>
                </a:cxn>
                <a:cxn ang="0">
                  <a:pos x="185" y="63"/>
                </a:cxn>
                <a:cxn ang="0">
                  <a:pos x="198" y="44"/>
                </a:cxn>
                <a:cxn ang="0">
                  <a:pos x="212" y="26"/>
                </a:cxn>
                <a:cxn ang="0">
                  <a:pos x="226" y="8"/>
                </a:cxn>
                <a:cxn ang="0">
                  <a:pos x="226" y="8"/>
                </a:cxn>
                <a:cxn ang="0">
                  <a:pos x="227" y="6"/>
                </a:cxn>
                <a:cxn ang="0">
                  <a:pos x="228" y="4"/>
                </a:cxn>
                <a:cxn ang="0">
                  <a:pos x="227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8" h="299">
                  <a:moveTo>
                    <a:pt x="220" y="1"/>
                  </a:moveTo>
                  <a:lnTo>
                    <a:pt x="220" y="1"/>
                  </a:lnTo>
                  <a:lnTo>
                    <a:pt x="206" y="18"/>
                  </a:lnTo>
                  <a:lnTo>
                    <a:pt x="194" y="35"/>
                  </a:lnTo>
                  <a:lnTo>
                    <a:pt x="183" y="53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38" y="112"/>
                  </a:lnTo>
                  <a:lnTo>
                    <a:pt x="123" y="132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91" y="171"/>
                  </a:lnTo>
                  <a:lnTo>
                    <a:pt x="76" y="191"/>
                  </a:lnTo>
                  <a:lnTo>
                    <a:pt x="61" y="211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33" y="244"/>
                  </a:lnTo>
                  <a:lnTo>
                    <a:pt x="20" y="259"/>
                  </a:lnTo>
                  <a:lnTo>
                    <a:pt x="9" y="276"/>
                  </a:lnTo>
                  <a:lnTo>
                    <a:pt x="4" y="284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5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9" y="298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4" y="290"/>
                  </a:lnTo>
                  <a:lnTo>
                    <a:pt x="14" y="290"/>
                  </a:lnTo>
                  <a:lnTo>
                    <a:pt x="14" y="288"/>
                  </a:lnTo>
                  <a:lnTo>
                    <a:pt x="13" y="287"/>
                  </a:lnTo>
                  <a:lnTo>
                    <a:pt x="13" y="287"/>
                  </a:lnTo>
                  <a:lnTo>
                    <a:pt x="18" y="279"/>
                  </a:lnTo>
                  <a:lnTo>
                    <a:pt x="25" y="270"/>
                  </a:lnTo>
                  <a:lnTo>
                    <a:pt x="37" y="25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94" y="185"/>
                  </a:lnTo>
                  <a:lnTo>
                    <a:pt x="124" y="147"/>
                  </a:lnTo>
                  <a:lnTo>
                    <a:pt x="124" y="147"/>
                  </a:lnTo>
                  <a:lnTo>
                    <a:pt x="149" y="115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85" y="63"/>
                  </a:lnTo>
                  <a:lnTo>
                    <a:pt x="198" y="44"/>
                  </a:lnTo>
                  <a:lnTo>
                    <a:pt x="212" y="26"/>
                  </a:lnTo>
                  <a:lnTo>
                    <a:pt x="226" y="8"/>
                  </a:lnTo>
                  <a:lnTo>
                    <a:pt x="226" y="8"/>
                  </a:lnTo>
                  <a:lnTo>
                    <a:pt x="227" y="6"/>
                  </a:lnTo>
                  <a:lnTo>
                    <a:pt x="228" y="4"/>
                  </a:lnTo>
                  <a:lnTo>
                    <a:pt x="227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0" name="Freeform 756"/>
            <p:cNvSpPr/>
            <p:nvPr/>
          </p:nvSpPr>
          <p:spPr bwMode="auto">
            <a:xfrm>
              <a:off x="6372226" y="4178300"/>
              <a:ext cx="131763" cy="160338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30" y="9"/>
                </a:cxn>
                <a:cxn ang="0">
                  <a:pos x="220" y="18"/>
                </a:cxn>
                <a:cxn ang="0">
                  <a:pos x="205" y="36"/>
                </a:cxn>
                <a:cxn ang="0">
                  <a:pos x="189" y="56"/>
                </a:cxn>
                <a:cxn ang="0">
                  <a:pos x="176" y="75"/>
                </a:cxn>
                <a:cxn ang="0">
                  <a:pos x="149" y="115"/>
                </a:cxn>
                <a:cxn ang="0">
                  <a:pos x="135" y="135"/>
                </a:cxn>
                <a:cxn ang="0">
                  <a:pos x="119" y="155"/>
                </a:cxn>
                <a:cxn ang="0">
                  <a:pos x="119" y="155"/>
                </a:cxn>
                <a:cxn ang="0">
                  <a:pos x="82" y="198"/>
                </a:cxn>
                <a:cxn ang="0">
                  <a:pos x="43" y="239"/>
                </a:cxn>
                <a:cxn ang="0">
                  <a:pos x="43" y="239"/>
                </a:cxn>
                <a:cxn ang="0">
                  <a:pos x="29" y="253"/>
                </a:cxn>
                <a:cxn ang="0">
                  <a:pos x="16" y="266"/>
                </a:cxn>
                <a:cxn ang="0">
                  <a:pos x="11" y="274"/>
                </a:cxn>
                <a:cxn ang="0">
                  <a:pos x="6" y="281"/>
                </a:cxn>
                <a:cxn ang="0">
                  <a:pos x="3" y="289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1"/>
                </a:cxn>
                <a:cxn ang="0">
                  <a:pos x="4" y="302"/>
                </a:cxn>
                <a:cxn ang="0">
                  <a:pos x="6" y="303"/>
                </a:cxn>
                <a:cxn ang="0">
                  <a:pos x="9" y="301"/>
                </a:cxn>
                <a:cxn ang="0">
                  <a:pos x="18" y="292"/>
                </a:cxn>
                <a:cxn ang="0">
                  <a:pos x="18" y="292"/>
                </a:cxn>
                <a:cxn ang="0">
                  <a:pos x="19" y="290"/>
                </a:cxn>
                <a:cxn ang="0">
                  <a:pos x="19" y="287"/>
                </a:cxn>
                <a:cxn ang="0">
                  <a:pos x="17" y="285"/>
                </a:cxn>
                <a:cxn ang="0">
                  <a:pos x="14" y="284"/>
                </a:cxn>
                <a:cxn ang="0">
                  <a:pos x="14" y="284"/>
                </a:cxn>
                <a:cxn ang="0">
                  <a:pos x="19" y="277"/>
                </a:cxn>
                <a:cxn ang="0">
                  <a:pos x="25" y="268"/>
                </a:cxn>
                <a:cxn ang="0">
                  <a:pos x="40" y="253"/>
                </a:cxn>
                <a:cxn ang="0">
                  <a:pos x="55" y="239"/>
                </a:cxn>
                <a:cxn ang="0">
                  <a:pos x="68" y="227"/>
                </a:cxn>
                <a:cxn ang="0">
                  <a:pos x="68" y="227"/>
                </a:cxn>
                <a:cxn ang="0">
                  <a:pos x="103" y="189"/>
                </a:cxn>
                <a:cxn ang="0">
                  <a:pos x="120" y="169"/>
                </a:cxn>
                <a:cxn ang="0">
                  <a:pos x="136" y="150"/>
                </a:cxn>
                <a:cxn ang="0">
                  <a:pos x="136" y="150"/>
                </a:cxn>
                <a:cxn ang="0">
                  <a:pos x="149" y="131"/>
                </a:cxn>
                <a:cxn ang="0">
                  <a:pos x="163" y="112"/>
                </a:cxn>
                <a:cxn ang="0">
                  <a:pos x="187" y="75"/>
                </a:cxn>
                <a:cxn ang="0">
                  <a:pos x="200" y="58"/>
                </a:cxn>
                <a:cxn ang="0">
                  <a:pos x="214" y="40"/>
                </a:cxn>
                <a:cxn ang="0">
                  <a:pos x="229" y="24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7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7" h="303">
                  <a:moveTo>
                    <a:pt x="239" y="1"/>
                  </a:moveTo>
                  <a:lnTo>
                    <a:pt x="239" y="1"/>
                  </a:lnTo>
                  <a:lnTo>
                    <a:pt x="230" y="9"/>
                  </a:lnTo>
                  <a:lnTo>
                    <a:pt x="220" y="18"/>
                  </a:lnTo>
                  <a:lnTo>
                    <a:pt x="205" y="36"/>
                  </a:lnTo>
                  <a:lnTo>
                    <a:pt x="189" y="56"/>
                  </a:lnTo>
                  <a:lnTo>
                    <a:pt x="176" y="75"/>
                  </a:lnTo>
                  <a:lnTo>
                    <a:pt x="149" y="115"/>
                  </a:lnTo>
                  <a:lnTo>
                    <a:pt x="135" y="135"/>
                  </a:lnTo>
                  <a:lnTo>
                    <a:pt x="119" y="155"/>
                  </a:lnTo>
                  <a:lnTo>
                    <a:pt x="119" y="155"/>
                  </a:lnTo>
                  <a:lnTo>
                    <a:pt x="82" y="198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29" y="253"/>
                  </a:lnTo>
                  <a:lnTo>
                    <a:pt x="16" y="266"/>
                  </a:lnTo>
                  <a:lnTo>
                    <a:pt x="11" y="274"/>
                  </a:lnTo>
                  <a:lnTo>
                    <a:pt x="6" y="281"/>
                  </a:lnTo>
                  <a:lnTo>
                    <a:pt x="3" y="289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1"/>
                  </a:lnTo>
                  <a:lnTo>
                    <a:pt x="4" y="302"/>
                  </a:lnTo>
                  <a:lnTo>
                    <a:pt x="6" y="303"/>
                  </a:lnTo>
                  <a:lnTo>
                    <a:pt x="9" y="301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9" y="290"/>
                  </a:lnTo>
                  <a:lnTo>
                    <a:pt x="19" y="287"/>
                  </a:lnTo>
                  <a:lnTo>
                    <a:pt x="17" y="285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9" y="277"/>
                  </a:lnTo>
                  <a:lnTo>
                    <a:pt x="25" y="268"/>
                  </a:lnTo>
                  <a:lnTo>
                    <a:pt x="40" y="253"/>
                  </a:lnTo>
                  <a:lnTo>
                    <a:pt x="55" y="239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103" y="189"/>
                  </a:lnTo>
                  <a:lnTo>
                    <a:pt x="120" y="169"/>
                  </a:lnTo>
                  <a:lnTo>
                    <a:pt x="136" y="150"/>
                  </a:lnTo>
                  <a:lnTo>
                    <a:pt x="136" y="150"/>
                  </a:lnTo>
                  <a:lnTo>
                    <a:pt x="149" y="131"/>
                  </a:lnTo>
                  <a:lnTo>
                    <a:pt x="163" y="112"/>
                  </a:lnTo>
                  <a:lnTo>
                    <a:pt x="187" y="75"/>
                  </a:lnTo>
                  <a:lnTo>
                    <a:pt x="200" y="58"/>
                  </a:lnTo>
                  <a:lnTo>
                    <a:pt x="214" y="40"/>
                  </a:lnTo>
                  <a:lnTo>
                    <a:pt x="229" y="24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7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1" name="Freeform 757"/>
            <p:cNvSpPr/>
            <p:nvPr/>
          </p:nvSpPr>
          <p:spPr bwMode="auto">
            <a:xfrm>
              <a:off x="6370638" y="4184650"/>
              <a:ext cx="165100" cy="185738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88" y="18"/>
                </a:cxn>
                <a:cxn ang="0">
                  <a:pos x="272" y="35"/>
                </a:cxn>
                <a:cxn ang="0">
                  <a:pos x="257" y="53"/>
                </a:cxn>
                <a:cxn ang="0">
                  <a:pos x="242" y="72"/>
                </a:cxn>
                <a:cxn ang="0">
                  <a:pos x="242" y="72"/>
                </a:cxn>
                <a:cxn ang="0">
                  <a:pos x="194" y="122"/>
                </a:cxn>
                <a:cxn ang="0">
                  <a:pos x="146" y="174"/>
                </a:cxn>
                <a:cxn ang="0">
                  <a:pos x="146" y="174"/>
                </a:cxn>
                <a:cxn ang="0">
                  <a:pos x="105" y="219"/>
                </a:cxn>
                <a:cxn ang="0">
                  <a:pos x="62" y="267"/>
                </a:cxn>
                <a:cxn ang="0">
                  <a:pos x="62" y="267"/>
                </a:cxn>
                <a:cxn ang="0">
                  <a:pos x="44" y="289"/>
                </a:cxn>
                <a:cxn ang="0">
                  <a:pos x="33" y="301"/>
                </a:cxn>
                <a:cxn ang="0">
                  <a:pos x="23" y="311"/>
                </a:cxn>
                <a:cxn ang="0">
                  <a:pos x="23" y="311"/>
                </a:cxn>
                <a:cxn ang="0">
                  <a:pos x="16" y="318"/>
                </a:cxn>
                <a:cxn ang="0">
                  <a:pos x="10" y="327"/>
                </a:cxn>
                <a:cxn ang="0">
                  <a:pos x="4" y="335"/>
                </a:cxn>
                <a:cxn ang="0">
                  <a:pos x="0" y="345"/>
                </a:cxn>
                <a:cxn ang="0">
                  <a:pos x="0" y="345"/>
                </a:cxn>
                <a:cxn ang="0">
                  <a:pos x="0" y="347"/>
                </a:cxn>
                <a:cxn ang="0">
                  <a:pos x="1" y="348"/>
                </a:cxn>
                <a:cxn ang="0">
                  <a:pos x="2" y="349"/>
                </a:cxn>
                <a:cxn ang="0">
                  <a:pos x="3" y="350"/>
                </a:cxn>
                <a:cxn ang="0">
                  <a:pos x="5" y="350"/>
                </a:cxn>
                <a:cxn ang="0">
                  <a:pos x="8" y="350"/>
                </a:cxn>
                <a:cxn ang="0">
                  <a:pos x="9" y="349"/>
                </a:cxn>
                <a:cxn ang="0">
                  <a:pos x="10" y="347"/>
                </a:cxn>
                <a:cxn ang="0">
                  <a:pos x="10" y="347"/>
                </a:cxn>
                <a:cxn ang="0">
                  <a:pos x="13" y="341"/>
                </a:cxn>
                <a:cxn ang="0">
                  <a:pos x="16" y="335"/>
                </a:cxn>
                <a:cxn ang="0">
                  <a:pos x="23" y="326"/>
                </a:cxn>
                <a:cxn ang="0">
                  <a:pos x="32" y="316"/>
                </a:cxn>
                <a:cxn ang="0">
                  <a:pos x="42" y="307"/>
                </a:cxn>
                <a:cxn ang="0">
                  <a:pos x="42" y="307"/>
                </a:cxn>
                <a:cxn ang="0">
                  <a:pos x="52" y="296"/>
                </a:cxn>
                <a:cxn ang="0">
                  <a:pos x="61" y="284"/>
                </a:cxn>
                <a:cxn ang="0">
                  <a:pos x="71" y="272"/>
                </a:cxn>
                <a:cxn ang="0">
                  <a:pos x="81" y="261"/>
                </a:cxn>
                <a:cxn ang="0">
                  <a:pos x="81" y="261"/>
                </a:cxn>
                <a:cxn ang="0">
                  <a:pos x="119" y="217"/>
                </a:cxn>
                <a:cxn ang="0">
                  <a:pos x="158" y="174"/>
                </a:cxn>
                <a:cxn ang="0">
                  <a:pos x="158" y="174"/>
                </a:cxn>
                <a:cxn ang="0">
                  <a:pos x="201" y="129"/>
                </a:cxn>
                <a:cxn ang="0">
                  <a:pos x="243" y="84"/>
                </a:cxn>
                <a:cxn ang="0">
                  <a:pos x="243" y="84"/>
                </a:cxn>
                <a:cxn ang="0">
                  <a:pos x="260" y="64"/>
                </a:cxn>
                <a:cxn ang="0">
                  <a:pos x="276" y="45"/>
                </a:cxn>
                <a:cxn ang="0">
                  <a:pos x="294" y="26"/>
                </a:cxn>
                <a:cxn ang="0">
                  <a:pos x="303" y="17"/>
                </a:cxn>
                <a:cxn ang="0">
                  <a:pos x="312" y="9"/>
                </a:cxn>
                <a:cxn ang="0">
                  <a:pos x="312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3" y="3"/>
                </a:cxn>
                <a:cxn ang="0">
                  <a:pos x="312" y="1"/>
                </a:cxn>
                <a:cxn ang="0">
                  <a:pos x="311" y="0"/>
                </a:cxn>
                <a:cxn ang="0">
                  <a:pos x="309" y="0"/>
                </a:cxn>
                <a:cxn ang="0">
                  <a:pos x="307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3" h="350">
                  <a:moveTo>
                    <a:pt x="305" y="1"/>
                  </a:moveTo>
                  <a:lnTo>
                    <a:pt x="305" y="1"/>
                  </a:lnTo>
                  <a:lnTo>
                    <a:pt x="288" y="18"/>
                  </a:lnTo>
                  <a:lnTo>
                    <a:pt x="272" y="35"/>
                  </a:lnTo>
                  <a:lnTo>
                    <a:pt x="257" y="53"/>
                  </a:lnTo>
                  <a:lnTo>
                    <a:pt x="242" y="72"/>
                  </a:lnTo>
                  <a:lnTo>
                    <a:pt x="242" y="72"/>
                  </a:lnTo>
                  <a:lnTo>
                    <a:pt x="194" y="122"/>
                  </a:lnTo>
                  <a:lnTo>
                    <a:pt x="146" y="174"/>
                  </a:lnTo>
                  <a:lnTo>
                    <a:pt x="146" y="174"/>
                  </a:lnTo>
                  <a:lnTo>
                    <a:pt x="105" y="219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44" y="289"/>
                  </a:lnTo>
                  <a:lnTo>
                    <a:pt x="33" y="301"/>
                  </a:lnTo>
                  <a:lnTo>
                    <a:pt x="23" y="311"/>
                  </a:lnTo>
                  <a:lnTo>
                    <a:pt x="23" y="311"/>
                  </a:lnTo>
                  <a:lnTo>
                    <a:pt x="16" y="318"/>
                  </a:lnTo>
                  <a:lnTo>
                    <a:pt x="10" y="327"/>
                  </a:lnTo>
                  <a:lnTo>
                    <a:pt x="4" y="335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0" y="347"/>
                  </a:lnTo>
                  <a:lnTo>
                    <a:pt x="1" y="348"/>
                  </a:lnTo>
                  <a:lnTo>
                    <a:pt x="2" y="349"/>
                  </a:lnTo>
                  <a:lnTo>
                    <a:pt x="3" y="350"/>
                  </a:lnTo>
                  <a:lnTo>
                    <a:pt x="5" y="350"/>
                  </a:lnTo>
                  <a:lnTo>
                    <a:pt x="8" y="350"/>
                  </a:lnTo>
                  <a:lnTo>
                    <a:pt x="9" y="349"/>
                  </a:lnTo>
                  <a:lnTo>
                    <a:pt x="10" y="347"/>
                  </a:lnTo>
                  <a:lnTo>
                    <a:pt x="10" y="347"/>
                  </a:lnTo>
                  <a:lnTo>
                    <a:pt x="13" y="341"/>
                  </a:lnTo>
                  <a:lnTo>
                    <a:pt x="16" y="335"/>
                  </a:lnTo>
                  <a:lnTo>
                    <a:pt x="23" y="326"/>
                  </a:lnTo>
                  <a:lnTo>
                    <a:pt x="32" y="316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52" y="296"/>
                  </a:lnTo>
                  <a:lnTo>
                    <a:pt x="61" y="284"/>
                  </a:lnTo>
                  <a:lnTo>
                    <a:pt x="71" y="272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119" y="217"/>
                  </a:lnTo>
                  <a:lnTo>
                    <a:pt x="158" y="174"/>
                  </a:lnTo>
                  <a:lnTo>
                    <a:pt x="158" y="174"/>
                  </a:lnTo>
                  <a:lnTo>
                    <a:pt x="201" y="129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60" y="64"/>
                  </a:lnTo>
                  <a:lnTo>
                    <a:pt x="276" y="45"/>
                  </a:lnTo>
                  <a:lnTo>
                    <a:pt x="294" y="26"/>
                  </a:lnTo>
                  <a:lnTo>
                    <a:pt x="303" y="17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3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2" name="Freeform 758"/>
            <p:cNvSpPr/>
            <p:nvPr/>
          </p:nvSpPr>
          <p:spPr bwMode="auto">
            <a:xfrm>
              <a:off x="6362701" y="4222750"/>
              <a:ext cx="165100" cy="198438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62" y="48"/>
                </a:cxn>
                <a:cxn ang="0">
                  <a:pos x="222" y="98"/>
                </a:cxn>
                <a:cxn ang="0">
                  <a:pos x="201" y="123"/>
                </a:cxn>
                <a:cxn ang="0">
                  <a:pos x="138" y="199"/>
                </a:cxn>
                <a:cxn ang="0">
                  <a:pos x="118" y="224"/>
                </a:cxn>
                <a:cxn ang="0">
                  <a:pos x="75" y="271"/>
                </a:cxn>
                <a:cxn ang="0">
                  <a:pos x="55" y="295"/>
                </a:cxn>
                <a:cxn ang="0">
                  <a:pos x="25" y="329"/>
                </a:cxn>
                <a:cxn ang="0">
                  <a:pos x="10" y="348"/>
                </a:cxn>
                <a:cxn ang="0">
                  <a:pos x="1" y="367"/>
                </a:cxn>
                <a:cxn ang="0">
                  <a:pos x="0" y="370"/>
                </a:cxn>
                <a:cxn ang="0">
                  <a:pos x="3" y="373"/>
                </a:cxn>
                <a:cxn ang="0">
                  <a:pos x="10" y="373"/>
                </a:cxn>
                <a:cxn ang="0">
                  <a:pos x="11" y="373"/>
                </a:cxn>
                <a:cxn ang="0">
                  <a:pos x="14" y="370"/>
                </a:cxn>
                <a:cxn ang="0">
                  <a:pos x="12" y="364"/>
                </a:cxn>
                <a:cxn ang="0">
                  <a:pos x="17" y="354"/>
                </a:cxn>
                <a:cxn ang="0">
                  <a:pos x="34" y="333"/>
                </a:cxn>
                <a:cxn ang="0">
                  <a:pos x="42" y="324"/>
                </a:cxn>
                <a:cxn ang="0">
                  <a:pos x="78" y="283"/>
                </a:cxn>
                <a:cxn ang="0">
                  <a:pos x="118" y="238"/>
                </a:cxn>
                <a:cxn ang="0">
                  <a:pos x="156" y="192"/>
                </a:cxn>
                <a:cxn ang="0">
                  <a:pos x="174" y="169"/>
                </a:cxn>
                <a:cxn ang="0">
                  <a:pos x="215" y="121"/>
                </a:cxn>
                <a:cxn ang="0">
                  <a:pos x="233" y="98"/>
                </a:cxn>
                <a:cxn ang="0">
                  <a:pos x="271" y="51"/>
                </a:cxn>
                <a:cxn ang="0">
                  <a:pos x="312" y="7"/>
                </a:cxn>
                <a:cxn ang="0">
                  <a:pos x="313" y="6"/>
                </a:cxn>
                <a:cxn ang="0">
                  <a:pos x="313" y="2"/>
                </a:cxn>
                <a:cxn ang="0">
                  <a:pos x="311" y="0"/>
                </a:cxn>
                <a:cxn ang="0">
                  <a:pos x="307" y="0"/>
                </a:cxn>
                <a:cxn ang="0">
                  <a:pos x="306" y="1"/>
                </a:cxn>
              </a:cxnLst>
              <a:rect l="0" t="0" r="r" b="b"/>
              <a:pathLst>
                <a:path w="313" h="373">
                  <a:moveTo>
                    <a:pt x="306" y="1"/>
                  </a:moveTo>
                  <a:lnTo>
                    <a:pt x="306" y="1"/>
                  </a:lnTo>
                  <a:lnTo>
                    <a:pt x="283" y="24"/>
                  </a:lnTo>
                  <a:lnTo>
                    <a:pt x="262" y="48"/>
                  </a:lnTo>
                  <a:lnTo>
                    <a:pt x="242" y="73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01" y="123"/>
                  </a:lnTo>
                  <a:lnTo>
                    <a:pt x="180" y="148"/>
                  </a:lnTo>
                  <a:lnTo>
                    <a:pt x="138" y="199"/>
                  </a:lnTo>
                  <a:lnTo>
                    <a:pt x="138" y="199"/>
                  </a:lnTo>
                  <a:lnTo>
                    <a:pt x="118" y="224"/>
                  </a:lnTo>
                  <a:lnTo>
                    <a:pt x="97" y="247"/>
                  </a:lnTo>
                  <a:lnTo>
                    <a:pt x="75" y="271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40" y="313"/>
                  </a:lnTo>
                  <a:lnTo>
                    <a:pt x="25" y="329"/>
                  </a:lnTo>
                  <a:lnTo>
                    <a:pt x="17" y="338"/>
                  </a:lnTo>
                  <a:lnTo>
                    <a:pt x="10" y="348"/>
                  </a:lnTo>
                  <a:lnTo>
                    <a:pt x="5" y="357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0" y="370"/>
                  </a:lnTo>
                  <a:lnTo>
                    <a:pt x="1" y="371"/>
                  </a:lnTo>
                  <a:lnTo>
                    <a:pt x="3" y="373"/>
                  </a:lnTo>
                  <a:lnTo>
                    <a:pt x="5" y="373"/>
                  </a:lnTo>
                  <a:lnTo>
                    <a:pt x="10" y="373"/>
                  </a:lnTo>
                  <a:lnTo>
                    <a:pt x="10" y="373"/>
                  </a:lnTo>
                  <a:lnTo>
                    <a:pt x="11" y="373"/>
                  </a:lnTo>
                  <a:lnTo>
                    <a:pt x="13" y="372"/>
                  </a:lnTo>
                  <a:lnTo>
                    <a:pt x="14" y="370"/>
                  </a:lnTo>
                  <a:lnTo>
                    <a:pt x="14" y="367"/>
                  </a:lnTo>
                  <a:lnTo>
                    <a:pt x="12" y="364"/>
                  </a:lnTo>
                  <a:lnTo>
                    <a:pt x="12" y="364"/>
                  </a:lnTo>
                  <a:lnTo>
                    <a:pt x="17" y="354"/>
                  </a:lnTo>
                  <a:lnTo>
                    <a:pt x="26" y="343"/>
                  </a:lnTo>
                  <a:lnTo>
                    <a:pt x="34" y="333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61" y="303"/>
                  </a:lnTo>
                  <a:lnTo>
                    <a:pt x="78" y="283"/>
                  </a:lnTo>
                  <a:lnTo>
                    <a:pt x="78" y="283"/>
                  </a:lnTo>
                  <a:lnTo>
                    <a:pt x="118" y="238"/>
                  </a:lnTo>
                  <a:lnTo>
                    <a:pt x="136" y="215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74" y="169"/>
                  </a:lnTo>
                  <a:lnTo>
                    <a:pt x="194" y="145"/>
                  </a:lnTo>
                  <a:lnTo>
                    <a:pt x="215" y="121"/>
                  </a:lnTo>
                  <a:lnTo>
                    <a:pt x="233" y="98"/>
                  </a:lnTo>
                  <a:lnTo>
                    <a:pt x="233" y="98"/>
                  </a:lnTo>
                  <a:lnTo>
                    <a:pt x="252" y="75"/>
                  </a:lnTo>
                  <a:lnTo>
                    <a:pt x="271" y="51"/>
                  </a:lnTo>
                  <a:lnTo>
                    <a:pt x="291" y="2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3" name="Freeform 759"/>
            <p:cNvSpPr/>
            <p:nvPr/>
          </p:nvSpPr>
          <p:spPr bwMode="auto">
            <a:xfrm>
              <a:off x="6375401" y="4244975"/>
              <a:ext cx="169863" cy="196850"/>
            </a:xfrm>
            <a:custGeom>
              <a:avLst/>
              <a:gdLst/>
              <a:ahLst/>
              <a:cxnLst>
                <a:cxn ang="0">
                  <a:pos x="316" y="1"/>
                </a:cxn>
                <a:cxn ang="0">
                  <a:pos x="316" y="1"/>
                </a:cxn>
                <a:cxn ang="0">
                  <a:pos x="304" y="7"/>
                </a:cxn>
                <a:cxn ang="0">
                  <a:pos x="295" y="15"/>
                </a:cxn>
                <a:cxn ang="0">
                  <a:pos x="285" y="24"/>
                </a:cxn>
                <a:cxn ang="0">
                  <a:pos x="275" y="33"/>
                </a:cxn>
                <a:cxn ang="0">
                  <a:pos x="258" y="52"/>
                </a:cxn>
                <a:cxn ang="0">
                  <a:pos x="241" y="71"/>
                </a:cxn>
                <a:cxn ang="0">
                  <a:pos x="241" y="71"/>
                </a:cxn>
                <a:cxn ang="0">
                  <a:pos x="219" y="95"/>
                </a:cxn>
                <a:cxn ang="0">
                  <a:pos x="198" y="120"/>
                </a:cxn>
                <a:cxn ang="0">
                  <a:pos x="177" y="146"/>
                </a:cxn>
                <a:cxn ang="0">
                  <a:pos x="157" y="170"/>
                </a:cxn>
                <a:cxn ang="0">
                  <a:pos x="157" y="170"/>
                </a:cxn>
                <a:cxn ang="0">
                  <a:pos x="115" y="217"/>
                </a:cxn>
                <a:cxn ang="0">
                  <a:pos x="75" y="263"/>
                </a:cxn>
                <a:cxn ang="0">
                  <a:pos x="55" y="287"/>
                </a:cxn>
                <a:cxn ang="0">
                  <a:pos x="36" y="312"/>
                </a:cxn>
                <a:cxn ang="0">
                  <a:pos x="18" y="337"/>
                </a:cxn>
                <a:cxn ang="0">
                  <a:pos x="1" y="362"/>
                </a:cxn>
                <a:cxn ang="0">
                  <a:pos x="1" y="362"/>
                </a:cxn>
                <a:cxn ang="0">
                  <a:pos x="0" y="365"/>
                </a:cxn>
                <a:cxn ang="0">
                  <a:pos x="1" y="368"/>
                </a:cxn>
                <a:cxn ang="0">
                  <a:pos x="3" y="369"/>
                </a:cxn>
                <a:cxn ang="0">
                  <a:pos x="5" y="370"/>
                </a:cxn>
                <a:cxn ang="0">
                  <a:pos x="5" y="370"/>
                </a:cxn>
                <a:cxn ang="0">
                  <a:pos x="10" y="370"/>
                </a:cxn>
                <a:cxn ang="0">
                  <a:pos x="14" y="369"/>
                </a:cxn>
                <a:cxn ang="0">
                  <a:pos x="16" y="366"/>
                </a:cxn>
                <a:cxn ang="0">
                  <a:pos x="19" y="361"/>
                </a:cxn>
                <a:cxn ang="0">
                  <a:pos x="19" y="361"/>
                </a:cxn>
                <a:cxn ang="0">
                  <a:pos x="19" y="359"/>
                </a:cxn>
                <a:cxn ang="0">
                  <a:pos x="18" y="358"/>
                </a:cxn>
                <a:cxn ang="0">
                  <a:pos x="16" y="356"/>
                </a:cxn>
                <a:cxn ang="0">
                  <a:pos x="16" y="356"/>
                </a:cxn>
                <a:cxn ang="0">
                  <a:pos x="33" y="334"/>
                </a:cxn>
                <a:cxn ang="0">
                  <a:pos x="49" y="311"/>
                </a:cxn>
                <a:cxn ang="0">
                  <a:pos x="66" y="289"/>
                </a:cxn>
                <a:cxn ang="0">
                  <a:pos x="84" y="267"/>
                </a:cxn>
                <a:cxn ang="0">
                  <a:pos x="120" y="225"/>
                </a:cxn>
                <a:cxn ang="0">
                  <a:pos x="158" y="184"/>
                </a:cxn>
                <a:cxn ang="0">
                  <a:pos x="158" y="184"/>
                </a:cxn>
                <a:cxn ang="0">
                  <a:pos x="177" y="160"/>
                </a:cxn>
                <a:cxn ang="0">
                  <a:pos x="196" y="137"/>
                </a:cxn>
                <a:cxn ang="0">
                  <a:pos x="215" y="113"/>
                </a:cxn>
                <a:cxn ang="0">
                  <a:pos x="235" y="91"/>
                </a:cxn>
                <a:cxn ang="0">
                  <a:pos x="235" y="91"/>
                </a:cxn>
                <a:cxn ang="0">
                  <a:pos x="255" y="69"/>
                </a:cxn>
                <a:cxn ang="0">
                  <a:pos x="274" y="46"/>
                </a:cxn>
                <a:cxn ang="0">
                  <a:pos x="286" y="35"/>
                </a:cxn>
                <a:cxn ang="0">
                  <a:pos x="297" y="26"/>
                </a:cxn>
                <a:cxn ang="0">
                  <a:pos x="308" y="16"/>
                </a:cxn>
                <a:cxn ang="0">
                  <a:pos x="320" y="9"/>
                </a:cxn>
                <a:cxn ang="0">
                  <a:pos x="320" y="9"/>
                </a:cxn>
                <a:cxn ang="0">
                  <a:pos x="322" y="7"/>
                </a:cxn>
                <a:cxn ang="0">
                  <a:pos x="322" y="6"/>
                </a:cxn>
                <a:cxn ang="0">
                  <a:pos x="322" y="4"/>
                </a:cxn>
                <a:cxn ang="0">
                  <a:pos x="322" y="2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6" y="1"/>
                </a:cxn>
                <a:cxn ang="0">
                  <a:pos x="316" y="1"/>
                </a:cxn>
              </a:cxnLst>
              <a:rect l="0" t="0" r="r" b="b"/>
              <a:pathLst>
                <a:path w="322" h="370">
                  <a:moveTo>
                    <a:pt x="316" y="1"/>
                  </a:moveTo>
                  <a:lnTo>
                    <a:pt x="316" y="1"/>
                  </a:lnTo>
                  <a:lnTo>
                    <a:pt x="304" y="7"/>
                  </a:lnTo>
                  <a:lnTo>
                    <a:pt x="295" y="15"/>
                  </a:lnTo>
                  <a:lnTo>
                    <a:pt x="285" y="24"/>
                  </a:lnTo>
                  <a:lnTo>
                    <a:pt x="275" y="33"/>
                  </a:lnTo>
                  <a:lnTo>
                    <a:pt x="258" y="52"/>
                  </a:lnTo>
                  <a:lnTo>
                    <a:pt x="241" y="71"/>
                  </a:lnTo>
                  <a:lnTo>
                    <a:pt x="241" y="71"/>
                  </a:lnTo>
                  <a:lnTo>
                    <a:pt x="219" y="95"/>
                  </a:lnTo>
                  <a:lnTo>
                    <a:pt x="198" y="120"/>
                  </a:lnTo>
                  <a:lnTo>
                    <a:pt x="177" y="146"/>
                  </a:lnTo>
                  <a:lnTo>
                    <a:pt x="157" y="170"/>
                  </a:lnTo>
                  <a:lnTo>
                    <a:pt x="157" y="170"/>
                  </a:lnTo>
                  <a:lnTo>
                    <a:pt x="115" y="217"/>
                  </a:lnTo>
                  <a:lnTo>
                    <a:pt x="75" y="263"/>
                  </a:lnTo>
                  <a:lnTo>
                    <a:pt x="55" y="287"/>
                  </a:lnTo>
                  <a:lnTo>
                    <a:pt x="36" y="312"/>
                  </a:lnTo>
                  <a:lnTo>
                    <a:pt x="18" y="337"/>
                  </a:lnTo>
                  <a:lnTo>
                    <a:pt x="1" y="362"/>
                  </a:lnTo>
                  <a:lnTo>
                    <a:pt x="1" y="362"/>
                  </a:lnTo>
                  <a:lnTo>
                    <a:pt x="0" y="365"/>
                  </a:lnTo>
                  <a:lnTo>
                    <a:pt x="1" y="368"/>
                  </a:lnTo>
                  <a:lnTo>
                    <a:pt x="3" y="369"/>
                  </a:lnTo>
                  <a:lnTo>
                    <a:pt x="5" y="370"/>
                  </a:lnTo>
                  <a:lnTo>
                    <a:pt x="5" y="370"/>
                  </a:lnTo>
                  <a:lnTo>
                    <a:pt x="10" y="370"/>
                  </a:lnTo>
                  <a:lnTo>
                    <a:pt x="14" y="369"/>
                  </a:lnTo>
                  <a:lnTo>
                    <a:pt x="16" y="366"/>
                  </a:lnTo>
                  <a:lnTo>
                    <a:pt x="19" y="361"/>
                  </a:lnTo>
                  <a:lnTo>
                    <a:pt x="19" y="361"/>
                  </a:lnTo>
                  <a:lnTo>
                    <a:pt x="19" y="359"/>
                  </a:lnTo>
                  <a:lnTo>
                    <a:pt x="18" y="358"/>
                  </a:lnTo>
                  <a:lnTo>
                    <a:pt x="16" y="356"/>
                  </a:lnTo>
                  <a:lnTo>
                    <a:pt x="16" y="356"/>
                  </a:lnTo>
                  <a:lnTo>
                    <a:pt x="33" y="334"/>
                  </a:lnTo>
                  <a:lnTo>
                    <a:pt x="49" y="311"/>
                  </a:lnTo>
                  <a:lnTo>
                    <a:pt x="66" y="289"/>
                  </a:lnTo>
                  <a:lnTo>
                    <a:pt x="84" y="267"/>
                  </a:lnTo>
                  <a:lnTo>
                    <a:pt x="120" y="225"/>
                  </a:lnTo>
                  <a:lnTo>
                    <a:pt x="158" y="184"/>
                  </a:lnTo>
                  <a:lnTo>
                    <a:pt x="158" y="184"/>
                  </a:lnTo>
                  <a:lnTo>
                    <a:pt x="177" y="160"/>
                  </a:lnTo>
                  <a:lnTo>
                    <a:pt x="196" y="137"/>
                  </a:lnTo>
                  <a:lnTo>
                    <a:pt x="215" y="113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55" y="69"/>
                  </a:lnTo>
                  <a:lnTo>
                    <a:pt x="274" y="46"/>
                  </a:lnTo>
                  <a:lnTo>
                    <a:pt x="286" y="35"/>
                  </a:lnTo>
                  <a:lnTo>
                    <a:pt x="297" y="26"/>
                  </a:lnTo>
                  <a:lnTo>
                    <a:pt x="308" y="16"/>
                  </a:lnTo>
                  <a:lnTo>
                    <a:pt x="320" y="9"/>
                  </a:lnTo>
                  <a:lnTo>
                    <a:pt x="320" y="9"/>
                  </a:lnTo>
                  <a:lnTo>
                    <a:pt x="322" y="7"/>
                  </a:lnTo>
                  <a:lnTo>
                    <a:pt x="322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6" y="1"/>
                  </a:lnTo>
                  <a:lnTo>
                    <a:pt x="3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4" name="Freeform 760"/>
            <p:cNvSpPr/>
            <p:nvPr/>
          </p:nvSpPr>
          <p:spPr bwMode="auto">
            <a:xfrm>
              <a:off x="6372226" y="4319588"/>
              <a:ext cx="142875" cy="150813"/>
            </a:xfrm>
            <a:custGeom>
              <a:avLst/>
              <a:gdLst/>
              <a:ahLst/>
              <a:cxnLst>
                <a:cxn ang="0">
                  <a:pos x="265" y="1"/>
                </a:cxn>
                <a:cxn ang="0">
                  <a:pos x="265" y="1"/>
                </a:cxn>
                <a:cxn ang="0">
                  <a:pos x="244" y="17"/>
                </a:cxn>
                <a:cxn ang="0">
                  <a:pos x="225" y="33"/>
                </a:cxn>
                <a:cxn ang="0">
                  <a:pos x="206" y="51"/>
                </a:cxn>
                <a:cxn ang="0">
                  <a:pos x="188" y="69"/>
                </a:cxn>
                <a:cxn ang="0">
                  <a:pos x="188" y="69"/>
                </a:cxn>
                <a:cxn ang="0">
                  <a:pos x="169" y="91"/>
                </a:cxn>
                <a:cxn ang="0">
                  <a:pos x="150" y="115"/>
                </a:cxn>
                <a:cxn ang="0">
                  <a:pos x="131" y="138"/>
                </a:cxn>
                <a:cxn ang="0">
                  <a:pos x="121" y="149"/>
                </a:cxn>
                <a:cxn ang="0">
                  <a:pos x="111" y="159"/>
                </a:cxn>
                <a:cxn ang="0">
                  <a:pos x="32" y="239"/>
                </a:cxn>
                <a:cxn ang="0">
                  <a:pos x="32" y="239"/>
                </a:cxn>
                <a:cxn ang="0">
                  <a:pos x="23" y="247"/>
                </a:cxn>
                <a:cxn ang="0">
                  <a:pos x="14" y="258"/>
                </a:cxn>
                <a:cxn ang="0">
                  <a:pos x="6" y="268"/>
                </a:cxn>
                <a:cxn ang="0">
                  <a:pos x="2" y="273"/>
                </a:cxn>
                <a:cxn ang="0">
                  <a:pos x="0" y="279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2" y="283"/>
                </a:cxn>
                <a:cxn ang="0">
                  <a:pos x="2" y="283"/>
                </a:cxn>
                <a:cxn ang="0">
                  <a:pos x="2" y="284"/>
                </a:cxn>
                <a:cxn ang="0">
                  <a:pos x="2" y="284"/>
                </a:cxn>
                <a:cxn ang="0">
                  <a:pos x="5" y="285"/>
                </a:cxn>
                <a:cxn ang="0">
                  <a:pos x="7" y="285"/>
                </a:cxn>
                <a:cxn ang="0">
                  <a:pos x="8" y="284"/>
                </a:cxn>
                <a:cxn ang="0">
                  <a:pos x="10" y="283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79"/>
                </a:cxn>
                <a:cxn ang="0">
                  <a:pos x="10" y="277"/>
                </a:cxn>
                <a:cxn ang="0">
                  <a:pos x="10" y="277"/>
                </a:cxn>
                <a:cxn ang="0">
                  <a:pos x="14" y="272"/>
                </a:cxn>
                <a:cxn ang="0">
                  <a:pos x="25" y="260"/>
                </a:cxn>
                <a:cxn ang="0">
                  <a:pos x="62" y="222"/>
                </a:cxn>
                <a:cxn ang="0">
                  <a:pos x="123" y="160"/>
                </a:cxn>
                <a:cxn ang="0">
                  <a:pos x="123" y="160"/>
                </a:cxn>
                <a:cxn ang="0">
                  <a:pos x="141" y="142"/>
                </a:cxn>
                <a:cxn ang="0">
                  <a:pos x="156" y="122"/>
                </a:cxn>
                <a:cxn ang="0">
                  <a:pos x="173" y="102"/>
                </a:cxn>
                <a:cxn ang="0">
                  <a:pos x="189" y="82"/>
                </a:cxn>
                <a:cxn ang="0">
                  <a:pos x="189" y="82"/>
                </a:cxn>
                <a:cxn ang="0">
                  <a:pos x="208" y="62"/>
                </a:cxn>
                <a:cxn ang="0">
                  <a:pos x="228" y="44"/>
                </a:cxn>
                <a:cxn ang="0">
                  <a:pos x="247" y="26"/>
                </a:cxn>
                <a:cxn ang="0">
                  <a:pos x="269" y="10"/>
                </a:cxn>
                <a:cxn ang="0">
                  <a:pos x="269" y="10"/>
                </a:cxn>
                <a:cxn ang="0">
                  <a:pos x="270" y="9"/>
                </a:cxn>
                <a:cxn ang="0">
                  <a:pos x="271" y="7"/>
                </a:cxn>
                <a:cxn ang="0">
                  <a:pos x="270" y="3"/>
                </a:cxn>
                <a:cxn ang="0">
                  <a:pos x="269" y="1"/>
                </a:cxn>
                <a:cxn ang="0">
                  <a:pos x="268" y="1"/>
                </a:cxn>
                <a:cxn ang="0">
                  <a:pos x="266" y="0"/>
                </a:cxn>
                <a:cxn ang="0">
                  <a:pos x="265" y="1"/>
                </a:cxn>
                <a:cxn ang="0">
                  <a:pos x="265" y="1"/>
                </a:cxn>
              </a:cxnLst>
              <a:rect l="0" t="0" r="r" b="b"/>
              <a:pathLst>
                <a:path w="271" h="285">
                  <a:moveTo>
                    <a:pt x="265" y="1"/>
                  </a:moveTo>
                  <a:lnTo>
                    <a:pt x="265" y="1"/>
                  </a:lnTo>
                  <a:lnTo>
                    <a:pt x="244" y="17"/>
                  </a:lnTo>
                  <a:lnTo>
                    <a:pt x="225" y="33"/>
                  </a:lnTo>
                  <a:lnTo>
                    <a:pt x="206" y="51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69" y="91"/>
                  </a:lnTo>
                  <a:lnTo>
                    <a:pt x="150" y="115"/>
                  </a:lnTo>
                  <a:lnTo>
                    <a:pt x="131" y="138"/>
                  </a:lnTo>
                  <a:lnTo>
                    <a:pt x="121" y="149"/>
                  </a:lnTo>
                  <a:lnTo>
                    <a:pt x="111" y="159"/>
                  </a:lnTo>
                  <a:lnTo>
                    <a:pt x="32" y="239"/>
                  </a:lnTo>
                  <a:lnTo>
                    <a:pt x="32" y="239"/>
                  </a:lnTo>
                  <a:lnTo>
                    <a:pt x="23" y="247"/>
                  </a:lnTo>
                  <a:lnTo>
                    <a:pt x="14" y="258"/>
                  </a:lnTo>
                  <a:lnTo>
                    <a:pt x="6" y="268"/>
                  </a:lnTo>
                  <a:lnTo>
                    <a:pt x="2" y="273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5" y="285"/>
                  </a:lnTo>
                  <a:lnTo>
                    <a:pt x="7" y="285"/>
                  </a:lnTo>
                  <a:lnTo>
                    <a:pt x="8" y="284"/>
                  </a:lnTo>
                  <a:lnTo>
                    <a:pt x="10" y="283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4" y="272"/>
                  </a:lnTo>
                  <a:lnTo>
                    <a:pt x="25" y="260"/>
                  </a:lnTo>
                  <a:lnTo>
                    <a:pt x="62" y="222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41" y="142"/>
                  </a:lnTo>
                  <a:lnTo>
                    <a:pt x="156" y="122"/>
                  </a:lnTo>
                  <a:lnTo>
                    <a:pt x="173" y="102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208" y="62"/>
                  </a:lnTo>
                  <a:lnTo>
                    <a:pt x="228" y="44"/>
                  </a:lnTo>
                  <a:lnTo>
                    <a:pt x="247" y="26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0" y="9"/>
                  </a:lnTo>
                  <a:lnTo>
                    <a:pt x="271" y="7"/>
                  </a:lnTo>
                  <a:lnTo>
                    <a:pt x="270" y="3"/>
                  </a:lnTo>
                  <a:lnTo>
                    <a:pt x="269" y="1"/>
                  </a:lnTo>
                  <a:lnTo>
                    <a:pt x="268" y="1"/>
                  </a:lnTo>
                  <a:lnTo>
                    <a:pt x="266" y="0"/>
                  </a:lnTo>
                  <a:lnTo>
                    <a:pt x="265" y="1"/>
                  </a:lnTo>
                  <a:lnTo>
                    <a:pt x="2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5" name="Freeform 761"/>
            <p:cNvSpPr/>
            <p:nvPr/>
          </p:nvSpPr>
          <p:spPr bwMode="auto">
            <a:xfrm>
              <a:off x="6380163" y="4383088"/>
              <a:ext cx="107950" cy="133350"/>
            </a:xfrm>
            <a:custGeom>
              <a:avLst/>
              <a:gdLst/>
              <a:ahLst/>
              <a:cxnLst>
                <a:cxn ang="0">
                  <a:pos x="195" y="2"/>
                </a:cxn>
                <a:cxn ang="0">
                  <a:pos x="195" y="2"/>
                </a:cxn>
                <a:cxn ang="0">
                  <a:pos x="191" y="10"/>
                </a:cxn>
                <a:cxn ang="0">
                  <a:pos x="186" y="16"/>
                </a:cxn>
                <a:cxn ang="0">
                  <a:pos x="174" y="28"/>
                </a:cxn>
                <a:cxn ang="0">
                  <a:pos x="162" y="42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38" y="73"/>
                </a:cxn>
                <a:cxn ang="0">
                  <a:pos x="126" y="90"/>
                </a:cxn>
                <a:cxn ang="0">
                  <a:pos x="113" y="108"/>
                </a:cxn>
                <a:cxn ang="0">
                  <a:pos x="100" y="125"/>
                </a:cxn>
                <a:cxn ang="0">
                  <a:pos x="100" y="125"/>
                </a:cxn>
                <a:cxn ang="0">
                  <a:pos x="48" y="183"/>
                </a:cxn>
                <a:cxn ang="0">
                  <a:pos x="24" y="212"/>
                </a:cxn>
                <a:cxn ang="0">
                  <a:pos x="12" y="227"/>
                </a:cxn>
                <a:cxn ang="0">
                  <a:pos x="1" y="244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7"/>
                </a:cxn>
                <a:cxn ang="0">
                  <a:pos x="1" y="249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6" y="250"/>
                </a:cxn>
                <a:cxn ang="0">
                  <a:pos x="8" y="250"/>
                </a:cxn>
                <a:cxn ang="0">
                  <a:pos x="9" y="248"/>
                </a:cxn>
                <a:cxn ang="0">
                  <a:pos x="9" y="248"/>
                </a:cxn>
                <a:cxn ang="0">
                  <a:pos x="21" y="232"/>
                </a:cxn>
                <a:cxn ang="0">
                  <a:pos x="33" y="216"/>
                </a:cxn>
                <a:cxn ang="0">
                  <a:pos x="59" y="185"/>
                </a:cxn>
                <a:cxn ang="0">
                  <a:pos x="111" y="125"/>
                </a:cxn>
                <a:cxn ang="0">
                  <a:pos x="111" y="125"/>
                </a:cxn>
                <a:cxn ang="0">
                  <a:pos x="124" y="111"/>
                </a:cxn>
                <a:cxn ang="0">
                  <a:pos x="134" y="96"/>
                </a:cxn>
                <a:cxn ang="0">
                  <a:pos x="155" y="65"/>
                </a:cxn>
                <a:cxn ang="0">
                  <a:pos x="155" y="65"/>
                </a:cxn>
                <a:cxn ang="0">
                  <a:pos x="166" y="51"/>
                </a:cxn>
                <a:cxn ang="0">
                  <a:pos x="180" y="36"/>
                </a:cxn>
                <a:cxn ang="0">
                  <a:pos x="193" y="22"/>
                </a:cxn>
                <a:cxn ang="0">
                  <a:pos x="198" y="15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7" y="0"/>
                </a:cxn>
                <a:cxn ang="0">
                  <a:pos x="195" y="2"/>
                </a:cxn>
                <a:cxn ang="0">
                  <a:pos x="195" y="2"/>
                </a:cxn>
              </a:cxnLst>
              <a:rect l="0" t="0" r="r" b="b"/>
              <a:pathLst>
                <a:path w="204" h="250">
                  <a:moveTo>
                    <a:pt x="195" y="2"/>
                  </a:moveTo>
                  <a:lnTo>
                    <a:pt x="195" y="2"/>
                  </a:lnTo>
                  <a:lnTo>
                    <a:pt x="191" y="10"/>
                  </a:lnTo>
                  <a:lnTo>
                    <a:pt x="186" y="16"/>
                  </a:lnTo>
                  <a:lnTo>
                    <a:pt x="174" y="28"/>
                  </a:lnTo>
                  <a:lnTo>
                    <a:pt x="162" y="42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38" y="73"/>
                  </a:lnTo>
                  <a:lnTo>
                    <a:pt x="126" y="90"/>
                  </a:lnTo>
                  <a:lnTo>
                    <a:pt x="113" y="108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48" y="183"/>
                  </a:lnTo>
                  <a:lnTo>
                    <a:pt x="24" y="212"/>
                  </a:lnTo>
                  <a:lnTo>
                    <a:pt x="12" y="227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7"/>
                  </a:lnTo>
                  <a:lnTo>
                    <a:pt x="1" y="249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6" y="250"/>
                  </a:lnTo>
                  <a:lnTo>
                    <a:pt x="8" y="250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21" y="232"/>
                  </a:lnTo>
                  <a:lnTo>
                    <a:pt x="33" y="216"/>
                  </a:lnTo>
                  <a:lnTo>
                    <a:pt x="59" y="185"/>
                  </a:lnTo>
                  <a:lnTo>
                    <a:pt x="111" y="125"/>
                  </a:lnTo>
                  <a:lnTo>
                    <a:pt x="111" y="125"/>
                  </a:lnTo>
                  <a:lnTo>
                    <a:pt x="124" y="111"/>
                  </a:lnTo>
                  <a:lnTo>
                    <a:pt x="134" y="96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66" y="51"/>
                  </a:lnTo>
                  <a:lnTo>
                    <a:pt x="180" y="36"/>
                  </a:lnTo>
                  <a:lnTo>
                    <a:pt x="193" y="22"/>
                  </a:lnTo>
                  <a:lnTo>
                    <a:pt x="198" y="15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7" y="0"/>
                  </a:lnTo>
                  <a:lnTo>
                    <a:pt x="195" y="2"/>
                  </a:lnTo>
                  <a:lnTo>
                    <a:pt x="1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6" name="Freeform 762"/>
            <p:cNvSpPr/>
            <p:nvPr/>
          </p:nvSpPr>
          <p:spPr bwMode="auto">
            <a:xfrm>
              <a:off x="6389688" y="4433888"/>
              <a:ext cx="93663" cy="125413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0" y="33"/>
                </a:cxn>
                <a:cxn ang="0">
                  <a:pos x="132" y="62"/>
                </a:cxn>
                <a:cxn ang="0">
                  <a:pos x="111" y="91"/>
                </a:cxn>
                <a:cxn ang="0">
                  <a:pos x="89" y="120"/>
                </a:cxn>
                <a:cxn ang="0">
                  <a:pos x="46" y="175"/>
                </a:cxn>
                <a:cxn ang="0">
                  <a:pos x="2" y="230"/>
                </a:cxn>
                <a:cxn ang="0">
                  <a:pos x="2" y="230"/>
                </a:cxn>
                <a:cxn ang="0">
                  <a:pos x="0" y="232"/>
                </a:cxn>
                <a:cxn ang="0">
                  <a:pos x="0" y="233"/>
                </a:cxn>
                <a:cxn ang="0">
                  <a:pos x="3" y="237"/>
                </a:cxn>
                <a:cxn ang="0">
                  <a:pos x="4" y="238"/>
                </a:cxn>
                <a:cxn ang="0">
                  <a:pos x="6" y="238"/>
                </a:cxn>
                <a:cxn ang="0">
                  <a:pos x="7" y="238"/>
                </a:cxn>
                <a:cxn ang="0">
                  <a:pos x="9" y="236"/>
                </a:cxn>
                <a:cxn ang="0">
                  <a:pos x="9" y="236"/>
                </a:cxn>
                <a:cxn ang="0">
                  <a:pos x="52" y="181"/>
                </a:cxn>
                <a:cxn ang="0">
                  <a:pos x="98" y="125"/>
                </a:cxn>
                <a:cxn ang="0">
                  <a:pos x="118" y="97"/>
                </a:cxn>
                <a:cxn ang="0">
                  <a:pos x="139" y="68"/>
                </a:cxn>
                <a:cxn ang="0">
                  <a:pos x="159" y="38"/>
                </a:cxn>
                <a:cxn ang="0">
                  <a:pos x="175" y="7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3"/>
                </a:cxn>
                <a:cxn ang="0">
                  <a:pos x="175" y="2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0"/>
                </a:cxn>
                <a:cxn ang="0">
                  <a:pos x="168" y="1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238">
                  <a:moveTo>
                    <a:pt x="167" y="2"/>
                  </a:moveTo>
                  <a:lnTo>
                    <a:pt x="167" y="2"/>
                  </a:lnTo>
                  <a:lnTo>
                    <a:pt x="150" y="33"/>
                  </a:lnTo>
                  <a:lnTo>
                    <a:pt x="132" y="62"/>
                  </a:lnTo>
                  <a:lnTo>
                    <a:pt x="111" y="91"/>
                  </a:lnTo>
                  <a:lnTo>
                    <a:pt x="89" y="120"/>
                  </a:lnTo>
                  <a:lnTo>
                    <a:pt x="46" y="175"/>
                  </a:lnTo>
                  <a:lnTo>
                    <a:pt x="2" y="230"/>
                  </a:lnTo>
                  <a:lnTo>
                    <a:pt x="2" y="230"/>
                  </a:lnTo>
                  <a:lnTo>
                    <a:pt x="0" y="232"/>
                  </a:lnTo>
                  <a:lnTo>
                    <a:pt x="0" y="233"/>
                  </a:lnTo>
                  <a:lnTo>
                    <a:pt x="3" y="237"/>
                  </a:lnTo>
                  <a:lnTo>
                    <a:pt x="4" y="238"/>
                  </a:lnTo>
                  <a:lnTo>
                    <a:pt x="6" y="238"/>
                  </a:lnTo>
                  <a:lnTo>
                    <a:pt x="7" y="238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52" y="181"/>
                  </a:lnTo>
                  <a:lnTo>
                    <a:pt x="98" y="125"/>
                  </a:lnTo>
                  <a:lnTo>
                    <a:pt x="118" y="97"/>
                  </a:lnTo>
                  <a:lnTo>
                    <a:pt x="139" y="68"/>
                  </a:lnTo>
                  <a:lnTo>
                    <a:pt x="159" y="38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7" name="Freeform 763"/>
            <p:cNvSpPr/>
            <p:nvPr/>
          </p:nvSpPr>
          <p:spPr bwMode="auto">
            <a:xfrm>
              <a:off x="6343651" y="4481513"/>
              <a:ext cx="144463" cy="207963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6" y="3"/>
                </a:cxn>
                <a:cxn ang="0">
                  <a:pos x="248" y="9"/>
                </a:cxn>
                <a:cxn ang="0">
                  <a:pos x="245" y="12"/>
                </a:cxn>
                <a:cxn ang="0">
                  <a:pos x="234" y="26"/>
                </a:cxn>
                <a:cxn ang="0">
                  <a:pos x="210" y="52"/>
                </a:cxn>
                <a:cxn ang="0">
                  <a:pos x="199" y="64"/>
                </a:cxn>
                <a:cxn ang="0">
                  <a:pos x="158" y="120"/>
                </a:cxn>
                <a:cxn ang="0">
                  <a:pos x="139" y="148"/>
                </a:cxn>
                <a:cxn ang="0">
                  <a:pos x="124" y="179"/>
                </a:cxn>
                <a:cxn ang="0">
                  <a:pos x="123" y="180"/>
                </a:cxn>
                <a:cxn ang="0">
                  <a:pos x="124" y="182"/>
                </a:cxn>
                <a:cxn ang="0">
                  <a:pos x="98" y="206"/>
                </a:cxn>
                <a:cxn ang="0">
                  <a:pos x="91" y="215"/>
                </a:cxn>
                <a:cxn ang="0">
                  <a:pos x="71" y="247"/>
                </a:cxn>
                <a:cxn ang="0">
                  <a:pos x="52" y="279"/>
                </a:cxn>
                <a:cxn ang="0">
                  <a:pos x="35" y="314"/>
                </a:cxn>
                <a:cxn ang="0">
                  <a:pos x="19" y="349"/>
                </a:cxn>
                <a:cxn ang="0">
                  <a:pos x="6" y="379"/>
                </a:cxn>
                <a:cxn ang="0">
                  <a:pos x="3" y="384"/>
                </a:cxn>
                <a:cxn ang="0">
                  <a:pos x="1" y="385"/>
                </a:cxn>
                <a:cxn ang="0">
                  <a:pos x="0" y="391"/>
                </a:cxn>
                <a:cxn ang="0">
                  <a:pos x="2" y="394"/>
                </a:cxn>
                <a:cxn ang="0">
                  <a:pos x="6" y="394"/>
                </a:cxn>
                <a:cxn ang="0">
                  <a:pos x="10" y="391"/>
                </a:cxn>
                <a:cxn ang="0">
                  <a:pos x="17" y="381"/>
                </a:cxn>
                <a:cxn ang="0">
                  <a:pos x="18" y="375"/>
                </a:cxn>
                <a:cxn ang="0">
                  <a:pos x="22" y="364"/>
                </a:cxn>
                <a:cxn ang="0">
                  <a:pos x="28" y="353"/>
                </a:cxn>
                <a:cxn ang="0">
                  <a:pos x="45" y="315"/>
                </a:cxn>
                <a:cxn ang="0">
                  <a:pos x="64" y="278"/>
                </a:cxn>
                <a:cxn ang="0">
                  <a:pos x="84" y="241"/>
                </a:cxn>
                <a:cxn ang="0">
                  <a:pos x="108" y="207"/>
                </a:cxn>
                <a:cxn ang="0">
                  <a:pos x="113" y="200"/>
                </a:cxn>
                <a:cxn ang="0">
                  <a:pos x="129" y="189"/>
                </a:cxn>
                <a:cxn ang="0">
                  <a:pos x="135" y="184"/>
                </a:cxn>
                <a:cxn ang="0">
                  <a:pos x="137" y="180"/>
                </a:cxn>
                <a:cxn ang="0">
                  <a:pos x="135" y="177"/>
                </a:cxn>
                <a:cxn ang="0">
                  <a:pos x="146" y="156"/>
                </a:cxn>
                <a:cxn ang="0">
                  <a:pos x="173" y="115"/>
                </a:cxn>
                <a:cxn ang="0">
                  <a:pos x="188" y="95"/>
                </a:cxn>
                <a:cxn ang="0">
                  <a:pos x="223" y="51"/>
                </a:cxn>
                <a:cxn ang="0">
                  <a:pos x="232" y="39"/>
                </a:cxn>
                <a:cxn ang="0">
                  <a:pos x="251" y="21"/>
                </a:cxn>
                <a:cxn ang="0">
                  <a:pos x="263" y="11"/>
                </a:cxn>
                <a:cxn ang="0">
                  <a:pos x="269" y="10"/>
                </a:cxn>
                <a:cxn ang="0">
                  <a:pos x="273" y="8"/>
                </a:cxn>
                <a:cxn ang="0">
                  <a:pos x="273" y="3"/>
                </a:cxn>
                <a:cxn ang="0">
                  <a:pos x="271" y="1"/>
                </a:cxn>
                <a:cxn ang="0">
                  <a:pos x="269" y="0"/>
                </a:cxn>
              </a:cxnLst>
              <a:rect l="0" t="0" r="r" b="b"/>
              <a:pathLst>
                <a:path w="274" h="395">
                  <a:moveTo>
                    <a:pt x="269" y="0"/>
                  </a:moveTo>
                  <a:lnTo>
                    <a:pt x="269" y="0"/>
                  </a:lnTo>
                  <a:lnTo>
                    <a:pt x="263" y="1"/>
                  </a:lnTo>
                  <a:lnTo>
                    <a:pt x="256" y="3"/>
                  </a:lnTo>
                  <a:lnTo>
                    <a:pt x="250" y="7"/>
                  </a:lnTo>
                  <a:lnTo>
                    <a:pt x="248" y="9"/>
                  </a:lnTo>
                  <a:lnTo>
                    <a:pt x="245" y="12"/>
                  </a:lnTo>
                  <a:lnTo>
                    <a:pt x="245" y="12"/>
                  </a:lnTo>
                  <a:lnTo>
                    <a:pt x="240" y="19"/>
                  </a:lnTo>
                  <a:lnTo>
                    <a:pt x="234" y="26"/>
                  </a:lnTo>
                  <a:lnTo>
                    <a:pt x="223" y="38"/>
                  </a:lnTo>
                  <a:lnTo>
                    <a:pt x="210" y="52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78" y="92"/>
                  </a:lnTo>
                  <a:lnTo>
                    <a:pt x="158" y="120"/>
                  </a:lnTo>
                  <a:lnTo>
                    <a:pt x="148" y="133"/>
                  </a:lnTo>
                  <a:lnTo>
                    <a:pt x="139" y="148"/>
                  </a:lnTo>
                  <a:lnTo>
                    <a:pt x="131" y="163"/>
                  </a:lnTo>
                  <a:lnTo>
                    <a:pt x="124" y="179"/>
                  </a:lnTo>
                  <a:lnTo>
                    <a:pt x="124" y="179"/>
                  </a:lnTo>
                  <a:lnTo>
                    <a:pt x="123" y="180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06" y="197"/>
                  </a:lnTo>
                  <a:lnTo>
                    <a:pt x="98" y="206"/>
                  </a:lnTo>
                  <a:lnTo>
                    <a:pt x="91" y="215"/>
                  </a:lnTo>
                  <a:lnTo>
                    <a:pt x="91" y="215"/>
                  </a:lnTo>
                  <a:lnTo>
                    <a:pt x="80" y="230"/>
                  </a:lnTo>
                  <a:lnTo>
                    <a:pt x="71" y="24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43" y="297"/>
                  </a:lnTo>
                  <a:lnTo>
                    <a:pt x="35" y="314"/>
                  </a:lnTo>
                  <a:lnTo>
                    <a:pt x="19" y="349"/>
                  </a:lnTo>
                  <a:lnTo>
                    <a:pt x="19" y="349"/>
                  </a:lnTo>
                  <a:lnTo>
                    <a:pt x="11" y="368"/>
                  </a:lnTo>
                  <a:lnTo>
                    <a:pt x="6" y="379"/>
                  </a:lnTo>
                  <a:lnTo>
                    <a:pt x="5" y="383"/>
                  </a:lnTo>
                  <a:lnTo>
                    <a:pt x="3" y="384"/>
                  </a:lnTo>
                  <a:lnTo>
                    <a:pt x="3" y="384"/>
                  </a:lnTo>
                  <a:lnTo>
                    <a:pt x="1" y="385"/>
                  </a:lnTo>
                  <a:lnTo>
                    <a:pt x="0" y="387"/>
                  </a:lnTo>
                  <a:lnTo>
                    <a:pt x="0" y="391"/>
                  </a:lnTo>
                  <a:lnTo>
                    <a:pt x="1" y="393"/>
                  </a:lnTo>
                  <a:lnTo>
                    <a:pt x="2" y="394"/>
                  </a:lnTo>
                  <a:lnTo>
                    <a:pt x="4" y="395"/>
                  </a:lnTo>
                  <a:lnTo>
                    <a:pt x="6" y="394"/>
                  </a:lnTo>
                  <a:lnTo>
                    <a:pt x="6" y="394"/>
                  </a:lnTo>
                  <a:lnTo>
                    <a:pt x="10" y="391"/>
                  </a:lnTo>
                  <a:lnTo>
                    <a:pt x="14" y="386"/>
                  </a:lnTo>
                  <a:lnTo>
                    <a:pt x="17" y="381"/>
                  </a:lnTo>
                  <a:lnTo>
                    <a:pt x="18" y="375"/>
                  </a:lnTo>
                  <a:lnTo>
                    <a:pt x="18" y="375"/>
                  </a:lnTo>
                  <a:lnTo>
                    <a:pt x="19" y="370"/>
                  </a:lnTo>
                  <a:lnTo>
                    <a:pt x="22" y="364"/>
                  </a:lnTo>
                  <a:lnTo>
                    <a:pt x="28" y="353"/>
                  </a:lnTo>
                  <a:lnTo>
                    <a:pt x="28" y="353"/>
                  </a:lnTo>
                  <a:lnTo>
                    <a:pt x="45" y="315"/>
                  </a:lnTo>
                  <a:lnTo>
                    <a:pt x="45" y="315"/>
                  </a:lnTo>
                  <a:lnTo>
                    <a:pt x="54" y="297"/>
                  </a:lnTo>
                  <a:lnTo>
                    <a:pt x="64" y="278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96" y="223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13" y="200"/>
                  </a:lnTo>
                  <a:lnTo>
                    <a:pt x="120" y="194"/>
                  </a:lnTo>
                  <a:lnTo>
                    <a:pt x="129" y="189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6" y="179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46" y="156"/>
                  </a:lnTo>
                  <a:lnTo>
                    <a:pt x="159" y="135"/>
                  </a:lnTo>
                  <a:lnTo>
                    <a:pt x="173" y="11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204" y="72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32" y="39"/>
                  </a:lnTo>
                  <a:lnTo>
                    <a:pt x="243" y="27"/>
                  </a:lnTo>
                  <a:lnTo>
                    <a:pt x="251" y="21"/>
                  </a:lnTo>
                  <a:lnTo>
                    <a:pt x="257" y="16"/>
                  </a:lnTo>
                  <a:lnTo>
                    <a:pt x="263" y="11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1" y="9"/>
                  </a:lnTo>
                  <a:lnTo>
                    <a:pt x="273" y="8"/>
                  </a:lnTo>
                  <a:lnTo>
                    <a:pt x="274" y="5"/>
                  </a:lnTo>
                  <a:lnTo>
                    <a:pt x="273" y="3"/>
                  </a:lnTo>
                  <a:lnTo>
                    <a:pt x="273" y="2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8" name="Freeform 764"/>
            <p:cNvSpPr/>
            <p:nvPr/>
          </p:nvSpPr>
          <p:spPr bwMode="auto">
            <a:xfrm>
              <a:off x="6316663" y="4564063"/>
              <a:ext cx="44450" cy="8413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8" y="12"/>
                </a:cxn>
                <a:cxn ang="0">
                  <a:pos x="63" y="22"/>
                </a:cxn>
                <a:cxn ang="0">
                  <a:pos x="63" y="22"/>
                </a:cxn>
                <a:cxn ang="0">
                  <a:pos x="60" y="28"/>
                </a:cxn>
                <a:cxn ang="0">
                  <a:pos x="57" y="35"/>
                </a:cxn>
                <a:cxn ang="0">
                  <a:pos x="53" y="50"/>
                </a:cxn>
                <a:cxn ang="0">
                  <a:pos x="53" y="50"/>
                </a:cxn>
                <a:cxn ang="0">
                  <a:pos x="40" y="78"/>
                </a:cxn>
                <a:cxn ang="0">
                  <a:pos x="29" y="104"/>
                </a:cxn>
                <a:cxn ang="0">
                  <a:pos x="29" y="104"/>
                </a:cxn>
                <a:cxn ang="0">
                  <a:pos x="26" y="110"/>
                </a:cxn>
                <a:cxn ang="0">
                  <a:pos x="21" y="116"/>
                </a:cxn>
                <a:cxn ang="0">
                  <a:pos x="10" y="130"/>
                </a:cxn>
                <a:cxn ang="0">
                  <a:pos x="6" y="137"/>
                </a:cxn>
                <a:cxn ang="0">
                  <a:pos x="2" y="145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2" y="159"/>
                </a:cxn>
                <a:cxn ang="0">
                  <a:pos x="4" y="160"/>
                </a:cxn>
                <a:cxn ang="0">
                  <a:pos x="7" y="160"/>
                </a:cxn>
                <a:cxn ang="0">
                  <a:pos x="9" y="160"/>
                </a:cxn>
                <a:cxn ang="0">
                  <a:pos x="10" y="159"/>
                </a:cxn>
                <a:cxn ang="0">
                  <a:pos x="10" y="157"/>
                </a:cxn>
                <a:cxn ang="0">
                  <a:pos x="10" y="155"/>
                </a:cxn>
                <a:cxn ang="0">
                  <a:pos x="10" y="155"/>
                </a:cxn>
                <a:cxn ang="0">
                  <a:pos x="10" y="152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2" y="133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32" y="120"/>
                </a:cxn>
                <a:cxn ang="0">
                  <a:pos x="36" y="111"/>
                </a:cxn>
                <a:cxn ang="0">
                  <a:pos x="45" y="92"/>
                </a:cxn>
                <a:cxn ang="0">
                  <a:pos x="45" y="92"/>
                </a:cxn>
                <a:cxn ang="0">
                  <a:pos x="56" y="65"/>
                </a:cxn>
                <a:cxn ang="0">
                  <a:pos x="67" y="39"/>
                </a:cxn>
                <a:cxn ang="0">
                  <a:pos x="67" y="39"/>
                </a:cxn>
                <a:cxn ang="0">
                  <a:pos x="70" y="31"/>
                </a:cxn>
                <a:cxn ang="0">
                  <a:pos x="74" y="23"/>
                </a:cxn>
                <a:cxn ang="0">
                  <a:pos x="79" y="1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60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0" y="28"/>
                  </a:lnTo>
                  <a:lnTo>
                    <a:pt x="57" y="35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40" y="78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6" y="110"/>
                  </a:lnTo>
                  <a:lnTo>
                    <a:pt x="21" y="116"/>
                  </a:lnTo>
                  <a:lnTo>
                    <a:pt x="10" y="130"/>
                  </a:lnTo>
                  <a:lnTo>
                    <a:pt x="6" y="137"/>
                  </a:lnTo>
                  <a:lnTo>
                    <a:pt x="2" y="145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7" y="160"/>
                  </a:lnTo>
                  <a:lnTo>
                    <a:pt x="9" y="160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2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2" y="133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32" y="120"/>
                  </a:lnTo>
                  <a:lnTo>
                    <a:pt x="36" y="111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56" y="65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70" y="31"/>
                  </a:lnTo>
                  <a:lnTo>
                    <a:pt x="74" y="23"/>
                  </a:lnTo>
                  <a:lnTo>
                    <a:pt x="79" y="1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9" name="Freeform 765"/>
            <p:cNvSpPr/>
            <p:nvPr/>
          </p:nvSpPr>
          <p:spPr bwMode="auto">
            <a:xfrm>
              <a:off x="6326188" y="4589463"/>
              <a:ext cx="52388" cy="793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84" y="5"/>
                </a:cxn>
                <a:cxn ang="0">
                  <a:pos x="77" y="12"/>
                </a:cxn>
                <a:cxn ang="0">
                  <a:pos x="71" y="19"/>
                </a:cxn>
                <a:cxn ang="0">
                  <a:pos x="66" y="26"/>
                </a:cxn>
                <a:cxn ang="0">
                  <a:pos x="55" y="44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41" y="71"/>
                </a:cxn>
                <a:cxn ang="0">
                  <a:pos x="34" y="80"/>
                </a:cxn>
                <a:cxn ang="0">
                  <a:pos x="19" y="101"/>
                </a:cxn>
                <a:cxn ang="0">
                  <a:pos x="13" y="112"/>
                </a:cxn>
                <a:cxn ang="0">
                  <a:pos x="7" y="123"/>
                </a:cxn>
                <a:cxn ang="0">
                  <a:pos x="3" y="134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3" y="150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1" y="138"/>
                </a:cxn>
                <a:cxn ang="0">
                  <a:pos x="15" y="130"/>
                </a:cxn>
                <a:cxn ang="0">
                  <a:pos x="19" y="120"/>
                </a:cxn>
                <a:cxn ang="0">
                  <a:pos x="24" y="112"/>
                </a:cxn>
                <a:cxn ang="0">
                  <a:pos x="36" y="96"/>
                </a:cxn>
                <a:cxn ang="0">
                  <a:pos x="47" y="80"/>
                </a:cxn>
                <a:cxn ang="0">
                  <a:pos x="47" y="80"/>
                </a:cxn>
                <a:cxn ang="0">
                  <a:pos x="57" y="61"/>
                </a:cxn>
                <a:cxn ang="0">
                  <a:pos x="68" y="41"/>
                </a:cxn>
                <a:cxn ang="0">
                  <a:pos x="74" y="31"/>
                </a:cxn>
                <a:cxn ang="0">
                  <a:pos x="80" y="22"/>
                </a:cxn>
                <a:cxn ang="0">
                  <a:pos x="87" y="14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9" h="151">
                  <a:moveTo>
                    <a:pt x="92" y="0"/>
                  </a:moveTo>
                  <a:lnTo>
                    <a:pt x="92" y="0"/>
                  </a:lnTo>
                  <a:lnTo>
                    <a:pt x="84" y="5"/>
                  </a:lnTo>
                  <a:lnTo>
                    <a:pt x="77" y="12"/>
                  </a:lnTo>
                  <a:lnTo>
                    <a:pt x="71" y="19"/>
                  </a:lnTo>
                  <a:lnTo>
                    <a:pt x="66" y="26"/>
                  </a:lnTo>
                  <a:lnTo>
                    <a:pt x="55" y="44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1" y="71"/>
                  </a:lnTo>
                  <a:lnTo>
                    <a:pt x="34" y="80"/>
                  </a:lnTo>
                  <a:lnTo>
                    <a:pt x="19" y="101"/>
                  </a:lnTo>
                  <a:lnTo>
                    <a:pt x="13" y="112"/>
                  </a:lnTo>
                  <a:lnTo>
                    <a:pt x="7" y="123"/>
                  </a:lnTo>
                  <a:lnTo>
                    <a:pt x="3" y="134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1" y="138"/>
                  </a:lnTo>
                  <a:lnTo>
                    <a:pt x="15" y="130"/>
                  </a:lnTo>
                  <a:lnTo>
                    <a:pt x="19" y="120"/>
                  </a:lnTo>
                  <a:lnTo>
                    <a:pt x="24" y="112"/>
                  </a:lnTo>
                  <a:lnTo>
                    <a:pt x="36" y="96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57" y="61"/>
                  </a:lnTo>
                  <a:lnTo>
                    <a:pt x="68" y="41"/>
                  </a:lnTo>
                  <a:lnTo>
                    <a:pt x="74" y="31"/>
                  </a:lnTo>
                  <a:lnTo>
                    <a:pt x="80" y="22"/>
                  </a:lnTo>
                  <a:lnTo>
                    <a:pt x="87" y="14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0" name="Freeform 766"/>
            <p:cNvSpPr/>
            <p:nvPr/>
          </p:nvSpPr>
          <p:spPr bwMode="auto">
            <a:xfrm>
              <a:off x="6343651" y="4524375"/>
              <a:ext cx="141288" cy="182563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55" y="4"/>
                </a:cxn>
                <a:cxn ang="0">
                  <a:pos x="248" y="9"/>
                </a:cxn>
                <a:cxn ang="0">
                  <a:pos x="240" y="15"/>
                </a:cxn>
                <a:cxn ang="0">
                  <a:pos x="234" y="22"/>
                </a:cxn>
                <a:cxn ang="0">
                  <a:pos x="224" y="37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95" y="76"/>
                </a:cxn>
                <a:cxn ang="0">
                  <a:pos x="178" y="100"/>
                </a:cxn>
                <a:cxn ang="0">
                  <a:pos x="144" y="148"/>
                </a:cxn>
                <a:cxn ang="0">
                  <a:pos x="144" y="148"/>
                </a:cxn>
                <a:cxn ang="0">
                  <a:pos x="126" y="173"/>
                </a:cxn>
                <a:cxn ang="0">
                  <a:pos x="105" y="197"/>
                </a:cxn>
                <a:cxn ang="0">
                  <a:pos x="65" y="243"/>
                </a:cxn>
                <a:cxn ang="0">
                  <a:pos x="65" y="243"/>
                </a:cxn>
                <a:cxn ang="0">
                  <a:pos x="55" y="255"/>
                </a:cxn>
                <a:cxn ang="0">
                  <a:pos x="47" y="266"/>
                </a:cxn>
                <a:cxn ang="0">
                  <a:pos x="31" y="290"/>
                </a:cxn>
                <a:cxn ang="0">
                  <a:pos x="0" y="339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1" y="345"/>
                </a:cxn>
                <a:cxn ang="0">
                  <a:pos x="2" y="346"/>
                </a:cxn>
                <a:cxn ang="0">
                  <a:pos x="4" y="346"/>
                </a:cxn>
                <a:cxn ang="0">
                  <a:pos x="5" y="346"/>
                </a:cxn>
                <a:cxn ang="0">
                  <a:pos x="7" y="346"/>
                </a:cxn>
                <a:cxn ang="0">
                  <a:pos x="8" y="344"/>
                </a:cxn>
                <a:cxn ang="0">
                  <a:pos x="8" y="344"/>
                </a:cxn>
                <a:cxn ang="0">
                  <a:pos x="36" y="299"/>
                </a:cxn>
                <a:cxn ang="0">
                  <a:pos x="50" y="278"/>
                </a:cxn>
                <a:cxn ang="0">
                  <a:pos x="66" y="257"/>
                </a:cxn>
                <a:cxn ang="0">
                  <a:pos x="66" y="257"/>
                </a:cxn>
                <a:cxn ang="0">
                  <a:pos x="83" y="236"/>
                </a:cxn>
                <a:cxn ang="0">
                  <a:pos x="102" y="216"/>
                </a:cxn>
                <a:cxn ang="0">
                  <a:pos x="119" y="195"/>
                </a:cxn>
                <a:cxn ang="0">
                  <a:pos x="137" y="174"/>
                </a:cxn>
                <a:cxn ang="0">
                  <a:pos x="137" y="174"/>
                </a:cxn>
                <a:cxn ang="0">
                  <a:pos x="153" y="155"/>
                </a:cxn>
                <a:cxn ang="0">
                  <a:pos x="167" y="133"/>
                </a:cxn>
                <a:cxn ang="0">
                  <a:pos x="196" y="92"/>
                </a:cxn>
                <a:cxn ang="0">
                  <a:pos x="196" y="92"/>
                </a:cxn>
                <a:cxn ang="0">
                  <a:pos x="211" y="71"/>
                </a:cxn>
                <a:cxn ang="0">
                  <a:pos x="226" y="50"/>
                </a:cxn>
                <a:cxn ang="0">
                  <a:pos x="226" y="50"/>
                </a:cxn>
                <a:cxn ang="0">
                  <a:pos x="234" y="38"/>
                </a:cxn>
                <a:cxn ang="0">
                  <a:pos x="243" y="26"/>
                </a:cxn>
                <a:cxn ang="0">
                  <a:pos x="248" y="21"/>
                </a:cxn>
                <a:cxn ang="0">
                  <a:pos x="254" y="16"/>
                </a:cxn>
                <a:cxn ang="0">
                  <a:pos x="259" y="12"/>
                </a:cxn>
                <a:cxn ang="0">
                  <a:pos x="266" y="9"/>
                </a:cxn>
                <a:cxn ang="0">
                  <a:pos x="266" y="9"/>
                </a:cxn>
                <a:cxn ang="0">
                  <a:pos x="268" y="8"/>
                </a:cxn>
                <a:cxn ang="0">
                  <a:pos x="269" y="7"/>
                </a:cxn>
                <a:cxn ang="0">
                  <a:pos x="269" y="5"/>
                </a:cxn>
                <a:cxn ang="0">
                  <a:pos x="269" y="4"/>
                </a:cxn>
                <a:cxn ang="0">
                  <a:pos x="268" y="2"/>
                </a:cxn>
                <a:cxn ang="0">
                  <a:pos x="267" y="1"/>
                </a:cxn>
                <a:cxn ang="0">
                  <a:pos x="265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69" h="346">
                  <a:moveTo>
                    <a:pt x="264" y="1"/>
                  </a:moveTo>
                  <a:lnTo>
                    <a:pt x="264" y="1"/>
                  </a:lnTo>
                  <a:lnTo>
                    <a:pt x="255" y="4"/>
                  </a:lnTo>
                  <a:lnTo>
                    <a:pt x="248" y="9"/>
                  </a:lnTo>
                  <a:lnTo>
                    <a:pt x="240" y="15"/>
                  </a:lnTo>
                  <a:lnTo>
                    <a:pt x="234" y="22"/>
                  </a:lnTo>
                  <a:lnTo>
                    <a:pt x="224" y="37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95" y="76"/>
                  </a:lnTo>
                  <a:lnTo>
                    <a:pt x="178" y="100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26" y="173"/>
                  </a:lnTo>
                  <a:lnTo>
                    <a:pt x="105" y="197"/>
                  </a:lnTo>
                  <a:lnTo>
                    <a:pt x="65" y="243"/>
                  </a:lnTo>
                  <a:lnTo>
                    <a:pt x="65" y="243"/>
                  </a:lnTo>
                  <a:lnTo>
                    <a:pt x="55" y="255"/>
                  </a:lnTo>
                  <a:lnTo>
                    <a:pt x="47" y="266"/>
                  </a:lnTo>
                  <a:lnTo>
                    <a:pt x="31" y="290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1" y="345"/>
                  </a:lnTo>
                  <a:lnTo>
                    <a:pt x="2" y="346"/>
                  </a:lnTo>
                  <a:lnTo>
                    <a:pt x="4" y="346"/>
                  </a:lnTo>
                  <a:lnTo>
                    <a:pt x="5" y="346"/>
                  </a:lnTo>
                  <a:lnTo>
                    <a:pt x="7" y="346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36" y="299"/>
                  </a:lnTo>
                  <a:lnTo>
                    <a:pt x="50" y="27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83" y="236"/>
                  </a:lnTo>
                  <a:lnTo>
                    <a:pt x="102" y="216"/>
                  </a:lnTo>
                  <a:lnTo>
                    <a:pt x="119" y="195"/>
                  </a:lnTo>
                  <a:lnTo>
                    <a:pt x="137" y="174"/>
                  </a:lnTo>
                  <a:lnTo>
                    <a:pt x="137" y="174"/>
                  </a:lnTo>
                  <a:lnTo>
                    <a:pt x="153" y="155"/>
                  </a:lnTo>
                  <a:lnTo>
                    <a:pt x="167" y="133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11" y="71"/>
                  </a:lnTo>
                  <a:lnTo>
                    <a:pt x="226" y="50"/>
                  </a:lnTo>
                  <a:lnTo>
                    <a:pt x="226" y="50"/>
                  </a:lnTo>
                  <a:lnTo>
                    <a:pt x="234" y="38"/>
                  </a:lnTo>
                  <a:lnTo>
                    <a:pt x="243" y="26"/>
                  </a:lnTo>
                  <a:lnTo>
                    <a:pt x="248" y="21"/>
                  </a:lnTo>
                  <a:lnTo>
                    <a:pt x="254" y="16"/>
                  </a:lnTo>
                  <a:lnTo>
                    <a:pt x="259" y="12"/>
                  </a:lnTo>
                  <a:lnTo>
                    <a:pt x="266" y="9"/>
                  </a:lnTo>
                  <a:lnTo>
                    <a:pt x="266" y="9"/>
                  </a:lnTo>
                  <a:lnTo>
                    <a:pt x="268" y="8"/>
                  </a:lnTo>
                  <a:lnTo>
                    <a:pt x="269" y="7"/>
                  </a:lnTo>
                  <a:lnTo>
                    <a:pt x="269" y="5"/>
                  </a:lnTo>
                  <a:lnTo>
                    <a:pt x="269" y="4"/>
                  </a:lnTo>
                  <a:lnTo>
                    <a:pt x="268" y="2"/>
                  </a:lnTo>
                  <a:lnTo>
                    <a:pt x="267" y="1"/>
                  </a:lnTo>
                  <a:lnTo>
                    <a:pt x="265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1" name="Freeform 767"/>
            <p:cNvSpPr/>
            <p:nvPr/>
          </p:nvSpPr>
          <p:spPr bwMode="auto">
            <a:xfrm>
              <a:off x="6357938" y="4556125"/>
              <a:ext cx="130175" cy="168275"/>
            </a:xfrm>
            <a:custGeom>
              <a:avLst/>
              <a:gdLst/>
              <a:ahLst/>
              <a:cxnLst>
                <a:cxn ang="0">
                  <a:pos x="238" y="1"/>
                </a:cxn>
                <a:cxn ang="0">
                  <a:pos x="238" y="1"/>
                </a:cxn>
                <a:cxn ang="0">
                  <a:pos x="224" y="17"/>
                </a:cxn>
                <a:cxn ang="0">
                  <a:pos x="210" y="35"/>
                </a:cxn>
                <a:cxn ang="0">
                  <a:pos x="198" y="52"/>
                </a:cxn>
                <a:cxn ang="0">
                  <a:pos x="185" y="71"/>
                </a:cxn>
                <a:cxn ang="0">
                  <a:pos x="185" y="71"/>
                </a:cxn>
                <a:cxn ang="0">
                  <a:pos x="177" y="83"/>
                </a:cxn>
                <a:cxn ang="0">
                  <a:pos x="169" y="95"/>
                </a:cxn>
                <a:cxn ang="0">
                  <a:pos x="150" y="117"/>
                </a:cxn>
                <a:cxn ang="0">
                  <a:pos x="111" y="161"/>
                </a:cxn>
                <a:cxn ang="0">
                  <a:pos x="111" y="161"/>
                </a:cxn>
                <a:cxn ang="0">
                  <a:pos x="79" y="196"/>
                </a:cxn>
                <a:cxn ang="0">
                  <a:pos x="64" y="213"/>
                </a:cxn>
                <a:cxn ang="0">
                  <a:pos x="48" y="231"/>
                </a:cxn>
                <a:cxn ang="0">
                  <a:pos x="34" y="250"/>
                </a:cxn>
                <a:cxn ang="0">
                  <a:pos x="20" y="269"/>
                </a:cxn>
                <a:cxn ang="0">
                  <a:pos x="14" y="280"/>
                </a:cxn>
                <a:cxn ang="0">
                  <a:pos x="9" y="290"/>
                </a:cxn>
                <a:cxn ang="0">
                  <a:pos x="4" y="30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1" y="315"/>
                </a:cxn>
                <a:cxn ang="0">
                  <a:pos x="2" y="317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7" y="317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3" y="302"/>
                </a:cxn>
                <a:cxn ang="0">
                  <a:pos x="18" y="291"/>
                </a:cxn>
                <a:cxn ang="0">
                  <a:pos x="24" y="281"/>
                </a:cxn>
                <a:cxn ang="0">
                  <a:pos x="31" y="269"/>
                </a:cxn>
                <a:cxn ang="0">
                  <a:pos x="45" y="249"/>
                </a:cxn>
                <a:cxn ang="0">
                  <a:pos x="60" y="229"/>
                </a:cxn>
                <a:cxn ang="0">
                  <a:pos x="78" y="210"/>
                </a:cxn>
                <a:cxn ang="0">
                  <a:pos x="95" y="192"/>
                </a:cxn>
                <a:cxn ang="0">
                  <a:pos x="129" y="156"/>
                </a:cxn>
                <a:cxn ang="0">
                  <a:pos x="129" y="156"/>
                </a:cxn>
                <a:cxn ang="0">
                  <a:pos x="157" y="123"/>
                </a:cxn>
                <a:cxn ang="0">
                  <a:pos x="171" y="106"/>
                </a:cxn>
                <a:cxn ang="0">
                  <a:pos x="184" y="89"/>
                </a:cxn>
                <a:cxn ang="0">
                  <a:pos x="184" y="89"/>
                </a:cxn>
                <a:cxn ang="0">
                  <a:pos x="199" y="69"/>
                </a:cxn>
                <a:cxn ang="0">
                  <a:pos x="213" y="48"/>
                </a:cxn>
                <a:cxn ang="0">
                  <a:pos x="229" y="28"/>
                </a:cxn>
                <a:cxn ang="0">
                  <a:pos x="236" y="17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5" y="3"/>
                </a:cxn>
                <a:cxn ang="0">
                  <a:pos x="244" y="1"/>
                </a:cxn>
                <a:cxn ang="0">
                  <a:pos x="243" y="1"/>
                </a:cxn>
                <a:cxn ang="0">
                  <a:pos x="241" y="0"/>
                </a:cxn>
                <a:cxn ang="0">
                  <a:pos x="240" y="0"/>
                </a:cxn>
                <a:cxn ang="0">
                  <a:pos x="238" y="1"/>
                </a:cxn>
                <a:cxn ang="0">
                  <a:pos x="238" y="1"/>
                </a:cxn>
              </a:cxnLst>
              <a:rect l="0" t="0" r="r" b="b"/>
              <a:pathLst>
                <a:path w="246" h="317">
                  <a:moveTo>
                    <a:pt x="238" y="1"/>
                  </a:moveTo>
                  <a:lnTo>
                    <a:pt x="238" y="1"/>
                  </a:lnTo>
                  <a:lnTo>
                    <a:pt x="224" y="17"/>
                  </a:lnTo>
                  <a:lnTo>
                    <a:pt x="210" y="35"/>
                  </a:lnTo>
                  <a:lnTo>
                    <a:pt x="198" y="52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77" y="83"/>
                  </a:lnTo>
                  <a:lnTo>
                    <a:pt x="169" y="95"/>
                  </a:lnTo>
                  <a:lnTo>
                    <a:pt x="150" y="117"/>
                  </a:lnTo>
                  <a:lnTo>
                    <a:pt x="111" y="161"/>
                  </a:lnTo>
                  <a:lnTo>
                    <a:pt x="111" y="161"/>
                  </a:lnTo>
                  <a:lnTo>
                    <a:pt x="79" y="196"/>
                  </a:lnTo>
                  <a:lnTo>
                    <a:pt x="64" y="213"/>
                  </a:lnTo>
                  <a:lnTo>
                    <a:pt x="48" y="231"/>
                  </a:lnTo>
                  <a:lnTo>
                    <a:pt x="34" y="250"/>
                  </a:lnTo>
                  <a:lnTo>
                    <a:pt x="20" y="269"/>
                  </a:lnTo>
                  <a:lnTo>
                    <a:pt x="14" y="280"/>
                  </a:lnTo>
                  <a:lnTo>
                    <a:pt x="9" y="290"/>
                  </a:lnTo>
                  <a:lnTo>
                    <a:pt x="4" y="30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1" y="315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7" y="317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3" y="302"/>
                  </a:lnTo>
                  <a:lnTo>
                    <a:pt x="18" y="291"/>
                  </a:lnTo>
                  <a:lnTo>
                    <a:pt x="24" y="281"/>
                  </a:lnTo>
                  <a:lnTo>
                    <a:pt x="31" y="269"/>
                  </a:lnTo>
                  <a:lnTo>
                    <a:pt x="45" y="249"/>
                  </a:lnTo>
                  <a:lnTo>
                    <a:pt x="60" y="229"/>
                  </a:lnTo>
                  <a:lnTo>
                    <a:pt x="78" y="210"/>
                  </a:lnTo>
                  <a:lnTo>
                    <a:pt x="95" y="192"/>
                  </a:lnTo>
                  <a:lnTo>
                    <a:pt x="129" y="156"/>
                  </a:lnTo>
                  <a:lnTo>
                    <a:pt x="129" y="156"/>
                  </a:lnTo>
                  <a:lnTo>
                    <a:pt x="157" y="123"/>
                  </a:lnTo>
                  <a:lnTo>
                    <a:pt x="171" y="106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99" y="69"/>
                  </a:lnTo>
                  <a:lnTo>
                    <a:pt x="213" y="48"/>
                  </a:lnTo>
                  <a:lnTo>
                    <a:pt x="229" y="28"/>
                  </a:lnTo>
                  <a:lnTo>
                    <a:pt x="236" y="17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5" y="3"/>
                  </a:lnTo>
                  <a:lnTo>
                    <a:pt x="244" y="1"/>
                  </a:lnTo>
                  <a:lnTo>
                    <a:pt x="243" y="1"/>
                  </a:lnTo>
                  <a:lnTo>
                    <a:pt x="241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2" name="Freeform 768"/>
            <p:cNvSpPr/>
            <p:nvPr/>
          </p:nvSpPr>
          <p:spPr bwMode="auto">
            <a:xfrm>
              <a:off x="6392863" y="4586288"/>
              <a:ext cx="112713" cy="130175"/>
            </a:xfrm>
            <a:custGeom>
              <a:avLst/>
              <a:gdLst/>
              <a:ahLst/>
              <a:cxnLst>
                <a:cxn ang="0">
                  <a:pos x="206" y="1"/>
                </a:cxn>
                <a:cxn ang="0">
                  <a:pos x="206" y="1"/>
                </a:cxn>
                <a:cxn ang="0">
                  <a:pos x="197" y="8"/>
                </a:cxn>
                <a:cxn ang="0">
                  <a:pos x="189" y="15"/>
                </a:cxn>
                <a:cxn ang="0">
                  <a:pos x="180" y="22"/>
                </a:cxn>
                <a:cxn ang="0">
                  <a:pos x="173" y="30"/>
                </a:cxn>
                <a:cxn ang="0">
                  <a:pos x="159" y="49"/>
                </a:cxn>
                <a:cxn ang="0">
                  <a:pos x="145" y="67"/>
                </a:cxn>
                <a:cxn ang="0">
                  <a:pos x="145" y="67"/>
                </a:cxn>
                <a:cxn ang="0">
                  <a:pos x="107" y="115"/>
                </a:cxn>
                <a:cxn ang="0">
                  <a:pos x="87" y="139"/>
                </a:cxn>
                <a:cxn ang="0">
                  <a:pos x="68" y="163"/>
                </a:cxn>
                <a:cxn ang="0">
                  <a:pos x="68" y="163"/>
                </a:cxn>
                <a:cxn ang="0">
                  <a:pos x="53" y="176"/>
                </a:cxn>
                <a:cxn ang="0">
                  <a:pos x="41" y="187"/>
                </a:cxn>
                <a:cxn ang="0">
                  <a:pos x="28" y="201"/>
                </a:cxn>
                <a:cxn ang="0">
                  <a:pos x="15" y="215"/>
                </a:cxn>
                <a:cxn ang="0">
                  <a:pos x="5" y="228"/>
                </a:cxn>
                <a:cxn ang="0">
                  <a:pos x="2" y="234"/>
                </a:cxn>
                <a:cxn ang="0">
                  <a:pos x="0" y="239"/>
                </a:cxn>
                <a:cxn ang="0">
                  <a:pos x="0" y="243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7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0" y="242"/>
                </a:cxn>
                <a:cxn ang="0">
                  <a:pos x="10" y="241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11" y="235"/>
                </a:cxn>
                <a:cxn ang="0">
                  <a:pos x="20" y="226"/>
                </a:cxn>
                <a:cxn ang="0">
                  <a:pos x="47" y="197"/>
                </a:cxn>
                <a:cxn ang="0">
                  <a:pos x="92" y="150"/>
                </a:cxn>
                <a:cxn ang="0">
                  <a:pos x="92" y="150"/>
                </a:cxn>
                <a:cxn ang="0">
                  <a:pos x="107" y="131"/>
                </a:cxn>
                <a:cxn ang="0">
                  <a:pos x="123" y="112"/>
                </a:cxn>
                <a:cxn ang="0">
                  <a:pos x="152" y="73"/>
                </a:cxn>
                <a:cxn ang="0">
                  <a:pos x="152" y="73"/>
                </a:cxn>
                <a:cxn ang="0">
                  <a:pos x="165" y="56"/>
                </a:cxn>
                <a:cxn ang="0">
                  <a:pos x="179" y="39"/>
                </a:cxn>
                <a:cxn ang="0">
                  <a:pos x="187" y="30"/>
                </a:cxn>
                <a:cxn ang="0">
                  <a:pos x="194" y="22"/>
                </a:cxn>
                <a:cxn ang="0">
                  <a:pos x="202" y="15"/>
                </a:cxn>
                <a:cxn ang="0">
                  <a:pos x="211" y="10"/>
                </a:cxn>
                <a:cxn ang="0">
                  <a:pos x="211" y="10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2" y="4"/>
                </a:cxn>
                <a:cxn ang="0">
                  <a:pos x="211" y="1"/>
                </a:cxn>
                <a:cxn ang="0">
                  <a:pos x="210" y="0"/>
                </a:cxn>
                <a:cxn ang="0">
                  <a:pos x="208" y="0"/>
                </a:cxn>
                <a:cxn ang="0">
                  <a:pos x="206" y="1"/>
                </a:cxn>
                <a:cxn ang="0">
                  <a:pos x="206" y="1"/>
                </a:cxn>
              </a:cxnLst>
              <a:rect l="0" t="0" r="r" b="b"/>
              <a:pathLst>
                <a:path w="213" h="247">
                  <a:moveTo>
                    <a:pt x="206" y="1"/>
                  </a:moveTo>
                  <a:lnTo>
                    <a:pt x="206" y="1"/>
                  </a:lnTo>
                  <a:lnTo>
                    <a:pt x="197" y="8"/>
                  </a:lnTo>
                  <a:lnTo>
                    <a:pt x="189" y="15"/>
                  </a:lnTo>
                  <a:lnTo>
                    <a:pt x="180" y="22"/>
                  </a:lnTo>
                  <a:lnTo>
                    <a:pt x="173" y="30"/>
                  </a:lnTo>
                  <a:lnTo>
                    <a:pt x="159" y="4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07" y="115"/>
                  </a:lnTo>
                  <a:lnTo>
                    <a:pt x="87" y="139"/>
                  </a:lnTo>
                  <a:lnTo>
                    <a:pt x="68" y="163"/>
                  </a:lnTo>
                  <a:lnTo>
                    <a:pt x="68" y="163"/>
                  </a:lnTo>
                  <a:lnTo>
                    <a:pt x="53" y="176"/>
                  </a:lnTo>
                  <a:lnTo>
                    <a:pt x="41" y="187"/>
                  </a:lnTo>
                  <a:lnTo>
                    <a:pt x="28" y="201"/>
                  </a:lnTo>
                  <a:lnTo>
                    <a:pt x="15" y="215"/>
                  </a:lnTo>
                  <a:lnTo>
                    <a:pt x="5" y="228"/>
                  </a:lnTo>
                  <a:lnTo>
                    <a:pt x="2" y="234"/>
                  </a:lnTo>
                  <a:lnTo>
                    <a:pt x="0" y="239"/>
                  </a:lnTo>
                  <a:lnTo>
                    <a:pt x="0" y="243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7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0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11" y="235"/>
                  </a:lnTo>
                  <a:lnTo>
                    <a:pt x="20" y="226"/>
                  </a:lnTo>
                  <a:lnTo>
                    <a:pt x="47" y="197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107" y="131"/>
                  </a:lnTo>
                  <a:lnTo>
                    <a:pt x="123" y="112"/>
                  </a:lnTo>
                  <a:lnTo>
                    <a:pt x="152" y="73"/>
                  </a:lnTo>
                  <a:lnTo>
                    <a:pt x="152" y="73"/>
                  </a:lnTo>
                  <a:lnTo>
                    <a:pt x="165" y="56"/>
                  </a:lnTo>
                  <a:lnTo>
                    <a:pt x="179" y="39"/>
                  </a:lnTo>
                  <a:lnTo>
                    <a:pt x="187" y="30"/>
                  </a:lnTo>
                  <a:lnTo>
                    <a:pt x="194" y="22"/>
                  </a:lnTo>
                  <a:lnTo>
                    <a:pt x="202" y="15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1" y="1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6" y="1"/>
                  </a:lnTo>
                  <a:lnTo>
                    <a:pt x="2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3" name="Freeform 769"/>
            <p:cNvSpPr/>
            <p:nvPr/>
          </p:nvSpPr>
          <p:spPr bwMode="auto">
            <a:xfrm>
              <a:off x="6430963" y="4589463"/>
              <a:ext cx="117475" cy="133350"/>
            </a:xfrm>
            <a:custGeom>
              <a:avLst/>
              <a:gdLst/>
              <a:ahLst/>
              <a:cxnLst>
                <a:cxn ang="0">
                  <a:pos x="215" y="2"/>
                </a:cxn>
                <a:cxn ang="0">
                  <a:pos x="215" y="2"/>
                </a:cxn>
                <a:cxn ang="0">
                  <a:pos x="202" y="18"/>
                </a:cxn>
                <a:cxn ang="0">
                  <a:pos x="189" y="34"/>
                </a:cxn>
                <a:cxn ang="0">
                  <a:pos x="175" y="49"/>
                </a:cxn>
                <a:cxn ang="0">
                  <a:pos x="162" y="65"/>
                </a:cxn>
                <a:cxn ang="0">
                  <a:pos x="134" y="95"/>
                </a:cxn>
                <a:cxn ang="0">
                  <a:pos x="106" y="124"/>
                </a:cxn>
                <a:cxn ang="0">
                  <a:pos x="106" y="124"/>
                </a:cxn>
                <a:cxn ang="0">
                  <a:pos x="54" y="183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8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8" y="250"/>
                </a:cxn>
                <a:cxn ang="0">
                  <a:pos x="13" y="244"/>
                </a:cxn>
                <a:cxn ang="0">
                  <a:pos x="13" y="244"/>
                </a:cxn>
                <a:cxn ang="0">
                  <a:pos x="14" y="242"/>
                </a:cxn>
                <a:cxn ang="0">
                  <a:pos x="14" y="242"/>
                </a:cxn>
                <a:cxn ang="0">
                  <a:pos x="66" y="183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146" y="96"/>
                </a:cxn>
                <a:cxn ang="0">
                  <a:pos x="172" y="67"/>
                </a:cxn>
                <a:cxn ang="0">
                  <a:pos x="198" y="38"/>
                </a:cxn>
                <a:cxn ang="0">
                  <a:pos x="211" y="22"/>
                </a:cxn>
                <a:cxn ang="0">
                  <a:pos x="222" y="7"/>
                </a:cxn>
                <a:cxn ang="0">
                  <a:pos x="222" y="7"/>
                </a:cxn>
                <a:cxn ang="0">
                  <a:pos x="223" y="5"/>
                </a:cxn>
                <a:cxn ang="0">
                  <a:pos x="223" y="3"/>
                </a:cxn>
                <a:cxn ang="0">
                  <a:pos x="222" y="2"/>
                </a:cxn>
                <a:cxn ang="0">
                  <a:pos x="221" y="1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5" y="2"/>
                </a:cxn>
                <a:cxn ang="0">
                  <a:pos x="215" y="2"/>
                </a:cxn>
              </a:cxnLst>
              <a:rect l="0" t="0" r="r" b="b"/>
              <a:pathLst>
                <a:path w="223" h="251">
                  <a:moveTo>
                    <a:pt x="215" y="2"/>
                  </a:moveTo>
                  <a:lnTo>
                    <a:pt x="215" y="2"/>
                  </a:lnTo>
                  <a:lnTo>
                    <a:pt x="202" y="18"/>
                  </a:lnTo>
                  <a:lnTo>
                    <a:pt x="189" y="34"/>
                  </a:lnTo>
                  <a:lnTo>
                    <a:pt x="175" y="49"/>
                  </a:lnTo>
                  <a:lnTo>
                    <a:pt x="162" y="65"/>
                  </a:lnTo>
                  <a:lnTo>
                    <a:pt x="134" y="95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54" y="183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8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8" y="250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66" y="183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146" y="96"/>
                  </a:lnTo>
                  <a:lnTo>
                    <a:pt x="172" y="67"/>
                  </a:lnTo>
                  <a:lnTo>
                    <a:pt x="198" y="38"/>
                  </a:lnTo>
                  <a:lnTo>
                    <a:pt x="211" y="22"/>
                  </a:lnTo>
                  <a:lnTo>
                    <a:pt x="222" y="7"/>
                  </a:lnTo>
                  <a:lnTo>
                    <a:pt x="222" y="7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2" y="2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5" y="2"/>
                  </a:lnTo>
                  <a:lnTo>
                    <a:pt x="2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4" name="Freeform 770"/>
            <p:cNvSpPr/>
            <p:nvPr/>
          </p:nvSpPr>
          <p:spPr bwMode="auto">
            <a:xfrm>
              <a:off x="6457951" y="4619625"/>
              <a:ext cx="100013" cy="10477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8" y="28"/>
                </a:cxn>
                <a:cxn ang="0">
                  <a:pos x="133" y="54"/>
                </a:cxn>
                <a:cxn ang="0">
                  <a:pos x="108" y="80"/>
                </a:cxn>
                <a:cxn ang="0">
                  <a:pos x="84" y="107"/>
                </a:cxn>
                <a:cxn ang="0">
                  <a:pos x="84" y="107"/>
                </a:cxn>
                <a:cxn ang="0">
                  <a:pos x="62" y="131"/>
                </a:cxn>
                <a:cxn ang="0">
                  <a:pos x="39" y="153"/>
                </a:cxn>
                <a:cxn ang="0">
                  <a:pos x="39" y="153"/>
                </a:cxn>
                <a:cxn ang="0">
                  <a:pos x="35" y="158"/>
                </a:cxn>
                <a:cxn ang="0">
                  <a:pos x="31" y="164"/>
                </a:cxn>
                <a:cxn ang="0">
                  <a:pos x="23" y="175"/>
                </a:cxn>
                <a:cxn ang="0">
                  <a:pos x="19" y="180"/>
                </a:cxn>
                <a:cxn ang="0">
                  <a:pos x="14" y="184"/>
                </a:cxn>
                <a:cxn ang="0">
                  <a:pos x="9" y="188"/>
                </a:cxn>
                <a:cxn ang="0">
                  <a:pos x="3" y="190"/>
                </a:cxn>
                <a:cxn ang="0">
                  <a:pos x="3" y="190"/>
                </a:cxn>
                <a:cxn ang="0">
                  <a:pos x="1" y="190"/>
                </a:cxn>
                <a:cxn ang="0">
                  <a:pos x="0" y="193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200"/>
                </a:cxn>
                <a:cxn ang="0">
                  <a:pos x="6" y="200"/>
                </a:cxn>
                <a:cxn ang="0">
                  <a:pos x="10" y="198"/>
                </a:cxn>
                <a:cxn ang="0">
                  <a:pos x="13" y="197"/>
                </a:cxn>
                <a:cxn ang="0">
                  <a:pos x="20" y="192"/>
                </a:cxn>
                <a:cxn ang="0">
                  <a:pos x="25" y="186"/>
                </a:cxn>
                <a:cxn ang="0">
                  <a:pos x="31" y="179"/>
                </a:cxn>
                <a:cxn ang="0">
                  <a:pos x="31" y="179"/>
                </a:cxn>
                <a:cxn ang="0">
                  <a:pos x="42" y="166"/>
                </a:cxn>
                <a:cxn ang="0">
                  <a:pos x="54" y="152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134" y="68"/>
                </a:cxn>
                <a:cxn ang="0">
                  <a:pos x="161" y="39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7"/>
                </a:cxn>
                <a:cxn ang="0">
                  <a:pos x="189" y="5"/>
                </a:cxn>
                <a:cxn ang="0">
                  <a:pos x="189" y="4"/>
                </a:cxn>
                <a:cxn ang="0">
                  <a:pos x="188" y="1"/>
                </a:cxn>
                <a:cxn ang="0">
                  <a:pos x="186" y="0"/>
                </a:cxn>
                <a:cxn ang="0">
                  <a:pos x="184" y="0"/>
                </a:cxn>
                <a:cxn ang="0">
                  <a:pos x="182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89" h="200">
                  <a:moveTo>
                    <a:pt x="181" y="1"/>
                  </a:moveTo>
                  <a:lnTo>
                    <a:pt x="181" y="1"/>
                  </a:lnTo>
                  <a:lnTo>
                    <a:pt x="158" y="28"/>
                  </a:lnTo>
                  <a:lnTo>
                    <a:pt x="133" y="54"/>
                  </a:lnTo>
                  <a:lnTo>
                    <a:pt x="108" y="80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62" y="131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5" y="158"/>
                  </a:lnTo>
                  <a:lnTo>
                    <a:pt x="31" y="164"/>
                  </a:lnTo>
                  <a:lnTo>
                    <a:pt x="23" y="175"/>
                  </a:lnTo>
                  <a:lnTo>
                    <a:pt x="19" y="180"/>
                  </a:lnTo>
                  <a:lnTo>
                    <a:pt x="14" y="184"/>
                  </a:lnTo>
                  <a:lnTo>
                    <a:pt x="9" y="188"/>
                  </a:lnTo>
                  <a:lnTo>
                    <a:pt x="3" y="190"/>
                  </a:lnTo>
                  <a:lnTo>
                    <a:pt x="3" y="190"/>
                  </a:lnTo>
                  <a:lnTo>
                    <a:pt x="1" y="190"/>
                  </a:lnTo>
                  <a:lnTo>
                    <a:pt x="0" y="193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3" y="197"/>
                  </a:lnTo>
                  <a:lnTo>
                    <a:pt x="20" y="192"/>
                  </a:lnTo>
                  <a:lnTo>
                    <a:pt x="25" y="186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42" y="166"/>
                  </a:lnTo>
                  <a:lnTo>
                    <a:pt x="54" y="152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134" y="68"/>
                  </a:lnTo>
                  <a:lnTo>
                    <a:pt x="161" y="3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7"/>
                  </a:lnTo>
                  <a:lnTo>
                    <a:pt x="189" y="5"/>
                  </a:lnTo>
                  <a:lnTo>
                    <a:pt x="189" y="4"/>
                  </a:lnTo>
                  <a:lnTo>
                    <a:pt x="188" y="1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5" name="Freeform 771"/>
            <p:cNvSpPr/>
            <p:nvPr/>
          </p:nvSpPr>
          <p:spPr bwMode="auto">
            <a:xfrm>
              <a:off x="6500813" y="4667250"/>
              <a:ext cx="42863" cy="492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5" y="13"/>
                </a:cxn>
                <a:cxn ang="0">
                  <a:pos x="57" y="22"/>
                </a:cxn>
                <a:cxn ang="0">
                  <a:pos x="49" y="31"/>
                </a:cxn>
                <a:cxn ang="0">
                  <a:pos x="41" y="41"/>
                </a:cxn>
                <a:cxn ang="0">
                  <a:pos x="41" y="41"/>
                </a:cxn>
                <a:cxn ang="0">
                  <a:pos x="22" y="64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6" y="75"/>
                </a:cxn>
                <a:cxn ang="0">
                  <a:pos x="41" y="55"/>
                </a:cxn>
                <a:cxn ang="0">
                  <a:pos x="41" y="55"/>
                </a:cxn>
                <a:cxn ang="0">
                  <a:pos x="52" y="44"/>
                </a:cxn>
                <a:cxn ang="0">
                  <a:pos x="62" y="31"/>
                </a:cxn>
                <a:cxn ang="0">
                  <a:pos x="71" y="20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1" h="95">
                  <a:moveTo>
                    <a:pt x="71" y="2"/>
                  </a:moveTo>
                  <a:lnTo>
                    <a:pt x="71" y="2"/>
                  </a:lnTo>
                  <a:lnTo>
                    <a:pt x="65" y="13"/>
                  </a:lnTo>
                  <a:lnTo>
                    <a:pt x="57" y="22"/>
                  </a:lnTo>
                  <a:lnTo>
                    <a:pt x="49" y="3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22" y="64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6" y="7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52" y="44"/>
                  </a:lnTo>
                  <a:lnTo>
                    <a:pt x="62" y="31"/>
                  </a:lnTo>
                  <a:lnTo>
                    <a:pt x="71" y="2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6" name="Freeform 772"/>
            <p:cNvSpPr/>
            <p:nvPr/>
          </p:nvSpPr>
          <p:spPr bwMode="auto">
            <a:xfrm>
              <a:off x="6640513" y="4117975"/>
              <a:ext cx="47625" cy="61913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3" y="2"/>
                </a:cxn>
                <a:cxn ang="0">
                  <a:pos x="72" y="15"/>
                </a:cxn>
                <a:cxn ang="0">
                  <a:pos x="61" y="28"/>
                </a:cxn>
                <a:cxn ang="0">
                  <a:pos x="42" y="56"/>
                </a:cxn>
                <a:cxn ang="0">
                  <a:pos x="22" y="84"/>
                </a:cxn>
                <a:cxn ang="0">
                  <a:pos x="12" y="97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8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9" y="103"/>
                </a:cxn>
                <a:cxn ang="0">
                  <a:pos x="29" y="90"/>
                </a:cxn>
                <a:cxn ang="0">
                  <a:pos x="48" y="62"/>
                </a:cxn>
                <a:cxn ang="0">
                  <a:pos x="68" y="34"/>
                </a:cxn>
                <a:cxn ang="0">
                  <a:pos x="78" y="22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3" y="2"/>
                </a:cxn>
                <a:cxn ang="0">
                  <a:pos x="83" y="2"/>
                </a:cxn>
              </a:cxnLst>
              <a:rect l="0" t="0" r="r" b="b"/>
              <a:pathLst>
                <a:path w="91" h="118">
                  <a:moveTo>
                    <a:pt x="83" y="2"/>
                  </a:moveTo>
                  <a:lnTo>
                    <a:pt x="83" y="2"/>
                  </a:lnTo>
                  <a:lnTo>
                    <a:pt x="72" y="15"/>
                  </a:lnTo>
                  <a:lnTo>
                    <a:pt x="61" y="28"/>
                  </a:lnTo>
                  <a:lnTo>
                    <a:pt x="42" y="56"/>
                  </a:lnTo>
                  <a:lnTo>
                    <a:pt x="22" y="84"/>
                  </a:lnTo>
                  <a:lnTo>
                    <a:pt x="12" y="97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9" y="103"/>
                  </a:lnTo>
                  <a:lnTo>
                    <a:pt x="29" y="90"/>
                  </a:lnTo>
                  <a:lnTo>
                    <a:pt x="48" y="62"/>
                  </a:lnTo>
                  <a:lnTo>
                    <a:pt x="68" y="34"/>
                  </a:lnTo>
                  <a:lnTo>
                    <a:pt x="78" y="22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3" y="2"/>
                  </a:lnTo>
                  <a:lnTo>
                    <a:pt x="8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7" name="Freeform 773"/>
            <p:cNvSpPr/>
            <p:nvPr/>
          </p:nvSpPr>
          <p:spPr bwMode="auto">
            <a:xfrm>
              <a:off x="6689726" y="4135438"/>
              <a:ext cx="44450" cy="5556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8" y="16"/>
                </a:cxn>
                <a:cxn ang="0">
                  <a:pos x="59" y="28"/>
                </a:cxn>
                <a:cxn ang="0">
                  <a:pos x="50" y="39"/>
                </a:cxn>
                <a:cxn ang="0">
                  <a:pos x="41" y="52"/>
                </a:cxn>
                <a:cxn ang="0">
                  <a:pos x="20" y="74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4"/>
                </a:cxn>
                <a:cxn ang="0">
                  <a:pos x="3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27" y="80"/>
                </a:cxn>
                <a:cxn ang="0">
                  <a:pos x="48" y="57"/>
                </a:cxn>
                <a:cxn ang="0">
                  <a:pos x="58" y="46"/>
                </a:cxn>
                <a:cxn ang="0">
                  <a:pos x="68" y="33"/>
                </a:cxn>
                <a:cxn ang="0">
                  <a:pos x="76" y="21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105">
                  <a:moveTo>
                    <a:pt x="76" y="2"/>
                  </a:moveTo>
                  <a:lnTo>
                    <a:pt x="76" y="2"/>
                  </a:lnTo>
                  <a:lnTo>
                    <a:pt x="68" y="16"/>
                  </a:lnTo>
                  <a:lnTo>
                    <a:pt x="59" y="28"/>
                  </a:lnTo>
                  <a:lnTo>
                    <a:pt x="50" y="39"/>
                  </a:lnTo>
                  <a:lnTo>
                    <a:pt x="41" y="52"/>
                  </a:lnTo>
                  <a:lnTo>
                    <a:pt x="20" y="74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27" y="80"/>
                  </a:lnTo>
                  <a:lnTo>
                    <a:pt x="48" y="57"/>
                  </a:lnTo>
                  <a:lnTo>
                    <a:pt x="58" y="46"/>
                  </a:lnTo>
                  <a:lnTo>
                    <a:pt x="68" y="33"/>
                  </a:lnTo>
                  <a:lnTo>
                    <a:pt x="76" y="21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8" name="Freeform 774"/>
            <p:cNvSpPr/>
            <p:nvPr/>
          </p:nvSpPr>
          <p:spPr bwMode="auto">
            <a:xfrm>
              <a:off x="6735763" y="4178300"/>
              <a:ext cx="34925" cy="381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53" y="11"/>
                </a:cxn>
                <a:cxn ang="0">
                  <a:pos x="48" y="21"/>
                </a:cxn>
                <a:cxn ang="0">
                  <a:pos x="41" y="29"/>
                </a:cxn>
                <a:cxn ang="0">
                  <a:pos x="33" y="36"/>
                </a:cxn>
                <a:cxn ang="0">
                  <a:pos x="18" y="49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25" y="56"/>
                </a:cxn>
                <a:cxn ang="0">
                  <a:pos x="41" y="41"/>
                </a:cxn>
                <a:cxn ang="0">
                  <a:pos x="49" y="34"/>
                </a:cxn>
                <a:cxn ang="0">
                  <a:pos x="55" y="26"/>
                </a:cxn>
                <a:cxn ang="0">
                  <a:pos x="61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72">
                  <a:moveTo>
                    <a:pt x="58" y="2"/>
                  </a:moveTo>
                  <a:lnTo>
                    <a:pt x="58" y="2"/>
                  </a:lnTo>
                  <a:lnTo>
                    <a:pt x="53" y="11"/>
                  </a:lnTo>
                  <a:lnTo>
                    <a:pt x="48" y="21"/>
                  </a:lnTo>
                  <a:lnTo>
                    <a:pt x="41" y="29"/>
                  </a:lnTo>
                  <a:lnTo>
                    <a:pt x="33" y="36"/>
                  </a:lnTo>
                  <a:lnTo>
                    <a:pt x="18" y="49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25" y="56"/>
                  </a:lnTo>
                  <a:lnTo>
                    <a:pt x="41" y="41"/>
                  </a:lnTo>
                  <a:lnTo>
                    <a:pt x="49" y="34"/>
                  </a:lnTo>
                  <a:lnTo>
                    <a:pt x="55" y="26"/>
                  </a:lnTo>
                  <a:lnTo>
                    <a:pt x="61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9" name="Freeform 775"/>
            <p:cNvSpPr/>
            <p:nvPr/>
          </p:nvSpPr>
          <p:spPr bwMode="auto">
            <a:xfrm>
              <a:off x="6837363" y="4229100"/>
              <a:ext cx="34925" cy="285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3"/>
                </a:cxn>
                <a:cxn ang="0">
                  <a:pos x="51" y="6"/>
                </a:cxn>
                <a:cxn ang="0">
                  <a:pos x="47" y="8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12" y="34"/>
                </a:cxn>
                <a:cxn ang="0">
                  <a:pos x="6" y="39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5" y="53"/>
                </a:cxn>
                <a:cxn ang="0">
                  <a:pos x="7" y="53"/>
                </a:cxn>
                <a:cxn ang="0">
                  <a:pos x="8" y="53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1" y="16"/>
                </a:cxn>
                <a:cxn ang="0">
                  <a:pos x="56" y="13"/>
                </a:cxn>
                <a:cxn ang="0">
                  <a:pos x="60" y="10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53">
                  <a:moveTo>
                    <a:pt x="58" y="1"/>
                  </a:moveTo>
                  <a:lnTo>
                    <a:pt x="58" y="1"/>
                  </a:lnTo>
                  <a:lnTo>
                    <a:pt x="55" y="3"/>
                  </a:lnTo>
                  <a:lnTo>
                    <a:pt x="51" y="6"/>
                  </a:lnTo>
                  <a:lnTo>
                    <a:pt x="47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2" y="34"/>
                  </a:lnTo>
                  <a:lnTo>
                    <a:pt x="6" y="39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1" y="16"/>
                  </a:lnTo>
                  <a:lnTo>
                    <a:pt x="56" y="13"/>
                  </a:lnTo>
                  <a:lnTo>
                    <a:pt x="60" y="10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0" name="Freeform 776"/>
            <p:cNvSpPr/>
            <p:nvPr/>
          </p:nvSpPr>
          <p:spPr bwMode="auto">
            <a:xfrm>
              <a:off x="6877051" y="4262438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1" name="Freeform 777"/>
            <p:cNvSpPr/>
            <p:nvPr/>
          </p:nvSpPr>
          <p:spPr bwMode="auto">
            <a:xfrm>
              <a:off x="6275388" y="4422775"/>
              <a:ext cx="38100" cy="476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5" y="20"/>
                </a:cxn>
                <a:cxn ang="0">
                  <a:pos x="27" y="40"/>
                </a:cxn>
                <a:cxn ang="0">
                  <a:pos x="20" y="50"/>
                </a:cxn>
                <a:cxn ang="0">
                  <a:pos x="12" y="62"/>
                </a:cxn>
                <a:cxn ang="0">
                  <a:pos x="6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4" y="77"/>
                </a:cxn>
                <a:cxn ang="0">
                  <a:pos x="20" y="67"/>
                </a:cxn>
                <a:cxn ang="0">
                  <a:pos x="27" y="55"/>
                </a:cxn>
                <a:cxn ang="0">
                  <a:pos x="36" y="46"/>
                </a:cxn>
                <a:cxn ang="0">
                  <a:pos x="52" y="26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91">
                  <a:moveTo>
                    <a:pt x="64" y="2"/>
                  </a:moveTo>
                  <a:lnTo>
                    <a:pt x="64" y="2"/>
                  </a:lnTo>
                  <a:lnTo>
                    <a:pt x="45" y="20"/>
                  </a:lnTo>
                  <a:lnTo>
                    <a:pt x="27" y="40"/>
                  </a:lnTo>
                  <a:lnTo>
                    <a:pt x="20" y="50"/>
                  </a:lnTo>
                  <a:lnTo>
                    <a:pt x="12" y="62"/>
                  </a:lnTo>
                  <a:lnTo>
                    <a:pt x="6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4" y="77"/>
                  </a:lnTo>
                  <a:lnTo>
                    <a:pt x="20" y="67"/>
                  </a:lnTo>
                  <a:lnTo>
                    <a:pt x="27" y="55"/>
                  </a:lnTo>
                  <a:lnTo>
                    <a:pt x="36" y="46"/>
                  </a:lnTo>
                  <a:lnTo>
                    <a:pt x="52" y="26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2" name="Freeform 778"/>
            <p:cNvSpPr/>
            <p:nvPr/>
          </p:nvSpPr>
          <p:spPr bwMode="auto">
            <a:xfrm>
              <a:off x="6284913" y="4459288"/>
              <a:ext cx="31750" cy="3810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49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6"/>
                </a:cxn>
                <a:cxn ang="0">
                  <a:pos x="35" y="40"/>
                </a:cxn>
                <a:cxn ang="0">
                  <a:pos x="48" y="24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0" h="72">
                  <a:moveTo>
                    <a:pt x="52" y="2"/>
                  </a:moveTo>
                  <a:lnTo>
                    <a:pt x="52" y="2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49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6"/>
                  </a:lnTo>
                  <a:lnTo>
                    <a:pt x="35" y="40"/>
                  </a:lnTo>
                  <a:lnTo>
                    <a:pt x="48" y="24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3" name="Freeform 779"/>
            <p:cNvSpPr/>
            <p:nvPr/>
          </p:nvSpPr>
          <p:spPr bwMode="auto">
            <a:xfrm>
              <a:off x="6546851" y="4402138"/>
              <a:ext cx="38100" cy="3968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6" y="17"/>
                </a:cxn>
                <a:cxn ang="0">
                  <a:pos x="30" y="31"/>
                </a:cxn>
                <a:cxn ang="0">
                  <a:pos x="21" y="39"/>
                </a:cxn>
                <a:cxn ang="0">
                  <a:pos x="13" y="47"/>
                </a:cxn>
                <a:cxn ang="0">
                  <a:pos x="6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1"/>
                </a:cxn>
                <a:cxn ang="0">
                  <a:pos x="21" y="52"/>
                </a:cxn>
                <a:cxn ang="0">
                  <a:pos x="29" y="45"/>
                </a:cxn>
                <a:cxn ang="0">
                  <a:pos x="37" y="37"/>
                </a:cxn>
                <a:cxn ang="0">
                  <a:pos x="54" y="23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3">
                  <a:moveTo>
                    <a:pt x="64" y="1"/>
                  </a:moveTo>
                  <a:lnTo>
                    <a:pt x="64" y="1"/>
                  </a:lnTo>
                  <a:lnTo>
                    <a:pt x="46" y="17"/>
                  </a:lnTo>
                  <a:lnTo>
                    <a:pt x="30" y="31"/>
                  </a:lnTo>
                  <a:lnTo>
                    <a:pt x="21" y="39"/>
                  </a:lnTo>
                  <a:lnTo>
                    <a:pt x="13" y="47"/>
                  </a:lnTo>
                  <a:lnTo>
                    <a:pt x="6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1"/>
                  </a:lnTo>
                  <a:lnTo>
                    <a:pt x="21" y="52"/>
                  </a:lnTo>
                  <a:lnTo>
                    <a:pt x="29" y="45"/>
                  </a:lnTo>
                  <a:lnTo>
                    <a:pt x="37" y="37"/>
                  </a:lnTo>
                  <a:lnTo>
                    <a:pt x="54" y="23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4" name="Freeform 780"/>
            <p:cNvSpPr/>
            <p:nvPr/>
          </p:nvSpPr>
          <p:spPr bwMode="auto">
            <a:xfrm>
              <a:off x="6550026" y="4440238"/>
              <a:ext cx="26988" cy="2381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0" y="3"/>
                </a:cxn>
                <a:cxn ang="0">
                  <a:pos x="34" y="7"/>
                </a:cxn>
                <a:cxn ang="0">
                  <a:pos x="28" y="11"/>
                </a:cxn>
                <a:cxn ang="0">
                  <a:pos x="22" y="16"/>
                </a:cxn>
                <a:cxn ang="0">
                  <a:pos x="11" y="27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7" y="46"/>
                </a:cxn>
                <a:cxn ang="0">
                  <a:pos x="27" y="24"/>
                </a:cxn>
                <a:cxn ang="0">
                  <a:pos x="32" y="20"/>
                </a:cxn>
                <a:cxn ang="0">
                  <a:pos x="37" y="15"/>
                </a:cxn>
                <a:cxn ang="0">
                  <a:pos x="43" y="12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47">
                  <a:moveTo>
                    <a:pt x="48" y="0"/>
                  </a:moveTo>
                  <a:lnTo>
                    <a:pt x="48" y="0"/>
                  </a:lnTo>
                  <a:lnTo>
                    <a:pt x="40" y="3"/>
                  </a:lnTo>
                  <a:lnTo>
                    <a:pt x="34" y="7"/>
                  </a:lnTo>
                  <a:lnTo>
                    <a:pt x="28" y="11"/>
                  </a:lnTo>
                  <a:lnTo>
                    <a:pt x="22" y="16"/>
                  </a:lnTo>
                  <a:lnTo>
                    <a:pt x="11" y="27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27" y="24"/>
                  </a:lnTo>
                  <a:lnTo>
                    <a:pt x="32" y="20"/>
                  </a:lnTo>
                  <a:lnTo>
                    <a:pt x="37" y="15"/>
                  </a:lnTo>
                  <a:lnTo>
                    <a:pt x="43" y="12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5" name="Freeform 781"/>
            <p:cNvSpPr/>
            <p:nvPr/>
          </p:nvSpPr>
          <p:spPr bwMode="auto">
            <a:xfrm>
              <a:off x="6559551" y="4476750"/>
              <a:ext cx="7938" cy="1428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0"/>
                </a:cxn>
                <a:cxn ang="0">
                  <a:pos x="3" y="14"/>
                </a:cxn>
                <a:cxn ang="0">
                  <a:pos x="1" y="1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" y="28"/>
                </a:cxn>
                <a:cxn ang="0">
                  <a:pos x="3" y="28"/>
                </a:cxn>
                <a:cxn ang="0">
                  <a:pos x="4" y="29"/>
                </a:cxn>
                <a:cxn ang="0">
                  <a:pos x="6" y="28"/>
                </a:cxn>
                <a:cxn ang="0">
                  <a:pos x="7" y="28"/>
                </a:cxn>
                <a:cxn ang="0">
                  <a:pos x="9" y="26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14"/>
                </a:cxn>
                <a:cxn ang="0">
                  <a:pos x="14" y="10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29">
                  <a:moveTo>
                    <a:pt x="6" y="5"/>
                  </a:moveTo>
                  <a:lnTo>
                    <a:pt x="6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1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4" y="29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6" name="Freeform 782"/>
            <p:cNvSpPr/>
            <p:nvPr/>
          </p:nvSpPr>
          <p:spPr bwMode="auto">
            <a:xfrm>
              <a:off x="6877051" y="4425950"/>
              <a:ext cx="52388" cy="523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6" y="2"/>
                </a:cxn>
                <a:cxn ang="0">
                  <a:pos x="79" y="4"/>
                </a:cxn>
                <a:cxn ang="0">
                  <a:pos x="72" y="8"/>
                </a:cxn>
                <a:cxn ang="0">
                  <a:pos x="67" y="12"/>
                </a:cxn>
                <a:cxn ang="0">
                  <a:pos x="56" y="22"/>
                </a:cxn>
                <a:cxn ang="0">
                  <a:pos x="45" y="34"/>
                </a:cxn>
                <a:cxn ang="0">
                  <a:pos x="45" y="34"/>
                </a:cxn>
                <a:cxn ang="0">
                  <a:pos x="33" y="47"/>
                </a:cxn>
                <a:cxn ang="0">
                  <a:pos x="20" y="61"/>
                </a:cxn>
                <a:cxn ang="0">
                  <a:pos x="9" y="76"/>
                </a:cxn>
                <a:cxn ang="0">
                  <a:pos x="4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3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2" y="89"/>
                </a:cxn>
                <a:cxn ang="0">
                  <a:pos x="16" y="82"/>
                </a:cxn>
                <a:cxn ang="0">
                  <a:pos x="26" y="71"/>
                </a:cxn>
                <a:cxn ang="0">
                  <a:pos x="35" y="61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3" y="38"/>
                </a:cxn>
                <a:cxn ang="0">
                  <a:pos x="65" y="25"/>
                </a:cxn>
                <a:cxn ang="0">
                  <a:pos x="72" y="19"/>
                </a:cxn>
                <a:cxn ang="0">
                  <a:pos x="79" y="14"/>
                </a:cxn>
                <a:cxn ang="0">
                  <a:pos x="87" y="11"/>
                </a:cxn>
                <a:cxn ang="0">
                  <a:pos x="94" y="10"/>
                </a:cxn>
                <a:cxn ang="0">
                  <a:pos x="94" y="10"/>
                </a:cxn>
                <a:cxn ang="0">
                  <a:pos x="96" y="9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8" h="98">
                  <a:moveTo>
                    <a:pt x="94" y="0"/>
                  </a:moveTo>
                  <a:lnTo>
                    <a:pt x="94" y="0"/>
                  </a:lnTo>
                  <a:lnTo>
                    <a:pt x="86" y="2"/>
                  </a:lnTo>
                  <a:lnTo>
                    <a:pt x="79" y="4"/>
                  </a:lnTo>
                  <a:lnTo>
                    <a:pt x="72" y="8"/>
                  </a:lnTo>
                  <a:lnTo>
                    <a:pt x="67" y="12"/>
                  </a:lnTo>
                  <a:lnTo>
                    <a:pt x="56" y="22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33" y="47"/>
                  </a:lnTo>
                  <a:lnTo>
                    <a:pt x="20" y="61"/>
                  </a:lnTo>
                  <a:lnTo>
                    <a:pt x="9" y="76"/>
                  </a:lnTo>
                  <a:lnTo>
                    <a:pt x="4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3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6" y="82"/>
                  </a:lnTo>
                  <a:lnTo>
                    <a:pt x="26" y="71"/>
                  </a:lnTo>
                  <a:lnTo>
                    <a:pt x="35" y="61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3" y="38"/>
                  </a:lnTo>
                  <a:lnTo>
                    <a:pt x="65" y="25"/>
                  </a:lnTo>
                  <a:lnTo>
                    <a:pt x="72" y="19"/>
                  </a:lnTo>
                  <a:lnTo>
                    <a:pt x="79" y="14"/>
                  </a:lnTo>
                  <a:lnTo>
                    <a:pt x="87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9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7" name="Freeform 783"/>
            <p:cNvSpPr/>
            <p:nvPr/>
          </p:nvSpPr>
          <p:spPr bwMode="auto">
            <a:xfrm>
              <a:off x="6883401" y="4473575"/>
              <a:ext cx="39688" cy="4762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0" y="23"/>
                </a:cxn>
                <a:cxn ang="0">
                  <a:pos x="34" y="45"/>
                </a:cxn>
                <a:cxn ang="0">
                  <a:pos x="19" y="65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6" y="71"/>
                </a:cxn>
                <a:cxn ang="0">
                  <a:pos x="43" y="50"/>
                </a:cxn>
                <a:cxn ang="0">
                  <a:pos x="58" y="30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92">
                  <a:moveTo>
                    <a:pt x="63" y="2"/>
                  </a:moveTo>
                  <a:lnTo>
                    <a:pt x="63" y="2"/>
                  </a:lnTo>
                  <a:lnTo>
                    <a:pt x="50" y="23"/>
                  </a:lnTo>
                  <a:lnTo>
                    <a:pt x="34" y="45"/>
                  </a:lnTo>
                  <a:lnTo>
                    <a:pt x="19" y="65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6" y="71"/>
                  </a:lnTo>
                  <a:lnTo>
                    <a:pt x="43" y="50"/>
                  </a:lnTo>
                  <a:lnTo>
                    <a:pt x="58" y="30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8" name="Freeform 784"/>
            <p:cNvSpPr/>
            <p:nvPr/>
          </p:nvSpPr>
          <p:spPr bwMode="auto">
            <a:xfrm>
              <a:off x="6235701" y="4092575"/>
              <a:ext cx="715963" cy="90488"/>
            </a:xfrm>
            <a:custGeom>
              <a:avLst/>
              <a:gdLst/>
              <a:ahLst/>
              <a:cxnLst>
                <a:cxn ang="0">
                  <a:pos x="13" y="170"/>
                </a:cxn>
                <a:cxn ang="0">
                  <a:pos x="3" y="162"/>
                </a:cxn>
                <a:cxn ang="0">
                  <a:pos x="0" y="149"/>
                </a:cxn>
                <a:cxn ang="0">
                  <a:pos x="14" y="80"/>
                </a:cxn>
                <a:cxn ang="0">
                  <a:pos x="33" y="49"/>
                </a:cxn>
                <a:cxn ang="0">
                  <a:pos x="61" y="28"/>
                </a:cxn>
                <a:cxn ang="0">
                  <a:pos x="130" y="7"/>
                </a:cxn>
                <a:cxn ang="0">
                  <a:pos x="250" y="1"/>
                </a:cxn>
                <a:cxn ang="0">
                  <a:pos x="319" y="0"/>
                </a:cxn>
                <a:cxn ang="0">
                  <a:pos x="376" y="3"/>
                </a:cxn>
                <a:cxn ang="0">
                  <a:pos x="443" y="9"/>
                </a:cxn>
                <a:cxn ang="0">
                  <a:pos x="500" y="7"/>
                </a:cxn>
                <a:cxn ang="0">
                  <a:pos x="609" y="6"/>
                </a:cxn>
                <a:cxn ang="0">
                  <a:pos x="829" y="10"/>
                </a:cxn>
                <a:cxn ang="0">
                  <a:pos x="990" y="13"/>
                </a:cxn>
                <a:cxn ang="0">
                  <a:pos x="1131" y="18"/>
                </a:cxn>
                <a:cxn ang="0">
                  <a:pos x="1195" y="19"/>
                </a:cxn>
                <a:cxn ang="0">
                  <a:pos x="1235" y="20"/>
                </a:cxn>
                <a:cxn ang="0">
                  <a:pos x="1261" y="29"/>
                </a:cxn>
                <a:cxn ang="0">
                  <a:pos x="1287" y="34"/>
                </a:cxn>
                <a:cxn ang="0">
                  <a:pos x="1306" y="46"/>
                </a:cxn>
                <a:cxn ang="0">
                  <a:pos x="1332" y="68"/>
                </a:cxn>
                <a:cxn ang="0">
                  <a:pos x="1344" y="84"/>
                </a:cxn>
                <a:cxn ang="0">
                  <a:pos x="1348" y="127"/>
                </a:cxn>
                <a:cxn ang="0">
                  <a:pos x="1351" y="136"/>
                </a:cxn>
                <a:cxn ang="0">
                  <a:pos x="1350" y="156"/>
                </a:cxn>
                <a:cxn ang="0">
                  <a:pos x="1332" y="166"/>
                </a:cxn>
                <a:cxn ang="0">
                  <a:pos x="1316" y="164"/>
                </a:cxn>
                <a:cxn ang="0">
                  <a:pos x="1304" y="153"/>
                </a:cxn>
                <a:cxn ang="0">
                  <a:pos x="1303" y="131"/>
                </a:cxn>
                <a:cxn ang="0">
                  <a:pos x="1302" y="105"/>
                </a:cxn>
                <a:cxn ang="0">
                  <a:pos x="1291" y="95"/>
                </a:cxn>
                <a:cxn ang="0">
                  <a:pos x="1273" y="81"/>
                </a:cxn>
                <a:cxn ang="0">
                  <a:pos x="1257" y="78"/>
                </a:cxn>
                <a:cxn ang="0">
                  <a:pos x="1226" y="66"/>
                </a:cxn>
                <a:cxn ang="0">
                  <a:pos x="1190" y="65"/>
                </a:cxn>
                <a:cxn ang="0">
                  <a:pos x="1161" y="64"/>
                </a:cxn>
                <a:cxn ang="0">
                  <a:pos x="1110" y="59"/>
                </a:cxn>
                <a:cxn ang="0">
                  <a:pos x="898" y="55"/>
                </a:cxn>
                <a:cxn ang="0">
                  <a:pos x="506" y="52"/>
                </a:cxn>
                <a:cxn ang="0">
                  <a:pos x="454" y="54"/>
                </a:cxn>
                <a:cxn ang="0">
                  <a:pos x="428" y="55"/>
                </a:cxn>
                <a:cxn ang="0">
                  <a:pos x="376" y="47"/>
                </a:cxn>
                <a:cxn ang="0">
                  <a:pos x="298" y="45"/>
                </a:cxn>
                <a:cxn ang="0">
                  <a:pos x="195" y="44"/>
                </a:cxn>
                <a:cxn ang="0">
                  <a:pos x="122" y="54"/>
                </a:cxn>
                <a:cxn ang="0">
                  <a:pos x="85" y="71"/>
                </a:cxn>
                <a:cxn ang="0">
                  <a:pos x="57" y="101"/>
                </a:cxn>
                <a:cxn ang="0">
                  <a:pos x="46" y="149"/>
                </a:cxn>
                <a:cxn ang="0">
                  <a:pos x="42" y="163"/>
                </a:cxn>
                <a:cxn ang="0">
                  <a:pos x="27" y="171"/>
                </a:cxn>
              </a:cxnLst>
              <a:rect l="0" t="0" r="r" b="b"/>
              <a:pathLst>
                <a:path w="1353" h="171">
                  <a:moveTo>
                    <a:pt x="22" y="171"/>
                  </a:moveTo>
                  <a:lnTo>
                    <a:pt x="22" y="171"/>
                  </a:lnTo>
                  <a:lnTo>
                    <a:pt x="18" y="171"/>
                  </a:lnTo>
                  <a:lnTo>
                    <a:pt x="13" y="170"/>
                  </a:lnTo>
                  <a:lnTo>
                    <a:pt x="8" y="168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3" y="162"/>
                  </a:lnTo>
                  <a:lnTo>
                    <a:pt x="1" y="159"/>
                  </a:lnTo>
                  <a:lnTo>
                    <a:pt x="0" y="155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1" y="133"/>
                  </a:lnTo>
                  <a:lnTo>
                    <a:pt x="3" y="115"/>
                  </a:lnTo>
                  <a:lnTo>
                    <a:pt x="7" y="97"/>
                  </a:lnTo>
                  <a:lnTo>
                    <a:pt x="14" y="80"/>
                  </a:lnTo>
                  <a:lnTo>
                    <a:pt x="18" y="72"/>
                  </a:lnTo>
                  <a:lnTo>
                    <a:pt x="22" y="64"/>
                  </a:lnTo>
                  <a:lnTo>
                    <a:pt x="27" y="56"/>
                  </a:lnTo>
                  <a:lnTo>
                    <a:pt x="33" y="49"/>
                  </a:lnTo>
                  <a:lnTo>
                    <a:pt x="39" y="43"/>
                  </a:lnTo>
                  <a:lnTo>
                    <a:pt x="46" y="37"/>
                  </a:lnTo>
                  <a:lnTo>
                    <a:pt x="53" y="32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84" y="18"/>
                  </a:lnTo>
                  <a:lnTo>
                    <a:pt x="108" y="12"/>
                  </a:lnTo>
                  <a:lnTo>
                    <a:pt x="130" y="7"/>
                  </a:lnTo>
                  <a:lnTo>
                    <a:pt x="154" y="4"/>
                  </a:lnTo>
                  <a:lnTo>
                    <a:pt x="178" y="2"/>
                  </a:lnTo>
                  <a:lnTo>
                    <a:pt x="202" y="1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46" y="0"/>
                  </a:lnTo>
                  <a:lnTo>
                    <a:pt x="370" y="2"/>
                  </a:lnTo>
                  <a:lnTo>
                    <a:pt x="376" y="3"/>
                  </a:lnTo>
                  <a:lnTo>
                    <a:pt x="376" y="3"/>
                  </a:lnTo>
                  <a:lnTo>
                    <a:pt x="409" y="7"/>
                  </a:lnTo>
                  <a:lnTo>
                    <a:pt x="426" y="8"/>
                  </a:lnTo>
                  <a:lnTo>
                    <a:pt x="443" y="9"/>
                  </a:lnTo>
                  <a:lnTo>
                    <a:pt x="443" y="9"/>
                  </a:lnTo>
                  <a:lnTo>
                    <a:pt x="459" y="8"/>
                  </a:lnTo>
                  <a:lnTo>
                    <a:pt x="459" y="8"/>
                  </a:lnTo>
                  <a:lnTo>
                    <a:pt x="500" y="7"/>
                  </a:lnTo>
                  <a:lnTo>
                    <a:pt x="549" y="6"/>
                  </a:lnTo>
                  <a:lnTo>
                    <a:pt x="549" y="6"/>
                  </a:lnTo>
                  <a:lnTo>
                    <a:pt x="609" y="6"/>
                  </a:lnTo>
                  <a:lnTo>
                    <a:pt x="609" y="6"/>
                  </a:lnTo>
                  <a:lnTo>
                    <a:pt x="669" y="7"/>
                  </a:lnTo>
                  <a:lnTo>
                    <a:pt x="669" y="7"/>
                  </a:lnTo>
                  <a:lnTo>
                    <a:pt x="740" y="8"/>
                  </a:lnTo>
                  <a:lnTo>
                    <a:pt x="829" y="10"/>
                  </a:lnTo>
                  <a:lnTo>
                    <a:pt x="829" y="10"/>
                  </a:lnTo>
                  <a:lnTo>
                    <a:pt x="917" y="12"/>
                  </a:lnTo>
                  <a:lnTo>
                    <a:pt x="990" y="13"/>
                  </a:lnTo>
                  <a:lnTo>
                    <a:pt x="990" y="13"/>
                  </a:lnTo>
                  <a:lnTo>
                    <a:pt x="1037" y="14"/>
                  </a:lnTo>
                  <a:lnTo>
                    <a:pt x="1084" y="16"/>
                  </a:lnTo>
                  <a:lnTo>
                    <a:pt x="1084" y="16"/>
                  </a:lnTo>
                  <a:lnTo>
                    <a:pt x="1131" y="18"/>
                  </a:lnTo>
                  <a:lnTo>
                    <a:pt x="1178" y="19"/>
                  </a:lnTo>
                  <a:lnTo>
                    <a:pt x="1178" y="19"/>
                  </a:lnTo>
                  <a:lnTo>
                    <a:pt x="1195" y="19"/>
                  </a:lnTo>
                  <a:lnTo>
                    <a:pt x="1195" y="19"/>
                  </a:lnTo>
                  <a:lnTo>
                    <a:pt x="1213" y="18"/>
                  </a:lnTo>
                  <a:lnTo>
                    <a:pt x="1213" y="18"/>
                  </a:lnTo>
                  <a:lnTo>
                    <a:pt x="1223" y="19"/>
                  </a:lnTo>
                  <a:lnTo>
                    <a:pt x="1235" y="20"/>
                  </a:lnTo>
                  <a:lnTo>
                    <a:pt x="1246" y="22"/>
                  </a:lnTo>
                  <a:lnTo>
                    <a:pt x="1257" y="27"/>
                  </a:lnTo>
                  <a:lnTo>
                    <a:pt x="1257" y="27"/>
                  </a:lnTo>
                  <a:lnTo>
                    <a:pt x="1261" y="29"/>
                  </a:lnTo>
                  <a:lnTo>
                    <a:pt x="1267" y="30"/>
                  </a:lnTo>
                  <a:lnTo>
                    <a:pt x="1277" y="32"/>
                  </a:lnTo>
                  <a:lnTo>
                    <a:pt x="1277" y="32"/>
                  </a:lnTo>
                  <a:lnTo>
                    <a:pt x="1287" y="34"/>
                  </a:lnTo>
                  <a:lnTo>
                    <a:pt x="1292" y="36"/>
                  </a:lnTo>
                  <a:lnTo>
                    <a:pt x="1297" y="39"/>
                  </a:lnTo>
                  <a:lnTo>
                    <a:pt x="1297" y="39"/>
                  </a:lnTo>
                  <a:lnTo>
                    <a:pt x="1306" y="46"/>
                  </a:lnTo>
                  <a:lnTo>
                    <a:pt x="1315" y="53"/>
                  </a:lnTo>
                  <a:lnTo>
                    <a:pt x="1315" y="53"/>
                  </a:lnTo>
                  <a:lnTo>
                    <a:pt x="1323" y="61"/>
                  </a:lnTo>
                  <a:lnTo>
                    <a:pt x="1332" y="68"/>
                  </a:lnTo>
                  <a:lnTo>
                    <a:pt x="1339" y="75"/>
                  </a:lnTo>
                  <a:lnTo>
                    <a:pt x="1341" y="80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46" y="94"/>
                  </a:lnTo>
                  <a:lnTo>
                    <a:pt x="1348" y="104"/>
                  </a:lnTo>
                  <a:lnTo>
                    <a:pt x="1348" y="115"/>
                  </a:lnTo>
                  <a:lnTo>
                    <a:pt x="1348" y="127"/>
                  </a:lnTo>
                  <a:lnTo>
                    <a:pt x="1348" y="128"/>
                  </a:lnTo>
                  <a:lnTo>
                    <a:pt x="1349" y="130"/>
                  </a:lnTo>
                  <a:lnTo>
                    <a:pt x="1349" y="130"/>
                  </a:lnTo>
                  <a:lnTo>
                    <a:pt x="1351" y="136"/>
                  </a:lnTo>
                  <a:lnTo>
                    <a:pt x="1353" y="142"/>
                  </a:lnTo>
                  <a:lnTo>
                    <a:pt x="1352" y="149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47" y="159"/>
                  </a:lnTo>
                  <a:lnTo>
                    <a:pt x="1344" y="163"/>
                  </a:lnTo>
                  <a:lnTo>
                    <a:pt x="1338" y="165"/>
                  </a:lnTo>
                  <a:lnTo>
                    <a:pt x="1332" y="166"/>
                  </a:lnTo>
                  <a:lnTo>
                    <a:pt x="1324" y="166"/>
                  </a:lnTo>
                  <a:lnTo>
                    <a:pt x="1324" y="166"/>
                  </a:lnTo>
                  <a:lnTo>
                    <a:pt x="1320" y="166"/>
                  </a:lnTo>
                  <a:lnTo>
                    <a:pt x="1316" y="164"/>
                  </a:lnTo>
                  <a:lnTo>
                    <a:pt x="1312" y="162"/>
                  </a:lnTo>
                  <a:lnTo>
                    <a:pt x="1309" y="160"/>
                  </a:lnTo>
                  <a:lnTo>
                    <a:pt x="1306" y="156"/>
                  </a:lnTo>
                  <a:lnTo>
                    <a:pt x="1304" y="153"/>
                  </a:lnTo>
                  <a:lnTo>
                    <a:pt x="1303" y="147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3" y="131"/>
                  </a:lnTo>
                  <a:lnTo>
                    <a:pt x="1303" y="131"/>
                  </a:lnTo>
                  <a:lnTo>
                    <a:pt x="1303" y="117"/>
                  </a:lnTo>
                  <a:lnTo>
                    <a:pt x="1302" y="105"/>
                  </a:lnTo>
                  <a:lnTo>
                    <a:pt x="1302" y="105"/>
                  </a:lnTo>
                  <a:lnTo>
                    <a:pt x="1302" y="102"/>
                  </a:lnTo>
                  <a:lnTo>
                    <a:pt x="1300" y="100"/>
                  </a:lnTo>
                  <a:lnTo>
                    <a:pt x="1291" y="95"/>
                  </a:lnTo>
                  <a:lnTo>
                    <a:pt x="1291" y="95"/>
                  </a:lnTo>
                  <a:lnTo>
                    <a:pt x="1283" y="90"/>
                  </a:lnTo>
                  <a:lnTo>
                    <a:pt x="1283" y="90"/>
                  </a:lnTo>
                  <a:lnTo>
                    <a:pt x="1278" y="84"/>
                  </a:lnTo>
                  <a:lnTo>
                    <a:pt x="1273" y="81"/>
                  </a:lnTo>
                  <a:lnTo>
                    <a:pt x="1269" y="80"/>
                  </a:lnTo>
                  <a:lnTo>
                    <a:pt x="1263" y="79"/>
                  </a:lnTo>
                  <a:lnTo>
                    <a:pt x="1263" y="79"/>
                  </a:lnTo>
                  <a:lnTo>
                    <a:pt x="1257" y="78"/>
                  </a:lnTo>
                  <a:lnTo>
                    <a:pt x="1250" y="74"/>
                  </a:lnTo>
                  <a:lnTo>
                    <a:pt x="1250" y="74"/>
                  </a:lnTo>
                  <a:lnTo>
                    <a:pt x="1238" y="69"/>
                  </a:lnTo>
                  <a:lnTo>
                    <a:pt x="1226" y="66"/>
                  </a:lnTo>
                  <a:lnTo>
                    <a:pt x="1214" y="65"/>
                  </a:lnTo>
                  <a:lnTo>
                    <a:pt x="1203" y="65"/>
                  </a:lnTo>
                  <a:lnTo>
                    <a:pt x="1203" y="65"/>
                  </a:lnTo>
                  <a:lnTo>
                    <a:pt x="1190" y="65"/>
                  </a:lnTo>
                  <a:lnTo>
                    <a:pt x="1190" y="65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61" y="64"/>
                  </a:lnTo>
                  <a:lnTo>
                    <a:pt x="1145" y="62"/>
                  </a:lnTo>
                  <a:lnTo>
                    <a:pt x="1145" y="62"/>
                  </a:lnTo>
                  <a:lnTo>
                    <a:pt x="1127" y="60"/>
                  </a:lnTo>
                  <a:lnTo>
                    <a:pt x="1110" y="59"/>
                  </a:lnTo>
                  <a:lnTo>
                    <a:pt x="1110" y="59"/>
                  </a:lnTo>
                  <a:lnTo>
                    <a:pt x="1012" y="58"/>
                  </a:lnTo>
                  <a:lnTo>
                    <a:pt x="898" y="55"/>
                  </a:lnTo>
                  <a:lnTo>
                    <a:pt x="898" y="55"/>
                  </a:lnTo>
                  <a:lnTo>
                    <a:pt x="783" y="53"/>
                  </a:lnTo>
                  <a:lnTo>
                    <a:pt x="685" y="52"/>
                  </a:lnTo>
                  <a:lnTo>
                    <a:pt x="506" y="52"/>
                  </a:lnTo>
                  <a:lnTo>
                    <a:pt x="506" y="52"/>
                  </a:lnTo>
                  <a:lnTo>
                    <a:pt x="489" y="52"/>
                  </a:lnTo>
                  <a:lnTo>
                    <a:pt x="471" y="53"/>
                  </a:lnTo>
                  <a:lnTo>
                    <a:pt x="471" y="53"/>
                  </a:lnTo>
                  <a:lnTo>
                    <a:pt x="454" y="54"/>
                  </a:lnTo>
                  <a:lnTo>
                    <a:pt x="436" y="55"/>
                  </a:lnTo>
                  <a:lnTo>
                    <a:pt x="436" y="55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11" y="53"/>
                  </a:lnTo>
                  <a:lnTo>
                    <a:pt x="395" y="50"/>
                  </a:lnTo>
                  <a:lnTo>
                    <a:pt x="395" y="50"/>
                  </a:lnTo>
                  <a:lnTo>
                    <a:pt x="376" y="47"/>
                  </a:lnTo>
                  <a:lnTo>
                    <a:pt x="367" y="46"/>
                  </a:lnTo>
                  <a:lnTo>
                    <a:pt x="358" y="46"/>
                  </a:lnTo>
                  <a:lnTo>
                    <a:pt x="358" y="46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195" y="44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42" y="50"/>
                  </a:lnTo>
                  <a:lnTo>
                    <a:pt x="122" y="54"/>
                  </a:lnTo>
                  <a:lnTo>
                    <a:pt x="112" y="58"/>
                  </a:lnTo>
                  <a:lnTo>
                    <a:pt x="102" y="62"/>
                  </a:lnTo>
                  <a:lnTo>
                    <a:pt x="93" y="66"/>
                  </a:lnTo>
                  <a:lnTo>
                    <a:pt x="85" y="71"/>
                  </a:lnTo>
                  <a:lnTo>
                    <a:pt x="77" y="77"/>
                  </a:lnTo>
                  <a:lnTo>
                    <a:pt x="69" y="84"/>
                  </a:lnTo>
                  <a:lnTo>
                    <a:pt x="62" y="93"/>
                  </a:lnTo>
                  <a:lnTo>
                    <a:pt x="57" y="101"/>
                  </a:lnTo>
                  <a:lnTo>
                    <a:pt x="52" y="111"/>
                  </a:lnTo>
                  <a:lnTo>
                    <a:pt x="49" y="123"/>
                  </a:lnTo>
                  <a:lnTo>
                    <a:pt x="47" y="135"/>
                  </a:lnTo>
                  <a:lnTo>
                    <a:pt x="46" y="149"/>
                  </a:lnTo>
                  <a:lnTo>
                    <a:pt x="46" y="149"/>
                  </a:lnTo>
                  <a:lnTo>
                    <a:pt x="45" y="155"/>
                  </a:lnTo>
                  <a:lnTo>
                    <a:pt x="44" y="160"/>
                  </a:lnTo>
                  <a:lnTo>
                    <a:pt x="42" y="163"/>
                  </a:lnTo>
                  <a:lnTo>
                    <a:pt x="38" y="166"/>
                  </a:lnTo>
                  <a:lnTo>
                    <a:pt x="34" y="168"/>
                  </a:lnTo>
                  <a:lnTo>
                    <a:pt x="31" y="170"/>
                  </a:lnTo>
                  <a:lnTo>
                    <a:pt x="27" y="171"/>
                  </a:lnTo>
                  <a:lnTo>
                    <a:pt x="22" y="171"/>
                  </a:lnTo>
                  <a:lnTo>
                    <a:pt x="22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9" name="Freeform 785"/>
            <p:cNvSpPr/>
            <p:nvPr/>
          </p:nvSpPr>
          <p:spPr bwMode="auto">
            <a:xfrm>
              <a:off x="6232526" y="4164013"/>
              <a:ext cx="100013" cy="628650"/>
            </a:xfrm>
            <a:custGeom>
              <a:avLst/>
              <a:gdLst/>
              <a:ahLst/>
              <a:cxnLst>
                <a:cxn ang="0">
                  <a:pos x="169" y="1189"/>
                </a:cxn>
                <a:cxn ang="0">
                  <a:pos x="140" y="1187"/>
                </a:cxn>
                <a:cxn ang="0">
                  <a:pos x="114" y="1182"/>
                </a:cxn>
                <a:cxn ang="0">
                  <a:pos x="89" y="1172"/>
                </a:cxn>
                <a:cxn ang="0">
                  <a:pos x="68" y="1159"/>
                </a:cxn>
                <a:cxn ang="0">
                  <a:pos x="48" y="1142"/>
                </a:cxn>
                <a:cxn ang="0">
                  <a:pos x="33" y="1122"/>
                </a:cxn>
                <a:cxn ang="0">
                  <a:pos x="21" y="1098"/>
                </a:cxn>
                <a:cxn ang="0">
                  <a:pos x="10" y="1071"/>
                </a:cxn>
                <a:cxn ang="0">
                  <a:pos x="6" y="1056"/>
                </a:cxn>
                <a:cxn ang="0">
                  <a:pos x="2" y="1024"/>
                </a:cxn>
                <a:cxn ang="0">
                  <a:pos x="0" y="974"/>
                </a:cxn>
                <a:cxn ang="0">
                  <a:pos x="1" y="941"/>
                </a:cxn>
                <a:cxn ang="0">
                  <a:pos x="2" y="530"/>
                </a:cxn>
                <a:cxn ang="0">
                  <a:pos x="2" y="511"/>
                </a:cxn>
                <a:cxn ang="0">
                  <a:pos x="6" y="455"/>
                </a:cxn>
                <a:cxn ang="0">
                  <a:pos x="9" y="420"/>
                </a:cxn>
                <a:cxn ang="0">
                  <a:pos x="10" y="384"/>
                </a:cxn>
                <a:cxn ang="0">
                  <a:pos x="9" y="181"/>
                </a:cxn>
                <a:cxn ang="0">
                  <a:pos x="8" y="101"/>
                </a:cxn>
                <a:cxn ang="0">
                  <a:pos x="8" y="22"/>
                </a:cxn>
                <a:cxn ang="0">
                  <a:pos x="10" y="12"/>
                </a:cxn>
                <a:cxn ang="0">
                  <a:pos x="15" y="5"/>
                </a:cxn>
                <a:cxn ang="0">
                  <a:pos x="23" y="1"/>
                </a:cxn>
                <a:cxn ang="0">
                  <a:pos x="31" y="0"/>
                </a:cxn>
                <a:cxn ang="0">
                  <a:pos x="35" y="0"/>
                </a:cxn>
                <a:cxn ang="0">
                  <a:pos x="42" y="3"/>
                </a:cxn>
                <a:cxn ang="0">
                  <a:pos x="50" y="8"/>
                </a:cxn>
                <a:cxn ang="0">
                  <a:pos x="53" y="16"/>
                </a:cxn>
                <a:cxn ang="0">
                  <a:pos x="54" y="22"/>
                </a:cxn>
                <a:cxn ang="0">
                  <a:pos x="55" y="230"/>
                </a:cxn>
                <a:cxn ang="0">
                  <a:pos x="56" y="351"/>
                </a:cxn>
                <a:cxn ang="0">
                  <a:pos x="56" y="369"/>
                </a:cxn>
                <a:cxn ang="0">
                  <a:pos x="52" y="420"/>
                </a:cxn>
                <a:cxn ang="0">
                  <a:pos x="48" y="454"/>
                </a:cxn>
                <a:cxn ang="0">
                  <a:pos x="47" y="488"/>
                </a:cxn>
                <a:cxn ang="0">
                  <a:pos x="47" y="956"/>
                </a:cxn>
                <a:cxn ang="0">
                  <a:pos x="46" y="975"/>
                </a:cxn>
                <a:cxn ang="0">
                  <a:pos x="47" y="1030"/>
                </a:cxn>
                <a:cxn ang="0">
                  <a:pos x="54" y="1067"/>
                </a:cxn>
                <a:cxn ang="0">
                  <a:pos x="60" y="1084"/>
                </a:cxn>
                <a:cxn ang="0">
                  <a:pos x="68" y="1100"/>
                </a:cxn>
                <a:cxn ang="0">
                  <a:pos x="79" y="1113"/>
                </a:cxn>
                <a:cxn ang="0">
                  <a:pos x="89" y="1121"/>
                </a:cxn>
                <a:cxn ang="0">
                  <a:pos x="109" y="1132"/>
                </a:cxn>
                <a:cxn ang="0">
                  <a:pos x="134" y="1139"/>
                </a:cxn>
                <a:cxn ang="0">
                  <a:pos x="158" y="1143"/>
                </a:cxn>
                <a:cxn ang="0">
                  <a:pos x="169" y="1143"/>
                </a:cxn>
                <a:cxn ang="0">
                  <a:pos x="180" y="1145"/>
                </a:cxn>
                <a:cxn ang="0">
                  <a:pos x="186" y="1151"/>
                </a:cxn>
                <a:cxn ang="0">
                  <a:pos x="190" y="1158"/>
                </a:cxn>
                <a:cxn ang="0">
                  <a:pos x="191" y="1166"/>
                </a:cxn>
                <a:cxn ang="0">
                  <a:pos x="191" y="1170"/>
                </a:cxn>
                <a:cxn ang="0">
                  <a:pos x="189" y="1179"/>
                </a:cxn>
                <a:cxn ang="0">
                  <a:pos x="183" y="1185"/>
                </a:cxn>
                <a:cxn ang="0">
                  <a:pos x="175" y="1189"/>
                </a:cxn>
                <a:cxn ang="0">
                  <a:pos x="169" y="1189"/>
                </a:cxn>
              </a:cxnLst>
              <a:rect l="0" t="0" r="r" b="b"/>
              <a:pathLst>
                <a:path w="191" h="1189">
                  <a:moveTo>
                    <a:pt x="169" y="1189"/>
                  </a:moveTo>
                  <a:lnTo>
                    <a:pt x="169" y="1189"/>
                  </a:lnTo>
                  <a:lnTo>
                    <a:pt x="155" y="1189"/>
                  </a:lnTo>
                  <a:lnTo>
                    <a:pt x="140" y="1187"/>
                  </a:lnTo>
                  <a:lnTo>
                    <a:pt x="127" y="1185"/>
                  </a:lnTo>
                  <a:lnTo>
                    <a:pt x="114" y="1182"/>
                  </a:lnTo>
                  <a:lnTo>
                    <a:pt x="101" y="1178"/>
                  </a:lnTo>
                  <a:lnTo>
                    <a:pt x="89" y="1172"/>
                  </a:lnTo>
                  <a:lnTo>
                    <a:pt x="78" y="1166"/>
                  </a:lnTo>
                  <a:lnTo>
                    <a:pt x="68" y="1159"/>
                  </a:lnTo>
                  <a:lnTo>
                    <a:pt x="58" y="1151"/>
                  </a:lnTo>
                  <a:lnTo>
                    <a:pt x="48" y="1142"/>
                  </a:lnTo>
                  <a:lnTo>
                    <a:pt x="40" y="1132"/>
                  </a:lnTo>
                  <a:lnTo>
                    <a:pt x="33" y="1122"/>
                  </a:lnTo>
                  <a:lnTo>
                    <a:pt x="26" y="1110"/>
                  </a:lnTo>
                  <a:lnTo>
                    <a:pt x="21" y="1098"/>
                  </a:lnTo>
                  <a:lnTo>
                    <a:pt x="14" y="1085"/>
                  </a:lnTo>
                  <a:lnTo>
                    <a:pt x="10" y="1071"/>
                  </a:lnTo>
                  <a:lnTo>
                    <a:pt x="10" y="1071"/>
                  </a:lnTo>
                  <a:lnTo>
                    <a:pt x="6" y="1056"/>
                  </a:lnTo>
                  <a:lnTo>
                    <a:pt x="3" y="1039"/>
                  </a:lnTo>
                  <a:lnTo>
                    <a:pt x="2" y="1024"/>
                  </a:lnTo>
                  <a:lnTo>
                    <a:pt x="1" y="1007"/>
                  </a:lnTo>
                  <a:lnTo>
                    <a:pt x="0" y="974"/>
                  </a:lnTo>
                  <a:lnTo>
                    <a:pt x="1" y="941"/>
                  </a:lnTo>
                  <a:lnTo>
                    <a:pt x="1" y="941"/>
                  </a:lnTo>
                  <a:lnTo>
                    <a:pt x="2" y="901"/>
                  </a:lnTo>
                  <a:lnTo>
                    <a:pt x="2" y="530"/>
                  </a:lnTo>
                  <a:lnTo>
                    <a:pt x="2" y="530"/>
                  </a:lnTo>
                  <a:lnTo>
                    <a:pt x="2" y="511"/>
                  </a:lnTo>
                  <a:lnTo>
                    <a:pt x="3" y="493"/>
                  </a:lnTo>
                  <a:lnTo>
                    <a:pt x="6" y="455"/>
                  </a:lnTo>
                  <a:lnTo>
                    <a:pt x="6" y="455"/>
                  </a:lnTo>
                  <a:lnTo>
                    <a:pt x="9" y="420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282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8" y="101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2" y="12"/>
                  </a:lnTo>
                  <a:lnTo>
                    <a:pt x="53" y="16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127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6" y="351"/>
                  </a:lnTo>
                  <a:lnTo>
                    <a:pt x="56" y="351"/>
                  </a:lnTo>
                  <a:lnTo>
                    <a:pt x="56" y="369"/>
                  </a:lnTo>
                  <a:lnTo>
                    <a:pt x="55" y="386"/>
                  </a:lnTo>
                  <a:lnTo>
                    <a:pt x="52" y="420"/>
                  </a:lnTo>
                  <a:lnTo>
                    <a:pt x="52" y="420"/>
                  </a:lnTo>
                  <a:lnTo>
                    <a:pt x="48" y="454"/>
                  </a:lnTo>
                  <a:lnTo>
                    <a:pt x="47" y="471"/>
                  </a:lnTo>
                  <a:lnTo>
                    <a:pt x="47" y="488"/>
                  </a:lnTo>
                  <a:lnTo>
                    <a:pt x="47" y="956"/>
                  </a:lnTo>
                  <a:lnTo>
                    <a:pt x="47" y="956"/>
                  </a:lnTo>
                  <a:lnTo>
                    <a:pt x="46" y="975"/>
                  </a:lnTo>
                  <a:lnTo>
                    <a:pt x="46" y="975"/>
                  </a:lnTo>
                  <a:lnTo>
                    <a:pt x="46" y="1010"/>
                  </a:lnTo>
                  <a:lnTo>
                    <a:pt x="47" y="1030"/>
                  </a:lnTo>
                  <a:lnTo>
                    <a:pt x="50" y="1048"/>
                  </a:lnTo>
                  <a:lnTo>
                    <a:pt x="54" y="1067"/>
                  </a:lnTo>
                  <a:lnTo>
                    <a:pt x="57" y="1075"/>
                  </a:lnTo>
                  <a:lnTo>
                    <a:pt x="60" y="1084"/>
                  </a:lnTo>
                  <a:lnTo>
                    <a:pt x="64" y="1092"/>
                  </a:lnTo>
                  <a:lnTo>
                    <a:pt x="68" y="1100"/>
                  </a:lnTo>
                  <a:lnTo>
                    <a:pt x="73" y="1107"/>
                  </a:lnTo>
                  <a:lnTo>
                    <a:pt x="79" y="1113"/>
                  </a:lnTo>
                  <a:lnTo>
                    <a:pt x="79" y="1113"/>
                  </a:lnTo>
                  <a:lnTo>
                    <a:pt x="89" y="1121"/>
                  </a:lnTo>
                  <a:lnTo>
                    <a:pt x="99" y="1127"/>
                  </a:lnTo>
                  <a:lnTo>
                    <a:pt x="109" y="1132"/>
                  </a:lnTo>
                  <a:lnTo>
                    <a:pt x="122" y="1136"/>
                  </a:lnTo>
                  <a:lnTo>
                    <a:pt x="134" y="1139"/>
                  </a:lnTo>
                  <a:lnTo>
                    <a:pt x="147" y="1141"/>
                  </a:lnTo>
                  <a:lnTo>
                    <a:pt x="158" y="1143"/>
                  </a:lnTo>
                  <a:lnTo>
                    <a:pt x="169" y="1143"/>
                  </a:lnTo>
                  <a:lnTo>
                    <a:pt x="169" y="1143"/>
                  </a:lnTo>
                  <a:lnTo>
                    <a:pt x="175" y="1144"/>
                  </a:lnTo>
                  <a:lnTo>
                    <a:pt x="180" y="1145"/>
                  </a:lnTo>
                  <a:lnTo>
                    <a:pt x="183" y="1148"/>
                  </a:lnTo>
                  <a:lnTo>
                    <a:pt x="186" y="1151"/>
                  </a:lnTo>
                  <a:lnTo>
                    <a:pt x="189" y="1154"/>
                  </a:lnTo>
                  <a:lnTo>
                    <a:pt x="190" y="1158"/>
                  </a:lnTo>
                  <a:lnTo>
                    <a:pt x="191" y="1162"/>
                  </a:lnTo>
                  <a:lnTo>
                    <a:pt x="191" y="1166"/>
                  </a:lnTo>
                  <a:lnTo>
                    <a:pt x="191" y="1166"/>
                  </a:lnTo>
                  <a:lnTo>
                    <a:pt x="191" y="1170"/>
                  </a:lnTo>
                  <a:lnTo>
                    <a:pt x="190" y="1174"/>
                  </a:lnTo>
                  <a:lnTo>
                    <a:pt x="189" y="1179"/>
                  </a:lnTo>
                  <a:lnTo>
                    <a:pt x="186" y="1182"/>
                  </a:lnTo>
                  <a:lnTo>
                    <a:pt x="183" y="1185"/>
                  </a:lnTo>
                  <a:lnTo>
                    <a:pt x="180" y="1187"/>
                  </a:lnTo>
                  <a:lnTo>
                    <a:pt x="175" y="1189"/>
                  </a:lnTo>
                  <a:lnTo>
                    <a:pt x="169" y="1189"/>
                  </a:lnTo>
                  <a:lnTo>
                    <a:pt x="169" y="11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0" name="Freeform 786"/>
            <p:cNvSpPr/>
            <p:nvPr/>
          </p:nvSpPr>
          <p:spPr bwMode="auto">
            <a:xfrm>
              <a:off x="6856413" y="4157663"/>
              <a:ext cx="103188" cy="642938"/>
            </a:xfrm>
            <a:custGeom>
              <a:avLst/>
              <a:gdLst/>
              <a:ahLst/>
              <a:cxnLst>
                <a:cxn ang="0">
                  <a:pos x="47" y="1214"/>
                </a:cxn>
                <a:cxn ang="0">
                  <a:pos x="21" y="1213"/>
                </a:cxn>
                <a:cxn ang="0">
                  <a:pos x="8" y="1209"/>
                </a:cxn>
                <a:cxn ang="0">
                  <a:pos x="1" y="1199"/>
                </a:cxn>
                <a:cxn ang="0">
                  <a:pos x="0" y="1191"/>
                </a:cxn>
                <a:cxn ang="0">
                  <a:pos x="3" y="1178"/>
                </a:cxn>
                <a:cxn ang="0">
                  <a:pos x="11" y="1170"/>
                </a:cxn>
                <a:cxn ang="0">
                  <a:pos x="21" y="1168"/>
                </a:cxn>
                <a:cxn ang="0">
                  <a:pos x="54" y="1170"/>
                </a:cxn>
                <a:cxn ang="0">
                  <a:pos x="90" y="1170"/>
                </a:cxn>
                <a:cxn ang="0">
                  <a:pos x="111" y="1165"/>
                </a:cxn>
                <a:cxn ang="0">
                  <a:pos x="121" y="1153"/>
                </a:cxn>
                <a:cxn ang="0">
                  <a:pos x="134" y="1122"/>
                </a:cxn>
                <a:cxn ang="0">
                  <a:pos x="138" y="1089"/>
                </a:cxn>
                <a:cxn ang="0">
                  <a:pos x="144" y="1034"/>
                </a:cxn>
                <a:cxn ang="0">
                  <a:pos x="149" y="990"/>
                </a:cxn>
                <a:cxn ang="0">
                  <a:pos x="150" y="822"/>
                </a:cxn>
                <a:cxn ang="0">
                  <a:pos x="151" y="771"/>
                </a:cxn>
                <a:cxn ang="0">
                  <a:pos x="151" y="681"/>
                </a:cxn>
                <a:cxn ang="0">
                  <a:pos x="148" y="652"/>
                </a:cxn>
                <a:cxn ang="0">
                  <a:pos x="142" y="597"/>
                </a:cxn>
                <a:cxn ang="0">
                  <a:pos x="143" y="539"/>
                </a:cxn>
                <a:cxn ang="0">
                  <a:pos x="144" y="316"/>
                </a:cxn>
                <a:cxn ang="0">
                  <a:pos x="141" y="231"/>
                </a:cxn>
                <a:cxn ang="0">
                  <a:pos x="138" y="147"/>
                </a:cxn>
                <a:cxn ang="0">
                  <a:pos x="131" y="82"/>
                </a:cxn>
                <a:cxn ang="0">
                  <a:pos x="126" y="37"/>
                </a:cxn>
                <a:cxn ang="0">
                  <a:pos x="126" y="17"/>
                </a:cxn>
                <a:cxn ang="0">
                  <a:pos x="131" y="6"/>
                </a:cxn>
                <a:cxn ang="0">
                  <a:pos x="138" y="2"/>
                </a:cxn>
                <a:cxn ang="0">
                  <a:pos x="147" y="0"/>
                </a:cxn>
                <a:cxn ang="0">
                  <a:pos x="160" y="3"/>
                </a:cxn>
                <a:cxn ang="0">
                  <a:pos x="168" y="12"/>
                </a:cxn>
                <a:cxn ang="0">
                  <a:pos x="170" y="21"/>
                </a:cxn>
                <a:cxn ang="0">
                  <a:pos x="178" y="75"/>
                </a:cxn>
                <a:cxn ang="0">
                  <a:pos x="181" y="90"/>
                </a:cxn>
                <a:cxn ang="0">
                  <a:pos x="183" y="144"/>
                </a:cxn>
                <a:cxn ang="0">
                  <a:pos x="183" y="180"/>
                </a:cxn>
                <a:cxn ang="0">
                  <a:pos x="187" y="271"/>
                </a:cxn>
                <a:cxn ang="0">
                  <a:pos x="190" y="363"/>
                </a:cxn>
                <a:cxn ang="0">
                  <a:pos x="186" y="580"/>
                </a:cxn>
                <a:cxn ang="0">
                  <a:pos x="187" y="607"/>
                </a:cxn>
                <a:cxn ang="0">
                  <a:pos x="195" y="658"/>
                </a:cxn>
                <a:cxn ang="0">
                  <a:pos x="196" y="691"/>
                </a:cxn>
                <a:cxn ang="0">
                  <a:pos x="196" y="751"/>
                </a:cxn>
                <a:cxn ang="0">
                  <a:pos x="195" y="954"/>
                </a:cxn>
                <a:cxn ang="0">
                  <a:pos x="190" y="1002"/>
                </a:cxn>
                <a:cxn ang="0">
                  <a:pos x="183" y="1067"/>
                </a:cxn>
                <a:cxn ang="0">
                  <a:pos x="182" y="1106"/>
                </a:cxn>
                <a:cxn ang="0">
                  <a:pos x="175" y="1151"/>
                </a:cxn>
                <a:cxn ang="0">
                  <a:pos x="162" y="1178"/>
                </a:cxn>
                <a:cxn ang="0">
                  <a:pos x="151" y="1191"/>
                </a:cxn>
                <a:cxn ang="0">
                  <a:pos x="124" y="1208"/>
                </a:cxn>
                <a:cxn ang="0">
                  <a:pos x="95" y="1214"/>
                </a:cxn>
              </a:cxnLst>
              <a:rect l="0" t="0" r="r" b="b"/>
              <a:pathLst>
                <a:path w="196" h="1215">
                  <a:moveTo>
                    <a:pt x="74" y="1215"/>
                  </a:moveTo>
                  <a:lnTo>
                    <a:pt x="74" y="1215"/>
                  </a:lnTo>
                  <a:lnTo>
                    <a:pt x="47" y="1214"/>
                  </a:lnTo>
                  <a:lnTo>
                    <a:pt x="47" y="1214"/>
                  </a:lnTo>
                  <a:lnTo>
                    <a:pt x="21" y="1213"/>
                  </a:lnTo>
                  <a:lnTo>
                    <a:pt x="21" y="1213"/>
                  </a:lnTo>
                  <a:lnTo>
                    <a:pt x="16" y="1213"/>
                  </a:lnTo>
                  <a:lnTo>
                    <a:pt x="11" y="1211"/>
                  </a:lnTo>
                  <a:lnTo>
                    <a:pt x="8" y="1209"/>
                  </a:lnTo>
                  <a:lnTo>
                    <a:pt x="5" y="1206"/>
                  </a:lnTo>
                  <a:lnTo>
                    <a:pt x="3" y="1203"/>
                  </a:lnTo>
                  <a:lnTo>
                    <a:pt x="1" y="1199"/>
                  </a:lnTo>
                  <a:lnTo>
                    <a:pt x="0" y="1195"/>
                  </a:lnTo>
                  <a:lnTo>
                    <a:pt x="0" y="1191"/>
                  </a:lnTo>
                  <a:lnTo>
                    <a:pt x="0" y="1191"/>
                  </a:lnTo>
                  <a:lnTo>
                    <a:pt x="0" y="1186"/>
                  </a:lnTo>
                  <a:lnTo>
                    <a:pt x="1" y="1182"/>
                  </a:lnTo>
                  <a:lnTo>
                    <a:pt x="3" y="1178"/>
                  </a:lnTo>
                  <a:lnTo>
                    <a:pt x="5" y="1175"/>
                  </a:lnTo>
                  <a:lnTo>
                    <a:pt x="8" y="1172"/>
                  </a:lnTo>
                  <a:lnTo>
                    <a:pt x="11" y="1170"/>
                  </a:lnTo>
                  <a:lnTo>
                    <a:pt x="16" y="1169"/>
                  </a:lnTo>
                  <a:lnTo>
                    <a:pt x="21" y="1168"/>
                  </a:lnTo>
                  <a:lnTo>
                    <a:pt x="21" y="1168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54" y="1170"/>
                  </a:lnTo>
                  <a:lnTo>
                    <a:pt x="72" y="1171"/>
                  </a:lnTo>
                  <a:lnTo>
                    <a:pt x="72" y="1171"/>
                  </a:lnTo>
                  <a:lnTo>
                    <a:pt x="90" y="1170"/>
                  </a:lnTo>
                  <a:lnTo>
                    <a:pt x="99" y="1169"/>
                  </a:lnTo>
                  <a:lnTo>
                    <a:pt x="105" y="1167"/>
                  </a:lnTo>
                  <a:lnTo>
                    <a:pt x="111" y="1165"/>
                  </a:lnTo>
                  <a:lnTo>
                    <a:pt x="115" y="1162"/>
                  </a:lnTo>
                  <a:lnTo>
                    <a:pt x="119" y="1157"/>
                  </a:lnTo>
                  <a:lnTo>
                    <a:pt x="121" y="1153"/>
                  </a:lnTo>
                  <a:lnTo>
                    <a:pt x="121" y="1153"/>
                  </a:lnTo>
                  <a:lnTo>
                    <a:pt x="130" y="1137"/>
                  </a:lnTo>
                  <a:lnTo>
                    <a:pt x="134" y="1122"/>
                  </a:lnTo>
                  <a:lnTo>
                    <a:pt x="137" y="1107"/>
                  </a:lnTo>
                  <a:lnTo>
                    <a:pt x="138" y="1089"/>
                  </a:lnTo>
                  <a:lnTo>
                    <a:pt x="138" y="1089"/>
                  </a:lnTo>
                  <a:lnTo>
                    <a:pt x="138" y="1076"/>
                  </a:lnTo>
                  <a:lnTo>
                    <a:pt x="139" y="1061"/>
                  </a:lnTo>
                  <a:lnTo>
                    <a:pt x="144" y="1034"/>
                  </a:lnTo>
                  <a:lnTo>
                    <a:pt x="144" y="1034"/>
                  </a:lnTo>
                  <a:lnTo>
                    <a:pt x="148" y="1005"/>
                  </a:lnTo>
                  <a:lnTo>
                    <a:pt x="149" y="990"/>
                  </a:lnTo>
                  <a:lnTo>
                    <a:pt x="150" y="976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797"/>
                  </a:lnTo>
                  <a:lnTo>
                    <a:pt x="151" y="771"/>
                  </a:lnTo>
                  <a:lnTo>
                    <a:pt x="151" y="771"/>
                  </a:lnTo>
                  <a:lnTo>
                    <a:pt x="152" y="741"/>
                  </a:lnTo>
                  <a:lnTo>
                    <a:pt x="153" y="711"/>
                  </a:lnTo>
                  <a:lnTo>
                    <a:pt x="151" y="681"/>
                  </a:lnTo>
                  <a:lnTo>
                    <a:pt x="150" y="667"/>
                  </a:lnTo>
                  <a:lnTo>
                    <a:pt x="148" y="652"/>
                  </a:lnTo>
                  <a:lnTo>
                    <a:pt x="148" y="652"/>
                  </a:lnTo>
                  <a:lnTo>
                    <a:pt x="145" y="639"/>
                  </a:lnTo>
                  <a:lnTo>
                    <a:pt x="144" y="625"/>
                  </a:lnTo>
                  <a:lnTo>
                    <a:pt x="142" y="597"/>
                  </a:lnTo>
                  <a:lnTo>
                    <a:pt x="142" y="568"/>
                  </a:lnTo>
                  <a:lnTo>
                    <a:pt x="143" y="539"/>
                  </a:lnTo>
                  <a:lnTo>
                    <a:pt x="143" y="539"/>
                  </a:lnTo>
                  <a:lnTo>
                    <a:pt x="144" y="495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3" y="273"/>
                  </a:lnTo>
                  <a:lnTo>
                    <a:pt x="141" y="231"/>
                  </a:lnTo>
                  <a:lnTo>
                    <a:pt x="141" y="231"/>
                  </a:lnTo>
                  <a:lnTo>
                    <a:pt x="138" y="190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7" y="131"/>
                  </a:lnTo>
                  <a:lnTo>
                    <a:pt x="136" y="114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7" y="52"/>
                  </a:lnTo>
                  <a:lnTo>
                    <a:pt x="126" y="37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6" y="17"/>
                  </a:lnTo>
                  <a:lnTo>
                    <a:pt x="127" y="13"/>
                  </a:lnTo>
                  <a:lnTo>
                    <a:pt x="128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4" y="4"/>
                  </a:lnTo>
                  <a:lnTo>
                    <a:pt x="138" y="2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1"/>
                  </a:lnTo>
                  <a:lnTo>
                    <a:pt x="160" y="3"/>
                  </a:lnTo>
                  <a:lnTo>
                    <a:pt x="163" y="5"/>
                  </a:lnTo>
                  <a:lnTo>
                    <a:pt x="166" y="8"/>
                  </a:lnTo>
                  <a:lnTo>
                    <a:pt x="168" y="12"/>
                  </a:lnTo>
                  <a:lnTo>
                    <a:pt x="170" y="16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1" y="35"/>
                  </a:lnTo>
                  <a:lnTo>
                    <a:pt x="173" y="48"/>
                  </a:lnTo>
                  <a:lnTo>
                    <a:pt x="178" y="75"/>
                  </a:lnTo>
                  <a:lnTo>
                    <a:pt x="178" y="75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2" y="103"/>
                  </a:lnTo>
                  <a:lnTo>
                    <a:pt x="183" y="116"/>
                  </a:lnTo>
                  <a:lnTo>
                    <a:pt x="183" y="144"/>
                  </a:lnTo>
                  <a:lnTo>
                    <a:pt x="183" y="144"/>
                  </a:lnTo>
                  <a:lnTo>
                    <a:pt x="182" y="162"/>
                  </a:lnTo>
                  <a:lnTo>
                    <a:pt x="183" y="180"/>
                  </a:lnTo>
                  <a:lnTo>
                    <a:pt x="183" y="180"/>
                  </a:lnTo>
                  <a:lnTo>
                    <a:pt x="185" y="226"/>
                  </a:lnTo>
                  <a:lnTo>
                    <a:pt x="187" y="271"/>
                  </a:lnTo>
                  <a:lnTo>
                    <a:pt x="189" y="317"/>
                  </a:lnTo>
                  <a:lnTo>
                    <a:pt x="190" y="363"/>
                  </a:lnTo>
                  <a:lnTo>
                    <a:pt x="190" y="363"/>
                  </a:lnTo>
                  <a:lnTo>
                    <a:pt x="189" y="470"/>
                  </a:lnTo>
                  <a:lnTo>
                    <a:pt x="189" y="524"/>
                  </a:lnTo>
                  <a:lnTo>
                    <a:pt x="186" y="580"/>
                  </a:lnTo>
                  <a:lnTo>
                    <a:pt x="186" y="580"/>
                  </a:lnTo>
                  <a:lnTo>
                    <a:pt x="187" y="594"/>
                  </a:lnTo>
                  <a:lnTo>
                    <a:pt x="187" y="607"/>
                  </a:lnTo>
                  <a:lnTo>
                    <a:pt x="192" y="632"/>
                  </a:lnTo>
                  <a:lnTo>
                    <a:pt x="192" y="632"/>
                  </a:lnTo>
                  <a:lnTo>
                    <a:pt x="195" y="658"/>
                  </a:lnTo>
                  <a:lnTo>
                    <a:pt x="195" y="658"/>
                  </a:lnTo>
                  <a:lnTo>
                    <a:pt x="196" y="674"/>
                  </a:lnTo>
                  <a:lnTo>
                    <a:pt x="196" y="691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51"/>
                  </a:lnTo>
                  <a:lnTo>
                    <a:pt x="196" y="937"/>
                  </a:lnTo>
                  <a:lnTo>
                    <a:pt x="196" y="937"/>
                  </a:lnTo>
                  <a:lnTo>
                    <a:pt x="195" y="954"/>
                  </a:lnTo>
                  <a:lnTo>
                    <a:pt x="194" y="971"/>
                  </a:lnTo>
                  <a:lnTo>
                    <a:pt x="190" y="1002"/>
                  </a:lnTo>
                  <a:lnTo>
                    <a:pt x="190" y="1002"/>
                  </a:lnTo>
                  <a:lnTo>
                    <a:pt x="185" y="1034"/>
                  </a:lnTo>
                  <a:lnTo>
                    <a:pt x="183" y="1050"/>
                  </a:lnTo>
                  <a:lnTo>
                    <a:pt x="183" y="1067"/>
                  </a:lnTo>
                  <a:lnTo>
                    <a:pt x="183" y="1074"/>
                  </a:lnTo>
                  <a:lnTo>
                    <a:pt x="183" y="1074"/>
                  </a:lnTo>
                  <a:lnTo>
                    <a:pt x="182" y="1106"/>
                  </a:lnTo>
                  <a:lnTo>
                    <a:pt x="181" y="1121"/>
                  </a:lnTo>
                  <a:lnTo>
                    <a:pt x="179" y="1137"/>
                  </a:lnTo>
                  <a:lnTo>
                    <a:pt x="175" y="1151"/>
                  </a:lnTo>
                  <a:lnTo>
                    <a:pt x="170" y="1166"/>
                  </a:lnTo>
                  <a:lnTo>
                    <a:pt x="166" y="1172"/>
                  </a:lnTo>
                  <a:lnTo>
                    <a:pt x="162" y="1178"/>
                  </a:lnTo>
                  <a:lnTo>
                    <a:pt x="158" y="1185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43" y="1198"/>
                  </a:lnTo>
                  <a:lnTo>
                    <a:pt x="134" y="1204"/>
                  </a:lnTo>
                  <a:lnTo>
                    <a:pt x="124" y="1208"/>
                  </a:lnTo>
                  <a:lnTo>
                    <a:pt x="114" y="1211"/>
                  </a:lnTo>
                  <a:lnTo>
                    <a:pt x="105" y="1213"/>
                  </a:lnTo>
                  <a:lnTo>
                    <a:pt x="95" y="1214"/>
                  </a:lnTo>
                  <a:lnTo>
                    <a:pt x="74" y="1215"/>
                  </a:lnTo>
                  <a:lnTo>
                    <a:pt x="74" y="12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1" name="Freeform 787"/>
            <p:cNvSpPr/>
            <p:nvPr/>
          </p:nvSpPr>
          <p:spPr bwMode="auto">
            <a:xfrm>
              <a:off x="6316663" y="4768850"/>
              <a:ext cx="566738" cy="33338"/>
            </a:xfrm>
            <a:custGeom>
              <a:avLst/>
              <a:gdLst/>
              <a:ahLst/>
              <a:cxnLst>
                <a:cxn ang="0">
                  <a:pos x="1046" y="64"/>
                </a:cxn>
                <a:cxn ang="0">
                  <a:pos x="989" y="62"/>
                </a:cxn>
                <a:cxn ang="0">
                  <a:pos x="932" y="57"/>
                </a:cxn>
                <a:cxn ang="0">
                  <a:pos x="841" y="50"/>
                </a:cxn>
                <a:cxn ang="0">
                  <a:pos x="831" y="50"/>
                </a:cxn>
                <a:cxn ang="0">
                  <a:pos x="806" y="51"/>
                </a:cxn>
                <a:cxn ang="0">
                  <a:pos x="704" y="56"/>
                </a:cxn>
                <a:cxn ang="0">
                  <a:pos x="656" y="59"/>
                </a:cxn>
                <a:cxn ang="0">
                  <a:pos x="621" y="61"/>
                </a:cxn>
                <a:cxn ang="0">
                  <a:pos x="611" y="61"/>
                </a:cxn>
                <a:cxn ang="0">
                  <a:pos x="561" y="60"/>
                </a:cxn>
                <a:cxn ang="0">
                  <a:pos x="515" y="58"/>
                </a:cxn>
                <a:cxn ang="0">
                  <a:pos x="489" y="58"/>
                </a:cxn>
                <a:cxn ang="0">
                  <a:pos x="409" y="52"/>
                </a:cxn>
                <a:cxn ang="0">
                  <a:pos x="353" y="48"/>
                </a:cxn>
                <a:cxn ang="0">
                  <a:pos x="296" y="46"/>
                </a:cxn>
                <a:cxn ang="0">
                  <a:pos x="23" y="46"/>
                </a:cxn>
                <a:cxn ang="0">
                  <a:pos x="12" y="44"/>
                </a:cxn>
                <a:cxn ang="0">
                  <a:pos x="6" y="39"/>
                </a:cxn>
                <a:cxn ang="0">
                  <a:pos x="2" y="31"/>
                </a:cxn>
                <a:cxn ang="0">
                  <a:pos x="0" y="23"/>
                </a:cxn>
                <a:cxn ang="0">
                  <a:pos x="1" y="19"/>
                </a:cxn>
                <a:cxn ang="0">
                  <a:pos x="3" y="11"/>
                </a:cxn>
                <a:cxn ang="0">
                  <a:pos x="8" y="5"/>
                </a:cxn>
                <a:cxn ang="0">
                  <a:pos x="17" y="1"/>
                </a:cxn>
                <a:cxn ang="0">
                  <a:pos x="313" y="0"/>
                </a:cxn>
                <a:cxn ang="0">
                  <a:pos x="344" y="1"/>
                </a:cxn>
                <a:cxn ang="0">
                  <a:pos x="436" y="7"/>
                </a:cxn>
                <a:cxn ang="0">
                  <a:pos x="482" y="11"/>
                </a:cxn>
                <a:cxn ang="0">
                  <a:pos x="530" y="13"/>
                </a:cxn>
                <a:cxn ang="0">
                  <a:pos x="550" y="14"/>
                </a:cxn>
                <a:cxn ang="0">
                  <a:pos x="598" y="15"/>
                </a:cxn>
                <a:cxn ang="0">
                  <a:pos x="630" y="14"/>
                </a:cxn>
                <a:cxn ang="0">
                  <a:pos x="658" y="12"/>
                </a:cxn>
                <a:cxn ang="0">
                  <a:pos x="719" y="7"/>
                </a:cxn>
                <a:cxn ang="0">
                  <a:pos x="803" y="5"/>
                </a:cxn>
                <a:cxn ang="0">
                  <a:pos x="835" y="6"/>
                </a:cxn>
                <a:cxn ang="0">
                  <a:pos x="856" y="7"/>
                </a:cxn>
                <a:cxn ang="0">
                  <a:pos x="957" y="16"/>
                </a:cxn>
                <a:cxn ang="0">
                  <a:pos x="1049" y="19"/>
                </a:cxn>
                <a:cxn ang="0">
                  <a:pos x="1055" y="20"/>
                </a:cxn>
                <a:cxn ang="0">
                  <a:pos x="1063" y="23"/>
                </a:cxn>
                <a:cxn ang="0">
                  <a:pos x="1068" y="30"/>
                </a:cxn>
                <a:cxn ang="0">
                  <a:pos x="1071" y="38"/>
                </a:cxn>
                <a:cxn ang="0">
                  <a:pos x="1071" y="42"/>
                </a:cxn>
                <a:cxn ang="0">
                  <a:pos x="1070" y="50"/>
                </a:cxn>
                <a:cxn ang="0">
                  <a:pos x="1066" y="58"/>
                </a:cxn>
                <a:cxn ang="0">
                  <a:pos x="1059" y="63"/>
                </a:cxn>
                <a:cxn ang="0">
                  <a:pos x="1049" y="64"/>
                </a:cxn>
              </a:cxnLst>
              <a:rect l="0" t="0" r="r" b="b"/>
              <a:pathLst>
                <a:path w="1071" h="64">
                  <a:moveTo>
                    <a:pt x="1046" y="64"/>
                  </a:moveTo>
                  <a:lnTo>
                    <a:pt x="1046" y="64"/>
                  </a:lnTo>
                  <a:lnTo>
                    <a:pt x="1017" y="64"/>
                  </a:lnTo>
                  <a:lnTo>
                    <a:pt x="989" y="62"/>
                  </a:lnTo>
                  <a:lnTo>
                    <a:pt x="932" y="57"/>
                  </a:lnTo>
                  <a:lnTo>
                    <a:pt x="932" y="57"/>
                  </a:lnTo>
                  <a:lnTo>
                    <a:pt x="886" y="53"/>
                  </a:lnTo>
                  <a:lnTo>
                    <a:pt x="841" y="50"/>
                  </a:lnTo>
                  <a:lnTo>
                    <a:pt x="841" y="50"/>
                  </a:lnTo>
                  <a:lnTo>
                    <a:pt x="831" y="50"/>
                  </a:lnTo>
                  <a:lnTo>
                    <a:pt x="831" y="50"/>
                  </a:lnTo>
                  <a:lnTo>
                    <a:pt x="806" y="51"/>
                  </a:lnTo>
                  <a:lnTo>
                    <a:pt x="774" y="52"/>
                  </a:lnTo>
                  <a:lnTo>
                    <a:pt x="704" y="56"/>
                  </a:lnTo>
                  <a:lnTo>
                    <a:pt x="704" y="56"/>
                  </a:lnTo>
                  <a:lnTo>
                    <a:pt x="656" y="59"/>
                  </a:lnTo>
                  <a:lnTo>
                    <a:pt x="621" y="61"/>
                  </a:lnTo>
                  <a:lnTo>
                    <a:pt x="621" y="61"/>
                  </a:lnTo>
                  <a:lnTo>
                    <a:pt x="611" y="61"/>
                  </a:lnTo>
                  <a:lnTo>
                    <a:pt x="611" y="61"/>
                  </a:lnTo>
                  <a:lnTo>
                    <a:pt x="586" y="60"/>
                  </a:lnTo>
                  <a:lnTo>
                    <a:pt x="561" y="60"/>
                  </a:lnTo>
                  <a:lnTo>
                    <a:pt x="561" y="60"/>
                  </a:lnTo>
                  <a:lnTo>
                    <a:pt x="515" y="58"/>
                  </a:lnTo>
                  <a:lnTo>
                    <a:pt x="515" y="58"/>
                  </a:lnTo>
                  <a:lnTo>
                    <a:pt x="489" y="58"/>
                  </a:lnTo>
                  <a:lnTo>
                    <a:pt x="462" y="56"/>
                  </a:lnTo>
                  <a:lnTo>
                    <a:pt x="409" y="52"/>
                  </a:lnTo>
                  <a:lnTo>
                    <a:pt x="409" y="52"/>
                  </a:lnTo>
                  <a:lnTo>
                    <a:pt x="353" y="48"/>
                  </a:lnTo>
                  <a:lnTo>
                    <a:pt x="324" y="47"/>
                  </a:lnTo>
                  <a:lnTo>
                    <a:pt x="296" y="4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7" y="46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44" y="1"/>
                  </a:lnTo>
                  <a:lnTo>
                    <a:pt x="375" y="2"/>
                  </a:lnTo>
                  <a:lnTo>
                    <a:pt x="436" y="7"/>
                  </a:lnTo>
                  <a:lnTo>
                    <a:pt x="436" y="7"/>
                  </a:lnTo>
                  <a:lnTo>
                    <a:pt x="482" y="11"/>
                  </a:lnTo>
                  <a:lnTo>
                    <a:pt x="530" y="13"/>
                  </a:lnTo>
                  <a:lnTo>
                    <a:pt x="530" y="13"/>
                  </a:lnTo>
                  <a:lnTo>
                    <a:pt x="550" y="14"/>
                  </a:lnTo>
                  <a:lnTo>
                    <a:pt x="550" y="14"/>
                  </a:lnTo>
                  <a:lnTo>
                    <a:pt x="573" y="15"/>
                  </a:lnTo>
                  <a:lnTo>
                    <a:pt x="598" y="15"/>
                  </a:lnTo>
                  <a:lnTo>
                    <a:pt x="598" y="15"/>
                  </a:lnTo>
                  <a:lnTo>
                    <a:pt x="630" y="14"/>
                  </a:lnTo>
                  <a:lnTo>
                    <a:pt x="658" y="12"/>
                  </a:lnTo>
                  <a:lnTo>
                    <a:pt x="658" y="12"/>
                  </a:lnTo>
                  <a:lnTo>
                    <a:pt x="683" y="9"/>
                  </a:lnTo>
                  <a:lnTo>
                    <a:pt x="719" y="7"/>
                  </a:lnTo>
                  <a:lnTo>
                    <a:pt x="760" y="6"/>
                  </a:lnTo>
                  <a:lnTo>
                    <a:pt x="803" y="5"/>
                  </a:lnTo>
                  <a:lnTo>
                    <a:pt x="803" y="5"/>
                  </a:lnTo>
                  <a:lnTo>
                    <a:pt x="835" y="6"/>
                  </a:lnTo>
                  <a:lnTo>
                    <a:pt x="856" y="7"/>
                  </a:lnTo>
                  <a:lnTo>
                    <a:pt x="856" y="7"/>
                  </a:lnTo>
                  <a:lnTo>
                    <a:pt x="908" y="12"/>
                  </a:lnTo>
                  <a:lnTo>
                    <a:pt x="957" y="16"/>
                  </a:lnTo>
                  <a:lnTo>
                    <a:pt x="1004" y="19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5" y="20"/>
                  </a:lnTo>
                  <a:lnTo>
                    <a:pt x="1059" y="21"/>
                  </a:lnTo>
                  <a:lnTo>
                    <a:pt x="1063" y="23"/>
                  </a:lnTo>
                  <a:lnTo>
                    <a:pt x="1066" y="26"/>
                  </a:lnTo>
                  <a:lnTo>
                    <a:pt x="1068" y="30"/>
                  </a:lnTo>
                  <a:lnTo>
                    <a:pt x="1070" y="33"/>
                  </a:lnTo>
                  <a:lnTo>
                    <a:pt x="1071" y="38"/>
                  </a:lnTo>
                  <a:lnTo>
                    <a:pt x="1071" y="42"/>
                  </a:lnTo>
                  <a:lnTo>
                    <a:pt x="1071" y="42"/>
                  </a:lnTo>
                  <a:lnTo>
                    <a:pt x="1071" y="47"/>
                  </a:lnTo>
                  <a:lnTo>
                    <a:pt x="1070" y="50"/>
                  </a:lnTo>
                  <a:lnTo>
                    <a:pt x="1068" y="54"/>
                  </a:lnTo>
                  <a:lnTo>
                    <a:pt x="1066" y="58"/>
                  </a:lnTo>
                  <a:lnTo>
                    <a:pt x="1063" y="60"/>
                  </a:lnTo>
                  <a:lnTo>
                    <a:pt x="1059" y="63"/>
                  </a:lnTo>
                  <a:lnTo>
                    <a:pt x="1055" y="64"/>
                  </a:lnTo>
                  <a:lnTo>
                    <a:pt x="1049" y="64"/>
                  </a:lnTo>
                  <a:lnTo>
                    <a:pt x="1046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2" name="Freeform 788"/>
            <p:cNvSpPr/>
            <p:nvPr/>
          </p:nvSpPr>
          <p:spPr bwMode="auto">
            <a:xfrm>
              <a:off x="6286501" y="4154488"/>
              <a:ext cx="271463" cy="207963"/>
            </a:xfrm>
            <a:custGeom>
              <a:avLst/>
              <a:gdLst/>
              <a:ahLst/>
              <a:cxnLst>
                <a:cxn ang="0">
                  <a:pos x="391" y="389"/>
                </a:cxn>
                <a:cxn ang="0">
                  <a:pos x="377" y="372"/>
                </a:cxn>
                <a:cxn ang="0">
                  <a:pos x="378" y="358"/>
                </a:cxn>
                <a:cxn ang="0">
                  <a:pos x="388" y="349"/>
                </a:cxn>
                <a:cxn ang="0">
                  <a:pos x="415" y="338"/>
                </a:cxn>
                <a:cxn ang="0">
                  <a:pos x="443" y="329"/>
                </a:cxn>
                <a:cxn ang="0">
                  <a:pos x="458" y="310"/>
                </a:cxn>
                <a:cxn ang="0">
                  <a:pos x="467" y="264"/>
                </a:cxn>
                <a:cxn ang="0">
                  <a:pos x="464" y="206"/>
                </a:cxn>
                <a:cxn ang="0">
                  <a:pos x="465" y="164"/>
                </a:cxn>
                <a:cxn ang="0">
                  <a:pos x="458" y="107"/>
                </a:cxn>
                <a:cxn ang="0">
                  <a:pos x="440" y="81"/>
                </a:cxn>
                <a:cxn ang="0">
                  <a:pos x="409" y="57"/>
                </a:cxn>
                <a:cxn ang="0">
                  <a:pos x="373" y="48"/>
                </a:cxn>
                <a:cxn ang="0">
                  <a:pos x="328" y="48"/>
                </a:cxn>
                <a:cxn ang="0">
                  <a:pos x="265" y="49"/>
                </a:cxn>
                <a:cxn ang="0">
                  <a:pos x="155" y="48"/>
                </a:cxn>
                <a:cxn ang="0">
                  <a:pos x="108" y="54"/>
                </a:cxn>
                <a:cxn ang="0">
                  <a:pos x="84" y="69"/>
                </a:cxn>
                <a:cxn ang="0">
                  <a:pos x="66" y="95"/>
                </a:cxn>
                <a:cxn ang="0">
                  <a:pos x="55" y="147"/>
                </a:cxn>
                <a:cxn ang="0">
                  <a:pos x="49" y="261"/>
                </a:cxn>
                <a:cxn ang="0">
                  <a:pos x="64" y="299"/>
                </a:cxn>
                <a:cxn ang="0">
                  <a:pos x="99" y="324"/>
                </a:cxn>
                <a:cxn ang="0">
                  <a:pos x="122" y="332"/>
                </a:cxn>
                <a:cxn ang="0">
                  <a:pos x="127" y="332"/>
                </a:cxn>
                <a:cxn ang="0">
                  <a:pos x="138" y="335"/>
                </a:cxn>
                <a:cxn ang="0">
                  <a:pos x="148" y="350"/>
                </a:cxn>
                <a:cxn ang="0">
                  <a:pos x="145" y="368"/>
                </a:cxn>
                <a:cxn ang="0">
                  <a:pos x="133" y="376"/>
                </a:cxn>
                <a:cxn ang="0">
                  <a:pos x="120" y="380"/>
                </a:cxn>
                <a:cxn ang="0">
                  <a:pos x="77" y="364"/>
                </a:cxn>
                <a:cxn ang="0">
                  <a:pos x="22" y="321"/>
                </a:cxn>
                <a:cxn ang="0">
                  <a:pos x="9" y="300"/>
                </a:cxn>
                <a:cxn ang="0">
                  <a:pos x="0" y="256"/>
                </a:cxn>
                <a:cxn ang="0">
                  <a:pos x="6" y="175"/>
                </a:cxn>
                <a:cxn ang="0">
                  <a:pos x="19" y="97"/>
                </a:cxn>
                <a:cxn ang="0">
                  <a:pos x="35" y="56"/>
                </a:cxn>
                <a:cxn ang="0">
                  <a:pos x="63" y="23"/>
                </a:cxn>
                <a:cxn ang="0">
                  <a:pos x="103" y="7"/>
                </a:cxn>
                <a:cxn ang="0">
                  <a:pos x="160" y="1"/>
                </a:cxn>
                <a:cxn ang="0">
                  <a:pos x="244" y="3"/>
                </a:cxn>
                <a:cxn ang="0">
                  <a:pos x="304" y="4"/>
                </a:cxn>
                <a:cxn ang="0">
                  <a:pos x="357" y="3"/>
                </a:cxn>
                <a:cxn ang="0">
                  <a:pos x="417" y="10"/>
                </a:cxn>
                <a:cxn ang="0">
                  <a:pos x="450" y="27"/>
                </a:cxn>
                <a:cxn ang="0">
                  <a:pos x="498" y="84"/>
                </a:cxn>
                <a:cxn ang="0">
                  <a:pos x="509" y="118"/>
                </a:cxn>
                <a:cxn ang="0">
                  <a:pos x="512" y="160"/>
                </a:cxn>
                <a:cxn ang="0">
                  <a:pos x="512" y="217"/>
                </a:cxn>
                <a:cxn ang="0">
                  <a:pos x="513" y="275"/>
                </a:cxn>
                <a:cxn ang="0">
                  <a:pos x="501" y="327"/>
                </a:cxn>
                <a:cxn ang="0">
                  <a:pos x="475" y="360"/>
                </a:cxn>
                <a:cxn ang="0">
                  <a:pos x="457" y="372"/>
                </a:cxn>
                <a:cxn ang="0">
                  <a:pos x="436" y="384"/>
                </a:cxn>
                <a:cxn ang="0">
                  <a:pos x="428" y="384"/>
                </a:cxn>
                <a:cxn ang="0">
                  <a:pos x="414" y="386"/>
                </a:cxn>
                <a:cxn ang="0">
                  <a:pos x="399" y="391"/>
                </a:cxn>
              </a:cxnLst>
              <a:rect l="0" t="0" r="r" b="b"/>
              <a:pathLst>
                <a:path w="514" h="391">
                  <a:moveTo>
                    <a:pt x="399" y="391"/>
                  </a:moveTo>
                  <a:lnTo>
                    <a:pt x="399" y="391"/>
                  </a:lnTo>
                  <a:lnTo>
                    <a:pt x="395" y="390"/>
                  </a:lnTo>
                  <a:lnTo>
                    <a:pt x="391" y="389"/>
                  </a:lnTo>
                  <a:lnTo>
                    <a:pt x="388" y="388"/>
                  </a:lnTo>
                  <a:lnTo>
                    <a:pt x="384" y="385"/>
                  </a:lnTo>
                  <a:lnTo>
                    <a:pt x="380" y="378"/>
                  </a:lnTo>
                  <a:lnTo>
                    <a:pt x="377" y="372"/>
                  </a:lnTo>
                  <a:lnTo>
                    <a:pt x="377" y="372"/>
                  </a:lnTo>
                  <a:lnTo>
                    <a:pt x="376" y="367"/>
                  </a:lnTo>
                  <a:lnTo>
                    <a:pt x="376" y="361"/>
                  </a:lnTo>
                  <a:lnTo>
                    <a:pt x="378" y="358"/>
                  </a:lnTo>
                  <a:lnTo>
                    <a:pt x="380" y="355"/>
                  </a:lnTo>
                  <a:lnTo>
                    <a:pt x="382" y="351"/>
                  </a:lnTo>
                  <a:lnTo>
                    <a:pt x="388" y="349"/>
                  </a:lnTo>
                  <a:lnTo>
                    <a:pt x="388" y="349"/>
                  </a:lnTo>
                  <a:lnTo>
                    <a:pt x="395" y="344"/>
                  </a:lnTo>
                  <a:lnTo>
                    <a:pt x="402" y="341"/>
                  </a:lnTo>
                  <a:lnTo>
                    <a:pt x="415" y="338"/>
                  </a:lnTo>
                  <a:lnTo>
                    <a:pt x="415" y="338"/>
                  </a:lnTo>
                  <a:lnTo>
                    <a:pt x="425" y="337"/>
                  </a:lnTo>
                  <a:lnTo>
                    <a:pt x="434" y="334"/>
                  </a:lnTo>
                  <a:lnTo>
                    <a:pt x="439" y="332"/>
                  </a:lnTo>
                  <a:lnTo>
                    <a:pt x="443" y="329"/>
                  </a:lnTo>
                  <a:lnTo>
                    <a:pt x="447" y="325"/>
                  </a:lnTo>
                  <a:lnTo>
                    <a:pt x="453" y="320"/>
                  </a:lnTo>
                  <a:lnTo>
                    <a:pt x="453" y="320"/>
                  </a:lnTo>
                  <a:lnTo>
                    <a:pt x="458" y="310"/>
                  </a:lnTo>
                  <a:lnTo>
                    <a:pt x="462" y="300"/>
                  </a:lnTo>
                  <a:lnTo>
                    <a:pt x="465" y="289"/>
                  </a:lnTo>
                  <a:lnTo>
                    <a:pt x="466" y="276"/>
                  </a:lnTo>
                  <a:lnTo>
                    <a:pt x="467" y="264"/>
                  </a:lnTo>
                  <a:lnTo>
                    <a:pt x="467" y="250"/>
                  </a:lnTo>
                  <a:lnTo>
                    <a:pt x="465" y="224"/>
                  </a:lnTo>
                  <a:lnTo>
                    <a:pt x="465" y="224"/>
                  </a:lnTo>
                  <a:lnTo>
                    <a:pt x="464" y="206"/>
                  </a:lnTo>
                  <a:lnTo>
                    <a:pt x="464" y="190"/>
                  </a:lnTo>
                  <a:lnTo>
                    <a:pt x="465" y="181"/>
                  </a:lnTo>
                  <a:lnTo>
                    <a:pt x="465" y="181"/>
                  </a:lnTo>
                  <a:lnTo>
                    <a:pt x="465" y="164"/>
                  </a:lnTo>
                  <a:lnTo>
                    <a:pt x="465" y="148"/>
                  </a:lnTo>
                  <a:lnTo>
                    <a:pt x="464" y="134"/>
                  </a:lnTo>
                  <a:lnTo>
                    <a:pt x="462" y="120"/>
                  </a:lnTo>
                  <a:lnTo>
                    <a:pt x="458" y="107"/>
                  </a:lnTo>
                  <a:lnTo>
                    <a:pt x="455" y="100"/>
                  </a:lnTo>
                  <a:lnTo>
                    <a:pt x="451" y="93"/>
                  </a:lnTo>
                  <a:lnTo>
                    <a:pt x="445" y="87"/>
                  </a:lnTo>
                  <a:lnTo>
                    <a:pt x="440" y="81"/>
                  </a:lnTo>
                  <a:lnTo>
                    <a:pt x="427" y="68"/>
                  </a:lnTo>
                  <a:lnTo>
                    <a:pt x="427" y="68"/>
                  </a:lnTo>
                  <a:lnTo>
                    <a:pt x="419" y="61"/>
                  </a:lnTo>
                  <a:lnTo>
                    <a:pt x="409" y="57"/>
                  </a:lnTo>
                  <a:lnTo>
                    <a:pt x="401" y="53"/>
                  </a:lnTo>
                  <a:lnTo>
                    <a:pt x="392" y="51"/>
                  </a:lnTo>
                  <a:lnTo>
                    <a:pt x="382" y="49"/>
                  </a:lnTo>
                  <a:lnTo>
                    <a:pt x="373" y="48"/>
                  </a:lnTo>
                  <a:lnTo>
                    <a:pt x="356" y="48"/>
                  </a:lnTo>
                  <a:lnTo>
                    <a:pt x="356" y="48"/>
                  </a:lnTo>
                  <a:lnTo>
                    <a:pt x="328" y="48"/>
                  </a:lnTo>
                  <a:lnTo>
                    <a:pt x="328" y="48"/>
                  </a:lnTo>
                  <a:lnTo>
                    <a:pt x="311" y="49"/>
                  </a:lnTo>
                  <a:lnTo>
                    <a:pt x="310" y="49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14" y="49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39" y="49"/>
                  </a:lnTo>
                  <a:lnTo>
                    <a:pt x="122" y="50"/>
                  </a:lnTo>
                  <a:lnTo>
                    <a:pt x="108" y="54"/>
                  </a:lnTo>
                  <a:lnTo>
                    <a:pt x="101" y="57"/>
                  </a:lnTo>
                  <a:lnTo>
                    <a:pt x="95" y="60"/>
                  </a:lnTo>
                  <a:lnTo>
                    <a:pt x="89" y="64"/>
                  </a:lnTo>
                  <a:lnTo>
                    <a:pt x="84" y="69"/>
                  </a:lnTo>
                  <a:lnTo>
                    <a:pt x="79" y="75"/>
                  </a:lnTo>
                  <a:lnTo>
                    <a:pt x="75" y="81"/>
                  </a:lnTo>
                  <a:lnTo>
                    <a:pt x="70" y="87"/>
                  </a:lnTo>
                  <a:lnTo>
                    <a:pt x="66" y="95"/>
                  </a:lnTo>
                  <a:lnTo>
                    <a:pt x="63" y="105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55" y="147"/>
                  </a:lnTo>
                  <a:lnTo>
                    <a:pt x="51" y="183"/>
                  </a:lnTo>
                  <a:lnTo>
                    <a:pt x="49" y="221"/>
                  </a:lnTo>
                  <a:lnTo>
                    <a:pt x="49" y="261"/>
                  </a:lnTo>
                  <a:lnTo>
                    <a:pt x="49" y="261"/>
                  </a:lnTo>
                  <a:lnTo>
                    <a:pt x="50" y="271"/>
                  </a:lnTo>
                  <a:lnTo>
                    <a:pt x="53" y="281"/>
                  </a:lnTo>
                  <a:lnTo>
                    <a:pt x="58" y="291"/>
                  </a:lnTo>
                  <a:lnTo>
                    <a:pt x="64" y="299"/>
                  </a:lnTo>
                  <a:lnTo>
                    <a:pt x="73" y="307"/>
                  </a:lnTo>
                  <a:lnTo>
                    <a:pt x="81" y="313"/>
                  </a:lnTo>
                  <a:lnTo>
                    <a:pt x="90" y="320"/>
                  </a:lnTo>
                  <a:lnTo>
                    <a:pt x="99" y="324"/>
                  </a:lnTo>
                  <a:lnTo>
                    <a:pt x="99" y="324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22" y="332"/>
                  </a:lnTo>
                  <a:lnTo>
                    <a:pt x="123" y="332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30" y="332"/>
                  </a:lnTo>
                  <a:lnTo>
                    <a:pt x="135" y="333"/>
                  </a:lnTo>
                  <a:lnTo>
                    <a:pt x="138" y="335"/>
                  </a:lnTo>
                  <a:lnTo>
                    <a:pt x="141" y="337"/>
                  </a:lnTo>
                  <a:lnTo>
                    <a:pt x="145" y="343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9" y="355"/>
                  </a:lnTo>
                  <a:lnTo>
                    <a:pt x="148" y="361"/>
                  </a:lnTo>
                  <a:lnTo>
                    <a:pt x="147" y="365"/>
                  </a:lnTo>
                  <a:lnTo>
                    <a:pt x="145" y="368"/>
                  </a:lnTo>
                  <a:lnTo>
                    <a:pt x="143" y="371"/>
                  </a:lnTo>
                  <a:lnTo>
                    <a:pt x="139" y="374"/>
                  </a:lnTo>
                  <a:lnTo>
                    <a:pt x="139" y="374"/>
                  </a:lnTo>
                  <a:lnTo>
                    <a:pt x="133" y="376"/>
                  </a:lnTo>
                  <a:lnTo>
                    <a:pt x="129" y="378"/>
                  </a:lnTo>
                  <a:lnTo>
                    <a:pt x="125" y="380"/>
                  </a:lnTo>
                  <a:lnTo>
                    <a:pt x="120" y="380"/>
                  </a:lnTo>
                  <a:lnTo>
                    <a:pt x="120" y="380"/>
                  </a:lnTo>
                  <a:lnTo>
                    <a:pt x="110" y="378"/>
                  </a:lnTo>
                  <a:lnTo>
                    <a:pt x="99" y="375"/>
                  </a:lnTo>
                  <a:lnTo>
                    <a:pt x="88" y="371"/>
                  </a:lnTo>
                  <a:lnTo>
                    <a:pt x="77" y="364"/>
                  </a:lnTo>
                  <a:lnTo>
                    <a:pt x="63" y="356"/>
                  </a:lnTo>
                  <a:lnTo>
                    <a:pt x="50" y="345"/>
                  </a:lnTo>
                  <a:lnTo>
                    <a:pt x="36" y="334"/>
                  </a:lnTo>
                  <a:lnTo>
                    <a:pt x="22" y="321"/>
                  </a:lnTo>
                  <a:lnTo>
                    <a:pt x="22" y="321"/>
                  </a:lnTo>
                  <a:lnTo>
                    <a:pt x="17" y="314"/>
                  </a:lnTo>
                  <a:lnTo>
                    <a:pt x="13" y="307"/>
                  </a:lnTo>
                  <a:lnTo>
                    <a:pt x="9" y="300"/>
                  </a:lnTo>
                  <a:lnTo>
                    <a:pt x="5" y="292"/>
                  </a:lnTo>
                  <a:lnTo>
                    <a:pt x="3" y="283"/>
                  </a:lnTo>
                  <a:lnTo>
                    <a:pt x="1" y="274"/>
                  </a:lnTo>
                  <a:lnTo>
                    <a:pt x="0" y="256"/>
                  </a:lnTo>
                  <a:lnTo>
                    <a:pt x="0" y="235"/>
                  </a:lnTo>
                  <a:lnTo>
                    <a:pt x="1" y="215"/>
                  </a:lnTo>
                  <a:lnTo>
                    <a:pt x="6" y="175"/>
                  </a:lnTo>
                  <a:lnTo>
                    <a:pt x="6" y="175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4" y="118"/>
                  </a:lnTo>
                  <a:lnTo>
                    <a:pt x="19" y="97"/>
                  </a:lnTo>
                  <a:lnTo>
                    <a:pt x="22" y="86"/>
                  </a:lnTo>
                  <a:lnTo>
                    <a:pt x="26" y="76"/>
                  </a:lnTo>
                  <a:lnTo>
                    <a:pt x="30" y="66"/>
                  </a:lnTo>
                  <a:lnTo>
                    <a:pt x="35" y="56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30"/>
                  </a:lnTo>
                  <a:lnTo>
                    <a:pt x="63" y="23"/>
                  </a:lnTo>
                  <a:lnTo>
                    <a:pt x="72" y="17"/>
                  </a:lnTo>
                  <a:lnTo>
                    <a:pt x="81" y="13"/>
                  </a:lnTo>
                  <a:lnTo>
                    <a:pt x="91" y="9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40" y="3"/>
                  </a:lnTo>
                  <a:lnTo>
                    <a:pt x="160" y="1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214" y="1"/>
                  </a:lnTo>
                  <a:lnTo>
                    <a:pt x="244" y="3"/>
                  </a:lnTo>
                  <a:lnTo>
                    <a:pt x="244" y="3"/>
                  </a:lnTo>
                  <a:lnTo>
                    <a:pt x="274" y="4"/>
                  </a:lnTo>
                  <a:lnTo>
                    <a:pt x="304" y="4"/>
                  </a:lnTo>
                  <a:lnTo>
                    <a:pt x="304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80" y="4"/>
                  </a:lnTo>
                  <a:lnTo>
                    <a:pt x="393" y="5"/>
                  </a:lnTo>
                  <a:lnTo>
                    <a:pt x="405" y="7"/>
                  </a:lnTo>
                  <a:lnTo>
                    <a:pt x="417" y="10"/>
                  </a:lnTo>
                  <a:lnTo>
                    <a:pt x="428" y="14"/>
                  </a:lnTo>
                  <a:lnTo>
                    <a:pt x="439" y="20"/>
                  </a:lnTo>
                  <a:lnTo>
                    <a:pt x="450" y="27"/>
                  </a:lnTo>
                  <a:lnTo>
                    <a:pt x="450" y="27"/>
                  </a:lnTo>
                  <a:lnTo>
                    <a:pt x="464" y="41"/>
                  </a:lnTo>
                  <a:lnTo>
                    <a:pt x="477" y="54"/>
                  </a:lnTo>
                  <a:lnTo>
                    <a:pt x="489" y="69"/>
                  </a:lnTo>
                  <a:lnTo>
                    <a:pt x="498" y="84"/>
                  </a:lnTo>
                  <a:lnTo>
                    <a:pt x="502" y="91"/>
                  </a:lnTo>
                  <a:lnTo>
                    <a:pt x="505" y="101"/>
                  </a:lnTo>
                  <a:lnTo>
                    <a:pt x="507" y="109"/>
                  </a:lnTo>
                  <a:lnTo>
                    <a:pt x="509" y="118"/>
                  </a:lnTo>
                  <a:lnTo>
                    <a:pt x="512" y="127"/>
                  </a:lnTo>
                  <a:lnTo>
                    <a:pt x="513" y="138"/>
                  </a:lnTo>
                  <a:lnTo>
                    <a:pt x="513" y="148"/>
                  </a:lnTo>
                  <a:lnTo>
                    <a:pt x="512" y="160"/>
                  </a:lnTo>
                  <a:lnTo>
                    <a:pt x="512" y="160"/>
                  </a:lnTo>
                  <a:lnTo>
                    <a:pt x="511" y="173"/>
                  </a:lnTo>
                  <a:lnTo>
                    <a:pt x="511" y="187"/>
                  </a:lnTo>
                  <a:lnTo>
                    <a:pt x="512" y="217"/>
                  </a:lnTo>
                  <a:lnTo>
                    <a:pt x="512" y="217"/>
                  </a:lnTo>
                  <a:lnTo>
                    <a:pt x="514" y="246"/>
                  </a:lnTo>
                  <a:lnTo>
                    <a:pt x="514" y="261"/>
                  </a:lnTo>
                  <a:lnTo>
                    <a:pt x="513" y="275"/>
                  </a:lnTo>
                  <a:lnTo>
                    <a:pt x="512" y="289"/>
                  </a:lnTo>
                  <a:lnTo>
                    <a:pt x="509" y="302"/>
                  </a:lnTo>
                  <a:lnTo>
                    <a:pt x="505" y="315"/>
                  </a:lnTo>
                  <a:lnTo>
                    <a:pt x="501" y="327"/>
                  </a:lnTo>
                  <a:lnTo>
                    <a:pt x="501" y="327"/>
                  </a:lnTo>
                  <a:lnTo>
                    <a:pt x="494" y="339"/>
                  </a:lnTo>
                  <a:lnTo>
                    <a:pt x="486" y="350"/>
                  </a:lnTo>
                  <a:lnTo>
                    <a:pt x="475" y="360"/>
                  </a:lnTo>
                  <a:lnTo>
                    <a:pt x="463" y="368"/>
                  </a:lnTo>
                  <a:lnTo>
                    <a:pt x="463" y="368"/>
                  </a:lnTo>
                  <a:lnTo>
                    <a:pt x="457" y="372"/>
                  </a:lnTo>
                  <a:lnTo>
                    <a:pt x="457" y="372"/>
                  </a:lnTo>
                  <a:lnTo>
                    <a:pt x="446" y="378"/>
                  </a:lnTo>
                  <a:lnTo>
                    <a:pt x="441" y="382"/>
                  </a:lnTo>
                  <a:lnTo>
                    <a:pt x="436" y="384"/>
                  </a:lnTo>
                  <a:lnTo>
                    <a:pt x="436" y="384"/>
                  </a:lnTo>
                  <a:lnTo>
                    <a:pt x="431" y="384"/>
                  </a:lnTo>
                  <a:lnTo>
                    <a:pt x="431" y="384"/>
                  </a:lnTo>
                  <a:lnTo>
                    <a:pt x="428" y="384"/>
                  </a:lnTo>
                  <a:lnTo>
                    <a:pt x="428" y="384"/>
                  </a:lnTo>
                  <a:lnTo>
                    <a:pt x="424" y="384"/>
                  </a:lnTo>
                  <a:lnTo>
                    <a:pt x="424" y="384"/>
                  </a:lnTo>
                  <a:lnTo>
                    <a:pt x="418" y="385"/>
                  </a:lnTo>
                  <a:lnTo>
                    <a:pt x="414" y="386"/>
                  </a:lnTo>
                  <a:lnTo>
                    <a:pt x="410" y="388"/>
                  </a:lnTo>
                  <a:lnTo>
                    <a:pt x="410" y="388"/>
                  </a:lnTo>
                  <a:lnTo>
                    <a:pt x="404" y="390"/>
                  </a:lnTo>
                  <a:lnTo>
                    <a:pt x="399" y="391"/>
                  </a:lnTo>
                  <a:lnTo>
                    <a:pt x="399" y="3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3" name="Freeform 789"/>
            <p:cNvSpPr/>
            <p:nvPr/>
          </p:nvSpPr>
          <p:spPr bwMode="auto">
            <a:xfrm>
              <a:off x="6291263" y="4548188"/>
              <a:ext cx="273050" cy="195263"/>
            </a:xfrm>
            <a:custGeom>
              <a:avLst/>
              <a:gdLst/>
              <a:ahLst/>
              <a:cxnLst>
                <a:cxn ang="0">
                  <a:pos x="321" y="370"/>
                </a:cxn>
                <a:cxn ang="0">
                  <a:pos x="259" y="369"/>
                </a:cxn>
                <a:cxn ang="0">
                  <a:pos x="165" y="368"/>
                </a:cxn>
                <a:cxn ang="0">
                  <a:pos x="100" y="360"/>
                </a:cxn>
                <a:cxn ang="0">
                  <a:pos x="68" y="344"/>
                </a:cxn>
                <a:cxn ang="0">
                  <a:pos x="42" y="316"/>
                </a:cxn>
                <a:cxn ang="0">
                  <a:pos x="10" y="249"/>
                </a:cxn>
                <a:cxn ang="0">
                  <a:pos x="1" y="187"/>
                </a:cxn>
                <a:cxn ang="0">
                  <a:pos x="3" y="98"/>
                </a:cxn>
                <a:cxn ang="0">
                  <a:pos x="11" y="59"/>
                </a:cxn>
                <a:cxn ang="0">
                  <a:pos x="28" y="34"/>
                </a:cxn>
                <a:cxn ang="0">
                  <a:pos x="48" y="20"/>
                </a:cxn>
                <a:cxn ang="0">
                  <a:pos x="84" y="11"/>
                </a:cxn>
                <a:cxn ang="0">
                  <a:pos x="105" y="1"/>
                </a:cxn>
                <a:cxn ang="0">
                  <a:pos x="117" y="1"/>
                </a:cxn>
                <a:cxn ang="0">
                  <a:pos x="131" y="17"/>
                </a:cxn>
                <a:cxn ang="0">
                  <a:pos x="129" y="36"/>
                </a:cxn>
                <a:cxn ang="0">
                  <a:pos x="111" y="50"/>
                </a:cxn>
                <a:cxn ang="0">
                  <a:pos x="78" y="60"/>
                </a:cxn>
                <a:cxn ang="0">
                  <a:pos x="60" y="69"/>
                </a:cxn>
                <a:cxn ang="0">
                  <a:pos x="47" y="104"/>
                </a:cxn>
                <a:cxn ang="0">
                  <a:pos x="45" y="169"/>
                </a:cxn>
                <a:cxn ang="0">
                  <a:pos x="53" y="235"/>
                </a:cxn>
                <a:cxn ang="0">
                  <a:pos x="69" y="273"/>
                </a:cxn>
                <a:cxn ang="0">
                  <a:pos x="94" y="305"/>
                </a:cxn>
                <a:cxn ang="0">
                  <a:pos x="114" y="316"/>
                </a:cxn>
                <a:cxn ang="0">
                  <a:pos x="141" y="317"/>
                </a:cxn>
                <a:cxn ang="0">
                  <a:pos x="162" y="318"/>
                </a:cxn>
                <a:cxn ang="0">
                  <a:pos x="224" y="323"/>
                </a:cxn>
                <a:cxn ang="0">
                  <a:pos x="266" y="323"/>
                </a:cxn>
                <a:cxn ang="0">
                  <a:pos x="321" y="325"/>
                </a:cxn>
                <a:cxn ang="0">
                  <a:pos x="368" y="328"/>
                </a:cxn>
                <a:cxn ang="0">
                  <a:pos x="425" y="318"/>
                </a:cxn>
                <a:cxn ang="0">
                  <a:pos x="441" y="306"/>
                </a:cxn>
                <a:cxn ang="0">
                  <a:pos x="457" y="274"/>
                </a:cxn>
                <a:cxn ang="0">
                  <a:pos x="461" y="224"/>
                </a:cxn>
                <a:cxn ang="0">
                  <a:pos x="464" y="175"/>
                </a:cxn>
                <a:cxn ang="0">
                  <a:pos x="468" y="142"/>
                </a:cxn>
                <a:cxn ang="0">
                  <a:pos x="459" y="112"/>
                </a:cxn>
                <a:cxn ang="0">
                  <a:pos x="449" y="96"/>
                </a:cxn>
                <a:cxn ang="0">
                  <a:pos x="413" y="65"/>
                </a:cxn>
                <a:cxn ang="0">
                  <a:pos x="383" y="52"/>
                </a:cxn>
                <a:cxn ang="0">
                  <a:pos x="368" y="41"/>
                </a:cxn>
                <a:cxn ang="0">
                  <a:pos x="366" y="30"/>
                </a:cxn>
                <a:cxn ang="0">
                  <a:pos x="373" y="15"/>
                </a:cxn>
                <a:cxn ang="0">
                  <a:pos x="389" y="7"/>
                </a:cxn>
                <a:cxn ang="0">
                  <a:pos x="409" y="12"/>
                </a:cxn>
                <a:cxn ang="0">
                  <a:pos x="460" y="46"/>
                </a:cxn>
                <a:cxn ang="0">
                  <a:pos x="499" y="84"/>
                </a:cxn>
                <a:cxn ang="0">
                  <a:pos x="514" y="114"/>
                </a:cxn>
                <a:cxn ang="0">
                  <a:pos x="511" y="176"/>
                </a:cxn>
                <a:cxn ang="0">
                  <a:pos x="506" y="215"/>
                </a:cxn>
                <a:cxn ang="0">
                  <a:pos x="502" y="278"/>
                </a:cxn>
                <a:cxn ang="0">
                  <a:pos x="487" y="323"/>
                </a:cxn>
                <a:cxn ang="0">
                  <a:pos x="462" y="349"/>
                </a:cxn>
                <a:cxn ang="0">
                  <a:pos x="428" y="363"/>
                </a:cxn>
                <a:cxn ang="0">
                  <a:pos x="353" y="370"/>
                </a:cxn>
              </a:cxnLst>
              <a:rect l="0" t="0" r="r" b="b"/>
              <a:pathLst>
                <a:path w="515" h="370">
                  <a:moveTo>
                    <a:pt x="353" y="370"/>
                  </a:moveTo>
                  <a:lnTo>
                    <a:pt x="353" y="370"/>
                  </a:lnTo>
                  <a:lnTo>
                    <a:pt x="321" y="370"/>
                  </a:lnTo>
                  <a:lnTo>
                    <a:pt x="321" y="370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59" y="369"/>
                  </a:lnTo>
                  <a:lnTo>
                    <a:pt x="259" y="369"/>
                  </a:lnTo>
                  <a:lnTo>
                    <a:pt x="230" y="370"/>
                  </a:lnTo>
                  <a:lnTo>
                    <a:pt x="230" y="370"/>
                  </a:lnTo>
                  <a:lnTo>
                    <a:pt x="198" y="369"/>
                  </a:lnTo>
                  <a:lnTo>
                    <a:pt x="165" y="368"/>
                  </a:lnTo>
                  <a:lnTo>
                    <a:pt x="132" y="365"/>
                  </a:lnTo>
                  <a:lnTo>
                    <a:pt x="116" y="363"/>
                  </a:lnTo>
                  <a:lnTo>
                    <a:pt x="100" y="360"/>
                  </a:lnTo>
                  <a:lnTo>
                    <a:pt x="100" y="360"/>
                  </a:lnTo>
                  <a:lnTo>
                    <a:pt x="91" y="357"/>
                  </a:lnTo>
                  <a:lnTo>
                    <a:pt x="83" y="354"/>
                  </a:lnTo>
                  <a:lnTo>
                    <a:pt x="76" y="349"/>
                  </a:lnTo>
                  <a:lnTo>
                    <a:pt x="68" y="344"/>
                  </a:lnTo>
                  <a:lnTo>
                    <a:pt x="62" y="338"/>
                  </a:lnTo>
                  <a:lnTo>
                    <a:pt x="54" y="332"/>
                  </a:lnTo>
                  <a:lnTo>
                    <a:pt x="48" y="324"/>
                  </a:lnTo>
                  <a:lnTo>
                    <a:pt x="42" y="316"/>
                  </a:lnTo>
                  <a:lnTo>
                    <a:pt x="31" y="300"/>
                  </a:lnTo>
                  <a:lnTo>
                    <a:pt x="22" y="282"/>
                  </a:lnTo>
                  <a:lnTo>
                    <a:pt x="15" y="265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6" y="229"/>
                  </a:lnTo>
                  <a:lnTo>
                    <a:pt x="3" y="209"/>
                  </a:lnTo>
                  <a:lnTo>
                    <a:pt x="1" y="187"/>
                  </a:lnTo>
                  <a:lnTo>
                    <a:pt x="0" y="166"/>
                  </a:lnTo>
                  <a:lnTo>
                    <a:pt x="0" y="144"/>
                  </a:lnTo>
                  <a:lnTo>
                    <a:pt x="1" y="121"/>
                  </a:lnTo>
                  <a:lnTo>
                    <a:pt x="3" y="98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8" y="66"/>
                  </a:lnTo>
                  <a:lnTo>
                    <a:pt x="11" y="59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22" y="39"/>
                  </a:lnTo>
                  <a:lnTo>
                    <a:pt x="28" y="34"/>
                  </a:lnTo>
                  <a:lnTo>
                    <a:pt x="35" y="28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8" y="20"/>
                  </a:lnTo>
                  <a:lnTo>
                    <a:pt x="54" y="18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84" y="11"/>
                  </a:lnTo>
                  <a:lnTo>
                    <a:pt x="91" y="8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5" y="1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7" y="1"/>
                  </a:lnTo>
                  <a:lnTo>
                    <a:pt x="122" y="4"/>
                  </a:lnTo>
                  <a:lnTo>
                    <a:pt x="128" y="10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2" y="22"/>
                  </a:lnTo>
                  <a:lnTo>
                    <a:pt x="132" y="28"/>
                  </a:lnTo>
                  <a:lnTo>
                    <a:pt x="131" y="32"/>
                  </a:lnTo>
                  <a:lnTo>
                    <a:pt x="129" y="36"/>
                  </a:lnTo>
                  <a:lnTo>
                    <a:pt x="126" y="40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11" y="50"/>
                  </a:lnTo>
                  <a:lnTo>
                    <a:pt x="101" y="54"/>
                  </a:lnTo>
                  <a:lnTo>
                    <a:pt x="89" y="57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3" y="61"/>
                  </a:lnTo>
                  <a:lnTo>
                    <a:pt x="68" y="63"/>
                  </a:lnTo>
                  <a:lnTo>
                    <a:pt x="64" y="66"/>
                  </a:lnTo>
                  <a:lnTo>
                    <a:pt x="60" y="69"/>
                  </a:lnTo>
                  <a:lnTo>
                    <a:pt x="54" y="77"/>
                  </a:lnTo>
                  <a:lnTo>
                    <a:pt x="50" y="86"/>
                  </a:lnTo>
                  <a:lnTo>
                    <a:pt x="48" y="95"/>
                  </a:lnTo>
                  <a:lnTo>
                    <a:pt x="47" y="104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53"/>
                  </a:lnTo>
                  <a:lnTo>
                    <a:pt x="45" y="169"/>
                  </a:lnTo>
                  <a:lnTo>
                    <a:pt x="45" y="186"/>
                  </a:lnTo>
                  <a:lnTo>
                    <a:pt x="47" y="203"/>
                  </a:lnTo>
                  <a:lnTo>
                    <a:pt x="49" y="218"/>
                  </a:lnTo>
                  <a:lnTo>
                    <a:pt x="53" y="235"/>
                  </a:lnTo>
                  <a:lnTo>
                    <a:pt x="58" y="250"/>
                  </a:lnTo>
                  <a:lnTo>
                    <a:pt x="58" y="250"/>
                  </a:lnTo>
                  <a:lnTo>
                    <a:pt x="63" y="261"/>
                  </a:lnTo>
                  <a:lnTo>
                    <a:pt x="69" y="273"/>
                  </a:lnTo>
                  <a:lnTo>
                    <a:pt x="74" y="282"/>
                  </a:lnTo>
                  <a:lnTo>
                    <a:pt x="80" y="290"/>
                  </a:lnTo>
                  <a:lnTo>
                    <a:pt x="86" y="299"/>
                  </a:lnTo>
                  <a:lnTo>
                    <a:pt x="94" y="305"/>
                  </a:lnTo>
                  <a:lnTo>
                    <a:pt x="100" y="310"/>
                  </a:lnTo>
                  <a:lnTo>
                    <a:pt x="107" y="313"/>
                  </a:lnTo>
                  <a:lnTo>
                    <a:pt x="107" y="313"/>
                  </a:lnTo>
                  <a:lnTo>
                    <a:pt x="114" y="316"/>
                  </a:lnTo>
                  <a:lnTo>
                    <a:pt x="120" y="317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41" y="317"/>
                  </a:lnTo>
                  <a:lnTo>
                    <a:pt x="141" y="317"/>
                  </a:lnTo>
                  <a:lnTo>
                    <a:pt x="150" y="317"/>
                  </a:lnTo>
                  <a:lnTo>
                    <a:pt x="150" y="317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82" y="321"/>
                  </a:lnTo>
                  <a:lnTo>
                    <a:pt x="203" y="323"/>
                  </a:lnTo>
                  <a:lnTo>
                    <a:pt x="224" y="323"/>
                  </a:lnTo>
                  <a:lnTo>
                    <a:pt x="244" y="323"/>
                  </a:lnTo>
                  <a:lnTo>
                    <a:pt x="244" y="323"/>
                  </a:lnTo>
                  <a:lnTo>
                    <a:pt x="266" y="323"/>
                  </a:lnTo>
                  <a:lnTo>
                    <a:pt x="266" y="323"/>
                  </a:lnTo>
                  <a:lnTo>
                    <a:pt x="288" y="323"/>
                  </a:lnTo>
                  <a:lnTo>
                    <a:pt x="288" y="323"/>
                  </a:lnTo>
                  <a:lnTo>
                    <a:pt x="303" y="324"/>
                  </a:lnTo>
                  <a:lnTo>
                    <a:pt x="321" y="325"/>
                  </a:lnTo>
                  <a:lnTo>
                    <a:pt x="321" y="325"/>
                  </a:lnTo>
                  <a:lnTo>
                    <a:pt x="343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88" y="328"/>
                  </a:lnTo>
                  <a:lnTo>
                    <a:pt x="405" y="324"/>
                  </a:lnTo>
                  <a:lnTo>
                    <a:pt x="419" y="320"/>
                  </a:lnTo>
                  <a:lnTo>
                    <a:pt x="425" y="318"/>
                  </a:lnTo>
                  <a:lnTo>
                    <a:pt x="431" y="314"/>
                  </a:lnTo>
                  <a:lnTo>
                    <a:pt x="431" y="314"/>
                  </a:lnTo>
                  <a:lnTo>
                    <a:pt x="436" y="311"/>
                  </a:lnTo>
                  <a:lnTo>
                    <a:pt x="441" y="306"/>
                  </a:lnTo>
                  <a:lnTo>
                    <a:pt x="445" y="302"/>
                  </a:lnTo>
                  <a:lnTo>
                    <a:pt x="449" y="297"/>
                  </a:lnTo>
                  <a:lnTo>
                    <a:pt x="454" y="286"/>
                  </a:lnTo>
                  <a:lnTo>
                    <a:pt x="457" y="274"/>
                  </a:lnTo>
                  <a:lnTo>
                    <a:pt x="459" y="261"/>
                  </a:lnTo>
                  <a:lnTo>
                    <a:pt x="460" y="249"/>
                  </a:lnTo>
                  <a:lnTo>
                    <a:pt x="461" y="224"/>
                  </a:lnTo>
                  <a:lnTo>
                    <a:pt x="461" y="224"/>
                  </a:lnTo>
                  <a:lnTo>
                    <a:pt x="461" y="208"/>
                  </a:lnTo>
                  <a:lnTo>
                    <a:pt x="461" y="193"/>
                  </a:lnTo>
                  <a:lnTo>
                    <a:pt x="461" y="193"/>
                  </a:lnTo>
                  <a:lnTo>
                    <a:pt x="464" y="175"/>
                  </a:lnTo>
                  <a:lnTo>
                    <a:pt x="464" y="175"/>
                  </a:lnTo>
                  <a:lnTo>
                    <a:pt x="466" y="158"/>
                  </a:lnTo>
                  <a:lnTo>
                    <a:pt x="468" y="142"/>
                  </a:lnTo>
                  <a:lnTo>
                    <a:pt x="468" y="142"/>
                  </a:lnTo>
                  <a:lnTo>
                    <a:pt x="467" y="131"/>
                  </a:lnTo>
                  <a:lnTo>
                    <a:pt x="466" y="124"/>
                  </a:lnTo>
                  <a:lnTo>
                    <a:pt x="463" y="118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49" y="96"/>
                  </a:lnTo>
                  <a:lnTo>
                    <a:pt x="442" y="88"/>
                  </a:lnTo>
                  <a:lnTo>
                    <a:pt x="432" y="80"/>
                  </a:lnTo>
                  <a:lnTo>
                    <a:pt x="423" y="72"/>
                  </a:lnTo>
                  <a:lnTo>
                    <a:pt x="413" y="65"/>
                  </a:lnTo>
                  <a:lnTo>
                    <a:pt x="402" y="60"/>
                  </a:lnTo>
                  <a:lnTo>
                    <a:pt x="392" y="55"/>
                  </a:lnTo>
                  <a:lnTo>
                    <a:pt x="383" y="52"/>
                  </a:lnTo>
                  <a:lnTo>
                    <a:pt x="383" y="52"/>
                  </a:lnTo>
                  <a:lnTo>
                    <a:pt x="377" y="51"/>
                  </a:lnTo>
                  <a:lnTo>
                    <a:pt x="372" y="48"/>
                  </a:lnTo>
                  <a:lnTo>
                    <a:pt x="370" y="45"/>
                  </a:lnTo>
                  <a:lnTo>
                    <a:pt x="368" y="41"/>
                  </a:lnTo>
                  <a:lnTo>
                    <a:pt x="367" y="37"/>
                  </a:lnTo>
                  <a:lnTo>
                    <a:pt x="366" y="34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67" y="26"/>
                  </a:lnTo>
                  <a:lnTo>
                    <a:pt x="368" y="22"/>
                  </a:lnTo>
                  <a:lnTo>
                    <a:pt x="370" y="18"/>
                  </a:lnTo>
                  <a:lnTo>
                    <a:pt x="373" y="15"/>
                  </a:lnTo>
                  <a:lnTo>
                    <a:pt x="377" y="11"/>
                  </a:lnTo>
                  <a:lnTo>
                    <a:pt x="380" y="9"/>
                  </a:lnTo>
                  <a:lnTo>
                    <a:pt x="384" y="8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95" y="8"/>
                  </a:lnTo>
                  <a:lnTo>
                    <a:pt x="395" y="8"/>
                  </a:lnTo>
                  <a:lnTo>
                    <a:pt x="409" y="12"/>
                  </a:lnTo>
                  <a:lnTo>
                    <a:pt x="423" y="19"/>
                  </a:lnTo>
                  <a:lnTo>
                    <a:pt x="435" y="27"/>
                  </a:lnTo>
                  <a:lnTo>
                    <a:pt x="448" y="36"/>
                  </a:lnTo>
                  <a:lnTo>
                    <a:pt x="460" y="46"/>
                  </a:lnTo>
                  <a:lnTo>
                    <a:pt x="472" y="57"/>
                  </a:lnTo>
                  <a:lnTo>
                    <a:pt x="493" y="78"/>
                  </a:lnTo>
                  <a:lnTo>
                    <a:pt x="499" y="84"/>
                  </a:lnTo>
                  <a:lnTo>
                    <a:pt x="499" y="84"/>
                  </a:lnTo>
                  <a:lnTo>
                    <a:pt x="504" y="88"/>
                  </a:lnTo>
                  <a:lnTo>
                    <a:pt x="507" y="93"/>
                  </a:lnTo>
                  <a:lnTo>
                    <a:pt x="512" y="102"/>
                  </a:lnTo>
                  <a:lnTo>
                    <a:pt x="514" y="114"/>
                  </a:lnTo>
                  <a:lnTo>
                    <a:pt x="515" y="125"/>
                  </a:lnTo>
                  <a:lnTo>
                    <a:pt x="515" y="137"/>
                  </a:lnTo>
                  <a:lnTo>
                    <a:pt x="514" y="150"/>
                  </a:lnTo>
                  <a:lnTo>
                    <a:pt x="511" y="176"/>
                  </a:lnTo>
                  <a:lnTo>
                    <a:pt x="511" y="176"/>
                  </a:lnTo>
                  <a:lnTo>
                    <a:pt x="508" y="196"/>
                  </a:lnTo>
                  <a:lnTo>
                    <a:pt x="507" y="206"/>
                  </a:lnTo>
                  <a:lnTo>
                    <a:pt x="506" y="215"/>
                  </a:lnTo>
                  <a:lnTo>
                    <a:pt x="506" y="215"/>
                  </a:lnTo>
                  <a:lnTo>
                    <a:pt x="506" y="236"/>
                  </a:lnTo>
                  <a:lnTo>
                    <a:pt x="505" y="257"/>
                  </a:lnTo>
                  <a:lnTo>
                    <a:pt x="502" y="278"/>
                  </a:lnTo>
                  <a:lnTo>
                    <a:pt x="497" y="298"/>
                  </a:lnTo>
                  <a:lnTo>
                    <a:pt x="494" y="307"/>
                  </a:lnTo>
                  <a:lnTo>
                    <a:pt x="491" y="315"/>
                  </a:lnTo>
                  <a:lnTo>
                    <a:pt x="487" y="323"/>
                  </a:lnTo>
                  <a:lnTo>
                    <a:pt x="482" y="332"/>
                  </a:lnTo>
                  <a:lnTo>
                    <a:pt x="476" y="338"/>
                  </a:lnTo>
                  <a:lnTo>
                    <a:pt x="470" y="344"/>
                  </a:lnTo>
                  <a:lnTo>
                    <a:pt x="462" y="349"/>
                  </a:lnTo>
                  <a:lnTo>
                    <a:pt x="454" y="353"/>
                  </a:lnTo>
                  <a:lnTo>
                    <a:pt x="454" y="353"/>
                  </a:lnTo>
                  <a:lnTo>
                    <a:pt x="442" y="359"/>
                  </a:lnTo>
                  <a:lnTo>
                    <a:pt x="428" y="363"/>
                  </a:lnTo>
                  <a:lnTo>
                    <a:pt x="416" y="366"/>
                  </a:lnTo>
                  <a:lnTo>
                    <a:pt x="402" y="368"/>
                  </a:lnTo>
                  <a:lnTo>
                    <a:pt x="378" y="370"/>
                  </a:lnTo>
                  <a:lnTo>
                    <a:pt x="353" y="370"/>
                  </a:lnTo>
                  <a:lnTo>
                    <a:pt x="353" y="37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4" name="Freeform 790"/>
            <p:cNvSpPr/>
            <p:nvPr/>
          </p:nvSpPr>
          <p:spPr bwMode="auto">
            <a:xfrm>
              <a:off x="6351588" y="4291013"/>
              <a:ext cx="30163" cy="322263"/>
            </a:xfrm>
            <a:custGeom>
              <a:avLst/>
              <a:gdLst/>
              <a:ahLst/>
              <a:cxnLst>
                <a:cxn ang="0">
                  <a:pos x="35" y="607"/>
                </a:cxn>
                <a:cxn ang="0">
                  <a:pos x="27" y="605"/>
                </a:cxn>
                <a:cxn ang="0">
                  <a:pos x="21" y="600"/>
                </a:cxn>
                <a:cxn ang="0">
                  <a:pos x="17" y="595"/>
                </a:cxn>
                <a:cxn ang="0">
                  <a:pos x="11" y="583"/>
                </a:cxn>
                <a:cxn ang="0">
                  <a:pos x="10" y="562"/>
                </a:cxn>
                <a:cxn ang="0">
                  <a:pos x="11" y="546"/>
                </a:cxn>
                <a:cxn ang="0">
                  <a:pos x="11" y="519"/>
                </a:cxn>
                <a:cxn ang="0">
                  <a:pos x="10" y="511"/>
                </a:cxn>
                <a:cxn ang="0">
                  <a:pos x="2" y="446"/>
                </a:cxn>
                <a:cxn ang="0">
                  <a:pos x="0" y="377"/>
                </a:cxn>
                <a:cxn ang="0">
                  <a:pos x="1" y="316"/>
                </a:cxn>
                <a:cxn ang="0">
                  <a:pos x="1" y="135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5" y="11"/>
                </a:cxn>
                <a:cxn ang="0">
                  <a:pos x="47" y="21"/>
                </a:cxn>
                <a:cxn ang="0">
                  <a:pos x="47" y="347"/>
                </a:cxn>
                <a:cxn ang="0">
                  <a:pos x="48" y="422"/>
                </a:cxn>
                <a:cxn ang="0">
                  <a:pos x="54" y="499"/>
                </a:cxn>
                <a:cxn ang="0">
                  <a:pos x="56" y="508"/>
                </a:cxn>
                <a:cxn ang="0">
                  <a:pos x="59" y="530"/>
                </a:cxn>
                <a:cxn ang="0">
                  <a:pos x="59" y="550"/>
                </a:cxn>
                <a:cxn ang="0">
                  <a:pos x="57" y="567"/>
                </a:cxn>
                <a:cxn ang="0">
                  <a:pos x="57" y="573"/>
                </a:cxn>
                <a:cxn ang="0">
                  <a:pos x="57" y="575"/>
                </a:cxn>
                <a:cxn ang="0">
                  <a:pos x="58" y="580"/>
                </a:cxn>
                <a:cxn ang="0">
                  <a:pos x="57" y="592"/>
                </a:cxn>
                <a:cxn ang="0">
                  <a:pos x="54" y="597"/>
                </a:cxn>
                <a:cxn ang="0">
                  <a:pos x="46" y="604"/>
                </a:cxn>
                <a:cxn ang="0">
                  <a:pos x="35" y="607"/>
                </a:cxn>
              </a:cxnLst>
              <a:rect l="0" t="0" r="r" b="b"/>
              <a:pathLst>
                <a:path w="59" h="607">
                  <a:moveTo>
                    <a:pt x="35" y="607"/>
                  </a:moveTo>
                  <a:lnTo>
                    <a:pt x="35" y="607"/>
                  </a:lnTo>
                  <a:lnTo>
                    <a:pt x="31" y="607"/>
                  </a:lnTo>
                  <a:lnTo>
                    <a:pt x="27" y="605"/>
                  </a:lnTo>
                  <a:lnTo>
                    <a:pt x="24" y="603"/>
                  </a:lnTo>
                  <a:lnTo>
                    <a:pt x="21" y="600"/>
                  </a:lnTo>
                  <a:lnTo>
                    <a:pt x="21" y="600"/>
                  </a:lnTo>
                  <a:lnTo>
                    <a:pt x="17" y="595"/>
                  </a:lnTo>
                  <a:lnTo>
                    <a:pt x="14" y="589"/>
                  </a:lnTo>
                  <a:lnTo>
                    <a:pt x="11" y="583"/>
                  </a:lnTo>
                  <a:lnTo>
                    <a:pt x="10" y="576"/>
                  </a:lnTo>
                  <a:lnTo>
                    <a:pt x="10" y="562"/>
                  </a:lnTo>
                  <a:lnTo>
                    <a:pt x="11" y="546"/>
                  </a:lnTo>
                  <a:lnTo>
                    <a:pt x="11" y="546"/>
                  </a:lnTo>
                  <a:lnTo>
                    <a:pt x="11" y="529"/>
                  </a:lnTo>
                  <a:lnTo>
                    <a:pt x="11" y="519"/>
                  </a:lnTo>
                  <a:lnTo>
                    <a:pt x="10" y="511"/>
                  </a:lnTo>
                  <a:lnTo>
                    <a:pt x="10" y="511"/>
                  </a:lnTo>
                  <a:lnTo>
                    <a:pt x="5" y="479"/>
                  </a:lnTo>
                  <a:lnTo>
                    <a:pt x="2" y="446"/>
                  </a:lnTo>
                  <a:lnTo>
                    <a:pt x="0" y="413"/>
                  </a:lnTo>
                  <a:lnTo>
                    <a:pt x="0" y="377"/>
                  </a:lnTo>
                  <a:lnTo>
                    <a:pt x="0" y="377"/>
                  </a:lnTo>
                  <a:lnTo>
                    <a:pt x="1" y="316"/>
                  </a:lnTo>
                  <a:lnTo>
                    <a:pt x="2" y="25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5" y="11"/>
                  </a:lnTo>
                  <a:lnTo>
                    <a:pt x="46" y="16"/>
                  </a:lnTo>
                  <a:lnTo>
                    <a:pt x="47" y="21"/>
                  </a:lnTo>
                  <a:lnTo>
                    <a:pt x="47" y="347"/>
                  </a:lnTo>
                  <a:lnTo>
                    <a:pt x="47" y="347"/>
                  </a:lnTo>
                  <a:lnTo>
                    <a:pt x="47" y="384"/>
                  </a:lnTo>
                  <a:lnTo>
                    <a:pt x="48" y="422"/>
                  </a:lnTo>
                  <a:lnTo>
                    <a:pt x="50" y="459"/>
                  </a:lnTo>
                  <a:lnTo>
                    <a:pt x="54" y="499"/>
                  </a:lnTo>
                  <a:lnTo>
                    <a:pt x="54" y="499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9" y="530"/>
                  </a:lnTo>
                  <a:lnTo>
                    <a:pt x="59" y="540"/>
                  </a:lnTo>
                  <a:lnTo>
                    <a:pt x="59" y="550"/>
                  </a:lnTo>
                  <a:lnTo>
                    <a:pt x="59" y="550"/>
                  </a:lnTo>
                  <a:lnTo>
                    <a:pt x="57" y="567"/>
                  </a:lnTo>
                  <a:lnTo>
                    <a:pt x="57" y="567"/>
                  </a:lnTo>
                  <a:lnTo>
                    <a:pt x="57" y="573"/>
                  </a:lnTo>
                  <a:lnTo>
                    <a:pt x="57" y="574"/>
                  </a:lnTo>
                  <a:lnTo>
                    <a:pt x="57" y="575"/>
                  </a:lnTo>
                  <a:lnTo>
                    <a:pt x="57" y="575"/>
                  </a:lnTo>
                  <a:lnTo>
                    <a:pt x="58" y="580"/>
                  </a:lnTo>
                  <a:lnTo>
                    <a:pt x="58" y="585"/>
                  </a:lnTo>
                  <a:lnTo>
                    <a:pt x="57" y="592"/>
                  </a:lnTo>
                  <a:lnTo>
                    <a:pt x="54" y="597"/>
                  </a:lnTo>
                  <a:lnTo>
                    <a:pt x="54" y="597"/>
                  </a:lnTo>
                  <a:lnTo>
                    <a:pt x="50" y="601"/>
                  </a:lnTo>
                  <a:lnTo>
                    <a:pt x="46" y="604"/>
                  </a:lnTo>
                  <a:lnTo>
                    <a:pt x="40" y="606"/>
                  </a:lnTo>
                  <a:lnTo>
                    <a:pt x="35" y="607"/>
                  </a:lnTo>
                  <a:lnTo>
                    <a:pt x="35" y="6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5" name="Freeform 791"/>
            <p:cNvSpPr/>
            <p:nvPr/>
          </p:nvSpPr>
          <p:spPr bwMode="auto">
            <a:xfrm>
              <a:off x="6475413" y="4297363"/>
              <a:ext cx="34925" cy="315913"/>
            </a:xfrm>
            <a:custGeom>
              <a:avLst/>
              <a:gdLst/>
              <a:ahLst/>
              <a:cxnLst>
                <a:cxn ang="0">
                  <a:pos x="21" y="595"/>
                </a:cxn>
                <a:cxn ang="0">
                  <a:pos x="9" y="591"/>
                </a:cxn>
                <a:cxn ang="0">
                  <a:pos x="3" y="584"/>
                </a:cxn>
                <a:cxn ang="0">
                  <a:pos x="1" y="577"/>
                </a:cxn>
                <a:cxn ang="0">
                  <a:pos x="1" y="564"/>
                </a:cxn>
                <a:cxn ang="0">
                  <a:pos x="5" y="556"/>
                </a:cxn>
                <a:cxn ang="0">
                  <a:pos x="5" y="555"/>
                </a:cxn>
                <a:cxn ang="0">
                  <a:pos x="7" y="506"/>
                </a:cxn>
                <a:cxn ang="0">
                  <a:pos x="9" y="494"/>
                </a:cxn>
                <a:cxn ang="0">
                  <a:pos x="12" y="480"/>
                </a:cxn>
                <a:cxn ang="0">
                  <a:pos x="17" y="455"/>
                </a:cxn>
                <a:cxn ang="0">
                  <a:pos x="18" y="445"/>
                </a:cxn>
                <a:cxn ang="0">
                  <a:pos x="15" y="345"/>
                </a:cxn>
                <a:cxn ang="0">
                  <a:pos x="13" y="306"/>
                </a:cxn>
                <a:cxn ang="0">
                  <a:pos x="12" y="253"/>
                </a:cxn>
                <a:cxn ang="0">
                  <a:pos x="11" y="95"/>
                </a:cxn>
                <a:cxn ang="0">
                  <a:pos x="11" y="22"/>
                </a:cxn>
                <a:cxn ang="0">
                  <a:pos x="12" y="17"/>
                </a:cxn>
                <a:cxn ang="0">
                  <a:pos x="16" y="8"/>
                </a:cxn>
                <a:cxn ang="0">
                  <a:pos x="22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43" y="1"/>
                </a:cxn>
                <a:cxn ang="0">
                  <a:pos x="50" y="5"/>
                </a:cxn>
                <a:cxn ang="0">
                  <a:pos x="55" y="12"/>
                </a:cxn>
                <a:cxn ang="0">
                  <a:pos x="57" y="22"/>
                </a:cxn>
                <a:cxn ang="0">
                  <a:pos x="56" y="99"/>
                </a:cxn>
                <a:cxn ang="0">
                  <a:pos x="56" y="202"/>
                </a:cxn>
                <a:cxn ang="0">
                  <a:pos x="59" y="307"/>
                </a:cxn>
                <a:cxn ang="0">
                  <a:pos x="62" y="349"/>
                </a:cxn>
                <a:cxn ang="0">
                  <a:pos x="65" y="397"/>
                </a:cxn>
                <a:cxn ang="0">
                  <a:pos x="64" y="445"/>
                </a:cxn>
                <a:cxn ang="0">
                  <a:pos x="61" y="469"/>
                </a:cxn>
                <a:cxn ang="0">
                  <a:pos x="57" y="492"/>
                </a:cxn>
                <a:cxn ang="0">
                  <a:pos x="51" y="552"/>
                </a:cxn>
                <a:cxn ang="0">
                  <a:pos x="50" y="572"/>
                </a:cxn>
                <a:cxn ang="0">
                  <a:pos x="49" y="581"/>
                </a:cxn>
                <a:cxn ang="0">
                  <a:pos x="44" y="588"/>
                </a:cxn>
                <a:cxn ang="0">
                  <a:pos x="37" y="593"/>
                </a:cxn>
                <a:cxn ang="0">
                  <a:pos x="28" y="595"/>
                </a:cxn>
              </a:cxnLst>
              <a:rect l="0" t="0" r="r" b="b"/>
              <a:pathLst>
                <a:path w="65" h="595">
                  <a:moveTo>
                    <a:pt x="21" y="595"/>
                  </a:moveTo>
                  <a:lnTo>
                    <a:pt x="21" y="595"/>
                  </a:lnTo>
                  <a:lnTo>
                    <a:pt x="14" y="594"/>
                  </a:lnTo>
                  <a:lnTo>
                    <a:pt x="9" y="591"/>
                  </a:lnTo>
                  <a:lnTo>
                    <a:pt x="5" y="588"/>
                  </a:lnTo>
                  <a:lnTo>
                    <a:pt x="3" y="584"/>
                  </a:lnTo>
                  <a:lnTo>
                    <a:pt x="3" y="584"/>
                  </a:lnTo>
                  <a:lnTo>
                    <a:pt x="1" y="577"/>
                  </a:lnTo>
                  <a:lnTo>
                    <a:pt x="0" y="570"/>
                  </a:lnTo>
                  <a:lnTo>
                    <a:pt x="1" y="564"/>
                  </a:lnTo>
                  <a:lnTo>
                    <a:pt x="4" y="558"/>
                  </a:lnTo>
                  <a:lnTo>
                    <a:pt x="5" y="556"/>
                  </a:lnTo>
                  <a:lnTo>
                    <a:pt x="5" y="555"/>
                  </a:lnTo>
                  <a:lnTo>
                    <a:pt x="5" y="555"/>
                  </a:lnTo>
                  <a:lnTo>
                    <a:pt x="5" y="530"/>
                  </a:lnTo>
                  <a:lnTo>
                    <a:pt x="7" y="506"/>
                  </a:lnTo>
                  <a:lnTo>
                    <a:pt x="7" y="506"/>
                  </a:lnTo>
                  <a:lnTo>
                    <a:pt x="9" y="494"/>
                  </a:lnTo>
                  <a:lnTo>
                    <a:pt x="12" y="480"/>
                  </a:lnTo>
                  <a:lnTo>
                    <a:pt x="12" y="480"/>
                  </a:lnTo>
                  <a:lnTo>
                    <a:pt x="16" y="463"/>
                  </a:lnTo>
                  <a:lnTo>
                    <a:pt x="17" y="455"/>
                  </a:lnTo>
                  <a:lnTo>
                    <a:pt x="18" y="445"/>
                  </a:lnTo>
                  <a:lnTo>
                    <a:pt x="18" y="445"/>
                  </a:lnTo>
                  <a:lnTo>
                    <a:pt x="17" y="395"/>
                  </a:lnTo>
                  <a:lnTo>
                    <a:pt x="15" y="345"/>
                  </a:lnTo>
                  <a:lnTo>
                    <a:pt x="15" y="345"/>
                  </a:lnTo>
                  <a:lnTo>
                    <a:pt x="13" y="306"/>
                  </a:lnTo>
                  <a:lnTo>
                    <a:pt x="13" y="306"/>
                  </a:lnTo>
                  <a:lnTo>
                    <a:pt x="12" y="253"/>
                  </a:lnTo>
                  <a:lnTo>
                    <a:pt x="11" y="200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17"/>
                  </a:lnTo>
                  <a:lnTo>
                    <a:pt x="13" y="12"/>
                  </a:lnTo>
                  <a:lnTo>
                    <a:pt x="16" y="8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1"/>
                  </a:lnTo>
                  <a:lnTo>
                    <a:pt x="46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5" y="12"/>
                  </a:lnTo>
                  <a:lnTo>
                    <a:pt x="56" y="1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202"/>
                  </a:lnTo>
                  <a:lnTo>
                    <a:pt x="57" y="254"/>
                  </a:lnTo>
                  <a:lnTo>
                    <a:pt x="59" y="307"/>
                  </a:lnTo>
                  <a:lnTo>
                    <a:pt x="59" y="307"/>
                  </a:lnTo>
                  <a:lnTo>
                    <a:pt x="62" y="349"/>
                  </a:lnTo>
                  <a:lnTo>
                    <a:pt x="62" y="349"/>
                  </a:lnTo>
                  <a:lnTo>
                    <a:pt x="65" y="397"/>
                  </a:lnTo>
                  <a:lnTo>
                    <a:pt x="65" y="421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1" y="469"/>
                  </a:lnTo>
                  <a:lnTo>
                    <a:pt x="57" y="492"/>
                  </a:lnTo>
                  <a:lnTo>
                    <a:pt x="57" y="492"/>
                  </a:lnTo>
                  <a:lnTo>
                    <a:pt x="53" y="531"/>
                  </a:lnTo>
                  <a:lnTo>
                    <a:pt x="51" y="552"/>
                  </a:lnTo>
                  <a:lnTo>
                    <a:pt x="50" y="572"/>
                  </a:lnTo>
                  <a:lnTo>
                    <a:pt x="50" y="572"/>
                  </a:lnTo>
                  <a:lnTo>
                    <a:pt x="50" y="576"/>
                  </a:lnTo>
                  <a:lnTo>
                    <a:pt x="49" y="581"/>
                  </a:lnTo>
                  <a:lnTo>
                    <a:pt x="47" y="585"/>
                  </a:lnTo>
                  <a:lnTo>
                    <a:pt x="44" y="588"/>
                  </a:lnTo>
                  <a:lnTo>
                    <a:pt x="41" y="591"/>
                  </a:lnTo>
                  <a:lnTo>
                    <a:pt x="37" y="593"/>
                  </a:lnTo>
                  <a:lnTo>
                    <a:pt x="33" y="594"/>
                  </a:lnTo>
                  <a:lnTo>
                    <a:pt x="28" y="595"/>
                  </a:lnTo>
                  <a:lnTo>
                    <a:pt x="21" y="59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6" name="Freeform 792"/>
            <p:cNvSpPr>
              <a:spLocks noEditPoints="1"/>
            </p:cNvSpPr>
            <p:nvPr/>
          </p:nvSpPr>
          <p:spPr bwMode="auto">
            <a:xfrm>
              <a:off x="6596063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5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7" name="Freeform 793"/>
            <p:cNvSpPr>
              <a:spLocks noEditPoints="1"/>
            </p:cNvSpPr>
            <p:nvPr/>
          </p:nvSpPr>
          <p:spPr bwMode="auto">
            <a:xfrm>
              <a:off x="6692901" y="4294188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2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4" y="82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8" name="Freeform 794"/>
            <p:cNvSpPr>
              <a:spLocks noEditPoints="1"/>
            </p:cNvSpPr>
            <p:nvPr/>
          </p:nvSpPr>
          <p:spPr bwMode="auto">
            <a:xfrm>
              <a:off x="6788151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2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5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3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2"/>
                  </a:lnTo>
                  <a:lnTo>
                    <a:pt x="18" y="117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4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5"/>
                  </a:lnTo>
                  <a:lnTo>
                    <a:pt x="48" y="60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3"/>
                  </a:lnTo>
                  <a:lnTo>
                    <a:pt x="112" y="89"/>
                  </a:lnTo>
                  <a:lnTo>
                    <a:pt x="114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9" name="Freeform 795"/>
            <p:cNvSpPr>
              <a:spLocks noEditPoints="1"/>
            </p:cNvSpPr>
            <p:nvPr/>
          </p:nvSpPr>
          <p:spPr bwMode="auto">
            <a:xfrm>
              <a:off x="6596063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3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5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3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8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1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5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0" name="Freeform 796"/>
            <p:cNvSpPr>
              <a:spLocks noEditPoints="1"/>
            </p:cNvSpPr>
            <p:nvPr/>
          </p:nvSpPr>
          <p:spPr bwMode="auto">
            <a:xfrm>
              <a:off x="6692901" y="4391025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2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10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4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4" y="83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50"/>
                </a:cxn>
                <a:cxn ang="0">
                  <a:pos x="98" y="48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2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3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8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0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3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4" y="83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1" name="Freeform 797"/>
            <p:cNvSpPr>
              <a:spLocks noEditPoints="1"/>
            </p:cNvSpPr>
            <p:nvPr/>
          </p:nvSpPr>
          <p:spPr bwMode="auto">
            <a:xfrm>
              <a:off x="6788151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9" y="139"/>
                </a:cxn>
                <a:cxn ang="0">
                  <a:pos x="23" y="123"/>
                </a:cxn>
                <a:cxn ang="0">
                  <a:pos x="14" y="112"/>
                </a:cxn>
                <a:cxn ang="0">
                  <a:pos x="7" y="101"/>
                </a:cxn>
                <a:cxn ang="0">
                  <a:pos x="3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3" y="53"/>
                </a:cxn>
                <a:cxn ang="0">
                  <a:pos x="8" y="38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8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5"/>
                </a:cxn>
                <a:cxn ang="0">
                  <a:pos x="68" y="45"/>
                </a:cxn>
                <a:cxn ang="0">
                  <a:pos x="58" y="48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5"/>
                </a:cxn>
                <a:cxn ang="0">
                  <a:pos x="59" y="94"/>
                </a:cxn>
                <a:cxn ang="0">
                  <a:pos x="71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9" y="100"/>
                </a:cxn>
                <a:cxn ang="0">
                  <a:pos x="108" y="94"/>
                </a:cxn>
                <a:cxn ang="0">
                  <a:pos x="114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5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9" y="139"/>
                  </a:lnTo>
                  <a:lnTo>
                    <a:pt x="35" y="131"/>
                  </a:lnTo>
                  <a:lnTo>
                    <a:pt x="23" y="123"/>
                  </a:lnTo>
                  <a:lnTo>
                    <a:pt x="18" y="117"/>
                  </a:lnTo>
                  <a:lnTo>
                    <a:pt x="14" y="112"/>
                  </a:lnTo>
                  <a:lnTo>
                    <a:pt x="10" y="106"/>
                  </a:lnTo>
                  <a:lnTo>
                    <a:pt x="7" y="101"/>
                  </a:lnTo>
                  <a:lnTo>
                    <a:pt x="5" y="95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8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9"/>
                  </a:lnTo>
                  <a:lnTo>
                    <a:pt x="151" y="114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5"/>
                  </a:moveTo>
                  <a:lnTo>
                    <a:pt x="75" y="45"/>
                  </a:lnTo>
                  <a:lnTo>
                    <a:pt x="68" y="45"/>
                  </a:lnTo>
                  <a:lnTo>
                    <a:pt x="63" y="46"/>
                  </a:lnTo>
                  <a:lnTo>
                    <a:pt x="58" y="48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61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80"/>
                  </a:lnTo>
                  <a:lnTo>
                    <a:pt x="50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1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9" y="100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4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50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5"/>
                  </a:lnTo>
                  <a:lnTo>
                    <a:pt x="7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2" name="Freeform 798"/>
            <p:cNvSpPr>
              <a:spLocks noEditPoints="1"/>
            </p:cNvSpPr>
            <p:nvPr/>
          </p:nvSpPr>
          <p:spPr bwMode="auto">
            <a:xfrm>
              <a:off x="6596063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5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3" name="Freeform 799"/>
            <p:cNvSpPr>
              <a:spLocks noEditPoints="1"/>
            </p:cNvSpPr>
            <p:nvPr/>
          </p:nvSpPr>
          <p:spPr bwMode="auto">
            <a:xfrm>
              <a:off x="6692901" y="4487863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3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4" y="82"/>
                  </a:lnTo>
                  <a:lnTo>
                    <a:pt x="115" y="76"/>
                  </a:lnTo>
                  <a:lnTo>
                    <a:pt x="116" y="70"/>
                  </a:lnTo>
                  <a:lnTo>
                    <a:pt x="116" y="58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4" name="Freeform 800"/>
            <p:cNvSpPr>
              <a:spLocks noEditPoints="1"/>
            </p:cNvSpPr>
            <p:nvPr/>
          </p:nvSpPr>
          <p:spPr bwMode="auto">
            <a:xfrm>
              <a:off x="6788151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1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1" y="43"/>
                </a:cxn>
                <a:cxn ang="0">
                  <a:pos x="163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4"/>
                </a:cxn>
                <a:cxn ang="0">
                  <a:pos x="59" y="93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2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1"/>
                  </a:lnTo>
                  <a:lnTo>
                    <a:pt x="18" y="116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3"/>
                  </a:lnTo>
                  <a:lnTo>
                    <a:pt x="3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6"/>
                  </a:lnTo>
                  <a:lnTo>
                    <a:pt x="163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3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59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2"/>
                  </a:lnTo>
                  <a:lnTo>
                    <a:pt x="112" y="88"/>
                  </a:lnTo>
                  <a:lnTo>
                    <a:pt x="114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5" name="Freeform 801"/>
            <p:cNvSpPr>
              <a:spLocks noEditPoints="1"/>
            </p:cNvSpPr>
            <p:nvPr/>
          </p:nvSpPr>
          <p:spPr bwMode="auto">
            <a:xfrm>
              <a:off x="6596063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3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5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3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9"/>
                  </a:lnTo>
                  <a:lnTo>
                    <a:pt x="137" y="14"/>
                  </a:lnTo>
                  <a:lnTo>
                    <a:pt x="143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8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1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4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5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6" name="Freeform 802"/>
            <p:cNvSpPr>
              <a:spLocks noEditPoints="1"/>
            </p:cNvSpPr>
            <p:nvPr/>
          </p:nvSpPr>
          <p:spPr bwMode="auto">
            <a:xfrm>
              <a:off x="6692901" y="4584700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2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3" y="14"/>
                </a:cxn>
                <a:cxn ang="0">
                  <a:pos x="29" y="11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0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3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4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4" y="84"/>
                </a:cxn>
                <a:cxn ang="0">
                  <a:pos x="116" y="71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51"/>
                </a:cxn>
                <a:cxn ang="0">
                  <a:pos x="98" y="49"/>
                </a:cxn>
                <a:cxn ang="0">
                  <a:pos x="91" y="46"/>
                </a:cxn>
                <a:cxn ang="0">
                  <a:pos x="83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2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3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9"/>
                  </a:lnTo>
                  <a:lnTo>
                    <a:pt x="136" y="14"/>
                  </a:lnTo>
                  <a:lnTo>
                    <a:pt x="143" y="18"/>
                  </a:lnTo>
                  <a:lnTo>
                    <a:pt x="148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7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0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3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4" y="84"/>
                  </a:lnTo>
                  <a:lnTo>
                    <a:pt x="115" y="78"/>
                  </a:lnTo>
                  <a:lnTo>
                    <a:pt x="116" y="71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7" name="Freeform 803"/>
            <p:cNvSpPr>
              <a:spLocks noEditPoints="1"/>
            </p:cNvSpPr>
            <p:nvPr/>
          </p:nvSpPr>
          <p:spPr bwMode="auto">
            <a:xfrm>
              <a:off x="6788151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9" y="140"/>
                </a:cxn>
                <a:cxn ang="0">
                  <a:pos x="23" y="123"/>
                </a:cxn>
                <a:cxn ang="0">
                  <a:pos x="14" y="113"/>
                </a:cxn>
                <a:cxn ang="0">
                  <a:pos x="7" y="102"/>
                </a:cxn>
                <a:cxn ang="0">
                  <a:pos x="3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3" y="54"/>
                </a:cxn>
                <a:cxn ang="0">
                  <a:pos x="8" y="39"/>
                </a:cxn>
                <a:cxn ang="0">
                  <a:pos x="15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9"/>
                </a:cxn>
                <a:cxn ang="0">
                  <a:pos x="144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1" y="44"/>
                </a:cxn>
                <a:cxn ang="0">
                  <a:pos x="163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3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5" y="46"/>
                </a:cxn>
                <a:cxn ang="0">
                  <a:pos x="68" y="46"/>
                </a:cxn>
                <a:cxn ang="0">
                  <a:pos x="58" y="49"/>
                </a:cxn>
                <a:cxn ang="0">
                  <a:pos x="51" y="55"/>
                </a:cxn>
                <a:cxn ang="0">
                  <a:pos x="46" y="69"/>
                </a:cxn>
                <a:cxn ang="0">
                  <a:pos x="46" y="75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9" y="101"/>
                </a:cxn>
                <a:cxn ang="0">
                  <a:pos x="108" y="94"/>
                </a:cxn>
                <a:cxn ang="0">
                  <a:pos x="114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5" y="46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9" y="140"/>
                  </a:lnTo>
                  <a:lnTo>
                    <a:pt x="35" y="132"/>
                  </a:lnTo>
                  <a:lnTo>
                    <a:pt x="23" y="123"/>
                  </a:lnTo>
                  <a:lnTo>
                    <a:pt x="18" y="118"/>
                  </a:lnTo>
                  <a:lnTo>
                    <a:pt x="14" y="113"/>
                  </a:lnTo>
                  <a:lnTo>
                    <a:pt x="10" y="107"/>
                  </a:lnTo>
                  <a:lnTo>
                    <a:pt x="7" y="102"/>
                  </a:lnTo>
                  <a:lnTo>
                    <a:pt x="5" y="95"/>
                  </a:lnTo>
                  <a:lnTo>
                    <a:pt x="3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8" y="39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9"/>
                  </a:lnTo>
                  <a:lnTo>
                    <a:pt x="137" y="14"/>
                  </a:lnTo>
                  <a:lnTo>
                    <a:pt x="144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8"/>
                  </a:lnTo>
                  <a:lnTo>
                    <a:pt x="161" y="44"/>
                  </a:lnTo>
                  <a:lnTo>
                    <a:pt x="163" y="58"/>
                  </a:lnTo>
                  <a:lnTo>
                    <a:pt x="163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4"/>
                  </a:lnTo>
                  <a:lnTo>
                    <a:pt x="154" y="110"/>
                  </a:lnTo>
                  <a:lnTo>
                    <a:pt x="151" y="115"/>
                  </a:lnTo>
                  <a:lnTo>
                    <a:pt x="143" y="124"/>
                  </a:lnTo>
                  <a:lnTo>
                    <a:pt x="133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7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6"/>
                  </a:moveTo>
                  <a:lnTo>
                    <a:pt x="75" y="46"/>
                  </a:lnTo>
                  <a:lnTo>
                    <a:pt x="68" y="46"/>
                  </a:lnTo>
                  <a:lnTo>
                    <a:pt x="63" y="47"/>
                  </a:lnTo>
                  <a:lnTo>
                    <a:pt x="58" y="49"/>
                  </a:lnTo>
                  <a:lnTo>
                    <a:pt x="54" y="51"/>
                  </a:lnTo>
                  <a:lnTo>
                    <a:pt x="51" y="55"/>
                  </a:lnTo>
                  <a:lnTo>
                    <a:pt x="48" y="61"/>
                  </a:lnTo>
                  <a:lnTo>
                    <a:pt x="46" y="69"/>
                  </a:lnTo>
                  <a:lnTo>
                    <a:pt x="46" y="69"/>
                  </a:lnTo>
                  <a:lnTo>
                    <a:pt x="46" y="75"/>
                  </a:lnTo>
                  <a:lnTo>
                    <a:pt x="47" y="81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9" y="101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9"/>
                  </a:lnTo>
                  <a:lnTo>
                    <a:pt x="114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51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5" y="46"/>
                  </a:lnTo>
                  <a:lnTo>
                    <a:pt x="7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8" name="组合 947"/>
          <p:cNvGrpSpPr/>
          <p:nvPr/>
        </p:nvGrpSpPr>
        <p:grpSpPr>
          <a:xfrm>
            <a:off x="8161844" y="1267937"/>
            <a:ext cx="941917" cy="827617"/>
            <a:chOff x="6208713" y="1243013"/>
            <a:chExt cx="706438" cy="620713"/>
          </a:xfrm>
          <a:solidFill>
            <a:srgbClr val="634923"/>
          </a:solidFill>
        </p:grpSpPr>
        <p:sp>
          <p:nvSpPr>
            <p:cNvPr id="17188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9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0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1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3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4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5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6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7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8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9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0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1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2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5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6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7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8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9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0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1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2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3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4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5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2" name="组合 951"/>
          <p:cNvGrpSpPr/>
          <p:nvPr/>
        </p:nvGrpSpPr>
        <p:grpSpPr>
          <a:xfrm>
            <a:off x="2762227" y="1132469"/>
            <a:ext cx="986367" cy="965200"/>
            <a:chOff x="2159000" y="1141413"/>
            <a:chExt cx="739775" cy="723900"/>
          </a:xfrm>
          <a:solidFill>
            <a:srgbClr val="634923"/>
          </a:solidFill>
        </p:grpSpPr>
        <p:sp>
          <p:nvSpPr>
            <p:cNvPr id="17216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7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8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9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0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1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2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3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4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5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6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7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8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1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2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3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4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5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6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7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8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9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0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1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2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3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4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5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6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7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8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9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0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0" name="组合 949"/>
          <p:cNvGrpSpPr/>
          <p:nvPr/>
        </p:nvGrpSpPr>
        <p:grpSpPr>
          <a:xfrm>
            <a:off x="5475793" y="1202320"/>
            <a:ext cx="893235" cy="903817"/>
            <a:chOff x="4194175" y="1193800"/>
            <a:chExt cx="669926" cy="677863"/>
          </a:xfrm>
          <a:solidFill>
            <a:srgbClr val="634923"/>
          </a:solidFill>
        </p:grpSpPr>
        <p:sp>
          <p:nvSpPr>
            <p:cNvPr id="17251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2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3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4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5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6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7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8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9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0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1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2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3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4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5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6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7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8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9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0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1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2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3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4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5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6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7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8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9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0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1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2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3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4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5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6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7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8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1" name="组合 950"/>
          <p:cNvGrpSpPr/>
          <p:nvPr/>
        </p:nvGrpSpPr>
        <p:grpSpPr>
          <a:xfrm>
            <a:off x="4260827" y="1149404"/>
            <a:ext cx="931335" cy="954617"/>
            <a:chOff x="3282950" y="1154113"/>
            <a:chExt cx="698501" cy="715963"/>
          </a:xfrm>
          <a:solidFill>
            <a:srgbClr val="634923"/>
          </a:solidFill>
        </p:grpSpPr>
        <p:sp>
          <p:nvSpPr>
            <p:cNvPr id="17289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0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1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2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3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4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5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6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7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8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9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0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1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2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3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4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5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6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7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8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9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0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1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9" name="组合 948"/>
          <p:cNvGrpSpPr/>
          <p:nvPr/>
        </p:nvGrpSpPr>
        <p:grpSpPr>
          <a:xfrm>
            <a:off x="6832578" y="1136703"/>
            <a:ext cx="956733" cy="958851"/>
            <a:chOff x="5211763" y="1144588"/>
            <a:chExt cx="717550" cy="719138"/>
          </a:xfrm>
          <a:solidFill>
            <a:srgbClr val="634923"/>
          </a:solidFill>
        </p:grpSpPr>
        <p:sp>
          <p:nvSpPr>
            <p:cNvPr id="17312" name="Freeform 928"/>
            <p:cNvSpPr/>
            <p:nvPr/>
          </p:nvSpPr>
          <p:spPr bwMode="auto">
            <a:xfrm>
              <a:off x="5278438" y="1295400"/>
              <a:ext cx="22225" cy="100013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15"/>
                </a:cxn>
                <a:cxn ang="0">
                  <a:pos x="28" y="26"/>
                </a:cxn>
                <a:cxn ang="0">
                  <a:pos x="26" y="36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94"/>
                </a:cxn>
                <a:cxn ang="0">
                  <a:pos x="16" y="94"/>
                </a:cxn>
                <a:cxn ang="0">
                  <a:pos x="11" y="117"/>
                </a:cxn>
                <a:cxn ang="0">
                  <a:pos x="6" y="139"/>
                </a:cxn>
                <a:cxn ang="0">
                  <a:pos x="2" y="161"/>
                </a:cxn>
                <a:cxn ang="0">
                  <a:pos x="0" y="173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6" y="189"/>
                </a:cxn>
                <a:cxn ang="0">
                  <a:pos x="7" y="188"/>
                </a:cxn>
                <a:cxn ang="0">
                  <a:pos x="8" y="186"/>
                </a:cxn>
                <a:cxn ang="0">
                  <a:pos x="9" y="184"/>
                </a:cxn>
                <a:cxn ang="0">
                  <a:pos x="9" y="184"/>
                </a:cxn>
                <a:cxn ang="0">
                  <a:pos x="10" y="172"/>
                </a:cxn>
                <a:cxn ang="0">
                  <a:pos x="11" y="158"/>
                </a:cxn>
                <a:cxn ang="0">
                  <a:pos x="16" y="132"/>
                </a:cxn>
                <a:cxn ang="0">
                  <a:pos x="22" y="107"/>
                </a:cxn>
                <a:cxn ang="0">
                  <a:pos x="27" y="82"/>
                </a:cxn>
                <a:cxn ang="0">
                  <a:pos x="27" y="82"/>
                </a:cxn>
                <a:cxn ang="0">
                  <a:pos x="32" y="58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0" y="20"/>
                </a:cxn>
                <a:cxn ang="0">
                  <a:pos x="41" y="12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189">
                  <a:moveTo>
                    <a:pt x="33" y="4"/>
                  </a:moveTo>
                  <a:lnTo>
                    <a:pt x="33" y="4"/>
                  </a:lnTo>
                  <a:lnTo>
                    <a:pt x="32" y="15"/>
                  </a:lnTo>
                  <a:lnTo>
                    <a:pt x="28" y="26"/>
                  </a:lnTo>
                  <a:lnTo>
                    <a:pt x="26" y="36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1" y="117"/>
                  </a:lnTo>
                  <a:lnTo>
                    <a:pt x="6" y="139"/>
                  </a:lnTo>
                  <a:lnTo>
                    <a:pt x="2" y="161"/>
                  </a:lnTo>
                  <a:lnTo>
                    <a:pt x="0" y="173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6" y="189"/>
                  </a:lnTo>
                  <a:lnTo>
                    <a:pt x="7" y="188"/>
                  </a:lnTo>
                  <a:lnTo>
                    <a:pt x="8" y="186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72"/>
                  </a:lnTo>
                  <a:lnTo>
                    <a:pt x="11" y="158"/>
                  </a:lnTo>
                  <a:lnTo>
                    <a:pt x="16" y="132"/>
                  </a:lnTo>
                  <a:lnTo>
                    <a:pt x="22" y="107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32" y="5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0" y="20"/>
                  </a:lnTo>
                  <a:lnTo>
                    <a:pt x="41" y="1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3" name="Freeform 929"/>
            <p:cNvSpPr/>
            <p:nvPr/>
          </p:nvSpPr>
          <p:spPr bwMode="auto">
            <a:xfrm>
              <a:off x="5316538" y="1249363"/>
              <a:ext cx="44450" cy="173038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1" y="14"/>
                </a:cxn>
                <a:cxn ang="0">
                  <a:pos x="66" y="25"/>
                </a:cxn>
                <a:cxn ang="0">
                  <a:pos x="63" y="37"/>
                </a:cxn>
                <a:cxn ang="0">
                  <a:pos x="60" y="49"/>
                </a:cxn>
                <a:cxn ang="0">
                  <a:pos x="5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43" y="126"/>
                </a:cxn>
                <a:cxn ang="0">
                  <a:pos x="35" y="154"/>
                </a:cxn>
                <a:cxn ang="0">
                  <a:pos x="27" y="182"/>
                </a:cxn>
                <a:cxn ang="0">
                  <a:pos x="19" y="210"/>
                </a:cxn>
                <a:cxn ang="0">
                  <a:pos x="19" y="210"/>
                </a:cxn>
                <a:cxn ang="0">
                  <a:pos x="13" y="233"/>
                </a:cxn>
                <a:cxn ang="0">
                  <a:pos x="9" y="253"/>
                </a:cxn>
                <a:cxn ang="0">
                  <a:pos x="4" y="274"/>
                </a:cxn>
                <a:cxn ang="0">
                  <a:pos x="1" y="296"/>
                </a:cxn>
                <a:cxn ang="0">
                  <a:pos x="0" y="305"/>
                </a:cxn>
                <a:cxn ang="0">
                  <a:pos x="0" y="312"/>
                </a:cxn>
                <a:cxn ang="0">
                  <a:pos x="1" y="319"/>
                </a:cxn>
                <a:cxn ang="0">
                  <a:pos x="3" y="325"/>
                </a:cxn>
                <a:cxn ang="0">
                  <a:pos x="5" y="326"/>
                </a:cxn>
                <a:cxn ang="0">
                  <a:pos x="6" y="327"/>
                </a:cxn>
                <a:cxn ang="0">
                  <a:pos x="9" y="328"/>
                </a:cxn>
                <a:cxn ang="0">
                  <a:pos x="11" y="327"/>
                </a:cxn>
                <a:cxn ang="0">
                  <a:pos x="11" y="327"/>
                </a:cxn>
                <a:cxn ang="0">
                  <a:pos x="13" y="326"/>
                </a:cxn>
                <a:cxn ang="0">
                  <a:pos x="14" y="325"/>
                </a:cxn>
                <a:cxn ang="0">
                  <a:pos x="14" y="324"/>
                </a:cxn>
                <a:cxn ang="0">
                  <a:pos x="14" y="322"/>
                </a:cxn>
                <a:cxn ang="0">
                  <a:pos x="13" y="319"/>
                </a:cxn>
                <a:cxn ang="0">
                  <a:pos x="12" y="318"/>
                </a:cxn>
                <a:cxn ang="0">
                  <a:pos x="11" y="317"/>
                </a:cxn>
                <a:cxn ang="0">
                  <a:pos x="9" y="317"/>
                </a:cxn>
                <a:cxn ang="0">
                  <a:pos x="9" y="317"/>
                </a:cxn>
                <a:cxn ang="0">
                  <a:pos x="16" y="265"/>
                </a:cxn>
                <a:cxn ang="0">
                  <a:pos x="16" y="265"/>
                </a:cxn>
                <a:cxn ang="0">
                  <a:pos x="26" y="221"/>
                </a:cxn>
                <a:cxn ang="0">
                  <a:pos x="30" y="199"/>
                </a:cxn>
                <a:cxn ang="0">
                  <a:pos x="36" y="178"/>
                </a:cxn>
                <a:cxn ang="0">
                  <a:pos x="36" y="178"/>
                </a:cxn>
                <a:cxn ang="0">
                  <a:pos x="49" y="136"/>
                </a:cxn>
                <a:cxn ang="0">
                  <a:pos x="56" y="114"/>
                </a:cxn>
                <a:cxn ang="0">
                  <a:pos x="61" y="92"/>
                </a:cxn>
                <a:cxn ang="0">
                  <a:pos x="61" y="92"/>
                </a:cxn>
                <a:cxn ang="0">
                  <a:pos x="70" y="49"/>
                </a:cxn>
                <a:cxn ang="0">
                  <a:pos x="72" y="39"/>
                </a:cxn>
                <a:cxn ang="0">
                  <a:pos x="75" y="27"/>
                </a:cxn>
                <a:cxn ang="0">
                  <a:pos x="79" y="17"/>
                </a:cxn>
                <a:cxn ang="0">
                  <a:pos x="86" y="8"/>
                </a:cxn>
                <a:cxn ang="0">
                  <a:pos x="86" y="8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328">
                  <a:moveTo>
                    <a:pt x="77" y="2"/>
                  </a:moveTo>
                  <a:lnTo>
                    <a:pt x="77" y="2"/>
                  </a:lnTo>
                  <a:lnTo>
                    <a:pt x="71" y="14"/>
                  </a:lnTo>
                  <a:lnTo>
                    <a:pt x="66" y="25"/>
                  </a:lnTo>
                  <a:lnTo>
                    <a:pt x="63" y="37"/>
                  </a:lnTo>
                  <a:lnTo>
                    <a:pt x="60" y="49"/>
                  </a:lnTo>
                  <a:lnTo>
                    <a:pt x="5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3" y="126"/>
                  </a:lnTo>
                  <a:lnTo>
                    <a:pt x="35" y="154"/>
                  </a:lnTo>
                  <a:lnTo>
                    <a:pt x="27" y="182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13" y="233"/>
                  </a:lnTo>
                  <a:lnTo>
                    <a:pt x="9" y="253"/>
                  </a:lnTo>
                  <a:lnTo>
                    <a:pt x="4" y="274"/>
                  </a:lnTo>
                  <a:lnTo>
                    <a:pt x="1" y="296"/>
                  </a:lnTo>
                  <a:lnTo>
                    <a:pt x="0" y="305"/>
                  </a:lnTo>
                  <a:lnTo>
                    <a:pt x="0" y="312"/>
                  </a:lnTo>
                  <a:lnTo>
                    <a:pt x="1" y="319"/>
                  </a:lnTo>
                  <a:lnTo>
                    <a:pt x="3" y="325"/>
                  </a:lnTo>
                  <a:lnTo>
                    <a:pt x="5" y="326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1" y="327"/>
                  </a:lnTo>
                  <a:lnTo>
                    <a:pt x="13" y="326"/>
                  </a:lnTo>
                  <a:lnTo>
                    <a:pt x="14" y="325"/>
                  </a:lnTo>
                  <a:lnTo>
                    <a:pt x="14" y="324"/>
                  </a:lnTo>
                  <a:lnTo>
                    <a:pt x="14" y="322"/>
                  </a:lnTo>
                  <a:lnTo>
                    <a:pt x="13" y="319"/>
                  </a:lnTo>
                  <a:lnTo>
                    <a:pt x="12" y="318"/>
                  </a:lnTo>
                  <a:lnTo>
                    <a:pt x="11" y="317"/>
                  </a:lnTo>
                  <a:lnTo>
                    <a:pt x="9" y="317"/>
                  </a:lnTo>
                  <a:lnTo>
                    <a:pt x="9" y="317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26" y="221"/>
                  </a:lnTo>
                  <a:lnTo>
                    <a:pt x="30" y="199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49" y="136"/>
                  </a:lnTo>
                  <a:lnTo>
                    <a:pt x="56" y="114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70" y="49"/>
                  </a:lnTo>
                  <a:lnTo>
                    <a:pt x="72" y="39"/>
                  </a:lnTo>
                  <a:lnTo>
                    <a:pt x="75" y="27"/>
                  </a:lnTo>
                  <a:lnTo>
                    <a:pt x="79" y="17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4" name="Freeform 930"/>
            <p:cNvSpPr/>
            <p:nvPr/>
          </p:nvSpPr>
          <p:spPr bwMode="auto">
            <a:xfrm>
              <a:off x="5343525" y="1196975"/>
              <a:ext cx="55563" cy="230188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87" y="23"/>
                </a:cxn>
                <a:cxn ang="0">
                  <a:pos x="80" y="43"/>
                </a:cxn>
                <a:cxn ang="0">
                  <a:pos x="75" y="64"/>
                </a:cxn>
                <a:cxn ang="0">
                  <a:pos x="72" y="86"/>
                </a:cxn>
                <a:cxn ang="0">
                  <a:pos x="72" y="86"/>
                </a:cxn>
                <a:cxn ang="0">
                  <a:pos x="68" y="118"/>
                </a:cxn>
                <a:cxn ang="0">
                  <a:pos x="63" y="151"/>
                </a:cxn>
                <a:cxn ang="0">
                  <a:pos x="57" y="183"/>
                </a:cxn>
                <a:cxn ang="0">
                  <a:pos x="51" y="215"/>
                </a:cxn>
                <a:cxn ang="0">
                  <a:pos x="51" y="215"/>
                </a:cxn>
                <a:cxn ang="0">
                  <a:pos x="45" y="242"/>
                </a:cxn>
                <a:cxn ang="0">
                  <a:pos x="38" y="269"/>
                </a:cxn>
                <a:cxn ang="0">
                  <a:pos x="21" y="322"/>
                </a:cxn>
                <a:cxn ang="0">
                  <a:pos x="13" y="349"/>
                </a:cxn>
                <a:cxn ang="0">
                  <a:pos x="7" y="376"/>
                </a:cxn>
                <a:cxn ang="0">
                  <a:pos x="3" y="404"/>
                </a:cxn>
                <a:cxn ang="0">
                  <a:pos x="2" y="417"/>
                </a:cxn>
                <a:cxn ang="0">
                  <a:pos x="0" y="432"/>
                </a:cxn>
                <a:cxn ang="0">
                  <a:pos x="0" y="432"/>
                </a:cxn>
                <a:cxn ang="0">
                  <a:pos x="0" y="434"/>
                </a:cxn>
                <a:cxn ang="0">
                  <a:pos x="2" y="435"/>
                </a:cxn>
                <a:cxn ang="0">
                  <a:pos x="4" y="436"/>
                </a:cxn>
                <a:cxn ang="0">
                  <a:pos x="6" y="436"/>
                </a:cxn>
                <a:cxn ang="0">
                  <a:pos x="7" y="436"/>
                </a:cxn>
                <a:cxn ang="0">
                  <a:pos x="9" y="435"/>
                </a:cxn>
                <a:cxn ang="0">
                  <a:pos x="10" y="434"/>
                </a:cxn>
                <a:cxn ang="0">
                  <a:pos x="10" y="432"/>
                </a:cxn>
                <a:cxn ang="0">
                  <a:pos x="10" y="432"/>
                </a:cxn>
                <a:cxn ang="0">
                  <a:pos x="11" y="418"/>
                </a:cxn>
                <a:cxn ang="0">
                  <a:pos x="12" y="405"/>
                </a:cxn>
                <a:cxn ang="0">
                  <a:pos x="16" y="378"/>
                </a:cxn>
                <a:cxn ang="0">
                  <a:pos x="22" y="353"/>
                </a:cxn>
                <a:cxn ang="0">
                  <a:pos x="29" y="328"/>
                </a:cxn>
                <a:cxn ang="0">
                  <a:pos x="46" y="277"/>
                </a:cxn>
                <a:cxn ang="0">
                  <a:pos x="53" y="252"/>
                </a:cxn>
                <a:cxn ang="0">
                  <a:pos x="59" y="225"/>
                </a:cxn>
                <a:cxn ang="0">
                  <a:pos x="59" y="225"/>
                </a:cxn>
                <a:cxn ang="0">
                  <a:pos x="69" y="174"/>
                </a:cxn>
                <a:cxn ang="0">
                  <a:pos x="74" y="148"/>
                </a:cxn>
                <a:cxn ang="0">
                  <a:pos x="77" y="122"/>
                </a:cxn>
                <a:cxn ang="0">
                  <a:pos x="77" y="122"/>
                </a:cxn>
                <a:cxn ang="0">
                  <a:pos x="85" y="63"/>
                </a:cxn>
                <a:cxn ang="0">
                  <a:pos x="85" y="63"/>
                </a:cxn>
                <a:cxn ang="0">
                  <a:pos x="88" y="49"/>
                </a:cxn>
                <a:cxn ang="0">
                  <a:pos x="92" y="34"/>
                </a:cxn>
                <a:cxn ang="0">
                  <a:pos x="98" y="21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5" y="5"/>
                </a:cxn>
                <a:cxn ang="0">
                  <a:pos x="105" y="4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5" h="436">
                  <a:moveTo>
                    <a:pt x="95" y="3"/>
                  </a:moveTo>
                  <a:lnTo>
                    <a:pt x="95" y="3"/>
                  </a:lnTo>
                  <a:lnTo>
                    <a:pt x="87" y="23"/>
                  </a:lnTo>
                  <a:lnTo>
                    <a:pt x="80" y="43"/>
                  </a:lnTo>
                  <a:lnTo>
                    <a:pt x="75" y="64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68" y="118"/>
                  </a:lnTo>
                  <a:lnTo>
                    <a:pt x="63" y="151"/>
                  </a:lnTo>
                  <a:lnTo>
                    <a:pt x="57" y="183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45" y="242"/>
                  </a:lnTo>
                  <a:lnTo>
                    <a:pt x="38" y="269"/>
                  </a:lnTo>
                  <a:lnTo>
                    <a:pt x="21" y="322"/>
                  </a:lnTo>
                  <a:lnTo>
                    <a:pt x="13" y="349"/>
                  </a:lnTo>
                  <a:lnTo>
                    <a:pt x="7" y="376"/>
                  </a:lnTo>
                  <a:lnTo>
                    <a:pt x="3" y="404"/>
                  </a:lnTo>
                  <a:lnTo>
                    <a:pt x="2" y="417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2" y="435"/>
                  </a:lnTo>
                  <a:lnTo>
                    <a:pt x="4" y="436"/>
                  </a:lnTo>
                  <a:lnTo>
                    <a:pt x="6" y="436"/>
                  </a:lnTo>
                  <a:lnTo>
                    <a:pt x="7" y="436"/>
                  </a:lnTo>
                  <a:lnTo>
                    <a:pt x="9" y="435"/>
                  </a:lnTo>
                  <a:lnTo>
                    <a:pt x="10" y="434"/>
                  </a:lnTo>
                  <a:lnTo>
                    <a:pt x="10" y="432"/>
                  </a:lnTo>
                  <a:lnTo>
                    <a:pt x="10" y="432"/>
                  </a:lnTo>
                  <a:lnTo>
                    <a:pt x="11" y="418"/>
                  </a:lnTo>
                  <a:lnTo>
                    <a:pt x="12" y="405"/>
                  </a:lnTo>
                  <a:lnTo>
                    <a:pt x="16" y="378"/>
                  </a:lnTo>
                  <a:lnTo>
                    <a:pt x="22" y="353"/>
                  </a:lnTo>
                  <a:lnTo>
                    <a:pt x="29" y="328"/>
                  </a:lnTo>
                  <a:lnTo>
                    <a:pt x="46" y="277"/>
                  </a:lnTo>
                  <a:lnTo>
                    <a:pt x="53" y="252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69" y="174"/>
                  </a:lnTo>
                  <a:lnTo>
                    <a:pt x="74" y="148"/>
                  </a:lnTo>
                  <a:lnTo>
                    <a:pt x="77" y="122"/>
                  </a:lnTo>
                  <a:lnTo>
                    <a:pt x="77" y="122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8" y="49"/>
                  </a:lnTo>
                  <a:lnTo>
                    <a:pt x="92" y="34"/>
                  </a:lnTo>
                  <a:lnTo>
                    <a:pt x="98" y="21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5" y="5"/>
                  </a:lnTo>
                  <a:lnTo>
                    <a:pt x="105" y="4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5" name="Freeform 931"/>
            <p:cNvSpPr/>
            <p:nvPr/>
          </p:nvSpPr>
          <p:spPr bwMode="auto">
            <a:xfrm>
              <a:off x="5381625" y="1181100"/>
              <a:ext cx="65088" cy="244475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04" y="58"/>
                </a:cxn>
                <a:cxn ang="0">
                  <a:pos x="95" y="113"/>
                </a:cxn>
                <a:cxn ang="0">
                  <a:pos x="88" y="143"/>
                </a:cxn>
                <a:cxn ang="0">
                  <a:pos x="68" y="201"/>
                </a:cxn>
                <a:cxn ang="0">
                  <a:pos x="60" y="231"/>
                </a:cxn>
                <a:cxn ang="0">
                  <a:pos x="42" y="284"/>
                </a:cxn>
                <a:cxn ang="0">
                  <a:pos x="15" y="365"/>
                </a:cxn>
                <a:cxn ang="0">
                  <a:pos x="3" y="421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0" y="455"/>
                </a:cxn>
                <a:cxn ang="0">
                  <a:pos x="1" y="459"/>
                </a:cxn>
                <a:cxn ang="0">
                  <a:pos x="4" y="460"/>
                </a:cxn>
                <a:cxn ang="0">
                  <a:pos x="8" y="459"/>
                </a:cxn>
                <a:cxn ang="0">
                  <a:pos x="9" y="455"/>
                </a:cxn>
                <a:cxn ang="0">
                  <a:pos x="10" y="440"/>
                </a:cxn>
                <a:cxn ang="0">
                  <a:pos x="13" y="412"/>
                </a:cxn>
                <a:cxn ang="0">
                  <a:pos x="23" y="370"/>
                </a:cxn>
                <a:cxn ang="0">
                  <a:pos x="50" y="287"/>
                </a:cxn>
                <a:cxn ang="0">
                  <a:pos x="68" y="233"/>
                </a:cxn>
                <a:cxn ang="0">
                  <a:pos x="76" y="206"/>
                </a:cxn>
                <a:cxn ang="0">
                  <a:pos x="95" y="152"/>
                </a:cxn>
                <a:cxn ang="0">
                  <a:pos x="102" y="124"/>
                </a:cxn>
                <a:cxn ang="0">
                  <a:pos x="108" y="95"/>
                </a:cxn>
                <a:cxn ang="0">
                  <a:pos x="116" y="35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3" y="3"/>
                </a:cxn>
              </a:cxnLst>
              <a:rect l="0" t="0" r="r" b="b"/>
              <a:pathLst>
                <a:path w="123" h="460">
                  <a:moveTo>
                    <a:pt x="113" y="3"/>
                  </a:moveTo>
                  <a:lnTo>
                    <a:pt x="113" y="3"/>
                  </a:lnTo>
                  <a:lnTo>
                    <a:pt x="108" y="31"/>
                  </a:lnTo>
                  <a:lnTo>
                    <a:pt x="104" y="58"/>
                  </a:lnTo>
                  <a:lnTo>
                    <a:pt x="100" y="86"/>
                  </a:lnTo>
                  <a:lnTo>
                    <a:pt x="95" y="113"/>
                  </a:lnTo>
                  <a:lnTo>
                    <a:pt x="95" y="113"/>
                  </a:lnTo>
                  <a:lnTo>
                    <a:pt x="88" y="143"/>
                  </a:lnTo>
                  <a:lnTo>
                    <a:pt x="77" y="172"/>
                  </a:lnTo>
                  <a:lnTo>
                    <a:pt x="68" y="20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51" y="257"/>
                  </a:lnTo>
                  <a:lnTo>
                    <a:pt x="42" y="284"/>
                  </a:lnTo>
                  <a:lnTo>
                    <a:pt x="23" y="338"/>
                  </a:lnTo>
                  <a:lnTo>
                    <a:pt x="15" y="365"/>
                  </a:lnTo>
                  <a:lnTo>
                    <a:pt x="8" y="393"/>
                  </a:lnTo>
                  <a:lnTo>
                    <a:pt x="3" y="421"/>
                  </a:lnTo>
                  <a:lnTo>
                    <a:pt x="1" y="434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7"/>
                  </a:lnTo>
                  <a:lnTo>
                    <a:pt x="1" y="459"/>
                  </a:lnTo>
                  <a:lnTo>
                    <a:pt x="3" y="460"/>
                  </a:lnTo>
                  <a:lnTo>
                    <a:pt x="4" y="460"/>
                  </a:lnTo>
                  <a:lnTo>
                    <a:pt x="6" y="460"/>
                  </a:lnTo>
                  <a:lnTo>
                    <a:pt x="8" y="459"/>
                  </a:lnTo>
                  <a:lnTo>
                    <a:pt x="9" y="457"/>
                  </a:lnTo>
                  <a:lnTo>
                    <a:pt x="9" y="455"/>
                  </a:lnTo>
                  <a:lnTo>
                    <a:pt x="9" y="455"/>
                  </a:lnTo>
                  <a:lnTo>
                    <a:pt x="10" y="440"/>
                  </a:lnTo>
                  <a:lnTo>
                    <a:pt x="11" y="427"/>
                  </a:lnTo>
                  <a:lnTo>
                    <a:pt x="13" y="412"/>
                  </a:lnTo>
                  <a:lnTo>
                    <a:pt x="16" y="398"/>
                  </a:lnTo>
                  <a:lnTo>
                    <a:pt x="23" y="370"/>
                  </a:lnTo>
                  <a:lnTo>
                    <a:pt x="32" y="342"/>
                  </a:lnTo>
                  <a:lnTo>
                    <a:pt x="50" y="287"/>
                  </a:lnTo>
                  <a:lnTo>
                    <a:pt x="60" y="261"/>
                  </a:lnTo>
                  <a:lnTo>
                    <a:pt x="68" y="233"/>
                  </a:lnTo>
                  <a:lnTo>
                    <a:pt x="68" y="233"/>
                  </a:lnTo>
                  <a:lnTo>
                    <a:pt x="76" y="206"/>
                  </a:lnTo>
                  <a:lnTo>
                    <a:pt x="85" y="179"/>
                  </a:lnTo>
                  <a:lnTo>
                    <a:pt x="95" y="15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5" y="110"/>
                  </a:lnTo>
                  <a:lnTo>
                    <a:pt x="108" y="95"/>
                  </a:lnTo>
                  <a:lnTo>
                    <a:pt x="112" y="65"/>
                  </a:lnTo>
                  <a:lnTo>
                    <a:pt x="116" y="35"/>
                  </a:lnTo>
                  <a:lnTo>
                    <a:pt x="120" y="21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4" y="1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6" name="Freeform 932"/>
            <p:cNvSpPr/>
            <p:nvPr/>
          </p:nvSpPr>
          <p:spPr bwMode="auto">
            <a:xfrm>
              <a:off x="5424488" y="1204913"/>
              <a:ext cx="57150" cy="212725"/>
            </a:xfrm>
            <a:custGeom>
              <a:avLst/>
              <a:gdLst/>
              <a:ahLst/>
              <a:cxnLst>
                <a:cxn ang="0">
                  <a:pos x="99" y="5"/>
                </a:cxn>
                <a:cxn ang="0">
                  <a:pos x="99" y="5"/>
                </a:cxn>
                <a:cxn ang="0">
                  <a:pos x="98" y="17"/>
                </a:cxn>
                <a:cxn ang="0">
                  <a:pos x="96" y="31"/>
                </a:cxn>
                <a:cxn ang="0">
                  <a:pos x="91" y="56"/>
                </a:cxn>
                <a:cxn ang="0">
                  <a:pos x="80" y="108"/>
                </a:cxn>
                <a:cxn ang="0">
                  <a:pos x="80" y="108"/>
                </a:cxn>
                <a:cxn ang="0">
                  <a:pos x="58" y="210"/>
                </a:cxn>
                <a:cxn ang="0">
                  <a:pos x="58" y="210"/>
                </a:cxn>
                <a:cxn ang="0">
                  <a:pos x="53" y="235"/>
                </a:cxn>
                <a:cxn ang="0">
                  <a:pos x="46" y="260"/>
                </a:cxn>
                <a:cxn ang="0">
                  <a:pos x="29" y="308"/>
                </a:cxn>
                <a:cxn ang="0">
                  <a:pos x="29" y="308"/>
                </a:cxn>
                <a:cxn ang="0">
                  <a:pos x="21" y="334"/>
                </a:cxn>
                <a:cxn ang="0">
                  <a:pos x="17" y="348"/>
                </a:cxn>
                <a:cxn ang="0">
                  <a:pos x="12" y="360"/>
                </a:cxn>
                <a:cxn ang="0">
                  <a:pos x="12" y="360"/>
                </a:cxn>
                <a:cxn ang="0">
                  <a:pos x="4" y="379"/>
                </a:cxn>
                <a:cxn ang="0">
                  <a:pos x="1" y="388"/>
                </a:cxn>
                <a:cxn ang="0">
                  <a:pos x="0" y="398"/>
                </a:cxn>
                <a:cxn ang="0">
                  <a:pos x="0" y="398"/>
                </a:cxn>
                <a:cxn ang="0">
                  <a:pos x="1" y="400"/>
                </a:cxn>
                <a:cxn ang="0">
                  <a:pos x="3" y="402"/>
                </a:cxn>
                <a:cxn ang="0">
                  <a:pos x="5" y="402"/>
                </a:cxn>
                <a:cxn ang="0">
                  <a:pos x="9" y="401"/>
                </a:cxn>
                <a:cxn ang="0">
                  <a:pos x="13" y="396"/>
                </a:cxn>
                <a:cxn ang="0">
                  <a:pos x="13" y="396"/>
                </a:cxn>
                <a:cxn ang="0">
                  <a:pos x="15" y="394"/>
                </a:cxn>
                <a:cxn ang="0">
                  <a:pos x="15" y="392"/>
                </a:cxn>
                <a:cxn ang="0">
                  <a:pos x="13" y="390"/>
                </a:cxn>
                <a:cxn ang="0">
                  <a:pos x="12" y="389"/>
                </a:cxn>
                <a:cxn ang="0">
                  <a:pos x="12" y="389"/>
                </a:cxn>
                <a:cxn ang="0">
                  <a:pos x="14" y="379"/>
                </a:cxn>
                <a:cxn ang="0">
                  <a:pos x="18" y="369"/>
                </a:cxn>
                <a:cxn ang="0">
                  <a:pos x="26" y="350"/>
                </a:cxn>
                <a:cxn ang="0">
                  <a:pos x="26" y="350"/>
                </a:cxn>
                <a:cxn ang="0">
                  <a:pos x="30" y="338"/>
                </a:cxn>
                <a:cxn ang="0">
                  <a:pos x="34" y="326"/>
                </a:cxn>
                <a:cxn ang="0">
                  <a:pos x="42" y="302"/>
                </a:cxn>
                <a:cxn ang="0">
                  <a:pos x="42" y="302"/>
                </a:cxn>
                <a:cxn ang="0">
                  <a:pos x="57" y="254"/>
                </a:cxn>
                <a:cxn ang="0">
                  <a:pos x="63" y="229"/>
                </a:cxn>
                <a:cxn ang="0">
                  <a:pos x="70" y="204"/>
                </a:cxn>
                <a:cxn ang="0">
                  <a:pos x="70" y="204"/>
                </a:cxn>
                <a:cxn ang="0">
                  <a:pos x="91" y="102"/>
                </a:cxn>
                <a:cxn ang="0">
                  <a:pos x="91" y="102"/>
                </a:cxn>
                <a:cxn ang="0">
                  <a:pos x="102" y="53"/>
                </a:cxn>
                <a:cxn ang="0">
                  <a:pos x="107" y="28"/>
                </a:cxn>
                <a:cxn ang="0">
                  <a:pos x="108" y="17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1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99" y="5"/>
                </a:cxn>
                <a:cxn ang="0">
                  <a:pos x="99" y="5"/>
                </a:cxn>
              </a:cxnLst>
              <a:rect l="0" t="0" r="r" b="b"/>
              <a:pathLst>
                <a:path w="110" h="402">
                  <a:moveTo>
                    <a:pt x="99" y="5"/>
                  </a:moveTo>
                  <a:lnTo>
                    <a:pt x="99" y="5"/>
                  </a:lnTo>
                  <a:lnTo>
                    <a:pt x="98" y="17"/>
                  </a:lnTo>
                  <a:lnTo>
                    <a:pt x="96" y="31"/>
                  </a:lnTo>
                  <a:lnTo>
                    <a:pt x="91" y="56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3" y="235"/>
                  </a:lnTo>
                  <a:lnTo>
                    <a:pt x="46" y="260"/>
                  </a:lnTo>
                  <a:lnTo>
                    <a:pt x="29" y="308"/>
                  </a:lnTo>
                  <a:lnTo>
                    <a:pt x="29" y="308"/>
                  </a:lnTo>
                  <a:lnTo>
                    <a:pt x="21" y="334"/>
                  </a:lnTo>
                  <a:lnTo>
                    <a:pt x="17" y="348"/>
                  </a:lnTo>
                  <a:lnTo>
                    <a:pt x="12" y="360"/>
                  </a:lnTo>
                  <a:lnTo>
                    <a:pt x="12" y="360"/>
                  </a:lnTo>
                  <a:lnTo>
                    <a:pt x="4" y="379"/>
                  </a:lnTo>
                  <a:lnTo>
                    <a:pt x="1" y="38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" y="400"/>
                  </a:lnTo>
                  <a:lnTo>
                    <a:pt x="3" y="402"/>
                  </a:lnTo>
                  <a:lnTo>
                    <a:pt x="5" y="402"/>
                  </a:lnTo>
                  <a:lnTo>
                    <a:pt x="9" y="401"/>
                  </a:lnTo>
                  <a:lnTo>
                    <a:pt x="13" y="396"/>
                  </a:lnTo>
                  <a:lnTo>
                    <a:pt x="13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2" y="389"/>
                  </a:lnTo>
                  <a:lnTo>
                    <a:pt x="12" y="389"/>
                  </a:lnTo>
                  <a:lnTo>
                    <a:pt x="14" y="379"/>
                  </a:lnTo>
                  <a:lnTo>
                    <a:pt x="18" y="369"/>
                  </a:lnTo>
                  <a:lnTo>
                    <a:pt x="26" y="350"/>
                  </a:lnTo>
                  <a:lnTo>
                    <a:pt x="26" y="350"/>
                  </a:lnTo>
                  <a:lnTo>
                    <a:pt x="30" y="338"/>
                  </a:lnTo>
                  <a:lnTo>
                    <a:pt x="34" y="326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57" y="254"/>
                  </a:lnTo>
                  <a:lnTo>
                    <a:pt x="63" y="229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102" y="53"/>
                  </a:lnTo>
                  <a:lnTo>
                    <a:pt x="107" y="28"/>
                  </a:lnTo>
                  <a:lnTo>
                    <a:pt x="108" y="17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99" y="5"/>
                  </a:lnTo>
                  <a:lnTo>
                    <a:pt x="9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7" name="Freeform 933"/>
            <p:cNvSpPr/>
            <p:nvPr/>
          </p:nvSpPr>
          <p:spPr bwMode="auto">
            <a:xfrm>
              <a:off x="5459413" y="1233488"/>
              <a:ext cx="49213" cy="188913"/>
            </a:xfrm>
            <a:custGeom>
              <a:avLst/>
              <a:gdLst/>
              <a:ahLst/>
              <a:cxnLst>
                <a:cxn ang="0">
                  <a:pos x="86" y="6"/>
                </a:cxn>
                <a:cxn ang="0">
                  <a:pos x="86" y="6"/>
                </a:cxn>
                <a:cxn ang="0">
                  <a:pos x="84" y="16"/>
                </a:cxn>
                <a:cxn ang="0">
                  <a:pos x="81" y="26"/>
                </a:cxn>
                <a:cxn ang="0">
                  <a:pos x="78" y="36"/>
                </a:cxn>
                <a:cxn ang="0">
                  <a:pos x="75" y="46"/>
                </a:cxn>
                <a:cxn ang="0">
                  <a:pos x="75" y="46"/>
                </a:cxn>
                <a:cxn ang="0">
                  <a:pos x="67" y="86"/>
                </a:cxn>
                <a:cxn ang="0">
                  <a:pos x="67" y="86"/>
                </a:cxn>
                <a:cxn ang="0">
                  <a:pos x="61" y="108"/>
                </a:cxn>
                <a:cxn ang="0">
                  <a:pos x="56" y="130"/>
                </a:cxn>
                <a:cxn ang="0">
                  <a:pos x="44" y="172"/>
                </a:cxn>
                <a:cxn ang="0">
                  <a:pos x="44" y="172"/>
                </a:cxn>
                <a:cxn ang="0">
                  <a:pos x="31" y="216"/>
                </a:cxn>
                <a:cxn ang="0">
                  <a:pos x="19" y="261"/>
                </a:cxn>
                <a:cxn ang="0">
                  <a:pos x="13" y="283"/>
                </a:cxn>
                <a:cxn ang="0">
                  <a:pos x="8" y="306"/>
                </a:cxn>
                <a:cxn ang="0">
                  <a:pos x="4" y="329"/>
                </a:cxn>
                <a:cxn ang="0">
                  <a:pos x="0" y="352"/>
                </a:cxn>
                <a:cxn ang="0">
                  <a:pos x="0" y="352"/>
                </a:cxn>
                <a:cxn ang="0">
                  <a:pos x="0" y="354"/>
                </a:cxn>
                <a:cxn ang="0">
                  <a:pos x="1" y="355"/>
                </a:cxn>
                <a:cxn ang="0">
                  <a:pos x="4" y="356"/>
                </a:cxn>
                <a:cxn ang="0">
                  <a:pos x="5" y="356"/>
                </a:cxn>
                <a:cxn ang="0">
                  <a:pos x="9" y="355"/>
                </a:cxn>
                <a:cxn ang="0">
                  <a:pos x="10" y="354"/>
                </a:cxn>
                <a:cxn ang="0">
                  <a:pos x="10" y="352"/>
                </a:cxn>
                <a:cxn ang="0">
                  <a:pos x="10" y="352"/>
                </a:cxn>
                <a:cxn ang="0">
                  <a:pos x="13" y="328"/>
                </a:cxn>
                <a:cxn ang="0">
                  <a:pos x="17" y="304"/>
                </a:cxn>
                <a:cxn ang="0">
                  <a:pos x="23" y="281"/>
                </a:cxn>
                <a:cxn ang="0">
                  <a:pos x="29" y="258"/>
                </a:cxn>
                <a:cxn ang="0">
                  <a:pos x="43" y="212"/>
                </a:cxn>
                <a:cxn ang="0">
                  <a:pos x="55" y="167"/>
                </a:cxn>
                <a:cxn ang="0">
                  <a:pos x="55" y="167"/>
                </a:cxn>
                <a:cxn ang="0">
                  <a:pos x="67" y="124"/>
                </a:cxn>
                <a:cxn ang="0">
                  <a:pos x="73" y="103"/>
                </a:cxn>
                <a:cxn ang="0">
                  <a:pos x="78" y="81"/>
                </a:cxn>
                <a:cxn ang="0">
                  <a:pos x="78" y="81"/>
                </a:cxn>
                <a:cxn ang="0">
                  <a:pos x="82" y="62"/>
                </a:cxn>
                <a:cxn ang="0">
                  <a:pos x="87" y="44"/>
                </a:cxn>
                <a:cxn ang="0">
                  <a:pos x="92" y="24"/>
                </a:cxn>
                <a:cxn ang="0">
                  <a:pos x="94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95" h="356">
                  <a:moveTo>
                    <a:pt x="86" y="6"/>
                  </a:moveTo>
                  <a:lnTo>
                    <a:pt x="86" y="6"/>
                  </a:lnTo>
                  <a:lnTo>
                    <a:pt x="84" y="16"/>
                  </a:lnTo>
                  <a:lnTo>
                    <a:pt x="81" y="26"/>
                  </a:lnTo>
                  <a:lnTo>
                    <a:pt x="78" y="3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1" y="108"/>
                  </a:lnTo>
                  <a:lnTo>
                    <a:pt x="56" y="130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31" y="216"/>
                  </a:lnTo>
                  <a:lnTo>
                    <a:pt x="19" y="261"/>
                  </a:lnTo>
                  <a:lnTo>
                    <a:pt x="13" y="283"/>
                  </a:lnTo>
                  <a:lnTo>
                    <a:pt x="8" y="306"/>
                  </a:lnTo>
                  <a:lnTo>
                    <a:pt x="4" y="329"/>
                  </a:lnTo>
                  <a:lnTo>
                    <a:pt x="0" y="352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1" y="355"/>
                  </a:lnTo>
                  <a:lnTo>
                    <a:pt x="4" y="356"/>
                  </a:lnTo>
                  <a:lnTo>
                    <a:pt x="5" y="356"/>
                  </a:lnTo>
                  <a:lnTo>
                    <a:pt x="9" y="355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0" y="352"/>
                  </a:lnTo>
                  <a:lnTo>
                    <a:pt x="13" y="328"/>
                  </a:lnTo>
                  <a:lnTo>
                    <a:pt x="17" y="304"/>
                  </a:lnTo>
                  <a:lnTo>
                    <a:pt x="23" y="281"/>
                  </a:lnTo>
                  <a:lnTo>
                    <a:pt x="29" y="258"/>
                  </a:lnTo>
                  <a:lnTo>
                    <a:pt x="43" y="212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67" y="124"/>
                  </a:lnTo>
                  <a:lnTo>
                    <a:pt x="73" y="103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82" y="62"/>
                  </a:lnTo>
                  <a:lnTo>
                    <a:pt x="87" y="44"/>
                  </a:lnTo>
                  <a:lnTo>
                    <a:pt x="92" y="24"/>
                  </a:lnTo>
                  <a:lnTo>
                    <a:pt x="94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8" name="Freeform 934"/>
            <p:cNvSpPr/>
            <p:nvPr/>
          </p:nvSpPr>
          <p:spPr bwMode="auto">
            <a:xfrm>
              <a:off x="5491163" y="1250950"/>
              <a:ext cx="55563" cy="179388"/>
            </a:xfrm>
            <a:custGeom>
              <a:avLst/>
              <a:gdLst/>
              <a:ahLst/>
              <a:cxnLst>
                <a:cxn ang="0">
                  <a:pos x="95" y="6"/>
                </a:cxn>
                <a:cxn ang="0">
                  <a:pos x="95" y="6"/>
                </a:cxn>
                <a:cxn ang="0">
                  <a:pos x="94" y="16"/>
                </a:cxn>
                <a:cxn ang="0">
                  <a:pos x="93" y="27"/>
                </a:cxn>
                <a:cxn ang="0">
                  <a:pos x="88" y="50"/>
                </a:cxn>
                <a:cxn ang="0">
                  <a:pos x="82" y="73"/>
                </a:cxn>
                <a:cxn ang="0">
                  <a:pos x="77" y="94"/>
                </a:cxn>
                <a:cxn ang="0">
                  <a:pos x="77" y="94"/>
                </a:cxn>
                <a:cxn ang="0">
                  <a:pos x="72" y="118"/>
                </a:cxn>
                <a:cxn ang="0">
                  <a:pos x="64" y="141"/>
                </a:cxn>
                <a:cxn ang="0">
                  <a:pos x="57" y="165"/>
                </a:cxn>
                <a:cxn ang="0">
                  <a:pos x="50" y="188"/>
                </a:cxn>
                <a:cxn ang="0">
                  <a:pos x="50" y="188"/>
                </a:cxn>
                <a:cxn ang="0">
                  <a:pos x="39" y="231"/>
                </a:cxn>
                <a:cxn ang="0">
                  <a:pos x="32" y="251"/>
                </a:cxn>
                <a:cxn ang="0">
                  <a:pos x="26" y="272"/>
                </a:cxn>
                <a:cxn ang="0">
                  <a:pos x="26" y="272"/>
                </a:cxn>
                <a:cxn ang="0">
                  <a:pos x="20" y="287"/>
                </a:cxn>
                <a:cxn ang="0">
                  <a:pos x="13" y="301"/>
                </a:cxn>
                <a:cxn ang="0">
                  <a:pos x="7" y="314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0" y="331"/>
                </a:cxn>
                <a:cxn ang="0">
                  <a:pos x="0" y="333"/>
                </a:cxn>
                <a:cxn ang="0">
                  <a:pos x="0" y="333"/>
                </a:cxn>
                <a:cxn ang="0">
                  <a:pos x="0" y="334"/>
                </a:cxn>
                <a:cxn ang="0">
                  <a:pos x="0" y="334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5" y="338"/>
                </a:cxn>
                <a:cxn ang="0">
                  <a:pos x="8" y="338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2" y="327"/>
                </a:cxn>
                <a:cxn ang="0">
                  <a:pos x="15" y="320"/>
                </a:cxn>
                <a:cxn ang="0">
                  <a:pos x="21" y="304"/>
                </a:cxn>
                <a:cxn ang="0">
                  <a:pos x="28" y="290"/>
                </a:cxn>
                <a:cxn ang="0">
                  <a:pos x="34" y="274"/>
                </a:cxn>
                <a:cxn ang="0">
                  <a:pos x="34" y="274"/>
                </a:cxn>
                <a:cxn ang="0">
                  <a:pos x="43" y="251"/>
                </a:cxn>
                <a:cxn ang="0">
                  <a:pos x="49" y="229"/>
                </a:cxn>
                <a:cxn ang="0">
                  <a:pos x="61" y="182"/>
                </a:cxn>
                <a:cxn ang="0">
                  <a:pos x="61" y="182"/>
                </a:cxn>
                <a:cxn ang="0">
                  <a:pos x="76" y="136"/>
                </a:cxn>
                <a:cxn ang="0">
                  <a:pos x="82" y="112"/>
                </a:cxn>
                <a:cxn ang="0">
                  <a:pos x="88" y="88"/>
                </a:cxn>
                <a:cxn ang="0">
                  <a:pos x="88" y="88"/>
                </a:cxn>
                <a:cxn ang="0">
                  <a:pos x="93" y="68"/>
                </a:cxn>
                <a:cxn ang="0">
                  <a:pos x="99" y="47"/>
                </a:cxn>
                <a:cxn ang="0">
                  <a:pos x="103" y="26"/>
                </a:cxn>
                <a:cxn ang="0">
                  <a:pos x="104" y="16"/>
                </a:cxn>
                <a:cxn ang="0">
                  <a:pos x="105" y="6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9" y="1"/>
                </a:cxn>
                <a:cxn ang="0">
                  <a:pos x="96" y="3"/>
                </a:cxn>
                <a:cxn ang="0">
                  <a:pos x="95" y="4"/>
                </a:cxn>
                <a:cxn ang="0">
                  <a:pos x="95" y="6"/>
                </a:cxn>
                <a:cxn ang="0">
                  <a:pos x="95" y="6"/>
                </a:cxn>
              </a:cxnLst>
              <a:rect l="0" t="0" r="r" b="b"/>
              <a:pathLst>
                <a:path w="105" h="338">
                  <a:moveTo>
                    <a:pt x="95" y="6"/>
                  </a:moveTo>
                  <a:lnTo>
                    <a:pt x="95" y="6"/>
                  </a:lnTo>
                  <a:lnTo>
                    <a:pt x="94" y="16"/>
                  </a:lnTo>
                  <a:lnTo>
                    <a:pt x="93" y="27"/>
                  </a:lnTo>
                  <a:lnTo>
                    <a:pt x="88" y="50"/>
                  </a:lnTo>
                  <a:lnTo>
                    <a:pt x="82" y="7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2" y="118"/>
                  </a:lnTo>
                  <a:lnTo>
                    <a:pt x="64" y="141"/>
                  </a:lnTo>
                  <a:lnTo>
                    <a:pt x="57" y="165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39" y="231"/>
                  </a:lnTo>
                  <a:lnTo>
                    <a:pt x="32" y="251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0" y="287"/>
                  </a:lnTo>
                  <a:lnTo>
                    <a:pt x="13" y="301"/>
                  </a:lnTo>
                  <a:lnTo>
                    <a:pt x="7" y="314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5" y="338"/>
                  </a:lnTo>
                  <a:lnTo>
                    <a:pt x="8" y="338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2" y="327"/>
                  </a:lnTo>
                  <a:lnTo>
                    <a:pt x="15" y="320"/>
                  </a:lnTo>
                  <a:lnTo>
                    <a:pt x="21" y="304"/>
                  </a:lnTo>
                  <a:lnTo>
                    <a:pt x="28" y="290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43" y="251"/>
                  </a:lnTo>
                  <a:lnTo>
                    <a:pt x="49" y="229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76" y="136"/>
                  </a:lnTo>
                  <a:lnTo>
                    <a:pt x="82" y="112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93" y="68"/>
                  </a:lnTo>
                  <a:lnTo>
                    <a:pt x="99" y="47"/>
                  </a:lnTo>
                  <a:lnTo>
                    <a:pt x="103" y="26"/>
                  </a:lnTo>
                  <a:lnTo>
                    <a:pt x="104" y="1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9" y="1"/>
                  </a:lnTo>
                  <a:lnTo>
                    <a:pt x="96" y="3"/>
                  </a:lnTo>
                  <a:lnTo>
                    <a:pt x="95" y="4"/>
                  </a:lnTo>
                  <a:lnTo>
                    <a:pt x="95" y="6"/>
                  </a:lnTo>
                  <a:lnTo>
                    <a:pt x="9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9" name="Freeform 935"/>
            <p:cNvSpPr/>
            <p:nvPr/>
          </p:nvSpPr>
          <p:spPr bwMode="auto">
            <a:xfrm>
              <a:off x="5532438" y="1287463"/>
              <a:ext cx="53975" cy="179388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4" y="14"/>
                </a:cxn>
                <a:cxn ang="0">
                  <a:pos x="92" y="24"/>
                </a:cxn>
                <a:cxn ang="0">
                  <a:pos x="86" y="45"/>
                </a:cxn>
                <a:cxn ang="0">
                  <a:pos x="79" y="66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62" y="132"/>
                </a:cxn>
                <a:cxn ang="0">
                  <a:pos x="47" y="178"/>
                </a:cxn>
                <a:cxn ang="0">
                  <a:pos x="47" y="178"/>
                </a:cxn>
                <a:cxn ang="0">
                  <a:pos x="34" y="217"/>
                </a:cxn>
                <a:cxn ang="0">
                  <a:pos x="19" y="256"/>
                </a:cxn>
                <a:cxn ang="0">
                  <a:pos x="13" y="275"/>
                </a:cxn>
                <a:cxn ang="0">
                  <a:pos x="8" y="295"/>
                </a:cxn>
                <a:cxn ang="0">
                  <a:pos x="3" y="316"/>
                </a:cxn>
                <a:cxn ang="0">
                  <a:pos x="0" y="335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1" y="339"/>
                </a:cxn>
                <a:cxn ang="0">
                  <a:pos x="3" y="340"/>
                </a:cxn>
                <a:cxn ang="0">
                  <a:pos x="4" y="340"/>
                </a:cxn>
                <a:cxn ang="0">
                  <a:pos x="8" y="339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3" y="315"/>
                </a:cxn>
                <a:cxn ang="0">
                  <a:pos x="17" y="294"/>
                </a:cxn>
                <a:cxn ang="0">
                  <a:pos x="24" y="273"/>
                </a:cxn>
                <a:cxn ang="0">
                  <a:pos x="30" y="253"/>
                </a:cxn>
                <a:cxn ang="0">
                  <a:pos x="45" y="212"/>
                </a:cxn>
                <a:cxn ang="0">
                  <a:pos x="60" y="172"/>
                </a:cxn>
                <a:cxn ang="0">
                  <a:pos x="60" y="172"/>
                </a:cxn>
                <a:cxn ang="0">
                  <a:pos x="67" y="149"/>
                </a:cxn>
                <a:cxn ang="0">
                  <a:pos x="73" y="127"/>
                </a:cxn>
                <a:cxn ang="0">
                  <a:pos x="84" y="80"/>
                </a:cxn>
                <a:cxn ang="0">
                  <a:pos x="84" y="80"/>
                </a:cxn>
                <a:cxn ang="0">
                  <a:pos x="90" y="62"/>
                </a:cxn>
                <a:cxn ang="0">
                  <a:pos x="96" y="43"/>
                </a:cxn>
                <a:cxn ang="0">
                  <a:pos x="101" y="23"/>
                </a:cxn>
                <a:cxn ang="0">
                  <a:pos x="103" y="14"/>
                </a:cxn>
                <a:cxn ang="0">
                  <a:pos x="104" y="4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340">
                  <a:moveTo>
                    <a:pt x="95" y="4"/>
                  </a:moveTo>
                  <a:lnTo>
                    <a:pt x="95" y="4"/>
                  </a:lnTo>
                  <a:lnTo>
                    <a:pt x="94" y="14"/>
                  </a:lnTo>
                  <a:lnTo>
                    <a:pt x="92" y="24"/>
                  </a:lnTo>
                  <a:lnTo>
                    <a:pt x="86" y="45"/>
                  </a:lnTo>
                  <a:lnTo>
                    <a:pt x="79" y="6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62" y="132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34" y="217"/>
                  </a:lnTo>
                  <a:lnTo>
                    <a:pt x="19" y="256"/>
                  </a:lnTo>
                  <a:lnTo>
                    <a:pt x="13" y="275"/>
                  </a:lnTo>
                  <a:lnTo>
                    <a:pt x="8" y="295"/>
                  </a:lnTo>
                  <a:lnTo>
                    <a:pt x="3" y="316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1" y="339"/>
                  </a:lnTo>
                  <a:lnTo>
                    <a:pt x="3" y="340"/>
                  </a:lnTo>
                  <a:lnTo>
                    <a:pt x="4" y="340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3" y="315"/>
                  </a:lnTo>
                  <a:lnTo>
                    <a:pt x="17" y="294"/>
                  </a:lnTo>
                  <a:lnTo>
                    <a:pt x="24" y="273"/>
                  </a:lnTo>
                  <a:lnTo>
                    <a:pt x="30" y="253"/>
                  </a:lnTo>
                  <a:lnTo>
                    <a:pt x="45" y="212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7" y="149"/>
                  </a:lnTo>
                  <a:lnTo>
                    <a:pt x="73" y="127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90" y="62"/>
                  </a:lnTo>
                  <a:lnTo>
                    <a:pt x="96" y="43"/>
                  </a:lnTo>
                  <a:lnTo>
                    <a:pt x="101" y="23"/>
                  </a:lnTo>
                  <a:lnTo>
                    <a:pt x="103" y="1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0" name="Freeform 936"/>
            <p:cNvSpPr/>
            <p:nvPr/>
          </p:nvSpPr>
          <p:spPr bwMode="auto">
            <a:xfrm>
              <a:off x="5564188" y="1327150"/>
              <a:ext cx="60325" cy="1984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17"/>
                </a:cxn>
                <a:cxn ang="0">
                  <a:pos x="101" y="28"/>
                </a:cxn>
                <a:cxn ang="0">
                  <a:pos x="95" y="51"/>
                </a:cxn>
                <a:cxn ang="0">
                  <a:pos x="88" y="73"/>
                </a:cxn>
                <a:cxn ang="0">
                  <a:pos x="80" y="95"/>
                </a:cxn>
                <a:cxn ang="0">
                  <a:pos x="80" y="95"/>
                </a:cxn>
                <a:cxn ang="0">
                  <a:pos x="64" y="143"/>
                </a:cxn>
                <a:cxn ang="0">
                  <a:pos x="46" y="190"/>
                </a:cxn>
                <a:cxn ang="0">
                  <a:pos x="46" y="190"/>
                </a:cxn>
                <a:cxn ang="0">
                  <a:pos x="38" y="213"/>
                </a:cxn>
                <a:cxn ang="0">
                  <a:pos x="32" y="237"/>
                </a:cxn>
                <a:cxn ang="0">
                  <a:pos x="27" y="260"/>
                </a:cxn>
                <a:cxn ang="0">
                  <a:pos x="19" y="283"/>
                </a:cxn>
                <a:cxn ang="0">
                  <a:pos x="19" y="283"/>
                </a:cxn>
                <a:cxn ang="0">
                  <a:pos x="13" y="305"/>
                </a:cxn>
                <a:cxn ang="0">
                  <a:pos x="7" y="326"/>
                </a:cxn>
                <a:cxn ang="0">
                  <a:pos x="3" y="348"/>
                </a:cxn>
                <a:cxn ang="0">
                  <a:pos x="1" y="358"/>
                </a:cxn>
                <a:cxn ang="0">
                  <a:pos x="0" y="370"/>
                </a:cxn>
                <a:cxn ang="0">
                  <a:pos x="0" y="370"/>
                </a:cxn>
                <a:cxn ang="0">
                  <a:pos x="0" y="372"/>
                </a:cxn>
                <a:cxn ang="0">
                  <a:pos x="1" y="373"/>
                </a:cxn>
                <a:cxn ang="0">
                  <a:pos x="3" y="374"/>
                </a:cxn>
                <a:cxn ang="0">
                  <a:pos x="4" y="374"/>
                </a:cxn>
                <a:cxn ang="0">
                  <a:pos x="6" y="374"/>
                </a:cxn>
                <a:cxn ang="0">
                  <a:pos x="8" y="373"/>
                </a:cxn>
                <a:cxn ang="0">
                  <a:pos x="9" y="372"/>
                </a:cxn>
                <a:cxn ang="0">
                  <a:pos x="9" y="370"/>
                </a:cxn>
                <a:cxn ang="0">
                  <a:pos x="9" y="370"/>
                </a:cxn>
                <a:cxn ang="0">
                  <a:pos x="10" y="357"/>
                </a:cxn>
                <a:cxn ang="0">
                  <a:pos x="12" y="345"/>
                </a:cxn>
                <a:cxn ang="0">
                  <a:pos x="18" y="319"/>
                </a:cxn>
                <a:cxn ang="0">
                  <a:pos x="34" y="270"/>
                </a:cxn>
                <a:cxn ang="0">
                  <a:pos x="34" y="270"/>
                </a:cxn>
                <a:cxn ang="0">
                  <a:pos x="46" y="222"/>
                </a:cxn>
                <a:cxn ang="0">
                  <a:pos x="53" y="199"/>
                </a:cxn>
                <a:cxn ang="0">
                  <a:pos x="62" y="176"/>
                </a:cxn>
                <a:cxn ang="0">
                  <a:pos x="62" y="176"/>
                </a:cxn>
                <a:cxn ang="0">
                  <a:pos x="78" y="129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101" y="64"/>
                </a:cxn>
                <a:cxn ang="0">
                  <a:pos x="106" y="44"/>
                </a:cxn>
                <a:cxn ang="0">
                  <a:pos x="111" y="25"/>
                </a:cxn>
                <a:cxn ang="0">
                  <a:pos x="112" y="14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374">
                  <a:moveTo>
                    <a:pt x="104" y="5"/>
                  </a:moveTo>
                  <a:lnTo>
                    <a:pt x="104" y="5"/>
                  </a:lnTo>
                  <a:lnTo>
                    <a:pt x="103" y="17"/>
                  </a:lnTo>
                  <a:lnTo>
                    <a:pt x="101" y="28"/>
                  </a:lnTo>
                  <a:lnTo>
                    <a:pt x="95" y="51"/>
                  </a:lnTo>
                  <a:lnTo>
                    <a:pt x="88" y="73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64" y="143"/>
                  </a:lnTo>
                  <a:lnTo>
                    <a:pt x="46" y="190"/>
                  </a:lnTo>
                  <a:lnTo>
                    <a:pt x="46" y="190"/>
                  </a:lnTo>
                  <a:lnTo>
                    <a:pt x="38" y="213"/>
                  </a:lnTo>
                  <a:lnTo>
                    <a:pt x="32" y="237"/>
                  </a:lnTo>
                  <a:lnTo>
                    <a:pt x="27" y="260"/>
                  </a:lnTo>
                  <a:lnTo>
                    <a:pt x="19" y="283"/>
                  </a:lnTo>
                  <a:lnTo>
                    <a:pt x="19" y="283"/>
                  </a:lnTo>
                  <a:lnTo>
                    <a:pt x="13" y="305"/>
                  </a:lnTo>
                  <a:lnTo>
                    <a:pt x="7" y="326"/>
                  </a:lnTo>
                  <a:lnTo>
                    <a:pt x="3" y="348"/>
                  </a:lnTo>
                  <a:lnTo>
                    <a:pt x="1" y="358"/>
                  </a:lnTo>
                  <a:lnTo>
                    <a:pt x="0" y="370"/>
                  </a:lnTo>
                  <a:lnTo>
                    <a:pt x="0" y="370"/>
                  </a:lnTo>
                  <a:lnTo>
                    <a:pt x="0" y="372"/>
                  </a:lnTo>
                  <a:lnTo>
                    <a:pt x="1" y="373"/>
                  </a:lnTo>
                  <a:lnTo>
                    <a:pt x="3" y="374"/>
                  </a:lnTo>
                  <a:lnTo>
                    <a:pt x="4" y="374"/>
                  </a:lnTo>
                  <a:lnTo>
                    <a:pt x="6" y="374"/>
                  </a:lnTo>
                  <a:lnTo>
                    <a:pt x="8" y="373"/>
                  </a:lnTo>
                  <a:lnTo>
                    <a:pt x="9" y="372"/>
                  </a:lnTo>
                  <a:lnTo>
                    <a:pt x="9" y="370"/>
                  </a:lnTo>
                  <a:lnTo>
                    <a:pt x="9" y="370"/>
                  </a:lnTo>
                  <a:lnTo>
                    <a:pt x="10" y="357"/>
                  </a:lnTo>
                  <a:lnTo>
                    <a:pt x="12" y="345"/>
                  </a:lnTo>
                  <a:lnTo>
                    <a:pt x="18" y="319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46" y="222"/>
                  </a:lnTo>
                  <a:lnTo>
                    <a:pt x="53" y="199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78" y="129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101" y="64"/>
                  </a:lnTo>
                  <a:lnTo>
                    <a:pt x="106" y="44"/>
                  </a:lnTo>
                  <a:lnTo>
                    <a:pt x="111" y="25"/>
                  </a:lnTo>
                  <a:lnTo>
                    <a:pt x="112" y="14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1" name="Freeform 937"/>
            <p:cNvSpPr/>
            <p:nvPr/>
          </p:nvSpPr>
          <p:spPr bwMode="auto">
            <a:xfrm>
              <a:off x="5564188" y="1374775"/>
              <a:ext cx="90488" cy="303213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49" y="33"/>
                </a:cxn>
                <a:cxn ang="0">
                  <a:pos x="137" y="63"/>
                </a:cxn>
                <a:cxn ang="0">
                  <a:pos x="116" y="134"/>
                </a:cxn>
                <a:cxn ang="0">
                  <a:pos x="110" y="153"/>
                </a:cxn>
                <a:cxn ang="0">
                  <a:pos x="91" y="205"/>
                </a:cxn>
                <a:cxn ang="0">
                  <a:pos x="83" y="225"/>
                </a:cxn>
                <a:cxn ang="0">
                  <a:pos x="67" y="284"/>
                </a:cxn>
                <a:cxn ang="0">
                  <a:pos x="49" y="358"/>
                </a:cxn>
                <a:cxn ang="0">
                  <a:pos x="29" y="432"/>
                </a:cxn>
                <a:cxn ang="0">
                  <a:pos x="17" y="469"/>
                </a:cxn>
                <a:cxn ang="0">
                  <a:pos x="5" y="506"/>
                </a:cxn>
                <a:cxn ang="0">
                  <a:pos x="1" y="521"/>
                </a:cxn>
                <a:cxn ang="0">
                  <a:pos x="0" y="569"/>
                </a:cxn>
                <a:cxn ang="0">
                  <a:pos x="0" y="571"/>
                </a:cxn>
                <a:cxn ang="0">
                  <a:pos x="3" y="573"/>
                </a:cxn>
                <a:cxn ang="0">
                  <a:pos x="6" y="573"/>
                </a:cxn>
                <a:cxn ang="0">
                  <a:pos x="9" y="571"/>
                </a:cxn>
                <a:cxn ang="0">
                  <a:pos x="9" y="569"/>
                </a:cxn>
                <a:cxn ang="0">
                  <a:pos x="10" y="534"/>
                </a:cxn>
                <a:cxn ang="0">
                  <a:pos x="14" y="509"/>
                </a:cxn>
                <a:cxn ang="0">
                  <a:pos x="16" y="501"/>
                </a:cxn>
                <a:cxn ang="0">
                  <a:pos x="40" y="425"/>
                </a:cxn>
                <a:cxn ang="0">
                  <a:pos x="50" y="389"/>
                </a:cxn>
                <a:cxn ang="0">
                  <a:pos x="78" y="278"/>
                </a:cxn>
                <a:cxn ang="0">
                  <a:pos x="83" y="259"/>
                </a:cxn>
                <a:cxn ang="0">
                  <a:pos x="101" y="206"/>
                </a:cxn>
                <a:cxn ang="0">
                  <a:pos x="126" y="137"/>
                </a:cxn>
                <a:cxn ang="0">
                  <a:pos x="135" y="105"/>
                </a:cxn>
                <a:cxn ang="0">
                  <a:pos x="143" y="73"/>
                </a:cxn>
                <a:cxn ang="0">
                  <a:pos x="157" y="39"/>
                </a:cxn>
                <a:cxn ang="0">
                  <a:pos x="170" y="6"/>
                </a:cxn>
                <a:cxn ang="0">
                  <a:pos x="170" y="4"/>
                </a:cxn>
                <a:cxn ang="0">
                  <a:pos x="169" y="1"/>
                </a:cxn>
                <a:cxn ang="0">
                  <a:pos x="165" y="0"/>
                </a:cxn>
                <a:cxn ang="0">
                  <a:pos x="162" y="2"/>
                </a:cxn>
                <a:cxn ang="0">
                  <a:pos x="161" y="4"/>
                </a:cxn>
              </a:cxnLst>
              <a:rect l="0" t="0" r="r" b="b"/>
              <a:pathLst>
                <a:path w="170" h="573">
                  <a:moveTo>
                    <a:pt x="161" y="4"/>
                  </a:moveTo>
                  <a:lnTo>
                    <a:pt x="161" y="4"/>
                  </a:lnTo>
                  <a:lnTo>
                    <a:pt x="156" y="18"/>
                  </a:lnTo>
                  <a:lnTo>
                    <a:pt x="149" y="33"/>
                  </a:lnTo>
                  <a:lnTo>
                    <a:pt x="142" y="47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0" y="153"/>
                  </a:lnTo>
                  <a:lnTo>
                    <a:pt x="104" y="170"/>
                  </a:lnTo>
                  <a:lnTo>
                    <a:pt x="91" y="205"/>
                  </a:lnTo>
                  <a:lnTo>
                    <a:pt x="91" y="205"/>
                  </a:lnTo>
                  <a:lnTo>
                    <a:pt x="83" y="225"/>
                  </a:lnTo>
                  <a:lnTo>
                    <a:pt x="77" y="245"/>
                  </a:lnTo>
                  <a:lnTo>
                    <a:pt x="67" y="284"/>
                  </a:lnTo>
                  <a:lnTo>
                    <a:pt x="67" y="284"/>
                  </a:lnTo>
                  <a:lnTo>
                    <a:pt x="49" y="358"/>
                  </a:lnTo>
                  <a:lnTo>
                    <a:pt x="39" y="394"/>
                  </a:lnTo>
                  <a:lnTo>
                    <a:pt x="29" y="432"/>
                  </a:lnTo>
                  <a:lnTo>
                    <a:pt x="29" y="432"/>
                  </a:lnTo>
                  <a:lnTo>
                    <a:pt x="17" y="469"/>
                  </a:lnTo>
                  <a:lnTo>
                    <a:pt x="5" y="506"/>
                  </a:lnTo>
                  <a:lnTo>
                    <a:pt x="5" y="506"/>
                  </a:lnTo>
                  <a:lnTo>
                    <a:pt x="3" y="513"/>
                  </a:lnTo>
                  <a:lnTo>
                    <a:pt x="1" y="521"/>
                  </a:lnTo>
                  <a:lnTo>
                    <a:pt x="0" y="537"/>
                  </a:lnTo>
                  <a:lnTo>
                    <a:pt x="0" y="569"/>
                  </a:lnTo>
                  <a:lnTo>
                    <a:pt x="0" y="569"/>
                  </a:lnTo>
                  <a:lnTo>
                    <a:pt x="0" y="571"/>
                  </a:lnTo>
                  <a:lnTo>
                    <a:pt x="1" y="572"/>
                  </a:lnTo>
                  <a:lnTo>
                    <a:pt x="3" y="573"/>
                  </a:lnTo>
                  <a:lnTo>
                    <a:pt x="5" y="573"/>
                  </a:lnTo>
                  <a:lnTo>
                    <a:pt x="6" y="573"/>
                  </a:lnTo>
                  <a:lnTo>
                    <a:pt x="8" y="572"/>
                  </a:lnTo>
                  <a:lnTo>
                    <a:pt x="9" y="571"/>
                  </a:lnTo>
                  <a:lnTo>
                    <a:pt x="9" y="569"/>
                  </a:lnTo>
                  <a:lnTo>
                    <a:pt x="9" y="569"/>
                  </a:lnTo>
                  <a:lnTo>
                    <a:pt x="9" y="551"/>
                  </a:lnTo>
                  <a:lnTo>
                    <a:pt x="10" y="534"/>
                  </a:lnTo>
                  <a:lnTo>
                    <a:pt x="12" y="517"/>
                  </a:lnTo>
                  <a:lnTo>
                    <a:pt x="14" y="509"/>
                  </a:lnTo>
                  <a:lnTo>
                    <a:pt x="16" y="501"/>
                  </a:lnTo>
                  <a:lnTo>
                    <a:pt x="16" y="501"/>
                  </a:lnTo>
                  <a:lnTo>
                    <a:pt x="30" y="464"/>
                  </a:lnTo>
                  <a:lnTo>
                    <a:pt x="40" y="425"/>
                  </a:lnTo>
                  <a:lnTo>
                    <a:pt x="40" y="425"/>
                  </a:lnTo>
                  <a:lnTo>
                    <a:pt x="50" y="389"/>
                  </a:lnTo>
                  <a:lnTo>
                    <a:pt x="61" y="352"/>
                  </a:lnTo>
                  <a:lnTo>
                    <a:pt x="78" y="278"/>
                  </a:lnTo>
                  <a:lnTo>
                    <a:pt x="78" y="278"/>
                  </a:lnTo>
                  <a:lnTo>
                    <a:pt x="83" y="259"/>
                  </a:lnTo>
                  <a:lnTo>
                    <a:pt x="89" y="242"/>
                  </a:lnTo>
                  <a:lnTo>
                    <a:pt x="101" y="206"/>
                  </a:lnTo>
                  <a:lnTo>
                    <a:pt x="113" y="172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35" y="105"/>
                  </a:lnTo>
                  <a:lnTo>
                    <a:pt x="143" y="73"/>
                  </a:lnTo>
                  <a:lnTo>
                    <a:pt x="143" y="73"/>
                  </a:lnTo>
                  <a:lnTo>
                    <a:pt x="150" y="57"/>
                  </a:lnTo>
                  <a:lnTo>
                    <a:pt x="157" y="39"/>
                  </a:lnTo>
                  <a:lnTo>
                    <a:pt x="164" y="23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70" y="4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2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2" name="Freeform 938"/>
            <p:cNvSpPr/>
            <p:nvPr/>
          </p:nvSpPr>
          <p:spPr bwMode="auto">
            <a:xfrm>
              <a:off x="5599113" y="1403350"/>
              <a:ext cx="80963" cy="295275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33" y="22"/>
                </a:cxn>
                <a:cxn ang="0">
                  <a:pos x="128" y="45"/>
                </a:cxn>
                <a:cxn ang="0">
                  <a:pos x="125" y="65"/>
                </a:cxn>
                <a:cxn ang="0">
                  <a:pos x="107" y="122"/>
                </a:cxn>
                <a:cxn ang="0">
                  <a:pos x="96" y="161"/>
                </a:cxn>
                <a:cxn ang="0">
                  <a:pos x="76" y="240"/>
                </a:cxn>
                <a:cxn ang="0">
                  <a:pos x="69" y="279"/>
                </a:cxn>
                <a:cxn ang="0">
                  <a:pos x="64" y="318"/>
                </a:cxn>
                <a:cxn ang="0">
                  <a:pos x="59" y="356"/>
                </a:cxn>
                <a:cxn ang="0">
                  <a:pos x="54" y="372"/>
                </a:cxn>
                <a:cxn ang="0">
                  <a:pos x="41" y="407"/>
                </a:cxn>
                <a:cxn ang="0">
                  <a:pos x="37" y="423"/>
                </a:cxn>
                <a:cxn ang="0">
                  <a:pos x="28" y="459"/>
                </a:cxn>
                <a:cxn ang="0">
                  <a:pos x="17" y="494"/>
                </a:cxn>
                <a:cxn ang="0">
                  <a:pos x="12" y="509"/>
                </a:cxn>
                <a:cxn ang="0">
                  <a:pos x="3" y="539"/>
                </a:cxn>
                <a:cxn ang="0">
                  <a:pos x="0" y="554"/>
                </a:cxn>
                <a:cxn ang="0">
                  <a:pos x="1" y="556"/>
                </a:cxn>
                <a:cxn ang="0">
                  <a:pos x="3" y="558"/>
                </a:cxn>
                <a:cxn ang="0">
                  <a:pos x="6" y="558"/>
                </a:cxn>
                <a:cxn ang="0">
                  <a:pos x="9" y="556"/>
                </a:cxn>
                <a:cxn ang="0">
                  <a:pos x="9" y="554"/>
                </a:cxn>
                <a:cxn ang="0">
                  <a:pos x="12" y="538"/>
                </a:cxn>
                <a:cxn ang="0">
                  <a:pos x="24" y="505"/>
                </a:cxn>
                <a:cxn ang="0">
                  <a:pos x="29" y="489"/>
                </a:cxn>
                <a:cxn ang="0">
                  <a:pos x="42" y="442"/>
                </a:cxn>
                <a:cxn ang="0">
                  <a:pos x="45" y="426"/>
                </a:cxn>
                <a:cxn ang="0">
                  <a:pos x="55" y="396"/>
                </a:cxn>
                <a:cxn ang="0">
                  <a:pos x="66" y="366"/>
                </a:cxn>
                <a:cxn ang="0">
                  <a:pos x="70" y="350"/>
                </a:cxn>
                <a:cxn ang="0">
                  <a:pos x="76" y="297"/>
                </a:cxn>
                <a:cxn ang="0">
                  <a:pos x="78" y="277"/>
                </a:cxn>
                <a:cxn ang="0">
                  <a:pos x="91" y="220"/>
                </a:cxn>
                <a:cxn ang="0">
                  <a:pos x="111" y="142"/>
                </a:cxn>
                <a:cxn ang="0">
                  <a:pos x="130" y="77"/>
                </a:cxn>
                <a:cxn ang="0">
                  <a:pos x="134" y="59"/>
                </a:cxn>
                <a:cxn ang="0">
                  <a:pos x="143" y="23"/>
                </a:cxn>
                <a:cxn ang="0">
                  <a:pos x="152" y="7"/>
                </a:cxn>
                <a:cxn ang="0">
                  <a:pos x="152" y="5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4" y="1"/>
                </a:cxn>
                <a:cxn ang="0">
                  <a:pos x="143" y="2"/>
                </a:cxn>
              </a:cxnLst>
              <a:rect l="0" t="0" r="r" b="b"/>
              <a:pathLst>
                <a:path w="152" h="558">
                  <a:moveTo>
                    <a:pt x="143" y="2"/>
                  </a:moveTo>
                  <a:lnTo>
                    <a:pt x="143" y="2"/>
                  </a:lnTo>
                  <a:lnTo>
                    <a:pt x="137" y="12"/>
                  </a:lnTo>
                  <a:lnTo>
                    <a:pt x="133" y="22"/>
                  </a:lnTo>
                  <a:lnTo>
                    <a:pt x="130" y="34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65"/>
                  </a:lnTo>
                  <a:lnTo>
                    <a:pt x="120" y="8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96" y="161"/>
                  </a:lnTo>
                  <a:lnTo>
                    <a:pt x="86" y="200"/>
                  </a:lnTo>
                  <a:lnTo>
                    <a:pt x="76" y="240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66" y="298"/>
                  </a:lnTo>
                  <a:lnTo>
                    <a:pt x="64" y="318"/>
                  </a:lnTo>
                  <a:lnTo>
                    <a:pt x="62" y="337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4" y="372"/>
                  </a:lnTo>
                  <a:lnTo>
                    <a:pt x="47" y="390"/>
                  </a:lnTo>
                  <a:lnTo>
                    <a:pt x="41" y="407"/>
                  </a:lnTo>
                  <a:lnTo>
                    <a:pt x="37" y="423"/>
                  </a:lnTo>
                  <a:lnTo>
                    <a:pt x="37" y="423"/>
                  </a:lnTo>
                  <a:lnTo>
                    <a:pt x="32" y="441"/>
                  </a:lnTo>
                  <a:lnTo>
                    <a:pt x="28" y="459"/>
                  </a:lnTo>
                  <a:lnTo>
                    <a:pt x="23" y="477"/>
                  </a:lnTo>
                  <a:lnTo>
                    <a:pt x="17" y="494"/>
                  </a:lnTo>
                  <a:lnTo>
                    <a:pt x="17" y="494"/>
                  </a:lnTo>
                  <a:lnTo>
                    <a:pt x="12" y="509"/>
                  </a:lnTo>
                  <a:lnTo>
                    <a:pt x="7" y="523"/>
                  </a:lnTo>
                  <a:lnTo>
                    <a:pt x="3" y="539"/>
                  </a:lnTo>
                  <a:lnTo>
                    <a:pt x="1" y="546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1" y="556"/>
                  </a:lnTo>
                  <a:lnTo>
                    <a:pt x="1" y="557"/>
                  </a:lnTo>
                  <a:lnTo>
                    <a:pt x="3" y="558"/>
                  </a:lnTo>
                  <a:lnTo>
                    <a:pt x="5" y="558"/>
                  </a:lnTo>
                  <a:lnTo>
                    <a:pt x="6" y="558"/>
                  </a:lnTo>
                  <a:lnTo>
                    <a:pt x="8" y="557"/>
                  </a:lnTo>
                  <a:lnTo>
                    <a:pt x="9" y="556"/>
                  </a:lnTo>
                  <a:lnTo>
                    <a:pt x="9" y="554"/>
                  </a:lnTo>
                  <a:lnTo>
                    <a:pt x="9" y="554"/>
                  </a:lnTo>
                  <a:lnTo>
                    <a:pt x="10" y="546"/>
                  </a:lnTo>
                  <a:lnTo>
                    <a:pt x="12" y="538"/>
                  </a:lnTo>
                  <a:lnTo>
                    <a:pt x="17" y="521"/>
                  </a:lnTo>
                  <a:lnTo>
                    <a:pt x="24" y="505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7" y="457"/>
                  </a:lnTo>
                  <a:lnTo>
                    <a:pt x="42" y="442"/>
                  </a:lnTo>
                  <a:lnTo>
                    <a:pt x="45" y="426"/>
                  </a:lnTo>
                  <a:lnTo>
                    <a:pt x="45" y="426"/>
                  </a:lnTo>
                  <a:lnTo>
                    <a:pt x="49" y="411"/>
                  </a:lnTo>
                  <a:lnTo>
                    <a:pt x="55" y="396"/>
                  </a:lnTo>
                  <a:lnTo>
                    <a:pt x="61" y="381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70" y="350"/>
                  </a:lnTo>
                  <a:lnTo>
                    <a:pt x="72" y="332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8" y="277"/>
                  </a:lnTo>
                  <a:lnTo>
                    <a:pt x="83" y="258"/>
                  </a:lnTo>
                  <a:lnTo>
                    <a:pt x="91" y="220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21" y="110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4" y="59"/>
                  </a:lnTo>
                  <a:lnTo>
                    <a:pt x="138" y="41"/>
                  </a:lnTo>
                  <a:lnTo>
                    <a:pt x="143" y="23"/>
                  </a:lnTo>
                  <a:lnTo>
                    <a:pt x="147" y="15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3" name="Freeform 939"/>
            <p:cNvSpPr/>
            <p:nvPr/>
          </p:nvSpPr>
          <p:spPr bwMode="auto">
            <a:xfrm>
              <a:off x="5622925" y="1427163"/>
              <a:ext cx="95250" cy="328613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79" y="1"/>
                </a:cxn>
                <a:cxn ang="0">
                  <a:pos x="175" y="0"/>
                </a:cxn>
                <a:cxn ang="0">
                  <a:pos x="172" y="1"/>
                </a:cxn>
                <a:cxn ang="0">
                  <a:pos x="171" y="4"/>
                </a:cxn>
                <a:cxn ang="0">
                  <a:pos x="170" y="23"/>
                </a:cxn>
                <a:cxn ang="0">
                  <a:pos x="166" y="59"/>
                </a:cxn>
                <a:cxn ang="0">
                  <a:pos x="160" y="76"/>
                </a:cxn>
                <a:cxn ang="0">
                  <a:pos x="145" y="116"/>
                </a:cxn>
                <a:cxn ang="0">
                  <a:pos x="130" y="154"/>
                </a:cxn>
                <a:cxn ang="0">
                  <a:pos x="118" y="194"/>
                </a:cxn>
                <a:cxn ang="0">
                  <a:pos x="89" y="273"/>
                </a:cxn>
                <a:cxn ang="0">
                  <a:pos x="74" y="312"/>
                </a:cxn>
                <a:cxn ang="0">
                  <a:pos x="60" y="348"/>
                </a:cxn>
                <a:cxn ang="0">
                  <a:pos x="50" y="384"/>
                </a:cxn>
                <a:cxn ang="0">
                  <a:pos x="42" y="421"/>
                </a:cxn>
                <a:cxn ang="0">
                  <a:pos x="36" y="460"/>
                </a:cxn>
                <a:cxn ang="0">
                  <a:pos x="31" y="504"/>
                </a:cxn>
                <a:cxn ang="0">
                  <a:pos x="24" y="537"/>
                </a:cxn>
                <a:cxn ang="0">
                  <a:pos x="20" y="548"/>
                </a:cxn>
                <a:cxn ang="0">
                  <a:pos x="7" y="581"/>
                </a:cxn>
                <a:cxn ang="0">
                  <a:pos x="0" y="607"/>
                </a:cxn>
                <a:cxn ang="0">
                  <a:pos x="0" y="616"/>
                </a:cxn>
                <a:cxn ang="0">
                  <a:pos x="1" y="620"/>
                </a:cxn>
                <a:cxn ang="0">
                  <a:pos x="4" y="621"/>
                </a:cxn>
                <a:cxn ang="0">
                  <a:pos x="7" y="620"/>
                </a:cxn>
                <a:cxn ang="0">
                  <a:pos x="10" y="616"/>
                </a:cxn>
                <a:cxn ang="0">
                  <a:pos x="11" y="606"/>
                </a:cxn>
                <a:cxn ang="0">
                  <a:pos x="18" y="578"/>
                </a:cxn>
                <a:cxn ang="0">
                  <a:pos x="32" y="543"/>
                </a:cxn>
                <a:cxn ang="0">
                  <a:pos x="34" y="534"/>
                </a:cxn>
                <a:cxn ang="0">
                  <a:pos x="41" y="506"/>
                </a:cxn>
                <a:cxn ang="0">
                  <a:pos x="45" y="469"/>
                </a:cxn>
                <a:cxn ang="0">
                  <a:pos x="52" y="423"/>
                </a:cxn>
                <a:cxn ang="0">
                  <a:pos x="61" y="379"/>
                </a:cxn>
                <a:cxn ang="0">
                  <a:pos x="75" y="336"/>
                </a:cxn>
                <a:cxn ang="0">
                  <a:pos x="92" y="292"/>
                </a:cxn>
                <a:cxn ang="0">
                  <a:pos x="107" y="257"/>
                </a:cxn>
                <a:cxn ang="0">
                  <a:pos x="143" y="149"/>
                </a:cxn>
                <a:cxn ang="0">
                  <a:pos x="149" y="129"/>
                </a:cxn>
                <a:cxn ang="0">
                  <a:pos x="164" y="91"/>
                </a:cxn>
                <a:cxn ang="0">
                  <a:pos x="173" y="72"/>
                </a:cxn>
                <a:cxn ang="0">
                  <a:pos x="177" y="56"/>
                </a:cxn>
                <a:cxn ang="0">
                  <a:pos x="180" y="22"/>
                </a:cxn>
                <a:cxn ang="0">
                  <a:pos x="180" y="4"/>
                </a:cxn>
              </a:cxnLst>
              <a:rect l="0" t="0" r="r" b="b"/>
              <a:pathLst>
                <a:path w="180" h="621">
                  <a:moveTo>
                    <a:pt x="180" y="4"/>
                  </a:move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0" y="23"/>
                  </a:lnTo>
                  <a:lnTo>
                    <a:pt x="169" y="41"/>
                  </a:lnTo>
                  <a:lnTo>
                    <a:pt x="166" y="59"/>
                  </a:lnTo>
                  <a:lnTo>
                    <a:pt x="160" y="76"/>
                  </a:lnTo>
                  <a:lnTo>
                    <a:pt x="160" y="76"/>
                  </a:lnTo>
                  <a:lnTo>
                    <a:pt x="153" y="96"/>
                  </a:lnTo>
                  <a:lnTo>
                    <a:pt x="145" y="116"/>
                  </a:lnTo>
                  <a:lnTo>
                    <a:pt x="138" y="134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18" y="194"/>
                  </a:lnTo>
                  <a:lnTo>
                    <a:pt x="104" y="233"/>
                  </a:lnTo>
                  <a:lnTo>
                    <a:pt x="89" y="273"/>
                  </a:lnTo>
                  <a:lnTo>
                    <a:pt x="74" y="312"/>
                  </a:lnTo>
                  <a:lnTo>
                    <a:pt x="74" y="312"/>
                  </a:lnTo>
                  <a:lnTo>
                    <a:pt x="66" y="330"/>
                  </a:lnTo>
                  <a:lnTo>
                    <a:pt x="60" y="348"/>
                  </a:lnTo>
                  <a:lnTo>
                    <a:pt x="54" y="367"/>
                  </a:lnTo>
                  <a:lnTo>
                    <a:pt x="50" y="384"/>
                  </a:lnTo>
                  <a:lnTo>
                    <a:pt x="46" y="403"/>
                  </a:lnTo>
                  <a:lnTo>
                    <a:pt x="42" y="421"/>
                  </a:lnTo>
                  <a:lnTo>
                    <a:pt x="36" y="460"/>
                  </a:lnTo>
                  <a:lnTo>
                    <a:pt x="36" y="460"/>
                  </a:lnTo>
                  <a:lnTo>
                    <a:pt x="33" y="482"/>
                  </a:lnTo>
                  <a:lnTo>
                    <a:pt x="31" y="504"/>
                  </a:lnTo>
                  <a:lnTo>
                    <a:pt x="26" y="526"/>
                  </a:lnTo>
                  <a:lnTo>
                    <a:pt x="24" y="537"/>
                  </a:lnTo>
                  <a:lnTo>
                    <a:pt x="20" y="548"/>
                  </a:lnTo>
                  <a:lnTo>
                    <a:pt x="20" y="548"/>
                  </a:lnTo>
                  <a:lnTo>
                    <a:pt x="14" y="564"/>
                  </a:lnTo>
                  <a:lnTo>
                    <a:pt x="7" y="581"/>
                  </a:lnTo>
                  <a:lnTo>
                    <a:pt x="2" y="598"/>
                  </a:lnTo>
                  <a:lnTo>
                    <a:pt x="0" y="607"/>
                  </a:lnTo>
                  <a:lnTo>
                    <a:pt x="0" y="616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1" y="620"/>
                  </a:lnTo>
                  <a:lnTo>
                    <a:pt x="2" y="620"/>
                  </a:lnTo>
                  <a:lnTo>
                    <a:pt x="4" y="621"/>
                  </a:lnTo>
                  <a:lnTo>
                    <a:pt x="6" y="620"/>
                  </a:lnTo>
                  <a:lnTo>
                    <a:pt x="7" y="620"/>
                  </a:lnTo>
                  <a:lnTo>
                    <a:pt x="9" y="618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1" y="606"/>
                  </a:lnTo>
                  <a:lnTo>
                    <a:pt x="12" y="597"/>
                  </a:lnTo>
                  <a:lnTo>
                    <a:pt x="18" y="578"/>
                  </a:lnTo>
                  <a:lnTo>
                    <a:pt x="25" y="561"/>
                  </a:lnTo>
                  <a:lnTo>
                    <a:pt x="32" y="543"/>
                  </a:lnTo>
                  <a:lnTo>
                    <a:pt x="32" y="543"/>
                  </a:lnTo>
                  <a:lnTo>
                    <a:pt x="34" y="534"/>
                  </a:lnTo>
                  <a:lnTo>
                    <a:pt x="37" y="525"/>
                  </a:lnTo>
                  <a:lnTo>
                    <a:pt x="41" y="506"/>
                  </a:lnTo>
                  <a:lnTo>
                    <a:pt x="45" y="469"/>
                  </a:lnTo>
                  <a:lnTo>
                    <a:pt x="45" y="469"/>
                  </a:lnTo>
                  <a:lnTo>
                    <a:pt x="48" y="445"/>
                  </a:lnTo>
                  <a:lnTo>
                    <a:pt x="52" y="423"/>
                  </a:lnTo>
                  <a:lnTo>
                    <a:pt x="56" y="401"/>
                  </a:lnTo>
                  <a:lnTo>
                    <a:pt x="61" y="379"/>
                  </a:lnTo>
                  <a:lnTo>
                    <a:pt x="67" y="357"/>
                  </a:lnTo>
                  <a:lnTo>
                    <a:pt x="75" y="336"/>
                  </a:lnTo>
                  <a:lnTo>
                    <a:pt x="83" y="314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107" y="257"/>
                  </a:lnTo>
                  <a:lnTo>
                    <a:pt x="119" y="221"/>
                  </a:lnTo>
                  <a:lnTo>
                    <a:pt x="143" y="149"/>
                  </a:lnTo>
                  <a:lnTo>
                    <a:pt x="143" y="149"/>
                  </a:lnTo>
                  <a:lnTo>
                    <a:pt x="149" y="129"/>
                  </a:lnTo>
                  <a:lnTo>
                    <a:pt x="157" y="111"/>
                  </a:lnTo>
                  <a:lnTo>
                    <a:pt x="164" y="91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5" y="64"/>
                  </a:lnTo>
                  <a:lnTo>
                    <a:pt x="177" y="56"/>
                  </a:lnTo>
                  <a:lnTo>
                    <a:pt x="179" y="38"/>
                  </a:lnTo>
                  <a:lnTo>
                    <a:pt x="180" y="2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4" name="Freeform 940"/>
            <p:cNvSpPr/>
            <p:nvPr/>
          </p:nvSpPr>
          <p:spPr bwMode="auto">
            <a:xfrm>
              <a:off x="5653088" y="1449388"/>
              <a:ext cx="100013" cy="322263"/>
            </a:xfrm>
            <a:custGeom>
              <a:avLst/>
              <a:gdLst/>
              <a:ahLst/>
              <a:cxnLst>
                <a:cxn ang="0">
                  <a:pos x="180" y="6"/>
                </a:cxn>
                <a:cxn ang="0">
                  <a:pos x="177" y="21"/>
                </a:cxn>
                <a:cxn ang="0">
                  <a:pos x="170" y="37"/>
                </a:cxn>
                <a:cxn ang="0">
                  <a:pos x="165" y="58"/>
                </a:cxn>
                <a:cxn ang="0">
                  <a:pos x="160" y="79"/>
                </a:cxn>
                <a:cxn ang="0">
                  <a:pos x="149" y="115"/>
                </a:cxn>
                <a:cxn ang="0">
                  <a:pos x="136" y="152"/>
                </a:cxn>
                <a:cxn ang="0">
                  <a:pos x="110" y="227"/>
                </a:cxn>
                <a:cxn ang="0">
                  <a:pos x="81" y="301"/>
                </a:cxn>
                <a:cxn ang="0">
                  <a:pos x="55" y="375"/>
                </a:cxn>
                <a:cxn ang="0">
                  <a:pos x="33" y="452"/>
                </a:cxn>
                <a:cxn ang="0">
                  <a:pos x="24" y="489"/>
                </a:cxn>
                <a:cxn ang="0">
                  <a:pos x="7" y="563"/>
                </a:cxn>
                <a:cxn ang="0">
                  <a:pos x="0" y="602"/>
                </a:cxn>
                <a:cxn ang="0">
                  <a:pos x="2" y="607"/>
                </a:cxn>
                <a:cxn ang="0">
                  <a:pos x="7" y="606"/>
                </a:cxn>
                <a:cxn ang="0">
                  <a:pos x="12" y="602"/>
                </a:cxn>
                <a:cxn ang="0">
                  <a:pos x="13" y="596"/>
                </a:cxn>
                <a:cxn ang="0">
                  <a:pos x="11" y="593"/>
                </a:cxn>
                <a:cxn ang="0">
                  <a:pos x="18" y="560"/>
                </a:cxn>
                <a:cxn ang="0">
                  <a:pos x="33" y="495"/>
                </a:cxn>
                <a:cxn ang="0">
                  <a:pos x="40" y="462"/>
                </a:cxn>
                <a:cxn ang="0">
                  <a:pos x="50" y="422"/>
                </a:cxn>
                <a:cxn ang="0">
                  <a:pos x="74" y="342"/>
                </a:cxn>
                <a:cxn ang="0">
                  <a:pos x="90" y="304"/>
                </a:cxn>
                <a:cxn ang="0">
                  <a:pos x="134" y="185"/>
                </a:cxn>
                <a:cxn ang="0">
                  <a:pos x="148" y="146"/>
                </a:cxn>
                <a:cxn ang="0">
                  <a:pos x="172" y="74"/>
                </a:cxn>
                <a:cxn ang="0">
                  <a:pos x="177" y="52"/>
                </a:cxn>
                <a:cxn ang="0">
                  <a:pos x="183" y="31"/>
                </a:cxn>
                <a:cxn ang="0">
                  <a:pos x="187" y="19"/>
                </a:cxn>
                <a:cxn ang="0">
                  <a:pos x="189" y="6"/>
                </a:cxn>
                <a:cxn ang="0">
                  <a:pos x="189" y="3"/>
                </a:cxn>
                <a:cxn ang="0">
                  <a:pos x="187" y="0"/>
                </a:cxn>
                <a:cxn ang="0">
                  <a:pos x="182" y="1"/>
                </a:cxn>
                <a:cxn ang="0">
                  <a:pos x="180" y="6"/>
                </a:cxn>
              </a:cxnLst>
              <a:rect l="0" t="0" r="r" b="b"/>
              <a:pathLst>
                <a:path w="189" h="608">
                  <a:moveTo>
                    <a:pt x="180" y="6"/>
                  </a:moveTo>
                  <a:lnTo>
                    <a:pt x="180" y="6"/>
                  </a:lnTo>
                  <a:lnTo>
                    <a:pt x="179" y="14"/>
                  </a:lnTo>
                  <a:lnTo>
                    <a:pt x="177" y="21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67" y="47"/>
                  </a:lnTo>
                  <a:lnTo>
                    <a:pt x="165" y="58"/>
                  </a:lnTo>
                  <a:lnTo>
                    <a:pt x="163" y="6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49" y="115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23" y="189"/>
                  </a:lnTo>
                  <a:lnTo>
                    <a:pt x="110" y="227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66" y="338"/>
                  </a:lnTo>
                  <a:lnTo>
                    <a:pt x="55" y="375"/>
                  </a:lnTo>
                  <a:lnTo>
                    <a:pt x="43" y="414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24" y="489"/>
                  </a:lnTo>
                  <a:lnTo>
                    <a:pt x="16" y="526"/>
                  </a:lnTo>
                  <a:lnTo>
                    <a:pt x="7" y="563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0" y="605"/>
                  </a:lnTo>
                  <a:lnTo>
                    <a:pt x="2" y="607"/>
                  </a:lnTo>
                  <a:lnTo>
                    <a:pt x="5" y="608"/>
                  </a:lnTo>
                  <a:lnTo>
                    <a:pt x="7" y="606"/>
                  </a:lnTo>
                  <a:lnTo>
                    <a:pt x="12" y="602"/>
                  </a:lnTo>
                  <a:lnTo>
                    <a:pt x="12" y="602"/>
                  </a:lnTo>
                  <a:lnTo>
                    <a:pt x="13" y="598"/>
                  </a:lnTo>
                  <a:lnTo>
                    <a:pt x="13" y="596"/>
                  </a:lnTo>
                  <a:lnTo>
                    <a:pt x="12" y="595"/>
                  </a:lnTo>
                  <a:lnTo>
                    <a:pt x="11" y="593"/>
                  </a:lnTo>
                  <a:lnTo>
                    <a:pt x="11" y="593"/>
                  </a:lnTo>
                  <a:lnTo>
                    <a:pt x="18" y="560"/>
                  </a:lnTo>
                  <a:lnTo>
                    <a:pt x="26" y="528"/>
                  </a:lnTo>
                  <a:lnTo>
                    <a:pt x="33" y="495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4" y="441"/>
                  </a:lnTo>
                  <a:lnTo>
                    <a:pt x="50" y="422"/>
                  </a:lnTo>
                  <a:lnTo>
                    <a:pt x="61" y="382"/>
                  </a:lnTo>
                  <a:lnTo>
                    <a:pt x="74" y="342"/>
                  </a:lnTo>
                  <a:lnTo>
                    <a:pt x="90" y="304"/>
                  </a:lnTo>
                  <a:lnTo>
                    <a:pt x="90" y="304"/>
                  </a:lnTo>
                  <a:lnTo>
                    <a:pt x="120" y="226"/>
                  </a:lnTo>
                  <a:lnTo>
                    <a:pt x="134" y="185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60" y="110"/>
                  </a:lnTo>
                  <a:lnTo>
                    <a:pt x="172" y="74"/>
                  </a:lnTo>
                  <a:lnTo>
                    <a:pt x="172" y="74"/>
                  </a:lnTo>
                  <a:lnTo>
                    <a:pt x="177" y="52"/>
                  </a:lnTo>
                  <a:lnTo>
                    <a:pt x="180" y="42"/>
                  </a:lnTo>
                  <a:lnTo>
                    <a:pt x="183" y="31"/>
                  </a:lnTo>
                  <a:lnTo>
                    <a:pt x="183" y="31"/>
                  </a:lnTo>
                  <a:lnTo>
                    <a:pt x="187" y="19"/>
                  </a:lnTo>
                  <a:lnTo>
                    <a:pt x="188" y="12"/>
                  </a:lnTo>
                  <a:lnTo>
                    <a:pt x="189" y="6"/>
                  </a:lnTo>
                  <a:lnTo>
                    <a:pt x="189" y="6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3"/>
                  </a:lnTo>
                  <a:lnTo>
                    <a:pt x="180" y="6"/>
                  </a:lnTo>
                  <a:lnTo>
                    <a:pt x="18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5" name="Freeform 941"/>
            <p:cNvSpPr/>
            <p:nvPr/>
          </p:nvSpPr>
          <p:spPr bwMode="auto">
            <a:xfrm>
              <a:off x="5673725" y="1492250"/>
              <a:ext cx="115888" cy="327025"/>
            </a:xfrm>
            <a:custGeom>
              <a:avLst/>
              <a:gdLst/>
              <a:ahLst/>
              <a:cxnLst>
                <a:cxn ang="0">
                  <a:pos x="210" y="3"/>
                </a:cxn>
                <a:cxn ang="0">
                  <a:pos x="202" y="39"/>
                </a:cxn>
                <a:cxn ang="0">
                  <a:pos x="194" y="74"/>
                </a:cxn>
                <a:cxn ang="0">
                  <a:pos x="185" y="98"/>
                </a:cxn>
                <a:cxn ang="0">
                  <a:pos x="159" y="168"/>
                </a:cxn>
                <a:cxn ang="0">
                  <a:pos x="151" y="192"/>
                </a:cxn>
                <a:cxn ang="0">
                  <a:pos x="121" y="261"/>
                </a:cxn>
                <a:cxn ang="0">
                  <a:pos x="79" y="352"/>
                </a:cxn>
                <a:cxn ang="0">
                  <a:pos x="71" y="372"/>
                </a:cxn>
                <a:cxn ang="0">
                  <a:pos x="50" y="432"/>
                </a:cxn>
                <a:cxn ang="0">
                  <a:pos x="28" y="513"/>
                </a:cxn>
                <a:cxn ang="0">
                  <a:pos x="19" y="546"/>
                </a:cxn>
                <a:cxn ang="0">
                  <a:pos x="8" y="579"/>
                </a:cxn>
                <a:cxn ang="0">
                  <a:pos x="5" y="588"/>
                </a:cxn>
                <a:cxn ang="0">
                  <a:pos x="0" y="605"/>
                </a:cxn>
                <a:cxn ang="0">
                  <a:pos x="2" y="614"/>
                </a:cxn>
                <a:cxn ang="0">
                  <a:pos x="3" y="616"/>
                </a:cxn>
                <a:cxn ang="0">
                  <a:pos x="7" y="617"/>
                </a:cxn>
                <a:cxn ang="0">
                  <a:pos x="11" y="614"/>
                </a:cxn>
                <a:cxn ang="0">
                  <a:pos x="11" y="609"/>
                </a:cxn>
                <a:cxn ang="0">
                  <a:pos x="10" y="605"/>
                </a:cxn>
                <a:cxn ang="0">
                  <a:pos x="12" y="594"/>
                </a:cxn>
                <a:cxn ang="0">
                  <a:pos x="19" y="575"/>
                </a:cxn>
                <a:cxn ang="0">
                  <a:pos x="24" y="567"/>
                </a:cxn>
                <a:cxn ang="0">
                  <a:pos x="28" y="560"/>
                </a:cxn>
                <a:cxn ang="0">
                  <a:pos x="33" y="533"/>
                </a:cxn>
                <a:cxn ang="0">
                  <a:pos x="44" y="491"/>
                </a:cxn>
                <a:cxn ang="0">
                  <a:pos x="55" y="449"/>
                </a:cxn>
                <a:cxn ang="0">
                  <a:pos x="83" y="367"/>
                </a:cxn>
                <a:cxn ang="0">
                  <a:pos x="101" y="327"/>
                </a:cxn>
                <a:cxn ang="0">
                  <a:pos x="137" y="250"/>
                </a:cxn>
                <a:cxn ang="0">
                  <a:pos x="169" y="171"/>
                </a:cxn>
                <a:cxn ang="0">
                  <a:pos x="184" y="128"/>
                </a:cxn>
                <a:cxn ang="0">
                  <a:pos x="200" y="86"/>
                </a:cxn>
                <a:cxn ang="0">
                  <a:pos x="210" y="45"/>
                </a:cxn>
                <a:cxn ang="0">
                  <a:pos x="219" y="6"/>
                </a:cxn>
                <a:cxn ang="0">
                  <a:pos x="219" y="4"/>
                </a:cxn>
                <a:cxn ang="0">
                  <a:pos x="217" y="1"/>
                </a:cxn>
                <a:cxn ang="0">
                  <a:pos x="214" y="0"/>
                </a:cxn>
                <a:cxn ang="0">
                  <a:pos x="211" y="2"/>
                </a:cxn>
                <a:cxn ang="0">
                  <a:pos x="210" y="3"/>
                </a:cxn>
              </a:cxnLst>
              <a:rect l="0" t="0" r="r" b="b"/>
              <a:pathLst>
                <a:path w="219" h="617">
                  <a:moveTo>
                    <a:pt x="210" y="3"/>
                  </a:moveTo>
                  <a:lnTo>
                    <a:pt x="210" y="3"/>
                  </a:lnTo>
                  <a:lnTo>
                    <a:pt x="205" y="21"/>
                  </a:lnTo>
                  <a:lnTo>
                    <a:pt x="202" y="39"/>
                  </a:lnTo>
                  <a:lnTo>
                    <a:pt x="198" y="57"/>
                  </a:lnTo>
                  <a:lnTo>
                    <a:pt x="194" y="74"/>
                  </a:lnTo>
                  <a:lnTo>
                    <a:pt x="194" y="74"/>
                  </a:lnTo>
                  <a:lnTo>
                    <a:pt x="185" y="98"/>
                  </a:lnTo>
                  <a:lnTo>
                    <a:pt x="177" y="122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1" y="192"/>
                  </a:lnTo>
                  <a:lnTo>
                    <a:pt x="142" y="216"/>
                  </a:lnTo>
                  <a:lnTo>
                    <a:pt x="121" y="261"/>
                  </a:lnTo>
                  <a:lnTo>
                    <a:pt x="100" y="307"/>
                  </a:lnTo>
                  <a:lnTo>
                    <a:pt x="79" y="352"/>
                  </a:lnTo>
                  <a:lnTo>
                    <a:pt x="79" y="352"/>
                  </a:lnTo>
                  <a:lnTo>
                    <a:pt x="71" y="372"/>
                  </a:lnTo>
                  <a:lnTo>
                    <a:pt x="63" y="391"/>
                  </a:lnTo>
                  <a:lnTo>
                    <a:pt x="50" y="432"/>
                  </a:lnTo>
                  <a:lnTo>
                    <a:pt x="39" y="472"/>
                  </a:lnTo>
                  <a:lnTo>
                    <a:pt x="28" y="513"/>
                  </a:lnTo>
                  <a:lnTo>
                    <a:pt x="28" y="513"/>
                  </a:lnTo>
                  <a:lnTo>
                    <a:pt x="19" y="546"/>
                  </a:lnTo>
                  <a:lnTo>
                    <a:pt x="14" y="563"/>
                  </a:lnTo>
                  <a:lnTo>
                    <a:pt x="8" y="579"/>
                  </a:lnTo>
                  <a:lnTo>
                    <a:pt x="8" y="579"/>
                  </a:lnTo>
                  <a:lnTo>
                    <a:pt x="5" y="588"/>
                  </a:lnTo>
                  <a:lnTo>
                    <a:pt x="1" y="596"/>
                  </a:lnTo>
                  <a:lnTo>
                    <a:pt x="0" y="605"/>
                  </a:lnTo>
                  <a:lnTo>
                    <a:pt x="0" y="610"/>
                  </a:lnTo>
                  <a:lnTo>
                    <a:pt x="2" y="614"/>
                  </a:lnTo>
                  <a:lnTo>
                    <a:pt x="2" y="614"/>
                  </a:lnTo>
                  <a:lnTo>
                    <a:pt x="3" y="616"/>
                  </a:lnTo>
                  <a:lnTo>
                    <a:pt x="5" y="617"/>
                  </a:lnTo>
                  <a:lnTo>
                    <a:pt x="7" y="617"/>
                  </a:lnTo>
                  <a:lnTo>
                    <a:pt x="8" y="616"/>
                  </a:lnTo>
                  <a:lnTo>
                    <a:pt x="11" y="614"/>
                  </a:lnTo>
                  <a:lnTo>
                    <a:pt x="11" y="611"/>
                  </a:lnTo>
                  <a:lnTo>
                    <a:pt x="11" y="609"/>
                  </a:lnTo>
                  <a:lnTo>
                    <a:pt x="11" y="609"/>
                  </a:lnTo>
                  <a:lnTo>
                    <a:pt x="10" y="605"/>
                  </a:lnTo>
                  <a:lnTo>
                    <a:pt x="10" y="600"/>
                  </a:lnTo>
                  <a:lnTo>
                    <a:pt x="12" y="594"/>
                  </a:lnTo>
                  <a:lnTo>
                    <a:pt x="14" y="587"/>
                  </a:lnTo>
                  <a:lnTo>
                    <a:pt x="19" y="575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6" y="563"/>
                  </a:lnTo>
                  <a:lnTo>
                    <a:pt x="28" y="560"/>
                  </a:lnTo>
                  <a:lnTo>
                    <a:pt x="30" y="551"/>
                  </a:lnTo>
                  <a:lnTo>
                    <a:pt x="33" y="533"/>
                  </a:lnTo>
                  <a:lnTo>
                    <a:pt x="33" y="533"/>
                  </a:lnTo>
                  <a:lnTo>
                    <a:pt x="44" y="491"/>
                  </a:lnTo>
                  <a:lnTo>
                    <a:pt x="44" y="491"/>
                  </a:lnTo>
                  <a:lnTo>
                    <a:pt x="55" y="449"/>
                  </a:lnTo>
                  <a:lnTo>
                    <a:pt x="69" y="408"/>
                  </a:lnTo>
                  <a:lnTo>
                    <a:pt x="83" y="367"/>
                  </a:lnTo>
                  <a:lnTo>
                    <a:pt x="91" y="34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37" y="250"/>
                  </a:lnTo>
                  <a:lnTo>
                    <a:pt x="153" y="211"/>
                  </a:lnTo>
                  <a:lnTo>
                    <a:pt x="169" y="171"/>
                  </a:lnTo>
                  <a:lnTo>
                    <a:pt x="169" y="171"/>
                  </a:lnTo>
                  <a:lnTo>
                    <a:pt x="184" y="12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206" y="65"/>
                  </a:lnTo>
                  <a:lnTo>
                    <a:pt x="210" y="45"/>
                  </a:lnTo>
                  <a:lnTo>
                    <a:pt x="214" y="26"/>
                  </a:lnTo>
                  <a:lnTo>
                    <a:pt x="219" y="6"/>
                  </a:lnTo>
                  <a:lnTo>
                    <a:pt x="219" y="6"/>
                  </a:lnTo>
                  <a:lnTo>
                    <a:pt x="219" y="4"/>
                  </a:lnTo>
                  <a:lnTo>
                    <a:pt x="219" y="2"/>
                  </a:lnTo>
                  <a:lnTo>
                    <a:pt x="217" y="1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1" y="2"/>
                  </a:lnTo>
                  <a:lnTo>
                    <a:pt x="210" y="3"/>
                  </a:lnTo>
                  <a:lnTo>
                    <a:pt x="2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6" name="Freeform 942"/>
            <p:cNvSpPr/>
            <p:nvPr/>
          </p:nvSpPr>
          <p:spPr bwMode="auto">
            <a:xfrm>
              <a:off x="5770563" y="1530350"/>
              <a:ext cx="52388" cy="134938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13"/>
                </a:cxn>
                <a:cxn ang="0">
                  <a:pos x="88" y="21"/>
                </a:cxn>
                <a:cxn ang="0">
                  <a:pos x="84" y="36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68" y="81"/>
                </a:cxn>
                <a:cxn ang="0">
                  <a:pos x="62" y="94"/>
                </a:cxn>
                <a:cxn ang="0">
                  <a:pos x="57" y="109"/>
                </a:cxn>
                <a:cxn ang="0">
                  <a:pos x="52" y="122"/>
                </a:cxn>
                <a:cxn ang="0">
                  <a:pos x="52" y="122"/>
                </a:cxn>
                <a:cxn ang="0">
                  <a:pos x="46" y="139"/>
                </a:cxn>
                <a:cxn ang="0">
                  <a:pos x="39" y="154"/>
                </a:cxn>
                <a:cxn ang="0">
                  <a:pos x="25" y="186"/>
                </a:cxn>
                <a:cxn ang="0">
                  <a:pos x="25" y="186"/>
                </a:cxn>
                <a:cxn ang="0">
                  <a:pos x="20" y="202"/>
                </a:cxn>
                <a:cxn ang="0">
                  <a:pos x="15" y="218"/>
                </a:cxn>
                <a:cxn ang="0">
                  <a:pos x="9" y="234"/>
                </a:cxn>
                <a:cxn ang="0">
                  <a:pos x="5" y="242"/>
                </a:cxn>
                <a:cxn ang="0">
                  <a:pos x="1" y="248"/>
                </a:cxn>
                <a:cxn ang="0">
                  <a:pos x="1" y="248"/>
                </a:cxn>
                <a:cxn ang="0">
                  <a:pos x="0" y="250"/>
                </a:cxn>
                <a:cxn ang="0">
                  <a:pos x="0" y="251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6"/>
                </a:cxn>
                <a:cxn ang="0">
                  <a:pos x="6" y="256"/>
                </a:cxn>
                <a:cxn ang="0">
                  <a:pos x="7" y="254"/>
                </a:cxn>
                <a:cxn ang="0">
                  <a:pos x="7" y="254"/>
                </a:cxn>
                <a:cxn ang="0">
                  <a:pos x="14" y="245"/>
                </a:cxn>
                <a:cxn ang="0">
                  <a:pos x="19" y="235"/>
                </a:cxn>
                <a:cxn ang="0">
                  <a:pos x="25" y="212"/>
                </a:cxn>
                <a:cxn ang="0">
                  <a:pos x="25" y="212"/>
                </a:cxn>
                <a:cxn ang="0">
                  <a:pos x="32" y="193"/>
                </a:cxn>
                <a:cxn ang="0">
                  <a:pos x="40" y="176"/>
                </a:cxn>
                <a:cxn ang="0">
                  <a:pos x="49" y="157"/>
                </a:cxn>
                <a:cxn ang="0">
                  <a:pos x="56" y="140"/>
                </a:cxn>
                <a:cxn ang="0">
                  <a:pos x="56" y="140"/>
                </a:cxn>
                <a:cxn ang="0">
                  <a:pos x="70" y="105"/>
                </a:cxn>
                <a:cxn ang="0">
                  <a:pos x="77" y="87"/>
                </a:cxn>
                <a:cxn ang="0">
                  <a:pos x="83" y="69"/>
                </a:cxn>
                <a:cxn ang="0">
                  <a:pos x="83" y="69"/>
                </a:cxn>
                <a:cxn ang="0">
                  <a:pos x="88" y="53"/>
                </a:cxn>
                <a:cxn ang="0">
                  <a:pos x="93" y="37"/>
                </a:cxn>
                <a:cxn ang="0">
                  <a:pos x="97" y="22"/>
                </a:cxn>
                <a:cxn ang="0">
                  <a:pos x="98" y="14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56">
                  <a:moveTo>
                    <a:pt x="90" y="4"/>
                  </a:moveTo>
                  <a:lnTo>
                    <a:pt x="90" y="4"/>
                  </a:lnTo>
                  <a:lnTo>
                    <a:pt x="89" y="13"/>
                  </a:lnTo>
                  <a:lnTo>
                    <a:pt x="88" y="21"/>
                  </a:lnTo>
                  <a:lnTo>
                    <a:pt x="84" y="36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68" y="81"/>
                  </a:lnTo>
                  <a:lnTo>
                    <a:pt x="62" y="94"/>
                  </a:lnTo>
                  <a:lnTo>
                    <a:pt x="57" y="109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46" y="139"/>
                  </a:lnTo>
                  <a:lnTo>
                    <a:pt x="39" y="154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0" y="202"/>
                  </a:lnTo>
                  <a:lnTo>
                    <a:pt x="15" y="218"/>
                  </a:lnTo>
                  <a:lnTo>
                    <a:pt x="9" y="234"/>
                  </a:lnTo>
                  <a:lnTo>
                    <a:pt x="5" y="242"/>
                  </a:lnTo>
                  <a:lnTo>
                    <a:pt x="1" y="248"/>
                  </a:lnTo>
                  <a:lnTo>
                    <a:pt x="1" y="248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6"/>
                  </a:lnTo>
                  <a:lnTo>
                    <a:pt x="6" y="256"/>
                  </a:lnTo>
                  <a:lnTo>
                    <a:pt x="7" y="254"/>
                  </a:lnTo>
                  <a:lnTo>
                    <a:pt x="7" y="254"/>
                  </a:lnTo>
                  <a:lnTo>
                    <a:pt x="14" y="245"/>
                  </a:lnTo>
                  <a:lnTo>
                    <a:pt x="19" y="235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32" y="193"/>
                  </a:lnTo>
                  <a:lnTo>
                    <a:pt x="40" y="176"/>
                  </a:lnTo>
                  <a:lnTo>
                    <a:pt x="49" y="157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70" y="105"/>
                  </a:lnTo>
                  <a:lnTo>
                    <a:pt x="77" y="8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8" y="53"/>
                  </a:lnTo>
                  <a:lnTo>
                    <a:pt x="93" y="37"/>
                  </a:lnTo>
                  <a:lnTo>
                    <a:pt x="97" y="22"/>
                  </a:lnTo>
                  <a:lnTo>
                    <a:pt x="98" y="1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7" name="Freeform 943"/>
            <p:cNvSpPr/>
            <p:nvPr/>
          </p:nvSpPr>
          <p:spPr bwMode="auto">
            <a:xfrm>
              <a:off x="5800725" y="1568450"/>
              <a:ext cx="31750" cy="8731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50" y="24"/>
                </a:cxn>
                <a:cxn ang="0">
                  <a:pos x="44" y="44"/>
                </a:cxn>
                <a:cxn ang="0">
                  <a:pos x="38" y="64"/>
                </a:cxn>
                <a:cxn ang="0">
                  <a:pos x="31" y="83"/>
                </a:cxn>
                <a:cxn ang="0">
                  <a:pos x="15" y="120"/>
                </a:cxn>
                <a:cxn ang="0">
                  <a:pos x="8" y="140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4" y="165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9" y="139"/>
                </a:cxn>
                <a:cxn ang="0">
                  <a:pos x="28" y="117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3" y="56"/>
                </a:cxn>
                <a:cxn ang="0">
                  <a:pos x="57" y="39"/>
                </a:cxn>
                <a:cxn ang="0">
                  <a:pos x="60" y="21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61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65">
                  <a:moveTo>
                    <a:pt x="53" y="4"/>
                  </a:moveTo>
                  <a:lnTo>
                    <a:pt x="53" y="4"/>
                  </a:lnTo>
                  <a:lnTo>
                    <a:pt x="50" y="24"/>
                  </a:lnTo>
                  <a:lnTo>
                    <a:pt x="44" y="44"/>
                  </a:lnTo>
                  <a:lnTo>
                    <a:pt x="38" y="64"/>
                  </a:lnTo>
                  <a:lnTo>
                    <a:pt x="31" y="83"/>
                  </a:lnTo>
                  <a:lnTo>
                    <a:pt x="15" y="120"/>
                  </a:lnTo>
                  <a:lnTo>
                    <a:pt x="8" y="140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9" y="139"/>
                  </a:lnTo>
                  <a:lnTo>
                    <a:pt x="28" y="117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3" y="56"/>
                  </a:lnTo>
                  <a:lnTo>
                    <a:pt x="57" y="39"/>
                  </a:lnTo>
                  <a:lnTo>
                    <a:pt x="60" y="21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61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8" name="Freeform 944"/>
            <p:cNvSpPr/>
            <p:nvPr/>
          </p:nvSpPr>
          <p:spPr bwMode="auto">
            <a:xfrm>
              <a:off x="5843588" y="1590675"/>
              <a:ext cx="17463" cy="603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7"/>
                </a:cxn>
                <a:cxn ang="0">
                  <a:pos x="20" y="31"/>
                </a:cxn>
                <a:cxn ang="0">
                  <a:pos x="17" y="43"/>
                </a:cxn>
                <a:cxn ang="0">
                  <a:pos x="13" y="57"/>
                </a:cxn>
                <a:cxn ang="0">
                  <a:pos x="6" y="83"/>
                </a:cxn>
                <a:cxn ang="0">
                  <a:pos x="2" y="95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97"/>
                </a:cxn>
                <a:cxn ang="0">
                  <a:pos x="15" y="84"/>
                </a:cxn>
                <a:cxn ang="0">
                  <a:pos x="22" y="58"/>
                </a:cxn>
                <a:cxn ang="0">
                  <a:pos x="26" y="44"/>
                </a:cxn>
                <a:cxn ang="0">
                  <a:pos x="30" y="31"/>
                </a:cxn>
                <a:cxn ang="0">
                  <a:pos x="32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3" h="113">
                  <a:moveTo>
                    <a:pt x="22" y="5"/>
                  </a:moveTo>
                  <a:lnTo>
                    <a:pt x="22" y="5"/>
                  </a:lnTo>
                  <a:lnTo>
                    <a:pt x="22" y="17"/>
                  </a:lnTo>
                  <a:lnTo>
                    <a:pt x="20" y="31"/>
                  </a:lnTo>
                  <a:lnTo>
                    <a:pt x="17" y="43"/>
                  </a:lnTo>
                  <a:lnTo>
                    <a:pt x="13" y="57"/>
                  </a:lnTo>
                  <a:lnTo>
                    <a:pt x="6" y="83"/>
                  </a:lnTo>
                  <a:lnTo>
                    <a:pt x="2" y="9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97"/>
                  </a:lnTo>
                  <a:lnTo>
                    <a:pt x="15" y="84"/>
                  </a:lnTo>
                  <a:lnTo>
                    <a:pt x="22" y="58"/>
                  </a:lnTo>
                  <a:lnTo>
                    <a:pt x="26" y="44"/>
                  </a:lnTo>
                  <a:lnTo>
                    <a:pt x="30" y="31"/>
                  </a:lnTo>
                  <a:lnTo>
                    <a:pt x="32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9" name="Freeform 945"/>
            <p:cNvSpPr/>
            <p:nvPr/>
          </p:nvSpPr>
          <p:spPr bwMode="auto">
            <a:xfrm>
              <a:off x="5211763" y="1144588"/>
              <a:ext cx="717550" cy="719138"/>
            </a:xfrm>
            <a:custGeom>
              <a:avLst/>
              <a:gdLst/>
              <a:ahLst/>
              <a:cxnLst>
                <a:cxn ang="0">
                  <a:pos x="950" y="1355"/>
                </a:cxn>
                <a:cxn ang="0">
                  <a:pos x="934" y="1352"/>
                </a:cxn>
                <a:cxn ang="0">
                  <a:pos x="873" y="1305"/>
                </a:cxn>
                <a:cxn ang="0">
                  <a:pos x="776" y="1201"/>
                </a:cxn>
                <a:cxn ang="0">
                  <a:pos x="669" y="1102"/>
                </a:cxn>
                <a:cxn ang="0">
                  <a:pos x="565" y="1025"/>
                </a:cxn>
                <a:cxn ang="0">
                  <a:pos x="555" y="999"/>
                </a:cxn>
                <a:cxn ang="0">
                  <a:pos x="575" y="981"/>
                </a:cxn>
                <a:cxn ang="0">
                  <a:pos x="613" y="1003"/>
                </a:cxn>
                <a:cxn ang="0">
                  <a:pos x="779" y="1141"/>
                </a:cxn>
                <a:cxn ang="0">
                  <a:pos x="840" y="1205"/>
                </a:cxn>
                <a:cxn ang="0">
                  <a:pos x="941" y="1301"/>
                </a:cxn>
                <a:cxn ang="0">
                  <a:pos x="960" y="1132"/>
                </a:cxn>
                <a:cxn ang="0">
                  <a:pos x="958" y="987"/>
                </a:cxn>
                <a:cxn ang="0">
                  <a:pos x="962" y="974"/>
                </a:cxn>
                <a:cxn ang="0">
                  <a:pos x="978" y="968"/>
                </a:cxn>
                <a:cxn ang="0">
                  <a:pos x="994" y="970"/>
                </a:cxn>
                <a:cxn ang="0">
                  <a:pos x="1035" y="969"/>
                </a:cxn>
                <a:cxn ang="0">
                  <a:pos x="1170" y="948"/>
                </a:cxn>
                <a:cxn ang="0">
                  <a:pos x="1274" y="917"/>
                </a:cxn>
                <a:cxn ang="0">
                  <a:pos x="1037" y="647"/>
                </a:cxn>
                <a:cxn ang="0">
                  <a:pos x="847" y="456"/>
                </a:cxn>
                <a:cxn ang="0">
                  <a:pos x="585" y="192"/>
                </a:cxn>
                <a:cxn ang="0">
                  <a:pos x="420" y="44"/>
                </a:cxn>
                <a:cxn ang="0">
                  <a:pos x="335" y="123"/>
                </a:cxn>
                <a:cxn ang="0">
                  <a:pos x="215" y="227"/>
                </a:cxn>
                <a:cxn ang="0">
                  <a:pos x="145" y="307"/>
                </a:cxn>
                <a:cxn ang="0">
                  <a:pos x="70" y="393"/>
                </a:cxn>
                <a:cxn ang="0">
                  <a:pos x="135" y="483"/>
                </a:cxn>
                <a:cxn ang="0">
                  <a:pos x="206" y="558"/>
                </a:cxn>
                <a:cxn ang="0">
                  <a:pos x="202" y="580"/>
                </a:cxn>
                <a:cxn ang="0">
                  <a:pos x="179" y="590"/>
                </a:cxn>
                <a:cxn ang="0">
                  <a:pos x="133" y="546"/>
                </a:cxn>
                <a:cxn ang="0">
                  <a:pos x="19" y="428"/>
                </a:cxn>
                <a:cxn ang="0">
                  <a:pos x="1" y="410"/>
                </a:cxn>
                <a:cxn ang="0">
                  <a:pos x="10" y="383"/>
                </a:cxn>
                <a:cxn ang="0">
                  <a:pos x="67" y="333"/>
                </a:cxn>
                <a:cxn ang="0">
                  <a:pos x="149" y="232"/>
                </a:cxn>
                <a:cxn ang="0">
                  <a:pos x="254" y="136"/>
                </a:cxn>
                <a:cxn ang="0">
                  <a:pos x="384" y="17"/>
                </a:cxn>
                <a:cxn ang="0">
                  <a:pos x="398" y="9"/>
                </a:cxn>
                <a:cxn ang="0">
                  <a:pos x="412" y="7"/>
                </a:cxn>
                <a:cxn ang="0">
                  <a:pos x="429" y="0"/>
                </a:cxn>
                <a:cxn ang="0">
                  <a:pos x="444" y="6"/>
                </a:cxn>
                <a:cxn ang="0">
                  <a:pos x="663" y="202"/>
                </a:cxn>
                <a:cxn ang="0">
                  <a:pos x="918" y="461"/>
                </a:cxn>
                <a:cxn ang="0">
                  <a:pos x="1142" y="697"/>
                </a:cxn>
                <a:cxn ang="0">
                  <a:pos x="1352" y="940"/>
                </a:cxn>
                <a:cxn ang="0">
                  <a:pos x="1350" y="963"/>
                </a:cxn>
                <a:cxn ang="0">
                  <a:pos x="1327" y="978"/>
                </a:cxn>
                <a:cxn ang="0">
                  <a:pos x="1313" y="984"/>
                </a:cxn>
                <a:cxn ang="0">
                  <a:pos x="1272" y="982"/>
                </a:cxn>
                <a:cxn ang="0">
                  <a:pos x="1168" y="994"/>
                </a:cxn>
                <a:cxn ang="0">
                  <a:pos x="1048" y="1012"/>
                </a:cxn>
                <a:cxn ang="0">
                  <a:pos x="1008" y="1063"/>
                </a:cxn>
                <a:cxn ang="0">
                  <a:pos x="994" y="1238"/>
                </a:cxn>
                <a:cxn ang="0">
                  <a:pos x="978" y="1351"/>
                </a:cxn>
              </a:cxnLst>
              <a:rect l="0" t="0" r="r" b="b"/>
              <a:pathLst>
                <a:path w="1354" h="1359">
                  <a:moveTo>
                    <a:pt x="963" y="1359"/>
                  </a:moveTo>
                  <a:lnTo>
                    <a:pt x="963" y="1359"/>
                  </a:lnTo>
                  <a:lnTo>
                    <a:pt x="958" y="1358"/>
                  </a:lnTo>
                  <a:lnTo>
                    <a:pt x="953" y="1356"/>
                  </a:lnTo>
                  <a:lnTo>
                    <a:pt x="950" y="1355"/>
                  </a:lnTo>
                  <a:lnTo>
                    <a:pt x="950" y="1355"/>
                  </a:lnTo>
                  <a:lnTo>
                    <a:pt x="946" y="1356"/>
                  </a:lnTo>
                  <a:lnTo>
                    <a:pt x="946" y="1356"/>
                  </a:lnTo>
                  <a:lnTo>
                    <a:pt x="941" y="1355"/>
                  </a:lnTo>
                  <a:lnTo>
                    <a:pt x="934" y="1352"/>
                  </a:lnTo>
                  <a:lnTo>
                    <a:pt x="934" y="1352"/>
                  </a:lnTo>
                  <a:lnTo>
                    <a:pt x="918" y="1342"/>
                  </a:lnTo>
                  <a:lnTo>
                    <a:pt x="902" y="1330"/>
                  </a:lnTo>
                  <a:lnTo>
                    <a:pt x="888" y="1318"/>
                  </a:lnTo>
                  <a:lnTo>
                    <a:pt x="873" y="1305"/>
                  </a:lnTo>
                  <a:lnTo>
                    <a:pt x="847" y="1278"/>
                  </a:lnTo>
                  <a:lnTo>
                    <a:pt x="820" y="1249"/>
                  </a:lnTo>
                  <a:lnTo>
                    <a:pt x="820" y="1249"/>
                  </a:lnTo>
                  <a:lnTo>
                    <a:pt x="798" y="1225"/>
                  </a:lnTo>
                  <a:lnTo>
                    <a:pt x="776" y="1201"/>
                  </a:lnTo>
                  <a:lnTo>
                    <a:pt x="776" y="1201"/>
                  </a:lnTo>
                  <a:lnTo>
                    <a:pt x="748" y="1174"/>
                  </a:lnTo>
                  <a:lnTo>
                    <a:pt x="722" y="1149"/>
                  </a:lnTo>
                  <a:lnTo>
                    <a:pt x="695" y="1125"/>
                  </a:lnTo>
                  <a:lnTo>
                    <a:pt x="669" y="1102"/>
                  </a:lnTo>
                  <a:lnTo>
                    <a:pt x="642" y="1081"/>
                  </a:lnTo>
                  <a:lnTo>
                    <a:pt x="616" y="1061"/>
                  </a:lnTo>
                  <a:lnTo>
                    <a:pt x="590" y="1042"/>
                  </a:lnTo>
                  <a:lnTo>
                    <a:pt x="565" y="1025"/>
                  </a:lnTo>
                  <a:lnTo>
                    <a:pt x="565" y="1025"/>
                  </a:lnTo>
                  <a:lnTo>
                    <a:pt x="558" y="1019"/>
                  </a:lnTo>
                  <a:lnTo>
                    <a:pt x="555" y="1013"/>
                  </a:lnTo>
                  <a:lnTo>
                    <a:pt x="553" y="1006"/>
                  </a:lnTo>
                  <a:lnTo>
                    <a:pt x="555" y="999"/>
                  </a:lnTo>
                  <a:lnTo>
                    <a:pt x="555" y="999"/>
                  </a:lnTo>
                  <a:lnTo>
                    <a:pt x="558" y="992"/>
                  </a:lnTo>
                  <a:lnTo>
                    <a:pt x="562" y="985"/>
                  </a:lnTo>
                  <a:lnTo>
                    <a:pt x="569" y="982"/>
                  </a:lnTo>
                  <a:lnTo>
                    <a:pt x="572" y="981"/>
                  </a:lnTo>
                  <a:lnTo>
                    <a:pt x="575" y="981"/>
                  </a:lnTo>
                  <a:lnTo>
                    <a:pt x="575" y="981"/>
                  </a:lnTo>
                  <a:lnTo>
                    <a:pt x="580" y="982"/>
                  </a:lnTo>
                  <a:lnTo>
                    <a:pt x="586" y="984"/>
                  </a:lnTo>
                  <a:lnTo>
                    <a:pt x="586" y="984"/>
                  </a:lnTo>
                  <a:lnTo>
                    <a:pt x="613" y="1003"/>
                  </a:lnTo>
                  <a:lnTo>
                    <a:pt x="639" y="1022"/>
                  </a:lnTo>
                  <a:lnTo>
                    <a:pt x="665" y="1041"/>
                  </a:lnTo>
                  <a:lnTo>
                    <a:pt x="688" y="1062"/>
                  </a:lnTo>
                  <a:lnTo>
                    <a:pt x="736" y="1102"/>
                  </a:lnTo>
                  <a:lnTo>
                    <a:pt x="779" y="1141"/>
                  </a:lnTo>
                  <a:lnTo>
                    <a:pt x="779" y="1141"/>
                  </a:lnTo>
                  <a:lnTo>
                    <a:pt x="795" y="1157"/>
                  </a:lnTo>
                  <a:lnTo>
                    <a:pt x="810" y="1172"/>
                  </a:lnTo>
                  <a:lnTo>
                    <a:pt x="840" y="1205"/>
                  </a:lnTo>
                  <a:lnTo>
                    <a:pt x="840" y="1205"/>
                  </a:lnTo>
                  <a:lnTo>
                    <a:pt x="860" y="1227"/>
                  </a:lnTo>
                  <a:lnTo>
                    <a:pt x="880" y="1249"/>
                  </a:lnTo>
                  <a:lnTo>
                    <a:pt x="901" y="1269"/>
                  </a:lnTo>
                  <a:lnTo>
                    <a:pt x="923" y="1288"/>
                  </a:lnTo>
                  <a:lnTo>
                    <a:pt x="941" y="1301"/>
                  </a:lnTo>
                  <a:lnTo>
                    <a:pt x="943" y="1281"/>
                  </a:lnTo>
                  <a:lnTo>
                    <a:pt x="943" y="1281"/>
                  </a:lnTo>
                  <a:lnTo>
                    <a:pt x="953" y="1205"/>
                  </a:lnTo>
                  <a:lnTo>
                    <a:pt x="957" y="1168"/>
                  </a:lnTo>
                  <a:lnTo>
                    <a:pt x="960" y="1132"/>
                  </a:lnTo>
                  <a:lnTo>
                    <a:pt x="962" y="1096"/>
                  </a:lnTo>
                  <a:lnTo>
                    <a:pt x="962" y="1061"/>
                  </a:lnTo>
                  <a:lnTo>
                    <a:pt x="961" y="1025"/>
                  </a:lnTo>
                  <a:lnTo>
                    <a:pt x="958" y="987"/>
                  </a:lnTo>
                  <a:lnTo>
                    <a:pt x="958" y="987"/>
                  </a:lnTo>
                  <a:lnTo>
                    <a:pt x="958" y="983"/>
                  </a:lnTo>
                  <a:lnTo>
                    <a:pt x="959" y="980"/>
                  </a:lnTo>
                  <a:lnTo>
                    <a:pt x="960" y="976"/>
                  </a:lnTo>
                  <a:lnTo>
                    <a:pt x="962" y="974"/>
                  </a:lnTo>
                  <a:lnTo>
                    <a:pt x="962" y="974"/>
                  </a:lnTo>
                  <a:lnTo>
                    <a:pt x="965" y="971"/>
                  </a:lnTo>
                  <a:lnTo>
                    <a:pt x="968" y="970"/>
                  </a:lnTo>
                  <a:lnTo>
                    <a:pt x="973" y="968"/>
                  </a:lnTo>
                  <a:lnTo>
                    <a:pt x="978" y="968"/>
                  </a:lnTo>
                  <a:lnTo>
                    <a:pt x="978" y="968"/>
                  </a:lnTo>
                  <a:lnTo>
                    <a:pt x="983" y="968"/>
                  </a:lnTo>
                  <a:lnTo>
                    <a:pt x="987" y="970"/>
                  </a:lnTo>
                  <a:lnTo>
                    <a:pt x="989" y="970"/>
                  </a:lnTo>
                  <a:lnTo>
                    <a:pt x="992" y="970"/>
                  </a:lnTo>
                  <a:lnTo>
                    <a:pt x="994" y="970"/>
                  </a:lnTo>
                  <a:lnTo>
                    <a:pt x="994" y="970"/>
                  </a:lnTo>
                  <a:lnTo>
                    <a:pt x="999" y="970"/>
                  </a:lnTo>
                  <a:lnTo>
                    <a:pt x="999" y="970"/>
                  </a:lnTo>
                  <a:lnTo>
                    <a:pt x="1017" y="970"/>
                  </a:lnTo>
                  <a:lnTo>
                    <a:pt x="1035" y="969"/>
                  </a:lnTo>
                  <a:lnTo>
                    <a:pt x="1070" y="965"/>
                  </a:lnTo>
                  <a:lnTo>
                    <a:pt x="1104" y="960"/>
                  </a:lnTo>
                  <a:lnTo>
                    <a:pt x="1138" y="953"/>
                  </a:lnTo>
                  <a:lnTo>
                    <a:pt x="1138" y="953"/>
                  </a:lnTo>
                  <a:lnTo>
                    <a:pt x="1170" y="948"/>
                  </a:lnTo>
                  <a:lnTo>
                    <a:pt x="1202" y="943"/>
                  </a:lnTo>
                  <a:lnTo>
                    <a:pt x="1234" y="939"/>
                  </a:lnTo>
                  <a:lnTo>
                    <a:pt x="1265" y="937"/>
                  </a:lnTo>
                  <a:lnTo>
                    <a:pt x="1292" y="937"/>
                  </a:lnTo>
                  <a:lnTo>
                    <a:pt x="1274" y="917"/>
                  </a:lnTo>
                  <a:lnTo>
                    <a:pt x="1274" y="917"/>
                  </a:lnTo>
                  <a:lnTo>
                    <a:pt x="1180" y="808"/>
                  </a:lnTo>
                  <a:lnTo>
                    <a:pt x="1133" y="753"/>
                  </a:lnTo>
                  <a:lnTo>
                    <a:pt x="1085" y="700"/>
                  </a:lnTo>
                  <a:lnTo>
                    <a:pt x="1037" y="647"/>
                  </a:lnTo>
                  <a:lnTo>
                    <a:pt x="987" y="595"/>
                  </a:lnTo>
                  <a:lnTo>
                    <a:pt x="936" y="543"/>
                  </a:lnTo>
                  <a:lnTo>
                    <a:pt x="886" y="493"/>
                  </a:lnTo>
                  <a:lnTo>
                    <a:pt x="886" y="493"/>
                  </a:lnTo>
                  <a:lnTo>
                    <a:pt x="847" y="456"/>
                  </a:lnTo>
                  <a:lnTo>
                    <a:pt x="808" y="417"/>
                  </a:lnTo>
                  <a:lnTo>
                    <a:pt x="734" y="341"/>
                  </a:lnTo>
                  <a:lnTo>
                    <a:pt x="734" y="341"/>
                  </a:lnTo>
                  <a:lnTo>
                    <a:pt x="660" y="266"/>
                  </a:lnTo>
                  <a:lnTo>
                    <a:pt x="585" y="192"/>
                  </a:lnTo>
                  <a:lnTo>
                    <a:pt x="547" y="156"/>
                  </a:lnTo>
                  <a:lnTo>
                    <a:pt x="508" y="120"/>
                  </a:lnTo>
                  <a:lnTo>
                    <a:pt x="468" y="86"/>
                  </a:lnTo>
                  <a:lnTo>
                    <a:pt x="428" y="52"/>
                  </a:lnTo>
                  <a:lnTo>
                    <a:pt x="420" y="44"/>
                  </a:lnTo>
                  <a:lnTo>
                    <a:pt x="412" y="53"/>
                  </a:lnTo>
                  <a:lnTo>
                    <a:pt x="412" y="53"/>
                  </a:lnTo>
                  <a:lnTo>
                    <a:pt x="387" y="76"/>
                  </a:lnTo>
                  <a:lnTo>
                    <a:pt x="362" y="100"/>
                  </a:lnTo>
                  <a:lnTo>
                    <a:pt x="335" y="123"/>
                  </a:lnTo>
                  <a:lnTo>
                    <a:pt x="308" y="145"/>
                  </a:lnTo>
                  <a:lnTo>
                    <a:pt x="308" y="145"/>
                  </a:lnTo>
                  <a:lnTo>
                    <a:pt x="277" y="171"/>
                  </a:lnTo>
                  <a:lnTo>
                    <a:pt x="245" y="198"/>
                  </a:lnTo>
                  <a:lnTo>
                    <a:pt x="215" y="227"/>
                  </a:lnTo>
                  <a:lnTo>
                    <a:pt x="201" y="242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66" y="282"/>
                  </a:lnTo>
                  <a:lnTo>
                    <a:pt x="145" y="307"/>
                  </a:lnTo>
                  <a:lnTo>
                    <a:pt x="145" y="307"/>
                  </a:lnTo>
                  <a:lnTo>
                    <a:pt x="127" y="329"/>
                  </a:lnTo>
                  <a:lnTo>
                    <a:pt x="108" y="352"/>
                  </a:lnTo>
                  <a:lnTo>
                    <a:pt x="89" y="373"/>
                  </a:lnTo>
                  <a:lnTo>
                    <a:pt x="70" y="393"/>
                  </a:lnTo>
                  <a:lnTo>
                    <a:pt x="60" y="401"/>
                  </a:lnTo>
                  <a:lnTo>
                    <a:pt x="69" y="410"/>
                  </a:lnTo>
                  <a:lnTo>
                    <a:pt x="69" y="410"/>
                  </a:lnTo>
                  <a:lnTo>
                    <a:pt x="102" y="447"/>
                  </a:lnTo>
                  <a:lnTo>
                    <a:pt x="135" y="483"/>
                  </a:lnTo>
                  <a:lnTo>
                    <a:pt x="168" y="517"/>
                  </a:lnTo>
                  <a:lnTo>
                    <a:pt x="201" y="552"/>
                  </a:lnTo>
                  <a:lnTo>
                    <a:pt x="201" y="552"/>
                  </a:lnTo>
                  <a:lnTo>
                    <a:pt x="204" y="555"/>
                  </a:lnTo>
                  <a:lnTo>
                    <a:pt x="206" y="558"/>
                  </a:lnTo>
                  <a:lnTo>
                    <a:pt x="207" y="564"/>
                  </a:lnTo>
                  <a:lnTo>
                    <a:pt x="207" y="569"/>
                  </a:lnTo>
                  <a:lnTo>
                    <a:pt x="206" y="574"/>
                  </a:lnTo>
                  <a:lnTo>
                    <a:pt x="206" y="574"/>
                  </a:lnTo>
                  <a:lnTo>
                    <a:pt x="202" y="580"/>
                  </a:lnTo>
                  <a:lnTo>
                    <a:pt x="197" y="586"/>
                  </a:lnTo>
                  <a:lnTo>
                    <a:pt x="191" y="589"/>
                  </a:lnTo>
                  <a:lnTo>
                    <a:pt x="183" y="591"/>
                  </a:lnTo>
                  <a:lnTo>
                    <a:pt x="183" y="591"/>
                  </a:lnTo>
                  <a:lnTo>
                    <a:pt x="179" y="590"/>
                  </a:lnTo>
                  <a:lnTo>
                    <a:pt x="176" y="589"/>
                  </a:lnTo>
                  <a:lnTo>
                    <a:pt x="172" y="587"/>
                  </a:lnTo>
                  <a:lnTo>
                    <a:pt x="169" y="584"/>
                  </a:lnTo>
                  <a:lnTo>
                    <a:pt x="169" y="584"/>
                  </a:lnTo>
                  <a:lnTo>
                    <a:pt x="133" y="546"/>
                  </a:lnTo>
                  <a:lnTo>
                    <a:pt x="97" y="509"/>
                  </a:lnTo>
                  <a:lnTo>
                    <a:pt x="62" y="471"/>
                  </a:lnTo>
                  <a:lnTo>
                    <a:pt x="27" y="432"/>
                  </a:lnTo>
                  <a:lnTo>
                    <a:pt x="24" y="429"/>
                  </a:lnTo>
                  <a:lnTo>
                    <a:pt x="19" y="428"/>
                  </a:lnTo>
                  <a:lnTo>
                    <a:pt x="19" y="428"/>
                  </a:lnTo>
                  <a:lnTo>
                    <a:pt x="13" y="427"/>
                  </a:lnTo>
                  <a:lnTo>
                    <a:pt x="8" y="422"/>
                  </a:lnTo>
                  <a:lnTo>
                    <a:pt x="4" y="416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02"/>
                  </a:lnTo>
                  <a:lnTo>
                    <a:pt x="2" y="395"/>
                  </a:lnTo>
                  <a:lnTo>
                    <a:pt x="5" y="388"/>
                  </a:lnTo>
                  <a:lnTo>
                    <a:pt x="10" y="383"/>
                  </a:lnTo>
                  <a:lnTo>
                    <a:pt x="10" y="383"/>
                  </a:lnTo>
                  <a:lnTo>
                    <a:pt x="25" y="372"/>
                  </a:lnTo>
                  <a:lnTo>
                    <a:pt x="40" y="359"/>
                  </a:lnTo>
                  <a:lnTo>
                    <a:pt x="53" y="346"/>
                  </a:lnTo>
                  <a:lnTo>
                    <a:pt x="67" y="333"/>
                  </a:lnTo>
                  <a:lnTo>
                    <a:pt x="91" y="305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32" y="254"/>
                  </a:lnTo>
                  <a:lnTo>
                    <a:pt x="149" y="232"/>
                  </a:lnTo>
                  <a:lnTo>
                    <a:pt x="168" y="212"/>
                  </a:lnTo>
                  <a:lnTo>
                    <a:pt x="188" y="193"/>
                  </a:lnTo>
                  <a:lnTo>
                    <a:pt x="188" y="193"/>
                  </a:lnTo>
                  <a:lnTo>
                    <a:pt x="221" y="164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87" y="107"/>
                  </a:lnTo>
                  <a:lnTo>
                    <a:pt x="320" y="78"/>
                  </a:lnTo>
                  <a:lnTo>
                    <a:pt x="352" y="49"/>
                  </a:lnTo>
                  <a:lnTo>
                    <a:pt x="384" y="17"/>
                  </a:lnTo>
                  <a:lnTo>
                    <a:pt x="384" y="17"/>
                  </a:lnTo>
                  <a:lnTo>
                    <a:pt x="387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398" y="9"/>
                  </a:lnTo>
                  <a:lnTo>
                    <a:pt x="398" y="9"/>
                  </a:lnTo>
                  <a:lnTo>
                    <a:pt x="401" y="10"/>
                  </a:lnTo>
                  <a:lnTo>
                    <a:pt x="407" y="11"/>
                  </a:lnTo>
                  <a:lnTo>
                    <a:pt x="412" y="7"/>
                  </a:lnTo>
                  <a:lnTo>
                    <a:pt x="412" y="7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4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33" y="1"/>
                  </a:lnTo>
                  <a:lnTo>
                    <a:pt x="436" y="2"/>
                  </a:lnTo>
                  <a:lnTo>
                    <a:pt x="441" y="3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89" y="42"/>
                  </a:lnTo>
                  <a:lnTo>
                    <a:pt x="534" y="82"/>
                  </a:lnTo>
                  <a:lnTo>
                    <a:pt x="577" y="121"/>
                  </a:lnTo>
                  <a:lnTo>
                    <a:pt x="620" y="161"/>
                  </a:lnTo>
                  <a:lnTo>
                    <a:pt x="663" y="202"/>
                  </a:lnTo>
                  <a:lnTo>
                    <a:pt x="704" y="245"/>
                  </a:lnTo>
                  <a:lnTo>
                    <a:pt x="786" y="327"/>
                  </a:lnTo>
                  <a:lnTo>
                    <a:pt x="786" y="327"/>
                  </a:lnTo>
                  <a:lnTo>
                    <a:pt x="852" y="395"/>
                  </a:lnTo>
                  <a:lnTo>
                    <a:pt x="918" y="461"/>
                  </a:lnTo>
                  <a:lnTo>
                    <a:pt x="918" y="461"/>
                  </a:lnTo>
                  <a:lnTo>
                    <a:pt x="976" y="520"/>
                  </a:lnTo>
                  <a:lnTo>
                    <a:pt x="1032" y="578"/>
                  </a:lnTo>
                  <a:lnTo>
                    <a:pt x="1088" y="637"/>
                  </a:lnTo>
                  <a:lnTo>
                    <a:pt x="1142" y="697"/>
                  </a:lnTo>
                  <a:lnTo>
                    <a:pt x="1196" y="757"/>
                  </a:lnTo>
                  <a:lnTo>
                    <a:pt x="1247" y="816"/>
                  </a:lnTo>
                  <a:lnTo>
                    <a:pt x="1349" y="933"/>
                  </a:lnTo>
                  <a:lnTo>
                    <a:pt x="1349" y="933"/>
                  </a:lnTo>
                  <a:lnTo>
                    <a:pt x="1352" y="940"/>
                  </a:lnTo>
                  <a:lnTo>
                    <a:pt x="1354" y="946"/>
                  </a:lnTo>
                  <a:lnTo>
                    <a:pt x="1354" y="951"/>
                  </a:lnTo>
                  <a:lnTo>
                    <a:pt x="1353" y="956"/>
                  </a:lnTo>
                  <a:lnTo>
                    <a:pt x="1353" y="956"/>
                  </a:lnTo>
                  <a:lnTo>
                    <a:pt x="1350" y="963"/>
                  </a:lnTo>
                  <a:lnTo>
                    <a:pt x="1345" y="968"/>
                  </a:lnTo>
                  <a:lnTo>
                    <a:pt x="1340" y="972"/>
                  </a:lnTo>
                  <a:lnTo>
                    <a:pt x="1334" y="974"/>
                  </a:lnTo>
                  <a:lnTo>
                    <a:pt x="1329" y="975"/>
                  </a:lnTo>
                  <a:lnTo>
                    <a:pt x="1327" y="978"/>
                  </a:lnTo>
                  <a:lnTo>
                    <a:pt x="1327" y="978"/>
                  </a:lnTo>
                  <a:lnTo>
                    <a:pt x="1324" y="981"/>
                  </a:lnTo>
                  <a:lnTo>
                    <a:pt x="1321" y="983"/>
                  </a:lnTo>
                  <a:lnTo>
                    <a:pt x="1318" y="984"/>
                  </a:lnTo>
                  <a:lnTo>
                    <a:pt x="1313" y="984"/>
                  </a:lnTo>
                  <a:lnTo>
                    <a:pt x="1313" y="984"/>
                  </a:lnTo>
                  <a:lnTo>
                    <a:pt x="1310" y="984"/>
                  </a:lnTo>
                  <a:lnTo>
                    <a:pt x="1310" y="984"/>
                  </a:lnTo>
                  <a:lnTo>
                    <a:pt x="1292" y="983"/>
                  </a:lnTo>
                  <a:lnTo>
                    <a:pt x="1272" y="982"/>
                  </a:lnTo>
                  <a:lnTo>
                    <a:pt x="1272" y="982"/>
                  </a:lnTo>
                  <a:lnTo>
                    <a:pt x="1255" y="983"/>
                  </a:lnTo>
                  <a:lnTo>
                    <a:pt x="1237" y="984"/>
                  </a:lnTo>
                  <a:lnTo>
                    <a:pt x="1203" y="987"/>
                  </a:lnTo>
                  <a:lnTo>
                    <a:pt x="1168" y="994"/>
                  </a:lnTo>
                  <a:lnTo>
                    <a:pt x="1134" y="999"/>
                  </a:lnTo>
                  <a:lnTo>
                    <a:pt x="1134" y="999"/>
                  </a:lnTo>
                  <a:lnTo>
                    <a:pt x="1106" y="1004"/>
                  </a:lnTo>
                  <a:lnTo>
                    <a:pt x="1077" y="1009"/>
                  </a:lnTo>
                  <a:lnTo>
                    <a:pt x="1048" y="1012"/>
                  </a:lnTo>
                  <a:lnTo>
                    <a:pt x="1019" y="1015"/>
                  </a:lnTo>
                  <a:lnTo>
                    <a:pt x="1007" y="1015"/>
                  </a:lnTo>
                  <a:lnTo>
                    <a:pt x="1007" y="1028"/>
                  </a:lnTo>
                  <a:lnTo>
                    <a:pt x="1007" y="1028"/>
                  </a:lnTo>
                  <a:lnTo>
                    <a:pt x="1008" y="1063"/>
                  </a:lnTo>
                  <a:lnTo>
                    <a:pt x="1008" y="1098"/>
                  </a:lnTo>
                  <a:lnTo>
                    <a:pt x="1006" y="1133"/>
                  </a:lnTo>
                  <a:lnTo>
                    <a:pt x="1002" y="1168"/>
                  </a:lnTo>
                  <a:lnTo>
                    <a:pt x="999" y="1203"/>
                  </a:lnTo>
                  <a:lnTo>
                    <a:pt x="994" y="1238"/>
                  </a:lnTo>
                  <a:lnTo>
                    <a:pt x="985" y="1308"/>
                  </a:lnTo>
                  <a:lnTo>
                    <a:pt x="985" y="1308"/>
                  </a:lnTo>
                  <a:lnTo>
                    <a:pt x="980" y="1344"/>
                  </a:lnTo>
                  <a:lnTo>
                    <a:pt x="980" y="1344"/>
                  </a:lnTo>
                  <a:lnTo>
                    <a:pt x="978" y="1351"/>
                  </a:lnTo>
                  <a:lnTo>
                    <a:pt x="975" y="1355"/>
                  </a:lnTo>
                  <a:lnTo>
                    <a:pt x="969" y="1358"/>
                  </a:lnTo>
                  <a:lnTo>
                    <a:pt x="963" y="1359"/>
                  </a:lnTo>
                  <a:lnTo>
                    <a:pt x="963" y="13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0" name="Freeform 946"/>
            <p:cNvSpPr>
              <a:spLocks noEditPoints="1"/>
            </p:cNvSpPr>
            <p:nvPr/>
          </p:nvSpPr>
          <p:spPr bwMode="auto">
            <a:xfrm>
              <a:off x="5272088" y="1408113"/>
              <a:ext cx="298450" cy="288925"/>
            </a:xfrm>
            <a:custGeom>
              <a:avLst/>
              <a:gdLst/>
              <a:ahLst/>
              <a:cxnLst>
                <a:cxn ang="0">
                  <a:pos x="245" y="540"/>
                </a:cxn>
                <a:cxn ang="0">
                  <a:pos x="149" y="509"/>
                </a:cxn>
                <a:cxn ang="0">
                  <a:pos x="73" y="450"/>
                </a:cxn>
                <a:cxn ang="0">
                  <a:pos x="22" y="369"/>
                </a:cxn>
                <a:cxn ang="0">
                  <a:pos x="3" y="306"/>
                </a:cxn>
                <a:cxn ang="0">
                  <a:pos x="1" y="249"/>
                </a:cxn>
                <a:cxn ang="0">
                  <a:pos x="10" y="191"/>
                </a:cxn>
                <a:cxn ang="0">
                  <a:pos x="32" y="137"/>
                </a:cxn>
                <a:cxn ang="0">
                  <a:pos x="55" y="103"/>
                </a:cxn>
                <a:cxn ang="0">
                  <a:pos x="95" y="63"/>
                </a:cxn>
                <a:cxn ang="0">
                  <a:pos x="139" y="37"/>
                </a:cxn>
                <a:cxn ang="0">
                  <a:pos x="215" y="13"/>
                </a:cxn>
                <a:cxn ang="0">
                  <a:pos x="249" y="7"/>
                </a:cxn>
                <a:cxn ang="0">
                  <a:pos x="277" y="1"/>
                </a:cxn>
                <a:cxn ang="0">
                  <a:pos x="324" y="1"/>
                </a:cxn>
                <a:cxn ang="0">
                  <a:pos x="374" y="13"/>
                </a:cxn>
                <a:cxn ang="0">
                  <a:pos x="420" y="36"/>
                </a:cxn>
                <a:cxn ang="0">
                  <a:pos x="494" y="106"/>
                </a:cxn>
                <a:cxn ang="0">
                  <a:pos x="543" y="196"/>
                </a:cxn>
                <a:cxn ang="0">
                  <a:pos x="561" y="269"/>
                </a:cxn>
                <a:cxn ang="0">
                  <a:pos x="554" y="366"/>
                </a:cxn>
                <a:cxn ang="0">
                  <a:pos x="511" y="450"/>
                </a:cxn>
                <a:cxn ang="0">
                  <a:pos x="485" y="477"/>
                </a:cxn>
                <a:cxn ang="0">
                  <a:pos x="444" y="507"/>
                </a:cxn>
                <a:cxn ang="0">
                  <a:pos x="398" y="529"/>
                </a:cxn>
                <a:cxn ang="0">
                  <a:pos x="346" y="540"/>
                </a:cxn>
                <a:cxn ang="0">
                  <a:pos x="298" y="544"/>
                </a:cxn>
                <a:cxn ang="0">
                  <a:pos x="294" y="45"/>
                </a:cxn>
                <a:cxn ang="0">
                  <a:pos x="248" y="54"/>
                </a:cxn>
                <a:cxn ang="0">
                  <a:pos x="177" y="71"/>
                </a:cxn>
                <a:cxn ang="0">
                  <a:pos x="116" y="104"/>
                </a:cxn>
                <a:cxn ang="0">
                  <a:pos x="71" y="157"/>
                </a:cxn>
                <a:cxn ang="0">
                  <a:pos x="55" y="209"/>
                </a:cxn>
                <a:cxn ang="0">
                  <a:pos x="48" y="264"/>
                </a:cxn>
                <a:cxn ang="0">
                  <a:pos x="51" y="317"/>
                </a:cxn>
                <a:cxn ang="0">
                  <a:pos x="65" y="365"/>
                </a:cxn>
                <a:cxn ang="0">
                  <a:pos x="83" y="396"/>
                </a:cxn>
                <a:cxn ang="0">
                  <a:pos x="123" y="439"/>
                </a:cxn>
                <a:cxn ang="0">
                  <a:pos x="174" y="472"/>
                </a:cxn>
                <a:cxn ang="0">
                  <a:pos x="232" y="493"/>
                </a:cxn>
                <a:cxn ang="0">
                  <a:pos x="294" y="500"/>
                </a:cxn>
                <a:cxn ang="0">
                  <a:pos x="333" y="497"/>
                </a:cxn>
                <a:cxn ang="0">
                  <a:pos x="381" y="484"/>
                </a:cxn>
                <a:cxn ang="0">
                  <a:pos x="446" y="449"/>
                </a:cxn>
                <a:cxn ang="0">
                  <a:pos x="495" y="398"/>
                </a:cxn>
                <a:cxn ang="0">
                  <a:pos x="519" y="328"/>
                </a:cxn>
                <a:cxn ang="0">
                  <a:pos x="515" y="265"/>
                </a:cxn>
                <a:cxn ang="0">
                  <a:pos x="485" y="180"/>
                </a:cxn>
                <a:cxn ang="0">
                  <a:pos x="434" y="105"/>
                </a:cxn>
                <a:cxn ang="0">
                  <a:pos x="364" y="57"/>
                </a:cxn>
                <a:cxn ang="0">
                  <a:pos x="324" y="45"/>
                </a:cxn>
                <a:cxn ang="0">
                  <a:pos x="297" y="44"/>
                </a:cxn>
              </a:cxnLst>
              <a:rect l="0" t="0" r="r" b="b"/>
              <a:pathLst>
                <a:path w="563" h="544">
                  <a:moveTo>
                    <a:pt x="298" y="544"/>
                  </a:moveTo>
                  <a:lnTo>
                    <a:pt x="298" y="544"/>
                  </a:lnTo>
                  <a:lnTo>
                    <a:pt x="271" y="543"/>
                  </a:lnTo>
                  <a:lnTo>
                    <a:pt x="245" y="540"/>
                  </a:lnTo>
                  <a:lnTo>
                    <a:pt x="219" y="535"/>
                  </a:lnTo>
                  <a:lnTo>
                    <a:pt x="195" y="528"/>
                  </a:lnTo>
                  <a:lnTo>
                    <a:pt x="172" y="519"/>
                  </a:lnTo>
                  <a:lnTo>
                    <a:pt x="149" y="509"/>
                  </a:lnTo>
                  <a:lnTo>
                    <a:pt x="128" y="497"/>
                  </a:lnTo>
                  <a:lnTo>
                    <a:pt x="109" y="483"/>
                  </a:lnTo>
                  <a:lnTo>
                    <a:pt x="90" y="468"/>
                  </a:lnTo>
                  <a:lnTo>
                    <a:pt x="73" y="450"/>
                  </a:lnTo>
                  <a:lnTo>
                    <a:pt x="58" y="433"/>
                  </a:lnTo>
                  <a:lnTo>
                    <a:pt x="45" y="412"/>
                  </a:lnTo>
                  <a:lnTo>
                    <a:pt x="32" y="391"/>
                  </a:lnTo>
                  <a:lnTo>
                    <a:pt x="22" y="369"/>
                  </a:lnTo>
                  <a:lnTo>
                    <a:pt x="13" y="345"/>
                  </a:lnTo>
                  <a:lnTo>
                    <a:pt x="6" y="320"/>
                  </a:lnTo>
                  <a:lnTo>
                    <a:pt x="6" y="320"/>
                  </a:lnTo>
                  <a:lnTo>
                    <a:pt x="3" y="306"/>
                  </a:lnTo>
                  <a:lnTo>
                    <a:pt x="2" y="292"/>
                  </a:lnTo>
                  <a:lnTo>
                    <a:pt x="1" y="278"/>
                  </a:lnTo>
                  <a:lnTo>
                    <a:pt x="0" y="263"/>
                  </a:lnTo>
                  <a:lnTo>
                    <a:pt x="1" y="249"/>
                  </a:lnTo>
                  <a:lnTo>
                    <a:pt x="2" y="233"/>
                  </a:lnTo>
                  <a:lnTo>
                    <a:pt x="4" y="219"/>
                  </a:lnTo>
                  <a:lnTo>
                    <a:pt x="7" y="204"/>
                  </a:lnTo>
                  <a:lnTo>
                    <a:pt x="10" y="191"/>
                  </a:lnTo>
                  <a:lnTo>
                    <a:pt x="15" y="177"/>
                  </a:lnTo>
                  <a:lnTo>
                    <a:pt x="20" y="163"/>
                  </a:lnTo>
                  <a:lnTo>
                    <a:pt x="26" y="151"/>
                  </a:lnTo>
                  <a:lnTo>
                    <a:pt x="32" y="137"/>
                  </a:lnTo>
                  <a:lnTo>
                    <a:pt x="39" y="126"/>
                  </a:lnTo>
                  <a:lnTo>
                    <a:pt x="47" y="114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64" y="92"/>
                  </a:lnTo>
                  <a:lnTo>
                    <a:pt x="75" y="81"/>
                  </a:lnTo>
                  <a:lnTo>
                    <a:pt x="85" y="72"/>
                  </a:lnTo>
                  <a:lnTo>
                    <a:pt x="95" y="63"/>
                  </a:lnTo>
                  <a:lnTo>
                    <a:pt x="106" y="56"/>
                  </a:lnTo>
                  <a:lnTo>
                    <a:pt x="117" y="48"/>
                  </a:lnTo>
                  <a:lnTo>
                    <a:pt x="127" y="42"/>
                  </a:lnTo>
                  <a:lnTo>
                    <a:pt x="139" y="37"/>
                  </a:lnTo>
                  <a:lnTo>
                    <a:pt x="151" y="32"/>
                  </a:lnTo>
                  <a:lnTo>
                    <a:pt x="163" y="27"/>
                  </a:lnTo>
                  <a:lnTo>
                    <a:pt x="188" y="20"/>
                  </a:lnTo>
                  <a:lnTo>
                    <a:pt x="215" y="13"/>
                  </a:lnTo>
                  <a:lnTo>
                    <a:pt x="244" y="8"/>
                  </a:lnTo>
                  <a:lnTo>
                    <a:pt x="247" y="8"/>
                  </a:lnTo>
                  <a:lnTo>
                    <a:pt x="249" y="7"/>
                  </a:lnTo>
                  <a:lnTo>
                    <a:pt x="249" y="7"/>
                  </a:lnTo>
                  <a:lnTo>
                    <a:pt x="252" y="5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77" y="1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12" y="0"/>
                  </a:lnTo>
                  <a:lnTo>
                    <a:pt x="324" y="1"/>
                  </a:lnTo>
                  <a:lnTo>
                    <a:pt x="338" y="3"/>
                  </a:lnTo>
                  <a:lnTo>
                    <a:pt x="350" y="6"/>
                  </a:lnTo>
                  <a:lnTo>
                    <a:pt x="363" y="9"/>
                  </a:lnTo>
                  <a:lnTo>
                    <a:pt x="374" y="13"/>
                  </a:lnTo>
                  <a:lnTo>
                    <a:pt x="385" y="18"/>
                  </a:lnTo>
                  <a:lnTo>
                    <a:pt x="398" y="24"/>
                  </a:lnTo>
                  <a:lnTo>
                    <a:pt x="408" y="30"/>
                  </a:lnTo>
                  <a:lnTo>
                    <a:pt x="420" y="36"/>
                  </a:lnTo>
                  <a:lnTo>
                    <a:pt x="440" y="51"/>
                  </a:lnTo>
                  <a:lnTo>
                    <a:pt x="460" y="67"/>
                  </a:lnTo>
                  <a:lnTo>
                    <a:pt x="477" y="86"/>
                  </a:lnTo>
                  <a:lnTo>
                    <a:pt x="494" y="106"/>
                  </a:lnTo>
                  <a:lnTo>
                    <a:pt x="508" y="127"/>
                  </a:lnTo>
                  <a:lnTo>
                    <a:pt x="522" y="150"/>
                  </a:lnTo>
                  <a:lnTo>
                    <a:pt x="533" y="172"/>
                  </a:lnTo>
                  <a:lnTo>
                    <a:pt x="543" y="196"/>
                  </a:lnTo>
                  <a:lnTo>
                    <a:pt x="552" y="221"/>
                  </a:lnTo>
                  <a:lnTo>
                    <a:pt x="557" y="245"/>
                  </a:lnTo>
                  <a:lnTo>
                    <a:pt x="561" y="269"/>
                  </a:lnTo>
                  <a:lnTo>
                    <a:pt x="561" y="269"/>
                  </a:lnTo>
                  <a:lnTo>
                    <a:pt x="563" y="294"/>
                  </a:lnTo>
                  <a:lnTo>
                    <a:pt x="562" y="319"/>
                  </a:lnTo>
                  <a:lnTo>
                    <a:pt x="560" y="343"/>
                  </a:lnTo>
                  <a:lnTo>
                    <a:pt x="554" y="366"/>
                  </a:lnTo>
                  <a:lnTo>
                    <a:pt x="547" y="388"/>
                  </a:lnTo>
                  <a:lnTo>
                    <a:pt x="537" y="410"/>
                  </a:lnTo>
                  <a:lnTo>
                    <a:pt x="525" y="431"/>
                  </a:lnTo>
                  <a:lnTo>
                    <a:pt x="511" y="450"/>
                  </a:lnTo>
                  <a:lnTo>
                    <a:pt x="511" y="450"/>
                  </a:lnTo>
                  <a:lnTo>
                    <a:pt x="503" y="460"/>
                  </a:lnTo>
                  <a:lnTo>
                    <a:pt x="494" y="469"/>
                  </a:lnTo>
                  <a:lnTo>
                    <a:pt x="485" y="477"/>
                  </a:lnTo>
                  <a:lnTo>
                    <a:pt x="475" y="485"/>
                  </a:lnTo>
                  <a:lnTo>
                    <a:pt x="465" y="494"/>
                  </a:lnTo>
                  <a:lnTo>
                    <a:pt x="455" y="501"/>
                  </a:lnTo>
                  <a:lnTo>
                    <a:pt x="444" y="507"/>
                  </a:lnTo>
                  <a:lnTo>
                    <a:pt x="433" y="513"/>
                  </a:lnTo>
                  <a:lnTo>
                    <a:pt x="422" y="519"/>
                  </a:lnTo>
                  <a:lnTo>
                    <a:pt x="410" y="524"/>
                  </a:lnTo>
                  <a:lnTo>
                    <a:pt x="398" y="529"/>
                  </a:lnTo>
                  <a:lnTo>
                    <a:pt x="385" y="533"/>
                  </a:lnTo>
                  <a:lnTo>
                    <a:pt x="372" y="536"/>
                  </a:lnTo>
                  <a:lnTo>
                    <a:pt x="360" y="538"/>
                  </a:lnTo>
                  <a:lnTo>
                    <a:pt x="346" y="540"/>
                  </a:lnTo>
                  <a:lnTo>
                    <a:pt x="333" y="542"/>
                  </a:lnTo>
                  <a:lnTo>
                    <a:pt x="333" y="542"/>
                  </a:lnTo>
                  <a:lnTo>
                    <a:pt x="315" y="543"/>
                  </a:lnTo>
                  <a:lnTo>
                    <a:pt x="298" y="544"/>
                  </a:lnTo>
                  <a:lnTo>
                    <a:pt x="298" y="544"/>
                  </a:lnTo>
                  <a:close/>
                  <a:moveTo>
                    <a:pt x="297" y="44"/>
                  </a:moveTo>
                  <a:lnTo>
                    <a:pt x="294" y="45"/>
                  </a:lnTo>
                  <a:lnTo>
                    <a:pt x="294" y="45"/>
                  </a:lnTo>
                  <a:lnTo>
                    <a:pt x="289" y="47"/>
                  </a:lnTo>
                  <a:lnTo>
                    <a:pt x="285" y="48"/>
                  </a:lnTo>
                  <a:lnTo>
                    <a:pt x="285" y="48"/>
                  </a:lnTo>
                  <a:lnTo>
                    <a:pt x="248" y="54"/>
                  </a:lnTo>
                  <a:lnTo>
                    <a:pt x="229" y="58"/>
                  </a:lnTo>
                  <a:lnTo>
                    <a:pt x="211" y="61"/>
                  </a:lnTo>
                  <a:lnTo>
                    <a:pt x="193" y="66"/>
                  </a:lnTo>
                  <a:lnTo>
                    <a:pt x="177" y="71"/>
                  </a:lnTo>
                  <a:lnTo>
                    <a:pt x="160" y="78"/>
                  </a:lnTo>
                  <a:lnTo>
                    <a:pt x="145" y="86"/>
                  </a:lnTo>
                  <a:lnTo>
                    <a:pt x="129" y="94"/>
                  </a:lnTo>
                  <a:lnTo>
                    <a:pt x="116" y="104"/>
                  </a:lnTo>
                  <a:lnTo>
                    <a:pt x="102" y="116"/>
                  </a:lnTo>
                  <a:lnTo>
                    <a:pt x="91" y="128"/>
                  </a:lnTo>
                  <a:lnTo>
                    <a:pt x="81" y="141"/>
                  </a:lnTo>
                  <a:lnTo>
                    <a:pt x="71" y="157"/>
                  </a:lnTo>
                  <a:lnTo>
                    <a:pt x="64" y="174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55" y="209"/>
                  </a:lnTo>
                  <a:lnTo>
                    <a:pt x="52" y="222"/>
                  </a:lnTo>
                  <a:lnTo>
                    <a:pt x="50" y="236"/>
                  </a:lnTo>
                  <a:lnTo>
                    <a:pt x="48" y="251"/>
                  </a:lnTo>
                  <a:lnTo>
                    <a:pt x="48" y="264"/>
                  </a:lnTo>
                  <a:lnTo>
                    <a:pt x="48" y="278"/>
                  </a:lnTo>
                  <a:lnTo>
                    <a:pt x="48" y="291"/>
                  </a:lnTo>
                  <a:lnTo>
                    <a:pt x="49" y="304"/>
                  </a:lnTo>
                  <a:lnTo>
                    <a:pt x="51" y="317"/>
                  </a:lnTo>
                  <a:lnTo>
                    <a:pt x="54" y="329"/>
                  </a:lnTo>
                  <a:lnTo>
                    <a:pt x="57" y="341"/>
                  </a:lnTo>
                  <a:lnTo>
                    <a:pt x="61" y="353"/>
                  </a:lnTo>
                  <a:lnTo>
                    <a:pt x="65" y="365"/>
                  </a:lnTo>
                  <a:lnTo>
                    <a:pt x="70" y="375"/>
                  </a:lnTo>
                  <a:lnTo>
                    <a:pt x="77" y="385"/>
                  </a:lnTo>
                  <a:lnTo>
                    <a:pt x="83" y="396"/>
                  </a:lnTo>
                  <a:lnTo>
                    <a:pt x="83" y="396"/>
                  </a:lnTo>
                  <a:lnTo>
                    <a:pt x="92" y="407"/>
                  </a:lnTo>
                  <a:lnTo>
                    <a:pt x="101" y="418"/>
                  </a:lnTo>
                  <a:lnTo>
                    <a:pt x="112" y="429"/>
                  </a:lnTo>
                  <a:lnTo>
                    <a:pt x="123" y="439"/>
                  </a:lnTo>
                  <a:lnTo>
                    <a:pt x="134" y="448"/>
                  </a:lnTo>
                  <a:lnTo>
                    <a:pt x="147" y="456"/>
                  </a:lnTo>
                  <a:lnTo>
                    <a:pt x="160" y="465"/>
                  </a:lnTo>
                  <a:lnTo>
                    <a:pt x="174" y="472"/>
                  </a:lnTo>
                  <a:lnTo>
                    <a:pt x="187" y="478"/>
                  </a:lnTo>
                  <a:lnTo>
                    <a:pt x="202" y="484"/>
                  </a:lnTo>
                  <a:lnTo>
                    <a:pt x="216" y="488"/>
                  </a:lnTo>
                  <a:lnTo>
                    <a:pt x="232" y="493"/>
                  </a:lnTo>
                  <a:lnTo>
                    <a:pt x="246" y="496"/>
                  </a:lnTo>
                  <a:lnTo>
                    <a:pt x="261" y="499"/>
                  </a:lnTo>
                  <a:lnTo>
                    <a:pt x="277" y="500"/>
                  </a:lnTo>
                  <a:lnTo>
                    <a:pt x="294" y="500"/>
                  </a:lnTo>
                  <a:lnTo>
                    <a:pt x="294" y="500"/>
                  </a:lnTo>
                  <a:lnTo>
                    <a:pt x="307" y="500"/>
                  </a:lnTo>
                  <a:lnTo>
                    <a:pt x="320" y="499"/>
                  </a:lnTo>
                  <a:lnTo>
                    <a:pt x="333" y="497"/>
                  </a:lnTo>
                  <a:lnTo>
                    <a:pt x="346" y="495"/>
                  </a:lnTo>
                  <a:lnTo>
                    <a:pt x="346" y="495"/>
                  </a:lnTo>
                  <a:lnTo>
                    <a:pt x="364" y="490"/>
                  </a:lnTo>
                  <a:lnTo>
                    <a:pt x="381" y="484"/>
                  </a:lnTo>
                  <a:lnTo>
                    <a:pt x="399" y="477"/>
                  </a:lnTo>
                  <a:lnTo>
                    <a:pt x="415" y="469"/>
                  </a:lnTo>
                  <a:lnTo>
                    <a:pt x="431" y="460"/>
                  </a:lnTo>
                  <a:lnTo>
                    <a:pt x="446" y="449"/>
                  </a:lnTo>
                  <a:lnTo>
                    <a:pt x="460" y="438"/>
                  </a:lnTo>
                  <a:lnTo>
                    <a:pt x="473" y="425"/>
                  </a:lnTo>
                  <a:lnTo>
                    <a:pt x="485" y="412"/>
                  </a:lnTo>
                  <a:lnTo>
                    <a:pt x="495" y="398"/>
                  </a:lnTo>
                  <a:lnTo>
                    <a:pt x="503" y="382"/>
                  </a:lnTo>
                  <a:lnTo>
                    <a:pt x="510" y="365"/>
                  </a:lnTo>
                  <a:lnTo>
                    <a:pt x="516" y="347"/>
                  </a:lnTo>
                  <a:lnTo>
                    <a:pt x="519" y="328"/>
                  </a:lnTo>
                  <a:lnTo>
                    <a:pt x="520" y="309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5" y="265"/>
                  </a:lnTo>
                  <a:lnTo>
                    <a:pt x="509" y="244"/>
                  </a:lnTo>
                  <a:lnTo>
                    <a:pt x="503" y="222"/>
                  </a:lnTo>
                  <a:lnTo>
                    <a:pt x="495" y="200"/>
                  </a:lnTo>
                  <a:lnTo>
                    <a:pt x="485" y="180"/>
                  </a:lnTo>
                  <a:lnTo>
                    <a:pt x="474" y="159"/>
                  </a:lnTo>
                  <a:lnTo>
                    <a:pt x="462" y="140"/>
                  </a:lnTo>
                  <a:lnTo>
                    <a:pt x="448" y="122"/>
                  </a:lnTo>
                  <a:lnTo>
                    <a:pt x="434" y="105"/>
                  </a:lnTo>
                  <a:lnTo>
                    <a:pt x="417" y="91"/>
                  </a:lnTo>
                  <a:lnTo>
                    <a:pt x="401" y="77"/>
                  </a:lnTo>
                  <a:lnTo>
                    <a:pt x="383" y="66"/>
                  </a:lnTo>
                  <a:lnTo>
                    <a:pt x="364" y="57"/>
                  </a:lnTo>
                  <a:lnTo>
                    <a:pt x="354" y="54"/>
                  </a:lnTo>
                  <a:lnTo>
                    <a:pt x="344" y="51"/>
                  </a:lnTo>
                  <a:lnTo>
                    <a:pt x="335" y="47"/>
                  </a:lnTo>
                  <a:lnTo>
                    <a:pt x="324" y="45"/>
                  </a:lnTo>
                  <a:lnTo>
                    <a:pt x="313" y="44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1" name="Freeform 947"/>
            <p:cNvSpPr>
              <a:spLocks noEditPoints="1"/>
            </p:cNvSpPr>
            <p:nvPr/>
          </p:nvSpPr>
          <p:spPr bwMode="auto">
            <a:xfrm>
              <a:off x="5329238" y="1463675"/>
              <a:ext cx="188913" cy="173038"/>
            </a:xfrm>
            <a:custGeom>
              <a:avLst/>
              <a:gdLst/>
              <a:ahLst/>
              <a:cxnLst>
                <a:cxn ang="0">
                  <a:pos x="133" y="322"/>
                </a:cxn>
                <a:cxn ang="0">
                  <a:pos x="93" y="284"/>
                </a:cxn>
                <a:cxn ang="0">
                  <a:pos x="88" y="231"/>
                </a:cxn>
                <a:cxn ang="0">
                  <a:pos x="41" y="221"/>
                </a:cxn>
                <a:cxn ang="0">
                  <a:pos x="7" y="193"/>
                </a:cxn>
                <a:cxn ang="0">
                  <a:pos x="1" y="145"/>
                </a:cxn>
                <a:cxn ang="0">
                  <a:pos x="14" y="111"/>
                </a:cxn>
                <a:cxn ang="0">
                  <a:pos x="62" y="96"/>
                </a:cxn>
                <a:cxn ang="0">
                  <a:pos x="90" y="91"/>
                </a:cxn>
                <a:cxn ang="0">
                  <a:pos x="98" y="37"/>
                </a:cxn>
                <a:cxn ang="0">
                  <a:pos x="131" y="8"/>
                </a:cxn>
                <a:cxn ang="0">
                  <a:pos x="179" y="0"/>
                </a:cxn>
                <a:cxn ang="0">
                  <a:pos x="230" y="19"/>
                </a:cxn>
                <a:cxn ang="0">
                  <a:pos x="248" y="46"/>
                </a:cxn>
                <a:cxn ang="0">
                  <a:pos x="254" y="101"/>
                </a:cxn>
                <a:cxn ang="0">
                  <a:pos x="285" y="105"/>
                </a:cxn>
                <a:cxn ang="0">
                  <a:pos x="329" y="114"/>
                </a:cxn>
                <a:cxn ang="0">
                  <a:pos x="358" y="163"/>
                </a:cxn>
                <a:cxn ang="0">
                  <a:pos x="347" y="211"/>
                </a:cxn>
                <a:cxn ang="0">
                  <a:pos x="317" y="237"/>
                </a:cxn>
                <a:cxn ang="0">
                  <a:pos x="261" y="237"/>
                </a:cxn>
                <a:cxn ang="0">
                  <a:pos x="240" y="279"/>
                </a:cxn>
                <a:cxn ang="0">
                  <a:pos x="219" y="312"/>
                </a:cxn>
                <a:cxn ang="0">
                  <a:pos x="169" y="328"/>
                </a:cxn>
                <a:cxn ang="0">
                  <a:pos x="163" y="282"/>
                </a:cxn>
                <a:cxn ang="0">
                  <a:pos x="187" y="277"/>
                </a:cxn>
                <a:cxn ang="0">
                  <a:pos x="200" y="253"/>
                </a:cxn>
                <a:cxn ang="0">
                  <a:pos x="201" y="214"/>
                </a:cxn>
                <a:cxn ang="0">
                  <a:pos x="210" y="201"/>
                </a:cxn>
                <a:cxn ang="0">
                  <a:pos x="229" y="187"/>
                </a:cxn>
                <a:cxn ang="0">
                  <a:pos x="264" y="190"/>
                </a:cxn>
                <a:cxn ang="0">
                  <a:pos x="292" y="194"/>
                </a:cxn>
                <a:cxn ang="0">
                  <a:pos x="311" y="181"/>
                </a:cxn>
                <a:cxn ang="0">
                  <a:pos x="307" y="155"/>
                </a:cxn>
                <a:cxn ang="0">
                  <a:pos x="286" y="150"/>
                </a:cxn>
                <a:cxn ang="0">
                  <a:pos x="235" y="145"/>
                </a:cxn>
                <a:cxn ang="0">
                  <a:pos x="212" y="132"/>
                </a:cxn>
                <a:cxn ang="0">
                  <a:pos x="207" y="79"/>
                </a:cxn>
                <a:cxn ang="0">
                  <a:pos x="201" y="56"/>
                </a:cxn>
                <a:cxn ang="0">
                  <a:pos x="175" y="46"/>
                </a:cxn>
                <a:cxn ang="0">
                  <a:pos x="149" y="49"/>
                </a:cxn>
                <a:cxn ang="0">
                  <a:pos x="137" y="64"/>
                </a:cxn>
                <a:cxn ang="0">
                  <a:pos x="134" y="133"/>
                </a:cxn>
                <a:cxn ang="0">
                  <a:pos x="112" y="145"/>
                </a:cxn>
                <a:cxn ang="0">
                  <a:pos x="99" y="143"/>
                </a:cxn>
                <a:cxn ang="0">
                  <a:pos x="81" y="143"/>
                </a:cxn>
                <a:cxn ang="0">
                  <a:pos x="47" y="143"/>
                </a:cxn>
                <a:cxn ang="0">
                  <a:pos x="56" y="170"/>
                </a:cxn>
                <a:cxn ang="0">
                  <a:pos x="50" y="174"/>
                </a:cxn>
                <a:cxn ang="0">
                  <a:pos x="68" y="183"/>
                </a:cxn>
                <a:cxn ang="0">
                  <a:pos x="103" y="185"/>
                </a:cxn>
                <a:cxn ang="0">
                  <a:pos x="113" y="186"/>
                </a:cxn>
                <a:cxn ang="0">
                  <a:pos x="132" y="195"/>
                </a:cxn>
                <a:cxn ang="0">
                  <a:pos x="134" y="224"/>
                </a:cxn>
                <a:cxn ang="0">
                  <a:pos x="136" y="273"/>
                </a:cxn>
              </a:cxnLst>
              <a:rect l="0" t="0" r="r" b="b"/>
              <a:pathLst>
                <a:path w="358" h="328">
                  <a:moveTo>
                    <a:pt x="169" y="328"/>
                  </a:moveTo>
                  <a:lnTo>
                    <a:pt x="169" y="328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43" y="325"/>
                  </a:lnTo>
                  <a:lnTo>
                    <a:pt x="133" y="322"/>
                  </a:lnTo>
                  <a:lnTo>
                    <a:pt x="123" y="319"/>
                  </a:lnTo>
                  <a:lnTo>
                    <a:pt x="115" y="315"/>
                  </a:lnTo>
                  <a:lnTo>
                    <a:pt x="108" y="310"/>
                  </a:lnTo>
                  <a:lnTo>
                    <a:pt x="102" y="303"/>
                  </a:lnTo>
                  <a:lnTo>
                    <a:pt x="97" y="295"/>
                  </a:lnTo>
                  <a:lnTo>
                    <a:pt x="93" y="284"/>
                  </a:lnTo>
                  <a:lnTo>
                    <a:pt x="93" y="284"/>
                  </a:lnTo>
                  <a:lnTo>
                    <a:pt x="89" y="273"/>
                  </a:lnTo>
                  <a:lnTo>
                    <a:pt x="87" y="262"/>
                  </a:lnTo>
                  <a:lnTo>
                    <a:pt x="87" y="249"/>
                  </a:lnTo>
                  <a:lnTo>
                    <a:pt x="87" y="236"/>
                  </a:lnTo>
                  <a:lnTo>
                    <a:pt x="88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71" y="228"/>
                  </a:lnTo>
                  <a:lnTo>
                    <a:pt x="59" y="226"/>
                  </a:lnTo>
                  <a:lnTo>
                    <a:pt x="50" y="224"/>
                  </a:lnTo>
                  <a:lnTo>
                    <a:pt x="41" y="221"/>
                  </a:lnTo>
                  <a:lnTo>
                    <a:pt x="33" y="218"/>
                  </a:lnTo>
                  <a:lnTo>
                    <a:pt x="25" y="214"/>
                  </a:lnTo>
                  <a:lnTo>
                    <a:pt x="19" y="209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7" y="193"/>
                  </a:lnTo>
                  <a:lnTo>
                    <a:pt x="3" y="182"/>
                  </a:lnTo>
                  <a:lnTo>
                    <a:pt x="0" y="171"/>
                  </a:lnTo>
                  <a:lnTo>
                    <a:pt x="0" y="15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1" y="145"/>
                  </a:lnTo>
                  <a:lnTo>
                    <a:pt x="2" y="134"/>
                  </a:lnTo>
                  <a:lnTo>
                    <a:pt x="5" y="125"/>
                  </a:lnTo>
                  <a:lnTo>
                    <a:pt x="7" y="121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4" y="111"/>
                  </a:lnTo>
                  <a:lnTo>
                    <a:pt x="20" y="107"/>
                  </a:lnTo>
                  <a:lnTo>
                    <a:pt x="26" y="102"/>
                  </a:lnTo>
                  <a:lnTo>
                    <a:pt x="33" y="100"/>
                  </a:lnTo>
                  <a:lnTo>
                    <a:pt x="40" y="98"/>
                  </a:lnTo>
                  <a:lnTo>
                    <a:pt x="47" y="97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82" y="97"/>
                  </a:lnTo>
                  <a:lnTo>
                    <a:pt x="91" y="97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75"/>
                  </a:lnTo>
                  <a:lnTo>
                    <a:pt x="91" y="59"/>
                  </a:lnTo>
                  <a:lnTo>
                    <a:pt x="93" y="51"/>
                  </a:lnTo>
                  <a:lnTo>
                    <a:pt x="95" y="44"/>
                  </a:lnTo>
                  <a:lnTo>
                    <a:pt x="98" y="37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8" y="24"/>
                  </a:lnTo>
                  <a:lnTo>
                    <a:pt x="115" y="18"/>
                  </a:lnTo>
                  <a:lnTo>
                    <a:pt x="122" y="13"/>
                  </a:lnTo>
                  <a:lnTo>
                    <a:pt x="131" y="8"/>
                  </a:lnTo>
                  <a:lnTo>
                    <a:pt x="140" y="4"/>
                  </a:lnTo>
                  <a:lnTo>
                    <a:pt x="149" y="2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94" y="2"/>
                  </a:lnTo>
                  <a:lnTo>
                    <a:pt x="204" y="5"/>
                  </a:lnTo>
                  <a:lnTo>
                    <a:pt x="214" y="9"/>
                  </a:lnTo>
                  <a:lnTo>
                    <a:pt x="225" y="16"/>
                  </a:lnTo>
                  <a:lnTo>
                    <a:pt x="230" y="19"/>
                  </a:lnTo>
                  <a:lnTo>
                    <a:pt x="235" y="23"/>
                  </a:lnTo>
                  <a:lnTo>
                    <a:pt x="239" y="28"/>
                  </a:lnTo>
                  <a:lnTo>
                    <a:pt x="242" y="33"/>
                  </a:lnTo>
                  <a:lnTo>
                    <a:pt x="245" y="39"/>
                  </a:lnTo>
                  <a:lnTo>
                    <a:pt x="248" y="46"/>
                  </a:lnTo>
                  <a:lnTo>
                    <a:pt x="248" y="46"/>
                  </a:lnTo>
                  <a:lnTo>
                    <a:pt x="251" y="55"/>
                  </a:lnTo>
                  <a:lnTo>
                    <a:pt x="252" y="6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97"/>
                  </a:lnTo>
                  <a:lnTo>
                    <a:pt x="254" y="101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68" y="103"/>
                  </a:lnTo>
                  <a:lnTo>
                    <a:pt x="278" y="105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94" y="105"/>
                  </a:lnTo>
                  <a:lnTo>
                    <a:pt x="303" y="106"/>
                  </a:lnTo>
                  <a:lnTo>
                    <a:pt x="311" y="107"/>
                  </a:lnTo>
                  <a:lnTo>
                    <a:pt x="320" y="110"/>
                  </a:lnTo>
                  <a:lnTo>
                    <a:pt x="320" y="110"/>
                  </a:lnTo>
                  <a:lnTo>
                    <a:pt x="329" y="114"/>
                  </a:lnTo>
                  <a:lnTo>
                    <a:pt x="337" y="120"/>
                  </a:lnTo>
                  <a:lnTo>
                    <a:pt x="344" y="127"/>
                  </a:lnTo>
                  <a:lnTo>
                    <a:pt x="350" y="136"/>
                  </a:lnTo>
                  <a:lnTo>
                    <a:pt x="354" y="145"/>
                  </a:lnTo>
                  <a:lnTo>
                    <a:pt x="357" y="154"/>
                  </a:lnTo>
                  <a:lnTo>
                    <a:pt x="358" y="163"/>
                  </a:lnTo>
                  <a:lnTo>
                    <a:pt x="358" y="174"/>
                  </a:lnTo>
                  <a:lnTo>
                    <a:pt x="358" y="174"/>
                  </a:lnTo>
                  <a:lnTo>
                    <a:pt x="356" y="183"/>
                  </a:lnTo>
                  <a:lnTo>
                    <a:pt x="354" y="192"/>
                  </a:lnTo>
                  <a:lnTo>
                    <a:pt x="351" y="203"/>
                  </a:lnTo>
                  <a:lnTo>
                    <a:pt x="347" y="211"/>
                  </a:lnTo>
                  <a:lnTo>
                    <a:pt x="341" y="220"/>
                  </a:lnTo>
                  <a:lnTo>
                    <a:pt x="334" y="227"/>
                  </a:lnTo>
                  <a:lnTo>
                    <a:pt x="327" y="233"/>
                  </a:lnTo>
                  <a:lnTo>
                    <a:pt x="322" y="235"/>
                  </a:lnTo>
                  <a:lnTo>
                    <a:pt x="317" y="237"/>
                  </a:lnTo>
                  <a:lnTo>
                    <a:pt x="317" y="237"/>
                  </a:lnTo>
                  <a:lnTo>
                    <a:pt x="306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78" y="239"/>
                  </a:lnTo>
                  <a:lnTo>
                    <a:pt x="261" y="237"/>
                  </a:lnTo>
                  <a:lnTo>
                    <a:pt x="246" y="235"/>
                  </a:lnTo>
                  <a:lnTo>
                    <a:pt x="246" y="241"/>
                  </a:lnTo>
                  <a:lnTo>
                    <a:pt x="246" y="241"/>
                  </a:lnTo>
                  <a:lnTo>
                    <a:pt x="245" y="256"/>
                  </a:lnTo>
                  <a:lnTo>
                    <a:pt x="243" y="272"/>
                  </a:lnTo>
                  <a:lnTo>
                    <a:pt x="240" y="279"/>
                  </a:lnTo>
                  <a:lnTo>
                    <a:pt x="238" y="286"/>
                  </a:lnTo>
                  <a:lnTo>
                    <a:pt x="234" y="294"/>
                  </a:lnTo>
                  <a:lnTo>
                    <a:pt x="230" y="301"/>
                  </a:lnTo>
                  <a:lnTo>
                    <a:pt x="230" y="301"/>
                  </a:lnTo>
                  <a:lnTo>
                    <a:pt x="225" y="307"/>
                  </a:lnTo>
                  <a:lnTo>
                    <a:pt x="219" y="312"/>
                  </a:lnTo>
                  <a:lnTo>
                    <a:pt x="211" y="317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8" y="326"/>
                  </a:lnTo>
                  <a:lnTo>
                    <a:pt x="178" y="328"/>
                  </a:lnTo>
                  <a:lnTo>
                    <a:pt x="169" y="328"/>
                  </a:lnTo>
                  <a:lnTo>
                    <a:pt x="169" y="328"/>
                  </a:lnTo>
                  <a:close/>
                  <a:moveTo>
                    <a:pt x="141" y="280"/>
                  </a:moveTo>
                  <a:lnTo>
                    <a:pt x="141" y="280"/>
                  </a:lnTo>
                  <a:lnTo>
                    <a:pt x="151" y="281"/>
                  </a:lnTo>
                  <a:lnTo>
                    <a:pt x="151" y="281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6" y="282"/>
                  </a:lnTo>
                  <a:lnTo>
                    <a:pt x="166" y="282"/>
                  </a:lnTo>
                  <a:lnTo>
                    <a:pt x="173" y="282"/>
                  </a:lnTo>
                  <a:lnTo>
                    <a:pt x="180" y="280"/>
                  </a:lnTo>
                  <a:lnTo>
                    <a:pt x="187" y="277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5" y="269"/>
                  </a:lnTo>
                  <a:lnTo>
                    <a:pt x="197" y="265"/>
                  </a:lnTo>
                  <a:lnTo>
                    <a:pt x="199" y="259"/>
                  </a:lnTo>
                  <a:lnTo>
                    <a:pt x="200" y="253"/>
                  </a:lnTo>
                  <a:lnTo>
                    <a:pt x="201" y="241"/>
                  </a:lnTo>
                  <a:lnTo>
                    <a:pt x="201" y="228"/>
                  </a:lnTo>
                  <a:lnTo>
                    <a:pt x="201" y="228"/>
                  </a:lnTo>
                  <a:lnTo>
                    <a:pt x="201" y="219"/>
                  </a:lnTo>
                  <a:lnTo>
                    <a:pt x="201" y="219"/>
                  </a:lnTo>
                  <a:lnTo>
                    <a:pt x="201" y="214"/>
                  </a:lnTo>
                  <a:lnTo>
                    <a:pt x="203" y="210"/>
                  </a:lnTo>
                  <a:lnTo>
                    <a:pt x="205" y="206"/>
                  </a:lnTo>
                  <a:lnTo>
                    <a:pt x="208" y="203"/>
                  </a:lnTo>
                  <a:lnTo>
                    <a:pt x="210" y="202"/>
                  </a:lnTo>
                  <a:lnTo>
                    <a:pt x="210" y="201"/>
                  </a:lnTo>
                  <a:lnTo>
                    <a:pt x="210" y="201"/>
                  </a:lnTo>
                  <a:lnTo>
                    <a:pt x="212" y="196"/>
                  </a:lnTo>
                  <a:lnTo>
                    <a:pt x="215" y="192"/>
                  </a:lnTo>
                  <a:lnTo>
                    <a:pt x="219" y="190"/>
                  </a:lnTo>
                  <a:lnTo>
                    <a:pt x="222" y="188"/>
                  </a:lnTo>
                  <a:lnTo>
                    <a:pt x="225" y="188"/>
                  </a:lnTo>
                  <a:lnTo>
                    <a:pt x="229" y="187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54" y="189"/>
                  </a:lnTo>
                  <a:lnTo>
                    <a:pt x="264" y="190"/>
                  </a:lnTo>
                  <a:lnTo>
                    <a:pt x="264" y="190"/>
                  </a:lnTo>
                  <a:lnTo>
                    <a:pt x="277" y="192"/>
                  </a:lnTo>
                  <a:lnTo>
                    <a:pt x="283" y="194"/>
                  </a:lnTo>
                  <a:lnTo>
                    <a:pt x="283" y="194"/>
                  </a:lnTo>
                  <a:lnTo>
                    <a:pt x="292" y="194"/>
                  </a:lnTo>
                  <a:lnTo>
                    <a:pt x="292" y="194"/>
                  </a:lnTo>
                  <a:lnTo>
                    <a:pt x="299" y="194"/>
                  </a:lnTo>
                  <a:lnTo>
                    <a:pt x="302" y="193"/>
                  </a:lnTo>
                  <a:lnTo>
                    <a:pt x="305" y="191"/>
                  </a:lnTo>
                  <a:lnTo>
                    <a:pt x="308" y="188"/>
                  </a:lnTo>
                  <a:lnTo>
                    <a:pt x="309" y="185"/>
                  </a:lnTo>
                  <a:lnTo>
                    <a:pt x="311" y="181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0"/>
                  </a:lnTo>
                  <a:lnTo>
                    <a:pt x="311" y="164"/>
                  </a:lnTo>
                  <a:lnTo>
                    <a:pt x="310" y="159"/>
                  </a:lnTo>
                  <a:lnTo>
                    <a:pt x="307" y="155"/>
                  </a:lnTo>
                  <a:lnTo>
                    <a:pt x="307" y="155"/>
                  </a:lnTo>
                  <a:lnTo>
                    <a:pt x="303" y="152"/>
                  </a:lnTo>
                  <a:lnTo>
                    <a:pt x="298" y="151"/>
                  </a:lnTo>
                  <a:lnTo>
                    <a:pt x="292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73" y="149"/>
                  </a:lnTo>
                  <a:lnTo>
                    <a:pt x="261" y="148"/>
                  </a:lnTo>
                  <a:lnTo>
                    <a:pt x="261" y="148"/>
                  </a:lnTo>
                  <a:lnTo>
                    <a:pt x="248" y="146"/>
                  </a:lnTo>
                  <a:lnTo>
                    <a:pt x="235" y="145"/>
                  </a:lnTo>
                  <a:lnTo>
                    <a:pt x="235" y="145"/>
                  </a:lnTo>
                  <a:lnTo>
                    <a:pt x="230" y="145"/>
                  </a:lnTo>
                  <a:lnTo>
                    <a:pt x="230" y="145"/>
                  </a:lnTo>
                  <a:lnTo>
                    <a:pt x="224" y="143"/>
                  </a:lnTo>
                  <a:lnTo>
                    <a:pt x="219" y="140"/>
                  </a:lnTo>
                  <a:lnTo>
                    <a:pt x="213" y="136"/>
                  </a:lnTo>
                  <a:lnTo>
                    <a:pt x="212" y="132"/>
                  </a:lnTo>
                  <a:lnTo>
                    <a:pt x="211" y="129"/>
                  </a:lnTo>
                  <a:lnTo>
                    <a:pt x="211" y="129"/>
                  </a:lnTo>
                  <a:lnTo>
                    <a:pt x="209" y="116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5" y="64"/>
                  </a:lnTo>
                  <a:lnTo>
                    <a:pt x="203" y="60"/>
                  </a:lnTo>
                  <a:lnTo>
                    <a:pt x="201" y="56"/>
                  </a:lnTo>
                  <a:lnTo>
                    <a:pt x="198" y="52"/>
                  </a:lnTo>
                  <a:lnTo>
                    <a:pt x="194" y="49"/>
                  </a:lnTo>
                  <a:lnTo>
                    <a:pt x="188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5" y="46"/>
                  </a:lnTo>
                  <a:lnTo>
                    <a:pt x="175" y="46"/>
                  </a:lnTo>
                  <a:lnTo>
                    <a:pt x="166" y="46"/>
                  </a:lnTo>
                  <a:lnTo>
                    <a:pt x="166" y="46"/>
                  </a:lnTo>
                  <a:lnTo>
                    <a:pt x="157" y="46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4" y="52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7" y="64"/>
                  </a:lnTo>
                  <a:lnTo>
                    <a:pt x="137" y="118"/>
                  </a:lnTo>
                  <a:lnTo>
                    <a:pt x="137" y="120"/>
                  </a:lnTo>
                  <a:lnTo>
                    <a:pt x="137" y="120"/>
                  </a:lnTo>
                  <a:lnTo>
                    <a:pt x="137" y="124"/>
                  </a:lnTo>
                  <a:lnTo>
                    <a:pt x="136" y="129"/>
                  </a:lnTo>
                  <a:lnTo>
                    <a:pt x="134" y="133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27" y="141"/>
                  </a:lnTo>
                  <a:lnTo>
                    <a:pt x="122" y="143"/>
                  </a:lnTo>
                  <a:lnTo>
                    <a:pt x="117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108" y="145"/>
                  </a:lnTo>
                  <a:lnTo>
                    <a:pt x="104" y="143"/>
                  </a:lnTo>
                  <a:lnTo>
                    <a:pt x="102" y="143"/>
                  </a:lnTo>
                  <a:lnTo>
                    <a:pt x="99" y="143"/>
                  </a:lnTo>
                  <a:lnTo>
                    <a:pt x="99" y="143"/>
                  </a:lnTo>
                  <a:lnTo>
                    <a:pt x="91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83" y="143"/>
                  </a:lnTo>
                  <a:lnTo>
                    <a:pt x="81" y="143"/>
                  </a:lnTo>
                  <a:lnTo>
                    <a:pt x="81" y="143"/>
                  </a:lnTo>
                  <a:lnTo>
                    <a:pt x="74" y="143"/>
                  </a:lnTo>
                  <a:lnTo>
                    <a:pt x="74" y="143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1" y="142"/>
                  </a:lnTo>
                  <a:lnTo>
                    <a:pt x="47" y="143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45" y="160"/>
                  </a:lnTo>
                  <a:lnTo>
                    <a:pt x="45" y="171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1"/>
                  </a:lnTo>
                  <a:lnTo>
                    <a:pt x="55" y="172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52" y="176"/>
                  </a:lnTo>
                  <a:lnTo>
                    <a:pt x="52" y="176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67" y="182"/>
                  </a:lnTo>
                  <a:lnTo>
                    <a:pt x="68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3" y="184"/>
                  </a:lnTo>
                  <a:lnTo>
                    <a:pt x="83" y="184"/>
                  </a:lnTo>
                  <a:lnTo>
                    <a:pt x="103" y="185"/>
                  </a:lnTo>
                  <a:lnTo>
                    <a:pt x="103" y="185"/>
                  </a:lnTo>
                  <a:lnTo>
                    <a:pt x="109" y="186"/>
                  </a:lnTo>
                  <a:lnTo>
                    <a:pt x="110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3" y="186"/>
                  </a:lnTo>
                  <a:lnTo>
                    <a:pt x="113" y="186"/>
                  </a:lnTo>
                  <a:lnTo>
                    <a:pt x="118" y="186"/>
                  </a:lnTo>
                  <a:lnTo>
                    <a:pt x="122" y="188"/>
                  </a:lnTo>
                  <a:lnTo>
                    <a:pt x="127" y="190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2" y="195"/>
                  </a:lnTo>
                  <a:lnTo>
                    <a:pt x="134" y="200"/>
                  </a:lnTo>
                  <a:lnTo>
                    <a:pt x="135" y="203"/>
                  </a:lnTo>
                  <a:lnTo>
                    <a:pt x="135" y="208"/>
                  </a:lnTo>
                  <a:lnTo>
                    <a:pt x="135" y="208"/>
                  </a:lnTo>
                  <a:lnTo>
                    <a:pt x="134" y="224"/>
                  </a:lnTo>
                  <a:lnTo>
                    <a:pt x="134" y="224"/>
                  </a:lnTo>
                  <a:lnTo>
                    <a:pt x="133" y="241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6" y="273"/>
                  </a:lnTo>
                  <a:lnTo>
                    <a:pt x="136" y="273"/>
                  </a:lnTo>
                  <a:lnTo>
                    <a:pt x="137" y="270"/>
                  </a:lnTo>
                  <a:lnTo>
                    <a:pt x="139" y="269"/>
                  </a:lnTo>
                  <a:lnTo>
                    <a:pt x="141" y="269"/>
                  </a:lnTo>
                  <a:lnTo>
                    <a:pt x="141" y="2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8" name="组合 967"/>
          <p:cNvGrpSpPr/>
          <p:nvPr/>
        </p:nvGrpSpPr>
        <p:grpSpPr>
          <a:xfrm>
            <a:off x="9753610" y="3663970"/>
            <a:ext cx="1083735" cy="1071033"/>
            <a:chOff x="4154488" y="3006726"/>
            <a:chExt cx="812801" cy="803275"/>
          </a:xfrm>
          <a:solidFill>
            <a:srgbClr val="634923"/>
          </a:solidFill>
        </p:grpSpPr>
        <p:sp>
          <p:nvSpPr>
            <p:cNvPr id="969" name="Freeform 173"/>
            <p:cNvSpPr/>
            <p:nvPr/>
          </p:nvSpPr>
          <p:spPr bwMode="auto">
            <a:xfrm>
              <a:off x="4217988" y="3468688"/>
              <a:ext cx="39688" cy="61913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65" y="3"/>
                </a:cxn>
                <a:cxn ang="0">
                  <a:pos x="60" y="6"/>
                </a:cxn>
                <a:cxn ang="0">
                  <a:pos x="54" y="10"/>
                </a:cxn>
                <a:cxn ang="0">
                  <a:pos x="50" y="15"/>
                </a:cxn>
                <a:cxn ang="0">
                  <a:pos x="42" y="26"/>
                </a:cxn>
                <a:cxn ang="0">
                  <a:pos x="39" y="3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33" y="45"/>
                </a:cxn>
                <a:cxn ang="0">
                  <a:pos x="27" y="55"/>
                </a:cxn>
                <a:cxn ang="0">
                  <a:pos x="17" y="72"/>
                </a:cxn>
                <a:cxn ang="0">
                  <a:pos x="11" y="81"/>
                </a:cxn>
                <a:cxn ang="0">
                  <a:pos x="7" y="91"/>
                </a:cxn>
                <a:cxn ang="0">
                  <a:pos x="3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1" y="106"/>
                </a:cxn>
                <a:cxn ang="0">
                  <a:pos x="13" y="98"/>
                </a:cxn>
                <a:cxn ang="0">
                  <a:pos x="19" y="84"/>
                </a:cxn>
                <a:cxn ang="0">
                  <a:pos x="27" y="70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4" y="44"/>
                </a:cxn>
                <a:cxn ang="0">
                  <a:pos x="51" y="30"/>
                </a:cxn>
                <a:cxn ang="0">
                  <a:pos x="55" y="23"/>
                </a:cxn>
                <a:cxn ang="0">
                  <a:pos x="61" y="17"/>
                </a:cxn>
                <a:cxn ang="0">
                  <a:pos x="66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75" h="118">
                  <a:moveTo>
                    <a:pt x="70" y="1"/>
                  </a:moveTo>
                  <a:lnTo>
                    <a:pt x="70" y="1"/>
                  </a:lnTo>
                  <a:lnTo>
                    <a:pt x="65" y="3"/>
                  </a:lnTo>
                  <a:lnTo>
                    <a:pt x="60" y="6"/>
                  </a:lnTo>
                  <a:lnTo>
                    <a:pt x="54" y="10"/>
                  </a:lnTo>
                  <a:lnTo>
                    <a:pt x="50" y="15"/>
                  </a:lnTo>
                  <a:lnTo>
                    <a:pt x="42" y="26"/>
                  </a:lnTo>
                  <a:lnTo>
                    <a:pt x="39" y="3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3" y="45"/>
                  </a:lnTo>
                  <a:lnTo>
                    <a:pt x="27" y="55"/>
                  </a:lnTo>
                  <a:lnTo>
                    <a:pt x="17" y="72"/>
                  </a:lnTo>
                  <a:lnTo>
                    <a:pt x="11" y="81"/>
                  </a:lnTo>
                  <a:lnTo>
                    <a:pt x="7" y="91"/>
                  </a:lnTo>
                  <a:lnTo>
                    <a:pt x="3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1" y="106"/>
                  </a:lnTo>
                  <a:lnTo>
                    <a:pt x="13" y="98"/>
                  </a:lnTo>
                  <a:lnTo>
                    <a:pt x="19" y="84"/>
                  </a:lnTo>
                  <a:lnTo>
                    <a:pt x="27" y="70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4" y="44"/>
                  </a:lnTo>
                  <a:lnTo>
                    <a:pt x="51" y="30"/>
                  </a:lnTo>
                  <a:lnTo>
                    <a:pt x="55" y="23"/>
                  </a:lnTo>
                  <a:lnTo>
                    <a:pt x="61" y="17"/>
                  </a:lnTo>
                  <a:lnTo>
                    <a:pt x="66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0" name="Freeform 174"/>
            <p:cNvSpPr/>
            <p:nvPr/>
          </p:nvSpPr>
          <p:spPr bwMode="auto">
            <a:xfrm>
              <a:off x="4229100" y="3509963"/>
              <a:ext cx="44450" cy="74613"/>
            </a:xfrm>
            <a:custGeom>
              <a:avLst/>
              <a:gdLst/>
              <a:ahLst/>
              <a:cxnLst>
                <a:cxn ang="0">
                  <a:pos x="77" y="1"/>
                </a:cxn>
                <a:cxn ang="0">
                  <a:pos x="77" y="1"/>
                </a:cxn>
                <a:cxn ang="0">
                  <a:pos x="65" y="16"/>
                </a:cxn>
                <a:cxn ang="0">
                  <a:pos x="55" y="31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25" y="80"/>
                </a:cxn>
                <a:cxn ang="0">
                  <a:pos x="16" y="98"/>
                </a:cxn>
                <a:cxn ang="0">
                  <a:pos x="6" y="11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1" y="139"/>
                </a:cxn>
                <a:cxn ang="0">
                  <a:pos x="3" y="139"/>
                </a:cxn>
                <a:cxn ang="0">
                  <a:pos x="5" y="140"/>
                </a:cxn>
                <a:cxn ang="0">
                  <a:pos x="6" y="139"/>
                </a:cxn>
                <a:cxn ang="0">
                  <a:pos x="8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16" y="119"/>
                </a:cxn>
                <a:cxn ang="0">
                  <a:pos x="24" y="101"/>
                </a:cxn>
                <a:cxn ang="0">
                  <a:pos x="44" y="68"/>
                </a:cxn>
                <a:cxn ang="0">
                  <a:pos x="44" y="68"/>
                </a:cxn>
                <a:cxn ang="0">
                  <a:pos x="53" y="52"/>
                </a:cxn>
                <a:cxn ang="0">
                  <a:pos x="62" y="37"/>
                </a:cxn>
                <a:cxn ang="0">
                  <a:pos x="73" y="22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4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7" y="1"/>
                </a:cxn>
              </a:cxnLst>
              <a:rect l="0" t="0" r="r" b="b"/>
              <a:pathLst>
                <a:path w="85" h="140">
                  <a:moveTo>
                    <a:pt x="77" y="1"/>
                  </a:moveTo>
                  <a:lnTo>
                    <a:pt x="77" y="1"/>
                  </a:lnTo>
                  <a:lnTo>
                    <a:pt x="65" y="16"/>
                  </a:lnTo>
                  <a:lnTo>
                    <a:pt x="55" y="31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25" y="80"/>
                  </a:lnTo>
                  <a:lnTo>
                    <a:pt x="16" y="98"/>
                  </a:lnTo>
                  <a:lnTo>
                    <a:pt x="6" y="11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1" y="139"/>
                  </a:lnTo>
                  <a:lnTo>
                    <a:pt x="3" y="139"/>
                  </a:lnTo>
                  <a:lnTo>
                    <a:pt x="5" y="140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6" y="119"/>
                  </a:lnTo>
                  <a:lnTo>
                    <a:pt x="24" y="101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53" y="52"/>
                  </a:lnTo>
                  <a:lnTo>
                    <a:pt x="62" y="37"/>
                  </a:lnTo>
                  <a:lnTo>
                    <a:pt x="73" y="22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1" name="Freeform 175"/>
            <p:cNvSpPr/>
            <p:nvPr/>
          </p:nvSpPr>
          <p:spPr bwMode="auto">
            <a:xfrm>
              <a:off x="4256088" y="3554413"/>
              <a:ext cx="38100" cy="50800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42" y="23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8" y="51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0" y="71"/>
                </a:cxn>
                <a:cxn ang="0">
                  <a:pos x="25" y="58"/>
                </a:cxn>
                <a:cxn ang="0">
                  <a:pos x="28" y="53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38"/>
                </a:cxn>
                <a:cxn ang="0">
                  <a:pos x="50" y="2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7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1" h="98">
                  <a:moveTo>
                    <a:pt x="62" y="1"/>
                  </a:moveTo>
                  <a:lnTo>
                    <a:pt x="62" y="1"/>
                  </a:lnTo>
                  <a:lnTo>
                    <a:pt x="42" y="23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8" y="51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0" y="71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38"/>
                  </a:lnTo>
                  <a:lnTo>
                    <a:pt x="50" y="2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2" name="Freeform 176"/>
            <p:cNvSpPr/>
            <p:nvPr/>
          </p:nvSpPr>
          <p:spPr bwMode="auto">
            <a:xfrm>
              <a:off x="4279900" y="3590925"/>
              <a:ext cx="34925" cy="58738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37" y="27"/>
                </a:cxn>
                <a:cxn ang="0">
                  <a:pos x="29" y="38"/>
                </a:cxn>
                <a:cxn ang="0">
                  <a:pos x="20" y="51"/>
                </a:cxn>
                <a:cxn ang="0">
                  <a:pos x="13" y="64"/>
                </a:cxn>
                <a:cxn ang="0">
                  <a:pos x="7" y="76"/>
                </a:cxn>
                <a:cxn ang="0">
                  <a:pos x="3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2" y="92"/>
                </a:cxn>
                <a:cxn ang="0">
                  <a:pos x="16" y="79"/>
                </a:cxn>
                <a:cxn ang="0">
                  <a:pos x="22" y="65"/>
                </a:cxn>
                <a:cxn ang="0">
                  <a:pos x="30" y="54"/>
                </a:cxn>
                <a:cxn ang="0">
                  <a:pos x="38" y="41"/>
                </a:cxn>
                <a:cxn ang="0">
                  <a:pos x="46" y="30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4" y="5"/>
                </a:cxn>
                <a:cxn ang="0">
                  <a:pos x="64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111">
                  <a:moveTo>
                    <a:pt x="55" y="2"/>
                  </a:moveTo>
                  <a:lnTo>
                    <a:pt x="55" y="2"/>
                  </a:lnTo>
                  <a:lnTo>
                    <a:pt x="37" y="27"/>
                  </a:lnTo>
                  <a:lnTo>
                    <a:pt x="29" y="38"/>
                  </a:lnTo>
                  <a:lnTo>
                    <a:pt x="20" y="51"/>
                  </a:lnTo>
                  <a:lnTo>
                    <a:pt x="13" y="64"/>
                  </a:lnTo>
                  <a:lnTo>
                    <a:pt x="7" y="76"/>
                  </a:lnTo>
                  <a:lnTo>
                    <a:pt x="3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2" y="92"/>
                  </a:lnTo>
                  <a:lnTo>
                    <a:pt x="16" y="79"/>
                  </a:lnTo>
                  <a:lnTo>
                    <a:pt x="22" y="65"/>
                  </a:lnTo>
                  <a:lnTo>
                    <a:pt x="30" y="54"/>
                  </a:lnTo>
                  <a:lnTo>
                    <a:pt x="38" y="41"/>
                  </a:lnTo>
                  <a:lnTo>
                    <a:pt x="46" y="3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3" name="Freeform 177"/>
            <p:cNvSpPr/>
            <p:nvPr/>
          </p:nvSpPr>
          <p:spPr bwMode="auto">
            <a:xfrm>
              <a:off x="4322763" y="3608388"/>
              <a:ext cx="34925" cy="58738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3" y="28"/>
                </a:cxn>
                <a:cxn ang="0">
                  <a:pos x="27" y="54"/>
                </a:cxn>
                <a:cxn ang="0">
                  <a:pos x="13" y="80"/>
                </a:cxn>
                <a:cxn ang="0">
                  <a:pos x="7" y="9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5" y="96"/>
                </a:cxn>
                <a:cxn ang="0">
                  <a:pos x="22" y="83"/>
                </a:cxn>
                <a:cxn ang="0">
                  <a:pos x="37" y="58"/>
                </a:cxn>
                <a:cxn ang="0">
                  <a:pos x="51" y="32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5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13">
                  <a:moveTo>
                    <a:pt x="58" y="2"/>
                  </a:moveTo>
                  <a:lnTo>
                    <a:pt x="58" y="2"/>
                  </a:lnTo>
                  <a:lnTo>
                    <a:pt x="43" y="28"/>
                  </a:lnTo>
                  <a:lnTo>
                    <a:pt x="27" y="54"/>
                  </a:lnTo>
                  <a:lnTo>
                    <a:pt x="13" y="80"/>
                  </a:lnTo>
                  <a:lnTo>
                    <a:pt x="7" y="9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5" y="96"/>
                  </a:lnTo>
                  <a:lnTo>
                    <a:pt x="22" y="83"/>
                  </a:lnTo>
                  <a:lnTo>
                    <a:pt x="37" y="58"/>
                  </a:lnTo>
                  <a:lnTo>
                    <a:pt x="51" y="32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4" name="Freeform 178"/>
            <p:cNvSpPr/>
            <p:nvPr/>
          </p:nvSpPr>
          <p:spPr bwMode="auto">
            <a:xfrm>
              <a:off x="4376738" y="3624263"/>
              <a:ext cx="28575" cy="492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8"/>
                </a:cxn>
                <a:cxn ang="0">
                  <a:pos x="41" y="13"/>
                </a:cxn>
                <a:cxn ang="0">
                  <a:pos x="36" y="23"/>
                </a:cxn>
                <a:cxn ang="0">
                  <a:pos x="30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0" y="52"/>
                </a:cxn>
                <a:cxn ang="0">
                  <a:pos x="13" y="63"/>
                </a:cxn>
                <a:cxn ang="0">
                  <a:pos x="6" y="7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3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15" y="78"/>
                </a:cxn>
                <a:cxn ang="0">
                  <a:pos x="22" y="65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92">
                  <a:moveTo>
                    <a:pt x="45" y="4"/>
                  </a:moveTo>
                  <a:lnTo>
                    <a:pt x="45" y="4"/>
                  </a:lnTo>
                  <a:lnTo>
                    <a:pt x="44" y="8"/>
                  </a:lnTo>
                  <a:lnTo>
                    <a:pt x="41" y="13"/>
                  </a:lnTo>
                  <a:lnTo>
                    <a:pt x="36" y="23"/>
                  </a:lnTo>
                  <a:lnTo>
                    <a:pt x="30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0" y="52"/>
                  </a:lnTo>
                  <a:lnTo>
                    <a:pt x="13" y="63"/>
                  </a:lnTo>
                  <a:lnTo>
                    <a:pt x="6" y="7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3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15" y="78"/>
                  </a:lnTo>
                  <a:lnTo>
                    <a:pt x="22" y="65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5" name="Freeform 179"/>
            <p:cNvSpPr/>
            <p:nvPr/>
          </p:nvSpPr>
          <p:spPr bwMode="auto">
            <a:xfrm>
              <a:off x="4427538" y="3629025"/>
              <a:ext cx="26988" cy="476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3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2" y="31"/>
                </a:cxn>
                <a:cxn ang="0">
                  <a:pos x="19" y="37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3" y="5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3" y="77"/>
                </a:cxn>
                <a:cxn ang="0">
                  <a:pos x="17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6" y="44"/>
                </a:cxn>
                <a:cxn ang="0">
                  <a:pos x="29" y="39"/>
                </a:cxn>
                <a:cxn ang="0">
                  <a:pos x="37" y="28"/>
                </a:cxn>
                <a:cxn ang="0">
                  <a:pos x="44" y="18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5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9">
                  <a:moveTo>
                    <a:pt x="42" y="3"/>
                  </a:moveTo>
                  <a:lnTo>
                    <a:pt x="42" y="3"/>
                  </a:lnTo>
                  <a:lnTo>
                    <a:pt x="37" y="13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2" y="31"/>
                  </a:lnTo>
                  <a:lnTo>
                    <a:pt x="19" y="37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3" y="5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3" y="77"/>
                  </a:lnTo>
                  <a:lnTo>
                    <a:pt x="17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6" y="44"/>
                  </a:lnTo>
                  <a:lnTo>
                    <a:pt x="29" y="39"/>
                  </a:lnTo>
                  <a:lnTo>
                    <a:pt x="37" y="28"/>
                  </a:lnTo>
                  <a:lnTo>
                    <a:pt x="44" y="1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5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6" name="Freeform 180"/>
            <p:cNvSpPr/>
            <p:nvPr/>
          </p:nvSpPr>
          <p:spPr bwMode="auto">
            <a:xfrm>
              <a:off x="4484688" y="3627438"/>
              <a:ext cx="28575" cy="5397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9" y="19"/>
                </a:cxn>
                <a:cxn ang="0">
                  <a:pos x="31" y="34"/>
                </a:cxn>
                <a:cxn ang="0">
                  <a:pos x="23" y="49"/>
                </a:cxn>
                <a:cxn ang="0">
                  <a:pos x="15" y="64"/>
                </a:cxn>
                <a:cxn ang="0">
                  <a:pos x="15" y="64"/>
                </a:cxn>
                <a:cxn ang="0">
                  <a:pos x="10" y="72"/>
                </a:cxn>
                <a:cxn ang="0">
                  <a:pos x="4" y="80"/>
                </a:cxn>
                <a:cxn ang="0">
                  <a:pos x="2" y="84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1" y="95"/>
                </a:cxn>
                <a:cxn ang="0">
                  <a:pos x="11" y="95"/>
                </a:cxn>
                <a:cxn ang="0">
                  <a:pos x="11" y="90"/>
                </a:cxn>
                <a:cxn ang="0">
                  <a:pos x="12" y="85"/>
                </a:cxn>
                <a:cxn ang="0">
                  <a:pos x="15" y="80"/>
                </a:cxn>
                <a:cxn ang="0">
                  <a:pos x="18" y="74"/>
                </a:cxn>
                <a:cxn ang="0">
                  <a:pos x="26" y="62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39" y="43"/>
                </a:cxn>
                <a:cxn ang="0">
                  <a:pos x="45" y="30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5" h="101">
                  <a:moveTo>
                    <a:pt x="46" y="3"/>
                  </a:moveTo>
                  <a:lnTo>
                    <a:pt x="46" y="3"/>
                  </a:lnTo>
                  <a:lnTo>
                    <a:pt x="39" y="19"/>
                  </a:lnTo>
                  <a:lnTo>
                    <a:pt x="31" y="34"/>
                  </a:lnTo>
                  <a:lnTo>
                    <a:pt x="23" y="49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0" y="72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90"/>
                  </a:lnTo>
                  <a:lnTo>
                    <a:pt x="12" y="85"/>
                  </a:lnTo>
                  <a:lnTo>
                    <a:pt x="15" y="80"/>
                  </a:lnTo>
                  <a:lnTo>
                    <a:pt x="18" y="74"/>
                  </a:lnTo>
                  <a:lnTo>
                    <a:pt x="26" y="62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9" y="43"/>
                  </a:lnTo>
                  <a:lnTo>
                    <a:pt x="45" y="30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7" name="Freeform 181"/>
            <p:cNvSpPr/>
            <p:nvPr/>
          </p:nvSpPr>
          <p:spPr bwMode="auto">
            <a:xfrm>
              <a:off x="4537075" y="3627438"/>
              <a:ext cx="23813" cy="4921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2" y="15"/>
                </a:cxn>
                <a:cxn ang="0">
                  <a:pos x="27" y="25"/>
                </a:cxn>
                <a:cxn ang="0">
                  <a:pos x="16" y="47"/>
                </a:cxn>
                <a:cxn ang="0">
                  <a:pos x="16" y="47"/>
                </a:cxn>
                <a:cxn ang="0">
                  <a:pos x="11" y="56"/>
                </a:cxn>
                <a:cxn ang="0">
                  <a:pos x="8" y="67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2" y="80"/>
                </a:cxn>
                <a:cxn ang="0">
                  <a:pos x="14" y="71"/>
                </a:cxn>
                <a:cxn ang="0">
                  <a:pos x="14" y="71"/>
                </a:cxn>
                <a:cxn ang="0">
                  <a:pos x="16" y="64"/>
                </a:cxn>
                <a:cxn ang="0">
                  <a:pos x="19" y="58"/>
                </a:cxn>
                <a:cxn ang="0">
                  <a:pos x="27" y="47"/>
                </a:cxn>
                <a:cxn ang="0">
                  <a:pos x="27" y="47"/>
                </a:cxn>
                <a:cxn ang="0">
                  <a:pos x="36" y="27"/>
                </a:cxn>
                <a:cxn ang="0">
                  <a:pos x="41" y="17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92">
                  <a:moveTo>
                    <a:pt x="35" y="4"/>
                  </a:moveTo>
                  <a:lnTo>
                    <a:pt x="35" y="4"/>
                  </a:lnTo>
                  <a:lnTo>
                    <a:pt x="32" y="15"/>
                  </a:lnTo>
                  <a:lnTo>
                    <a:pt x="27" y="25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1" y="56"/>
                  </a:lnTo>
                  <a:lnTo>
                    <a:pt x="8" y="67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2" y="80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6" y="64"/>
                  </a:lnTo>
                  <a:lnTo>
                    <a:pt x="19" y="58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36" y="27"/>
                  </a:lnTo>
                  <a:lnTo>
                    <a:pt x="41" y="17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8" name="Freeform 182"/>
            <p:cNvSpPr/>
            <p:nvPr/>
          </p:nvSpPr>
          <p:spPr bwMode="auto">
            <a:xfrm>
              <a:off x="4575175" y="3627438"/>
              <a:ext cx="25400" cy="53975"/>
            </a:xfrm>
            <a:custGeom>
              <a:avLst/>
              <a:gdLst/>
              <a:ahLst/>
              <a:cxnLst>
                <a:cxn ang="0">
                  <a:pos x="39" y="5"/>
                </a:cxn>
                <a:cxn ang="0">
                  <a:pos x="39" y="5"/>
                </a:cxn>
                <a:cxn ang="0">
                  <a:pos x="38" y="12"/>
                </a:cxn>
                <a:cxn ang="0">
                  <a:pos x="37" y="18"/>
                </a:cxn>
                <a:cxn ang="0">
                  <a:pos x="31" y="30"/>
                </a:cxn>
                <a:cxn ang="0">
                  <a:pos x="26" y="42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63"/>
                </a:cxn>
                <a:cxn ang="0">
                  <a:pos x="10" y="7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5" y="87"/>
                </a:cxn>
                <a:cxn ang="0">
                  <a:pos x="20" y="76"/>
                </a:cxn>
                <a:cxn ang="0">
                  <a:pos x="32" y="53"/>
                </a:cxn>
                <a:cxn ang="0">
                  <a:pos x="38" y="42"/>
                </a:cxn>
                <a:cxn ang="0">
                  <a:pos x="43" y="29"/>
                </a:cxn>
                <a:cxn ang="0">
                  <a:pos x="46" y="18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5"/>
                </a:cxn>
                <a:cxn ang="0">
                  <a:pos x="39" y="5"/>
                </a:cxn>
              </a:cxnLst>
              <a:rect l="0" t="0" r="r" b="b"/>
              <a:pathLst>
                <a:path w="48" h="102">
                  <a:moveTo>
                    <a:pt x="39" y="5"/>
                  </a:moveTo>
                  <a:lnTo>
                    <a:pt x="39" y="5"/>
                  </a:lnTo>
                  <a:lnTo>
                    <a:pt x="38" y="12"/>
                  </a:lnTo>
                  <a:lnTo>
                    <a:pt x="37" y="18"/>
                  </a:lnTo>
                  <a:lnTo>
                    <a:pt x="31" y="30"/>
                  </a:lnTo>
                  <a:lnTo>
                    <a:pt x="26" y="42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5" y="87"/>
                  </a:lnTo>
                  <a:lnTo>
                    <a:pt x="20" y="76"/>
                  </a:lnTo>
                  <a:lnTo>
                    <a:pt x="32" y="53"/>
                  </a:lnTo>
                  <a:lnTo>
                    <a:pt x="38" y="42"/>
                  </a:lnTo>
                  <a:lnTo>
                    <a:pt x="43" y="29"/>
                  </a:lnTo>
                  <a:lnTo>
                    <a:pt x="46" y="18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5"/>
                  </a:lnTo>
                  <a:lnTo>
                    <a:pt x="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9" name="Freeform 183"/>
            <p:cNvSpPr/>
            <p:nvPr/>
          </p:nvSpPr>
          <p:spPr bwMode="auto">
            <a:xfrm>
              <a:off x="4622800" y="3640138"/>
              <a:ext cx="22225" cy="4127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7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4" y="42"/>
                </a:cxn>
                <a:cxn ang="0">
                  <a:pos x="9" y="52"/>
                </a:cxn>
                <a:cxn ang="0">
                  <a:pos x="5" y="62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66"/>
                </a:cxn>
                <a:cxn ang="0">
                  <a:pos x="17" y="58"/>
                </a:cxn>
                <a:cxn ang="0">
                  <a:pos x="21" y="50"/>
                </a:cxn>
                <a:cxn ang="0">
                  <a:pos x="25" y="40"/>
                </a:cxn>
                <a:cxn ang="0">
                  <a:pos x="25" y="40"/>
                </a:cxn>
                <a:cxn ang="0">
                  <a:pos x="33" y="23"/>
                </a:cxn>
                <a:cxn ang="0">
                  <a:pos x="36" y="15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9">
                  <a:moveTo>
                    <a:pt x="33" y="2"/>
                  </a:moveTo>
                  <a:lnTo>
                    <a:pt x="33" y="2"/>
                  </a:lnTo>
                  <a:lnTo>
                    <a:pt x="24" y="1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42"/>
                  </a:lnTo>
                  <a:lnTo>
                    <a:pt x="9" y="52"/>
                  </a:lnTo>
                  <a:lnTo>
                    <a:pt x="5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66"/>
                  </a:lnTo>
                  <a:lnTo>
                    <a:pt x="17" y="58"/>
                  </a:lnTo>
                  <a:lnTo>
                    <a:pt x="21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0" name="Freeform 184"/>
            <p:cNvSpPr/>
            <p:nvPr/>
          </p:nvSpPr>
          <p:spPr bwMode="auto">
            <a:xfrm>
              <a:off x="4673600" y="3633788"/>
              <a:ext cx="17463" cy="476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4"/>
                </a:cxn>
                <a:cxn ang="0">
                  <a:pos x="23" y="24"/>
                </a:cxn>
                <a:cxn ang="0">
                  <a:pos x="16" y="45"/>
                </a:cxn>
                <a:cxn ang="0">
                  <a:pos x="8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7" y="67"/>
                </a:cxn>
                <a:cxn ang="0">
                  <a:pos x="26" y="46"/>
                </a:cxn>
                <a:cxn ang="0">
                  <a:pos x="29" y="36"/>
                </a:cxn>
                <a:cxn ang="0">
                  <a:pos x="32" y="25"/>
                </a:cxn>
                <a:cxn ang="0">
                  <a:pos x="34" y="1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91">
                  <a:moveTo>
                    <a:pt x="26" y="4"/>
                  </a:moveTo>
                  <a:lnTo>
                    <a:pt x="26" y="4"/>
                  </a:lnTo>
                  <a:lnTo>
                    <a:pt x="25" y="14"/>
                  </a:lnTo>
                  <a:lnTo>
                    <a:pt x="23" y="24"/>
                  </a:lnTo>
                  <a:lnTo>
                    <a:pt x="16" y="45"/>
                  </a:lnTo>
                  <a:lnTo>
                    <a:pt x="8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7" y="67"/>
                  </a:lnTo>
                  <a:lnTo>
                    <a:pt x="26" y="46"/>
                  </a:lnTo>
                  <a:lnTo>
                    <a:pt x="29" y="36"/>
                  </a:lnTo>
                  <a:lnTo>
                    <a:pt x="32" y="25"/>
                  </a:lnTo>
                  <a:lnTo>
                    <a:pt x="34" y="1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1" name="Freeform 185"/>
            <p:cNvSpPr/>
            <p:nvPr/>
          </p:nvSpPr>
          <p:spPr bwMode="auto">
            <a:xfrm>
              <a:off x="4721225" y="3630613"/>
              <a:ext cx="25400" cy="508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21" y="46"/>
                </a:cxn>
                <a:cxn ang="0">
                  <a:pos x="11" y="68"/>
                </a:cxn>
                <a:cxn ang="0">
                  <a:pos x="1" y="89"/>
                </a:cxn>
                <a:cxn ang="0">
                  <a:pos x="1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5"/>
                </a:cxn>
                <a:cxn ang="0">
                  <a:pos x="3" y="96"/>
                </a:cxn>
                <a:cxn ang="0">
                  <a:pos x="4" y="96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3"/>
                </a:cxn>
                <a:cxn ang="0">
                  <a:pos x="29" y="51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8" y="6"/>
                </a:cxn>
                <a:cxn ang="0">
                  <a:pos x="48" y="5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96">
                  <a:moveTo>
                    <a:pt x="39" y="4"/>
                  </a:moveTo>
                  <a:lnTo>
                    <a:pt x="39" y="4"/>
                  </a:lnTo>
                  <a:lnTo>
                    <a:pt x="21" y="46"/>
                  </a:lnTo>
                  <a:lnTo>
                    <a:pt x="11" y="6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5"/>
                  </a:lnTo>
                  <a:lnTo>
                    <a:pt x="3" y="96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3"/>
                  </a:lnTo>
                  <a:lnTo>
                    <a:pt x="29" y="5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2" name="Freeform 186"/>
            <p:cNvSpPr/>
            <p:nvPr/>
          </p:nvSpPr>
          <p:spPr bwMode="auto">
            <a:xfrm>
              <a:off x="4845050" y="3554413"/>
              <a:ext cx="20638" cy="444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8" y="8"/>
                </a:cxn>
                <a:cxn ang="0">
                  <a:pos x="25" y="15"/>
                </a:cxn>
                <a:cxn ang="0">
                  <a:pos x="21" y="30"/>
                </a:cxn>
                <a:cxn ang="0">
                  <a:pos x="21" y="30"/>
                </a:cxn>
                <a:cxn ang="0">
                  <a:pos x="17" y="43"/>
                </a:cxn>
                <a:cxn ang="0">
                  <a:pos x="11" y="54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66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8" y="39"/>
                </a:cxn>
                <a:cxn ang="0">
                  <a:pos x="30" y="29"/>
                </a:cxn>
                <a:cxn ang="0">
                  <a:pos x="33" y="21"/>
                </a:cxn>
                <a:cxn ang="0">
                  <a:pos x="36" y="13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1" y="8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85">
                  <a:moveTo>
                    <a:pt x="33" y="1"/>
                  </a:moveTo>
                  <a:lnTo>
                    <a:pt x="33" y="1"/>
                  </a:lnTo>
                  <a:lnTo>
                    <a:pt x="28" y="8"/>
                  </a:lnTo>
                  <a:lnTo>
                    <a:pt x="25" y="15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17" y="43"/>
                  </a:lnTo>
                  <a:lnTo>
                    <a:pt x="11" y="5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66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30" y="29"/>
                  </a:lnTo>
                  <a:lnTo>
                    <a:pt x="33" y="21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3" name="Freeform 187"/>
            <p:cNvSpPr/>
            <p:nvPr/>
          </p:nvSpPr>
          <p:spPr bwMode="auto">
            <a:xfrm>
              <a:off x="4886325" y="3551238"/>
              <a:ext cx="23813" cy="39688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7"/>
                </a:cxn>
                <a:cxn ang="0">
                  <a:pos x="32" y="10"/>
                </a:cxn>
                <a:cxn ang="0">
                  <a:pos x="28" y="18"/>
                </a:cxn>
                <a:cxn ang="0">
                  <a:pos x="23" y="24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5" y="42"/>
                </a:cxn>
                <a:cxn ang="0">
                  <a:pos x="10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7" y="58"/>
                </a:cxn>
                <a:cxn ang="0">
                  <a:pos x="22" y="50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41" y="15"/>
                </a:cxn>
                <a:cxn ang="0">
                  <a:pos x="43" y="1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76">
                  <a:moveTo>
                    <a:pt x="35" y="3"/>
                  </a:moveTo>
                  <a:lnTo>
                    <a:pt x="35" y="3"/>
                  </a:lnTo>
                  <a:lnTo>
                    <a:pt x="34" y="7"/>
                  </a:lnTo>
                  <a:lnTo>
                    <a:pt x="32" y="10"/>
                  </a:lnTo>
                  <a:lnTo>
                    <a:pt x="28" y="18"/>
                  </a:lnTo>
                  <a:lnTo>
                    <a:pt x="23" y="24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5" y="42"/>
                  </a:lnTo>
                  <a:lnTo>
                    <a:pt x="10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7" y="58"/>
                  </a:lnTo>
                  <a:lnTo>
                    <a:pt x="22" y="5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1" y="15"/>
                  </a:lnTo>
                  <a:lnTo>
                    <a:pt x="43" y="1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4" name="Freeform 188"/>
            <p:cNvSpPr/>
            <p:nvPr/>
          </p:nvSpPr>
          <p:spPr bwMode="auto">
            <a:xfrm>
              <a:off x="4919663" y="3527425"/>
              <a:ext cx="12700" cy="412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2"/>
                </a:cxn>
                <a:cxn ang="0">
                  <a:pos x="11" y="19"/>
                </a:cxn>
                <a:cxn ang="0">
                  <a:pos x="10" y="26"/>
                </a:cxn>
                <a:cxn ang="0">
                  <a:pos x="9" y="34"/>
                </a:cxn>
                <a:cxn ang="0">
                  <a:pos x="9" y="34"/>
                </a:cxn>
                <a:cxn ang="0">
                  <a:pos x="9" y="44"/>
                </a:cxn>
                <a:cxn ang="0">
                  <a:pos x="8" y="53"/>
                </a:cxn>
                <a:cxn ang="0">
                  <a:pos x="5" y="6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17" y="61"/>
                </a:cxn>
                <a:cxn ang="0">
                  <a:pos x="18" y="5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1" y="23"/>
                </a:cxn>
                <a:cxn ang="0">
                  <a:pos x="22" y="14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78">
                  <a:moveTo>
                    <a:pt x="14" y="4"/>
                  </a:moveTo>
                  <a:lnTo>
                    <a:pt x="14" y="4"/>
                  </a:lnTo>
                  <a:lnTo>
                    <a:pt x="13" y="12"/>
                  </a:lnTo>
                  <a:lnTo>
                    <a:pt x="11" y="19"/>
                  </a:lnTo>
                  <a:lnTo>
                    <a:pt x="10" y="2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8" y="53"/>
                  </a:lnTo>
                  <a:lnTo>
                    <a:pt x="5" y="6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7" y="61"/>
                  </a:lnTo>
                  <a:lnTo>
                    <a:pt x="18" y="5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1" y="23"/>
                  </a:lnTo>
                  <a:lnTo>
                    <a:pt x="22" y="1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5" name="Freeform 189"/>
            <p:cNvSpPr/>
            <p:nvPr/>
          </p:nvSpPr>
          <p:spPr bwMode="auto">
            <a:xfrm>
              <a:off x="4814888" y="3349625"/>
              <a:ext cx="12700" cy="33338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5" y="12"/>
                </a:cxn>
                <a:cxn ang="0">
                  <a:pos x="14" y="18"/>
                </a:cxn>
                <a:cxn ang="0">
                  <a:pos x="8" y="32"/>
                </a:cxn>
                <a:cxn ang="0">
                  <a:pos x="3" y="44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46"/>
                </a:cxn>
                <a:cxn ang="0">
                  <a:pos x="18" y="33"/>
                </a:cxn>
                <a:cxn ang="0">
                  <a:pos x="23" y="19"/>
                </a:cxn>
                <a:cxn ang="0">
                  <a:pos x="24" y="12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5" y="3"/>
                </a:cxn>
                <a:cxn ang="0">
                  <a:pos x="24" y="2"/>
                </a:cxn>
                <a:cxn ang="0">
                  <a:pos x="22" y="1"/>
                </a:cxn>
                <a:cxn ang="0">
                  <a:pos x="21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25" h="63">
                  <a:moveTo>
                    <a:pt x="16" y="5"/>
                  </a:moveTo>
                  <a:lnTo>
                    <a:pt x="16" y="5"/>
                  </a:lnTo>
                  <a:lnTo>
                    <a:pt x="15" y="12"/>
                  </a:lnTo>
                  <a:lnTo>
                    <a:pt x="14" y="18"/>
                  </a:lnTo>
                  <a:lnTo>
                    <a:pt x="8" y="32"/>
                  </a:lnTo>
                  <a:lnTo>
                    <a:pt x="3" y="44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46"/>
                  </a:lnTo>
                  <a:lnTo>
                    <a:pt x="18" y="33"/>
                  </a:lnTo>
                  <a:lnTo>
                    <a:pt x="23" y="19"/>
                  </a:lnTo>
                  <a:lnTo>
                    <a:pt x="24" y="12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6" name="Freeform 190"/>
            <p:cNvSpPr/>
            <p:nvPr/>
          </p:nvSpPr>
          <p:spPr bwMode="auto">
            <a:xfrm>
              <a:off x="4838700" y="3357563"/>
              <a:ext cx="19050" cy="317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7" y="13"/>
                </a:cxn>
                <a:cxn ang="0">
                  <a:pos x="9" y="26"/>
                </a:cxn>
                <a:cxn ang="0">
                  <a:pos x="6" y="32"/>
                </a:cxn>
                <a:cxn ang="0">
                  <a:pos x="3" y="40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9"/>
                </a:cxn>
                <a:cxn ang="0">
                  <a:pos x="12" y="42"/>
                </a:cxn>
                <a:cxn ang="0">
                  <a:pos x="14" y="35"/>
                </a:cxn>
                <a:cxn ang="0">
                  <a:pos x="17" y="29"/>
                </a:cxn>
                <a:cxn ang="0">
                  <a:pos x="25" y="1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5" h="60">
                  <a:moveTo>
                    <a:pt x="27" y="1"/>
                  </a:moveTo>
                  <a:lnTo>
                    <a:pt x="27" y="1"/>
                  </a:lnTo>
                  <a:lnTo>
                    <a:pt x="17" y="13"/>
                  </a:lnTo>
                  <a:lnTo>
                    <a:pt x="9" y="26"/>
                  </a:lnTo>
                  <a:lnTo>
                    <a:pt x="6" y="32"/>
                  </a:lnTo>
                  <a:lnTo>
                    <a:pt x="3" y="40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9"/>
                  </a:lnTo>
                  <a:lnTo>
                    <a:pt x="12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5" y="1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7" name="Freeform 191"/>
            <p:cNvSpPr/>
            <p:nvPr/>
          </p:nvSpPr>
          <p:spPr bwMode="auto">
            <a:xfrm>
              <a:off x="4862513" y="3367088"/>
              <a:ext cx="17463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2"/>
                </a:cxn>
                <a:cxn ang="0">
                  <a:pos x="20" y="20"/>
                </a:cxn>
                <a:cxn ang="0">
                  <a:pos x="17" y="26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3" y="5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8" y="66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6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32" y="12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2" h="66">
                  <a:moveTo>
                    <a:pt x="23" y="5"/>
                  </a:moveTo>
                  <a:lnTo>
                    <a:pt x="23" y="5"/>
                  </a:lnTo>
                  <a:lnTo>
                    <a:pt x="22" y="12"/>
                  </a:lnTo>
                  <a:lnTo>
                    <a:pt x="20" y="20"/>
                  </a:lnTo>
                  <a:lnTo>
                    <a:pt x="17" y="26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3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8" y="66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6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2" y="12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8" name="Freeform 192"/>
            <p:cNvSpPr/>
            <p:nvPr/>
          </p:nvSpPr>
          <p:spPr bwMode="auto">
            <a:xfrm>
              <a:off x="4878388" y="3389313"/>
              <a:ext cx="17463" cy="3810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0" y="20"/>
                </a:cxn>
                <a:cxn ang="0">
                  <a:pos x="15" y="36"/>
                </a:cxn>
                <a:cxn ang="0">
                  <a:pos x="8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3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3" y="39"/>
                </a:cxn>
                <a:cxn ang="0">
                  <a:pos x="29" y="23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5" h="73">
                  <a:moveTo>
                    <a:pt x="25" y="3"/>
                  </a:moveTo>
                  <a:lnTo>
                    <a:pt x="25" y="3"/>
                  </a:lnTo>
                  <a:lnTo>
                    <a:pt x="20" y="20"/>
                  </a:lnTo>
                  <a:lnTo>
                    <a:pt x="15" y="36"/>
                  </a:lnTo>
                  <a:lnTo>
                    <a:pt x="8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3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3" y="39"/>
                  </a:lnTo>
                  <a:lnTo>
                    <a:pt x="29" y="23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9" name="Freeform 193"/>
            <p:cNvSpPr/>
            <p:nvPr/>
          </p:nvSpPr>
          <p:spPr bwMode="auto">
            <a:xfrm>
              <a:off x="4897438" y="3411538"/>
              <a:ext cx="23813" cy="508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2"/>
                </a:cxn>
                <a:cxn ang="0">
                  <a:pos x="28" y="24"/>
                </a:cxn>
                <a:cxn ang="0">
                  <a:pos x="18" y="46"/>
                </a:cxn>
                <a:cxn ang="0">
                  <a:pos x="10" y="68"/>
                </a:cxn>
                <a:cxn ang="0">
                  <a:pos x="5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7"/>
                </a:cxn>
                <a:cxn ang="0">
                  <a:pos x="5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3" y="85"/>
                </a:cxn>
                <a:cxn ang="0">
                  <a:pos x="18" y="73"/>
                </a:cxn>
                <a:cxn ang="0">
                  <a:pos x="27" y="51"/>
                </a:cxn>
                <a:cxn ang="0">
                  <a:pos x="36" y="29"/>
                </a:cxn>
                <a:cxn ang="0">
                  <a:pos x="41" y="17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97">
                  <a:moveTo>
                    <a:pt x="38" y="2"/>
                  </a:moveTo>
                  <a:lnTo>
                    <a:pt x="38" y="2"/>
                  </a:lnTo>
                  <a:lnTo>
                    <a:pt x="33" y="12"/>
                  </a:lnTo>
                  <a:lnTo>
                    <a:pt x="28" y="24"/>
                  </a:lnTo>
                  <a:lnTo>
                    <a:pt x="18" y="46"/>
                  </a:lnTo>
                  <a:lnTo>
                    <a:pt x="10" y="68"/>
                  </a:lnTo>
                  <a:lnTo>
                    <a:pt x="5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7"/>
                  </a:lnTo>
                  <a:lnTo>
                    <a:pt x="5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3" y="85"/>
                  </a:lnTo>
                  <a:lnTo>
                    <a:pt x="18" y="73"/>
                  </a:lnTo>
                  <a:lnTo>
                    <a:pt x="27" y="51"/>
                  </a:lnTo>
                  <a:lnTo>
                    <a:pt x="36" y="29"/>
                  </a:lnTo>
                  <a:lnTo>
                    <a:pt x="41" y="17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0" name="Freeform 194"/>
            <p:cNvSpPr/>
            <p:nvPr/>
          </p:nvSpPr>
          <p:spPr bwMode="auto">
            <a:xfrm>
              <a:off x="4216400" y="3729038"/>
              <a:ext cx="19050" cy="3651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16"/>
                </a:cxn>
                <a:cxn ang="0">
                  <a:pos x="12" y="32"/>
                </a:cxn>
                <a:cxn ang="0">
                  <a:pos x="6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5" y="51"/>
                </a:cxn>
                <a:cxn ang="0">
                  <a:pos x="20" y="36"/>
                </a:cxn>
                <a:cxn ang="0">
                  <a:pos x="27" y="21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6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6" h="69">
                  <a:moveTo>
                    <a:pt x="26" y="2"/>
                  </a:moveTo>
                  <a:lnTo>
                    <a:pt x="26" y="2"/>
                  </a:lnTo>
                  <a:lnTo>
                    <a:pt x="18" y="16"/>
                  </a:lnTo>
                  <a:lnTo>
                    <a:pt x="12" y="32"/>
                  </a:lnTo>
                  <a:lnTo>
                    <a:pt x="6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5" y="51"/>
                  </a:lnTo>
                  <a:lnTo>
                    <a:pt x="20" y="36"/>
                  </a:lnTo>
                  <a:lnTo>
                    <a:pt x="27" y="21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1" name="Freeform 195"/>
            <p:cNvSpPr/>
            <p:nvPr/>
          </p:nvSpPr>
          <p:spPr bwMode="auto">
            <a:xfrm>
              <a:off x="4251325" y="3738563"/>
              <a:ext cx="25400" cy="39688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7"/>
                </a:cxn>
                <a:cxn ang="0">
                  <a:pos x="17" y="34"/>
                </a:cxn>
                <a:cxn ang="0">
                  <a:pos x="8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2" y="74"/>
                </a:cxn>
                <a:cxn ang="0">
                  <a:pos x="3" y="74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6" y="38"/>
                </a:cxn>
                <a:cxn ang="0">
                  <a:pos x="36" y="21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74">
                  <a:moveTo>
                    <a:pt x="39" y="2"/>
                  </a:moveTo>
                  <a:lnTo>
                    <a:pt x="39" y="2"/>
                  </a:lnTo>
                  <a:lnTo>
                    <a:pt x="28" y="17"/>
                  </a:lnTo>
                  <a:lnTo>
                    <a:pt x="17" y="34"/>
                  </a:lnTo>
                  <a:lnTo>
                    <a:pt x="8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6" y="38"/>
                  </a:lnTo>
                  <a:lnTo>
                    <a:pt x="36" y="21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2" name="Freeform 196"/>
            <p:cNvSpPr/>
            <p:nvPr/>
          </p:nvSpPr>
          <p:spPr bwMode="auto">
            <a:xfrm>
              <a:off x="4294188" y="3748088"/>
              <a:ext cx="23813" cy="46038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9"/>
                </a:cxn>
                <a:cxn ang="0">
                  <a:pos x="32" y="11"/>
                </a:cxn>
                <a:cxn ang="0">
                  <a:pos x="30" y="13"/>
                </a:cxn>
                <a:cxn ang="0">
                  <a:pos x="29" y="16"/>
                </a:cxn>
                <a:cxn ang="0">
                  <a:pos x="29" y="16"/>
                </a:cxn>
                <a:cxn ang="0">
                  <a:pos x="22" y="27"/>
                </a:cxn>
                <a:cxn ang="0">
                  <a:pos x="16" y="39"/>
                </a:cxn>
                <a:cxn ang="0">
                  <a:pos x="16" y="39"/>
                </a:cxn>
                <a:cxn ang="0">
                  <a:pos x="11" y="48"/>
                </a:cxn>
                <a:cxn ang="0">
                  <a:pos x="7" y="5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3" y="70"/>
                </a:cxn>
                <a:cxn ang="0">
                  <a:pos x="18" y="57"/>
                </a:cxn>
                <a:cxn ang="0">
                  <a:pos x="23" y="46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39" y="20"/>
                </a:cxn>
                <a:cxn ang="0">
                  <a:pos x="42" y="13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85">
                  <a:moveTo>
                    <a:pt x="35" y="4"/>
                  </a:moveTo>
                  <a:lnTo>
                    <a:pt x="35" y="4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0" y="13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2" y="27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1" y="48"/>
                  </a:lnTo>
                  <a:lnTo>
                    <a:pt x="7" y="5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3" y="70"/>
                  </a:lnTo>
                  <a:lnTo>
                    <a:pt x="18" y="57"/>
                  </a:lnTo>
                  <a:lnTo>
                    <a:pt x="23" y="4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9" y="20"/>
                  </a:lnTo>
                  <a:lnTo>
                    <a:pt x="42" y="1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3" name="Freeform 197"/>
            <p:cNvSpPr/>
            <p:nvPr/>
          </p:nvSpPr>
          <p:spPr bwMode="auto">
            <a:xfrm>
              <a:off x="4332288" y="3759200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7" y="12"/>
                </a:cxn>
                <a:cxn ang="0">
                  <a:pos x="25" y="21"/>
                </a:cxn>
                <a:cxn ang="0">
                  <a:pos x="19" y="37"/>
                </a:cxn>
                <a:cxn ang="0">
                  <a:pos x="10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9" y="58"/>
                </a:cxn>
                <a:cxn ang="0">
                  <a:pos x="27" y="41"/>
                </a:cxn>
                <a:cxn ang="0">
                  <a:pos x="34" y="24"/>
                </a:cxn>
                <a:cxn ang="0">
                  <a:pos x="36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6">
                  <a:moveTo>
                    <a:pt x="29" y="3"/>
                  </a:moveTo>
                  <a:lnTo>
                    <a:pt x="29" y="3"/>
                  </a:lnTo>
                  <a:lnTo>
                    <a:pt x="27" y="12"/>
                  </a:lnTo>
                  <a:lnTo>
                    <a:pt x="25" y="21"/>
                  </a:lnTo>
                  <a:lnTo>
                    <a:pt x="19" y="37"/>
                  </a:lnTo>
                  <a:lnTo>
                    <a:pt x="10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9" y="58"/>
                  </a:lnTo>
                  <a:lnTo>
                    <a:pt x="27" y="41"/>
                  </a:lnTo>
                  <a:lnTo>
                    <a:pt x="34" y="24"/>
                  </a:lnTo>
                  <a:lnTo>
                    <a:pt x="36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4" name="Freeform 198"/>
            <p:cNvSpPr/>
            <p:nvPr/>
          </p:nvSpPr>
          <p:spPr bwMode="auto">
            <a:xfrm>
              <a:off x="4378325" y="3763963"/>
              <a:ext cx="15875" cy="349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0" y="20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6" y="50"/>
                </a:cxn>
                <a:cxn ang="0">
                  <a:pos x="23" y="35"/>
                </a:cxn>
                <a:cxn ang="0">
                  <a:pos x="26" y="28"/>
                </a:cxn>
                <a:cxn ang="0">
                  <a:pos x="29" y="21"/>
                </a:cxn>
                <a:cxn ang="0">
                  <a:pos x="31" y="14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2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0" y="20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6" y="50"/>
                  </a:lnTo>
                  <a:lnTo>
                    <a:pt x="23" y="35"/>
                  </a:lnTo>
                  <a:lnTo>
                    <a:pt x="26" y="28"/>
                  </a:lnTo>
                  <a:lnTo>
                    <a:pt x="29" y="21"/>
                  </a:lnTo>
                  <a:lnTo>
                    <a:pt x="31" y="1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5" name="Freeform 199"/>
            <p:cNvSpPr/>
            <p:nvPr/>
          </p:nvSpPr>
          <p:spPr bwMode="auto">
            <a:xfrm>
              <a:off x="4432300" y="37560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9"/>
                </a:cxn>
                <a:cxn ang="0">
                  <a:pos x="21" y="36"/>
                </a:cxn>
                <a:cxn ang="0">
                  <a:pos x="12" y="53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5" y="76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9" y="59"/>
                </a:cxn>
                <a:cxn ang="0">
                  <a:pos x="30" y="42"/>
                </a:cxn>
                <a:cxn ang="0">
                  <a:pos x="38" y="2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6">
                  <a:moveTo>
                    <a:pt x="38" y="2"/>
                  </a:moveTo>
                  <a:lnTo>
                    <a:pt x="38" y="2"/>
                  </a:lnTo>
                  <a:lnTo>
                    <a:pt x="31" y="19"/>
                  </a:lnTo>
                  <a:lnTo>
                    <a:pt x="21" y="36"/>
                  </a:lnTo>
                  <a:lnTo>
                    <a:pt x="12" y="53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5" y="76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9" y="59"/>
                  </a:lnTo>
                  <a:lnTo>
                    <a:pt x="30" y="42"/>
                  </a:lnTo>
                  <a:lnTo>
                    <a:pt x="38" y="2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6" name="Freeform 200"/>
            <p:cNvSpPr/>
            <p:nvPr/>
          </p:nvSpPr>
          <p:spPr bwMode="auto">
            <a:xfrm>
              <a:off x="4481513" y="3760788"/>
              <a:ext cx="25400" cy="3651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18"/>
                </a:cxn>
                <a:cxn ang="0">
                  <a:pos x="17" y="32"/>
                </a:cxn>
                <a:cxn ang="0">
                  <a:pos x="7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5" y="69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2" y="58"/>
                </a:cxn>
                <a:cxn ang="0">
                  <a:pos x="16" y="50"/>
                </a:cxn>
                <a:cxn ang="0">
                  <a:pos x="26" y="35"/>
                </a:cxn>
                <a:cxn ang="0">
                  <a:pos x="36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9">
                  <a:moveTo>
                    <a:pt x="38" y="2"/>
                  </a:moveTo>
                  <a:lnTo>
                    <a:pt x="38" y="2"/>
                  </a:lnTo>
                  <a:lnTo>
                    <a:pt x="28" y="18"/>
                  </a:lnTo>
                  <a:lnTo>
                    <a:pt x="17" y="32"/>
                  </a:lnTo>
                  <a:lnTo>
                    <a:pt x="7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58"/>
                  </a:lnTo>
                  <a:lnTo>
                    <a:pt x="16" y="50"/>
                  </a:lnTo>
                  <a:lnTo>
                    <a:pt x="26" y="35"/>
                  </a:lnTo>
                  <a:lnTo>
                    <a:pt x="36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7" name="Freeform 201"/>
            <p:cNvSpPr/>
            <p:nvPr/>
          </p:nvSpPr>
          <p:spPr bwMode="auto">
            <a:xfrm>
              <a:off x="4527550" y="3765550"/>
              <a:ext cx="23813" cy="36513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0" y="50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19" y="56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6" y="25"/>
                </a:cxn>
                <a:cxn ang="0">
                  <a:pos x="41" y="16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5" h="71">
                  <a:moveTo>
                    <a:pt x="35" y="5"/>
                  </a:moveTo>
                  <a:lnTo>
                    <a:pt x="35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0" y="5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9" y="5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6" y="25"/>
                  </a:lnTo>
                  <a:lnTo>
                    <a:pt x="41" y="16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8" name="Freeform 202"/>
            <p:cNvSpPr/>
            <p:nvPr/>
          </p:nvSpPr>
          <p:spPr bwMode="auto">
            <a:xfrm>
              <a:off x="4568825" y="3763963"/>
              <a:ext cx="15875" cy="3333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5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5" y="47"/>
                </a:cxn>
                <a:cxn ang="0">
                  <a:pos x="23" y="33"/>
                </a:cxn>
                <a:cxn ang="0">
                  <a:pos x="23" y="33"/>
                </a:cxn>
                <a:cxn ang="0">
                  <a:pos x="26" y="26"/>
                </a:cxn>
                <a:cxn ang="0">
                  <a:pos x="27" y="20"/>
                </a:cxn>
                <a:cxn ang="0">
                  <a:pos x="28" y="13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8" h="63">
                  <a:moveTo>
                    <a:pt x="18" y="5"/>
                  </a:moveTo>
                  <a:lnTo>
                    <a:pt x="18" y="5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5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5" y="47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6" y="26"/>
                  </a:lnTo>
                  <a:lnTo>
                    <a:pt x="27" y="20"/>
                  </a:lnTo>
                  <a:lnTo>
                    <a:pt x="28" y="1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9" name="Freeform 203"/>
            <p:cNvSpPr/>
            <p:nvPr/>
          </p:nvSpPr>
          <p:spPr bwMode="auto">
            <a:xfrm>
              <a:off x="4621213" y="3759200"/>
              <a:ext cx="23813" cy="428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2"/>
                </a:cxn>
                <a:cxn ang="0">
                  <a:pos x="36" y="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10"/>
                </a:cxn>
                <a:cxn ang="0">
                  <a:pos x="33" y="14"/>
                </a:cxn>
                <a:cxn ang="0">
                  <a:pos x="31" y="20"/>
                </a:cxn>
                <a:cxn ang="0">
                  <a:pos x="28" y="24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2" y="49"/>
                </a:cxn>
                <a:cxn ang="0">
                  <a:pos x="6" y="58"/>
                </a:cxn>
                <a:cxn ang="0">
                  <a:pos x="3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6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4" y="67"/>
                </a:cxn>
                <a:cxn ang="0">
                  <a:pos x="19" y="56"/>
                </a:cxn>
                <a:cxn ang="0">
                  <a:pos x="25" y="44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38" y="27"/>
                </a:cxn>
                <a:cxn ang="0">
                  <a:pos x="42" y="20"/>
                </a:cxn>
                <a:cxn ang="0">
                  <a:pos x="44" y="11"/>
                </a:cxn>
                <a:cxn ang="0">
                  <a:pos x="45" y="7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45" h="82">
                  <a:moveTo>
                    <a:pt x="44" y="3"/>
                  </a:moveTo>
                  <a:lnTo>
                    <a:pt x="44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10"/>
                  </a:lnTo>
                  <a:lnTo>
                    <a:pt x="33" y="14"/>
                  </a:lnTo>
                  <a:lnTo>
                    <a:pt x="31" y="20"/>
                  </a:lnTo>
                  <a:lnTo>
                    <a:pt x="28" y="24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2" y="49"/>
                  </a:lnTo>
                  <a:lnTo>
                    <a:pt x="6" y="58"/>
                  </a:lnTo>
                  <a:lnTo>
                    <a:pt x="3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4" y="67"/>
                  </a:lnTo>
                  <a:lnTo>
                    <a:pt x="19" y="56"/>
                  </a:lnTo>
                  <a:lnTo>
                    <a:pt x="25" y="4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8" y="27"/>
                  </a:lnTo>
                  <a:lnTo>
                    <a:pt x="42" y="20"/>
                  </a:lnTo>
                  <a:lnTo>
                    <a:pt x="44" y="11"/>
                  </a:lnTo>
                  <a:lnTo>
                    <a:pt x="45" y="7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0" name="Freeform 204"/>
            <p:cNvSpPr/>
            <p:nvPr/>
          </p:nvSpPr>
          <p:spPr bwMode="auto">
            <a:xfrm>
              <a:off x="4664075" y="3767138"/>
              <a:ext cx="28575" cy="3175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41" y="7"/>
                </a:cxn>
                <a:cxn ang="0">
                  <a:pos x="34" y="13"/>
                </a:cxn>
                <a:cxn ang="0">
                  <a:pos x="22" y="25"/>
                </a:cxn>
                <a:cxn ang="0">
                  <a:pos x="11" y="4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5"/>
                </a:cxn>
                <a:cxn ang="0">
                  <a:pos x="28" y="33"/>
                </a:cxn>
                <a:cxn ang="0">
                  <a:pos x="40" y="20"/>
                </a:cxn>
                <a:cxn ang="0">
                  <a:pos x="46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4" y="7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4" h="61">
                  <a:moveTo>
                    <a:pt x="47" y="2"/>
                  </a:moveTo>
                  <a:lnTo>
                    <a:pt x="47" y="2"/>
                  </a:lnTo>
                  <a:lnTo>
                    <a:pt x="41" y="7"/>
                  </a:lnTo>
                  <a:lnTo>
                    <a:pt x="34" y="13"/>
                  </a:lnTo>
                  <a:lnTo>
                    <a:pt x="22" y="25"/>
                  </a:lnTo>
                  <a:lnTo>
                    <a:pt x="11" y="4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5"/>
                  </a:lnTo>
                  <a:lnTo>
                    <a:pt x="28" y="33"/>
                  </a:lnTo>
                  <a:lnTo>
                    <a:pt x="40" y="20"/>
                  </a:lnTo>
                  <a:lnTo>
                    <a:pt x="46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1" name="Freeform 206"/>
            <p:cNvSpPr/>
            <p:nvPr/>
          </p:nvSpPr>
          <p:spPr bwMode="auto">
            <a:xfrm>
              <a:off x="4710113" y="3762376"/>
              <a:ext cx="17463" cy="36513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5" y="7"/>
                </a:cxn>
                <a:cxn ang="0">
                  <a:pos x="23" y="11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6" y="25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8" y="41"/>
                </a:cxn>
                <a:cxn ang="0">
                  <a:pos x="4" y="48"/>
                </a:cxn>
                <a:cxn ang="0">
                  <a:pos x="1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8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1" y="60"/>
                </a:cxn>
                <a:cxn ang="0">
                  <a:pos x="12" y="55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1" y="36"/>
                </a:cxn>
                <a:cxn ang="0">
                  <a:pos x="24" y="32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27" y="23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70">
                  <a:moveTo>
                    <a:pt x="25" y="3"/>
                  </a:moveTo>
                  <a:lnTo>
                    <a:pt x="25" y="3"/>
                  </a:lnTo>
                  <a:lnTo>
                    <a:pt x="25" y="7"/>
                  </a:lnTo>
                  <a:lnTo>
                    <a:pt x="23" y="1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6" y="25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8" y="41"/>
                  </a:lnTo>
                  <a:lnTo>
                    <a:pt x="4" y="48"/>
                  </a:lnTo>
                  <a:lnTo>
                    <a:pt x="1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8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1" y="60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1" y="36"/>
                  </a:lnTo>
                  <a:lnTo>
                    <a:pt x="24" y="3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7" y="23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2" name="Freeform 207"/>
            <p:cNvSpPr/>
            <p:nvPr/>
          </p:nvSpPr>
          <p:spPr bwMode="auto">
            <a:xfrm>
              <a:off x="4751388" y="3756026"/>
              <a:ext cx="20638" cy="38100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10"/>
                </a:cxn>
                <a:cxn ang="0">
                  <a:pos x="22" y="16"/>
                </a:cxn>
                <a:cxn ang="0">
                  <a:pos x="18" y="23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8"/>
                </a:cxn>
                <a:cxn ang="0">
                  <a:pos x="5" y="57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3" y="62"/>
                </a:cxn>
                <a:cxn ang="0">
                  <a:pos x="17" y="54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6" y="29"/>
                </a:cxn>
                <a:cxn ang="0">
                  <a:pos x="30" y="21"/>
                </a:cxn>
                <a:cxn ang="0">
                  <a:pos x="34" y="13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2">
                  <a:moveTo>
                    <a:pt x="29" y="3"/>
                  </a:moveTo>
                  <a:lnTo>
                    <a:pt x="29" y="3"/>
                  </a:lnTo>
                  <a:lnTo>
                    <a:pt x="26" y="10"/>
                  </a:lnTo>
                  <a:lnTo>
                    <a:pt x="22" y="16"/>
                  </a:lnTo>
                  <a:lnTo>
                    <a:pt x="18" y="23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8"/>
                  </a:lnTo>
                  <a:lnTo>
                    <a:pt x="5" y="5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3" y="62"/>
                  </a:lnTo>
                  <a:lnTo>
                    <a:pt x="17" y="54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6" y="29"/>
                  </a:lnTo>
                  <a:lnTo>
                    <a:pt x="30" y="21"/>
                  </a:lnTo>
                  <a:lnTo>
                    <a:pt x="34" y="13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3" name="Freeform 208"/>
            <p:cNvSpPr/>
            <p:nvPr/>
          </p:nvSpPr>
          <p:spPr bwMode="auto">
            <a:xfrm>
              <a:off x="4786313" y="3746501"/>
              <a:ext cx="22225" cy="3810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27" y="8"/>
                </a:cxn>
                <a:cxn ang="0">
                  <a:pos x="24" y="15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0" y="42"/>
                </a:cxn>
                <a:cxn ang="0">
                  <a:pos x="4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2" y="18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3" y="8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70">
                  <a:moveTo>
                    <a:pt x="39" y="0"/>
                  </a:moveTo>
                  <a:lnTo>
                    <a:pt x="39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27" y="8"/>
                  </a:lnTo>
                  <a:lnTo>
                    <a:pt x="24" y="15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0" y="42"/>
                  </a:lnTo>
                  <a:lnTo>
                    <a:pt x="4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2" y="18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4" name="Freeform 209"/>
            <p:cNvSpPr/>
            <p:nvPr/>
          </p:nvSpPr>
          <p:spPr bwMode="auto">
            <a:xfrm>
              <a:off x="4824413" y="3735388"/>
              <a:ext cx="23813" cy="33338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35" y="6"/>
                </a:cxn>
                <a:cxn ang="0">
                  <a:pos x="34" y="10"/>
                </a:cxn>
                <a:cxn ang="0">
                  <a:pos x="32" y="1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10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3"/>
                </a:cxn>
                <a:cxn ang="0">
                  <a:pos x="5" y="64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20" y="44"/>
                </a:cxn>
                <a:cxn ang="0">
                  <a:pos x="32" y="26"/>
                </a:cxn>
                <a:cxn ang="0">
                  <a:pos x="32" y="26"/>
                </a:cxn>
                <a:cxn ang="0">
                  <a:pos x="34" y="24"/>
                </a:cxn>
                <a:cxn ang="0">
                  <a:pos x="36" y="22"/>
                </a:cxn>
                <a:cxn ang="0">
                  <a:pos x="38" y="20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43" y="12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6"/>
                </a:cxn>
                <a:cxn ang="0">
                  <a:pos x="35" y="6"/>
                </a:cxn>
              </a:cxnLst>
              <a:rect l="0" t="0" r="r" b="b"/>
              <a:pathLst>
                <a:path w="44" h="64">
                  <a:moveTo>
                    <a:pt x="35" y="6"/>
                  </a:moveTo>
                  <a:lnTo>
                    <a:pt x="35" y="6"/>
                  </a:lnTo>
                  <a:lnTo>
                    <a:pt x="34" y="10"/>
                  </a:lnTo>
                  <a:lnTo>
                    <a:pt x="32" y="1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0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3"/>
                  </a:lnTo>
                  <a:lnTo>
                    <a:pt x="5" y="64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20" y="4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3" y="12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5" name="Freeform 210"/>
            <p:cNvSpPr/>
            <p:nvPr/>
          </p:nvSpPr>
          <p:spPr bwMode="auto">
            <a:xfrm>
              <a:off x="4470401" y="3365501"/>
              <a:ext cx="2698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1" y="16"/>
                </a:cxn>
                <a:cxn ang="0">
                  <a:pos x="20" y="32"/>
                </a:cxn>
                <a:cxn ang="0">
                  <a:pos x="10" y="49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39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72">
                  <a:moveTo>
                    <a:pt x="43" y="1"/>
                  </a:moveTo>
                  <a:lnTo>
                    <a:pt x="43" y="1"/>
                  </a:lnTo>
                  <a:lnTo>
                    <a:pt x="31" y="16"/>
                  </a:lnTo>
                  <a:lnTo>
                    <a:pt x="20" y="32"/>
                  </a:lnTo>
                  <a:lnTo>
                    <a:pt x="10" y="49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39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6" name="Freeform 211"/>
            <p:cNvSpPr/>
            <p:nvPr/>
          </p:nvSpPr>
          <p:spPr bwMode="auto">
            <a:xfrm>
              <a:off x="4513263" y="3387726"/>
              <a:ext cx="31750" cy="42863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9"/>
                </a:cxn>
                <a:cxn ang="0">
                  <a:pos x="25" y="3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5" y="82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8" y="80"/>
                </a:cxn>
                <a:cxn ang="0">
                  <a:pos x="32" y="43"/>
                </a:cxn>
                <a:cxn ang="0">
                  <a:pos x="45" y="25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82">
                  <a:moveTo>
                    <a:pt x="52" y="1"/>
                  </a:moveTo>
                  <a:lnTo>
                    <a:pt x="52" y="1"/>
                  </a:lnTo>
                  <a:lnTo>
                    <a:pt x="38" y="19"/>
                  </a:lnTo>
                  <a:lnTo>
                    <a:pt x="25" y="3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32" y="43"/>
                  </a:lnTo>
                  <a:lnTo>
                    <a:pt x="45" y="25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7" name="Freeform 212"/>
            <p:cNvSpPr/>
            <p:nvPr/>
          </p:nvSpPr>
          <p:spPr bwMode="auto">
            <a:xfrm>
              <a:off x="4646613" y="3490913"/>
              <a:ext cx="19050" cy="28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8"/>
                </a:cxn>
                <a:cxn ang="0">
                  <a:pos x="25" y="13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5" y="26"/>
                </a:cxn>
                <a:cxn ang="0">
                  <a:pos x="14" y="29"/>
                </a:cxn>
                <a:cxn ang="0">
                  <a:pos x="11" y="32"/>
                </a:cxn>
                <a:cxn ang="0">
                  <a:pos x="11" y="32"/>
                </a:cxn>
                <a:cxn ang="0">
                  <a:pos x="7" y="36"/>
                </a:cxn>
                <a:cxn ang="0">
                  <a:pos x="4" y="41"/>
                </a:cxn>
                <a:cxn ang="0">
                  <a:pos x="1" y="46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9" y="49"/>
                </a:cxn>
                <a:cxn ang="0">
                  <a:pos x="11" y="46"/>
                </a:cxn>
                <a:cxn ang="0">
                  <a:pos x="15" y="41"/>
                </a:cxn>
                <a:cxn ang="0">
                  <a:pos x="21" y="36"/>
                </a:cxn>
                <a:cxn ang="0">
                  <a:pos x="23" y="33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4"/>
                </a:cxn>
                <a:cxn ang="0">
                  <a:pos x="32" y="18"/>
                </a:cxn>
                <a:cxn ang="0">
                  <a:pos x="35" y="11"/>
                </a:cxn>
                <a:cxn ang="0">
                  <a:pos x="37" y="8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56">
                  <a:moveTo>
                    <a:pt x="28" y="4"/>
                  </a:moveTo>
                  <a:lnTo>
                    <a:pt x="28" y="4"/>
                  </a:lnTo>
                  <a:lnTo>
                    <a:pt x="27" y="8"/>
                  </a:lnTo>
                  <a:lnTo>
                    <a:pt x="25" y="13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26"/>
                  </a:lnTo>
                  <a:lnTo>
                    <a:pt x="14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7" y="36"/>
                  </a:lnTo>
                  <a:lnTo>
                    <a:pt x="4" y="41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11" y="46"/>
                  </a:lnTo>
                  <a:lnTo>
                    <a:pt x="15" y="41"/>
                  </a:lnTo>
                  <a:lnTo>
                    <a:pt x="21" y="36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4"/>
                  </a:lnTo>
                  <a:lnTo>
                    <a:pt x="32" y="18"/>
                  </a:lnTo>
                  <a:lnTo>
                    <a:pt x="35" y="11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8" name="Freeform 213"/>
            <p:cNvSpPr/>
            <p:nvPr/>
          </p:nvSpPr>
          <p:spPr bwMode="auto">
            <a:xfrm>
              <a:off x="4676776" y="3500438"/>
              <a:ext cx="26988" cy="31750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8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11" y="39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5"/>
                </a:cxn>
                <a:cxn ang="0">
                  <a:pos x="27" y="35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45" y="14"/>
                </a:cxn>
                <a:cxn ang="0">
                  <a:pos x="50" y="7"/>
                </a:cxn>
                <a:cxn ang="0">
                  <a:pos x="50" y="7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60">
                  <a:moveTo>
                    <a:pt x="41" y="2"/>
                  </a:moveTo>
                  <a:lnTo>
                    <a:pt x="41" y="2"/>
                  </a:lnTo>
                  <a:lnTo>
                    <a:pt x="37" y="8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1" y="39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45" y="14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9" name="Freeform 214"/>
            <p:cNvSpPr/>
            <p:nvPr/>
          </p:nvSpPr>
          <p:spPr bwMode="auto">
            <a:xfrm>
              <a:off x="4370388" y="3413126"/>
              <a:ext cx="14288" cy="34925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13" y="18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5"/>
                </a:cxn>
                <a:cxn ang="0">
                  <a:pos x="11" y="48"/>
                </a:cxn>
                <a:cxn ang="0">
                  <a:pos x="16" y="33"/>
                </a:cxn>
                <a:cxn ang="0">
                  <a:pos x="22" y="20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28" h="66">
                  <a:moveTo>
                    <a:pt x="18" y="4"/>
                  </a:moveTo>
                  <a:lnTo>
                    <a:pt x="18" y="4"/>
                  </a:lnTo>
                  <a:lnTo>
                    <a:pt x="13" y="18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5"/>
                  </a:lnTo>
                  <a:lnTo>
                    <a:pt x="11" y="48"/>
                  </a:lnTo>
                  <a:lnTo>
                    <a:pt x="16" y="33"/>
                  </a:lnTo>
                  <a:lnTo>
                    <a:pt x="22" y="20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0" name="Freeform 215"/>
            <p:cNvSpPr/>
            <p:nvPr/>
          </p:nvSpPr>
          <p:spPr bwMode="auto">
            <a:xfrm>
              <a:off x="4389438" y="3436938"/>
              <a:ext cx="31750" cy="555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12"/>
                </a:cxn>
                <a:cxn ang="0">
                  <a:pos x="35" y="22"/>
                </a:cxn>
                <a:cxn ang="0">
                  <a:pos x="28" y="35"/>
                </a:cxn>
                <a:cxn ang="0">
                  <a:pos x="22" y="47"/>
                </a:cxn>
                <a:cxn ang="0">
                  <a:pos x="10" y="72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20" y="76"/>
                </a:cxn>
                <a:cxn ang="0">
                  <a:pos x="30" y="51"/>
                </a:cxn>
                <a:cxn ang="0">
                  <a:pos x="36" y="40"/>
                </a:cxn>
                <a:cxn ang="0">
                  <a:pos x="42" y="29"/>
                </a:cxn>
                <a:cxn ang="0">
                  <a:pos x="51" y="18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104">
                  <a:moveTo>
                    <a:pt x="53" y="1"/>
                  </a:moveTo>
                  <a:lnTo>
                    <a:pt x="53" y="1"/>
                  </a:lnTo>
                  <a:lnTo>
                    <a:pt x="43" y="12"/>
                  </a:lnTo>
                  <a:lnTo>
                    <a:pt x="35" y="22"/>
                  </a:lnTo>
                  <a:lnTo>
                    <a:pt x="28" y="35"/>
                  </a:lnTo>
                  <a:lnTo>
                    <a:pt x="22" y="47"/>
                  </a:lnTo>
                  <a:lnTo>
                    <a:pt x="10" y="72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20" y="76"/>
                  </a:lnTo>
                  <a:lnTo>
                    <a:pt x="30" y="51"/>
                  </a:lnTo>
                  <a:lnTo>
                    <a:pt x="36" y="40"/>
                  </a:lnTo>
                  <a:lnTo>
                    <a:pt x="42" y="29"/>
                  </a:lnTo>
                  <a:lnTo>
                    <a:pt x="51" y="1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1" name="Freeform 216"/>
            <p:cNvSpPr/>
            <p:nvPr/>
          </p:nvSpPr>
          <p:spPr bwMode="auto">
            <a:xfrm>
              <a:off x="4194176" y="3233738"/>
              <a:ext cx="641350" cy="466725"/>
            </a:xfrm>
            <a:custGeom>
              <a:avLst/>
              <a:gdLst/>
              <a:ahLst/>
              <a:cxnLst>
                <a:cxn ang="0">
                  <a:pos x="1065" y="872"/>
                </a:cxn>
                <a:cxn ang="0">
                  <a:pos x="1065" y="852"/>
                </a:cxn>
                <a:cxn ang="0">
                  <a:pos x="1084" y="836"/>
                </a:cxn>
                <a:cxn ang="0">
                  <a:pos x="1102" y="797"/>
                </a:cxn>
                <a:cxn ang="0">
                  <a:pos x="1134" y="739"/>
                </a:cxn>
                <a:cxn ang="0">
                  <a:pos x="1169" y="637"/>
                </a:cxn>
                <a:cxn ang="0">
                  <a:pos x="1175" y="544"/>
                </a:cxn>
                <a:cxn ang="0">
                  <a:pos x="1169" y="489"/>
                </a:cxn>
                <a:cxn ang="0">
                  <a:pos x="1162" y="424"/>
                </a:cxn>
                <a:cxn ang="0">
                  <a:pos x="1138" y="328"/>
                </a:cxn>
                <a:cxn ang="0">
                  <a:pos x="1084" y="192"/>
                </a:cxn>
                <a:cxn ang="0">
                  <a:pos x="1037" y="97"/>
                </a:cxn>
                <a:cxn ang="0">
                  <a:pos x="971" y="37"/>
                </a:cxn>
                <a:cxn ang="0">
                  <a:pos x="818" y="36"/>
                </a:cxn>
                <a:cxn ang="0">
                  <a:pos x="695" y="38"/>
                </a:cxn>
                <a:cxn ang="0">
                  <a:pos x="616" y="46"/>
                </a:cxn>
                <a:cxn ang="0">
                  <a:pos x="198" y="44"/>
                </a:cxn>
                <a:cxn ang="0">
                  <a:pos x="147" y="114"/>
                </a:cxn>
                <a:cxn ang="0">
                  <a:pos x="95" y="212"/>
                </a:cxn>
                <a:cxn ang="0">
                  <a:pos x="42" y="389"/>
                </a:cxn>
                <a:cxn ang="0">
                  <a:pos x="37" y="476"/>
                </a:cxn>
                <a:cxn ang="0">
                  <a:pos x="44" y="540"/>
                </a:cxn>
                <a:cxn ang="0">
                  <a:pos x="49" y="590"/>
                </a:cxn>
                <a:cxn ang="0">
                  <a:pos x="81" y="663"/>
                </a:cxn>
                <a:cxn ang="0">
                  <a:pos x="118" y="748"/>
                </a:cxn>
                <a:cxn ang="0">
                  <a:pos x="147" y="790"/>
                </a:cxn>
                <a:cxn ang="0">
                  <a:pos x="155" y="799"/>
                </a:cxn>
                <a:cxn ang="0">
                  <a:pos x="180" y="821"/>
                </a:cxn>
                <a:cxn ang="0">
                  <a:pos x="191" y="840"/>
                </a:cxn>
                <a:cxn ang="0">
                  <a:pos x="185" y="857"/>
                </a:cxn>
                <a:cxn ang="0">
                  <a:pos x="169" y="861"/>
                </a:cxn>
                <a:cxn ang="0">
                  <a:pos x="143" y="842"/>
                </a:cxn>
                <a:cxn ang="0">
                  <a:pos x="104" y="798"/>
                </a:cxn>
                <a:cxn ang="0">
                  <a:pos x="52" y="689"/>
                </a:cxn>
                <a:cxn ang="0">
                  <a:pos x="23" y="633"/>
                </a:cxn>
                <a:cxn ang="0">
                  <a:pos x="7" y="580"/>
                </a:cxn>
                <a:cxn ang="0">
                  <a:pos x="1" y="463"/>
                </a:cxn>
                <a:cxn ang="0">
                  <a:pos x="14" y="342"/>
                </a:cxn>
                <a:cxn ang="0">
                  <a:pos x="68" y="185"/>
                </a:cxn>
                <a:cxn ang="0">
                  <a:pos x="137" y="66"/>
                </a:cxn>
                <a:cxn ang="0">
                  <a:pos x="163" y="19"/>
                </a:cxn>
                <a:cxn ang="0">
                  <a:pos x="175" y="7"/>
                </a:cxn>
                <a:cxn ang="0">
                  <a:pos x="484" y="9"/>
                </a:cxn>
                <a:cxn ang="0">
                  <a:pos x="616" y="9"/>
                </a:cxn>
                <a:cxn ang="0">
                  <a:pos x="824" y="0"/>
                </a:cxn>
                <a:cxn ang="0">
                  <a:pos x="1023" y="1"/>
                </a:cxn>
                <a:cxn ang="0">
                  <a:pos x="1038" y="10"/>
                </a:cxn>
                <a:cxn ang="0">
                  <a:pos x="1040" y="28"/>
                </a:cxn>
                <a:cxn ang="0">
                  <a:pos x="1081" y="104"/>
                </a:cxn>
                <a:cxn ang="0">
                  <a:pos x="1126" y="197"/>
                </a:cxn>
                <a:cxn ang="0">
                  <a:pos x="1184" y="368"/>
                </a:cxn>
                <a:cxn ang="0">
                  <a:pos x="1208" y="493"/>
                </a:cxn>
                <a:cxn ang="0">
                  <a:pos x="1211" y="543"/>
                </a:cxn>
                <a:cxn ang="0">
                  <a:pos x="1206" y="637"/>
                </a:cxn>
                <a:cxn ang="0">
                  <a:pos x="1182" y="707"/>
                </a:cxn>
                <a:cxn ang="0">
                  <a:pos x="1154" y="780"/>
                </a:cxn>
                <a:cxn ang="0">
                  <a:pos x="1124" y="837"/>
                </a:cxn>
                <a:cxn ang="0">
                  <a:pos x="1089" y="878"/>
                </a:cxn>
              </a:cxnLst>
              <a:rect l="0" t="0" r="r" b="b"/>
              <a:pathLst>
                <a:path w="1212" h="881">
                  <a:moveTo>
                    <a:pt x="1080" y="881"/>
                  </a:moveTo>
                  <a:lnTo>
                    <a:pt x="1080" y="881"/>
                  </a:lnTo>
                  <a:lnTo>
                    <a:pt x="1077" y="880"/>
                  </a:lnTo>
                  <a:lnTo>
                    <a:pt x="1074" y="880"/>
                  </a:lnTo>
                  <a:lnTo>
                    <a:pt x="1068" y="876"/>
                  </a:lnTo>
                  <a:lnTo>
                    <a:pt x="1065" y="872"/>
                  </a:lnTo>
                  <a:lnTo>
                    <a:pt x="1062" y="865"/>
                  </a:lnTo>
                  <a:lnTo>
                    <a:pt x="1062" y="865"/>
                  </a:lnTo>
                  <a:lnTo>
                    <a:pt x="1062" y="862"/>
                  </a:lnTo>
                  <a:lnTo>
                    <a:pt x="1062" y="857"/>
                  </a:lnTo>
                  <a:lnTo>
                    <a:pt x="1063" y="855"/>
                  </a:lnTo>
                  <a:lnTo>
                    <a:pt x="1065" y="852"/>
                  </a:lnTo>
                  <a:lnTo>
                    <a:pt x="1067" y="850"/>
                  </a:lnTo>
                  <a:lnTo>
                    <a:pt x="1070" y="847"/>
                  </a:lnTo>
                  <a:lnTo>
                    <a:pt x="1070" y="847"/>
                  </a:lnTo>
                  <a:lnTo>
                    <a:pt x="1076" y="844"/>
                  </a:lnTo>
                  <a:lnTo>
                    <a:pt x="1080" y="841"/>
                  </a:lnTo>
                  <a:lnTo>
                    <a:pt x="1084" y="836"/>
                  </a:lnTo>
                  <a:lnTo>
                    <a:pt x="1086" y="832"/>
                  </a:lnTo>
                  <a:lnTo>
                    <a:pt x="1091" y="823"/>
                  </a:lnTo>
                  <a:lnTo>
                    <a:pt x="1094" y="815"/>
                  </a:lnTo>
                  <a:lnTo>
                    <a:pt x="1094" y="815"/>
                  </a:lnTo>
                  <a:lnTo>
                    <a:pt x="1097" y="805"/>
                  </a:lnTo>
                  <a:lnTo>
                    <a:pt x="1102" y="797"/>
                  </a:lnTo>
                  <a:lnTo>
                    <a:pt x="1103" y="796"/>
                  </a:lnTo>
                  <a:lnTo>
                    <a:pt x="1103" y="796"/>
                  </a:lnTo>
                  <a:lnTo>
                    <a:pt x="1118" y="771"/>
                  </a:lnTo>
                  <a:lnTo>
                    <a:pt x="1125" y="758"/>
                  </a:lnTo>
                  <a:lnTo>
                    <a:pt x="1132" y="744"/>
                  </a:lnTo>
                  <a:lnTo>
                    <a:pt x="1134" y="739"/>
                  </a:lnTo>
                  <a:lnTo>
                    <a:pt x="1134" y="739"/>
                  </a:lnTo>
                  <a:lnTo>
                    <a:pt x="1144" y="715"/>
                  </a:lnTo>
                  <a:lnTo>
                    <a:pt x="1153" y="689"/>
                  </a:lnTo>
                  <a:lnTo>
                    <a:pt x="1163" y="662"/>
                  </a:lnTo>
                  <a:lnTo>
                    <a:pt x="1169" y="637"/>
                  </a:lnTo>
                  <a:lnTo>
                    <a:pt x="1169" y="637"/>
                  </a:lnTo>
                  <a:lnTo>
                    <a:pt x="1172" y="621"/>
                  </a:lnTo>
                  <a:lnTo>
                    <a:pt x="1174" y="604"/>
                  </a:lnTo>
                  <a:lnTo>
                    <a:pt x="1176" y="589"/>
                  </a:lnTo>
                  <a:lnTo>
                    <a:pt x="1176" y="573"/>
                  </a:lnTo>
                  <a:lnTo>
                    <a:pt x="1176" y="559"/>
                  </a:lnTo>
                  <a:lnTo>
                    <a:pt x="1175" y="544"/>
                  </a:lnTo>
                  <a:lnTo>
                    <a:pt x="1173" y="532"/>
                  </a:lnTo>
                  <a:lnTo>
                    <a:pt x="1170" y="518"/>
                  </a:lnTo>
                  <a:lnTo>
                    <a:pt x="1170" y="518"/>
                  </a:lnTo>
                  <a:lnTo>
                    <a:pt x="1169" y="512"/>
                  </a:lnTo>
                  <a:lnTo>
                    <a:pt x="1169" y="505"/>
                  </a:lnTo>
                  <a:lnTo>
                    <a:pt x="1169" y="489"/>
                  </a:lnTo>
                  <a:lnTo>
                    <a:pt x="1169" y="489"/>
                  </a:lnTo>
                  <a:lnTo>
                    <a:pt x="1170" y="476"/>
                  </a:lnTo>
                  <a:lnTo>
                    <a:pt x="1170" y="476"/>
                  </a:lnTo>
                  <a:lnTo>
                    <a:pt x="1169" y="462"/>
                  </a:lnTo>
                  <a:lnTo>
                    <a:pt x="1167" y="450"/>
                  </a:lnTo>
                  <a:lnTo>
                    <a:pt x="1162" y="424"/>
                  </a:lnTo>
                  <a:lnTo>
                    <a:pt x="1162" y="424"/>
                  </a:lnTo>
                  <a:lnTo>
                    <a:pt x="1159" y="411"/>
                  </a:lnTo>
                  <a:lnTo>
                    <a:pt x="1159" y="411"/>
                  </a:lnTo>
                  <a:lnTo>
                    <a:pt x="1152" y="382"/>
                  </a:lnTo>
                  <a:lnTo>
                    <a:pt x="1145" y="354"/>
                  </a:lnTo>
                  <a:lnTo>
                    <a:pt x="1138" y="328"/>
                  </a:lnTo>
                  <a:lnTo>
                    <a:pt x="1130" y="301"/>
                  </a:lnTo>
                  <a:lnTo>
                    <a:pt x="1120" y="275"/>
                  </a:lnTo>
                  <a:lnTo>
                    <a:pt x="1110" y="249"/>
                  </a:lnTo>
                  <a:lnTo>
                    <a:pt x="1100" y="225"/>
                  </a:lnTo>
                  <a:lnTo>
                    <a:pt x="1089" y="201"/>
                  </a:lnTo>
                  <a:lnTo>
                    <a:pt x="1084" y="192"/>
                  </a:lnTo>
                  <a:lnTo>
                    <a:pt x="1084" y="192"/>
                  </a:lnTo>
                  <a:lnTo>
                    <a:pt x="1067" y="157"/>
                  </a:lnTo>
                  <a:lnTo>
                    <a:pt x="1050" y="122"/>
                  </a:lnTo>
                  <a:lnTo>
                    <a:pt x="1050" y="122"/>
                  </a:lnTo>
                  <a:lnTo>
                    <a:pt x="1037" y="97"/>
                  </a:lnTo>
                  <a:lnTo>
                    <a:pt x="1037" y="97"/>
                  </a:lnTo>
                  <a:lnTo>
                    <a:pt x="1021" y="66"/>
                  </a:lnTo>
                  <a:lnTo>
                    <a:pt x="1012" y="52"/>
                  </a:lnTo>
                  <a:lnTo>
                    <a:pt x="1004" y="39"/>
                  </a:lnTo>
                  <a:lnTo>
                    <a:pt x="1003" y="37"/>
                  </a:lnTo>
                  <a:lnTo>
                    <a:pt x="971" y="37"/>
                  </a:lnTo>
                  <a:lnTo>
                    <a:pt x="971" y="37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841" y="36"/>
                  </a:lnTo>
                  <a:lnTo>
                    <a:pt x="841" y="36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763" y="35"/>
                  </a:lnTo>
                  <a:lnTo>
                    <a:pt x="763" y="35"/>
                  </a:lnTo>
                  <a:lnTo>
                    <a:pt x="740" y="35"/>
                  </a:lnTo>
                  <a:lnTo>
                    <a:pt x="718" y="36"/>
                  </a:lnTo>
                  <a:lnTo>
                    <a:pt x="718" y="36"/>
                  </a:lnTo>
                  <a:lnTo>
                    <a:pt x="695" y="38"/>
                  </a:lnTo>
                  <a:lnTo>
                    <a:pt x="673" y="41"/>
                  </a:lnTo>
                  <a:lnTo>
                    <a:pt x="673" y="41"/>
                  </a:lnTo>
                  <a:lnTo>
                    <a:pt x="645" y="45"/>
                  </a:lnTo>
                  <a:lnTo>
                    <a:pt x="630" y="46"/>
                  </a:lnTo>
                  <a:lnTo>
                    <a:pt x="616" y="46"/>
                  </a:lnTo>
                  <a:lnTo>
                    <a:pt x="616" y="46"/>
                  </a:lnTo>
                  <a:lnTo>
                    <a:pt x="531" y="47"/>
                  </a:lnTo>
                  <a:lnTo>
                    <a:pt x="531" y="47"/>
                  </a:lnTo>
                  <a:lnTo>
                    <a:pt x="44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198" y="44"/>
                  </a:lnTo>
                  <a:lnTo>
                    <a:pt x="195" y="44"/>
                  </a:lnTo>
                  <a:lnTo>
                    <a:pt x="194" y="46"/>
                  </a:lnTo>
                  <a:lnTo>
                    <a:pt x="194" y="46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47" y="114"/>
                  </a:lnTo>
                  <a:lnTo>
                    <a:pt x="127" y="145"/>
                  </a:lnTo>
                  <a:lnTo>
                    <a:pt x="118" y="161"/>
                  </a:lnTo>
                  <a:lnTo>
                    <a:pt x="110" y="177"/>
                  </a:lnTo>
                  <a:lnTo>
                    <a:pt x="102" y="194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81" y="259"/>
                  </a:lnTo>
                  <a:lnTo>
                    <a:pt x="66" y="307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1" y="358"/>
                  </a:lnTo>
                  <a:lnTo>
                    <a:pt x="42" y="389"/>
                  </a:lnTo>
                  <a:lnTo>
                    <a:pt x="39" y="405"/>
                  </a:lnTo>
                  <a:lnTo>
                    <a:pt x="37" y="421"/>
                  </a:lnTo>
                  <a:lnTo>
                    <a:pt x="36" y="436"/>
                  </a:lnTo>
                  <a:lnTo>
                    <a:pt x="36" y="451"/>
                  </a:lnTo>
                  <a:lnTo>
                    <a:pt x="36" y="451"/>
                  </a:lnTo>
                  <a:lnTo>
                    <a:pt x="37" y="476"/>
                  </a:lnTo>
                  <a:lnTo>
                    <a:pt x="38" y="503"/>
                  </a:lnTo>
                  <a:lnTo>
                    <a:pt x="38" y="503"/>
                  </a:lnTo>
                  <a:lnTo>
                    <a:pt x="40" y="515"/>
                  </a:lnTo>
                  <a:lnTo>
                    <a:pt x="42" y="527"/>
                  </a:lnTo>
                  <a:lnTo>
                    <a:pt x="42" y="527"/>
                  </a:lnTo>
                  <a:lnTo>
                    <a:pt x="44" y="540"/>
                  </a:lnTo>
                  <a:lnTo>
                    <a:pt x="44" y="545"/>
                  </a:lnTo>
                  <a:lnTo>
                    <a:pt x="44" y="551"/>
                  </a:lnTo>
                  <a:lnTo>
                    <a:pt x="44" y="551"/>
                  </a:lnTo>
                  <a:lnTo>
                    <a:pt x="44" y="565"/>
                  </a:lnTo>
                  <a:lnTo>
                    <a:pt x="47" y="577"/>
                  </a:lnTo>
                  <a:lnTo>
                    <a:pt x="49" y="590"/>
                  </a:lnTo>
                  <a:lnTo>
                    <a:pt x="52" y="601"/>
                  </a:lnTo>
                  <a:lnTo>
                    <a:pt x="56" y="613"/>
                  </a:lnTo>
                  <a:lnTo>
                    <a:pt x="61" y="624"/>
                  </a:lnTo>
                  <a:lnTo>
                    <a:pt x="71" y="646"/>
                  </a:lnTo>
                  <a:lnTo>
                    <a:pt x="71" y="646"/>
                  </a:lnTo>
                  <a:lnTo>
                    <a:pt x="81" y="663"/>
                  </a:lnTo>
                  <a:lnTo>
                    <a:pt x="81" y="663"/>
                  </a:lnTo>
                  <a:lnTo>
                    <a:pt x="89" y="683"/>
                  </a:lnTo>
                  <a:lnTo>
                    <a:pt x="98" y="704"/>
                  </a:lnTo>
                  <a:lnTo>
                    <a:pt x="98" y="704"/>
                  </a:lnTo>
                  <a:lnTo>
                    <a:pt x="111" y="734"/>
                  </a:lnTo>
                  <a:lnTo>
                    <a:pt x="118" y="748"/>
                  </a:lnTo>
                  <a:lnTo>
                    <a:pt x="125" y="763"/>
                  </a:lnTo>
                  <a:lnTo>
                    <a:pt x="125" y="763"/>
                  </a:lnTo>
                  <a:lnTo>
                    <a:pt x="129" y="770"/>
                  </a:lnTo>
                  <a:lnTo>
                    <a:pt x="136" y="777"/>
                  </a:lnTo>
                  <a:lnTo>
                    <a:pt x="147" y="790"/>
                  </a:lnTo>
                  <a:lnTo>
                    <a:pt x="147" y="790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65" y="812"/>
                  </a:lnTo>
                  <a:lnTo>
                    <a:pt x="171" y="819"/>
                  </a:lnTo>
                  <a:lnTo>
                    <a:pt x="173" y="819"/>
                  </a:lnTo>
                  <a:lnTo>
                    <a:pt x="173" y="819"/>
                  </a:lnTo>
                  <a:lnTo>
                    <a:pt x="177" y="820"/>
                  </a:lnTo>
                  <a:lnTo>
                    <a:pt x="180" y="821"/>
                  </a:lnTo>
                  <a:lnTo>
                    <a:pt x="183" y="824"/>
                  </a:lnTo>
                  <a:lnTo>
                    <a:pt x="186" y="827"/>
                  </a:lnTo>
                  <a:lnTo>
                    <a:pt x="186" y="827"/>
                  </a:lnTo>
                  <a:lnTo>
                    <a:pt x="189" y="831"/>
                  </a:lnTo>
                  <a:lnTo>
                    <a:pt x="191" y="835"/>
                  </a:lnTo>
                  <a:lnTo>
                    <a:pt x="191" y="840"/>
                  </a:lnTo>
                  <a:lnTo>
                    <a:pt x="190" y="844"/>
                  </a:lnTo>
                  <a:lnTo>
                    <a:pt x="190" y="844"/>
                  </a:lnTo>
                  <a:lnTo>
                    <a:pt x="190" y="845"/>
                  </a:lnTo>
                  <a:lnTo>
                    <a:pt x="190" y="845"/>
                  </a:lnTo>
                  <a:lnTo>
                    <a:pt x="189" y="851"/>
                  </a:lnTo>
                  <a:lnTo>
                    <a:pt x="185" y="857"/>
                  </a:lnTo>
                  <a:lnTo>
                    <a:pt x="183" y="859"/>
                  </a:lnTo>
                  <a:lnTo>
                    <a:pt x="180" y="861"/>
                  </a:lnTo>
                  <a:lnTo>
                    <a:pt x="178" y="862"/>
                  </a:lnTo>
                  <a:lnTo>
                    <a:pt x="175" y="862"/>
                  </a:lnTo>
                  <a:lnTo>
                    <a:pt x="175" y="862"/>
                  </a:lnTo>
                  <a:lnTo>
                    <a:pt x="169" y="861"/>
                  </a:lnTo>
                  <a:lnTo>
                    <a:pt x="169" y="861"/>
                  </a:lnTo>
                  <a:lnTo>
                    <a:pt x="159" y="857"/>
                  </a:lnTo>
                  <a:lnTo>
                    <a:pt x="153" y="854"/>
                  </a:lnTo>
                  <a:lnTo>
                    <a:pt x="148" y="849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38" y="834"/>
                  </a:lnTo>
                  <a:lnTo>
                    <a:pt x="133" y="828"/>
                  </a:lnTo>
                  <a:lnTo>
                    <a:pt x="121" y="817"/>
                  </a:lnTo>
                  <a:lnTo>
                    <a:pt x="121" y="817"/>
                  </a:lnTo>
                  <a:lnTo>
                    <a:pt x="110" y="804"/>
                  </a:lnTo>
                  <a:lnTo>
                    <a:pt x="104" y="798"/>
                  </a:lnTo>
                  <a:lnTo>
                    <a:pt x="99" y="791"/>
                  </a:lnTo>
                  <a:lnTo>
                    <a:pt x="99" y="791"/>
                  </a:lnTo>
                  <a:lnTo>
                    <a:pt x="86" y="766"/>
                  </a:lnTo>
                  <a:lnTo>
                    <a:pt x="73" y="740"/>
                  </a:lnTo>
                  <a:lnTo>
                    <a:pt x="62" y="714"/>
                  </a:lnTo>
                  <a:lnTo>
                    <a:pt x="52" y="689"/>
                  </a:lnTo>
                  <a:lnTo>
                    <a:pt x="52" y="689"/>
                  </a:lnTo>
                  <a:lnTo>
                    <a:pt x="48" y="680"/>
                  </a:lnTo>
                  <a:lnTo>
                    <a:pt x="43" y="671"/>
                  </a:lnTo>
                  <a:lnTo>
                    <a:pt x="33" y="651"/>
                  </a:lnTo>
                  <a:lnTo>
                    <a:pt x="33" y="651"/>
                  </a:lnTo>
                  <a:lnTo>
                    <a:pt x="23" y="633"/>
                  </a:lnTo>
                  <a:lnTo>
                    <a:pt x="14" y="616"/>
                  </a:lnTo>
                  <a:lnTo>
                    <a:pt x="11" y="607"/>
                  </a:lnTo>
                  <a:lnTo>
                    <a:pt x="9" y="598"/>
                  </a:lnTo>
                  <a:lnTo>
                    <a:pt x="7" y="590"/>
                  </a:lnTo>
                  <a:lnTo>
                    <a:pt x="7" y="580"/>
                  </a:lnTo>
                  <a:lnTo>
                    <a:pt x="7" y="580"/>
                  </a:lnTo>
                  <a:lnTo>
                    <a:pt x="7" y="560"/>
                  </a:lnTo>
                  <a:lnTo>
                    <a:pt x="7" y="539"/>
                  </a:lnTo>
                  <a:lnTo>
                    <a:pt x="3" y="496"/>
                  </a:lnTo>
                  <a:lnTo>
                    <a:pt x="3" y="496"/>
                  </a:lnTo>
                  <a:lnTo>
                    <a:pt x="1" y="463"/>
                  </a:lnTo>
                  <a:lnTo>
                    <a:pt x="1" y="463"/>
                  </a:lnTo>
                  <a:lnTo>
                    <a:pt x="0" y="448"/>
                  </a:lnTo>
                  <a:lnTo>
                    <a:pt x="0" y="433"/>
                  </a:lnTo>
                  <a:lnTo>
                    <a:pt x="1" y="419"/>
                  </a:lnTo>
                  <a:lnTo>
                    <a:pt x="3" y="403"/>
                  </a:lnTo>
                  <a:lnTo>
                    <a:pt x="8" y="373"/>
                  </a:lnTo>
                  <a:lnTo>
                    <a:pt x="14" y="342"/>
                  </a:lnTo>
                  <a:lnTo>
                    <a:pt x="24" y="312"/>
                  </a:lnTo>
                  <a:lnTo>
                    <a:pt x="33" y="282"/>
                  </a:lnTo>
                  <a:lnTo>
                    <a:pt x="54" y="223"/>
                  </a:lnTo>
                  <a:lnTo>
                    <a:pt x="60" y="203"/>
                  </a:lnTo>
                  <a:lnTo>
                    <a:pt x="60" y="203"/>
                  </a:lnTo>
                  <a:lnTo>
                    <a:pt x="68" y="185"/>
                  </a:lnTo>
                  <a:lnTo>
                    <a:pt x="76" y="166"/>
                  </a:lnTo>
                  <a:lnTo>
                    <a:pt x="85" y="149"/>
                  </a:lnTo>
                  <a:lnTo>
                    <a:pt x="94" y="132"/>
                  </a:lnTo>
                  <a:lnTo>
                    <a:pt x="115" y="98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61" y="30"/>
                  </a:lnTo>
                  <a:lnTo>
                    <a:pt x="162" y="28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3"/>
                  </a:lnTo>
                  <a:lnTo>
                    <a:pt x="163" y="19"/>
                  </a:lnTo>
                  <a:lnTo>
                    <a:pt x="165" y="16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9" y="10"/>
                  </a:lnTo>
                  <a:lnTo>
                    <a:pt x="172" y="8"/>
                  </a:lnTo>
                  <a:lnTo>
                    <a:pt x="175" y="7"/>
                  </a:lnTo>
                  <a:lnTo>
                    <a:pt x="179" y="7"/>
                  </a:lnTo>
                  <a:lnTo>
                    <a:pt x="403" y="7"/>
                  </a:lnTo>
                  <a:lnTo>
                    <a:pt x="403" y="7"/>
                  </a:lnTo>
                  <a:lnTo>
                    <a:pt x="443" y="8"/>
                  </a:lnTo>
                  <a:lnTo>
                    <a:pt x="484" y="9"/>
                  </a:lnTo>
                  <a:lnTo>
                    <a:pt x="484" y="9"/>
                  </a:lnTo>
                  <a:lnTo>
                    <a:pt x="525" y="10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93" y="10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68" y="7"/>
                  </a:lnTo>
                  <a:lnTo>
                    <a:pt x="668" y="7"/>
                  </a:lnTo>
                  <a:lnTo>
                    <a:pt x="746" y="2"/>
                  </a:lnTo>
                  <a:lnTo>
                    <a:pt x="784" y="1"/>
                  </a:lnTo>
                  <a:lnTo>
                    <a:pt x="824" y="0"/>
                  </a:lnTo>
                  <a:lnTo>
                    <a:pt x="824" y="0"/>
                  </a:lnTo>
                  <a:lnTo>
                    <a:pt x="841" y="1"/>
                  </a:lnTo>
                  <a:lnTo>
                    <a:pt x="841" y="1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1023" y="1"/>
                  </a:lnTo>
                  <a:lnTo>
                    <a:pt x="1023" y="1"/>
                  </a:lnTo>
                  <a:lnTo>
                    <a:pt x="1027" y="1"/>
                  </a:lnTo>
                  <a:lnTo>
                    <a:pt x="1030" y="2"/>
                  </a:lnTo>
                  <a:lnTo>
                    <a:pt x="1033" y="4"/>
                  </a:lnTo>
                  <a:lnTo>
                    <a:pt x="1036" y="7"/>
                  </a:lnTo>
                  <a:lnTo>
                    <a:pt x="1036" y="7"/>
                  </a:lnTo>
                  <a:lnTo>
                    <a:pt x="1038" y="10"/>
                  </a:lnTo>
                  <a:lnTo>
                    <a:pt x="1039" y="15"/>
                  </a:lnTo>
                  <a:lnTo>
                    <a:pt x="1039" y="20"/>
                  </a:lnTo>
                  <a:lnTo>
                    <a:pt x="1039" y="24"/>
                  </a:lnTo>
                  <a:lnTo>
                    <a:pt x="1038" y="26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51" y="48"/>
                  </a:lnTo>
                  <a:lnTo>
                    <a:pt x="1061" y="67"/>
                  </a:lnTo>
                  <a:lnTo>
                    <a:pt x="1061" y="67"/>
                  </a:lnTo>
                  <a:lnTo>
                    <a:pt x="1070" y="86"/>
                  </a:lnTo>
                  <a:lnTo>
                    <a:pt x="1081" y="104"/>
                  </a:lnTo>
                  <a:lnTo>
                    <a:pt x="1081" y="104"/>
                  </a:lnTo>
                  <a:lnTo>
                    <a:pt x="1090" y="119"/>
                  </a:lnTo>
                  <a:lnTo>
                    <a:pt x="1098" y="136"/>
                  </a:lnTo>
                  <a:lnTo>
                    <a:pt x="1114" y="170"/>
                  </a:lnTo>
                  <a:lnTo>
                    <a:pt x="1114" y="170"/>
                  </a:lnTo>
                  <a:lnTo>
                    <a:pt x="1126" y="197"/>
                  </a:lnTo>
                  <a:lnTo>
                    <a:pt x="1126" y="197"/>
                  </a:lnTo>
                  <a:lnTo>
                    <a:pt x="1139" y="224"/>
                  </a:lnTo>
                  <a:lnTo>
                    <a:pt x="1150" y="252"/>
                  </a:lnTo>
                  <a:lnTo>
                    <a:pt x="1161" y="281"/>
                  </a:lnTo>
                  <a:lnTo>
                    <a:pt x="1169" y="309"/>
                  </a:lnTo>
                  <a:lnTo>
                    <a:pt x="1177" y="338"/>
                  </a:lnTo>
                  <a:lnTo>
                    <a:pt x="1184" y="368"/>
                  </a:lnTo>
                  <a:lnTo>
                    <a:pt x="1199" y="426"/>
                  </a:lnTo>
                  <a:lnTo>
                    <a:pt x="1205" y="452"/>
                  </a:lnTo>
                  <a:lnTo>
                    <a:pt x="1205" y="452"/>
                  </a:lnTo>
                  <a:lnTo>
                    <a:pt x="1206" y="461"/>
                  </a:lnTo>
                  <a:lnTo>
                    <a:pt x="1207" y="472"/>
                  </a:lnTo>
                  <a:lnTo>
                    <a:pt x="1208" y="493"/>
                  </a:lnTo>
                  <a:lnTo>
                    <a:pt x="1208" y="493"/>
                  </a:lnTo>
                  <a:lnTo>
                    <a:pt x="1208" y="513"/>
                  </a:lnTo>
                  <a:lnTo>
                    <a:pt x="1208" y="522"/>
                  </a:lnTo>
                  <a:lnTo>
                    <a:pt x="1209" y="532"/>
                  </a:lnTo>
                  <a:lnTo>
                    <a:pt x="1209" y="532"/>
                  </a:lnTo>
                  <a:lnTo>
                    <a:pt x="1211" y="543"/>
                  </a:lnTo>
                  <a:lnTo>
                    <a:pt x="1212" y="556"/>
                  </a:lnTo>
                  <a:lnTo>
                    <a:pt x="1212" y="577"/>
                  </a:lnTo>
                  <a:lnTo>
                    <a:pt x="1212" y="577"/>
                  </a:lnTo>
                  <a:lnTo>
                    <a:pt x="1210" y="609"/>
                  </a:lnTo>
                  <a:lnTo>
                    <a:pt x="1208" y="623"/>
                  </a:lnTo>
                  <a:lnTo>
                    <a:pt x="1206" y="637"/>
                  </a:lnTo>
                  <a:lnTo>
                    <a:pt x="1203" y="650"/>
                  </a:lnTo>
                  <a:lnTo>
                    <a:pt x="1200" y="662"/>
                  </a:lnTo>
                  <a:lnTo>
                    <a:pt x="1196" y="674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182" y="707"/>
                  </a:lnTo>
                  <a:lnTo>
                    <a:pt x="1174" y="731"/>
                  </a:lnTo>
                  <a:lnTo>
                    <a:pt x="1174" y="731"/>
                  </a:lnTo>
                  <a:lnTo>
                    <a:pt x="1168" y="749"/>
                  </a:lnTo>
                  <a:lnTo>
                    <a:pt x="1162" y="767"/>
                  </a:lnTo>
                  <a:lnTo>
                    <a:pt x="1162" y="767"/>
                  </a:lnTo>
                  <a:lnTo>
                    <a:pt x="1154" y="780"/>
                  </a:lnTo>
                  <a:lnTo>
                    <a:pt x="1147" y="793"/>
                  </a:lnTo>
                  <a:lnTo>
                    <a:pt x="1147" y="793"/>
                  </a:lnTo>
                  <a:lnTo>
                    <a:pt x="1139" y="806"/>
                  </a:lnTo>
                  <a:lnTo>
                    <a:pt x="1132" y="820"/>
                  </a:lnTo>
                  <a:lnTo>
                    <a:pt x="1132" y="820"/>
                  </a:lnTo>
                  <a:lnTo>
                    <a:pt x="1124" y="837"/>
                  </a:lnTo>
                  <a:lnTo>
                    <a:pt x="1120" y="846"/>
                  </a:lnTo>
                  <a:lnTo>
                    <a:pt x="1115" y="853"/>
                  </a:lnTo>
                  <a:lnTo>
                    <a:pt x="1110" y="860"/>
                  </a:lnTo>
                  <a:lnTo>
                    <a:pt x="1104" y="868"/>
                  </a:lnTo>
                  <a:lnTo>
                    <a:pt x="1096" y="873"/>
                  </a:lnTo>
                  <a:lnTo>
                    <a:pt x="1089" y="878"/>
                  </a:lnTo>
                  <a:lnTo>
                    <a:pt x="1089" y="878"/>
                  </a:lnTo>
                  <a:lnTo>
                    <a:pt x="1084" y="880"/>
                  </a:lnTo>
                  <a:lnTo>
                    <a:pt x="1080" y="881"/>
                  </a:lnTo>
                  <a:lnTo>
                    <a:pt x="1080" y="8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2" name="Freeform 217"/>
            <p:cNvSpPr>
              <a:spLocks noEditPoints="1"/>
            </p:cNvSpPr>
            <p:nvPr/>
          </p:nvSpPr>
          <p:spPr bwMode="auto">
            <a:xfrm>
              <a:off x="4154488" y="3670301"/>
              <a:ext cx="739775" cy="139700"/>
            </a:xfrm>
            <a:custGeom>
              <a:avLst/>
              <a:gdLst/>
              <a:ahLst/>
              <a:cxnLst>
                <a:cxn ang="0">
                  <a:pos x="677" y="260"/>
                </a:cxn>
                <a:cxn ang="0">
                  <a:pos x="549" y="256"/>
                </a:cxn>
                <a:cxn ang="0">
                  <a:pos x="460" y="255"/>
                </a:cxn>
                <a:cxn ang="0">
                  <a:pos x="333" y="246"/>
                </a:cxn>
                <a:cxn ang="0">
                  <a:pos x="166" y="227"/>
                </a:cxn>
                <a:cxn ang="0">
                  <a:pos x="109" y="195"/>
                </a:cxn>
                <a:cxn ang="0">
                  <a:pos x="45" y="129"/>
                </a:cxn>
                <a:cxn ang="0">
                  <a:pos x="9" y="79"/>
                </a:cxn>
                <a:cxn ang="0">
                  <a:pos x="0" y="36"/>
                </a:cxn>
                <a:cxn ang="0">
                  <a:pos x="13" y="15"/>
                </a:cxn>
                <a:cxn ang="0">
                  <a:pos x="51" y="1"/>
                </a:cxn>
                <a:cxn ang="0">
                  <a:pos x="63" y="1"/>
                </a:cxn>
                <a:cxn ang="0">
                  <a:pos x="204" y="7"/>
                </a:cxn>
                <a:cxn ang="0">
                  <a:pos x="382" y="14"/>
                </a:cxn>
                <a:cxn ang="0">
                  <a:pos x="751" y="11"/>
                </a:cxn>
                <a:cxn ang="0">
                  <a:pos x="849" y="16"/>
                </a:cxn>
                <a:cxn ang="0">
                  <a:pos x="991" y="23"/>
                </a:cxn>
                <a:cxn ang="0">
                  <a:pos x="1118" y="31"/>
                </a:cxn>
                <a:cxn ang="0">
                  <a:pos x="1167" y="29"/>
                </a:cxn>
                <a:cxn ang="0">
                  <a:pos x="1239" y="27"/>
                </a:cxn>
                <a:cxn ang="0">
                  <a:pos x="1327" y="20"/>
                </a:cxn>
                <a:cxn ang="0">
                  <a:pos x="1339" y="14"/>
                </a:cxn>
                <a:cxn ang="0">
                  <a:pos x="1375" y="21"/>
                </a:cxn>
                <a:cxn ang="0">
                  <a:pos x="1395" y="48"/>
                </a:cxn>
                <a:cxn ang="0">
                  <a:pos x="1392" y="106"/>
                </a:cxn>
                <a:cxn ang="0">
                  <a:pos x="1352" y="178"/>
                </a:cxn>
                <a:cxn ang="0">
                  <a:pos x="1277" y="229"/>
                </a:cxn>
                <a:cxn ang="0">
                  <a:pos x="1179" y="254"/>
                </a:cxn>
                <a:cxn ang="0">
                  <a:pos x="948" y="265"/>
                </a:cxn>
                <a:cxn ang="0">
                  <a:pos x="666" y="223"/>
                </a:cxn>
                <a:cxn ang="0">
                  <a:pos x="863" y="229"/>
                </a:cxn>
                <a:cxn ang="0">
                  <a:pos x="992" y="231"/>
                </a:cxn>
                <a:cxn ang="0">
                  <a:pos x="1102" y="220"/>
                </a:cxn>
                <a:cxn ang="0">
                  <a:pos x="1235" y="207"/>
                </a:cxn>
                <a:cxn ang="0">
                  <a:pos x="1300" y="175"/>
                </a:cxn>
                <a:cxn ang="0">
                  <a:pos x="1352" y="114"/>
                </a:cxn>
                <a:cxn ang="0">
                  <a:pos x="1359" y="74"/>
                </a:cxn>
                <a:cxn ang="0">
                  <a:pos x="1344" y="60"/>
                </a:cxn>
                <a:cxn ang="0">
                  <a:pos x="1319" y="58"/>
                </a:cxn>
                <a:cxn ang="0">
                  <a:pos x="1267" y="64"/>
                </a:cxn>
                <a:cxn ang="0">
                  <a:pos x="1235" y="63"/>
                </a:cxn>
                <a:cxn ang="0">
                  <a:pos x="1193" y="63"/>
                </a:cxn>
                <a:cxn ang="0">
                  <a:pos x="1123" y="67"/>
                </a:cxn>
                <a:cxn ang="0">
                  <a:pos x="1021" y="61"/>
                </a:cxn>
                <a:cxn ang="0">
                  <a:pos x="781" y="47"/>
                </a:cxn>
                <a:cxn ang="0">
                  <a:pos x="576" y="51"/>
                </a:cxn>
                <a:cxn ang="0">
                  <a:pos x="275" y="47"/>
                </a:cxn>
                <a:cxn ang="0">
                  <a:pos x="117" y="39"/>
                </a:cxn>
                <a:cxn ang="0">
                  <a:pos x="46" y="36"/>
                </a:cxn>
                <a:cxn ang="0">
                  <a:pos x="38" y="43"/>
                </a:cxn>
                <a:cxn ang="0">
                  <a:pos x="51" y="74"/>
                </a:cxn>
                <a:cxn ang="0">
                  <a:pos x="83" y="120"/>
                </a:cxn>
                <a:cxn ang="0">
                  <a:pos x="180" y="191"/>
                </a:cxn>
                <a:cxn ang="0">
                  <a:pos x="232" y="204"/>
                </a:cxn>
                <a:cxn ang="0">
                  <a:pos x="263" y="204"/>
                </a:cxn>
                <a:cxn ang="0">
                  <a:pos x="328" y="210"/>
                </a:cxn>
                <a:cxn ang="0">
                  <a:pos x="443" y="219"/>
                </a:cxn>
                <a:cxn ang="0">
                  <a:pos x="535" y="222"/>
                </a:cxn>
              </a:cxnLst>
              <a:rect l="0" t="0" r="r" b="b"/>
              <a:pathLst>
                <a:path w="1397" h="265">
                  <a:moveTo>
                    <a:pt x="759" y="265"/>
                  </a:moveTo>
                  <a:lnTo>
                    <a:pt x="759" y="265"/>
                  </a:lnTo>
                  <a:lnTo>
                    <a:pt x="738" y="264"/>
                  </a:lnTo>
                  <a:lnTo>
                    <a:pt x="718" y="263"/>
                  </a:lnTo>
                  <a:lnTo>
                    <a:pt x="677" y="260"/>
                  </a:lnTo>
                  <a:lnTo>
                    <a:pt x="677" y="260"/>
                  </a:lnTo>
                  <a:lnTo>
                    <a:pt x="650" y="258"/>
                  </a:lnTo>
                  <a:lnTo>
                    <a:pt x="623" y="257"/>
                  </a:lnTo>
                  <a:lnTo>
                    <a:pt x="623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49" y="256"/>
                  </a:lnTo>
                  <a:lnTo>
                    <a:pt x="549" y="256"/>
                  </a:lnTo>
                  <a:lnTo>
                    <a:pt x="513" y="257"/>
                  </a:lnTo>
                  <a:lnTo>
                    <a:pt x="513" y="257"/>
                  </a:lnTo>
                  <a:lnTo>
                    <a:pt x="484" y="256"/>
                  </a:lnTo>
                  <a:lnTo>
                    <a:pt x="460" y="255"/>
                  </a:lnTo>
                  <a:lnTo>
                    <a:pt x="460" y="255"/>
                  </a:lnTo>
                  <a:lnTo>
                    <a:pt x="422" y="252"/>
                  </a:lnTo>
                  <a:lnTo>
                    <a:pt x="422" y="252"/>
                  </a:lnTo>
                  <a:lnTo>
                    <a:pt x="378" y="248"/>
                  </a:lnTo>
                  <a:lnTo>
                    <a:pt x="355" y="247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1" y="246"/>
                  </a:lnTo>
                  <a:lnTo>
                    <a:pt x="255" y="245"/>
                  </a:lnTo>
                  <a:lnTo>
                    <a:pt x="229" y="242"/>
                  </a:lnTo>
                  <a:lnTo>
                    <a:pt x="203" y="237"/>
                  </a:lnTo>
                  <a:lnTo>
                    <a:pt x="179" y="231"/>
                  </a:lnTo>
                  <a:lnTo>
                    <a:pt x="166" y="227"/>
                  </a:lnTo>
                  <a:lnTo>
                    <a:pt x="154" y="222"/>
                  </a:lnTo>
                  <a:lnTo>
                    <a:pt x="142" y="217"/>
                  </a:lnTo>
                  <a:lnTo>
                    <a:pt x="131" y="210"/>
                  </a:lnTo>
                  <a:lnTo>
                    <a:pt x="131" y="210"/>
                  </a:lnTo>
                  <a:lnTo>
                    <a:pt x="120" y="203"/>
                  </a:lnTo>
                  <a:lnTo>
                    <a:pt x="109" y="195"/>
                  </a:lnTo>
                  <a:lnTo>
                    <a:pt x="98" y="187"/>
                  </a:lnTo>
                  <a:lnTo>
                    <a:pt x="86" y="176"/>
                  </a:lnTo>
                  <a:lnTo>
                    <a:pt x="76" y="166"/>
                  </a:lnTo>
                  <a:lnTo>
                    <a:pt x="65" y="154"/>
                  </a:lnTo>
                  <a:lnTo>
                    <a:pt x="54" y="142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25" y="105"/>
                  </a:lnTo>
                  <a:lnTo>
                    <a:pt x="17" y="92"/>
                  </a:lnTo>
                  <a:lnTo>
                    <a:pt x="9" y="79"/>
                  </a:lnTo>
                  <a:lnTo>
                    <a:pt x="6" y="73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9" y="19"/>
                  </a:lnTo>
                  <a:lnTo>
                    <a:pt x="13" y="15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95" y="2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65" y="6"/>
                  </a:lnTo>
                  <a:lnTo>
                    <a:pt x="204" y="7"/>
                  </a:lnTo>
                  <a:lnTo>
                    <a:pt x="204" y="7"/>
                  </a:lnTo>
                  <a:lnTo>
                    <a:pt x="248" y="8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337" y="12"/>
                  </a:lnTo>
                  <a:lnTo>
                    <a:pt x="382" y="14"/>
                  </a:lnTo>
                  <a:lnTo>
                    <a:pt x="382" y="14"/>
                  </a:lnTo>
                  <a:lnTo>
                    <a:pt x="471" y="14"/>
                  </a:lnTo>
                  <a:lnTo>
                    <a:pt x="471" y="14"/>
                  </a:lnTo>
                  <a:lnTo>
                    <a:pt x="560" y="14"/>
                  </a:lnTo>
                  <a:lnTo>
                    <a:pt x="560" y="14"/>
                  </a:lnTo>
                  <a:lnTo>
                    <a:pt x="648" y="14"/>
                  </a:lnTo>
                  <a:lnTo>
                    <a:pt x="751" y="11"/>
                  </a:lnTo>
                  <a:lnTo>
                    <a:pt x="751" y="11"/>
                  </a:lnTo>
                  <a:lnTo>
                    <a:pt x="765" y="11"/>
                  </a:lnTo>
                  <a:lnTo>
                    <a:pt x="765" y="11"/>
                  </a:lnTo>
                  <a:lnTo>
                    <a:pt x="787" y="11"/>
                  </a:lnTo>
                  <a:lnTo>
                    <a:pt x="808" y="12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77" y="18"/>
                  </a:lnTo>
                  <a:lnTo>
                    <a:pt x="905" y="20"/>
                  </a:lnTo>
                  <a:lnTo>
                    <a:pt x="905" y="20"/>
                  </a:lnTo>
                  <a:lnTo>
                    <a:pt x="991" y="23"/>
                  </a:lnTo>
                  <a:lnTo>
                    <a:pt x="991" y="23"/>
                  </a:lnTo>
                  <a:lnTo>
                    <a:pt x="1070" y="26"/>
                  </a:lnTo>
                  <a:lnTo>
                    <a:pt x="1070" y="26"/>
                  </a:lnTo>
                  <a:lnTo>
                    <a:pt x="1084" y="27"/>
                  </a:lnTo>
                  <a:lnTo>
                    <a:pt x="1099" y="29"/>
                  </a:lnTo>
                  <a:lnTo>
                    <a:pt x="1099" y="29"/>
                  </a:lnTo>
                  <a:lnTo>
                    <a:pt x="1118" y="31"/>
                  </a:lnTo>
                  <a:lnTo>
                    <a:pt x="1136" y="32"/>
                  </a:lnTo>
                  <a:lnTo>
                    <a:pt x="1136" y="32"/>
                  </a:lnTo>
                  <a:lnTo>
                    <a:pt x="1150" y="31"/>
                  </a:lnTo>
                  <a:lnTo>
                    <a:pt x="1150" y="31"/>
                  </a:lnTo>
                  <a:lnTo>
                    <a:pt x="1167" y="29"/>
                  </a:lnTo>
                  <a:lnTo>
                    <a:pt x="1167" y="29"/>
                  </a:lnTo>
                  <a:lnTo>
                    <a:pt x="1188" y="27"/>
                  </a:lnTo>
                  <a:lnTo>
                    <a:pt x="1209" y="26"/>
                  </a:lnTo>
                  <a:lnTo>
                    <a:pt x="1209" y="26"/>
                  </a:lnTo>
                  <a:lnTo>
                    <a:pt x="1221" y="27"/>
                  </a:lnTo>
                  <a:lnTo>
                    <a:pt x="1221" y="27"/>
                  </a:lnTo>
                  <a:lnTo>
                    <a:pt x="1239" y="27"/>
                  </a:lnTo>
                  <a:lnTo>
                    <a:pt x="1239" y="27"/>
                  </a:lnTo>
                  <a:lnTo>
                    <a:pt x="1264" y="26"/>
                  </a:lnTo>
                  <a:lnTo>
                    <a:pt x="1289" y="24"/>
                  </a:lnTo>
                  <a:lnTo>
                    <a:pt x="1289" y="24"/>
                  </a:lnTo>
                  <a:lnTo>
                    <a:pt x="1307" y="22"/>
                  </a:lnTo>
                  <a:lnTo>
                    <a:pt x="1327" y="20"/>
                  </a:lnTo>
                  <a:lnTo>
                    <a:pt x="1329" y="20"/>
                  </a:lnTo>
                  <a:lnTo>
                    <a:pt x="1330" y="18"/>
                  </a:lnTo>
                  <a:lnTo>
                    <a:pt x="1330" y="18"/>
                  </a:lnTo>
                  <a:lnTo>
                    <a:pt x="1333" y="16"/>
                  </a:lnTo>
                  <a:lnTo>
                    <a:pt x="1336" y="15"/>
                  </a:lnTo>
                  <a:lnTo>
                    <a:pt x="1339" y="14"/>
                  </a:lnTo>
                  <a:lnTo>
                    <a:pt x="1342" y="14"/>
                  </a:lnTo>
                  <a:lnTo>
                    <a:pt x="1342" y="14"/>
                  </a:lnTo>
                  <a:lnTo>
                    <a:pt x="1357" y="15"/>
                  </a:lnTo>
                  <a:lnTo>
                    <a:pt x="1363" y="16"/>
                  </a:lnTo>
                  <a:lnTo>
                    <a:pt x="1369" y="18"/>
                  </a:lnTo>
                  <a:lnTo>
                    <a:pt x="1375" y="21"/>
                  </a:lnTo>
                  <a:lnTo>
                    <a:pt x="1380" y="24"/>
                  </a:lnTo>
                  <a:lnTo>
                    <a:pt x="1384" y="27"/>
                  </a:lnTo>
                  <a:lnTo>
                    <a:pt x="1387" y="31"/>
                  </a:lnTo>
                  <a:lnTo>
                    <a:pt x="1387" y="31"/>
                  </a:lnTo>
                  <a:lnTo>
                    <a:pt x="1392" y="38"/>
                  </a:lnTo>
                  <a:lnTo>
                    <a:pt x="1395" y="48"/>
                  </a:lnTo>
                  <a:lnTo>
                    <a:pt x="1396" y="57"/>
                  </a:lnTo>
                  <a:lnTo>
                    <a:pt x="1397" y="67"/>
                  </a:lnTo>
                  <a:lnTo>
                    <a:pt x="1397" y="77"/>
                  </a:lnTo>
                  <a:lnTo>
                    <a:pt x="1396" y="87"/>
                  </a:lnTo>
                  <a:lnTo>
                    <a:pt x="1392" y="106"/>
                  </a:lnTo>
                  <a:lnTo>
                    <a:pt x="1392" y="106"/>
                  </a:lnTo>
                  <a:lnTo>
                    <a:pt x="1388" y="119"/>
                  </a:lnTo>
                  <a:lnTo>
                    <a:pt x="1383" y="132"/>
                  </a:lnTo>
                  <a:lnTo>
                    <a:pt x="1377" y="144"/>
                  </a:lnTo>
                  <a:lnTo>
                    <a:pt x="1369" y="156"/>
                  </a:lnTo>
                  <a:lnTo>
                    <a:pt x="1361" y="167"/>
                  </a:lnTo>
                  <a:lnTo>
                    <a:pt x="1352" y="178"/>
                  </a:lnTo>
                  <a:lnTo>
                    <a:pt x="1342" y="188"/>
                  </a:lnTo>
                  <a:lnTo>
                    <a:pt x="1331" y="197"/>
                  </a:lnTo>
                  <a:lnTo>
                    <a:pt x="1319" y="206"/>
                  </a:lnTo>
                  <a:lnTo>
                    <a:pt x="1306" y="215"/>
                  </a:lnTo>
                  <a:lnTo>
                    <a:pt x="1292" y="222"/>
                  </a:lnTo>
                  <a:lnTo>
                    <a:pt x="1277" y="229"/>
                  </a:lnTo>
                  <a:lnTo>
                    <a:pt x="1263" y="235"/>
                  </a:lnTo>
                  <a:lnTo>
                    <a:pt x="1246" y="241"/>
                  </a:lnTo>
                  <a:lnTo>
                    <a:pt x="1230" y="245"/>
                  </a:lnTo>
                  <a:lnTo>
                    <a:pt x="1212" y="249"/>
                  </a:lnTo>
                  <a:lnTo>
                    <a:pt x="1212" y="249"/>
                  </a:lnTo>
                  <a:lnTo>
                    <a:pt x="1179" y="254"/>
                  </a:lnTo>
                  <a:lnTo>
                    <a:pt x="1145" y="258"/>
                  </a:lnTo>
                  <a:lnTo>
                    <a:pt x="1111" y="261"/>
                  </a:lnTo>
                  <a:lnTo>
                    <a:pt x="1077" y="263"/>
                  </a:lnTo>
                  <a:lnTo>
                    <a:pt x="1044" y="264"/>
                  </a:lnTo>
                  <a:lnTo>
                    <a:pt x="1011" y="264"/>
                  </a:lnTo>
                  <a:lnTo>
                    <a:pt x="948" y="265"/>
                  </a:lnTo>
                  <a:lnTo>
                    <a:pt x="759" y="265"/>
                  </a:lnTo>
                  <a:close/>
                  <a:moveTo>
                    <a:pt x="592" y="220"/>
                  </a:moveTo>
                  <a:lnTo>
                    <a:pt x="592" y="220"/>
                  </a:lnTo>
                  <a:lnTo>
                    <a:pt x="606" y="220"/>
                  </a:lnTo>
                  <a:lnTo>
                    <a:pt x="606" y="220"/>
                  </a:lnTo>
                  <a:lnTo>
                    <a:pt x="666" y="223"/>
                  </a:lnTo>
                  <a:lnTo>
                    <a:pt x="666" y="223"/>
                  </a:lnTo>
                  <a:lnTo>
                    <a:pt x="748" y="227"/>
                  </a:lnTo>
                  <a:lnTo>
                    <a:pt x="788" y="228"/>
                  </a:lnTo>
                  <a:lnTo>
                    <a:pt x="829" y="229"/>
                  </a:lnTo>
                  <a:lnTo>
                    <a:pt x="829" y="229"/>
                  </a:lnTo>
                  <a:lnTo>
                    <a:pt x="863" y="229"/>
                  </a:lnTo>
                  <a:lnTo>
                    <a:pt x="896" y="230"/>
                  </a:lnTo>
                  <a:lnTo>
                    <a:pt x="896" y="230"/>
                  </a:lnTo>
                  <a:lnTo>
                    <a:pt x="930" y="231"/>
                  </a:lnTo>
                  <a:lnTo>
                    <a:pt x="964" y="232"/>
                  </a:lnTo>
                  <a:lnTo>
                    <a:pt x="964" y="232"/>
                  </a:lnTo>
                  <a:lnTo>
                    <a:pt x="992" y="231"/>
                  </a:lnTo>
                  <a:lnTo>
                    <a:pt x="1018" y="230"/>
                  </a:lnTo>
                  <a:lnTo>
                    <a:pt x="1042" y="228"/>
                  </a:lnTo>
                  <a:lnTo>
                    <a:pt x="1065" y="224"/>
                  </a:lnTo>
                  <a:lnTo>
                    <a:pt x="1065" y="224"/>
                  </a:lnTo>
                  <a:lnTo>
                    <a:pt x="1083" y="222"/>
                  </a:lnTo>
                  <a:lnTo>
                    <a:pt x="1102" y="220"/>
                  </a:lnTo>
                  <a:lnTo>
                    <a:pt x="1139" y="219"/>
                  </a:lnTo>
                  <a:lnTo>
                    <a:pt x="1139" y="219"/>
                  </a:lnTo>
                  <a:lnTo>
                    <a:pt x="1178" y="217"/>
                  </a:lnTo>
                  <a:lnTo>
                    <a:pt x="1197" y="215"/>
                  </a:lnTo>
                  <a:lnTo>
                    <a:pt x="1216" y="211"/>
                  </a:lnTo>
                  <a:lnTo>
                    <a:pt x="1235" y="207"/>
                  </a:lnTo>
                  <a:lnTo>
                    <a:pt x="1253" y="202"/>
                  </a:lnTo>
                  <a:lnTo>
                    <a:pt x="1272" y="194"/>
                  </a:lnTo>
                  <a:lnTo>
                    <a:pt x="1280" y="189"/>
                  </a:lnTo>
                  <a:lnTo>
                    <a:pt x="1290" y="184"/>
                  </a:lnTo>
                  <a:lnTo>
                    <a:pt x="1290" y="184"/>
                  </a:lnTo>
                  <a:lnTo>
                    <a:pt x="1300" y="175"/>
                  </a:lnTo>
                  <a:lnTo>
                    <a:pt x="1311" y="167"/>
                  </a:lnTo>
                  <a:lnTo>
                    <a:pt x="1322" y="158"/>
                  </a:lnTo>
                  <a:lnTo>
                    <a:pt x="1332" y="146"/>
                  </a:lnTo>
                  <a:lnTo>
                    <a:pt x="1341" y="135"/>
                  </a:lnTo>
                  <a:lnTo>
                    <a:pt x="1349" y="121"/>
                  </a:lnTo>
                  <a:lnTo>
                    <a:pt x="1352" y="114"/>
                  </a:lnTo>
                  <a:lnTo>
                    <a:pt x="1355" y="107"/>
                  </a:lnTo>
                  <a:lnTo>
                    <a:pt x="1356" y="99"/>
                  </a:lnTo>
                  <a:lnTo>
                    <a:pt x="1358" y="91"/>
                  </a:lnTo>
                  <a:lnTo>
                    <a:pt x="1358" y="85"/>
                  </a:lnTo>
                  <a:lnTo>
                    <a:pt x="1358" y="85"/>
                  </a:lnTo>
                  <a:lnTo>
                    <a:pt x="1359" y="74"/>
                  </a:lnTo>
                  <a:lnTo>
                    <a:pt x="1359" y="61"/>
                  </a:lnTo>
                  <a:lnTo>
                    <a:pt x="1359" y="47"/>
                  </a:lnTo>
                  <a:lnTo>
                    <a:pt x="1350" y="56"/>
                  </a:lnTo>
                  <a:lnTo>
                    <a:pt x="1350" y="56"/>
                  </a:lnTo>
                  <a:lnTo>
                    <a:pt x="1347" y="59"/>
                  </a:lnTo>
                  <a:lnTo>
                    <a:pt x="1344" y="60"/>
                  </a:lnTo>
                  <a:lnTo>
                    <a:pt x="1340" y="62"/>
                  </a:lnTo>
                  <a:lnTo>
                    <a:pt x="1336" y="62"/>
                  </a:lnTo>
                  <a:lnTo>
                    <a:pt x="1330" y="62"/>
                  </a:lnTo>
                  <a:lnTo>
                    <a:pt x="1330" y="62"/>
                  </a:lnTo>
                  <a:lnTo>
                    <a:pt x="1324" y="61"/>
                  </a:lnTo>
                  <a:lnTo>
                    <a:pt x="1319" y="58"/>
                  </a:lnTo>
                  <a:lnTo>
                    <a:pt x="1318" y="57"/>
                  </a:lnTo>
                  <a:lnTo>
                    <a:pt x="1314" y="57"/>
                  </a:lnTo>
                  <a:lnTo>
                    <a:pt x="1314" y="57"/>
                  </a:lnTo>
                  <a:lnTo>
                    <a:pt x="1292" y="59"/>
                  </a:lnTo>
                  <a:lnTo>
                    <a:pt x="1267" y="64"/>
                  </a:lnTo>
                  <a:lnTo>
                    <a:pt x="1267" y="64"/>
                  </a:lnTo>
                  <a:lnTo>
                    <a:pt x="1261" y="64"/>
                  </a:lnTo>
                  <a:lnTo>
                    <a:pt x="1253" y="65"/>
                  </a:lnTo>
                  <a:lnTo>
                    <a:pt x="1253" y="65"/>
                  </a:lnTo>
                  <a:lnTo>
                    <a:pt x="1244" y="64"/>
                  </a:lnTo>
                  <a:lnTo>
                    <a:pt x="1235" y="63"/>
                  </a:lnTo>
                  <a:lnTo>
                    <a:pt x="1235" y="63"/>
                  </a:lnTo>
                  <a:lnTo>
                    <a:pt x="1224" y="62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0" y="62"/>
                  </a:lnTo>
                  <a:lnTo>
                    <a:pt x="1210" y="62"/>
                  </a:lnTo>
                  <a:lnTo>
                    <a:pt x="1193" y="63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58" y="67"/>
                  </a:lnTo>
                  <a:lnTo>
                    <a:pt x="1138" y="68"/>
                  </a:lnTo>
                  <a:lnTo>
                    <a:pt x="1138" y="68"/>
                  </a:lnTo>
                  <a:lnTo>
                    <a:pt x="1123" y="67"/>
                  </a:lnTo>
                  <a:lnTo>
                    <a:pt x="1123" y="67"/>
                  </a:lnTo>
                  <a:lnTo>
                    <a:pt x="1089" y="64"/>
                  </a:lnTo>
                  <a:lnTo>
                    <a:pt x="1072" y="62"/>
                  </a:lnTo>
                  <a:lnTo>
                    <a:pt x="1055" y="62"/>
                  </a:lnTo>
                  <a:lnTo>
                    <a:pt x="1055" y="62"/>
                  </a:lnTo>
                  <a:lnTo>
                    <a:pt x="1021" y="61"/>
                  </a:lnTo>
                  <a:lnTo>
                    <a:pt x="987" y="60"/>
                  </a:lnTo>
                  <a:lnTo>
                    <a:pt x="919" y="54"/>
                  </a:lnTo>
                  <a:lnTo>
                    <a:pt x="919" y="54"/>
                  </a:lnTo>
                  <a:lnTo>
                    <a:pt x="850" y="49"/>
                  </a:lnTo>
                  <a:lnTo>
                    <a:pt x="815" y="48"/>
                  </a:lnTo>
                  <a:lnTo>
                    <a:pt x="781" y="47"/>
                  </a:lnTo>
                  <a:lnTo>
                    <a:pt x="781" y="47"/>
                  </a:lnTo>
                  <a:lnTo>
                    <a:pt x="751" y="48"/>
                  </a:lnTo>
                  <a:lnTo>
                    <a:pt x="751" y="48"/>
                  </a:lnTo>
                  <a:lnTo>
                    <a:pt x="670" y="50"/>
                  </a:lnTo>
                  <a:lnTo>
                    <a:pt x="576" y="51"/>
                  </a:lnTo>
                  <a:lnTo>
                    <a:pt x="576" y="51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20" y="49"/>
                  </a:lnTo>
                  <a:lnTo>
                    <a:pt x="275" y="47"/>
                  </a:lnTo>
                  <a:lnTo>
                    <a:pt x="275" y="47"/>
                  </a:lnTo>
                  <a:lnTo>
                    <a:pt x="231" y="44"/>
                  </a:lnTo>
                  <a:lnTo>
                    <a:pt x="187" y="44"/>
                  </a:lnTo>
                  <a:lnTo>
                    <a:pt x="187" y="44"/>
                  </a:lnTo>
                  <a:lnTo>
                    <a:pt x="153" y="43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83" y="37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7" y="36"/>
                  </a:lnTo>
                  <a:lnTo>
                    <a:pt x="46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2" y="37"/>
                  </a:lnTo>
                  <a:lnTo>
                    <a:pt x="40" y="39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7" y="47"/>
                  </a:lnTo>
                  <a:lnTo>
                    <a:pt x="38" y="51"/>
                  </a:lnTo>
                  <a:lnTo>
                    <a:pt x="41" y="56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51" y="74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64" y="94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83" y="120"/>
                  </a:lnTo>
                  <a:lnTo>
                    <a:pt x="97" y="134"/>
                  </a:lnTo>
                  <a:lnTo>
                    <a:pt x="111" y="147"/>
                  </a:lnTo>
                  <a:lnTo>
                    <a:pt x="126" y="159"/>
                  </a:lnTo>
                  <a:lnTo>
                    <a:pt x="142" y="170"/>
                  </a:lnTo>
                  <a:lnTo>
                    <a:pt x="161" y="180"/>
                  </a:lnTo>
                  <a:lnTo>
                    <a:pt x="180" y="191"/>
                  </a:lnTo>
                  <a:lnTo>
                    <a:pt x="200" y="199"/>
                  </a:lnTo>
                  <a:lnTo>
                    <a:pt x="200" y="199"/>
                  </a:lnTo>
                  <a:lnTo>
                    <a:pt x="209" y="202"/>
                  </a:lnTo>
                  <a:lnTo>
                    <a:pt x="217" y="203"/>
                  </a:lnTo>
                  <a:lnTo>
                    <a:pt x="232" y="204"/>
                  </a:lnTo>
                  <a:lnTo>
                    <a:pt x="232" y="204"/>
                  </a:lnTo>
                  <a:lnTo>
                    <a:pt x="242" y="204"/>
                  </a:lnTo>
                  <a:lnTo>
                    <a:pt x="242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86" y="209"/>
                  </a:lnTo>
                  <a:lnTo>
                    <a:pt x="297" y="209"/>
                  </a:lnTo>
                  <a:lnTo>
                    <a:pt x="297" y="209"/>
                  </a:lnTo>
                  <a:lnTo>
                    <a:pt x="328" y="210"/>
                  </a:lnTo>
                  <a:lnTo>
                    <a:pt x="358" y="214"/>
                  </a:lnTo>
                  <a:lnTo>
                    <a:pt x="358" y="214"/>
                  </a:lnTo>
                  <a:lnTo>
                    <a:pt x="396" y="216"/>
                  </a:lnTo>
                  <a:lnTo>
                    <a:pt x="396" y="216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75" y="221"/>
                  </a:lnTo>
                  <a:lnTo>
                    <a:pt x="508" y="222"/>
                  </a:lnTo>
                  <a:lnTo>
                    <a:pt x="508" y="222"/>
                  </a:lnTo>
                  <a:lnTo>
                    <a:pt x="515" y="222"/>
                  </a:lnTo>
                  <a:lnTo>
                    <a:pt x="515" y="222"/>
                  </a:lnTo>
                  <a:lnTo>
                    <a:pt x="535" y="222"/>
                  </a:lnTo>
                  <a:lnTo>
                    <a:pt x="554" y="221"/>
                  </a:lnTo>
                  <a:lnTo>
                    <a:pt x="554" y="221"/>
                  </a:lnTo>
                  <a:lnTo>
                    <a:pt x="573" y="220"/>
                  </a:lnTo>
                  <a:lnTo>
                    <a:pt x="592" y="220"/>
                  </a:lnTo>
                  <a:lnTo>
                    <a:pt x="592" y="2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3" name="Freeform 218"/>
            <p:cNvSpPr/>
            <p:nvPr/>
          </p:nvSpPr>
          <p:spPr bwMode="auto">
            <a:xfrm>
              <a:off x="4768851" y="3311526"/>
              <a:ext cx="198438" cy="303213"/>
            </a:xfrm>
            <a:custGeom>
              <a:avLst/>
              <a:gdLst/>
              <a:ahLst/>
              <a:cxnLst>
                <a:cxn ang="0">
                  <a:pos x="98" y="574"/>
                </a:cxn>
                <a:cxn ang="0">
                  <a:pos x="88" y="568"/>
                </a:cxn>
                <a:cxn ang="0">
                  <a:pos x="82" y="559"/>
                </a:cxn>
                <a:cxn ang="0">
                  <a:pos x="82" y="552"/>
                </a:cxn>
                <a:cxn ang="0">
                  <a:pos x="87" y="542"/>
                </a:cxn>
                <a:cxn ang="0">
                  <a:pos x="94" y="540"/>
                </a:cxn>
                <a:cxn ang="0">
                  <a:pos x="165" y="527"/>
                </a:cxn>
                <a:cxn ang="0">
                  <a:pos x="230" y="504"/>
                </a:cxn>
                <a:cxn ang="0">
                  <a:pos x="271" y="480"/>
                </a:cxn>
                <a:cxn ang="0">
                  <a:pos x="292" y="459"/>
                </a:cxn>
                <a:cxn ang="0">
                  <a:pos x="317" y="422"/>
                </a:cxn>
                <a:cxn ang="0">
                  <a:pos x="332" y="381"/>
                </a:cxn>
                <a:cxn ang="0">
                  <a:pos x="338" y="337"/>
                </a:cxn>
                <a:cxn ang="0">
                  <a:pos x="336" y="294"/>
                </a:cxn>
                <a:cxn ang="0">
                  <a:pos x="331" y="267"/>
                </a:cxn>
                <a:cxn ang="0">
                  <a:pos x="308" y="191"/>
                </a:cxn>
                <a:cxn ang="0">
                  <a:pos x="279" y="135"/>
                </a:cxn>
                <a:cxn ang="0">
                  <a:pos x="255" y="105"/>
                </a:cxn>
                <a:cxn ang="0">
                  <a:pos x="234" y="86"/>
                </a:cxn>
                <a:cxn ang="0">
                  <a:pos x="200" y="65"/>
                </a:cxn>
                <a:cxn ang="0">
                  <a:pos x="161" y="51"/>
                </a:cxn>
                <a:cxn ang="0">
                  <a:pos x="104" y="41"/>
                </a:cxn>
                <a:cxn ang="0">
                  <a:pos x="17" y="36"/>
                </a:cxn>
                <a:cxn ang="0">
                  <a:pos x="9" y="34"/>
                </a:cxn>
                <a:cxn ang="0">
                  <a:pos x="2" y="27"/>
                </a:cxn>
                <a:cxn ang="0">
                  <a:pos x="0" y="18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49" y="0"/>
                </a:cxn>
                <a:cxn ang="0">
                  <a:pos x="147" y="11"/>
                </a:cxn>
                <a:cxn ang="0">
                  <a:pos x="194" y="23"/>
                </a:cxn>
                <a:cxn ang="0">
                  <a:pos x="236" y="44"/>
                </a:cxn>
                <a:cxn ang="0">
                  <a:pos x="261" y="61"/>
                </a:cxn>
                <a:cxn ang="0">
                  <a:pos x="292" y="93"/>
                </a:cxn>
                <a:cxn ang="0">
                  <a:pos x="318" y="130"/>
                </a:cxn>
                <a:cxn ang="0">
                  <a:pos x="339" y="171"/>
                </a:cxn>
                <a:cxn ang="0">
                  <a:pos x="356" y="216"/>
                </a:cxn>
                <a:cxn ang="0">
                  <a:pos x="370" y="283"/>
                </a:cxn>
                <a:cxn ang="0">
                  <a:pos x="373" y="315"/>
                </a:cxn>
                <a:cxn ang="0">
                  <a:pos x="371" y="360"/>
                </a:cxn>
                <a:cxn ang="0">
                  <a:pos x="363" y="401"/>
                </a:cxn>
                <a:cxn ang="0">
                  <a:pos x="346" y="441"/>
                </a:cxn>
                <a:cxn ang="0">
                  <a:pos x="322" y="477"/>
                </a:cxn>
                <a:cxn ang="0">
                  <a:pos x="303" y="500"/>
                </a:cxn>
                <a:cxn ang="0">
                  <a:pos x="272" y="526"/>
                </a:cxn>
                <a:cxn ang="0">
                  <a:pos x="234" y="544"/>
                </a:cxn>
                <a:cxn ang="0">
                  <a:pos x="181" y="561"/>
                </a:cxn>
                <a:cxn ang="0">
                  <a:pos x="105" y="574"/>
                </a:cxn>
                <a:cxn ang="0">
                  <a:pos x="102" y="574"/>
                </a:cxn>
              </a:cxnLst>
              <a:rect l="0" t="0" r="r" b="b"/>
              <a:pathLst>
                <a:path w="373" h="574">
                  <a:moveTo>
                    <a:pt x="102" y="574"/>
                  </a:moveTo>
                  <a:lnTo>
                    <a:pt x="102" y="574"/>
                  </a:lnTo>
                  <a:lnTo>
                    <a:pt x="98" y="574"/>
                  </a:lnTo>
                  <a:lnTo>
                    <a:pt x="94" y="573"/>
                  </a:lnTo>
                  <a:lnTo>
                    <a:pt x="90" y="571"/>
                  </a:lnTo>
                  <a:lnTo>
                    <a:pt x="88" y="568"/>
                  </a:lnTo>
                  <a:lnTo>
                    <a:pt x="85" y="565"/>
                  </a:lnTo>
                  <a:lnTo>
                    <a:pt x="84" y="562"/>
                  </a:lnTo>
                  <a:lnTo>
                    <a:pt x="82" y="559"/>
                  </a:lnTo>
                  <a:lnTo>
                    <a:pt x="82" y="555"/>
                  </a:lnTo>
                  <a:lnTo>
                    <a:pt x="82" y="555"/>
                  </a:lnTo>
                  <a:lnTo>
                    <a:pt x="82" y="552"/>
                  </a:lnTo>
                  <a:lnTo>
                    <a:pt x="83" y="546"/>
                  </a:lnTo>
                  <a:lnTo>
                    <a:pt x="85" y="544"/>
                  </a:lnTo>
                  <a:lnTo>
                    <a:pt x="87" y="542"/>
                  </a:lnTo>
                  <a:lnTo>
                    <a:pt x="90" y="541"/>
                  </a:lnTo>
                  <a:lnTo>
                    <a:pt x="94" y="540"/>
                  </a:lnTo>
                  <a:lnTo>
                    <a:pt x="94" y="540"/>
                  </a:lnTo>
                  <a:lnTo>
                    <a:pt x="118" y="536"/>
                  </a:lnTo>
                  <a:lnTo>
                    <a:pt x="141" y="532"/>
                  </a:lnTo>
                  <a:lnTo>
                    <a:pt x="165" y="527"/>
                  </a:lnTo>
                  <a:lnTo>
                    <a:pt x="187" y="521"/>
                  </a:lnTo>
                  <a:lnTo>
                    <a:pt x="209" y="513"/>
                  </a:lnTo>
                  <a:lnTo>
                    <a:pt x="230" y="504"/>
                  </a:lnTo>
                  <a:lnTo>
                    <a:pt x="251" y="493"/>
                  </a:lnTo>
                  <a:lnTo>
                    <a:pt x="261" y="486"/>
                  </a:lnTo>
                  <a:lnTo>
                    <a:pt x="271" y="480"/>
                  </a:lnTo>
                  <a:lnTo>
                    <a:pt x="271" y="480"/>
                  </a:lnTo>
                  <a:lnTo>
                    <a:pt x="282" y="470"/>
                  </a:lnTo>
                  <a:lnTo>
                    <a:pt x="292" y="459"/>
                  </a:lnTo>
                  <a:lnTo>
                    <a:pt x="302" y="447"/>
                  </a:lnTo>
                  <a:lnTo>
                    <a:pt x="310" y="434"/>
                  </a:lnTo>
                  <a:lnTo>
                    <a:pt x="317" y="422"/>
                  </a:lnTo>
                  <a:lnTo>
                    <a:pt x="323" y="409"/>
                  </a:lnTo>
                  <a:lnTo>
                    <a:pt x="328" y="395"/>
                  </a:lnTo>
                  <a:lnTo>
                    <a:pt x="332" y="381"/>
                  </a:lnTo>
                  <a:lnTo>
                    <a:pt x="335" y="366"/>
                  </a:lnTo>
                  <a:lnTo>
                    <a:pt x="337" y="352"/>
                  </a:lnTo>
                  <a:lnTo>
                    <a:pt x="338" y="337"/>
                  </a:lnTo>
                  <a:lnTo>
                    <a:pt x="338" y="323"/>
                  </a:lnTo>
                  <a:lnTo>
                    <a:pt x="337" y="308"/>
                  </a:lnTo>
                  <a:lnTo>
                    <a:pt x="336" y="294"/>
                  </a:lnTo>
                  <a:lnTo>
                    <a:pt x="334" y="280"/>
                  </a:lnTo>
                  <a:lnTo>
                    <a:pt x="331" y="267"/>
                  </a:lnTo>
                  <a:lnTo>
                    <a:pt x="331" y="267"/>
                  </a:lnTo>
                  <a:lnTo>
                    <a:pt x="323" y="241"/>
                  </a:lnTo>
                  <a:lnTo>
                    <a:pt x="316" y="216"/>
                  </a:lnTo>
                  <a:lnTo>
                    <a:pt x="308" y="191"/>
                  </a:lnTo>
                  <a:lnTo>
                    <a:pt x="298" y="168"/>
                  </a:lnTo>
                  <a:lnTo>
                    <a:pt x="286" y="145"/>
                  </a:lnTo>
                  <a:lnTo>
                    <a:pt x="279" y="135"/>
                  </a:lnTo>
                  <a:lnTo>
                    <a:pt x="272" y="125"/>
                  </a:lnTo>
                  <a:lnTo>
                    <a:pt x="263" y="114"/>
                  </a:lnTo>
                  <a:lnTo>
                    <a:pt x="255" y="105"/>
                  </a:lnTo>
                  <a:lnTo>
                    <a:pt x="245" y="96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24" y="79"/>
                  </a:lnTo>
                  <a:lnTo>
                    <a:pt x="213" y="72"/>
                  </a:lnTo>
                  <a:lnTo>
                    <a:pt x="200" y="65"/>
                  </a:lnTo>
                  <a:lnTo>
                    <a:pt x="188" y="60"/>
                  </a:lnTo>
                  <a:lnTo>
                    <a:pt x="174" y="55"/>
                  </a:lnTo>
                  <a:lnTo>
                    <a:pt x="161" y="51"/>
                  </a:lnTo>
                  <a:lnTo>
                    <a:pt x="146" y="48"/>
                  </a:lnTo>
                  <a:lnTo>
                    <a:pt x="133" y="45"/>
                  </a:lnTo>
                  <a:lnTo>
                    <a:pt x="104" y="41"/>
                  </a:lnTo>
                  <a:lnTo>
                    <a:pt x="74" y="38"/>
                  </a:lnTo>
                  <a:lnTo>
                    <a:pt x="45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3" y="35"/>
                  </a:lnTo>
                  <a:lnTo>
                    <a:pt x="9" y="34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9" y="0"/>
                  </a:lnTo>
                  <a:lnTo>
                    <a:pt x="81" y="2"/>
                  </a:lnTo>
                  <a:lnTo>
                    <a:pt x="114" y="5"/>
                  </a:lnTo>
                  <a:lnTo>
                    <a:pt x="147" y="11"/>
                  </a:lnTo>
                  <a:lnTo>
                    <a:pt x="163" y="14"/>
                  </a:lnTo>
                  <a:lnTo>
                    <a:pt x="178" y="19"/>
                  </a:lnTo>
                  <a:lnTo>
                    <a:pt x="194" y="23"/>
                  </a:lnTo>
                  <a:lnTo>
                    <a:pt x="208" y="29"/>
                  </a:lnTo>
                  <a:lnTo>
                    <a:pt x="223" y="35"/>
                  </a:lnTo>
                  <a:lnTo>
                    <a:pt x="236" y="44"/>
                  </a:lnTo>
                  <a:lnTo>
                    <a:pt x="249" y="52"/>
                  </a:lnTo>
                  <a:lnTo>
                    <a:pt x="261" y="61"/>
                  </a:lnTo>
                  <a:lnTo>
                    <a:pt x="261" y="61"/>
                  </a:lnTo>
                  <a:lnTo>
                    <a:pt x="272" y="72"/>
                  </a:lnTo>
                  <a:lnTo>
                    <a:pt x="282" y="83"/>
                  </a:lnTo>
                  <a:lnTo>
                    <a:pt x="292" y="93"/>
                  </a:lnTo>
                  <a:lnTo>
                    <a:pt x="302" y="106"/>
                  </a:lnTo>
                  <a:lnTo>
                    <a:pt x="310" y="117"/>
                  </a:lnTo>
                  <a:lnTo>
                    <a:pt x="318" y="130"/>
                  </a:lnTo>
                  <a:lnTo>
                    <a:pt x="326" y="143"/>
                  </a:lnTo>
                  <a:lnTo>
                    <a:pt x="333" y="157"/>
                  </a:lnTo>
                  <a:lnTo>
                    <a:pt x="339" y="171"/>
                  </a:lnTo>
                  <a:lnTo>
                    <a:pt x="345" y="186"/>
                  </a:lnTo>
                  <a:lnTo>
                    <a:pt x="350" y="200"/>
                  </a:lnTo>
                  <a:lnTo>
                    <a:pt x="356" y="216"/>
                  </a:lnTo>
                  <a:lnTo>
                    <a:pt x="360" y="232"/>
                  </a:lnTo>
                  <a:lnTo>
                    <a:pt x="364" y="249"/>
                  </a:lnTo>
                  <a:lnTo>
                    <a:pt x="370" y="283"/>
                  </a:lnTo>
                  <a:lnTo>
                    <a:pt x="370" y="283"/>
                  </a:lnTo>
                  <a:lnTo>
                    <a:pt x="372" y="300"/>
                  </a:lnTo>
                  <a:lnTo>
                    <a:pt x="373" y="315"/>
                  </a:lnTo>
                  <a:lnTo>
                    <a:pt x="373" y="331"/>
                  </a:lnTo>
                  <a:lnTo>
                    <a:pt x="373" y="345"/>
                  </a:lnTo>
                  <a:lnTo>
                    <a:pt x="371" y="360"/>
                  </a:lnTo>
                  <a:lnTo>
                    <a:pt x="369" y="374"/>
                  </a:lnTo>
                  <a:lnTo>
                    <a:pt x="366" y="388"/>
                  </a:lnTo>
                  <a:lnTo>
                    <a:pt x="363" y="401"/>
                  </a:lnTo>
                  <a:lnTo>
                    <a:pt x="358" y="415"/>
                  </a:lnTo>
                  <a:lnTo>
                    <a:pt x="352" y="428"/>
                  </a:lnTo>
                  <a:lnTo>
                    <a:pt x="346" y="441"/>
                  </a:lnTo>
                  <a:lnTo>
                    <a:pt x="339" y="453"/>
                  </a:lnTo>
                  <a:lnTo>
                    <a:pt x="332" y="465"/>
                  </a:lnTo>
                  <a:lnTo>
                    <a:pt x="322" y="477"/>
                  </a:lnTo>
                  <a:lnTo>
                    <a:pt x="313" y="488"/>
                  </a:lnTo>
                  <a:lnTo>
                    <a:pt x="303" y="500"/>
                  </a:lnTo>
                  <a:lnTo>
                    <a:pt x="303" y="500"/>
                  </a:lnTo>
                  <a:lnTo>
                    <a:pt x="292" y="509"/>
                  </a:lnTo>
                  <a:lnTo>
                    <a:pt x="282" y="518"/>
                  </a:lnTo>
                  <a:lnTo>
                    <a:pt x="272" y="526"/>
                  </a:lnTo>
                  <a:lnTo>
                    <a:pt x="259" y="533"/>
                  </a:lnTo>
                  <a:lnTo>
                    <a:pt x="247" y="539"/>
                  </a:lnTo>
                  <a:lnTo>
                    <a:pt x="234" y="544"/>
                  </a:lnTo>
                  <a:lnTo>
                    <a:pt x="222" y="550"/>
                  </a:lnTo>
                  <a:lnTo>
                    <a:pt x="208" y="554"/>
                  </a:lnTo>
                  <a:lnTo>
                    <a:pt x="181" y="561"/>
                  </a:lnTo>
                  <a:lnTo>
                    <a:pt x="156" y="566"/>
                  </a:lnTo>
                  <a:lnTo>
                    <a:pt x="130" y="570"/>
                  </a:lnTo>
                  <a:lnTo>
                    <a:pt x="105" y="574"/>
                  </a:lnTo>
                  <a:lnTo>
                    <a:pt x="105" y="574"/>
                  </a:lnTo>
                  <a:lnTo>
                    <a:pt x="102" y="574"/>
                  </a:lnTo>
                  <a:lnTo>
                    <a:pt x="102" y="5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4" name="Freeform 219"/>
            <p:cNvSpPr/>
            <p:nvPr/>
          </p:nvSpPr>
          <p:spPr bwMode="auto">
            <a:xfrm>
              <a:off x="4792663" y="3375026"/>
              <a:ext cx="111125" cy="166688"/>
            </a:xfrm>
            <a:custGeom>
              <a:avLst/>
              <a:gdLst/>
              <a:ahLst/>
              <a:cxnLst>
                <a:cxn ang="0">
                  <a:pos x="71" y="316"/>
                </a:cxn>
                <a:cxn ang="0">
                  <a:pos x="65" y="314"/>
                </a:cxn>
                <a:cxn ang="0">
                  <a:pos x="60" y="311"/>
                </a:cxn>
                <a:cxn ang="0">
                  <a:pos x="57" y="300"/>
                </a:cxn>
                <a:cxn ang="0">
                  <a:pos x="58" y="293"/>
                </a:cxn>
                <a:cxn ang="0">
                  <a:pos x="61" y="286"/>
                </a:cxn>
                <a:cxn ang="0">
                  <a:pos x="66" y="281"/>
                </a:cxn>
                <a:cxn ang="0">
                  <a:pos x="74" y="279"/>
                </a:cxn>
                <a:cxn ang="0">
                  <a:pos x="84" y="278"/>
                </a:cxn>
                <a:cxn ang="0">
                  <a:pos x="106" y="273"/>
                </a:cxn>
                <a:cxn ang="0">
                  <a:pos x="130" y="264"/>
                </a:cxn>
                <a:cxn ang="0">
                  <a:pos x="152" y="249"/>
                </a:cxn>
                <a:cxn ang="0">
                  <a:pos x="160" y="240"/>
                </a:cxn>
                <a:cxn ang="0">
                  <a:pos x="171" y="222"/>
                </a:cxn>
                <a:cxn ang="0">
                  <a:pos x="173" y="204"/>
                </a:cxn>
                <a:cxn ang="0">
                  <a:pos x="172" y="191"/>
                </a:cxn>
                <a:cxn ang="0">
                  <a:pos x="166" y="160"/>
                </a:cxn>
                <a:cxn ang="0">
                  <a:pos x="155" y="128"/>
                </a:cxn>
                <a:cxn ang="0">
                  <a:pos x="140" y="99"/>
                </a:cxn>
                <a:cxn ang="0">
                  <a:pos x="129" y="87"/>
                </a:cxn>
                <a:cxn ang="0">
                  <a:pos x="117" y="78"/>
                </a:cxn>
                <a:cxn ang="0">
                  <a:pos x="91" y="65"/>
                </a:cxn>
                <a:cxn ang="0">
                  <a:pos x="78" y="60"/>
                </a:cxn>
                <a:cxn ang="0">
                  <a:pos x="47" y="45"/>
                </a:cxn>
                <a:cxn ang="0">
                  <a:pos x="44" y="44"/>
                </a:cxn>
                <a:cxn ang="0">
                  <a:pos x="33" y="37"/>
                </a:cxn>
                <a:cxn ang="0">
                  <a:pos x="16" y="37"/>
                </a:cxn>
                <a:cxn ang="0">
                  <a:pos x="9" y="35"/>
                </a:cxn>
                <a:cxn ang="0">
                  <a:pos x="4" y="30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2" y="9"/>
                </a:cxn>
                <a:cxn ang="0">
                  <a:pos x="6" y="4"/>
                </a:cxn>
                <a:cxn ang="0">
                  <a:pos x="12" y="0"/>
                </a:cxn>
                <a:cxn ang="0">
                  <a:pos x="42" y="0"/>
                </a:cxn>
                <a:cxn ang="0">
                  <a:pos x="47" y="1"/>
                </a:cxn>
                <a:cxn ang="0">
                  <a:pos x="57" y="9"/>
                </a:cxn>
                <a:cxn ang="0">
                  <a:pos x="69" y="11"/>
                </a:cxn>
                <a:cxn ang="0">
                  <a:pos x="72" y="14"/>
                </a:cxn>
                <a:cxn ang="0">
                  <a:pos x="78" y="17"/>
                </a:cxn>
                <a:cxn ang="0">
                  <a:pos x="91" y="22"/>
                </a:cxn>
                <a:cxn ang="0">
                  <a:pos x="101" y="26"/>
                </a:cxn>
                <a:cxn ang="0">
                  <a:pos x="111" y="32"/>
                </a:cxn>
                <a:cxn ang="0">
                  <a:pos x="134" y="45"/>
                </a:cxn>
                <a:cxn ang="0">
                  <a:pos x="150" y="57"/>
                </a:cxn>
                <a:cxn ang="0">
                  <a:pos x="155" y="62"/>
                </a:cxn>
                <a:cxn ang="0">
                  <a:pos x="173" y="86"/>
                </a:cxn>
                <a:cxn ang="0">
                  <a:pos x="187" y="117"/>
                </a:cxn>
                <a:cxn ang="0">
                  <a:pos x="200" y="150"/>
                </a:cxn>
                <a:cxn ang="0">
                  <a:pos x="207" y="185"/>
                </a:cxn>
                <a:cxn ang="0">
                  <a:pos x="209" y="196"/>
                </a:cxn>
                <a:cxn ang="0">
                  <a:pos x="208" y="216"/>
                </a:cxn>
                <a:cxn ang="0">
                  <a:pos x="204" y="235"/>
                </a:cxn>
                <a:cxn ang="0">
                  <a:pos x="196" y="252"/>
                </a:cxn>
                <a:cxn ang="0">
                  <a:pos x="189" y="261"/>
                </a:cxn>
                <a:cxn ang="0">
                  <a:pos x="169" y="281"/>
                </a:cxn>
                <a:cxn ang="0">
                  <a:pos x="141" y="298"/>
                </a:cxn>
                <a:cxn ang="0">
                  <a:pos x="108" y="309"/>
                </a:cxn>
                <a:cxn ang="0">
                  <a:pos x="73" y="316"/>
                </a:cxn>
                <a:cxn ang="0">
                  <a:pos x="71" y="316"/>
                </a:cxn>
                <a:cxn ang="0">
                  <a:pos x="71" y="316"/>
                </a:cxn>
              </a:cxnLst>
              <a:rect l="0" t="0" r="r" b="b"/>
              <a:pathLst>
                <a:path w="209" h="316">
                  <a:moveTo>
                    <a:pt x="71" y="316"/>
                  </a:moveTo>
                  <a:lnTo>
                    <a:pt x="71" y="316"/>
                  </a:lnTo>
                  <a:lnTo>
                    <a:pt x="68" y="316"/>
                  </a:lnTo>
                  <a:lnTo>
                    <a:pt x="65" y="314"/>
                  </a:lnTo>
                  <a:lnTo>
                    <a:pt x="62" y="312"/>
                  </a:lnTo>
                  <a:lnTo>
                    <a:pt x="60" y="311"/>
                  </a:lnTo>
                  <a:lnTo>
                    <a:pt x="58" y="306"/>
                  </a:lnTo>
                  <a:lnTo>
                    <a:pt x="57" y="300"/>
                  </a:lnTo>
                  <a:lnTo>
                    <a:pt x="57" y="300"/>
                  </a:lnTo>
                  <a:lnTo>
                    <a:pt x="58" y="293"/>
                  </a:lnTo>
                  <a:lnTo>
                    <a:pt x="59" y="290"/>
                  </a:lnTo>
                  <a:lnTo>
                    <a:pt x="61" y="286"/>
                  </a:lnTo>
                  <a:lnTo>
                    <a:pt x="63" y="284"/>
                  </a:lnTo>
                  <a:lnTo>
                    <a:pt x="66" y="281"/>
                  </a:lnTo>
                  <a:lnTo>
                    <a:pt x="70" y="280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4" y="278"/>
                  </a:lnTo>
                  <a:lnTo>
                    <a:pt x="94" y="276"/>
                  </a:lnTo>
                  <a:lnTo>
                    <a:pt x="106" y="273"/>
                  </a:lnTo>
                  <a:lnTo>
                    <a:pt x="118" y="269"/>
                  </a:lnTo>
                  <a:lnTo>
                    <a:pt x="130" y="264"/>
                  </a:lnTo>
                  <a:lnTo>
                    <a:pt x="142" y="256"/>
                  </a:lnTo>
                  <a:lnTo>
                    <a:pt x="152" y="249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7" y="232"/>
                  </a:lnTo>
                  <a:lnTo>
                    <a:pt x="171" y="222"/>
                  </a:lnTo>
                  <a:lnTo>
                    <a:pt x="173" y="213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2" y="191"/>
                  </a:lnTo>
                  <a:lnTo>
                    <a:pt x="170" y="177"/>
                  </a:lnTo>
                  <a:lnTo>
                    <a:pt x="166" y="160"/>
                  </a:lnTo>
                  <a:lnTo>
                    <a:pt x="161" y="143"/>
                  </a:lnTo>
                  <a:lnTo>
                    <a:pt x="155" y="128"/>
                  </a:lnTo>
                  <a:lnTo>
                    <a:pt x="148" y="112"/>
                  </a:lnTo>
                  <a:lnTo>
                    <a:pt x="140" y="99"/>
                  </a:lnTo>
                  <a:lnTo>
                    <a:pt x="134" y="93"/>
                  </a:lnTo>
                  <a:lnTo>
                    <a:pt x="129" y="87"/>
                  </a:lnTo>
                  <a:lnTo>
                    <a:pt x="129" y="87"/>
                  </a:lnTo>
                  <a:lnTo>
                    <a:pt x="117" y="78"/>
                  </a:lnTo>
                  <a:lnTo>
                    <a:pt x="104" y="71"/>
                  </a:lnTo>
                  <a:lnTo>
                    <a:pt x="91" y="65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3" y="52"/>
                  </a:lnTo>
                  <a:lnTo>
                    <a:pt x="47" y="45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35" y="38"/>
                  </a:lnTo>
                  <a:lnTo>
                    <a:pt x="33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7" y="1"/>
                  </a:lnTo>
                  <a:lnTo>
                    <a:pt x="53" y="5"/>
                  </a:lnTo>
                  <a:lnTo>
                    <a:pt x="57" y="9"/>
                  </a:lnTo>
                  <a:lnTo>
                    <a:pt x="60" y="14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8" y="17"/>
                  </a:lnTo>
                  <a:lnTo>
                    <a:pt x="84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101" y="26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22" y="38"/>
                  </a:lnTo>
                  <a:lnTo>
                    <a:pt x="134" y="45"/>
                  </a:lnTo>
                  <a:lnTo>
                    <a:pt x="146" y="52"/>
                  </a:lnTo>
                  <a:lnTo>
                    <a:pt x="150" y="57"/>
                  </a:lnTo>
                  <a:lnTo>
                    <a:pt x="155" y="62"/>
                  </a:lnTo>
                  <a:lnTo>
                    <a:pt x="155" y="62"/>
                  </a:lnTo>
                  <a:lnTo>
                    <a:pt x="164" y="74"/>
                  </a:lnTo>
                  <a:lnTo>
                    <a:pt x="173" y="86"/>
                  </a:lnTo>
                  <a:lnTo>
                    <a:pt x="180" y="101"/>
                  </a:lnTo>
                  <a:lnTo>
                    <a:pt x="187" y="117"/>
                  </a:lnTo>
                  <a:lnTo>
                    <a:pt x="193" y="132"/>
                  </a:lnTo>
                  <a:lnTo>
                    <a:pt x="200" y="150"/>
                  </a:lnTo>
                  <a:lnTo>
                    <a:pt x="204" y="167"/>
                  </a:lnTo>
                  <a:lnTo>
                    <a:pt x="207" y="185"/>
                  </a:lnTo>
                  <a:lnTo>
                    <a:pt x="207" y="185"/>
                  </a:lnTo>
                  <a:lnTo>
                    <a:pt x="209" y="196"/>
                  </a:lnTo>
                  <a:lnTo>
                    <a:pt x="209" y="206"/>
                  </a:lnTo>
                  <a:lnTo>
                    <a:pt x="208" y="216"/>
                  </a:lnTo>
                  <a:lnTo>
                    <a:pt x="207" y="225"/>
                  </a:lnTo>
                  <a:lnTo>
                    <a:pt x="204" y="235"/>
                  </a:lnTo>
                  <a:lnTo>
                    <a:pt x="200" y="244"/>
                  </a:lnTo>
                  <a:lnTo>
                    <a:pt x="196" y="252"/>
                  </a:lnTo>
                  <a:lnTo>
                    <a:pt x="189" y="261"/>
                  </a:lnTo>
                  <a:lnTo>
                    <a:pt x="189" y="261"/>
                  </a:lnTo>
                  <a:lnTo>
                    <a:pt x="180" y="272"/>
                  </a:lnTo>
                  <a:lnTo>
                    <a:pt x="169" y="281"/>
                  </a:lnTo>
                  <a:lnTo>
                    <a:pt x="155" y="291"/>
                  </a:lnTo>
                  <a:lnTo>
                    <a:pt x="141" y="298"/>
                  </a:lnTo>
                  <a:lnTo>
                    <a:pt x="125" y="304"/>
                  </a:lnTo>
                  <a:lnTo>
                    <a:pt x="108" y="309"/>
                  </a:lnTo>
                  <a:lnTo>
                    <a:pt x="91" y="313"/>
                  </a:lnTo>
                  <a:lnTo>
                    <a:pt x="73" y="316"/>
                  </a:lnTo>
                  <a:lnTo>
                    <a:pt x="73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5" name="Freeform 220"/>
            <p:cNvSpPr/>
            <p:nvPr/>
          </p:nvSpPr>
          <p:spPr bwMode="auto">
            <a:xfrm>
              <a:off x="4362451" y="3008313"/>
              <a:ext cx="50800" cy="196850"/>
            </a:xfrm>
            <a:custGeom>
              <a:avLst/>
              <a:gdLst/>
              <a:ahLst/>
              <a:cxnLst>
                <a:cxn ang="0">
                  <a:pos x="56" y="372"/>
                </a:cxn>
                <a:cxn ang="0">
                  <a:pos x="45" y="368"/>
                </a:cxn>
                <a:cxn ang="0">
                  <a:pos x="37" y="362"/>
                </a:cxn>
                <a:cxn ang="0">
                  <a:pos x="26" y="348"/>
                </a:cxn>
                <a:cxn ang="0">
                  <a:pos x="16" y="333"/>
                </a:cxn>
                <a:cxn ang="0">
                  <a:pos x="8" y="316"/>
                </a:cxn>
                <a:cxn ang="0">
                  <a:pos x="3" y="299"/>
                </a:cxn>
                <a:cxn ang="0">
                  <a:pos x="0" y="280"/>
                </a:cxn>
                <a:cxn ang="0">
                  <a:pos x="0" y="261"/>
                </a:cxn>
                <a:cxn ang="0">
                  <a:pos x="2" y="243"/>
                </a:cxn>
                <a:cxn ang="0">
                  <a:pos x="4" y="233"/>
                </a:cxn>
                <a:cxn ang="0">
                  <a:pos x="20" y="193"/>
                </a:cxn>
                <a:cxn ang="0">
                  <a:pos x="40" y="156"/>
                </a:cxn>
                <a:cxn ang="0">
                  <a:pos x="45" y="148"/>
                </a:cxn>
                <a:cxn ang="0">
                  <a:pos x="56" y="120"/>
                </a:cxn>
                <a:cxn ang="0">
                  <a:pos x="60" y="89"/>
                </a:cxn>
                <a:cxn ang="0">
                  <a:pos x="58" y="57"/>
                </a:cxn>
                <a:cxn ang="0">
                  <a:pos x="49" y="28"/>
                </a:cxn>
                <a:cxn ang="0">
                  <a:pos x="47" y="23"/>
                </a:cxn>
                <a:cxn ang="0">
                  <a:pos x="48" y="14"/>
                </a:cxn>
                <a:cxn ang="0">
                  <a:pos x="50" y="10"/>
                </a:cxn>
                <a:cxn ang="0">
                  <a:pos x="57" y="3"/>
                </a:cxn>
                <a:cxn ang="0">
                  <a:pos x="66" y="0"/>
                </a:cxn>
                <a:cxn ang="0">
                  <a:pos x="71" y="1"/>
                </a:cxn>
                <a:cxn ang="0">
                  <a:pos x="77" y="5"/>
                </a:cxn>
                <a:cxn ang="0">
                  <a:pos x="80" y="9"/>
                </a:cxn>
                <a:cxn ang="0">
                  <a:pos x="91" y="44"/>
                </a:cxn>
                <a:cxn ang="0">
                  <a:pos x="96" y="79"/>
                </a:cxn>
                <a:cxn ang="0">
                  <a:pos x="95" y="114"/>
                </a:cxn>
                <a:cxn ang="0">
                  <a:pos x="86" y="147"/>
                </a:cxn>
                <a:cxn ang="0">
                  <a:pos x="78" y="167"/>
                </a:cxn>
                <a:cxn ang="0">
                  <a:pos x="67" y="187"/>
                </a:cxn>
                <a:cxn ang="0">
                  <a:pos x="48" y="225"/>
                </a:cxn>
                <a:cxn ang="0">
                  <a:pos x="40" y="245"/>
                </a:cxn>
                <a:cxn ang="0">
                  <a:pos x="36" y="264"/>
                </a:cxn>
                <a:cxn ang="0">
                  <a:pos x="36" y="285"/>
                </a:cxn>
                <a:cxn ang="0">
                  <a:pos x="42" y="305"/>
                </a:cxn>
                <a:cxn ang="0">
                  <a:pos x="53" y="323"/>
                </a:cxn>
                <a:cxn ang="0">
                  <a:pos x="71" y="343"/>
                </a:cxn>
                <a:cxn ang="0">
                  <a:pos x="75" y="347"/>
                </a:cxn>
                <a:cxn ang="0">
                  <a:pos x="77" y="356"/>
                </a:cxn>
                <a:cxn ang="0">
                  <a:pos x="76" y="359"/>
                </a:cxn>
                <a:cxn ang="0">
                  <a:pos x="68" y="368"/>
                </a:cxn>
                <a:cxn ang="0">
                  <a:pos x="56" y="372"/>
                </a:cxn>
              </a:cxnLst>
              <a:rect l="0" t="0" r="r" b="b"/>
              <a:pathLst>
                <a:path w="96" h="372">
                  <a:moveTo>
                    <a:pt x="56" y="372"/>
                  </a:moveTo>
                  <a:lnTo>
                    <a:pt x="56" y="372"/>
                  </a:lnTo>
                  <a:lnTo>
                    <a:pt x="50" y="371"/>
                  </a:lnTo>
                  <a:lnTo>
                    <a:pt x="45" y="368"/>
                  </a:lnTo>
                  <a:lnTo>
                    <a:pt x="45" y="368"/>
                  </a:lnTo>
                  <a:lnTo>
                    <a:pt x="37" y="362"/>
                  </a:lnTo>
                  <a:lnTo>
                    <a:pt x="31" y="355"/>
                  </a:lnTo>
                  <a:lnTo>
                    <a:pt x="26" y="348"/>
                  </a:lnTo>
                  <a:lnTo>
                    <a:pt x="21" y="340"/>
                  </a:lnTo>
                  <a:lnTo>
                    <a:pt x="16" y="333"/>
                  </a:lnTo>
                  <a:lnTo>
                    <a:pt x="11" y="324"/>
                  </a:lnTo>
                  <a:lnTo>
                    <a:pt x="8" y="316"/>
                  </a:lnTo>
                  <a:lnTo>
                    <a:pt x="5" y="307"/>
                  </a:lnTo>
                  <a:lnTo>
                    <a:pt x="3" y="299"/>
                  </a:lnTo>
                  <a:lnTo>
                    <a:pt x="1" y="289"/>
                  </a:lnTo>
                  <a:lnTo>
                    <a:pt x="0" y="280"/>
                  </a:lnTo>
                  <a:lnTo>
                    <a:pt x="0" y="271"/>
                  </a:lnTo>
                  <a:lnTo>
                    <a:pt x="0" y="261"/>
                  </a:lnTo>
                  <a:lnTo>
                    <a:pt x="1" y="252"/>
                  </a:lnTo>
                  <a:lnTo>
                    <a:pt x="2" y="24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11" y="213"/>
                  </a:lnTo>
                  <a:lnTo>
                    <a:pt x="20" y="193"/>
                  </a:lnTo>
                  <a:lnTo>
                    <a:pt x="30" y="174"/>
                  </a:lnTo>
                  <a:lnTo>
                    <a:pt x="40" y="156"/>
                  </a:lnTo>
                  <a:lnTo>
                    <a:pt x="45" y="148"/>
                  </a:lnTo>
                  <a:lnTo>
                    <a:pt x="45" y="148"/>
                  </a:lnTo>
                  <a:lnTo>
                    <a:pt x="52" y="135"/>
                  </a:lnTo>
                  <a:lnTo>
                    <a:pt x="56" y="120"/>
                  </a:lnTo>
                  <a:lnTo>
                    <a:pt x="59" y="105"/>
                  </a:lnTo>
                  <a:lnTo>
                    <a:pt x="60" y="89"/>
                  </a:lnTo>
                  <a:lnTo>
                    <a:pt x="60" y="73"/>
                  </a:lnTo>
                  <a:lnTo>
                    <a:pt x="58" y="57"/>
                  </a:lnTo>
                  <a:lnTo>
                    <a:pt x="54" y="43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7" y="23"/>
                  </a:lnTo>
                  <a:lnTo>
                    <a:pt x="47" y="18"/>
                  </a:lnTo>
                  <a:lnTo>
                    <a:pt x="48" y="14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6"/>
                  </a:lnTo>
                  <a:lnTo>
                    <a:pt x="57" y="3"/>
                  </a:lnTo>
                  <a:lnTo>
                    <a:pt x="61" y="1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74" y="3"/>
                  </a:lnTo>
                  <a:lnTo>
                    <a:pt x="77" y="5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6" y="26"/>
                  </a:lnTo>
                  <a:lnTo>
                    <a:pt x="91" y="44"/>
                  </a:lnTo>
                  <a:lnTo>
                    <a:pt x="95" y="61"/>
                  </a:lnTo>
                  <a:lnTo>
                    <a:pt x="96" y="79"/>
                  </a:lnTo>
                  <a:lnTo>
                    <a:pt x="96" y="96"/>
                  </a:lnTo>
                  <a:lnTo>
                    <a:pt x="95" y="114"/>
                  </a:lnTo>
                  <a:lnTo>
                    <a:pt x="91" y="131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78" y="16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57" y="205"/>
                  </a:lnTo>
                  <a:lnTo>
                    <a:pt x="48" y="225"/>
                  </a:lnTo>
                  <a:lnTo>
                    <a:pt x="45" y="235"/>
                  </a:lnTo>
                  <a:lnTo>
                    <a:pt x="40" y="245"/>
                  </a:lnTo>
                  <a:lnTo>
                    <a:pt x="38" y="255"/>
                  </a:lnTo>
                  <a:lnTo>
                    <a:pt x="36" y="264"/>
                  </a:lnTo>
                  <a:lnTo>
                    <a:pt x="36" y="275"/>
                  </a:lnTo>
                  <a:lnTo>
                    <a:pt x="36" y="285"/>
                  </a:lnTo>
                  <a:lnTo>
                    <a:pt x="38" y="294"/>
                  </a:lnTo>
                  <a:lnTo>
                    <a:pt x="42" y="305"/>
                  </a:lnTo>
                  <a:lnTo>
                    <a:pt x="46" y="314"/>
                  </a:lnTo>
                  <a:lnTo>
                    <a:pt x="53" y="323"/>
                  </a:lnTo>
                  <a:lnTo>
                    <a:pt x="60" y="334"/>
                  </a:lnTo>
                  <a:lnTo>
                    <a:pt x="71" y="343"/>
                  </a:lnTo>
                  <a:lnTo>
                    <a:pt x="71" y="343"/>
                  </a:lnTo>
                  <a:lnTo>
                    <a:pt x="75" y="347"/>
                  </a:lnTo>
                  <a:lnTo>
                    <a:pt x="77" y="351"/>
                  </a:lnTo>
                  <a:lnTo>
                    <a:pt x="77" y="356"/>
                  </a:lnTo>
                  <a:lnTo>
                    <a:pt x="76" y="359"/>
                  </a:lnTo>
                  <a:lnTo>
                    <a:pt x="76" y="359"/>
                  </a:lnTo>
                  <a:lnTo>
                    <a:pt x="73" y="364"/>
                  </a:lnTo>
                  <a:lnTo>
                    <a:pt x="68" y="368"/>
                  </a:lnTo>
                  <a:lnTo>
                    <a:pt x="62" y="371"/>
                  </a:lnTo>
                  <a:lnTo>
                    <a:pt x="56" y="372"/>
                  </a:lnTo>
                  <a:lnTo>
                    <a:pt x="56" y="3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6" name="Freeform 221"/>
            <p:cNvSpPr/>
            <p:nvPr/>
          </p:nvSpPr>
          <p:spPr bwMode="auto">
            <a:xfrm>
              <a:off x="4456113" y="3006726"/>
              <a:ext cx="50800" cy="192088"/>
            </a:xfrm>
            <a:custGeom>
              <a:avLst/>
              <a:gdLst/>
              <a:ahLst/>
              <a:cxnLst>
                <a:cxn ang="0">
                  <a:pos x="76" y="364"/>
                </a:cxn>
                <a:cxn ang="0">
                  <a:pos x="68" y="362"/>
                </a:cxn>
                <a:cxn ang="0">
                  <a:pos x="59" y="358"/>
                </a:cxn>
                <a:cxn ang="0">
                  <a:pos x="44" y="346"/>
                </a:cxn>
                <a:cxn ang="0">
                  <a:pos x="30" y="332"/>
                </a:cxn>
                <a:cxn ang="0">
                  <a:pos x="19" y="315"/>
                </a:cxn>
                <a:cxn ang="0">
                  <a:pos x="11" y="297"/>
                </a:cxn>
                <a:cxn ang="0">
                  <a:pos x="4" y="278"/>
                </a:cxn>
                <a:cxn ang="0">
                  <a:pos x="0" y="258"/>
                </a:cxn>
                <a:cxn ang="0">
                  <a:pos x="0" y="237"/>
                </a:cxn>
                <a:cxn ang="0">
                  <a:pos x="1" y="227"/>
                </a:cxn>
                <a:cxn ang="0">
                  <a:pos x="10" y="197"/>
                </a:cxn>
                <a:cxn ang="0">
                  <a:pos x="23" y="169"/>
                </a:cxn>
                <a:cxn ang="0">
                  <a:pos x="30" y="155"/>
                </a:cxn>
                <a:cxn ang="0">
                  <a:pos x="38" y="141"/>
                </a:cxn>
                <a:cxn ang="0">
                  <a:pos x="44" y="118"/>
                </a:cxn>
                <a:cxn ang="0">
                  <a:pos x="45" y="95"/>
                </a:cxn>
                <a:cxn ang="0">
                  <a:pos x="43" y="74"/>
                </a:cxn>
                <a:cxn ang="0">
                  <a:pos x="40" y="52"/>
                </a:cxn>
                <a:cxn ang="0">
                  <a:pos x="33" y="17"/>
                </a:cxn>
                <a:cxn ang="0">
                  <a:pos x="34" y="9"/>
                </a:cxn>
                <a:cxn ang="0">
                  <a:pos x="38" y="4"/>
                </a:cxn>
                <a:cxn ang="0">
                  <a:pos x="40" y="2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60" y="2"/>
                </a:cxn>
                <a:cxn ang="0">
                  <a:pos x="66" y="6"/>
                </a:cxn>
                <a:cxn ang="0">
                  <a:pos x="70" y="13"/>
                </a:cxn>
                <a:cxn ang="0">
                  <a:pos x="70" y="18"/>
                </a:cxn>
                <a:cxn ang="0">
                  <a:pos x="75" y="56"/>
                </a:cxn>
                <a:cxn ang="0">
                  <a:pos x="78" y="85"/>
                </a:cxn>
                <a:cxn ang="0">
                  <a:pos x="79" y="114"/>
                </a:cxn>
                <a:cxn ang="0">
                  <a:pos x="74" y="142"/>
                </a:cxn>
                <a:cxn ang="0">
                  <a:pos x="61" y="172"/>
                </a:cxn>
                <a:cxn ang="0">
                  <a:pos x="54" y="185"/>
                </a:cxn>
                <a:cxn ang="0">
                  <a:pos x="43" y="214"/>
                </a:cxn>
                <a:cxn ang="0">
                  <a:pos x="39" y="242"/>
                </a:cxn>
                <a:cxn ang="0">
                  <a:pos x="39" y="268"/>
                </a:cxn>
                <a:cxn ang="0">
                  <a:pos x="42" y="280"/>
                </a:cxn>
                <a:cxn ang="0">
                  <a:pos x="48" y="296"/>
                </a:cxn>
                <a:cxn ang="0">
                  <a:pos x="58" y="310"/>
                </a:cxn>
                <a:cxn ang="0">
                  <a:pos x="71" y="321"/>
                </a:cxn>
                <a:cxn ang="0">
                  <a:pos x="86" y="332"/>
                </a:cxn>
                <a:cxn ang="0">
                  <a:pos x="90" y="333"/>
                </a:cxn>
                <a:cxn ang="0">
                  <a:pos x="95" y="340"/>
                </a:cxn>
                <a:cxn ang="0">
                  <a:pos x="96" y="348"/>
                </a:cxn>
                <a:cxn ang="0">
                  <a:pos x="93" y="354"/>
                </a:cxn>
                <a:cxn ang="0">
                  <a:pos x="83" y="363"/>
                </a:cxn>
                <a:cxn ang="0">
                  <a:pos x="76" y="364"/>
                </a:cxn>
              </a:cxnLst>
              <a:rect l="0" t="0" r="r" b="b"/>
              <a:pathLst>
                <a:path w="96" h="364">
                  <a:moveTo>
                    <a:pt x="76" y="364"/>
                  </a:moveTo>
                  <a:lnTo>
                    <a:pt x="76" y="364"/>
                  </a:lnTo>
                  <a:lnTo>
                    <a:pt x="72" y="364"/>
                  </a:lnTo>
                  <a:lnTo>
                    <a:pt x="68" y="362"/>
                  </a:lnTo>
                  <a:lnTo>
                    <a:pt x="68" y="362"/>
                  </a:lnTo>
                  <a:lnTo>
                    <a:pt x="59" y="358"/>
                  </a:lnTo>
                  <a:lnTo>
                    <a:pt x="51" y="352"/>
                  </a:lnTo>
                  <a:lnTo>
                    <a:pt x="44" y="346"/>
                  </a:lnTo>
                  <a:lnTo>
                    <a:pt x="37" y="339"/>
                  </a:lnTo>
                  <a:lnTo>
                    <a:pt x="30" y="332"/>
                  </a:lnTo>
                  <a:lnTo>
                    <a:pt x="24" y="323"/>
                  </a:lnTo>
                  <a:lnTo>
                    <a:pt x="19" y="315"/>
                  </a:lnTo>
                  <a:lnTo>
                    <a:pt x="15" y="307"/>
                  </a:lnTo>
                  <a:lnTo>
                    <a:pt x="11" y="297"/>
                  </a:lnTo>
                  <a:lnTo>
                    <a:pt x="6" y="288"/>
                  </a:lnTo>
                  <a:lnTo>
                    <a:pt x="4" y="278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48"/>
                  </a:lnTo>
                  <a:lnTo>
                    <a:pt x="0" y="237"/>
                  </a:lnTo>
                  <a:lnTo>
                    <a:pt x="1" y="227"/>
                  </a:lnTo>
                  <a:lnTo>
                    <a:pt x="1" y="227"/>
                  </a:lnTo>
                  <a:lnTo>
                    <a:pt x="4" y="211"/>
                  </a:lnTo>
                  <a:lnTo>
                    <a:pt x="10" y="197"/>
                  </a:lnTo>
                  <a:lnTo>
                    <a:pt x="16" y="183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30" y="155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42" y="129"/>
                  </a:lnTo>
                  <a:lnTo>
                    <a:pt x="44" y="118"/>
                  </a:lnTo>
                  <a:lnTo>
                    <a:pt x="45" y="107"/>
                  </a:lnTo>
                  <a:lnTo>
                    <a:pt x="45" y="95"/>
                  </a:lnTo>
                  <a:lnTo>
                    <a:pt x="45" y="85"/>
                  </a:lnTo>
                  <a:lnTo>
                    <a:pt x="43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7" y="3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8" y="9"/>
                  </a:lnTo>
                  <a:lnTo>
                    <a:pt x="70" y="13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2" y="37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8" y="85"/>
                  </a:lnTo>
                  <a:lnTo>
                    <a:pt x="79" y="99"/>
                  </a:lnTo>
                  <a:lnTo>
                    <a:pt x="79" y="114"/>
                  </a:lnTo>
                  <a:lnTo>
                    <a:pt x="78" y="127"/>
                  </a:lnTo>
                  <a:lnTo>
                    <a:pt x="74" y="142"/>
                  </a:lnTo>
                  <a:lnTo>
                    <a:pt x="69" y="156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54" y="185"/>
                  </a:lnTo>
                  <a:lnTo>
                    <a:pt x="48" y="200"/>
                  </a:lnTo>
                  <a:lnTo>
                    <a:pt x="43" y="214"/>
                  </a:lnTo>
                  <a:lnTo>
                    <a:pt x="40" y="229"/>
                  </a:lnTo>
                  <a:lnTo>
                    <a:pt x="39" y="242"/>
                  </a:lnTo>
                  <a:lnTo>
                    <a:pt x="38" y="256"/>
                  </a:lnTo>
                  <a:lnTo>
                    <a:pt x="39" y="268"/>
                  </a:lnTo>
                  <a:lnTo>
                    <a:pt x="42" y="280"/>
                  </a:lnTo>
                  <a:lnTo>
                    <a:pt x="42" y="280"/>
                  </a:lnTo>
                  <a:lnTo>
                    <a:pt x="45" y="288"/>
                  </a:lnTo>
                  <a:lnTo>
                    <a:pt x="48" y="296"/>
                  </a:lnTo>
                  <a:lnTo>
                    <a:pt x="53" y="304"/>
                  </a:lnTo>
                  <a:lnTo>
                    <a:pt x="58" y="310"/>
                  </a:lnTo>
                  <a:lnTo>
                    <a:pt x="65" y="316"/>
                  </a:lnTo>
                  <a:lnTo>
                    <a:pt x="71" y="321"/>
                  </a:lnTo>
                  <a:lnTo>
                    <a:pt x="79" y="326"/>
                  </a:lnTo>
                  <a:lnTo>
                    <a:pt x="86" y="332"/>
                  </a:lnTo>
                  <a:lnTo>
                    <a:pt x="86" y="332"/>
                  </a:lnTo>
                  <a:lnTo>
                    <a:pt x="90" y="333"/>
                  </a:lnTo>
                  <a:lnTo>
                    <a:pt x="93" y="335"/>
                  </a:lnTo>
                  <a:lnTo>
                    <a:pt x="95" y="340"/>
                  </a:lnTo>
                  <a:lnTo>
                    <a:pt x="96" y="344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3" y="354"/>
                  </a:lnTo>
                  <a:lnTo>
                    <a:pt x="88" y="359"/>
                  </a:lnTo>
                  <a:lnTo>
                    <a:pt x="83" y="363"/>
                  </a:lnTo>
                  <a:lnTo>
                    <a:pt x="80" y="364"/>
                  </a:lnTo>
                  <a:lnTo>
                    <a:pt x="76" y="364"/>
                  </a:lnTo>
                  <a:lnTo>
                    <a:pt x="76" y="3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7" name="Freeform 222"/>
            <p:cNvSpPr/>
            <p:nvPr/>
          </p:nvSpPr>
          <p:spPr bwMode="auto">
            <a:xfrm>
              <a:off x="4554538" y="3008313"/>
              <a:ext cx="55563" cy="184150"/>
            </a:xfrm>
            <a:custGeom>
              <a:avLst/>
              <a:gdLst/>
              <a:ahLst/>
              <a:cxnLst>
                <a:cxn ang="0">
                  <a:pos x="86" y="348"/>
                </a:cxn>
                <a:cxn ang="0">
                  <a:pos x="80" y="346"/>
                </a:cxn>
                <a:cxn ang="0">
                  <a:pos x="74" y="343"/>
                </a:cxn>
                <a:cxn ang="0">
                  <a:pos x="54" y="320"/>
                </a:cxn>
                <a:cxn ang="0">
                  <a:pos x="35" y="300"/>
                </a:cxn>
                <a:cxn ang="0">
                  <a:pos x="28" y="291"/>
                </a:cxn>
                <a:cxn ang="0">
                  <a:pos x="15" y="273"/>
                </a:cxn>
                <a:cxn ang="0">
                  <a:pos x="5" y="252"/>
                </a:cxn>
                <a:cxn ang="0">
                  <a:pos x="0" y="231"/>
                </a:cxn>
                <a:cxn ang="0">
                  <a:pos x="0" y="222"/>
                </a:cxn>
                <a:cxn ang="0">
                  <a:pos x="4" y="203"/>
                </a:cxn>
                <a:cxn ang="0">
                  <a:pos x="16" y="168"/>
                </a:cxn>
                <a:cxn ang="0">
                  <a:pos x="30" y="140"/>
                </a:cxn>
                <a:cxn ang="0">
                  <a:pos x="35" y="129"/>
                </a:cxn>
                <a:cxn ang="0">
                  <a:pos x="43" y="96"/>
                </a:cxn>
                <a:cxn ang="0">
                  <a:pos x="43" y="82"/>
                </a:cxn>
                <a:cxn ang="0">
                  <a:pos x="42" y="76"/>
                </a:cxn>
                <a:cxn ang="0">
                  <a:pos x="36" y="42"/>
                </a:cxn>
                <a:cxn ang="0">
                  <a:pos x="34" y="34"/>
                </a:cxn>
                <a:cxn ang="0">
                  <a:pos x="30" y="32"/>
                </a:cxn>
                <a:cxn ang="0">
                  <a:pos x="26" y="27"/>
                </a:cxn>
                <a:cxn ang="0">
                  <a:pos x="25" y="19"/>
                </a:cxn>
                <a:cxn ang="0">
                  <a:pos x="26" y="15"/>
                </a:cxn>
                <a:cxn ang="0">
                  <a:pos x="32" y="5"/>
                </a:cxn>
                <a:cxn ang="0">
                  <a:pos x="39" y="1"/>
                </a:cxn>
                <a:cxn ang="0">
                  <a:pos x="42" y="0"/>
                </a:cxn>
                <a:cxn ang="0">
                  <a:pos x="52" y="3"/>
                </a:cxn>
                <a:cxn ang="0">
                  <a:pos x="58" y="8"/>
                </a:cxn>
                <a:cxn ang="0">
                  <a:pos x="68" y="22"/>
                </a:cxn>
                <a:cxn ang="0">
                  <a:pos x="75" y="38"/>
                </a:cxn>
                <a:cxn ang="0">
                  <a:pos x="79" y="58"/>
                </a:cxn>
                <a:cxn ang="0">
                  <a:pos x="80" y="88"/>
                </a:cxn>
                <a:cxn ang="0">
                  <a:pos x="73" y="127"/>
                </a:cxn>
                <a:cxn ang="0">
                  <a:pos x="68" y="142"/>
                </a:cxn>
                <a:cxn ang="0">
                  <a:pos x="56" y="169"/>
                </a:cxn>
                <a:cxn ang="0">
                  <a:pos x="51" y="180"/>
                </a:cxn>
                <a:cxn ang="0">
                  <a:pos x="41" y="203"/>
                </a:cxn>
                <a:cxn ang="0">
                  <a:pos x="39" y="227"/>
                </a:cxn>
                <a:cxn ang="0">
                  <a:pos x="41" y="239"/>
                </a:cxn>
                <a:cxn ang="0">
                  <a:pos x="46" y="252"/>
                </a:cxn>
                <a:cxn ang="0">
                  <a:pos x="55" y="266"/>
                </a:cxn>
                <a:cxn ang="0">
                  <a:pos x="66" y="280"/>
                </a:cxn>
                <a:cxn ang="0">
                  <a:pos x="99" y="317"/>
                </a:cxn>
                <a:cxn ang="0">
                  <a:pos x="103" y="322"/>
                </a:cxn>
                <a:cxn ang="0">
                  <a:pos x="105" y="332"/>
                </a:cxn>
                <a:cxn ang="0">
                  <a:pos x="103" y="336"/>
                </a:cxn>
                <a:cxn ang="0">
                  <a:pos x="96" y="344"/>
                </a:cxn>
                <a:cxn ang="0">
                  <a:pos x="86" y="348"/>
                </a:cxn>
              </a:cxnLst>
              <a:rect l="0" t="0" r="r" b="b"/>
              <a:pathLst>
                <a:path w="105" h="348">
                  <a:moveTo>
                    <a:pt x="86" y="348"/>
                  </a:moveTo>
                  <a:lnTo>
                    <a:pt x="86" y="348"/>
                  </a:lnTo>
                  <a:lnTo>
                    <a:pt x="83" y="347"/>
                  </a:lnTo>
                  <a:lnTo>
                    <a:pt x="80" y="346"/>
                  </a:lnTo>
                  <a:lnTo>
                    <a:pt x="77" y="345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28" y="291"/>
                  </a:lnTo>
                  <a:lnTo>
                    <a:pt x="22" y="282"/>
                  </a:lnTo>
                  <a:lnTo>
                    <a:pt x="15" y="273"/>
                  </a:lnTo>
                  <a:lnTo>
                    <a:pt x="9" y="262"/>
                  </a:lnTo>
                  <a:lnTo>
                    <a:pt x="5" y="252"/>
                  </a:lnTo>
                  <a:lnTo>
                    <a:pt x="2" y="242"/>
                  </a:lnTo>
                  <a:lnTo>
                    <a:pt x="0" y="231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13"/>
                  </a:lnTo>
                  <a:lnTo>
                    <a:pt x="4" y="203"/>
                  </a:lnTo>
                  <a:lnTo>
                    <a:pt x="9" y="186"/>
                  </a:lnTo>
                  <a:lnTo>
                    <a:pt x="16" y="168"/>
                  </a:lnTo>
                  <a:lnTo>
                    <a:pt x="25" y="150"/>
                  </a:lnTo>
                  <a:lnTo>
                    <a:pt x="30" y="140"/>
                  </a:lnTo>
                  <a:lnTo>
                    <a:pt x="30" y="140"/>
                  </a:lnTo>
                  <a:lnTo>
                    <a:pt x="35" y="129"/>
                  </a:lnTo>
                  <a:lnTo>
                    <a:pt x="39" y="113"/>
                  </a:lnTo>
                  <a:lnTo>
                    <a:pt x="43" y="96"/>
                  </a:lnTo>
                  <a:lnTo>
                    <a:pt x="43" y="88"/>
                  </a:lnTo>
                  <a:lnTo>
                    <a:pt x="43" y="82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6" y="42"/>
                  </a:lnTo>
                  <a:lnTo>
                    <a:pt x="39" y="38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0" y="32"/>
                  </a:lnTo>
                  <a:lnTo>
                    <a:pt x="28" y="29"/>
                  </a:lnTo>
                  <a:lnTo>
                    <a:pt x="26" y="27"/>
                  </a:lnTo>
                  <a:lnTo>
                    <a:pt x="26" y="24"/>
                  </a:lnTo>
                  <a:lnTo>
                    <a:pt x="25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32" y="5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8" y="8"/>
                  </a:lnTo>
                  <a:lnTo>
                    <a:pt x="64" y="15"/>
                  </a:lnTo>
                  <a:lnTo>
                    <a:pt x="68" y="22"/>
                  </a:lnTo>
                  <a:lnTo>
                    <a:pt x="72" y="30"/>
                  </a:lnTo>
                  <a:lnTo>
                    <a:pt x="75" y="38"/>
                  </a:lnTo>
                  <a:lnTo>
                    <a:pt x="78" y="48"/>
                  </a:lnTo>
                  <a:lnTo>
                    <a:pt x="79" y="58"/>
                  </a:lnTo>
                  <a:lnTo>
                    <a:pt x="80" y="67"/>
                  </a:lnTo>
                  <a:lnTo>
                    <a:pt x="80" y="88"/>
                  </a:lnTo>
                  <a:lnTo>
                    <a:pt x="78" y="109"/>
                  </a:lnTo>
                  <a:lnTo>
                    <a:pt x="73" y="127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3" y="156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1" y="180"/>
                  </a:lnTo>
                  <a:lnTo>
                    <a:pt x="45" y="192"/>
                  </a:lnTo>
                  <a:lnTo>
                    <a:pt x="41" y="203"/>
                  </a:lnTo>
                  <a:lnTo>
                    <a:pt x="39" y="215"/>
                  </a:lnTo>
                  <a:lnTo>
                    <a:pt x="39" y="227"/>
                  </a:lnTo>
                  <a:lnTo>
                    <a:pt x="39" y="233"/>
                  </a:lnTo>
                  <a:lnTo>
                    <a:pt x="41" y="239"/>
                  </a:lnTo>
                  <a:lnTo>
                    <a:pt x="43" y="246"/>
                  </a:lnTo>
                  <a:lnTo>
                    <a:pt x="46" y="252"/>
                  </a:lnTo>
                  <a:lnTo>
                    <a:pt x="51" y="259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66" y="280"/>
                  </a:lnTo>
                  <a:lnTo>
                    <a:pt x="78" y="293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03" y="322"/>
                  </a:lnTo>
                  <a:lnTo>
                    <a:pt x="105" y="328"/>
                  </a:lnTo>
                  <a:lnTo>
                    <a:pt x="105" y="332"/>
                  </a:lnTo>
                  <a:lnTo>
                    <a:pt x="103" y="336"/>
                  </a:lnTo>
                  <a:lnTo>
                    <a:pt x="103" y="336"/>
                  </a:lnTo>
                  <a:lnTo>
                    <a:pt x="100" y="341"/>
                  </a:lnTo>
                  <a:lnTo>
                    <a:pt x="96" y="344"/>
                  </a:lnTo>
                  <a:lnTo>
                    <a:pt x="91" y="347"/>
                  </a:lnTo>
                  <a:lnTo>
                    <a:pt x="86" y="348"/>
                  </a:lnTo>
                  <a:lnTo>
                    <a:pt x="86" y="3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18" name="组合 1017"/>
          <p:cNvGrpSpPr/>
          <p:nvPr/>
        </p:nvGrpSpPr>
        <p:grpSpPr>
          <a:xfrm>
            <a:off x="9734561" y="5096952"/>
            <a:ext cx="1030817" cy="999067"/>
            <a:chOff x="4140201" y="4081463"/>
            <a:chExt cx="773113" cy="749300"/>
          </a:xfrm>
          <a:solidFill>
            <a:srgbClr val="634923"/>
          </a:solidFill>
        </p:grpSpPr>
        <p:sp>
          <p:nvSpPr>
            <p:cNvPr id="1019" name="Freeform 58"/>
            <p:cNvSpPr/>
            <p:nvPr/>
          </p:nvSpPr>
          <p:spPr bwMode="auto">
            <a:xfrm>
              <a:off x="4154488" y="4110038"/>
              <a:ext cx="300038" cy="355600"/>
            </a:xfrm>
            <a:custGeom>
              <a:avLst/>
              <a:gdLst/>
              <a:ahLst/>
              <a:cxnLst>
                <a:cxn ang="0">
                  <a:pos x="559" y="1"/>
                </a:cxn>
                <a:cxn ang="0">
                  <a:pos x="442" y="117"/>
                </a:cxn>
                <a:cxn ang="0">
                  <a:pos x="403" y="157"/>
                </a:cxn>
                <a:cxn ang="0">
                  <a:pos x="292" y="277"/>
                </a:cxn>
                <a:cxn ang="0">
                  <a:pos x="256" y="318"/>
                </a:cxn>
                <a:cxn ang="0">
                  <a:pos x="239" y="340"/>
                </a:cxn>
                <a:cxn ang="0">
                  <a:pos x="183" y="402"/>
                </a:cxn>
                <a:cxn ang="0">
                  <a:pos x="146" y="445"/>
                </a:cxn>
                <a:cxn ang="0">
                  <a:pos x="113" y="490"/>
                </a:cxn>
                <a:cxn ang="0">
                  <a:pos x="99" y="511"/>
                </a:cxn>
                <a:cxn ang="0">
                  <a:pos x="71" y="558"/>
                </a:cxn>
                <a:cxn ang="0">
                  <a:pos x="60" y="582"/>
                </a:cxn>
                <a:cxn ang="0">
                  <a:pos x="55" y="594"/>
                </a:cxn>
                <a:cxn ang="0">
                  <a:pos x="43" y="616"/>
                </a:cxn>
                <a:cxn ang="0">
                  <a:pos x="28" y="636"/>
                </a:cxn>
                <a:cxn ang="0">
                  <a:pos x="2" y="663"/>
                </a:cxn>
                <a:cxn ang="0">
                  <a:pos x="1" y="665"/>
                </a:cxn>
                <a:cxn ang="0">
                  <a:pos x="1" y="668"/>
                </a:cxn>
                <a:cxn ang="0">
                  <a:pos x="3" y="670"/>
                </a:cxn>
                <a:cxn ang="0">
                  <a:pos x="8" y="671"/>
                </a:cxn>
                <a:cxn ang="0">
                  <a:pos x="9" y="669"/>
                </a:cxn>
                <a:cxn ang="0">
                  <a:pos x="36" y="642"/>
                </a:cxn>
                <a:cxn ang="0">
                  <a:pos x="53" y="620"/>
                </a:cxn>
                <a:cxn ang="0">
                  <a:pos x="57" y="612"/>
                </a:cxn>
                <a:cxn ang="0">
                  <a:pos x="67" y="591"/>
                </a:cxn>
                <a:cxn ang="0">
                  <a:pos x="76" y="570"/>
                </a:cxn>
                <a:cxn ang="0">
                  <a:pos x="108" y="517"/>
                </a:cxn>
                <a:cxn ang="0">
                  <a:pos x="124" y="492"/>
                </a:cxn>
                <a:cxn ang="0">
                  <a:pos x="160" y="445"/>
                </a:cxn>
                <a:cxn ang="0">
                  <a:pos x="219" y="378"/>
                </a:cxn>
                <a:cxn ang="0">
                  <a:pos x="257" y="333"/>
                </a:cxn>
                <a:cxn ang="0">
                  <a:pos x="293" y="288"/>
                </a:cxn>
                <a:cxn ang="0">
                  <a:pos x="331" y="245"/>
                </a:cxn>
                <a:cxn ang="0">
                  <a:pos x="368" y="209"/>
                </a:cxn>
                <a:cxn ang="0">
                  <a:pos x="405" y="170"/>
                </a:cxn>
                <a:cxn ang="0">
                  <a:pos x="444" y="128"/>
                </a:cxn>
                <a:cxn ang="0">
                  <a:pos x="525" y="47"/>
                </a:cxn>
                <a:cxn ang="0">
                  <a:pos x="565" y="8"/>
                </a:cxn>
                <a:cxn ang="0">
                  <a:pos x="567" y="4"/>
                </a:cxn>
                <a:cxn ang="0">
                  <a:pos x="565" y="1"/>
                </a:cxn>
                <a:cxn ang="0">
                  <a:pos x="562" y="0"/>
                </a:cxn>
                <a:cxn ang="0">
                  <a:pos x="559" y="1"/>
                </a:cxn>
              </a:cxnLst>
              <a:rect l="0" t="0" r="r" b="b"/>
              <a:pathLst>
                <a:path w="567" h="671">
                  <a:moveTo>
                    <a:pt x="559" y="1"/>
                  </a:moveTo>
                  <a:lnTo>
                    <a:pt x="559" y="1"/>
                  </a:lnTo>
                  <a:lnTo>
                    <a:pt x="480" y="78"/>
                  </a:lnTo>
                  <a:lnTo>
                    <a:pt x="442" y="117"/>
                  </a:lnTo>
                  <a:lnTo>
                    <a:pt x="403" y="157"/>
                  </a:lnTo>
                  <a:lnTo>
                    <a:pt x="403" y="157"/>
                  </a:lnTo>
                  <a:lnTo>
                    <a:pt x="329" y="237"/>
                  </a:lnTo>
                  <a:lnTo>
                    <a:pt x="292" y="277"/>
                  </a:lnTo>
                  <a:lnTo>
                    <a:pt x="274" y="298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39" y="340"/>
                  </a:lnTo>
                  <a:lnTo>
                    <a:pt x="220" y="361"/>
                  </a:lnTo>
                  <a:lnTo>
                    <a:pt x="183" y="402"/>
                  </a:lnTo>
                  <a:lnTo>
                    <a:pt x="164" y="423"/>
                  </a:lnTo>
                  <a:lnTo>
                    <a:pt x="146" y="445"/>
                  </a:lnTo>
                  <a:lnTo>
                    <a:pt x="130" y="467"/>
                  </a:lnTo>
                  <a:lnTo>
                    <a:pt x="113" y="490"/>
                  </a:lnTo>
                  <a:lnTo>
                    <a:pt x="113" y="490"/>
                  </a:lnTo>
                  <a:lnTo>
                    <a:pt x="99" y="511"/>
                  </a:lnTo>
                  <a:lnTo>
                    <a:pt x="84" y="534"/>
                  </a:lnTo>
                  <a:lnTo>
                    <a:pt x="71" y="558"/>
                  </a:lnTo>
                  <a:lnTo>
                    <a:pt x="65" y="570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55" y="594"/>
                  </a:lnTo>
                  <a:lnTo>
                    <a:pt x="50" y="606"/>
                  </a:lnTo>
                  <a:lnTo>
                    <a:pt x="43" y="616"/>
                  </a:lnTo>
                  <a:lnTo>
                    <a:pt x="37" y="625"/>
                  </a:lnTo>
                  <a:lnTo>
                    <a:pt x="28" y="636"/>
                  </a:lnTo>
                  <a:lnTo>
                    <a:pt x="20" y="644"/>
                  </a:lnTo>
                  <a:lnTo>
                    <a:pt x="2" y="663"/>
                  </a:lnTo>
                  <a:lnTo>
                    <a:pt x="2" y="663"/>
                  </a:lnTo>
                  <a:lnTo>
                    <a:pt x="1" y="665"/>
                  </a:lnTo>
                  <a:lnTo>
                    <a:pt x="0" y="666"/>
                  </a:lnTo>
                  <a:lnTo>
                    <a:pt x="1" y="668"/>
                  </a:lnTo>
                  <a:lnTo>
                    <a:pt x="2" y="669"/>
                  </a:lnTo>
                  <a:lnTo>
                    <a:pt x="3" y="670"/>
                  </a:lnTo>
                  <a:lnTo>
                    <a:pt x="6" y="671"/>
                  </a:lnTo>
                  <a:lnTo>
                    <a:pt x="8" y="671"/>
                  </a:lnTo>
                  <a:lnTo>
                    <a:pt x="9" y="669"/>
                  </a:lnTo>
                  <a:lnTo>
                    <a:pt x="9" y="669"/>
                  </a:lnTo>
                  <a:lnTo>
                    <a:pt x="22" y="656"/>
                  </a:lnTo>
                  <a:lnTo>
                    <a:pt x="36" y="642"/>
                  </a:lnTo>
                  <a:lnTo>
                    <a:pt x="47" y="627"/>
                  </a:lnTo>
                  <a:lnTo>
                    <a:pt x="53" y="620"/>
                  </a:lnTo>
                  <a:lnTo>
                    <a:pt x="57" y="612"/>
                  </a:lnTo>
                  <a:lnTo>
                    <a:pt x="57" y="612"/>
                  </a:lnTo>
                  <a:lnTo>
                    <a:pt x="63" y="601"/>
                  </a:lnTo>
                  <a:lnTo>
                    <a:pt x="67" y="591"/>
                  </a:lnTo>
                  <a:lnTo>
                    <a:pt x="71" y="581"/>
                  </a:lnTo>
                  <a:lnTo>
                    <a:pt x="76" y="570"/>
                  </a:lnTo>
                  <a:lnTo>
                    <a:pt x="76" y="570"/>
                  </a:lnTo>
                  <a:lnTo>
                    <a:pt x="108" y="517"/>
                  </a:lnTo>
                  <a:lnTo>
                    <a:pt x="108" y="517"/>
                  </a:lnTo>
                  <a:lnTo>
                    <a:pt x="124" y="492"/>
                  </a:lnTo>
                  <a:lnTo>
                    <a:pt x="141" y="468"/>
                  </a:lnTo>
                  <a:lnTo>
                    <a:pt x="160" y="445"/>
                  </a:lnTo>
                  <a:lnTo>
                    <a:pt x="180" y="422"/>
                  </a:lnTo>
                  <a:lnTo>
                    <a:pt x="219" y="378"/>
                  </a:lnTo>
                  <a:lnTo>
                    <a:pt x="238" y="356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93" y="288"/>
                  </a:lnTo>
                  <a:lnTo>
                    <a:pt x="311" y="267"/>
                  </a:lnTo>
                  <a:lnTo>
                    <a:pt x="331" y="245"/>
                  </a:lnTo>
                  <a:lnTo>
                    <a:pt x="331" y="245"/>
                  </a:lnTo>
                  <a:lnTo>
                    <a:pt x="368" y="209"/>
                  </a:lnTo>
                  <a:lnTo>
                    <a:pt x="387" y="189"/>
                  </a:lnTo>
                  <a:lnTo>
                    <a:pt x="405" y="170"/>
                  </a:lnTo>
                  <a:lnTo>
                    <a:pt x="405" y="170"/>
                  </a:lnTo>
                  <a:lnTo>
                    <a:pt x="444" y="128"/>
                  </a:lnTo>
                  <a:lnTo>
                    <a:pt x="483" y="87"/>
                  </a:lnTo>
                  <a:lnTo>
                    <a:pt x="525" y="47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6" y="7"/>
                  </a:lnTo>
                  <a:lnTo>
                    <a:pt x="567" y="4"/>
                  </a:lnTo>
                  <a:lnTo>
                    <a:pt x="566" y="3"/>
                  </a:lnTo>
                  <a:lnTo>
                    <a:pt x="565" y="1"/>
                  </a:lnTo>
                  <a:lnTo>
                    <a:pt x="564" y="0"/>
                  </a:lnTo>
                  <a:lnTo>
                    <a:pt x="562" y="0"/>
                  </a:lnTo>
                  <a:lnTo>
                    <a:pt x="561" y="0"/>
                  </a:lnTo>
                  <a:lnTo>
                    <a:pt x="559" y="1"/>
                  </a:lnTo>
                  <a:lnTo>
                    <a:pt x="5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0" name="Freeform 59"/>
            <p:cNvSpPr/>
            <p:nvPr/>
          </p:nvSpPr>
          <p:spPr bwMode="auto">
            <a:xfrm>
              <a:off x="4165600" y="4100513"/>
              <a:ext cx="334963" cy="400050"/>
            </a:xfrm>
            <a:custGeom>
              <a:avLst/>
              <a:gdLst/>
              <a:ahLst/>
              <a:cxnLst>
                <a:cxn ang="0">
                  <a:pos x="625" y="1"/>
                </a:cxn>
                <a:cxn ang="0">
                  <a:pos x="614" y="10"/>
                </a:cxn>
                <a:cxn ang="0">
                  <a:pos x="603" y="22"/>
                </a:cxn>
                <a:cxn ang="0">
                  <a:pos x="593" y="36"/>
                </a:cxn>
                <a:cxn ang="0">
                  <a:pos x="558" y="72"/>
                </a:cxn>
                <a:cxn ang="0">
                  <a:pos x="509" y="122"/>
                </a:cxn>
                <a:cxn ang="0">
                  <a:pos x="461" y="173"/>
                </a:cxn>
                <a:cxn ang="0">
                  <a:pos x="418" y="220"/>
                </a:cxn>
                <a:cxn ang="0">
                  <a:pos x="330" y="315"/>
                </a:cxn>
                <a:cxn ang="0">
                  <a:pos x="287" y="362"/>
                </a:cxn>
                <a:cxn ang="0">
                  <a:pos x="247" y="412"/>
                </a:cxn>
                <a:cxn ang="0">
                  <a:pos x="169" y="514"/>
                </a:cxn>
                <a:cxn ang="0">
                  <a:pos x="132" y="566"/>
                </a:cxn>
                <a:cxn ang="0">
                  <a:pos x="69" y="654"/>
                </a:cxn>
                <a:cxn ang="0">
                  <a:pos x="48" y="682"/>
                </a:cxn>
                <a:cxn ang="0">
                  <a:pos x="20" y="719"/>
                </a:cxn>
                <a:cxn ang="0">
                  <a:pos x="8" y="733"/>
                </a:cxn>
                <a:cxn ang="0">
                  <a:pos x="1" y="746"/>
                </a:cxn>
                <a:cxn ang="0">
                  <a:pos x="0" y="750"/>
                </a:cxn>
                <a:cxn ang="0">
                  <a:pos x="1" y="754"/>
                </a:cxn>
                <a:cxn ang="0">
                  <a:pos x="5" y="756"/>
                </a:cxn>
                <a:cxn ang="0">
                  <a:pos x="8" y="755"/>
                </a:cxn>
                <a:cxn ang="0">
                  <a:pos x="9" y="753"/>
                </a:cxn>
                <a:cxn ang="0">
                  <a:pos x="12" y="744"/>
                </a:cxn>
                <a:cxn ang="0">
                  <a:pos x="30" y="719"/>
                </a:cxn>
                <a:cxn ang="0">
                  <a:pos x="40" y="706"/>
                </a:cxn>
                <a:cxn ang="0">
                  <a:pos x="72" y="667"/>
                </a:cxn>
                <a:cxn ang="0">
                  <a:pos x="89" y="643"/>
                </a:cxn>
                <a:cxn ang="0">
                  <a:pos x="140" y="571"/>
                </a:cxn>
                <a:cxn ang="0">
                  <a:pos x="178" y="517"/>
                </a:cxn>
                <a:cxn ang="0">
                  <a:pos x="258" y="413"/>
                </a:cxn>
                <a:cxn ang="0">
                  <a:pos x="300" y="362"/>
                </a:cxn>
                <a:cxn ang="0">
                  <a:pos x="340" y="318"/>
                </a:cxn>
                <a:cxn ang="0">
                  <a:pos x="422" y="231"/>
                </a:cxn>
                <a:cxn ang="0">
                  <a:pos x="462" y="186"/>
                </a:cxn>
                <a:cxn ang="0">
                  <a:pos x="506" y="138"/>
                </a:cxn>
                <a:cxn ang="0">
                  <a:pos x="551" y="93"/>
                </a:cxn>
                <a:cxn ang="0">
                  <a:pos x="598" y="46"/>
                </a:cxn>
                <a:cxn ang="0">
                  <a:pos x="610" y="30"/>
                </a:cxn>
                <a:cxn ang="0">
                  <a:pos x="623" y="14"/>
                </a:cxn>
                <a:cxn ang="0">
                  <a:pos x="625" y="14"/>
                </a:cxn>
                <a:cxn ang="0">
                  <a:pos x="631" y="8"/>
                </a:cxn>
                <a:cxn ang="0">
                  <a:pos x="632" y="7"/>
                </a:cxn>
                <a:cxn ang="0">
                  <a:pos x="631" y="2"/>
                </a:cxn>
                <a:cxn ang="0">
                  <a:pos x="627" y="0"/>
                </a:cxn>
                <a:cxn ang="0">
                  <a:pos x="625" y="1"/>
                </a:cxn>
              </a:cxnLst>
              <a:rect l="0" t="0" r="r" b="b"/>
              <a:pathLst>
                <a:path w="632" h="756">
                  <a:moveTo>
                    <a:pt x="625" y="1"/>
                  </a:moveTo>
                  <a:lnTo>
                    <a:pt x="625" y="1"/>
                  </a:lnTo>
                  <a:lnTo>
                    <a:pt x="619" y="5"/>
                  </a:lnTo>
                  <a:lnTo>
                    <a:pt x="614" y="10"/>
                  </a:lnTo>
                  <a:lnTo>
                    <a:pt x="608" y="16"/>
                  </a:lnTo>
                  <a:lnTo>
                    <a:pt x="603" y="22"/>
                  </a:lnTo>
                  <a:lnTo>
                    <a:pt x="603" y="22"/>
                  </a:lnTo>
                  <a:lnTo>
                    <a:pt x="593" y="36"/>
                  </a:lnTo>
                  <a:lnTo>
                    <a:pt x="581" y="48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09" y="122"/>
                  </a:lnTo>
                  <a:lnTo>
                    <a:pt x="485" y="147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18" y="220"/>
                  </a:lnTo>
                  <a:lnTo>
                    <a:pt x="374" y="267"/>
                  </a:lnTo>
                  <a:lnTo>
                    <a:pt x="330" y="315"/>
                  </a:lnTo>
                  <a:lnTo>
                    <a:pt x="309" y="339"/>
                  </a:lnTo>
                  <a:lnTo>
                    <a:pt x="287" y="362"/>
                  </a:lnTo>
                  <a:lnTo>
                    <a:pt x="287" y="362"/>
                  </a:lnTo>
                  <a:lnTo>
                    <a:pt x="247" y="412"/>
                  </a:lnTo>
                  <a:lnTo>
                    <a:pt x="207" y="462"/>
                  </a:lnTo>
                  <a:lnTo>
                    <a:pt x="169" y="514"/>
                  </a:lnTo>
                  <a:lnTo>
                    <a:pt x="132" y="566"/>
                  </a:lnTo>
                  <a:lnTo>
                    <a:pt x="132" y="566"/>
                  </a:lnTo>
                  <a:lnTo>
                    <a:pt x="91" y="625"/>
                  </a:lnTo>
                  <a:lnTo>
                    <a:pt x="69" y="654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33" y="700"/>
                  </a:lnTo>
                  <a:lnTo>
                    <a:pt x="20" y="719"/>
                  </a:lnTo>
                  <a:lnTo>
                    <a:pt x="20" y="719"/>
                  </a:lnTo>
                  <a:lnTo>
                    <a:pt x="8" y="733"/>
                  </a:lnTo>
                  <a:lnTo>
                    <a:pt x="3" y="742"/>
                  </a:lnTo>
                  <a:lnTo>
                    <a:pt x="1" y="746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52"/>
                  </a:lnTo>
                  <a:lnTo>
                    <a:pt x="1" y="754"/>
                  </a:lnTo>
                  <a:lnTo>
                    <a:pt x="4" y="756"/>
                  </a:lnTo>
                  <a:lnTo>
                    <a:pt x="5" y="756"/>
                  </a:lnTo>
                  <a:lnTo>
                    <a:pt x="7" y="756"/>
                  </a:lnTo>
                  <a:lnTo>
                    <a:pt x="8" y="755"/>
                  </a:lnTo>
                  <a:lnTo>
                    <a:pt x="9" y="753"/>
                  </a:lnTo>
                  <a:lnTo>
                    <a:pt x="9" y="753"/>
                  </a:lnTo>
                  <a:lnTo>
                    <a:pt x="10" y="748"/>
                  </a:lnTo>
                  <a:lnTo>
                    <a:pt x="12" y="744"/>
                  </a:lnTo>
                  <a:lnTo>
                    <a:pt x="18" y="735"/>
                  </a:lnTo>
                  <a:lnTo>
                    <a:pt x="30" y="719"/>
                  </a:lnTo>
                  <a:lnTo>
                    <a:pt x="30" y="719"/>
                  </a:lnTo>
                  <a:lnTo>
                    <a:pt x="40" y="706"/>
                  </a:lnTo>
                  <a:lnTo>
                    <a:pt x="51" y="693"/>
                  </a:lnTo>
                  <a:lnTo>
                    <a:pt x="72" y="667"/>
                  </a:lnTo>
                  <a:lnTo>
                    <a:pt x="72" y="667"/>
                  </a:lnTo>
                  <a:lnTo>
                    <a:pt x="89" y="643"/>
                  </a:lnTo>
                  <a:lnTo>
                    <a:pt x="107" y="619"/>
                  </a:lnTo>
                  <a:lnTo>
                    <a:pt x="140" y="571"/>
                  </a:lnTo>
                  <a:lnTo>
                    <a:pt x="140" y="571"/>
                  </a:lnTo>
                  <a:lnTo>
                    <a:pt x="178" y="517"/>
                  </a:lnTo>
                  <a:lnTo>
                    <a:pt x="218" y="464"/>
                  </a:lnTo>
                  <a:lnTo>
                    <a:pt x="258" y="413"/>
                  </a:lnTo>
                  <a:lnTo>
                    <a:pt x="300" y="362"/>
                  </a:lnTo>
                  <a:lnTo>
                    <a:pt x="300" y="362"/>
                  </a:lnTo>
                  <a:lnTo>
                    <a:pt x="319" y="340"/>
                  </a:lnTo>
                  <a:lnTo>
                    <a:pt x="340" y="318"/>
                  </a:lnTo>
                  <a:lnTo>
                    <a:pt x="380" y="274"/>
                  </a:lnTo>
                  <a:lnTo>
                    <a:pt x="422" y="231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84" y="162"/>
                  </a:lnTo>
                  <a:lnTo>
                    <a:pt x="506" y="138"/>
                  </a:lnTo>
                  <a:lnTo>
                    <a:pt x="551" y="93"/>
                  </a:lnTo>
                  <a:lnTo>
                    <a:pt x="551" y="93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4" y="38"/>
                  </a:lnTo>
                  <a:lnTo>
                    <a:pt x="610" y="30"/>
                  </a:lnTo>
                  <a:lnTo>
                    <a:pt x="616" y="21"/>
                  </a:lnTo>
                  <a:lnTo>
                    <a:pt x="623" y="14"/>
                  </a:lnTo>
                  <a:lnTo>
                    <a:pt x="623" y="14"/>
                  </a:lnTo>
                  <a:lnTo>
                    <a:pt x="625" y="14"/>
                  </a:lnTo>
                  <a:lnTo>
                    <a:pt x="626" y="13"/>
                  </a:lnTo>
                  <a:lnTo>
                    <a:pt x="631" y="8"/>
                  </a:lnTo>
                  <a:lnTo>
                    <a:pt x="631" y="8"/>
                  </a:lnTo>
                  <a:lnTo>
                    <a:pt x="632" y="7"/>
                  </a:lnTo>
                  <a:lnTo>
                    <a:pt x="632" y="5"/>
                  </a:lnTo>
                  <a:lnTo>
                    <a:pt x="631" y="2"/>
                  </a:lnTo>
                  <a:lnTo>
                    <a:pt x="629" y="1"/>
                  </a:lnTo>
                  <a:lnTo>
                    <a:pt x="627" y="0"/>
                  </a:lnTo>
                  <a:lnTo>
                    <a:pt x="625" y="1"/>
                  </a:lnTo>
                  <a:lnTo>
                    <a:pt x="6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1" name="Freeform 60"/>
            <p:cNvSpPr/>
            <p:nvPr/>
          </p:nvSpPr>
          <p:spPr bwMode="auto">
            <a:xfrm>
              <a:off x="4167188" y="4375150"/>
              <a:ext cx="128588" cy="163513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225" y="4"/>
                </a:cxn>
                <a:cxn ang="0">
                  <a:pos x="215" y="12"/>
                </a:cxn>
                <a:cxn ang="0">
                  <a:pos x="197" y="34"/>
                </a:cxn>
                <a:cxn ang="0">
                  <a:pos x="188" y="45"/>
                </a:cxn>
                <a:cxn ang="0">
                  <a:pos x="163" y="82"/>
                </a:cxn>
                <a:cxn ang="0">
                  <a:pos x="139" y="118"/>
                </a:cxn>
                <a:cxn ang="0">
                  <a:pos x="131" y="129"/>
                </a:cxn>
                <a:cxn ang="0">
                  <a:pos x="98" y="173"/>
                </a:cxn>
                <a:cxn ang="0">
                  <a:pos x="65" y="218"/>
                </a:cxn>
                <a:cxn ang="0">
                  <a:pos x="32" y="259"/>
                </a:cxn>
                <a:cxn ang="0">
                  <a:pos x="1" y="301"/>
                </a:cxn>
                <a:cxn ang="0">
                  <a:pos x="0" y="304"/>
                </a:cxn>
                <a:cxn ang="0">
                  <a:pos x="1" y="307"/>
                </a:cxn>
                <a:cxn ang="0">
                  <a:pos x="4" y="309"/>
                </a:cxn>
                <a:cxn ang="0">
                  <a:pos x="8" y="308"/>
                </a:cxn>
                <a:cxn ang="0">
                  <a:pos x="9" y="307"/>
                </a:cxn>
                <a:cxn ang="0">
                  <a:pos x="33" y="276"/>
                </a:cxn>
                <a:cxn ang="0">
                  <a:pos x="57" y="244"/>
                </a:cxn>
                <a:cxn ang="0">
                  <a:pos x="86" y="204"/>
                </a:cxn>
                <a:cxn ang="0">
                  <a:pos x="116" y="165"/>
                </a:cxn>
                <a:cxn ang="0">
                  <a:pos x="160" y="106"/>
                </a:cxn>
                <a:cxn ang="0">
                  <a:pos x="173" y="86"/>
                </a:cxn>
                <a:cxn ang="0">
                  <a:pos x="198" y="49"/>
                </a:cxn>
                <a:cxn ang="0">
                  <a:pos x="206" y="37"/>
                </a:cxn>
                <a:cxn ang="0">
                  <a:pos x="220" y="20"/>
                </a:cxn>
                <a:cxn ang="0">
                  <a:pos x="228" y="12"/>
                </a:cxn>
                <a:cxn ang="0">
                  <a:pos x="239" y="9"/>
                </a:cxn>
                <a:cxn ang="0">
                  <a:pos x="241" y="8"/>
                </a:cxn>
                <a:cxn ang="0">
                  <a:pos x="243" y="4"/>
                </a:cxn>
                <a:cxn ang="0">
                  <a:pos x="242" y="1"/>
                </a:cxn>
                <a:cxn ang="0">
                  <a:pos x="239" y="0"/>
                </a:cxn>
              </a:cxnLst>
              <a:rect l="0" t="0" r="r" b="b"/>
              <a:pathLst>
                <a:path w="243" h="309">
                  <a:moveTo>
                    <a:pt x="239" y="0"/>
                  </a:moveTo>
                  <a:lnTo>
                    <a:pt x="239" y="0"/>
                  </a:lnTo>
                  <a:lnTo>
                    <a:pt x="231" y="1"/>
                  </a:lnTo>
                  <a:lnTo>
                    <a:pt x="225" y="4"/>
                  </a:lnTo>
                  <a:lnTo>
                    <a:pt x="220" y="8"/>
                  </a:lnTo>
                  <a:lnTo>
                    <a:pt x="215" y="12"/>
                  </a:lnTo>
                  <a:lnTo>
                    <a:pt x="206" y="2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88" y="45"/>
                  </a:lnTo>
                  <a:lnTo>
                    <a:pt x="179" y="57"/>
                  </a:lnTo>
                  <a:lnTo>
                    <a:pt x="163" y="82"/>
                  </a:lnTo>
                  <a:lnTo>
                    <a:pt x="147" y="106"/>
                  </a:lnTo>
                  <a:lnTo>
                    <a:pt x="139" y="118"/>
                  </a:lnTo>
                  <a:lnTo>
                    <a:pt x="131" y="129"/>
                  </a:lnTo>
                  <a:lnTo>
                    <a:pt x="131" y="129"/>
                  </a:lnTo>
                  <a:lnTo>
                    <a:pt x="114" y="151"/>
                  </a:lnTo>
                  <a:lnTo>
                    <a:pt x="98" y="173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49" y="238"/>
                  </a:lnTo>
                  <a:lnTo>
                    <a:pt x="32" y="259"/>
                  </a:lnTo>
                  <a:lnTo>
                    <a:pt x="17" y="280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4"/>
                  </a:lnTo>
                  <a:lnTo>
                    <a:pt x="0" y="306"/>
                  </a:lnTo>
                  <a:lnTo>
                    <a:pt x="1" y="307"/>
                  </a:lnTo>
                  <a:lnTo>
                    <a:pt x="3" y="308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8" y="308"/>
                  </a:lnTo>
                  <a:lnTo>
                    <a:pt x="9" y="307"/>
                  </a:lnTo>
                  <a:lnTo>
                    <a:pt x="9" y="307"/>
                  </a:lnTo>
                  <a:lnTo>
                    <a:pt x="21" y="290"/>
                  </a:lnTo>
                  <a:lnTo>
                    <a:pt x="33" y="276"/>
                  </a:lnTo>
                  <a:lnTo>
                    <a:pt x="46" y="260"/>
                  </a:lnTo>
                  <a:lnTo>
                    <a:pt x="57" y="244"/>
                  </a:lnTo>
                  <a:lnTo>
                    <a:pt x="57" y="244"/>
                  </a:lnTo>
                  <a:lnTo>
                    <a:pt x="86" y="204"/>
                  </a:lnTo>
                  <a:lnTo>
                    <a:pt x="116" y="165"/>
                  </a:lnTo>
                  <a:lnTo>
                    <a:pt x="116" y="165"/>
                  </a:lnTo>
                  <a:lnTo>
                    <a:pt x="145" y="125"/>
                  </a:lnTo>
                  <a:lnTo>
                    <a:pt x="160" y="10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90" y="61"/>
                  </a:lnTo>
                  <a:lnTo>
                    <a:pt x="198" y="49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14" y="29"/>
                  </a:lnTo>
                  <a:lnTo>
                    <a:pt x="220" y="20"/>
                  </a:lnTo>
                  <a:lnTo>
                    <a:pt x="223" y="16"/>
                  </a:lnTo>
                  <a:lnTo>
                    <a:pt x="228" y="12"/>
                  </a:lnTo>
                  <a:lnTo>
                    <a:pt x="232" y="10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8"/>
                  </a:lnTo>
                  <a:lnTo>
                    <a:pt x="242" y="7"/>
                  </a:lnTo>
                  <a:lnTo>
                    <a:pt x="243" y="4"/>
                  </a:lnTo>
                  <a:lnTo>
                    <a:pt x="243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2" name="Freeform 61"/>
            <p:cNvSpPr/>
            <p:nvPr/>
          </p:nvSpPr>
          <p:spPr bwMode="auto">
            <a:xfrm>
              <a:off x="4183063" y="4457700"/>
              <a:ext cx="88900" cy="112713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39" y="22"/>
                </a:cxn>
                <a:cxn ang="0">
                  <a:pos x="119" y="42"/>
                </a:cxn>
                <a:cxn ang="0">
                  <a:pos x="119" y="42"/>
                </a:cxn>
                <a:cxn ang="0">
                  <a:pos x="108" y="55"/>
                </a:cxn>
                <a:cxn ang="0">
                  <a:pos x="98" y="70"/>
                </a:cxn>
                <a:cxn ang="0">
                  <a:pos x="87" y="83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57" y="120"/>
                </a:cxn>
                <a:cxn ang="0">
                  <a:pos x="39" y="143"/>
                </a:cxn>
                <a:cxn ang="0">
                  <a:pos x="39" y="143"/>
                </a:cxn>
                <a:cxn ang="0">
                  <a:pos x="29" y="159"/>
                </a:cxn>
                <a:cxn ang="0">
                  <a:pos x="20" y="176"/>
                </a:cxn>
                <a:cxn ang="0">
                  <a:pos x="11" y="191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1" y="213"/>
                </a:cxn>
                <a:cxn ang="0">
                  <a:pos x="2" y="214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198"/>
                </a:cxn>
                <a:cxn ang="0">
                  <a:pos x="27" y="184"/>
                </a:cxn>
                <a:cxn ang="0">
                  <a:pos x="43" y="155"/>
                </a:cxn>
                <a:cxn ang="0">
                  <a:pos x="43" y="155"/>
                </a:cxn>
                <a:cxn ang="0">
                  <a:pos x="47" y="148"/>
                </a:cxn>
                <a:cxn ang="0">
                  <a:pos x="52" y="139"/>
                </a:cxn>
                <a:cxn ang="0">
                  <a:pos x="63" y="125"/>
                </a:cxn>
                <a:cxn ang="0">
                  <a:pos x="88" y="98"/>
                </a:cxn>
                <a:cxn ang="0">
                  <a:pos x="88" y="98"/>
                </a:cxn>
                <a:cxn ang="0">
                  <a:pos x="98" y="85"/>
                </a:cxn>
                <a:cxn ang="0">
                  <a:pos x="107" y="73"/>
                </a:cxn>
                <a:cxn ang="0">
                  <a:pos x="116" y="60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45" y="28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7" y="6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4" y="1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14">
                  <a:moveTo>
                    <a:pt x="159" y="1"/>
                  </a:moveTo>
                  <a:lnTo>
                    <a:pt x="159" y="1"/>
                  </a:lnTo>
                  <a:lnTo>
                    <a:pt x="139" y="2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08" y="55"/>
                  </a:lnTo>
                  <a:lnTo>
                    <a:pt x="98" y="70"/>
                  </a:lnTo>
                  <a:lnTo>
                    <a:pt x="87" y="83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57" y="120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29" y="159"/>
                  </a:lnTo>
                  <a:lnTo>
                    <a:pt x="20" y="176"/>
                  </a:lnTo>
                  <a:lnTo>
                    <a:pt x="11" y="191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1" y="213"/>
                  </a:lnTo>
                  <a:lnTo>
                    <a:pt x="2" y="214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198"/>
                  </a:lnTo>
                  <a:lnTo>
                    <a:pt x="27" y="184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7" y="148"/>
                  </a:lnTo>
                  <a:lnTo>
                    <a:pt x="52" y="139"/>
                  </a:lnTo>
                  <a:lnTo>
                    <a:pt x="63" y="125"/>
                  </a:lnTo>
                  <a:lnTo>
                    <a:pt x="88" y="98"/>
                  </a:lnTo>
                  <a:lnTo>
                    <a:pt x="88" y="98"/>
                  </a:lnTo>
                  <a:lnTo>
                    <a:pt x="98" y="85"/>
                  </a:lnTo>
                  <a:lnTo>
                    <a:pt x="107" y="73"/>
                  </a:lnTo>
                  <a:lnTo>
                    <a:pt x="116" y="60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45" y="28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7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3" name="Freeform 62"/>
            <p:cNvSpPr/>
            <p:nvPr/>
          </p:nvSpPr>
          <p:spPr bwMode="auto">
            <a:xfrm>
              <a:off x="4197350" y="4487863"/>
              <a:ext cx="88900" cy="120650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47" y="15"/>
                </a:cxn>
                <a:cxn ang="0">
                  <a:pos x="136" y="28"/>
                </a:cxn>
                <a:cxn ang="0">
                  <a:pos x="116" y="57"/>
                </a:cxn>
                <a:cxn ang="0">
                  <a:pos x="96" y="86"/>
                </a:cxn>
                <a:cxn ang="0">
                  <a:pos x="75" y="115"/>
                </a:cxn>
                <a:cxn ang="0">
                  <a:pos x="75" y="115"/>
                </a:cxn>
                <a:cxn ang="0">
                  <a:pos x="54" y="140"/>
                </a:cxn>
                <a:cxn ang="0">
                  <a:pos x="33" y="166"/>
                </a:cxn>
                <a:cxn ang="0">
                  <a:pos x="24" y="180"/>
                </a:cxn>
                <a:cxn ang="0">
                  <a:pos x="15" y="193"/>
                </a:cxn>
                <a:cxn ang="0">
                  <a:pos x="7" y="208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0" y="225"/>
                </a:cxn>
                <a:cxn ang="0">
                  <a:pos x="1" y="226"/>
                </a:cxn>
                <a:cxn ang="0">
                  <a:pos x="2" y="227"/>
                </a:cxn>
                <a:cxn ang="0">
                  <a:pos x="4" y="228"/>
                </a:cxn>
                <a:cxn ang="0">
                  <a:pos x="7" y="228"/>
                </a:cxn>
                <a:cxn ang="0">
                  <a:pos x="8" y="227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7" y="210"/>
                </a:cxn>
                <a:cxn ang="0">
                  <a:pos x="25" y="195"/>
                </a:cxn>
                <a:cxn ang="0">
                  <a:pos x="34" y="182"/>
                </a:cxn>
                <a:cxn ang="0">
                  <a:pos x="45" y="167"/>
                </a:cxn>
                <a:cxn ang="0">
                  <a:pos x="66" y="140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107" y="88"/>
                </a:cxn>
                <a:cxn ang="0">
                  <a:pos x="126" y="60"/>
                </a:cxn>
                <a:cxn ang="0">
                  <a:pos x="144" y="34"/>
                </a:cxn>
                <a:cxn ang="0">
                  <a:pos x="155" y="21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7" y="7"/>
                </a:cxn>
                <a:cxn ang="0">
                  <a:pos x="167" y="6"/>
                </a:cxn>
                <a:cxn ang="0">
                  <a:pos x="167" y="3"/>
                </a:cxn>
                <a:cxn ang="0">
                  <a:pos x="166" y="2"/>
                </a:cxn>
                <a:cxn ang="0">
                  <a:pos x="164" y="1"/>
                </a:cxn>
                <a:cxn ang="0">
                  <a:pos x="163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28">
                  <a:moveTo>
                    <a:pt x="159" y="1"/>
                  </a:moveTo>
                  <a:lnTo>
                    <a:pt x="159" y="1"/>
                  </a:lnTo>
                  <a:lnTo>
                    <a:pt x="147" y="15"/>
                  </a:lnTo>
                  <a:lnTo>
                    <a:pt x="136" y="28"/>
                  </a:lnTo>
                  <a:lnTo>
                    <a:pt x="116" y="57"/>
                  </a:lnTo>
                  <a:lnTo>
                    <a:pt x="96" y="86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54" y="140"/>
                  </a:lnTo>
                  <a:lnTo>
                    <a:pt x="33" y="166"/>
                  </a:lnTo>
                  <a:lnTo>
                    <a:pt x="24" y="180"/>
                  </a:lnTo>
                  <a:lnTo>
                    <a:pt x="15" y="193"/>
                  </a:lnTo>
                  <a:lnTo>
                    <a:pt x="7" y="208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0" y="225"/>
                  </a:lnTo>
                  <a:lnTo>
                    <a:pt x="1" y="226"/>
                  </a:lnTo>
                  <a:lnTo>
                    <a:pt x="2" y="227"/>
                  </a:lnTo>
                  <a:lnTo>
                    <a:pt x="4" y="228"/>
                  </a:lnTo>
                  <a:lnTo>
                    <a:pt x="7" y="228"/>
                  </a:lnTo>
                  <a:lnTo>
                    <a:pt x="8" y="227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7" y="210"/>
                  </a:lnTo>
                  <a:lnTo>
                    <a:pt x="25" y="195"/>
                  </a:lnTo>
                  <a:lnTo>
                    <a:pt x="34" y="182"/>
                  </a:lnTo>
                  <a:lnTo>
                    <a:pt x="45" y="167"/>
                  </a:lnTo>
                  <a:lnTo>
                    <a:pt x="66" y="140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107" y="88"/>
                  </a:lnTo>
                  <a:lnTo>
                    <a:pt x="126" y="60"/>
                  </a:lnTo>
                  <a:lnTo>
                    <a:pt x="144" y="34"/>
                  </a:lnTo>
                  <a:lnTo>
                    <a:pt x="155" y="21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7" y="7"/>
                  </a:lnTo>
                  <a:lnTo>
                    <a:pt x="167" y="6"/>
                  </a:lnTo>
                  <a:lnTo>
                    <a:pt x="167" y="3"/>
                  </a:lnTo>
                  <a:lnTo>
                    <a:pt x="166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4" name="Freeform 63"/>
            <p:cNvSpPr/>
            <p:nvPr/>
          </p:nvSpPr>
          <p:spPr bwMode="auto">
            <a:xfrm>
              <a:off x="4217988" y="4532313"/>
              <a:ext cx="88900" cy="1238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27" y="38"/>
                </a:cxn>
                <a:cxn ang="0">
                  <a:pos x="118" y="51"/>
                </a:cxn>
                <a:cxn ang="0">
                  <a:pos x="101" y="81"/>
                </a:cxn>
                <a:cxn ang="0">
                  <a:pos x="86" y="109"/>
                </a:cxn>
                <a:cxn ang="0">
                  <a:pos x="86" y="109"/>
                </a:cxn>
                <a:cxn ang="0">
                  <a:pos x="76" y="125"/>
                </a:cxn>
                <a:cxn ang="0">
                  <a:pos x="65" y="140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20" y="197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2"/>
                </a:cxn>
                <a:cxn ang="0">
                  <a:pos x="2" y="233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7" y="233"/>
                </a:cxn>
                <a:cxn ang="0">
                  <a:pos x="9" y="231"/>
                </a:cxn>
                <a:cxn ang="0">
                  <a:pos x="9" y="231"/>
                </a:cxn>
                <a:cxn ang="0">
                  <a:pos x="18" y="217"/>
                </a:cxn>
                <a:cxn ang="0">
                  <a:pos x="29" y="204"/>
                </a:cxn>
                <a:cxn ang="0">
                  <a:pos x="49" y="177"/>
                </a:cxn>
                <a:cxn ang="0">
                  <a:pos x="71" y="150"/>
                </a:cxn>
                <a:cxn ang="0">
                  <a:pos x="80" y="136"/>
                </a:cxn>
                <a:cxn ang="0">
                  <a:pos x="90" y="122"/>
                </a:cxn>
                <a:cxn ang="0">
                  <a:pos x="90" y="122"/>
                </a:cxn>
                <a:cxn ang="0">
                  <a:pos x="128" y="58"/>
                </a:cxn>
                <a:cxn ang="0">
                  <a:pos x="128" y="58"/>
                </a:cxn>
                <a:cxn ang="0">
                  <a:pos x="135" y="45"/>
                </a:cxn>
                <a:cxn ang="0">
                  <a:pos x="144" y="32"/>
                </a:cxn>
                <a:cxn ang="0">
                  <a:pos x="154" y="19"/>
                </a:cxn>
                <a:cxn ang="0">
                  <a:pos x="159" y="14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6" y="6"/>
                </a:cxn>
                <a:cxn ang="0">
                  <a:pos x="166" y="4"/>
                </a:cxn>
                <a:cxn ang="0">
                  <a:pos x="165" y="2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6" h="233">
                  <a:moveTo>
                    <a:pt x="158" y="1"/>
                  </a:moveTo>
                  <a:lnTo>
                    <a:pt x="158" y="1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27" y="38"/>
                  </a:lnTo>
                  <a:lnTo>
                    <a:pt x="118" y="51"/>
                  </a:lnTo>
                  <a:lnTo>
                    <a:pt x="101" y="81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76" y="125"/>
                  </a:lnTo>
                  <a:lnTo>
                    <a:pt x="65" y="140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20" y="197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2"/>
                  </a:lnTo>
                  <a:lnTo>
                    <a:pt x="2" y="233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7" y="233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18" y="217"/>
                  </a:lnTo>
                  <a:lnTo>
                    <a:pt x="29" y="204"/>
                  </a:lnTo>
                  <a:lnTo>
                    <a:pt x="49" y="177"/>
                  </a:lnTo>
                  <a:lnTo>
                    <a:pt x="71" y="150"/>
                  </a:lnTo>
                  <a:lnTo>
                    <a:pt x="80" y="136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35" y="45"/>
                  </a:lnTo>
                  <a:lnTo>
                    <a:pt x="144" y="32"/>
                  </a:lnTo>
                  <a:lnTo>
                    <a:pt x="154" y="19"/>
                  </a:lnTo>
                  <a:lnTo>
                    <a:pt x="159" y="14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5" name="Freeform 64"/>
            <p:cNvSpPr/>
            <p:nvPr/>
          </p:nvSpPr>
          <p:spPr bwMode="auto">
            <a:xfrm>
              <a:off x="4248150" y="4562475"/>
              <a:ext cx="85725" cy="1158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3" y="13"/>
                </a:cxn>
                <a:cxn ang="0">
                  <a:pos x="133" y="24"/>
                </a:cxn>
                <a:cxn ang="0">
                  <a:pos x="124" y="38"/>
                </a:cxn>
                <a:cxn ang="0">
                  <a:pos x="117" y="50"/>
                </a:cxn>
                <a:cxn ang="0">
                  <a:pos x="102" y="78"/>
                </a:cxn>
                <a:cxn ang="0">
                  <a:pos x="94" y="92"/>
                </a:cxn>
                <a:cxn ang="0">
                  <a:pos x="87" y="105"/>
                </a:cxn>
                <a:cxn ang="0">
                  <a:pos x="87" y="105"/>
                </a:cxn>
                <a:cxn ang="0">
                  <a:pos x="75" y="122"/>
                </a:cxn>
                <a:cxn ang="0">
                  <a:pos x="64" y="137"/>
                </a:cxn>
                <a:cxn ang="0">
                  <a:pos x="39" y="168"/>
                </a:cxn>
                <a:cxn ang="0">
                  <a:pos x="39" y="168"/>
                </a:cxn>
                <a:cxn ang="0">
                  <a:pos x="30" y="180"/>
                </a:cxn>
                <a:cxn ang="0">
                  <a:pos x="19" y="190"/>
                </a:cxn>
                <a:cxn ang="0">
                  <a:pos x="10" y="200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19" y="205"/>
                </a:cxn>
                <a:cxn ang="0">
                  <a:pos x="30" y="192"/>
                </a:cxn>
                <a:cxn ang="0">
                  <a:pos x="41" y="180"/>
                </a:cxn>
                <a:cxn ang="0">
                  <a:pos x="51" y="167"/>
                </a:cxn>
                <a:cxn ang="0">
                  <a:pos x="51" y="167"/>
                </a:cxn>
                <a:cxn ang="0">
                  <a:pos x="71" y="142"/>
                </a:cxn>
                <a:cxn ang="0">
                  <a:pos x="90" y="117"/>
                </a:cxn>
                <a:cxn ang="0">
                  <a:pos x="90" y="117"/>
                </a:cxn>
                <a:cxn ang="0">
                  <a:pos x="99" y="103"/>
                </a:cxn>
                <a:cxn ang="0">
                  <a:pos x="106" y="89"/>
                </a:cxn>
                <a:cxn ang="0">
                  <a:pos x="122" y="61"/>
                </a:cxn>
                <a:cxn ang="0">
                  <a:pos x="130" y="46"/>
                </a:cxn>
                <a:cxn ang="0">
                  <a:pos x="138" y="33"/>
                </a:cxn>
                <a:cxn ang="0">
                  <a:pos x="149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4"/>
                </a:cxn>
                <a:cxn ang="0">
                  <a:pos x="160" y="1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1" h="219">
                  <a:moveTo>
                    <a:pt x="154" y="1"/>
                  </a:moveTo>
                  <a:lnTo>
                    <a:pt x="154" y="1"/>
                  </a:lnTo>
                  <a:lnTo>
                    <a:pt x="143" y="13"/>
                  </a:lnTo>
                  <a:lnTo>
                    <a:pt x="133" y="24"/>
                  </a:lnTo>
                  <a:lnTo>
                    <a:pt x="124" y="38"/>
                  </a:lnTo>
                  <a:lnTo>
                    <a:pt x="117" y="50"/>
                  </a:lnTo>
                  <a:lnTo>
                    <a:pt x="102" y="78"/>
                  </a:lnTo>
                  <a:lnTo>
                    <a:pt x="94" y="92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75" y="122"/>
                  </a:lnTo>
                  <a:lnTo>
                    <a:pt x="64" y="137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0" y="180"/>
                  </a:lnTo>
                  <a:lnTo>
                    <a:pt x="19" y="190"/>
                  </a:lnTo>
                  <a:lnTo>
                    <a:pt x="10" y="200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19" y="205"/>
                  </a:lnTo>
                  <a:lnTo>
                    <a:pt x="30" y="192"/>
                  </a:lnTo>
                  <a:lnTo>
                    <a:pt x="41" y="180"/>
                  </a:lnTo>
                  <a:lnTo>
                    <a:pt x="51" y="167"/>
                  </a:lnTo>
                  <a:lnTo>
                    <a:pt x="51" y="167"/>
                  </a:lnTo>
                  <a:lnTo>
                    <a:pt x="71" y="142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9" y="103"/>
                  </a:lnTo>
                  <a:lnTo>
                    <a:pt x="106" y="89"/>
                  </a:lnTo>
                  <a:lnTo>
                    <a:pt x="122" y="61"/>
                  </a:lnTo>
                  <a:lnTo>
                    <a:pt x="130" y="46"/>
                  </a:lnTo>
                  <a:lnTo>
                    <a:pt x="138" y="33"/>
                  </a:lnTo>
                  <a:lnTo>
                    <a:pt x="149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4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6" name="Freeform 65"/>
            <p:cNvSpPr/>
            <p:nvPr/>
          </p:nvSpPr>
          <p:spPr bwMode="auto">
            <a:xfrm>
              <a:off x="4268788" y="4605338"/>
              <a:ext cx="76200" cy="111125"/>
            </a:xfrm>
            <a:custGeom>
              <a:avLst/>
              <a:gdLst/>
              <a:ahLst/>
              <a:cxnLst>
                <a:cxn ang="0">
                  <a:pos x="135" y="1"/>
                </a:cxn>
                <a:cxn ang="0">
                  <a:pos x="135" y="1"/>
                </a:cxn>
                <a:cxn ang="0">
                  <a:pos x="125" y="12"/>
                </a:cxn>
                <a:cxn ang="0">
                  <a:pos x="117" y="22"/>
                </a:cxn>
                <a:cxn ang="0">
                  <a:pos x="101" y="44"/>
                </a:cxn>
                <a:cxn ang="0">
                  <a:pos x="72" y="88"/>
                </a:cxn>
                <a:cxn ang="0">
                  <a:pos x="72" y="88"/>
                </a:cxn>
                <a:cxn ang="0">
                  <a:pos x="54" y="116"/>
                </a:cxn>
                <a:cxn ang="0">
                  <a:pos x="36" y="145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6" y="210"/>
                </a:cxn>
                <a:cxn ang="0">
                  <a:pos x="7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41" y="158"/>
                </a:cxn>
                <a:cxn ang="0">
                  <a:pos x="57" y="133"/>
                </a:cxn>
                <a:cxn ang="0">
                  <a:pos x="72" y="108"/>
                </a:cxn>
                <a:cxn ang="0">
                  <a:pos x="72" y="108"/>
                </a:cxn>
                <a:cxn ang="0">
                  <a:pos x="87" y="82"/>
                </a:cxn>
                <a:cxn ang="0">
                  <a:pos x="104" y="56"/>
                </a:cxn>
                <a:cxn ang="0">
                  <a:pos x="121" y="31"/>
                </a:cxn>
                <a:cxn ang="0">
                  <a:pos x="131" y="20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3" y="4"/>
                </a:cxn>
                <a:cxn ang="0">
                  <a:pos x="142" y="3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7" y="0"/>
                </a:cxn>
                <a:cxn ang="0">
                  <a:pos x="135" y="1"/>
                </a:cxn>
                <a:cxn ang="0">
                  <a:pos x="135" y="1"/>
                </a:cxn>
              </a:cxnLst>
              <a:rect l="0" t="0" r="r" b="b"/>
              <a:pathLst>
                <a:path w="143" h="210">
                  <a:moveTo>
                    <a:pt x="135" y="1"/>
                  </a:moveTo>
                  <a:lnTo>
                    <a:pt x="135" y="1"/>
                  </a:lnTo>
                  <a:lnTo>
                    <a:pt x="125" y="12"/>
                  </a:lnTo>
                  <a:lnTo>
                    <a:pt x="117" y="22"/>
                  </a:lnTo>
                  <a:lnTo>
                    <a:pt x="101" y="4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54" y="116"/>
                  </a:lnTo>
                  <a:lnTo>
                    <a:pt x="36" y="145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41" y="158"/>
                  </a:lnTo>
                  <a:lnTo>
                    <a:pt x="57" y="133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7" y="82"/>
                  </a:lnTo>
                  <a:lnTo>
                    <a:pt x="104" y="56"/>
                  </a:lnTo>
                  <a:lnTo>
                    <a:pt x="121" y="31"/>
                  </a:lnTo>
                  <a:lnTo>
                    <a:pt x="131" y="20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3" y="4"/>
                  </a:lnTo>
                  <a:lnTo>
                    <a:pt x="142" y="3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5" y="1"/>
                  </a:lnTo>
                  <a:lnTo>
                    <a:pt x="1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7" name="Freeform 66"/>
            <p:cNvSpPr/>
            <p:nvPr/>
          </p:nvSpPr>
          <p:spPr bwMode="auto">
            <a:xfrm>
              <a:off x="4295775" y="4633913"/>
              <a:ext cx="84138" cy="1031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7" y="24"/>
                </a:cxn>
                <a:cxn ang="0">
                  <a:pos x="105" y="47"/>
                </a:cxn>
                <a:cxn ang="0">
                  <a:pos x="86" y="71"/>
                </a:cxn>
                <a:cxn ang="0">
                  <a:pos x="76" y="83"/>
                </a:cxn>
                <a:cxn ang="0">
                  <a:pos x="68" y="95"/>
                </a:cxn>
                <a:cxn ang="0">
                  <a:pos x="68" y="95"/>
                </a:cxn>
                <a:cxn ang="0">
                  <a:pos x="60" y="107"/>
                </a:cxn>
                <a:cxn ang="0">
                  <a:pos x="50" y="119"/>
                </a:cxn>
                <a:cxn ang="0">
                  <a:pos x="32" y="141"/>
                </a:cxn>
                <a:cxn ang="0">
                  <a:pos x="22" y="152"/>
                </a:cxn>
                <a:cxn ang="0">
                  <a:pos x="14" y="164"/>
                </a:cxn>
                <a:cxn ang="0">
                  <a:pos x="7" y="176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2" y="194"/>
                </a:cxn>
                <a:cxn ang="0">
                  <a:pos x="3" y="195"/>
                </a:cxn>
                <a:cxn ang="0">
                  <a:pos x="7" y="195"/>
                </a:cxn>
                <a:cxn ang="0">
                  <a:pos x="8" y="194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5" y="180"/>
                </a:cxn>
                <a:cxn ang="0">
                  <a:pos x="22" y="169"/>
                </a:cxn>
                <a:cxn ang="0">
                  <a:pos x="30" y="159"/>
                </a:cxn>
                <a:cxn ang="0">
                  <a:pos x="38" y="148"/>
                </a:cxn>
                <a:cxn ang="0">
                  <a:pos x="55" y="128"/>
                </a:cxn>
                <a:cxn ang="0">
                  <a:pos x="71" y="107"/>
                </a:cxn>
                <a:cxn ang="0">
                  <a:pos x="71" y="107"/>
                </a:cxn>
                <a:cxn ang="0">
                  <a:pos x="91" y="81"/>
                </a:cxn>
                <a:cxn ang="0">
                  <a:pos x="112" y="56"/>
                </a:cxn>
                <a:cxn ang="0">
                  <a:pos x="133" y="32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7" y="7"/>
                </a:cxn>
                <a:cxn ang="0">
                  <a:pos x="157" y="5"/>
                </a:cxn>
                <a:cxn ang="0">
                  <a:pos x="157" y="3"/>
                </a:cxn>
                <a:cxn ang="0">
                  <a:pos x="156" y="2"/>
                </a:cxn>
                <a:cxn ang="0">
                  <a:pos x="154" y="1"/>
                </a:cxn>
                <a:cxn ang="0">
                  <a:pos x="153" y="0"/>
                </a:cxn>
                <a:cxn ang="0">
                  <a:pos x="151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7" h="195">
                  <a:moveTo>
                    <a:pt x="149" y="2"/>
                  </a:moveTo>
                  <a:lnTo>
                    <a:pt x="149" y="2"/>
                  </a:lnTo>
                  <a:lnTo>
                    <a:pt x="127" y="24"/>
                  </a:lnTo>
                  <a:lnTo>
                    <a:pt x="105" y="47"/>
                  </a:lnTo>
                  <a:lnTo>
                    <a:pt x="86" y="71"/>
                  </a:lnTo>
                  <a:lnTo>
                    <a:pt x="76" y="8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0" y="107"/>
                  </a:lnTo>
                  <a:lnTo>
                    <a:pt x="50" y="119"/>
                  </a:lnTo>
                  <a:lnTo>
                    <a:pt x="32" y="141"/>
                  </a:lnTo>
                  <a:lnTo>
                    <a:pt x="22" y="152"/>
                  </a:lnTo>
                  <a:lnTo>
                    <a:pt x="14" y="164"/>
                  </a:lnTo>
                  <a:lnTo>
                    <a:pt x="7" y="176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2" y="194"/>
                  </a:lnTo>
                  <a:lnTo>
                    <a:pt x="3" y="195"/>
                  </a:lnTo>
                  <a:lnTo>
                    <a:pt x="7" y="195"/>
                  </a:lnTo>
                  <a:lnTo>
                    <a:pt x="8" y="194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5" y="180"/>
                  </a:lnTo>
                  <a:lnTo>
                    <a:pt x="22" y="169"/>
                  </a:lnTo>
                  <a:lnTo>
                    <a:pt x="30" y="159"/>
                  </a:lnTo>
                  <a:lnTo>
                    <a:pt x="38" y="148"/>
                  </a:lnTo>
                  <a:lnTo>
                    <a:pt x="55" y="12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91" y="81"/>
                  </a:lnTo>
                  <a:lnTo>
                    <a:pt x="112" y="56"/>
                  </a:lnTo>
                  <a:lnTo>
                    <a:pt x="133" y="32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7" y="7"/>
                  </a:lnTo>
                  <a:lnTo>
                    <a:pt x="157" y="5"/>
                  </a:lnTo>
                  <a:lnTo>
                    <a:pt x="157" y="3"/>
                  </a:lnTo>
                  <a:lnTo>
                    <a:pt x="156" y="2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8" name="Freeform 67"/>
            <p:cNvSpPr/>
            <p:nvPr/>
          </p:nvSpPr>
          <p:spPr bwMode="auto">
            <a:xfrm>
              <a:off x="4333875" y="4656138"/>
              <a:ext cx="80963" cy="103188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24"/>
                </a:cxn>
                <a:cxn ang="0">
                  <a:pos x="105" y="48"/>
                </a:cxn>
                <a:cxn ang="0">
                  <a:pos x="86" y="73"/>
                </a:cxn>
                <a:cxn ang="0">
                  <a:pos x="68" y="99"/>
                </a:cxn>
                <a:cxn ang="0">
                  <a:pos x="68" y="99"/>
                </a:cxn>
                <a:cxn ang="0">
                  <a:pos x="52" y="122"/>
                </a:cxn>
                <a:cxn ang="0">
                  <a:pos x="35" y="145"/>
                </a:cxn>
                <a:cxn ang="0">
                  <a:pos x="35" y="145"/>
                </a:cxn>
                <a:cxn ang="0">
                  <a:pos x="27" y="155"/>
                </a:cxn>
                <a:cxn ang="0">
                  <a:pos x="18" y="165"/>
                </a:cxn>
                <a:cxn ang="0">
                  <a:pos x="10" y="176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9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3" y="193"/>
                </a:cxn>
                <a:cxn ang="0">
                  <a:pos x="4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6" y="183"/>
                </a:cxn>
                <a:cxn ang="0">
                  <a:pos x="24" y="174"/>
                </a:cxn>
                <a:cxn ang="0">
                  <a:pos x="31" y="165"/>
                </a:cxn>
                <a:cxn ang="0">
                  <a:pos x="39" y="156"/>
                </a:cxn>
                <a:cxn ang="0">
                  <a:pos x="39" y="156"/>
                </a:cxn>
                <a:cxn ang="0">
                  <a:pos x="55" y="134"/>
                </a:cxn>
                <a:cxn ang="0">
                  <a:pos x="72" y="112"/>
                </a:cxn>
                <a:cxn ang="0">
                  <a:pos x="72" y="112"/>
                </a:cxn>
                <a:cxn ang="0">
                  <a:pos x="90" y="85"/>
                </a:cxn>
                <a:cxn ang="0">
                  <a:pos x="110" y="58"/>
                </a:cxn>
                <a:cxn ang="0">
                  <a:pos x="131" y="33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4"/>
                </a:cxn>
                <a:cxn ang="0">
                  <a:pos x="152" y="1"/>
                </a:cxn>
                <a:cxn ang="0">
                  <a:pos x="149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3" h="194">
                  <a:moveTo>
                    <a:pt x="144" y="1"/>
                  </a:moveTo>
                  <a:lnTo>
                    <a:pt x="144" y="1"/>
                  </a:lnTo>
                  <a:lnTo>
                    <a:pt x="125" y="24"/>
                  </a:lnTo>
                  <a:lnTo>
                    <a:pt x="105" y="48"/>
                  </a:lnTo>
                  <a:lnTo>
                    <a:pt x="86" y="73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52" y="122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27" y="155"/>
                  </a:lnTo>
                  <a:lnTo>
                    <a:pt x="18" y="165"/>
                  </a:lnTo>
                  <a:lnTo>
                    <a:pt x="10" y="176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3" y="193"/>
                  </a:lnTo>
                  <a:lnTo>
                    <a:pt x="4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6" y="183"/>
                  </a:lnTo>
                  <a:lnTo>
                    <a:pt x="24" y="174"/>
                  </a:lnTo>
                  <a:lnTo>
                    <a:pt x="31" y="165"/>
                  </a:lnTo>
                  <a:lnTo>
                    <a:pt x="39" y="156"/>
                  </a:lnTo>
                  <a:lnTo>
                    <a:pt x="39" y="156"/>
                  </a:lnTo>
                  <a:lnTo>
                    <a:pt x="55" y="134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90" y="85"/>
                  </a:lnTo>
                  <a:lnTo>
                    <a:pt x="110" y="58"/>
                  </a:lnTo>
                  <a:lnTo>
                    <a:pt x="131" y="33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1"/>
                  </a:lnTo>
                  <a:lnTo>
                    <a:pt x="149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9" name="Freeform 68"/>
            <p:cNvSpPr/>
            <p:nvPr/>
          </p:nvSpPr>
          <p:spPr bwMode="auto">
            <a:xfrm>
              <a:off x="4379913" y="4668838"/>
              <a:ext cx="77788" cy="107950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1" y="22"/>
                </a:cxn>
                <a:cxn ang="0">
                  <a:pos x="105" y="45"/>
                </a:cxn>
                <a:cxn ang="0">
                  <a:pos x="88" y="68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3" y="117"/>
                </a:cxn>
                <a:cxn ang="0">
                  <a:pos x="34" y="142"/>
                </a:cxn>
                <a:cxn ang="0">
                  <a:pos x="18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4" y="177"/>
                </a:cxn>
                <a:cxn ang="0">
                  <a:pos x="41" y="151"/>
                </a:cxn>
                <a:cxn ang="0">
                  <a:pos x="58" y="126"/>
                </a:cxn>
                <a:cxn ang="0">
                  <a:pos x="75" y="101"/>
                </a:cxn>
                <a:cxn ang="0">
                  <a:pos x="75" y="101"/>
                </a:cxn>
                <a:cxn ang="0">
                  <a:pos x="110" y="53"/>
                </a:cxn>
                <a:cxn ang="0">
                  <a:pos x="128" y="31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7" h="205">
                  <a:moveTo>
                    <a:pt x="139" y="1"/>
                  </a:moveTo>
                  <a:lnTo>
                    <a:pt x="139" y="1"/>
                  </a:lnTo>
                  <a:lnTo>
                    <a:pt x="121" y="22"/>
                  </a:lnTo>
                  <a:lnTo>
                    <a:pt x="105" y="45"/>
                  </a:lnTo>
                  <a:lnTo>
                    <a:pt x="88" y="68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3" y="117"/>
                  </a:lnTo>
                  <a:lnTo>
                    <a:pt x="34" y="142"/>
                  </a:lnTo>
                  <a:lnTo>
                    <a:pt x="18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4" y="177"/>
                  </a:lnTo>
                  <a:lnTo>
                    <a:pt x="41" y="151"/>
                  </a:lnTo>
                  <a:lnTo>
                    <a:pt x="58" y="126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0" name="Freeform 69"/>
            <p:cNvSpPr/>
            <p:nvPr/>
          </p:nvSpPr>
          <p:spPr bwMode="auto">
            <a:xfrm>
              <a:off x="4419600" y="4678363"/>
              <a:ext cx="80963" cy="119063"/>
            </a:xfrm>
            <a:custGeom>
              <a:avLst/>
              <a:gdLst/>
              <a:ahLst/>
              <a:cxnLst>
                <a:cxn ang="0">
                  <a:pos x="142" y="3"/>
                </a:cxn>
                <a:cxn ang="0">
                  <a:pos x="142" y="3"/>
                </a:cxn>
                <a:cxn ang="0">
                  <a:pos x="140" y="12"/>
                </a:cxn>
                <a:cxn ang="0">
                  <a:pos x="136" y="19"/>
                </a:cxn>
                <a:cxn ang="0">
                  <a:pos x="127" y="33"/>
                </a:cxn>
                <a:cxn ang="0">
                  <a:pos x="117" y="47"/>
                </a:cxn>
                <a:cxn ang="0">
                  <a:pos x="106" y="58"/>
                </a:cxn>
                <a:cxn ang="0">
                  <a:pos x="106" y="58"/>
                </a:cxn>
                <a:cxn ang="0">
                  <a:pos x="100" y="64"/>
                </a:cxn>
                <a:cxn ang="0">
                  <a:pos x="96" y="71"/>
                </a:cxn>
                <a:cxn ang="0">
                  <a:pos x="87" y="84"/>
                </a:cxn>
                <a:cxn ang="0">
                  <a:pos x="80" y="98"/>
                </a:cxn>
                <a:cxn ang="0">
                  <a:pos x="71" y="111"/>
                </a:cxn>
                <a:cxn ang="0">
                  <a:pos x="71" y="111"/>
                </a:cxn>
                <a:cxn ang="0">
                  <a:pos x="53" y="137"/>
                </a:cxn>
                <a:cxn ang="0">
                  <a:pos x="34" y="163"/>
                </a:cxn>
                <a:cxn ang="0">
                  <a:pos x="25" y="175"/>
                </a:cxn>
                <a:cxn ang="0">
                  <a:pos x="15" y="189"/>
                </a:cxn>
                <a:cxn ang="0">
                  <a:pos x="7" y="202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2" y="223"/>
                </a:cxn>
                <a:cxn ang="0">
                  <a:pos x="4" y="224"/>
                </a:cxn>
                <a:cxn ang="0">
                  <a:pos x="5" y="224"/>
                </a:cxn>
                <a:cxn ang="0">
                  <a:pos x="7" y="223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15" y="206"/>
                </a:cxn>
                <a:cxn ang="0">
                  <a:pos x="25" y="192"/>
                </a:cxn>
                <a:cxn ang="0">
                  <a:pos x="34" y="177"/>
                </a:cxn>
                <a:cxn ang="0">
                  <a:pos x="44" y="164"/>
                </a:cxn>
                <a:cxn ang="0">
                  <a:pos x="65" y="136"/>
                </a:cxn>
                <a:cxn ang="0">
                  <a:pos x="84" y="108"/>
                </a:cxn>
                <a:cxn ang="0">
                  <a:pos x="84" y="108"/>
                </a:cxn>
                <a:cxn ang="0">
                  <a:pos x="105" y="79"/>
                </a:cxn>
                <a:cxn ang="0">
                  <a:pos x="115" y="64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34" y="41"/>
                </a:cxn>
                <a:cxn ang="0">
                  <a:pos x="141" y="29"/>
                </a:cxn>
                <a:cxn ang="0">
                  <a:pos x="147" y="18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4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2" y="3"/>
                </a:cxn>
                <a:cxn ang="0">
                  <a:pos x="142" y="3"/>
                </a:cxn>
              </a:cxnLst>
              <a:rect l="0" t="0" r="r" b="b"/>
              <a:pathLst>
                <a:path w="151" h="224">
                  <a:moveTo>
                    <a:pt x="142" y="3"/>
                  </a:moveTo>
                  <a:lnTo>
                    <a:pt x="142" y="3"/>
                  </a:lnTo>
                  <a:lnTo>
                    <a:pt x="140" y="12"/>
                  </a:lnTo>
                  <a:lnTo>
                    <a:pt x="136" y="19"/>
                  </a:lnTo>
                  <a:lnTo>
                    <a:pt x="127" y="33"/>
                  </a:lnTo>
                  <a:lnTo>
                    <a:pt x="117" y="47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0" y="64"/>
                  </a:lnTo>
                  <a:lnTo>
                    <a:pt x="96" y="71"/>
                  </a:lnTo>
                  <a:lnTo>
                    <a:pt x="87" y="84"/>
                  </a:lnTo>
                  <a:lnTo>
                    <a:pt x="80" y="98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53" y="137"/>
                  </a:lnTo>
                  <a:lnTo>
                    <a:pt x="34" y="163"/>
                  </a:lnTo>
                  <a:lnTo>
                    <a:pt x="25" y="175"/>
                  </a:lnTo>
                  <a:lnTo>
                    <a:pt x="15" y="189"/>
                  </a:lnTo>
                  <a:lnTo>
                    <a:pt x="7" y="202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2" y="223"/>
                  </a:lnTo>
                  <a:lnTo>
                    <a:pt x="4" y="224"/>
                  </a:lnTo>
                  <a:lnTo>
                    <a:pt x="5" y="224"/>
                  </a:lnTo>
                  <a:lnTo>
                    <a:pt x="7" y="223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15" y="206"/>
                  </a:lnTo>
                  <a:lnTo>
                    <a:pt x="25" y="192"/>
                  </a:lnTo>
                  <a:lnTo>
                    <a:pt x="34" y="177"/>
                  </a:lnTo>
                  <a:lnTo>
                    <a:pt x="44" y="164"/>
                  </a:lnTo>
                  <a:lnTo>
                    <a:pt x="65" y="136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105" y="79"/>
                  </a:lnTo>
                  <a:lnTo>
                    <a:pt x="115" y="6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34" y="41"/>
                  </a:lnTo>
                  <a:lnTo>
                    <a:pt x="141" y="29"/>
                  </a:lnTo>
                  <a:lnTo>
                    <a:pt x="147" y="18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4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2" y="3"/>
                  </a:lnTo>
                  <a:lnTo>
                    <a:pt x="1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1" name="Freeform 70"/>
            <p:cNvSpPr/>
            <p:nvPr/>
          </p:nvSpPr>
          <p:spPr bwMode="auto">
            <a:xfrm>
              <a:off x="4471988" y="4683125"/>
              <a:ext cx="80963" cy="115888"/>
            </a:xfrm>
            <a:custGeom>
              <a:avLst/>
              <a:gdLst/>
              <a:ahLst/>
              <a:cxnLst>
                <a:cxn ang="0">
                  <a:pos x="143" y="3"/>
                </a:cxn>
                <a:cxn ang="0">
                  <a:pos x="143" y="3"/>
                </a:cxn>
                <a:cxn ang="0">
                  <a:pos x="134" y="16"/>
                </a:cxn>
                <a:cxn ang="0">
                  <a:pos x="125" y="29"/>
                </a:cxn>
                <a:cxn ang="0">
                  <a:pos x="103" y="54"/>
                </a:cxn>
                <a:cxn ang="0">
                  <a:pos x="82" y="79"/>
                </a:cxn>
                <a:cxn ang="0">
                  <a:pos x="72" y="93"/>
                </a:cxn>
                <a:cxn ang="0">
                  <a:pos x="63" y="106"/>
                </a:cxn>
                <a:cxn ang="0">
                  <a:pos x="63" y="106"/>
                </a:cxn>
                <a:cxn ang="0">
                  <a:pos x="45" y="131"/>
                </a:cxn>
                <a:cxn ang="0">
                  <a:pos x="30" y="158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8"/>
                </a:cxn>
                <a:cxn ang="0">
                  <a:pos x="2" y="219"/>
                </a:cxn>
                <a:cxn ang="0">
                  <a:pos x="5" y="219"/>
                </a:cxn>
                <a:cxn ang="0">
                  <a:pos x="7" y="219"/>
                </a:cxn>
                <a:cxn ang="0">
                  <a:pos x="8" y="219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39" y="163"/>
                </a:cxn>
                <a:cxn ang="0">
                  <a:pos x="54" y="136"/>
                </a:cxn>
                <a:cxn ang="0">
                  <a:pos x="71" y="110"/>
                </a:cxn>
                <a:cxn ang="0">
                  <a:pos x="71" y="110"/>
                </a:cxn>
                <a:cxn ang="0">
                  <a:pos x="80" y="97"/>
                </a:cxn>
                <a:cxn ang="0">
                  <a:pos x="90" y="84"/>
                </a:cxn>
                <a:cxn ang="0">
                  <a:pos x="111" y="60"/>
                </a:cxn>
                <a:cxn ang="0">
                  <a:pos x="132" y="35"/>
                </a:cxn>
                <a:cxn ang="0">
                  <a:pos x="142" y="21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5"/>
                </a:cxn>
                <a:cxn ang="0">
                  <a:pos x="152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7" y="0"/>
                </a:cxn>
                <a:cxn ang="0">
                  <a:pos x="146" y="1"/>
                </a:cxn>
                <a:cxn ang="0">
                  <a:pos x="143" y="3"/>
                </a:cxn>
                <a:cxn ang="0">
                  <a:pos x="143" y="3"/>
                </a:cxn>
              </a:cxnLst>
              <a:rect l="0" t="0" r="r" b="b"/>
              <a:pathLst>
                <a:path w="153" h="219">
                  <a:moveTo>
                    <a:pt x="143" y="3"/>
                  </a:moveTo>
                  <a:lnTo>
                    <a:pt x="143" y="3"/>
                  </a:lnTo>
                  <a:lnTo>
                    <a:pt x="134" y="16"/>
                  </a:lnTo>
                  <a:lnTo>
                    <a:pt x="125" y="29"/>
                  </a:lnTo>
                  <a:lnTo>
                    <a:pt x="103" y="54"/>
                  </a:lnTo>
                  <a:lnTo>
                    <a:pt x="82" y="79"/>
                  </a:lnTo>
                  <a:lnTo>
                    <a:pt x="72" y="93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45" y="131"/>
                  </a:lnTo>
                  <a:lnTo>
                    <a:pt x="30" y="158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8"/>
                  </a:lnTo>
                  <a:lnTo>
                    <a:pt x="2" y="219"/>
                  </a:lnTo>
                  <a:lnTo>
                    <a:pt x="5" y="219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39" y="163"/>
                  </a:lnTo>
                  <a:lnTo>
                    <a:pt x="54" y="136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80" y="97"/>
                  </a:lnTo>
                  <a:lnTo>
                    <a:pt x="90" y="84"/>
                  </a:lnTo>
                  <a:lnTo>
                    <a:pt x="111" y="60"/>
                  </a:lnTo>
                  <a:lnTo>
                    <a:pt x="132" y="35"/>
                  </a:lnTo>
                  <a:lnTo>
                    <a:pt x="142" y="21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5"/>
                  </a:lnTo>
                  <a:lnTo>
                    <a:pt x="152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3" y="3"/>
                  </a:lnTo>
                  <a:lnTo>
                    <a:pt x="1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2" name="Freeform 71"/>
            <p:cNvSpPr/>
            <p:nvPr/>
          </p:nvSpPr>
          <p:spPr bwMode="auto">
            <a:xfrm>
              <a:off x="4508500" y="4664075"/>
              <a:ext cx="103188" cy="139700"/>
            </a:xfrm>
            <a:custGeom>
              <a:avLst/>
              <a:gdLst/>
              <a:ahLst/>
              <a:cxnLst>
                <a:cxn ang="0">
                  <a:pos x="186" y="2"/>
                </a:cxn>
                <a:cxn ang="0">
                  <a:pos x="186" y="2"/>
                </a:cxn>
                <a:cxn ang="0">
                  <a:pos x="174" y="19"/>
                </a:cxn>
                <a:cxn ang="0">
                  <a:pos x="161" y="35"/>
                </a:cxn>
                <a:cxn ang="0">
                  <a:pos x="138" y="71"/>
                </a:cxn>
                <a:cxn ang="0">
                  <a:pos x="113" y="105"/>
                </a:cxn>
                <a:cxn ang="0">
                  <a:pos x="100" y="121"/>
                </a:cxn>
                <a:cxn ang="0">
                  <a:pos x="86" y="138"/>
                </a:cxn>
                <a:cxn ang="0">
                  <a:pos x="86" y="138"/>
                </a:cxn>
                <a:cxn ang="0">
                  <a:pos x="61" y="166"/>
                </a:cxn>
                <a:cxn ang="0">
                  <a:pos x="48" y="180"/>
                </a:cxn>
                <a:cxn ang="0">
                  <a:pos x="37" y="195"/>
                </a:cxn>
                <a:cxn ang="0">
                  <a:pos x="26" y="210"/>
                </a:cxn>
                <a:cxn ang="0">
                  <a:pos x="16" y="226"/>
                </a:cxn>
                <a:cxn ang="0">
                  <a:pos x="7" y="244"/>
                </a:cxn>
                <a:cxn ang="0">
                  <a:pos x="0" y="261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3" y="266"/>
                </a:cxn>
                <a:cxn ang="0">
                  <a:pos x="7" y="266"/>
                </a:cxn>
                <a:cxn ang="0">
                  <a:pos x="8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6" y="246"/>
                </a:cxn>
                <a:cxn ang="0">
                  <a:pos x="26" y="228"/>
                </a:cxn>
                <a:cxn ang="0">
                  <a:pos x="36" y="213"/>
                </a:cxn>
                <a:cxn ang="0">
                  <a:pos x="47" y="197"/>
                </a:cxn>
                <a:cxn ang="0">
                  <a:pos x="59" y="181"/>
                </a:cxn>
                <a:cxn ang="0">
                  <a:pos x="72" y="167"/>
                </a:cxn>
                <a:cxn ang="0">
                  <a:pos x="98" y="139"/>
                </a:cxn>
                <a:cxn ang="0">
                  <a:pos x="98" y="139"/>
                </a:cxn>
                <a:cxn ang="0">
                  <a:pos x="112" y="123"/>
                </a:cxn>
                <a:cxn ang="0">
                  <a:pos x="123" y="108"/>
                </a:cxn>
                <a:cxn ang="0">
                  <a:pos x="146" y="75"/>
                </a:cxn>
                <a:cxn ang="0">
                  <a:pos x="169" y="41"/>
                </a:cxn>
                <a:cxn ang="0">
                  <a:pos x="181" y="24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5" y="7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4" y="2"/>
                </a:cxn>
                <a:cxn ang="0">
                  <a:pos x="191" y="1"/>
                </a:cxn>
                <a:cxn ang="0">
                  <a:pos x="190" y="0"/>
                </a:cxn>
                <a:cxn ang="0">
                  <a:pos x="188" y="1"/>
                </a:cxn>
                <a:cxn ang="0">
                  <a:pos x="186" y="2"/>
                </a:cxn>
                <a:cxn ang="0">
                  <a:pos x="186" y="2"/>
                </a:cxn>
              </a:cxnLst>
              <a:rect l="0" t="0" r="r" b="b"/>
              <a:pathLst>
                <a:path w="195" h="266">
                  <a:moveTo>
                    <a:pt x="186" y="2"/>
                  </a:moveTo>
                  <a:lnTo>
                    <a:pt x="186" y="2"/>
                  </a:lnTo>
                  <a:lnTo>
                    <a:pt x="174" y="19"/>
                  </a:lnTo>
                  <a:lnTo>
                    <a:pt x="161" y="35"/>
                  </a:lnTo>
                  <a:lnTo>
                    <a:pt x="138" y="71"/>
                  </a:lnTo>
                  <a:lnTo>
                    <a:pt x="113" y="105"/>
                  </a:lnTo>
                  <a:lnTo>
                    <a:pt x="100" y="121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61" y="166"/>
                  </a:lnTo>
                  <a:lnTo>
                    <a:pt x="48" y="180"/>
                  </a:lnTo>
                  <a:lnTo>
                    <a:pt x="37" y="195"/>
                  </a:lnTo>
                  <a:lnTo>
                    <a:pt x="26" y="210"/>
                  </a:lnTo>
                  <a:lnTo>
                    <a:pt x="16" y="226"/>
                  </a:lnTo>
                  <a:lnTo>
                    <a:pt x="7" y="244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3" y="266"/>
                  </a:lnTo>
                  <a:lnTo>
                    <a:pt x="7" y="266"/>
                  </a:lnTo>
                  <a:lnTo>
                    <a:pt x="8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6" y="246"/>
                  </a:lnTo>
                  <a:lnTo>
                    <a:pt x="26" y="228"/>
                  </a:lnTo>
                  <a:lnTo>
                    <a:pt x="36" y="213"/>
                  </a:lnTo>
                  <a:lnTo>
                    <a:pt x="47" y="197"/>
                  </a:lnTo>
                  <a:lnTo>
                    <a:pt x="59" y="181"/>
                  </a:lnTo>
                  <a:lnTo>
                    <a:pt x="72" y="167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112" y="123"/>
                  </a:lnTo>
                  <a:lnTo>
                    <a:pt x="123" y="108"/>
                  </a:lnTo>
                  <a:lnTo>
                    <a:pt x="146" y="75"/>
                  </a:lnTo>
                  <a:lnTo>
                    <a:pt x="169" y="41"/>
                  </a:lnTo>
                  <a:lnTo>
                    <a:pt x="181" y="24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5" y="7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4" y="2"/>
                  </a:lnTo>
                  <a:lnTo>
                    <a:pt x="191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6" y="2"/>
                  </a:lnTo>
                  <a:lnTo>
                    <a:pt x="1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3" name="Freeform 72"/>
            <p:cNvSpPr/>
            <p:nvPr/>
          </p:nvSpPr>
          <p:spPr bwMode="auto">
            <a:xfrm>
              <a:off x="4565650" y="4660900"/>
              <a:ext cx="107950" cy="142875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82" y="17"/>
                </a:cxn>
                <a:cxn ang="0">
                  <a:pos x="169" y="32"/>
                </a:cxn>
                <a:cxn ang="0">
                  <a:pos x="156" y="49"/>
                </a:cxn>
                <a:cxn ang="0">
                  <a:pos x="144" y="64"/>
                </a:cxn>
                <a:cxn ang="0">
                  <a:pos x="120" y="98"/>
                </a:cxn>
                <a:cxn ang="0">
                  <a:pos x="96" y="131"/>
                </a:cxn>
                <a:cxn ang="0">
                  <a:pos x="96" y="131"/>
                </a:cxn>
                <a:cxn ang="0">
                  <a:pos x="70" y="164"/>
                </a:cxn>
                <a:cxn ang="0">
                  <a:pos x="45" y="196"/>
                </a:cxn>
                <a:cxn ang="0">
                  <a:pos x="21" y="229"/>
                </a:cxn>
                <a:cxn ang="0">
                  <a:pos x="10" y="246"/>
                </a:cxn>
                <a:cxn ang="0">
                  <a:pos x="0" y="264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0" y="267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0"/>
                </a:cxn>
                <a:cxn ang="0">
                  <a:pos x="5" y="270"/>
                </a:cxn>
                <a:cxn ang="0">
                  <a:pos x="7" y="270"/>
                </a:cxn>
                <a:cxn ang="0">
                  <a:pos x="8" y="268"/>
                </a:cxn>
                <a:cxn ang="0">
                  <a:pos x="8" y="268"/>
                </a:cxn>
                <a:cxn ang="0">
                  <a:pos x="18" y="251"/>
                </a:cxn>
                <a:cxn ang="0">
                  <a:pos x="30" y="234"/>
                </a:cxn>
                <a:cxn ang="0">
                  <a:pos x="52" y="201"/>
                </a:cxn>
                <a:cxn ang="0">
                  <a:pos x="77" y="169"/>
                </a:cxn>
                <a:cxn ang="0">
                  <a:pos x="102" y="138"/>
                </a:cxn>
                <a:cxn ang="0">
                  <a:pos x="102" y="138"/>
                </a:cxn>
                <a:cxn ang="0">
                  <a:pos x="127" y="105"/>
                </a:cxn>
                <a:cxn ang="0">
                  <a:pos x="151" y="71"/>
                </a:cxn>
                <a:cxn ang="0">
                  <a:pos x="162" y="55"/>
                </a:cxn>
                <a:cxn ang="0">
                  <a:pos x="175" y="39"/>
                </a:cxn>
                <a:cxn ang="0">
                  <a:pos x="188" y="23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4" h="270">
                  <a:moveTo>
                    <a:pt x="195" y="1"/>
                  </a:moveTo>
                  <a:lnTo>
                    <a:pt x="195" y="1"/>
                  </a:lnTo>
                  <a:lnTo>
                    <a:pt x="182" y="17"/>
                  </a:lnTo>
                  <a:lnTo>
                    <a:pt x="169" y="32"/>
                  </a:lnTo>
                  <a:lnTo>
                    <a:pt x="156" y="49"/>
                  </a:lnTo>
                  <a:lnTo>
                    <a:pt x="144" y="64"/>
                  </a:lnTo>
                  <a:lnTo>
                    <a:pt x="120" y="98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70" y="164"/>
                  </a:lnTo>
                  <a:lnTo>
                    <a:pt x="45" y="196"/>
                  </a:lnTo>
                  <a:lnTo>
                    <a:pt x="21" y="229"/>
                  </a:lnTo>
                  <a:lnTo>
                    <a:pt x="10" y="246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0" y="267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5" y="270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8" y="268"/>
                  </a:lnTo>
                  <a:lnTo>
                    <a:pt x="18" y="251"/>
                  </a:lnTo>
                  <a:lnTo>
                    <a:pt x="30" y="234"/>
                  </a:lnTo>
                  <a:lnTo>
                    <a:pt x="52" y="201"/>
                  </a:lnTo>
                  <a:lnTo>
                    <a:pt x="77" y="169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27" y="105"/>
                  </a:lnTo>
                  <a:lnTo>
                    <a:pt x="151" y="71"/>
                  </a:lnTo>
                  <a:lnTo>
                    <a:pt x="162" y="55"/>
                  </a:lnTo>
                  <a:lnTo>
                    <a:pt x="175" y="39"/>
                  </a:lnTo>
                  <a:lnTo>
                    <a:pt x="188" y="23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4" name="Freeform 73"/>
            <p:cNvSpPr/>
            <p:nvPr/>
          </p:nvSpPr>
          <p:spPr bwMode="auto">
            <a:xfrm>
              <a:off x="4616450" y="4371975"/>
              <a:ext cx="284163" cy="442913"/>
            </a:xfrm>
            <a:custGeom>
              <a:avLst/>
              <a:gdLst/>
              <a:ahLst/>
              <a:cxnLst>
                <a:cxn ang="0">
                  <a:pos x="521" y="11"/>
                </a:cxn>
                <a:cxn ang="0">
                  <a:pos x="499" y="43"/>
                </a:cxn>
                <a:cxn ang="0">
                  <a:pos x="485" y="69"/>
                </a:cxn>
                <a:cxn ang="0">
                  <a:pos x="466" y="93"/>
                </a:cxn>
                <a:cxn ang="0">
                  <a:pos x="388" y="197"/>
                </a:cxn>
                <a:cxn ang="0">
                  <a:pos x="366" y="224"/>
                </a:cxn>
                <a:cxn ang="0">
                  <a:pos x="344" y="249"/>
                </a:cxn>
                <a:cxn ang="0">
                  <a:pos x="306" y="303"/>
                </a:cxn>
                <a:cxn ang="0">
                  <a:pos x="270" y="357"/>
                </a:cxn>
                <a:cxn ang="0">
                  <a:pos x="250" y="402"/>
                </a:cxn>
                <a:cxn ang="0">
                  <a:pos x="227" y="444"/>
                </a:cxn>
                <a:cxn ang="0">
                  <a:pos x="181" y="532"/>
                </a:cxn>
                <a:cxn ang="0">
                  <a:pos x="149" y="588"/>
                </a:cxn>
                <a:cxn ang="0">
                  <a:pos x="117" y="643"/>
                </a:cxn>
                <a:cxn ang="0">
                  <a:pos x="79" y="701"/>
                </a:cxn>
                <a:cxn ang="0">
                  <a:pos x="62" y="727"/>
                </a:cxn>
                <a:cxn ang="0">
                  <a:pos x="40" y="767"/>
                </a:cxn>
                <a:cxn ang="0">
                  <a:pos x="18" y="799"/>
                </a:cxn>
                <a:cxn ang="0">
                  <a:pos x="11" y="814"/>
                </a:cxn>
                <a:cxn ang="0">
                  <a:pos x="2" y="829"/>
                </a:cxn>
                <a:cxn ang="0">
                  <a:pos x="1" y="834"/>
                </a:cxn>
                <a:cxn ang="0">
                  <a:pos x="5" y="837"/>
                </a:cxn>
                <a:cxn ang="0">
                  <a:pos x="8" y="836"/>
                </a:cxn>
                <a:cxn ang="0">
                  <a:pos x="22" y="822"/>
                </a:cxn>
                <a:cxn ang="0">
                  <a:pos x="27" y="804"/>
                </a:cxn>
                <a:cxn ang="0">
                  <a:pos x="32" y="794"/>
                </a:cxn>
                <a:cxn ang="0">
                  <a:pos x="42" y="782"/>
                </a:cxn>
                <a:cxn ang="0">
                  <a:pos x="72" y="727"/>
                </a:cxn>
                <a:cxn ang="0">
                  <a:pos x="92" y="698"/>
                </a:cxn>
                <a:cxn ang="0">
                  <a:pos x="122" y="657"/>
                </a:cxn>
                <a:cxn ang="0">
                  <a:pos x="146" y="614"/>
                </a:cxn>
                <a:cxn ang="0">
                  <a:pos x="178" y="559"/>
                </a:cxn>
                <a:cxn ang="0">
                  <a:pos x="208" y="499"/>
                </a:cxn>
                <a:cxn ang="0">
                  <a:pos x="245" y="427"/>
                </a:cxn>
                <a:cxn ang="0">
                  <a:pos x="267" y="385"/>
                </a:cxn>
                <a:cxn ang="0">
                  <a:pos x="284" y="352"/>
                </a:cxn>
                <a:cxn ang="0">
                  <a:pos x="304" y="321"/>
                </a:cxn>
                <a:cxn ang="0">
                  <a:pos x="321" y="297"/>
                </a:cxn>
                <a:cxn ang="0">
                  <a:pos x="348" y="259"/>
                </a:cxn>
                <a:cxn ang="0">
                  <a:pos x="384" y="217"/>
                </a:cxn>
                <a:cxn ang="0">
                  <a:pos x="404" y="192"/>
                </a:cxn>
                <a:cxn ang="0">
                  <a:pos x="443" y="135"/>
                </a:cxn>
                <a:cxn ang="0">
                  <a:pos x="476" y="97"/>
                </a:cxn>
                <a:cxn ang="0">
                  <a:pos x="497" y="72"/>
                </a:cxn>
                <a:cxn ang="0">
                  <a:pos x="507" y="52"/>
                </a:cxn>
                <a:cxn ang="0">
                  <a:pos x="537" y="8"/>
                </a:cxn>
                <a:cxn ang="0">
                  <a:pos x="538" y="4"/>
                </a:cxn>
                <a:cxn ang="0">
                  <a:pos x="535" y="0"/>
                </a:cxn>
                <a:cxn ang="0">
                  <a:pos x="530" y="1"/>
                </a:cxn>
              </a:cxnLst>
              <a:rect l="0" t="0" r="r" b="b"/>
              <a:pathLst>
                <a:path w="538" h="837">
                  <a:moveTo>
                    <a:pt x="530" y="1"/>
                  </a:moveTo>
                  <a:lnTo>
                    <a:pt x="530" y="1"/>
                  </a:lnTo>
                  <a:lnTo>
                    <a:pt x="521" y="11"/>
                  </a:lnTo>
                  <a:lnTo>
                    <a:pt x="513" y="21"/>
                  </a:lnTo>
                  <a:lnTo>
                    <a:pt x="507" y="32"/>
                  </a:lnTo>
                  <a:lnTo>
                    <a:pt x="499" y="43"/>
                  </a:lnTo>
                  <a:lnTo>
                    <a:pt x="499" y="43"/>
                  </a:lnTo>
                  <a:lnTo>
                    <a:pt x="492" y="57"/>
                  </a:lnTo>
                  <a:lnTo>
                    <a:pt x="485" y="69"/>
                  </a:lnTo>
                  <a:lnTo>
                    <a:pt x="476" y="82"/>
                  </a:lnTo>
                  <a:lnTo>
                    <a:pt x="466" y="93"/>
                  </a:lnTo>
                  <a:lnTo>
                    <a:pt x="466" y="93"/>
                  </a:lnTo>
                  <a:lnTo>
                    <a:pt x="446" y="118"/>
                  </a:lnTo>
                  <a:lnTo>
                    <a:pt x="426" y="144"/>
                  </a:lnTo>
                  <a:lnTo>
                    <a:pt x="388" y="197"/>
                  </a:lnTo>
                  <a:lnTo>
                    <a:pt x="388" y="197"/>
                  </a:lnTo>
                  <a:lnTo>
                    <a:pt x="377" y="210"/>
                  </a:lnTo>
                  <a:lnTo>
                    <a:pt x="366" y="224"/>
                  </a:lnTo>
                  <a:lnTo>
                    <a:pt x="354" y="236"/>
                  </a:lnTo>
                  <a:lnTo>
                    <a:pt x="344" y="249"/>
                  </a:lnTo>
                  <a:lnTo>
                    <a:pt x="344" y="249"/>
                  </a:lnTo>
                  <a:lnTo>
                    <a:pt x="324" y="276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288" y="330"/>
                  </a:lnTo>
                  <a:lnTo>
                    <a:pt x="270" y="357"/>
                  </a:lnTo>
                  <a:lnTo>
                    <a:pt x="270" y="357"/>
                  </a:lnTo>
                  <a:lnTo>
                    <a:pt x="263" y="372"/>
                  </a:lnTo>
                  <a:lnTo>
                    <a:pt x="257" y="386"/>
                  </a:lnTo>
                  <a:lnTo>
                    <a:pt x="250" y="402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27" y="444"/>
                  </a:lnTo>
                  <a:lnTo>
                    <a:pt x="211" y="474"/>
                  </a:lnTo>
                  <a:lnTo>
                    <a:pt x="197" y="503"/>
                  </a:lnTo>
                  <a:lnTo>
                    <a:pt x="181" y="532"/>
                  </a:lnTo>
                  <a:lnTo>
                    <a:pt x="181" y="532"/>
                  </a:lnTo>
                  <a:lnTo>
                    <a:pt x="166" y="560"/>
                  </a:lnTo>
                  <a:lnTo>
                    <a:pt x="149" y="588"/>
                  </a:lnTo>
                  <a:lnTo>
                    <a:pt x="133" y="615"/>
                  </a:lnTo>
                  <a:lnTo>
                    <a:pt x="117" y="643"/>
                  </a:lnTo>
                  <a:lnTo>
                    <a:pt x="117" y="643"/>
                  </a:lnTo>
                  <a:lnTo>
                    <a:pt x="109" y="659"/>
                  </a:lnTo>
                  <a:lnTo>
                    <a:pt x="99" y="673"/>
                  </a:lnTo>
                  <a:lnTo>
                    <a:pt x="79" y="701"/>
                  </a:lnTo>
                  <a:lnTo>
                    <a:pt x="79" y="701"/>
                  </a:lnTo>
                  <a:lnTo>
                    <a:pt x="69" y="714"/>
                  </a:lnTo>
                  <a:lnTo>
                    <a:pt x="62" y="727"/>
                  </a:lnTo>
                  <a:lnTo>
                    <a:pt x="48" y="755"/>
                  </a:lnTo>
                  <a:lnTo>
                    <a:pt x="48" y="755"/>
                  </a:lnTo>
                  <a:lnTo>
                    <a:pt x="40" y="767"/>
                  </a:lnTo>
                  <a:lnTo>
                    <a:pt x="33" y="777"/>
                  </a:lnTo>
                  <a:lnTo>
                    <a:pt x="25" y="788"/>
                  </a:lnTo>
                  <a:lnTo>
                    <a:pt x="18" y="799"/>
                  </a:lnTo>
                  <a:lnTo>
                    <a:pt x="18" y="799"/>
                  </a:lnTo>
                  <a:lnTo>
                    <a:pt x="14" y="807"/>
                  </a:lnTo>
                  <a:lnTo>
                    <a:pt x="11" y="814"/>
                  </a:lnTo>
                  <a:lnTo>
                    <a:pt x="7" y="822"/>
                  </a:lnTo>
                  <a:lnTo>
                    <a:pt x="2" y="829"/>
                  </a:lnTo>
                  <a:lnTo>
                    <a:pt x="2" y="829"/>
                  </a:lnTo>
                  <a:lnTo>
                    <a:pt x="1" y="831"/>
                  </a:lnTo>
                  <a:lnTo>
                    <a:pt x="0" y="832"/>
                  </a:lnTo>
                  <a:lnTo>
                    <a:pt x="1" y="834"/>
                  </a:lnTo>
                  <a:lnTo>
                    <a:pt x="2" y="835"/>
                  </a:lnTo>
                  <a:lnTo>
                    <a:pt x="3" y="836"/>
                  </a:lnTo>
                  <a:lnTo>
                    <a:pt x="5" y="837"/>
                  </a:lnTo>
                  <a:lnTo>
                    <a:pt x="7" y="837"/>
                  </a:lnTo>
                  <a:lnTo>
                    <a:pt x="8" y="836"/>
                  </a:lnTo>
                  <a:lnTo>
                    <a:pt x="8" y="836"/>
                  </a:lnTo>
                  <a:lnTo>
                    <a:pt x="16" y="829"/>
                  </a:lnTo>
                  <a:lnTo>
                    <a:pt x="20" y="826"/>
                  </a:lnTo>
                  <a:lnTo>
                    <a:pt x="22" y="822"/>
                  </a:lnTo>
                  <a:lnTo>
                    <a:pt x="22" y="822"/>
                  </a:lnTo>
                  <a:lnTo>
                    <a:pt x="25" y="810"/>
                  </a:lnTo>
                  <a:lnTo>
                    <a:pt x="27" y="804"/>
                  </a:lnTo>
                  <a:lnTo>
                    <a:pt x="30" y="798"/>
                  </a:lnTo>
                  <a:lnTo>
                    <a:pt x="30" y="798"/>
                  </a:lnTo>
                  <a:lnTo>
                    <a:pt x="32" y="794"/>
                  </a:lnTo>
                  <a:lnTo>
                    <a:pt x="36" y="791"/>
                  </a:lnTo>
                  <a:lnTo>
                    <a:pt x="39" y="786"/>
                  </a:lnTo>
                  <a:lnTo>
                    <a:pt x="42" y="782"/>
                  </a:lnTo>
                  <a:lnTo>
                    <a:pt x="42" y="782"/>
                  </a:lnTo>
                  <a:lnTo>
                    <a:pt x="58" y="755"/>
                  </a:lnTo>
                  <a:lnTo>
                    <a:pt x="72" y="727"/>
                  </a:lnTo>
                  <a:lnTo>
                    <a:pt x="72" y="727"/>
                  </a:lnTo>
                  <a:lnTo>
                    <a:pt x="82" y="712"/>
                  </a:lnTo>
                  <a:lnTo>
                    <a:pt x="92" y="698"/>
                  </a:lnTo>
                  <a:lnTo>
                    <a:pt x="113" y="670"/>
                  </a:lnTo>
                  <a:lnTo>
                    <a:pt x="113" y="670"/>
                  </a:lnTo>
                  <a:lnTo>
                    <a:pt x="122" y="657"/>
                  </a:lnTo>
                  <a:lnTo>
                    <a:pt x="131" y="642"/>
                  </a:lnTo>
                  <a:lnTo>
                    <a:pt x="138" y="628"/>
                  </a:lnTo>
                  <a:lnTo>
                    <a:pt x="146" y="614"/>
                  </a:lnTo>
                  <a:lnTo>
                    <a:pt x="146" y="614"/>
                  </a:lnTo>
                  <a:lnTo>
                    <a:pt x="163" y="587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94" y="529"/>
                  </a:lnTo>
                  <a:lnTo>
                    <a:pt x="208" y="499"/>
                  </a:lnTo>
                  <a:lnTo>
                    <a:pt x="237" y="440"/>
                  </a:lnTo>
                  <a:lnTo>
                    <a:pt x="237" y="440"/>
                  </a:lnTo>
                  <a:lnTo>
                    <a:pt x="245" y="427"/>
                  </a:lnTo>
                  <a:lnTo>
                    <a:pt x="253" y="413"/>
                  </a:lnTo>
                  <a:lnTo>
                    <a:pt x="261" y="400"/>
                  </a:lnTo>
                  <a:lnTo>
                    <a:pt x="267" y="385"/>
                  </a:lnTo>
                  <a:lnTo>
                    <a:pt x="267" y="385"/>
                  </a:lnTo>
                  <a:lnTo>
                    <a:pt x="275" y="370"/>
                  </a:lnTo>
                  <a:lnTo>
                    <a:pt x="284" y="352"/>
                  </a:lnTo>
                  <a:lnTo>
                    <a:pt x="293" y="336"/>
                  </a:lnTo>
                  <a:lnTo>
                    <a:pt x="298" y="327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13" y="310"/>
                  </a:lnTo>
                  <a:lnTo>
                    <a:pt x="321" y="297"/>
                  </a:lnTo>
                  <a:lnTo>
                    <a:pt x="338" y="273"/>
                  </a:lnTo>
                  <a:lnTo>
                    <a:pt x="338" y="273"/>
                  </a:lnTo>
                  <a:lnTo>
                    <a:pt x="348" y="259"/>
                  </a:lnTo>
                  <a:lnTo>
                    <a:pt x="360" y="244"/>
                  </a:lnTo>
                  <a:lnTo>
                    <a:pt x="372" y="231"/>
                  </a:lnTo>
                  <a:lnTo>
                    <a:pt x="384" y="217"/>
                  </a:lnTo>
                  <a:lnTo>
                    <a:pt x="384" y="217"/>
                  </a:lnTo>
                  <a:lnTo>
                    <a:pt x="395" y="205"/>
                  </a:lnTo>
                  <a:lnTo>
                    <a:pt x="404" y="192"/>
                  </a:lnTo>
                  <a:lnTo>
                    <a:pt x="422" y="167"/>
                  </a:lnTo>
                  <a:lnTo>
                    <a:pt x="422" y="167"/>
                  </a:lnTo>
                  <a:lnTo>
                    <a:pt x="443" y="135"/>
                  </a:lnTo>
                  <a:lnTo>
                    <a:pt x="467" y="106"/>
                  </a:lnTo>
                  <a:lnTo>
                    <a:pt x="467" y="106"/>
                  </a:lnTo>
                  <a:lnTo>
                    <a:pt x="476" y="97"/>
                  </a:lnTo>
                  <a:lnTo>
                    <a:pt x="485" y="88"/>
                  </a:lnTo>
                  <a:lnTo>
                    <a:pt x="493" y="77"/>
                  </a:lnTo>
                  <a:lnTo>
                    <a:pt x="497" y="72"/>
                  </a:lnTo>
                  <a:lnTo>
                    <a:pt x="499" y="67"/>
                  </a:lnTo>
                  <a:lnTo>
                    <a:pt x="499" y="67"/>
                  </a:lnTo>
                  <a:lnTo>
                    <a:pt x="507" y="52"/>
                  </a:lnTo>
                  <a:lnTo>
                    <a:pt x="515" y="36"/>
                  </a:lnTo>
                  <a:lnTo>
                    <a:pt x="525" y="21"/>
                  </a:lnTo>
                  <a:lnTo>
                    <a:pt x="537" y="8"/>
                  </a:lnTo>
                  <a:lnTo>
                    <a:pt x="537" y="8"/>
                  </a:lnTo>
                  <a:lnTo>
                    <a:pt x="538" y="6"/>
                  </a:lnTo>
                  <a:lnTo>
                    <a:pt x="538" y="4"/>
                  </a:lnTo>
                  <a:lnTo>
                    <a:pt x="538" y="3"/>
                  </a:lnTo>
                  <a:lnTo>
                    <a:pt x="537" y="1"/>
                  </a:lnTo>
                  <a:lnTo>
                    <a:pt x="535" y="0"/>
                  </a:lnTo>
                  <a:lnTo>
                    <a:pt x="534" y="0"/>
                  </a:lnTo>
                  <a:lnTo>
                    <a:pt x="532" y="0"/>
                  </a:lnTo>
                  <a:lnTo>
                    <a:pt x="530" y="1"/>
                  </a:lnTo>
                  <a:lnTo>
                    <a:pt x="5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5" name="Freeform 74"/>
            <p:cNvSpPr/>
            <p:nvPr/>
          </p:nvSpPr>
          <p:spPr bwMode="auto">
            <a:xfrm>
              <a:off x="4665663" y="4424363"/>
              <a:ext cx="247650" cy="374650"/>
            </a:xfrm>
            <a:custGeom>
              <a:avLst/>
              <a:gdLst/>
              <a:ahLst/>
              <a:cxnLst>
                <a:cxn ang="0">
                  <a:pos x="454" y="6"/>
                </a:cxn>
                <a:cxn ang="0">
                  <a:pos x="440" y="16"/>
                </a:cxn>
                <a:cxn ang="0">
                  <a:pos x="416" y="47"/>
                </a:cxn>
                <a:cxn ang="0">
                  <a:pos x="401" y="62"/>
                </a:cxn>
                <a:cxn ang="0">
                  <a:pos x="388" y="80"/>
                </a:cxn>
                <a:cxn ang="0">
                  <a:pos x="370" y="115"/>
                </a:cxn>
                <a:cxn ang="0">
                  <a:pos x="348" y="148"/>
                </a:cxn>
                <a:cxn ang="0">
                  <a:pos x="328" y="183"/>
                </a:cxn>
                <a:cxn ang="0">
                  <a:pos x="306" y="216"/>
                </a:cxn>
                <a:cxn ang="0">
                  <a:pos x="290" y="242"/>
                </a:cxn>
                <a:cxn ang="0">
                  <a:pos x="239" y="313"/>
                </a:cxn>
                <a:cxn ang="0">
                  <a:pos x="203" y="363"/>
                </a:cxn>
                <a:cxn ang="0">
                  <a:pos x="171" y="414"/>
                </a:cxn>
                <a:cxn ang="0">
                  <a:pos x="142" y="464"/>
                </a:cxn>
                <a:cxn ang="0">
                  <a:pos x="110" y="511"/>
                </a:cxn>
                <a:cxn ang="0">
                  <a:pos x="65" y="585"/>
                </a:cxn>
                <a:cxn ang="0">
                  <a:pos x="32" y="631"/>
                </a:cxn>
                <a:cxn ang="0">
                  <a:pos x="12" y="665"/>
                </a:cxn>
                <a:cxn ang="0">
                  <a:pos x="0" y="704"/>
                </a:cxn>
                <a:cxn ang="0">
                  <a:pos x="1" y="707"/>
                </a:cxn>
                <a:cxn ang="0">
                  <a:pos x="6" y="708"/>
                </a:cxn>
                <a:cxn ang="0">
                  <a:pos x="10" y="704"/>
                </a:cxn>
                <a:cxn ang="0">
                  <a:pos x="13" y="689"/>
                </a:cxn>
                <a:cxn ang="0">
                  <a:pos x="31" y="649"/>
                </a:cxn>
                <a:cxn ang="0">
                  <a:pos x="67" y="600"/>
                </a:cxn>
                <a:cxn ang="0">
                  <a:pos x="97" y="552"/>
                </a:cxn>
                <a:cxn ang="0">
                  <a:pos x="128" y="503"/>
                </a:cxn>
                <a:cxn ang="0">
                  <a:pos x="173" y="429"/>
                </a:cxn>
                <a:cxn ang="0">
                  <a:pos x="194" y="391"/>
                </a:cxn>
                <a:cxn ang="0">
                  <a:pos x="239" y="329"/>
                </a:cxn>
                <a:cxn ang="0">
                  <a:pos x="273" y="282"/>
                </a:cxn>
                <a:cxn ang="0">
                  <a:pos x="288" y="259"/>
                </a:cxn>
                <a:cxn ang="0">
                  <a:pos x="318" y="215"/>
                </a:cxn>
                <a:cxn ang="0">
                  <a:pos x="375" y="126"/>
                </a:cxn>
                <a:cxn ang="0">
                  <a:pos x="388" y="100"/>
                </a:cxn>
                <a:cxn ang="0">
                  <a:pos x="403" y="75"/>
                </a:cxn>
                <a:cxn ang="0">
                  <a:pos x="419" y="57"/>
                </a:cxn>
                <a:cxn ang="0">
                  <a:pos x="441" y="30"/>
                </a:cxn>
                <a:cxn ang="0">
                  <a:pos x="457" y="15"/>
                </a:cxn>
                <a:cxn ang="0">
                  <a:pos x="465" y="12"/>
                </a:cxn>
                <a:cxn ang="0">
                  <a:pos x="467" y="4"/>
                </a:cxn>
                <a:cxn ang="0">
                  <a:pos x="464" y="0"/>
                </a:cxn>
                <a:cxn ang="0">
                  <a:pos x="459" y="1"/>
                </a:cxn>
                <a:cxn ang="0">
                  <a:pos x="457" y="4"/>
                </a:cxn>
              </a:cxnLst>
              <a:rect l="0" t="0" r="r" b="b"/>
              <a:pathLst>
                <a:path w="467" h="708">
                  <a:moveTo>
                    <a:pt x="457" y="4"/>
                  </a:moveTo>
                  <a:lnTo>
                    <a:pt x="457" y="4"/>
                  </a:lnTo>
                  <a:lnTo>
                    <a:pt x="454" y="6"/>
                  </a:lnTo>
                  <a:lnTo>
                    <a:pt x="449" y="10"/>
                  </a:lnTo>
                  <a:lnTo>
                    <a:pt x="440" y="16"/>
                  </a:lnTo>
                  <a:lnTo>
                    <a:pt x="440" y="16"/>
                  </a:lnTo>
                  <a:lnTo>
                    <a:pt x="433" y="23"/>
                  </a:lnTo>
                  <a:lnTo>
                    <a:pt x="427" y="30"/>
                  </a:lnTo>
                  <a:lnTo>
                    <a:pt x="416" y="47"/>
                  </a:lnTo>
                  <a:lnTo>
                    <a:pt x="416" y="47"/>
                  </a:lnTo>
                  <a:lnTo>
                    <a:pt x="409" y="55"/>
                  </a:lnTo>
                  <a:lnTo>
                    <a:pt x="401" y="62"/>
                  </a:lnTo>
                  <a:lnTo>
                    <a:pt x="394" y="71"/>
                  </a:lnTo>
                  <a:lnTo>
                    <a:pt x="388" y="80"/>
                  </a:lnTo>
                  <a:lnTo>
                    <a:pt x="388" y="80"/>
                  </a:lnTo>
                  <a:lnTo>
                    <a:pt x="382" y="91"/>
                  </a:lnTo>
                  <a:lnTo>
                    <a:pt x="375" y="104"/>
                  </a:lnTo>
                  <a:lnTo>
                    <a:pt x="370" y="115"/>
                  </a:lnTo>
                  <a:lnTo>
                    <a:pt x="363" y="127"/>
                  </a:lnTo>
                  <a:lnTo>
                    <a:pt x="363" y="127"/>
                  </a:lnTo>
                  <a:lnTo>
                    <a:pt x="348" y="148"/>
                  </a:lnTo>
                  <a:lnTo>
                    <a:pt x="335" y="172"/>
                  </a:lnTo>
                  <a:lnTo>
                    <a:pt x="335" y="172"/>
                  </a:lnTo>
                  <a:lnTo>
                    <a:pt x="328" y="183"/>
                  </a:lnTo>
                  <a:lnTo>
                    <a:pt x="319" y="194"/>
                  </a:lnTo>
                  <a:lnTo>
                    <a:pt x="312" y="204"/>
                  </a:lnTo>
                  <a:lnTo>
                    <a:pt x="306" y="216"/>
                  </a:lnTo>
                  <a:lnTo>
                    <a:pt x="306" y="216"/>
                  </a:lnTo>
                  <a:lnTo>
                    <a:pt x="299" y="229"/>
                  </a:lnTo>
                  <a:lnTo>
                    <a:pt x="290" y="242"/>
                  </a:lnTo>
                  <a:lnTo>
                    <a:pt x="274" y="266"/>
                  </a:lnTo>
                  <a:lnTo>
                    <a:pt x="256" y="289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21" y="338"/>
                  </a:lnTo>
                  <a:lnTo>
                    <a:pt x="203" y="363"/>
                  </a:lnTo>
                  <a:lnTo>
                    <a:pt x="187" y="388"/>
                  </a:lnTo>
                  <a:lnTo>
                    <a:pt x="179" y="400"/>
                  </a:lnTo>
                  <a:lnTo>
                    <a:pt x="171" y="414"/>
                  </a:lnTo>
                  <a:lnTo>
                    <a:pt x="171" y="414"/>
                  </a:lnTo>
                  <a:lnTo>
                    <a:pt x="158" y="439"/>
                  </a:lnTo>
                  <a:lnTo>
                    <a:pt x="142" y="464"/>
                  </a:lnTo>
                  <a:lnTo>
                    <a:pt x="127" y="487"/>
                  </a:lnTo>
                  <a:lnTo>
                    <a:pt x="110" y="511"/>
                  </a:lnTo>
                  <a:lnTo>
                    <a:pt x="110" y="511"/>
                  </a:lnTo>
                  <a:lnTo>
                    <a:pt x="95" y="535"/>
                  </a:lnTo>
                  <a:lnTo>
                    <a:pt x="79" y="560"/>
                  </a:lnTo>
                  <a:lnTo>
                    <a:pt x="65" y="585"/>
                  </a:lnTo>
                  <a:lnTo>
                    <a:pt x="49" y="610"/>
                  </a:lnTo>
                  <a:lnTo>
                    <a:pt x="49" y="610"/>
                  </a:lnTo>
                  <a:lnTo>
                    <a:pt x="32" y="631"/>
                  </a:lnTo>
                  <a:lnTo>
                    <a:pt x="25" y="643"/>
                  </a:lnTo>
                  <a:lnTo>
                    <a:pt x="18" y="653"/>
                  </a:lnTo>
                  <a:lnTo>
                    <a:pt x="12" y="665"/>
                  </a:lnTo>
                  <a:lnTo>
                    <a:pt x="6" y="677"/>
                  </a:lnTo>
                  <a:lnTo>
                    <a:pt x="2" y="689"/>
                  </a:lnTo>
                  <a:lnTo>
                    <a:pt x="0" y="704"/>
                  </a:lnTo>
                  <a:lnTo>
                    <a:pt x="0" y="704"/>
                  </a:lnTo>
                  <a:lnTo>
                    <a:pt x="1" y="706"/>
                  </a:lnTo>
                  <a:lnTo>
                    <a:pt x="1" y="707"/>
                  </a:lnTo>
                  <a:lnTo>
                    <a:pt x="3" y="708"/>
                  </a:lnTo>
                  <a:lnTo>
                    <a:pt x="5" y="708"/>
                  </a:lnTo>
                  <a:lnTo>
                    <a:pt x="6" y="708"/>
                  </a:lnTo>
                  <a:lnTo>
                    <a:pt x="9" y="707"/>
                  </a:lnTo>
                  <a:lnTo>
                    <a:pt x="10" y="706"/>
                  </a:lnTo>
                  <a:lnTo>
                    <a:pt x="10" y="704"/>
                  </a:lnTo>
                  <a:lnTo>
                    <a:pt x="10" y="704"/>
                  </a:lnTo>
                  <a:lnTo>
                    <a:pt x="11" y="697"/>
                  </a:lnTo>
                  <a:lnTo>
                    <a:pt x="13" y="689"/>
                  </a:lnTo>
                  <a:lnTo>
                    <a:pt x="17" y="675"/>
                  </a:lnTo>
                  <a:lnTo>
                    <a:pt x="23" y="661"/>
                  </a:lnTo>
                  <a:lnTo>
                    <a:pt x="31" y="649"/>
                  </a:lnTo>
                  <a:lnTo>
                    <a:pt x="40" y="637"/>
                  </a:lnTo>
                  <a:lnTo>
                    <a:pt x="49" y="624"/>
                  </a:lnTo>
                  <a:lnTo>
                    <a:pt x="67" y="600"/>
                  </a:lnTo>
                  <a:lnTo>
                    <a:pt x="67" y="600"/>
                  </a:lnTo>
                  <a:lnTo>
                    <a:pt x="82" y="575"/>
                  </a:lnTo>
                  <a:lnTo>
                    <a:pt x="97" y="552"/>
                  </a:lnTo>
                  <a:lnTo>
                    <a:pt x="112" y="527"/>
                  </a:lnTo>
                  <a:lnTo>
                    <a:pt x="128" y="503"/>
                  </a:lnTo>
                  <a:lnTo>
                    <a:pt x="128" y="503"/>
                  </a:lnTo>
                  <a:lnTo>
                    <a:pt x="143" y="479"/>
                  </a:lnTo>
                  <a:lnTo>
                    <a:pt x="159" y="454"/>
                  </a:lnTo>
                  <a:lnTo>
                    <a:pt x="173" y="429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94" y="391"/>
                  </a:lnTo>
                  <a:lnTo>
                    <a:pt x="202" y="378"/>
                  </a:lnTo>
                  <a:lnTo>
                    <a:pt x="220" y="354"/>
                  </a:lnTo>
                  <a:lnTo>
                    <a:pt x="239" y="329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73" y="282"/>
                  </a:lnTo>
                  <a:lnTo>
                    <a:pt x="281" y="271"/>
                  </a:lnTo>
                  <a:lnTo>
                    <a:pt x="288" y="259"/>
                  </a:lnTo>
                  <a:lnTo>
                    <a:pt x="288" y="259"/>
                  </a:lnTo>
                  <a:lnTo>
                    <a:pt x="303" y="237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334" y="193"/>
                  </a:lnTo>
                  <a:lnTo>
                    <a:pt x="348" y="171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82" y="113"/>
                  </a:lnTo>
                  <a:lnTo>
                    <a:pt x="388" y="100"/>
                  </a:lnTo>
                  <a:lnTo>
                    <a:pt x="394" y="86"/>
                  </a:lnTo>
                  <a:lnTo>
                    <a:pt x="398" y="80"/>
                  </a:lnTo>
                  <a:lnTo>
                    <a:pt x="403" y="75"/>
                  </a:lnTo>
                  <a:lnTo>
                    <a:pt x="403" y="75"/>
                  </a:lnTo>
                  <a:lnTo>
                    <a:pt x="412" y="66"/>
                  </a:lnTo>
                  <a:lnTo>
                    <a:pt x="419" y="5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41" y="30"/>
                  </a:lnTo>
                  <a:lnTo>
                    <a:pt x="446" y="23"/>
                  </a:lnTo>
                  <a:lnTo>
                    <a:pt x="453" y="18"/>
                  </a:lnTo>
                  <a:lnTo>
                    <a:pt x="457" y="15"/>
                  </a:lnTo>
                  <a:lnTo>
                    <a:pt x="461" y="14"/>
                  </a:lnTo>
                  <a:lnTo>
                    <a:pt x="461" y="14"/>
                  </a:lnTo>
                  <a:lnTo>
                    <a:pt x="465" y="12"/>
                  </a:lnTo>
                  <a:lnTo>
                    <a:pt x="466" y="10"/>
                  </a:lnTo>
                  <a:lnTo>
                    <a:pt x="467" y="4"/>
                  </a:lnTo>
                  <a:lnTo>
                    <a:pt x="467" y="4"/>
                  </a:lnTo>
                  <a:lnTo>
                    <a:pt x="467" y="2"/>
                  </a:lnTo>
                  <a:lnTo>
                    <a:pt x="466" y="1"/>
                  </a:lnTo>
                  <a:lnTo>
                    <a:pt x="464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9" y="1"/>
                  </a:lnTo>
                  <a:lnTo>
                    <a:pt x="457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6" name="Freeform 75"/>
            <p:cNvSpPr/>
            <p:nvPr/>
          </p:nvSpPr>
          <p:spPr bwMode="auto">
            <a:xfrm>
              <a:off x="4721225" y="4475163"/>
              <a:ext cx="184150" cy="296863"/>
            </a:xfrm>
            <a:custGeom>
              <a:avLst/>
              <a:gdLst/>
              <a:ahLst/>
              <a:cxnLst>
                <a:cxn ang="0">
                  <a:pos x="339" y="2"/>
                </a:cxn>
                <a:cxn ang="0">
                  <a:pos x="316" y="31"/>
                </a:cxn>
                <a:cxn ang="0">
                  <a:pos x="296" y="63"/>
                </a:cxn>
                <a:cxn ang="0">
                  <a:pos x="268" y="111"/>
                </a:cxn>
                <a:cxn ang="0">
                  <a:pos x="258" y="127"/>
                </a:cxn>
                <a:cxn ang="0">
                  <a:pos x="222" y="181"/>
                </a:cxn>
                <a:cxn ang="0">
                  <a:pos x="209" y="199"/>
                </a:cxn>
                <a:cxn ang="0">
                  <a:pos x="172" y="249"/>
                </a:cxn>
                <a:cxn ang="0">
                  <a:pos x="162" y="268"/>
                </a:cxn>
                <a:cxn ang="0">
                  <a:pos x="121" y="341"/>
                </a:cxn>
                <a:cxn ang="0">
                  <a:pos x="85" y="415"/>
                </a:cxn>
                <a:cxn ang="0">
                  <a:pos x="66" y="449"/>
                </a:cxn>
                <a:cxn ang="0">
                  <a:pos x="47" y="483"/>
                </a:cxn>
                <a:cxn ang="0">
                  <a:pos x="17" y="531"/>
                </a:cxn>
                <a:cxn ang="0">
                  <a:pos x="6" y="547"/>
                </a:cxn>
                <a:cxn ang="0">
                  <a:pos x="2" y="548"/>
                </a:cxn>
                <a:cxn ang="0">
                  <a:pos x="0" y="552"/>
                </a:cxn>
                <a:cxn ang="0">
                  <a:pos x="0" y="556"/>
                </a:cxn>
                <a:cxn ang="0">
                  <a:pos x="3" y="560"/>
                </a:cxn>
                <a:cxn ang="0">
                  <a:pos x="8" y="559"/>
                </a:cxn>
                <a:cxn ang="0">
                  <a:pos x="19" y="546"/>
                </a:cxn>
                <a:cxn ang="0">
                  <a:pos x="47" y="501"/>
                </a:cxn>
                <a:cxn ang="0">
                  <a:pos x="66" y="468"/>
                </a:cxn>
                <a:cxn ang="0">
                  <a:pos x="86" y="435"/>
                </a:cxn>
                <a:cxn ang="0">
                  <a:pos x="124" y="361"/>
                </a:cxn>
                <a:cxn ang="0">
                  <a:pos x="162" y="288"/>
                </a:cxn>
                <a:cxn ang="0">
                  <a:pos x="182" y="250"/>
                </a:cxn>
                <a:cxn ang="0">
                  <a:pos x="206" y="215"/>
                </a:cxn>
                <a:cxn ang="0">
                  <a:pos x="256" y="146"/>
                </a:cxn>
                <a:cxn ang="0">
                  <a:pos x="280" y="111"/>
                </a:cxn>
                <a:cxn ang="0">
                  <a:pos x="302" y="76"/>
                </a:cxn>
                <a:cxn ang="0">
                  <a:pos x="311" y="59"/>
                </a:cxn>
                <a:cxn ang="0">
                  <a:pos x="333" y="23"/>
                </a:cxn>
                <a:cxn ang="0">
                  <a:pos x="346" y="8"/>
                </a:cxn>
                <a:cxn ang="0">
                  <a:pos x="347" y="6"/>
                </a:cxn>
                <a:cxn ang="0">
                  <a:pos x="347" y="3"/>
                </a:cxn>
                <a:cxn ang="0">
                  <a:pos x="344" y="1"/>
                </a:cxn>
                <a:cxn ang="0">
                  <a:pos x="341" y="0"/>
                </a:cxn>
                <a:cxn ang="0">
                  <a:pos x="339" y="2"/>
                </a:cxn>
              </a:cxnLst>
              <a:rect l="0" t="0" r="r" b="b"/>
              <a:pathLst>
                <a:path w="347" h="561">
                  <a:moveTo>
                    <a:pt x="339" y="2"/>
                  </a:moveTo>
                  <a:lnTo>
                    <a:pt x="339" y="2"/>
                  </a:lnTo>
                  <a:lnTo>
                    <a:pt x="327" y="15"/>
                  </a:lnTo>
                  <a:lnTo>
                    <a:pt x="316" y="31"/>
                  </a:lnTo>
                  <a:lnTo>
                    <a:pt x="306" y="46"/>
                  </a:lnTo>
                  <a:lnTo>
                    <a:pt x="296" y="63"/>
                  </a:lnTo>
                  <a:lnTo>
                    <a:pt x="278" y="95"/>
                  </a:lnTo>
                  <a:lnTo>
                    <a:pt x="268" y="111"/>
                  </a:lnTo>
                  <a:lnTo>
                    <a:pt x="258" y="127"/>
                  </a:lnTo>
                  <a:lnTo>
                    <a:pt x="258" y="127"/>
                  </a:lnTo>
                  <a:lnTo>
                    <a:pt x="234" y="163"/>
                  </a:lnTo>
                  <a:lnTo>
                    <a:pt x="222" y="181"/>
                  </a:lnTo>
                  <a:lnTo>
                    <a:pt x="209" y="199"/>
                  </a:lnTo>
                  <a:lnTo>
                    <a:pt x="209" y="199"/>
                  </a:lnTo>
                  <a:lnTo>
                    <a:pt x="184" y="233"/>
                  </a:lnTo>
                  <a:lnTo>
                    <a:pt x="172" y="249"/>
                  </a:lnTo>
                  <a:lnTo>
                    <a:pt x="162" y="268"/>
                  </a:lnTo>
                  <a:lnTo>
                    <a:pt x="162" y="268"/>
                  </a:lnTo>
                  <a:lnTo>
                    <a:pt x="141" y="304"/>
                  </a:lnTo>
                  <a:lnTo>
                    <a:pt x="121" y="341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77" y="433"/>
                  </a:lnTo>
                  <a:lnTo>
                    <a:pt x="66" y="449"/>
                  </a:lnTo>
                  <a:lnTo>
                    <a:pt x="47" y="483"/>
                  </a:lnTo>
                  <a:lnTo>
                    <a:pt x="47" y="483"/>
                  </a:lnTo>
                  <a:lnTo>
                    <a:pt x="27" y="516"/>
                  </a:lnTo>
                  <a:lnTo>
                    <a:pt x="17" y="531"/>
                  </a:lnTo>
                  <a:lnTo>
                    <a:pt x="6" y="547"/>
                  </a:lnTo>
                  <a:lnTo>
                    <a:pt x="6" y="547"/>
                  </a:lnTo>
                  <a:lnTo>
                    <a:pt x="4" y="547"/>
                  </a:lnTo>
                  <a:lnTo>
                    <a:pt x="2" y="548"/>
                  </a:lnTo>
                  <a:lnTo>
                    <a:pt x="1" y="549"/>
                  </a:lnTo>
                  <a:lnTo>
                    <a:pt x="0" y="552"/>
                  </a:lnTo>
                  <a:lnTo>
                    <a:pt x="0" y="556"/>
                  </a:lnTo>
                  <a:lnTo>
                    <a:pt x="0" y="556"/>
                  </a:lnTo>
                  <a:lnTo>
                    <a:pt x="1" y="559"/>
                  </a:lnTo>
                  <a:lnTo>
                    <a:pt x="3" y="560"/>
                  </a:lnTo>
                  <a:lnTo>
                    <a:pt x="6" y="561"/>
                  </a:lnTo>
                  <a:lnTo>
                    <a:pt x="8" y="559"/>
                  </a:lnTo>
                  <a:lnTo>
                    <a:pt x="8" y="559"/>
                  </a:lnTo>
                  <a:lnTo>
                    <a:pt x="19" y="546"/>
                  </a:lnTo>
                  <a:lnTo>
                    <a:pt x="28" y="531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66" y="468"/>
                  </a:lnTo>
                  <a:lnTo>
                    <a:pt x="77" y="451"/>
                  </a:lnTo>
                  <a:lnTo>
                    <a:pt x="86" y="435"/>
                  </a:lnTo>
                  <a:lnTo>
                    <a:pt x="86" y="435"/>
                  </a:lnTo>
                  <a:lnTo>
                    <a:pt x="124" y="361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71" y="269"/>
                  </a:lnTo>
                  <a:lnTo>
                    <a:pt x="182" y="250"/>
                  </a:lnTo>
                  <a:lnTo>
                    <a:pt x="194" y="233"/>
                  </a:lnTo>
                  <a:lnTo>
                    <a:pt x="206" y="215"/>
                  </a:lnTo>
                  <a:lnTo>
                    <a:pt x="232" y="181"/>
                  </a:lnTo>
                  <a:lnTo>
                    <a:pt x="256" y="146"/>
                  </a:lnTo>
                  <a:lnTo>
                    <a:pt x="256" y="146"/>
                  </a:lnTo>
                  <a:lnTo>
                    <a:pt x="280" y="111"/>
                  </a:lnTo>
                  <a:lnTo>
                    <a:pt x="290" y="94"/>
                  </a:lnTo>
                  <a:lnTo>
                    <a:pt x="302" y="76"/>
                  </a:lnTo>
                  <a:lnTo>
                    <a:pt x="302" y="76"/>
                  </a:lnTo>
                  <a:lnTo>
                    <a:pt x="311" y="59"/>
                  </a:lnTo>
                  <a:lnTo>
                    <a:pt x="321" y="41"/>
                  </a:lnTo>
                  <a:lnTo>
                    <a:pt x="333" y="23"/>
                  </a:lnTo>
                  <a:lnTo>
                    <a:pt x="339" y="16"/>
                  </a:lnTo>
                  <a:lnTo>
                    <a:pt x="346" y="8"/>
                  </a:lnTo>
                  <a:lnTo>
                    <a:pt x="346" y="8"/>
                  </a:lnTo>
                  <a:lnTo>
                    <a:pt x="347" y="6"/>
                  </a:lnTo>
                  <a:lnTo>
                    <a:pt x="347" y="5"/>
                  </a:lnTo>
                  <a:lnTo>
                    <a:pt x="347" y="3"/>
                  </a:lnTo>
                  <a:lnTo>
                    <a:pt x="346" y="2"/>
                  </a:lnTo>
                  <a:lnTo>
                    <a:pt x="344" y="1"/>
                  </a:lnTo>
                  <a:lnTo>
                    <a:pt x="343" y="0"/>
                  </a:lnTo>
                  <a:lnTo>
                    <a:pt x="341" y="0"/>
                  </a:lnTo>
                  <a:lnTo>
                    <a:pt x="339" y="2"/>
                  </a:lnTo>
                  <a:lnTo>
                    <a:pt x="3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7" name="Freeform 76"/>
            <p:cNvSpPr/>
            <p:nvPr/>
          </p:nvSpPr>
          <p:spPr bwMode="auto">
            <a:xfrm>
              <a:off x="4767263" y="4535488"/>
              <a:ext cx="120650" cy="196850"/>
            </a:xfrm>
            <a:custGeom>
              <a:avLst/>
              <a:gdLst/>
              <a:ahLst/>
              <a:cxnLst>
                <a:cxn ang="0">
                  <a:pos x="219" y="4"/>
                </a:cxn>
                <a:cxn ang="0">
                  <a:pos x="217" y="14"/>
                </a:cxn>
                <a:cxn ang="0">
                  <a:pos x="204" y="33"/>
                </a:cxn>
                <a:cxn ang="0">
                  <a:pos x="198" y="42"/>
                </a:cxn>
                <a:cxn ang="0">
                  <a:pos x="172" y="85"/>
                </a:cxn>
                <a:cxn ang="0">
                  <a:pos x="157" y="108"/>
                </a:cxn>
                <a:cxn ang="0">
                  <a:pos x="117" y="183"/>
                </a:cxn>
                <a:cxn ang="0">
                  <a:pos x="104" y="207"/>
                </a:cxn>
                <a:cxn ang="0">
                  <a:pos x="77" y="255"/>
                </a:cxn>
                <a:cxn ang="0">
                  <a:pos x="62" y="277"/>
                </a:cxn>
                <a:cxn ang="0">
                  <a:pos x="30" y="319"/>
                </a:cxn>
                <a:cxn ang="0">
                  <a:pos x="7" y="352"/>
                </a:cxn>
                <a:cxn ang="0">
                  <a:pos x="0" y="362"/>
                </a:cxn>
                <a:cxn ang="0">
                  <a:pos x="0" y="367"/>
                </a:cxn>
                <a:cxn ang="0">
                  <a:pos x="2" y="370"/>
                </a:cxn>
                <a:cxn ang="0">
                  <a:pos x="6" y="370"/>
                </a:cxn>
                <a:cxn ang="0">
                  <a:pos x="8" y="368"/>
                </a:cxn>
                <a:cxn ang="0">
                  <a:pos x="16" y="356"/>
                </a:cxn>
                <a:cxn ang="0">
                  <a:pos x="38" y="324"/>
                </a:cxn>
                <a:cxn ang="0">
                  <a:pos x="70" y="282"/>
                </a:cxn>
                <a:cxn ang="0">
                  <a:pos x="86" y="258"/>
                </a:cxn>
                <a:cxn ang="0">
                  <a:pos x="115" y="206"/>
                </a:cxn>
                <a:cxn ang="0">
                  <a:pos x="128" y="180"/>
                </a:cxn>
                <a:cxn ang="0">
                  <a:pos x="159" y="127"/>
                </a:cxn>
                <a:cxn ang="0">
                  <a:pos x="190" y="75"/>
                </a:cxn>
                <a:cxn ang="0">
                  <a:pos x="205" y="49"/>
                </a:cxn>
                <a:cxn ang="0">
                  <a:pos x="222" y="26"/>
                </a:cxn>
                <a:cxn ang="0">
                  <a:pos x="225" y="20"/>
                </a:cxn>
                <a:cxn ang="0">
                  <a:pos x="228" y="10"/>
                </a:cxn>
                <a:cxn ang="0">
                  <a:pos x="228" y="4"/>
                </a:cxn>
                <a:cxn ang="0">
                  <a:pos x="227" y="1"/>
                </a:cxn>
                <a:cxn ang="0">
                  <a:pos x="224" y="0"/>
                </a:cxn>
                <a:cxn ang="0">
                  <a:pos x="220" y="1"/>
                </a:cxn>
                <a:cxn ang="0">
                  <a:pos x="219" y="4"/>
                </a:cxn>
              </a:cxnLst>
              <a:rect l="0" t="0" r="r" b="b"/>
              <a:pathLst>
                <a:path w="228" h="370">
                  <a:moveTo>
                    <a:pt x="219" y="4"/>
                  </a:moveTo>
                  <a:lnTo>
                    <a:pt x="219" y="4"/>
                  </a:lnTo>
                  <a:lnTo>
                    <a:pt x="218" y="9"/>
                  </a:lnTo>
                  <a:lnTo>
                    <a:pt x="217" y="14"/>
                  </a:lnTo>
                  <a:lnTo>
                    <a:pt x="210" y="23"/>
                  </a:lnTo>
                  <a:lnTo>
                    <a:pt x="204" y="33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85" y="63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57" y="108"/>
                  </a:lnTo>
                  <a:lnTo>
                    <a:pt x="144" y="133"/>
                  </a:lnTo>
                  <a:lnTo>
                    <a:pt x="117" y="183"/>
                  </a:lnTo>
                  <a:lnTo>
                    <a:pt x="117" y="183"/>
                  </a:lnTo>
                  <a:lnTo>
                    <a:pt x="104" y="207"/>
                  </a:lnTo>
                  <a:lnTo>
                    <a:pt x="91" y="231"/>
                  </a:lnTo>
                  <a:lnTo>
                    <a:pt x="77" y="255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47" y="298"/>
                  </a:lnTo>
                  <a:lnTo>
                    <a:pt x="30" y="319"/>
                  </a:lnTo>
                  <a:lnTo>
                    <a:pt x="14" y="341"/>
                  </a:lnTo>
                  <a:lnTo>
                    <a:pt x="7" y="352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7"/>
                  </a:lnTo>
                  <a:lnTo>
                    <a:pt x="1" y="369"/>
                  </a:lnTo>
                  <a:lnTo>
                    <a:pt x="2" y="370"/>
                  </a:lnTo>
                  <a:lnTo>
                    <a:pt x="4" y="370"/>
                  </a:lnTo>
                  <a:lnTo>
                    <a:pt x="6" y="370"/>
                  </a:lnTo>
                  <a:lnTo>
                    <a:pt x="7" y="370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6" y="356"/>
                  </a:lnTo>
                  <a:lnTo>
                    <a:pt x="23" y="346"/>
                  </a:lnTo>
                  <a:lnTo>
                    <a:pt x="38" y="324"/>
                  </a:lnTo>
                  <a:lnTo>
                    <a:pt x="55" y="303"/>
                  </a:lnTo>
                  <a:lnTo>
                    <a:pt x="70" y="282"/>
                  </a:lnTo>
                  <a:lnTo>
                    <a:pt x="70" y="282"/>
                  </a:lnTo>
                  <a:lnTo>
                    <a:pt x="86" y="258"/>
                  </a:lnTo>
                  <a:lnTo>
                    <a:pt x="102" y="232"/>
                  </a:lnTo>
                  <a:lnTo>
                    <a:pt x="115" y="206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43" y="153"/>
                  </a:lnTo>
                  <a:lnTo>
                    <a:pt x="159" y="127"/>
                  </a:lnTo>
                  <a:lnTo>
                    <a:pt x="174" y="100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205" y="49"/>
                  </a:lnTo>
                  <a:lnTo>
                    <a:pt x="212" y="37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5" y="20"/>
                  </a:lnTo>
                  <a:lnTo>
                    <a:pt x="227" y="15"/>
                  </a:lnTo>
                  <a:lnTo>
                    <a:pt x="228" y="10"/>
                  </a:lnTo>
                  <a:lnTo>
                    <a:pt x="228" y="4"/>
                  </a:lnTo>
                  <a:lnTo>
                    <a:pt x="228" y="4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19" y="2"/>
                  </a:lnTo>
                  <a:lnTo>
                    <a:pt x="219" y="4"/>
                  </a:lnTo>
                  <a:lnTo>
                    <a:pt x="2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8" name="Freeform 77"/>
            <p:cNvSpPr/>
            <p:nvPr/>
          </p:nvSpPr>
          <p:spPr bwMode="auto">
            <a:xfrm>
              <a:off x="4424363" y="4092575"/>
              <a:ext cx="120650" cy="147638"/>
            </a:xfrm>
            <a:custGeom>
              <a:avLst/>
              <a:gdLst/>
              <a:ahLst/>
              <a:cxnLst>
                <a:cxn ang="0">
                  <a:pos x="219" y="3"/>
                </a:cxn>
                <a:cxn ang="0">
                  <a:pos x="215" y="14"/>
                </a:cxn>
                <a:cxn ang="0">
                  <a:pos x="209" y="23"/>
                </a:cxn>
                <a:cxn ang="0">
                  <a:pos x="192" y="40"/>
                </a:cxn>
                <a:cxn ang="0">
                  <a:pos x="184" y="48"/>
                </a:cxn>
                <a:cxn ang="0">
                  <a:pos x="168" y="67"/>
                </a:cxn>
                <a:cxn ang="0">
                  <a:pos x="161" y="77"/>
                </a:cxn>
                <a:cxn ang="0">
                  <a:pos x="90" y="156"/>
                </a:cxn>
                <a:cxn ang="0">
                  <a:pos x="60" y="192"/>
                </a:cxn>
                <a:cxn ang="0">
                  <a:pos x="32" y="229"/>
                </a:cxn>
                <a:cxn ang="0">
                  <a:pos x="28" y="235"/>
                </a:cxn>
                <a:cxn ang="0">
                  <a:pos x="12" y="250"/>
                </a:cxn>
                <a:cxn ang="0">
                  <a:pos x="3" y="261"/>
                </a:cxn>
                <a:cxn ang="0">
                  <a:pos x="0" y="276"/>
                </a:cxn>
                <a:cxn ang="0">
                  <a:pos x="0" y="278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9" y="278"/>
                </a:cxn>
                <a:cxn ang="0">
                  <a:pos x="10" y="276"/>
                </a:cxn>
                <a:cxn ang="0">
                  <a:pos x="13" y="264"/>
                </a:cxn>
                <a:cxn ang="0">
                  <a:pos x="19" y="255"/>
                </a:cxn>
                <a:cxn ang="0">
                  <a:pos x="37" y="241"/>
                </a:cxn>
                <a:cxn ang="0">
                  <a:pos x="44" y="232"/>
                </a:cxn>
                <a:cxn ang="0">
                  <a:pos x="55" y="214"/>
                </a:cxn>
                <a:cxn ang="0">
                  <a:pos x="61" y="205"/>
                </a:cxn>
                <a:cxn ang="0">
                  <a:pos x="127" y="127"/>
                </a:cxn>
                <a:cxn ang="0">
                  <a:pos x="158" y="92"/>
                </a:cxn>
                <a:cxn ang="0">
                  <a:pos x="189" y="58"/>
                </a:cxn>
                <a:cxn ang="0">
                  <a:pos x="200" y="47"/>
                </a:cxn>
                <a:cxn ang="0">
                  <a:pos x="218" y="28"/>
                </a:cxn>
                <a:cxn ang="0">
                  <a:pos x="226" y="14"/>
                </a:cxn>
                <a:cxn ang="0">
                  <a:pos x="228" y="5"/>
                </a:cxn>
                <a:cxn ang="0">
                  <a:pos x="227" y="2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19" y="3"/>
                </a:cxn>
              </a:cxnLst>
              <a:rect l="0" t="0" r="r" b="b"/>
              <a:pathLst>
                <a:path w="228" h="280">
                  <a:moveTo>
                    <a:pt x="219" y="3"/>
                  </a:moveTo>
                  <a:lnTo>
                    <a:pt x="219" y="3"/>
                  </a:lnTo>
                  <a:lnTo>
                    <a:pt x="218" y="8"/>
                  </a:lnTo>
                  <a:lnTo>
                    <a:pt x="215" y="14"/>
                  </a:lnTo>
                  <a:lnTo>
                    <a:pt x="212" y="19"/>
                  </a:lnTo>
                  <a:lnTo>
                    <a:pt x="209" y="23"/>
                  </a:lnTo>
                  <a:lnTo>
                    <a:pt x="200" y="31"/>
                  </a:lnTo>
                  <a:lnTo>
                    <a:pt x="192" y="40"/>
                  </a:lnTo>
                  <a:lnTo>
                    <a:pt x="192" y="40"/>
                  </a:lnTo>
                  <a:lnTo>
                    <a:pt x="184" y="48"/>
                  </a:lnTo>
                  <a:lnTo>
                    <a:pt x="175" y="57"/>
                  </a:lnTo>
                  <a:lnTo>
                    <a:pt x="168" y="6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25" y="115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60" y="192"/>
                  </a:lnTo>
                  <a:lnTo>
                    <a:pt x="46" y="211"/>
                  </a:lnTo>
                  <a:lnTo>
                    <a:pt x="32" y="229"/>
                  </a:lnTo>
                  <a:lnTo>
                    <a:pt x="32" y="229"/>
                  </a:lnTo>
                  <a:lnTo>
                    <a:pt x="28" y="235"/>
                  </a:lnTo>
                  <a:lnTo>
                    <a:pt x="23" y="241"/>
                  </a:lnTo>
                  <a:lnTo>
                    <a:pt x="12" y="250"/>
                  </a:lnTo>
                  <a:lnTo>
                    <a:pt x="7" y="255"/>
                  </a:lnTo>
                  <a:lnTo>
                    <a:pt x="3" y="261"/>
                  </a:lnTo>
                  <a:lnTo>
                    <a:pt x="1" y="268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79"/>
                  </a:lnTo>
                  <a:lnTo>
                    <a:pt x="9" y="278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11" y="270"/>
                  </a:lnTo>
                  <a:lnTo>
                    <a:pt x="13" y="264"/>
                  </a:lnTo>
                  <a:lnTo>
                    <a:pt x="16" y="259"/>
                  </a:lnTo>
                  <a:lnTo>
                    <a:pt x="19" y="255"/>
                  </a:lnTo>
                  <a:lnTo>
                    <a:pt x="28" y="248"/>
                  </a:lnTo>
                  <a:lnTo>
                    <a:pt x="37" y="241"/>
                  </a:lnTo>
                  <a:lnTo>
                    <a:pt x="37" y="241"/>
                  </a:lnTo>
                  <a:lnTo>
                    <a:pt x="44" y="232"/>
                  </a:lnTo>
                  <a:lnTo>
                    <a:pt x="49" y="223"/>
                  </a:lnTo>
                  <a:lnTo>
                    <a:pt x="55" y="214"/>
                  </a:lnTo>
                  <a:lnTo>
                    <a:pt x="61" y="205"/>
                  </a:lnTo>
                  <a:lnTo>
                    <a:pt x="61" y="205"/>
                  </a:lnTo>
                  <a:lnTo>
                    <a:pt x="127" y="127"/>
                  </a:lnTo>
                  <a:lnTo>
                    <a:pt x="127" y="127"/>
                  </a:lnTo>
                  <a:lnTo>
                    <a:pt x="142" y="109"/>
                  </a:lnTo>
                  <a:lnTo>
                    <a:pt x="158" y="92"/>
                  </a:lnTo>
                  <a:lnTo>
                    <a:pt x="173" y="76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200" y="47"/>
                  </a:lnTo>
                  <a:lnTo>
                    <a:pt x="212" y="34"/>
                  </a:lnTo>
                  <a:lnTo>
                    <a:pt x="218" y="28"/>
                  </a:lnTo>
                  <a:lnTo>
                    <a:pt x="222" y="21"/>
                  </a:lnTo>
                  <a:lnTo>
                    <a:pt x="226" y="14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9" y="3"/>
                  </a:lnTo>
                  <a:lnTo>
                    <a:pt x="2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9" name="Freeform 78"/>
            <p:cNvSpPr/>
            <p:nvPr/>
          </p:nvSpPr>
          <p:spPr bwMode="auto">
            <a:xfrm>
              <a:off x="4487863" y="4100513"/>
              <a:ext cx="95250" cy="125413"/>
            </a:xfrm>
            <a:custGeom>
              <a:avLst/>
              <a:gdLst/>
              <a:ahLst/>
              <a:cxnLst>
                <a:cxn ang="0">
                  <a:pos x="171" y="4"/>
                </a:cxn>
                <a:cxn ang="0">
                  <a:pos x="171" y="4"/>
                </a:cxn>
                <a:cxn ang="0">
                  <a:pos x="169" y="8"/>
                </a:cxn>
                <a:cxn ang="0">
                  <a:pos x="166" y="13"/>
                </a:cxn>
                <a:cxn ang="0">
                  <a:pos x="159" y="21"/>
                </a:cxn>
                <a:cxn ang="0">
                  <a:pos x="150" y="30"/>
                </a:cxn>
                <a:cxn ang="0">
                  <a:pos x="142" y="37"/>
                </a:cxn>
                <a:cxn ang="0">
                  <a:pos x="142" y="37"/>
                </a:cxn>
                <a:cxn ang="0">
                  <a:pos x="129" y="53"/>
                </a:cxn>
                <a:cxn ang="0">
                  <a:pos x="117" y="71"/>
                </a:cxn>
                <a:cxn ang="0">
                  <a:pos x="117" y="71"/>
                </a:cxn>
                <a:cxn ang="0">
                  <a:pos x="82" y="118"/>
                </a:cxn>
                <a:cxn ang="0">
                  <a:pos x="48" y="163"/>
                </a:cxn>
                <a:cxn ang="0">
                  <a:pos x="48" y="163"/>
                </a:cxn>
                <a:cxn ang="0">
                  <a:pos x="37" y="177"/>
                </a:cxn>
                <a:cxn ang="0">
                  <a:pos x="18" y="200"/>
                </a:cxn>
                <a:cxn ang="0">
                  <a:pos x="10" y="212"/>
                </a:cxn>
                <a:cxn ang="0">
                  <a:pos x="4" y="222"/>
                </a:cxn>
                <a:cxn ang="0">
                  <a:pos x="1" y="228"/>
                </a:cxn>
                <a:cxn ang="0">
                  <a:pos x="0" y="231"/>
                </a:cxn>
                <a:cxn ang="0">
                  <a:pos x="0" y="234"/>
                </a:cxn>
                <a:cxn ang="0">
                  <a:pos x="1" y="236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8" y="236"/>
                </a:cxn>
                <a:cxn ang="0">
                  <a:pos x="9" y="235"/>
                </a:cxn>
                <a:cxn ang="0">
                  <a:pos x="10" y="233"/>
                </a:cxn>
                <a:cxn ang="0">
                  <a:pos x="9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9" y="231"/>
                </a:cxn>
                <a:cxn ang="0">
                  <a:pos x="10" y="230"/>
                </a:cxn>
                <a:cxn ang="0">
                  <a:pos x="12" y="228"/>
                </a:cxn>
                <a:cxn ang="0">
                  <a:pos x="16" y="220"/>
                </a:cxn>
                <a:cxn ang="0">
                  <a:pos x="16" y="220"/>
                </a:cxn>
                <a:cxn ang="0">
                  <a:pos x="25" y="209"/>
                </a:cxn>
                <a:cxn ang="0">
                  <a:pos x="35" y="197"/>
                </a:cxn>
                <a:cxn ang="0">
                  <a:pos x="35" y="197"/>
                </a:cxn>
                <a:cxn ang="0">
                  <a:pos x="55" y="169"/>
                </a:cxn>
                <a:cxn ang="0">
                  <a:pos x="76" y="141"/>
                </a:cxn>
                <a:cxn ang="0">
                  <a:pos x="76" y="141"/>
                </a:cxn>
                <a:cxn ang="0">
                  <a:pos x="135" y="63"/>
                </a:cxn>
                <a:cxn ang="0">
                  <a:pos x="135" y="63"/>
                </a:cxn>
                <a:cxn ang="0">
                  <a:pos x="150" y="43"/>
                </a:cxn>
                <a:cxn ang="0">
                  <a:pos x="158" y="34"/>
                </a:cxn>
                <a:cxn ang="0">
                  <a:pos x="167" y="26"/>
                </a:cxn>
                <a:cxn ang="0">
                  <a:pos x="167" y="26"/>
                </a:cxn>
                <a:cxn ang="0">
                  <a:pos x="171" y="21"/>
                </a:cxn>
                <a:cxn ang="0">
                  <a:pos x="176" y="17"/>
                </a:cxn>
                <a:cxn ang="0">
                  <a:pos x="179" y="12"/>
                </a:cxn>
                <a:cxn ang="0">
                  <a:pos x="181" y="6"/>
                </a:cxn>
                <a:cxn ang="0">
                  <a:pos x="181" y="6"/>
                </a:cxn>
                <a:cxn ang="0">
                  <a:pos x="181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1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2" y="2"/>
                </a:cxn>
                <a:cxn ang="0">
                  <a:pos x="171" y="4"/>
                </a:cxn>
                <a:cxn ang="0">
                  <a:pos x="171" y="4"/>
                </a:cxn>
              </a:cxnLst>
              <a:rect l="0" t="0" r="r" b="b"/>
              <a:pathLst>
                <a:path w="181" h="238">
                  <a:moveTo>
                    <a:pt x="171" y="4"/>
                  </a:moveTo>
                  <a:lnTo>
                    <a:pt x="171" y="4"/>
                  </a:lnTo>
                  <a:lnTo>
                    <a:pt x="169" y="8"/>
                  </a:lnTo>
                  <a:lnTo>
                    <a:pt x="166" y="13"/>
                  </a:lnTo>
                  <a:lnTo>
                    <a:pt x="159" y="21"/>
                  </a:lnTo>
                  <a:lnTo>
                    <a:pt x="150" y="30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29" y="53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82" y="118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37" y="177"/>
                  </a:lnTo>
                  <a:lnTo>
                    <a:pt x="18" y="200"/>
                  </a:lnTo>
                  <a:lnTo>
                    <a:pt x="10" y="212"/>
                  </a:lnTo>
                  <a:lnTo>
                    <a:pt x="4" y="222"/>
                  </a:lnTo>
                  <a:lnTo>
                    <a:pt x="1" y="228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1" y="236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8" y="236"/>
                  </a:lnTo>
                  <a:lnTo>
                    <a:pt x="9" y="235"/>
                  </a:lnTo>
                  <a:lnTo>
                    <a:pt x="10" y="233"/>
                  </a:lnTo>
                  <a:lnTo>
                    <a:pt x="9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9" y="231"/>
                  </a:lnTo>
                  <a:lnTo>
                    <a:pt x="10" y="230"/>
                  </a:lnTo>
                  <a:lnTo>
                    <a:pt x="12" y="228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25" y="209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55" y="16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50" y="43"/>
                  </a:lnTo>
                  <a:lnTo>
                    <a:pt x="158" y="34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71" y="21"/>
                  </a:lnTo>
                  <a:lnTo>
                    <a:pt x="176" y="17"/>
                  </a:lnTo>
                  <a:lnTo>
                    <a:pt x="179" y="12"/>
                  </a:lnTo>
                  <a:lnTo>
                    <a:pt x="181" y="6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2" y="2"/>
                  </a:lnTo>
                  <a:lnTo>
                    <a:pt x="171" y="4"/>
                  </a:lnTo>
                  <a:lnTo>
                    <a:pt x="17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0" name="Freeform 79"/>
            <p:cNvSpPr/>
            <p:nvPr/>
          </p:nvSpPr>
          <p:spPr bwMode="auto">
            <a:xfrm>
              <a:off x="4535488" y="4105275"/>
              <a:ext cx="82550" cy="109538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26" y="28"/>
                </a:cxn>
                <a:cxn ang="0">
                  <a:pos x="104" y="55"/>
                </a:cxn>
                <a:cxn ang="0">
                  <a:pos x="62" y="109"/>
                </a:cxn>
                <a:cxn ang="0">
                  <a:pos x="62" y="109"/>
                </a:cxn>
                <a:cxn ang="0">
                  <a:pos x="39" y="137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8" y="174"/>
                </a:cxn>
                <a:cxn ang="0">
                  <a:pos x="3" y="183"/>
                </a:cxn>
                <a:cxn ang="0">
                  <a:pos x="0" y="194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7" y="208"/>
                </a:cxn>
                <a:cxn ang="0">
                  <a:pos x="8" y="207"/>
                </a:cxn>
                <a:cxn ang="0">
                  <a:pos x="9" y="205"/>
                </a:cxn>
                <a:cxn ang="0">
                  <a:pos x="9" y="205"/>
                </a:cxn>
                <a:cxn ang="0">
                  <a:pos x="9" y="197"/>
                </a:cxn>
                <a:cxn ang="0">
                  <a:pos x="11" y="190"/>
                </a:cxn>
                <a:cxn ang="0">
                  <a:pos x="14" y="183"/>
                </a:cxn>
                <a:cxn ang="0">
                  <a:pos x="17" y="177"/>
                </a:cxn>
                <a:cxn ang="0">
                  <a:pos x="27" y="167"/>
                </a:cxn>
                <a:cxn ang="0">
                  <a:pos x="37" y="155"/>
                </a:cxn>
                <a:cxn ang="0">
                  <a:pos x="37" y="155"/>
                </a:cxn>
                <a:cxn ang="0">
                  <a:pos x="45" y="145"/>
                </a:cxn>
                <a:cxn ang="0">
                  <a:pos x="53" y="135"/>
                </a:cxn>
                <a:cxn ang="0">
                  <a:pos x="70" y="114"/>
                </a:cxn>
                <a:cxn ang="0">
                  <a:pos x="70" y="114"/>
                </a:cxn>
                <a:cxn ang="0">
                  <a:pos x="112" y="60"/>
                </a:cxn>
                <a:cxn ang="0">
                  <a:pos x="133" y="34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7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3" y="1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6" h="209">
                  <a:moveTo>
                    <a:pt x="148" y="2"/>
                  </a:moveTo>
                  <a:lnTo>
                    <a:pt x="148" y="2"/>
                  </a:lnTo>
                  <a:lnTo>
                    <a:pt x="126" y="28"/>
                  </a:lnTo>
                  <a:lnTo>
                    <a:pt x="104" y="55"/>
                  </a:lnTo>
                  <a:lnTo>
                    <a:pt x="62" y="109"/>
                  </a:lnTo>
                  <a:lnTo>
                    <a:pt x="62" y="109"/>
                  </a:lnTo>
                  <a:lnTo>
                    <a:pt x="39" y="137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8" y="174"/>
                  </a:lnTo>
                  <a:lnTo>
                    <a:pt x="3" y="183"/>
                  </a:lnTo>
                  <a:lnTo>
                    <a:pt x="0" y="194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7" y="208"/>
                  </a:lnTo>
                  <a:lnTo>
                    <a:pt x="8" y="207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197"/>
                  </a:lnTo>
                  <a:lnTo>
                    <a:pt x="11" y="190"/>
                  </a:lnTo>
                  <a:lnTo>
                    <a:pt x="14" y="183"/>
                  </a:lnTo>
                  <a:lnTo>
                    <a:pt x="17" y="177"/>
                  </a:lnTo>
                  <a:lnTo>
                    <a:pt x="27" y="16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45" y="145"/>
                  </a:lnTo>
                  <a:lnTo>
                    <a:pt x="53" y="135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112" y="60"/>
                  </a:lnTo>
                  <a:lnTo>
                    <a:pt x="133" y="34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7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1" name="Freeform 80"/>
            <p:cNvSpPr/>
            <p:nvPr/>
          </p:nvSpPr>
          <p:spPr bwMode="auto">
            <a:xfrm>
              <a:off x="4570413" y="4111625"/>
              <a:ext cx="82550" cy="106363"/>
            </a:xfrm>
            <a:custGeom>
              <a:avLst/>
              <a:gdLst/>
              <a:ahLst/>
              <a:cxnLst>
                <a:cxn ang="0">
                  <a:pos x="148" y="4"/>
                </a:cxn>
                <a:cxn ang="0">
                  <a:pos x="148" y="4"/>
                </a:cxn>
                <a:cxn ang="0">
                  <a:pos x="132" y="28"/>
                </a:cxn>
                <a:cxn ang="0">
                  <a:pos x="114" y="52"/>
                </a:cxn>
                <a:cxn ang="0">
                  <a:pos x="95" y="76"/>
                </a:cxn>
                <a:cxn ang="0">
                  <a:pos x="77" y="100"/>
                </a:cxn>
                <a:cxn ang="0">
                  <a:pos x="37" y="147"/>
                </a:cxn>
                <a:cxn ang="0">
                  <a:pos x="19" y="16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5" y="200"/>
                </a:cxn>
                <a:cxn ang="0">
                  <a:pos x="7" y="199"/>
                </a:cxn>
                <a:cxn ang="0">
                  <a:pos x="8" y="198"/>
                </a:cxn>
                <a:cxn ang="0">
                  <a:pos x="8" y="198"/>
                </a:cxn>
                <a:cxn ang="0">
                  <a:pos x="27" y="175"/>
                </a:cxn>
                <a:cxn ang="0">
                  <a:pos x="46" y="151"/>
                </a:cxn>
                <a:cxn ang="0">
                  <a:pos x="85" y="104"/>
                </a:cxn>
                <a:cxn ang="0">
                  <a:pos x="104" y="81"/>
                </a:cxn>
                <a:cxn ang="0">
                  <a:pos x="122" y="57"/>
                </a:cxn>
                <a:cxn ang="0">
                  <a:pos x="140" y="34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1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4"/>
                </a:cxn>
                <a:cxn ang="0">
                  <a:pos x="148" y="4"/>
                </a:cxn>
              </a:cxnLst>
              <a:rect l="0" t="0" r="r" b="b"/>
              <a:pathLst>
                <a:path w="156" h="200">
                  <a:moveTo>
                    <a:pt x="148" y="4"/>
                  </a:moveTo>
                  <a:lnTo>
                    <a:pt x="148" y="4"/>
                  </a:lnTo>
                  <a:lnTo>
                    <a:pt x="132" y="28"/>
                  </a:lnTo>
                  <a:lnTo>
                    <a:pt x="114" y="52"/>
                  </a:lnTo>
                  <a:lnTo>
                    <a:pt x="95" y="76"/>
                  </a:lnTo>
                  <a:lnTo>
                    <a:pt x="77" y="100"/>
                  </a:lnTo>
                  <a:lnTo>
                    <a:pt x="37" y="147"/>
                  </a:lnTo>
                  <a:lnTo>
                    <a:pt x="19" y="16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5" y="200"/>
                  </a:lnTo>
                  <a:lnTo>
                    <a:pt x="7" y="199"/>
                  </a:lnTo>
                  <a:lnTo>
                    <a:pt x="8" y="198"/>
                  </a:lnTo>
                  <a:lnTo>
                    <a:pt x="8" y="198"/>
                  </a:lnTo>
                  <a:lnTo>
                    <a:pt x="27" y="175"/>
                  </a:lnTo>
                  <a:lnTo>
                    <a:pt x="46" y="151"/>
                  </a:lnTo>
                  <a:lnTo>
                    <a:pt x="85" y="104"/>
                  </a:lnTo>
                  <a:lnTo>
                    <a:pt x="104" y="81"/>
                  </a:lnTo>
                  <a:lnTo>
                    <a:pt x="122" y="57"/>
                  </a:lnTo>
                  <a:lnTo>
                    <a:pt x="140" y="34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1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2" name="Freeform 81"/>
            <p:cNvSpPr/>
            <p:nvPr/>
          </p:nvSpPr>
          <p:spPr bwMode="auto">
            <a:xfrm>
              <a:off x="4618038" y="4119563"/>
              <a:ext cx="71438" cy="93663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6" y="10"/>
                </a:cxn>
                <a:cxn ang="0">
                  <a:pos x="108" y="20"/>
                </a:cxn>
                <a:cxn ang="0">
                  <a:pos x="101" y="29"/>
                </a:cxn>
                <a:cxn ang="0">
                  <a:pos x="93" y="39"/>
                </a:cxn>
                <a:cxn ang="0">
                  <a:pos x="81" y="60"/>
                </a:cxn>
                <a:cxn ang="0">
                  <a:pos x="66" y="81"/>
                </a:cxn>
                <a:cxn ang="0">
                  <a:pos x="66" y="81"/>
                </a:cxn>
                <a:cxn ang="0">
                  <a:pos x="49" y="106"/>
                </a:cxn>
                <a:cxn ang="0">
                  <a:pos x="31" y="131"/>
                </a:cxn>
                <a:cxn ang="0">
                  <a:pos x="31" y="131"/>
                </a:cxn>
                <a:cxn ang="0">
                  <a:pos x="18" y="150"/>
                </a:cxn>
                <a:cxn ang="0">
                  <a:pos x="9" y="161"/>
                </a:cxn>
                <a:cxn ang="0">
                  <a:pos x="6" y="165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1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3" y="175"/>
                </a:cxn>
                <a:cxn ang="0">
                  <a:pos x="5" y="176"/>
                </a:cxn>
                <a:cxn ang="0">
                  <a:pos x="7" y="175"/>
                </a:cxn>
                <a:cxn ang="0">
                  <a:pos x="7" y="175"/>
                </a:cxn>
                <a:cxn ang="0">
                  <a:pos x="13" y="172"/>
                </a:cxn>
                <a:cxn ang="0">
                  <a:pos x="17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2" y="144"/>
                </a:cxn>
                <a:cxn ang="0">
                  <a:pos x="41" y="132"/>
                </a:cxn>
                <a:cxn ang="0">
                  <a:pos x="59" y="107"/>
                </a:cxn>
                <a:cxn ang="0">
                  <a:pos x="59" y="107"/>
                </a:cxn>
                <a:cxn ang="0">
                  <a:pos x="76" y="82"/>
                </a:cxn>
                <a:cxn ang="0">
                  <a:pos x="92" y="55"/>
                </a:cxn>
                <a:cxn ang="0">
                  <a:pos x="102" y="42"/>
                </a:cxn>
                <a:cxn ang="0">
                  <a:pos x="111" y="30"/>
                </a:cxn>
                <a:cxn ang="0">
                  <a:pos x="121" y="19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4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76">
                  <a:moveTo>
                    <a:pt x="126" y="1"/>
                  </a:moveTo>
                  <a:lnTo>
                    <a:pt x="126" y="1"/>
                  </a:lnTo>
                  <a:lnTo>
                    <a:pt x="116" y="10"/>
                  </a:lnTo>
                  <a:lnTo>
                    <a:pt x="108" y="20"/>
                  </a:lnTo>
                  <a:lnTo>
                    <a:pt x="101" y="29"/>
                  </a:lnTo>
                  <a:lnTo>
                    <a:pt x="93" y="39"/>
                  </a:lnTo>
                  <a:lnTo>
                    <a:pt x="81" y="60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49" y="10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18" y="150"/>
                  </a:lnTo>
                  <a:lnTo>
                    <a:pt x="9" y="161"/>
                  </a:lnTo>
                  <a:lnTo>
                    <a:pt x="6" y="165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1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3" y="175"/>
                  </a:lnTo>
                  <a:lnTo>
                    <a:pt x="5" y="176"/>
                  </a:lnTo>
                  <a:lnTo>
                    <a:pt x="7" y="175"/>
                  </a:lnTo>
                  <a:lnTo>
                    <a:pt x="7" y="175"/>
                  </a:lnTo>
                  <a:lnTo>
                    <a:pt x="13" y="172"/>
                  </a:lnTo>
                  <a:lnTo>
                    <a:pt x="17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2" y="144"/>
                  </a:lnTo>
                  <a:lnTo>
                    <a:pt x="41" y="132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76" y="82"/>
                  </a:lnTo>
                  <a:lnTo>
                    <a:pt x="92" y="55"/>
                  </a:lnTo>
                  <a:lnTo>
                    <a:pt x="102" y="42"/>
                  </a:lnTo>
                  <a:lnTo>
                    <a:pt x="111" y="30"/>
                  </a:lnTo>
                  <a:lnTo>
                    <a:pt x="121" y="19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4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3" name="Freeform 82"/>
            <p:cNvSpPr/>
            <p:nvPr/>
          </p:nvSpPr>
          <p:spPr bwMode="auto">
            <a:xfrm>
              <a:off x="4630738" y="4132263"/>
              <a:ext cx="82550" cy="112713"/>
            </a:xfrm>
            <a:custGeom>
              <a:avLst/>
              <a:gdLst/>
              <a:ahLst/>
              <a:cxnLst>
                <a:cxn ang="0">
                  <a:pos x="149" y="1"/>
                </a:cxn>
                <a:cxn ang="0">
                  <a:pos x="149" y="1"/>
                </a:cxn>
                <a:cxn ang="0">
                  <a:pos x="140" y="13"/>
                </a:cxn>
                <a:cxn ang="0">
                  <a:pos x="131" y="25"/>
                </a:cxn>
                <a:cxn ang="0">
                  <a:pos x="114" y="50"/>
                </a:cxn>
                <a:cxn ang="0">
                  <a:pos x="97" y="75"/>
                </a:cxn>
                <a:cxn ang="0">
                  <a:pos x="80" y="99"/>
                </a:cxn>
                <a:cxn ang="0">
                  <a:pos x="80" y="99"/>
                </a:cxn>
                <a:cxn ang="0">
                  <a:pos x="39" y="152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2" y="212"/>
                </a:cxn>
                <a:cxn ang="0">
                  <a:pos x="5" y="213"/>
                </a:cxn>
                <a:cxn ang="0">
                  <a:pos x="6" y="213"/>
                </a:cxn>
                <a:cxn ang="0">
                  <a:pos x="8" y="212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4" y="206"/>
                </a:cxn>
                <a:cxn ang="0">
                  <a:pos x="14" y="204"/>
                </a:cxn>
                <a:cxn ang="0">
                  <a:pos x="14" y="204"/>
                </a:cxn>
                <a:cxn ang="0">
                  <a:pos x="53" y="151"/>
                </a:cxn>
                <a:cxn ang="0">
                  <a:pos x="92" y="99"/>
                </a:cxn>
                <a:cxn ang="0">
                  <a:pos x="92" y="99"/>
                </a:cxn>
                <a:cxn ang="0">
                  <a:pos x="109" y="76"/>
                </a:cxn>
                <a:cxn ang="0">
                  <a:pos x="123" y="54"/>
                </a:cxn>
                <a:cxn ang="0">
                  <a:pos x="139" y="30"/>
                </a:cxn>
                <a:cxn ang="0">
                  <a:pos x="147" y="18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9" y="1"/>
                </a:cxn>
              </a:cxnLst>
              <a:rect l="0" t="0" r="r" b="b"/>
              <a:pathLst>
                <a:path w="156" h="213">
                  <a:moveTo>
                    <a:pt x="149" y="1"/>
                  </a:moveTo>
                  <a:lnTo>
                    <a:pt x="149" y="1"/>
                  </a:lnTo>
                  <a:lnTo>
                    <a:pt x="140" y="13"/>
                  </a:lnTo>
                  <a:lnTo>
                    <a:pt x="131" y="25"/>
                  </a:lnTo>
                  <a:lnTo>
                    <a:pt x="114" y="50"/>
                  </a:lnTo>
                  <a:lnTo>
                    <a:pt x="97" y="75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39" y="152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8" y="212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4" y="206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53" y="151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109" y="76"/>
                  </a:lnTo>
                  <a:lnTo>
                    <a:pt x="123" y="54"/>
                  </a:lnTo>
                  <a:lnTo>
                    <a:pt x="139" y="30"/>
                  </a:lnTo>
                  <a:lnTo>
                    <a:pt x="147" y="1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4" name="Freeform 83"/>
            <p:cNvSpPr/>
            <p:nvPr/>
          </p:nvSpPr>
          <p:spPr bwMode="auto">
            <a:xfrm>
              <a:off x="4664075" y="4144963"/>
              <a:ext cx="85725" cy="111125"/>
            </a:xfrm>
            <a:custGeom>
              <a:avLst/>
              <a:gdLst/>
              <a:ahLst/>
              <a:cxnLst>
                <a:cxn ang="0">
                  <a:pos x="152" y="3"/>
                </a:cxn>
                <a:cxn ang="0">
                  <a:pos x="152" y="3"/>
                </a:cxn>
                <a:cxn ang="0">
                  <a:pos x="150" y="8"/>
                </a:cxn>
                <a:cxn ang="0">
                  <a:pos x="147" y="12"/>
                </a:cxn>
                <a:cxn ang="0">
                  <a:pos x="139" y="22"/>
                </a:cxn>
                <a:cxn ang="0">
                  <a:pos x="131" y="33"/>
                </a:cxn>
                <a:cxn ang="0">
                  <a:pos x="124" y="41"/>
                </a:cxn>
                <a:cxn ang="0">
                  <a:pos x="124" y="41"/>
                </a:cxn>
                <a:cxn ang="0">
                  <a:pos x="86" y="97"/>
                </a:cxn>
                <a:cxn ang="0">
                  <a:pos x="86" y="97"/>
                </a:cxn>
                <a:cxn ang="0">
                  <a:pos x="66" y="124"/>
                </a:cxn>
                <a:cxn ang="0">
                  <a:pos x="45" y="150"/>
                </a:cxn>
                <a:cxn ang="0">
                  <a:pos x="1" y="201"/>
                </a:cxn>
                <a:cxn ang="0">
                  <a:pos x="1" y="201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8" y="208"/>
                </a:cxn>
                <a:cxn ang="0">
                  <a:pos x="8" y="208"/>
                </a:cxn>
                <a:cxn ang="0">
                  <a:pos x="52" y="155"/>
                </a:cxn>
                <a:cxn ang="0">
                  <a:pos x="74" y="129"/>
                </a:cxn>
                <a:cxn ang="0">
                  <a:pos x="94" y="101"/>
                </a:cxn>
                <a:cxn ang="0">
                  <a:pos x="94" y="101"/>
                </a:cxn>
                <a:cxn ang="0">
                  <a:pos x="113" y="74"/>
                </a:cxn>
                <a:cxn ang="0">
                  <a:pos x="133" y="46"/>
                </a:cxn>
                <a:cxn ang="0">
                  <a:pos x="133" y="46"/>
                </a:cxn>
                <a:cxn ang="0">
                  <a:pos x="140" y="36"/>
                </a:cxn>
                <a:cxn ang="0">
                  <a:pos x="148" y="27"/>
                </a:cxn>
                <a:cxn ang="0">
                  <a:pos x="156" y="16"/>
                </a:cxn>
                <a:cxn ang="0">
                  <a:pos x="159" y="11"/>
                </a:cxn>
                <a:cxn ang="0">
                  <a:pos x="162" y="6"/>
                </a:cxn>
                <a:cxn ang="0">
                  <a:pos x="162" y="6"/>
                </a:cxn>
                <a:cxn ang="0">
                  <a:pos x="162" y="4"/>
                </a:cxn>
                <a:cxn ang="0">
                  <a:pos x="161" y="2"/>
                </a:cxn>
                <a:cxn ang="0">
                  <a:pos x="160" y="1"/>
                </a:cxn>
                <a:cxn ang="0">
                  <a:pos x="158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2"/>
                </a:cxn>
                <a:cxn ang="0">
                  <a:pos x="152" y="3"/>
                </a:cxn>
                <a:cxn ang="0">
                  <a:pos x="152" y="3"/>
                </a:cxn>
              </a:cxnLst>
              <a:rect l="0" t="0" r="r" b="b"/>
              <a:pathLst>
                <a:path w="162" h="209">
                  <a:moveTo>
                    <a:pt x="152" y="3"/>
                  </a:moveTo>
                  <a:lnTo>
                    <a:pt x="152" y="3"/>
                  </a:lnTo>
                  <a:lnTo>
                    <a:pt x="150" y="8"/>
                  </a:lnTo>
                  <a:lnTo>
                    <a:pt x="147" y="12"/>
                  </a:lnTo>
                  <a:lnTo>
                    <a:pt x="139" y="22"/>
                  </a:lnTo>
                  <a:lnTo>
                    <a:pt x="131" y="3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66" y="124"/>
                  </a:lnTo>
                  <a:lnTo>
                    <a:pt x="45" y="150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52" y="155"/>
                  </a:lnTo>
                  <a:lnTo>
                    <a:pt x="74" y="129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113" y="74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40" y="36"/>
                  </a:lnTo>
                  <a:lnTo>
                    <a:pt x="148" y="27"/>
                  </a:lnTo>
                  <a:lnTo>
                    <a:pt x="156" y="16"/>
                  </a:lnTo>
                  <a:lnTo>
                    <a:pt x="159" y="11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2" y="4"/>
                  </a:lnTo>
                  <a:lnTo>
                    <a:pt x="161" y="2"/>
                  </a:lnTo>
                  <a:lnTo>
                    <a:pt x="160" y="1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2"/>
                  </a:lnTo>
                  <a:lnTo>
                    <a:pt x="152" y="3"/>
                  </a:lnTo>
                  <a:lnTo>
                    <a:pt x="1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5" name="Freeform 84"/>
            <p:cNvSpPr/>
            <p:nvPr/>
          </p:nvSpPr>
          <p:spPr bwMode="auto">
            <a:xfrm>
              <a:off x="4706938" y="4162425"/>
              <a:ext cx="74613" cy="112713"/>
            </a:xfrm>
            <a:custGeom>
              <a:avLst/>
              <a:gdLst/>
              <a:ahLst/>
              <a:cxnLst>
                <a:cxn ang="0">
                  <a:pos x="134" y="5"/>
                </a:cxn>
                <a:cxn ang="0">
                  <a:pos x="134" y="5"/>
                </a:cxn>
                <a:cxn ang="0">
                  <a:pos x="133" y="11"/>
                </a:cxn>
                <a:cxn ang="0">
                  <a:pos x="131" y="18"/>
                </a:cxn>
                <a:cxn ang="0">
                  <a:pos x="123" y="32"/>
                </a:cxn>
                <a:cxn ang="0">
                  <a:pos x="115" y="45"/>
                </a:cxn>
                <a:cxn ang="0">
                  <a:pos x="108" y="58"/>
                </a:cxn>
                <a:cxn ang="0">
                  <a:pos x="108" y="58"/>
                </a:cxn>
                <a:cxn ang="0">
                  <a:pos x="93" y="85"/>
                </a:cxn>
                <a:cxn ang="0">
                  <a:pos x="86" y="98"/>
                </a:cxn>
                <a:cxn ang="0">
                  <a:pos x="78" y="112"/>
                </a:cxn>
                <a:cxn ang="0">
                  <a:pos x="78" y="112"/>
                </a:cxn>
                <a:cxn ang="0">
                  <a:pos x="59" y="136"/>
                </a:cxn>
                <a:cxn ang="0">
                  <a:pos x="40" y="159"/>
                </a:cxn>
                <a:cxn ang="0">
                  <a:pos x="21" y="18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1"/>
                </a:cxn>
                <a:cxn ang="0">
                  <a:pos x="3" y="212"/>
                </a:cxn>
                <a:cxn ang="0">
                  <a:pos x="6" y="213"/>
                </a:cxn>
                <a:cxn ang="0">
                  <a:pos x="8" y="213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30" y="186"/>
                </a:cxn>
                <a:cxn ang="0">
                  <a:pos x="51" y="160"/>
                </a:cxn>
                <a:cxn ang="0">
                  <a:pos x="71" y="136"/>
                </a:cxn>
                <a:cxn ang="0">
                  <a:pos x="90" y="110"/>
                </a:cxn>
                <a:cxn ang="0">
                  <a:pos x="90" y="110"/>
                </a:cxn>
                <a:cxn ang="0">
                  <a:pos x="100" y="94"/>
                </a:cxn>
                <a:cxn ang="0">
                  <a:pos x="109" y="79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36" y="27"/>
                </a:cxn>
                <a:cxn ang="0">
                  <a:pos x="141" y="16"/>
                </a:cxn>
                <a:cxn ang="0">
                  <a:pos x="142" y="10"/>
                </a:cxn>
                <a:cxn ang="0">
                  <a:pos x="143" y="5"/>
                </a:cxn>
                <a:cxn ang="0">
                  <a:pos x="143" y="5"/>
                </a:cxn>
                <a:cxn ang="0">
                  <a:pos x="143" y="3"/>
                </a:cxn>
                <a:cxn ang="0">
                  <a:pos x="142" y="1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1"/>
                </a:cxn>
                <a:cxn ang="0">
                  <a:pos x="135" y="3"/>
                </a:cxn>
                <a:cxn ang="0">
                  <a:pos x="134" y="5"/>
                </a:cxn>
                <a:cxn ang="0">
                  <a:pos x="134" y="5"/>
                </a:cxn>
              </a:cxnLst>
              <a:rect l="0" t="0" r="r" b="b"/>
              <a:pathLst>
                <a:path w="143" h="213">
                  <a:moveTo>
                    <a:pt x="134" y="5"/>
                  </a:moveTo>
                  <a:lnTo>
                    <a:pt x="134" y="5"/>
                  </a:lnTo>
                  <a:lnTo>
                    <a:pt x="133" y="11"/>
                  </a:lnTo>
                  <a:lnTo>
                    <a:pt x="131" y="18"/>
                  </a:lnTo>
                  <a:lnTo>
                    <a:pt x="123" y="32"/>
                  </a:lnTo>
                  <a:lnTo>
                    <a:pt x="115" y="45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93" y="85"/>
                  </a:lnTo>
                  <a:lnTo>
                    <a:pt x="86" y="98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59" y="136"/>
                  </a:lnTo>
                  <a:lnTo>
                    <a:pt x="40" y="159"/>
                  </a:lnTo>
                  <a:lnTo>
                    <a:pt x="21" y="18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1"/>
                  </a:lnTo>
                  <a:lnTo>
                    <a:pt x="3" y="212"/>
                  </a:lnTo>
                  <a:lnTo>
                    <a:pt x="6" y="213"/>
                  </a:lnTo>
                  <a:lnTo>
                    <a:pt x="8" y="213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30" y="186"/>
                  </a:lnTo>
                  <a:lnTo>
                    <a:pt x="51" y="160"/>
                  </a:lnTo>
                  <a:lnTo>
                    <a:pt x="71" y="136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100" y="94"/>
                  </a:lnTo>
                  <a:lnTo>
                    <a:pt x="109" y="79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36" y="27"/>
                  </a:lnTo>
                  <a:lnTo>
                    <a:pt x="141" y="16"/>
                  </a:lnTo>
                  <a:lnTo>
                    <a:pt x="142" y="10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3"/>
                  </a:lnTo>
                  <a:lnTo>
                    <a:pt x="142" y="1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1"/>
                  </a:lnTo>
                  <a:lnTo>
                    <a:pt x="135" y="3"/>
                  </a:lnTo>
                  <a:lnTo>
                    <a:pt x="134" y="5"/>
                  </a:lnTo>
                  <a:lnTo>
                    <a:pt x="1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6" name="Freeform 85"/>
            <p:cNvSpPr/>
            <p:nvPr/>
          </p:nvSpPr>
          <p:spPr bwMode="auto">
            <a:xfrm>
              <a:off x="4729163" y="4187825"/>
              <a:ext cx="76200" cy="111125"/>
            </a:xfrm>
            <a:custGeom>
              <a:avLst/>
              <a:gdLst/>
              <a:ahLst/>
              <a:cxnLst>
                <a:cxn ang="0">
                  <a:pos x="134" y="4"/>
                </a:cxn>
                <a:cxn ang="0">
                  <a:pos x="134" y="4"/>
                </a:cxn>
                <a:cxn ang="0">
                  <a:pos x="132" y="10"/>
                </a:cxn>
                <a:cxn ang="0">
                  <a:pos x="130" y="15"/>
                </a:cxn>
                <a:cxn ang="0">
                  <a:pos x="125" y="26"/>
                </a:cxn>
                <a:cxn ang="0">
                  <a:pos x="118" y="37"/>
                </a:cxn>
                <a:cxn ang="0">
                  <a:pos x="110" y="46"/>
                </a:cxn>
                <a:cxn ang="0">
                  <a:pos x="110" y="46"/>
                </a:cxn>
                <a:cxn ang="0">
                  <a:pos x="102" y="60"/>
                </a:cxn>
                <a:cxn ang="0">
                  <a:pos x="94" y="73"/>
                </a:cxn>
                <a:cxn ang="0">
                  <a:pos x="85" y="86"/>
                </a:cxn>
                <a:cxn ang="0">
                  <a:pos x="77" y="100"/>
                </a:cxn>
                <a:cxn ang="0">
                  <a:pos x="77" y="100"/>
                </a:cxn>
                <a:cxn ang="0">
                  <a:pos x="58" y="126"/>
                </a:cxn>
                <a:cxn ang="0">
                  <a:pos x="39" y="151"/>
                </a:cxn>
                <a:cxn ang="0">
                  <a:pos x="19" y="177"/>
                </a:cxn>
                <a:cxn ang="0">
                  <a:pos x="1" y="203"/>
                </a:cxn>
                <a:cxn ang="0">
                  <a:pos x="1" y="203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4" y="210"/>
                </a:cxn>
                <a:cxn ang="0">
                  <a:pos x="7" y="210"/>
                </a:cxn>
                <a:cxn ang="0">
                  <a:pos x="7" y="210"/>
                </a:cxn>
                <a:cxn ang="0">
                  <a:pos x="10" y="209"/>
                </a:cxn>
                <a:cxn ang="0">
                  <a:pos x="12" y="207"/>
                </a:cxn>
                <a:cxn ang="0">
                  <a:pos x="14" y="205"/>
                </a:cxn>
                <a:cxn ang="0">
                  <a:pos x="15" y="202"/>
                </a:cxn>
                <a:cxn ang="0">
                  <a:pos x="15" y="202"/>
                </a:cxn>
                <a:cxn ang="0">
                  <a:pos x="15" y="201"/>
                </a:cxn>
                <a:cxn ang="0">
                  <a:pos x="15" y="201"/>
                </a:cxn>
                <a:cxn ang="0">
                  <a:pos x="33" y="175"/>
                </a:cxn>
                <a:cxn ang="0">
                  <a:pos x="52" y="149"/>
                </a:cxn>
                <a:cxn ang="0">
                  <a:pos x="71" y="124"/>
                </a:cxn>
                <a:cxn ang="0">
                  <a:pos x="90" y="98"/>
                </a:cxn>
                <a:cxn ang="0">
                  <a:pos x="90" y="98"/>
                </a:cxn>
                <a:cxn ang="0">
                  <a:pos x="99" y="84"/>
                </a:cxn>
                <a:cxn ang="0">
                  <a:pos x="106" y="71"/>
                </a:cxn>
                <a:cxn ang="0">
                  <a:pos x="114" y="57"/>
                </a:cxn>
                <a:cxn ang="0">
                  <a:pos x="123" y="45"/>
                </a:cxn>
                <a:cxn ang="0">
                  <a:pos x="123" y="45"/>
                </a:cxn>
                <a:cxn ang="0">
                  <a:pos x="129" y="36"/>
                </a:cxn>
                <a:cxn ang="0">
                  <a:pos x="135" y="26"/>
                </a:cxn>
                <a:cxn ang="0">
                  <a:pos x="140" y="17"/>
                </a:cxn>
                <a:cxn ang="0">
                  <a:pos x="143" y="7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4" y="2"/>
                </a:cxn>
                <a:cxn ang="0">
                  <a:pos x="134" y="4"/>
                </a:cxn>
                <a:cxn ang="0">
                  <a:pos x="134" y="4"/>
                </a:cxn>
              </a:cxnLst>
              <a:rect l="0" t="0" r="r" b="b"/>
              <a:pathLst>
                <a:path w="143" h="210">
                  <a:moveTo>
                    <a:pt x="134" y="4"/>
                  </a:moveTo>
                  <a:lnTo>
                    <a:pt x="134" y="4"/>
                  </a:lnTo>
                  <a:lnTo>
                    <a:pt x="132" y="10"/>
                  </a:lnTo>
                  <a:lnTo>
                    <a:pt x="130" y="15"/>
                  </a:lnTo>
                  <a:lnTo>
                    <a:pt x="125" y="26"/>
                  </a:lnTo>
                  <a:lnTo>
                    <a:pt x="118" y="37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2" y="60"/>
                  </a:lnTo>
                  <a:lnTo>
                    <a:pt x="94" y="73"/>
                  </a:lnTo>
                  <a:lnTo>
                    <a:pt x="85" y="86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58" y="126"/>
                  </a:lnTo>
                  <a:lnTo>
                    <a:pt x="39" y="151"/>
                  </a:lnTo>
                  <a:lnTo>
                    <a:pt x="19" y="177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4" y="210"/>
                  </a:lnTo>
                  <a:lnTo>
                    <a:pt x="7" y="210"/>
                  </a:lnTo>
                  <a:lnTo>
                    <a:pt x="7" y="210"/>
                  </a:lnTo>
                  <a:lnTo>
                    <a:pt x="10" y="209"/>
                  </a:lnTo>
                  <a:lnTo>
                    <a:pt x="12" y="207"/>
                  </a:lnTo>
                  <a:lnTo>
                    <a:pt x="14" y="205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1"/>
                  </a:lnTo>
                  <a:lnTo>
                    <a:pt x="15" y="201"/>
                  </a:lnTo>
                  <a:lnTo>
                    <a:pt x="33" y="175"/>
                  </a:lnTo>
                  <a:lnTo>
                    <a:pt x="52" y="149"/>
                  </a:lnTo>
                  <a:lnTo>
                    <a:pt x="71" y="124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9" y="84"/>
                  </a:lnTo>
                  <a:lnTo>
                    <a:pt x="106" y="71"/>
                  </a:lnTo>
                  <a:lnTo>
                    <a:pt x="114" y="5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9" y="36"/>
                  </a:lnTo>
                  <a:lnTo>
                    <a:pt x="135" y="26"/>
                  </a:lnTo>
                  <a:lnTo>
                    <a:pt x="140" y="17"/>
                  </a:lnTo>
                  <a:lnTo>
                    <a:pt x="143" y="7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2"/>
                  </a:lnTo>
                  <a:lnTo>
                    <a:pt x="134" y="4"/>
                  </a:lnTo>
                  <a:lnTo>
                    <a:pt x="1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7" name="Freeform 86"/>
            <p:cNvSpPr/>
            <p:nvPr/>
          </p:nvSpPr>
          <p:spPr bwMode="auto">
            <a:xfrm>
              <a:off x="4757738" y="4208463"/>
              <a:ext cx="71438" cy="107950"/>
            </a:xfrm>
            <a:custGeom>
              <a:avLst/>
              <a:gdLst/>
              <a:ahLst/>
              <a:cxnLst>
                <a:cxn ang="0">
                  <a:pos x="129" y="3"/>
                </a:cxn>
                <a:cxn ang="0">
                  <a:pos x="129" y="3"/>
                </a:cxn>
                <a:cxn ang="0">
                  <a:pos x="126" y="14"/>
                </a:cxn>
                <a:cxn ang="0">
                  <a:pos x="121" y="25"/>
                </a:cxn>
                <a:cxn ang="0">
                  <a:pos x="115" y="35"/>
                </a:cxn>
                <a:cxn ang="0">
                  <a:pos x="109" y="44"/>
                </a:cxn>
                <a:cxn ang="0">
                  <a:pos x="109" y="44"/>
                </a:cxn>
                <a:cxn ang="0">
                  <a:pos x="100" y="57"/>
                </a:cxn>
                <a:cxn ang="0">
                  <a:pos x="93" y="69"/>
                </a:cxn>
                <a:cxn ang="0">
                  <a:pos x="77" y="95"/>
                </a:cxn>
                <a:cxn ang="0">
                  <a:pos x="77" y="95"/>
                </a:cxn>
                <a:cxn ang="0">
                  <a:pos x="59" y="121"/>
                </a:cxn>
                <a:cxn ang="0">
                  <a:pos x="41" y="147"/>
                </a:cxn>
                <a:cxn ang="0">
                  <a:pos x="21" y="17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13" y="198"/>
                </a:cxn>
                <a:cxn ang="0">
                  <a:pos x="13" y="198"/>
                </a:cxn>
                <a:cxn ang="0">
                  <a:pos x="14" y="196"/>
                </a:cxn>
                <a:cxn ang="0">
                  <a:pos x="14" y="196"/>
                </a:cxn>
                <a:cxn ang="0">
                  <a:pos x="32" y="172"/>
                </a:cxn>
                <a:cxn ang="0">
                  <a:pos x="51" y="149"/>
                </a:cxn>
                <a:cxn ang="0">
                  <a:pos x="68" y="124"/>
                </a:cxn>
                <a:cxn ang="0">
                  <a:pos x="84" y="100"/>
                </a:cxn>
                <a:cxn ang="0">
                  <a:pos x="84" y="100"/>
                </a:cxn>
                <a:cxn ang="0">
                  <a:pos x="101" y="74"/>
                </a:cxn>
                <a:cxn ang="0">
                  <a:pos x="108" y="62"/>
                </a:cxn>
                <a:cxn ang="0">
                  <a:pos x="117" y="50"/>
                </a:cxn>
                <a:cxn ang="0">
                  <a:pos x="117" y="50"/>
                </a:cxn>
                <a:cxn ang="0">
                  <a:pos x="124" y="39"/>
                </a:cxn>
                <a:cxn ang="0">
                  <a:pos x="130" y="29"/>
                </a:cxn>
                <a:cxn ang="0">
                  <a:pos x="134" y="17"/>
                </a:cxn>
                <a:cxn ang="0">
                  <a:pos x="137" y="5"/>
                </a:cxn>
                <a:cxn ang="0">
                  <a:pos x="137" y="5"/>
                </a:cxn>
                <a:cxn ang="0">
                  <a:pos x="137" y="3"/>
                </a:cxn>
                <a:cxn ang="0">
                  <a:pos x="137" y="2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1"/>
                </a:cxn>
                <a:cxn ang="0">
                  <a:pos x="129" y="3"/>
                </a:cxn>
                <a:cxn ang="0">
                  <a:pos x="129" y="3"/>
                </a:cxn>
              </a:cxnLst>
              <a:rect l="0" t="0" r="r" b="b"/>
              <a:pathLst>
                <a:path w="137" h="204">
                  <a:moveTo>
                    <a:pt x="129" y="3"/>
                  </a:moveTo>
                  <a:lnTo>
                    <a:pt x="129" y="3"/>
                  </a:lnTo>
                  <a:lnTo>
                    <a:pt x="126" y="14"/>
                  </a:lnTo>
                  <a:lnTo>
                    <a:pt x="121" y="25"/>
                  </a:lnTo>
                  <a:lnTo>
                    <a:pt x="115" y="35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0" y="57"/>
                  </a:lnTo>
                  <a:lnTo>
                    <a:pt x="93" y="69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59" y="121"/>
                  </a:lnTo>
                  <a:lnTo>
                    <a:pt x="41" y="147"/>
                  </a:lnTo>
                  <a:lnTo>
                    <a:pt x="21" y="17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32" y="172"/>
                  </a:lnTo>
                  <a:lnTo>
                    <a:pt x="51" y="149"/>
                  </a:lnTo>
                  <a:lnTo>
                    <a:pt x="68" y="12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101" y="74"/>
                  </a:lnTo>
                  <a:lnTo>
                    <a:pt x="108" y="62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24" y="39"/>
                  </a:lnTo>
                  <a:lnTo>
                    <a:pt x="130" y="29"/>
                  </a:lnTo>
                  <a:lnTo>
                    <a:pt x="134" y="17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7" y="2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1"/>
                  </a:lnTo>
                  <a:lnTo>
                    <a:pt x="129" y="3"/>
                  </a:lnTo>
                  <a:lnTo>
                    <a:pt x="1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8" name="Freeform 87"/>
            <p:cNvSpPr/>
            <p:nvPr/>
          </p:nvSpPr>
          <p:spPr bwMode="auto">
            <a:xfrm>
              <a:off x="4767263" y="4238625"/>
              <a:ext cx="82550" cy="119063"/>
            </a:xfrm>
            <a:custGeom>
              <a:avLst/>
              <a:gdLst/>
              <a:ahLst/>
              <a:cxnLst>
                <a:cxn ang="0">
                  <a:pos x="147" y="3"/>
                </a:cxn>
                <a:cxn ang="0">
                  <a:pos x="147" y="3"/>
                </a:cxn>
                <a:cxn ang="0">
                  <a:pos x="146" y="9"/>
                </a:cxn>
                <a:cxn ang="0">
                  <a:pos x="144" y="15"/>
                </a:cxn>
                <a:cxn ang="0">
                  <a:pos x="139" y="27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16" y="64"/>
                </a:cxn>
                <a:cxn ang="0">
                  <a:pos x="107" y="79"/>
                </a:cxn>
                <a:cxn ang="0">
                  <a:pos x="86" y="107"/>
                </a:cxn>
                <a:cxn ang="0">
                  <a:pos x="86" y="107"/>
                </a:cxn>
                <a:cxn ang="0">
                  <a:pos x="66" y="135"/>
                </a:cxn>
                <a:cxn ang="0">
                  <a:pos x="46" y="162"/>
                </a:cxn>
                <a:cxn ang="0">
                  <a:pos x="24" y="188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4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5"/>
                </a:cxn>
                <a:cxn ang="0">
                  <a:pos x="53" y="168"/>
                </a:cxn>
                <a:cxn ang="0">
                  <a:pos x="74" y="140"/>
                </a:cxn>
                <a:cxn ang="0">
                  <a:pos x="94" y="112"/>
                </a:cxn>
                <a:cxn ang="0">
                  <a:pos x="94" y="112"/>
                </a:cxn>
                <a:cxn ang="0">
                  <a:pos x="114" y="83"/>
                </a:cxn>
                <a:cxn ang="0">
                  <a:pos x="134" y="55"/>
                </a:cxn>
                <a:cxn ang="0">
                  <a:pos x="134" y="55"/>
                </a:cxn>
                <a:cxn ang="0">
                  <a:pos x="141" y="43"/>
                </a:cxn>
                <a:cxn ang="0">
                  <a:pos x="148" y="31"/>
                </a:cxn>
                <a:cxn ang="0">
                  <a:pos x="153" y="18"/>
                </a:cxn>
                <a:cxn ang="0">
                  <a:pos x="155" y="12"/>
                </a:cxn>
                <a:cxn ang="0">
                  <a:pos x="156" y="6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2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8" y="1"/>
                </a:cxn>
                <a:cxn ang="0">
                  <a:pos x="147" y="3"/>
                </a:cxn>
                <a:cxn ang="0">
                  <a:pos x="147" y="3"/>
                </a:cxn>
              </a:cxnLst>
              <a:rect l="0" t="0" r="r" b="b"/>
              <a:pathLst>
                <a:path w="156" h="224">
                  <a:moveTo>
                    <a:pt x="147" y="3"/>
                  </a:moveTo>
                  <a:lnTo>
                    <a:pt x="147" y="3"/>
                  </a:lnTo>
                  <a:lnTo>
                    <a:pt x="146" y="9"/>
                  </a:lnTo>
                  <a:lnTo>
                    <a:pt x="144" y="15"/>
                  </a:lnTo>
                  <a:lnTo>
                    <a:pt x="139" y="27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6" y="64"/>
                  </a:lnTo>
                  <a:lnTo>
                    <a:pt x="107" y="79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66" y="135"/>
                  </a:lnTo>
                  <a:lnTo>
                    <a:pt x="46" y="162"/>
                  </a:lnTo>
                  <a:lnTo>
                    <a:pt x="24" y="188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4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5"/>
                  </a:lnTo>
                  <a:lnTo>
                    <a:pt x="53" y="168"/>
                  </a:lnTo>
                  <a:lnTo>
                    <a:pt x="74" y="140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114" y="83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41" y="43"/>
                  </a:lnTo>
                  <a:lnTo>
                    <a:pt x="148" y="31"/>
                  </a:lnTo>
                  <a:lnTo>
                    <a:pt x="153" y="18"/>
                  </a:lnTo>
                  <a:lnTo>
                    <a:pt x="155" y="12"/>
                  </a:lnTo>
                  <a:lnTo>
                    <a:pt x="156" y="6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2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8" y="1"/>
                  </a:lnTo>
                  <a:lnTo>
                    <a:pt x="147" y="3"/>
                  </a:lnTo>
                  <a:lnTo>
                    <a:pt x="1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9" name="Freeform 88"/>
            <p:cNvSpPr/>
            <p:nvPr/>
          </p:nvSpPr>
          <p:spPr bwMode="auto">
            <a:xfrm>
              <a:off x="4779963" y="4270375"/>
              <a:ext cx="90488" cy="128588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61" y="4"/>
                </a:cxn>
                <a:cxn ang="0">
                  <a:pos x="159" y="13"/>
                </a:cxn>
                <a:cxn ang="0">
                  <a:pos x="155" y="22"/>
                </a:cxn>
                <a:cxn ang="0">
                  <a:pos x="150" y="31"/>
                </a:cxn>
                <a:cxn ang="0">
                  <a:pos x="144" y="39"/>
                </a:cxn>
                <a:cxn ang="0">
                  <a:pos x="130" y="56"/>
                </a:cxn>
                <a:cxn ang="0">
                  <a:pos x="118" y="70"/>
                </a:cxn>
                <a:cxn ang="0">
                  <a:pos x="118" y="70"/>
                </a:cxn>
                <a:cxn ang="0">
                  <a:pos x="96" y="98"/>
                </a:cxn>
                <a:cxn ang="0">
                  <a:pos x="74" y="127"/>
                </a:cxn>
                <a:cxn ang="0">
                  <a:pos x="74" y="127"/>
                </a:cxn>
                <a:cxn ang="0">
                  <a:pos x="51" y="160"/>
                </a:cxn>
                <a:cxn ang="0">
                  <a:pos x="26" y="193"/>
                </a:cxn>
                <a:cxn ang="0">
                  <a:pos x="26" y="193"/>
                </a:cxn>
                <a:cxn ang="0">
                  <a:pos x="18" y="202"/>
                </a:cxn>
                <a:cxn ang="0">
                  <a:pos x="10" y="213"/>
                </a:cxn>
                <a:cxn ang="0">
                  <a:pos x="4" y="225"/>
                </a:cxn>
                <a:cxn ang="0">
                  <a:pos x="2" y="231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1" y="240"/>
                </a:cxn>
                <a:cxn ang="0">
                  <a:pos x="2" y="243"/>
                </a:cxn>
                <a:cxn ang="0">
                  <a:pos x="3" y="243"/>
                </a:cxn>
                <a:cxn ang="0">
                  <a:pos x="5" y="243"/>
                </a:cxn>
                <a:cxn ang="0">
                  <a:pos x="7" y="243"/>
                </a:cxn>
                <a:cxn ang="0">
                  <a:pos x="8" y="241"/>
                </a:cxn>
                <a:cxn ang="0">
                  <a:pos x="9" y="239"/>
                </a:cxn>
                <a:cxn ang="0">
                  <a:pos x="9" y="239"/>
                </a:cxn>
                <a:cxn ang="0">
                  <a:pos x="11" y="232"/>
                </a:cxn>
                <a:cxn ang="0">
                  <a:pos x="15" y="224"/>
                </a:cxn>
                <a:cxn ang="0">
                  <a:pos x="19" y="217"/>
                </a:cxn>
                <a:cxn ang="0">
                  <a:pos x="24" y="209"/>
                </a:cxn>
                <a:cxn ang="0">
                  <a:pos x="35" y="196"/>
                </a:cxn>
                <a:cxn ang="0">
                  <a:pos x="44" y="182"/>
                </a:cxn>
                <a:cxn ang="0">
                  <a:pos x="44" y="182"/>
                </a:cxn>
                <a:cxn ang="0">
                  <a:pos x="69" y="150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17" y="87"/>
                </a:cxn>
                <a:cxn ang="0">
                  <a:pos x="141" y="57"/>
                </a:cxn>
                <a:cxn ang="0">
                  <a:pos x="141" y="57"/>
                </a:cxn>
                <a:cxn ang="0">
                  <a:pos x="150" y="46"/>
                </a:cxn>
                <a:cxn ang="0">
                  <a:pos x="158" y="33"/>
                </a:cxn>
                <a:cxn ang="0">
                  <a:pos x="167" y="20"/>
                </a:cxn>
                <a:cxn ang="0">
                  <a:pos x="169" y="13"/>
                </a:cxn>
                <a:cxn ang="0">
                  <a:pos x="171" y="6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7" y="1"/>
                </a:cxn>
                <a:cxn ang="0">
                  <a:pos x="166" y="0"/>
                </a:cxn>
                <a:cxn ang="0">
                  <a:pos x="164" y="1"/>
                </a:cxn>
                <a:cxn ang="0">
                  <a:pos x="163" y="2"/>
                </a:cxn>
                <a:cxn ang="0">
                  <a:pos x="161" y="4"/>
                </a:cxn>
                <a:cxn ang="0">
                  <a:pos x="161" y="4"/>
                </a:cxn>
              </a:cxnLst>
              <a:rect l="0" t="0" r="r" b="b"/>
              <a:pathLst>
                <a:path w="171" h="243">
                  <a:moveTo>
                    <a:pt x="161" y="4"/>
                  </a:moveTo>
                  <a:lnTo>
                    <a:pt x="161" y="4"/>
                  </a:lnTo>
                  <a:lnTo>
                    <a:pt x="159" y="13"/>
                  </a:lnTo>
                  <a:lnTo>
                    <a:pt x="155" y="22"/>
                  </a:lnTo>
                  <a:lnTo>
                    <a:pt x="150" y="31"/>
                  </a:lnTo>
                  <a:lnTo>
                    <a:pt x="144" y="39"/>
                  </a:lnTo>
                  <a:lnTo>
                    <a:pt x="130" y="56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96" y="98"/>
                  </a:lnTo>
                  <a:lnTo>
                    <a:pt x="74" y="127"/>
                  </a:lnTo>
                  <a:lnTo>
                    <a:pt x="74" y="127"/>
                  </a:lnTo>
                  <a:lnTo>
                    <a:pt x="51" y="16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18" y="202"/>
                  </a:lnTo>
                  <a:lnTo>
                    <a:pt x="10" y="213"/>
                  </a:lnTo>
                  <a:lnTo>
                    <a:pt x="4" y="225"/>
                  </a:lnTo>
                  <a:lnTo>
                    <a:pt x="2" y="231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1" y="240"/>
                  </a:lnTo>
                  <a:lnTo>
                    <a:pt x="2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7" y="243"/>
                  </a:lnTo>
                  <a:lnTo>
                    <a:pt x="8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1" y="232"/>
                  </a:lnTo>
                  <a:lnTo>
                    <a:pt x="15" y="224"/>
                  </a:lnTo>
                  <a:lnTo>
                    <a:pt x="19" y="217"/>
                  </a:lnTo>
                  <a:lnTo>
                    <a:pt x="24" y="209"/>
                  </a:lnTo>
                  <a:lnTo>
                    <a:pt x="35" y="19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69" y="150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17" y="87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50" y="46"/>
                  </a:lnTo>
                  <a:lnTo>
                    <a:pt x="158" y="33"/>
                  </a:lnTo>
                  <a:lnTo>
                    <a:pt x="167" y="20"/>
                  </a:lnTo>
                  <a:lnTo>
                    <a:pt x="169" y="13"/>
                  </a:lnTo>
                  <a:lnTo>
                    <a:pt x="171" y="6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7" y="1"/>
                  </a:lnTo>
                  <a:lnTo>
                    <a:pt x="166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0" name="Freeform 89"/>
            <p:cNvSpPr/>
            <p:nvPr/>
          </p:nvSpPr>
          <p:spPr bwMode="auto">
            <a:xfrm>
              <a:off x="4784725" y="4294188"/>
              <a:ext cx="106363" cy="146050"/>
            </a:xfrm>
            <a:custGeom>
              <a:avLst/>
              <a:gdLst/>
              <a:ahLst/>
              <a:cxnLst>
                <a:cxn ang="0">
                  <a:pos x="200" y="3"/>
                </a:cxn>
                <a:cxn ang="0">
                  <a:pos x="198" y="0"/>
                </a:cxn>
                <a:cxn ang="0">
                  <a:pos x="194" y="0"/>
                </a:cxn>
                <a:cxn ang="0">
                  <a:pos x="192" y="2"/>
                </a:cxn>
                <a:cxn ang="0">
                  <a:pos x="191" y="6"/>
                </a:cxn>
                <a:cxn ang="0">
                  <a:pos x="190" y="9"/>
                </a:cxn>
                <a:cxn ang="0">
                  <a:pos x="182" y="23"/>
                </a:cxn>
                <a:cxn ang="0">
                  <a:pos x="168" y="41"/>
                </a:cxn>
                <a:cxn ang="0">
                  <a:pos x="141" y="71"/>
                </a:cxn>
                <a:cxn ang="0">
                  <a:pos x="129" y="87"/>
                </a:cxn>
                <a:cxn ang="0">
                  <a:pos x="94" y="134"/>
                </a:cxn>
                <a:cxn ang="0">
                  <a:pos x="70" y="173"/>
                </a:cxn>
                <a:cxn ang="0">
                  <a:pos x="44" y="211"/>
                </a:cxn>
                <a:cxn ang="0">
                  <a:pos x="23" y="235"/>
                </a:cxn>
                <a:cxn ang="0">
                  <a:pos x="7" y="254"/>
                </a:cxn>
                <a:cxn ang="0">
                  <a:pos x="3" y="262"/>
                </a:cxn>
                <a:cxn ang="0">
                  <a:pos x="0" y="266"/>
                </a:cxn>
                <a:cxn ang="0">
                  <a:pos x="0" y="270"/>
                </a:cxn>
                <a:cxn ang="0">
                  <a:pos x="1" y="273"/>
                </a:cxn>
                <a:cxn ang="0">
                  <a:pos x="7" y="274"/>
                </a:cxn>
                <a:cxn ang="0">
                  <a:pos x="9" y="272"/>
                </a:cxn>
                <a:cxn ang="0">
                  <a:pos x="12" y="267"/>
                </a:cxn>
                <a:cxn ang="0">
                  <a:pos x="22" y="252"/>
                </a:cxn>
                <a:cxn ang="0">
                  <a:pos x="37" y="235"/>
                </a:cxn>
                <a:cxn ang="0">
                  <a:pos x="62" y="201"/>
                </a:cxn>
                <a:cxn ang="0">
                  <a:pos x="90" y="158"/>
                </a:cxn>
                <a:cxn ang="0">
                  <a:pos x="118" y="116"/>
                </a:cxn>
                <a:cxn ang="0">
                  <a:pos x="133" y="97"/>
                </a:cxn>
                <a:cxn ang="0">
                  <a:pos x="179" y="41"/>
                </a:cxn>
                <a:cxn ang="0">
                  <a:pos x="187" y="33"/>
                </a:cxn>
                <a:cxn ang="0">
                  <a:pos x="197" y="19"/>
                </a:cxn>
                <a:cxn ang="0">
                  <a:pos x="200" y="8"/>
                </a:cxn>
                <a:cxn ang="0">
                  <a:pos x="200" y="3"/>
                </a:cxn>
              </a:cxnLst>
              <a:rect l="0" t="0" r="r" b="b"/>
              <a:pathLst>
                <a:path w="200" h="275">
                  <a:moveTo>
                    <a:pt x="200" y="3"/>
                  </a:moveTo>
                  <a:lnTo>
                    <a:pt x="200" y="3"/>
                  </a:lnTo>
                  <a:lnTo>
                    <a:pt x="199" y="1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4" y="0"/>
                  </a:lnTo>
                  <a:lnTo>
                    <a:pt x="193" y="1"/>
                  </a:lnTo>
                  <a:lnTo>
                    <a:pt x="192" y="2"/>
                  </a:lnTo>
                  <a:lnTo>
                    <a:pt x="191" y="4"/>
                  </a:lnTo>
                  <a:lnTo>
                    <a:pt x="191" y="6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89" y="14"/>
                  </a:lnTo>
                  <a:lnTo>
                    <a:pt x="182" y="23"/>
                  </a:lnTo>
                  <a:lnTo>
                    <a:pt x="174" y="34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29" y="87"/>
                  </a:lnTo>
                  <a:lnTo>
                    <a:pt x="117" y="102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70" y="173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34" y="222"/>
                  </a:lnTo>
                  <a:lnTo>
                    <a:pt x="23" y="235"/>
                  </a:lnTo>
                  <a:lnTo>
                    <a:pt x="12" y="248"/>
                  </a:lnTo>
                  <a:lnTo>
                    <a:pt x="7" y="254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1" y="263"/>
                  </a:lnTo>
                  <a:lnTo>
                    <a:pt x="0" y="266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12" y="267"/>
                  </a:lnTo>
                  <a:lnTo>
                    <a:pt x="15" y="262"/>
                  </a:lnTo>
                  <a:lnTo>
                    <a:pt x="22" y="252"/>
                  </a:lnTo>
                  <a:lnTo>
                    <a:pt x="37" y="235"/>
                  </a:lnTo>
                  <a:lnTo>
                    <a:pt x="37" y="235"/>
                  </a:lnTo>
                  <a:lnTo>
                    <a:pt x="50" y="218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90" y="158"/>
                  </a:lnTo>
                  <a:lnTo>
                    <a:pt x="104" y="13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33" y="97"/>
                  </a:lnTo>
                  <a:lnTo>
                    <a:pt x="148" y="78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7" y="33"/>
                  </a:lnTo>
                  <a:lnTo>
                    <a:pt x="194" y="23"/>
                  </a:lnTo>
                  <a:lnTo>
                    <a:pt x="197" y="19"/>
                  </a:lnTo>
                  <a:lnTo>
                    <a:pt x="199" y="14"/>
                  </a:lnTo>
                  <a:lnTo>
                    <a:pt x="200" y="8"/>
                  </a:lnTo>
                  <a:lnTo>
                    <a:pt x="200" y="3"/>
                  </a:lnTo>
                  <a:lnTo>
                    <a:pt x="2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1" name="Freeform 90"/>
            <p:cNvSpPr/>
            <p:nvPr/>
          </p:nvSpPr>
          <p:spPr bwMode="auto">
            <a:xfrm>
              <a:off x="4784725" y="4329113"/>
              <a:ext cx="119063" cy="150813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16" y="1"/>
                </a:cxn>
                <a:cxn ang="0">
                  <a:pos x="201" y="16"/>
                </a:cxn>
                <a:cxn ang="0">
                  <a:pos x="187" y="33"/>
                </a:cxn>
                <a:cxn ang="0">
                  <a:pos x="160" y="66"/>
                </a:cxn>
                <a:cxn ang="0">
                  <a:pos x="135" y="100"/>
                </a:cxn>
                <a:cxn ang="0">
                  <a:pos x="110" y="136"/>
                </a:cxn>
                <a:cxn ang="0">
                  <a:pos x="110" y="136"/>
                </a:cxn>
                <a:cxn ang="0">
                  <a:pos x="85" y="173"/>
                </a:cxn>
                <a:cxn ang="0">
                  <a:pos x="60" y="209"/>
                </a:cxn>
                <a:cxn ang="0">
                  <a:pos x="47" y="227"/>
                </a:cxn>
                <a:cxn ang="0">
                  <a:pos x="32" y="244"/>
                </a:cxn>
                <a:cxn ang="0">
                  <a:pos x="18" y="261"/>
                </a:cxn>
                <a:cxn ang="0">
                  <a:pos x="1" y="278"/>
                </a:cxn>
                <a:cxn ang="0">
                  <a:pos x="1" y="278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0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4" y="285"/>
                </a:cxn>
                <a:cxn ang="0">
                  <a:pos x="6" y="285"/>
                </a:cxn>
                <a:cxn ang="0">
                  <a:pos x="8" y="284"/>
                </a:cxn>
                <a:cxn ang="0">
                  <a:pos x="8" y="284"/>
                </a:cxn>
                <a:cxn ang="0">
                  <a:pos x="24" y="268"/>
                </a:cxn>
                <a:cxn ang="0">
                  <a:pos x="38" y="253"/>
                </a:cxn>
                <a:cxn ang="0">
                  <a:pos x="53" y="236"/>
                </a:cxn>
                <a:cxn ang="0">
                  <a:pos x="66" y="219"/>
                </a:cxn>
                <a:cxn ang="0">
                  <a:pos x="91" y="183"/>
                </a:cxn>
                <a:cxn ang="0">
                  <a:pos x="116" y="147"/>
                </a:cxn>
                <a:cxn ang="0">
                  <a:pos x="141" y="111"/>
                </a:cxn>
                <a:cxn ang="0">
                  <a:pos x="166" y="76"/>
                </a:cxn>
                <a:cxn ang="0">
                  <a:pos x="179" y="58"/>
                </a:cxn>
                <a:cxn ang="0">
                  <a:pos x="193" y="40"/>
                </a:cxn>
                <a:cxn ang="0">
                  <a:pos x="207" y="24"/>
                </a:cxn>
                <a:cxn ang="0">
                  <a:pos x="222" y="8"/>
                </a:cxn>
                <a:cxn ang="0">
                  <a:pos x="222" y="8"/>
                </a:cxn>
                <a:cxn ang="0">
                  <a:pos x="223" y="6"/>
                </a:cxn>
                <a:cxn ang="0">
                  <a:pos x="224" y="4"/>
                </a:cxn>
                <a:cxn ang="0">
                  <a:pos x="223" y="3"/>
                </a:cxn>
                <a:cxn ang="0">
                  <a:pos x="222" y="1"/>
                </a:cxn>
                <a:cxn ang="0">
                  <a:pos x="221" y="0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6" y="1"/>
                </a:cxn>
              </a:cxnLst>
              <a:rect l="0" t="0" r="r" b="b"/>
              <a:pathLst>
                <a:path w="224" h="285">
                  <a:moveTo>
                    <a:pt x="216" y="1"/>
                  </a:moveTo>
                  <a:lnTo>
                    <a:pt x="216" y="1"/>
                  </a:lnTo>
                  <a:lnTo>
                    <a:pt x="201" y="16"/>
                  </a:lnTo>
                  <a:lnTo>
                    <a:pt x="187" y="33"/>
                  </a:lnTo>
                  <a:lnTo>
                    <a:pt x="160" y="66"/>
                  </a:lnTo>
                  <a:lnTo>
                    <a:pt x="135" y="100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85" y="173"/>
                  </a:lnTo>
                  <a:lnTo>
                    <a:pt x="60" y="209"/>
                  </a:lnTo>
                  <a:lnTo>
                    <a:pt x="47" y="227"/>
                  </a:lnTo>
                  <a:lnTo>
                    <a:pt x="32" y="244"/>
                  </a:lnTo>
                  <a:lnTo>
                    <a:pt x="18" y="261"/>
                  </a:lnTo>
                  <a:lnTo>
                    <a:pt x="1" y="278"/>
                  </a:lnTo>
                  <a:lnTo>
                    <a:pt x="1" y="278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0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4" y="285"/>
                  </a:lnTo>
                  <a:lnTo>
                    <a:pt x="6" y="285"/>
                  </a:lnTo>
                  <a:lnTo>
                    <a:pt x="8" y="284"/>
                  </a:lnTo>
                  <a:lnTo>
                    <a:pt x="8" y="284"/>
                  </a:lnTo>
                  <a:lnTo>
                    <a:pt x="24" y="268"/>
                  </a:lnTo>
                  <a:lnTo>
                    <a:pt x="38" y="253"/>
                  </a:lnTo>
                  <a:lnTo>
                    <a:pt x="53" y="236"/>
                  </a:lnTo>
                  <a:lnTo>
                    <a:pt x="66" y="219"/>
                  </a:lnTo>
                  <a:lnTo>
                    <a:pt x="91" y="183"/>
                  </a:lnTo>
                  <a:lnTo>
                    <a:pt x="116" y="147"/>
                  </a:lnTo>
                  <a:lnTo>
                    <a:pt x="141" y="111"/>
                  </a:lnTo>
                  <a:lnTo>
                    <a:pt x="166" y="76"/>
                  </a:lnTo>
                  <a:lnTo>
                    <a:pt x="179" y="58"/>
                  </a:lnTo>
                  <a:lnTo>
                    <a:pt x="193" y="40"/>
                  </a:lnTo>
                  <a:lnTo>
                    <a:pt x="207" y="2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3" y="6"/>
                  </a:lnTo>
                  <a:lnTo>
                    <a:pt x="224" y="4"/>
                  </a:lnTo>
                  <a:lnTo>
                    <a:pt x="223" y="3"/>
                  </a:lnTo>
                  <a:lnTo>
                    <a:pt x="222" y="1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2" name="Freeform 91"/>
            <p:cNvSpPr/>
            <p:nvPr/>
          </p:nvSpPr>
          <p:spPr bwMode="auto">
            <a:xfrm>
              <a:off x="4171950" y="4127500"/>
              <a:ext cx="165100" cy="201613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99" y="11"/>
                </a:cxn>
                <a:cxn ang="0">
                  <a:pos x="288" y="32"/>
                </a:cxn>
                <a:cxn ang="0">
                  <a:pos x="281" y="41"/>
                </a:cxn>
                <a:cxn ang="0">
                  <a:pos x="243" y="88"/>
                </a:cxn>
                <a:cxn ang="0">
                  <a:pos x="234" y="98"/>
                </a:cxn>
                <a:cxn ang="0">
                  <a:pos x="205" y="125"/>
                </a:cxn>
                <a:cxn ang="0">
                  <a:pos x="193" y="136"/>
                </a:cxn>
                <a:cxn ang="0">
                  <a:pos x="162" y="176"/>
                </a:cxn>
                <a:cxn ang="0">
                  <a:pos x="123" y="223"/>
                </a:cxn>
                <a:cxn ang="0">
                  <a:pos x="44" y="318"/>
                </a:cxn>
                <a:cxn ang="0">
                  <a:pos x="7" y="366"/>
                </a:cxn>
                <a:cxn ang="0">
                  <a:pos x="6" y="367"/>
                </a:cxn>
                <a:cxn ang="0">
                  <a:pos x="4" y="369"/>
                </a:cxn>
                <a:cxn ang="0">
                  <a:pos x="0" y="376"/>
                </a:cxn>
                <a:cxn ang="0">
                  <a:pos x="0" y="378"/>
                </a:cxn>
                <a:cxn ang="0">
                  <a:pos x="5" y="381"/>
                </a:cxn>
                <a:cxn ang="0">
                  <a:pos x="10" y="379"/>
                </a:cxn>
                <a:cxn ang="0">
                  <a:pos x="27" y="354"/>
                </a:cxn>
                <a:cxn ang="0">
                  <a:pos x="86" y="282"/>
                </a:cxn>
                <a:cxn ang="0">
                  <a:pos x="146" y="212"/>
                </a:cxn>
                <a:cxn ang="0">
                  <a:pos x="164" y="188"/>
                </a:cxn>
                <a:cxn ang="0">
                  <a:pos x="185" y="163"/>
                </a:cxn>
                <a:cxn ang="0">
                  <a:pos x="227" y="118"/>
                </a:cxn>
                <a:cxn ang="0">
                  <a:pos x="249" y="95"/>
                </a:cxn>
                <a:cxn ang="0">
                  <a:pos x="266" y="74"/>
                </a:cxn>
                <a:cxn ang="0">
                  <a:pos x="282" y="53"/>
                </a:cxn>
                <a:cxn ang="0">
                  <a:pos x="291" y="44"/>
                </a:cxn>
                <a:cxn ang="0">
                  <a:pos x="298" y="35"/>
                </a:cxn>
                <a:cxn ang="0">
                  <a:pos x="305" y="21"/>
                </a:cxn>
                <a:cxn ang="0">
                  <a:pos x="313" y="9"/>
                </a:cxn>
                <a:cxn ang="0">
                  <a:pos x="314" y="7"/>
                </a:cxn>
                <a:cxn ang="0">
                  <a:pos x="314" y="4"/>
                </a:cxn>
                <a:cxn ang="0">
                  <a:pos x="311" y="0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4" h="381">
                  <a:moveTo>
                    <a:pt x="306" y="1"/>
                  </a:moveTo>
                  <a:lnTo>
                    <a:pt x="306" y="1"/>
                  </a:lnTo>
                  <a:lnTo>
                    <a:pt x="303" y="6"/>
                  </a:lnTo>
                  <a:lnTo>
                    <a:pt x="299" y="11"/>
                  </a:lnTo>
                  <a:lnTo>
                    <a:pt x="294" y="21"/>
                  </a:lnTo>
                  <a:lnTo>
                    <a:pt x="288" y="32"/>
                  </a:lnTo>
                  <a:lnTo>
                    <a:pt x="281" y="41"/>
                  </a:lnTo>
                  <a:lnTo>
                    <a:pt x="281" y="41"/>
                  </a:lnTo>
                  <a:lnTo>
                    <a:pt x="262" y="64"/>
                  </a:lnTo>
                  <a:lnTo>
                    <a:pt x="243" y="88"/>
                  </a:lnTo>
                  <a:lnTo>
                    <a:pt x="243" y="88"/>
                  </a:lnTo>
                  <a:lnTo>
                    <a:pt x="234" y="98"/>
                  </a:lnTo>
                  <a:lnTo>
                    <a:pt x="224" y="107"/>
                  </a:lnTo>
                  <a:lnTo>
                    <a:pt x="205" y="125"/>
                  </a:lnTo>
                  <a:lnTo>
                    <a:pt x="205" y="125"/>
                  </a:lnTo>
                  <a:lnTo>
                    <a:pt x="193" y="136"/>
                  </a:lnTo>
                  <a:lnTo>
                    <a:pt x="183" y="150"/>
                  </a:lnTo>
                  <a:lnTo>
                    <a:pt x="162" y="176"/>
                  </a:lnTo>
                  <a:lnTo>
                    <a:pt x="162" y="176"/>
                  </a:lnTo>
                  <a:lnTo>
                    <a:pt x="123" y="223"/>
                  </a:lnTo>
                  <a:lnTo>
                    <a:pt x="83" y="270"/>
                  </a:lnTo>
                  <a:lnTo>
                    <a:pt x="44" y="318"/>
                  </a:lnTo>
                  <a:lnTo>
                    <a:pt x="25" y="342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6" y="367"/>
                  </a:lnTo>
                  <a:lnTo>
                    <a:pt x="6" y="367"/>
                  </a:lnTo>
                  <a:lnTo>
                    <a:pt x="4" y="369"/>
                  </a:lnTo>
                  <a:lnTo>
                    <a:pt x="1" y="370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8"/>
                  </a:lnTo>
                  <a:lnTo>
                    <a:pt x="1" y="379"/>
                  </a:lnTo>
                  <a:lnTo>
                    <a:pt x="5" y="381"/>
                  </a:lnTo>
                  <a:lnTo>
                    <a:pt x="7" y="380"/>
                  </a:lnTo>
                  <a:lnTo>
                    <a:pt x="10" y="379"/>
                  </a:lnTo>
                  <a:lnTo>
                    <a:pt x="10" y="379"/>
                  </a:lnTo>
                  <a:lnTo>
                    <a:pt x="27" y="354"/>
                  </a:lnTo>
                  <a:lnTo>
                    <a:pt x="47" y="330"/>
                  </a:lnTo>
                  <a:lnTo>
                    <a:pt x="86" y="282"/>
                  </a:lnTo>
                  <a:lnTo>
                    <a:pt x="126" y="236"/>
                  </a:lnTo>
                  <a:lnTo>
                    <a:pt x="146" y="212"/>
                  </a:lnTo>
                  <a:lnTo>
                    <a:pt x="164" y="188"/>
                  </a:lnTo>
                  <a:lnTo>
                    <a:pt x="164" y="188"/>
                  </a:lnTo>
                  <a:lnTo>
                    <a:pt x="175" y="176"/>
                  </a:lnTo>
                  <a:lnTo>
                    <a:pt x="185" y="163"/>
                  </a:lnTo>
                  <a:lnTo>
                    <a:pt x="206" y="140"/>
                  </a:lnTo>
                  <a:lnTo>
                    <a:pt x="227" y="118"/>
                  </a:lnTo>
                  <a:lnTo>
                    <a:pt x="249" y="95"/>
                  </a:lnTo>
                  <a:lnTo>
                    <a:pt x="249" y="95"/>
                  </a:lnTo>
                  <a:lnTo>
                    <a:pt x="257" y="84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91" y="44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302" y="28"/>
                  </a:lnTo>
                  <a:lnTo>
                    <a:pt x="305" y="21"/>
                  </a:lnTo>
                  <a:lnTo>
                    <a:pt x="308" y="14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7"/>
                  </a:lnTo>
                  <a:lnTo>
                    <a:pt x="314" y="5"/>
                  </a:lnTo>
                  <a:lnTo>
                    <a:pt x="314" y="4"/>
                  </a:lnTo>
                  <a:lnTo>
                    <a:pt x="313" y="1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3" name="Freeform 92"/>
            <p:cNvSpPr/>
            <p:nvPr/>
          </p:nvSpPr>
          <p:spPr bwMode="auto">
            <a:xfrm>
              <a:off x="4167188" y="4106863"/>
              <a:ext cx="238125" cy="276225"/>
            </a:xfrm>
            <a:custGeom>
              <a:avLst/>
              <a:gdLst/>
              <a:ahLst/>
              <a:cxnLst>
                <a:cxn ang="0">
                  <a:pos x="444" y="1"/>
                </a:cxn>
                <a:cxn ang="0">
                  <a:pos x="417" y="30"/>
                </a:cxn>
                <a:cxn ang="0">
                  <a:pos x="390" y="58"/>
                </a:cxn>
                <a:cxn ang="0">
                  <a:pos x="358" y="89"/>
                </a:cxn>
                <a:cxn ang="0">
                  <a:pos x="326" y="120"/>
                </a:cxn>
                <a:cxn ang="0">
                  <a:pos x="295" y="154"/>
                </a:cxn>
                <a:cxn ang="0">
                  <a:pos x="213" y="258"/>
                </a:cxn>
                <a:cxn ang="0">
                  <a:pos x="185" y="293"/>
                </a:cxn>
                <a:cxn ang="0">
                  <a:pos x="131" y="364"/>
                </a:cxn>
                <a:cxn ang="0">
                  <a:pos x="103" y="398"/>
                </a:cxn>
                <a:cxn ang="0">
                  <a:pos x="74" y="427"/>
                </a:cxn>
                <a:cxn ang="0">
                  <a:pos x="65" y="435"/>
                </a:cxn>
                <a:cxn ang="0">
                  <a:pos x="46" y="450"/>
                </a:cxn>
                <a:cxn ang="0">
                  <a:pos x="37" y="458"/>
                </a:cxn>
                <a:cxn ang="0">
                  <a:pos x="17" y="482"/>
                </a:cxn>
                <a:cxn ang="0">
                  <a:pos x="4" y="504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0" y="516"/>
                </a:cxn>
                <a:cxn ang="0">
                  <a:pos x="1" y="519"/>
                </a:cxn>
                <a:cxn ang="0">
                  <a:pos x="7" y="520"/>
                </a:cxn>
                <a:cxn ang="0">
                  <a:pos x="9" y="517"/>
                </a:cxn>
                <a:cxn ang="0">
                  <a:pos x="10" y="513"/>
                </a:cxn>
                <a:cxn ang="0">
                  <a:pos x="18" y="500"/>
                </a:cxn>
                <a:cxn ang="0">
                  <a:pos x="30" y="483"/>
                </a:cxn>
                <a:cxn ang="0">
                  <a:pos x="45" y="465"/>
                </a:cxn>
                <a:cxn ang="0">
                  <a:pos x="62" y="450"/>
                </a:cxn>
                <a:cxn ang="0">
                  <a:pos x="95" y="420"/>
                </a:cxn>
                <a:cxn ang="0">
                  <a:pos x="124" y="387"/>
                </a:cxn>
                <a:cxn ang="0">
                  <a:pos x="177" y="318"/>
                </a:cxn>
                <a:cxn ang="0">
                  <a:pos x="231" y="251"/>
                </a:cxn>
                <a:cxn ang="0">
                  <a:pos x="257" y="218"/>
                </a:cxn>
                <a:cxn ang="0">
                  <a:pos x="310" y="152"/>
                </a:cxn>
                <a:cxn ang="0">
                  <a:pos x="337" y="121"/>
                </a:cxn>
                <a:cxn ang="0">
                  <a:pos x="367" y="93"/>
                </a:cxn>
                <a:cxn ang="0">
                  <a:pos x="397" y="65"/>
                </a:cxn>
                <a:cxn ang="0">
                  <a:pos x="424" y="36"/>
                </a:cxn>
                <a:cxn ang="0">
                  <a:pos x="451" y="8"/>
                </a:cxn>
                <a:cxn ang="0">
                  <a:pos x="452" y="6"/>
                </a:cxn>
                <a:cxn ang="0">
                  <a:pos x="452" y="3"/>
                </a:cxn>
                <a:cxn ang="0">
                  <a:pos x="449" y="1"/>
                </a:cxn>
                <a:cxn ang="0">
                  <a:pos x="446" y="0"/>
                </a:cxn>
                <a:cxn ang="0">
                  <a:pos x="444" y="1"/>
                </a:cxn>
              </a:cxnLst>
              <a:rect l="0" t="0" r="r" b="b"/>
              <a:pathLst>
                <a:path w="452" h="521">
                  <a:moveTo>
                    <a:pt x="444" y="1"/>
                  </a:moveTo>
                  <a:lnTo>
                    <a:pt x="444" y="1"/>
                  </a:lnTo>
                  <a:lnTo>
                    <a:pt x="430" y="16"/>
                  </a:lnTo>
                  <a:lnTo>
                    <a:pt x="417" y="30"/>
                  </a:lnTo>
                  <a:lnTo>
                    <a:pt x="390" y="58"/>
                  </a:lnTo>
                  <a:lnTo>
                    <a:pt x="390" y="58"/>
                  </a:lnTo>
                  <a:lnTo>
                    <a:pt x="374" y="74"/>
                  </a:lnTo>
                  <a:lnTo>
                    <a:pt x="358" y="89"/>
                  </a:lnTo>
                  <a:lnTo>
                    <a:pt x="341" y="105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295" y="154"/>
                  </a:lnTo>
                  <a:lnTo>
                    <a:pt x="267" y="189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185" y="293"/>
                  </a:lnTo>
                  <a:lnTo>
                    <a:pt x="158" y="329"/>
                  </a:lnTo>
                  <a:lnTo>
                    <a:pt x="131" y="364"/>
                  </a:lnTo>
                  <a:lnTo>
                    <a:pt x="103" y="398"/>
                  </a:lnTo>
                  <a:lnTo>
                    <a:pt x="103" y="398"/>
                  </a:lnTo>
                  <a:lnTo>
                    <a:pt x="88" y="413"/>
                  </a:lnTo>
                  <a:lnTo>
                    <a:pt x="74" y="427"/>
                  </a:lnTo>
                  <a:lnTo>
                    <a:pt x="74" y="427"/>
                  </a:lnTo>
                  <a:lnTo>
                    <a:pt x="65" y="435"/>
                  </a:lnTo>
                  <a:lnTo>
                    <a:pt x="55" y="443"/>
                  </a:lnTo>
                  <a:lnTo>
                    <a:pt x="46" y="450"/>
                  </a:lnTo>
                  <a:lnTo>
                    <a:pt x="37" y="458"/>
                  </a:lnTo>
                  <a:lnTo>
                    <a:pt x="37" y="458"/>
                  </a:lnTo>
                  <a:lnTo>
                    <a:pt x="27" y="470"/>
                  </a:lnTo>
                  <a:lnTo>
                    <a:pt x="17" y="482"/>
                  </a:lnTo>
                  <a:lnTo>
                    <a:pt x="8" y="497"/>
                  </a:lnTo>
                  <a:lnTo>
                    <a:pt x="4" y="504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1" y="512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8"/>
                  </a:lnTo>
                  <a:lnTo>
                    <a:pt x="1" y="519"/>
                  </a:lnTo>
                  <a:lnTo>
                    <a:pt x="4" y="521"/>
                  </a:lnTo>
                  <a:lnTo>
                    <a:pt x="7" y="520"/>
                  </a:lnTo>
                  <a:lnTo>
                    <a:pt x="8" y="519"/>
                  </a:lnTo>
                  <a:lnTo>
                    <a:pt x="9" y="517"/>
                  </a:lnTo>
                  <a:lnTo>
                    <a:pt x="9" y="517"/>
                  </a:lnTo>
                  <a:lnTo>
                    <a:pt x="10" y="513"/>
                  </a:lnTo>
                  <a:lnTo>
                    <a:pt x="13" y="509"/>
                  </a:lnTo>
                  <a:lnTo>
                    <a:pt x="18" y="500"/>
                  </a:lnTo>
                  <a:lnTo>
                    <a:pt x="30" y="483"/>
                  </a:lnTo>
                  <a:lnTo>
                    <a:pt x="30" y="483"/>
                  </a:lnTo>
                  <a:lnTo>
                    <a:pt x="36" y="474"/>
                  </a:lnTo>
                  <a:lnTo>
                    <a:pt x="45" y="465"/>
                  </a:lnTo>
                  <a:lnTo>
                    <a:pt x="62" y="450"/>
                  </a:lnTo>
                  <a:lnTo>
                    <a:pt x="62" y="450"/>
                  </a:lnTo>
                  <a:lnTo>
                    <a:pt x="79" y="435"/>
                  </a:lnTo>
                  <a:lnTo>
                    <a:pt x="95" y="420"/>
                  </a:lnTo>
                  <a:lnTo>
                    <a:pt x="110" y="403"/>
                  </a:lnTo>
                  <a:lnTo>
                    <a:pt x="124" y="387"/>
                  </a:lnTo>
                  <a:lnTo>
                    <a:pt x="124" y="387"/>
                  </a:lnTo>
                  <a:lnTo>
                    <a:pt x="177" y="318"/>
                  </a:lnTo>
                  <a:lnTo>
                    <a:pt x="204" y="284"/>
                  </a:lnTo>
                  <a:lnTo>
                    <a:pt x="231" y="251"/>
                  </a:lnTo>
                  <a:lnTo>
                    <a:pt x="231" y="251"/>
                  </a:lnTo>
                  <a:lnTo>
                    <a:pt x="257" y="218"/>
                  </a:lnTo>
                  <a:lnTo>
                    <a:pt x="283" y="186"/>
                  </a:lnTo>
                  <a:lnTo>
                    <a:pt x="310" y="152"/>
                  </a:lnTo>
                  <a:lnTo>
                    <a:pt x="337" y="121"/>
                  </a:lnTo>
                  <a:lnTo>
                    <a:pt x="337" y="121"/>
                  </a:lnTo>
                  <a:lnTo>
                    <a:pt x="351" y="107"/>
                  </a:lnTo>
                  <a:lnTo>
                    <a:pt x="367" y="93"/>
                  </a:lnTo>
                  <a:lnTo>
                    <a:pt x="397" y="65"/>
                  </a:lnTo>
                  <a:lnTo>
                    <a:pt x="397" y="65"/>
                  </a:lnTo>
                  <a:lnTo>
                    <a:pt x="411" y="51"/>
                  </a:lnTo>
                  <a:lnTo>
                    <a:pt x="424" y="36"/>
                  </a:lnTo>
                  <a:lnTo>
                    <a:pt x="436" y="22"/>
                  </a:lnTo>
                  <a:lnTo>
                    <a:pt x="451" y="8"/>
                  </a:lnTo>
                  <a:lnTo>
                    <a:pt x="451" y="8"/>
                  </a:lnTo>
                  <a:lnTo>
                    <a:pt x="452" y="6"/>
                  </a:lnTo>
                  <a:lnTo>
                    <a:pt x="452" y="5"/>
                  </a:lnTo>
                  <a:lnTo>
                    <a:pt x="452" y="3"/>
                  </a:lnTo>
                  <a:lnTo>
                    <a:pt x="451" y="2"/>
                  </a:lnTo>
                  <a:lnTo>
                    <a:pt x="449" y="1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4" y="1"/>
                  </a:lnTo>
                  <a:lnTo>
                    <a:pt x="4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4" name="Freeform 93"/>
            <p:cNvSpPr/>
            <p:nvPr/>
          </p:nvSpPr>
          <p:spPr bwMode="auto">
            <a:xfrm>
              <a:off x="4414838" y="4344988"/>
              <a:ext cx="7938" cy="365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20"/>
                </a:cxn>
                <a:cxn ang="0">
                  <a:pos x="5" y="35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2" y="49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16" y="27"/>
                </a:cxn>
                <a:cxn ang="0">
                  <a:pos x="16" y="2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6" h="68">
                  <a:moveTo>
                    <a:pt x="7" y="4"/>
                  </a:moveTo>
                  <a:lnTo>
                    <a:pt x="7" y="4"/>
                  </a:lnTo>
                  <a:lnTo>
                    <a:pt x="7" y="20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2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27"/>
                  </a:lnTo>
                  <a:lnTo>
                    <a:pt x="16" y="2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5" name="Freeform 94"/>
            <p:cNvSpPr/>
            <p:nvPr/>
          </p:nvSpPr>
          <p:spPr bwMode="auto">
            <a:xfrm>
              <a:off x="4435475" y="4357688"/>
              <a:ext cx="7938" cy="34925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3" y="12"/>
                </a:cxn>
                <a:cxn ang="0">
                  <a:pos x="3" y="19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1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1" y="48"/>
                </a:cxn>
                <a:cxn ang="0">
                  <a:pos x="13" y="32"/>
                </a:cxn>
                <a:cxn ang="0">
                  <a:pos x="13" y="24"/>
                </a:cxn>
                <a:cxn ang="0">
                  <a:pos x="13" y="16"/>
                </a:cxn>
                <a:cxn ang="0">
                  <a:pos x="11" y="8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3" h="68">
                  <a:moveTo>
                    <a:pt x="9" y="2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12"/>
                  </a:lnTo>
                  <a:lnTo>
                    <a:pt x="3" y="19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1" y="48"/>
                  </a:lnTo>
                  <a:lnTo>
                    <a:pt x="13" y="32"/>
                  </a:lnTo>
                  <a:lnTo>
                    <a:pt x="13" y="24"/>
                  </a:lnTo>
                  <a:lnTo>
                    <a:pt x="13" y="16"/>
                  </a:lnTo>
                  <a:lnTo>
                    <a:pt x="11" y="8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6" name="Freeform 95"/>
            <p:cNvSpPr/>
            <p:nvPr/>
          </p:nvSpPr>
          <p:spPr bwMode="auto">
            <a:xfrm>
              <a:off x="4449763" y="4370388"/>
              <a:ext cx="7938" cy="39688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19"/>
                </a:cxn>
                <a:cxn ang="0">
                  <a:pos x="2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6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37"/>
                </a:cxn>
                <a:cxn ang="0">
                  <a:pos x="13" y="21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5" h="73">
                  <a:moveTo>
                    <a:pt x="7" y="3"/>
                  </a:moveTo>
                  <a:lnTo>
                    <a:pt x="7" y="3"/>
                  </a:lnTo>
                  <a:lnTo>
                    <a:pt x="4" y="19"/>
                  </a:lnTo>
                  <a:lnTo>
                    <a:pt x="2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37"/>
                  </a:lnTo>
                  <a:lnTo>
                    <a:pt x="13" y="21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7" name="Freeform 96"/>
            <p:cNvSpPr/>
            <p:nvPr/>
          </p:nvSpPr>
          <p:spPr bwMode="auto">
            <a:xfrm>
              <a:off x="4460875" y="4387850"/>
              <a:ext cx="9525" cy="36513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19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0"/>
                </a:cxn>
                <a:cxn ang="0">
                  <a:pos x="14" y="35"/>
                </a:cxn>
                <a:cxn ang="0">
                  <a:pos x="17" y="19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70">
                  <a:moveTo>
                    <a:pt x="9" y="4"/>
                  </a:moveTo>
                  <a:lnTo>
                    <a:pt x="9" y="4"/>
                  </a:lnTo>
                  <a:lnTo>
                    <a:pt x="8" y="19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0"/>
                  </a:lnTo>
                  <a:lnTo>
                    <a:pt x="14" y="35"/>
                  </a:lnTo>
                  <a:lnTo>
                    <a:pt x="17" y="19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8" name="Freeform 97"/>
            <p:cNvSpPr/>
            <p:nvPr/>
          </p:nvSpPr>
          <p:spPr bwMode="auto">
            <a:xfrm>
              <a:off x="4471988" y="4397375"/>
              <a:ext cx="11113" cy="2381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9"/>
                </a:cxn>
                <a:cxn ang="0">
                  <a:pos x="6" y="13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3" y="22"/>
                </a:cxn>
                <a:cxn ang="0">
                  <a:pos x="2" y="28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4" y="43"/>
                </a:cxn>
                <a:cxn ang="0">
                  <a:pos x="7" y="43"/>
                </a:cxn>
                <a:cxn ang="0">
                  <a:pos x="8" y="42"/>
                </a:cxn>
                <a:cxn ang="0">
                  <a:pos x="9" y="41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1" y="30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5" y="16"/>
                </a:cxn>
                <a:cxn ang="0">
                  <a:pos x="17" y="12"/>
                </a:cxn>
                <a:cxn ang="0">
                  <a:pos x="19" y="10"/>
                </a:cxn>
                <a:cxn ang="0">
                  <a:pos x="19" y="10"/>
                </a:cxn>
                <a:cxn ang="0">
                  <a:pos x="20" y="8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1" h="43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22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8" y="42"/>
                  </a:lnTo>
                  <a:lnTo>
                    <a:pt x="9" y="41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0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9" name="Freeform 98"/>
            <p:cNvSpPr/>
            <p:nvPr/>
          </p:nvSpPr>
          <p:spPr bwMode="auto">
            <a:xfrm>
              <a:off x="4579938" y="4397375"/>
              <a:ext cx="12700" cy="44450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2" y="24"/>
                </a:cxn>
                <a:cxn ang="0">
                  <a:pos x="9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18" y="44"/>
                </a:cxn>
                <a:cxn ang="0">
                  <a:pos x="21" y="25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85">
                  <a:moveTo>
                    <a:pt x="14" y="5"/>
                  </a:moveTo>
                  <a:lnTo>
                    <a:pt x="14" y="5"/>
                  </a:lnTo>
                  <a:lnTo>
                    <a:pt x="12" y="24"/>
                  </a:lnTo>
                  <a:lnTo>
                    <a:pt x="9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18" y="44"/>
                  </a:lnTo>
                  <a:lnTo>
                    <a:pt x="21" y="2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0" name="Freeform 99"/>
            <p:cNvSpPr/>
            <p:nvPr/>
          </p:nvSpPr>
          <p:spPr bwMode="auto">
            <a:xfrm>
              <a:off x="4600575" y="4379913"/>
              <a:ext cx="14288" cy="508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6" y="14"/>
                </a:cxn>
                <a:cxn ang="0">
                  <a:pos x="14" y="23"/>
                </a:cxn>
                <a:cxn ang="0">
                  <a:pos x="12" y="33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5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7" y="95"/>
                </a:cxn>
                <a:cxn ang="0">
                  <a:pos x="8" y="93"/>
                </a:cxn>
                <a:cxn ang="0">
                  <a:pos x="9" y="91"/>
                </a:cxn>
                <a:cxn ang="0">
                  <a:pos x="9" y="91"/>
                </a:cxn>
                <a:cxn ang="0">
                  <a:pos x="13" y="69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22" y="36"/>
                </a:cxn>
                <a:cxn ang="0">
                  <a:pos x="24" y="26"/>
                </a:cxn>
                <a:cxn ang="0">
                  <a:pos x="25" y="16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96">
                  <a:moveTo>
                    <a:pt x="19" y="3"/>
                  </a:moveTo>
                  <a:lnTo>
                    <a:pt x="19" y="3"/>
                  </a:lnTo>
                  <a:lnTo>
                    <a:pt x="16" y="14"/>
                  </a:lnTo>
                  <a:lnTo>
                    <a:pt x="14" y="23"/>
                  </a:lnTo>
                  <a:lnTo>
                    <a:pt x="12" y="33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5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7" y="95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3" y="6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2" y="36"/>
                  </a:lnTo>
                  <a:lnTo>
                    <a:pt x="24" y="26"/>
                  </a:lnTo>
                  <a:lnTo>
                    <a:pt x="25" y="1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1" name="Freeform 100"/>
            <p:cNvSpPr/>
            <p:nvPr/>
          </p:nvSpPr>
          <p:spPr bwMode="auto">
            <a:xfrm>
              <a:off x="4619625" y="4370388"/>
              <a:ext cx="11113" cy="4921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3"/>
                </a:cxn>
                <a:cxn ang="0">
                  <a:pos x="9" y="21"/>
                </a:cxn>
                <a:cxn ang="0">
                  <a:pos x="8" y="31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7" y="51"/>
                </a:cxn>
                <a:cxn ang="0">
                  <a:pos x="5" y="6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9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69"/>
                </a:cxn>
                <a:cxn ang="0">
                  <a:pos x="17" y="60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8" y="38"/>
                </a:cxn>
                <a:cxn ang="0">
                  <a:pos x="19" y="27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92">
                  <a:moveTo>
                    <a:pt x="13" y="4"/>
                  </a:moveTo>
                  <a:lnTo>
                    <a:pt x="13" y="4"/>
                  </a:lnTo>
                  <a:lnTo>
                    <a:pt x="12" y="13"/>
                  </a:lnTo>
                  <a:lnTo>
                    <a:pt x="9" y="21"/>
                  </a:lnTo>
                  <a:lnTo>
                    <a:pt x="8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51"/>
                  </a:lnTo>
                  <a:lnTo>
                    <a:pt x="5" y="6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9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69"/>
                  </a:lnTo>
                  <a:lnTo>
                    <a:pt x="17" y="60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8" y="38"/>
                  </a:lnTo>
                  <a:lnTo>
                    <a:pt x="19" y="27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2" name="Freeform 101"/>
            <p:cNvSpPr/>
            <p:nvPr/>
          </p:nvSpPr>
          <p:spPr bwMode="auto">
            <a:xfrm>
              <a:off x="4497388" y="4430713"/>
              <a:ext cx="23813" cy="523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27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0" y="60"/>
                </a:cxn>
                <a:cxn ang="0">
                  <a:pos x="8" y="70"/>
                </a:cxn>
                <a:cxn ang="0">
                  <a:pos x="5" y="79"/>
                </a:cxn>
                <a:cxn ang="0">
                  <a:pos x="4" y="84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8" y="100"/>
                </a:cxn>
                <a:cxn ang="0">
                  <a:pos x="9" y="99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5" y="81"/>
                </a:cxn>
                <a:cxn ang="0">
                  <a:pos x="15" y="81"/>
                </a:cxn>
                <a:cxn ang="0">
                  <a:pos x="18" y="67"/>
                </a:cxn>
                <a:cxn ang="0">
                  <a:pos x="22" y="53"/>
                </a:cxn>
                <a:cxn ang="0">
                  <a:pos x="22" y="53"/>
                </a:cxn>
                <a:cxn ang="0">
                  <a:pos x="32" y="3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101">
                  <a:moveTo>
                    <a:pt x="34" y="2"/>
                  </a:moveTo>
                  <a:lnTo>
                    <a:pt x="34" y="2"/>
                  </a:lnTo>
                  <a:lnTo>
                    <a:pt x="24" y="2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0" y="60"/>
                  </a:lnTo>
                  <a:lnTo>
                    <a:pt x="8" y="70"/>
                  </a:lnTo>
                  <a:lnTo>
                    <a:pt x="5" y="79"/>
                  </a:lnTo>
                  <a:lnTo>
                    <a:pt x="4" y="84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8" y="100"/>
                  </a:lnTo>
                  <a:lnTo>
                    <a:pt x="9" y="99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8" y="67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32" y="3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3" name="Freeform 102"/>
            <p:cNvSpPr/>
            <p:nvPr/>
          </p:nvSpPr>
          <p:spPr bwMode="auto">
            <a:xfrm>
              <a:off x="4510088" y="4427538"/>
              <a:ext cx="26988" cy="587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24" y="47"/>
                </a:cxn>
                <a:cxn ang="0">
                  <a:pos x="24" y="47"/>
                </a:cxn>
                <a:cxn ang="0">
                  <a:pos x="20" y="59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11" y="83"/>
                </a:cxn>
                <a:cxn ang="0">
                  <a:pos x="4" y="99"/>
                </a:cxn>
                <a:cxn ang="0">
                  <a:pos x="4" y="99"/>
                </a:cxn>
                <a:cxn ang="0">
                  <a:pos x="3" y="100"/>
                </a:cxn>
                <a:cxn ang="0">
                  <a:pos x="2" y="101"/>
                </a:cxn>
                <a:cxn ang="0">
                  <a:pos x="2" y="101"/>
                </a:cxn>
                <a:cxn ang="0">
                  <a:pos x="1" y="104"/>
                </a:cxn>
                <a:cxn ang="0">
                  <a:pos x="1" y="104"/>
                </a:cxn>
                <a:cxn ang="0">
                  <a:pos x="0" y="106"/>
                </a:cxn>
                <a:cxn ang="0">
                  <a:pos x="0" y="108"/>
                </a:cxn>
                <a:cxn ang="0">
                  <a:pos x="1" y="110"/>
                </a:cxn>
                <a:cxn ang="0">
                  <a:pos x="2" y="111"/>
                </a:cxn>
                <a:cxn ang="0">
                  <a:pos x="4" y="112"/>
                </a:cxn>
                <a:cxn ang="0">
                  <a:pos x="5" y="112"/>
                </a:cxn>
                <a:cxn ang="0">
                  <a:pos x="7" y="111"/>
                </a:cxn>
                <a:cxn ang="0">
                  <a:pos x="7" y="111"/>
                </a:cxn>
                <a:cxn ang="0">
                  <a:pos x="10" y="107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5" y="75"/>
                </a:cxn>
                <a:cxn ang="0">
                  <a:pos x="25" y="75"/>
                </a:cxn>
                <a:cxn ang="0">
                  <a:pos x="37" y="42"/>
                </a:cxn>
                <a:cxn ang="0">
                  <a:pos x="43" y="2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2" h="112">
                  <a:moveTo>
                    <a:pt x="42" y="2"/>
                  </a:moveTo>
                  <a:lnTo>
                    <a:pt x="42" y="2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9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83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3" y="100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1" y="110"/>
                  </a:lnTo>
                  <a:lnTo>
                    <a:pt x="2" y="111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10" y="107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37" y="42"/>
                  </a:lnTo>
                  <a:lnTo>
                    <a:pt x="43" y="2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4" name="Freeform 103"/>
            <p:cNvSpPr/>
            <p:nvPr/>
          </p:nvSpPr>
          <p:spPr bwMode="auto">
            <a:xfrm>
              <a:off x="4521200" y="4430713"/>
              <a:ext cx="30163" cy="619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9"/>
                </a:cxn>
                <a:cxn ang="0">
                  <a:pos x="47" y="13"/>
                </a:cxn>
                <a:cxn ang="0">
                  <a:pos x="42" y="24"/>
                </a:cxn>
                <a:cxn ang="0">
                  <a:pos x="32" y="43"/>
                </a:cxn>
                <a:cxn ang="0">
                  <a:pos x="32" y="43"/>
                </a:cxn>
                <a:cxn ang="0">
                  <a:pos x="17" y="78"/>
                </a:cxn>
                <a:cxn ang="0">
                  <a:pos x="10" y="95"/>
                </a:cxn>
                <a:cxn ang="0">
                  <a:pos x="6" y="103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5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4" y="107"/>
                </a:cxn>
                <a:cxn ang="0">
                  <a:pos x="19" y="98"/>
                </a:cxn>
                <a:cxn ang="0">
                  <a:pos x="28" y="79"/>
                </a:cxn>
                <a:cxn ang="0">
                  <a:pos x="35" y="60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47" y="33"/>
                </a:cxn>
                <a:cxn ang="0">
                  <a:pos x="53" y="21"/>
                </a:cxn>
                <a:cxn ang="0">
                  <a:pos x="56" y="16"/>
                </a:cxn>
                <a:cxn ang="0">
                  <a:pos x="58" y="11"/>
                </a:cxn>
                <a:cxn ang="0">
                  <a:pos x="58" y="6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58" h="118">
                  <a:moveTo>
                    <a:pt x="56" y="2"/>
                  </a:moveTo>
                  <a:lnTo>
                    <a:pt x="56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9"/>
                  </a:lnTo>
                  <a:lnTo>
                    <a:pt x="47" y="13"/>
                  </a:lnTo>
                  <a:lnTo>
                    <a:pt x="42" y="24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17" y="78"/>
                  </a:lnTo>
                  <a:lnTo>
                    <a:pt x="10" y="95"/>
                  </a:lnTo>
                  <a:lnTo>
                    <a:pt x="6" y="103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5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4" y="107"/>
                  </a:lnTo>
                  <a:lnTo>
                    <a:pt x="19" y="98"/>
                  </a:lnTo>
                  <a:lnTo>
                    <a:pt x="28" y="79"/>
                  </a:lnTo>
                  <a:lnTo>
                    <a:pt x="35" y="60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7" y="33"/>
                  </a:lnTo>
                  <a:lnTo>
                    <a:pt x="53" y="21"/>
                  </a:lnTo>
                  <a:lnTo>
                    <a:pt x="56" y="16"/>
                  </a:lnTo>
                  <a:lnTo>
                    <a:pt x="58" y="11"/>
                  </a:lnTo>
                  <a:lnTo>
                    <a:pt x="58" y="6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5" name="Freeform 104"/>
            <p:cNvSpPr/>
            <p:nvPr/>
          </p:nvSpPr>
          <p:spPr bwMode="auto">
            <a:xfrm>
              <a:off x="4533900" y="4437063"/>
              <a:ext cx="25400" cy="635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7" y="19"/>
                </a:cxn>
                <a:cxn ang="0">
                  <a:pos x="33" y="32"/>
                </a:cxn>
                <a:cxn ang="0">
                  <a:pos x="28" y="47"/>
                </a:cxn>
                <a:cxn ang="0">
                  <a:pos x="23" y="60"/>
                </a:cxn>
                <a:cxn ang="0">
                  <a:pos x="12" y="88"/>
                </a:cxn>
                <a:cxn ang="0">
                  <a:pos x="0" y="115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8" y="120"/>
                </a:cxn>
                <a:cxn ang="0">
                  <a:pos x="9" y="119"/>
                </a:cxn>
                <a:cxn ang="0">
                  <a:pos x="10" y="117"/>
                </a:cxn>
                <a:cxn ang="0">
                  <a:pos x="10" y="117"/>
                </a:cxn>
                <a:cxn ang="0">
                  <a:pos x="21" y="89"/>
                </a:cxn>
                <a:cxn ang="0">
                  <a:pos x="33" y="61"/>
                </a:cxn>
                <a:cxn ang="0">
                  <a:pos x="38" y="48"/>
                </a:cxn>
                <a:cxn ang="0">
                  <a:pos x="42" y="33"/>
                </a:cxn>
                <a:cxn ang="0">
                  <a:pos x="46" y="1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120">
                  <a:moveTo>
                    <a:pt x="39" y="4"/>
                  </a:moveTo>
                  <a:lnTo>
                    <a:pt x="39" y="4"/>
                  </a:lnTo>
                  <a:lnTo>
                    <a:pt x="37" y="19"/>
                  </a:lnTo>
                  <a:lnTo>
                    <a:pt x="33" y="32"/>
                  </a:lnTo>
                  <a:lnTo>
                    <a:pt x="28" y="47"/>
                  </a:lnTo>
                  <a:lnTo>
                    <a:pt x="23" y="60"/>
                  </a:lnTo>
                  <a:lnTo>
                    <a:pt x="12" y="8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9" y="119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21" y="89"/>
                  </a:lnTo>
                  <a:lnTo>
                    <a:pt x="33" y="61"/>
                  </a:lnTo>
                  <a:lnTo>
                    <a:pt x="38" y="48"/>
                  </a:lnTo>
                  <a:lnTo>
                    <a:pt x="42" y="33"/>
                  </a:lnTo>
                  <a:lnTo>
                    <a:pt x="46" y="1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6" name="Freeform 105"/>
            <p:cNvSpPr/>
            <p:nvPr/>
          </p:nvSpPr>
          <p:spPr bwMode="auto">
            <a:xfrm>
              <a:off x="4400550" y="4497388"/>
              <a:ext cx="34925" cy="5556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10"/>
                </a:cxn>
                <a:cxn ang="0">
                  <a:pos x="53" y="16"/>
                </a:cxn>
                <a:cxn ang="0">
                  <a:pos x="48" y="25"/>
                </a:cxn>
                <a:cxn ang="0">
                  <a:pos x="42" y="34"/>
                </a:cxn>
                <a:cxn ang="0">
                  <a:pos x="40" y="39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5" y="52"/>
                </a:cxn>
                <a:cxn ang="0">
                  <a:pos x="32" y="59"/>
                </a:cxn>
                <a:cxn ang="0">
                  <a:pos x="22" y="73"/>
                </a:cxn>
                <a:cxn ang="0">
                  <a:pos x="12" y="85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1" y="104"/>
                </a:cxn>
                <a:cxn ang="0">
                  <a:pos x="2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18" y="92"/>
                </a:cxn>
                <a:cxn ang="0">
                  <a:pos x="31" y="79"/>
                </a:cxn>
                <a:cxn ang="0">
                  <a:pos x="36" y="73"/>
                </a:cxn>
                <a:cxn ang="0">
                  <a:pos x="40" y="65"/>
                </a:cxn>
                <a:cxn ang="0">
                  <a:pos x="44" y="58"/>
                </a:cxn>
                <a:cxn ang="0">
                  <a:pos x="46" y="51"/>
                </a:cxn>
                <a:cxn ang="0">
                  <a:pos x="46" y="51"/>
                </a:cxn>
                <a:cxn ang="0">
                  <a:pos x="48" y="45"/>
                </a:cxn>
                <a:cxn ang="0">
                  <a:pos x="51" y="38"/>
                </a:cxn>
                <a:cxn ang="0">
                  <a:pos x="58" y="28"/>
                </a:cxn>
                <a:cxn ang="0">
                  <a:pos x="63" y="17"/>
                </a:cxn>
                <a:cxn ang="0">
                  <a:pos x="65" y="10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105">
                  <a:moveTo>
                    <a:pt x="57" y="5"/>
                  </a:moveTo>
                  <a:lnTo>
                    <a:pt x="57" y="5"/>
                  </a:lnTo>
                  <a:lnTo>
                    <a:pt x="56" y="10"/>
                  </a:lnTo>
                  <a:lnTo>
                    <a:pt x="53" y="16"/>
                  </a:lnTo>
                  <a:lnTo>
                    <a:pt x="48" y="25"/>
                  </a:lnTo>
                  <a:lnTo>
                    <a:pt x="42" y="34"/>
                  </a:lnTo>
                  <a:lnTo>
                    <a:pt x="40" y="39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5" y="52"/>
                  </a:lnTo>
                  <a:lnTo>
                    <a:pt x="32" y="59"/>
                  </a:lnTo>
                  <a:lnTo>
                    <a:pt x="22" y="73"/>
                  </a:lnTo>
                  <a:lnTo>
                    <a:pt x="12" y="85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18" y="92"/>
                  </a:lnTo>
                  <a:lnTo>
                    <a:pt x="31" y="79"/>
                  </a:lnTo>
                  <a:lnTo>
                    <a:pt x="36" y="73"/>
                  </a:lnTo>
                  <a:lnTo>
                    <a:pt x="40" y="65"/>
                  </a:lnTo>
                  <a:lnTo>
                    <a:pt x="44" y="58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8" y="45"/>
                  </a:lnTo>
                  <a:lnTo>
                    <a:pt x="51" y="38"/>
                  </a:lnTo>
                  <a:lnTo>
                    <a:pt x="58" y="28"/>
                  </a:lnTo>
                  <a:lnTo>
                    <a:pt x="63" y="17"/>
                  </a:lnTo>
                  <a:lnTo>
                    <a:pt x="65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7" name="Freeform 106"/>
            <p:cNvSpPr/>
            <p:nvPr/>
          </p:nvSpPr>
          <p:spPr bwMode="auto">
            <a:xfrm>
              <a:off x="4433888" y="4530725"/>
              <a:ext cx="23813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1" y="18"/>
                </a:cxn>
                <a:cxn ang="0">
                  <a:pos x="23" y="32"/>
                </a:cxn>
                <a:cxn ang="0">
                  <a:pos x="12" y="46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9" y="51"/>
                </a:cxn>
                <a:cxn ang="0">
                  <a:pos x="31" y="38"/>
                </a:cxn>
                <a:cxn ang="0">
                  <a:pos x="40" y="22"/>
                </a:cxn>
                <a:cxn ang="0">
                  <a:pos x="43" y="14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7" h="66">
                  <a:moveTo>
                    <a:pt x="38" y="3"/>
                  </a:moveTo>
                  <a:lnTo>
                    <a:pt x="38" y="3"/>
                  </a:lnTo>
                  <a:lnTo>
                    <a:pt x="31" y="18"/>
                  </a:lnTo>
                  <a:lnTo>
                    <a:pt x="23" y="32"/>
                  </a:lnTo>
                  <a:lnTo>
                    <a:pt x="12" y="46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9" y="51"/>
                  </a:lnTo>
                  <a:lnTo>
                    <a:pt x="31" y="38"/>
                  </a:lnTo>
                  <a:lnTo>
                    <a:pt x="40" y="22"/>
                  </a:lnTo>
                  <a:lnTo>
                    <a:pt x="43" y="14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8" name="Freeform 107"/>
            <p:cNvSpPr/>
            <p:nvPr/>
          </p:nvSpPr>
          <p:spPr bwMode="auto">
            <a:xfrm>
              <a:off x="4621213" y="4503738"/>
              <a:ext cx="22225" cy="349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8" y="9"/>
                </a:cxn>
                <a:cxn ang="0">
                  <a:pos x="23" y="15"/>
                </a:cxn>
                <a:cxn ang="0">
                  <a:pos x="15" y="30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23" y="36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6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1" h="67">
                  <a:moveTo>
                    <a:pt x="33" y="3"/>
                  </a:moveTo>
                  <a:lnTo>
                    <a:pt x="33" y="3"/>
                  </a:lnTo>
                  <a:lnTo>
                    <a:pt x="28" y="9"/>
                  </a:lnTo>
                  <a:lnTo>
                    <a:pt x="23" y="15"/>
                  </a:lnTo>
                  <a:lnTo>
                    <a:pt x="15" y="30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23" y="36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9" name="Freeform 108"/>
            <p:cNvSpPr/>
            <p:nvPr/>
          </p:nvSpPr>
          <p:spPr bwMode="auto">
            <a:xfrm>
              <a:off x="4641850" y="4516438"/>
              <a:ext cx="20638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2" y="13"/>
                </a:cxn>
                <a:cxn ang="0">
                  <a:pos x="14" y="26"/>
                </a:cxn>
                <a:cxn ang="0">
                  <a:pos x="6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7" y="59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5" y="44"/>
                </a:cxn>
                <a:cxn ang="0">
                  <a:pos x="21" y="30"/>
                </a:cxn>
                <a:cxn ang="0">
                  <a:pos x="31" y="19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0">
                  <a:moveTo>
                    <a:pt x="33" y="1"/>
                  </a:moveTo>
                  <a:lnTo>
                    <a:pt x="33" y="1"/>
                  </a:lnTo>
                  <a:lnTo>
                    <a:pt x="22" y="13"/>
                  </a:lnTo>
                  <a:lnTo>
                    <a:pt x="14" y="26"/>
                  </a:lnTo>
                  <a:lnTo>
                    <a:pt x="6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7" y="59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5" y="44"/>
                  </a:lnTo>
                  <a:lnTo>
                    <a:pt x="21" y="30"/>
                  </a:lnTo>
                  <a:lnTo>
                    <a:pt x="31" y="1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0" name="Freeform 109"/>
            <p:cNvSpPr/>
            <p:nvPr/>
          </p:nvSpPr>
          <p:spPr bwMode="auto">
            <a:xfrm>
              <a:off x="4648200" y="4551363"/>
              <a:ext cx="31750" cy="349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17"/>
                </a:cxn>
                <a:cxn ang="0">
                  <a:pos x="27" y="3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5" y="37"/>
                </a:cxn>
                <a:cxn ang="0">
                  <a:pos x="48" y="22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66">
                  <a:moveTo>
                    <a:pt x="51" y="2"/>
                  </a:moveTo>
                  <a:lnTo>
                    <a:pt x="51" y="2"/>
                  </a:lnTo>
                  <a:lnTo>
                    <a:pt x="39" y="17"/>
                  </a:lnTo>
                  <a:lnTo>
                    <a:pt x="27" y="3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5" y="37"/>
                  </a:lnTo>
                  <a:lnTo>
                    <a:pt x="48" y="2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1" name="Freeform 110"/>
            <p:cNvSpPr/>
            <p:nvPr/>
          </p:nvSpPr>
          <p:spPr bwMode="auto">
            <a:xfrm>
              <a:off x="4630738" y="4313238"/>
              <a:ext cx="15875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7" y="13"/>
                </a:cxn>
                <a:cxn ang="0">
                  <a:pos x="11" y="23"/>
                </a:cxn>
                <a:cxn ang="0">
                  <a:pos x="6" y="31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6"/>
                </a:cxn>
                <a:cxn ang="0">
                  <a:pos x="6" y="46"/>
                </a:cxn>
                <a:cxn ang="0">
                  <a:pos x="7" y="46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4" y="35"/>
                </a:cxn>
                <a:cxn ang="0">
                  <a:pos x="21" y="25"/>
                </a:cxn>
                <a:cxn ang="0">
                  <a:pos x="26" y="15"/>
                </a:cxn>
                <a:cxn ang="0">
                  <a:pos x="28" y="9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46">
                  <a:moveTo>
                    <a:pt x="19" y="4"/>
                  </a:moveTo>
                  <a:lnTo>
                    <a:pt x="19" y="4"/>
                  </a:lnTo>
                  <a:lnTo>
                    <a:pt x="19" y="9"/>
                  </a:lnTo>
                  <a:lnTo>
                    <a:pt x="17" y="13"/>
                  </a:lnTo>
                  <a:lnTo>
                    <a:pt x="11" y="23"/>
                  </a:lnTo>
                  <a:lnTo>
                    <a:pt x="6" y="3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4" y="35"/>
                  </a:lnTo>
                  <a:lnTo>
                    <a:pt x="21" y="2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2" name="Freeform 111"/>
            <p:cNvSpPr/>
            <p:nvPr/>
          </p:nvSpPr>
          <p:spPr bwMode="auto">
            <a:xfrm>
              <a:off x="4654550" y="4332288"/>
              <a:ext cx="19050" cy="222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2" y="11"/>
                </a:cxn>
                <a:cxn ang="0">
                  <a:pos x="17" y="20"/>
                </a:cxn>
                <a:cxn ang="0">
                  <a:pos x="11" y="27"/>
                </a:cxn>
                <a:cxn ang="0">
                  <a:pos x="7" y="30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2" y="34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2" y="37"/>
                </a:cxn>
                <a:cxn ang="0">
                  <a:pos x="16" y="34"/>
                </a:cxn>
                <a:cxn ang="0">
                  <a:pos x="23" y="26"/>
                </a:cxn>
                <a:cxn ang="0">
                  <a:pos x="30" y="1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42">
                  <a:moveTo>
                    <a:pt x="26" y="2"/>
                  </a:moveTo>
                  <a:lnTo>
                    <a:pt x="26" y="2"/>
                  </a:lnTo>
                  <a:lnTo>
                    <a:pt x="22" y="11"/>
                  </a:lnTo>
                  <a:lnTo>
                    <a:pt x="17" y="20"/>
                  </a:lnTo>
                  <a:lnTo>
                    <a:pt x="11" y="27"/>
                  </a:lnTo>
                  <a:lnTo>
                    <a:pt x="7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37"/>
                  </a:lnTo>
                  <a:lnTo>
                    <a:pt x="16" y="34"/>
                  </a:lnTo>
                  <a:lnTo>
                    <a:pt x="23" y="26"/>
                  </a:lnTo>
                  <a:lnTo>
                    <a:pt x="30" y="1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3" name="Freeform 343"/>
            <p:cNvSpPr>
              <a:spLocks noEditPoints="1"/>
            </p:cNvSpPr>
            <p:nvPr/>
          </p:nvSpPr>
          <p:spPr bwMode="auto">
            <a:xfrm>
              <a:off x="4140201" y="4081463"/>
              <a:ext cx="773113" cy="749300"/>
            </a:xfrm>
            <a:custGeom>
              <a:avLst/>
              <a:gdLst/>
              <a:ahLst/>
              <a:cxnLst>
                <a:cxn ang="0">
                  <a:pos x="660" y="1409"/>
                </a:cxn>
                <a:cxn ang="0">
                  <a:pos x="437" y="1357"/>
                </a:cxn>
                <a:cxn ang="0">
                  <a:pos x="220" y="1233"/>
                </a:cxn>
                <a:cxn ang="0">
                  <a:pos x="105" y="1094"/>
                </a:cxn>
                <a:cxn ang="0">
                  <a:pos x="37" y="966"/>
                </a:cxn>
                <a:cxn ang="0">
                  <a:pos x="16" y="903"/>
                </a:cxn>
                <a:cxn ang="0">
                  <a:pos x="0" y="765"/>
                </a:cxn>
                <a:cxn ang="0">
                  <a:pos x="6" y="573"/>
                </a:cxn>
                <a:cxn ang="0">
                  <a:pos x="26" y="437"/>
                </a:cxn>
                <a:cxn ang="0">
                  <a:pos x="119" y="274"/>
                </a:cxn>
                <a:cxn ang="0">
                  <a:pos x="247" y="130"/>
                </a:cxn>
                <a:cxn ang="0">
                  <a:pos x="385" y="54"/>
                </a:cxn>
                <a:cxn ang="0">
                  <a:pos x="774" y="0"/>
                </a:cxn>
                <a:cxn ang="0">
                  <a:pos x="790" y="8"/>
                </a:cxn>
                <a:cxn ang="0">
                  <a:pos x="977" y="40"/>
                </a:cxn>
                <a:cxn ang="0">
                  <a:pos x="1140" y="97"/>
                </a:cxn>
                <a:cxn ang="0">
                  <a:pos x="1278" y="200"/>
                </a:cxn>
                <a:cxn ang="0">
                  <a:pos x="1381" y="329"/>
                </a:cxn>
                <a:cxn ang="0">
                  <a:pos x="1451" y="487"/>
                </a:cxn>
                <a:cxn ang="0">
                  <a:pos x="1458" y="627"/>
                </a:cxn>
                <a:cxn ang="0">
                  <a:pos x="1445" y="848"/>
                </a:cxn>
                <a:cxn ang="0">
                  <a:pos x="1418" y="950"/>
                </a:cxn>
                <a:cxn ang="0">
                  <a:pos x="1354" y="1081"/>
                </a:cxn>
                <a:cxn ang="0">
                  <a:pos x="1301" y="1185"/>
                </a:cxn>
                <a:cxn ang="0">
                  <a:pos x="1186" y="1291"/>
                </a:cxn>
                <a:cxn ang="0">
                  <a:pos x="1021" y="1377"/>
                </a:cxn>
                <a:cxn ang="0">
                  <a:pos x="887" y="1401"/>
                </a:cxn>
                <a:cxn ang="0">
                  <a:pos x="823" y="1413"/>
                </a:cxn>
                <a:cxn ang="0">
                  <a:pos x="614" y="43"/>
                </a:cxn>
                <a:cxn ang="0">
                  <a:pos x="347" y="109"/>
                </a:cxn>
                <a:cxn ang="0">
                  <a:pos x="228" y="192"/>
                </a:cxn>
                <a:cxn ang="0">
                  <a:pos x="84" y="387"/>
                </a:cxn>
                <a:cxn ang="0">
                  <a:pos x="47" y="502"/>
                </a:cxn>
                <a:cxn ang="0">
                  <a:pos x="38" y="655"/>
                </a:cxn>
                <a:cxn ang="0">
                  <a:pos x="39" y="824"/>
                </a:cxn>
                <a:cxn ang="0">
                  <a:pos x="75" y="959"/>
                </a:cxn>
                <a:cxn ang="0">
                  <a:pos x="112" y="1016"/>
                </a:cxn>
                <a:cxn ang="0">
                  <a:pos x="183" y="1141"/>
                </a:cxn>
                <a:cxn ang="0">
                  <a:pos x="339" y="1269"/>
                </a:cxn>
                <a:cxn ang="0">
                  <a:pos x="521" y="1348"/>
                </a:cxn>
                <a:cxn ang="0">
                  <a:pos x="812" y="1377"/>
                </a:cxn>
                <a:cxn ang="0">
                  <a:pos x="899" y="1362"/>
                </a:cxn>
                <a:cxn ang="0">
                  <a:pos x="1113" y="1297"/>
                </a:cxn>
                <a:cxn ang="0">
                  <a:pos x="1252" y="1183"/>
                </a:cxn>
                <a:cxn ang="0">
                  <a:pos x="1310" y="1101"/>
                </a:cxn>
                <a:cxn ang="0">
                  <a:pos x="1358" y="984"/>
                </a:cxn>
                <a:cxn ang="0">
                  <a:pos x="1415" y="800"/>
                </a:cxn>
                <a:cxn ang="0">
                  <a:pos x="1422" y="566"/>
                </a:cxn>
                <a:cxn ang="0">
                  <a:pos x="1407" y="461"/>
                </a:cxn>
                <a:cxn ang="0">
                  <a:pos x="1324" y="310"/>
                </a:cxn>
                <a:cxn ang="0">
                  <a:pos x="1217" y="190"/>
                </a:cxn>
                <a:cxn ang="0">
                  <a:pos x="1126" y="132"/>
                </a:cxn>
                <a:cxn ang="0">
                  <a:pos x="1047" y="93"/>
                </a:cxn>
                <a:cxn ang="0">
                  <a:pos x="954" y="76"/>
                </a:cxn>
                <a:cxn ang="0">
                  <a:pos x="817" y="46"/>
                </a:cxn>
                <a:cxn ang="0">
                  <a:pos x="758" y="37"/>
                </a:cxn>
              </a:cxnLst>
              <a:rect l="0" t="0" r="r" b="b"/>
              <a:pathLst>
                <a:path w="1459" h="1414">
                  <a:moveTo>
                    <a:pt x="799" y="1414"/>
                  </a:moveTo>
                  <a:lnTo>
                    <a:pt x="799" y="1414"/>
                  </a:lnTo>
                  <a:lnTo>
                    <a:pt x="774" y="1413"/>
                  </a:lnTo>
                  <a:lnTo>
                    <a:pt x="774" y="1413"/>
                  </a:lnTo>
                  <a:lnTo>
                    <a:pt x="747" y="1413"/>
                  </a:lnTo>
                  <a:lnTo>
                    <a:pt x="747" y="1413"/>
                  </a:lnTo>
                  <a:lnTo>
                    <a:pt x="703" y="1412"/>
                  </a:lnTo>
                  <a:lnTo>
                    <a:pt x="660" y="1409"/>
                  </a:lnTo>
                  <a:lnTo>
                    <a:pt x="612" y="1403"/>
                  </a:lnTo>
                  <a:lnTo>
                    <a:pt x="559" y="1393"/>
                  </a:lnTo>
                  <a:lnTo>
                    <a:pt x="559" y="1393"/>
                  </a:lnTo>
                  <a:lnTo>
                    <a:pt x="534" y="1388"/>
                  </a:lnTo>
                  <a:lnTo>
                    <a:pt x="509" y="1382"/>
                  </a:lnTo>
                  <a:lnTo>
                    <a:pt x="484" y="1375"/>
                  </a:lnTo>
                  <a:lnTo>
                    <a:pt x="461" y="1366"/>
                  </a:lnTo>
                  <a:lnTo>
                    <a:pt x="437" y="1357"/>
                  </a:lnTo>
                  <a:lnTo>
                    <a:pt x="414" y="1347"/>
                  </a:lnTo>
                  <a:lnTo>
                    <a:pt x="391" y="1336"/>
                  </a:lnTo>
                  <a:lnTo>
                    <a:pt x="369" y="1326"/>
                  </a:lnTo>
                  <a:lnTo>
                    <a:pt x="327" y="1303"/>
                  </a:lnTo>
                  <a:lnTo>
                    <a:pt x="289" y="1279"/>
                  </a:lnTo>
                  <a:lnTo>
                    <a:pt x="252" y="1256"/>
                  </a:lnTo>
                  <a:lnTo>
                    <a:pt x="220" y="1233"/>
                  </a:lnTo>
                  <a:lnTo>
                    <a:pt x="220" y="1233"/>
                  </a:lnTo>
                  <a:lnTo>
                    <a:pt x="205" y="1219"/>
                  </a:lnTo>
                  <a:lnTo>
                    <a:pt x="189" y="1206"/>
                  </a:lnTo>
                  <a:lnTo>
                    <a:pt x="174" y="1190"/>
                  </a:lnTo>
                  <a:lnTo>
                    <a:pt x="160" y="1174"/>
                  </a:lnTo>
                  <a:lnTo>
                    <a:pt x="145" y="1156"/>
                  </a:lnTo>
                  <a:lnTo>
                    <a:pt x="132" y="1136"/>
                  </a:lnTo>
                  <a:lnTo>
                    <a:pt x="119" y="1116"/>
                  </a:lnTo>
                  <a:lnTo>
                    <a:pt x="105" y="1094"/>
                  </a:lnTo>
                  <a:lnTo>
                    <a:pt x="105" y="1094"/>
                  </a:lnTo>
                  <a:lnTo>
                    <a:pt x="93" y="1070"/>
                  </a:lnTo>
                  <a:lnTo>
                    <a:pt x="81" y="1046"/>
                  </a:lnTo>
                  <a:lnTo>
                    <a:pt x="81" y="1046"/>
                  </a:lnTo>
                  <a:lnTo>
                    <a:pt x="72" y="1026"/>
                  </a:lnTo>
                  <a:lnTo>
                    <a:pt x="62" y="1005"/>
                  </a:lnTo>
                  <a:lnTo>
                    <a:pt x="50" y="985"/>
                  </a:lnTo>
                  <a:lnTo>
                    <a:pt x="37" y="966"/>
                  </a:lnTo>
                  <a:lnTo>
                    <a:pt x="37" y="966"/>
                  </a:lnTo>
                  <a:lnTo>
                    <a:pt x="33" y="961"/>
                  </a:lnTo>
                  <a:lnTo>
                    <a:pt x="29" y="956"/>
                  </a:lnTo>
                  <a:lnTo>
                    <a:pt x="25" y="944"/>
                  </a:lnTo>
                  <a:lnTo>
                    <a:pt x="21" y="931"/>
                  </a:lnTo>
                  <a:lnTo>
                    <a:pt x="19" y="918"/>
                  </a:lnTo>
                  <a:lnTo>
                    <a:pt x="19" y="918"/>
                  </a:lnTo>
                  <a:lnTo>
                    <a:pt x="16" y="903"/>
                  </a:lnTo>
                  <a:lnTo>
                    <a:pt x="13" y="890"/>
                  </a:lnTo>
                  <a:lnTo>
                    <a:pt x="13" y="890"/>
                  </a:lnTo>
                  <a:lnTo>
                    <a:pt x="8" y="870"/>
                  </a:lnTo>
                  <a:lnTo>
                    <a:pt x="3" y="851"/>
                  </a:lnTo>
                  <a:lnTo>
                    <a:pt x="1" y="833"/>
                  </a:lnTo>
                  <a:lnTo>
                    <a:pt x="1" y="812"/>
                  </a:lnTo>
                  <a:lnTo>
                    <a:pt x="1" y="812"/>
                  </a:lnTo>
                  <a:lnTo>
                    <a:pt x="0" y="765"/>
                  </a:lnTo>
                  <a:lnTo>
                    <a:pt x="0" y="765"/>
                  </a:lnTo>
                  <a:lnTo>
                    <a:pt x="0" y="697"/>
                  </a:lnTo>
                  <a:lnTo>
                    <a:pt x="1" y="663"/>
                  </a:lnTo>
                  <a:lnTo>
                    <a:pt x="3" y="629"/>
                  </a:lnTo>
                  <a:lnTo>
                    <a:pt x="3" y="629"/>
                  </a:lnTo>
                  <a:lnTo>
                    <a:pt x="6" y="601"/>
                  </a:lnTo>
                  <a:lnTo>
                    <a:pt x="6" y="573"/>
                  </a:lnTo>
                  <a:lnTo>
                    <a:pt x="6" y="573"/>
                  </a:lnTo>
                  <a:lnTo>
                    <a:pt x="8" y="538"/>
                  </a:lnTo>
                  <a:lnTo>
                    <a:pt x="9" y="521"/>
                  </a:lnTo>
                  <a:lnTo>
                    <a:pt x="10" y="503"/>
                  </a:lnTo>
                  <a:lnTo>
                    <a:pt x="13" y="487"/>
                  </a:lnTo>
                  <a:lnTo>
                    <a:pt x="16" y="470"/>
                  </a:lnTo>
                  <a:lnTo>
                    <a:pt x="20" y="453"/>
                  </a:lnTo>
                  <a:lnTo>
                    <a:pt x="26" y="437"/>
                  </a:lnTo>
                  <a:lnTo>
                    <a:pt x="26" y="437"/>
                  </a:lnTo>
                  <a:lnTo>
                    <a:pt x="35" y="416"/>
                  </a:lnTo>
                  <a:lnTo>
                    <a:pt x="45" y="396"/>
                  </a:lnTo>
                  <a:lnTo>
                    <a:pt x="55" y="376"/>
                  </a:lnTo>
                  <a:lnTo>
                    <a:pt x="66" y="356"/>
                  </a:lnTo>
                  <a:lnTo>
                    <a:pt x="78" y="335"/>
                  </a:lnTo>
                  <a:lnTo>
                    <a:pt x="91" y="316"/>
                  </a:lnTo>
                  <a:lnTo>
                    <a:pt x="104" y="295"/>
                  </a:lnTo>
                  <a:lnTo>
                    <a:pt x="119" y="274"/>
                  </a:lnTo>
                  <a:lnTo>
                    <a:pt x="119" y="274"/>
                  </a:lnTo>
                  <a:lnTo>
                    <a:pt x="143" y="240"/>
                  </a:lnTo>
                  <a:lnTo>
                    <a:pt x="170" y="207"/>
                  </a:lnTo>
                  <a:lnTo>
                    <a:pt x="185" y="190"/>
                  </a:lnTo>
                  <a:lnTo>
                    <a:pt x="199" y="175"/>
                  </a:lnTo>
                  <a:lnTo>
                    <a:pt x="215" y="159"/>
                  </a:lnTo>
                  <a:lnTo>
                    <a:pt x="230" y="145"/>
                  </a:lnTo>
                  <a:lnTo>
                    <a:pt x="247" y="130"/>
                  </a:lnTo>
                  <a:lnTo>
                    <a:pt x="264" y="117"/>
                  </a:lnTo>
                  <a:lnTo>
                    <a:pt x="282" y="104"/>
                  </a:lnTo>
                  <a:lnTo>
                    <a:pt x="301" y="92"/>
                  </a:lnTo>
                  <a:lnTo>
                    <a:pt x="321" y="81"/>
                  </a:lnTo>
                  <a:lnTo>
                    <a:pt x="341" y="71"/>
                  </a:lnTo>
                  <a:lnTo>
                    <a:pt x="363" y="62"/>
                  </a:lnTo>
                  <a:lnTo>
                    <a:pt x="385" y="54"/>
                  </a:lnTo>
                  <a:lnTo>
                    <a:pt x="385" y="54"/>
                  </a:lnTo>
                  <a:lnTo>
                    <a:pt x="429" y="42"/>
                  </a:lnTo>
                  <a:lnTo>
                    <a:pt x="475" y="30"/>
                  </a:lnTo>
                  <a:lnTo>
                    <a:pt x="522" y="21"/>
                  </a:lnTo>
                  <a:lnTo>
                    <a:pt x="569" y="14"/>
                  </a:lnTo>
                  <a:lnTo>
                    <a:pt x="618" y="9"/>
                  </a:lnTo>
                  <a:lnTo>
                    <a:pt x="669" y="5"/>
                  </a:lnTo>
                  <a:lnTo>
                    <a:pt x="721" y="1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8" y="1"/>
                  </a:lnTo>
                  <a:lnTo>
                    <a:pt x="781" y="3"/>
                  </a:lnTo>
                  <a:lnTo>
                    <a:pt x="784" y="4"/>
                  </a:lnTo>
                  <a:lnTo>
                    <a:pt x="786" y="6"/>
                  </a:lnTo>
                  <a:lnTo>
                    <a:pt x="788" y="8"/>
                  </a:lnTo>
                  <a:lnTo>
                    <a:pt x="790" y="8"/>
                  </a:lnTo>
                  <a:lnTo>
                    <a:pt x="790" y="8"/>
                  </a:lnTo>
                  <a:lnTo>
                    <a:pt x="814" y="10"/>
                  </a:lnTo>
                  <a:lnTo>
                    <a:pt x="838" y="14"/>
                  </a:lnTo>
                  <a:lnTo>
                    <a:pt x="884" y="23"/>
                  </a:lnTo>
                  <a:lnTo>
                    <a:pt x="884" y="23"/>
                  </a:lnTo>
                  <a:lnTo>
                    <a:pt x="930" y="34"/>
                  </a:lnTo>
                  <a:lnTo>
                    <a:pt x="954" y="37"/>
                  </a:lnTo>
                  <a:lnTo>
                    <a:pt x="977" y="40"/>
                  </a:lnTo>
                  <a:lnTo>
                    <a:pt x="977" y="40"/>
                  </a:lnTo>
                  <a:lnTo>
                    <a:pt x="996" y="42"/>
                  </a:lnTo>
                  <a:lnTo>
                    <a:pt x="1016" y="45"/>
                  </a:lnTo>
                  <a:lnTo>
                    <a:pt x="1037" y="50"/>
                  </a:lnTo>
                  <a:lnTo>
                    <a:pt x="1056" y="56"/>
                  </a:lnTo>
                  <a:lnTo>
                    <a:pt x="1077" y="65"/>
                  </a:lnTo>
                  <a:lnTo>
                    <a:pt x="1098" y="74"/>
                  </a:lnTo>
                  <a:lnTo>
                    <a:pt x="1119" y="84"/>
                  </a:lnTo>
                  <a:lnTo>
                    <a:pt x="1140" y="97"/>
                  </a:lnTo>
                  <a:lnTo>
                    <a:pt x="1140" y="97"/>
                  </a:lnTo>
                  <a:lnTo>
                    <a:pt x="1190" y="128"/>
                  </a:lnTo>
                  <a:lnTo>
                    <a:pt x="1235" y="158"/>
                  </a:lnTo>
                  <a:lnTo>
                    <a:pt x="1235" y="158"/>
                  </a:lnTo>
                  <a:lnTo>
                    <a:pt x="1246" y="167"/>
                  </a:lnTo>
                  <a:lnTo>
                    <a:pt x="1258" y="178"/>
                  </a:lnTo>
                  <a:lnTo>
                    <a:pt x="1278" y="200"/>
                  </a:lnTo>
                  <a:lnTo>
                    <a:pt x="1278" y="200"/>
                  </a:lnTo>
                  <a:lnTo>
                    <a:pt x="1290" y="213"/>
                  </a:lnTo>
                  <a:lnTo>
                    <a:pt x="1301" y="225"/>
                  </a:lnTo>
                  <a:lnTo>
                    <a:pt x="1301" y="225"/>
                  </a:lnTo>
                  <a:lnTo>
                    <a:pt x="1319" y="244"/>
                  </a:lnTo>
                  <a:lnTo>
                    <a:pt x="1335" y="264"/>
                  </a:lnTo>
                  <a:lnTo>
                    <a:pt x="1351" y="284"/>
                  </a:lnTo>
                  <a:lnTo>
                    <a:pt x="1366" y="306"/>
                  </a:lnTo>
                  <a:lnTo>
                    <a:pt x="1381" y="329"/>
                  </a:lnTo>
                  <a:lnTo>
                    <a:pt x="1395" y="354"/>
                  </a:lnTo>
                  <a:lnTo>
                    <a:pt x="1409" y="380"/>
                  </a:lnTo>
                  <a:lnTo>
                    <a:pt x="1422" y="407"/>
                  </a:lnTo>
                  <a:lnTo>
                    <a:pt x="1422" y="407"/>
                  </a:lnTo>
                  <a:lnTo>
                    <a:pt x="1434" y="435"/>
                  </a:lnTo>
                  <a:lnTo>
                    <a:pt x="1444" y="461"/>
                  </a:lnTo>
                  <a:lnTo>
                    <a:pt x="1448" y="474"/>
                  </a:lnTo>
                  <a:lnTo>
                    <a:pt x="1451" y="487"/>
                  </a:lnTo>
                  <a:lnTo>
                    <a:pt x="1454" y="500"/>
                  </a:lnTo>
                  <a:lnTo>
                    <a:pt x="1456" y="513"/>
                  </a:lnTo>
                  <a:lnTo>
                    <a:pt x="1456" y="513"/>
                  </a:lnTo>
                  <a:lnTo>
                    <a:pt x="1457" y="538"/>
                  </a:lnTo>
                  <a:lnTo>
                    <a:pt x="1458" y="563"/>
                  </a:lnTo>
                  <a:lnTo>
                    <a:pt x="1458" y="612"/>
                  </a:lnTo>
                  <a:lnTo>
                    <a:pt x="1458" y="627"/>
                  </a:lnTo>
                  <a:lnTo>
                    <a:pt x="1458" y="627"/>
                  </a:lnTo>
                  <a:lnTo>
                    <a:pt x="1459" y="670"/>
                  </a:lnTo>
                  <a:lnTo>
                    <a:pt x="1459" y="670"/>
                  </a:lnTo>
                  <a:lnTo>
                    <a:pt x="1459" y="715"/>
                  </a:lnTo>
                  <a:lnTo>
                    <a:pt x="1458" y="760"/>
                  </a:lnTo>
                  <a:lnTo>
                    <a:pt x="1457" y="783"/>
                  </a:lnTo>
                  <a:lnTo>
                    <a:pt x="1453" y="805"/>
                  </a:lnTo>
                  <a:lnTo>
                    <a:pt x="1450" y="826"/>
                  </a:lnTo>
                  <a:lnTo>
                    <a:pt x="1445" y="848"/>
                  </a:lnTo>
                  <a:lnTo>
                    <a:pt x="1445" y="848"/>
                  </a:lnTo>
                  <a:lnTo>
                    <a:pt x="1438" y="881"/>
                  </a:lnTo>
                  <a:lnTo>
                    <a:pt x="1438" y="881"/>
                  </a:lnTo>
                  <a:lnTo>
                    <a:pt x="1434" y="899"/>
                  </a:lnTo>
                  <a:lnTo>
                    <a:pt x="1430" y="916"/>
                  </a:lnTo>
                  <a:lnTo>
                    <a:pt x="1424" y="933"/>
                  </a:lnTo>
                  <a:lnTo>
                    <a:pt x="1418" y="950"/>
                  </a:lnTo>
                  <a:lnTo>
                    <a:pt x="1418" y="950"/>
                  </a:lnTo>
                  <a:lnTo>
                    <a:pt x="1407" y="971"/>
                  </a:lnTo>
                  <a:lnTo>
                    <a:pt x="1394" y="992"/>
                  </a:lnTo>
                  <a:lnTo>
                    <a:pt x="1394" y="992"/>
                  </a:lnTo>
                  <a:lnTo>
                    <a:pt x="1377" y="1021"/>
                  </a:lnTo>
                  <a:lnTo>
                    <a:pt x="1369" y="1036"/>
                  </a:lnTo>
                  <a:lnTo>
                    <a:pt x="1363" y="1051"/>
                  </a:lnTo>
                  <a:lnTo>
                    <a:pt x="1363" y="1051"/>
                  </a:lnTo>
                  <a:lnTo>
                    <a:pt x="1354" y="1081"/>
                  </a:lnTo>
                  <a:lnTo>
                    <a:pt x="1354" y="1081"/>
                  </a:lnTo>
                  <a:lnTo>
                    <a:pt x="1348" y="1100"/>
                  </a:lnTo>
                  <a:lnTo>
                    <a:pt x="1341" y="1118"/>
                  </a:lnTo>
                  <a:lnTo>
                    <a:pt x="1334" y="1135"/>
                  </a:lnTo>
                  <a:lnTo>
                    <a:pt x="1326" y="1152"/>
                  </a:lnTo>
                  <a:lnTo>
                    <a:pt x="1326" y="1152"/>
                  </a:lnTo>
                  <a:lnTo>
                    <a:pt x="1314" y="1170"/>
                  </a:lnTo>
                  <a:lnTo>
                    <a:pt x="1301" y="1185"/>
                  </a:lnTo>
                  <a:lnTo>
                    <a:pt x="1287" y="1201"/>
                  </a:lnTo>
                  <a:lnTo>
                    <a:pt x="1271" y="1215"/>
                  </a:lnTo>
                  <a:lnTo>
                    <a:pt x="1271" y="1215"/>
                  </a:lnTo>
                  <a:lnTo>
                    <a:pt x="1260" y="1228"/>
                  </a:lnTo>
                  <a:lnTo>
                    <a:pt x="1260" y="1228"/>
                  </a:lnTo>
                  <a:lnTo>
                    <a:pt x="1233" y="1252"/>
                  </a:lnTo>
                  <a:lnTo>
                    <a:pt x="1203" y="1278"/>
                  </a:lnTo>
                  <a:lnTo>
                    <a:pt x="1186" y="1291"/>
                  </a:lnTo>
                  <a:lnTo>
                    <a:pt x="1168" y="1304"/>
                  </a:lnTo>
                  <a:lnTo>
                    <a:pt x="1150" y="1316"/>
                  </a:lnTo>
                  <a:lnTo>
                    <a:pt x="1130" y="1328"/>
                  </a:lnTo>
                  <a:lnTo>
                    <a:pt x="1110" y="1340"/>
                  </a:lnTo>
                  <a:lnTo>
                    <a:pt x="1090" y="1350"/>
                  </a:lnTo>
                  <a:lnTo>
                    <a:pt x="1068" y="1359"/>
                  </a:lnTo>
                  <a:lnTo>
                    <a:pt x="1045" y="1369"/>
                  </a:lnTo>
                  <a:lnTo>
                    <a:pt x="1021" y="1377"/>
                  </a:lnTo>
                  <a:lnTo>
                    <a:pt x="997" y="1383"/>
                  </a:lnTo>
                  <a:lnTo>
                    <a:pt x="971" y="1388"/>
                  </a:lnTo>
                  <a:lnTo>
                    <a:pt x="947" y="1392"/>
                  </a:lnTo>
                  <a:lnTo>
                    <a:pt x="947" y="1392"/>
                  </a:lnTo>
                  <a:lnTo>
                    <a:pt x="930" y="1394"/>
                  </a:lnTo>
                  <a:lnTo>
                    <a:pt x="930" y="1394"/>
                  </a:lnTo>
                  <a:lnTo>
                    <a:pt x="901" y="1398"/>
                  </a:lnTo>
                  <a:lnTo>
                    <a:pt x="887" y="1401"/>
                  </a:lnTo>
                  <a:lnTo>
                    <a:pt x="873" y="1405"/>
                  </a:lnTo>
                  <a:lnTo>
                    <a:pt x="871" y="1406"/>
                  </a:lnTo>
                  <a:lnTo>
                    <a:pt x="871" y="1406"/>
                  </a:lnTo>
                  <a:lnTo>
                    <a:pt x="857" y="1410"/>
                  </a:lnTo>
                  <a:lnTo>
                    <a:pt x="850" y="1411"/>
                  </a:lnTo>
                  <a:lnTo>
                    <a:pt x="844" y="1412"/>
                  </a:lnTo>
                  <a:lnTo>
                    <a:pt x="844" y="1412"/>
                  </a:lnTo>
                  <a:lnTo>
                    <a:pt x="823" y="1413"/>
                  </a:lnTo>
                  <a:lnTo>
                    <a:pt x="799" y="1414"/>
                  </a:lnTo>
                  <a:lnTo>
                    <a:pt x="799" y="1414"/>
                  </a:lnTo>
                  <a:close/>
                  <a:moveTo>
                    <a:pt x="758" y="37"/>
                  </a:moveTo>
                  <a:lnTo>
                    <a:pt x="758" y="37"/>
                  </a:lnTo>
                  <a:lnTo>
                    <a:pt x="723" y="38"/>
                  </a:lnTo>
                  <a:lnTo>
                    <a:pt x="688" y="39"/>
                  </a:lnTo>
                  <a:lnTo>
                    <a:pt x="651" y="41"/>
                  </a:lnTo>
                  <a:lnTo>
                    <a:pt x="614" y="43"/>
                  </a:lnTo>
                  <a:lnTo>
                    <a:pt x="578" y="47"/>
                  </a:lnTo>
                  <a:lnTo>
                    <a:pt x="540" y="52"/>
                  </a:lnTo>
                  <a:lnTo>
                    <a:pt x="504" y="58"/>
                  </a:lnTo>
                  <a:lnTo>
                    <a:pt x="468" y="67"/>
                  </a:lnTo>
                  <a:lnTo>
                    <a:pt x="432" y="76"/>
                  </a:lnTo>
                  <a:lnTo>
                    <a:pt x="397" y="87"/>
                  </a:lnTo>
                  <a:lnTo>
                    <a:pt x="363" y="102"/>
                  </a:lnTo>
                  <a:lnTo>
                    <a:pt x="347" y="109"/>
                  </a:lnTo>
                  <a:lnTo>
                    <a:pt x="330" y="118"/>
                  </a:lnTo>
                  <a:lnTo>
                    <a:pt x="314" y="126"/>
                  </a:lnTo>
                  <a:lnTo>
                    <a:pt x="299" y="135"/>
                  </a:lnTo>
                  <a:lnTo>
                    <a:pt x="284" y="146"/>
                  </a:lnTo>
                  <a:lnTo>
                    <a:pt x="270" y="156"/>
                  </a:lnTo>
                  <a:lnTo>
                    <a:pt x="255" y="167"/>
                  </a:lnTo>
                  <a:lnTo>
                    <a:pt x="242" y="180"/>
                  </a:lnTo>
                  <a:lnTo>
                    <a:pt x="228" y="192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183" y="245"/>
                  </a:lnTo>
                  <a:lnTo>
                    <a:pt x="153" y="283"/>
                  </a:lnTo>
                  <a:lnTo>
                    <a:pt x="126" y="320"/>
                  </a:lnTo>
                  <a:lnTo>
                    <a:pt x="103" y="354"/>
                  </a:lnTo>
                  <a:lnTo>
                    <a:pt x="94" y="370"/>
                  </a:lnTo>
                  <a:lnTo>
                    <a:pt x="84" y="387"/>
                  </a:lnTo>
                  <a:lnTo>
                    <a:pt x="77" y="403"/>
                  </a:lnTo>
                  <a:lnTo>
                    <a:pt x="70" y="418"/>
                  </a:lnTo>
                  <a:lnTo>
                    <a:pt x="64" y="434"/>
                  </a:lnTo>
                  <a:lnTo>
                    <a:pt x="58" y="449"/>
                  </a:lnTo>
                  <a:lnTo>
                    <a:pt x="54" y="464"/>
                  </a:lnTo>
                  <a:lnTo>
                    <a:pt x="51" y="478"/>
                  </a:lnTo>
                  <a:lnTo>
                    <a:pt x="51" y="478"/>
                  </a:lnTo>
                  <a:lnTo>
                    <a:pt x="47" y="502"/>
                  </a:lnTo>
                  <a:lnTo>
                    <a:pt x="44" y="527"/>
                  </a:lnTo>
                  <a:lnTo>
                    <a:pt x="43" y="551"/>
                  </a:lnTo>
                  <a:lnTo>
                    <a:pt x="42" y="576"/>
                  </a:lnTo>
                  <a:lnTo>
                    <a:pt x="42" y="576"/>
                  </a:lnTo>
                  <a:lnTo>
                    <a:pt x="41" y="602"/>
                  </a:lnTo>
                  <a:lnTo>
                    <a:pt x="40" y="627"/>
                  </a:lnTo>
                  <a:lnTo>
                    <a:pt x="40" y="627"/>
                  </a:lnTo>
                  <a:lnTo>
                    <a:pt x="38" y="655"/>
                  </a:lnTo>
                  <a:lnTo>
                    <a:pt x="37" y="683"/>
                  </a:lnTo>
                  <a:lnTo>
                    <a:pt x="37" y="737"/>
                  </a:lnTo>
                  <a:lnTo>
                    <a:pt x="37" y="737"/>
                  </a:lnTo>
                  <a:lnTo>
                    <a:pt x="37" y="764"/>
                  </a:lnTo>
                  <a:lnTo>
                    <a:pt x="37" y="768"/>
                  </a:lnTo>
                  <a:lnTo>
                    <a:pt x="37" y="768"/>
                  </a:lnTo>
                  <a:lnTo>
                    <a:pt x="38" y="797"/>
                  </a:lnTo>
                  <a:lnTo>
                    <a:pt x="39" y="824"/>
                  </a:lnTo>
                  <a:lnTo>
                    <a:pt x="40" y="839"/>
                  </a:lnTo>
                  <a:lnTo>
                    <a:pt x="42" y="852"/>
                  </a:lnTo>
                  <a:lnTo>
                    <a:pt x="44" y="867"/>
                  </a:lnTo>
                  <a:lnTo>
                    <a:pt x="48" y="880"/>
                  </a:lnTo>
                  <a:lnTo>
                    <a:pt x="48" y="880"/>
                  </a:lnTo>
                  <a:lnTo>
                    <a:pt x="57" y="913"/>
                  </a:lnTo>
                  <a:lnTo>
                    <a:pt x="69" y="943"/>
                  </a:lnTo>
                  <a:lnTo>
                    <a:pt x="75" y="959"/>
                  </a:lnTo>
                  <a:lnTo>
                    <a:pt x="75" y="959"/>
                  </a:lnTo>
                  <a:lnTo>
                    <a:pt x="78" y="968"/>
                  </a:lnTo>
                  <a:lnTo>
                    <a:pt x="83" y="976"/>
                  </a:lnTo>
                  <a:lnTo>
                    <a:pt x="95" y="990"/>
                  </a:lnTo>
                  <a:lnTo>
                    <a:pt x="95" y="990"/>
                  </a:lnTo>
                  <a:lnTo>
                    <a:pt x="105" y="1003"/>
                  </a:lnTo>
                  <a:lnTo>
                    <a:pt x="109" y="1009"/>
                  </a:lnTo>
                  <a:lnTo>
                    <a:pt x="112" y="1016"/>
                  </a:lnTo>
                  <a:lnTo>
                    <a:pt x="112" y="1016"/>
                  </a:lnTo>
                  <a:lnTo>
                    <a:pt x="121" y="1039"/>
                  </a:lnTo>
                  <a:lnTo>
                    <a:pt x="130" y="1061"/>
                  </a:lnTo>
                  <a:lnTo>
                    <a:pt x="141" y="1083"/>
                  </a:lnTo>
                  <a:lnTo>
                    <a:pt x="155" y="1104"/>
                  </a:lnTo>
                  <a:lnTo>
                    <a:pt x="155" y="1104"/>
                  </a:lnTo>
                  <a:lnTo>
                    <a:pt x="168" y="1123"/>
                  </a:lnTo>
                  <a:lnTo>
                    <a:pt x="183" y="1141"/>
                  </a:lnTo>
                  <a:lnTo>
                    <a:pt x="198" y="1158"/>
                  </a:lnTo>
                  <a:lnTo>
                    <a:pt x="215" y="1176"/>
                  </a:lnTo>
                  <a:lnTo>
                    <a:pt x="234" y="1192"/>
                  </a:lnTo>
                  <a:lnTo>
                    <a:pt x="252" y="1209"/>
                  </a:lnTo>
                  <a:lnTo>
                    <a:pt x="273" y="1226"/>
                  </a:lnTo>
                  <a:lnTo>
                    <a:pt x="294" y="1241"/>
                  </a:lnTo>
                  <a:lnTo>
                    <a:pt x="316" y="1256"/>
                  </a:lnTo>
                  <a:lnTo>
                    <a:pt x="339" y="1269"/>
                  </a:lnTo>
                  <a:lnTo>
                    <a:pt x="363" y="1283"/>
                  </a:lnTo>
                  <a:lnTo>
                    <a:pt x="387" y="1296"/>
                  </a:lnTo>
                  <a:lnTo>
                    <a:pt x="413" y="1307"/>
                  </a:lnTo>
                  <a:lnTo>
                    <a:pt x="439" y="1319"/>
                  </a:lnTo>
                  <a:lnTo>
                    <a:pt x="465" y="1329"/>
                  </a:lnTo>
                  <a:lnTo>
                    <a:pt x="492" y="1339"/>
                  </a:lnTo>
                  <a:lnTo>
                    <a:pt x="492" y="1339"/>
                  </a:lnTo>
                  <a:lnTo>
                    <a:pt x="521" y="1348"/>
                  </a:lnTo>
                  <a:lnTo>
                    <a:pt x="550" y="1355"/>
                  </a:lnTo>
                  <a:lnTo>
                    <a:pt x="578" y="1362"/>
                  </a:lnTo>
                  <a:lnTo>
                    <a:pt x="606" y="1368"/>
                  </a:lnTo>
                  <a:lnTo>
                    <a:pt x="633" y="1372"/>
                  </a:lnTo>
                  <a:lnTo>
                    <a:pt x="660" y="1375"/>
                  </a:lnTo>
                  <a:lnTo>
                    <a:pt x="686" y="1377"/>
                  </a:lnTo>
                  <a:lnTo>
                    <a:pt x="712" y="1377"/>
                  </a:lnTo>
                  <a:lnTo>
                    <a:pt x="812" y="1377"/>
                  </a:lnTo>
                  <a:lnTo>
                    <a:pt x="812" y="1377"/>
                  </a:lnTo>
                  <a:lnTo>
                    <a:pt x="825" y="1377"/>
                  </a:lnTo>
                  <a:lnTo>
                    <a:pt x="839" y="1375"/>
                  </a:lnTo>
                  <a:lnTo>
                    <a:pt x="864" y="1370"/>
                  </a:lnTo>
                  <a:lnTo>
                    <a:pt x="864" y="1370"/>
                  </a:lnTo>
                  <a:lnTo>
                    <a:pt x="881" y="1365"/>
                  </a:lnTo>
                  <a:lnTo>
                    <a:pt x="899" y="1362"/>
                  </a:lnTo>
                  <a:lnTo>
                    <a:pt x="899" y="1362"/>
                  </a:lnTo>
                  <a:lnTo>
                    <a:pt x="928" y="1358"/>
                  </a:lnTo>
                  <a:lnTo>
                    <a:pt x="956" y="1353"/>
                  </a:lnTo>
                  <a:lnTo>
                    <a:pt x="984" y="1347"/>
                  </a:lnTo>
                  <a:lnTo>
                    <a:pt x="1011" y="1339"/>
                  </a:lnTo>
                  <a:lnTo>
                    <a:pt x="1038" y="1330"/>
                  </a:lnTo>
                  <a:lnTo>
                    <a:pt x="1064" y="1320"/>
                  </a:lnTo>
                  <a:lnTo>
                    <a:pt x="1089" y="1309"/>
                  </a:lnTo>
                  <a:lnTo>
                    <a:pt x="1113" y="1297"/>
                  </a:lnTo>
                  <a:lnTo>
                    <a:pt x="1113" y="1297"/>
                  </a:lnTo>
                  <a:lnTo>
                    <a:pt x="1133" y="1286"/>
                  </a:lnTo>
                  <a:lnTo>
                    <a:pt x="1152" y="1273"/>
                  </a:lnTo>
                  <a:lnTo>
                    <a:pt x="1170" y="1260"/>
                  </a:lnTo>
                  <a:lnTo>
                    <a:pt x="1187" y="1245"/>
                  </a:lnTo>
                  <a:lnTo>
                    <a:pt x="1204" y="1231"/>
                  </a:lnTo>
                  <a:lnTo>
                    <a:pt x="1220" y="1215"/>
                  </a:lnTo>
                  <a:lnTo>
                    <a:pt x="1252" y="1183"/>
                  </a:lnTo>
                  <a:lnTo>
                    <a:pt x="1252" y="1183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9" y="1155"/>
                  </a:lnTo>
                  <a:lnTo>
                    <a:pt x="1289" y="1143"/>
                  </a:lnTo>
                  <a:lnTo>
                    <a:pt x="1297" y="1129"/>
                  </a:lnTo>
                  <a:lnTo>
                    <a:pt x="1303" y="1116"/>
                  </a:lnTo>
                  <a:lnTo>
                    <a:pt x="1310" y="1101"/>
                  </a:lnTo>
                  <a:lnTo>
                    <a:pt x="1316" y="1088"/>
                  </a:lnTo>
                  <a:lnTo>
                    <a:pt x="1327" y="1058"/>
                  </a:lnTo>
                  <a:lnTo>
                    <a:pt x="1327" y="1058"/>
                  </a:lnTo>
                  <a:lnTo>
                    <a:pt x="1333" y="1039"/>
                  </a:lnTo>
                  <a:lnTo>
                    <a:pt x="1340" y="1019"/>
                  </a:lnTo>
                  <a:lnTo>
                    <a:pt x="1349" y="1002"/>
                  </a:lnTo>
                  <a:lnTo>
                    <a:pt x="1358" y="984"/>
                  </a:lnTo>
                  <a:lnTo>
                    <a:pt x="1358" y="984"/>
                  </a:lnTo>
                  <a:lnTo>
                    <a:pt x="1369" y="963"/>
                  </a:lnTo>
                  <a:lnTo>
                    <a:pt x="1380" y="943"/>
                  </a:lnTo>
                  <a:lnTo>
                    <a:pt x="1388" y="921"/>
                  </a:lnTo>
                  <a:lnTo>
                    <a:pt x="1396" y="899"/>
                  </a:lnTo>
                  <a:lnTo>
                    <a:pt x="1403" y="875"/>
                  </a:lnTo>
                  <a:lnTo>
                    <a:pt x="1408" y="851"/>
                  </a:lnTo>
                  <a:lnTo>
                    <a:pt x="1412" y="825"/>
                  </a:lnTo>
                  <a:lnTo>
                    <a:pt x="1415" y="800"/>
                  </a:lnTo>
                  <a:lnTo>
                    <a:pt x="1415" y="800"/>
                  </a:lnTo>
                  <a:lnTo>
                    <a:pt x="1419" y="748"/>
                  </a:lnTo>
                  <a:lnTo>
                    <a:pt x="1421" y="697"/>
                  </a:lnTo>
                  <a:lnTo>
                    <a:pt x="1421" y="645"/>
                  </a:lnTo>
                  <a:lnTo>
                    <a:pt x="1421" y="592"/>
                  </a:lnTo>
                  <a:lnTo>
                    <a:pt x="1421" y="590"/>
                  </a:lnTo>
                  <a:lnTo>
                    <a:pt x="1421" y="590"/>
                  </a:lnTo>
                  <a:lnTo>
                    <a:pt x="1422" y="566"/>
                  </a:lnTo>
                  <a:lnTo>
                    <a:pt x="1422" y="566"/>
                  </a:lnTo>
                  <a:lnTo>
                    <a:pt x="1422" y="547"/>
                  </a:lnTo>
                  <a:lnTo>
                    <a:pt x="1422" y="525"/>
                  </a:lnTo>
                  <a:lnTo>
                    <a:pt x="1420" y="505"/>
                  </a:lnTo>
                  <a:lnTo>
                    <a:pt x="1418" y="496"/>
                  </a:lnTo>
                  <a:lnTo>
                    <a:pt x="1416" y="487"/>
                  </a:lnTo>
                  <a:lnTo>
                    <a:pt x="1416" y="487"/>
                  </a:lnTo>
                  <a:lnTo>
                    <a:pt x="1407" y="461"/>
                  </a:lnTo>
                  <a:lnTo>
                    <a:pt x="1395" y="435"/>
                  </a:lnTo>
                  <a:lnTo>
                    <a:pt x="1382" y="407"/>
                  </a:lnTo>
                  <a:lnTo>
                    <a:pt x="1367" y="377"/>
                  </a:lnTo>
                  <a:lnTo>
                    <a:pt x="1367" y="377"/>
                  </a:lnTo>
                  <a:lnTo>
                    <a:pt x="1357" y="359"/>
                  </a:lnTo>
                  <a:lnTo>
                    <a:pt x="1347" y="342"/>
                  </a:lnTo>
                  <a:lnTo>
                    <a:pt x="1335" y="326"/>
                  </a:lnTo>
                  <a:lnTo>
                    <a:pt x="1324" y="310"/>
                  </a:lnTo>
                  <a:lnTo>
                    <a:pt x="1299" y="280"/>
                  </a:lnTo>
                  <a:lnTo>
                    <a:pt x="1273" y="249"/>
                  </a:lnTo>
                  <a:lnTo>
                    <a:pt x="1273" y="249"/>
                  </a:lnTo>
                  <a:lnTo>
                    <a:pt x="1243" y="216"/>
                  </a:lnTo>
                  <a:lnTo>
                    <a:pt x="1243" y="216"/>
                  </a:lnTo>
                  <a:lnTo>
                    <a:pt x="1235" y="207"/>
                  </a:lnTo>
                  <a:lnTo>
                    <a:pt x="1225" y="198"/>
                  </a:lnTo>
                  <a:lnTo>
                    <a:pt x="1217" y="190"/>
                  </a:lnTo>
                  <a:lnTo>
                    <a:pt x="1208" y="183"/>
                  </a:lnTo>
                  <a:lnTo>
                    <a:pt x="1188" y="171"/>
                  </a:lnTo>
                  <a:lnTo>
                    <a:pt x="1170" y="161"/>
                  </a:lnTo>
                  <a:lnTo>
                    <a:pt x="1170" y="161"/>
                  </a:lnTo>
                  <a:lnTo>
                    <a:pt x="1154" y="151"/>
                  </a:lnTo>
                  <a:lnTo>
                    <a:pt x="1137" y="140"/>
                  </a:lnTo>
                  <a:lnTo>
                    <a:pt x="1137" y="140"/>
                  </a:lnTo>
                  <a:lnTo>
                    <a:pt x="1126" y="132"/>
                  </a:lnTo>
                  <a:lnTo>
                    <a:pt x="1115" y="124"/>
                  </a:lnTo>
                  <a:lnTo>
                    <a:pt x="1102" y="118"/>
                  </a:lnTo>
                  <a:lnTo>
                    <a:pt x="1088" y="111"/>
                  </a:lnTo>
                  <a:lnTo>
                    <a:pt x="1088" y="111"/>
                  </a:lnTo>
                  <a:lnTo>
                    <a:pt x="1074" y="105"/>
                  </a:lnTo>
                  <a:lnTo>
                    <a:pt x="1061" y="99"/>
                  </a:lnTo>
                  <a:lnTo>
                    <a:pt x="1061" y="99"/>
                  </a:lnTo>
                  <a:lnTo>
                    <a:pt x="1047" y="93"/>
                  </a:lnTo>
                  <a:lnTo>
                    <a:pt x="1034" y="87"/>
                  </a:lnTo>
                  <a:lnTo>
                    <a:pt x="1018" y="83"/>
                  </a:lnTo>
                  <a:lnTo>
                    <a:pt x="1011" y="82"/>
                  </a:lnTo>
                  <a:lnTo>
                    <a:pt x="1003" y="81"/>
                  </a:lnTo>
                  <a:lnTo>
                    <a:pt x="1003" y="81"/>
                  </a:lnTo>
                  <a:lnTo>
                    <a:pt x="988" y="80"/>
                  </a:lnTo>
                  <a:lnTo>
                    <a:pt x="970" y="79"/>
                  </a:lnTo>
                  <a:lnTo>
                    <a:pt x="954" y="76"/>
                  </a:lnTo>
                  <a:lnTo>
                    <a:pt x="940" y="73"/>
                  </a:lnTo>
                  <a:lnTo>
                    <a:pt x="940" y="73"/>
                  </a:lnTo>
                  <a:lnTo>
                    <a:pt x="923" y="67"/>
                  </a:lnTo>
                  <a:lnTo>
                    <a:pt x="903" y="61"/>
                  </a:lnTo>
                  <a:lnTo>
                    <a:pt x="882" y="55"/>
                  </a:lnTo>
                  <a:lnTo>
                    <a:pt x="861" y="51"/>
                  </a:lnTo>
                  <a:lnTo>
                    <a:pt x="839" y="48"/>
                  </a:lnTo>
                  <a:lnTo>
                    <a:pt x="817" y="46"/>
                  </a:lnTo>
                  <a:lnTo>
                    <a:pt x="795" y="44"/>
                  </a:lnTo>
                  <a:lnTo>
                    <a:pt x="774" y="43"/>
                  </a:lnTo>
                  <a:lnTo>
                    <a:pt x="774" y="43"/>
                  </a:lnTo>
                  <a:lnTo>
                    <a:pt x="767" y="42"/>
                  </a:lnTo>
                  <a:lnTo>
                    <a:pt x="764" y="41"/>
                  </a:lnTo>
                  <a:lnTo>
                    <a:pt x="762" y="39"/>
                  </a:lnTo>
                  <a:lnTo>
                    <a:pt x="760" y="37"/>
                  </a:lnTo>
                  <a:lnTo>
                    <a:pt x="758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4" name="Freeform 344"/>
            <p:cNvSpPr>
              <a:spLocks noEditPoints="1"/>
            </p:cNvSpPr>
            <p:nvPr/>
          </p:nvSpPr>
          <p:spPr bwMode="auto">
            <a:xfrm>
              <a:off x="4273551" y="4206876"/>
              <a:ext cx="504825" cy="487363"/>
            </a:xfrm>
            <a:custGeom>
              <a:avLst/>
              <a:gdLst/>
              <a:ahLst/>
              <a:cxnLst>
                <a:cxn ang="0">
                  <a:pos x="380" y="911"/>
                </a:cxn>
                <a:cxn ang="0">
                  <a:pos x="258" y="876"/>
                </a:cxn>
                <a:cxn ang="0">
                  <a:pos x="157" y="807"/>
                </a:cxn>
                <a:cxn ang="0">
                  <a:pos x="110" y="744"/>
                </a:cxn>
                <a:cxn ang="0">
                  <a:pos x="64" y="684"/>
                </a:cxn>
                <a:cxn ang="0">
                  <a:pos x="35" y="628"/>
                </a:cxn>
                <a:cxn ang="0">
                  <a:pos x="15" y="570"/>
                </a:cxn>
                <a:cxn ang="0">
                  <a:pos x="0" y="466"/>
                </a:cxn>
                <a:cxn ang="0">
                  <a:pos x="6" y="356"/>
                </a:cxn>
                <a:cxn ang="0">
                  <a:pos x="23" y="271"/>
                </a:cxn>
                <a:cxn ang="0">
                  <a:pos x="63" y="189"/>
                </a:cxn>
                <a:cxn ang="0">
                  <a:pos x="152" y="100"/>
                </a:cxn>
                <a:cxn ang="0">
                  <a:pos x="248" y="46"/>
                </a:cxn>
                <a:cxn ang="0">
                  <a:pos x="443" y="3"/>
                </a:cxn>
                <a:cxn ang="0">
                  <a:pos x="498" y="5"/>
                </a:cxn>
                <a:cxn ang="0">
                  <a:pos x="533" y="13"/>
                </a:cxn>
                <a:cxn ang="0">
                  <a:pos x="639" y="17"/>
                </a:cxn>
                <a:cxn ang="0">
                  <a:pos x="690" y="38"/>
                </a:cxn>
                <a:cxn ang="0">
                  <a:pos x="740" y="61"/>
                </a:cxn>
                <a:cxn ang="0">
                  <a:pos x="783" y="87"/>
                </a:cxn>
                <a:cxn ang="0">
                  <a:pos x="848" y="144"/>
                </a:cxn>
                <a:cxn ang="0">
                  <a:pos x="919" y="258"/>
                </a:cxn>
                <a:cxn ang="0">
                  <a:pos x="952" y="383"/>
                </a:cxn>
                <a:cxn ang="0">
                  <a:pos x="954" y="499"/>
                </a:cxn>
                <a:cxn ang="0">
                  <a:pos x="942" y="607"/>
                </a:cxn>
                <a:cxn ang="0">
                  <a:pos x="894" y="727"/>
                </a:cxn>
                <a:cxn ang="0">
                  <a:pos x="833" y="808"/>
                </a:cxn>
                <a:cxn ang="0">
                  <a:pos x="728" y="871"/>
                </a:cxn>
                <a:cxn ang="0">
                  <a:pos x="585" y="911"/>
                </a:cxn>
                <a:cxn ang="0">
                  <a:pos x="486" y="920"/>
                </a:cxn>
                <a:cxn ang="0">
                  <a:pos x="378" y="48"/>
                </a:cxn>
                <a:cxn ang="0">
                  <a:pos x="266" y="81"/>
                </a:cxn>
                <a:cxn ang="0">
                  <a:pos x="184" y="123"/>
                </a:cxn>
                <a:cxn ang="0">
                  <a:pos x="140" y="162"/>
                </a:cxn>
                <a:cxn ang="0">
                  <a:pos x="91" y="210"/>
                </a:cxn>
                <a:cxn ang="0">
                  <a:pos x="48" y="323"/>
                </a:cxn>
                <a:cxn ang="0">
                  <a:pos x="40" y="430"/>
                </a:cxn>
                <a:cxn ang="0">
                  <a:pos x="40" y="514"/>
                </a:cxn>
                <a:cxn ang="0">
                  <a:pos x="65" y="599"/>
                </a:cxn>
                <a:cxn ang="0">
                  <a:pos x="158" y="751"/>
                </a:cxn>
                <a:cxn ang="0">
                  <a:pos x="239" y="827"/>
                </a:cxn>
                <a:cxn ang="0">
                  <a:pos x="354" y="869"/>
                </a:cxn>
                <a:cxn ang="0">
                  <a:pos x="510" y="884"/>
                </a:cxn>
                <a:cxn ang="0">
                  <a:pos x="584" y="876"/>
                </a:cxn>
                <a:cxn ang="0">
                  <a:pos x="704" y="844"/>
                </a:cxn>
                <a:cxn ang="0">
                  <a:pos x="787" y="801"/>
                </a:cxn>
                <a:cxn ang="0">
                  <a:pos x="843" y="743"/>
                </a:cxn>
                <a:cxn ang="0">
                  <a:pos x="878" y="668"/>
                </a:cxn>
                <a:cxn ang="0">
                  <a:pos x="905" y="601"/>
                </a:cxn>
                <a:cxn ang="0">
                  <a:pos x="919" y="452"/>
                </a:cxn>
                <a:cxn ang="0">
                  <a:pos x="907" y="326"/>
                </a:cxn>
                <a:cxn ang="0">
                  <a:pos x="853" y="209"/>
                </a:cxn>
                <a:cxn ang="0">
                  <a:pos x="768" y="120"/>
                </a:cxn>
                <a:cxn ang="0">
                  <a:pos x="694" y="81"/>
                </a:cxn>
                <a:cxn ang="0">
                  <a:pos x="651" y="60"/>
                </a:cxn>
                <a:cxn ang="0">
                  <a:pos x="580" y="46"/>
                </a:cxn>
                <a:cxn ang="0">
                  <a:pos x="506" y="46"/>
                </a:cxn>
                <a:cxn ang="0">
                  <a:pos x="466" y="37"/>
                </a:cxn>
              </a:cxnLst>
              <a:rect l="0" t="0" r="r" b="b"/>
              <a:pathLst>
                <a:path w="954" h="920">
                  <a:moveTo>
                    <a:pt x="486" y="920"/>
                  </a:moveTo>
                  <a:lnTo>
                    <a:pt x="486" y="920"/>
                  </a:lnTo>
                  <a:lnTo>
                    <a:pt x="459" y="919"/>
                  </a:lnTo>
                  <a:lnTo>
                    <a:pt x="433" y="917"/>
                  </a:lnTo>
                  <a:lnTo>
                    <a:pt x="406" y="914"/>
                  </a:lnTo>
                  <a:lnTo>
                    <a:pt x="380" y="911"/>
                  </a:lnTo>
                  <a:lnTo>
                    <a:pt x="354" y="906"/>
                  </a:lnTo>
                  <a:lnTo>
                    <a:pt x="328" y="899"/>
                  </a:lnTo>
                  <a:lnTo>
                    <a:pt x="303" y="892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58" y="876"/>
                  </a:lnTo>
                  <a:lnTo>
                    <a:pt x="239" y="866"/>
                  </a:lnTo>
                  <a:lnTo>
                    <a:pt x="220" y="857"/>
                  </a:lnTo>
                  <a:lnTo>
                    <a:pt x="202" y="845"/>
                  </a:lnTo>
                  <a:lnTo>
                    <a:pt x="186" y="834"/>
                  </a:lnTo>
                  <a:lnTo>
                    <a:pt x="170" y="821"/>
                  </a:lnTo>
                  <a:lnTo>
                    <a:pt x="157" y="807"/>
                  </a:lnTo>
                  <a:lnTo>
                    <a:pt x="143" y="793"/>
                  </a:lnTo>
                  <a:lnTo>
                    <a:pt x="143" y="793"/>
                  </a:lnTo>
                  <a:lnTo>
                    <a:pt x="133" y="779"/>
                  </a:lnTo>
                  <a:lnTo>
                    <a:pt x="124" y="764"/>
                  </a:lnTo>
                  <a:lnTo>
                    <a:pt x="124" y="764"/>
                  </a:lnTo>
                  <a:lnTo>
                    <a:pt x="110" y="744"/>
                  </a:lnTo>
                  <a:lnTo>
                    <a:pt x="103" y="735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84" y="713"/>
                  </a:lnTo>
                  <a:lnTo>
                    <a:pt x="74" y="699"/>
                  </a:lnTo>
                  <a:lnTo>
                    <a:pt x="64" y="684"/>
                  </a:lnTo>
                  <a:lnTo>
                    <a:pt x="57" y="668"/>
                  </a:lnTo>
                  <a:lnTo>
                    <a:pt x="57" y="668"/>
                  </a:lnTo>
                  <a:lnTo>
                    <a:pt x="50" y="653"/>
                  </a:lnTo>
                  <a:lnTo>
                    <a:pt x="42" y="639"/>
                  </a:lnTo>
                  <a:lnTo>
                    <a:pt x="42" y="639"/>
                  </a:lnTo>
                  <a:lnTo>
                    <a:pt x="35" y="628"/>
                  </a:lnTo>
                  <a:lnTo>
                    <a:pt x="29" y="616"/>
                  </a:lnTo>
                  <a:lnTo>
                    <a:pt x="25" y="605"/>
                  </a:lnTo>
                  <a:lnTo>
                    <a:pt x="21" y="594"/>
                  </a:lnTo>
                  <a:lnTo>
                    <a:pt x="21" y="594"/>
                  </a:lnTo>
                  <a:lnTo>
                    <a:pt x="15" y="570"/>
                  </a:lnTo>
                  <a:lnTo>
                    <a:pt x="15" y="570"/>
                  </a:lnTo>
                  <a:lnTo>
                    <a:pt x="8" y="547"/>
                  </a:lnTo>
                  <a:lnTo>
                    <a:pt x="4" y="524"/>
                  </a:lnTo>
                  <a:lnTo>
                    <a:pt x="4" y="524"/>
                  </a:lnTo>
                  <a:lnTo>
                    <a:pt x="2" y="506"/>
                  </a:lnTo>
                  <a:lnTo>
                    <a:pt x="1" y="487"/>
                  </a:lnTo>
                  <a:lnTo>
                    <a:pt x="0" y="466"/>
                  </a:lnTo>
                  <a:lnTo>
                    <a:pt x="0" y="445"/>
                  </a:lnTo>
                  <a:lnTo>
                    <a:pt x="0" y="424"/>
                  </a:lnTo>
                  <a:lnTo>
                    <a:pt x="1" y="402"/>
                  </a:lnTo>
                  <a:lnTo>
                    <a:pt x="3" y="379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10" y="336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9" y="29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6" y="256"/>
                  </a:lnTo>
                  <a:lnTo>
                    <a:pt x="30" y="240"/>
                  </a:lnTo>
                  <a:lnTo>
                    <a:pt x="38" y="227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63" y="189"/>
                  </a:lnTo>
                  <a:lnTo>
                    <a:pt x="81" y="170"/>
                  </a:lnTo>
                  <a:lnTo>
                    <a:pt x="100" y="152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52" y="100"/>
                  </a:lnTo>
                  <a:lnTo>
                    <a:pt x="152" y="100"/>
                  </a:lnTo>
                  <a:lnTo>
                    <a:pt x="159" y="94"/>
                  </a:lnTo>
                  <a:lnTo>
                    <a:pt x="167" y="87"/>
                  </a:lnTo>
                  <a:lnTo>
                    <a:pt x="185" y="75"/>
                  </a:lnTo>
                  <a:lnTo>
                    <a:pt x="205" y="64"/>
                  </a:lnTo>
                  <a:lnTo>
                    <a:pt x="226" y="55"/>
                  </a:lnTo>
                  <a:lnTo>
                    <a:pt x="248" y="46"/>
                  </a:lnTo>
                  <a:lnTo>
                    <a:pt x="269" y="39"/>
                  </a:lnTo>
                  <a:lnTo>
                    <a:pt x="306" y="29"/>
                  </a:lnTo>
                  <a:lnTo>
                    <a:pt x="306" y="29"/>
                  </a:lnTo>
                  <a:lnTo>
                    <a:pt x="352" y="18"/>
                  </a:lnTo>
                  <a:lnTo>
                    <a:pt x="398" y="9"/>
                  </a:lnTo>
                  <a:lnTo>
                    <a:pt x="443" y="3"/>
                  </a:lnTo>
                  <a:lnTo>
                    <a:pt x="485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1" y="0"/>
                  </a:lnTo>
                  <a:lnTo>
                    <a:pt x="496" y="2"/>
                  </a:lnTo>
                  <a:lnTo>
                    <a:pt x="498" y="5"/>
                  </a:lnTo>
                  <a:lnTo>
                    <a:pt x="500" y="7"/>
                  </a:lnTo>
                  <a:lnTo>
                    <a:pt x="501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18" y="12"/>
                  </a:lnTo>
                  <a:lnTo>
                    <a:pt x="533" y="13"/>
                  </a:lnTo>
                  <a:lnTo>
                    <a:pt x="563" y="13"/>
                  </a:lnTo>
                  <a:lnTo>
                    <a:pt x="572" y="13"/>
                  </a:lnTo>
                  <a:lnTo>
                    <a:pt x="572" y="13"/>
                  </a:lnTo>
                  <a:lnTo>
                    <a:pt x="595" y="13"/>
                  </a:lnTo>
                  <a:lnTo>
                    <a:pt x="617" y="14"/>
                  </a:lnTo>
                  <a:lnTo>
                    <a:pt x="639" y="17"/>
                  </a:lnTo>
                  <a:lnTo>
                    <a:pt x="649" y="19"/>
                  </a:lnTo>
                  <a:lnTo>
                    <a:pt x="659" y="23"/>
                  </a:lnTo>
                  <a:lnTo>
                    <a:pt x="659" y="23"/>
                  </a:lnTo>
                  <a:lnTo>
                    <a:pt x="667" y="26"/>
                  </a:lnTo>
                  <a:lnTo>
                    <a:pt x="675" y="29"/>
                  </a:lnTo>
                  <a:lnTo>
                    <a:pt x="690" y="38"/>
                  </a:lnTo>
                  <a:lnTo>
                    <a:pt x="690" y="38"/>
                  </a:lnTo>
                  <a:lnTo>
                    <a:pt x="705" y="45"/>
                  </a:lnTo>
                  <a:lnTo>
                    <a:pt x="719" y="53"/>
                  </a:lnTo>
                  <a:lnTo>
                    <a:pt x="719" y="53"/>
                  </a:lnTo>
                  <a:lnTo>
                    <a:pt x="730" y="57"/>
                  </a:lnTo>
                  <a:lnTo>
                    <a:pt x="740" y="61"/>
                  </a:lnTo>
                  <a:lnTo>
                    <a:pt x="748" y="66"/>
                  </a:lnTo>
                  <a:lnTo>
                    <a:pt x="756" y="71"/>
                  </a:lnTo>
                  <a:lnTo>
                    <a:pt x="756" y="71"/>
                  </a:lnTo>
                  <a:lnTo>
                    <a:pt x="769" y="80"/>
                  </a:lnTo>
                  <a:lnTo>
                    <a:pt x="783" y="87"/>
                  </a:lnTo>
                  <a:lnTo>
                    <a:pt x="783" y="87"/>
                  </a:lnTo>
                  <a:lnTo>
                    <a:pt x="799" y="97"/>
                  </a:lnTo>
                  <a:lnTo>
                    <a:pt x="808" y="102"/>
                  </a:lnTo>
                  <a:lnTo>
                    <a:pt x="815" y="109"/>
                  </a:lnTo>
                  <a:lnTo>
                    <a:pt x="815" y="109"/>
                  </a:lnTo>
                  <a:lnTo>
                    <a:pt x="831" y="126"/>
                  </a:lnTo>
                  <a:lnTo>
                    <a:pt x="848" y="144"/>
                  </a:lnTo>
                  <a:lnTo>
                    <a:pt x="862" y="162"/>
                  </a:lnTo>
                  <a:lnTo>
                    <a:pt x="876" y="181"/>
                  </a:lnTo>
                  <a:lnTo>
                    <a:pt x="888" y="200"/>
                  </a:lnTo>
                  <a:lnTo>
                    <a:pt x="900" y="218"/>
                  </a:lnTo>
                  <a:lnTo>
                    <a:pt x="910" y="238"/>
                  </a:lnTo>
                  <a:lnTo>
                    <a:pt x="919" y="258"/>
                  </a:lnTo>
                  <a:lnTo>
                    <a:pt x="928" y="277"/>
                  </a:lnTo>
                  <a:lnTo>
                    <a:pt x="934" y="298"/>
                  </a:lnTo>
                  <a:lnTo>
                    <a:pt x="940" y="319"/>
                  </a:lnTo>
                  <a:lnTo>
                    <a:pt x="944" y="340"/>
                  </a:lnTo>
                  <a:lnTo>
                    <a:pt x="949" y="361"/>
                  </a:lnTo>
                  <a:lnTo>
                    <a:pt x="952" y="383"/>
                  </a:lnTo>
                  <a:lnTo>
                    <a:pt x="953" y="406"/>
                  </a:lnTo>
                  <a:lnTo>
                    <a:pt x="954" y="429"/>
                  </a:lnTo>
                  <a:lnTo>
                    <a:pt x="954" y="429"/>
                  </a:lnTo>
                  <a:lnTo>
                    <a:pt x="954" y="463"/>
                  </a:lnTo>
                  <a:lnTo>
                    <a:pt x="954" y="463"/>
                  </a:lnTo>
                  <a:lnTo>
                    <a:pt x="954" y="499"/>
                  </a:lnTo>
                  <a:lnTo>
                    <a:pt x="953" y="537"/>
                  </a:lnTo>
                  <a:lnTo>
                    <a:pt x="952" y="555"/>
                  </a:lnTo>
                  <a:lnTo>
                    <a:pt x="950" y="573"/>
                  </a:lnTo>
                  <a:lnTo>
                    <a:pt x="946" y="590"/>
                  </a:lnTo>
                  <a:lnTo>
                    <a:pt x="942" y="607"/>
                  </a:lnTo>
                  <a:lnTo>
                    <a:pt x="942" y="607"/>
                  </a:lnTo>
                  <a:lnTo>
                    <a:pt x="936" y="628"/>
                  </a:lnTo>
                  <a:lnTo>
                    <a:pt x="929" y="649"/>
                  </a:lnTo>
                  <a:lnTo>
                    <a:pt x="921" y="669"/>
                  </a:lnTo>
                  <a:lnTo>
                    <a:pt x="912" y="689"/>
                  </a:lnTo>
                  <a:lnTo>
                    <a:pt x="903" y="709"/>
                  </a:lnTo>
                  <a:lnTo>
                    <a:pt x="894" y="727"/>
                  </a:lnTo>
                  <a:lnTo>
                    <a:pt x="883" y="745"/>
                  </a:lnTo>
                  <a:lnTo>
                    <a:pt x="874" y="760"/>
                  </a:lnTo>
                  <a:lnTo>
                    <a:pt x="874" y="760"/>
                  </a:lnTo>
                  <a:lnTo>
                    <a:pt x="861" y="778"/>
                  </a:lnTo>
                  <a:lnTo>
                    <a:pt x="848" y="794"/>
                  </a:lnTo>
                  <a:lnTo>
                    <a:pt x="833" y="808"/>
                  </a:lnTo>
                  <a:lnTo>
                    <a:pt x="818" y="822"/>
                  </a:lnTo>
                  <a:lnTo>
                    <a:pt x="801" y="834"/>
                  </a:lnTo>
                  <a:lnTo>
                    <a:pt x="784" y="844"/>
                  </a:lnTo>
                  <a:lnTo>
                    <a:pt x="766" y="855"/>
                  </a:lnTo>
                  <a:lnTo>
                    <a:pt x="747" y="863"/>
                  </a:lnTo>
                  <a:lnTo>
                    <a:pt x="728" y="871"/>
                  </a:lnTo>
                  <a:lnTo>
                    <a:pt x="708" y="879"/>
                  </a:lnTo>
                  <a:lnTo>
                    <a:pt x="688" y="885"/>
                  </a:lnTo>
                  <a:lnTo>
                    <a:pt x="668" y="891"/>
                  </a:lnTo>
                  <a:lnTo>
                    <a:pt x="626" y="901"/>
                  </a:lnTo>
                  <a:lnTo>
                    <a:pt x="585" y="911"/>
                  </a:lnTo>
                  <a:lnTo>
                    <a:pt x="585" y="911"/>
                  </a:lnTo>
                  <a:lnTo>
                    <a:pt x="562" y="914"/>
                  </a:lnTo>
                  <a:lnTo>
                    <a:pt x="537" y="917"/>
                  </a:lnTo>
                  <a:lnTo>
                    <a:pt x="512" y="919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close/>
                  <a:moveTo>
                    <a:pt x="463" y="37"/>
                  </a:moveTo>
                  <a:lnTo>
                    <a:pt x="463" y="37"/>
                  </a:lnTo>
                  <a:lnTo>
                    <a:pt x="424" y="41"/>
                  </a:lnTo>
                  <a:lnTo>
                    <a:pt x="402" y="44"/>
                  </a:lnTo>
                  <a:lnTo>
                    <a:pt x="378" y="48"/>
                  </a:lnTo>
                  <a:lnTo>
                    <a:pt x="355" y="54"/>
                  </a:lnTo>
                  <a:lnTo>
                    <a:pt x="331" y="59"/>
                  </a:lnTo>
                  <a:lnTo>
                    <a:pt x="307" y="66"/>
                  </a:lnTo>
                  <a:lnTo>
                    <a:pt x="282" y="73"/>
                  </a:lnTo>
                  <a:lnTo>
                    <a:pt x="282" y="73"/>
                  </a:lnTo>
                  <a:lnTo>
                    <a:pt x="266" y="81"/>
                  </a:lnTo>
                  <a:lnTo>
                    <a:pt x="249" y="88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84" y="123"/>
                  </a:lnTo>
                  <a:lnTo>
                    <a:pt x="174" y="129"/>
                  </a:lnTo>
                  <a:lnTo>
                    <a:pt x="166" y="138"/>
                  </a:lnTo>
                  <a:lnTo>
                    <a:pt x="159" y="145"/>
                  </a:lnTo>
                  <a:lnTo>
                    <a:pt x="159" y="145"/>
                  </a:lnTo>
                  <a:lnTo>
                    <a:pt x="146" y="157"/>
                  </a:lnTo>
                  <a:lnTo>
                    <a:pt x="140" y="162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26" y="173"/>
                  </a:lnTo>
                  <a:lnTo>
                    <a:pt x="118" y="179"/>
                  </a:lnTo>
                  <a:lnTo>
                    <a:pt x="104" y="194"/>
                  </a:lnTo>
                  <a:lnTo>
                    <a:pt x="91" y="210"/>
                  </a:lnTo>
                  <a:lnTo>
                    <a:pt x="80" y="229"/>
                  </a:lnTo>
                  <a:lnTo>
                    <a:pt x="70" y="248"/>
                  </a:lnTo>
                  <a:lnTo>
                    <a:pt x="60" y="271"/>
                  </a:lnTo>
                  <a:lnTo>
                    <a:pt x="53" y="296"/>
                  </a:lnTo>
                  <a:lnTo>
                    <a:pt x="48" y="323"/>
                  </a:lnTo>
                  <a:lnTo>
                    <a:pt x="48" y="323"/>
                  </a:lnTo>
                  <a:lnTo>
                    <a:pt x="44" y="344"/>
                  </a:lnTo>
                  <a:lnTo>
                    <a:pt x="42" y="366"/>
                  </a:lnTo>
                  <a:lnTo>
                    <a:pt x="41" y="388"/>
                  </a:lnTo>
                  <a:lnTo>
                    <a:pt x="40" y="414"/>
                  </a:lnTo>
                  <a:lnTo>
                    <a:pt x="40" y="414"/>
                  </a:lnTo>
                  <a:lnTo>
                    <a:pt x="40" y="430"/>
                  </a:lnTo>
                  <a:lnTo>
                    <a:pt x="39" y="447"/>
                  </a:lnTo>
                  <a:lnTo>
                    <a:pt x="39" y="447"/>
                  </a:lnTo>
                  <a:lnTo>
                    <a:pt x="36" y="464"/>
                  </a:lnTo>
                  <a:lnTo>
                    <a:pt x="36" y="481"/>
                  </a:lnTo>
                  <a:lnTo>
                    <a:pt x="36" y="497"/>
                  </a:lnTo>
                  <a:lnTo>
                    <a:pt x="40" y="514"/>
                  </a:lnTo>
                  <a:lnTo>
                    <a:pt x="40" y="514"/>
                  </a:lnTo>
                  <a:lnTo>
                    <a:pt x="43" y="530"/>
                  </a:lnTo>
                  <a:lnTo>
                    <a:pt x="48" y="548"/>
                  </a:lnTo>
                  <a:lnTo>
                    <a:pt x="53" y="565"/>
                  </a:lnTo>
                  <a:lnTo>
                    <a:pt x="59" y="581"/>
                  </a:lnTo>
                  <a:lnTo>
                    <a:pt x="65" y="599"/>
                  </a:lnTo>
                  <a:lnTo>
                    <a:pt x="73" y="615"/>
                  </a:lnTo>
                  <a:lnTo>
                    <a:pt x="81" y="633"/>
                  </a:lnTo>
                  <a:lnTo>
                    <a:pt x="90" y="650"/>
                  </a:lnTo>
                  <a:lnTo>
                    <a:pt x="110" y="684"/>
                  </a:lnTo>
                  <a:lnTo>
                    <a:pt x="133" y="718"/>
                  </a:lnTo>
                  <a:lnTo>
                    <a:pt x="158" y="751"/>
                  </a:lnTo>
                  <a:lnTo>
                    <a:pt x="187" y="784"/>
                  </a:lnTo>
                  <a:lnTo>
                    <a:pt x="187" y="784"/>
                  </a:lnTo>
                  <a:lnTo>
                    <a:pt x="198" y="797"/>
                  </a:lnTo>
                  <a:lnTo>
                    <a:pt x="211" y="807"/>
                  </a:lnTo>
                  <a:lnTo>
                    <a:pt x="224" y="817"/>
                  </a:lnTo>
                  <a:lnTo>
                    <a:pt x="239" y="827"/>
                  </a:lnTo>
                  <a:lnTo>
                    <a:pt x="255" y="836"/>
                  </a:lnTo>
                  <a:lnTo>
                    <a:pt x="273" y="844"/>
                  </a:lnTo>
                  <a:lnTo>
                    <a:pt x="291" y="852"/>
                  </a:lnTo>
                  <a:lnTo>
                    <a:pt x="311" y="858"/>
                  </a:lnTo>
                  <a:lnTo>
                    <a:pt x="332" y="864"/>
                  </a:lnTo>
                  <a:lnTo>
                    <a:pt x="354" y="869"/>
                  </a:lnTo>
                  <a:lnTo>
                    <a:pt x="377" y="873"/>
                  </a:lnTo>
                  <a:lnTo>
                    <a:pt x="401" y="877"/>
                  </a:lnTo>
                  <a:lnTo>
                    <a:pt x="427" y="880"/>
                  </a:lnTo>
                  <a:lnTo>
                    <a:pt x="454" y="882"/>
                  </a:lnTo>
                  <a:lnTo>
                    <a:pt x="481" y="883"/>
                  </a:lnTo>
                  <a:lnTo>
                    <a:pt x="510" y="884"/>
                  </a:lnTo>
                  <a:lnTo>
                    <a:pt x="512" y="884"/>
                  </a:lnTo>
                  <a:lnTo>
                    <a:pt x="512" y="884"/>
                  </a:lnTo>
                  <a:lnTo>
                    <a:pt x="530" y="883"/>
                  </a:lnTo>
                  <a:lnTo>
                    <a:pt x="547" y="882"/>
                  </a:lnTo>
                  <a:lnTo>
                    <a:pt x="566" y="879"/>
                  </a:lnTo>
                  <a:lnTo>
                    <a:pt x="584" y="876"/>
                  </a:lnTo>
                  <a:lnTo>
                    <a:pt x="619" y="867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93" y="848"/>
                  </a:lnTo>
                  <a:lnTo>
                    <a:pt x="693" y="848"/>
                  </a:lnTo>
                  <a:lnTo>
                    <a:pt x="704" y="844"/>
                  </a:lnTo>
                  <a:lnTo>
                    <a:pt x="715" y="840"/>
                  </a:lnTo>
                  <a:lnTo>
                    <a:pt x="728" y="835"/>
                  </a:lnTo>
                  <a:lnTo>
                    <a:pt x="739" y="830"/>
                  </a:lnTo>
                  <a:lnTo>
                    <a:pt x="763" y="816"/>
                  </a:lnTo>
                  <a:lnTo>
                    <a:pt x="775" y="808"/>
                  </a:lnTo>
                  <a:lnTo>
                    <a:pt x="787" y="801"/>
                  </a:lnTo>
                  <a:lnTo>
                    <a:pt x="797" y="792"/>
                  </a:lnTo>
                  <a:lnTo>
                    <a:pt x="808" y="782"/>
                  </a:lnTo>
                  <a:lnTo>
                    <a:pt x="818" y="773"/>
                  </a:lnTo>
                  <a:lnTo>
                    <a:pt x="827" y="764"/>
                  </a:lnTo>
                  <a:lnTo>
                    <a:pt x="836" y="753"/>
                  </a:lnTo>
                  <a:lnTo>
                    <a:pt x="843" y="743"/>
                  </a:lnTo>
                  <a:lnTo>
                    <a:pt x="849" y="731"/>
                  </a:lnTo>
                  <a:lnTo>
                    <a:pt x="854" y="721"/>
                  </a:lnTo>
                  <a:lnTo>
                    <a:pt x="854" y="721"/>
                  </a:lnTo>
                  <a:lnTo>
                    <a:pt x="866" y="694"/>
                  </a:lnTo>
                  <a:lnTo>
                    <a:pt x="878" y="668"/>
                  </a:lnTo>
                  <a:lnTo>
                    <a:pt x="878" y="668"/>
                  </a:lnTo>
                  <a:lnTo>
                    <a:pt x="888" y="649"/>
                  </a:lnTo>
                  <a:lnTo>
                    <a:pt x="888" y="649"/>
                  </a:lnTo>
                  <a:lnTo>
                    <a:pt x="894" y="636"/>
                  </a:lnTo>
                  <a:lnTo>
                    <a:pt x="898" y="625"/>
                  </a:lnTo>
                  <a:lnTo>
                    <a:pt x="902" y="612"/>
                  </a:lnTo>
                  <a:lnTo>
                    <a:pt x="905" y="601"/>
                  </a:lnTo>
                  <a:lnTo>
                    <a:pt x="909" y="577"/>
                  </a:lnTo>
                  <a:lnTo>
                    <a:pt x="912" y="551"/>
                  </a:lnTo>
                  <a:lnTo>
                    <a:pt x="912" y="551"/>
                  </a:lnTo>
                  <a:lnTo>
                    <a:pt x="917" y="503"/>
                  </a:lnTo>
                  <a:lnTo>
                    <a:pt x="918" y="478"/>
                  </a:lnTo>
                  <a:lnTo>
                    <a:pt x="919" y="452"/>
                  </a:lnTo>
                  <a:lnTo>
                    <a:pt x="919" y="426"/>
                  </a:lnTo>
                  <a:lnTo>
                    <a:pt x="918" y="400"/>
                  </a:lnTo>
                  <a:lnTo>
                    <a:pt x="916" y="373"/>
                  </a:lnTo>
                  <a:lnTo>
                    <a:pt x="911" y="348"/>
                  </a:lnTo>
                  <a:lnTo>
                    <a:pt x="911" y="348"/>
                  </a:lnTo>
                  <a:lnTo>
                    <a:pt x="907" y="326"/>
                  </a:lnTo>
                  <a:lnTo>
                    <a:pt x="901" y="305"/>
                  </a:lnTo>
                  <a:lnTo>
                    <a:pt x="894" y="285"/>
                  </a:lnTo>
                  <a:lnTo>
                    <a:pt x="884" y="265"/>
                  </a:lnTo>
                  <a:lnTo>
                    <a:pt x="875" y="245"/>
                  </a:lnTo>
                  <a:lnTo>
                    <a:pt x="865" y="227"/>
                  </a:lnTo>
                  <a:lnTo>
                    <a:pt x="853" y="209"/>
                  </a:lnTo>
                  <a:lnTo>
                    <a:pt x="842" y="191"/>
                  </a:lnTo>
                  <a:lnTo>
                    <a:pt x="828" y="176"/>
                  </a:lnTo>
                  <a:lnTo>
                    <a:pt x="815" y="160"/>
                  </a:lnTo>
                  <a:lnTo>
                    <a:pt x="799" y="146"/>
                  </a:lnTo>
                  <a:lnTo>
                    <a:pt x="784" y="132"/>
                  </a:lnTo>
                  <a:lnTo>
                    <a:pt x="768" y="120"/>
                  </a:lnTo>
                  <a:lnTo>
                    <a:pt x="752" y="109"/>
                  </a:lnTo>
                  <a:lnTo>
                    <a:pt x="734" y="99"/>
                  </a:lnTo>
                  <a:lnTo>
                    <a:pt x="716" y="90"/>
                  </a:lnTo>
                  <a:lnTo>
                    <a:pt x="716" y="90"/>
                  </a:lnTo>
                  <a:lnTo>
                    <a:pt x="705" y="85"/>
                  </a:lnTo>
                  <a:lnTo>
                    <a:pt x="694" y="81"/>
                  </a:lnTo>
                  <a:lnTo>
                    <a:pt x="694" y="81"/>
                  </a:lnTo>
                  <a:lnTo>
                    <a:pt x="682" y="76"/>
                  </a:lnTo>
                  <a:lnTo>
                    <a:pt x="671" y="72"/>
                  </a:lnTo>
                  <a:lnTo>
                    <a:pt x="660" y="67"/>
                  </a:lnTo>
                  <a:lnTo>
                    <a:pt x="651" y="60"/>
                  </a:lnTo>
                  <a:lnTo>
                    <a:pt x="651" y="60"/>
                  </a:lnTo>
                  <a:lnTo>
                    <a:pt x="646" y="58"/>
                  </a:lnTo>
                  <a:lnTo>
                    <a:pt x="638" y="56"/>
                  </a:lnTo>
                  <a:lnTo>
                    <a:pt x="615" y="52"/>
                  </a:lnTo>
                  <a:lnTo>
                    <a:pt x="593" y="47"/>
                  </a:lnTo>
                  <a:lnTo>
                    <a:pt x="580" y="46"/>
                  </a:lnTo>
                  <a:lnTo>
                    <a:pt x="580" y="46"/>
                  </a:lnTo>
                  <a:lnTo>
                    <a:pt x="564" y="47"/>
                  </a:lnTo>
                  <a:lnTo>
                    <a:pt x="564" y="47"/>
                  </a:lnTo>
                  <a:lnTo>
                    <a:pt x="534" y="47"/>
                  </a:lnTo>
                  <a:lnTo>
                    <a:pt x="534" y="47"/>
                  </a:lnTo>
                  <a:lnTo>
                    <a:pt x="520" y="47"/>
                  </a:lnTo>
                  <a:lnTo>
                    <a:pt x="506" y="46"/>
                  </a:lnTo>
                  <a:lnTo>
                    <a:pt x="490" y="44"/>
                  </a:lnTo>
                  <a:lnTo>
                    <a:pt x="474" y="41"/>
                  </a:lnTo>
                  <a:lnTo>
                    <a:pt x="474" y="41"/>
                  </a:lnTo>
                  <a:lnTo>
                    <a:pt x="470" y="40"/>
                  </a:lnTo>
                  <a:lnTo>
                    <a:pt x="467" y="38"/>
                  </a:lnTo>
                  <a:lnTo>
                    <a:pt x="466" y="37"/>
                  </a:lnTo>
                  <a:lnTo>
                    <a:pt x="463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5" name="Freeform 345"/>
            <p:cNvSpPr>
              <a:spLocks noEditPoints="1"/>
            </p:cNvSpPr>
            <p:nvPr/>
          </p:nvSpPr>
          <p:spPr bwMode="auto">
            <a:xfrm>
              <a:off x="4468813" y="4410076"/>
              <a:ext cx="112713" cy="107950"/>
            </a:xfrm>
            <a:custGeom>
              <a:avLst/>
              <a:gdLst/>
              <a:ahLst/>
              <a:cxnLst>
                <a:cxn ang="0">
                  <a:pos x="97" y="202"/>
                </a:cxn>
                <a:cxn ang="0">
                  <a:pos x="75" y="196"/>
                </a:cxn>
                <a:cxn ang="0">
                  <a:pos x="48" y="182"/>
                </a:cxn>
                <a:cxn ang="0">
                  <a:pos x="25" y="162"/>
                </a:cxn>
                <a:cxn ang="0">
                  <a:pos x="8" y="137"/>
                </a:cxn>
                <a:cxn ang="0">
                  <a:pos x="0" y="109"/>
                </a:cxn>
                <a:cxn ang="0">
                  <a:pos x="3" y="78"/>
                </a:cxn>
                <a:cxn ang="0">
                  <a:pos x="12" y="52"/>
                </a:cxn>
                <a:cxn ang="0">
                  <a:pos x="25" y="29"/>
                </a:cxn>
                <a:cxn ang="0">
                  <a:pos x="39" y="18"/>
                </a:cxn>
                <a:cxn ang="0">
                  <a:pos x="63" y="9"/>
                </a:cxn>
                <a:cxn ang="0">
                  <a:pos x="89" y="8"/>
                </a:cxn>
                <a:cxn ang="0">
                  <a:pos x="110" y="5"/>
                </a:cxn>
                <a:cxn ang="0">
                  <a:pos x="117" y="0"/>
                </a:cxn>
                <a:cxn ang="0">
                  <a:pos x="122" y="1"/>
                </a:cxn>
                <a:cxn ang="0">
                  <a:pos x="142" y="8"/>
                </a:cxn>
                <a:cxn ang="0">
                  <a:pos x="165" y="17"/>
                </a:cxn>
                <a:cxn ang="0">
                  <a:pos x="186" y="30"/>
                </a:cxn>
                <a:cxn ang="0">
                  <a:pos x="196" y="44"/>
                </a:cxn>
                <a:cxn ang="0">
                  <a:pos x="208" y="71"/>
                </a:cxn>
                <a:cxn ang="0">
                  <a:pos x="213" y="104"/>
                </a:cxn>
                <a:cxn ang="0">
                  <a:pos x="210" y="126"/>
                </a:cxn>
                <a:cxn ang="0">
                  <a:pos x="198" y="150"/>
                </a:cxn>
                <a:cxn ang="0">
                  <a:pos x="169" y="182"/>
                </a:cxn>
                <a:cxn ang="0">
                  <a:pos x="140" y="197"/>
                </a:cxn>
                <a:cxn ang="0">
                  <a:pos x="116" y="203"/>
                </a:cxn>
                <a:cxn ang="0">
                  <a:pos x="109" y="203"/>
                </a:cxn>
                <a:cxn ang="0">
                  <a:pos x="94" y="44"/>
                </a:cxn>
                <a:cxn ang="0">
                  <a:pos x="70" y="47"/>
                </a:cxn>
                <a:cxn ang="0">
                  <a:pos x="49" y="60"/>
                </a:cxn>
                <a:cxn ang="0">
                  <a:pos x="41" y="80"/>
                </a:cxn>
                <a:cxn ang="0">
                  <a:pos x="37" y="100"/>
                </a:cxn>
                <a:cxn ang="0">
                  <a:pos x="42" y="119"/>
                </a:cxn>
                <a:cxn ang="0">
                  <a:pos x="48" y="132"/>
                </a:cxn>
                <a:cxn ang="0">
                  <a:pos x="61" y="148"/>
                </a:cxn>
                <a:cxn ang="0">
                  <a:pos x="80" y="161"/>
                </a:cxn>
                <a:cxn ang="0">
                  <a:pos x="94" y="165"/>
                </a:cxn>
                <a:cxn ang="0">
                  <a:pos x="107" y="166"/>
                </a:cxn>
                <a:cxn ang="0">
                  <a:pos x="128" y="163"/>
                </a:cxn>
                <a:cxn ang="0">
                  <a:pos x="147" y="154"/>
                </a:cxn>
                <a:cxn ang="0">
                  <a:pos x="159" y="143"/>
                </a:cxn>
                <a:cxn ang="0">
                  <a:pos x="175" y="111"/>
                </a:cxn>
                <a:cxn ang="0">
                  <a:pos x="176" y="100"/>
                </a:cxn>
                <a:cxn ang="0">
                  <a:pos x="168" y="69"/>
                </a:cxn>
                <a:cxn ang="0">
                  <a:pos x="148" y="51"/>
                </a:cxn>
                <a:cxn ang="0">
                  <a:pos x="131" y="42"/>
                </a:cxn>
                <a:cxn ang="0">
                  <a:pos x="122" y="44"/>
                </a:cxn>
                <a:cxn ang="0">
                  <a:pos x="108" y="44"/>
                </a:cxn>
              </a:cxnLst>
              <a:rect l="0" t="0" r="r" b="b"/>
              <a:pathLst>
                <a:path w="213" h="203">
                  <a:moveTo>
                    <a:pt x="109" y="203"/>
                  </a:moveTo>
                  <a:lnTo>
                    <a:pt x="109" y="203"/>
                  </a:lnTo>
                  <a:lnTo>
                    <a:pt x="97" y="202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75" y="196"/>
                  </a:lnTo>
                  <a:lnTo>
                    <a:pt x="65" y="192"/>
                  </a:lnTo>
                  <a:lnTo>
                    <a:pt x="56" y="188"/>
                  </a:lnTo>
                  <a:lnTo>
                    <a:pt x="48" y="182"/>
                  </a:lnTo>
                  <a:lnTo>
                    <a:pt x="40" y="175"/>
                  </a:lnTo>
                  <a:lnTo>
                    <a:pt x="32" y="169"/>
                  </a:lnTo>
                  <a:lnTo>
                    <a:pt x="25" y="162"/>
                  </a:lnTo>
                  <a:lnTo>
                    <a:pt x="19" y="154"/>
                  </a:lnTo>
                  <a:lnTo>
                    <a:pt x="14" y="145"/>
                  </a:lnTo>
                  <a:lnTo>
                    <a:pt x="8" y="137"/>
                  </a:lnTo>
                  <a:lnTo>
                    <a:pt x="5" y="128"/>
                  </a:lnTo>
                  <a:lnTo>
                    <a:pt x="2" y="118"/>
                  </a:lnTo>
                  <a:lnTo>
                    <a:pt x="0" y="109"/>
                  </a:lnTo>
                  <a:lnTo>
                    <a:pt x="0" y="99"/>
                  </a:lnTo>
                  <a:lnTo>
                    <a:pt x="1" y="88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8" y="61"/>
                  </a:lnTo>
                  <a:lnTo>
                    <a:pt x="12" y="52"/>
                  </a:lnTo>
                  <a:lnTo>
                    <a:pt x="16" y="44"/>
                  </a:lnTo>
                  <a:lnTo>
                    <a:pt x="20" y="37"/>
                  </a:lnTo>
                  <a:lnTo>
                    <a:pt x="25" y="29"/>
                  </a:lnTo>
                  <a:lnTo>
                    <a:pt x="31" y="23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5" y="15"/>
                  </a:lnTo>
                  <a:lnTo>
                    <a:pt x="51" y="12"/>
                  </a:lnTo>
                  <a:lnTo>
                    <a:pt x="63" y="9"/>
                  </a:lnTo>
                  <a:lnTo>
                    <a:pt x="77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4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2" y="1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58" y="14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9" y="25"/>
                  </a:lnTo>
                  <a:lnTo>
                    <a:pt x="186" y="30"/>
                  </a:lnTo>
                  <a:lnTo>
                    <a:pt x="191" y="37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201" y="52"/>
                  </a:lnTo>
                  <a:lnTo>
                    <a:pt x="204" y="61"/>
                  </a:lnTo>
                  <a:lnTo>
                    <a:pt x="208" y="71"/>
                  </a:lnTo>
                  <a:lnTo>
                    <a:pt x="211" y="81"/>
                  </a:lnTo>
                  <a:lnTo>
                    <a:pt x="213" y="93"/>
                  </a:lnTo>
                  <a:lnTo>
                    <a:pt x="213" y="104"/>
                  </a:lnTo>
                  <a:lnTo>
                    <a:pt x="213" y="11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06" y="134"/>
                  </a:lnTo>
                  <a:lnTo>
                    <a:pt x="202" y="141"/>
                  </a:lnTo>
                  <a:lnTo>
                    <a:pt x="198" y="150"/>
                  </a:lnTo>
                  <a:lnTo>
                    <a:pt x="193" y="157"/>
                  </a:lnTo>
                  <a:lnTo>
                    <a:pt x="183" y="170"/>
                  </a:lnTo>
                  <a:lnTo>
                    <a:pt x="169" y="182"/>
                  </a:lnTo>
                  <a:lnTo>
                    <a:pt x="156" y="191"/>
                  </a:lnTo>
                  <a:lnTo>
                    <a:pt x="147" y="194"/>
                  </a:lnTo>
                  <a:lnTo>
                    <a:pt x="140" y="197"/>
                  </a:lnTo>
                  <a:lnTo>
                    <a:pt x="133" y="200"/>
                  </a:lnTo>
                  <a:lnTo>
                    <a:pt x="125" y="202"/>
                  </a:lnTo>
                  <a:lnTo>
                    <a:pt x="116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close/>
                  <a:moveTo>
                    <a:pt x="94" y="44"/>
                  </a:moveTo>
                  <a:lnTo>
                    <a:pt x="94" y="44"/>
                  </a:lnTo>
                  <a:lnTo>
                    <a:pt x="86" y="44"/>
                  </a:lnTo>
                  <a:lnTo>
                    <a:pt x="78" y="45"/>
                  </a:lnTo>
                  <a:lnTo>
                    <a:pt x="70" y="47"/>
                  </a:lnTo>
                  <a:lnTo>
                    <a:pt x="62" y="50"/>
                  </a:lnTo>
                  <a:lnTo>
                    <a:pt x="55" y="54"/>
                  </a:lnTo>
                  <a:lnTo>
                    <a:pt x="49" y="60"/>
                  </a:lnTo>
                  <a:lnTo>
                    <a:pt x="44" y="6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9" y="86"/>
                  </a:lnTo>
                  <a:lnTo>
                    <a:pt x="37" y="94"/>
                  </a:lnTo>
                  <a:lnTo>
                    <a:pt x="37" y="100"/>
                  </a:lnTo>
                  <a:lnTo>
                    <a:pt x="39" y="106"/>
                  </a:lnTo>
                  <a:lnTo>
                    <a:pt x="40" y="113"/>
                  </a:lnTo>
                  <a:lnTo>
                    <a:pt x="42" y="119"/>
                  </a:lnTo>
                  <a:lnTo>
                    <a:pt x="45" y="126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52" y="138"/>
                  </a:lnTo>
                  <a:lnTo>
                    <a:pt x="56" y="143"/>
                  </a:lnTo>
                  <a:lnTo>
                    <a:pt x="61" y="148"/>
                  </a:lnTo>
                  <a:lnTo>
                    <a:pt x="68" y="153"/>
                  </a:lnTo>
                  <a:lnTo>
                    <a:pt x="74" y="157"/>
                  </a:lnTo>
                  <a:lnTo>
                    <a:pt x="80" y="161"/>
                  </a:lnTo>
                  <a:lnTo>
                    <a:pt x="87" y="163"/>
                  </a:lnTo>
                  <a:lnTo>
                    <a:pt x="94" y="165"/>
                  </a:lnTo>
                  <a:lnTo>
                    <a:pt x="94" y="165"/>
                  </a:lnTo>
                  <a:lnTo>
                    <a:pt x="101" y="166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14" y="166"/>
                  </a:lnTo>
                  <a:lnTo>
                    <a:pt x="120" y="165"/>
                  </a:lnTo>
                  <a:lnTo>
                    <a:pt x="128" y="163"/>
                  </a:lnTo>
                  <a:lnTo>
                    <a:pt x="134" y="161"/>
                  </a:lnTo>
                  <a:lnTo>
                    <a:pt x="141" y="157"/>
                  </a:lnTo>
                  <a:lnTo>
                    <a:pt x="147" y="154"/>
                  </a:lnTo>
                  <a:lnTo>
                    <a:pt x="153" y="148"/>
                  </a:lnTo>
                  <a:lnTo>
                    <a:pt x="159" y="143"/>
                  </a:lnTo>
                  <a:lnTo>
                    <a:pt x="159" y="143"/>
                  </a:lnTo>
                  <a:lnTo>
                    <a:pt x="166" y="134"/>
                  </a:lnTo>
                  <a:lnTo>
                    <a:pt x="172" y="123"/>
                  </a:lnTo>
                  <a:lnTo>
                    <a:pt x="175" y="111"/>
                  </a:lnTo>
                  <a:lnTo>
                    <a:pt x="176" y="106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4" y="87"/>
                  </a:lnTo>
                  <a:lnTo>
                    <a:pt x="172" y="77"/>
                  </a:lnTo>
                  <a:lnTo>
                    <a:pt x="168" y="69"/>
                  </a:lnTo>
                  <a:lnTo>
                    <a:pt x="162" y="61"/>
                  </a:lnTo>
                  <a:lnTo>
                    <a:pt x="156" y="55"/>
                  </a:lnTo>
                  <a:lnTo>
                    <a:pt x="148" y="51"/>
                  </a:lnTo>
                  <a:lnTo>
                    <a:pt x="141" y="47"/>
                  </a:lnTo>
                  <a:lnTo>
                    <a:pt x="133" y="43"/>
                  </a:lnTo>
                  <a:lnTo>
                    <a:pt x="131" y="42"/>
                  </a:lnTo>
                  <a:lnTo>
                    <a:pt x="129" y="43"/>
                  </a:lnTo>
                  <a:lnTo>
                    <a:pt x="129" y="43"/>
                  </a:lnTo>
                  <a:lnTo>
                    <a:pt x="122" y="44"/>
                  </a:lnTo>
                  <a:lnTo>
                    <a:pt x="122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4" y="44"/>
                  </a:lnTo>
                  <a:lnTo>
                    <a:pt x="9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6" name="Freeform 346"/>
            <p:cNvSpPr/>
            <p:nvPr/>
          </p:nvSpPr>
          <p:spPr bwMode="auto">
            <a:xfrm>
              <a:off x="4344988" y="4435476"/>
              <a:ext cx="47625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4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7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4" y="5"/>
                </a:cxn>
                <a:cxn ang="0">
                  <a:pos x="70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8" y="36"/>
                </a:cxn>
                <a:cxn ang="0">
                  <a:pos x="89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5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5" y="87"/>
                </a:cxn>
              </a:cxnLst>
              <a:rect l="0" t="0" r="r" b="b"/>
              <a:pathLst>
                <a:path w="89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9" y="79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5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8" y="36"/>
                  </a:lnTo>
                  <a:lnTo>
                    <a:pt x="89" y="41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8" y="53"/>
                  </a:lnTo>
                  <a:lnTo>
                    <a:pt x="86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5" y="70"/>
                  </a:lnTo>
                  <a:lnTo>
                    <a:pt x="74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5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9" y="86"/>
                  </a:lnTo>
                  <a:lnTo>
                    <a:pt x="45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7" name="Freeform 347"/>
            <p:cNvSpPr/>
            <p:nvPr/>
          </p:nvSpPr>
          <p:spPr bwMode="auto">
            <a:xfrm>
              <a:off x="4675188" y="443547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9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8" name="Freeform 348"/>
            <p:cNvSpPr/>
            <p:nvPr/>
          </p:nvSpPr>
          <p:spPr bwMode="auto">
            <a:xfrm>
              <a:off x="4506913" y="427672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5"/>
                </a:cxn>
                <a:cxn ang="0">
                  <a:pos x="25" y="82"/>
                </a:cxn>
                <a:cxn ang="0">
                  <a:pos x="24" y="81"/>
                </a:cxn>
                <a:cxn ang="0">
                  <a:pos x="13" y="76"/>
                </a:cxn>
                <a:cxn ang="0">
                  <a:pos x="6" y="67"/>
                </a:cxn>
                <a:cxn ang="0">
                  <a:pos x="1" y="55"/>
                </a:cxn>
                <a:cxn ang="0">
                  <a:pos x="1" y="42"/>
                </a:cxn>
                <a:cxn ang="0">
                  <a:pos x="1" y="41"/>
                </a:cxn>
                <a:cxn ang="0">
                  <a:pos x="1" y="36"/>
                </a:cxn>
                <a:cxn ang="0">
                  <a:pos x="2" y="28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1"/>
                </a:cxn>
                <a:cxn ang="0">
                  <a:pos x="63" y="6"/>
                </a:cxn>
                <a:cxn ang="0">
                  <a:pos x="69" y="10"/>
                </a:cxn>
                <a:cxn ang="0">
                  <a:pos x="77" y="17"/>
                </a:cxn>
                <a:cxn ang="0">
                  <a:pos x="84" y="26"/>
                </a:cxn>
                <a:cxn ang="0">
                  <a:pos x="87" y="37"/>
                </a:cxn>
                <a:cxn ang="0">
                  <a:pos x="88" y="48"/>
                </a:cxn>
                <a:cxn ang="0">
                  <a:pos x="88" y="53"/>
                </a:cxn>
                <a:cxn ang="0">
                  <a:pos x="81" y="66"/>
                </a:cxn>
                <a:cxn ang="0">
                  <a:pos x="73" y="71"/>
                </a:cxn>
                <a:cxn ang="0">
                  <a:pos x="71" y="73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5"/>
                </a:cxn>
                <a:cxn ang="0">
                  <a:pos x="53" y="85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7"/>
                  </a:lnTo>
                  <a:lnTo>
                    <a:pt x="32" y="86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6"/>
                  </a:lnTo>
                  <a:lnTo>
                    <a:pt x="9" y="72"/>
                  </a:lnTo>
                  <a:lnTo>
                    <a:pt x="6" y="67"/>
                  </a:lnTo>
                  <a:lnTo>
                    <a:pt x="3" y="62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2" y="28"/>
                  </a:lnTo>
                  <a:lnTo>
                    <a:pt x="5" y="21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57" y="2"/>
                  </a:lnTo>
                  <a:lnTo>
                    <a:pt x="63" y="6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3" y="13"/>
                  </a:lnTo>
                  <a:lnTo>
                    <a:pt x="77" y="17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7"/>
                  </a:lnTo>
                  <a:lnTo>
                    <a:pt x="88" y="42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6"/>
                  </a:lnTo>
                  <a:lnTo>
                    <a:pt x="77" y="69"/>
                  </a:lnTo>
                  <a:lnTo>
                    <a:pt x="73" y="71"/>
                  </a:lnTo>
                  <a:lnTo>
                    <a:pt x="72" y="72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7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9" name="Freeform 349"/>
            <p:cNvSpPr/>
            <p:nvPr/>
          </p:nvSpPr>
          <p:spPr bwMode="auto">
            <a:xfrm>
              <a:off x="4506913" y="4598988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4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7" y="15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6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5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8"/>
                  </a:lnTo>
                  <a:lnTo>
                    <a:pt x="13" y="74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1"/>
                  </a:lnTo>
                  <a:lnTo>
                    <a:pt x="77" y="15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6"/>
                  </a:lnTo>
                  <a:lnTo>
                    <a:pt x="88" y="46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7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8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0" name="Freeform 350"/>
            <p:cNvSpPr/>
            <p:nvPr/>
          </p:nvSpPr>
          <p:spPr bwMode="auto">
            <a:xfrm>
              <a:off x="4533901" y="4359276"/>
              <a:ext cx="115888" cy="107950"/>
            </a:xfrm>
            <a:custGeom>
              <a:avLst/>
              <a:gdLst/>
              <a:ahLst/>
              <a:cxnLst>
                <a:cxn ang="0">
                  <a:pos x="85" y="205"/>
                </a:cxn>
                <a:cxn ang="0">
                  <a:pos x="76" y="202"/>
                </a:cxn>
                <a:cxn ang="0">
                  <a:pos x="69" y="193"/>
                </a:cxn>
                <a:cxn ang="0">
                  <a:pos x="68" y="190"/>
                </a:cxn>
                <a:cxn ang="0">
                  <a:pos x="69" y="179"/>
                </a:cxn>
                <a:cxn ang="0">
                  <a:pos x="72" y="173"/>
                </a:cxn>
                <a:cxn ang="0">
                  <a:pos x="79" y="166"/>
                </a:cxn>
                <a:cxn ang="0">
                  <a:pos x="102" y="147"/>
                </a:cxn>
                <a:cxn ang="0">
                  <a:pos x="116" y="137"/>
                </a:cxn>
                <a:cxn ang="0">
                  <a:pos x="129" y="125"/>
                </a:cxn>
                <a:cxn ang="0">
                  <a:pos x="136" y="118"/>
                </a:cxn>
                <a:cxn ang="0">
                  <a:pos x="157" y="98"/>
                </a:cxn>
                <a:cxn ang="0">
                  <a:pos x="169" y="83"/>
                </a:cxn>
                <a:cxn ang="0">
                  <a:pos x="177" y="66"/>
                </a:cxn>
                <a:cxn ang="0">
                  <a:pos x="177" y="59"/>
                </a:cxn>
                <a:cxn ang="0">
                  <a:pos x="174" y="49"/>
                </a:cxn>
                <a:cxn ang="0">
                  <a:pos x="164" y="40"/>
                </a:cxn>
                <a:cxn ang="0">
                  <a:pos x="157" y="37"/>
                </a:cxn>
                <a:cxn ang="0">
                  <a:pos x="149" y="35"/>
                </a:cxn>
                <a:cxn ang="0">
                  <a:pos x="133" y="39"/>
                </a:cxn>
                <a:cxn ang="0">
                  <a:pos x="119" y="48"/>
                </a:cxn>
                <a:cxn ang="0">
                  <a:pos x="94" y="71"/>
                </a:cxn>
                <a:cxn ang="0">
                  <a:pos x="85" y="81"/>
                </a:cxn>
                <a:cxn ang="0">
                  <a:pos x="66" y="99"/>
                </a:cxn>
                <a:cxn ang="0">
                  <a:pos x="43" y="123"/>
                </a:cxn>
                <a:cxn ang="0">
                  <a:pos x="43" y="124"/>
                </a:cxn>
                <a:cxn ang="0">
                  <a:pos x="38" y="133"/>
                </a:cxn>
                <a:cxn ang="0">
                  <a:pos x="33" y="136"/>
                </a:cxn>
                <a:cxn ang="0">
                  <a:pos x="23" y="140"/>
                </a:cxn>
                <a:cxn ang="0">
                  <a:pos x="17" y="141"/>
                </a:cxn>
                <a:cxn ang="0">
                  <a:pos x="15" y="141"/>
                </a:cxn>
                <a:cxn ang="0">
                  <a:pos x="7" y="138"/>
                </a:cxn>
                <a:cxn ang="0">
                  <a:pos x="3" y="131"/>
                </a:cxn>
                <a:cxn ang="0">
                  <a:pos x="0" y="125"/>
                </a:cxn>
                <a:cxn ang="0">
                  <a:pos x="3" y="115"/>
                </a:cxn>
                <a:cxn ang="0">
                  <a:pos x="6" y="110"/>
                </a:cxn>
                <a:cxn ang="0">
                  <a:pos x="28" y="86"/>
                </a:cxn>
                <a:cxn ang="0">
                  <a:pos x="71" y="41"/>
                </a:cxn>
                <a:cxn ang="0">
                  <a:pos x="102" y="17"/>
                </a:cxn>
                <a:cxn ang="0">
                  <a:pos x="118" y="8"/>
                </a:cxn>
                <a:cxn ang="0">
                  <a:pos x="134" y="2"/>
                </a:cxn>
                <a:cxn ang="0">
                  <a:pos x="151" y="0"/>
                </a:cxn>
                <a:cxn ang="0">
                  <a:pos x="157" y="0"/>
                </a:cxn>
                <a:cxn ang="0">
                  <a:pos x="170" y="3"/>
                </a:cxn>
                <a:cxn ang="0">
                  <a:pos x="183" y="9"/>
                </a:cxn>
                <a:cxn ang="0">
                  <a:pos x="203" y="24"/>
                </a:cxn>
                <a:cxn ang="0">
                  <a:pos x="210" y="32"/>
                </a:cxn>
                <a:cxn ang="0">
                  <a:pos x="218" y="51"/>
                </a:cxn>
                <a:cxn ang="0">
                  <a:pos x="219" y="60"/>
                </a:cxn>
                <a:cxn ang="0">
                  <a:pos x="217" y="73"/>
                </a:cxn>
                <a:cxn ang="0">
                  <a:pos x="210" y="88"/>
                </a:cxn>
                <a:cxn ang="0">
                  <a:pos x="189" y="116"/>
                </a:cxn>
                <a:cxn ang="0">
                  <a:pos x="161" y="143"/>
                </a:cxn>
                <a:cxn ang="0">
                  <a:pos x="133" y="168"/>
                </a:cxn>
                <a:cxn ang="0">
                  <a:pos x="104" y="193"/>
                </a:cxn>
                <a:cxn ang="0">
                  <a:pos x="97" y="199"/>
                </a:cxn>
                <a:cxn ang="0">
                  <a:pos x="92" y="204"/>
                </a:cxn>
                <a:cxn ang="0">
                  <a:pos x="85" y="205"/>
                </a:cxn>
              </a:cxnLst>
              <a:rect l="0" t="0" r="r" b="b"/>
              <a:pathLst>
                <a:path w="219" h="205">
                  <a:moveTo>
                    <a:pt x="85" y="205"/>
                  </a:moveTo>
                  <a:lnTo>
                    <a:pt x="85" y="205"/>
                  </a:lnTo>
                  <a:lnTo>
                    <a:pt x="81" y="204"/>
                  </a:lnTo>
                  <a:lnTo>
                    <a:pt x="76" y="202"/>
                  </a:lnTo>
                  <a:lnTo>
                    <a:pt x="72" y="198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0"/>
                  </a:lnTo>
                  <a:lnTo>
                    <a:pt x="68" y="184"/>
                  </a:lnTo>
                  <a:lnTo>
                    <a:pt x="69" y="179"/>
                  </a:lnTo>
                  <a:lnTo>
                    <a:pt x="70" y="176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9" y="166"/>
                  </a:lnTo>
                  <a:lnTo>
                    <a:pt x="87" y="159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16" y="137"/>
                  </a:lnTo>
                  <a:lnTo>
                    <a:pt x="129" y="125"/>
                  </a:lnTo>
                  <a:lnTo>
                    <a:pt x="129" y="125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50" y="106"/>
                  </a:lnTo>
                  <a:lnTo>
                    <a:pt x="157" y="98"/>
                  </a:lnTo>
                  <a:lnTo>
                    <a:pt x="164" y="90"/>
                  </a:lnTo>
                  <a:lnTo>
                    <a:pt x="169" y="83"/>
                  </a:lnTo>
                  <a:lnTo>
                    <a:pt x="174" y="74"/>
                  </a:lnTo>
                  <a:lnTo>
                    <a:pt x="177" y="66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76" y="53"/>
                  </a:lnTo>
                  <a:lnTo>
                    <a:pt x="174" y="49"/>
                  </a:lnTo>
                  <a:lnTo>
                    <a:pt x="169" y="44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57" y="37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0" y="36"/>
                  </a:lnTo>
                  <a:lnTo>
                    <a:pt x="133" y="39"/>
                  </a:lnTo>
                  <a:lnTo>
                    <a:pt x="126" y="43"/>
                  </a:lnTo>
                  <a:lnTo>
                    <a:pt x="119" y="48"/>
                  </a:lnTo>
                  <a:lnTo>
                    <a:pt x="105" y="59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66" y="99"/>
                  </a:lnTo>
                  <a:lnTo>
                    <a:pt x="47" y="118"/>
                  </a:lnTo>
                  <a:lnTo>
                    <a:pt x="43" y="123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1" y="128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3" y="136"/>
                  </a:lnTo>
                  <a:lnTo>
                    <a:pt x="28" y="139"/>
                  </a:lnTo>
                  <a:lnTo>
                    <a:pt x="23" y="140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41"/>
                  </a:lnTo>
                  <a:lnTo>
                    <a:pt x="10" y="140"/>
                  </a:lnTo>
                  <a:lnTo>
                    <a:pt x="7" y="138"/>
                  </a:lnTo>
                  <a:lnTo>
                    <a:pt x="4" y="135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0" y="125"/>
                  </a:lnTo>
                  <a:lnTo>
                    <a:pt x="0" y="120"/>
                  </a:lnTo>
                  <a:lnTo>
                    <a:pt x="3" y="115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55" y="56"/>
                  </a:lnTo>
                  <a:lnTo>
                    <a:pt x="71" y="41"/>
                  </a:lnTo>
                  <a:lnTo>
                    <a:pt x="85" y="29"/>
                  </a:lnTo>
                  <a:lnTo>
                    <a:pt x="102" y="17"/>
                  </a:lnTo>
                  <a:lnTo>
                    <a:pt x="109" y="12"/>
                  </a:lnTo>
                  <a:lnTo>
                    <a:pt x="118" y="8"/>
                  </a:lnTo>
                  <a:lnTo>
                    <a:pt x="126" y="5"/>
                  </a:lnTo>
                  <a:lnTo>
                    <a:pt x="134" y="2"/>
                  </a:lnTo>
                  <a:lnTo>
                    <a:pt x="142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4" y="1"/>
                  </a:lnTo>
                  <a:lnTo>
                    <a:pt x="170" y="3"/>
                  </a:lnTo>
                  <a:lnTo>
                    <a:pt x="177" y="6"/>
                  </a:lnTo>
                  <a:lnTo>
                    <a:pt x="183" y="9"/>
                  </a:lnTo>
                  <a:lnTo>
                    <a:pt x="190" y="13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10" y="32"/>
                  </a:lnTo>
                  <a:lnTo>
                    <a:pt x="215" y="41"/>
                  </a:lnTo>
                  <a:lnTo>
                    <a:pt x="218" y="51"/>
                  </a:lnTo>
                  <a:lnTo>
                    <a:pt x="219" y="60"/>
                  </a:lnTo>
                  <a:lnTo>
                    <a:pt x="219" y="60"/>
                  </a:lnTo>
                  <a:lnTo>
                    <a:pt x="218" y="67"/>
                  </a:lnTo>
                  <a:lnTo>
                    <a:pt x="217" y="73"/>
                  </a:lnTo>
                  <a:lnTo>
                    <a:pt x="214" y="81"/>
                  </a:lnTo>
                  <a:lnTo>
                    <a:pt x="210" y="88"/>
                  </a:lnTo>
                  <a:lnTo>
                    <a:pt x="201" y="102"/>
                  </a:lnTo>
                  <a:lnTo>
                    <a:pt x="189" y="116"/>
                  </a:lnTo>
                  <a:lnTo>
                    <a:pt x="176" y="130"/>
                  </a:lnTo>
                  <a:lnTo>
                    <a:pt x="161" y="143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12" y="184"/>
                  </a:lnTo>
                  <a:lnTo>
                    <a:pt x="104" y="193"/>
                  </a:lnTo>
                  <a:lnTo>
                    <a:pt x="97" y="199"/>
                  </a:lnTo>
                  <a:lnTo>
                    <a:pt x="97" y="199"/>
                  </a:lnTo>
                  <a:lnTo>
                    <a:pt x="95" y="202"/>
                  </a:lnTo>
                  <a:lnTo>
                    <a:pt x="92" y="204"/>
                  </a:lnTo>
                  <a:lnTo>
                    <a:pt x="89" y="205"/>
                  </a:lnTo>
                  <a:lnTo>
                    <a:pt x="85" y="205"/>
                  </a:lnTo>
                  <a:lnTo>
                    <a:pt x="85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1" name="Freeform 351"/>
            <p:cNvSpPr/>
            <p:nvPr/>
          </p:nvSpPr>
          <p:spPr bwMode="auto">
            <a:xfrm>
              <a:off x="4371976" y="4330701"/>
              <a:ext cx="141288" cy="127000"/>
            </a:xfrm>
            <a:custGeom>
              <a:avLst/>
              <a:gdLst/>
              <a:ahLst/>
              <a:cxnLst>
                <a:cxn ang="0">
                  <a:pos x="198" y="238"/>
                </a:cxn>
                <a:cxn ang="0">
                  <a:pos x="158" y="211"/>
                </a:cxn>
                <a:cxn ang="0">
                  <a:pos x="60" y="133"/>
                </a:cxn>
                <a:cxn ang="0">
                  <a:pos x="33" y="111"/>
                </a:cxn>
                <a:cxn ang="0">
                  <a:pos x="4" y="80"/>
                </a:cxn>
                <a:cxn ang="0">
                  <a:pos x="0" y="65"/>
                </a:cxn>
                <a:cxn ang="0">
                  <a:pos x="2" y="50"/>
                </a:cxn>
                <a:cxn ang="0">
                  <a:pos x="17" y="25"/>
                </a:cxn>
                <a:cxn ang="0">
                  <a:pos x="32" y="9"/>
                </a:cxn>
                <a:cxn ang="0">
                  <a:pos x="48" y="2"/>
                </a:cxn>
                <a:cxn ang="0">
                  <a:pos x="61" y="0"/>
                </a:cxn>
                <a:cxn ang="0">
                  <a:pos x="91" y="7"/>
                </a:cxn>
                <a:cxn ang="0">
                  <a:pos x="119" y="22"/>
                </a:cxn>
                <a:cxn ang="0">
                  <a:pos x="152" y="47"/>
                </a:cxn>
                <a:cxn ang="0">
                  <a:pos x="202" y="90"/>
                </a:cxn>
                <a:cxn ang="0">
                  <a:pos x="217" y="104"/>
                </a:cxn>
                <a:cxn ang="0">
                  <a:pos x="242" y="127"/>
                </a:cxn>
                <a:cxn ang="0">
                  <a:pos x="249" y="138"/>
                </a:cxn>
                <a:cxn ang="0">
                  <a:pos x="250" y="135"/>
                </a:cxn>
                <a:cxn ang="0">
                  <a:pos x="253" y="145"/>
                </a:cxn>
                <a:cxn ang="0">
                  <a:pos x="260" y="146"/>
                </a:cxn>
                <a:cxn ang="0">
                  <a:pos x="267" y="153"/>
                </a:cxn>
                <a:cxn ang="0">
                  <a:pos x="269" y="163"/>
                </a:cxn>
                <a:cxn ang="0">
                  <a:pos x="265" y="175"/>
                </a:cxn>
                <a:cxn ang="0">
                  <a:pos x="257" y="180"/>
                </a:cxn>
                <a:cxn ang="0">
                  <a:pos x="245" y="180"/>
                </a:cxn>
                <a:cxn ang="0">
                  <a:pos x="227" y="168"/>
                </a:cxn>
                <a:cxn ang="0">
                  <a:pos x="202" y="142"/>
                </a:cxn>
                <a:cxn ang="0">
                  <a:pos x="186" y="125"/>
                </a:cxn>
                <a:cxn ang="0">
                  <a:pos x="160" y="105"/>
                </a:cxn>
                <a:cxn ang="0">
                  <a:pos x="129" y="80"/>
                </a:cxn>
                <a:cxn ang="0">
                  <a:pos x="112" y="60"/>
                </a:cxn>
                <a:cxn ang="0">
                  <a:pos x="88" y="42"/>
                </a:cxn>
                <a:cxn ang="0">
                  <a:pos x="73" y="39"/>
                </a:cxn>
                <a:cxn ang="0">
                  <a:pos x="62" y="40"/>
                </a:cxn>
                <a:cxn ang="0">
                  <a:pos x="46" y="47"/>
                </a:cxn>
                <a:cxn ang="0">
                  <a:pos x="37" y="57"/>
                </a:cxn>
                <a:cxn ang="0">
                  <a:pos x="37" y="65"/>
                </a:cxn>
                <a:cxn ang="0">
                  <a:pos x="45" y="75"/>
                </a:cxn>
                <a:cxn ang="0">
                  <a:pos x="82" y="104"/>
                </a:cxn>
                <a:cxn ang="0">
                  <a:pos x="117" y="134"/>
                </a:cxn>
                <a:cxn ang="0">
                  <a:pos x="210" y="204"/>
                </a:cxn>
                <a:cxn ang="0">
                  <a:pos x="216" y="210"/>
                </a:cxn>
                <a:cxn ang="0">
                  <a:pos x="218" y="222"/>
                </a:cxn>
                <a:cxn ang="0">
                  <a:pos x="215" y="231"/>
                </a:cxn>
                <a:cxn ang="0">
                  <a:pos x="202" y="239"/>
                </a:cxn>
              </a:cxnLst>
              <a:rect l="0" t="0" r="r" b="b"/>
              <a:pathLst>
                <a:path w="269" h="239">
                  <a:moveTo>
                    <a:pt x="202" y="239"/>
                  </a:moveTo>
                  <a:lnTo>
                    <a:pt x="202" y="239"/>
                  </a:lnTo>
                  <a:lnTo>
                    <a:pt x="198" y="238"/>
                  </a:lnTo>
                  <a:lnTo>
                    <a:pt x="192" y="236"/>
                  </a:lnTo>
                  <a:lnTo>
                    <a:pt x="192" y="236"/>
                  </a:lnTo>
                  <a:lnTo>
                    <a:pt x="158" y="211"/>
                  </a:lnTo>
                  <a:lnTo>
                    <a:pt x="125" y="187"/>
                  </a:lnTo>
                  <a:lnTo>
                    <a:pt x="92" y="160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20" y="99"/>
                  </a:lnTo>
                  <a:lnTo>
                    <a:pt x="10" y="89"/>
                  </a:lnTo>
                  <a:lnTo>
                    <a:pt x="4" y="80"/>
                  </a:lnTo>
                  <a:lnTo>
                    <a:pt x="2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8" y="38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9"/>
                  </a:lnTo>
                  <a:lnTo>
                    <a:pt x="27" y="13"/>
                  </a:lnTo>
                  <a:lnTo>
                    <a:pt x="32" y="9"/>
                  </a:lnTo>
                  <a:lnTo>
                    <a:pt x="37" y="6"/>
                  </a:lnTo>
                  <a:lnTo>
                    <a:pt x="43" y="4"/>
                  </a:lnTo>
                  <a:lnTo>
                    <a:pt x="48" y="2"/>
                  </a:lnTo>
                  <a:lnTo>
                    <a:pt x="55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71" y="1"/>
                  </a:lnTo>
                  <a:lnTo>
                    <a:pt x="81" y="3"/>
                  </a:lnTo>
                  <a:lnTo>
                    <a:pt x="91" y="7"/>
                  </a:lnTo>
                  <a:lnTo>
                    <a:pt x="100" y="11"/>
                  </a:lnTo>
                  <a:lnTo>
                    <a:pt x="110" y="17"/>
                  </a:lnTo>
                  <a:lnTo>
                    <a:pt x="119" y="22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52" y="47"/>
                  </a:lnTo>
                  <a:lnTo>
                    <a:pt x="169" y="61"/>
                  </a:lnTo>
                  <a:lnTo>
                    <a:pt x="185" y="76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231" y="116"/>
                  </a:lnTo>
                  <a:lnTo>
                    <a:pt x="242" y="127"/>
                  </a:lnTo>
                  <a:lnTo>
                    <a:pt x="242" y="127"/>
                  </a:lnTo>
                  <a:lnTo>
                    <a:pt x="246" y="133"/>
                  </a:lnTo>
                  <a:lnTo>
                    <a:pt x="249" y="138"/>
                  </a:lnTo>
                  <a:lnTo>
                    <a:pt x="249" y="138"/>
                  </a:lnTo>
                  <a:lnTo>
                    <a:pt x="249" y="137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2" y="134"/>
                  </a:lnTo>
                  <a:lnTo>
                    <a:pt x="253" y="134"/>
                  </a:lnTo>
                  <a:lnTo>
                    <a:pt x="253" y="145"/>
                  </a:lnTo>
                  <a:lnTo>
                    <a:pt x="253" y="145"/>
                  </a:lnTo>
                  <a:lnTo>
                    <a:pt x="257" y="145"/>
                  </a:lnTo>
                  <a:lnTo>
                    <a:pt x="260" y="146"/>
                  </a:lnTo>
                  <a:lnTo>
                    <a:pt x="263" y="148"/>
                  </a:lnTo>
                  <a:lnTo>
                    <a:pt x="265" y="150"/>
                  </a:lnTo>
                  <a:lnTo>
                    <a:pt x="267" y="153"/>
                  </a:lnTo>
                  <a:lnTo>
                    <a:pt x="268" y="156"/>
                  </a:lnTo>
                  <a:lnTo>
                    <a:pt x="269" y="163"/>
                  </a:lnTo>
                  <a:lnTo>
                    <a:pt x="269" y="163"/>
                  </a:lnTo>
                  <a:lnTo>
                    <a:pt x="268" y="170"/>
                  </a:lnTo>
                  <a:lnTo>
                    <a:pt x="267" y="173"/>
                  </a:lnTo>
                  <a:lnTo>
                    <a:pt x="265" y="175"/>
                  </a:lnTo>
                  <a:lnTo>
                    <a:pt x="263" y="178"/>
                  </a:lnTo>
                  <a:lnTo>
                    <a:pt x="260" y="179"/>
                  </a:lnTo>
                  <a:lnTo>
                    <a:pt x="257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45" y="180"/>
                  </a:lnTo>
                  <a:lnTo>
                    <a:pt x="239" y="177"/>
                  </a:lnTo>
                  <a:lnTo>
                    <a:pt x="233" y="173"/>
                  </a:lnTo>
                  <a:lnTo>
                    <a:pt x="227" y="168"/>
                  </a:lnTo>
                  <a:lnTo>
                    <a:pt x="213" y="155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193" y="133"/>
                  </a:lnTo>
                  <a:lnTo>
                    <a:pt x="186" y="125"/>
                  </a:lnTo>
                  <a:lnTo>
                    <a:pt x="186" y="125"/>
                  </a:lnTo>
                  <a:lnTo>
                    <a:pt x="174" y="115"/>
                  </a:lnTo>
                  <a:lnTo>
                    <a:pt x="160" y="105"/>
                  </a:lnTo>
                  <a:lnTo>
                    <a:pt x="160" y="105"/>
                  </a:lnTo>
                  <a:lnTo>
                    <a:pt x="144" y="93"/>
                  </a:lnTo>
                  <a:lnTo>
                    <a:pt x="136" y="86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2" y="70"/>
                  </a:lnTo>
                  <a:lnTo>
                    <a:pt x="112" y="60"/>
                  </a:lnTo>
                  <a:lnTo>
                    <a:pt x="100" y="51"/>
                  </a:lnTo>
                  <a:lnTo>
                    <a:pt x="94" y="46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1" y="40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67" y="39"/>
                  </a:lnTo>
                  <a:lnTo>
                    <a:pt x="62" y="40"/>
                  </a:lnTo>
                  <a:lnTo>
                    <a:pt x="57" y="42"/>
                  </a:lnTo>
                  <a:lnTo>
                    <a:pt x="50" y="45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9" y="53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60"/>
                  </a:lnTo>
                  <a:lnTo>
                    <a:pt x="37" y="65"/>
                  </a:lnTo>
                  <a:lnTo>
                    <a:pt x="40" y="69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64" y="88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92" y="113"/>
                  </a:lnTo>
                  <a:lnTo>
                    <a:pt x="92" y="113"/>
                  </a:lnTo>
                  <a:lnTo>
                    <a:pt x="117" y="134"/>
                  </a:lnTo>
                  <a:lnTo>
                    <a:pt x="145" y="156"/>
                  </a:lnTo>
                  <a:lnTo>
                    <a:pt x="176" y="180"/>
                  </a:lnTo>
                  <a:lnTo>
                    <a:pt x="210" y="204"/>
                  </a:lnTo>
                  <a:lnTo>
                    <a:pt x="210" y="204"/>
                  </a:lnTo>
                  <a:lnTo>
                    <a:pt x="213" y="207"/>
                  </a:lnTo>
                  <a:lnTo>
                    <a:pt x="216" y="210"/>
                  </a:lnTo>
                  <a:lnTo>
                    <a:pt x="217" y="214"/>
                  </a:lnTo>
                  <a:lnTo>
                    <a:pt x="218" y="217"/>
                  </a:lnTo>
                  <a:lnTo>
                    <a:pt x="218" y="222"/>
                  </a:lnTo>
                  <a:lnTo>
                    <a:pt x="217" y="225"/>
                  </a:lnTo>
                  <a:lnTo>
                    <a:pt x="217" y="225"/>
                  </a:lnTo>
                  <a:lnTo>
                    <a:pt x="215" y="231"/>
                  </a:lnTo>
                  <a:lnTo>
                    <a:pt x="211" y="235"/>
                  </a:lnTo>
                  <a:lnTo>
                    <a:pt x="207" y="238"/>
                  </a:lnTo>
                  <a:lnTo>
                    <a:pt x="202" y="239"/>
                  </a:lnTo>
                  <a:lnTo>
                    <a:pt x="202" y="2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82" name="组合 1081"/>
          <p:cNvGrpSpPr/>
          <p:nvPr/>
        </p:nvGrpSpPr>
        <p:grpSpPr>
          <a:xfrm>
            <a:off x="9713394" y="1157836"/>
            <a:ext cx="1047751" cy="905933"/>
            <a:chOff x="4124326" y="1127126"/>
            <a:chExt cx="785813" cy="679450"/>
          </a:xfrm>
          <a:solidFill>
            <a:srgbClr val="634923"/>
          </a:solidFill>
        </p:grpSpPr>
        <p:sp>
          <p:nvSpPr>
            <p:cNvPr id="1083" name="Freeform 844"/>
            <p:cNvSpPr/>
            <p:nvPr/>
          </p:nvSpPr>
          <p:spPr bwMode="auto">
            <a:xfrm>
              <a:off x="4197351" y="1195388"/>
              <a:ext cx="53975" cy="157163"/>
            </a:xfrm>
            <a:custGeom>
              <a:avLst/>
              <a:gdLst/>
              <a:ahLst/>
              <a:cxnLst>
                <a:cxn ang="0">
                  <a:pos x="94" y="2"/>
                </a:cxn>
                <a:cxn ang="0">
                  <a:pos x="94" y="2"/>
                </a:cxn>
                <a:cxn ang="0">
                  <a:pos x="85" y="13"/>
                </a:cxn>
                <a:cxn ang="0">
                  <a:pos x="77" y="24"/>
                </a:cxn>
                <a:cxn ang="0">
                  <a:pos x="71" y="38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47" y="97"/>
                </a:cxn>
                <a:cxn ang="0">
                  <a:pos x="28" y="144"/>
                </a:cxn>
                <a:cxn ang="0">
                  <a:pos x="28" y="144"/>
                </a:cxn>
                <a:cxn ang="0">
                  <a:pos x="21" y="164"/>
                </a:cxn>
                <a:cxn ang="0">
                  <a:pos x="15" y="186"/>
                </a:cxn>
                <a:cxn ang="0">
                  <a:pos x="10" y="207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3" y="244"/>
                </a:cxn>
                <a:cxn ang="0">
                  <a:pos x="1" y="261"/>
                </a:cxn>
                <a:cxn ang="0">
                  <a:pos x="0" y="269"/>
                </a:cxn>
                <a:cxn ang="0">
                  <a:pos x="0" y="276"/>
                </a:cxn>
                <a:cxn ang="0">
                  <a:pos x="1" y="285"/>
                </a:cxn>
                <a:cxn ang="0">
                  <a:pos x="3" y="292"/>
                </a:cxn>
                <a:cxn ang="0">
                  <a:pos x="3" y="292"/>
                </a:cxn>
                <a:cxn ang="0">
                  <a:pos x="4" y="293"/>
                </a:cxn>
                <a:cxn ang="0">
                  <a:pos x="5" y="295"/>
                </a:cxn>
                <a:cxn ang="0">
                  <a:pos x="7" y="295"/>
                </a:cxn>
                <a:cxn ang="0">
                  <a:pos x="8" y="295"/>
                </a:cxn>
                <a:cxn ang="0">
                  <a:pos x="10" y="294"/>
                </a:cxn>
                <a:cxn ang="0">
                  <a:pos x="11" y="293"/>
                </a:cxn>
                <a:cxn ang="0">
                  <a:pos x="13" y="291"/>
                </a:cxn>
                <a:cxn ang="0">
                  <a:pos x="13" y="289"/>
                </a:cxn>
                <a:cxn ang="0">
                  <a:pos x="13" y="289"/>
                </a:cxn>
                <a:cxn ang="0">
                  <a:pos x="10" y="281"/>
                </a:cxn>
                <a:cxn ang="0">
                  <a:pos x="9" y="273"/>
                </a:cxn>
                <a:cxn ang="0">
                  <a:pos x="9" y="265"/>
                </a:cxn>
                <a:cxn ang="0">
                  <a:pos x="10" y="256"/>
                </a:cxn>
                <a:cxn ang="0">
                  <a:pos x="14" y="239"/>
                </a:cxn>
                <a:cxn ang="0">
                  <a:pos x="17" y="223"/>
                </a:cxn>
                <a:cxn ang="0">
                  <a:pos x="17" y="223"/>
                </a:cxn>
                <a:cxn ang="0">
                  <a:pos x="21" y="204"/>
                </a:cxn>
                <a:cxn ang="0">
                  <a:pos x="25" y="184"/>
                </a:cxn>
                <a:cxn ang="0">
                  <a:pos x="31" y="164"/>
                </a:cxn>
                <a:cxn ang="0">
                  <a:pos x="37" y="146"/>
                </a:cxn>
                <a:cxn ang="0">
                  <a:pos x="37" y="146"/>
                </a:cxn>
                <a:cxn ang="0">
                  <a:pos x="64" y="79"/>
                </a:cxn>
                <a:cxn ang="0">
                  <a:pos x="64" y="79"/>
                </a:cxn>
                <a:cxn ang="0">
                  <a:pos x="72" y="61"/>
                </a:cxn>
                <a:cxn ang="0">
                  <a:pos x="79" y="42"/>
                </a:cxn>
                <a:cxn ang="0">
                  <a:pos x="84" y="33"/>
                </a:cxn>
                <a:cxn ang="0">
                  <a:pos x="89" y="24"/>
                </a:cxn>
                <a:cxn ang="0">
                  <a:pos x="94" y="16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3" y="5"/>
                </a:cxn>
                <a:cxn ang="0">
                  <a:pos x="102" y="3"/>
                </a:cxn>
                <a:cxn ang="0">
                  <a:pos x="101" y="2"/>
                </a:cxn>
                <a:cxn ang="0">
                  <a:pos x="100" y="1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4" y="2"/>
                </a:cxn>
                <a:cxn ang="0">
                  <a:pos x="94" y="2"/>
                </a:cxn>
              </a:cxnLst>
              <a:rect l="0" t="0" r="r" b="b"/>
              <a:pathLst>
                <a:path w="103" h="295">
                  <a:moveTo>
                    <a:pt x="94" y="2"/>
                  </a:moveTo>
                  <a:lnTo>
                    <a:pt x="94" y="2"/>
                  </a:lnTo>
                  <a:lnTo>
                    <a:pt x="85" y="13"/>
                  </a:lnTo>
                  <a:lnTo>
                    <a:pt x="77" y="24"/>
                  </a:lnTo>
                  <a:lnTo>
                    <a:pt x="71" y="3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47" y="97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21" y="164"/>
                  </a:lnTo>
                  <a:lnTo>
                    <a:pt x="15" y="186"/>
                  </a:lnTo>
                  <a:lnTo>
                    <a:pt x="10" y="207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3" y="244"/>
                  </a:lnTo>
                  <a:lnTo>
                    <a:pt x="1" y="261"/>
                  </a:lnTo>
                  <a:lnTo>
                    <a:pt x="0" y="269"/>
                  </a:lnTo>
                  <a:lnTo>
                    <a:pt x="0" y="276"/>
                  </a:lnTo>
                  <a:lnTo>
                    <a:pt x="1" y="285"/>
                  </a:lnTo>
                  <a:lnTo>
                    <a:pt x="3" y="292"/>
                  </a:lnTo>
                  <a:lnTo>
                    <a:pt x="3" y="292"/>
                  </a:lnTo>
                  <a:lnTo>
                    <a:pt x="4" y="293"/>
                  </a:lnTo>
                  <a:lnTo>
                    <a:pt x="5" y="295"/>
                  </a:lnTo>
                  <a:lnTo>
                    <a:pt x="7" y="295"/>
                  </a:lnTo>
                  <a:lnTo>
                    <a:pt x="8" y="295"/>
                  </a:lnTo>
                  <a:lnTo>
                    <a:pt x="10" y="294"/>
                  </a:lnTo>
                  <a:lnTo>
                    <a:pt x="11" y="293"/>
                  </a:lnTo>
                  <a:lnTo>
                    <a:pt x="13" y="291"/>
                  </a:lnTo>
                  <a:lnTo>
                    <a:pt x="13" y="289"/>
                  </a:lnTo>
                  <a:lnTo>
                    <a:pt x="13" y="289"/>
                  </a:lnTo>
                  <a:lnTo>
                    <a:pt x="10" y="281"/>
                  </a:lnTo>
                  <a:lnTo>
                    <a:pt x="9" y="273"/>
                  </a:lnTo>
                  <a:lnTo>
                    <a:pt x="9" y="265"/>
                  </a:lnTo>
                  <a:lnTo>
                    <a:pt x="10" y="256"/>
                  </a:lnTo>
                  <a:lnTo>
                    <a:pt x="14" y="239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21" y="204"/>
                  </a:lnTo>
                  <a:lnTo>
                    <a:pt x="25" y="184"/>
                  </a:lnTo>
                  <a:lnTo>
                    <a:pt x="31" y="164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72" y="61"/>
                  </a:lnTo>
                  <a:lnTo>
                    <a:pt x="79" y="42"/>
                  </a:lnTo>
                  <a:lnTo>
                    <a:pt x="84" y="33"/>
                  </a:lnTo>
                  <a:lnTo>
                    <a:pt x="89" y="24"/>
                  </a:lnTo>
                  <a:lnTo>
                    <a:pt x="94" y="1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3" y="5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100" y="1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4" name="Freeform 845"/>
            <p:cNvSpPr/>
            <p:nvPr/>
          </p:nvSpPr>
          <p:spPr bwMode="auto">
            <a:xfrm>
              <a:off x="4225926" y="1171576"/>
              <a:ext cx="76200" cy="177800"/>
            </a:xfrm>
            <a:custGeom>
              <a:avLst/>
              <a:gdLst/>
              <a:ahLst/>
              <a:cxnLst>
                <a:cxn ang="0">
                  <a:pos x="136" y="1"/>
                </a:cxn>
                <a:cxn ang="0">
                  <a:pos x="136" y="1"/>
                </a:cxn>
                <a:cxn ang="0">
                  <a:pos x="120" y="20"/>
                </a:cxn>
                <a:cxn ang="0">
                  <a:pos x="106" y="39"/>
                </a:cxn>
                <a:cxn ang="0">
                  <a:pos x="92" y="60"/>
                </a:cxn>
                <a:cxn ang="0">
                  <a:pos x="81" y="83"/>
                </a:cxn>
                <a:cxn ang="0">
                  <a:pos x="70" y="106"/>
                </a:cxn>
                <a:cxn ang="0">
                  <a:pos x="61" y="128"/>
                </a:cxn>
                <a:cxn ang="0">
                  <a:pos x="52" y="151"/>
                </a:cxn>
                <a:cxn ang="0">
                  <a:pos x="44" y="174"/>
                </a:cxn>
                <a:cxn ang="0">
                  <a:pos x="44" y="174"/>
                </a:cxn>
                <a:cxn ang="0">
                  <a:pos x="26" y="223"/>
                </a:cxn>
                <a:cxn ang="0">
                  <a:pos x="18" y="247"/>
                </a:cxn>
                <a:cxn ang="0">
                  <a:pos x="10" y="271"/>
                </a:cxn>
                <a:cxn ang="0">
                  <a:pos x="10" y="271"/>
                </a:cxn>
                <a:cxn ang="0">
                  <a:pos x="6" y="286"/>
                </a:cxn>
                <a:cxn ang="0">
                  <a:pos x="2" y="303"/>
                </a:cxn>
                <a:cxn ang="0">
                  <a:pos x="0" y="311"/>
                </a:cxn>
                <a:cxn ang="0">
                  <a:pos x="0" y="319"/>
                </a:cxn>
                <a:cxn ang="0">
                  <a:pos x="0" y="326"/>
                </a:cxn>
                <a:cxn ang="0">
                  <a:pos x="1" y="334"/>
                </a:cxn>
                <a:cxn ang="0">
                  <a:pos x="1" y="334"/>
                </a:cxn>
                <a:cxn ang="0">
                  <a:pos x="2" y="336"/>
                </a:cxn>
                <a:cxn ang="0">
                  <a:pos x="3" y="337"/>
                </a:cxn>
                <a:cxn ang="0">
                  <a:pos x="5" y="337"/>
                </a:cxn>
                <a:cxn ang="0">
                  <a:pos x="7" y="337"/>
                </a:cxn>
                <a:cxn ang="0">
                  <a:pos x="8" y="336"/>
                </a:cxn>
                <a:cxn ang="0">
                  <a:pos x="10" y="335"/>
                </a:cxn>
                <a:cxn ang="0">
                  <a:pos x="10" y="334"/>
                </a:cxn>
                <a:cxn ang="0">
                  <a:pos x="10" y="332"/>
                </a:cxn>
                <a:cxn ang="0">
                  <a:pos x="10" y="332"/>
                </a:cxn>
                <a:cxn ang="0">
                  <a:pos x="9" y="323"/>
                </a:cxn>
                <a:cxn ang="0">
                  <a:pos x="9" y="314"/>
                </a:cxn>
                <a:cxn ang="0">
                  <a:pos x="10" y="305"/>
                </a:cxn>
                <a:cxn ang="0">
                  <a:pos x="12" y="294"/>
                </a:cxn>
                <a:cxn ang="0">
                  <a:pos x="19" y="275"/>
                </a:cxn>
                <a:cxn ang="0">
                  <a:pos x="24" y="258"/>
                </a:cxn>
                <a:cxn ang="0">
                  <a:pos x="24" y="258"/>
                </a:cxn>
                <a:cxn ang="0">
                  <a:pos x="30" y="238"/>
                </a:cxn>
                <a:cxn ang="0">
                  <a:pos x="37" y="218"/>
                </a:cxn>
                <a:cxn ang="0">
                  <a:pos x="53" y="177"/>
                </a:cxn>
                <a:cxn ang="0">
                  <a:pos x="53" y="177"/>
                </a:cxn>
                <a:cxn ang="0">
                  <a:pos x="70" y="133"/>
                </a:cxn>
                <a:cxn ang="0">
                  <a:pos x="80" y="110"/>
                </a:cxn>
                <a:cxn ang="0">
                  <a:pos x="89" y="88"/>
                </a:cxn>
                <a:cxn ang="0">
                  <a:pos x="101" y="66"/>
                </a:cxn>
                <a:cxn ang="0">
                  <a:pos x="113" y="45"/>
                </a:cxn>
                <a:cxn ang="0">
                  <a:pos x="126" y="26"/>
                </a:cxn>
                <a:cxn ang="0">
                  <a:pos x="135" y="16"/>
                </a:cxn>
                <a:cxn ang="0">
                  <a:pos x="142" y="7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4" y="4"/>
                </a:cxn>
                <a:cxn ang="0">
                  <a:pos x="143" y="2"/>
                </a:cxn>
                <a:cxn ang="0">
                  <a:pos x="142" y="1"/>
                </a:cxn>
                <a:cxn ang="0">
                  <a:pos x="141" y="0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1"/>
                </a:cxn>
                <a:cxn ang="0">
                  <a:pos x="136" y="1"/>
                </a:cxn>
              </a:cxnLst>
              <a:rect l="0" t="0" r="r" b="b"/>
              <a:pathLst>
                <a:path w="144" h="337">
                  <a:moveTo>
                    <a:pt x="136" y="1"/>
                  </a:moveTo>
                  <a:lnTo>
                    <a:pt x="136" y="1"/>
                  </a:lnTo>
                  <a:lnTo>
                    <a:pt x="120" y="20"/>
                  </a:lnTo>
                  <a:lnTo>
                    <a:pt x="106" y="39"/>
                  </a:lnTo>
                  <a:lnTo>
                    <a:pt x="92" y="60"/>
                  </a:lnTo>
                  <a:lnTo>
                    <a:pt x="81" y="83"/>
                  </a:lnTo>
                  <a:lnTo>
                    <a:pt x="70" y="106"/>
                  </a:lnTo>
                  <a:lnTo>
                    <a:pt x="61" y="128"/>
                  </a:lnTo>
                  <a:lnTo>
                    <a:pt x="52" y="151"/>
                  </a:lnTo>
                  <a:lnTo>
                    <a:pt x="44" y="174"/>
                  </a:lnTo>
                  <a:lnTo>
                    <a:pt x="44" y="174"/>
                  </a:lnTo>
                  <a:lnTo>
                    <a:pt x="26" y="223"/>
                  </a:lnTo>
                  <a:lnTo>
                    <a:pt x="18" y="247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6" y="286"/>
                  </a:lnTo>
                  <a:lnTo>
                    <a:pt x="2" y="303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26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2" y="336"/>
                  </a:lnTo>
                  <a:lnTo>
                    <a:pt x="3" y="337"/>
                  </a:lnTo>
                  <a:lnTo>
                    <a:pt x="5" y="337"/>
                  </a:lnTo>
                  <a:lnTo>
                    <a:pt x="7" y="337"/>
                  </a:lnTo>
                  <a:lnTo>
                    <a:pt x="8" y="336"/>
                  </a:lnTo>
                  <a:lnTo>
                    <a:pt x="10" y="335"/>
                  </a:lnTo>
                  <a:lnTo>
                    <a:pt x="10" y="334"/>
                  </a:lnTo>
                  <a:lnTo>
                    <a:pt x="10" y="332"/>
                  </a:lnTo>
                  <a:lnTo>
                    <a:pt x="10" y="332"/>
                  </a:lnTo>
                  <a:lnTo>
                    <a:pt x="9" y="323"/>
                  </a:lnTo>
                  <a:lnTo>
                    <a:pt x="9" y="314"/>
                  </a:lnTo>
                  <a:lnTo>
                    <a:pt x="10" y="305"/>
                  </a:lnTo>
                  <a:lnTo>
                    <a:pt x="12" y="294"/>
                  </a:lnTo>
                  <a:lnTo>
                    <a:pt x="19" y="275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30" y="238"/>
                  </a:lnTo>
                  <a:lnTo>
                    <a:pt x="37" y="218"/>
                  </a:lnTo>
                  <a:lnTo>
                    <a:pt x="53" y="177"/>
                  </a:lnTo>
                  <a:lnTo>
                    <a:pt x="53" y="177"/>
                  </a:lnTo>
                  <a:lnTo>
                    <a:pt x="70" y="133"/>
                  </a:lnTo>
                  <a:lnTo>
                    <a:pt x="80" y="110"/>
                  </a:lnTo>
                  <a:lnTo>
                    <a:pt x="89" y="88"/>
                  </a:lnTo>
                  <a:lnTo>
                    <a:pt x="101" y="66"/>
                  </a:lnTo>
                  <a:lnTo>
                    <a:pt x="113" y="45"/>
                  </a:lnTo>
                  <a:lnTo>
                    <a:pt x="126" y="26"/>
                  </a:lnTo>
                  <a:lnTo>
                    <a:pt x="135" y="16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4" y="4"/>
                  </a:lnTo>
                  <a:lnTo>
                    <a:pt x="143" y="2"/>
                  </a:lnTo>
                  <a:lnTo>
                    <a:pt x="142" y="1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1"/>
                  </a:lnTo>
                  <a:lnTo>
                    <a:pt x="1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5" name="Freeform 846"/>
            <p:cNvSpPr/>
            <p:nvPr/>
          </p:nvSpPr>
          <p:spPr bwMode="auto">
            <a:xfrm>
              <a:off x="4248151" y="1147763"/>
              <a:ext cx="88900" cy="20478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48" y="22"/>
                </a:cxn>
                <a:cxn ang="0">
                  <a:pos x="136" y="40"/>
                </a:cxn>
                <a:cxn ang="0">
                  <a:pos x="114" y="83"/>
                </a:cxn>
                <a:cxn ang="0">
                  <a:pos x="92" y="133"/>
                </a:cxn>
                <a:cxn ang="0">
                  <a:pos x="69" y="182"/>
                </a:cxn>
                <a:cxn ang="0">
                  <a:pos x="57" y="207"/>
                </a:cxn>
                <a:cxn ang="0">
                  <a:pos x="34" y="256"/>
                </a:cxn>
                <a:cxn ang="0">
                  <a:pos x="24" y="281"/>
                </a:cxn>
                <a:cxn ang="0">
                  <a:pos x="8" y="330"/>
                </a:cxn>
                <a:cxn ang="0">
                  <a:pos x="3" y="355"/>
                </a:cxn>
                <a:cxn ang="0">
                  <a:pos x="0" y="381"/>
                </a:cxn>
                <a:cxn ang="0">
                  <a:pos x="1" y="382"/>
                </a:cxn>
                <a:cxn ang="0">
                  <a:pos x="3" y="385"/>
                </a:cxn>
                <a:cxn ang="0">
                  <a:pos x="6" y="385"/>
                </a:cxn>
                <a:cxn ang="0">
                  <a:pos x="9" y="382"/>
                </a:cxn>
                <a:cxn ang="0">
                  <a:pos x="9" y="381"/>
                </a:cxn>
                <a:cxn ang="0">
                  <a:pos x="12" y="354"/>
                </a:cxn>
                <a:cxn ang="0">
                  <a:pos x="19" y="327"/>
                </a:cxn>
                <a:cxn ang="0">
                  <a:pos x="37" y="275"/>
                </a:cxn>
                <a:cxn ang="0">
                  <a:pos x="47" y="249"/>
                </a:cxn>
                <a:cxn ang="0">
                  <a:pos x="72" y="197"/>
                </a:cxn>
                <a:cxn ang="0">
                  <a:pos x="86" y="171"/>
                </a:cxn>
                <a:cxn ang="0">
                  <a:pos x="106" y="126"/>
                </a:cxn>
                <a:cxn ang="0">
                  <a:pos x="126" y="80"/>
                </a:cxn>
                <a:cxn ang="0">
                  <a:pos x="130" y="71"/>
                </a:cxn>
                <a:cxn ang="0">
                  <a:pos x="147" y="43"/>
                </a:cxn>
                <a:cxn ang="0">
                  <a:pos x="162" y="16"/>
                </a:cxn>
                <a:cxn ang="0">
                  <a:pos x="166" y="6"/>
                </a:cxn>
                <a:cxn ang="0">
                  <a:pos x="165" y="2"/>
                </a:cxn>
                <a:cxn ang="0">
                  <a:pos x="163" y="0"/>
                </a:cxn>
                <a:cxn ang="0">
                  <a:pos x="159" y="0"/>
                </a:cxn>
                <a:cxn ang="0">
                  <a:pos x="157" y="3"/>
                </a:cxn>
              </a:cxnLst>
              <a:rect l="0" t="0" r="r" b="b"/>
              <a:pathLst>
                <a:path w="166" h="385">
                  <a:moveTo>
                    <a:pt x="157" y="3"/>
                  </a:moveTo>
                  <a:lnTo>
                    <a:pt x="157" y="3"/>
                  </a:lnTo>
                  <a:lnTo>
                    <a:pt x="153" y="13"/>
                  </a:lnTo>
                  <a:lnTo>
                    <a:pt x="148" y="2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24" y="60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92" y="133"/>
                  </a:lnTo>
                  <a:lnTo>
                    <a:pt x="81" y="158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57" y="207"/>
                  </a:lnTo>
                  <a:lnTo>
                    <a:pt x="45" y="230"/>
                  </a:lnTo>
                  <a:lnTo>
                    <a:pt x="34" y="256"/>
                  </a:lnTo>
                  <a:lnTo>
                    <a:pt x="24" y="281"/>
                  </a:lnTo>
                  <a:lnTo>
                    <a:pt x="24" y="281"/>
                  </a:lnTo>
                  <a:lnTo>
                    <a:pt x="16" y="305"/>
                  </a:lnTo>
                  <a:lnTo>
                    <a:pt x="8" y="330"/>
                  </a:lnTo>
                  <a:lnTo>
                    <a:pt x="5" y="342"/>
                  </a:lnTo>
                  <a:lnTo>
                    <a:pt x="3" y="355"/>
                  </a:lnTo>
                  <a:lnTo>
                    <a:pt x="1" y="367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1" y="382"/>
                  </a:lnTo>
                  <a:lnTo>
                    <a:pt x="2" y="384"/>
                  </a:lnTo>
                  <a:lnTo>
                    <a:pt x="3" y="385"/>
                  </a:lnTo>
                  <a:lnTo>
                    <a:pt x="5" y="385"/>
                  </a:lnTo>
                  <a:lnTo>
                    <a:pt x="6" y="385"/>
                  </a:lnTo>
                  <a:lnTo>
                    <a:pt x="8" y="384"/>
                  </a:lnTo>
                  <a:lnTo>
                    <a:pt x="9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10" y="367"/>
                  </a:lnTo>
                  <a:lnTo>
                    <a:pt x="12" y="354"/>
                  </a:lnTo>
                  <a:lnTo>
                    <a:pt x="15" y="340"/>
                  </a:lnTo>
                  <a:lnTo>
                    <a:pt x="19" y="327"/>
                  </a:lnTo>
                  <a:lnTo>
                    <a:pt x="27" y="301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47" y="249"/>
                  </a:lnTo>
                  <a:lnTo>
                    <a:pt x="59" y="222"/>
                  </a:lnTo>
                  <a:lnTo>
                    <a:pt x="72" y="197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96" y="149"/>
                  </a:lnTo>
                  <a:lnTo>
                    <a:pt x="106" y="126"/>
                  </a:lnTo>
                  <a:lnTo>
                    <a:pt x="116" y="103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30" y="71"/>
                  </a:lnTo>
                  <a:lnTo>
                    <a:pt x="135" y="62"/>
                  </a:lnTo>
                  <a:lnTo>
                    <a:pt x="147" y="43"/>
                  </a:lnTo>
                  <a:lnTo>
                    <a:pt x="158" y="25"/>
                  </a:lnTo>
                  <a:lnTo>
                    <a:pt x="162" y="16"/>
                  </a:lnTo>
                  <a:lnTo>
                    <a:pt x="166" y="6"/>
                  </a:lnTo>
                  <a:lnTo>
                    <a:pt x="166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6" name="Freeform 847"/>
            <p:cNvSpPr/>
            <p:nvPr/>
          </p:nvSpPr>
          <p:spPr bwMode="auto">
            <a:xfrm>
              <a:off x="4278313" y="1141413"/>
              <a:ext cx="93663" cy="217488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2" y="25"/>
                </a:cxn>
                <a:cxn ang="0">
                  <a:pos x="137" y="50"/>
                </a:cxn>
                <a:cxn ang="0">
                  <a:pos x="125" y="74"/>
                </a:cxn>
                <a:cxn ang="0">
                  <a:pos x="112" y="100"/>
                </a:cxn>
                <a:cxn ang="0">
                  <a:pos x="90" y="151"/>
                </a:cxn>
                <a:cxn ang="0">
                  <a:pos x="78" y="177"/>
                </a:cxn>
                <a:cxn ang="0">
                  <a:pos x="67" y="203"/>
                </a:cxn>
                <a:cxn ang="0">
                  <a:pos x="67" y="203"/>
                </a:cxn>
                <a:cxn ang="0">
                  <a:pos x="43" y="252"/>
                </a:cxn>
                <a:cxn ang="0">
                  <a:pos x="32" y="277"/>
                </a:cxn>
                <a:cxn ang="0">
                  <a:pos x="22" y="303"/>
                </a:cxn>
                <a:cxn ang="0">
                  <a:pos x="13" y="328"/>
                </a:cxn>
                <a:cxn ang="0">
                  <a:pos x="6" y="355"/>
                </a:cxn>
                <a:cxn ang="0">
                  <a:pos x="4" y="369"/>
                </a:cxn>
                <a:cxn ang="0">
                  <a:pos x="2" y="381"/>
                </a:cxn>
                <a:cxn ang="0">
                  <a:pos x="1" y="395"/>
                </a:cxn>
                <a:cxn ang="0">
                  <a:pos x="0" y="408"/>
                </a:cxn>
                <a:cxn ang="0">
                  <a:pos x="0" y="408"/>
                </a:cxn>
                <a:cxn ang="0">
                  <a:pos x="1" y="410"/>
                </a:cxn>
                <a:cxn ang="0">
                  <a:pos x="2" y="412"/>
                </a:cxn>
                <a:cxn ang="0">
                  <a:pos x="3" y="412"/>
                </a:cxn>
                <a:cxn ang="0">
                  <a:pos x="5" y="413"/>
                </a:cxn>
                <a:cxn ang="0">
                  <a:pos x="7" y="412"/>
                </a:cxn>
                <a:cxn ang="0">
                  <a:pos x="8" y="412"/>
                </a:cxn>
                <a:cxn ang="0">
                  <a:pos x="9" y="410"/>
                </a:cxn>
                <a:cxn ang="0">
                  <a:pos x="10" y="408"/>
                </a:cxn>
                <a:cxn ang="0">
                  <a:pos x="10" y="408"/>
                </a:cxn>
                <a:cxn ang="0">
                  <a:pos x="10" y="395"/>
                </a:cxn>
                <a:cxn ang="0">
                  <a:pos x="11" y="382"/>
                </a:cxn>
                <a:cxn ang="0">
                  <a:pos x="13" y="369"/>
                </a:cxn>
                <a:cxn ang="0">
                  <a:pos x="16" y="356"/>
                </a:cxn>
                <a:cxn ang="0">
                  <a:pos x="23" y="333"/>
                </a:cxn>
                <a:cxn ang="0">
                  <a:pos x="32" y="307"/>
                </a:cxn>
                <a:cxn ang="0">
                  <a:pos x="32" y="307"/>
                </a:cxn>
                <a:cxn ang="0">
                  <a:pos x="57" y="249"/>
                </a:cxn>
                <a:cxn ang="0">
                  <a:pos x="82" y="191"/>
                </a:cxn>
                <a:cxn ang="0">
                  <a:pos x="82" y="191"/>
                </a:cxn>
                <a:cxn ang="0">
                  <a:pos x="104" y="144"/>
                </a:cxn>
                <a:cxn ang="0">
                  <a:pos x="125" y="96"/>
                </a:cxn>
                <a:cxn ang="0">
                  <a:pos x="136" y="73"/>
                </a:cxn>
                <a:cxn ang="0">
                  <a:pos x="148" y="51"/>
                </a:cxn>
                <a:cxn ang="0">
                  <a:pos x="161" y="28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5"/>
                </a:cxn>
                <a:cxn ang="0">
                  <a:pos x="176" y="3"/>
                </a:cxn>
                <a:cxn ang="0">
                  <a:pos x="176" y="2"/>
                </a:cxn>
                <a:cxn ang="0">
                  <a:pos x="174" y="1"/>
                </a:cxn>
                <a:cxn ang="0">
                  <a:pos x="171" y="0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413">
                  <a:moveTo>
                    <a:pt x="167" y="2"/>
                  </a:moveTo>
                  <a:lnTo>
                    <a:pt x="167" y="2"/>
                  </a:lnTo>
                  <a:lnTo>
                    <a:pt x="152" y="25"/>
                  </a:lnTo>
                  <a:lnTo>
                    <a:pt x="137" y="50"/>
                  </a:lnTo>
                  <a:lnTo>
                    <a:pt x="125" y="74"/>
                  </a:lnTo>
                  <a:lnTo>
                    <a:pt x="112" y="100"/>
                  </a:lnTo>
                  <a:lnTo>
                    <a:pt x="90" y="151"/>
                  </a:lnTo>
                  <a:lnTo>
                    <a:pt x="78" y="177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43" y="252"/>
                  </a:lnTo>
                  <a:lnTo>
                    <a:pt x="32" y="277"/>
                  </a:lnTo>
                  <a:lnTo>
                    <a:pt x="22" y="303"/>
                  </a:lnTo>
                  <a:lnTo>
                    <a:pt x="13" y="328"/>
                  </a:lnTo>
                  <a:lnTo>
                    <a:pt x="6" y="355"/>
                  </a:lnTo>
                  <a:lnTo>
                    <a:pt x="4" y="369"/>
                  </a:lnTo>
                  <a:lnTo>
                    <a:pt x="2" y="381"/>
                  </a:lnTo>
                  <a:lnTo>
                    <a:pt x="1" y="395"/>
                  </a:lnTo>
                  <a:lnTo>
                    <a:pt x="0" y="408"/>
                  </a:lnTo>
                  <a:lnTo>
                    <a:pt x="0" y="408"/>
                  </a:lnTo>
                  <a:lnTo>
                    <a:pt x="1" y="410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5" y="413"/>
                  </a:lnTo>
                  <a:lnTo>
                    <a:pt x="7" y="412"/>
                  </a:lnTo>
                  <a:lnTo>
                    <a:pt x="8" y="412"/>
                  </a:lnTo>
                  <a:lnTo>
                    <a:pt x="9" y="410"/>
                  </a:lnTo>
                  <a:lnTo>
                    <a:pt x="10" y="408"/>
                  </a:lnTo>
                  <a:lnTo>
                    <a:pt x="10" y="408"/>
                  </a:lnTo>
                  <a:lnTo>
                    <a:pt x="10" y="395"/>
                  </a:lnTo>
                  <a:lnTo>
                    <a:pt x="11" y="382"/>
                  </a:lnTo>
                  <a:lnTo>
                    <a:pt x="13" y="369"/>
                  </a:lnTo>
                  <a:lnTo>
                    <a:pt x="16" y="356"/>
                  </a:lnTo>
                  <a:lnTo>
                    <a:pt x="23" y="333"/>
                  </a:lnTo>
                  <a:lnTo>
                    <a:pt x="32" y="307"/>
                  </a:lnTo>
                  <a:lnTo>
                    <a:pt x="32" y="307"/>
                  </a:lnTo>
                  <a:lnTo>
                    <a:pt x="57" y="24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104" y="144"/>
                  </a:lnTo>
                  <a:lnTo>
                    <a:pt x="125" y="96"/>
                  </a:lnTo>
                  <a:lnTo>
                    <a:pt x="136" y="73"/>
                  </a:lnTo>
                  <a:lnTo>
                    <a:pt x="148" y="51"/>
                  </a:lnTo>
                  <a:lnTo>
                    <a:pt x="161" y="28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6" y="3"/>
                  </a:lnTo>
                  <a:lnTo>
                    <a:pt x="176" y="2"/>
                  </a:lnTo>
                  <a:lnTo>
                    <a:pt x="174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7" name="Freeform 848"/>
            <p:cNvSpPr/>
            <p:nvPr/>
          </p:nvSpPr>
          <p:spPr bwMode="auto">
            <a:xfrm>
              <a:off x="4298951" y="1160463"/>
              <a:ext cx="85725" cy="211138"/>
            </a:xfrm>
            <a:custGeom>
              <a:avLst/>
              <a:gdLst/>
              <a:ahLst/>
              <a:cxnLst>
                <a:cxn ang="0">
                  <a:pos x="152" y="5"/>
                </a:cxn>
                <a:cxn ang="0">
                  <a:pos x="149" y="18"/>
                </a:cxn>
                <a:cxn ang="0">
                  <a:pos x="143" y="28"/>
                </a:cxn>
                <a:cxn ang="0">
                  <a:pos x="134" y="44"/>
                </a:cxn>
                <a:cxn ang="0">
                  <a:pos x="131" y="50"/>
                </a:cxn>
                <a:cxn ang="0">
                  <a:pos x="120" y="78"/>
                </a:cxn>
                <a:cxn ang="0">
                  <a:pos x="106" y="104"/>
                </a:cxn>
                <a:cxn ang="0">
                  <a:pos x="93" y="128"/>
                </a:cxn>
                <a:cxn ang="0">
                  <a:pos x="72" y="174"/>
                </a:cxn>
                <a:cxn ang="0">
                  <a:pos x="63" y="199"/>
                </a:cxn>
                <a:cxn ang="0">
                  <a:pos x="33" y="271"/>
                </a:cxn>
                <a:cxn ang="0">
                  <a:pos x="15" y="319"/>
                </a:cxn>
                <a:cxn ang="0">
                  <a:pos x="3" y="369"/>
                </a:cxn>
                <a:cxn ang="0">
                  <a:pos x="0" y="395"/>
                </a:cxn>
                <a:cxn ang="0">
                  <a:pos x="1" y="399"/>
                </a:cxn>
                <a:cxn ang="0">
                  <a:pos x="4" y="400"/>
                </a:cxn>
                <a:cxn ang="0">
                  <a:pos x="9" y="397"/>
                </a:cxn>
                <a:cxn ang="0">
                  <a:pos x="9" y="395"/>
                </a:cxn>
                <a:cxn ang="0">
                  <a:pos x="13" y="368"/>
                </a:cxn>
                <a:cxn ang="0">
                  <a:pos x="27" y="314"/>
                </a:cxn>
                <a:cxn ang="0">
                  <a:pos x="47" y="263"/>
                </a:cxn>
                <a:cxn ang="0">
                  <a:pos x="67" y="212"/>
                </a:cxn>
                <a:cxn ang="0">
                  <a:pos x="78" y="187"/>
                </a:cxn>
                <a:cxn ang="0">
                  <a:pos x="89" y="159"/>
                </a:cxn>
                <a:cxn ang="0">
                  <a:pos x="116" y="107"/>
                </a:cxn>
                <a:cxn ang="0">
                  <a:pos x="128" y="81"/>
                </a:cxn>
                <a:cxn ang="0">
                  <a:pos x="141" y="50"/>
                </a:cxn>
                <a:cxn ang="0">
                  <a:pos x="147" y="41"/>
                </a:cxn>
                <a:cxn ang="0">
                  <a:pos x="157" y="24"/>
                </a:cxn>
                <a:cxn ang="0">
                  <a:pos x="162" y="5"/>
                </a:cxn>
                <a:cxn ang="0">
                  <a:pos x="162" y="3"/>
                </a:cxn>
                <a:cxn ang="0">
                  <a:pos x="159" y="1"/>
                </a:cxn>
                <a:cxn ang="0">
                  <a:pos x="154" y="2"/>
                </a:cxn>
                <a:cxn ang="0">
                  <a:pos x="152" y="5"/>
                </a:cxn>
              </a:cxnLst>
              <a:rect l="0" t="0" r="r" b="b"/>
              <a:pathLst>
                <a:path w="162" h="400">
                  <a:moveTo>
                    <a:pt x="152" y="5"/>
                  </a:moveTo>
                  <a:lnTo>
                    <a:pt x="152" y="5"/>
                  </a:lnTo>
                  <a:lnTo>
                    <a:pt x="151" y="12"/>
                  </a:lnTo>
                  <a:lnTo>
                    <a:pt x="149" y="18"/>
                  </a:lnTo>
                  <a:lnTo>
                    <a:pt x="146" y="23"/>
                  </a:lnTo>
                  <a:lnTo>
                    <a:pt x="143" y="28"/>
                  </a:lnTo>
                  <a:lnTo>
                    <a:pt x="137" y="39"/>
                  </a:lnTo>
                  <a:lnTo>
                    <a:pt x="134" y="44"/>
                  </a:lnTo>
                  <a:lnTo>
                    <a:pt x="131" y="50"/>
                  </a:lnTo>
                  <a:lnTo>
                    <a:pt x="131" y="50"/>
                  </a:lnTo>
                  <a:lnTo>
                    <a:pt x="126" y="63"/>
                  </a:lnTo>
                  <a:lnTo>
                    <a:pt x="120" y="78"/>
                  </a:lnTo>
                  <a:lnTo>
                    <a:pt x="113" y="91"/>
                  </a:lnTo>
                  <a:lnTo>
                    <a:pt x="106" y="104"/>
                  </a:lnTo>
                  <a:lnTo>
                    <a:pt x="106" y="104"/>
                  </a:lnTo>
                  <a:lnTo>
                    <a:pt x="93" y="128"/>
                  </a:lnTo>
                  <a:lnTo>
                    <a:pt x="82" y="150"/>
                  </a:lnTo>
                  <a:lnTo>
                    <a:pt x="72" y="174"/>
                  </a:lnTo>
                  <a:lnTo>
                    <a:pt x="63" y="199"/>
                  </a:lnTo>
                  <a:lnTo>
                    <a:pt x="63" y="199"/>
                  </a:lnTo>
                  <a:lnTo>
                    <a:pt x="43" y="247"/>
                  </a:lnTo>
                  <a:lnTo>
                    <a:pt x="33" y="271"/>
                  </a:lnTo>
                  <a:lnTo>
                    <a:pt x="24" y="296"/>
                  </a:lnTo>
                  <a:lnTo>
                    <a:pt x="15" y="319"/>
                  </a:lnTo>
                  <a:lnTo>
                    <a:pt x="8" y="344"/>
                  </a:lnTo>
                  <a:lnTo>
                    <a:pt x="3" y="369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1" y="399"/>
                  </a:lnTo>
                  <a:lnTo>
                    <a:pt x="3" y="399"/>
                  </a:lnTo>
                  <a:lnTo>
                    <a:pt x="4" y="400"/>
                  </a:lnTo>
                  <a:lnTo>
                    <a:pt x="8" y="399"/>
                  </a:lnTo>
                  <a:lnTo>
                    <a:pt x="9" y="397"/>
                  </a:lnTo>
                  <a:lnTo>
                    <a:pt x="9" y="395"/>
                  </a:lnTo>
                  <a:lnTo>
                    <a:pt x="9" y="395"/>
                  </a:lnTo>
                  <a:lnTo>
                    <a:pt x="11" y="382"/>
                  </a:lnTo>
                  <a:lnTo>
                    <a:pt x="13" y="368"/>
                  </a:lnTo>
                  <a:lnTo>
                    <a:pt x="19" y="341"/>
                  </a:lnTo>
                  <a:lnTo>
                    <a:pt x="27" y="314"/>
                  </a:lnTo>
                  <a:lnTo>
                    <a:pt x="36" y="288"/>
                  </a:lnTo>
                  <a:lnTo>
                    <a:pt x="47" y="263"/>
                  </a:lnTo>
                  <a:lnTo>
                    <a:pt x="57" y="238"/>
                  </a:lnTo>
                  <a:lnTo>
                    <a:pt x="67" y="212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83" y="172"/>
                  </a:lnTo>
                  <a:lnTo>
                    <a:pt x="89" y="159"/>
                  </a:lnTo>
                  <a:lnTo>
                    <a:pt x="102" y="133"/>
                  </a:lnTo>
                  <a:lnTo>
                    <a:pt x="116" y="107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37" y="60"/>
                  </a:lnTo>
                  <a:lnTo>
                    <a:pt x="141" y="50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52" y="32"/>
                  </a:lnTo>
                  <a:lnTo>
                    <a:pt x="157" y="24"/>
                  </a:lnTo>
                  <a:lnTo>
                    <a:pt x="159" y="15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1" y="2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4" y="2"/>
                  </a:lnTo>
                  <a:lnTo>
                    <a:pt x="153" y="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8" name="Freeform 849"/>
            <p:cNvSpPr/>
            <p:nvPr/>
          </p:nvSpPr>
          <p:spPr bwMode="auto">
            <a:xfrm>
              <a:off x="4332288" y="1171576"/>
              <a:ext cx="74613" cy="193675"/>
            </a:xfrm>
            <a:custGeom>
              <a:avLst/>
              <a:gdLst/>
              <a:ahLst/>
              <a:cxnLst>
                <a:cxn ang="0">
                  <a:pos x="133" y="4"/>
                </a:cxn>
                <a:cxn ang="0">
                  <a:pos x="133" y="4"/>
                </a:cxn>
                <a:cxn ang="0">
                  <a:pos x="131" y="14"/>
                </a:cxn>
                <a:cxn ang="0">
                  <a:pos x="126" y="25"/>
                </a:cxn>
                <a:cxn ang="0">
                  <a:pos x="117" y="43"/>
                </a:cxn>
                <a:cxn ang="0">
                  <a:pos x="117" y="43"/>
                </a:cxn>
                <a:cxn ang="0">
                  <a:pos x="108" y="64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91" y="107"/>
                </a:cxn>
                <a:cxn ang="0">
                  <a:pos x="83" y="129"/>
                </a:cxn>
                <a:cxn ang="0">
                  <a:pos x="68" y="175"/>
                </a:cxn>
                <a:cxn ang="0">
                  <a:pos x="68" y="175"/>
                </a:cxn>
                <a:cxn ang="0">
                  <a:pos x="61" y="197"/>
                </a:cxn>
                <a:cxn ang="0">
                  <a:pos x="53" y="219"/>
                </a:cxn>
                <a:cxn ang="0">
                  <a:pos x="36" y="262"/>
                </a:cxn>
                <a:cxn ang="0">
                  <a:pos x="36" y="262"/>
                </a:cxn>
                <a:cxn ang="0">
                  <a:pos x="27" y="287"/>
                </a:cxn>
                <a:cxn ang="0">
                  <a:pos x="18" y="311"/>
                </a:cxn>
                <a:cxn ang="0">
                  <a:pos x="8" y="335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0" y="364"/>
                </a:cxn>
                <a:cxn ang="0">
                  <a:pos x="2" y="365"/>
                </a:cxn>
                <a:cxn ang="0">
                  <a:pos x="3" y="366"/>
                </a:cxn>
                <a:cxn ang="0">
                  <a:pos x="5" y="366"/>
                </a:cxn>
                <a:cxn ang="0">
                  <a:pos x="7" y="366"/>
                </a:cxn>
                <a:cxn ang="0">
                  <a:pos x="8" y="364"/>
                </a:cxn>
                <a:cxn ang="0">
                  <a:pos x="9" y="363"/>
                </a:cxn>
                <a:cxn ang="0">
                  <a:pos x="9" y="363"/>
                </a:cxn>
                <a:cxn ang="0">
                  <a:pos x="17" y="340"/>
                </a:cxn>
                <a:cxn ang="0">
                  <a:pos x="26" y="317"/>
                </a:cxn>
                <a:cxn ang="0">
                  <a:pos x="34" y="295"/>
                </a:cxn>
                <a:cxn ang="0">
                  <a:pos x="43" y="272"/>
                </a:cxn>
                <a:cxn ang="0">
                  <a:pos x="43" y="272"/>
                </a:cxn>
                <a:cxn ang="0">
                  <a:pos x="52" y="249"/>
                </a:cxn>
                <a:cxn ang="0">
                  <a:pos x="60" y="225"/>
                </a:cxn>
                <a:cxn ang="0">
                  <a:pos x="69" y="201"/>
                </a:cxn>
                <a:cxn ang="0">
                  <a:pos x="78" y="177"/>
                </a:cxn>
                <a:cxn ang="0">
                  <a:pos x="78" y="177"/>
                </a:cxn>
                <a:cxn ang="0">
                  <a:pos x="95" y="124"/>
                </a:cxn>
                <a:cxn ang="0">
                  <a:pos x="106" y="97"/>
                </a:cxn>
                <a:cxn ang="0">
                  <a:pos x="116" y="70"/>
                </a:cxn>
                <a:cxn ang="0">
                  <a:pos x="116" y="70"/>
                </a:cxn>
                <a:cxn ang="0">
                  <a:pos x="123" y="55"/>
                </a:cxn>
                <a:cxn ang="0">
                  <a:pos x="132" y="38"/>
                </a:cxn>
                <a:cxn ang="0">
                  <a:pos x="139" y="22"/>
                </a:cxn>
                <a:cxn ang="0">
                  <a:pos x="141" y="13"/>
                </a:cxn>
                <a:cxn ang="0">
                  <a:pos x="142" y="4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5" y="1"/>
                </a:cxn>
                <a:cxn ang="0">
                  <a:pos x="134" y="2"/>
                </a:cxn>
                <a:cxn ang="0">
                  <a:pos x="133" y="4"/>
                </a:cxn>
                <a:cxn ang="0">
                  <a:pos x="133" y="4"/>
                </a:cxn>
              </a:cxnLst>
              <a:rect l="0" t="0" r="r" b="b"/>
              <a:pathLst>
                <a:path w="142" h="366">
                  <a:moveTo>
                    <a:pt x="133" y="4"/>
                  </a:moveTo>
                  <a:lnTo>
                    <a:pt x="133" y="4"/>
                  </a:lnTo>
                  <a:lnTo>
                    <a:pt x="131" y="14"/>
                  </a:lnTo>
                  <a:lnTo>
                    <a:pt x="126" y="25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08" y="64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91" y="107"/>
                  </a:lnTo>
                  <a:lnTo>
                    <a:pt x="83" y="129"/>
                  </a:lnTo>
                  <a:lnTo>
                    <a:pt x="68" y="175"/>
                  </a:lnTo>
                  <a:lnTo>
                    <a:pt x="68" y="175"/>
                  </a:lnTo>
                  <a:lnTo>
                    <a:pt x="61" y="197"/>
                  </a:lnTo>
                  <a:lnTo>
                    <a:pt x="53" y="219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27" y="287"/>
                  </a:lnTo>
                  <a:lnTo>
                    <a:pt x="18" y="311"/>
                  </a:lnTo>
                  <a:lnTo>
                    <a:pt x="8" y="335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2" y="365"/>
                  </a:lnTo>
                  <a:lnTo>
                    <a:pt x="3" y="366"/>
                  </a:lnTo>
                  <a:lnTo>
                    <a:pt x="5" y="366"/>
                  </a:lnTo>
                  <a:lnTo>
                    <a:pt x="7" y="366"/>
                  </a:lnTo>
                  <a:lnTo>
                    <a:pt x="8" y="364"/>
                  </a:lnTo>
                  <a:lnTo>
                    <a:pt x="9" y="363"/>
                  </a:lnTo>
                  <a:lnTo>
                    <a:pt x="9" y="363"/>
                  </a:lnTo>
                  <a:lnTo>
                    <a:pt x="17" y="340"/>
                  </a:lnTo>
                  <a:lnTo>
                    <a:pt x="26" y="317"/>
                  </a:lnTo>
                  <a:lnTo>
                    <a:pt x="34" y="295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52" y="249"/>
                  </a:lnTo>
                  <a:lnTo>
                    <a:pt x="60" y="225"/>
                  </a:lnTo>
                  <a:lnTo>
                    <a:pt x="69" y="20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95" y="124"/>
                  </a:lnTo>
                  <a:lnTo>
                    <a:pt x="106" y="97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23" y="55"/>
                  </a:lnTo>
                  <a:lnTo>
                    <a:pt x="132" y="38"/>
                  </a:lnTo>
                  <a:lnTo>
                    <a:pt x="139" y="22"/>
                  </a:lnTo>
                  <a:lnTo>
                    <a:pt x="141" y="13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5" y="1"/>
                  </a:lnTo>
                  <a:lnTo>
                    <a:pt x="134" y="2"/>
                  </a:lnTo>
                  <a:lnTo>
                    <a:pt x="133" y="4"/>
                  </a:lnTo>
                  <a:lnTo>
                    <a:pt x="1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9" name="Freeform 850"/>
            <p:cNvSpPr/>
            <p:nvPr/>
          </p:nvSpPr>
          <p:spPr bwMode="auto">
            <a:xfrm>
              <a:off x="4376738" y="1214438"/>
              <a:ext cx="47625" cy="11430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0"/>
                </a:cxn>
                <a:cxn ang="0">
                  <a:pos x="60" y="56"/>
                </a:cxn>
                <a:cxn ang="0">
                  <a:pos x="36" y="106"/>
                </a:cxn>
                <a:cxn ang="0">
                  <a:pos x="25" y="132"/>
                </a:cxn>
                <a:cxn ang="0">
                  <a:pos x="14" y="158"/>
                </a:cxn>
                <a:cxn ang="0">
                  <a:pos x="9" y="171"/>
                </a:cxn>
                <a:cxn ang="0">
                  <a:pos x="5" y="184"/>
                </a:cxn>
                <a:cxn ang="0">
                  <a:pos x="2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7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1" y="201"/>
                </a:cxn>
                <a:cxn ang="0">
                  <a:pos x="15" y="187"/>
                </a:cxn>
                <a:cxn ang="0">
                  <a:pos x="19" y="174"/>
                </a:cxn>
                <a:cxn ang="0">
                  <a:pos x="23" y="160"/>
                </a:cxn>
                <a:cxn ang="0">
                  <a:pos x="33" y="134"/>
                </a:cxn>
                <a:cxn ang="0">
                  <a:pos x="46" y="109"/>
                </a:cxn>
                <a:cxn ang="0">
                  <a:pos x="70" y="58"/>
                </a:cxn>
                <a:cxn ang="0">
                  <a:pos x="81" y="32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18">
                  <a:moveTo>
                    <a:pt x="81" y="3"/>
                  </a:moveTo>
                  <a:lnTo>
                    <a:pt x="81" y="3"/>
                  </a:lnTo>
                  <a:lnTo>
                    <a:pt x="72" y="30"/>
                  </a:lnTo>
                  <a:lnTo>
                    <a:pt x="60" y="56"/>
                  </a:lnTo>
                  <a:lnTo>
                    <a:pt x="36" y="106"/>
                  </a:lnTo>
                  <a:lnTo>
                    <a:pt x="25" y="132"/>
                  </a:lnTo>
                  <a:lnTo>
                    <a:pt x="14" y="158"/>
                  </a:lnTo>
                  <a:lnTo>
                    <a:pt x="9" y="171"/>
                  </a:lnTo>
                  <a:lnTo>
                    <a:pt x="5" y="184"/>
                  </a:lnTo>
                  <a:lnTo>
                    <a:pt x="2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7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1" y="201"/>
                  </a:lnTo>
                  <a:lnTo>
                    <a:pt x="15" y="187"/>
                  </a:lnTo>
                  <a:lnTo>
                    <a:pt x="19" y="174"/>
                  </a:lnTo>
                  <a:lnTo>
                    <a:pt x="23" y="160"/>
                  </a:lnTo>
                  <a:lnTo>
                    <a:pt x="33" y="134"/>
                  </a:lnTo>
                  <a:lnTo>
                    <a:pt x="46" y="109"/>
                  </a:lnTo>
                  <a:lnTo>
                    <a:pt x="70" y="58"/>
                  </a:lnTo>
                  <a:lnTo>
                    <a:pt x="81" y="32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0" name="Freeform 851"/>
            <p:cNvSpPr/>
            <p:nvPr/>
          </p:nvSpPr>
          <p:spPr bwMode="auto">
            <a:xfrm>
              <a:off x="4418013" y="1258888"/>
              <a:ext cx="17463" cy="381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6" y="48"/>
                </a:cxn>
                <a:cxn ang="0">
                  <a:pos x="20" y="39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28" y="25"/>
                </a:cxn>
                <a:cxn ang="0">
                  <a:pos x="30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6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3" h="71">
                  <a:moveTo>
                    <a:pt x="24" y="5"/>
                  </a:moveTo>
                  <a:lnTo>
                    <a:pt x="24" y="5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6" y="48"/>
                  </a:lnTo>
                  <a:lnTo>
                    <a:pt x="20" y="39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8" y="25"/>
                  </a:lnTo>
                  <a:lnTo>
                    <a:pt x="30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1" name="Freeform 852"/>
            <p:cNvSpPr/>
            <p:nvPr/>
          </p:nvSpPr>
          <p:spPr bwMode="auto">
            <a:xfrm>
              <a:off x="4648201" y="1181101"/>
              <a:ext cx="84138" cy="155575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39" y="19"/>
                </a:cxn>
                <a:cxn ang="0">
                  <a:pos x="131" y="37"/>
                </a:cxn>
                <a:cxn ang="0">
                  <a:pos x="122" y="55"/>
                </a:cxn>
                <a:cxn ang="0">
                  <a:pos x="115" y="74"/>
                </a:cxn>
                <a:cxn ang="0">
                  <a:pos x="101" y="112"/>
                </a:cxn>
                <a:cxn ang="0">
                  <a:pos x="86" y="150"/>
                </a:cxn>
                <a:cxn ang="0">
                  <a:pos x="86" y="150"/>
                </a:cxn>
                <a:cxn ang="0">
                  <a:pos x="78" y="167"/>
                </a:cxn>
                <a:cxn ang="0">
                  <a:pos x="69" y="185"/>
                </a:cxn>
                <a:cxn ang="0">
                  <a:pos x="57" y="203"/>
                </a:cxn>
                <a:cxn ang="0">
                  <a:pos x="47" y="219"/>
                </a:cxn>
                <a:cxn ang="0">
                  <a:pos x="23" y="253"/>
                </a:cxn>
                <a:cxn ang="0">
                  <a:pos x="11" y="270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7" y="294"/>
                </a:cxn>
                <a:cxn ang="0">
                  <a:pos x="9" y="292"/>
                </a:cxn>
                <a:cxn ang="0">
                  <a:pos x="9" y="292"/>
                </a:cxn>
                <a:cxn ang="0">
                  <a:pos x="31" y="258"/>
                </a:cxn>
                <a:cxn ang="0">
                  <a:pos x="53" y="223"/>
                </a:cxn>
                <a:cxn ang="0">
                  <a:pos x="75" y="189"/>
                </a:cxn>
                <a:cxn ang="0">
                  <a:pos x="85" y="172"/>
                </a:cxn>
                <a:cxn ang="0">
                  <a:pos x="94" y="154"/>
                </a:cxn>
                <a:cxn ang="0">
                  <a:pos x="94" y="154"/>
                </a:cxn>
                <a:cxn ang="0">
                  <a:pos x="103" y="136"/>
                </a:cxn>
                <a:cxn ang="0">
                  <a:pos x="111" y="118"/>
                </a:cxn>
                <a:cxn ang="0">
                  <a:pos x="124" y="80"/>
                </a:cxn>
                <a:cxn ang="0">
                  <a:pos x="132" y="61"/>
                </a:cxn>
                <a:cxn ang="0">
                  <a:pos x="139" y="42"/>
                </a:cxn>
                <a:cxn ang="0">
                  <a:pos x="147" y="24"/>
                </a:cxn>
                <a:cxn ang="0">
                  <a:pos x="157" y="7"/>
                </a:cxn>
                <a:cxn ang="0">
                  <a:pos x="157" y="7"/>
                </a:cxn>
                <a:cxn ang="0">
                  <a:pos x="158" y="5"/>
                </a:cxn>
                <a:cxn ang="0">
                  <a:pos x="157" y="3"/>
                </a:cxn>
                <a:cxn ang="0">
                  <a:pos x="157" y="2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8" h="294">
                  <a:moveTo>
                    <a:pt x="148" y="2"/>
                  </a:moveTo>
                  <a:lnTo>
                    <a:pt x="148" y="2"/>
                  </a:lnTo>
                  <a:lnTo>
                    <a:pt x="139" y="19"/>
                  </a:lnTo>
                  <a:lnTo>
                    <a:pt x="131" y="37"/>
                  </a:lnTo>
                  <a:lnTo>
                    <a:pt x="122" y="55"/>
                  </a:lnTo>
                  <a:lnTo>
                    <a:pt x="115" y="74"/>
                  </a:lnTo>
                  <a:lnTo>
                    <a:pt x="101" y="112"/>
                  </a:lnTo>
                  <a:lnTo>
                    <a:pt x="86" y="150"/>
                  </a:lnTo>
                  <a:lnTo>
                    <a:pt x="86" y="150"/>
                  </a:lnTo>
                  <a:lnTo>
                    <a:pt x="78" y="167"/>
                  </a:lnTo>
                  <a:lnTo>
                    <a:pt x="69" y="185"/>
                  </a:lnTo>
                  <a:lnTo>
                    <a:pt x="57" y="203"/>
                  </a:lnTo>
                  <a:lnTo>
                    <a:pt x="47" y="219"/>
                  </a:lnTo>
                  <a:lnTo>
                    <a:pt x="23" y="253"/>
                  </a:lnTo>
                  <a:lnTo>
                    <a:pt x="11" y="270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31" y="258"/>
                  </a:lnTo>
                  <a:lnTo>
                    <a:pt x="53" y="223"/>
                  </a:lnTo>
                  <a:lnTo>
                    <a:pt x="75" y="189"/>
                  </a:lnTo>
                  <a:lnTo>
                    <a:pt x="85" y="172"/>
                  </a:lnTo>
                  <a:lnTo>
                    <a:pt x="94" y="154"/>
                  </a:lnTo>
                  <a:lnTo>
                    <a:pt x="94" y="154"/>
                  </a:lnTo>
                  <a:lnTo>
                    <a:pt x="103" y="136"/>
                  </a:lnTo>
                  <a:lnTo>
                    <a:pt x="111" y="118"/>
                  </a:lnTo>
                  <a:lnTo>
                    <a:pt x="124" y="80"/>
                  </a:lnTo>
                  <a:lnTo>
                    <a:pt x="132" y="61"/>
                  </a:lnTo>
                  <a:lnTo>
                    <a:pt x="139" y="42"/>
                  </a:lnTo>
                  <a:lnTo>
                    <a:pt x="147" y="24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8" y="5"/>
                  </a:lnTo>
                  <a:lnTo>
                    <a:pt x="157" y="3"/>
                  </a:lnTo>
                  <a:lnTo>
                    <a:pt x="157" y="2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2" name="Freeform 853"/>
            <p:cNvSpPr/>
            <p:nvPr/>
          </p:nvSpPr>
          <p:spPr bwMode="auto">
            <a:xfrm>
              <a:off x="4672013" y="1206501"/>
              <a:ext cx="82550" cy="146050"/>
            </a:xfrm>
            <a:custGeom>
              <a:avLst/>
              <a:gdLst/>
              <a:ahLst/>
              <a:cxnLst>
                <a:cxn ang="0">
                  <a:pos x="148" y="3"/>
                </a:cxn>
                <a:cxn ang="0">
                  <a:pos x="148" y="3"/>
                </a:cxn>
                <a:cxn ang="0">
                  <a:pos x="146" y="12"/>
                </a:cxn>
                <a:cxn ang="0">
                  <a:pos x="144" y="21"/>
                </a:cxn>
                <a:cxn ang="0">
                  <a:pos x="137" y="38"/>
                </a:cxn>
                <a:cxn ang="0">
                  <a:pos x="123" y="71"/>
                </a:cxn>
                <a:cxn ang="0">
                  <a:pos x="123" y="71"/>
                </a:cxn>
                <a:cxn ang="0">
                  <a:pos x="115" y="92"/>
                </a:cxn>
                <a:cxn ang="0">
                  <a:pos x="104" y="113"/>
                </a:cxn>
                <a:cxn ang="0">
                  <a:pos x="94" y="134"/>
                </a:cxn>
                <a:cxn ang="0">
                  <a:pos x="83" y="154"/>
                </a:cxn>
                <a:cxn ang="0">
                  <a:pos x="83" y="154"/>
                </a:cxn>
                <a:cxn ang="0">
                  <a:pos x="71" y="172"/>
                </a:cxn>
                <a:cxn ang="0">
                  <a:pos x="60" y="191"/>
                </a:cxn>
                <a:cxn ang="0">
                  <a:pos x="34" y="226"/>
                </a:cxn>
                <a:cxn ang="0">
                  <a:pos x="34" y="226"/>
                </a:cxn>
                <a:cxn ang="0">
                  <a:pos x="24" y="237"/>
                </a:cxn>
                <a:cxn ang="0">
                  <a:pos x="15" y="247"/>
                </a:cxn>
                <a:cxn ang="0">
                  <a:pos x="7" y="257"/>
                </a:cxn>
                <a:cxn ang="0">
                  <a:pos x="3" y="263"/>
                </a:cxn>
                <a:cxn ang="0">
                  <a:pos x="1" y="270"/>
                </a:cxn>
                <a:cxn ang="0">
                  <a:pos x="1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2" y="275"/>
                </a:cxn>
                <a:cxn ang="0">
                  <a:pos x="4" y="276"/>
                </a:cxn>
                <a:cxn ang="0">
                  <a:pos x="5" y="276"/>
                </a:cxn>
                <a:cxn ang="0">
                  <a:pos x="7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13" y="264"/>
                </a:cxn>
                <a:cxn ang="0">
                  <a:pos x="17" y="257"/>
                </a:cxn>
                <a:cxn ang="0">
                  <a:pos x="22" y="251"/>
                </a:cxn>
                <a:cxn ang="0">
                  <a:pos x="29" y="244"/>
                </a:cxn>
                <a:cxn ang="0">
                  <a:pos x="41" y="230"/>
                </a:cxn>
                <a:cxn ang="0">
                  <a:pos x="52" y="218"/>
                </a:cxn>
                <a:cxn ang="0">
                  <a:pos x="52" y="218"/>
                </a:cxn>
                <a:cxn ang="0">
                  <a:pos x="66" y="199"/>
                </a:cxn>
                <a:cxn ang="0">
                  <a:pos x="77" y="182"/>
                </a:cxn>
                <a:cxn ang="0">
                  <a:pos x="100" y="143"/>
                </a:cxn>
                <a:cxn ang="0">
                  <a:pos x="100" y="143"/>
                </a:cxn>
                <a:cxn ang="0">
                  <a:pos x="108" y="127"/>
                </a:cxn>
                <a:cxn ang="0">
                  <a:pos x="118" y="109"/>
                </a:cxn>
                <a:cxn ang="0">
                  <a:pos x="125" y="91"/>
                </a:cxn>
                <a:cxn ang="0">
                  <a:pos x="132" y="73"/>
                </a:cxn>
                <a:cxn ang="0">
                  <a:pos x="132" y="73"/>
                </a:cxn>
                <a:cxn ang="0">
                  <a:pos x="146" y="40"/>
                </a:cxn>
                <a:cxn ang="0">
                  <a:pos x="153" y="23"/>
                </a:cxn>
                <a:cxn ang="0">
                  <a:pos x="155" y="15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57" y="4"/>
                </a:cxn>
                <a:cxn ang="0">
                  <a:pos x="156" y="2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8" y="3"/>
                </a:cxn>
                <a:cxn ang="0">
                  <a:pos x="148" y="3"/>
                </a:cxn>
              </a:cxnLst>
              <a:rect l="0" t="0" r="r" b="b"/>
              <a:pathLst>
                <a:path w="157" h="276">
                  <a:moveTo>
                    <a:pt x="148" y="3"/>
                  </a:moveTo>
                  <a:lnTo>
                    <a:pt x="148" y="3"/>
                  </a:lnTo>
                  <a:lnTo>
                    <a:pt x="146" y="12"/>
                  </a:lnTo>
                  <a:lnTo>
                    <a:pt x="144" y="21"/>
                  </a:lnTo>
                  <a:lnTo>
                    <a:pt x="137" y="38"/>
                  </a:lnTo>
                  <a:lnTo>
                    <a:pt x="123" y="71"/>
                  </a:lnTo>
                  <a:lnTo>
                    <a:pt x="123" y="71"/>
                  </a:lnTo>
                  <a:lnTo>
                    <a:pt x="115" y="92"/>
                  </a:lnTo>
                  <a:lnTo>
                    <a:pt x="104" y="113"/>
                  </a:lnTo>
                  <a:lnTo>
                    <a:pt x="94" y="134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71" y="172"/>
                  </a:lnTo>
                  <a:lnTo>
                    <a:pt x="60" y="191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24" y="237"/>
                  </a:lnTo>
                  <a:lnTo>
                    <a:pt x="15" y="247"/>
                  </a:lnTo>
                  <a:lnTo>
                    <a:pt x="7" y="257"/>
                  </a:lnTo>
                  <a:lnTo>
                    <a:pt x="3" y="263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2" y="275"/>
                  </a:lnTo>
                  <a:lnTo>
                    <a:pt x="4" y="276"/>
                  </a:lnTo>
                  <a:lnTo>
                    <a:pt x="5" y="276"/>
                  </a:lnTo>
                  <a:lnTo>
                    <a:pt x="7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13" y="264"/>
                  </a:lnTo>
                  <a:lnTo>
                    <a:pt x="17" y="257"/>
                  </a:lnTo>
                  <a:lnTo>
                    <a:pt x="22" y="251"/>
                  </a:lnTo>
                  <a:lnTo>
                    <a:pt x="29" y="244"/>
                  </a:lnTo>
                  <a:lnTo>
                    <a:pt x="41" y="23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66" y="199"/>
                  </a:lnTo>
                  <a:lnTo>
                    <a:pt x="77" y="182"/>
                  </a:lnTo>
                  <a:lnTo>
                    <a:pt x="100" y="143"/>
                  </a:lnTo>
                  <a:lnTo>
                    <a:pt x="100" y="143"/>
                  </a:lnTo>
                  <a:lnTo>
                    <a:pt x="108" y="127"/>
                  </a:lnTo>
                  <a:lnTo>
                    <a:pt x="118" y="109"/>
                  </a:lnTo>
                  <a:lnTo>
                    <a:pt x="125" y="91"/>
                  </a:lnTo>
                  <a:lnTo>
                    <a:pt x="132" y="73"/>
                  </a:lnTo>
                  <a:lnTo>
                    <a:pt x="132" y="73"/>
                  </a:lnTo>
                  <a:lnTo>
                    <a:pt x="146" y="40"/>
                  </a:lnTo>
                  <a:lnTo>
                    <a:pt x="153" y="23"/>
                  </a:lnTo>
                  <a:lnTo>
                    <a:pt x="155" y="15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57" y="4"/>
                  </a:lnTo>
                  <a:lnTo>
                    <a:pt x="156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8" y="3"/>
                  </a:lnTo>
                  <a:lnTo>
                    <a:pt x="1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3" name="Freeform 854"/>
            <p:cNvSpPr/>
            <p:nvPr/>
          </p:nvSpPr>
          <p:spPr bwMode="auto">
            <a:xfrm>
              <a:off x="4699001" y="1227138"/>
              <a:ext cx="77788" cy="138113"/>
            </a:xfrm>
            <a:custGeom>
              <a:avLst/>
              <a:gdLst/>
              <a:ahLst/>
              <a:cxnLst>
                <a:cxn ang="0">
                  <a:pos x="138" y="3"/>
                </a:cxn>
                <a:cxn ang="0">
                  <a:pos x="138" y="3"/>
                </a:cxn>
                <a:cxn ang="0">
                  <a:pos x="134" y="18"/>
                </a:cxn>
                <a:cxn ang="0">
                  <a:pos x="131" y="34"/>
                </a:cxn>
                <a:cxn ang="0">
                  <a:pos x="128" y="49"/>
                </a:cxn>
                <a:cxn ang="0">
                  <a:pos x="126" y="58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6" y="98"/>
                </a:cxn>
                <a:cxn ang="0">
                  <a:pos x="97" y="114"/>
                </a:cxn>
                <a:cxn ang="0">
                  <a:pos x="88" y="130"/>
                </a:cxn>
                <a:cxn ang="0">
                  <a:pos x="88" y="130"/>
                </a:cxn>
                <a:cxn ang="0">
                  <a:pos x="66" y="161"/>
                </a:cxn>
                <a:cxn ang="0">
                  <a:pos x="44" y="191"/>
                </a:cxn>
                <a:cxn ang="0">
                  <a:pos x="22" y="222"/>
                </a:cxn>
                <a:cxn ang="0">
                  <a:pos x="11" y="238"/>
                </a:cxn>
                <a:cxn ang="0">
                  <a:pos x="1" y="253"/>
                </a:cxn>
                <a:cxn ang="0">
                  <a:pos x="1" y="253"/>
                </a:cxn>
                <a:cxn ang="0">
                  <a:pos x="0" y="256"/>
                </a:cxn>
                <a:cxn ang="0">
                  <a:pos x="0" y="258"/>
                </a:cxn>
                <a:cxn ang="0">
                  <a:pos x="1" y="259"/>
                </a:cxn>
                <a:cxn ang="0">
                  <a:pos x="3" y="260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9" y="259"/>
                </a:cxn>
                <a:cxn ang="0">
                  <a:pos x="29" y="227"/>
                </a:cxn>
                <a:cxn ang="0">
                  <a:pos x="52" y="196"/>
                </a:cxn>
                <a:cxn ang="0">
                  <a:pos x="74" y="165"/>
                </a:cxn>
                <a:cxn ang="0">
                  <a:pos x="96" y="134"/>
                </a:cxn>
                <a:cxn ang="0">
                  <a:pos x="96" y="134"/>
                </a:cxn>
                <a:cxn ang="0">
                  <a:pos x="105" y="119"/>
                </a:cxn>
                <a:cxn ang="0">
                  <a:pos x="114" y="102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34" y="62"/>
                </a:cxn>
                <a:cxn ang="0">
                  <a:pos x="137" y="53"/>
                </a:cxn>
                <a:cxn ang="0">
                  <a:pos x="140" y="38"/>
                </a:cxn>
                <a:cxn ang="0">
                  <a:pos x="143" y="21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2"/>
                </a:cxn>
                <a:cxn ang="0">
                  <a:pos x="147" y="1"/>
                </a:cxn>
                <a:cxn ang="0">
                  <a:pos x="145" y="0"/>
                </a:cxn>
                <a:cxn ang="0">
                  <a:pos x="142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8" y="3"/>
                </a:cxn>
                <a:cxn ang="0">
                  <a:pos x="138" y="3"/>
                </a:cxn>
              </a:cxnLst>
              <a:rect l="0" t="0" r="r" b="b"/>
              <a:pathLst>
                <a:path w="148" h="261">
                  <a:moveTo>
                    <a:pt x="138" y="3"/>
                  </a:moveTo>
                  <a:lnTo>
                    <a:pt x="138" y="3"/>
                  </a:lnTo>
                  <a:lnTo>
                    <a:pt x="134" y="18"/>
                  </a:lnTo>
                  <a:lnTo>
                    <a:pt x="131" y="34"/>
                  </a:lnTo>
                  <a:lnTo>
                    <a:pt x="128" y="49"/>
                  </a:lnTo>
                  <a:lnTo>
                    <a:pt x="126" y="58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6" y="98"/>
                  </a:lnTo>
                  <a:lnTo>
                    <a:pt x="97" y="114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66" y="161"/>
                  </a:lnTo>
                  <a:lnTo>
                    <a:pt x="44" y="191"/>
                  </a:lnTo>
                  <a:lnTo>
                    <a:pt x="22" y="222"/>
                  </a:lnTo>
                  <a:lnTo>
                    <a:pt x="11" y="238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0" y="256"/>
                  </a:lnTo>
                  <a:lnTo>
                    <a:pt x="0" y="258"/>
                  </a:lnTo>
                  <a:lnTo>
                    <a:pt x="1" y="259"/>
                  </a:lnTo>
                  <a:lnTo>
                    <a:pt x="3" y="260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29" y="227"/>
                  </a:lnTo>
                  <a:lnTo>
                    <a:pt x="52" y="196"/>
                  </a:lnTo>
                  <a:lnTo>
                    <a:pt x="74" y="16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105" y="119"/>
                  </a:lnTo>
                  <a:lnTo>
                    <a:pt x="114" y="102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4" y="62"/>
                  </a:lnTo>
                  <a:lnTo>
                    <a:pt x="137" y="53"/>
                  </a:lnTo>
                  <a:lnTo>
                    <a:pt x="140" y="38"/>
                  </a:lnTo>
                  <a:lnTo>
                    <a:pt x="143" y="21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47" y="1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8" y="3"/>
                  </a:lnTo>
                  <a:lnTo>
                    <a:pt x="1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4" name="Freeform 855"/>
            <p:cNvSpPr/>
            <p:nvPr/>
          </p:nvSpPr>
          <p:spPr bwMode="auto">
            <a:xfrm>
              <a:off x="4721226" y="1233488"/>
              <a:ext cx="79375" cy="141288"/>
            </a:xfrm>
            <a:custGeom>
              <a:avLst/>
              <a:gdLst/>
              <a:ahLst/>
              <a:cxnLst>
                <a:cxn ang="0">
                  <a:pos x="138" y="4"/>
                </a:cxn>
                <a:cxn ang="0">
                  <a:pos x="138" y="4"/>
                </a:cxn>
                <a:cxn ang="0">
                  <a:pos x="137" y="11"/>
                </a:cxn>
                <a:cxn ang="0">
                  <a:pos x="135" y="19"/>
                </a:cxn>
                <a:cxn ang="0">
                  <a:pos x="128" y="34"/>
                </a:cxn>
                <a:cxn ang="0">
                  <a:pos x="122" y="49"/>
                </a:cxn>
                <a:cxn ang="0">
                  <a:pos x="116" y="63"/>
                </a:cxn>
                <a:cxn ang="0">
                  <a:pos x="116" y="63"/>
                </a:cxn>
                <a:cxn ang="0">
                  <a:pos x="109" y="81"/>
                </a:cxn>
                <a:cxn ang="0">
                  <a:pos x="100" y="99"/>
                </a:cxn>
                <a:cxn ang="0">
                  <a:pos x="92" y="115"/>
                </a:cxn>
                <a:cxn ang="0">
                  <a:pos x="82" y="131"/>
                </a:cxn>
                <a:cxn ang="0">
                  <a:pos x="82" y="131"/>
                </a:cxn>
                <a:cxn ang="0">
                  <a:pos x="71" y="147"/>
                </a:cxn>
                <a:cxn ang="0">
                  <a:pos x="61" y="163"/>
                </a:cxn>
                <a:cxn ang="0">
                  <a:pos x="38" y="193"/>
                </a:cxn>
                <a:cxn ang="0">
                  <a:pos x="38" y="193"/>
                </a:cxn>
                <a:cxn ang="0">
                  <a:pos x="28" y="209"/>
                </a:cxn>
                <a:cxn ang="0">
                  <a:pos x="20" y="226"/>
                </a:cxn>
                <a:cxn ang="0">
                  <a:pos x="10" y="243"/>
                </a:cxn>
                <a:cxn ang="0">
                  <a:pos x="1" y="259"/>
                </a:cxn>
                <a:cxn ang="0">
                  <a:pos x="1" y="259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5"/>
                </a:cxn>
                <a:cxn ang="0">
                  <a:pos x="4" y="265"/>
                </a:cxn>
                <a:cxn ang="0">
                  <a:pos x="6" y="265"/>
                </a:cxn>
                <a:cxn ang="0">
                  <a:pos x="7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9" y="247"/>
                </a:cxn>
                <a:cxn ang="0">
                  <a:pos x="28" y="230"/>
                </a:cxn>
                <a:cxn ang="0">
                  <a:pos x="36" y="214"/>
                </a:cxn>
                <a:cxn ang="0">
                  <a:pos x="47" y="198"/>
                </a:cxn>
                <a:cxn ang="0">
                  <a:pos x="47" y="198"/>
                </a:cxn>
                <a:cxn ang="0">
                  <a:pos x="71" y="164"/>
                </a:cxn>
                <a:cxn ang="0">
                  <a:pos x="84" y="146"/>
                </a:cxn>
                <a:cxn ang="0">
                  <a:pos x="95" y="129"/>
                </a:cxn>
                <a:cxn ang="0">
                  <a:pos x="95" y="129"/>
                </a:cxn>
                <a:cxn ang="0">
                  <a:pos x="104" y="113"/>
                </a:cxn>
                <a:cxn ang="0">
                  <a:pos x="112" y="97"/>
                </a:cxn>
                <a:cxn ang="0">
                  <a:pos x="119" y="82"/>
                </a:cxn>
                <a:cxn ang="0">
                  <a:pos x="125" y="66"/>
                </a:cxn>
                <a:cxn ang="0">
                  <a:pos x="125" y="66"/>
                </a:cxn>
                <a:cxn ang="0">
                  <a:pos x="132" y="51"/>
                </a:cxn>
                <a:cxn ang="0">
                  <a:pos x="139" y="35"/>
                </a:cxn>
                <a:cxn ang="0">
                  <a:pos x="144" y="20"/>
                </a:cxn>
                <a:cxn ang="0">
                  <a:pos x="146" y="12"/>
                </a:cxn>
                <a:cxn ang="0">
                  <a:pos x="148" y="4"/>
                </a:cxn>
                <a:cxn ang="0">
                  <a:pos x="148" y="4"/>
                </a:cxn>
                <a:cxn ang="0">
                  <a:pos x="147" y="2"/>
                </a:cxn>
                <a:cxn ang="0">
                  <a:pos x="146" y="1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40" y="1"/>
                </a:cxn>
                <a:cxn ang="0">
                  <a:pos x="139" y="2"/>
                </a:cxn>
                <a:cxn ang="0">
                  <a:pos x="138" y="4"/>
                </a:cxn>
                <a:cxn ang="0">
                  <a:pos x="138" y="4"/>
                </a:cxn>
              </a:cxnLst>
              <a:rect l="0" t="0" r="r" b="b"/>
              <a:pathLst>
                <a:path w="148" h="265">
                  <a:moveTo>
                    <a:pt x="138" y="4"/>
                  </a:moveTo>
                  <a:lnTo>
                    <a:pt x="138" y="4"/>
                  </a:lnTo>
                  <a:lnTo>
                    <a:pt x="137" y="11"/>
                  </a:lnTo>
                  <a:lnTo>
                    <a:pt x="135" y="19"/>
                  </a:lnTo>
                  <a:lnTo>
                    <a:pt x="128" y="34"/>
                  </a:lnTo>
                  <a:lnTo>
                    <a:pt x="122" y="49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09" y="81"/>
                  </a:lnTo>
                  <a:lnTo>
                    <a:pt x="100" y="99"/>
                  </a:lnTo>
                  <a:lnTo>
                    <a:pt x="92" y="115"/>
                  </a:lnTo>
                  <a:lnTo>
                    <a:pt x="82" y="131"/>
                  </a:lnTo>
                  <a:lnTo>
                    <a:pt x="82" y="131"/>
                  </a:lnTo>
                  <a:lnTo>
                    <a:pt x="71" y="147"/>
                  </a:lnTo>
                  <a:lnTo>
                    <a:pt x="61" y="163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28" y="209"/>
                  </a:lnTo>
                  <a:lnTo>
                    <a:pt x="20" y="226"/>
                  </a:lnTo>
                  <a:lnTo>
                    <a:pt x="10" y="243"/>
                  </a:lnTo>
                  <a:lnTo>
                    <a:pt x="1" y="259"/>
                  </a:lnTo>
                  <a:lnTo>
                    <a:pt x="1" y="259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5"/>
                  </a:lnTo>
                  <a:lnTo>
                    <a:pt x="4" y="265"/>
                  </a:lnTo>
                  <a:lnTo>
                    <a:pt x="6" y="265"/>
                  </a:lnTo>
                  <a:lnTo>
                    <a:pt x="7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9" y="247"/>
                  </a:lnTo>
                  <a:lnTo>
                    <a:pt x="28" y="230"/>
                  </a:lnTo>
                  <a:lnTo>
                    <a:pt x="36" y="214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71" y="164"/>
                  </a:lnTo>
                  <a:lnTo>
                    <a:pt x="84" y="146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104" y="113"/>
                  </a:lnTo>
                  <a:lnTo>
                    <a:pt x="112" y="97"/>
                  </a:lnTo>
                  <a:lnTo>
                    <a:pt x="119" y="82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32" y="51"/>
                  </a:lnTo>
                  <a:lnTo>
                    <a:pt x="139" y="35"/>
                  </a:lnTo>
                  <a:lnTo>
                    <a:pt x="144" y="20"/>
                  </a:lnTo>
                  <a:lnTo>
                    <a:pt x="146" y="12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47" y="2"/>
                  </a:lnTo>
                  <a:lnTo>
                    <a:pt x="146" y="1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39" y="2"/>
                  </a:lnTo>
                  <a:lnTo>
                    <a:pt x="138" y="4"/>
                  </a:lnTo>
                  <a:lnTo>
                    <a:pt x="1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5" name="Freeform 856"/>
            <p:cNvSpPr/>
            <p:nvPr/>
          </p:nvSpPr>
          <p:spPr bwMode="auto">
            <a:xfrm>
              <a:off x="4732338" y="1254126"/>
              <a:ext cx="85725" cy="142875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48" y="9"/>
                </a:cxn>
                <a:cxn ang="0">
                  <a:pos x="146" y="15"/>
                </a:cxn>
                <a:cxn ang="0">
                  <a:pos x="142" y="27"/>
                </a:cxn>
                <a:cxn ang="0">
                  <a:pos x="139" y="41"/>
                </a:cxn>
                <a:cxn ang="0">
                  <a:pos x="134" y="54"/>
                </a:cxn>
                <a:cxn ang="0">
                  <a:pos x="134" y="54"/>
                </a:cxn>
                <a:cxn ang="0">
                  <a:pos x="118" y="93"/>
                </a:cxn>
                <a:cxn ang="0">
                  <a:pos x="109" y="111"/>
                </a:cxn>
                <a:cxn ang="0">
                  <a:pos x="99" y="130"/>
                </a:cxn>
                <a:cxn ang="0">
                  <a:pos x="99" y="130"/>
                </a:cxn>
                <a:cxn ang="0">
                  <a:pos x="89" y="145"/>
                </a:cxn>
                <a:cxn ang="0">
                  <a:pos x="76" y="162"/>
                </a:cxn>
                <a:cxn ang="0">
                  <a:pos x="52" y="193"/>
                </a:cxn>
                <a:cxn ang="0">
                  <a:pos x="52" y="193"/>
                </a:cxn>
                <a:cxn ang="0">
                  <a:pos x="29" y="226"/>
                </a:cxn>
                <a:cxn ang="0">
                  <a:pos x="29" y="226"/>
                </a:cxn>
                <a:cxn ang="0">
                  <a:pos x="16" y="246"/>
                </a:cxn>
                <a:cxn ang="0">
                  <a:pos x="10" y="255"/>
                </a:cxn>
                <a:cxn ang="0">
                  <a:pos x="6" y="259"/>
                </a:cxn>
                <a:cxn ang="0">
                  <a:pos x="2" y="263"/>
                </a:cxn>
                <a:cxn ang="0">
                  <a:pos x="2" y="263"/>
                </a:cxn>
                <a:cxn ang="0">
                  <a:pos x="0" y="265"/>
                </a:cxn>
                <a:cxn ang="0">
                  <a:pos x="0" y="266"/>
                </a:cxn>
                <a:cxn ang="0">
                  <a:pos x="1" y="270"/>
                </a:cxn>
                <a:cxn ang="0">
                  <a:pos x="2" y="271"/>
                </a:cxn>
                <a:cxn ang="0">
                  <a:pos x="3" y="272"/>
                </a:cxn>
                <a:cxn ang="0">
                  <a:pos x="5" y="272"/>
                </a:cxn>
                <a:cxn ang="0">
                  <a:pos x="7" y="271"/>
                </a:cxn>
                <a:cxn ang="0">
                  <a:pos x="7" y="271"/>
                </a:cxn>
                <a:cxn ang="0">
                  <a:pos x="12" y="267"/>
                </a:cxn>
                <a:cxn ang="0">
                  <a:pos x="17" y="262"/>
                </a:cxn>
                <a:cxn ang="0">
                  <a:pos x="26" y="249"/>
                </a:cxn>
                <a:cxn ang="0">
                  <a:pos x="41" y="224"/>
                </a:cxn>
                <a:cxn ang="0">
                  <a:pos x="41" y="224"/>
                </a:cxn>
                <a:cxn ang="0">
                  <a:pos x="55" y="206"/>
                </a:cxn>
                <a:cxn ang="0">
                  <a:pos x="69" y="186"/>
                </a:cxn>
                <a:cxn ang="0">
                  <a:pos x="98" y="149"/>
                </a:cxn>
                <a:cxn ang="0">
                  <a:pos x="98" y="149"/>
                </a:cxn>
                <a:cxn ang="0">
                  <a:pos x="107" y="134"/>
                </a:cxn>
                <a:cxn ang="0">
                  <a:pos x="117" y="119"/>
                </a:cxn>
                <a:cxn ang="0">
                  <a:pos x="124" y="102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40" y="68"/>
                </a:cxn>
                <a:cxn ang="0">
                  <a:pos x="144" y="58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52" y="27"/>
                </a:cxn>
                <a:cxn ang="0">
                  <a:pos x="155" y="17"/>
                </a:cxn>
                <a:cxn ang="0">
                  <a:pos x="157" y="12"/>
                </a:cxn>
                <a:cxn ang="0">
                  <a:pos x="160" y="8"/>
                </a:cxn>
                <a:cxn ang="0">
                  <a:pos x="160" y="8"/>
                </a:cxn>
                <a:cxn ang="0">
                  <a:pos x="161" y="6"/>
                </a:cxn>
                <a:cxn ang="0">
                  <a:pos x="161" y="5"/>
                </a:cxn>
                <a:cxn ang="0">
                  <a:pos x="160" y="2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1" h="272">
                  <a:moveTo>
                    <a:pt x="152" y="2"/>
                  </a:moveTo>
                  <a:lnTo>
                    <a:pt x="152" y="2"/>
                  </a:lnTo>
                  <a:lnTo>
                    <a:pt x="148" y="9"/>
                  </a:lnTo>
                  <a:lnTo>
                    <a:pt x="146" y="15"/>
                  </a:lnTo>
                  <a:lnTo>
                    <a:pt x="142" y="27"/>
                  </a:lnTo>
                  <a:lnTo>
                    <a:pt x="139" y="41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18" y="93"/>
                  </a:lnTo>
                  <a:lnTo>
                    <a:pt x="109" y="111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89" y="145"/>
                  </a:lnTo>
                  <a:lnTo>
                    <a:pt x="76" y="162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16" y="246"/>
                  </a:lnTo>
                  <a:lnTo>
                    <a:pt x="10" y="255"/>
                  </a:lnTo>
                  <a:lnTo>
                    <a:pt x="6" y="259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5"/>
                  </a:lnTo>
                  <a:lnTo>
                    <a:pt x="0" y="266"/>
                  </a:lnTo>
                  <a:lnTo>
                    <a:pt x="1" y="270"/>
                  </a:lnTo>
                  <a:lnTo>
                    <a:pt x="2" y="271"/>
                  </a:lnTo>
                  <a:lnTo>
                    <a:pt x="3" y="272"/>
                  </a:lnTo>
                  <a:lnTo>
                    <a:pt x="5" y="272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12" y="267"/>
                  </a:lnTo>
                  <a:lnTo>
                    <a:pt x="17" y="262"/>
                  </a:lnTo>
                  <a:lnTo>
                    <a:pt x="26" y="24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55" y="206"/>
                  </a:lnTo>
                  <a:lnTo>
                    <a:pt x="69" y="186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7" y="134"/>
                  </a:lnTo>
                  <a:lnTo>
                    <a:pt x="117" y="119"/>
                  </a:lnTo>
                  <a:lnTo>
                    <a:pt x="124" y="10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40" y="68"/>
                  </a:lnTo>
                  <a:lnTo>
                    <a:pt x="144" y="58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52" y="27"/>
                  </a:lnTo>
                  <a:lnTo>
                    <a:pt x="155" y="17"/>
                  </a:lnTo>
                  <a:lnTo>
                    <a:pt x="157" y="12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0" y="2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6" name="Freeform 857"/>
            <p:cNvSpPr/>
            <p:nvPr/>
          </p:nvSpPr>
          <p:spPr bwMode="auto">
            <a:xfrm>
              <a:off x="4764088" y="1279526"/>
              <a:ext cx="73025" cy="117475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8" y="5"/>
                </a:cxn>
                <a:cxn ang="0">
                  <a:pos x="127" y="12"/>
                </a:cxn>
                <a:cxn ang="0">
                  <a:pos x="125" y="21"/>
                </a:cxn>
                <a:cxn ang="0">
                  <a:pos x="118" y="35"/>
                </a:cxn>
                <a:cxn ang="0">
                  <a:pos x="103" y="65"/>
                </a:cxn>
                <a:cxn ang="0">
                  <a:pos x="103" y="65"/>
                </a:cxn>
                <a:cxn ang="0">
                  <a:pos x="92" y="89"/>
                </a:cxn>
                <a:cxn ang="0">
                  <a:pos x="80" y="113"/>
                </a:cxn>
                <a:cxn ang="0">
                  <a:pos x="80" y="113"/>
                </a:cxn>
                <a:cxn ang="0">
                  <a:pos x="62" y="140"/>
                </a:cxn>
                <a:cxn ang="0">
                  <a:pos x="43" y="167"/>
                </a:cxn>
                <a:cxn ang="0">
                  <a:pos x="24" y="192"/>
                </a:cxn>
                <a:cxn ang="0">
                  <a:pos x="2" y="216"/>
                </a:cxn>
                <a:cxn ang="0">
                  <a:pos x="2" y="216"/>
                </a:cxn>
                <a:cxn ang="0">
                  <a:pos x="1" y="218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5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8"/>
                </a:cxn>
                <a:cxn ang="0">
                  <a:pos x="51" y="172"/>
                </a:cxn>
                <a:cxn ang="0">
                  <a:pos x="70" y="145"/>
                </a:cxn>
                <a:cxn ang="0">
                  <a:pos x="88" y="118"/>
                </a:cxn>
                <a:cxn ang="0">
                  <a:pos x="88" y="118"/>
                </a:cxn>
                <a:cxn ang="0">
                  <a:pos x="96" y="103"/>
                </a:cxn>
                <a:cxn ang="0">
                  <a:pos x="104" y="87"/>
                </a:cxn>
                <a:cxn ang="0">
                  <a:pos x="118" y="56"/>
                </a:cxn>
                <a:cxn ang="0">
                  <a:pos x="118" y="56"/>
                </a:cxn>
                <a:cxn ang="0">
                  <a:pos x="130" y="31"/>
                </a:cxn>
                <a:cxn ang="0">
                  <a:pos x="136" y="19"/>
                </a:cxn>
                <a:cxn ang="0">
                  <a:pos x="137" y="11"/>
                </a:cxn>
                <a:cxn ang="0">
                  <a:pos x="138" y="5"/>
                </a:cxn>
                <a:cxn ang="0">
                  <a:pos x="138" y="5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6" y="0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3"/>
                </a:cxn>
                <a:cxn ang="0">
                  <a:pos x="128" y="5"/>
                </a:cxn>
                <a:cxn ang="0">
                  <a:pos x="128" y="5"/>
                </a:cxn>
              </a:cxnLst>
              <a:rect l="0" t="0" r="r" b="b"/>
              <a:pathLst>
                <a:path w="138" h="224">
                  <a:moveTo>
                    <a:pt x="128" y="5"/>
                  </a:moveTo>
                  <a:lnTo>
                    <a:pt x="128" y="5"/>
                  </a:lnTo>
                  <a:lnTo>
                    <a:pt x="127" y="12"/>
                  </a:lnTo>
                  <a:lnTo>
                    <a:pt x="125" y="21"/>
                  </a:lnTo>
                  <a:lnTo>
                    <a:pt x="118" y="35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92" y="89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62" y="140"/>
                  </a:lnTo>
                  <a:lnTo>
                    <a:pt x="43" y="167"/>
                  </a:lnTo>
                  <a:lnTo>
                    <a:pt x="24" y="192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1" y="218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5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8"/>
                  </a:lnTo>
                  <a:lnTo>
                    <a:pt x="51" y="172"/>
                  </a:lnTo>
                  <a:lnTo>
                    <a:pt x="70" y="145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96" y="103"/>
                  </a:lnTo>
                  <a:lnTo>
                    <a:pt x="104" y="87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30" y="31"/>
                  </a:lnTo>
                  <a:lnTo>
                    <a:pt x="136" y="19"/>
                  </a:lnTo>
                  <a:lnTo>
                    <a:pt x="137" y="11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3"/>
                  </a:lnTo>
                  <a:lnTo>
                    <a:pt x="128" y="5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7" name="Freeform 858"/>
            <p:cNvSpPr/>
            <p:nvPr/>
          </p:nvSpPr>
          <p:spPr bwMode="auto">
            <a:xfrm>
              <a:off x="4811713" y="1298576"/>
              <a:ext cx="46038" cy="79375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60" y="40"/>
                </a:cxn>
                <a:cxn ang="0">
                  <a:pos x="42" y="78"/>
                </a:cxn>
                <a:cxn ang="0">
                  <a:pos x="42" y="78"/>
                </a:cxn>
                <a:cxn ang="0">
                  <a:pos x="38" y="86"/>
                </a:cxn>
                <a:cxn ang="0">
                  <a:pos x="33" y="95"/>
                </a:cxn>
                <a:cxn ang="0">
                  <a:pos x="23" y="110"/>
                </a:cxn>
                <a:cxn ang="0">
                  <a:pos x="11" y="125"/>
                </a:cxn>
                <a:cxn ang="0">
                  <a:pos x="1" y="140"/>
                </a:cxn>
                <a:cxn ang="0">
                  <a:pos x="1" y="140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7"/>
                </a:cxn>
                <a:cxn ang="0">
                  <a:pos x="4" y="148"/>
                </a:cxn>
                <a:cxn ang="0">
                  <a:pos x="6" y="148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3" y="139"/>
                </a:cxn>
                <a:cxn ang="0">
                  <a:pos x="19" y="133"/>
                </a:cxn>
                <a:cxn ang="0">
                  <a:pos x="28" y="122"/>
                </a:cxn>
                <a:cxn ang="0">
                  <a:pos x="28" y="122"/>
                </a:cxn>
                <a:cxn ang="0">
                  <a:pos x="34" y="112"/>
                </a:cxn>
                <a:cxn ang="0">
                  <a:pos x="40" y="103"/>
                </a:cxn>
                <a:cxn ang="0">
                  <a:pos x="51" y="82"/>
                </a:cxn>
                <a:cxn ang="0">
                  <a:pos x="51" y="82"/>
                </a:cxn>
                <a:cxn ang="0">
                  <a:pos x="67" y="45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6" h="148">
                  <a:moveTo>
                    <a:pt x="78" y="2"/>
                  </a:moveTo>
                  <a:lnTo>
                    <a:pt x="78" y="2"/>
                  </a:lnTo>
                  <a:lnTo>
                    <a:pt x="60" y="40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38" y="86"/>
                  </a:lnTo>
                  <a:lnTo>
                    <a:pt x="33" y="95"/>
                  </a:lnTo>
                  <a:lnTo>
                    <a:pt x="23" y="110"/>
                  </a:lnTo>
                  <a:lnTo>
                    <a:pt x="11" y="125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6" y="148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3" y="139"/>
                  </a:lnTo>
                  <a:lnTo>
                    <a:pt x="19" y="133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34" y="112"/>
                  </a:lnTo>
                  <a:lnTo>
                    <a:pt x="40" y="103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67" y="45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8" name="Freeform 859"/>
            <p:cNvSpPr/>
            <p:nvPr/>
          </p:nvSpPr>
          <p:spPr bwMode="auto">
            <a:xfrm>
              <a:off x="4832351" y="1322388"/>
              <a:ext cx="38100" cy="5238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9" y="26"/>
                </a:cxn>
                <a:cxn ang="0">
                  <a:pos x="34" y="49"/>
                </a:cxn>
                <a:cxn ang="0">
                  <a:pos x="19" y="70"/>
                </a:cxn>
                <a:cxn ang="0">
                  <a:pos x="2" y="92"/>
                </a:cxn>
                <a:cxn ang="0">
                  <a:pos x="2" y="92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5" y="100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26" y="77"/>
                </a:cxn>
                <a:cxn ang="0">
                  <a:pos x="42" y="54"/>
                </a:cxn>
                <a:cxn ang="0">
                  <a:pos x="57" y="31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100">
                  <a:moveTo>
                    <a:pt x="64" y="2"/>
                  </a:moveTo>
                  <a:lnTo>
                    <a:pt x="64" y="2"/>
                  </a:lnTo>
                  <a:lnTo>
                    <a:pt x="49" y="26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5" y="100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26" y="77"/>
                  </a:lnTo>
                  <a:lnTo>
                    <a:pt x="42" y="54"/>
                  </a:lnTo>
                  <a:lnTo>
                    <a:pt x="57" y="31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9" name="Freeform 860"/>
            <p:cNvSpPr/>
            <p:nvPr/>
          </p:nvSpPr>
          <p:spPr bwMode="auto">
            <a:xfrm>
              <a:off x="4197351" y="1582738"/>
              <a:ext cx="23813" cy="76200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0" y="27"/>
                </a:cxn>
                <a:cxn ang="0">
                  <a:pos x="25" y="50"/>
                </a:cxn>
                <a:cxn ang="0">
                  <a:pos x="19" y="73"/>
                </a:cxn>
                <a:cxn ang="0">
                  <a:pos x="15" y="84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5" y="106"/>
                </a:cxn>
                <a:cxn ang="0">
                  <a:pos x="1" y="117"/>
                </a:cxn>
                <a:cxn ang="0">
                  <a:pos x="0" y="124"/>
                </a:cxn>
                <a:cxn ang="0">
                  <a:pos x="0" y="130"/>
                </a:cxn>
                <a:cxn ang="0">
                  <a:pos x="0" y="135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3"/>
                </a:cxn>
                <a:cxn ang="0">
                  <a:pos x="10" y="140"/>
                </a:cxn>
                <a:cxn ang="0">
                  <a:pos x="12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9" y="133"/>
                </a:cxn>
                <a:cxn ang="0">
                  <a:pos x="8" y="130"/>
                </a:cxn>
                <a:cxn ang="0">
                  <a:pos x="9" y="123"/>
                </a:cxn>
                <a:cxn ang="0">
                  <a:pos x="10" y="114"/>
                </a:cxn>
                <a:cxn ang="0">
                  <a:pos x="14" y="106"/>
                </a:cxn>
                <a:cxn ang="0">
                  <a:pos x="22" y="90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31" y="70"/>
                </a:cxn>
                <a:cxn ang="0">
                  <a:pos x="34" y="60"/>
                </a:cxn>
                <a:cxn ang="0">
                  <a:pos x="38" y="43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143">
                  <a:moveTo>
                    <a:pt x="35" y="4"/>
                  </a:moveTo>
                  <a:lnTo>
                    <a:pt x="35" y="4"/>
                  </a:lnTo>
                  <a:lnTo>
                    <a:pt x="30" y="27"/>
                  </a:lnTo>
                  <a:lnTo>
                    <a:pt x="25" y="50"/>
                  </a:lnTo>
                  <a:lnTo>
                    <a:pt x="19" y="73"/>
                  </a:lnTo>
                  <a:lnTo>
                    <a:pt x="15" y="84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106"/>
                  </a:lnTo>
                  <a:lnTo>
                    <a:pt x="1" y="117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5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3"/>
                  </a:lnTo>
                  <a:lnTo>
                    <a:pt x="10" y="140"/>
                  </a:lnTo>
                  <a:lnTo>
                    <a:pt x="12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9" y="133"/>
                  </a:lnTo>
                  <a:lnTo>
                    <a:pt x="8" y="130"/>
                  </a:lnTo>
                  <a:lnTo>
                    <a:pt x="9" y="123"/>
                  </a:lnTo>
                  <a:lnTo>
                    <a:pt x="10" y="114"/>
                  </a:lnTo>
                  <a:lnTo>
                    <a:pt x="14" y="106"/>
                  </a:lnTo>
                  <a:lnTo>
                    <a:pt x="22" y="9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31" y="70"/>
                  </a:lnTo>
                  <a:lnTo>
                    <a:pt x="34" y="60"/>
                  </a:lnTo>
                  <a:lnTo>
                    <a:pt x="38" y="43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0" name="Freeform 861"/>
            <p:cNvSpPr/>
            <p:nvPr/>
          </p:nvSpPr>
          <p:spPr bwMode="auto">
            <a:xfrm>
              <a:off x="4222751" y="1576388"/>
              <a:ext cx="44450" cy="1254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6" y="14"/>
                </a:cxn>
                <a:cxn ang="0">
                  <a:pos x="61" y="26"/>
                </a:cxn>
                <a:cxn ang="0">
                  <a:pos x="55" y="37"/>
                </a:cxn>
                <a:cxn ang="0">
                  <a:pos x="50" y="49"/>
                </a:cxn>
                <a:cxn ang="0">
                  <a:pos x="50" y="49"/>
                </a:cxn>
                <a:cxn ang="0">
                  <a:pos x="44" y="64"/>
                </a:cxn>
                <a:cxn ang="0">
                  <a:pos x="40" y="81"/>
                </a:cxn>
                <a:cxn ang="0">
                  <a:pos x="32" y="113"/>
                </a:cxn>
                <a:cxn ang="0">
                  <a:pos x="32" y="113"/>
                </a:cxn>
                <a:cxn ang="0">
                  <a:pos x="23" y="143"/>
                </a:cxn>
                <a:cxn ang="0">
                  <a:pos x="12" y="172"/>
                </a:cxn>
                <a:cxn ang="0">
                  <a:pos x="8" y="187"/>
                </a:cxn>
                <a:cxn ang="0">
                  <a:pos x="4" y="202"/>
                </a:cxn>
                <a:cxn ang="0">
                  <a:pos x="2" y="21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1" y="234"/>
                </a:cxn>
                <a:cxn ang="0">
                  <a:pos x="2" y="236"/>
                </a:cxn>
                <a:cxn ang="0">
                  <a:pos x="3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9" y="234"/>
                </a:cxn>
                <a:cxn ang="0">
                  <a:pos x="10" y="233"/>
                </a:cxn>
                <a:cxn ang="0">
                  <a:pos x="10" y="233"/>
                </a:cxn>
                <a:cxn ang="0">
                  <a:pos x="11" y="217"/>
                </a:cxn>
                <a:cxn ang="0">
                  <a:pos x="13" y="203"/>
                </a:cxn>
                <a:cxn ang="0">
                  <a:pos x="17" y="188"/>
                </a:cxn>
                <a:cxn ang="0">
                  <a:pos x="22" y="173"/>
                </a:cxn>
                <a:cxn ang="0">
                  <a:pos x="31" y="144"/>
                </a:cxn>
                <a:cxn ang="0">
                  <a:pos x="41" y="116"/>
                </a:cxn>
                <a:cxn ang="0">
                  <a:pos x="41" y="116"/>
                </a:cxn>
                <a:cxn ang="0">
                  <a:pos x="49" y="87"/>
                </a:cxn>
                <a:cxn ang="0">
                  <a:pos x="57" y="58"/>
                </a:cxn>
                <a:cxn ang="0">
                  <a:pos x="57" y="58"/>
                </a:cxn>
                <a:cxn ang="0">
                  <a:pos x="62" y="44"/>
                </a:cxn>
                <a:cxn ang="0">
                  <a:pos x="68" y="32"/>
                </a:cxn>
                <a:cxn ang="0">
                  <a:pos x="74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80" y="1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2" h="237">
                  <a:moveTo>
                    <a:pt x="71" y="3"/>
                  </a:moveTo>
                  <a:lnTo>
                    <a:pt x="71" y="3"/>
                  </a:lnTo>
                  <a:lnTo>
                    <a:pt x="66" y="14"/>
                  </a:lnTo>
                  <a:lnTo>
                    <a:pt x="61" y="26"/>
                  </a:lnTo>
                  <a:lnTo>
                    <a:pt x="55" y="37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44" y="64"/>
                  </a:lnTo>
                  <a:lnTo>
                    <a:pt x="40" y="81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23" y="143"/>
                  </a:lnTo>
                  <a:lnTo>
                    <a:pt x="12" y="172"/>
                  </a:lnTo>
                  <a:lnTo>
                    <a:pt x="8" y="187"/>
                  </a:lnTo>
                  <a:lnTo>
                    <a:pt x="4" y="202"/>
                  </a:lnTo>
                  <a:lnTo>
                    <a:pt x="2" y="21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1" y="234"/>
                  </a:lnTo>
                  <a:lnTo>
                    <a:pt x="2" y="236"/>
                  </a:lnTo>
                  <a:lnTo>
                    <a:pt x="3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9" y="234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11" y="217"/>
                  </a:lnTo>
                  <a:lnTo>
                    <a:pt x="13" y="203"/>
                  </a:lnTo>
                  <a:lnTo>
                    <a:pt x="17" y="188"/>
                  </a:lnTo>
                  <a:lnTo>
                    <a:pt x="22" y="173"/>
                  </a:lnTo>
                  <a:lnTo>
                    <a:pt x="31" y="14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9" y="87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62" y="44"/>
                  </a:lnTo>
                  <a:lnTo>
                    <a:pt x="68" y="32"/>
                  </a:lnTo>
                  <a:lnTo>
                    <a:pt x="74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1" name="Freeform 862"/>
            <p:cNvSpPr/>
            <p:nvPr/>
          </p:nvSpPr>
          <p:spPr bwMode="auto">
            <a:xfrm>
              <a:off x="4248151" y="1555751"/>
              <a:ext cx="63500" cy="155575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100" y="19"/>
                </a:cxn>
                <a:cxn ang="0">
                  <a:pos x="92" y="37"/>
                </a:cxn>
                <a:cxn ang="0">
                  <a:pos x="75" y="72"/>
                </a:cxn>
                <a:cxn ang="0">
                  <a:pos x="61" y="108"/>
                </a:cxn>
                <a:cxn ang="0">
                  <a:pos x="47" y="143"/>
                </a:cxn>
                <a:cxn ang="0">
                  <a:pos x="47" y="143"/>
                </a:cxn>
                <a:cxn ang="0">
                  <a:pos x="40" y="166"/>
                </a:cxn>
                <a:cxn ang="0">
                  <a:pos x="33" y="189"/>
                </a:cxn>
                <a:cxn ang="0">
                  <a:pos x="25" y="211"/>
                </a:cxn>
                <a:cxn ang="0">
                  <a:pos x="21" y="222"/>
                </a:cxn>
                <a:cxn ang="0">
                  <a:pos x="16" y="233"/>
                </a:cxn>
                <a:cxn ang="0">
                  <a:pos x="16" y="233"/>
                </a:cxn>
                <a:cxn ang="0">
                  <a:pos x="10" y="247"/>
                </a:cxn>
                <a:cxn ang="0">
                  <a:pos x="5" y="261"/>
                </a:cxn>
                <a:cxn ang="0">
                  <a:pos x="2" y="27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3" y="295"/>
                </a:cxn>
                <a:cxn ang="0">
                  <a:pos x="5" y="295"/>
                </a:cxn>
                <a:cxn ang="0">
                  <a:pos x="6" y="295"/>
                </a:cxn>
                <a:cxn ang="0">
                  <a:pos x="8" y="294"/>
                </a:cxn>
                <a:cxn ang="0">
                  <a:pos x="9" y="293"/>
                </a:cxn>
                <a:cxn ang="0">
                  <a:pos x="9" y="291"/>
                </a:cxn>
                <a:cxn ang="0">
                  <a:pos x="9" y="291"/>
                </a:cxn>
                <a:cxn ang="0">
                  <a:pos x="10" y="281"/>
                </a:cxn>
                <a:cxn ang="0">
                  <a:pos x="12" y="272"/>
                </a:cxn>
                <a:cxn ang="0">
                  <a:pos x="18" y="255"/>
                </a:cxn>
                <a:cxn ang="0">
                  <a:pos x="24" y="239"/>
                </a:cxn>
                <a:cxn ang="0">
                  <a:pos x="31" y="221"/>
                </a:cxn>
                <a:cxn ang="0">
                  <a:pos x="31" y="221"/>
                </a:cxn>
                <a:cxn ang="0">
                  <a:pos x="36" y="203"/>
                </a:cxn>
                <a:cxn ang="0">
                  <a:pos x="42" y="184"/>
                </a:cxn>
                <a:cxn ang="0">
                  <a:pos x="57" y="147"/>
                </a:cxn>
                <a:cxn ang="0">
                  <a:pos x="57" y="147"/>
                </a:cxn>
                <a:cxn ang="0">
                  <a:pos x="70" y="111"/>
                </a:cxn>
                <a:cxn ang="0">
                  <a:pos x="85" y="75"/>
                </a:cxn>
                <a:cxn ang="0">
                  <a:pos x="100" y="41"/>
                </a:cxn>
                <a:cxn ang="0">
                  <a:pos x="108" y="24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19" h="295">
                  <a:moveTo>
                    <a:pt x="110" y="3"/>
                  </a:moveTo>
                  <a:lnTo>
                    <a:pt x="110" y="3"/>
                  </a:lnTo>
                  <a:lnTo>
                    <a:pt x="100" y="19"/>
                  </a:lnTo>
                  <a:lnTo>
                    <a:pt x="92" y="37"/>
                  </a:lnTo>
                  <a:lnTo>
                    <a:pt x="75" y="72"/>
                  </a:lnTo>
                  <a:lnTo>
                    <a:pt x="61" y="108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0" y="166"/>
                  </a:lnTo>
                  <a:lnTo>
                    <a:pt x="33" y="189"/>
                  </a:lnTo>
                  <a:lnTo>
                    <a:pt x="25" y="211"/>
                  </a:lnTo>
                  <a:lnTo>
                    <a:pt x="21" y="222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0" y="247"/>
                  </a:lnTo>
                  <a:lnTo>
                    <a:pt x="5" y="261"/>
                  </a:lnTo>
                  <a:lnTo>
                    <a:pt x="2" y="27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3" y="295"/>
                  </a:lnTo>
                  <a:lnTo>
                    <a:pt x="5" y="295"/>
                  </a:lnTo>
                  <a:lnTo>
                    <a:pt x="6" y="295"/>
                  </a:lnTo>
                  <a:lnTo>
                    <a:pt x="8" y="294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10" y="281"/>
                  </a:lnTo>
                  <a:lnTo>
                    <a:pt x="12" y="272"/>
                  </a:lnTo>
                  <a:lnTo>
                    <a:pt x="18" y="255"/>
                  </a:lnTo>
                  <a:lnTo>
                    <a:pt x="24" y="239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6" y="203"/>
                  </a:lnTo>
                  <a:lnTo>
                    <a:pt x="42" y="184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70" y="111"/>
                  </a:lnTo>
                  <a:lnTo>
                    <a:pt x="85" y="75"/>
                  </a:lnTo>
                  <a:lnTo>
                    <a:pt x="100" y="41"/>
                  </a:lnTo>
                  <a:lnTo>
                    <a:pt x="108" y="24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2" name="Freeform 863"/>
            <p:cNvSpPr/>
            <p:nvPr/>
          </p:nvSpPr>
          <p:spPr bwMode="auto">
            <a:xfrm>
              <a:off x="4270376" y="1550988"/>
              <a:ext cx="69850" cy="173038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1" y="21"/>
                </a:cxn>
                <a:cxn ang="0">
                  <a:pos x="103" y="40"/>
                </a:cxn>
                <a:cxn ang="0">
                  <a:pos x="95" y="58"/>
                </a:cxn>
                <a:cxn ang="0">
                  <a:pos x="89" y="78"/>
                </a:cxn>
                <a:cxn ang="0">
                  <a:pos x="79" y="117"/>
                </a:cxn>
                <a:cxn ang="0">
                  <a:pos x="69" y="157"/>
                </a:cxn>
                <a:cxn ang="0">
                  <a:pos x="69" y="157"/>
                </a:cxn>
                <a:cxn ang="0">
                  <a:pos x="62" y="180"/>
                </a:cxn>
                <a:cxn ang="0">
                  <a:pos x="54" y="204"/>
                </a:cxn>
                <a:cxn ang="0">
                  <a:pos x="45" y="227"/>
                </a:cxn>
                <a:cxn ang="0">
                  <a:pos x="35" y="250"/>
                </a:cxn>
                <a:cxn ang="0">
                  <a:pos x="35" y="250"/>
                </a:cxn>
                <a:cxn ang="0">
                  <a:pos x="26" y="268"/>
                </a:cxn>
                <a:cxn ang="0">
                  <a:pos x="18" y="285"/>
                </a:cxn>
                <a:cxn ang="0">
                  <a:pos x="8" y="304"/>
                </a:cxn>
                <a:cxn ang="0">
                  <a:pos x="1" y="322"/>
                </a:cxn>
                <a:cxn ang="0">
                  <a:pos x="1" y="322"/>
                </a:cxn>
                <a:cxn ang="0">
                  <a:pos x="0" y="325"/>
                </a:cxn>
                <a:cxn ang="0">
                  <a:pos x="1" y="326"/>
                </a:cxn>
                <a:cxn ang="0">
                  <a:pos x="2" y="327"/>
                </a:cxn>
                <a:cxn ang="0">
                  <a:pos x="4" y="328"/>
                </a:cxn>
                <a:cxn ang="0">
                  <a:pos x="7" y="328"/>
                </a:cxn>
                <a:cxn ang="0">
                  <a:pos x="9" y="327"/>
                </a:cxn>
                <a:cxn ang="0">
                  <a:pos x="10" y="325"/>
                </a:cxn>
                <a:cxn ang="0">
                  <a:pos x="10" y="325"/>
                </a:cxn>
                <a:cxn ang="0">
                  <a:pos x="19" y="305"/>
                </a:cxn>
                <a:cxn ang="0">
                  <a:pos x="28" y="285"/>
                </a:cxn>
                <a:cxn ang="0">
                  <a:pos x="37" y="267"/>
                </a:cxn>
                <a:cxn ang="0">
                  <a:pos x="47" y="247"/>
                </a:cxn>
                <a:cxn ang="0">
                  <a:pos x="47" y="247"/>
                </a:cxn>
                <a:cxn ang="0">
                  <a:pos x="61" y="212"/>
                </a:cxn>
                <a:cxn ang="0">
                  <a:pos x="68" y="194"/>
                </a:cxn>
                <a:cxn ang="0">
                  <a:pos x="75" y="175"/>
                </a:cxn>
                <a:cxn ang="0">
                  <a:pos x="75" y="175"/>
                </a:cxn>
                <a:cxn ang="0">
                  <a:pos x="81" y="155"/>
                </a:cxn>
                <a:cxn ang="0">
                  <a:pos x="86" y="133"/>
                </a:cxn>
                <a:cxn ang="0">
                  <a:pos x="96" y="89"/>
                </a:cxn>
                <a:cxn ang="0">
                  <a:pos x="103" y="69"/>
                </a:cxn>
                <a:cxn ang="0">
                  <a:pos x="110" y="48"/>
                </a:cxn>
                <a:cxn ang="0">
                  <a:pos x="118" y="27"/>
                </a:cxn>
                <a:cxn ang="0">
                  <a:pos x="129" y="7"/>
                </a:cxn>
                <a:cxn ang="0">
                  <a:pos x="129" y="7"/>
                </a:cxn>
                <a:cxn ang="0">
                  <a:pos x="130" y="5"/>
                </a:cxn>
                <a:cxn ang="0">
                  <a:pos x="129" y="3"/>
                </a:cxn>
                <a:cxn ang="0">
                  <a:pos x="127" y="2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30" h="328">
                  <a:moveTo>
                    <a:pt x="120" y="2"/>
                  </a:moveTo>
                  <a:lnTo>
                    <a:pt x="120" y="2"/>
                  </a:lnTo>
                  <a:lnTo>
                    <a:pt x="111" y="21"/>
                  </a:lnTo>
                  <a:lnTo>
                    <a:pt x="103" y="40"/>
                  </a:lnTo>
                  <a:lnTo>
                    <a:pt x="95" y="58"/>
                  </a:lnTo>
                  <a:lnTo>
                    <a:pt x="89" y="78"/>
                  </a:lnTo>
                  <a:lnTo>
                    <a:pt x="79" y="117"/>
                  </a:lnTo>
                  <a:lnTo>
                    <a:pt x="69" y="157"/>
                  </a:lnTo>
                  <a:lnTo>
                    <a:pt x="69" y="157"/>
                  </a:lnTo>
                  <a:lnTo>
                    <a:pt x="62" y="180"/>
                  </a:lnTo>
                  <a:lnTo>
                    <a:pt x="54" y="204"/>
                  </a:lnTo>
                  <a:lnTo>
                    <a:pt x="45" y="227"/>
                  </a:lnTo>
                  <a:lnTo>
                    <a:pt x="35" y="250"/>
                  </a:lnTo>
                  <a:lnTo>
                    <a:pt x="35" y="250"/>
                  </a:lnTo>
                  <a:lnTo>
                    <a:pt x="26" y="268"/>
                  </a:lnTo>
                  <a:lnTo>
                    <a:pt x="18" y="285"/>
                  </a:lnTo>
                  <a:lnTo>
                    <a:pt x="8" y="304"/>
                  </a:lnTo>
                  <a:lnTo>
                    <a:pt x="1" y="322"/>
                  </a:lnTo>
                  <a:lnTo>
                    <a:pt x="1" y="322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2" y="327"/>
                  </a:lnTo>
                  <a:lnTo>
                    <a:pt x="4" y="328"/>
                  </a:lnTo>
                  <a:lnTo>
                    <a:pt x="7" y="328"/>
                  </a:lnTo>
                  <a:lnTo>
                    <a:pt x="9" y="327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19" y="305"/>
                  </a:lnTo>
                  <a:lnTo>
                    <a:pt x="28" y="285"/>
                  </a:lnTo>
                  <a:lnTo>
                    <a:pt x="37" y="267"/>
                  </a:lnTo>
                  <a:lnTo>
                    <a:pt x="47" y="247"/>
                  </a:lnTo>
                  <a:lnTo>
                    <a:pt x="47" y="247"/>
                  </a:lnTo>
                  <a:lnTo>
                    <a:pt x="61" y="212"/>
                  </a:lnTo>
                  <a:lnTo>
                    <a:pt x="68" y="194"/>
                  </a:lnTo>
                  <a:lnTo>
                    <a:pt x="75" y="175"/>
                  </a:lnTo>
                  <a:lnTo>
                    <a:pt x="75" y="175"/>
                  </a:lnTo>
                  <a:lnTo>
                    <a:pt x="81" y="155"/>
                  </a:lnTo>
                  <a:lnTo>
                    <a:pt x="86" y="133"/>
                  </a:lnTo>
                  <a:lnTo>
                    <a:pt x="96" y="89"/>
                  </a:lnTo>
                  <a:lnTo>
                    <a:pt x="103" y="69"/>
                  </a:lnTo>
                  <a:lnTo>
                    <a:pt x="110" y="48"/>
                  </a:lnTo>
                  <a:lnTo>
                    <a:pt x="118" y="27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30" y="5"/>
                  </a:lnTo>
                  <a:lnTo>
                    <a:pt x="129" y="3"/>
                  </a:lnTo>
                  <a:lnTo>
                    <a:pt x="127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3" name="Freeform 864"/>
            <p:cNvSpPr/>
            <p:nvPr/>
          </p:nvSpPr>
          <p:spPr bwMode="auto">
            <a:xfrm>
              <a:off x="4294188" y="1577976"/>
              <a:ext cx="60325" cy="163513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7" y="21"/>
                </a:cxn>
                <a:cxn ang="0">
                  <a:pos x="91" y="38"/>
                </a:cxn>
                <a:cxn ang="0">
                  <a:pos x="85" y="57"/>
                </a:cxn>
                <a:cxn ang="0">
                  <a:pos x="79" y="77"/>
                </a:cxn>
                <a:cxn ang="0">
                  <a:pos x="69" y="114"/>
                </a:cxn>
                <a:cxn ang="0">
                  <a:pos x="59" y="152"/>
                </a:cxn>
                <a:cxn ang="0">
                  <a:pos x="59" y="152"/>
                </a:cxn>
                <a:cxn ang="0">
                  <a:pos x="47" y="191"/>
                </a:cxn>
                <a:cxn ang="0">
                  <a:pos x="35" y="229"/>
                </a:cxn>
                <a:cxn ang="0">
                  <a:pos x="28" y="248"/>
                </a:cxn>
                <a:cxn ang="0">
                  <a:pos x="19" y="266"/>
                </a:cxn>
                <a:cxn ang="0">
                  <a:pos x="10" y="285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5"/>
                </a:cxn>
                <a:cxn ang="0">
                  <a:pos x="0" y="306"/>
                </a:cxn>
                <a:cxn ang="0">
                  <a:pos x="1" y="308"/>
                </a:cxn>
                <a:cxn ang="0">
                  <a:pos x="2" y="309"/>
                </a:cxn>
                <a:cxn ang="0">
                  <a:pos x="4" y="309"/>
                </a:cxn>
                <a:cxn ang="0">
                  <a:pos x="5" y="309"/>
                </a:cxn>
                <a:cxn ang="0">
                  <a:pos x="7" y="309"/>
                </a:cxn>
                <a:cxn ang="0">
                  <a:pos x="8" y="307"/>
                </a:cxn>
                <a:cxn ang="0">
                  <a:pos x="8" y="307"/>
                </a:cxn>
                <a:cxn ang="0">
                  <a:pos x="18" y="291"/>
                </a:cxn>
                <a:cxn ang="0">
                  <a:pos x="26" y="275"/>
                </a:cxn>
                <a:cxn ang="0">
                  <a:pos x="34" y="258"/>
                </a:cxn>
                <a:cxn ang="0">
                  <a:pos x="41" y="240"/>
                </a:cxn>
                <a:cxn ang="0">
                  <a:pos x="53" y="206"/>
                </a:cxn>
                <a:cxn ang="0">
                  <a:pos x="64" y="171"/>
                </a:cxn>
                <a:cxn ang="0">
                  <a:pos x="64" y="171"/>
                </a:cxn>
                <a:cxn ang="0">
                  <a:pos x="74" y="130"/>
                </a:cxn>
                <a:cxn ang="0">
                  <a:pos x="86" y="88"/>
                </a:cxn>
                <a:cxn ang="0">
                  <a:pos x="91" y="67"/>
                </a:cxn>
                <a:cxn ang="0">
                  <a:pos x="98" y="47"/>
                </a:cxn>
                <a:cxn ang="0">
                  <a:pos x="105" y="27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4" h="309">
                  <a:moveTo>
                    <a:pt x="105" y="2"/>
                  </a:moveTo>
                  <a:lnTo>
                    <a:pt x="105" y="2"/>
                  </a:lnTo>
                  <a:lnTo>
                    <a:pt x="97" y="21"/>
                  </a:lnTo>
                  <a:lnTo>
                    <a:pt x="91" y="38"/>
                  </a:lnTo>
                  <a:lnTo>
                    <a:pt x="85" y="57"/>
                  </a:lnTo>
                  <a:lnTo>
                    <a:pt x="79" y="77"/>
                  </a:lnTo>
                  <a:lnTo>
                    <a:pt x="69" y="114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47" y="191"/>
                  </a:lnTo>
                  <a:lnTo>
                    <a:pt x="35" y="229"/>
                  </a:lnTo>
                  <a:lnTo>
                    <a:pt x="28" y="248"/>
                  </a:lnTo>
                  <a:lnTo>
                    <a:pt x="19" y="266"/>
                  </a:lnTo>
                  <a:lnTo>
                    <a:pt x="10" y="285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5"/>
                  </a:lnTo>
                  <a:lnTo>
                    <a:pt x="0" y="306"/>
                  </a:lnTo>
                  <a:lnTo>
                    <a:pt x="1" y="308"/>
                  </a:lnTo>
                  <a:lnTo>
                    <a:pt x="2" y="309"/>
                  </a:lnTo>
                  <a:lnTo>
                    <a:pt x="4" y="309"/>
                  </a:lnTo>
                  <a:lnTo>
                    <a:pt x="5" y="309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8" y="307"/>
                  </a:lnTo>
                  <a:lnTo>
                    <a:pt x="18" y="291"/>
                  </a:lnTo>
                  <a:lnTo>
                    <a:pt x="26" y="275"/>
                  </a:lnTo>
                  <a:lnTo>
                    <a:pt x="34" y="258"/>
                  </a:lnTo>
                  <a:lnTo>
                    <a:pt x="41" y="240"/>
                  </a:lnTo>
                  <a:lnTo>
                    <a:pt x="53" y="206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74" y="130"/>
                  </a:lnTo>
                  <a:lnTo>
                    <a:pt x="86" y="88"/>
                  </a:lnTo>
                  <a:lnTo>
                    <a:pt x="91" y="67"/>
                  </a:lnTo>
                  <a:lnTo>
                    <a:pt x="98" y="47"/>
                  </a:lnTo>
                  <a:lnTo>
                    <a:pt x="105" y="2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4" name="Freeform 865"/>
            <p:cNvSpPr/>
            <p:nvPr/>
          </p:nvSpPr>
          <p:spPr bwMode="auto">
            <a:xfrm>
              <a:off x="4316413" y="1590676"/>
              <a:ext cx="63500" cy="161925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106" y="8"/>
                </a:cxn>
                <a:cxn ang="0">
                  <a:pos x="101" y="14"/>
                </a:cxn>
                <a:cxn ang="0">
                  <a:pos x="93" y="28"/>
                </a:cxn>
                <a:cxn ang="0">
                  <a:pos x="86" y="42"/>
                </a:cxn>
                <a:cxn ang="0">
                  <a:pos x="81" y="58"/>
                </a:cxn>
                <a:cxn ang="0">
                  <a:pos x="81" y="58"/>
                </a:cxn>
                <a:cxn ang="0">
                  <a:pos x="67" y="97"/>
                </a:cxn>
                <a:cxn ang="0">
                  <a:pos x="62" y="117"/>
                </a:cxn>
                <a:cxn ang="0">
                  <a:pos x="57" y="137"/>
                </a:cxn>
                <a:cxn ang="0">
                  <a:pos x="57" y="137"/>
                </a:cxn>
                <a:cxn ang="0">
                  <a:pos x="55" y="147"/>
                </a:cxn>
                <a:cxn ang="0">
                  <a:pos x="53" y="157"/>
                </a:cxn>
                <a:cxn ang="0">
                  <a:pos x="45" y="179"/>
                </a:cxn>
                <a:cxn ang="0">
                  <a:pos x="37" y="200"/>
                </a:cxn>
                <a:cxn ang="0">
                  <a:pos x="29" y="220"/>
                </a:cxn>
                <a:cxn ang="0">
                  <a:pos x="29" y="220"/>
                </a:cxn>
                <a:cxn ang="0">
                  <a:pos x="22" y="239"/>
                </a:cxn>
                <a:cxn ang="0">
                  <a:pos x="14" y="259"/>
                </a:cxn>
                <a:cxn ang="0">
                  <a:pos x="6" y="279"/>
                </a:cxn>
                <a:cxn ang="0">
                  <a:pos x="3" y="288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5"/>
                </a:cxn>
                <a:cxn ang="0">
                  <a:pos x="6" y="305"/>
                </a:cxn>
                <a:cxn ang="0">
                  <a:pos x="7" y="303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9" y="301"/>
                </a:cxn>
                <a:cxn ang="0">
                  <a:pos x="11" y="293"/>
                </a:cxn>
                <a:cxn ang="0">
                  <a:pos x="15" y="285"/>
                </a:cxn>
                <a:cxn ang="0">
                  <a:pos x="21" y="269"/>
                </a:cxn>
                <a:cxn ang="0">
                  <a:pos x="28" y="255"/>
                </a:cxn>
                <a:cxn ang="0">
                  <a:pos x="33" y="239"/>
                </a:cxn>
                <a:cxn ang="0">
                  <a:pos x="33" y="239"/>
                </a:cxn>
                <a:cxn ang="0">
                  <a:pos x="46" y="202"/>
                </a:cxn>
                <a:cxn ang="0">
                  <a:pos x="59" y="165"/>
                </a:cxn>
                <a:cxn ang="0">
                  <a:pos x="59" y="165"/>
                </a:cxn>
                <a:cxn ang="0">
                  <a:pos x="65" y="145"/>
                </a:cxn>
                <a:cxn ang="0">
                  <a:pos x="71" y="124"/>
                </a:cxn>
                <a:cxn ang="0">
                  <a:pos x="81" y="83"/>
                </a:cxn>
                <a:cxn ang="0">
                  <a:pos x="87" y="62"/>
                </a:cxn>
                <a:cxn ang="0">
                  <a:pos x="95" y="42"/>
                </a:cxn>
                <a:cxn ang="0">
                  <a:pos x="100" y="33"/>
                </a:cxn>
                <a:cxn ang="0">
                  <a:pos x="106" y="25"/>
                </a:cxn>
                <a:cxn ang="0">
                  <a:pos x="111" y="16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305">
                  <a:moveTo>
                    <a:pt x="111" y="2"/>
                  </a:moveTo>
                  <a:lnTo>
                    <a:pt x="111" y="2"/>
                  </a:lnTo>
                  <a:lnTo>
                    <a:pt x="106" y="8"/>
                  </a:lnTo>
                  <a:lnTo>
                    <a:pt x="101" y="14"/>
                  </a:lnTo>
                  <a:lnTo>
                    <a:pt x="93" y="28"/>
                  </a:lnTo>
                  <a:lnTo>
                    <a:pt x="86" y="42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67" y="97"/>
                  </a:lnTo>
                  <a:lnTo>
                    <a:pt x="62" y="117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5" y="147"/>
                  </a:lnTo>
                  <a:lnTo>
                    <a:pt x="53" y="157"/>
                  </a:lnTo>
                  <a:lnTo>
                    <a:pt x="45" y="179"/>
                  </a:lnTo>
                  <a:lnTo>
                    <a:pt x="37" y="200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2" y="239"/>
                  </a:lnTo>
                  <a:lnTo>
                    <a:pt x="14" y="259"/>
                  </a:lnTo>
                  <a:lnTo>
                    <a:pt x="6" y="279"/>
                  </a:lnTo>
                  <a:lnTo>
                    <a:pt x="3" y="288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5"/>
                  </a:lnTo>
                  <a:lnTo>
                    <a:pt x="6" y="305"/>
                  </a:lnTo>
                  <a:lnTo>
                    <a:pt x="7" y="303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9" y="301"/>
                  </a:lnTo>
                  <a:lnTo>
                    <a:pt x="11" y="293"/>
                  </a:lnTo>
                  <a:lnTo>
                    <a:pt x="15" y="285"/>
                  </a:lnTo>
                  <a:lnTo>
                    <a:pt x="21" y="269"/>
                  </a:lnTo>
                  <a:lnTo>
                    <a:pt x="28" y="255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46" y="202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65" y="145"/>
                  </a:lnTo>
                  <a:lnTo>
                    <a:pt x="71" y="124"/>
                  </a:lnTo>
                  <a:lnTo>
                    <a:pt x="81" y="83"/>
                  </a:lnTo>
                  <a:lnTo>
                    <a:pt x="87" y="62"/>
                  </a:lnTo>
                  <a:lnTo>
                    <a:pt x="95" y="42"/>
                  </a:lnTo>
                  <a:lnTo>
                    <a:pt x="100" y="33"/>
                  </a:lnTo>
                  <a:lnTo>
                    <a:pt x="106" y="25"/>
                  </a:lnTo>
                  <a:lnTo>
                    <a:pt x="111" y="16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5" name="Freeform 866"/>
            <p:cNvSpPr/>
            <p:nvPr/>
          </p:nvSpPr>
          <p:spPr bwMode="auto">
            <a:xfrm>
              <a:off x="4344988" y="1597026"/>
              <a:ext cx="52388" cy="157163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23"/>
                </a:cxn>
                <a:cxn ang="0">
                  <a:pos x="86" y="42"/>
                </a:cxn>
                <a:cxn ang="0">
                  <a:pos x="82" y="60"/>
                </a:cxn>
                <a:cxn ang="0">
                  <a:pos x="77" y="79"/>
                </a:cxn>
                <a:cxn ang="0">
                  <a:pos x="70" y="98"/>
                </a:cxn>
                <a:cxn ang="0">
                  <a:pos x="64" y="116"/>
                </a:cxn>
                <a:cxn ang="0">
                  <a:pos x="51" y="151"/>
                </a:cxn>
                <a:cxn ang="0">
                  <a:pos x="51" y="151"/>
                </a:cxn>
                <a:cxn ang="0">
                  <a:pos x="25" y="222"/>
                </a:cxn>
                <a:cxn ang="0">
                  <a:pos x="0" y="293"/>
                </a:cxn>
                <a:cxn ang="0">
                  <a:pos x="0" y="293"/>
                </a:cxn>
                <a:cxn ang="0">
                  <a:pos x="0" y="296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6" y="299"/>
                </a:cxn>
                <a:cxn ang="0">
                  <a:pos x="8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33" y="224"/>
                </a:cxn>
                <a:cxn ang="0">
                  <a:pos x="47" y="189"/>
                </a:cxn>
                <a:cxn ang="0">
                  <a:pos x="60" y="155"/>
                </a:cxn>
                <a:cxn ang="0">
                  <a:pos x="60" y="155"/>
                </a:cxn>
                <a:cxn ang="0">
                  <a:pos x="75" y="118"/>
                </a:cxn>
                <a:cxn ang="0">
                  <a:pos x="81" y="100"/>
                </a:cxn>
                <a:cxn ang="0">
                  <a:pos x="86" y="81"/>
                </a:cxn>
                <a:cxn ang="0">
                  <a:pos x="91" y="61"/>
                </a:cxn>
                <a:cxn ang="0">
                  <a:pos x="95" y="43"/>
                </a:cxn>
                <a:cxn ang="0">
                  <a:pos x="98" y="23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99">
                  <a:moveTo>
                    <a:pt x="90" y="4"/>
                  </a:moveTo>
                  <a:lnTo>
                    <a:pt x="90" y="4"/>
                  </a:lnTo>
                  <a:lnTo>
                    <a:pt x="89" y="23"/>
                  </a:lnTo>
                  <a:lnTo>
                    <a:pt x="86" y="42"/>
                  </a:lnTo>
                  <a:lnTo>
                    <a:pt x="82" y="60"/>
                  </a:lnTo>
                  <a:lnTo>
                    <a:pt x="77" y="79"/>
                  </a:lnTo>
                  <a:lnTo>
                    <a:pt x="70" y="98"/>
                  </a:lnTo>
                  <a:lnTo>
                    <a:pt x="64" y="116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25" y="222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6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33" y="224"/>
                  </a:lnTo>
                  <a:lnTo>
                    <a:pt x="47" y="189"/>
                  </a:lnTo>
                  <a:lnTo>
                    <a:pt x="60" y="155"/>
                  </a:lnTo>
                  <a:lnTo>
                    <a:pt x="60" y="155"/>
                  </a:lnTo>
                  <a:lnTo>
                    <a:pt x="75" y="118"/>
                  </a:lnTo>
                  <a:lnTo>
                    <a:pt x="81" y="100"/>
                  </a:lnTo>
                  <a:lnTo>
                    <a:pt x="86" y="81"/>
                  </a:lnTo>
                  <a:lnTo>
                    <a:pt x="91" y="61"/>
                  </a:lnTo>
                  <a:lnTo>
                    <a:pt x="95" y="43"/>
                  </a:lnTo>
                  <a:lnTo>
                    <a:pt x="98" y="23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6" name="Freeform 867"/>
            <p:cNvSpPr/>
            <p:nvPr/>
          </p:nvSpPr>
          <p:spPr bwMode="auto">
            <a:xfrm>
              <a:off x="4397376" y="1598613"/>
              <a:ext cx="17463" cy="77788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40"/>
                </a:cxn>
                <a:cxn ang="0">
                  <a:pos x="16" y="74"/>
                </a:cxn>
                <a:cxn ang="0">
                  <a:pos x="9" y="10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6" y="147"/>
                </a:cxn>
                <a:cxn ang="0">
                  <a:pos x="8" y="147"/>
                </a:cxn>
                <a:cxn ang="0">
                  <a:pos x="9" y="146"/>
                </a:cxn>
                <a:cxn ang="0">
                  <a:pos x="10" y="144"/>
                </a:cxn>
                <a:cxn ang="0">
                  <a:pos x="10" y="144"/>
                </a:cxn>
                <a:cxn ang="0">
                  <a:pos x="18" y="110"/>
                </a:cxn>
                <a:cxn ang="0">
                  <a:pos x="25" y="75"/>
                </a:cxn>
                <a:cxn ang="0">
                  <a:pos x="30" y="4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147">
                  <a:moveTo>
                    <a:pt x="24" y="5"/>
                  </a:moveTo>
                  <a:lnTo>
                    <a:pt x="24" y="5"/>
                  </a:lnTo>
                  <a:lnTo>
                    <a:pt x="21" y="40"/>
                  </a:lnTo>
                  <a:lnTo>
                    <a:pt x="16" y="74"/>
                  </a:lnTo>
                  <a:lnTo>
                    <a:pt x="9" y="10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10"/>
                  </a:lnTo>
                  <a:lnTo>
                    <a:pt x="25" y="75"/>
                  </a:lnTo>
                  <a:lnTo>
                    <a:pt x="30" y="4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7" name="Freeform 868"/>
            <p:cNvSpPr/>
            <p:nvPr/>
          </p:nvSpPr>
          <p:spPr bwMode="auto">
            <a:xfrm>
              <a:off x="4611688" y="1601788"/>
              <a:ext cx="19050" cy="793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40"/>
                </a:cxn>
                <a:cxn ang="0">
                  <a:pos x="11" y="75"/>
                </a:cxn>
                <a:cxn ang="0">
                  <a:pos x="7" y="93"/>
                </a:cxn>
                <a:cxn ang="0">
                  <a:pos x="4" y="110"/>
                </a:cxn>
                <a:cxn ang="0">
                  <a:pos x="1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6" y="152"/>
                </a:cxn>
                <a:cxn ang="0">
                  <a:pos x="8" y="151"/>
                </a:cxn>
                <a:cxn ang="0">
                  <a:pos x="9" y="150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29"/>
                </a:cxn>
                <a:cxn ang="0">
                  <a:pos x="13" y="111"/>
                </a:cxn>
                <a:cxn ang="0">
                  <a:pos x="16" y="94"/>
                </a:cxn>
                <a:cxn ang="0">
                  <a:pos x="20" y="76"/>
                </a:cxn>
                <a:cxn ang="0">
                  <a:pos x="29" y="41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152">
                  <a:moveTo>
                    <a:pt x="29" y="4"/>
                  </a:moveTo>
                  <a:lnTo>
                    <a:pt x="29" y="4"/>
                  </a:lnTo>
                  <a:lnTo>
                    <a:pt x="19" y="40"/>
                  </a:lnTo>
                  <a:lnTo>
                    <a:pt x="11" y="75"/>
                  </a:lnTo>
                  <a:lnTo>
                    <a:pt x="7" y="93"/>
                  </a:lnTo>
                  <a:lnTo>
                    <a:pt x="4" y="110"/>
                  </a:lnTo>
                  <a:lnTo>
                    <a:pt x="1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6" y="152"/>
                  </a:lnTo>
                  <a:lnTo>
                    <a:pt x="8" y="151"/>
                  </a:lnTo>
                  <a:lnTo>
                    <a:pt x="9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29"/>
                  </a:lnTo>
                  <a:lnTo>
                    <a:pt x="13" y="111"/>
                  </a:lnTo>
                  <a:lnTo>
                    <a:pt x="16" y="94"/>
                  </a:lnTo>
                  <a:lnTo>
                    <a:pt x="20" y="76"/>
                  </a:lnTo>
                  <a:lnTo>
                    <a:pt x="29" y="41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8" name="Freeform 869"/>
            <p:cNvSpPr/>
            <p:nvPr/>
          </p:nvSpPr>
          <p:spPr bwMode="auto">
            <a:xfrm>
              <a:off x="4629151" y="1573213"/>
              <a:ext cx="30163" cy="1381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42" y="10"/>
                </a:cxn>
                <a:cxn ang="0">
                  <a:pos x="36" y="19"/>
                </a:cxn>
                <a:cxn ang="0">
                  <a:pos x="32" y="30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19" y="77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8" y="131"/>
                </a:cxn>
                <a:cxn ang="0">
                  <a:pos x="6" y="149"/>
                </a:cxn>
                <a:cxn ang="0">
                  <a:pos x="2" y="185"/>
                </a:cxn>
                <a:cxn ang="0">
                  <a:pos x="1" y="221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" y="259"/>
                </a:cxn>
                <a:cxn ang="0">
                  <a:pos x="2" y="260"/>
                </a:cxn>
                <a:cxn ang="0">
                  <a:pos x="3" y="261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10" y="257"/>
                </a:cxn>
                <a:cxn ang="0">
                  <a:pos x="10" y="257"/>
                </a:cxn>
                <a:cxn ang="0">
                  <a:pos x="10" y="226"/>
                </a:cxn>
                <a:cxn ang="0">
                  <a:pos x="12" y="193"/>
                </a:cxn>
                <a:cxn ang="0">
                  <a:pos x="15" y="162"/>
                </a:cxn>
                <a:cxn ang="0">
                  <a:pos x="18" y="131"/>
                </a:cxn>
                <a:cxn ang="0">
                  <a:pos x="18" y="131"/>
                </a:cxn>
                <a:cxn ang="0">
                  <a:pos x="20" y="115"/>
                </a:cxn>
                <a:cxn ang="0">
                  <a:pos x="25" y="98"/>
                </a:cxn>
                <a:cxn ang="0">
                  <a:pos x="33" y="66"/>
                </a:cxn>
                <a:cxn ang="0">
                  <a:pos x="33" y="66"/>
                </a:cxn>
                <a:cxn ang="0">
                  <a:pos x="36" y="50"/>
                </a:cxn>
                <a:cxn ang="0">
                  <a:pos x="40" y="36"/>
                </a:cxn>
                <a:cxn ang="0">
                  <a:pos x="43" y="28"/>
                </a:cxn>
                <a:cxn ang="0">
                  <a:pos x="46" y="21"/>
                </a:cxn>
                <a:cxn ang="0">
                  <a:pos x="51" y="14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261">
                  <a:moveTo>
                    <a:pt x="49" y="1"/>
                  </a:moveTo>
                  <a:lnTo>
                    <a:pt x="49" y="1"/>
                  </a:lnTo>
                  <a:lnTo>
                    <a:pt x="42" y="10"/>
                  </a:lnTo>
                  <a:lnTo>
                    <a:pt x="36" y="19"/>
                  </a:lnTo>
                  <a:lnTo>
                    <a:pt x="32" y="30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19" y="77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8" y="131"/>
                  </a:lnTo>
                  <a:lnTo>
                    <a:pt x="6" y="149"/>
                  </a:lnTo>
                  <a:lnTo>
                    <a:pt x="2" y="185"/>
                  </a:lnTo>
                  <a:lnTo>
                    <a:pt x="1" y="221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1" y="259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10" y="257"/>
                  </a:lnTo>
                  <a:lnTo>
                    <a:pt x="10" y="257"/>
                  </a:lnTo>
                  <a:lnTo>
                    <a:pt x="10" y="226"/>
                  </a:lnTo>
                  <a:lnTo>
                    <a:pt x="12" y="193"/>
                  </a:lnTo>
                  <a:lnTo>
                    <a:pt x="15" y="162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0" y="115"/>
                  </a:lnTo>
                  <a:lnTo>
                    <a:pt x="25" y="9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50"/>
                  </a:lnTo>
                  <a:lnTo>
                    <a:pt x="40" y="36"/>
                  </a:lnTo>
                  <a:lnTo>
                    <a:pt x="43" y="28"/>
                  </a:lnTo>
                  <a:lnTo>
                    <a:pt x="46" y="21"/>
                  </a:lnTo>
                  <a:lnTo>
                    <a:pt x="51" y="1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9" name="Freeform 870"/>
            <p:cNvSpPr/>
            <p:nvPr/>
          </p:nvSpPr>
          <p:spPr bwMode="auto">
            <a:xfrm>
              <a:off x="4648201" y="1558926"/>
              <a:ext cx="53975" cy="182563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7" y="5"/>
                </a:cxn>
                <a:cxn ang="0">
                  <a:pos x="83" y="9"/>
                </a:cxn>
                <a:cxn ang="0">
                  <a:pos x="79" y="13"/>
                </a:cxn>
                <a:cxn ang="0">
                  <a:pos x="76" y="18"/>
                </a:cxn>
                <a:cxn ang="0">
                  <a:pos x="70" y="30"/>
                </a:cxn>
                <a:cxn ang="0">
                  <a:pos x="65" y="42"/>
                </a:cxn>
                <a:cxn ang="0">
                  <a:pos x="65" y="42"/>
                </a:cxn>
                <a:cxn ang="0">
                  <a:pos x="50" y="92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30" y="168"/>
                </a:cxn>
                <a:cxn ang="0">
                  <a:pos x="25" y="193"/>
                </a:cxn>
                <a:cxn ang="0">
                  <a:pos x="16" y="245"/>
                </a:cxn>
                <a:cxn ang="0">
                  <a:pos x="16" y="245"/>
                </a:cxn>
                <a:cxn ang="0">
                  <a:pos x="5" y="294"/>
                </a:cxn>
                <a:cxn ang="0">
                  <a:pos x="2" y="318"/>
                </a:cxn>
                <a:cxn ang="0">
                  <a:pos x="0" y="343"/>
                </a:cxn>
                <a:cxn ang="0">
                  <a:pos x="0" y="343"/>
                </a:cxn>
                <a:cxn ang="0">
                  <a:pos x="0" y="345"/>
                </a:cxn>
                <a:cxn ang="0">
                  <a:pos x="1" y="346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8" y="346"/>
                </a:cxn>
                <a:cxn ang="0">
                  <a:pos x="9" y="345"/>
                </a:cxn>
                <a:cxn ang="0">
                  <a:pos x="9" y="343"/>
                </a:cxn>
                <a:cxn ang="0">
                  <a:pos x="9" y="343"/>
                </a:cxn>
                <a:cxn ang="0">
                  <a:pos x="10" y="321"/>
                </a:cxn>
                <a:cxn ang="0">
                  <a:pos x="14" y="300"/>
                </a:cxn>
                <a:cxn ang="0">
                  <a:pos x="17" y="278"/>
                </a:cxn>
                <a:cxn ang="0">
                  <a:pos x="21" y="257"/>
                </a:cxn>
                <a:cxn ang="0">
                  <a:pos x="30" y="214"/>
                </a:cxn>
                <a:cxn ang="0">
                  <a:pos x="39" y="172"/>
                </a:cxn>
                <a:cxn ang="0">
                  <a:pos x="39" y="172"/>
                </a:cxn>
                <a:cxn ang="0">
                  <a:pos x="45" y="149"/>
                </a:cxn>
                <a:cxn ang="0">
                  <a:pos x="51" y="126"/>
                </a:cxn>
                <a:cxn ang="0">
                  <a:pos x="63" y="80"/>
                </a:cxn>
                <a:cxn ang="0">
                  <a:pos x="63" y="80"/>
                </a:cxn>
                <a:cxn ang="0">
                  <a:pos x="69" y="62"/>
                </a:cxn>
                <a:cxn ang="0">
                  <a:pos x="72" y="51"/>
                </a:cxn>
                <a:cxn ang="0">
                  <a:pos x="75" y="41"/>
                </a:cxn>
                <a:cxn ang="0">
                  <a:pos x="79" y="32"/>
                </a:cxn>
                <a:cxn ang="0">
                  <a:pos x="84" y="22"/>
                </a:cxn>
                <a:cxn ang="0">
                  <a:pos x="90" y="15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100" y="8"/>
                </a:cxn>
                <a:cxn ang="0">
                  <a:pos x="100" y="6"/>
                </a:cxn>
                <a:cxn ang="0">
                  <a:pos x="100" y="4"/>
                </a:cxn>
                <a:cxn ang="0">
                  <a:pos x="100" y="3"/>
                </a:cxn>
                <a:cxn ang="0">
                  <a:pos x="99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347">
                  <a:moveTo>
                    <a:pt x="93" y="1"/>
                  </a:moveTo>
                  <a:lnTo>
                    <a:pt x="93" y="1"/>
                  </a:lnTo>
                  <a:lnTo>
                    <a:pt x="87" y="5"/>
                  </a:lnTo>
                  <a:lnTo>
                    <a:pt x="83" y="9"/>
                  </a:lnTo>
                  <a:lnTo>
                    <a:pt x="79" y="13"/>
                  </a:lnTo>
                  <a:lnTo>
                    <a:pt x="76" y="18"/>
                  </a:lnTo>
                  <a:lnTo>
                    <a:pt x="70" y="30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50" y="9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0" y="168"/>
                  </a:lnTo>
                  <a:lnTo>
                    <a:pt x="25" y="193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5" y="294"/>
                  </a:lnTo>
                  <a:lnTo>
                    <a:pt x="2" y="318"/>
                  </a:lnTo>
                  <a:lnTo>
                    <a:pt x="0" y="343"/>
                  </a:lnTo>
                  <a:lnTo>
                    <a:pt x="0" y="343"/>
                  </a:lnTo>
                  <a:lnTo>
                    <a:pt x="0" y="345"/>
                  </a:lnTo>
                  <a:lnTo>
                    <a:pt x="1" y="346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8" y="346"/>
                  </a:lnTo>
                  <a:lnTo>
                    <a:pt x="9" y="345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10" y="321"/>
                  </a:lnTo>
                  <a:lnTo>
                    <a:pt x="14" y="300"/>
                  </a:lnTo>
                  <a:lnTo>
                    <a:pt x="17" y="278"/>
                  </a:lnTo>
                  <a:lnTo>
                    <a:pt x="21" y="257"/>
                  </a:lnTo>
                  <a:lnTo>
                    <a:pt x="30" y="214"/>
                  </a:lnTo>
                  <a:lnTo>
                    <a:pt x="39" y="172"/>
                  </a:lnTo>
                  <a:lnTo>
                    <a:pt x="39" y="172"/>
                  </a:lnTo>
                  <a:lnTo>
                    <a:pt x="45" y="149"/>
                  </a:lnTo>
                  <a:lnTo>
                    <a:pt x="51" y="126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9" y="62"/>
                  </a:lnTo>
                  <a:lnTo>
                    <a:pt x="72" y="51"/>
                  </a:lnTo>
                  <a:lnTo>
                    <a:pt x="75" y="41"/>
                  </a:lnTo>
                  <a:lnTo>
                    <a:pt x="79" y="32"/>
                  </a:lnTo>
                  <a:lnTo>
                    <a:pt x="84" y="22"/>
                  </a:lnTo>
                  <a:lnTo>
                    <a:pt x="90" y="15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0" name="Freeform 871"/>
            <p:cNvSpPr/>
            <p:nvPr/>
          </p:nvSpPr>
          <p:spPr bwMode="auto">
            <a:xfrm>
              <a:off x="4673601" y="1576388"/>
              <a:ext cx="50800" cy="1905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8" y="24"/>
                </a:cxn>
                <a:cxn ang="0">
                  <a:pos x="70" y="46"/>
                </a:cxn>
                <a:cxn ang="0">
                  <a:pos x="62" y="69"/>
                </a:cxn>
                <a:cxn ang="0">
                  <a:pos x="55" y="92"/>
                </a:cxn>
                <a:cxn ang="0">
                  <a:pos x="42" y="139"/>
                </a:cxn>
                <a:cxn ang="0">
                  <a:pos x="30" y="185"/>
                </a:cxn>
                <a:cxn ang="0">
                  <a:pos x="30" y="185"/>
                </a:cxn>
                <a:cxn ang="0">
                  <a:pos x="24" y="211"/>
                </a:cxn>
                <a:cxn ang="0">
                  <a:pos x="17" y="237"/>
                </a:cxn>
                <a:cxn ang="0">
                  <a:pos x="7" y="288"/>
                </a:cxn>
                <a:cxn ang="0">
                  <a:pos x="7" y="288"/>
                </a:cxn>
                <a:cxn ang="0">
                  <a:pos x="4" y="306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1" y="349"/>
                </a:cxn>
                <a:cxn ang="0">
                  <a:pos x="2" y="357"/>
                </a:cxn>
                <a:cxn ang="0">
                  <a:pos x="2" y="357"/>
                </a:cxn>
                <a:cxn ang="0">
                  <a:pos x="3" y="359"/>
                </a:cxn>
                <a:cxn ang="0">
                  <a:pos x="4" y="361"/>
                </a:cxn>
                <a:cxn ang="0">
                  <a:pos x="6" y="361"/>
                </a:cxn>
                <a:cxn ang="0">
                  <a:pos x="7" y="361"/>
                </a:cxn>
                <a:cxn ang="0">
                  <a:pos x="10" y="358"/>
                </a:cxn>
                <a:cxn ang="0">
                  <a:pos x="11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0" y="346"/>
                </a:cxn>
                <a:cxn ang="0">
                  <a:pos x="9" y="337"/>
                </a:cxn>
                <a:cxn ang="0">
                  <a:pos x="10" y="327"/>
                </a:cxn>
                <a:cxn ang="0">
                  <a:pos x="11" y="318"/>
                </a:cxn>
                <a:cxn ang="0">
                  <a:pos x="14" y="300"/>
                </a:cxn>
                <a:cxn ang="0">
                  <a:pos x="17" y="282"/>
                </a:cxn>
                <a:cxn ang="0">
                  <a:pos x="17" y="282"/>
                </a:cxn>
                <a:cxn ang="0">
                  <a:pos x="28" y="235"/>
                </a:cxn>
                <a:cxn ang="0">
                  <a:pos x="39" y="187"/>
                </a:cxn>
                <a:cxn ang="0">
                  <a:pos x="39" y="187"/>
                </a:cxn>
                <a:cxn ang="0">
                  <a:pos x="52" y="142"/>
                </a:cxn>
                <a:cxn ang="0">
                  <a:pos x="64" y="96"/>
                </a:cxn>
                <a:cxn ang="0">
                  <a:pos x="70" y="72"/>
                </a:cxn>
                <a:cxn ang="0">
                  <a:pos x="78" y="51"/>
                </a:cxn>
                <a:cxn ang="0">
                  <a:pos x="87" y="28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7" y="5"/>
                </a:cxn>
                <a:cxn ang="0">
                  <a:pos x="96" y="3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7" h="361">
                  <a:moveTo>
                    <a:pt x="88" y="2"/>
                  </a:moveTo>
                  <a:lnTo>
                    <a:pt x="88" y="2"/>
                  </a:lnTo>
                  <a:lnTo>
                    <a:pt x="78" y="24"/>
                  </a:lnTo>
                  <a:lnTo>
                    <a:pt x="70" y="46"/>
                  </a:lnTo>
                  <a:lnTo>
                    <a:pt x="62" y="69"/>
                  </a:lnTo>
                  <a:lnTo>
                    <a:pt x="55" y="92"/>
                  </a:lnTo>
                  <a:lnTo>
                    <a:pt x="42" y="139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24" y="211"/>
                  </a:lnTo>
                  <a:lnTo>
                    <a:pt x="17" y="237"/>
                  </a:lnTo>
                  <a:lnTo>
                    <a:pt x="7" y="288"/>
                  </a:lnTo>
                  <a:lnTo>
                    <a:pt x="7" y="288"/>
                  </a:lnTo>
                  <a:lnTo>
                    <a:pt x="4" y="306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1" y="349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3" y="359"/>
                  </a:lnTo>
                  <a:lnTo>
                    <a:pt x="4" y="361"/>
                  </a:lnTo>
                  <a:lnTo>
                    <a:pt x="6" y="361"/>
                  </a:lnTo>
                  <a:lnTo>
                    <a:pt x="7" y="361"/>
                  </a:lnTo>
                  <a:lnTo>
                    <a:pt x="10" y="358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0" y="346"/>
                  </a:lnTo>
                  <a:lnTo>
                    <a:pt x="9" y="337"/>
                  </a:lnTo>
                  <a:lnTo>
                    <a:pt x="10" y="327"/>
                  </a:lnTo>
                  <a:lnTo>
                    <a:pt x="11" y="318"/>
                  </a:lnTo>
                  <a:lnTo>
                    <a:pt x="14" y="300"/>
                  </a:lnTo>
                  <a:lnTo>
                    <a:pt x="17" y="282"/>
                  </a:lnTo>
                  <a:lnTo>
                    <a:pt x="17" y="282"/>
                  </a:lnTo>
                  <a:lnTo>
                    <a:pt x="28" y="235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52" y="142"/>
                  </a:lnTo>
                  <a:lnTo>
                    <a:pt x="64" y="96"/>
                  </a:lnTo>
                  <a:lnTo>
                    <a:pt x="70" y="72"/>
                  </a:lnTo>
                  <a:lnTo>
                    <a:pt x="78" y="51"/>
                  </a:lnTo>
                  <a:lnTo>
                    <a:pt x="87" y="28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7" y="5"/>
                  </a:lnTo>
                  <a:lnTo>
                    <a:pt x="96" y="3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1" name="Freeform 872"/>
            <p:cNvSpPr/>
            <p:nvPr/>
          </p:nvSpPr>
          <p:spPr bwMode="auto">
            <a:xfrm>
              <a:off x="4692651" y="1576388"/>
              <a:ext cx="61913" cy="204788"/>
            </a:xfrm>
            <a:custGeom>
              <a:avLst/>
              <a:gdLst/>
              <a:ahLst/>
              <a:cxnLst>
                <a:cxn ang="0">
                  <a:pos x="107" y="4"/>
                </a:cxn>
                <a:cxn ang="0">
                  <a:pos x="104" y="16"/>
                </a:cxn>
                <a:cxn ang="0">
                  <a:pos x="94" y="38"/>
                </a:cxn>
                <a:cxn ang="0">
                  <a:pos x="90" y="50"/>
                </a:cxn>
                <a:cxn ang="0">
                  <a:pos x="76" y="99"/>
                </a:cxn>
                <a:cxn ang="0">
                  <a:pos x="60" y="154"/>
                </a:cxn>
                <a:cxn ang="0">
                  <a:pos x="43" y="208"/>
                </a:cxn>
                <a:cxn ang="0">
                  <a:pos x="11" y="309"/>
                </a:cxn>
                <a:cxn ang="0">
                  <a:pos x="6" y="326"/>
                </a:cxn>
                <a:cxn ang="0">
                  <a:pos x="0" y="357"/>
                </a:cxn>
                <a:cxn ang="0">
                  <a:pos x="1" y="377"/>
                </a:cxn>
                <a:cxn ang="0">
                  <a:pos x="4" y="384"/>
                </a:cxn>
                <a:cxn ang="0">
                  <a:pos x="5" y="386"/>
                </a:cxn>
                <a:cxn ang="0">
                  <a:pos x="10" y="386"/>
                </a:cxn>
                <a:cxn ang="0">
                  <a:pos x="15" y="383"/>
                </a:cxn>
                <a:cxn ang="0">
                  <a:pos x="16" y="382"/>
                </a:cxn>
                <a:cxn ang="0">
                  <a:pos x="16" y="378"/>
                </a:cxn>
                <a:cxn ang="0">
                  <a:pos x="10" y="376"/>
                </a:cxn>
                <a:cxn ang="0">
                  <a:pos x="10" y="366"/>
                </a:cxn>
                <a:cxn ang="0">
                  <a:pos x="15" y="337"/>
                </a:cxn>
                <a:cxn ang="0">
                  <a:pos x="17" y="324"/>
                </a:cxn>
                <a:cxn ang="0">
                  <a:pos x="28" y="286"/>
                </a:cxn>
                <a:cxn ang="0">
                  <a:pos x="44" y="235"/>
                </a:cxn>
                <a:cxn ang="0">
                  <a:pos x="60" y="185"/>
                </a:cxn>
                <a:cxn ang="0">
                  <a:pos x="76" y="136"/>
                </a:cxn>
                <a:cxn ang="0">
                  <a:pos x="89" y="85"/>
                </a:cxn>
                <a:cxn ang="0">
                  <a:pos x="102" y="46"/>
                </a:cxn>
                <a:cxn ang="0">
                  <a:pos x="107" y="34"/>
                </a:cxn>
                <a:cxn ang="0">
                  <a:pos x="113" y="20"/>
                </a:cxn>
                <a:cxn ang="0">
                  <a:pos x="116" y="4"/>
                </a:cxn>
                <a:cxn ang="0">
                  <a:pos x="116" y="2"/>
                </a:cxn>
                <a:cxn ang="0">
                  <a:pos x="113" y="0"/>
                </a:cxn>
                <a:cxn ang="0">
                  <a:pos x="109" y="1"/>
                </a:cxn>
                <a:cxn ang="0">
                  <a:pos x="107" y="4"/>
                </a:cxn>
              </a:cxnLst>
              <a:rect l="0" t="0" r="r" b="b"/>
              <a:pathLst>
                <a:path w="116" h="386">
                  <a:moveTo>
                    <a:pt x="107" y="4"/>
                  </a:moveTo>
                  <a:lnTo>
                    <a:pt x="107" y="4"/>
                  </a:lnTo>
                  <a:lnTo>
                    <a:pt x="106" y="10"/>
                  </a:lnTo>
                  <a:lnTo>
                    <a:pt x="104" y="16"/>
                  </a:lnTo>
                  <a:lnTo>
                    <a:pt x="100" y="27"/>
                  </a:lnTo>
                  <a:lnTo>
                    <a:pt x="94" y="38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2" y="74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60" y="15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26" y="259"/>
                  </a:lnTo>
                  <a:lnTo>
                    <a:pt x="11" y="309"/>
                  </a:lnTo>
                  <a:lnTo>
                    <a:pt x="11" y="309"/>
                  </a:lnTo>
                  <a:lnTo>
                    <a:pt x="6" y="326"/>
                  </a:lnTo>
                  <a:lnTo>
                    <a:pt x="2" y="347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1" y="377"/>
                  </a:lnTo>
                  <a:lnTo>
                    <a:pt x="2" y="381"/>
                  </a:lnTo>
                  <a:lnTo>
                    <a:pt x="4" y="384"/>
                  </a:lnTo>
                  <a:lnTo>
                    <a:pt x="4" y="384"/>
                  </a:lnTo>
                  <a:lnTo>
                    <a:pt x="5" y="386"/>
                  </a:lnTo>
                  <a:lnTo>
                    <a:pt x="6" y="386"/>
                  </a:lnTo>
                  <a:lnTo>
                    <a:pt x="10" y="386"/>
                  </a:lnTo>
                  <a:lnTo>
                    <a:pt x="10" y="386"/>
                  </a:lnTo>
                  <a:lnTo>
                    <a:pt x="15" y="383"/>
                  </a:lnTo>
                  <a:lnTo>
                    <a:pt x="15" y="383"/>
                  </a:lnTo>
                  <a:lnTo>
                    <a:pt x="16" y="382"/>
                  </a:lnTo>
                  <a:lnTo>
                    <a:pt x="17" y="380"/>
                  </a:lnTo>
                  <a:lnTo>
                    <a:pt x="16" y="378"/>
                  </a:lnTo>
                  <a:lnTo>
                    <a:pt x="14" y="376"/>
                  </a:lnTo>
                  <a:lnTo>
                    <a:pt x="10" y="376"/>
                  </a:lnTo>
                  <a:lnTo>
                    <a:pt x="10" y="376"/>
                  </a:lnTo>
                  <a:lnTo>
                    <a:pt x="10" y="366"/>
                  </a:lnTo>
                  <a:lnTo>
                    <a:pt x="11" y="355"/>
                  </a:lnTo>
                  <a:lnTo>
                    <a:pt x="15" y="337"/>
                  </a:lnTo>
                  <a:lnTo>
                    <a:pt x="15" y="337"/>
                  </a:lnTo>
                  <a:lnTo>
                    <a:pt x="17" y="324"/>
                  </a:lnTo>
                  <a:lnTo>
                    <a:pt x="21" y="312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44" y="23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8" y="160"/>
                  </a:lnTo>
                  <a:lnTo>
                    <a:pt x="76" y="136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96" y="59"/>
                  </a:lnTo>
                  <a:lnTo>
                    <a:pt x="102" y="46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10" y="27"/>
                  </a:lnTo>
                  <a:lnTo>
                    <a:pt x="113" y="20"/>
                  </a:lnTo>
                  <a:lnTo>
                    <a:pt x="115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09" y="1"/>
                  </a:lnTo>
                  <a:lnTo>
                    <a:pt x="107" y="2"/>
                  </a:lnTo>
                  <a:lnTo>
                    <a:pt x="107" y="4"/>
                  </a:lnTo>
                  <a:lnTo>
                    <a:pt x="10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2" name="Freeform 873"/>
            <p:cNvSpPr/>
            <p:nvPr/>
          </p:nvSpPr>
          <p:spPr bwMode="auto">
            <a:xfrm>
              <a:off x="4725988" y="1582738"/>
              <a:ext cx="58738" cy="203200"/>
            </a:xfrm>
            <a:custGeom>
              <a:avLst/>
              <a:gdLst/>
              <a:ahLst/>
              <a:cxnLst>
                <a:cxn ang="0">
                  <a:pos x="103" y="2"/>
                </a:cxn>
                <a:cxn ang="0">
                  <a:pos x="91" y="19"/>
                </a:cxn>
                <a:cxn ang="0">
                  <a:pos x="84" y="38"/>
                </a:cxn>
                <a:cxn ang="0">
                  <a:pos x="74" y="77"/>
                </a:cxn>
                <a:cxn ang="0">
                  <a:pos x="66" y="105"/>
                </a:cxn>
                <a:cxn ang="0">
                  <a:pos x="50" y="161"/>
                </a:cxn>
                <a:cxn ang="0">
                  <a:pos x="42" y="188"/>
                </a:cxn>
                <a:cxn ang="0">
                  <a:pos x="27" y="244"/>
                </a:cxn>
                <a:cxn ang="0">
                  <a:pos x="15" y="301"/>
                </a:cxn>
                <a:cxn ang="0">
                  <a:pos x="4" y="339"/>
                </a:cxn>
                <a:cxn ang="0">
                  <a:pos x="1" y="358"/>
                </a:cxn>
                <a:cxn ang="0">
                  <a:pos x="2" y="378"/>
                </a:cxn>
                <a:cxn ang="0">
                  <a:pos x="2" y="380"/>
                </a:cxn>
                <a:cxn ang="0">
                  <a:pos x="5" y="382"/>
                </a:cxn>
                <a:cxn ang="0">
                  <a:pos x="10" y="381"/>
                </a:cxn>
                <a:cxn ang="0">
                  <a:pos x="11" y="378"/>
                </a:cxn>
                <a:cxn ang="0">
                  <a:pos x="11" y="375"/>
                </a:cxn>
                <a:cxn ang="0">
                  <a:pos x="11" y="356"/>
                </a:cxn>
                <a:cxn ang="0">
                  <a:pos x="15" y="334"/>
                </a:cxn>
                <a:cxn ang="0">
                  <a:pos x="26" y="294"/>
                </a:cxn>
                <a:cxn ang="0">
                  <a:pos x="37" y="246"/>
                </a:cxn>
                <a:cxn ang="0">
                  <a:pos x="49" y="199"/>
                </a:cxn>
                <a:cxn ang="0">
                  <a:pos x="61" y="153"/>
                </a:cxn>
                <a:cxn ang="0">
                  <a:pos x="75" y="106"/>
                </a:cxn>
                <a:cxn ang="0">
                  <a:pos x="91" y="54"/>
                </a:cxn>
                <a:cxn ang="0">
                  <a:pos x="98" y="30"/>
                </a:cxn>
                <a:cxn ang="0">
                  <a:pos x="102" y="20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0" y="3"/>
                </a:cxn>
                <a:cxn ang="0">
                  <a:pos x="108" y="1"/>
                </a:cxn>
                <a:cxn ang="0">
                  <a:pos x="105" y="1"/>
                </a:cxn>
                <a:cxn ang="0">
                  <a:pos x="103" y="2"/>
                </a:cxn>
              </a:cxnLst>
              <a:rect l="0" t="0" r="r" b="b"/>
              <a:pathLst>
                <a:path w="111" h="382">
                  <a:moveTo>
                    <a:pt x="103" y="2"/>
                  </a:moveTo>
                  <a:lnTo>
                    <a:pt x="103" y="2"/>
                  </a:lnTo>
                  <a:lnTo>
                    <a:pt x="97" y="11"/>
                  </a:lnTo>
                  <a:lnTo>
                    <a:pt x="91" y="19"/>
                  </a:lnTo>
                  <a:lnTo>
                    <a:pt x="87" y="28"/>
                  </a:lnTo>
                  <a:lnTo>
                    <a:pt x="84" y="38"/>
                  </a:lnTo>
                  <a:lnTo>
                    <a:pt x="80" y="57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66" y="105"/>
                  </a:lnTo>
                  <a:lnTo>
                    <a:pt x="58" y="133"/>
                  </a:lnTo>
                  <a:lnTo>
                    <a:pt x="50" y="161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33" y="216"/>
                  </a:lnTo>
                  <a:lnTo>
                    <a:pt x="27" y="244"/>
                  </a:lnTo>
                  <a:lnTo>
                    <a:pt x="15" y="301"/>
                  </a:lnTo>
                  <a:lnTo>
                    <a:pt x="15" y="301"/>
                  </a:lnTo>
                  <a:lnTo>
                    <a:pt x="10" y="320"/>
                  </a:lnTo>
                  <a:lnTo>
                    <a:pt x="4" y="339"/>
                  </a:lnTo>
                  <a:lnTo>
                    <a:pt x="2" y="349"/>
                  </a:lnTo>
                  <a:lnTo>
                    <a:pt x="1" y="358"/>
                  </a:lnTo>
                  <a:lnTo>
                    <a:pt x="0" y="368"/>
                  </a:lnTo>
                  <a:lnTo>
                    <a:pt x="2" y="378"/>
                  </a:lnTo>
                  <a:lnTo>
                    <a:pt x="2" y="378"/>
                  </a:lnTo>
                  <a:lnTo>
                    <a:pt x="2" y="380"/>
                  </a:lnTo>
                  <a:lnTo>
                    <a:pt x="4" y="381"/>
                  </a:lnTo>
                  <a:lnTo>
                    <a:pt x="5" y="382"/>
                  </a:lnTo>
                  <a:lnTo>
                    <a:pt x="7" y="381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1" y="378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0" y="366"/>
                  </a:lnTo>
                  <a:lnTo>
                    <a:pt x="11" y="356"/>
                  </a:lnTo>
                  <a:lnTo>
                    <a:pt x="12" y="345"/>
                  </a:lnTo>
                  <a:lnTo>
                    <a:pt x="15" y="334"/>
                  </a:lnTo>
                  <a:lnTo>
                    <a:pt x="21" y="313"/>
                  </a:lnTo>
                  <a:lnTo>
                    <a:pt x="26" y="294"/>
                  </a:lnTo>
                  <a:lnTo>
                    <a:pt x="26" y="294"/>
                  </a:lnTo>
                  <a:lnTo>
                    <a:pt x="37" y="246"/>
                  </a:lnTo>
                  <a:lnTo>
                    <a:pt x="43" y="222"/>
                  </a:lnTo>
                  <a:lnTo>
                    <a:pt x="49" y="199"/>
                  </a:lnTo>
                  <a:lnTo>
                    <a:pt x="49" y="199"/>
                  </a:lnTo>
                  <a:lnTo>
                    <a:pt x="61" y="153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6" y="42"/>
                  </a:lnTo>
                  <a:lnTo>
                    <a:pt x="98" y="30"/>
                  </a:lnTo>
                  <a:lnTo>
                    <a:pt x="100" y="25"/>
                  </a:lnTo>
                  <a:lnTo>
                    <a:pt x="102" y="20"/>
                  </a:lnTo>
                  <a:lnTo>
                    <a:pt x="105" y="15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1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3" y="2"/>
                  </a:lnTo>
                  <a:lnTo>
                    <a:pt x="10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3" name="Freeform 874"/>
            <p:cNvSpPr/>
            <p:nvPr/>
          </p:nvSpPr>
          <p:spPr bwMode="auto">
            <a:xfrm>
              <a:off x="4762501" y="1589088"/>
              <a:ext cx="49213" cy="16827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7" y="19"/>
                </a:cxn>
                <a:cxn ang="0">
                  <a:pos x="70" y="37"/>
                </a:cxn>
                <a:cxn ang="0">
                  <a:pos x="64" y="56"/>
                </a:cxn>
                <a:cxn ang="0">
                  <a:pos x="59" y="74"/>
                </a:cxn>
                <a:cxn ang="0">
                  <a:pos x="49" y="112"/>
                </a:cxn>
                <a:cxn ang="0">
                  <a:pos x="40" y="150"/>
                </a:cxn>
                <a:cxn ang="0">
                  <a:pos x="40" y="15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2" y="318"/>
                </a:cxn>
                <a:cxn ang="0">
                  <a:pos x="4" y="318"/>
                </a:cxn>
                <a:cxn ang="0">
                  <a:pos x="6" y="318"/>
                </a:cxn>
                <a:cxn ang="0">
                  <a:pos x="6" y="318"/>
                </a:cxn>
                <a:cxn ang="0">
                  <a:pos x="9" y="317"/>
                </a:cxn>
                <a:cxn ang="0">
                  <a:pos x="10" y="315"/>
                </a:cxn>
                <a:cxn ang="0">
                  <a:pos x="11" y="313"/>
                </a:cxn>
                <a:cxn ang="0">
                  <a:pos x="10" y="311"/>
                </a:cxn>
                <a:cxn ang="0">
                  <a:pos x="10" y="311"/>
                </a:cxn>
                <a:cxn ang="0">
                  <a:pos x="47" y="160"/>
                </a:cxn>
                <a:cxn ang="0">
                  <a:pos x="47" y="160"/>
                </a:cxn>
                <a:cxn ang="0">
                  <a:pos x="57" y="122"/>
                </a:cxn>
                <a:cxn ang="0">
                  <a:pos x="66" y="82"/>
                </a:cxn>
                <a:cxn ang="0">
                  <a:pos x="71" y="63"/>
                </a:cxn>
                <a:cxn ang="0">
                  <a:pos x="77" y="43"/>
                </a:cxn>
                <a:cxn ang="0">
                  <a:pos x="86" y="25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4" h="318">
                  <a:moveTo>
                    <a:pt x="86" y="2"/>
                  </a:moveTo>
                  <a:lnTo>
                    <a:pt x="86" y="2"/>
                  </a:lnTo>
                  <a:lnTo>
                    <a:pt x="77" y="19"/>
                  </a:lnTo>
                  <a:lnTo>
                    <a:pt x="70" y="37"/>
                  </a:lnTo>
                  <a:lnTo>
                    <a:pt x="64" y="56"/>
                  </a:lnTo>
                  <a:lnTo>
                    <a:pt x="59" y="74"/>
                  </a:lnTo>
                  <a:lnTo>
                    <a:pt x="49" y="112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2" y="318"/>
                  </a:lnTo>
                  <a:lnTo>
                    <a:pt x="4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9" y="317"/>
                  </a:lnTo>
                  <a:lnTo>
                    <a:pt x="10" y="315"/>
                  </a:lnTo>
                  <a:lnTo>
                    <a:pt x="11" y="313"/>
                  </a:lnTo>
                  <a:lnTo>
                    <a:pt x="10" y="311"/>
                  </a:lnTo>
                  <a:lnTo>
                    <a:pt x="10" y="311"/>
                  </a:lnTo>
                  <a:lnTo>
                    <a:pt x="47" y="160"/>
                  </a:lnTo>
                  <a:lnTo>
                    <a:pt x="47" y="160"/>
                  </a:lnTo>
                  <a:lnTo>
                    <a:pt x="57" y="122"/>
                  </a:lnTo>
                  <a:lnTo>
                    <a:pt x="66" y="82"/>
                  </a:lnTo>
                  <a:lnTo>
                    <a:pt x="71" y="63"/>
                  </a:lnTo>
                  <a:lnTo>
                    <a:pt x="77" y="43"/>
                  </a:lnTo>
                  <a:lnTo>
                    <a:pt x="86" y="25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4" name="Freeform 875"/>
            <p:cNvSpPr/>
            <p:nvPr/>
          </p:nvSpPr>
          <p:spPr bwMode="auto">
            <a:xfrm>
              <a:off x="4792663" y="1601788"/>
              <a:ext cx="31750" cy="13017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20"/>
                </a:cxn>
                <a:cxn ang="0">
                  <a:pos x="49" y="35"/>
                </a:cxn>
                <a:cxn ang="0">
                  <a:pos x="44" y="64"/>
                </a:cxn>
                <a:cxn ang="0">
                  <a:pos x="31" y="122"/>
                </a:cxn>
                <a:cxn ang="0">
                  <a:pos x="31" y="122"/>
                </a:cxn>
                <a:cxn ang="0">
                  <a:pos x="25" y="152"/>
                </a:cxn>
                <a:cxn ang="0">
                  <a:pos x="18" y="182"/>
                </a:cxn>
                <a:cxn ang="0">
                  <a:pos x="10" y="211"/>
                </a:cxn>
                <a:cxn ang="0">
                  <a:pos x="6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3" y="247"/>
                </a:cxn>
                <a:cxn ang="0">
                  <a:pos x="4" y="247"/>
                </a:cxn>
                <a:cxn ang="0">
                  <a:pos x="6" y="247"/>
                </a:cxn>
                <a:cxn ang="0">
                  <a:pos x="7" y="247"/>
                </a:cxn>
                <a:cxn ang="0">
                  <a:pos x="8" y="245"/>
                </a:cxn>
                <a:cxn ang="0">
                  <a:pos x="8" y="245"/>
                </a:cxn>
                <a:cxn ang="0">
                  <a:pos x="14" y="231"/>
                </a:cxn>
                <a:cxn ang="0">
                  <a:pos x="19" y="215"/>
                </a:cxn>
                <a:cxn ang="0">
                  <a:pos x="28" y="185"/>
                </a:cxn>
                <a:cxn ang="0">
                  <a:pos x="34" y="155"/>
                </a:cxn>
                <a:cxn ang="0">
                  <a:pos x="40" y="124"/>
                </a:cxn>
                <a:cxn ang="0">
                  <a:pos x="40" y="124"/>
                </a:cxn>
                <a:cxn ang="0">
                  <a:pos x="54" y="65"/>
                </a:cxn>
                <a:cxn ang="0">
                  <a:pos x="59" y="36"/>
                </a:cxn>
                <a:cxn ang="0">
                  <a:pos x="61" y="20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2"/>
                </a:cxn>
                <a:cxn ang="0">
                  <a:pos x="52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1" h="247">
                  <a:moveTo>
                    <a:pt x="51" y="5"/>
                  </a:moveTo>
                  <a:lnTo>
                    <a:pt x="51" y="5"/>
                  </a:lnTo>
                  <a:lnTo>
                    <a:pt x="51" y="20"/>
                  </a:lnTo>
                  <a:lnTo>
                    <a:pt x="49" y="35"/>
                  </a:lnTo>
                  <a:lnTo>
                    <a:pt x="44" y="64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25" y="152"/>
                  </a:lnTo>
                  <a:lnTo>
                    <a:pt x="18" y="182"/>
                  </a:lnTo>
                  <a:lnTo>
                    <a:pt x="10" y="211"/>
                  </a:lnTo>
                  <a:lnTo>
                    <a:pt x="6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3" y="247"/>
                  </a:lnTo>
                  <a:lnTo>
                    <a:pt x="4" y="247"/>
                  </a:lnTo>
                  <a:lnTo>
                    <a:pt x="6" y="247"/>
                  </a:lnTo>
                  <a:lnTo>
                    <a:pt x="7" y="247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14" y="231"/>
                  </a:lnTo>
                  <a:lnTo>
                    <a:pt x="19" y="215"/>
                  </a:lnTo>
                  <a:lnTo>
                    <a:pt x="28" y="185"/>
                  </a:lnTo>
                  <a:lnTo>
                    <a:pt x="34" y="155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54" y="65"/>
                  </a:lnTo>
                  <a:lnTo>
                    <a:pt x="59" y="36"/>
                  </a:lnTo>
                  <a:lnTo>
                    <a:pt x="61" y="2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2"/>
                  </a:lnTo>
                  <a:lnTo>
                    <a:pt x="52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5" name="Freeform 876"/>
            <p:cNvSpPr/>
            <p:nvPr/>
          </p:nvSpPr>
          <p:spPr bwMode="auto">
            <a:xfrm>
              <a:off x="4830763" y="1595438"/>
              <a:ext cx="12700" cy="904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26"/>
                </a:cxn>
                <a:cxn ang="0">
                  <a:pos x="13" y="46"/>
                </a:cxn>
                <a:cxn ang="0">
                  <a:pos x="8" y="86"/>
                </a:cxn>
                <a:cxn ang="0">
                  <a:pos x="0" y="167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9" y="167"/>
                </a:cxn>
                <a:cxn ang="0">
                  <a:pos x="9" y="167"/>
                </a:cxn>
                <a:cxn ang="0">
                  <a:pos x="18" y="86"/>
                </a:cxn>
                <a:cxn ang="0">
                  <a:pos x="22" y="46"/>
                </a:cxn>
                <a:cxn ang="0">
                  <a:pos x="23" y="26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4" h="171">
                  <a:moveTo>
                    <a:pt x="14" y="5"/>
                  </a:moveTo>
                  <a:lnTo>
                    <a:pt x="14" y="5"/>
                  </a:lnTo>
                  <a:lnTo>
                    <a:pt x="14" y="26"/>
                  </a:lnTo>
                  <a:lnTo>
                    <a:pt x="13" y="46"/>
                  </a:lnTo>
                  <a:lnTo>
                    <a:pt x="8" y="86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18" y="86"/>
                  </a:lnTo>
                  <a:lnTo>
                    <a:pt x="22" y="46"/>
                  </a:lnTo>
                  <a:lnTo>
                    <a:pt x="23" y="26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6" name="Freeform 877"/>
            <p:cNvSpPr/>
            <p:nvPr/>
          </p:nvSpPr>
          <p:spPr bwMode="auto">
            <a:xfrm>
              <a:off x="4433888" y="1717676"/>
              <a:ext cx="20638" cy="2381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3" y="10"/>
                </a:cxn>
                <a:cxn ang="0">
                  <a:pos x="12" y="20"/>
                </a:cxn>
                <a:cxn ang="0">
                  <a:pos x="8" y="25"/>
                </a:cxn>
                <a:cxn ang="0">
                  <a:pos x="4" y="30"/>
                </a:cxn>
                <a:cxn ang="0">
                  <a:pos x="1" y="3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7"/>
                </a:cxn>
                <a:cxn ang="0">
                  <a:pos x="13" y="32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47">
                  <a:moveTo>
                    <a:pt x="33" y="1"/>
                  </a:moveTo>
                  <a:lnTo>
                    <a:pt x="33" y="1"/>
                  </a:lnTo>
                  <a:lnTo>
                    <a:pt x="23" y="10"/>
                  </a:lnTo>
                  <a:lnTo>
                    <a:pt x="12" y="20"/>
                  </a:lnTo>
                  <a:lnTo>
                    <a:pt x="8" y="25"/>
                  </a:lnTo>
                  <a:lnTo>
                    <a:pt x="4" y="30"/>
                  </a:lnTo>
                  <a:lnTo>
                    <a:pt x="1" y="36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7" name="Freeform 878"/>
            <p:cNvSpPr/>
            <p:nvPr/>
          </p:nvSpPr>
          <p:spPr bwMode="auto">
            <a:xfrm>
              <a:off x="4479926" y="1717676"/>
              <a:ext cx="15875" cy="34925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1" y="17"/>
                </a:cxn>
                <a:cxn ang="0">
                  <a:pos x="5" y="30"/>
                </a:cxn>
                <a:cxn ang="0">
                  <a:pos x="3" y="37"/>
                </a:cxn>
                <a:cxn ang="0">
                  <a:pos x="1" y="46"/>
                </a:cxn>
                <a:cxn ang="0">
                  <a:pos x="0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0" y="47"/>
                </a:cxn>
                <a:cxn ang="0">
                  <a:pos x="14" y="33"/>
                </a:cxn>
                <a:cxn ang="0">
                  <a:pos x="20" y="20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8" h="67">
                  <a:moveTo>
                    <a:pt x="20" y="2"/>
                  </a:moveTo>
                  <a:lnTo>
                    <a:pt x="20" y="2"/>
                  </a:lnTo>
                  <a:lnTo>
                    <a:pt x="11" y="17"/>
                  </a:lnTo>
                  <a:lnTo>
                    <a:pt x="5" y="30"/>
                  </a:lnTo>
                  <a:lnTo>
                    <a:pt x="3" y="37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47"/>
                  </a:lnTo>
                  <a:lnTo>
                    <a:pt x="14" y="33"/>
                  </a:lnTo>
                  <a:lnTo>
                    <a:pt x="20" y="2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8" name="Freeform 879"/>
            <p:cNvSpPr/>
            <p:nvPr/>
          </p:nvSpPr>
          <p:spPr bwMode="auto">
            <a:xfrm>
              <a:off x="4521201" y="1730376"/>
              <a:ext cx="17463" cy="3492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19" y="18"/>
                </a:cxn>
                <a:cxn ang="0">
                  <a:pos x="14" y="3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22" y="35"/>
                </a:cxn>
                <a:cxn ang="0">
                  <a:pos x="29" y="21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5" h="66">
                  <a:moveTo>
                    <a:pt x="25" y="4"/>
                  </a:moveTo>
                  <a:lnTo>
                    <a:pt x="25" y="4"/>
                  </a:lnTo>
                  <a:lnTo>
                    <a:pt x="19" y="18"/>
                  </a:lnTo>
                  <a:lnTo>
                    <a:pt x="14" y="3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22" y="35"/>
                  </a:lnTo>
                  <a:lnTo>
                    <a:pt x="29" y="21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9" name="Freeform 880"/>
            <p:cNvSpPr/>
            <p:nvPr/>
          </p:nvSpPr>
          <p:spPr bwMode="auto">
            <a:xfrm>
              <a:off x="4184651" y="1482726"/>
              <a:ext cx="15875" cy="3810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0" y="3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2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9" y="38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9" y="4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72">
                  <a:moveTo>
                    <a:pt x="20" y="4"/>
                  </a:moveTo>
                  <a:lnTo>
                    <a:pt x="20" y="4"/>
                  </a:lnTo>
                  <a:lnTo>
                    <a:pt x="10" y="3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9" y="3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0" name="Freeform 881"/>
            <p:cNvSpPr/>
            <p:nvPr/>
          </p:nvSpPr>
          <p:spPr bwMode="auto">
            <a:xfrm>
              <a:off x="4214813" y="1498601"/>
              <a:ext cx="7938" cy="254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3" y="12"/>
                </a:cxn>
                <a:cxn ang="0">
                  <a:pos x="1" y="21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0" y="33"/>
                </a:cxn>
                <a:cxn ang="0">
                  <a:pos x="11" y="25"/>
                </a:cxn>
                <a:cxn ang="0">
                  <a:pos x="13" y="15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6" h="47">
                  <a:moveTo>
                    <a:pt x="8" y="2"/>
                  </a:moveTo>
                  <a:lnTo>
                    <a:pt x="8" y="2"/>
                  </a:lnTo>
                  <a:lnTo>
                    <a:pt x="3" y="12"/>
                  </a:lnTo>
                  <a:lnTo>
                    <a:pt x="1" y="21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33"/>
                  </a:lnTo>
                  <a:lnTo>
                    <a:pt x="11" y="25"/>
                  </a:lnTo>
                  <a:lnTo>
                    <a:pt x="13" y="1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1" name="Freeform 882"/>
            <p:cNvSpPr/>
            <p:nvPr/>
          </p:nvSpPr>
          <p:spPr bwMode="auto">
            <a:xfrm>
              <a:off x="4244976" y="1498601"/>
              <a:ext cx="9525" cy="25400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5" y="14"/>
                </a:cxn>
                <a:cxn ang="0">
                  <a:pos x="3" y="24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1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2" y="33"/>
                </a:cxn>
                <a:cxn ang="0">
                  <a:pos x="14" y="24"/>
                </a:cxn>
                <a:cxn ang="0">
                  <a:pos x="16" y="14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47">
                  <a:moveTo>
                    <a:pt x="7" y="4"/>
                  </a:moveTo>
                  <a:lnTo>
                    <a:pt x="7" y="4"/>
                  </a:lnTo>
                  <a:lnTo>
                    <a:pt x="5" y="14"/>
                  </a:lnTo>
                  <a:lnTo>
                    <a:pt x="3" y="24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2" y="33"/>
                  </a:lnTo>
                  <a:lnTo>
                    <a:pt x="14" y="24"/>
                  </a:lnTo>
                  <a:lnTo>
                    <a:pt x="16" y="1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2" name="Freeform 883"/>
            <p:cNvSpPr/>
            <p:nvPr/>
          </p:nvSpPr>
          <p:spPr bwMode="auto">
            <a:xfrm>
              <a:off x="4778376" y="1522413"/>
              <a:ext cx="9525" cy="3175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5" y="18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5" y="1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6" h="60">
                  <a:moveTo>
                    <a:pt x="6" y="4"/>
                  </a:moveTo>
                  <a:lnTo>
                    <a:pt x="6" y="4"/>
                  </a:lnTo>
                  <a:lnTo>
                    <a:pt x="5" y="18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5" y="1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3" name="Freeform 884"/>
            <p:cNvSpPr/>
            <p:nvPr/>
          </p:nvSpPr>
          <p:spPr bwMode="auto">
            <a:xfrm>
              <a:off x="4805363" y="1528763"/>
              <a:ext cx="12700" cy="31750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3" y="5"/>
                </a:cxn>
                <a:cxn ang="0">
                  <a:pos x="11" y="16"/>
                </a:cxn>
                <a:cxn ang="0">
                  <a:pos x="9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4" y="45"/>
                </a:cxn>
                <a:cxn ang="0">
                  <a:pos x="18" y="32"/>
                </a:cxn>
                <a:cxn ang="0">
                  <a:pos x="21" y="18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</a:cxnLst>
              <a:rect l="0" t="0" r="r" b="b"/>
              <a:pathLst>
                <a:path w="22" h="60">
                  <a:moveTo>
                    <a:pt x="13" y="5"/>
                  </a:moveTo>
                  <a:lnTo>
                    <a:pt x="13" y="5"/>
                  </a:lnTo>
                  <a:lnTo>
                    <a:pt x="11" y="16"/>
                  </a:lnTo>
                  <a:lnTo>
                    <a:pt x="9" y="29"/>
                  </a:lnTo>
                  <a:lnTo>
                    <a:pt x="5" y="41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4" y="45"/>
                  </a:lnTo>
                  <a:lnTo>
                    <a:pt x="18" y="32"/>
                  </a:lnTo>
                  <a:lnTo>
                    <a:pt x="21" y="18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4" name="Freeform 885"/>
            <p:cNvSpPr/>
            <p:nvPr/>
          </p:nvSpPr>
          <p:spPr bwMode="auto">
            <a:xfrm>
              <a:off x="4494213" y="1227138"/>
              <a:ext cx="20638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8"/>
                </a:cxn>
                <a:cxn ang="0">
                  <a:pos x="30" y="11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1" y="32"/>
                </a:cxn>
                <a:cxn ang="0">
                  <a:pos x="6" y="36"/>
                </a:cxn>
                <a:cxn ang="0">
                  <a:pos x="3" y="42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7" y="38"/>
                </a:cxn>
                <a:cxn ang="0">
                  <a:pos x="28" y="29"/>
                </a:cxn>
                <a:cxn ang="0">
                  <a:pos x="32" y="23"/>
                </a:cxn>
                <a:cxn ang="0">
                  <a:pos x="37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3">
                  <a:moveTo>
                    <a:pt x="32" y="5"/>
                  </a:moveTo>
                  <a:lnTo>
                    <a:pt x="32" y="5"/>
                  </a:lnTo>
                  <a:lnTo>
                    <a:pt x="31" y="8"/>
                  </a:lnTo>
                  <a:lnTo>
                    <a:pt x="30" y="11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6" y="36"/>
                  </a:lnTo>
                  <a:lnTo>
                    <a:pt x="3" y="42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7" y="38"/>
                  </a:lnTo>
                  <a:lnTo>
                    <a:pt x="28" y="29"/>
                  </a:lnTo>
                  <a:lnTo>
                    <a:pt x="32" y="23"/>
                  </a:lnTo>
                  <a:lnTo>
                    <a:pt x="37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5" name="Freeform 886"/>
            <p:cNvSpPr/>
            <p:nvPr/>
          </p:nvSpPr>
          <p:spPr bwMode="auto">
            <a:xfrm>
              <a:off x="4527551" y="1233488"/>
              <a:ext cx="20638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1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1" h="41">
                  <a:moveTo>
                    <a:pt x="33" y="2"/>
                  </a:moveTo>
                  <a:lnTo>
                    <a:pt x="33" y="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6" name="Freeform 887"/>
            <p:cNvSpPr/>
            <p:nvPr/>
          </p:nvSpPr>
          <p:spPr bwMode="auto">
            <a:xfrm>
              <a:off x="4564063" y="1230313"/>
              <a:ext cx="22225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11"/>
                </a:cxn>
                <a:cxn ang="0">
                  <a:pos x="27" y="16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1" y="36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7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2"/>
                </a:cxn>
                <a:cxn ang="0">
                  <a:pos x="30" y="31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4">
                  <a:moveTo>
                    <a:pt x="32" y="5"/>
                  </a:moveTo>
                  <a:lnTo>
                    <a:pt x="32" y="5"/>
                  </a:lnTo>
                  <a:lnTo>
                    <a:pt x="31" y="11"/>
                  </a:lnTo>
                  <a:lnTo>
                    <a:pt x="27" y="1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1" y="36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2"/>
                  </a:lnTo>
                  <a:lnTo>
                    <a:pt x="30" y="31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7" name="Freeform 888"/>
            <p:cNvSpPr>
              <a:spLocks noEditPoints="1"/>
            </p:cNvSpPr>
            <p:nvPr/>
          </p:nvSpPr>
          <p:spPr bwMode="auto">
            <a:xfrm>
              <a:off x="4124326" y="1127126"/>
              <a:ext cx="785813" cy="679450"/>
            </a:xfrm>
            <a:custGeom>
              <a:avLst/>
              <a:gdLst/>
              <a:ahLst/>
              <a:cxnLst>
                <a:cxn ang="0">
                  <a:pos x="634" y="1271"/>
                </a:cxn>
                <a:cxn ang="0">
                  <a:pos x="387" y="1234"/>
                </a:cxn>
                <a:cxn ang="0">
                  <a:pos x="279" y="1187"/>
                </a:cxn>
                <a:cxn ang="0">
                  <a:pos x="153" y="1083"/>
                </a:cxn>
                <a:cxn ang="0">
                  <a:pos x="66" y="954"/>
                </a:cxn>
                <a:cxn ang="0">
                  <a:pos x="17" y="807"/>
                </a:cxn>
                <a:cxn ang="0">
                  <a:pos x="1" y="598"/>
                </a:cxn>
                <a:cxn ang="0">
                  <a:pos x="25" y="439"/>
                </a:cxn>
                <a:cxn ang="0">
                  <a:pos x="63" y="319"/>
                </a:cxn>
                <a:cxn ang="0">
                  <a:pos x="107" y="205"/>
                </a:cxn>
                <a:cxn ang="0">
                  <a:pos x="207" y="99"/>
                </a:cxn>
                <a:cxn ang="0">
                  <a:pos x="338" y="36"/>
                </a:cxn>
                <a:cxn ang="0">
                  <a:pos x="560" y="4"/>
                </a:cxn>
                <a:cxn ang="0">
                  <a:pos x="748" y="0"/>
                </a:cxn>
                <a:cxn ang="0">
                  <a:pos x="830" y="3"/>
                </a:cxn>
                <a:cxn ang="0">
                  <a:pos x="977" y="24"/>
                </a:cxn>
                <a:cxn ang="0">
                  <a:pos x="1080" y="55"/>
                </a:cxn>
                <a:cxn ang="0">
                  <a:pos x="1243" y="152"/>
                </a:cxn>
                <a:cxn ang="0">
                  <a:pos x="1363" y="247"/>
                </a:cxn>
                <a:cxn ang="0">
                  <a:pos x="1435" y="371"/>
                </a:cxn>
                <a:cxn ang="0">
                  <a:pos x="1481" y="506"/>
                </a:cxn>
                <a:cxn ang="0">
                  <a:pos x="1480" y="666"/>
                </a:cxn>
                <a:cxn ang="0">
                  <a:pos x="1460" y="824"/>
                </a:cxn>
                <a:cxn ang="0">
                  <a:pos x="1402" y="976"/>
                </a:cxn>
                <a:cxn ang="0">
                  <a:pos x="1313" y="1099"/>
                </a:cxn>
                <a:cxn ang="0">
                  <a:pos x="1184" y="1204"/>
                </a:cxn>
                <a:cxn ang="0">
                  <a:pos x="1039" y="1257"/>
                </a:cxn>
                <a:cxn ang="0">
                  <a:pos x="808" y="1282"/>
                </a:cxn>
                <a:cxn ang="0">
                  <a:pos x="501" y="40"/>
                </a:cxn>
                <a:cxn ang="0">
                  <a:pos x="326" y="76"/>
                </a:cxn>
                <a:cxn ang="0">
                  <a:pos x="213" y="137"/>
                </a:cxn>
                <a:cxn ang="0">
                  <a:pos x="142" y="226"/>
                </a:cxn>
                <a:cxn ang="0">
                  <a:pos x="75" y="396"/>
                </a:cxn>
                <a:cxn ang="0">
                  <a:pos x="40" y="570"/>
                </a:cxn>
                <a:cxn ang="0">
                  <a:pos x="41" y="747"/>
                </a:cxn>
                <a:cxn ang="0">
                  <a:pos x="87" y="916"/>
                </a:cxn>
                <a:cxn ang="0">
                  <a:pos x="173" y="1051"/>
                </a:cxn>
                <a:cxn ang="0">
                  <a:pos x="310" y="1162"/>
                </a:cxn>
                <a:cxn ang="0">
                  <a:pos x="445" y="1210"/>
                </a:cxn>
                <a:cxn ang="0">
                  <a:pos x="791" y="1244"/>
                </a:cxn>
                <a:cxn ang="0">
                  <a:pos x="977" y="1230"/>
                </a:cxn>
                <a:cxn ang="0">
                  <a:pos x="1073" y="1215"/>
                </a:cxn>
                <a:cxn ang="0">
                  <a:pos x="1202" y="1150"/>
                </a:cxn>
                <a:cxn ang="0">
                  <a:pos x="1325" y="1029"/>
                </a:cxn>
                <a:cxn ang="0">
                  <a:pos x="1401" y="891"/>
                </a:cxn>
                <a:cxn ang="0">
                  <a:pos x="1444" y="708"/>
                </a:cxn>
                <a:cxn ang="0">
                  <a:pos x="1446" y="544"/>
                </a:cxn>
                <a:cxn ang="0">
                  <a:pos x="1395" y="376"/>
                </a:cxn>
                <a:cxn ang="0">
                  <a:pos x="1325" y="258"/>
                </a:cxn>
                <a:cxn ang="0">
                  <a:pos x="1268" y="211"/>
                </a:cxn>
                <a:cxn ang="0">
                  <a:pos x="1113" y="110"/>
                </a:cxn>
                <a:cxn ang="0">
                  <a:pos x="1046" y="84"/>
                </a:cxn>
                <a:cxn ang="0">
                  <a:pos x="939" y="51"/>
                </a:cxn>
                <a:cxn ang="0">
                  <a:pos x="751" y="36"/>
                </a:cxn>
                <a:cxn ang="0">
                  <a:pos x="700" y="36"/>
                </a:cxn>
              </a:cxnLst>
              <a:rect l="0" t="0" r="r" b="b"/>
              <a:pathLst>
                <a:path w="1484" h="1282">
                  <a:moveTo>
                    <a:pt x="779" y="1282"/>
                  </a:moveTo>
                  <a:lnTo>
                    <a:pt x="779" y="1282"/>
                  </a:lnTo>
                  <a:lnTo>
                    <a:pt x="740" y="1281"/>
                  </a:lnTo>
                  <a:lnTo>
                    <a:pt x="703" y="1279"/>
                  </a:lnTo>
                  <a:lnTo>
                    <a:pt x="668" y="1276"/>
                  </a:lnTo>
                  <a:lnTo>
                    <a:pt x="634" y="1271"/>
                  </a:lnTo>
                  <a:lnTo>
                    <a:pt x="634" y="1271"/>
                  </a:lnTo>
                  <a:lnTo>
                    <a:pt x="589" y="1264"/>
                  </a:lnTo>
                  <a:lnTo>
                    <a:pt x="543" y="1259"/>
                  </a:lnTo>
                  <a:lnTo>
                    <a:pt x="543" y="1259"/>
                  </a:lnTo>
                  <a:lnTo>
                    <a:pt x="480" y="1252"/>
                  </a:lnTo>
                  <a:lnTo>
                    <a:pt x="449" y="1248"/>
                  </a:lnTo>
                  <a:lnTo>
                    <a:pt x="418" y="1242"/>
                  </a:lnTo>
                  <a:lnTo>
                    <a:pt x="387" y="1234"/>
                  </a:lnTo>
                  <a:lnTo>
                    <a:pt x="357" y="1225"/>
                  </a:lnTo>
                  <a:lnTo>
                    <a:pt x="342" y="1220"/>
                  </a:lnTo>
                  <a:lnTo>
                    <a:pt x="328" y="1214"/>
                  </a:lnTo>
                  <a:lnTo>
                    <a:pt x="313" y="1206"/>
                  </a:lnTo>
                  <a:lnTo>
                    <a:pt x="300" y="1199"/>
                  </a:lnTo>
                  <a:lnTo>
                    <a:pt x="300" y="1199"/>
                  </a:lnTo>
                  <a:lnTo>
                    <a:pt x="279" y="1187"/>
                  </a:lnTo>
                  <a:lnTo>
                    <a:pt x="258" y="1173"/>
                  </a:lnTo>
                  <a:lnTo>
                    <a:pt x="239" y="1160"/>
                  </a:lnTo>
                  <a:lnTo>
                    <a:pt x="220" y="1145"/>
                  </a:lnTo>
                  <a:lnTo>
                    <a:pt x="202" y="1131"/>
                  </a:lnTo>
                  <a:lnTo>
                    <a:pt x="185" y="1115"/>
                  </a:lnTo>
                  <a:lnTo>
                    <a:pt x="168" y="1100"/>
                  </a:lnTo>
                  <a:lnTo>
                    <a:pt x="153" y="1083"/>
                  </a:lnTo>
                  <a:lnTo>
                    <a:pt x="138" y="1067"/>
                  </a:lnTo>
                  <a:lnTo>
                    <a:pt x="124" y="1049"/>
                  </a:lnTo>
                  <a:lnTo>
                    <a:pt x="110" y="1031"/>
                  </a:lnTo>
                  <a:lnTo>
                    <a:pt x="98" y="1013"/>
                  </a:lnTo>
                  <a:lnTo>
                    <a:pt x="86" y="993"/>
                  </a:lnTo>
                  <a:lnTo>
                    <a:pt x="75" y="973"/>
                  </a:lnTo>
                  <a:lnTo>
                    <a:pt x="66" y="954"/>
                  </a:lnTo>
                  <a:lnTo>
                    <a:pt x="56" y="933"/>
                  </a:lnTo>
                  <a:lnTo>
                    <a:pt x="56" y="933"/>
                  </a:lnTo>
                  <a:lnTo>
                    <a:pt x="46" y="908"/>
                  </a:lnTo>
                  <a:lnTo>
                    <a:pt x="37" y="882"/>
                  </a:lnTo>
                  <a:lnTo>
                    <a:pt x="29" y="857"/>
                  </a:lnTo>
                  <a:lnTo>
                    <a:pt x="22" y="832"/>
                  </a:lnTo>
                  <a:lnTo>
                    <a:pt x="17" y="807"/>
                  </a:lnTo>
                  <a:lnTo>
                    <a:pt x="12" y="784"/>
                  </a:lnTo>
                  <a:lnTo>
                    <a:pt x="9" y="759"/>
                  </a:lnTo>
                  <a:lnTo>
                    <a:pt x="6" y="735"/>
                  </a:lnTo>
                  <a:lnTo>
                    <a:pt x="3" y="711"/>
                  </a:lnTo>
                  <a:lnTo>
                    <a:pt x="1" y="688"/>
                  </a:lnTo>
                  <a:lnTo>
                    <a:pt x="0" y="643"/>
                  </a:lnTo>
                  <a:lnTo>
                    <a:pt x="1" y="598"/>
                  </a:lnTo>
                  <a:lnTo>
                    <a:pt x="3" y="556"/>
                  </a:lnTo>
                  <a:lnTo>
                    <a:pt x="3" y="556"/>
                  </a:lnTo>
                  <a:lnTo>
                    <a:pt x="6" y="532"/>
                  </a:lnTo>
                  <a:lnTo>
                    <a:pt x="9" y="508"/>
                  </a:lnTo>
                  <a:lnTo>
                    <a:pt x="14" y="485"/>
                  </a:lnTo>
                  <a:lnTo>
                    <a:pt x="19" y="462"/>
                  </a:lnTo>
                  <a:lnTo>
                    <a:pt x="25" y="439"/>
                  </a:lnTo>
                  <a:lnTo>
                    <a:pt x="32" y="418"/>
                  </a:lnTo>
                  <a:lnTo>
                    <a:pt x="47" y="372"/>
                  </a:lnTo>
                  <a:lnTo>
                    <a:pt x="50" y="363"/>
                  </a:lnTo>
                  <a:lnTo>
                    <a:pt x="50" y="363"/>
                  </a:lnTo>
                  <a:lnTo>
                    <a:pt x="56" y="342"/>
                  </a:lnTo>
                  <a:lnTo>
                    <a:pt x="63" y="319"/>
                  </a:lnTo>
                  <a:lnTo>
                    <a:pt x="63" y="319"/>
                  </a:lnTo>
                  <a:lnTo>
                    <a:pt x="72" y="288"/>
                  </a:lnTo>
                  <a:lnTo>
                    <a:pt x="81" y="259"/>
                  </a:lnTo>
                  <a:lnTo>
                    <a:pt x="86" y="245"/>
                  </a:lnTo>
                  <a:lnTo>
                    <a:pt x="93" y="231"/>
                  </a:lnTo>
                  <a:lnTo>
                    <a:pt x="100" y="218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20" y="188"/>
                  </a:lnTo>
                  <a:lnTo>
                    <a:pt x="133" y="170"/>
                  </a:lnTo>
                  <a:lnTo>
                    <a:pt x="146" y="154"/>
                  </a:lnTo>
                  <a:lnTo>
                    <a:pt x="161" y="139"/>
                  </a:lnTo>
                  <a:lnTo>
                    <a:pt x="175" y="125"/>
                  </a:lnTo>
                  <a:lnTo>
                    <a:pt x="191" y="112"/>
                  </a:lnTo>
                  <a:lnTo>
                    <a:pt x="207" y="99"/>
                  </a:lnTo>
                  <a:lnTo>
                    <a:pt x="223" y="88"/>
                  </a:lnTo>
                  <a:lnTo>
                    <a:pt x="241" y="78"/>
                  </a:lnTo>
                  <a:lnTo>
                    <a:pt x="258" y="67"/>
                  </a:lnTo>
                  <a:lnTo>
                    <a:pt x="277" y="59"/>
                  </a:lnTo>
                  <a:lnTo>
                    <a:pt x="297" y="51"/>
                  </a:lnTo>
                  <a:lnTo>
                    <a:pt x="317" y="44"/>
                  </a:lnTo>
                  <a:lnTo>
                    <a:pt x="338" y="36"/>
                  </a:lnTo>
                  <a:lnTo>
                    <a:pt x="360" y="31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427" y="18"/>
                  </a:lnTo>
                  <a:lnTo>
                    <a:pt x="472" y="11"/>
                  </a:lnTo>
                  <a:lnTo>
                    <a:pt x="516" y="7"/>
                  </a:lnTo>
                  <a:lnTo>
                    <a:pt x="560" y="4"/>
                  </a:lnTo>
                  <a:lnTo>
                    <a:pt x="606" y="2"/>
                  </a:lnTo>
                  <a:lnTo>
                    <a:pt x="651" y="1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6" y="0"/>
                  </a:lnTo>
                  <a:lnTo>
                    <a:pt x="747" y="0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50" y="0"/>
                  </a:lnTo>
                  <a:lnTo>
                    <a:pt x="751" y="0"/>
                  </a:lnTo>
                  <a:lnTo>
                    <a:pt x="751" y="0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30" y="3"/>
                  </a:lnTo>
                  <a:lnTo>
                    <a:pt x="868" y="5"/>
                  </a:lnTo>
                  <a:lnTo>
                    <a:pt x="905" y="8"/>
                  </a:lnTo>
                  <a:lnTo>
                    <a:pt x="923" y="11"/>
                  </a:lnTo>
                  <a:lnTo>
                    <a:pt x="941" y="14"/>
                  </a:lnTo>
                  <a:lnTo>
                    <a:pt x="941" y="14"/>
                  </a:lnTo>
                  <a:lnTo>
                    <a:pt x="959" y="19"/>
                  </a:lnTo>
                  <a:lnTo>
                    <a:pt x="977" y="24"/>
                  </a:lnTo>
                  <a:lnTo>
                    <a:pt x="1011" y="35"/>
                  </a:lnTo>
                  <a:lnTo>
                    <a:pt x="1011" y="35"/>
                  </a:lnTo>
                  <a:lnTo>
                    <a:pt x="1041" y="45"/>
                  </a:lnTo>
                  <a:lnTo>
                    <a:pt x="1041" y="45"/>
                  </a:lnTo>
                  <a:lnTo>
                    <a:pt x="1066" y="52"/>
                  </a:lnTo>
                  <a:lnTo>
                    <a:pt x="1066" y="52"/>
                  </a:lnTo>
                  <a:lnTo>
                    <a:pt x="1080" y="55"/>
                  </a:lnTo>
                  <a:lnTo>
                    <a:pt x="1094" y="59"/>
                  </a:lnTo>
                  <a:lnTo>
                    <a:pt x="1107" y="64"/>
                  </a:lnTo>
                  <a:lnTo>
                    <a:pt x="1120" y="70"/>
                  </a:lnTo>
                  <a:lnTo>
                    <a:pt x="1120" y="70"/>
                  </a:lnTo>
                  <a:lnTo>
                    <a:pt x="1189" y="116"/>
                  </a:lnTo>
                  <a:lnTo>
                    <a:pt x="1189" y="116"/>
                  </a:lnTo>
                  <a:lnTo>
                    <a:pt x="1243" y="152"/>
                  </a:lnTo>
                  <a:lnTo>
                    <a:pt x="1298" y="187"/>
                  </a:lnTo>
                  <a:lnTo>
                    <a:pt x="1298" y="187"/>
                  </a:lnTo>
                  <a:lnTo>
                    <a:pt x="1307" y="193"/>
                  </a:lnTo>
                  <a:lnTo>
                    <a:pt x="1317" y="200"/>
                  </a:lnTo>
                  <a:lnTo>
                    <a:pt x="1334" y="215"/>
                  </a:lnTo>
                  <a:lnTo>
                    <a:pt x="1350" y="230"/>
                  </a:lnTo>
                  <a:lnTo>
                    <a:pt x="1363" y="247"/>
                  </a:lnTo>
                  <a:lnTo>
                    <a:pt x="1377" y="264"/>
                  </a:lnTo>
                  <a:lnTo>
                    <a:pt x="1388" y="283"/>
                  </a:lnTo>
                  <a:lnTo>
                    <a:pt x="1398" y="301"/>
                  </a:lnTo>
                  <a:lnTo>
                    <a:pt x="1408" y="318"/>
                  </a:lnTo>
                  <a:lnTo>
                    <a:pt x="1415" y="334"/>
                  </a:lnTo>
                  <a:lnTo>
                    <a:pt x="1415" y="334"/>
                  </a:lnTo>
                  <a:lnTo>
                    <a:pt x="1435" y="371"/>
                  </a:lnTo>
                  <a:lnTo>
                    <a:pt x="1452" y="409"/>
                  </a:lnTo>
                  <a:lnTo>
                    <a:pt x="1461" y="429"/>
                  </a:lnTo>
                  <a:lnTo>
                    <a:pt x="1468" y="449"/>
                  </a:lnTo>
                  <a:lnTo>
                    <a:pt x="1474" y="469"/>
                  </a:lnTo>
                  <a:lnTo>
                    <a:pt x="1478" y="489"/>
                  </a:lnTo>
                  <a:lnTo>
                    <a:pt x="1478" y="489"/>
                  </a:lnTo>
                  <a:lnTo>
                    <a:pt x="1481" y="506"/>
                  </a:lnTo>
                  <a:lnTo>
                    <a:pt x="1483" y="523"/>
                  </a:lnTo>
                  <a:lnTo>
                    <a:pt x="1484" y="542"/>
                  </a:lnTo>
                  <a:lnTo>
                    <a:pt x="1484" y="560"/>
                  </a:lnTo>
                  <a:lnTo>
                    <a:pt x="1483" y="596"/>
                  </a:lnTo>
                  <a:lnTo>
                    <a:pt x="1481" y="632"/>
                  </a:lnTo>
                  <a:lnTo>
                    <a:pt x="1481" y="632"/>
                  </a:lnTo>
                  <a:lnTo>
                    <a:pt x="1480" y="666"/>
                  </a:lnTo>
                  <a:lnTo>
                    <a:pt x="1479" y="701"/>
                  </a:lnTo>
                  <a:lnTo>
                    <a:pt x="1479" y="701"/>
                  </a:lnTo>
                  <a:lnTo>
                    <a:pt x="1478" y="724"/>
                  </a:lnTo>
                  <a:lnTo>
                    <a:pt x="1475" y="749"/>
                  </a:lnTo>
                  <a:lnTo>
                    <a:pt x="1471" y="774"/>
                  </a:lnTo>
                  <a:lnTo>
                    <a:pt x="1466" y="799"/>
                  </a:lnTo>
                  <a:lnTo>
                    <a:pt x="1460" y="824"/>
                  </a:lnTo>
                  <a:lnTo>
                    <a:pt x="1453" y="848"/>
                  </a:lnTo>
                  <a:lnTo>
                    <a:pt x="1439" y="893"/>
                  </a:lnTo>
                  <a:lnTo>
                    <a:pt x="1439" y="893"/>
                  </a:lnTo>
                  <a:lnTo>
                    <a:pt x="1431" y="914"/>
                  </a:lnTo>
                  <a:lnTo>
                    <a:pt x="1422" y="936"/>
                  </a:lnTo>
                  <a:lnTo>
                    <a:pt x="1413" y="956"/>
                  </a:lnTo>
                  <a:lnTo>
                    <a:pt x="1402" y="976"/>
                  </a:lnTo>
                  <a:lnTo>
                    <a:pt x="1390" y="997"/>
                  </a:lnTo>
                  <a:lnTo>
                    <a:pt x="1377" y="1018"/>
                  </a:lnTo>
                  <a:lnTo>
                    <a:pt x="1362" y="1037"/>
                  </a:lnTo>
                  <a:lnTo>
                    <a:pt x="1347" y="1058"/>
                  </a:lnTo>
                  <a:lnTo>
                    <a:pt x="1347" y="1058"/>
                  </a:lnTo>
                  <a:lnTo>
                    <a:pt x="1330" y="1079"/>
                  </a:lnTo>
                  <a:lnTo>
                    <a:pt x="1313" y="1099"/>
                  </a:lnTo>
                  <a:lnTo>
                    <a:pt x="1296" y="1116"/>
                  </a:lnTo>
                  <a:lnTo>
                    <a:pt x="1278" y="1134"/>
                  </a:lnTo>
                  <a:lnTo>
                    <a:pt x="1260" y="1150"/>
                  </a:lnTo>
                  <a:lnTo>
                    <a:pt x="1242" y="1165"/>
                  </a:lnTo>
                  <a:lnTo>
                    <a:pt x="1222" y="1179"/>
                  </a:lnTo>
                  <a:lnTo>
                    <a:pt x="1204" y="1192"/>
                  </a:lnTo>
                  <a:lnTo>
                    <a:pt x="1184" y="1204"/>
                  </a:lnTo>
                  <a:lnTo>
                    <a:pt x="1164" y="1215"/>
                  </a:lnTo>
                  <a:lnTo>
                    <a:pt x="1145" y="1224"/>
                  </a:lnTo>
                  <a:lnTo>
                    <a:pt x="1124" y="1233"/>
                  </a:lnTo>
                  <a:lnTo>
                    <a:pt x="1103" y="1241"/>
                  </a:lnTo>
                  <a:lnTo>
                    <a:pt x="1082" y="1247"/>
                  </a:lnTo>
                  <a:lnTo>
                    <a:pt x="1061" y="1253"/>
                  </a:lnTo>
                  <a:lnTo>
                    <a:pt x="1039" y="1257"/>
                  </a:lnTo>
                  <a:lnTo>
                    <a:pt x="1039" y="1257"/>
                  </a:lnTo>
                  <a:lnTo>
                    <a:pt x="967" y="1268"/>
                  </a:lnTo>
                  <a:lnTo>
                    <a:pt x="933" y="1273"/>
                  </a:lnTo>
                  <a:lnTo>
                    <a:pt x="900" y="1276"/>
                  </a:lnTo>
                  <a:lnTo>
                    <a:pt x="869" y="1279"/>
                  </a:lnTo>
                  <a:lnTo>
                    <a:pt x="838" y="1280"/>
                  </a:lnTo>
                  <a:lnTo>
                    <a:pt x="808" y="1282"/>
                  </a:lnTo>
                  <a:lnTo>
                    <a:pt x="779" y="1282"/>
                  </a:lnTo>
                  <a:lnTo>
                    <a:pt x="779" y="1282"/>
                  </a:lnTo>
                  <a:close/>
                  <a:moveTo>
                    <a:pt x="653" y="36"/>
                  </a:moveTo>
                  <a:lnTo>
                    <a:pt x="653" y="36"/>
                  </a:lnTo>
                  <a:lnTo>
                    <a:pt x="604" y="36"/>
                  </a:lnTo>
                  <a:lnTo>
                    <a:pt x="553" y="37"/>
                  </a:lnTo>
                  <a:lnTo>
                    <a:pt x="501" y="40"/>
                  </a:lnTo>
                  <a:lnTo>
                    <a:pt x="475" y="44"/>
                  </a:lnTo>
                  <a:lnTo>
                    <a:pt x="450" y="47"/>
                  </a:lnTo>
                  <a:lnTo>
                    <a:pt x="424" y="51"/>
                  </a:lnTo>
                  <a:lnTo>
                    <a:pt x="399" y="55"/>
                  </a:lnTo>
                  <a:lnTo>
                    <a:pt x="374" y="61"/>
                  </a:lnTo>
                  <a:lnTo>
                    <a:pt x="350" y="67"/>
                  </a:lnTo>
                  <a:lnTo>
                    <a:pt x="326" y="76"/>
                  </a:lnTo>
                  <a:lnTo>
                    <a:pt x="302" y="84"/>
                  </a:lnTo>
                  <a:lnTo>
                    <a:pt x="279" y="94"/>
                  </a:lnTo>
                  <a:lnTo>
                    <a:pt x="257" y="106"/>
                  </a:lnTo>
                  <a:lnTo>
                    <a:pt x="257" y="106"/>
                  </a:lnTo>
                  <a:lnTo>
                    <a:pt x="242" y="115"/>
                  </a:lnTo>
                  <a:lnTo>
                    <a:pt x="226" y="125"/>
                  </a:lnTo>
                  <a:lnTo>
                    <a:pt x="213" y="137"/>
                  </a:lnTo>
                  <a:lnTo>
                    <a:pt x="200" y="148"/>
                  </a:lnTo>
                  <a:lnTo>
                    <a:pt x="189" y="160"/>
                  </a:lnTo>
                  <a:lnTo>
                    <a:pt x="178" y="172"/>
                  </a:lnTo>
                  <a:lnTo>
                    <a:pt x="167" y="186"/>
                  </a:lnTo>
                  <a:lnTo>
                    <a:pt x="158" y="199"/>
                  </a:lnTo>
                  <a:lnTo>
                    <a:pt x="150" y="212"/>
                  </a:lnTo>
                  <a:lnTo>
                    <a:pt x="142" y="226"/>
                  </a:lnTo>
                  <a:lnTo>
                    <a:pt x="128" y="254"/>
                  </a:lnTo>
                  <a:lnTo>
                    <a:pt x="116" y="282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95" y="340"/>
                  </a:lnTo>
                  <a:lnTo>
                    <a:pt x="95" y="340"/>
                  </a:lnTo>
                  <a:lnTo>
                    <a:pt x="75" y="396"/>
                  </a:lnTo>
                  <a:lnTo>
                    <a:pt x="66" y="424"/>
                  </a:lnTo>
                  <a:lnTo>
                    <a:pt x="57" y="453"/>
                  </a:lnTo>
                  <a:lnTo>
                    <a:pt x="50" y="482"/>
                  </a:lnTo>
                  <a:lnTo>
                    <a:pt x="45" y="511"/>
                  </a:lnTo>
                  <a:lnTo>
                    <a:pt x="41" y="540"/>
                  </a:lnTo>
                  <a:lnTo>
                    <a:pt x="40" y="570"/>
                  </a:lnTo>
                  <a:lnTo>
                    <a:pt x="40" y="570"/>
                  </a:lnTo>
                  <a:lnTo>
                    <a:pt x="38" y="617"/>
                  </a:lnTo>
                  <a:lnTo>
                    <a:pt x="38" y="617"/>
                  </a:lnTo>
                  <a:lnTo>
                    <a:pt x="37" y="661"/>
                  </a:lnTo>
                  <a:lnTo>
                    <a:pt x="37" y="683"/>
                  </a:lnTo>
                  <a:lnTo>
                    <a:pt x="38" y="704"/>
                  </a:lnTo>
                  <a:lnTo>
                    <a:pt x="39" y="726"/>
                  </a:lnTo>
                  <a:lnTo>
                    <a:pt x="41" y="747"/>
                  </a:lnTo>
                  <a:lnTo>
                    <a:pt x="44" y="76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63" y="842"/>
                  </a:lnTo>
                  <a:lnTo>
                    <a:pt x="70" y="866"/>
                  </a:lnTo>
                  <a:lnTo>
                    <a:pt x="78" y="891"/>
                  </a:lnTo>
                  <a:lnTo>
                    <a:pt x="87" y="916"/>
                  </a:lnTo>
                  <a:lnTo>
                    <a:pt x="98" y="940"/>
                  </a:lnTo>
                  <a:lnTo>
                    <a:pt x="110" y="963"/>
                  </a:lnTo>
                  <a:lnTo>
                    <a:pt x="124" y="986"/>
                  </a:lnTo>
                  <a:lnTo>
                    <a:pt x="124" y="986"/>
                  </a:lnTo>
                  <a:lnTo>
                    <a:pt x="139" y="1008"/>
                  </a:lnTo>
                  <a:lnTo>
                    <a:pt x="156" y="1030"/>
                  </a:lnTo>
                  <a:lnTo>
                    <a:pt x="173" y="1051"/>
                  </a:lnTo>
                  <a:lnTo>
                    <a:pt x="191" y="1070"/>
                  </a:lnTo>
                  <a:lnTo>
                    <a:pt x="210" y="1088"/>
                  </a:lnTo>
                  <a:lnTo>
                    <a:pt x="228" y="1106"/>
                  </a:lnTo>
                  <a:lnTo>
                    <a:pt x="248" y="1121"/>
                  </a:lnTo>
                  <a:lnTo>
                    <a:pt x="269" y="1136"/>
                  </a:lnTo>
                  <a:lnTo>
                    <a:pt x="288" y="1149"/>
                  </a:lnTo>
                  <a:lnTo>
                    <a:pt x="310" y="1162"/>
                  </a:lnTo>
                  <a:lnTo>
                    <a:pt x="332" y="1173"/>
                  </a:lnTo>
                  <a:lnTo>
                    <a:pt x="354" y="1184"/>
                  </a:lnTo>
                  <a:lnTo>
                    <a:pt x="376" y="1192"/>
                  </a:lnTo>
                  <a:lnTo>
                    <a:pt x="398" y="1199"/>
                  </a:lnTo>
                  <a:lnTo>
                    <a:pt x="421" y="1205"/>
                  </a:lnTo>
                  <a:lnTo>
                    <a:pt x="445" y="1210"/>
                  </a:lnTo>
                  <a:lnTo>
                    <a:pt x="445" y="1210"/>
                  </a:lnTo>
                  <a:lnTo>
                    <a:pt x="525" y="1222"/>
                  </a:lnTo>
                  <a:lnTo>
                    <a:pt x="567" y="1228"/>
                  </a:lnTo>
                  <a:lnTo>
                    <a:pt x="611" y="1233"/>
                  </a:lnTo>
                  <a:lnTo>
                    <a:pt x="654" y="1238"/>
                  </a:lnTo>
                  <a:lnTo>
                    <a:pt x="700" y="1241"/>
                  </a:lnTo>
                  <a:lnTo>
                    <a:pt x="746" y="1243"/>
                  </a:lnTo>
                  <a:lnTo>
                    <a:pt x="791" y="1244"/>
                  </a:lnTo>
                  <a:lnTo>
                    <a:pt x="791" y="1244"/>
                  </a:lnTo>
                  <a:lnTo>
                    <a:pt x="843" y="1243"/>
                  </a:lnTo>
                  <a:lnTo>
                    <a:pt x="843" y="1243"/>
                  </a:lnTo>
                  <a:lnTo>
                    <a:pt x="879" y="1241"/>
                  </a:lnTo>
                  <a:lnTo>
                    <a:pt x="913" y="1239"/>
                  </a:lnTo>
                  <a:lnTo>
                    <a:pt x="946" y="1234"/>
                  </a:lnTo>
                  <a:lnTo>
                    <a:pt x="977" y="1230"/>
                  </a:lnTo>
                  <a:lnTo>
                    <a:pt x="977" y="1230"/>
                  </a:lnTo>
                  <a:lnTo>
                    <a:pt x="1005" y="1227"/>
                  </a:lnTo>
                  <a:lnTo>
                    <a:pt x="1005" y="1227"/>
                  </a:lnTo>
                  <a:lnTo>
                    <a:pt x="1025" y="1225"/>
                  </a:lnTo>
                  <a:lnTo>
                    <a:pt x="1045" y="1222"/>
                  </a:lnTo>
                  <a:lnTo>
                    <a:pt x="1065" y="1218"/>
                  </a:lnTo>
                  <a:lnTo>
                    <a:pt x="1073" y="1215"/>
                  </a:lnTo>
                  <a:lnTo>
                    <a:pt x="1082" y="1212"/>
                  </a:lnTo>
                  <a:lnTo>
                    <a:pt x="1082" y="1212"/>
                  </a:lnTo>
                  <a:lnTo>
                    <a:pt x="1109" y="1200"/>
                  </a:lnTo>
                  <a:lnTo>
                    <a:pt x="1135" y="1189"/>
                  </a:lnTo>
                  <a:lnTo>
                    <a:pt x="1159" y="1176"/>
                  </a:lnTo>
                  <a:lnTo>
                    <a:pt x="1181" y="1163"/>
                  </a:lnTo>
                  <a:lnTo>
                    <a:pt x="1202" y="1150"/>
                  </a:lnTo>
                  <a:lnTo>
                    <a:pt x="1220" y="1136"/>
                  </a:lnTo>
                  <a:lnTo>
                    <a:pt x="1238" y="1121"/>
                  </a:lnTo>
                  <a:lnTo>
                    <a:pt x="1254" y="1106"/>
                  </a:lnTo>
                  <a:lnTo>
                    <a:pt x="1254" y="1106"/>
                  </a:lnTo>
                  <a:lnTo>
                    <a:pt x="1291" y="1070"/>
                  </a:lnTo>
                  <a:lnTo>
                    <a:pt x="1308" y="1050"/>
                  </a:lnTo>
                  <a:lnTo>
                    <a:pt x="1325" y="1029"/>
                  </a:lnTo>
                  <a:lnTo>
                    <a:pt x="1341" y="1008"/>
                  </a:lnTo>
                  <a:lnTo>
                    <a:pt x="1357" y="986"/>
                  </a:lnTo>
                  <a:lnTo>
                    <a:pt x="1370" y="963"/>
                  </a:lnTo>
                  <a:lnTo>
                    <a:pt x="1383" y="939"/>
                  </a:lnTo>
                  <a:lnTo>
                    <a:pt x="1383" y="939"/>
                  </a:lnTo>
                  <a:lnTo>
                    <a:pt x="1392" y="915"/>
                  </a:lnTo>
                  <a:lnTo>
                    <a:pt x="1401" y="891"/>
                  </a:lnTo>
                  <a:lnTo>
                    <a:pt x="1409" y="868"/>
                  </a:lnTo>
                  <a:lnTo>
                    <a:pt x="1416" y="844"/>
                  </a:lnTo>
                  <a:lnTo>
                    <a:pt x="1427" y="795"/>
                  </a:lnTo>
                  <a:lnTo>
                    <a:pt x="1438" y="749"/>
                  </a:lnTo>
                  <a:lnTo>
                    <a:pt x="1438" y="749"/>
                  </a:lnTo>
                  <a:lnTo>
                    <a:pt x="1442" y="729"/>
                  </a:lnTo>
                  <a:lnTo>
                    <a:pt x="1444" y="708"/>
                  </a:lnTo>
                  <a:lnTo>
                    <a:pt x="1446" y="686"/>
                  </a:lnTo>
                  <a:lnTo>
                    <a:pt x="1447" y="664"/>
                  </a:lnTo>
                  <a:lnTo>
                    <a:pt x="1447" y="620"/>
                  </a:lnTo>
                  <a:lnTo>
                    <a:pt x="1446" y="577"/>
                  </a:lnTo>
                  <a:lnTo>
                    <a:pt x="1446" y="577"/>
                  </a:lnTo>
                  <a:lnTo>
                    <a:pt x="1446" y="544"/>
                  </a:lnTo>
                  <a:lnTo>
                    <a:pt x="1446" y="544"/>
                  </a:lnTo>
                  <a:lnTo>
                    <a:pt x="1444" y="521"/>
                  </a:lnTo>
                  <a:lnTo>
                    <a:pt x="1441" y="500"/>
                  </a:lnTo>
                  <a:lnTo>
                    <a:pt x="1436" y="479"/>
                  </a:lnTo>
                  <a:lnTo>
                    <a:pt x="1430" y="458"/>
                  </a:lnTo>
                  <a:lnTo>
                    <a:pt x="1422" y="437"/>
                  </a:lnTo>
                  <a:lnTo>
                    <a:pt x="1414" y="417"/>
                  </a:lnTo>
                  <a:lnTo>
                    <a:pt x="1395" y="376"/>
                  </a:lnTo>
                  <a:lnTo>
                    <a:pt x="1388" y="361"/>
                  </a:lnTo>
                  <a:lnTo>
                    <a:pt x="1388" y="361"/>
                  </a:lnTo>
                  <a:lnTo>
                    <a:pt x="1378" y="340"/>
                  </a:lnTo>
                  <a:lnTo>
                    <a:pt x="1367" y="319"/>
                  </a:lnTo>
                  <a:lnTo>
                    <a:pt x="1355" y="297"/>
                  </a:lnTo>
                  <a:lnTo>
                    <a:pt x="1340" y="278"/>
                  </a:lnTo>
                  <a:lnTo>
                    <a:pt x="1325" y="258"/>
                  </a:lnTo>
                  <a:lnTo>
                    <a:pt x="1317" y="249"/>
                  </a:lnTo>
                  <a:lnTo>
                    <a:pt x="1308" y="239"/>
                  </a:lnTo>
                  <a:lnTo>
                    <a:pt x="1299" y="232"/>
                  </a:lnTo>
                  <a:lnTo>
                    <a:pt x="1289" y="224"/>
                  </a:lnTo>
                  <a:lnTo>
                    <a:pt x="1278" y="218"/>
                  </a:lnTo>
                  <a:lnTo>
                    <a:pt x="1268" y="211"/>
                  </a:lnTo>
                  <a:lnTo>
                    <a:pt x="1268" y="211"/>
                  </a:lnTo>
                  <a:lnTo>
                    <a:pt x="1242" y="197"/>
                  </a:lnTo>
                  <a:lnTo>
                    <a:pt x="1217" y="181"/>
                  </a:lnTo>
                  <a:lnTo>
                    <a:pt x="1193" y="165"/>
                  </a:lnTo>
                  <a:lnTo>
                    <a:pt x="1169" y="148"/>
                  </a:lnTo>
                  <a:lnTo>
                    <a:pt x="1169" y="148"/>
                  </a:lnTo>
                  <a:lnTo>
                    <a:pt x="1141" y="129"/>
                  </a:lnTo>
                  <a:lnTo>
                    <a:pt x="1113" y="110"/>
                  </a:lnTo>
                  <a:lnTo>
                    <a:pt x="1113" y="110"/>
                  </a:lnTo>
                  <a:lnTo>
                    <a:pt x="1105" y="105"/>
                  </a:lnTo>
                  <a:lnTo>
                    <a:pt x="1097" y="101"/>
                  </a:lnTo>
                  <a:lnTo>
                    <a:pt x="1080" y="94"/>
                  </a:lnTo>
                  <a:lnTo>
                    <a:pt x="1063" y="89"/>
                  </a:lnTo>
                  <a:lnTo>
                    <a:pt x="1046" y="84"/>
                  </a:lnTo>
                  <a:lnTo>
                    <a:pt x="1046" y="84"/>
                  </a:lnTo>
                  <a:lnTo>
                    <a:pt x="1017" y="77"/>
                  </a:lnTo>
                  <a:lnTo>
                    <a:pt x="1017" y="77"/>
                  </a:lnTo>
                  <a:lnTo>
                    <a:pt x="989" y="66"/>
                  </a:lnTo>
                  <a:lnTo>
                    <a:pt x="989" y="66"/>
                  </a:lnTo>
                  <a:lnTo>
                    <a:pt x="972" y="61"/>
                  </a:lnTo>
                  <a:lnTo>
                    <a:pt x="956" y="55"/>
                  </a:lnTo>
                  <a:lnTo>
                    <a:pt x="939" y="51"/>
                  </a:lnTo>
                  <a:lnTo>
                    <a:pt x="922" y="49"/>
                  </a:lnTo>
                  <a:lnTo>
                    <a:pt x="922" y="49"/>
                  </a:lnTo>
                  <a:lnTo>
                    <a:pt x="857" y="44"/>
                  </a:lnTo>
                  <a:lnTo>
                    <a:pt x="857" y="44"/>
                  </a:lnTo>
                  <a:lnTo>
                    <a:pt x="805" y="39"/>
                  </a:lnTo>
                  <a:lnTo>
                    <a:pt x="751" y="36"/>
                  </a:lnTo>
                  <a:lnTo>
                    <a:pt x="751" y="36"/>
                  </a:lnTo>
                  <a:lnTo>
                    <a:pt x="749" y="36"/>
                  </a:lnTo>
                  <a:lnTo>
                    <a:pt x="748" y="35"/>
                  </a:lnTo>
                  <a:lnTo>
                    <a:pt x="748" y="36"/>
                  </a:lnTo>
                  <a:lnTo>
                    <a:pt x="748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00" y="36"/>
                  </a:lnTo>
                  <a:lnTo>
                    <a:pt x="700" y="36"/>
                  </a:lnTo>
                  <a:lnTo>
                    <a:pt x="653" y="36"/>
                  </a:lnTo>
                  <a:lnTo>
                    <a:pt x="65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8" name="Freeform 889"/>
            <p:cNvSpPr>
              <a:spLocks noEditPoints="1"/>
            </p:cNvSpPr>
            <p:nvPr/>
          </p:nvSpPr>
          <p:spPr bwMode="auto">
            <a:xfrm>
              <a:off x="4303713" y="1290638"/>
              <a:ext cx="425450" cy="342900"/>
            </a:xfrm>
            <a:custGeom>
              <a:avLst/>
              <a:gdLst/>
              <a:ahLst/>
              <a:cxnLst>
                <a:cxn ang="0">
                  <a:pos x="345" y="637"/>
                </a:cxn>
                <a:cxn ang="0">
                  <a:pos x="242" y="623"/>
                </a:cxn>
                <a:cxn ang="0">
                  <a:pos x="163" y="597"/>
                </a:cxn>
                <a:cxn ang="0">
                  <a:pos x="98" y="559"/>
                </a:cxn>
                <a:cxn ang="0">
                  <a:pos x="51" y="512"/>
                </a:cxn>
                <a:cxn ang="0">
                  <a:pos x="15" y="430"/>
                </a:cxn>
                <a:cxn ang="0">
                  <a:pos x="1" y="302"/>
                </a:cxn>
                <a:cxn ang="0">
                  <a:pos x="1" y="238"/>
                </a:cxn>
                <a:cxn ang="0">
                  <a:pos x="4" y="181"/>
                </a:cxn>
                <a:cxn ang="0">
                  <a:pos x="34" y="116"/>
                </a:cxn>
                <a:cxn ang="0">
                  <a:pos x="69" y="80"/>
                </a:cxn>
                <a:cxn ang="0">
                  <a:pos x="146" y="34"/>
                </a:cxn>
                <a:cxn ang="0">
                  <a:pos x="233" y="8"/>
                </a:cxn>
                <a:cxn ang="0">
                  <a:pos x="314" y="2"/>
                </a:cxn>
                <a:cxn ang="0">
                  <a:pos x="364" y="1"/>
                </a:cxn>
                <a:cxn ang="0">
                  <a:pos x="383" y="4"/>
                </a:cxn>
                <a:cxn ang="0">
                  <a:pos x="435" y="1"/>
                </a:cxn>
                <a:cxn ang="0">
                  <a:pos x="520" y="16"/>
                </a:cxn>
                <a:cxn ang="0">
                  <a:pos x="633" y="63"/>
                </a:cxn>
                <a:cxn ang="0">
                  <a:pos x="725" y="119"/>
                </a:cxn>
                <a:cxn ang="0">
                  <a:pos x="782" y="179"/>
                </a:cxn>
                <a:cxn ang="0">
                  <a:pos x="802" y="245"/>
                </a:cxn>
                <a:cxn ang="0">
                  <a:pos x="803" y="343"/>
                </a:cxn>
                <a:cxn ang="0">
                  <a:pos x="788" y="412"/>
                </a:cxn>
                <a:cxn ang="0">
                  <a:pos x="743" y="494"/>
                </a:cxn>
                <a:cxn ang="0">
                  <a:pos x="676" y="567"/>
                </a:cxn>
                <a:cxn ang="0">
                  <a:pos x="602" y="616"/>
                </a:cxn>
                <a:cxn ang="0">
                  <a:pos x="486" y="645"/>
                </a:cxn>
                <a:cxn ang="0">
                  <a:pos x="312" y="36"/>
                </a:cxn>
                <a:cxn ang="0">
                  <a:pos x="249" y="42"/>
                </a:cxn>
                <a:cxn ang="0">
                  <a:pos x="166" y="64"/>
                </a:cxn>
                <a:cxn ang="0">
                  <a:pos x="98" y="108"/>
                </a:cxn>
                <a:cxn ang="0">
                  <a:pos x="53" y="156"/>
                </a:cxn>
                <a:cxn ang="0">
                  <a:pos x="36" y="221"/>
                </a:cxn>
                <a:cxn ang="0">
                  <a:pos x="38" y="289"/>
                </a:cxn>
                <a:cxn ang="0">
                  <a:pos x="47" y="408"/>
                </a:cxn>
                <a:cxn ang="0">
                  <a:pos x="76" y="484"/>
                </a:cxn>
                <a:cxn ang="0">
                  <a:pos x="121" y="531"/>
                </a:cxn>
                <a:cxn ang="0">
                  <a:pos x="244" y="584"/>
                </a:cxn>
                <a:cxn ang="0">
                  <a:pos x="372" y="604"/>
                </a:cxn>
                <a:cxn ang="0">
                  <a:pos x="468" y="611"/>
                </a:cxn>
                <a:cxn ang="0">
                  <a:pos x="540" y="603"/>
                </a:cxn>
                <a:cxn ang="0">
                  <a:pos x="600" y="577"/>
                </a:cxn>
                <a:cxn ang="0">
                  <a:pos x="678" y="515"/>
                </a:cxn>
                <a:cxn ang="0">
                  <a:pos x="733" y="446"/>
                </a:cxn>
                <a:cxn ang="0">
                  <a:pos x="765" y="364"/>
                </a:cxn>
                <a:cxn ang="0">
                  <a:pos x="769" y="292"/>
                </a:cxn>
                <a:cxn ang="0">
                  <a:pos x="757" y="215"/>
                </a:cxn>
                <a:cxn ang="0">
                  <a:pos x="734" y="175"/>
                </a:cxn>
                <a:cxn ang="0">
                  <a:pos x="653" y="116"/>
                </a:cxn>
                <a:cxn ang="0">
                  <a:pos x="527" y="56"/>
                </a:cxn>
                <a:cxn ang="0">
                  <a:pos x="453" y="37"/>
                </a:cxn>
                <a:cxn ang="0">
                  <a:pos x="404" y="36"/>
                </a:cxn>
                <a:cxn ang="0">
                  <a:pos x="377" y="33"/>
                </a:cxn>
                <a:cxn ang="0">
                  <a:pos x="349" y="35"/>
                </a:cxn>
              </a:cxnLst>
              <a:rect l="0" t="0" r="r" b="b"/>
              <a:pathLst>
                <a:path w="805" h="646">
                  <a:moveTo>
                    <a:pt x="459" y="646"/>
                  </a:moveTo>
                  <a:lnTo>
                    <a:pt x="459" y="646"/>
                  </a:lnTo>
                  <a:lnTo>
                    <a:pt x="431" y="645"/>
                  </a:lnTo>
                  <a:lnTo>
                    <a:pt x="403" y="642"/>
                  </a:lnTo>
                  <a:lnTo>
                    <a:pt x="345" y="637"/>
                  </a:lnTo>
                  <a:lnTo>
                    <a:pt x="345" y="637"/>
                  </a:lnTo>
                  <a:lnTo>
                    <a:pt x="317" y="634"/>
                  </a:lnTo>
                  <a:lnTo>
                    <a:pt x="317" y="634"/>
                  </a:lnTo>
                  <a:lnTo>
                    <a:pt x="278" y="629"/>
                  </a:lnTo>
                  <a:lnTo>
                    <a:pt x="242" y="623"/>
                  </a:lnTo>
                  <a:lnTo>
                    <a:pt x="225" y="619"/>
                  </a:lnTo>
                  <a:lnTo>
                    <a:pt x="209" y="614"/>
                  </a:lnTo>
                  <a:lnTo>
                    <a:pt x="193" y="609"/>
                  </a:lnTo>
                  <a:lnTo>
                    <a:pt x="177" y="603"/>
                  </a:lnTo>
                  <a:lnTo>
                    <a:pt x="163" y="597"/>
                  </a:lnTo>
                  <a:lnTo>
                    <a:pt x="148" y="591"/>
                  </a:lnTo>
                  <a:lnTo>
                    <a:pt x="135" y="583"/>
                  </a:lnTo>
                  <a:lnTo>
                    <a:pt x="122" y="576"/>
                  </a:lnTo>
                  <a:lnTo>
                    <a:pt x="110" y="568"/>
                  </a:lnTo>
                  <a:lnTo>
                    <a:pt x="98" y="559"/>
                  </a:lnTo>
                  <a:lnTo>
                    <a:pt x="86" y="549"/>
                  </a:lnTo>
                  <a:lnTo>
                    <a:pt x="76" y="540"/>
                  </a:lnTo>
                  <a:lnTo>
                    <a:pt x="76" y="540"/>
                  </a:lnTo>
                  <a:lnTo>
                    <a:pt x="62" y="525"/>
                  </a:lnTo>
                  <a:lnTo>
                    <a:pt x="51" y="512"/>
                  </a:lnTo>
                  <a:lnTo>
                    <a:pt x="41" y="496"/>
                  </a:lnTo>
                  <a:lnTo>
                    <a:pt x="32" y="481"/>
                  </a:lnTo>
                  <a:lnTo>
                    <a:pt x="25" y="464"/>
                  </a:lnTo>
                  <a:lnTo>
                    <a:pt x="19" y="447"/>
                  </a:lnTo>
                  <a:lnTo>
                    <a:pt x="15" y="430"/>
                  </a:lnTo>
                  <a:lnTo>
                    <a:pt x="11" y="411"/>
                  </a:lnTo>
                  <a:lnTo>
                    <a:pt x="7" y="394"/>
                  </a:lnTo>
                  <a:lnTo>
                    <a:pt x="5" y="376"/>
                  </a:lnTo>
                  <a:lnTo>
                    <a:pt x="2" y="339"/>
                  </a:lnTo>
                  <a:lnTo>
                    <a:pt x="1" y="302"/>
                  </a:lnTo>
                  <a:lnTo>
                    <a:pt x="1" y="266"/>
                  </a:lnTo>
                  <a:lnTo>
                    <a:pt x="1" y="256"/>
                  </a:lnTo>
                  <a:lnTo>
                    <a:pt x="1" y="256"/>
                  </a:lnTo>
                  <a:lnTo>
                    <a:pt x="1" y="238"/>
                  </a:lnTo>
                  <a:lnTo>
                    <a:pt x="1" y="238"/>
                  </a:lnTo>
                  <a:lnTo>
                    <a:pt x="0" y="224"/>
                  </a:lnTo>
                  <a:lnTo>
                    <a:pt x="0" y="209"/>
                  </a:lnTo>
                  <a:lnTo>
                    <a:pt x="2" y="195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10" y="167"/>
                  </a:lnTo>
                  <a:lnTo>
                    <a:pt x="15" y="154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34" y="116"/>
                  </a:lnTo>
                  <a:lnTo>
                    <a:pt x="34" y="116"/>
                  </a:lnTo>
                  <a:lnTo>
                    <a:pt x="38" y="110"/>
                  </a:lnTo>
                  <a:lnTo>
                    <a:pt x="43" y="103"/>
                  </a:lnTo>
                  <a:lnTo>
                    <a:pt x="54" y="91"/>
                  </a:lnTo>
                  <a:lnTo>
                    <a:pt x="69" y="80"/>
                  </a:lnTo>
                  <a:lnTo>
                    <a:pt x="84" y="68"/>
                  </a:lnTo>
                  <a:lnTo>
                    <a:pt x="101" y="59"/>
                  </a:lnTo>
                  <a:lnTo>
                    <a:pt x="116" y="50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63" y="28"/>
                  </a:lnTo>
                  <a:lnTo>
                    <a:pt x="179" y="22"/>
                  </a:lnTo>
                  <a:lnTo>
                    <a:pt x="197" y="16"/>
                  </a:lnTo>
                  <a:lnTo>
                    <a:pt x="215" y="12"/>
                  </a:lnTo>
                  <a:lnTo>
                    <a:pt x="233" y="8"/>
                  </a:lnTo>
                  <a:lnTo>
                    <a:pt x="252" y="5"/>
                  </a:lnTo>
                  <a:lnTo>
                    <a:pt x="271" y="4"/>
                  </a:lnTo>
                  <a:lnTo>
                    <a:pt x="289" y="3"/>
                  </a:lnTo>
                  <a:lnTo>
                    <a:pt x="289" y="3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30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4" y="1"/>
                  </a:lnTo>
                  <a:lnTo>
                    <a:pt x="372" y="2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3" y="4"/>
                  </a:lnTo>
                  <a:lnTo>
                    <a:pt x="391" y="2"/>
                  </a:lnTo>
                  <a:lnTo>
                    <a:pt x="398" y="1"/>
                  </a:lnTo>
                  <a:lnTo>
                    <a:pt x="417" y="0"/>
                  </a:lnTo>
                  <a:lnTo>
                    <a:pt x="417" y="0"/>
                  </a:lnTo>
                  <a:lnTo>
                    <a:pt x="435" y="1"/>
                  </a:lnTo>
                  <a:lnTo>
                    <a:pt x="454" y="3"/>
                  </a:lnTo>
                  <a:lnTo>
                    <a:pt x="488" y="9"/>
                  </a:lnTo>
                  <a:lnTo>
                    <a:pt x="498" y="10"/>
                  </a:lnTo>
                  <a:lnTo>
                    <a:pt x="498" y="10"/>
                  </a:lnTo>
                  <a:lnTo>
                    <a:pt x="520" y="16"/>
                  </a:lnTo>
                  <a:lnTo>
                    <a:pt x="544" y="24"/>
                  </a:lnTo>
                  <a:lnTo>
                    <a:pt x="567" y="32"/>
                  </a:lnTo>
                  <a:lnTo>
                    <a:pt x="590" y="42"/>
                  </a:lnTo>
                  <a:lnTo>
                    <a:pt x="613" y="53"/>
                  </a:lnTo>
                  <a:lnTo>
                    <a:pt x="633" y="63"/>
                  </a:lnTo>
                  <a:lnTo>
                    <a:pt x="672" y="85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710" y="109"/>
                  </a:lnTo>
                  <a:lnTo>
                    <a:pt x="725" y="119"/>
                  </a:lnTo>
                  <a:lnTo>
                    <a:pt x="740" y="130"/>
                  </a:lnTo>
                  <a:lnTo>
                    <a:pt x="754" y="143"/>
                  </a:lnTo>
                  <a:lnTo>
                    <a:pt x="766" y="156"/>
                  </a:lnTo>
                  <a:lnTo>
                    <a:pt x="778" y="172"/>
                  </a:lnTo>
                  <a:lnTo>
                    <a:pt x="782" y="179"/>
                  </a:lnTo>
                  <a:lnTo>
                    <a:pt x="786" y="188"/>
                  </a:lnTo>
                  <a:lnTo>
                    <a:pt x="786" y="188"/>
                  </a:lnTo>
                  <a:lnTo>
                    <a:pt x="793" y="206"/>
                  </a:lnTo>
                  <a:lnTo>
                    <a:pt x="798" y="226"/>
                  </a:lnTo>
                  <a:lnTo>
                    <a:pt x="802" y="245"/>
                  </a:lnTo>
                  <a:lnTo>
                    <a:pt x="804" y="266"/>
                  </a:lnTo>
                  <a:lnTo>
                    <a:pt x="805" y="287"/>
                  </a:lnTo>
                  <a:lnTo>
                    <a:pt x="805" y="308"/>
                  </a:lnTo>
                  <a:lnTo>
                    <a:pt x="805" y="326"/>
                  </a:lnTo>
                  <a:lnTo>
                    <a:pt x="803" y="343"/>
                  </a:lnTo>
                  <a:lnTo>
                    <a:pt x="803" y="343"/>
                  </a:lnTo>
                  <a:lnTo>
                    <a:pt x="801" y="361"/>
                  </a:lnTo>
                  <a:lnTo>
                    <a:pt x="798" y="378"/>
                  </a:lnTo>
                  <a:lnTo>
                    <a:pt x="793" y="395"/>
                  </a:lnTo>
                  <a:lnTo>
                    <a:pt x="788" y="412"/>
                  </a:lnTo>
                  <a:lnTo>
                    <a:pt x="781" y="429"/>
                  </a:lnTo>
                  <a:lnTo>
                    <a:pt x="772" y="446"/>
                  </a:lnTo>
                  <a:lnTo>
                    <a:pt x="764" y="462"/>
                  </a:lnTo>
                  <a:lnTo>
                    <a:pt x="754" y="479"/>
                  </a:lnTo>
                  <a:lnTo>
                    <a:pt x="743" y="494"/>
                  </a:lnTo>
                  <a:lnTo>
                    <a:pt x="731" y="510"/>
                  </a:lnTo>
                  <a:lnTo>
                    <a:pt x="718" y="525"/>
                  </a:lnTo>
                  <a:lnTo>
                    <a:pt x="705" y="540"/>
                  </a:lnTo>
                  <a:lnTo>
                    <a:pt x="690" y="553"/>
                  </a:lnTo>
                  <a:lnTo>
                    <a:pt x="676" y="567"/>
                  </a:lnTo>
                  <a:lnTo>
                    <a:pt x="659" y="580"/>
                  </a:lnTo>
                  <a:lnTo>
                    <a:pt x="643" y="592"/>
                  </a:lnTo>
                  <a:lnTo>
                    <a:pt x="643" y="592"/>
                  </a:lnTo>
                  <a:lnTo>
                    <a:pt x="623" y="605"/>
                  </a:lnTo>
                  <a:lnTo>
                    <a:pt x="602" y="616"/>
                  </a:lnTo>
                  <a:lnTo>
                    <a:pt x="582" y="625"/>
                  </a:lnTo>
                  <a:lnTo>
                    <a:pt x="559" y="632"/>
                  </a:lnTo>
                  <a:lnTo>
                    <a:pt x="536" y="638"/>
                  </a:lnTo>
                  <a:lnTo>
                    <a:pt x="512" y="642"/>
                  </a:lnTo>
                  <a:lnTo>
                    <a:pt x="486" y="645"/>
                  </a:lnTo>
                  <a:lnTo>
                    <a:pt x="459" y="646"/>
                  </a:lnTo>
                  <a:lnTo>
                    <a:pt x="459" y="646"/>
                  </a:lnTo>
                  <a:close/>
                  <a:moveTo>
                    <a:pt x="337" y="35"/>
                  </a:moveTo>
                  <a:lnTo>
                    <a:pt x="337" y="35"/>
                  </a:lnTo>
                  <a:lnTo>
                    <a:pt x="312" y="36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49" y="42"/>
                  </a:lnTo>
                  <a:lnTo>
                    <a:pt x="233" y="45"/>
                  </a:lnTo>
                  <a:lnTo>
                    <a:pt x="216" y="49"/>
                  </a:lnTo>
                  <a:lnTo>
                    <a:pt x="199" y="53"/>
                  </a:lnTo>
                  <a:lnTo>
                    <a:pt x="182" y="58"/>
                  </a:lnTo>
                  <a:lnTo>
                    <a:pt x="166" y="64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24" y="89"/>
                  </a:lnTo>
                  <a:lnTo>
                    <a:pt x="110" y="98"/>
                  </a:lnTo>
                  <a:lnTo>
                    <a:pt x="98" y="108"/>
                  </a:lnTo>
                  <a:lnTo>
                    <a:pt x="84" y="119"/>
                  </a:lnTo>
                  <a:lnTo>
                    <a:pt x="73" y="130"/>
                  </a:lnTo>
                  <a:lnTo>
                    <a:pt x="62" y="143"/>
                  </a:lnTo>
                  <a:lnTo>
                    <a:pt x="53" y="156"/>
                  </a:lnTo>
                  <a:lnTo>
                    <a:pt x="53" y="156"/>
                  </a:lnTo>
                  <a:lnTo>
                    <a:pt x="47" y="169"/>
                  </a:lnTo>
                  <a:lnTo>
                    <a:pt x="42" y="181"/>
                  </a:lnTo>
                  <a:lnTo>
                    <a:pt x="39" y="194"/>
                  </a:lnTo>
                  <a:lnTo>
                    <a:pt x="38" y="207"/>
                  </a:lnTo>
                  <a:lnTo>
                    <a:pt x="36" y="221"/>
                  </a:lnTo>
                  <a:lnTo>
                    <a:pt x="36" y="234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38" y="323"/>
                  </a:lnTo>
                  <a:lnTo>
                    <a:pt x="40" y="357"/>
                  </a:lnTo>
                  <a:lnTo>
                    <a:pt x="42" y="374"/>
                  </a:lnTo>
                  <a:lnTo>
                    <a:pt x="44" y="392"/>
                  </a:lnTo>
                  <a:lnTo>
                    <a:pt x="47" y="408"/>
                  </a:lnTo>
                  <a:lnTo>
                    <a:pt x="50" y="424"/>
                  </a:lnTo>
                  <a:lnTo>
                    <a:pt x="55" y="440"/>
                  </a:lnTo>
                  <a:lnTo>
                    <a:pt x="60" y="455"/>
                  </a:lnTo>
                  <a:lnTo>
                    <a:pt x="68" y="469"/>
                  </a:lnTo>
                  <a:lnTo>
                    <a:pt x="76" y="484"/>
                  </a:lnTo>
                  <a:lnTo>
                    <a:pt x="85" y="496"/>
                  </a:lnTo>
                  <a:lnTo>
                    <a:pt x="96" y="509"/>
                  </a:lnTo>
                  <a:lnTo>
                    <a:pt x="108" y="520"/>
                  </a:lnTo>
                  <a:lnTo>
                    <a:pt x="121" y="531"/>
                  </a:lnTo>
                  <a:lnTo>
                    <a:pt x="121" y="531"/>
                  </a:lnTo>
                  <a:lnTo>
                    <a:pt x="144" y="544"/>
                  </a:lnTo>
                  <a:lnTo>
                    <a:pt x="167" y="556"/>
                  </a:lnTo>
                  <a:lnTo>
                    <a:pt x="192" y="568"/>
                  </a:lnTo>
                  <a:lnTo>
                    <a:pt x="218" y="577"/>
                  </a:lnTo>
                  <a:lnTo>
                    <a:pt x="244" y="584"/>
                  </a:lnTo>
                  <a:lnTo>
                    <a:pt x="272" y="591"/>
                  </a:lnTo>
                  <a:lnTo>
                    <a:pt x="302" y="596"/>
                  </a:lnTo>
                  <a:lnTo>
                    <a:pt x="332" y="600"/>
                  </a:lnTo>
                  <a:lnTo>
                    <a:pt x="332" y="600"/>
                  </a:lnTo>
                  <a:lnTo>
                    <a:pt x="372" y="604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421" y="609"/>
                  </a:lnTo>
                  <a:lnTo>
                    <a:pt x="445" y="610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87" y="610"/>
                  </a:lnTo>
                  <a:lnTo>
                    <a:pt x="506" y="609"/>
                  </a:lnTo>
                  <a:lnTo>
                    <a:pt x="524" y="606"/>
                  </a:lnTo>
                  <a:lnTo>
                    <a:pt x="540" y="603"/>
                  </a:lnTo>
                  <a:lnTo>
                    <a:pt x="556" y="598"/>
                  </a:lnTo>
                  <a:lnTo>
                    <a:pt x="571" y="593"/>
                  </a:lnTo>
                  <a:lnTo>
                    <a:pt x="586" y="585"/>
                  </a:lnTo>
                  <a:lnTo>
                    <a:pt x="600" y="577"/>
                  </a:lnTo>
                  <a:lnTo>
                    <a:pt x="600" y="577"/>
                  </a:lnTo>
                  <a:lnTo>
                    <a:pt x="626" y="560"/>
                  </a:lnTo>
                  <a:lnTo>
                    <a:pt x="640" y="549"/>
                  </a:lnTo>
                  <a:lnTo>
                    <a:pt x="652" y="539"/>
                  </a:lnTo>
                  <a:lnTo>
                    <a:pt x="666" y="527"/>
                  </a:lnTo>
                  <a:lnTo>
                    <a:pt x="678" y="515"/>
                  </a:lnTo>
                  <a:lnTo>
                    <a:pt x="690" y="503"/>
                  </a:lnTo>
                  <a:lnTo>
                    <a:pt x="702" y="489"/>
                  </a:lnTo>
                  <a:lnTo>
                    <a:pt x="713" y="475"/>
                  </a:lnTo>
                  <a:lnTo>
                    <a:pt x="724" y="460"/>
                  </a:lnTo>
                  <a:lnTo>
                    <a:pt x="733" y="446"/>
                  </a:lnTo>
                  <a:lnTo>
                    <a:pt x="742" y="430"/>
                  </a:lnTo>
                  <a:lnTo>
                    <a:pt x="750" y="414"/>
                  </a:lnTo>
                  <a:lnTo>
                    <a:pt x="756" y="398"/>
                  </a:lnTo>
                  <a:lnTo>
                    <a:pt x="761" y="381"/>
                  </a:lnTo>
                  <a:lnTo>
                    <a:pt x="765" y="364"/>
                  </a:lnTo>
                  <a:lnTo>
                    <a:pt x="765" y="364"/>
                  </a:lnTo>
                  <a:lnTo>
                    <a:pt x="767" y="347"/>
                  </a:lnTo>
                  <a:lnTo>
                    <a:pt x="769" y="329"/>
                  </a:lnTo>
                  <a:lnTo>
                    <a:pt x="769" y="311"/>
                  </a:lnTo>
                  <a:lnTo>
                    <a:pt x="769" y="292"/>
                  </a:lnTo>
                  <a:lnTo>
                    <a:pt x="767" y="273"/>
                  </a:lnTo>
                  <a:lnTo>
                    <a:pt x="765" y="255"/>
                  </a:lnTo>
                  <a:lnTo>
                    <a:pt x="761" y="235"/>
                  </a:lnTo>
                  <a:lnTo>
                    <a:pt x="757" y="215"/>
                  </a:lnTo>
                  <a:lnTo>
                    <a:pt x="757" y="215"/>
                  </a:lnTo>
                  <a:lnTo>
                    <a:pt x="754" y="207"/>
                  </a:lnTo>
                  <a:lnTo>
                    <a:pt x="751" y="198"/>
                  </a:lnTo>
                  <a:lnTo>
                    <a:pt x="745" y="190"/>
                  </a:lnTo>
                  <a:lnTo>
                    <a:pt x="740" y="182"/>
                  </a:lnTo>
                  <a:lnTo>
                    <a:pt x="734" y="175"/>
                  </a:lnTo>
                  <a:lnTo>
                    <a:pt x="728" y="168"/>
                  </a:lnTo>
                  <a:lnTo>
                    <a:pt x="714" y="155"/>
                  </a:lnTo>
                  <a:lnTo>
                    <a:pt x="699" y="144"/>
                  </a:lnTo>
                  <a:lnTo>
                    <a:pt x="683" y="134"/>
                  </a:lnTo>
                  <a:lnTo>
                    <a:pt x="653" y="116"/>
                  </a:lnTo>
                  <a:lnTo>
                    <a:pt x="653" y="116"/>
                  </a:lnTo>
                  <a:lnTo>
                    <a:pt x="625" y="101"/>
                  </a:lnTo>
                  <a:lnTo>
                    <a:pt x="595" y="87"/>
                  </a:lnTo>
                  <a:lnTo>
                    <a:pt x="563" y="71"/>
                  </a:lnTo>
                  <a:lnTo>
                    <a:pt x="527" y="56"/>
                  </a:lnTo>
                  <a:lnTo>
                    <a:pt x="527" y="56"/>
                  </a:lnTo>
                  <a:lnTo>
                    <a:pt x="508" y="49"/>
                  </a:lnTo>
                  <a:lnTo>
                    <a:pt x="482" y="42"/>
                  </a:lnTo>
                  <a:lnTo>
                    <a:pt x="468" y="39"/>
                  </a:lnTo>
                  <a:lnTo>
                    <a:pt x="453" y="37"/>
                  </a:lnTo>
                  <a:lnTo>
                    <a:pt x="438" y="35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14" y="35"/>
                  </a:lnTo>
                  <a:lnTo>
                    <a:pt x="404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0" y="33"/>
                  </a:lnTo>
                  <a:lnTo>
                    <a:pt x="370" y="33"/>
                  </a:lnTo>
                  <a:lnTo>
                    <a:pt x="360" y="34"/>
                  </a:lnTo>
                  <a:lnTo>
                    <a:pt x="349" y="35"/>
                  </a:lnTo>
                  <a:lnTo>
                    <a:pt x="349" y="35"/>
                  </a:lnTo>
                  <a:lnTo>
                    <a:pt x="337" y="35"/>
                  </a:lnTo>
                  <a:lnTo>
                    <a:pt x="337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9" name="Freeform 890"/>
            <p:cNvSpPr/>
            <p:nvPr/>
          </p:nvSpPr>
          <p:spPr bwMode="auto">
            <a:xfrm>
              <a:off x="4154488" y="1319213"/>
              <a:ext cx="180975" cy="63500"/>
            </a:xfrm>
            <a:custGeom>
              <a:avLst/>
              <a:gdLst/>
              <a:ahLst/>
              <a:cxnLst>
                <a:cxn ang="0">
                  <a:pos x="321" y="119"/>
                </a:cxn>
                <a:cxn ang="0">
                  <a:pos x="310" y="115"/>
                </a:cxn>
                <a:cxn ang="0">
                  <a:pos x="305" y="114"/>
                </a:cxn>
                <a:cxn ang="0">
                  <a:pos x="294" y="116"/>
                </a:cxn>
                <a:cxn ang="0">
                  <a:pos x="259" y="118"/>
                </a:cxn>
                <a:cxn ang="0">
                  <a:pos x="255" y="117"/>
                </a:cxn>
                <a:cxn ang="0">
                  <a:pos x="240" y="115"/>
                </a:cxn>
                <a:cxn ang="0">
                  <a:pos x="222" y="113"/>
                </a:cxn>
                <a:cxn ang="0">
                  <a:pos x="177" y="105"/>
                </a:cxn>
                <a:cxn ang="0">
                  <a:pos x="162" y="101"/>
                </a:cxn>
                <a:cxn ang="0">
                  <a:pos x="122" y="84"/>
                </a:cxn>
                <a:cxn ang="0">
                  <a:pos x="90" y="70"/>
                </a:cxn>
                <a:cxn ang="0">
                  <a:pos x="58" y="59"/>
                </a:cxn>
                <a:cxn ang="0">
                  <a:pos x="44" y="55"/>
                </a:cxn>
                <a:cxn ang="0">
                  <a:pos x="23" y="45"/>
                </a:cxn>
                <a:cxn ang="0">
                  <a:pos x="11" y="37"/>
                </a:cxn>
                <a:cxn ang="0">
                  <a:pos x="4" y="3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6" y="10"/>
                </a:cxn>
                <a:cxn ang="0">
                  <a:pos x="47" y="18"/>
                </a:cxn>
                <a:cxn ang="0">
                  <a:pos x="68" y="26"/>
                </a:cxn>
                <a:cxn ang="0">
                  <a:pos x="83" y="30"/>
                </a:cxn>
                <a:cxn ang="0">
                  <a:pos x="108" y="38"/>
                </a:cxn>
                <a:cxn ang="0">
                  <a:pos x="115" y="41"/>
                </a:cxn>
                <a:cxn ang="0">
                  <a:pos x="127" y="47"/>
                </a:cxn>
                <a:cxn ang="0">
                  <a:pos x="159" y="62"/>
                </a:cxn>
                <a:cxn ang="0">
                  <a:pos x="184" y="69"/>
                </a:cxn>
                <a:cxn ang="0">
                  <a:pos x="197" y="70"/>
                </a:cxn>
                <a:cxn ang="0">
                  <a:pos x="210" y="71"/>
                </a:cxn>
                <a:cxn ang="0">
                  <a:pos x="221" y="73"/>
                </a:cxn>
                <a:cxn ang="0">
                  <a:pos x="232" y="77"/>
                </a:cxn>
                <a:cxn ang="0">
                  <a:pos x="258" y="81"/>
                </a:cxn>
                <a:cxn ang="0">
                  <a:pos x="274" y="82"/>
                </a:cxn>
                <a:cxn ang="0">
                  <a:pos x="301" y="81"/>
                </a:cxn>
                <a:cxn ang="0">
                  <a:pos x="310" y="81"/>
                </a:cxn>
                <a:cxn ang="0">
                  <a:pos x="316" y="81"/>
                </a:cxn>
                <a:cxn ang="0">
                  <a:pos x="329" y="84"/>
                </a:cxn>
                <a:cxn ang="0">
                  <a:pos x="335" y="88"/>
                </a:cxn>
                <a:cxn ang="0">
                  <a:pos x="340" y="97"/>
                </a:cxn>
                <a:cxn ang="0">
                  <a:pos x="339" y="106"/>
                </a:cxn>
                <a:cxn ang="0">
                  <a:pos x="336" y="112"/>
                </a:cxn>
                <a:cxn ang="0">
                  <a:pos x="327" y="118"/>
                </a:cxn>
                <a:cxn ang="0">
                  <a:pos x="321" y="119"/>
                </a:cxn>
              </a:cxnLst>
              <a:rect l="0" t="0" r="r" b="b"/>
              <a:pathLst>
                <a:path w="340" h="119">
                  <a:moveTo>
                    <a:pt x="321" y="119"/>
                  </a:moveTo>
                  <a:lnTo>
                    <a:pt x="321" y="119"/>
                  </a:lnTo>
                  <a:lnTo>
                    <a:pt x="315" y="118"/>
                  </a:lnTo>
                  <a:lnTo>
                    <a:pt x="310" y="115"/>
                  </a:lnTo>
                  <a:lnTo>
                    <a:pt x="308" y="113"/>
                  </a:lnTo>
                  <a:lnTo>
                    <a:pt x="305" y="114"/>
                  </a:lnTo>
                  <a:lnTo>
                    <a:pt x="305" y="114"/>
                  </a:lnTo>
                  <a:lnTo>
                    <a:pt x="294" y="116"/>
                  </a:lnTo>
                  <a:lnTo>
                    <a:pt x="280" y="117"/>
                  </a:lnTo>
                  <a:lnTo>
                    <a:pt x="259" y="118"/>
                  </a:lnTo>
                  <a:lnTo>
                    <a:pt x="259" y="118"/>
                  </a:lnTo>
                  <a:lnTo>
                    <a:pt x="255" y="117"/>
                  </a:lnTo>
                  <a:lnTo>
                    <a:pt x="255" y="117"/>
                  </a:lnTo>
                  <a:lnTo>
                    <a:pt x="240" y="115"/>
                  </a:lnTo>
                  <a:lnTo>
                    <a:pt x="222" y="113"/>
                  </a:lnTo>
                  <a:lnTo>
                    <a:pt x="222" y="113"/>
                  </a:lnTo>
                  <a:lnTo>
                    <a:pt x="192" y="109"/>
                  </a:lnTo>
                  <a:lnTo>
                    <a:pt x="177" y="105"/>
                  </a:lnTo>
                  <a:lnTo>
                    <a:pt x="162" y="101"/>
                  </a:lnTo>
                  <a:lnTo>
                    <a:pt x="162" y="101"/>
                  </a:lnTo>
                  <a:lnTo>
                    <a:pt x="142" y="93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90" y="70"/>
                  </a:lnTo>
                  <a:lnTo>
                    <a:pt x="75" y="64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44" y="55"/>
                  </a:lnTo>
                  <a:lnTo>
                    <a:pt x="29" y="49"/>
                  </a:lnTo>
                  <a:lnTo>
                    <a:pt x="23" y="45"/>
                  </a:lnTo>
                  <a:lnTo>
                    <a:pt x="16" y="41"/>
                  </a:lnTo>
                  <a:lnTo>
                    <a:pt x="11" y="37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4" y="2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41" y="14"/>
                  </a:lnTo>
                  <a:lnTo>
                    <a:pt x="47" y="18"/>
                  </a:lnTo>
                  <a:lnTo>
                    <a:pt x="54" y="21"/>
                  </a:lnTo>
                  <a:lnTo>
                    <a:pt x="68" y="26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100" y="35"/>
                  </a:lnTo>
                  <a:lnTo>
                    <a:pt x="108" y="38"/>
                  </a:lnTo>
                  <a:lnTo>
                    <a:pt x="115" y="41"/>
                  </a:lnTo>
                  <a:lnTo>
                    <a:pt x="115" y="41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43" y="55"/>
                  </a:lnTo>
                  <a:lnTo>
                    <a:pt x="159" y="62"/>
                  </a:lnTo>
                  <a:lnTo>
                    <a:pt x="175" y="67"/>
                  </a:lnTo>
                  <a:lnTo>
                    <a:pt x="184" y="69"/>
                  </a:lnTo>
                  <a:lnTo>
                    <a:pt x="193" y="70"/>
                  </a:lnTo>
                  <a:lnTo>
                    <a:pt x="197" y="70"/>
                  </a:lnTo>
                  <a:lnTo>
                    <a:pt x="197" y="70"/>
                  </a:lnTo>
                  <a:lnTo>
                    <a:pt x="210" y="71"/>
                  </a:lnTo>
                  <a:lnTo>
                    <a:pt x="216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7"/>
                  </a:lnTo>
                  <a:lnTo>
                    <a:pt x="245" y="80"/>
                  </a:lnTo>
                  <a:lnTo>
                    <a:pt x="258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99" y="81"/>
                  </a:lnTo>
                  <a:lnTo>
                    <a:pt x="301" y="81"/>
                  </a:lnTo>
                  <a:lnTo>
                    <a:pt x="301" y="81"/>
                  </a:lnTo>
                  <a:lnTo>
                    <a:pt x="310" y="81"/>
                  </a:lnTo>
                  <a:lnTo>
                    <a:pt x="310" y="81"/>
                  </a:lnTo>
                  <a:lnTo>
                    <a:pt x="316" y="81"/>
                  </a:lnTo>
                  <a:lnTo>
                    <a:pt x="323" y="82"/>
                  </a:lnTo>
                  <a:lnTo>
                    <a:pt x="329" y="84"/>
                  </a:lnTo>
                  <a:lnTo>
                    <a:pt x="335" y="88"/>
                  </a:lnTo>
                  <a:lnTo>
                    <a:pt x="335" y="88"/>
                  </a:lnTo>
                  <a:lnTo>
                    <a:pt x="338" y="92"/>
                  </a:lnTo>
                  <a:lnTo>
                    <a:pt x="340" y="97"/>
                  </a:lnTo>
                  <a:lnTo>
                    <a:pt x="340" y="101"/>
                  </a:lnTo>
                  <a:lnTo>
                    <a:pt x="339" y="106"/>
                  </a:lnTo>
                  <a:lnTo>
                    <a:pt x="339" y="106"/>
                  </a:lnTo>
                  <a:lnTo>
                    <a:pt x="336" y="112"/>
                  </a:lnTo>
                  <a:lnTo>
                    <a:pt x="332" y="115"/>
                  </a:lnTo>
                  <a:lnTo>
                    <a:pt x="327" y="118"/>
                  </a:lnTo>
                  <a:lnTo>
                    <a:pt x="321" y="119"/>
                  </a:lnTo>
                  <a:lnTo>
                    <a:pt x="321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0" name="Freeform 891"/>
            <p:cNvSpPr/>
            <p:nvPr/>
          </p:nvSpPr>
          <p:spPr bwMode="auto">
            <a:xfrm>
              <a:off x="4400551" y="1135063"/>
              <a:ext cx="55563" cy="169863"/>
            </a:xfrm>
            <a:custGeom>
              <a:avLst/>
              <a:gdLst/>
              <a:ahLst/>
              <a:cxnLst>
                <a:cxn ang="0">
                  <a:pos x="86" y="321"/>
                </a:cxn>
                <a:cxn ang="0">
                  <a:pos x="78" y="319"/>
                </a:cxn>
                <a:cxn ang="0">
                  <a:pos x="72" y="316"/>
                </a:cxn>
                <a:cxn ang="0">
                  <a:pos x="71" y="312"/>
                </a:cxn>
                <a:cxn ang="0">
                  <a:pos x="69" y="306"/>
                </a:cxn>
                <a:cxn ang="0">
                  <a:pos x="69" y="303"/>
                </a:cxn>
                <a:cxn ang="0">
                  <a:pos x="68" y="296"/>
                </a:cxn>
                <a:cxn ang="0">
                  <a:pos x="61" y="276"/>
                </a:cxn>
                <a:cxn ang="0">
                  <a:pos x="54" y="264"/>
                </a:cxn>
                <a:cxn ang="0">
                  <a:pos x="44" y="244"/>
                </a:cxn>
                <a:cxn ang="0">
                  <a:pos x="42" y="238"/>
                </a:cxn>
                <a:cxn ang="0">
                  <a:pos x="34" y="208"/>
                </a:cxn>
                <a:cxn ang="0">
                  <a:pos x="27" y="182"/>
                </a:cxn>
                <a:cxn ang="0">
                  <a:pos x="9" y="99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3" y="6"/>
                </a:cxn>
                <a:cxn ang="0">
                  <a:pos x="9" y="2"/>
                </a:cxn>
                <a:cxn ang="0">
                  <a:pos x="16" y="0"/>
                </a:cxn>
                <a:cxn ang="0">
                  <a:pos x="22" y="2"/>
                </a:cxn>
                <a:cxn ang="0">
                  <a:pos x="29" y="5"/>
                </a:cxn>
                <a:cxn ang="0">
                  <a:pos x="34" y="10"/>
                </a:cxn>
                <a:cxn ang="0">
                  <a:pos x="36" y="18"/>
                </a:cxn>
                <a:cxn ang="0">
                  <a:pos x="38" y="39"/>
                </a:cxn>
                <a:cxn ang="0">
                  <a:pos x="49" y="102"/>
                </a:cxn>
                <a:cxn ang="0">
                  <a:pos x="50" y="111"/>
                </a:cxn>
                <a:cxn ang="0">
                  <a:pos x="54" y="135"/>
                </a:cxn>
                <a:cxn ang="0">
                  <a:pos x="61" y="168"/>
                </a:cxn>
                <a:cxn ang="0">
                  <a:pos x="71" y="198"/>
                </a:cxn>
                <a:cxn ang="0">
                  <a:pos x="74" y="206"/>
                </a:cxn>
                <a:cxn ang="0">
                  <a:pos x="78" y="226"/>
                </a:cxn>
                <a:cxn ang="0">
                  <a:pos x="80" y="235"/>
                </a:cxn>
                <a:cxn ang="0">
                  <a:pos x="86" y="252"/>
                </a:cxn>
                <a:cxn ang="0">
                  <a:pos x="90" y="261"/>
                </a:cxn>
                <a:cxn ang="0">
                  <a:pos x="101" y="280"/>
                </a:cxn>
                <a:cxn ang="0">
                  <a:pos x="105" y="292"/>
                </a:cxn>
                <a:cxn ang="0">
                  <a:pos x="105" y="303"/>
                </a:cxn>
                <a:cxn ang="0">
                  <a:pos x="104" y="307"/>
                </a:cxn>
                <a:cxn ang="0">
                  <a:pos x="101" y="314"/>
                </a:cxn>
                <a:cxn ang="0">
                  <a:pos x="92" y="319"/>
                </a:cxn>
                <a:cxn ang="0">
                  <a:pos x="86" y="321"/>
                </a:cxn>
              </a:cxnLst>
              <a:rect l="0" t="0" r="r" b="b"/>
              <a:pathLst>
                <a:path w="105" h="321">
                  <a:moveTo>
                    <a:pt x="86" y="321"/>
                  </a:moveTo>
                  <a:lnTo>
                    <a:pt x="86" y="321"/>
                  </a:lnTo>
                  <a:lnTo>
                    <a:pt x="81" y="320"/>
                  </a:lnTo>
                  <a:lnTo>
                    <a:pt x="78" y="319"/>
                  </a:lnTo>
                  <a:lnTo>
                    <a:pt x="75" y="318"/>
                  </a:lnTo>
                  <a:lnTo>
                    <a:pt x="72" y="316"/>
                  </a:lnTo>
                  <a:lnTo>
                    <a:pt x="72" y="316"/>
                  </a:lnTo>
                  <a:lnTo>
                    <a:pt x="71" y="312"/>
                  </a:lnTo>
                  <a:lnTo>
                    <a:pt x="70" y="309"/>
                  </a:lnTo>
                  <a:lnTo>
                    <a:pt x="69" y="306"/>
                  </a:lnTo>
                  <a:lnTo>
                    <a:pt x="69" y="303"/>
                  </a:lnTo>
                  <a:lnTo>
                    <a:pt x="69" y="303"/>
                  </a:lnTo>
                  <a:lnTo>
                    <a:pt x="69" y="300"/>
                  </a:lnTo>
                  <a:lnTo>
                    <a:pt x="68" y="296"/>
                  </a:lnTo>
                  <a:lnTo>
                    <a:pt x="66" y="287"/>
                  </a:lnTo>
                  <a:lnTo>
                    <a:pt x="61" y="276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46" y="250"/>
                  </a:lnTo>
                  <a:lnTo>
                    <a:pt x="44" y="244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17" y="140"/>
                  </a:lnTo>
                  <a:lnTo>
                    <a:pt x="9" y="99"/>
                  </a:lnTo>
                  <a:lnTo>
                    <a:pt x="4" y="5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4" y="10"/>
                  </a:lnTo>
                  <a:lnTo>
                    <a:pt x="35" y="14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8" y="39"/>
                  </a:lnTo>
                  <a:lnTo>
                    <a:pt x="41" y="61"/>
                  </a:lnTo>
                  <a:lnTo>
                    <a:pt x="49" y="102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8" y="152"/>
                  </a:lnTo>
                  <a:lnTo>
                    <a:pt x="61" y="168"/>
                  </a:lnTo>
                  <a:lnTo>
                    <a:pt x="65" y="184"/>
                  </a:lnTo>
                  <a:lnTo>
                    <a:pt x="71" y="198"/>
                  </a:lnTo>
                  <a:lnTo>
                    <a:pt x="71" y="198"/>
                  </a:lnTo>
                  <a:lnTo>
                    <a:pt x="74" y="206"/>
                  </a:lnTo>
                  <a:lnTo>
                    <a:pt x="76" y="212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80" y="235"/>
                  </a:lnTo>
                  <a:lnTo>
                    <a:pt x="82" y="244"/>
                  </a:lnTo>
                  <a:lnTo>
                    <a:pt x="86" y="252"/>
                  </a:lnTo>
                  <a:lnTo>
                    <a:pt x="90" y="261"/>
                  </a:lnTo>
                  <a:lnTo>
                    <a:pt x="90" y="261"/>
                  </a:lnTo>
                  <a:lnTo>
                    <a:pt x="96" y="271"/>
                  </a:lnTo>
                  <a:lnTo>
                    <a:pt x="101" y="280"/>
                  </a:lnTo>
                  <a:lnTo>
                    <a:pt x="103" y="286"/>
                  </a:lnTo>
                  <a:lnTo>
                    <a:pt x="105" y="292"/>
                  </a:lnTo>
                  <a:lnTo>
                    <a:pt x="105" y="297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4" y="307"/>
                  </a:lnTo>
                  <a:lnTo>
                    <a:pt x="103" y="310"/>
                  </a:lnTo>
                  <a:lnTo>
                    <a:pt x="101" y="314"/>
                  </a:lnTo>
                  <a:lnTo>
                    <a:pt x="98" y="316"/>
                  </a:lnTo>
                  <a:lnTo>
                    <a:pt x="92" y="319"/>
                  </a:lnTo>
                  <a:lnTo>
                    <a:pt x="86" y="321"/>
                  </a:lnTo>
                  <a:lnTo>
                    <a:pt x="86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1" name="Freeform 892"/>
            <p:cNvSpPr/>
            <p:nvPr/>
          </p:nvSpPr>
          <p:spPr bwMode="auto">
            <a:xfrm>
              <a:off x="4614863" y="1162051"/>
              <a:ext cx="79375" cy="165100"/>
            </a:xfrm>
            <a:custGeom>
              <a:avLst/>
              <a:gdLst/>
              <a:ahLst/>
              <a:cxnLst>
                <a:cxn ang="0">
                  <a:pos x="18" y="313"/>
                </a:cxn>
                <a:cxn ang="0">
                  <a:pos x="18" y="313"/>
                </a:cxn>
                <a:cxn ang="0">
                  <a:pos x="13" y="312"/>
                </a:cxn>
                <a:cxn ang="0">
                  <a:pos x="8" y="310"/>
                </a:cxn>
                <a:cxn ang="0">
                  <a:pos x="4" y="307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0"/>
                </a:cxn>
                <a:cxn ang="0">
                  <a:pos x="0" y="296"/>
                </a:cxn>
                <a:cxn ang="0">
                  <a:pos x="1" y="292"/>
                </a:cxn>
                <a:cxn ang="0">
                  <a:pos x="3" y="287"/>
                </a:cxn>
                <a:cxn ang="0">
                  <a:pos x="3" y="287"/>
                </a:cxn>
                <a:cxn ang="0">
                  <a:pos x="25" y="255"/>
                </a:cxn>
                <a:cxn ang="0">
                  <a:pos x="44" y="222"/>
                </a:cxn>
                <a:cxn ang="0">
                  <a:pos x="62" y="189"/>
                </a:cxn>
                <a:cxn ang="0">
                  <a:pos x="76" y="155"/>
                </a:cxn>
                <a:cxn ang="0">
                  <a:pos x="90" y="121"/>
                </a:cxn>
                <a:cxn ang="0">
                  <a:pos x="100" y="85"/>
                </a:cxn>
                <a:cxn ang="0">
                  <a:pos x="109" y="51"/>
                </a:cxn>
                <a:cxn ang="0">
                  <a:pos x="115" y="18"/>
                </a:cxn>
                <a:cxn ang="0">
                  <a:pos x="115" y="18"/>
                </a:cxn>
                <a:cxn ang="0">
                  <a:pos x="115" y="14"/>
                </a:cxn>
                <a:cxn ang="0">
                  <a:pos x="117" y="10"/>
                </a:cxn>
                <a:cxn ang="0">
                  <a:pos x="119" y="6"/>
                </a:cxn>
                <a:cxn ang="0">
                  <a:pos x="122" y="4"/>
                </a:cxn>
                <a:cxn ang="0">
                  <a:pos x="128" y="1"/>
                </a:cxn>
                <a:cxn ang="0">
                  <a:pos x="135" y="0"/>
                </a:cxn>
                <a:cxn ang="0">
                  <a:pos x="135" y="0"/>
                </a:cxn>
                <a:cxn ang="0">
                  <a:pos x="139" y="0"/>
                </a:cxn>
                <a:cxn ang="0">
                  <a:pos x="142" y="1"/>
                </a:cxn>
                <a:cxn ang="0">
                  <a:pos x="145" y="3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50" y="10"/>
                </a:cxn>
                <a:cxn ang="0">
                  <a:pos x="151" y="13"/>
                </a:cxn>
                <a:cxn ang="0">
                  <a:pos x="151" y="17"/>
                </a:cxn>
                <a:cxn ang="0">
                  <a:pos x="151" y="17"/>
                </a:cxn>
                <a:cxn ang="0">
                  <a:pos x="148" y="36"/>
                </a:cxn>
                <a:cxn ang="0">
                  <a:pos x="145" y="55"/>
                </a:cxn>
                <a:cxn ang="0">
                  <a:pos x="136" y="93"/>
                </a:cxn>
                <a:cxn ang="0">
                  <a:pos x="124" y="129"/>
                </a:cxn>
                <a:cxn ang="0">
                  <a:pos x="111" y="166"/>
                </a:cxn>
                <a:cxn ang="0">
                  <a:pos x="95" y="202"/>
                </a:cxn>
                <a:cxn ang="0">
                  <a:pos x="78" y="238"/>
                </a:cxn>
                <a:cxn ang="0">
                  <a:pos x="57" y="272"/>
                </a:cxn>
                <a:cxn ang="0">
                  <a:pos x="34" y="305"/>
                </a:cxn>
                <a:cxn ang="0">
                  <a:pos x="34" y="305"/>
                </a:cxn>
                <a:cxn ang="0">
                  <a:pos x="31" y="309"/>
                </a:cxn>
                <a:cxn ang="0">
                  <a:pos x="28" y="311"/>
                </a:cxn>
                <a:cxn ang="0">
                  <a:pos x="24" y="313"/>
                </a:cxn>
                <a:cxn ang="0">
                  <a:pos x="18" y="313"/>
                </a:cxn>
                <a:cxn ang="0">
                  <a:pos x="18" y="313"/>
                </a:cxn>
              </a:cxnLst>
              <a:rect l="0" t="0" r="r" b="b"/>
              <a:pathLst>
                <a:path w="151" h="313">
                  <a:moveTo>
                    <a:pt x="18" y="313"/>
                  </a:moveTo>
                  <a:lnTo>
                    <a:pt x="18" y="313"/>
                  </a:lnTo>
                  <a:lnTo>
                    <a:pt x="13" y="312"/>
                  </a:lnTo>
                  <a:lnTo>
                    <a:pt x="8" y="310"/>
                  </a:lnTo>
                  <a:lnTo>
                    <a:pt x="4" y="307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0"/>
                  </a:lnTo>
                  <a:lnTo>
                    <a:pt x="0" y="296"/>
                  </a:lnTo>
                  <a:lnTo>
                    <a:pt x="1" y="292"/>
                  </a:lnTo>
                  <a:lnTo>
                    <a:pt x="3" y="287"/>
                  </a:lnTo>
                  <a:lnTo>
                    <a:pt x="3" y="287"/>
                  </a:lnTo>
                  <a:lnTo>
                    <a:pt x="25" y="255"/>
                  </a:lnTo>
                  <a:lnTo>
                    <a:pt x="44" y="222"/>
                  </a:lnTo>
                  <a:lnTo>
                    <a:pt x="62" y="189"/>
                  </a:lnTo>
                  <a:lnTo>
                    <a:pt x="76" y="155"/>
                  </a:lnTo>
                  <a:lnTo>
                    <a:pt x="90" y="121"/>
                  </a:lnTo>
                  <a:lnTo>
                    <a:pt x="100" y="85"/>
                  </a:lnTo>
                  <a:lnTo>
                    <a:pt x="109" y="51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4"/>
                  </a:lnTo>
                  <a:lnTo>
                    <a:pt x="117" y="10"/>
                  </a:lnTo>
                  <a:lnTo>
                    <a:pt x="119" y="6"/>
                  </a:lnTo>
                  <a:lnTo>
                    <a:pt x="122" y="4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2" y="1"/>
                  </a:lnTo>
                  <a:lnTo>
                    <a:pt x="145" y="3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50" y="10"/>
                  </a:lnTo>
                  <a:lnTo>
                    <a:pt x="151" y="13"/>
                  </a:lnTo>
                  <a:lnTo>
                    <a:pt x="151" y="17"/>
                  </a:lnTo>
                  <a:lnTo>
                    <a:pt x="151" y="17"/>
                  </a:lnTo>
                  <a:lnTo>
                    <a:pt x="148" y="36"/>
                  </a:lnTo>
                  <a:lnTo>
                    <a:pt x="145" y="55"/>
                  </a:lnTo>
                  <a:lnTo>
                    <a:pt x="136" y="93"/>
                  </a:lnTo>
                  <a:lnTo>
                    <a:pt x="124" y="129"/>
                  </a:lnTo>
                  <a:lnTo>
                    <a:pt x="111" y="166"/>
                  </a:lnTo>
                  <a:lnTo>
                    <a:pt x="95" y="202"/>
                  </a:lnTo>
                  <a:lnTo>
                    <a:pt x="78" y="238"/>
                  </a:lnTo>
                  <a:lnTo>
                    <a:pt x="57" y="272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1" y="309"/>
                  </a:lnTo>
                  <a:lnTo>
                    <a:pt x="28" y="311"/>
                  </a:lnTo>
                  <a:lnTo>
                    <a:pt x="24" y="313"/>
                  </a:lnTo>
                  <a:lnTo>
                    <a:pt x="18" y="313"/>
                  </a:lnTo>
                  <a:lnTo>
                    <a:pt x="18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2" name="Freeform 893"/>
            <p:cNvSpPr/>
            <p:nvPr/>
          </p:nvSpPr>
          <p:spPr bwMode="auto">
            <a:xfrm>
              <a:off x="4699001" y="1349376"/>
              <a:ext cx="179388" cy="52388"/>
            </a:xfrm>
            <a:custGeom>
              <a:avLst/>
              <a:gdLst/>
              <a:ahLst/>
              <a:cxnLst>
                <a:cxn ang="0">
                  <a:pos x="18" y="100"/>
                </a:cxn>
                <a:cxn ang="0">
                  <a:pos x="10" y="98"/>
                </a:cxn>
                <a:cxn ang="0">
                  <a:pos x="5" y="94"/>
                </a:cxn>
                <a:cxn ang="0">
                  <a:pos x="1" y="89"/>
                </a:cxn>
                <a:cxn ang="0">
                  <a:pos x="0" y="82"/>
                </a:cxn>
                <a:cxn ang="0">
                  <a:pos x="2" y="72"/>
                </a:cxn>
                <a:cxn ang="0">
                  <a:pos x="7" y="67"/>
                </a:cxn>
                <a:cxn ang="0">
                  <a:pos x="14" y="64"/>
                </a:cxn>
                <a:cxn ang="0">
                  <a:pos x="18" y="64"/>
                </a:cxn>
                <a:cxn ang="0">
                  <a:pos x="98" y="62"/>
                </a:cxn>
                <a:cxn ang="0">
                  <a:pos x="140" y="58"/>
                </a:cxn>
                <a:cxn ang="0">
                  <a:pos x="181" y="48"/>
                </a:cxn>
                <a:cxn ang="0">
                  <a:pos x="215" y="39"/>
                </a:cxn>
                <a:cxn ang="0">
                  <a:pos x="242" y="33"/>
                </a:cxn>
                <a:cxn ang="0">
                  <a:pos x="280" y="20"/>
                </a:cxn>
                <a:cxn ang="0">
                  <a:pos x="303" y="10"/>
                </a:cxn>
                <a:cxn ang="0">
                  <a:pos x="313" y="3"/>
                </a:cxn>
                <a:cxn ang="0">
                  <a:pos x="323" y="0"/>
                </a:cxn>
                <a:cxn ang="0">
                  <a:pos x="328" y="1"/>
                </a:cxn>
                <a:cxn ang="0">
                  <a:pos x="335" y="7"/>
                </a:cxn>
                <a:cxn ang="0">
                  <a:pos x="338" y="12"/>
                </a:cxn>
                <a:cxn ang="0">
                  <a:pos x="338" y="25"/>
                </a:cxn>
                <a:cxn ang="0">
                  <a:pos x="331" y="34"/>
                </a:cxn>
                <a:cxn ang="0">
                  <a:pos x="319" y="42"/>
                </a:cxn>
                <a:cxn ang="0">
                  <a:pos x="289" y="57"/>
                </a:cxn>
                <a:cxn ang="0">
                  <a:pos x="256" y="67"/>
                </a:cxn>
                <a:cxn ang="0">
                  <a:pos x="207" y="80"/>
                </a:cxn>
                <a:cxn ang="0">
                  <a:pos x="190" y="83"/>
                </a:cxn>
                <a:cxn ang="0">
                  <a:pos x="171" y="87"/>
                </a:cxn>
                <a:cxn ang="0">
                  <a:pos x="132" y="94"/>
                </a:cxn>
                <a:cxn ang="0">
                  <a:pos x="67" y="99"/>
                </a:cxn>
                <a:cxn ang="0">
                  <a:pos x="18" y="100"/>
                </a:cxn>
              </a:cxnLst>
              <a:rect l="0" t="0" r="r" b="b"/>
              <a:pathLst>
                <a:path w="339" h="100">
                  <a:moveTo>
                    <a:pt x="18" y="100"/>
                  </a:moveTo>
                  <a:lnTo>
                    <a:pt x="18" y="100"/>
                  </a:lnTo>
                  <a:lnTo>
                    <a:pt x="14" y="99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5" y="94"/>
                  </a:lnTo>
                  <a:lnTo>
                    <a:pt x="2" y="92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5" y="69"/>
                  </a:lnTo>
                  <a:lnTo>
                    <a:pt x="7" y="67"/>
                  </a:lnTo>
                  <a:lnTo>
                    <a:pt x="10" y="65"/>
                  </a:lnTo>
                  <a:lnTo>
                    <a:pt x="14" y="64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56" y="64"/>
                  </a:lnTo>
                  <a:lnTo>
                    <a:pt x="98" y="62"/>
                  </a:lnTo>
                  <a:lnTo>
                    <a:pt x="119" y="60"/>
                  </a:lnTo>
                  <a:lnTo>
                    <a:pt x="140" y="58"/>
                  </a:lnTo>
                  <a:lnTo>
                    <a:pt x="161" y="54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42" y="33"/>
                  </a:lnTo>
                  <a:lnTo>
                    <a:pt x="268" y="26"/>
                  </a:lnTo>
                  <a:lnTo>
                    <a:pt x="280" y="20"/>
                  </a:lnTo>
                  <a:lnTo>
                    <a:pt x="293" y="15"/>
                  </a:lnTo>
                  <a:lnTo>
                    <a:pt x="303" y="10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9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8" y="1"/>
                  </a:lnTo>
                  <a:lnTo>
                    <a:pt x="332" y="3"/>
                  </a:lnTo>
                  <a:lnTo>
                    <a:pt x="335" y="7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9" y="18"/>
                  </a:lnTo>
                  <a:lnTo>
                    <a:pt x="338" y="25"/>
                  </a:lnTo>
                  <a:lnTo>
                    <a:pt x="336" y="30"/>
                  </a:lnTo>
                  <a:lnTo>
                    <a:pt x="331" y="34"/>
                  </a:lnTo>
                  <a:lnTo>
                    <a:pt x="331" y="34"/>
                  </a:lnTo>
                  <a:lnTo>
                    <a:pt x="319" y="42"/>
                  </a:lnTo>
                  <a:lnTo>
                    <a:pt x="304" y="49"/>
                  </a:lnTo>
                  <a:lnTo>
                    <a:pt x="289" y="57"/>
                  </a:lnTo>
                  <a:lnTo>
                    <a:pt x="273" y="62"/>
                  </a:lnTo>
                  <a:lnTo>
                    <a:pt x="256" y="67"/>
                  </a:lnTo>
                  <a:lnTo>
                    <a:pt x="239" y="71"/>
                  </a:lnTo>
                  <a:lnTo>
                    <a:pt x="207" y="80"/>
                  </a:lnTo>
                  <a:lnTo>
                    <a:pt x="207" y="80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71" y="87"/>
                  </a:lnTo>
                  <a:lnTo>
                    <a:pt x="153" y="91"/>
                  </a:lnTo>
                  <a:lnTo>
                    <a:pt x="132" y="94"/>
                  </a:lnTo>
                  <a:lnTo>
                    <a:pt x="111" y="96"/>
                  </a:lnTo>
                  <a:lnTo>
                    <a:pt x="67" y="99"/>
                  </a:lnTo>
                  <a:lnTo>
                    <a:pt x="18" y="100"/>
                  </a:lnTo>
                  <a:lnTo>
                    <a:pt x="1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3" name="Freeform 894"/>
            <p:cNvSpPr/>
            <p:nvPr/>
          </p:nvSpPr>
          <p:spPr bwMode="auto">
            <a:xfrm>
              <a:off x="4159251" y="1535113"/>
              <a:ext cx="165100" cy="61913"/>
            </a:xfrm>
            <a:custGeom>
              <a:avLst/>
              <a:gdLst/>
              <a:ahLst/>
              <a:cxnLst>
                <a:cxn ang="0">
                  <a:pos x="17" y="118"/>
                </a:cxn>
                <a:cxn ang="0">
                  <a:pos x="9" y="116"/>
                </a:cxn>
                <a:cxn ang="0">
                  <a:pos x="4" y="112"/>
                </a:cxn>
                <a:cxn ang="0">
                  <a:pos x="1" y="107"/>
                </a:cxn>
                <a:cxn ang="0">
                  <a:pos x="0" y="100"/>
                </a:cxn>
                <a:cxn ang="0">
                  <a:pos x="2" y="90"/>
                </a:cxn>
                <a:cxn ang="0">
                  <a:pos x="6" y="85"/>
                </a:cxn>
                <a:cxn ang="0">
                  <a:pos x="13" y="82"/>
                </a:cxn>
                <a:cxn ang="0">
                  <a:pos x="17" y="82"/>
                </a:cxn>
                <a:cxn ang="0">
                  <a:pos x="61" y="80"/>
                </a:cxn>
                <a:cxn ang="0">
                  <a:pos x="101" y="76"/>
                </a:cxn>
                <a:cxn ang="0">
                  <a:pos x="138" y="67"/>
                </a:cxn>
                <a:cxn ang="0">
                  <a:pos x="175" y="57"/>
                </a:cxn>
                <a:cxn ang="0">
                  <a:pos x="188" y="51"/>
                </a:cxn>
                <a:cxn ang="0">
                  <a:pos x="225" y="30"/>
                </a:cxn>
                <a:cxn ang="0">
                  <a:pos x="241" y="21"/>
                </a:cxn>
                <a:cxn ang="0">
                  <a:pos x="274" y="5"/>
                </a:cxn>
                <a:cxn ang="0">
                  <a:pos x="291" y="0"/>
                </a:cxn>
                <a:cxn ang="0">
                  <a:pos x="295" y="0"/>
                </a:cxn>
                <a:cxn ang="0">
                  <a:pos x="299" y="0"/>
                </a:cxn>
                <a:cxn ang="0">
                  <a:pos x="305" y="3"/>
                </a:cxn>
                <a:cxn ang="0">
                  <a:pos x="312" y="11"/>
                </a:cxn>
                <a:cxn ang="0">
                  <a:pos x="314" y="18"/>
                </a:cxn>
                <a:cxn ang="0">
                  <a:pos x="310" y="29"/>
                </a:cxn>
                <a:cxn ang="0">
                  <a:pos x="301" y="35"/>
                </a:cxn>
                <a:cxn ang="0">
                  <a:pos x="289" y="38"/>
                </a:cxn>
                <a:cxn ang="0">
                  <a:pos x="267" y="50"/>
                </a:cxn>
                <a:cxn ang="0">
                  <a:pos x="257" y="57"/>
                </a:cxn>
                <a:cxn ang="0">
                  <a:pos x="229" y="74"/>
                </a:cxn>
                <a:cxn ang="0">
                  <a:pos x="197" y="87"/>
                </a:cxn>
                <a:cxn ang="0">
                  <a:pos x="171" y="96"/>
                </a:cxn>
                <a:cxn ang="0">
                  <a:pos x="134" y="106"/>
                </a:cxn>
                <a:cxn ang="0">
                  <a:pos x="97" y="113"/>
                </a:cxn>
                <a:cxn ang="0">
                  <a:pos x="59" y="116"/>
                </a:cxn>
                <a:cxn ang="0">
                  <a:pos x="17" y="118"/>
                </a:cxn>
              </a:cxnLst>
              <a:rect l="0" t="0" r="r" b="b"/>
              <a:pathLst>
                <a:path w="314" h="118">
                  <a:moveTo>
                    <a:pt x="17" y="118"/>
                  </a:moveTo>
                  <a:lnTo>
                    <a:pt x="17" y="118"/>
                  </a:lnTo>
                  <a:lnTo>
                    <a:pt x="12" y="117"/>
                  </a:lnTo>
                  <a:lnTo>
                    <a:pt x="9" y="116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10"/>
                  </a:lnTo>
                  <a:lnTo>
                    <a:pt x="1" y="10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93"/>
                  </a:lnTo>
                  <a:lnTo>
                    <a:pt x="2" y="90"/>
                  </a:lnTo>
                  <a:lnTo>
                    <a:pt x="4" y="87"/>
                  </a:lnTo>
                  <a:lnTo>
                    <a:pt x="6" y="85"/>
                  </a:lnTo>
                  <a:lnTo>
                    <a:pt x="9" y="83"/>
                  </a:lnTo>
                  <a:lnTo>
                    <a:pt x="13" y="82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39" y="82"/>
                  </a:lnTo>
                  <a:lnTo>
                    <a:pt x="61" y="80"/>
                  </a:lnTo>
                  <a:lnTo>
                    <a:pt x="81" y="79"/>
                  </a:lnTo>
                  <a:lnTo>
                    <a:pt x="101" y="76"/>
                  </a:lnTo>
                  <a:lnTo>
                    <a:pt x="120" y="73"/>
                  </a:lnTo>
                  <a:lnTo>
                    <a:pt x="138" y="67"/>
                  </a:lnTo>
                  <a:lnTo>
                    <a:pt x="157" y="62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88" y="51"/>
                  </a:lnTo>
                  <a:lnTo>
                    <a:pt x="201" y="45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41" y="21"/>
                  </a:lnTo>
                  <a:lnTo>
                    <a:pt x="258" y="12"/>
                  </a:lnTo>
                  <a:lnTo>
                    <a:pt x="274" y="5"/>
                  </a:lnTo>
                  <a:lnTo>
                    <a:pt x="282" y="2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9" y="0"/>
                  </a:lnTo>
                  <a:lnTo>
                    <a:pt x="302" y="1"/>
                  </a:lnTo>
                  <a:lnTo>
                    <a:pt x="305" y="3"/>
                  </a:lnTo>
                  <a:lnTo>
                    <a:pt x="308" y="5"/>
                  </a:lnTo>
                  <a:lnTo>
                    <a:pt x="312" y="11"/>
                  </a:lnTo>
                  <a:lnTo>
                    <a:pt x="314" y="18"/>
                  </a:lnTo>
                  <a:lnTo>
                    <a:pt x="314" y="18"/>
                  </a:lnTo>
                  <a:lnTo>
                    <a:pt x="314" y="24"/>
                  </a:lnTo>
                  <a:lnTo>
                    <a:pt x="310" y="29"/>
                  </a:lnTo>
                  <a:lnTo>
                    <a:pt x="306" y="32"/>
                  </a:lnTo>
                  <a:lnTo>
                    <a:pt x="301" y="35"/>
                  </a:lnTo>
                  <a:lnTo>
                    <a:pt x="301" y="35"/>
                  </a:lnTo>
                  <a:lnTo>
                    <a:pt x="289" y="38"/>
                  </a:lnTo>
                  <a:lnTo>
                    <a:pt x="278" y="44"/>
                  </a:lnTo>
                  <a:lnTo>
                    <a:pt x="267" y="50"/>
                  </a:lnTo>
                  <a:lnTo>
                    <a:pt x="257" y="57"/>
                  </a:lnTo>
                  <a:lnTo>
                    <a:pt x="257" y="57"/>
                  </a:lnTo>
                  <a:lnTo>
                    <a:pt x="243" y="6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197" y="87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52" y="102"/>
                  </a:lnTo>
                  <a:lnTo>
                    <a:pt x="134" y="106"/>
                  </a:lnTo>
                  <a:lnTo>
                    <a:pt x="116" y="110"/>
                  </a:lnTo>
                  <a:lnTo>
                    <a:pt x="97" y="113"/>
                  </a:lnTo>
                  <a:lnTo>
                    <a:pt x="77" y="115"/>
                  </a:lnTo>
                  <a:lnTo>
                    <a:pt x="59" y="116"/>
                  </a:lnTo>
                  <a:lnTo>
                    <a:pt x="38" y="117"/>
                  </a:lnTo>
                  <a:lnTo>
                    <a:pt x="17" y="118"/>
                  </a:lnTo>
                  <a:lnTo>
                    <a:pt x="17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4" name="Freeform 895"/>
            <p:cNvSpPr/>
            <p:nvPr/>
          </p:nvSpPr>
          <p:spPr bwMode="auto">
            <a:xfrm>
              <a:off x="4321176" y="1601788"/>
              <a:ext cx="111125" cy="176213"/>
            </a:xfrm>
            <a:custGeom>
              <a:avLst/>
              <a:gdLst/>
              <a:ahLst/>
              <a:cxnLst>
                <a:cxn ang="0">
                  <a:pos x="20" y="333"/>
                </a:cxn>
                <a:cxn ang="0">
                  <a:pos x="9" y="330"/>
                </a:cxn>
                <a:cxn ang="0">
                  <a:pos x="2" y="321"/>
                </a:cxn>
                <a:cxn ang="0">
                  <a:pos x="1" y="320"/>
                </a:cxn>
                <a:cxn ang="0">
                  <a:pos x="2" y="309"/>
                </a:cxn>
                <a:cxn ang="0">
                  <a:pos x="10" y="299"/>
                </a:cxn>
                <a:cxn ang="0">
                  <a:pos x="27" y="287"/>
                </a:cxn>
                <a:cxn ang="0">
                  <a:pos x="58" y="256"/>
                </a:cxn>
                <a:cxn ang="0">
                  <a:pos x="85" y="224"/>
                </a:cxn>
                <a:cxn ang="0">
                  <a:pos x="107" y="189"/>
                </a:cxn>
                <a:cxn ang="0">
                  <a:pos x="127" y="153"/>
                </a:cxn>
                <a:cxn ang="0">
                  <a:pos x="142" y="113"/>
                </a:cxn>
                <a:cxn ang="0">
                  <a:pos x="162" y="54"/>
                </a:cxn>
                <a:cxn ang="0">
                  <a:pos x="173" y="14"/>
                </a:cxn>
                <a:cxn ang="0">
                  <a:pos x="180" y="4"/>
                </a:cxn>
                <a:cxn ang="0">
                  <a:pos x="190" y="0"/>
                </a:cxn>
                <a:cxn ang="0">
                  <a:pos x="194" y="2"/>
                </a:cxn>
                <a:cxn ang="0">
                  <a:pos x="202" y="5"/>
                </a:cxn>
                <a:cxn ang="0">
                  <a:pos x="206" y="8"/>
                </a:cxn>
                <a:cxn ang="0">
                  <a:pos x="209" y="15"/>
                </a:cxn>
                <a:cxn ang="0">
                  <a:pos x="209" y="23"/>
                </a:cxn>
                <a:cxn ang="0">
                  <a:pos x="195" y="72"/>
                </a:cxn>
                <a:cxn ang="0">
                  <a:pos x="180" y="121"/>
                </a:cxn>
                <a:cxn ang="0">
                  <a:pos x="160" y="167"/>
                </a:cxn>
                <a:cxn ang="0">
                  <a:pos x="136" y="214"/>
                </a:cxn>
                <a:cxn ang="0">
                  <a:pos x="126" y="231"/>
                </a:cxn>
                <a:cxn ang="0">
                  <a:pos x="104" y="261"/>
                </a:cxn>
                <a:cxn ang="0">
                  <a:pos x="79" y="288"/>
                </a:cxn>
                <a:cxn ang="0">
                  <a:pos x="52" y="312"/>
                </a:cxn>
                <a:cxn ang="0">
                  <a:pos x="37" y="325"/>
                </a:cxn>
                <a:cxn ang="0">
                  <a:pos x="36" y="326"/>
                </a:cxn>
                <a:cxn ang="0">
                  <a:pos x="29" y="331"/>
                </a:cxn>
                <a:cxn ang="0">
                  <a:pos x="20" y="333"/>
                </a:cxn>
              </a:cxnLst>
              <a:rect l="0" t="0" r="r" b="b"/>
              <a:pathLst>
                <a:path w="209" h="333">
                  <a:moveTo>
                    <a:pt x="20" y="333"/>
                  </a:moveTo>
                  <a:lnTo>
                    <a:pt x="20" y="333"/>
                  </a:lnTo>
                  <a:lnTo>
                    <a:pt x="14" y="333"/>
                  </a:lnTo>
                  <a:lnTo>
                    <a:pt x="9" y="330"/>
                  </a:lnTo>
                  <a:lnTo>
                    <a:pt x="5" y="326"/>
                  </a:lnTo>
                  <a:lnTo>
                    <a:pt x="2" y="321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0" y="315"/>
                  </a:lnTo>
                  <a:lnTo>
                    <a:pt x="2" y="309"/>
                  </a:lnTo>
                  <a:lnTo>
                    <a:pt x="6" y="304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27" y="287"/>
                  </a:lnTo>
                  <a:lnTo>
                    <a:pt x="44" y="272"/>
                  </a:lnTo>
                  <a:lnTo>
                    <a:pt x="58" y="256"/>
                  </a:lnTo>
                  <a:lnTo>
                    <a:pt x="72" y="241"/>
                  </a:lnTo>
                  <a:lnTo>
                    <a:pt x="85" y="224"/>
                  </a:lnTo>
                  <a:lnTo>
                    <a:pt x="97" y="208"/>
                  </a:lnTo>
                  <a:lnTo>
                    <a:pt x="107" y="189"/>
                  </a:lnTo>
                  <a:lnTo>
                    <a:pt x="118" y="172"/>
                  </a:lnTo>
                  <a:lnTo>
                    <a:pt x="127" y="153"/>
                  </a:lnTo>
                  <a:lnTo>
                    <a:pt x="135" y="133"/>
                  </a:lnTo>
                  <a:lnTo>
                    <a:pt x="142" y="113"/>
                  </a:lnTo>
                  <a:lnTo>
                    <a:pt x="150" y="94"/>
                  </a:lnTo>
                  <a:lnTo>
                    <a:pt x="162" y="54"/>
                  </a:lnTo>
                  <a:lnTo>
                    <a:pt x="173" y="14"/>
                  </a:lnTo>
                  <a:lnTo>
                    <a:pt x="173" y="14"/>
                  </a:lnTo>
                  <a:lnTo>
                    <a:pt x="176" y="8"/>
                  </a:lnTo>
                  <a:lnTo>
                    <a:pt x="180" y="4"/>
                  </a:lnTo>
                  <a:lnTo>
                    <a:pt x="184" y="2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4" y="2"/>
                  </a:lnTo>
                  <a:lnTo>
                    <a:pt x="198" y="3"/>
                  </a:lnTo>
                  <a:lnTo>
                    <a:pt x="202" y="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12"/>
                  </a:lnTo>
                  <a:lnTo>
                    <a:pt x="209" y="15"/>
                  </a:lnTo>
                  <a:lnTo>
                    <a:pt x="209" y="19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195" y="72"/>
                  </a:lnTo>
                  <a:lnTo>
                    <a:pt x="188" y="96"/>
                  </a:lnTo>
                  <a:lnTo>
                    <a:pt x="180" y="121"/>
                  </a:lnTo>
                  <a:lnTo>
                    <a:pt x="170" y="145"/>
                  </a:lnTo>
                  <a:lnTo>
                    <a:pt x="160" y="167"/>
                  </a:lnTo>
                  <a:lnTo>
                    <a:pt x="149" y="191"/>
                  </a:lnTo>
                  <a:lnTo>
                    <a:pt x="136" y="214"/>
                  </a:lnTo>
                  <a:lnTo>
                    <a:pt x="136" y="214"/>
                  </a:lnTo>
                  <a:lnTo>
                    <a:pt x="126" y="231"/>
                  </a:lnTo>
                  <a:lnTo>
                    <a:pt x="115" y="246"/>
                  </a:lnTo>
                  <a:lnTo>
                    <a:pt x="104" y="261"/>
                  </a:lnTo>
                  <a:lnTo>
                    <a:pt x="93" y="274"/>
                  </a:lnTo>
                  <a:lnTo>
                    <a:pt x="79" y="288"/>
                  </a:lnTo>
                  <a:lnTo>
                    <a:pt x="67" y="300"/>
                  </a:lnTo>
                  <a:lnTo>
                    <a:pt x="52" y="312"/>
                  </a:lnTo>
                  <a:lnTo>
                    <a:pt x="37" y="324"/>
                  </a:lnTo>
                  <a:lnTo>
                    <a:pt x="37" y="325"/>
                  </a:lnTo>
                  <a:lnTo>
                    <a:pt x="36" y="326"/>
                  </a:lnTo>
                  <a:lnTo>
                    <a:pt x="36" y="326"/>
                  </a:lnTo>
                  <a:lnTo>
                    <a:pt x="33" y="329"/>
                  </a:lnTo>
                  <a:lnTo>
                    <a:pt x="29" y="331"/>
                  </a:lnTo>
                  <a:lnTo>
                    <a:pt x="24" y="333"/>
                  </a:lnTo>
                  <a:lnTo>
                    <a:pt x="20" y="333"/>
                  </a:lnTo>
                  <a:lnTo>
                    <a:pt x="20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5" name="Freeform 896"/>
            <p:cNvSpPr/>
            <p:nvPr/>
          </p:nvSpPr>
          <p:spPr bwMode="auto">
            <a:xfrm>
              <a:off x="4584701" y="1611313"/>
              <a:ext cx="106363" cy="166688"/>
            </a:xfrm>
            <a:custGeom>
              <a:avLst/>
              <a:gdLst/>
              <a:ahLst/>
              <a:cxnLst>
                <a:cxn ang="0">
                  <a:pos x="182" y="313"/>
                </a:cxn>
                <a:cxn ang="0">
                  <a:pos x="174" y="312"/>
                </a:cxn>
                <a:cxn ang="0">
                  <a:pos x="164" y="307"/>
                </a:cxn>
                <a:cxn ang="0">
                  <a:pos x="145" y="297"/>
                </a:cxn>
                <a:cxn ang="0">
                  <a:pos x="120" y="276"/>
                </a:cxn>
                <a:cxn ang="0">
                  <a:pos x="91" y="244"/>
                </a:cxn>
                <a:cxn ang="0">
                  <a:pos x="65" y="207"/>
                </a:cxn>
                <a:cxn ang="0">
                  <a:pos x="54" y="190"/>
                </a:cxn>
                <a:cxn ang="0">
                  <a:pos x="30" y="146"/>
                </a:cxn>
                <a:cxn ang="0">
                  <a:pos x="13" y="103"/>
                </a:cxn>
                <a:cxn ang="0">
                  <a:pos x="4" y="60"/>
                </a:cxn>
                <a:cxn ang="0">
                  <a:pos x="0" y="18"/>
                </a:cxn>
                <a:cxn ang="0">
                  <a:pos x="1" y="13"/>
                </a:cxn>
                <a:cxn ang="0">
                  <a:pos x="4" y="6"/>
                </a:cxn>
                <a:cxn ang="0">
                  <a:pos x="9" y="2"/>
                </a:cxn>
                <a:cxn ang="0">
                  <a:pos x="18" y="0"/>
                </a:cxn>
                <a:cxn ang="0">
                  <a:pos x="25" y="1"/>
                </a:cxn>
                <a:cxn ang="0">
                  <a:pos x="31" y="4"/>
                </a:cxn>
                <a:cxn ang="0">
                  <a:pos x="35" y="10"/>
                </a:cxn>
                <a:cxn ang="0">
                  <a:pos x="36" y="18"/>
                </a:cxn>
                <a:cxn ang="0">
                  <a:pos x="37" y="35"/>
                </a:cxn>
                <a:cxn ang="0">
                  <a:pos x="43" y="73"/>
                </a:cxn>
                <a:cxn ang="0">
                  <a:pos x="54" y="112"/>
                </a:cxn>
                <a:cxn ang="0">
                  <a:pos x="70" y="150"/>
                </a:cxn>
                <a:cxn ang="0">
                  <a:pos x="91" y="188"/>
                </a:cxn>
                <a:cxn ang="0">
                  <a:pos x="116" y="221"/>
                </a:cxn>
                <a:cxn ang="0">
                  <a:pos x="144" y="250"/>
                </a:cxn>
                <a:cxn ang="0">
                  <a:pos x="176" y="273"/>
                </a:cxn>
                <a:cxn ang="0">
                  <a:pos x="193" y="281"/>
                </a:cxn>
                <a:cxn ang="0">
                  <a:pos x="200" y="287"/>
                </a:cxn>
                <a:cxn ang="0">
                  <a:pos x="202" y="298"/>
                </a:cxn>
                <a:cxn ang="0">
                  <a:pos x="199" y="303"/>
                </a:cxn>
                <a:cxn ang="0">
                  <a:pos x="188" y="312"/>
                </a:cxn>
                <a:cxn ang="0">
                  <a:pos x="182" y="313"/>
                </a:cxn>
              </a:cxnLst>
              <a:rect l="0" t="0" r="r" b="b"/>
              <a:pathLst>
                <a:path w="202" h="313">
                  <a:moveTo>
                    <a:pt x="182" y="313"/>
                  </a:moveTo>
                  <a:lnTo>
                    <a:pt x="182" y="313"/>
                  </a:lnTo>
                  <a:lnTo>
                    <a:pt x="178" y="313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64" y="307"/>
                  </a:lnTo>
                  <a:lnTo>
                    <a:pt x="154" y="302"/>
                  </a:lnTo>
                  <a:lnTo>
                    <a:pt x="145" y="297"/>
                  </a:lnTo>
                  <a:lnTo>
                    <a:pt x="137" y="289"/>
                  </a:lnTo>
                  <a:lnTo>
                    <a:pt x="120" y="276"/>
                  </a:lnTo>
                  <a:lnTo>
                    <a:pt x="104" y="260"/>
                  </a:lnTo>
                  <a:lnTo>
                    <a:pt x="91" y="244"/>
                  </a:lnTo>
                  <a:lnTo>
                    <a:pt x="78" y="226"/>
                  </a:lnTo>
                  <a:lnTo>
                    <a:pt x="65" y="207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41" y="168"/>
                  </a:lnTo>
                  <a:lnTo>
                    <a:pt x="30" y="146"/>
                  </a:lnTo>
                  <a:lnTo>
                    <a:pt x="21" y="125"/>
                  </a:lnTo>
                  <a:lnTo>
                    <a:pt x="13" y="103"/>
                  </a:lnTo>
                  <a:lnTo>
                    <a:pt x="7" y="82"/>
                  </a:lnTo>
                  <a:lnTo>
                    <a:pt x="4" y="60"/>
                  </a:lnTo>
                  <a:lnTo>
                    <a:pt x="1" y="3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7" y="35"/>
                  </a:lnTo>
                  <a:lnTo>
                    <a:pt x="39" y="54"/>
                  </a:lnTo>
                  <a:lnTo>
                    <a:pt x="43" y="73"/>
                  </a:lnTo>
                  <a:lnTo>
                    <a:pt x="47" y="92"/>
                  </a:lnTo>
                  <a:lnTo>
                    <a:pt x="54" y="112"/>
                  </a:lnTo>
                  <a:lnTo>
                    <a:pt x="62" y="131"/>
                  </a:lnTo>
                  <a:lnTo>
                    <a:pt x="70" y="150"/>
                  </a:lnTo>
                  <a:lnTo>
                    <a:pt x="80" y="169"/>
                  </a:lnTo>
                  <a:lnTo>
                    <a:pt x="91" y="188"/>
                  </a:lnTo>
                  <a:lnTo>
                    <a:pt x="102" y="204"/>
                  </a:lnTo>
                  <a:lnTo>
                    <a:pt x="116" y="221"/>
                  </a:lnTo>
                  <a:lnTo>
                    <a:pt x="129" y="236"/>
                  </a:lnTo>
                  <a:lnTo>
                    <a:pt x="144" y="250"/>
                  </a:lnTo>
                  <a:lnTo>
                    <a:pt x="159" y="262"/>
                  </a:lnTo>
                  <a:lnTo>
                    <a:pt x="176" y="273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7" y="284"/>
                  </a:lnTo>
                  <a:lnTo>
                    <a:pt x="200" y="287"/>
                  </a:lnTo>
                  <a:lnTo>
                    <a:pt x="202" y="292"/>
                  </a:lnTo>
                  <a:lnTo>
                    <a:pt x="202" y="298"/>
                  </a:lnTo>
                  <a:lnTo>
                    <a:pt x="202" y="298"/>
                  </a:lnTo>
                  <a:lnTo>
                    <a:pt x="199" y="303"/>
                  </a:lnTo>
                  <a:lnTo>
                    <a:pt x="195" y="308"/>
                  </a:lnTo>
                  <a:lnTo>
                    <a:pt x="188" y="312"/>
                  </a:lnTo>
                  <a:lnTo>
                    <a:pt x="185" y="313"/>
                  </a:lnTo>
                  <a:lnTo>
                    <a:pt x="182" y="313"/>
                  </a:lnTo>
                  <a:lnTo>
                    <a:pt x="182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6" name="Freeform 897"/>
            <p:cNvSpPr/>
            <p:nvPr/>
          </p:nvSpPr>
          <p:spPr bwMode="auto">
            <a:xfrm>
              <a:off x="4681538" y="1544638"/>
              <a:ext cx="187325" cy="61913"/>
            </a:xfrm>
            <a:custGeom>
              <a:avLst/>
              <a:gdLst/>
              <a:ahLst/>
              <a:cxnLst>
                <a:cxn ang="0">
                  <a:pos x="295" y="119"/>
                </a:cxn>
                <a:cxn ang="0">
                  <a:pos x="213" y="117"/>
                </a:cxn>
                <a:cxn ang="0">
                  <a:pos x="172" y="113"/>
                </a:cxn>
                <a:cxn ang="0">
                  <a:pos x="133" y="105"/>
                </a:cxn>
                <a:cxn ang="0">
                  <a:pos x="96" y="95"/>
                </a:cxn>
                <a:cxn ang="0">
                  <a:pos x="61" y="79"/>
                </a:cxn>
                <a:cxn ang="0">
                  <a:pos x="30" y="59"/>
                </a:cxn>
                <a:cxn ang="0">
                  <a:pos x="4" y="32"/>
                </a:cxn>
                <a:cxn ang="0">
                  <a:pos x="1" y="27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10" y="3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7" y="3"/>
                </a:cxn>
                <a:cxn ang="0">
                  <a:pos x="30" y="6"/>
                </a:cxn>
                <a:cxn ang="0">
                  <a:pos x="52" y="29"/>
                </a:cxn>
                <a:cxn ang="0">
                  <a:pos x="77" y="46"/>
                </a:cxn>
                <a:cxn ang="0">
                  <a:pos x="106" y="60"/>
                </a:cxn>
                <a:cxn ang="0">
                  <a:pos x="137" y="70"/>
                </a:cxn>
                <a:cxn ang="0">
                  <a:pos x="170" y="76"/>
                </a:cxn>
                <a:cxn ang="0">
                  <a:pos x="206" y="81"/>
                </a:cxn>
                <a:cxn ang="0">
                  <a:pos x="278" y="84"/>
                </a:cxn>
                <a:cxn ang="0">
                  <a:pos x="307" y="83"/>
                </a:cxn>
                <a:cxn ang="0">
                  <a:pos x="334" y="83"/>
                </a:cxn>
                <a:cxn ang="0">
                  <a:pos x="338" y="84"/>
                </a:cxn>
                <a:cxn ang="0">
                  <a:pos x="344" y="86"/>
                </a:cxn>
                <a:cxn ang="0">
                  <a:pos x="350" y="91"/>
                </a:cxn>
                <a:cxn ang="0">
                  <a:pos x="352" y="101"/>
                </a:cxn>
                <a:cxn ang="0">
                  <a:pos x="351" y="107"/>
                </a:cxn>
                <a:cxn ang="0">
                  <a:pos x="348" y="114"/>
                </a:cxn>
                <a:cxn ang="0">
                  <a:pos x="342" y="118"/>
                </a:cxn>
                <a:cxn ang="0">
                  <a:pos x="334" y="119"/>
                </a:cxn>
              </a:cxnLst>
              <a:rect l="0" t="0" r="r" b="b"/>
              <a:pathLst>
                <a:path w="352" h="119">
                  <a:moveTo>
                    <a:pt x="295" y="119"/>
                  </a:moveTo>
                  <a:lnTo>
                    <a:pt x="295" y="119"/>
                  </a:lnTo>
                  <a:lnTo>
                    <a:pt x="254" y="119"/>
                  </a:lnTo>
                  <a:lnTo>
                    <a:pt x="213" y="117"/>
                  </a:lnTo>
                  <a:lnTo>
                    <a:pt x="192" y="115"/>
                  </a:lnTo>
                  <a:lnTo>
                    <a:pt x="172" y="113"/>
                  </a:lnTo>
                  <a:lnTo>
                    <a:pt x="153" y="110"/>
                  </a:lnTo>
                  <a:lnTo>
                    <a:pt x="133" y="105"/>
                  </a:lnTo>
                  <a:lnTo>
                    <a:pt x="114" y="100"/>
                  </a:lnTo>
                  <a:lnTo>
                    <a:pt x="96" y="95"/>
                  </a:lnTo>
                  <a:lnTo>
                    <a:pt x="78" y="88"/>
                  </a:lnTo>
                  <a:lnTo>
                    <a:pt x="61" y="79"/>
                  </a:lnTo>
                  <a:lnTo>
                    <a:pt x="46" y="69"/>
                  </a:lnTo>
                  <a:lnTo>
                    <a:pt x="30" y="59"/>
                  </a:lnTo>
                  <a:lnTo>
                    <a:pt x="17" y="4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41" y="17"/>
                  </a:lnTo>
                  <a:lnTo>
                    <a:pt x="52" y="29"/>
                  </a:lnTo>
                  <a:lnTo>
                    <a:pt x="65" y="38"/>
                  </a:lnTo>
                  <a:lnTo>
                    <a:pt x="77" y="46"/>
                  </a:lnTo>
                  <a:lnTo>
                    <a:pt x="92" y="54"/>
                  </a:lnTo>
                  <a:lnTo>
                    <a:pt x="106" y="60"/>
                  </a:lnTo>
                  <a:lnTo>
                    <a:pt x="122" y="65"/>
                  </a:lnTo>
                  <a:lnTo>
                    <a:pt x="137" y="70"/>
                  </a:lnTo>
                  <a:lnTo>
                    <a:pt x="154" y="73"/>
                  </a:lnTo>
                  <a:lnTo>
                    <a:pt x="170" y="76"/>
                  </a:lnTo>
                  <a:lnTo>
                    <a:pt x="188" y="78"/>
                  </a:lnTo>
                  <a:lnTo>
                    <a:pt x="206" y="81"/>
                  </a:lnTo>
                  <a:lnTo>
                    <a:pt x="242" y="83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307" y="83"/>
                  </a:lnTo>
                  <a:lnTo>
                    <a:pt x="307" y="83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8" y="84"/>
                  </a:lnTo>
                  <a:lnTo>
                    <a:pt x="341" y="85"/>
                  </a:lnTo>
                  <a:lnTo>
                    <a:pt x="344" y="86"/>
                  </a:lnTo>
                  <a:lnTo>
                    <a:pt x="348" y="89"/>
                  </a:lnTo>
                  <a:lnTo>
                    <a:pt x="350" y="91"/>
                  </a:lnTo>
                  <a:lnTo>
                    <a:pt x="351" y="94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1" y="107"/>
                  </a:lnTo>
                  <a:lnTo>
                    <a:pt x="350" y="111"/>
                  </a:lnTo>
                  <a:lnTo>
                    <a:pt x="348" y="114"/>
                  </a:lnTo>
                  <a:lnTo>
                    <a:pt x="345" y="116"/>
                  </a:lnTo>
                  <a:lnTo>
                    <a:pt x="342" y="118"/>
                  </a:lnTo>
                  <a:lnTo>
                    <a:pt x="338" y="119"/>
                  </a:lnTo>
                  <a:lnTo>
                    <a:pt x="334" y="119"/>
                  </a:lnTo>
                  <a:lnTo>
                    <a:pt x="295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37" name="组合 1136"/>
          <p:cNvGrpSpPr/>
          <p:nvPr/>
        </p:nvGrpSpPr>
        <p:grpSpPr>
          <a:xfrm>
            <a:off x="9675294" y="2520970"/>
            <a:ext cx="1138765" cy="865717"/>
            <a:chOff x="4095751" y="2149476"/>
            <a:chExt cx="854074" cy="649288"/>
          </a:xfrm>
          <a:solidFill>
            <a:srgbClr val="634923"/>
          </a:solidFill>
        </p:grpSpPr>
        <p:sp>
          <p:nvSpPr>
            <p:cNvPr id="1138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9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0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1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2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3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4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5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6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7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8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9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0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1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2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3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4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5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6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7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8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9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0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1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2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3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4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5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6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170" name="矩形 1169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noFill/>
          <a:ln w="28575">
            <a:solidFill>
              <a:srgbClr val="605448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67" name="TextBox 1534">
            <a:extLst>
              <a:ext uri="{FF2B5EF4-FFF2-40B4-BE49-F238E27FC236}">
                <a16:creationId xmlns:a16="http://schemas.microsoft.com/office/drawing/2014/main" id="{3EC9503D-4140-4732-B1A3-C373A24B336A}"/>
              </a:ext>
            </a:extLst>
          </p:cNvPr>
          <p:cNvSpPr txBox="1"/>
          <p:nvPr/>
        </p:nvSpPr>
        <p:spPr>
          <a:xfrm>
            <a:off x="969801" y="1300758"/>
            <a:ext cx="117820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Give </a:t>
            </a:r>
            <a:endParaRPr lang="en-US" altLang="zh-CN" sz="16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r>
              <a:rPr lang="en-US" altLang="zh-CN" sz="16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</a:t>
            </a:r>
            <a:r>
              <a:rPr lang="zh-CN" altLang="en-US" sz="16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way</a:t>
            </a:r>
            <a:endParaRPr lang="en-US" altLang="zh-CN" sz="16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r>
              <a:rPr lang="zh-CN" altLang="en-US" sz="16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beautiful hand-drawn labels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椭圆 31"/>
          <p:cNvSpPr/>
          <p:nvPr/>
        </p:nvSpPr>
        <p:spPr>
          <a:xfrm rot="5400000">
            <a:off x="4350640" y="534642"/>
            <a:ext cx="3421408" cy="691126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  <a:gd name="connsiteX0-783" fmla="*/ 84755 w 673460"/>
              <a:gd name="connsiteY0-784" fmla="*/ 13918 h 568883"/>
              <a:gd name="connsiteX1-785" fmla="*/ 672364 w 673460"/>
              <a:gd name="connsiteY1-786" fmla="*/ 14845 h 568883"/>
              <a:gd name="connsiteX2-787" fmla="*/ 673460 w 673460"/>
              <a:gd name="connsiteY2-788" fmla="*/ 540528 h 568883"/>
              <a:gd name="connsiteX3-789" fmla="*/ 43142 w 673460"/>
              <a:gd name="connsiteY3-790" fmla="*/ 525832 h 568883"/>
              <a:gd name="connsiteX4-791" fmla="*/ 84755 w 673460"/>
              <a:gd name="connsiteY4-792" fmla="*/ 13918 h 568883"/>
              <a:gd name="connsiteX0-793" fmla="*/ 84755 w 673460"/>
              <a:gd name="connsiteY0-794" fmla="*/ 13918 h 559604"/>
              <a:gd name="connsiteX1-795" fmla="*/ 672364 w 673460"/>
              <a:gd name="connsiteY1-796" fmla="*/ 14845 h 559604"/>
              <a:gd name="connsiteX2-797" fmla="*/ 673460 w 673460"/>
              <a:gd name="connsiteY2-798" fmla="*/ 540528 h 559604"/>
              <a:gd name="connsiteX3-799" fmla="*/ 43142 w 673460"/>
              <a:gd name="connsiteY3-800" fmla="*/ 525832 h 559604"/>
              <a:gd name="connsiteX4-801" fmla="*/ 84755 w 673460"/>
              <a:gd name="connsiteY4-802" fmla="*/ 13918 h 559604"/>
              <a:gd name="connsiteX0-803" fmla="*/ 84755 w 675575"/>
              <a:gd name="connsiteY0-804" fmla="*/ 13918 h 562548"/>
              <a:gd name="connsiteX1-805" fmla="*/ 672364 w 675575"/>
              <a:gd name="connsiteY1-806" fmla="*/ 14845 h 562548"/>
              <a:gd name="connsiteX2-807" fmla="*/ 675575 w 675575"/>
              <a:gd name="connsiteY2-808" fmla="*/ 545971 h 562548"/>
              <a:gd name="connsiteX3-809" fmla="*/ 43142 w 675575"/>
              <a:gd name="connsiteY3-810" fmla="*/ 525832 h 562548"/>
              <a:gd name="connsiteX4-811" fmla="*/ 84755 w 675575"/>
              <a:gd name="connsiteY4-812" fmla="*/ 13918 h 562548"/>
              <a:gd name="connsiteX0-813" fmla="*/ 84755 w 680821"/>
              <a:gd name="connsiteY0-814" fmla="*/ 13918 h 562548"/>
              <a:gd name="connsiteX1-815" fmla="*/ 680821 w 680821"/>
              <a:gd name="connsiteY1-816" fmla="*/ 14845 h 562548"/>
              <a:gd name="connsiteX2-817" fmla="*/ 675575 w 680821"/>
              <a:gd name="connsiteY2-818" fmla="*/ 545971 h 562548"/>
              <a:gd name="connsiteX3-819" fmla="*/ 43142 w 680821"/>
              <a:gd name="connsiteY3-820" fmla="*/ 525832 h 562548"/>
              <a:gd name="connsiteX4-821" fmla="*/ 84755 w 680821"/>
              <a:gd name="connsiteY4-822" fmla="*/ 13918 h 562548"/>
              <a:gd name="connsiteX0-823" fmla="*/ 72868 w 690076"/>
              <a:gd name="connsiteY0-824" fmla="*/ 20358 h 559916"/>
              <a:gd name="connsiteX1-825" fmla="*/ 690076 w 690076"/>
              <a:gd name="connsiteY1-826" fmla="*/ 12213 h 559916"/>
              <a:gd name="connsiteX2-827" fmla="*/ 684830 w 690076"/>
              <a:gd name="connsiteY2-828" fmla="*/ 543339 h 559916"/>
              <a:gd name="connsiteX3-829" fmla="*/ 52397 w 690076"/>
              <a:gd name="connsiteY3-830" fmla="*/ 523200 h 559916"/>
              <a:gd name="connsiteX4-831" fmla="*/ 72868 w 690076"/>
              <a:gd name="connsiteY4-832" fmla="*/ 20358 h 559916"/>
              <a:gd name="connsiteX0-833" fmla="*/ 72868 w 690076"/>
              <a:gd name="connsiteY0-834" fmla="*/ 22718 h 562276"/>
              <a:gd name="connsiteX1-835" fmla="*/ 690076 w 690076"/>
              <a:gd name="connsiteY1-836" fmla="*/ 14573 h 562276"/>
              <a:gd name="connsiteX2-837" fmla="*/ 684830 w 690076"/>
              <a:gd name="connsiteY2-838" fmla="*/ 545699 h 562276"/>
              <a:gd name="connsiteX3-839" fmla="*/ 52397 w 690076"/>
              <a:gd name="connsiteY3-840" fmla="*/ 525560 h 562276"/>
              <a:gd name="connsiteX4-841" fmla="*/ 72868 w 690076"/>
              <a:gd name="connsiteY4-842" fmla="*/ 22718 h 562276"/>
              <a:gd name="connsiteX0-843" fmla="*/ 59152 w 676360"/>
              <a:gd name="connsiteY0-844" fmla="*/ 22718 h 562276"/>
              <a:gd name="connsiteX1-845" fmla="*/ 676360 w 676360"/>
              <a:gd name="connsiteY1-846" fmla="*/ 14573 h 562276"/>
              <a:gd name="connsiteX2-847" fmla="*/ 671114 w 676360"/>
              <a:gd name="connsiteY2-848" fmla="*/ 545699 h 562276"/>
              <a:gd name="connsiteX3-849" fmla="*/ 38681 w 676360"/>
              <a:gd name="connsiteY3-850" fmla="*/ 525560 h 562276"/>
              <a:gd name="connsiteX4-851" fmla="*/ 103808 w 676360"/>
              <a:gd name="connsiteY4-852" fmla="*/ 279153 h 562276"/>
              <a:gd name="connsiteX5-853" fmla="*/ 59152 w 676360"/>
              <a:gd name="connsiteY5-854" fmla="*/ 22718 h 562276"/>
              <a:gd name="connsiteX0-855" fmla="*/ 41341 w 658549"/>
              <a:gd name="connsiteY0-856" fmla="*/ 22718 h 562276"/>
              <a:gd name="connsiteX1-857" fmla="*/ 658549 w 658549"/>
              <a:gd name="connsiteY1-858" fmla="*/ 14573 h 562276"/>
              <a:gd name="connsiteX2-859" fmla="*/ 653303 w 658549"/>
              <a:gd name="connsiteY2-860" fmla="*/ 545699 h 562276"/>
              <a:gd name="connsiteX3-861" fmla="*/ 20870 w 658549"/>
              <a:gd name="connsiteY3-862" fmla="*/ 525560 h 562276"/>
              <a:gd name="connsiteX4-863" fmla="*/ 85997 w 658549"/>
              <a:gd name="connsiteY4-864" fmla="*/ 279153 h 562276"/>
              <a:gd name="connsiteX5-865" fmla="*/ 41341 w 658549"/>
              <a:gd name="connsiteY5-866" fmla="*/ 22718 h 562276"/>
              <a:gd name="connsiteX0-867" fmla="*/ 23542 w 640750"/>
              <a:gd name="connsiteY0-868" fmla="*/ 22718 h 562276"/>
              <a:gd name="connsiteX1-869" fmla="*/ 640750 w 640750"/>
              <a:gd name="connsiteY1-870" fmla="*/ 14573 h 562276"/>
              <a:gd name="connsiteX2-871" fmla="*/ 635504 w 640750"/>
              <a:gd name="connsiteY2-872" fmla="*/ 545699 h 562276"/>
              <a:gd name="connsiteX3-873" fmla="*/ 3071 w 640750"/>
              <a:gd name="connsiteY3-874" fmla="*/ 525560 h 562276"/>
              <a:gd name="connsiteX4-875" fmla="*/ 68198 w 640750"/>
              <a:gd name="connsiteY4-876" fmla="*/ 279153 h 562276"/>
              <a:gd name="connsiteX5-877" fmla="*/ 23542 w 640750"/>
              <a:gd name="connsiteY5-878" fmla="*/ 22718 h 562276"/>
              <a:gd name="connsiteX0-879" fmla="*/ 24044 w 641252"/>
              <a:gd name="connsiteY0-880" fmla="*/ 22718 h 562276"/>
              <a:gd name="connsiteX1-881" fmla="*/ 641252 w 641252"/>
              <a:gd name="connsiteY1-882" fmla="*/ 14573 h 562276"/>
              <a:gd name="connsiteX2-883" fmla="*/ 636006 w 641252"/>
              <a:gd name="connsiteY2-884" fmla="*/ 545699 h 562276"/>
              <a:gd name="connsiteX3-885" fmla="*/ 3573 w 641252"/>
              <a:gd name="connsiteY3-886" fmla="*/ 525560 h 562276"/>
              <a:gd name="connsiteX4-887" fmla="*/ 68700 w 641252"/>
              <a:gd name="connsiteY4-888" fmla="*/ 279153 h 562276"/>
              <a:gd name="connsiteX5-889" fmla="*/ 24044 w 641252"/>
              <a:gd name="connsiteY5-890" fmla="*/ 22718 h 562276"/>
              <a:gd name="connsiteX0-891" fmla="*/ 31476 w 648684"/>
              <a:gd name="connsiteY0-892" fmla="*/ 22718 h 562276"/>
              <a:gd name="connsiteX1-893" fmla="*/ 648684 w 648684"/>
              <a:gd name="connsiteY1-894" fmla="*/ 14573 h 562276"/>
              <a:gd name="connsiteX2-895" fmla="*/ 643438 w 648684"/>
              <a:gd name="connsiteY2-896" fmla="*/ 545699 h 562276"/>
              <a:gd name="connsiteX3-897" fmla="*/ 11005 w 648684"/>
              <a:gd name="connsiteY3-898" fmla="*/ 525560 h 562276"/>
              <a:gd name="connsiteX4-899" fmla="*/ 76132 w 648684"/>
              <a:gd name="connsiteY4-900" fmla="*/ 279153 h 562276"/>
              <a:gd name="connsiteX5-901" fmla="*/ 31476 w 648684"/>
              <a:gd name="connsiteY5-902" fmla="*/ 22718 h 56227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48684" h="562276">
                <a:moveTo>
                  <a:pt x="31476" y="22718"/>
                </a:moveTo>
                <a:cubicBezTo>
                  <a:pt x="149400" y="4275"/>
                  <a:pt x="424155" y="-13389"/>
                  <a:pt x="648684" y="14573"/>
                </a:cubicBezTo>
                <a:cubicBezTo>
                  <a:pt x="609553" y="92898"/>
                  <a:pt x="618372" y="432838"/>
                  <a:pt x="643438" y="545699"/>
                </a:cubicBezTo>
                <a:cubicBezTo>
                  <a:pt x="542091" y="567277"/>
                  <a:pt x="109269" y="574431"/>
                  <a:pt x="11005" y="525560"/>
                </a:cubicBezTo>
                <a:cubicBezTo>
                  <a:pt x="-33861" y="453465"/>
                  <a:pt x="72720" y="362960"/>
                  <a:pt x="76132" y="279153"/>
                </a:cubicBezTo>
                <a:cubicBezTo>
                  <a:pt x="79544" y="195346"/>
                  <a:pt x="-41749" y="78155"/>
                  <a:pt x="31476" y="22718"/>
                </a:cubicBezTo>
                <a:close/>
              </a:path>
            </a:pathLst>
          </a:custGeom>
          <a:pattFill prst="pct25">
            <a:fgClr>
              <a:schemeClr val="accent1">
                <a:lumMod val="50000"/>
              </a:schemeClr>
            </a:fgClr>
            <a:bgClr>
              <a:schemeClr val="bg1"/>
            </a:bgClr>
          </a:patt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 rot="16200000" flipH="1">
            <a:off x="5909611" y="2094963"/>
            <a:ext cx="3489396" cy="343367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61574" h="567351">
                <a:moveTo>
                  <a:pt x="72869" y="23576"/>
                </a:moveTo>
                <a:cubicBezTo>
                  <a:pt x="184450" y="15112"/>
                  <a:pt x="500961" y="-25493"/>
                  <a:pt x="660478" y="24503"/>
                </a:cubicBezTo>
                <a:cubicBezTo>
                  <a:pt x="621347" y="102828"/>
                  <a:pt x="636508" y="437325"/>
                  <a:pt x="661574" y="550186"/>
                </a:cubicBezTo>
                <a:cubicBezTo>
                  <a:pt x="560227" y="571764"/>
                  <a:pt x="148547" y="585268"/>
                  <a:pt x="52398" y="512809"/>
                </a:cubicBezTo>
                <a:cubicBezTo>
                  <a:pt x="-13816" y="401434"/>
                  <a:pt x="-27876" y="101288"/>
                  <a:pt x="72869" y="2357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 rot="5400000">
            <a:off x="2711453" y="2124188"/>
            <a:ext cx="3489396" cy="337522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61574" h="557693">
                <a:moveTo>
                  <a:pt x="72869" y="13918"/>
                </a:moveTo>
                <a:cubicBezTo>
                  <a:pt x="184450" y="5454"/>
                  <a:pt x="435949" y="-13117"/>
                  <a:pt x="660478" y="14845"/>
                </a:cubicBezTo>
                <a:cubicBezTo>
                  <a:pt x="621347" y="93170"/>
                  <a:pt x="636508" y="427667"/>
                  <a:pt x="661574" y="540528"/>
                </a:cubicBezTo>
                <a:cubicBezTo>
                  <a:pt x="560227" y="562106"/>
                  <a:pt x="148547" y="575610"/>
                  <a:pt x="52398" y="503151"/>
                </a:cubicBezTo>
                <a:cubicBezTo>
                  <a:pt x="-13816" y="391776"/>
                  <a:pt x="-27876" y="91630"/>
                  <a:pt x="72869" y="1391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4" name="文本框 73"/>
          <p:cNvSpPr txBox="1"/>
          <p:nvPr/>
        </p:nvSpPr>
        <p:spPr>
          <a:xfrm>
            <a:off x="3147408" y="4139238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 </a:t>
            </a:r>
            <a:endParaRPr lang="zh-CN" altLang="en-US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5" name="文本框 74"/>
          <p:cNvSpPr txBox="1"/>
          <p:nvPr/>
        </p:nvSpPr>
        <p:spPr>
          <a:xfrm>
            <a:off x="3878801" y="2227094"/>
            <a:ext cx="11961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4000" b="1" spc="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Plan A</a:t>
            </a:r>
            <a:endParaRPr lang="zh-CN" altLang="en-US" sz="4000" b="1" spc="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3147408" y="2966554"/>
            <a:ext cx="2790061" cy="9870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 </a:t>
            </a:r>
            <a:endParaRPr lang="zh-CN" altLang="en-US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7006273" y="2227094"/>
            <a:ext cx="11961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4000" b="1" spc="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Plan B</a:t>
            </a:r>
            <a:endParaRPr lang="zh-CN" altLang="en-US" sz="4000" b="1" spc="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6366608" y="4106338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 </a:t>
            </a:r>
            <a:endParaRPr lang="zh-CN" altLang="en-US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9" name="文本框 78"/>
          <p:cNvSpPr txBox="1"/>
          <p:nvPr/>
        </p:nvSpPr>
        <p:spPr>
          <a:xfrm>
            <a:off x="6366608" y="2933654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 </a:t>
            </a:r>
            <a:endParaRPr lang="zh-CN" altLang="en-US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grpSp>
        <p:nvGrpSpPr>
          <p:cNvPr id="49" name="组合 48"/>
          <p:cNvGrpSpPr/>
          <p:nvPr/>
        </p:nvGrpSpPr>
        <p:grpSpPr>
          <a:xfrm rot="12682256">
            <a:off x="318497" y="3687365"/>
            <a:ext cx="3663538" cy="2252403"/>
            <a:chOff x="4185801" y="5539549"/>
            <a:chExt cx="2548618" cy="1640787"/>
          </a:xfrm>
        </p:grpSpPr>
        <p:sp>
          <p:nvSpPr>
            <p:cNvPr id="50" name="Freeform 282"/>
            <p:cNvSpPr/>
            <p:nvPr/>
          </p:nvSpPr>
          <p:spPr bwMode="auto">
            <a:xfrm>
              <a:off x="4873137" y="5618623"/>
              <a:ext cx="827236" cy="889583"/>
            </a:xfrm>
            <a:custGeom>
              <a:avLst/>
              <a:gdLst>
                <a:gd name="T0" fmla="*/ 230 w 230"/>
                <a:gd name="T1" fmla="*/ 180 h 247"/>
                <a:gd name="T2" fmla="*/ 204 w 230"/>
                <a:gd name="T3" fmla="*/ 122 h 247"/>
                <a:gd name="T4" fmla="*/ 188 w 230"/>
                <a:gd name="T5" fmla="*/ 81 h 247"/>
                <a:gd name="T6" fmla="*/ 162 w 230"/>
                <a:gd name="T7" fmla="*/ 0 h 247"/>
                <a:gd name="T8" fmla="*/ 78 w 230"/>
                <a:gd name="T9" fmla="*/ 44 h 247"/>
                <a:gd name="T10" fmla="*/ 0 w 230"/>
                <a:gd name="T11" fmla="*/ 98 h 247"/>
                <a:gd name="T12" fmla="*/ 72 w 230"/>
                <a:gd name="T13" fmla="*/ 185 h 247"/>
                <a:gd name="T14" fmla="*/ 122 w 230"/>
                <a:gd name="T15" fmla="*/ 247 h 247"/>
                <a:gd name="T16" fmla="*/ 125 w 230"/>
                <a:gd name="T17" fmla="*/ 234 h 247"/>
                <a:gd name="T18" fmla="*/ 96 w 230"/>
                <a:gd name="T19" fmla="*/ 185 h 247"/>
                <a:gd name="T20" fmla="*/ 97 w 230"/>
                <a:gd name="T21" fmla="*/ 176 h 247"/>
                <a:gd name="T22" fmla="*/ 185 w 230"/>
                <a:gd name="T23" fmla="*/ 122 h 247"/>
                <a:gd name="T24" fmla="*/ 193 w 230"/>
                <a:gd name="T25" fmla="*/ 127 h 247"/>
                <a:gd name="T26" fmla="*/ 215 w 230"/>
                <a:gd name="T27" fmla="*/ 176 h 247"/>
                <a:gd name="T28" fmla="*/ 230 w 230"/>
                <a:gd name="T29" fmla="*/ 1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0" h="247">
                  <a:moveTo>
                    <a:pt x="230" y="180"/>
                  </a:moveTo>
                  <a:cubicBezTo>
                    <a:pt x="204" y="122"/>
                    <a:pt x="204" y="122"/>
                    <a:pt x="204" y="122"/>
                  </a:cubicBezTo>
                  <a:cubicBezTo>
                    <a:pt x="204" y="122"/>
                    <a:pt x="189" y="84"/>
                    <a:pt x="188" y="81"/>
                  </a:cubicBezTo>
                  <a:cubicBezTo>
                    <a:pt x="186" y="77"/>
                    <a:pt x="162" y="0"/>
                    <a:pt x="162" y="0"/>
                  </a:cubicBezTo>
                  <a:cubicBezTo>
                    <a:pt x="162" y="0"/>
                    <a:pt x="128" y="15"/>
                    <a:pt x="78" y="44"/>
                  </a:cubicBezTo>
                  <a:cubicBezTo>
                    <a:pt x="27" y="73"/>
                    <a:pt x="0" y="98"/>
                    <a:pt x="0" y="98"/>
                  </a:cubicBezTo>
                  <a:cubicBezTo>
                    <a:pt x="72" y="185"/>
                    <a:pt x="72" y="185"/>
                    <a:pt x="72" y="185"/>
                  </a:cubicBezTo>
                  <a:cubicBezTo>
                    <a:pt x="122" y="247"/>
                    <a:pt x="122" y="247"/>
                    <a:pt x="122" y="247"/>
                  </a:cubicBezTo>
                  <a:cubicBezTo>
                    <a:pt x="125" y="234"/>
                    <a:pt x="125" y="234"/>
                    <a:pt x="125" y="234"/>
                  </a:cubicBezTo>
                  <a:cubicBezTo>
                    <a:pt x="96" y="185"/>
                    <a:pt x="96" y="185"/>
                    <a:pt x="96" y="185"/>
                  </a:cubicBezTo>
                  <a:cubicBezTo>
                    <a:pt x="96" y="185"/>
                    <a:pt x="92" y="179"/>
                    <a:pt x="97" y="176"/>
                  </a:cubicBezTo>
                  <a:cubicBezTo>
                    <a:pt x="185" y="122"/>
                    <a:pt x="185" y="122"/>
                    <a:pt x="185" y="122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215" y="176"/>
                    <a:pt x="215" y="176"/>
                    <a:pt x="215" y="176"/>
                  </a:cubicBezTo>
                  <a:cubicBezTo>
                    <a:pt x="215" y="176"/>
                    <a:pt x="228" y="178"/>
                    <a:pt x="230" y="180"/>
                  </a:cubicBezTo>
                  <a:close/>
                </a:path>
              </a:pathLst>
            </a:custGeom>
            <a:solidFill>
              <a:srgbClr val="F18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51" name="组合 50"/>
            <p:cNvGrpSpPr/>
            <p:nvPr/>
          </p:nvGrpSpPr>
          <p:grpSpPr>
            <a:xfrm>
              <a:off x="4185801" y="5539549"/>
              <a:ext cx="2548618" cy="1640787"/>
              <a:chOff x="4185801" y="5539549"/>
              <a:chExt cx="2548618" cy="1640787"/>
            </a:xfrm>
          </p:grpSpPr>
          <p:sp>
            <p:nvSpPr>
              <p:cNvPr id="52" name="Freeform 279"/>
              <p:cNvSpPr/>
              <p:nvPr/>
            </p:nvSpPr>
            <p:spPr bwMode="auto">
              <a:xfrm>
                <a:off x="5359747" y="6503644"/>
                <a:ext cx="787699" cy="676692"/>
              </a:xfrm>
              <a:custGeom>
                <a:avLst/>
                <a:gdLst>
                  <a:gd name="T0" fmla="*/ 15 w 219"/>
                  <a:gd name="T1" fmla="*/ 100 h 188"/>
                  <a:gd name="T2" fmla="*/ 77 w 219"/>
                  <a:gd name="T3" fmla="*/ 53 h 188"/>
                  <a:gd name="T4" fmla="*/ 160 w 219"/>
                  <a:gd name="T5" fmla="*/ 45 h 188"/>
                  <a:gd name="T6" fmla="*/ 161 w 219"/>
                  <a:gd name="T7" fmla="*/ 3 h 188"/>
                  <a:gd name="T8" fmla="*/ 200 w 219"/>
                  <a:gd name="T9" fmla="*/ 1 h 188"/>
                  <a:gd name="T10" fmla="*/ 218 w 219"/>
                  <a:gd name="T11" fmla="*/ 59 h 188"/>
                  <a:gd name="T12" fmla="*/ 208 w 219"/>
                  <a:gd name="T13" fmla="*/ 91 h 188"/>
                  <a:gd name="T14" fmla="*/ 200 w 219"/>
                  <a:gd name="T15" fmla="*/ 123 h 188"/>
                  <a:gd name="T16" fmla="*/ 126 w 219"/>
                  <a:gd name="T17" fmla="*/ 176 h 188"/>
                  <a:gd name="T18" fmla="*/ 35 w 219"/>
                  <a:gd name="T19" fmla="*/ 163 h 188"/>
                  <a:gd name="T20" fmla="*/ 0 w 219"/>
                  <a:gd name="T21" fmla="*/ 121 h 188"/>
                  <a:gd name="T22" fmla="*/ 15 w 219"/>
                  <a:gd name="T23" fmla="*/ 10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9" h="188">
                    <a:moveTo>
                      <a:pt x="15" y="100"/>
                    </a:moveTo>
                    <a:cubicBezTo>
                      <a:pt x="15" y="100"/>
                      <a:pt x="41" y="65"/>
                      <a:pt x="77" y="53"/>
                    </a:cubicBezTo>
                    <a:cubicBezTo>
                      <a:pt x="113" y="41"/>
                      <a:pt x="138" y="39"/>
                      <a:pt x="160" y="45"/>
                    </a:cubicBezTo>
                    <a:cubicBezTo>
                      <a:pt x="160" y="45"/>
                      <a:pt x="146" y="16"/>
                      <a:pt x="161" y="3"/>
                    </a:cubicBezTo>
                    <a:cubicBezTo>
                      <a:pt x="161" y="3"/>
                      <a:pt x="198" y="0"/>
                      <a:pt x="200" y="1"/>
                    </a:cubicBezTo>
                    <a:cubicBezTo>
                      <a:pt x="202" y="3"/>
                      <a:pt x="218" y="36"/>
                      <a:pt x="218" y="59"/>
                    </a:cubicBezTo>
                    <a:cubicBezTo>
                      <a:pt x="219" y="81"/>
                      <a:pt x="208" y="91"/>
                      <a:pt x="208" y="91"/>
                    </a:cubicBezTo>
                    <a:cubicBezTo>
                      <a:pt x="208" y="91"/>
                      <a:pt x="211" y="105"/>
                      <a:pt x="200" y="123"/>
                    </a:cubicBezTo>
                    <a:cubicBezTo>
                      <a:pt x="189" y="140"/>
                      <a:pt x="169" y="164"/>
                      <a:pt x="126" y="176"/>
                    </a:cubicBezTo>
                    <a:cubicBezTo>
                      <a:pt x="83" y="188"/>
                      <a:pt x="55" y="177"/>
                      <a:pt x="35" y="163"/>
                    </a:cubicBezTo>
                    <a:cubicBezTo>
                      <a:pt x="15" y="148"/>
                      <a:pt x="0" y="121"/>
                      <a:pt x="0" y="121"/>
                    </a:cubicBezTo>
                    <a:lnTo>
                      <a:pt x="15" y="100"/>
                    </a:lnTo>
                    <a:close/>
                  </a:path>
                </a:pathLst>
              </a:custGeom>
              <a:solidFill>
                <a:srgbClr val="816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80"/>
              <p:cNvSpPr/>
              <p:nvPr/>
            </p:nvSpPr>
            <p:spPr bwMode="auto">
              <a:xfrm>
                <a:off x="5668440" y="6140208"/>
                <a:ext cx="421222" cy="413618"/>
              </a:xfrm>
              <a:custGeom>
                <a:avLst/>
                <a:gdLst>
                  <a:gd name="T0" fmla="*/ 47 w 117"/>
                  <a:gd name="T1" fmla="*/ 61 h 115"/>
                  <a:gd name="T2" fmla="*/ 54 w 117"/>
                  <a:gd name="T3" fmla="*/ 56 h 115"/>
                  <a:gd name="T4" fmla="*/ 75 w 117"/>
                  <a:gd name="T5" fmla="*/ 72 h 115"/>
                  <a:gd name="T6" fmla="*/ 65 w 117"/>
                  <a:gd name="T7" fmla="*/ 85 h 115"/>
                  <a:gd name="T8" fmla="*/ 75 w 117"/>
                  <a:gd name="T9" fmla="*/ 105 h 115"/>
                  <a:gd name="T10" fmla="*/ 90 w 117"/>
                  <a:gd name="T11" fmla="*/ 115 h 115"/>
                  <a:gd name="T12" fmla="*/ 117 w 117"/>
                  <a:gd name="T13" fmla="*/ 109 h 115"/>
                  <a:gd name="T14" fmla="*/ 87 w 117"/>
                  <a:gd name="T15" fmla="*/ 64 h 115"/>
                  <a:gd name="T16" fmla="*/ 64 w 117"/>
                  <a:gd name="T17" fmla="*/ 34 h 115"/>
                  <a:gd name="T18" fmla="*/ 72 w 117"/>
                  <a:gd name="T19" fmla="*/ 26 h 115"/>
                  <a:gd name="T20" fmla="*/ 67 w 117"/>
                  <a:gd name="T21" fmla="*/ 14 h 115"/>
                  <a:gd name="T22" fmla="*/ 55 w 117"/>
                  <a:gd name="T23" fmla="*/ 17 h 115"/>
                  <a:gd name="T24" fmla="*/ 51 w 117"/>
                  <a:gd name="T25" fmla="*/ 4 h 115"/>
                  <a:gd name="T26" fmla="*/ 42 w 117"/>
                  <a:gd name="T27" fmla="*/ 11 h 115"/>
                  <a:gd name="T28" fmla="*/ 30 w 117"/>
                  <a:gd name="T29" fmla="*/ 2 h 115"/>
                  <a:gd name="T30" fmla="*/ 22 w 117"/>
                  <a:gd name="T31" fmla="*/ 18 h 115"/>
                  <a:gd name="T32" fmla="*/ 15 w 117"/>
                  <a:gd name="T33" fmla="*/ 16 h 115"/>
                  <a:gd name="T34" fmla="*/ 10 w 117"/>
                  <a:gd name="T35" fmla="*/ 5 h 115"/>
                  <a:gd name="T36" fmla="*/ 2 w 117"/>
                  <a:gd name="T37" fmla="*/ 9 h 115"/>
                  <a:gd name="T38" fmla="*/ 0 w 117"/>
                  <a:gd name="T39" fmla="*/ 16 h 115"/>
                  <a:gd name="T40" fmla="*/ 7 w 117"/>
                  <a:gd name="T41" fmla="*/ 33 h 115"/>
                  <a:gd name="T42" fmla="*/ 47 w 117"/>
                  <a:gd name="T43" fmla="*/ 6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7" h="115">
                    <a:moveTo>
                      <a:pt x="47" y="61"/>
                    </a:moveTo>
                    <a:cubicBezTo>
                      <a:pt x="47" y="61"/>
                      <a:pt x="48" y="58"/>
                      <a:pt x="54" y="56"/>
                    </a:cubicBezTo>
                    <a:cubicBezTo>
                      <a:pt x="61" y="54"/>
                      <a:pt x="72" y="60"/>
                      <a:pt x="75" y="72"/>
                    </a:cubicBezTo>
                    <a:cubicBezTo>
                      <a:pt x="78" y="83"/>
                      <a:pt x="65" y="85"/>
                      <a:pt x="65" y="8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117" y="109"/>
                      <a:pt x="117" y="109"/>
                      <a:pt x="117" y="109"/>
                    </a:cubicBezTo>
                    <a:cubicBezTo>
                      <a:pt x="112" y="94"/>
                      <a:pt x="93" y="70"/>
                      <a:pt x="87" y="64"/>
                    </a:cubicBezTo>
                    <a:cubicBezTo>
                      <a:pt x="82" y="58"/>
                      <a:pt x="64" y="34"/>
                      <a:pt x="64" y="34"/>
                    </a:cubicBezTo>
                    <a:cubicBezTo>
                      <a:pt x="64" y="34"/>
                      <a:pt x="69" y="30"/>
                      <a:pt x="72" y="26"/>
                    </a:cubicBezTo>
                    <a:cubicBezTo>
                      <a:pt x="76" y="22"/>
                      <a:pt x="70" y="15"/>
                      <a:pt x="67" y="14"/>
                    </a:cubicBezTo>
                    <a:cubicBezTo>
                      <a:pt x="64" y="13"/>
                      <a:pt x="58" y="20"/>
                      <a:pt x="55" y="17"/>
                    </a:cubicBezTo>
                    <a:cubicBezTo>
                      <a:pt x="51" y="15"/>
                      <a:pt x="55" y="7"/>
                      <a:pt x="51" y="4"/>
                    </a:cubicBezTo>
                    <a:cubicBezTo>
                      <a:pt x="48" y="0"/>
                      <a:pt x="42" y="11"/>
                      <a:pt x="42" y="11"/>
                    </a:cubicBezTo>
                    <a:cubicBezTo>
                      <a:pt x="41" y="12"/>
                      <a:pt x="36" y="2"/>
                      <a:pt x="30" y="2"/>
                    </a:cubicBezTo>
                    <a:cubicBezTo>
                      <a:pt x="24" y="2"/>
                      <a:pt x="24" y="16"/>
                      <a:pt x="22" y="18"/>
                    </a:cubicBezTo>
                    <a:cubicBezTo>
                      <a:pt x="20" y="21"/>
                      <a:pt x="15" y="16"/>
                      <a:pt x="15" y="16"/>
                    </a:cubicBezTo>
                    <a:cubicBezTo>
                      <a:pt x="15" y="16"/>
                      <a:pt x="12" y="7"/>
                      <a:pt x="10" y="5"/>
                    </a:cubicBezTo>
                    <a:cubicBezTo>
                      <a:pt x="8" y="2"/>
                      <a:pt x="4" y="4"/>
                      <a:pt x="2" y="9"/>
                    </a:cubicBezTo>
                    <a:cubicBezTo>
                      <a:pt x="0" y="13"/>
                      <a:pt x="0" y="16"/>
                      <a:pt x="0" y="16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24" y="39"/>
                      <a:pt x="47" y="61"/>
                    </a:cubicBezTo>
                  </a:path>
                </a:pathLst>
              </a:custGeom>
              <a:solidFill>
                <a:srgbClr val="816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81"/>
              <p:cNvSpPr/>
              <p:nvPr/>
            </p:nvSpPr>
            <p:spPr bwMode="auto">
              <a:xfrm>
                <a:off x="5657795" y="6140208"/>
                <a:ext cx="281321" cy="129256"/>
              </a:xfrm>
              <a:custGeom>
                <a:avLst/>
                <a:gdLst>
                  <a:gd name="T0" fmla="*/ 66 w 78"/>
                  <a:gd name="T1" fmla="*/ 32 h 36"/>
                  <a:gd name="T2" fmla="*/ 74 w 78"/>
                  <a:gd name="T3" fmla="*/ 22 h 36"/>
                  <a:gd name="T4" fmla="*/ 73 w 78"/>
                  <a:gd name="T5" fmla="*/ 19 h 36"/>
                  <a:gd name="T6" fmla="*/ 70 w 78"/>
                  <a:gd name="T7" fmla="*/ 16 h 36"/>
                  <a:gd name="T8" fmla="*/ 60 w 78"/>
                  <a:gd name="T9" fmla="*/ 20 h 36"/>
                  <a:gd name="T10" fmla="*/ 59 w 78"/>
                  <a:gd name="T11" fmla="*/ 20 h 36"/>
                  <a:gd name="T12" fmla="*/ 54 w 78"/>
                  <a:gd name="T13" fmla="*/ 14 h 36"/>
                  <a:gd name="T14" fmla="*/ 55 w 78"/>
                  <a:gd name="T15" fmla="*/ 8 h 36"/>
                  <a:gd name="T16" fmla="*/ 54 w 78"/>
                  <a:gd name="T17" fmla="*/ 6 h 36"/>
                  <a:gd name="T18" fmla="*/ 53 w 78"/>
                  <a:gd name="T19" fmla="*/ 5 h 36"/>
                  <a:gd name="T20" fmla="*/ 50 w 78"/>
                  <a:gd name="T21" fmla="*/ 8 h 36"/>
                  <a:gd name="T22" fmla="*/ 44 w 78"/>
                  <a:gd name="T23" fmla="*/ 13 h 36"/>
                  <a:gd name="T24" fmla="*/ 42 w 78"/>
                  <a:gd name="T25" fmla="*/ 12 h 36"/>
                  <a:gd name="T26" fmla="*/ 34 w 78"/>
                  <a:gd name="T27" fmla="*/ 4 h 36"/>
                  <a:gd name="T28" fmla="*/ 32 w 78"/>
                  <a:gd name="T29" fmla="*/ 6 h 36"/>
                  <a:gd name="T30" fmla="*/ 29 w 78"/>
                  <a:gd name="T31" fmla="*/ 13 h 36"/>
                  <a:gd name="T32" fmla="*/ 23 w 78"/>
                  <a:gd name="T33" fmla="*/ 21 h 36"/>
                  <a:gd name="T34" fmla="*/ 17 w 78"/>
                  <a:gd name="T35" fmla="*/ 19 h 36"/>
                  <a:gd name="T36" fmla="*/ 13 w 78"/>
                  <a:gd name="T37" fmla="*/ 11 h 36"/>
                  <a:gd name="T38" fmla="*/ 11 w 78"/>
                  <a:gd name="T39" fmla="*/ 5 h 36"/>
                  <a:gd name="T40" fmla="*/ 11 w 78"/>
                  <a:gd name="T41" fmla="*/ 5 h 36"/>
                  <a:gd name="T42" fmla="*/ 10 w 78"/>
                  <a:gd name="T43" fmla="*/ 6 h 36"/>
                  <a:gd name="T44" fmla="*/ 7 w 78"/>
                  <a:gd name="T45" fmla="*/ 10 h 36"/>
                  <a:gd name="T46" fmla="*/ 6 w 78"/>
                  <a:gd name="T47" fmla="*/ 12 h 36"/>
                  <a:gd name="T48" fmla="*/ 6 w 78"/>
                  <a:gd name="T49" fmla="*/ 13 h 36"/>
                  <a:gd name="T50" fmla="*/ 5 w 78"/>
                  <a:gd name="T51" fmla="*/ 15 h 36"/>
                  <a:gd name="T52" fmla="*/ 3 w 78"/>
                  <a:gd name="T53" fmla="*/ 16 h 36"/>
                  <a:gd name="T54" fmla="*/ 1 w 78"/>
                  <a:gd name="T55" fmla="*/ 16 h 36"/>
                  <a:gd name="T56" fmla="*/ 0 w 78"/>
                  <a:gd name="T57" fmla="*/ 14 h 36"/>
                  <a:gd name="T58" fmla="*/ 2 w 78"/>
                  <a:gd name="T59" fmla="*/ 12 h 36"/>
                  <a:gd name="T60" fmla="*/ 2 w 78"/>
                  <a:gd name="T61" fmla="*/ 12 h 36"/>
                  <a:gd name="T62" fmla="*/ 4 w 78"/>
                  <a:gd name="T63" fmla="*/ 8 h 36"/>
                  <a:gd name="T64" fmla="*/ 11 w 78"/>
                  <a:gd name="T65" fmla="*/ 1 h 36"/>
                  <a:gd name="T66" fmla="*/ 17 w 78"/>
                  <a:gd name="T67" fmla="*/ 8 h 36"/>
                  <a:gd name="T68" fmla="*/ 20 w 78"/>
                  <a:gd name="T69" fmla="*/ 16 h 36"/>
                  <a:gd name="T70" fmla="*/ 23 w 78"/>
                  <a:gd name="T71" fmla="*/ 17 h 36"/>
                  <a:gd name="T72" fmla="*/ 24 w 78"/>
                  <a:gd name="T73" fmla="*/ 16 h 36"/>
                  <a:gd name="T74" fmla="*/ 25 w 78"/>
                  <a:gd name="T75" fmla="*/ 12 h 36"/>
                  <a:gd name="T76" fmla="*/ 29 w 78"/>
                  <a:gd name="T77" fmla="*/ 3 h 36"/>
                  <a:gd name="T78" fmla="*/ 34 w 78"/>
                  <a:gd name="T79" fmla="*/ 0 h 36"/>
                  <a:gd name="T80" fmla="*/ 44 w 78"/>
                  <a:gd name="T81" fmla="*/ 8 h 36"/>
                  <a:gd name="T82" fmla="*/ 47 w 78"/>
                  <a:gd name="T83" fmla="*/ 5 h 36"/>
                  <a:gd name="T84" fmla="*/ 53 w 78"/>
                  <a:gd name="T85" fmla="*/ 1 h 36"/>
                  <a:gd name="T86" fmla="*/ 57 w 78"/>
                  <a:gd name="T87" fmla="*/ 2 h 36"/>
                  <a:gd name="T88" fmla="*/ 59 w 78"/>
                  <a:gd name="T89" fmla="*/ 8 h 36"/>
                  <a:gd name="T90" fmla="*/ 58 w 78"/>
                  <a:gd name="T91" fmla="*/ 14 h 36"/>
                  <a:gd name="T92" fmla="*/ 60 w 78"/>
                  <a:gd name="T93" fmla="*/ 16 h 36"/>
                  <a:gd name="T94" fmla="*/ 60 w 78"/>
                  <a:gd name="T95" fmla="*/ 16 h 36"/>
                  <a:gd name="T96" fmla="*/ 70 w 78"/>
                  <a:gd name="T97" fmla="*/ 12 h 36"/>
                  <a:gd name="T98" fmla="*/ 77 w 78"/>
                  <a:gd name="T99" fmla="*/ 18 h 36"/>
                  <a:gd name="T100" fmla="*/ 78 w 78"/>
                  <a:gd name="T101" fmla="*/ 22 h 36"/>
                  <a:gd name="T102" fmla="*/ 68 w 78"/>
                  <a:gd name="T103" fmla="*/ 36 h 36"/>
                  <a:gd name="T104" fmla="*/ 67 w 78"/>
                  <a:gd name="T105" fmla="*/ 36 h 36"/>
                  <a:gd name="T106" fmla="*/ 65 w 78"/>
                  <a:gd name="T107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36">
                    <a:moveTo>
                      <a:pt x="65" y="35"/>
                    </a:moveTo>
                    <a:cubicBezTo>
                      <a:pt x="64" y="34"/>
                      <a:pt x="65" y="33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70" y="30"/>
                      <a:pt x="74" y="26"/>
                      <a:pt x="74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22"/>
                      <a:pt x="74" y="20"/>
                      <a:pt x="73" y="19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2" y="16"/>
                      <a:pt x="71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69" y="16"/>
                      <a:pt x="65" y="20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59" y="20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6" y="19"/>
                      <a:pt x="54" y="16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2"/>
                      <a:pt x="55" y="9"/>
                      <a:pt x="55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6"/>
                      <a:pt x="55" y="6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5"/>
                      <a:pt x="54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5"/>
                      <a:pt x="51" y="6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10"/>
                      <a:pt x="47" y="12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2" y="13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0" y="9"/>
                      <a:pt x="36" y="3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3" y="4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1" y="6"/>
                      <a:pt x="30" y="10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8" y="17"/>
                      <a:pt x="27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1" y="21"/>
                      <a:pt x="19" y="20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7"/>
                      <a:pt x="14" y="14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8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7"/>
                      <a:pt x="8" y="8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4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5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3" y="9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4"/>
                      <a:pt x="8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2"/>
                      <a:pt x="15" y="5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8" y="11"/>
                      <a:pt x="19" y="15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1" y="17"/>
                      <a:pt x="22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5"/>
                      <a:pt x="25" y="14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9"/>
                      <a:pt x="27" y="5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0" y="1"/>
                      <a:pt x="32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9" y="0"/>
                      <a:pt x="42" y="5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5" y="8"/>
                      <a:pt x="46" y="6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9" y="3"/>
                      <a:pt x="50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5" y="1"/>
                      <a:pt x="56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9" y="4"/>
                      <a:pt x="59" y="6"/>
                      <a:pt x="59" y="8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9" y="10"/>
                      <a:pt x="58" y="13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9" y="15"/>
                      <a:pt x="58" y="15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3" y="16"/>
                      <a:pt x="66" y="12"/>
                      <a:pt x="70" y="12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3" y="12"/>
                      <a:pt x="75" y="14"/>
                      <a:pt x="77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8" y="19"/>
                      <a:pt x="78" y="21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9"/>
                      <a:pt x="72" y="33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6" y="36"/>
                      <a:pt x="65" y="36"/>
                      <a:pt x="65" y="35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83"/>
              <p:cNvSpPr/>
              <p:nvPr/>
            </p:nvSpPr>
            <p:spPr bwMode="auto">
              <a:xfrm>
                <a:off x="5676043" y="6208637"/>
                <a:ext cx="406015" cy="547436"/>
              </a:xfrm>
              <a:custGeom>
                <a:avLst/>
                <a:gdLst>
                  <a:gd name="T0" fmla="*/ 107 w 113"/>
                  <a:gd name="T1" fmla="*/ 150 h 152"/>
                  <a:gd name="T2" fmla="*/ 109 w 113"/>
                  <a:gd name="T3" fmla="*/ 137 h 152"/>
                  <a:gd name="T4" fmla="*/ 109 w 113"/>
                  <a:gd name="T5" fmla="*/ 136 h 152"/>
                  <a:gd name="T6" fmla="*/ 106 w 113"/>
                  <a:gd name="T7" fmla="*/ 125 h 152"/>
                  <a:gd name="T8" fmla="*/ 101 w 113"/>
                  <a:gd name="T9" fmla="*/ 97 h 152"/>
                  <a:gd name="T10" fmla="*/ 83 w 113"/>
                  <a:gd name="T11" fmla="*/ 56 h 152"/>
                  <a:gd name="T12" fmla="*/ 69 w 113"/>
                  <a:gd name="T13" fmla="*/ 38 h 152"/>
                  <a:gd name="T14" fmla="*/ 53 w 113"/>
                  <a:gd name="T15" fmla="*/ 27 h 152"/>
                  <a:gd name="T16" fmla="*/ 49 w 113"/>
                  <a:gd name="T17" fmla="*/ 22 h 152"/>
                  <a:gd name="T18" fmla="*/ 52 w 113"/>
                  <a:gd name="T19" fmla="*/ 15 h 152"/>
                  <a:gd name="T20" fmla="*/ 52 w 113"/>
                  <a:gd name="T21" fmla="*/ 14 h 152"/>
                  <a:gd name="T22" fmla="*/ 49 w 113"/>
                  <a:gd name="T23" fmla="*/ 13 h 152"/>
                  <a:gd name="T24" fmla="*/ 39 w 113"/>
                  <a:gd name="T25" fmla="*/ 17 h 152"/>
                  <a:gd name="T26" fmla="*/ 36 w 113"/>
                  <a:gd name="T27" fmla="*/ 17 h 152"/>
                  <a:gd name="T28" fmla="*/ 28 w 113"/>
                  <a:gd name="T29" fmla="*/ 4 h 152"/>
                  <a:gd name="T30" fmla="*/ 27 w 113"/>
                  <a:gd name="T31" fmla="*/ 4 h 152"/>
                  <a:gd name="T32" fmla="*/ 27 w 113"/>
                  <a:gd name="T33" fmla="*/ 4 h 152"/>
                  <a:gd name="T34" fmla="*/ 27 w 113"/>
                  <a:gd name="T35" fmla="*/ 4 h 152"/>
                  <a:gd name="T36" fmla="*/ 25 w 113"/>
                  <a:gd name="T37" fmla="*/ 5 h 152"/>
                  <a:gd name="T38" fmla="*/ 22 w 113"/>
                  <a:gd name="T39" fmla="*/ 9 h 152"/>
                  <a:gd name="T40" fmla="*/ 20 w 113"/>
                  <a:gd name="T41" fmla="*/ 11 h 152"/>
                  <a:gd name="T42" fmla="*/ 19 w 113"/>
                  <a:gd name="T43" fmla="*/ 11 h 152"/>
                  <a:gd name="T44" fmla="*/ 13 w 113"/>
                  <a:gd name="T45" fmla="*/ 8 h 152"/>
                  <a:gd name="T46" fmla="*/ 11 w 113"/>
                  <a:gd name="T47" fmla="*/ 5 h 152"/>
                  <a:gd name="T48" fmla="*/ 8 w 113"/>
                  <a:gd name="T49" fmla="*/ 5 h 152"/>
                  <a:gd name="T50" fmla="*/ 4 w 113"/>
                  <a:gd name="T51" fmla="*/ 6 h 152"/>
                  <a:gd name="T52" fmla="*/ 1 w 113"/>
                  <a:gd name="T53" fmla="*/ 7 h 152"/>
                  <a:gd name="T54" fmla="*/ 0 w 113"/>
                  <a:gd name="T55" fmla="*/ 4 h 152"/>
                  <a:gd name="T56" fmla="*/ 8 w 113"/>
                  <a:gd name="T57" fmla="*/ 1 h 152"/>
                  <a:gd name="T58" fmla="*/ 12 w 113"/>
                  <a:gd name="T59" fmla="*/ 2 h 152"/>
                  <a:gd name="T60" fmla="*/ 17 w 113"/>
                  <a:gd name="T61" fmla="*/ 5 h 152"/>
                  <a:gd name="T62" fmla="*/ 19 w 113"/>
                  <a:gd name="T63" fmla="*/ 7 h 152"/>
                  <a:gd name="T64" fmla="*/ 19 w 113"/>
                  <a:gd name="T65" fmla="*/ 7 h 152"/>
                  <a:gd name="T66" fmla="*/ 20 w 113"/>
                  <a:gd name="T67" fmla="*/ 5 h 152"/>
                  <a:gd name="T68" fmla="*/ 23 w 113"/>
                  <a:gd name="T69" fmla="*/ 2 h 152"/>
                  <a:gd name="T70" fmla="*/ 27 w 113"/>
                  <a:gd name="T71" fmla="*/ 0 h 152"/>
                  <a:gd name="T72" fmla="*/ 30 w 113"/>
                  <a:gd name="T73" fmla="*/ 1 h 152"/>
                  <a:gd name="T74" fmla="*/ 38 w 113"/>
                  <a:gd name="T75" fmla="*/ 13 h 152"/>
                  <a:gd name="T76" fmla="*/ 49 w 113"/>
                  <a:gd name="T77" fmla="*/ 9 h 152"/>
                  <a:gd name="T78" fmla="*/ 55 w 113"/>
                  <a:gd name="T79" fmla="*/ 13 h 152"/>
                  <a:gd name="T80" fmla="*/ 56 w 113"/>
                  <a:gd name="T81" fmla="*/ 15 h 152"/>
                  <a:gd name="T82" fmla="*/ 53 w 113"/>
                  <a:gd name="T83" fmla="*/ 22 h 152"/>
                  <a:gd name="T84" fmla="*/ 55 w 113"/>
                  <a:gd name="T85" fmla="*/ 24 h 152"/>
                  <a:gd name="T86" fmla="*/ 72 w 113"/>
                  <a:gd name="T87" fmla="*/ 35 h 152"/>
                  <a:gd name="T88" fmla="*/ 86 w 113"/>
                  <a:gd name="T89" fmla="*/ 54 h 152"/>
                  <a:gd name="T90" fmla="*/ 105 w 113"/>
                  <a:gd name="T91" fmla="*/ 96 h 152"/>
                  <a:gd name="T92" fmla="*/ 110 w 113"/>
                  <a:gd name="T93" fmla="*/ 124 h 152"/>
                  <a:gd name="T94" fmla="*/ 113 w 113"/>
                  <a:gd name="T95" fmla="*/ 136 h 152"/>
                  <a:gd name="T96" fmla="*/ 113 w 113"/>
                  <a:gd name="T97" fmla="*/ 138 h 152"/>
                  <a:gd name="T98" fmla="*/ 111 w 113"/>
                  <a:gd name="T99" fmla="*/ 150 h 152"/>
                  <a:gd name="T100" fmla="*/ 111 w 113"/>
                  <a:gd name="T101" fmla="*/ 150 h 152"/>
                  <a:gd name="T102" fmla="*/ 111 w 113"/>
                  <a:gd name="T103" fmla="*/ 150 h 152"/>
                  <a:gd name="T104" fmla="*/ 110 w 113"/>
                  <a:gd name="T105" fmla="*/ 152 h 152"/>
                  <a:gd name="T106" fmla="*/ 109 w 113"/>
                  <a:gd name="T107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3" h="152">
                    <a:moveTo>
                      <a:pt x="107" y="151"/>
                    </a:moveTo>
                    <a:cubicBezTo>
                      <a:pt x="107" y="150"/>
                      <a:pt x="107" y="150"/>
                      <a:pt x="107" y="150"/>
                    </a:cubicBezTo>
                    <a:cubicBezTo>
                      <a:pt x="107" y="150"/>
                      <a:pt x="107" y="150"/>
                      <a:pt x="107" y="150"/>
                    </a:cubicBezTo>
                    <a:cubicBezTo>
                      <a:pt x="107" y="147"/>
                      <a:pt x="109" y="140"/>
                      <a:pt x="109" y="137"/>
                    </a:cubicBezTo>
                    <a:cubicBezTo>
                      <a:pt x="109" y="137"/>
                      <a:pt x="109" y="137"/>
                      <a:pt x="109" y="137"/>
                    </a:cubicBezTo>
                    <a:cubicBezTo>
                      <a:pt x="109" y="137"/>
                      <a:pt x="109" y="137"/>
                      <a:pt x="109" y="136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07" y="130"/>
                      <a:pt x="106" y="125"/>
                    </a:cubicBezTo>
                    <a:cubicBezTo>
                      <a:pt x="106" y="125"/>
                      <a:pt x="106" y="125"/>
                      <a:pt x="106" y="125"/>
                    </a:cubicBezTo>
                    <a:cubicBezTo>
                      <a:pt x="105" y="115"/>
                      <a:pt x="104" y="106"/>
                      <a:pt x="101" y="97"/>
                    </a:cubicBezTo>
                    <a:cubicBezTo>
                      <a:pt x="101" y="97"/>
                      <a:pt x="101" y="97"/>
                      <a:pt x="101" y="97"/>
                    </a:cubicBezTo>
                    <a:cubicBezTo>
                      <a:pt x="98" y="83"/>
                      <a:pt x="90" y="69"/>
                      <a:pt x="83" y="56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79" y="50"/>
                      <a:pt x="74" y="44"/>
                      <a:pt x="69" y="38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4" y="33"/>
                      <a:pt x="59" y="31"/>
                      <a:pt x="53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1" y="26"/>
                      <a:pt x="49" y="24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50" y="18"/>
                      <a:pt x="52" y="17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1" y="13"/>
                      <a:pt x="51" y="13"/>
                      <a:pt x="49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6" y="13"/>
                      <a:pt x="41" y="16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8" y="18"/>
                      <a:pt x="37" y="18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3" y="13"/>
                      <a:pt x="31" y="5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3" y="8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10"/>
                      <a:pt x="21" y="10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6" y="11"/>
                      <a:pt x="15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7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2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1"/>
                      <a:pt x="5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11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2"/>
                      <a:pt x="15" y="4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8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4"/>
                      <a:pt x="22" y="3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1"/>
                      <a:pt x="25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8" y="0"/>
                      <a:pt x="29" y="0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4" y="4"/>
                      <a:pt x="36" y="10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41" y="11"/>
                      <a:pt x="45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2" y="9"/>
                      <a:pt x="54" y="10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6" y="14"/>
                      <a:pt x="56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5" y="19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5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61" y="27"/>
                      <a:pt x="66" y="29"/>
                      <a:pt x="72" y="35"/>
                    </a:cubicBezTo>
                    <a:cubicBezTo>
                      <a:pt x="72" y="35"/>
                      <a:pt x="72" y="35"/>
                      <a:pt x="72" y="35"/>
                    </a:cubicBezTo>
                    <a:cubicBezTo>
                      <a:pt x="77" y="41"/>
                      <a:pt x="82" y="47"/>
                      <a:pt x="86" y="54"/>
                    </a:cubicBezTo>
                    <a:cubicBezTo>
                      <a:pt x="86" y="54"/>
                      <a:pt x="86" y="54"/>
                      <a:pt x="86" y="54"/>
                    </a:cubicBezTo>
                    <a:cubicBezTo>
                      <a:pt x="94" y="67"/>
                      <a:pt x="101" y="81"/>
                      <a:pt x="105" y="96"/>
                    </a:cubicBezTo>
                    <a:cubicBezTo>
                      <a:pt x="105" y="96"/>
                      <a:pt x="105" y="96"/>
                      <a:pt x="105" y="96"/>
                    </a:cubicBezTo>
                    <a:cubicBezTo>
                      <a:pt x="108" y="105"/>
                      <a:pt x="109" y="115"/>
                      <a:pt x="110" y="124"/>
                    </a:cubicBezTo>
                    <a:cubicBezTo>
                      <a:pt x="110" y="124"/>
                      <a:pt x="110" y="124"/>
                      <a:pt x="110" y="124"/>
                    </a:cubicBezTo>
                    <a:cubicBezTo>
                      <a:pt x="111" y="128"/>
                      <a:pt x="113" y="131"/>
                      <a:pt x="113" y="136"/>
                    </a:cubicBezTo>
                    <a:cubicBezTo>
                      <a:pt x="113" y="136"/>
                      <a:pt x="113" y="136"/>
                      <a:pt x="113" y="136"/>
                    </a:cubicBezTo>
                    <a:cubicBezTo>
                      <a:pt x="113" y="137"/>
                      <a:pt x="113" y="137"/>
                      <a:pt x="113" y="138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3" y="140"/>
                      <a:pt x="111" y="148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2"/>
                      <a:pt x="110" y="152"/>
                    </a:cubicBezTo>
                    <a:cubicBezTo>
                      <a:pt x="110" y="152"/>
                      <a:pt x="110" y="152"/>
                      <a:pt x="110" y="152"/>
                    </a:cubicBezTo>
                    <a:cubicBezTo>
                      <a:pt x="110" y="152"/>
                      <a:pt x="109" y="152"/>
                      <a:pt x="109" y="152"/>
                    </a:cubicBezTo>
                    <a:cubicBezTo>
                      <a:pt x="109" y="152"/>
                      <a:pt x="109" y="152"/>
                      <a:pt x="109" y="152"/>
                    </a:cubicBezTo>
                    <a:cubicBezTo>
                      <a:pt x="108" y="152"/>
                      <a:pt x="108" y="152"/>
                      <a:pt x="107" y="15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84"/>
              <p:cNvSpPr/>
              <p:nvPr/>
            </p:nvSpPr>
            <p:spPr bwMode="auto">
              <a:xfrm>
                <a:off x="5762720" y="6284670"/>
                <a:ext cx="97322" cy="65388"/>
              </a:xfrm>
              <a:custGeom>
                <a:avLst/>
                <a:gdLst>
                  <a:gd name="T0" fmla="*/ 16 w 27"/>
                  <a:gd name="T1" fmla="*/ 11 h 18"/>
                  <a:gd name="T2" fmla="*/ 14 w 27"/>
                  <a:gd name="T3" fmla="*/ 5 h 18"/>
                  <a:gd name="T4" fmla="*/ 14 w 27"/>
                  <a:gd name="T5" fmla="*/ 5 h 18"/>
                  <a:gd name="T6" fmla="*/ 13 w 27"/>
                  <a:gd name="T7" fmla="*/ 4 h 18"/>
                  <a:gd name="T8" fmla="*/ 13 w 27"/>
                  <a:gd name="T9" fmla="*/ 4 h 18"/>
                  <a:gd name="T10" fmla="*/ 10 w 27"/>
                  <a:gd name="T11" fmla="*/ 7 h 18"/>
                  <a:gd name="T12" fmla="*/ 10 w 27"/>
                  <a:gd name="T13" fmla="*/ 7 h 18"/>
                  <a:gd name="T14" fmla="*/ 6 w 27"/>
                  <a:gd name="T15" fmla="*/ 8 h 18"/>
                  <a:gd name="T16" fmla="*/ 6 w 27"/>
                  <a:gd name="T17" fmla="*/ 8 h 18"/>
                  <a:gd name="T18" fmla="*/ 1 w 27"/>
                  <a:gd name="T19" fmla="*/ 6 h 18"/>
                  <a:gd name="T20" fmla="*/ 1 w 27"/>
                  <a:gd name="T21" fmla="*/ 6 h 18"/>
                  <a:gd name="T22" fmla="*/ 1 w 27"/>
                  <a:gd name="T23" fmla="*/ 3 h 18"/>
                  <a:gd name="T24" fmla="*/ 1 w 27"/>
                  <a:gd name="T25" fmla="*/ 3 h 18"/>
                  <a:gd name="T26" fmla="*/ 4 w 27"/>
                  <a:gd name="T27" fmla="*/ 2 h 18"/>
                  <a:gd name="T28" fmla="*/ 4 w 27"/>
                  <a:gd name="T29" fmla="*/ 2 h 18"/>
                  <a:gd name="T30" fmla="*/ 6 w 27"/>
                  <a:gd name="T31" fmla="*/ 4 h 18"/>
                  <a:gd name="T32" fmla="*/ 6 w 27"/>
                  <a:gd name="T33" fmla="*/ 4 h 18"/>
                  <a:gd name="T34" fmla="*/ 6 w 27"/>
                  <a:gd name="T35" fmla="*/ 4 h 18"/>
                  <a:gd name="T36" fmla="*/ 6 w 27"/>
                  <a:gd name="T37" fmla="*/ 4 h 18"/>
                  <a:gd name="T38" fmla="*/ 6 w 27"/>
                  <a:gd name="T39" fmla="*/ 4 h 18"/>
                  <a:gd name="T40" fmla="*/ 6 w 27"/>
                  <a:gd name="T41" fmla="*/ 4 h 18"/>
                  <a:gd name="T42" fmla="*/ 8 w 27"/>
                  <a:gd name="T43" fmla="*/ 3 h 18"/>
                  <a:gd name="T44" fmla="*/ 8 w 27"/>
                  <a:gd name="T45" fmla="*/ 3 h 18"/>
                  <a:gd name="T46" fmla="*/ 13 w 27"/>
                  <a:gd name="T47" fmla="*/ 0 h 18"/>
                  <a:gd name="T48" fmla="*/ 13 w 27"/>
                  <a:gd name="T49" fmla="*/ 0 h 18"/>
                  <a:gd name="T50" fmla="*/ 17 w 27"/>
                  <a:gd name="T51" fmla="*/ 1 h 18"/>
                  <a:gd name="T52" fmla="*/ 17 w 27"/>
                  <a:gd name="T53" fmla="*/ 1 h 18"/>
                  <a:gd name="T54" fmla="*/ 20 w 27"/>
                  <a:gd name="T55" fmla="*/ 10 h 18"/>
                  <a:gd name="T56" fmla="*/ 20 w 27"/>
                  <a:gd name="T57" fmla="*/ 10 h 18"/>
                  <a:gd name="T58" fmla="*/ 24 w 27"/>
                  <a:gd name="T59" fmla="*/ 14 h 18"/>
                  <a:gd name="T60" fmla="*/ 24 w 27"/>
                  <a:gd name="T61" fmla="*/ 14 h 18"/>
                  <a:gd name="T62" fmla="*/ 24 w 27"/>
                  <a:gd name="T63" fmla="*/ 14 h 18"/>
                  <a:gd name="T64" fmla="*/ 24 w 27"/>
                  <a:gd name="T65" fmla="*/ 14 h 18"/>
                  <a:gd name="T66" fmla="*/ 24 w 27"/>
                  <a:gd name="T67" fmla="*/ 14 h 18"/>
                  <a:gd name="T68" fmla="*/ 27 w 27"/>
                  <a:gd name="T69" fmla="*/ 16 h 18"/>
                  <a:gd name="T70" fmla="*/ 27 w 27"/>
                  <a:gd name="T71" fmla="*/ 16 h 18"/>
                  <a:gd name="T72" fmla="*/ 25 w 27"/>
                  <a:gd name="T73" fmla="*/ 18 h 18"/>
                  <a:gd name="T74" fmla="*/ 25 w 27"/>
                  <a:gd name="T75" fmla="*/ 18 h 18"/>
                  <a:gd name="T76" fmla="*/ 24 w 27"/>
                  <a:gd name="T77" fmla="*/ 18 h 18"/>
                  <a:gd name="T78" fmla="*/ 24 w 27"/>
                  <a:gd name="T79" fmla="*/ 18 h 18"/>
                  <a:gd name="T80" fmla="*/ 24 w 27"/>
                  <a:gd name="T81" fmla="*/ 18 h 18"/>
                  <a:gd name="T82" fmla="*/ 24 w 27"/>
                  <a:gd name="T83" fmla="*/ 18 h 18"/>
                  <a:gd name="T84" fmla="*/ 16 w 27"/>
                  <a:gd name="T85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" h="18">
                    <a:moveTo>
                      <a:pt x="16" y="11"/>
                    </a:moveTo>
                    <a:cubicBezTo>
                      <a:pt x="16" y="8"/>
                      <a:pt x="15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5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8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8"/>
                      <a:pt x="3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0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10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20" y="4"/>
                      <a:pt x="20" y="8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3"/>
                      <a:pt x="21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6" y="14"/>
                      <a:pt x="27" y="15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7"/>
                      <a:pt x="26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19" y="18"/>
                      <a:pt x="17" y="14"/>
                      <a:pt x="16" y="1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86"/>
              <p:cNvSpPr/>
              <p:nvPr/>
            </p:nvSpPr>
            <p:spPr bwMode="auto">
              <a:xfrm>
                <a:off x="5654754" y="5842159"/>
                <a:ext cx="416660" cy="431866"/>
              </a:xfrm>
              <a:custGeom>
                <a:avLst/>
                <a:gdLst>
                  <a:gd name="T0" fmla="*/ 116 w 116"/>
                  <a:gd name="T1" fmla="*/ 29 h 120"/>
                  <a:gd name="T2" fmla="*/ 112 w 116"/>
                  <a:gd name="T3" fmla="*/ 43 h 120"/>
                  <a:gd name="T4" fmla="*/ 107 w 116"/>
                  <a:gd name="T5" fmla="*/ 48 h 120"/>
                  <a:gd name="T6" fmla="*/ 71 w 116"/>
                  <a:gd name="T7" fmla="*/ 34 h 120"/>
                  <a:gd name="T8" fmla="*/ 35 w 116"/>
                  <a:gd name="T9" fmla="*/ 30 h 120"/>
                  <a:gd name="T10" fmla="*/ 24 w 116"/>
                  <a:gd name="T11" fmla="*/ 77 h 120"/>
                  <a:gd name="T12" fmla="*/ 19 w 116"/>
                  <a:gd name="T13" fmla="*/ 120 h 120"/>
                  <a:gd name="T14" fmla="*/ 12 w 116"/>
                  <a:gd name="T15" fmla="*/ 117 h 120"/>
                  <a:gd name="T16" fmla="*/ 0 w 116"/>
                  <a:gd name="T17" fmla="*/ 91 h 120"/>
                  <a:gd name="T18" fmla="*/ 9 w 116"/>
                  <a:gd name="T19" fmla="*/ 38 h 120"/>
                  <a:gd name="T20" fmla="*/ 24 w 116"/>
                  <a:gd name="T21" fmla="*/ 5 h 120"/>
                  <a:gd name="T22" fmla="*/ 91 w 116"/>
                  <a:gd name="T23" fmla="*/ 19 h 120"/>
                  <a:gd name="T24" fmla="*/ 116 w 116"/>
                  <a:gd name="T25" fmla="*/ 2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6" h="120">
                    <a:moveTo>
                      <a:pt x="116" y="29"/>
                    </a:moveTo>
                    <a:cubicBezTo>
                      <a:pt x="116" y="29"/>
                      <a:pt x="114" y="40"/>
                      <a:pt x="112" y="43"/>
                    </a:cubicBezTo>
                    <a:cubicBezTo>
                      <a:pt x="109" y="47"/>
                      <a:pt x="107" y="48"/>
                      <a:pt x="107" y="48"/>
                    </a:cubicBezTo>
                    <a:cubicBezTo>
                      <a:pt x="107" y="48"/>
                      <a:pt x="78" y="37"/>
                      <a:pt x="71" y="34"/>
                    </a:cubicBezTo>
                    <a:cubicBezTo>
                      <a:pt x="65" y="31"/>
                      <a:pt x="40" y="23"/>
                      <a:pt x="35" y="30"/>
                    </a:cubicBezTo>
                    <a:cubicBezTo>
                      <a:pt x="30" y="37"/>
                      <a:pt x="26" y="62"/>
                      <a:pt x="24" y="77"/>
                    </a:cubicBezTo>
                    <a:cubicBezTo>
                      <a:pt x="22" y="91"/>
                      <a:pt x="19" y="120"/>
                      <a:pt x="19" y="120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1"/>
                      <a:pt x="3" y="62"/>
                      <a:pt x="9" y="38"/>
                    </a:cubicBezTo>
                    <a:cubicBezTo>
                      <a:pt x="15" y="14"/>
                      <a:pt x="17" y="10"/>
                      <a:pt x="24" y="5"/>
                    </a:cubicBezTo>
                    <a:cubicBezTo>
                      <a:pt x="30" y="0"/>
                      <a:pt x="71" y="11"/>
                      <a:pt x="91" y="19"/>
                    </a:cubicBezTo>
                    <a:cubicBezTo>
                      <a:pt x="111" y="27"/>
                      <a:pt x="116" y="29"/>
                      <a:pt x="116" y="29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87"/>
              <p:cNvSpPr/>
              <p:nvPr/>
            </p:nvSpPr>
            <p:spPr bwMode="auto">
              <a:xfrm>
                <a:off x="6042521" y="5953167"/>
                <a:ext cx="107967" cy="118611"/>
              </a:xfrm>
              <a:custGeom>
                <a:avLst/>
                <a:gdLst>
                  <a:gd name="T0" fmla="*/ 0 w 30"/>
                  <a:gd name="T1" fmla="*/ 17 h 33"/>
                  <a:gd name="T2" fmla="*/ 11 w 30"/>
                  <a:gd name="T3" fmla="*/ 31 h 33"/>
                  <a:gd name="T4" fmla="*/ 10 w 30"/>
                  <a:gd name="T5" fmla="*/ 24 h 33"/>
                  <a:gd name="T6" fmla="*/ 22 w 30"/>
                  <a:gd name="T7" fmla="*/ 28 h 33"/>
                  <a:gd name="T8" fmla="*/ 19 w 30"/>
                  <a:gd name="T9" fmla="*/ 21 h 33"/>
                  <a:gd name="T10" fmla="*/ 28 w 30"/>
                  <a:gd name="T11" fmla="*/ 20 h 33"/>
                  <a:gd name="T12" fmla="*/ 19 w 30"/>
                  <a:gd name="T13" fmla="*/ 13 h 33"/>
                  <a:gd name="T14" fmla="*/ 30 w 30"/>
                  <a:gd name="T15" fmla="*/ 12 h 33"/>
                  <a:gd name="T16" fmla="*/ 21 w 30"/>
                  <a:gd name="T17" fmla="*/ 7 h 33"/>
                  <a:gd name="T18" fmla="*/ 27 w 30"/>
                  <a:gd name="T19" fmla="*/ 2 h 33"/>
                  <a:gd name="T20" fmla="*/ 8 w 30"/>
                  <a:gd name="T21" fmla="*/ 0 h 33"/>
                  <a:gd name="T22" fmla="*/ 0 w 30"/>
                  <a:gd name="T23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33">
                    <a:moveTo>
                      <a:pt x="0" y="17"/>
                    </a:moveTo>
                    <a:cubicBezTo>
                      <a:pt x="0" y="17"/>
                      <a:pt x="9" y="33"/>
                      <a:pt x="11" y="31"/>
                    </a:cubicBezTo>
                    <a:cubicBezTo>
                      <a:pt x="13" y="29"/>
                      <a:pt x="10" y="24"/>
                      <a:pt x="10" y="24"/>
                    </a:cubicBezTo>
                    <a:cubicBezTo>
                      <a:pt x="10" y="24"/>
                      <a:pt x="21" y="30"/>
                      <a:pt x="22" y="28"/>
                    </a:cubicBezTo>
                    <a:cubicBezTo>
                      <a:pt x="24" y="25"/>
                      <a:pt x="19" y="21"/>
                      <a:pt x="19" y="21"/>
                    </a:cubicBezTo>
                    <a:cubicBezTo>
                      <a:pt x="19" y="21"/>
                      <a:pt x="28" y="23"/>
                      <a:pt x="28" y="20"/>
                    </a:cubicBezTo>
                    <a:cubicBezTo>
                      <a:pt x="29" y="18"/>
                      <a:pt x="19" y="13"/>
                      <a:pt x="19" y="13"/>
                    </a:cubicBezTo>
                    <a:cubicBezTo>
                      <a:pt x="19" y="13"/>
                      <a:pt x="29" y="15"/>
                      <a:pt x="30" y="12"/>
                    </a:cubicBezTo>
                    <a:cubicBezTo>
                      <a:pt x="30" y="9"/>
                      <a:pt x="21" y="7"/>
                      <a:pt x="21" y="7"/>
                    </a:cubicBezTo>
                    <a:cubicBezTo>
                      <a:pt x="21" y="7"/>
                      <a:pt x="28" y="5"/>
                      <a:pt x="27" y="2"/>
                    </a:cubicBezTo>
                    <a:cubicBezTo>
                      <a:pt x="26" y="0"/>
                      <a:pt x="8" y="0"/>
                      <a:pt x="8" y="0"/>
                    </a:cubicBezTo>
                    <a:cubicBezTo>
                      <a:pt x="8" y="0"/>
                      <a:pt x="3" y="15"/>
                      <a:pt x="0" y="17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88"/>
              <p:cNvSpPr/>
              <p:nvPr/>
            </p:nvSpPr>
            <p:spPr bwMode="auto">
              <a:xfrm>
                <a:off x="5647151" y="5845201"/>
                <a:ext cx="428825" cy="431866"/>
              </a:xfrm>
              <a:custGeom>
                <a:avLst/>
                <a:gdLst>
                  <a:gd name="T0" fmla="*/ 21 w 119"/>
                  <a:gd name="T1" fmla="*/ 120 h 120"/>
                  <a:gd name="T2" fmla="*/ 19 w 119"/>
                  <a:gd name="T3" fmla="*/ 117 h 120"/>
                  <a:gd name="T4" fmla="*/ 19 w 119"/>
                  <a:gd name="T5" fmla="*/ 117 h 120"/>
                  <a:gd name="T6" fmla="*/ 29 w 119"/>
                  <a:gd name="T7" fmla="*/ 46 h 120"/>
                  <a:gd name="T8" fmla="*/ 29 w 119"/>
                  <a:gd name="T9" fmla="*/ 46 h 120"/>
                  <a:gd name="T10" fmla="*/ 36 w 119"/>
                  <a:gd name="T11" fmla="*/ 27 h 120"/>
                  <a:gd name="T12" fmla="*/ 36 w 119"/>
                  <a:gd name="T13" fmla="*/ 27 h 120"/>
                  <a:gd name="T14" fmla="*/ 44 w 119"/>
                  <a:gd name="T15" fmla="*/ 24 h 120"/>
                  <a:gd name="T16" fmla="*/ 44 w 119"/>
                  <a:gd name="T17" fmla="*/ 24 h 120"/>
                  <a:gd name="T18" fmla="*/ 108 w 119"/>
                  <a:gd name="T19" fmla="*/ 46 h 120"/>
                  <a:gd name="T20" fmla="*/ 108 w 119"/>
                  <a:gd name="T21" fmla="*/ 46 h 120"/>
                  <a:gd name="T22" fmla="*/ 112 w 119"/>
                  <a:gd name="T23" fmla="*/ 41 h 120"/>
                  <a:gd name="T24" fmla="*/ 112 w 119"/>
                  <a:gd name="T25" fmla="*/ 41 h 120"/>
                  <a:gd name="T26" fmla="*/ 115 w 119"/>
                  <a:gd name="T27" fmla="*/ 29 h 120"/>
                  <a:gd name="T28" fmla="*/ 115 w 119"/>
                  <a:gd name="T29" fmla="*/ 29 h 120"/>
                  <a:gd name="T30" fmla="*/ 85 w 119"/>
                  <a:gd name="T31" fmla="*/ 17 h 120"/>
                  <a:gd name="T32" fmla="*/ 85 w 119"/>
                  <a:gd name="T33" fmla="*/ 17 h 120"/>
                  <a:gd name="T34" fmla="*/ 34 w 119"/>
                  <a:gd name="T35" fmla="*/ 4 h 120"/>
                  <a:gd name="T36" fmla="*/ 34 w 119"/>
                  <a:gd name="T37" fmla="*/ 4 h 120"/>
                  <a:gd name="T38" fmla="*/ 26 w 119"/>
                  <a:gd name="T39" fmla="*/ 6 h 120"/>
                  <a:gd name="T40" fmla="*/ 26 w 119"/>
                  <a:gd name="T41" fmla="*/ 6 h 120"/>
                  <a:gd name="T42" fmla="*/ 10 w 119"/>
                  <a:gd name="T43" fmla="*/ 52 h 120"/>
                  <a:gd name="T44" fmla="*/ 10 w 119"/>
                  <a:gd name="T45" fmla="*/ 52 h 120"/>
                  <a:gd name="T46" fmla="*/ 4 w 119"/>
                  <a:gd name="T47" fmla="*/ 91 h 120"/>
                  <a:gd name="T48" fmla="*/ 4 w 119"/>
                  <a:gd name="T49" fmla="*/ 91 h 120"/>
                  <a:gd name="T50" fmla="*/ 2 w 119"/>
                  <a:gd name="T51" fmla="*/ 92 h 120"/>
                  <a:gd name="T52" fmla="*/ 2 w 119"/>
                  <a:gd name="T53" fmla="*/ 92 h 120"/>
                  <a:gd name="T54" fmla="*/ 0 w 119"/>
                  <a:gd name="T55" fmla="*/ 90 h 120"/>
                  <a:gd name="T56" fmla="*/ 0 w 119"/>
                  <a:gd name="T57" fmla="*/ 90 h 120"/>
                  <a:gd name="T58" fmla="*/ 6 w 119"/>
                  <a:gd name="T59" fmla="*/ 51 h 120"/>
                  <a:gd name="T60" fmla="*/ 6 w 119"/>
                  <a:gd name="T61" fmla="*/ 51 h 120"/>
                  <a:gd name="T62" fmla="*/ 24 w 119"/>
                  <a:gd name="T63" fmla="*/ 3 h 120"/>
                  <a:gd name="T64" fmla="*/ 24 w 119"/>
                  <a:gd name="T65" fmla="*/ 3 h 120"/>
                  <a:gd name="T66" fmla="*/ 34 w 119"/>
                  <a:gd name="T67" fmla="*/ 0 h 120"/>
                  <a:gd name="T68" fmla="*/ 34 w 119"/>
                  <a:gd name="T69" fmla="*/ 0 h 120"/>
                  <a:gd name="T70" fmla="*/ 118 w 119"/>
                  <a:gd name="T71" fmla="*/ 26 h 120"/>
                  <a:gd name="T72" fmla="*/ 118 w 119"/>
                  <a:gd name="T73" fmla="*/ 26 h 120"/>
                  <a:gd name="T74" fmla="*/ 119 w 119"/>
                  <a:gd name="T75" fmla="*/ 28 h 120"/>
                  <a:gd name="T76" fmla="*/ 119 w 119"/>
                  <a:gd name="T77" fmla="*/ 28 h 120"/>
                  <a:gd name="T78" fmla="*/ 119 w 119"/>
                  <a:gd name="T79" fmla="*/ 29 h 120"/>
                  <a:gd name="T80" fmla="*/ 119 w 119"/>
                  <a:gd name="T81" fmla="*/ 29 h 120"/>
                  <a:gd name="T82" fmla="*/ 110 w 119"/>
                  <a:gd name="T83" fmla="*/ 50 h 120"/>
                  <a:gd name="T84" fmla="*/ 110 w 119"/>
                  <a:gd name="T85" fmla="*/ 50 h 120"/>
                  <a:gd name="T86" fmla="*/ 108 w 119"/>
                  <a:gd name="T87" fmla="*/ 50 h 120"/>
                  <a:gd name="T88" fmla="*/ 108 w 119"/>
                  <a:gd name="T89" fmla="*/ 50 h 120"/>
                  <a:gd name="T90" fmla="*/ 83 w 119"/>
                  <a:gd name="T91" fmla="*/ 39 h 120"/>
                  <a:gd name="T92" fmla="*/ 83 w 119"/>
                  <a:gd name="T93" fmla="*/ 39 h 120"/>
                  <a:gd name="T94" fmla="*/ 44 w 119"/>
                  <a:gd name="T95" fmla="*/ 28 h 120"/>
                  <a:gd name="T96" fmla="*/ 44 w 119"/>
                  <a:gd name="T97" fmla="*/ 28 h 120"/>
                  <a:gd name="T98" fmla="*/ 39 w 119"/>
                  <a:gd name="T99" fmla="*/ 30 h 120"/>
                  <a:gd name="T100" fmla="*/ 39 w 119"/>
                  <a:gd name="T101" fmla="*/ 30 h 120"/>
                  <a:gd name="T102" fmla="*/ 33 w 119"/>
                  <a:gd name="T103" fmla="*/ 47 h 120"/>
                  <a:gd name="T104" fmla="*/ 33 w 119"/>
                  <a:gd name="T105" fmla="*/ 47 h 120"/>
                  <a:gd name="T106" fmla="*/ 28 w 119"/>
                  <a:gd name="T107" fmla="*/ 77 h 120"/>
                  <a:gd name="T108" fmla="*/ 28 w 119"/>
                  <a:gd name="T109" fmla="*/ 77 h 120"/>
                  <a:gd name="T110" fmla="*/ 23 w 119"/>
                  <a:gd name="T111" fmla="*/ 118 h 120"/>
                  <a:gd name="T112" fmla="*/ 23 w 119"/>
                  <a:gd name="T113" fmla="*/ 118 h 120"/>
                  <a:gd name="T114" fmla="*/ 21 w 119"/>
                  <a:gd name="T115" fmla="*/ 120 h 120"/>
                  <a:gd name="T116" fmla="*/ 21 w 119"/>
                  <a:gd name="T117" fmla="*/ 120 h 120"/>
                  <a:gd name="T118" fmla="*/ 21 w 119"/>
                  <a:gd name="T119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9" h="120">
                    <a:moveTo>
                      <a:pt x="21" y="120"/>
                    </a:moveTo>
                    <a:cubicBezTo>
                      <a:pt x="19" y="120"/>
                      <a:pt x="19" y="119"/>
                      <a:pt x="19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9" y="117"/>
                      <a:pt x="23" y="73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1" y="37"/>
                      <a:pt x="33" y="30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8" y="25"/>
                      <a:pt x="41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62" y="24"/>
                      <a:pt x="101" y="42"/>
                      <a:pt x="108" y="46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9" y="45"/>
                      <a:pt x="110" y="43"/>
                      <a:pt x="112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6" y="33"/>
                      <a:pt x="115" y="29"/>
                    </a:cubicBezTo>
                    <a:cubicBezTo>
                      <a:pt x="115" y="29"/>
                      <a:pt x="115" y="29"/>
                      <a:pt x="115" y="29"/>
                    </a:cubicBezTo>
                    <a:cubicBezTo>
                      <a:pt x="112" y="28"/>
                      <a:pt x="99" y="22"/>
                      <a:pt x="85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67" y="11"/>
                      <a:pt x="46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7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19" y="10"/>
                      <a:pt x="13" y="32"/>
                      <a:pt x="10" y="52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6" y="72"/>
                      <a:pt x="4" y="91"/>
                      <a:pt x="4" y="91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4" y="92"/>
                      <a:pt x="3" y="92"/>
                      <a:pt x="2" y="92"/>
                    </a:cubicBezTo>
                    <a:cubicBezTo>
                      <a:pt x="2" y="92"/>
                      <a:pt x="2" y="92"/>
                      <a:pt x="2" y="92"/>
                    </a:cubicBezTo>
                    <a:cubicBezTo>
                      <a:pt x="1" y="92"/>
                      <a:pt x="0" y="91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2" y="71"/>
                      <a:pt x="6" y="51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10" y="31"/>
                      <a:pt x="15" y="9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6" y="1"/>
                      <a:pt x="30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60" y="0"/>
                      <a:pt x="118" y="26"/>
                      <a:pt x="118" y="26"/>
                    </a:cubicBezTo>
                    <a:cubicBezTo>
                      <a:pt x="118" y="26"/>
                      <a:pt x="118" y="26"/>
                      <a:pt x="118" y="26"/>
                    </a:cubicBezTo>
                    <a:cubicBezTo>
                      <a:pt x="119" y="26"/>
                      <a:pt x="119" y="27"/>
                      <a:pt x="119" y="28"/>
                    </a:cubicBezTo>
                    <a:cubicBezTo>
                      <a:pt x="119" y="28"/>
                      <a:pt x="119" y="28"/>
                      <a:pt x="119" y="28"/>
                    </a:cubicBezTo>
                    <a:cubicBezTo>
                      <a:pt x="119" y="28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40"/>
                      <a:pt x="110" y="49"/>
                      <a:pt x="110" y="50"/>
                    </a:cubicBezTo>
                    <a:cubicBezTo>
                      <a:pt x="110" y="50"/>
                      <a:pt x="110" y="50"/>
                      <a:pt x="110" y="50"/>
                    </a:cubicBezTo>
                    <a:cubicBezTo>
                      <a:pt x="110" y="50"/>
                      <a:pt x="109" y="50"/>
                      <a:pt x="108" y="50"/>
                    </a:cubicBezTo>
                    <a:cubicBezTo>
                      <a:pt x="108" y="50"/>
                      <a:pt x="108" y="50"/>
                      <a:pt x="108" y="50"/>
                    </a:cubicBezTo>
                    <a:cubicBezTo>
                      <a:pt x="108" y="50"/>
                      <a:pt x="97" y="45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69" y="34"/>
                      <a:pt x="53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1" y="28"/>
                      <a:pt x="40" y="29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7" y="31"/>
                      <a:pt x="35" y="38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1" y="56"/>
                      <a:pt x="29" y="67"/>
                      <a:pt x="28" y="77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25" y="98"/>
                      <a:pt x="23" y="118"/>
                      <a:pt x="23" y="118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23" y="119"/>
                      <a:pt x="22" y="120"/>
                      <a:pt x="21" y="120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21" y="120"/>
                      <a:pt x="21" y="120"/>
                      <a:pt x="21" y="120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89"/>
              <p:cNvSpPr>
                <a:spLocks noEditPoints="1"/>
              </p:cNvSpPr>
              <p:nvPr/>
            </p:nvSpPr>
            <p:spPr bwMode="auto">
              <a:xfrm>
                <a:off x="6036438" y="5947085"/>
                <a:ext cx="121652" cy="124694"/>
              </a:xfrm>
              <a:custGeom>
                <a:avLst/>
                <a:gdLst>
                  <a:gd name="T0" fmla="*/ 8 w 34"/>
                  <a:gd name="T1" fmla="*/ 32 h 35"/>
                  <a:gd name="T2" fmla="*/ 5 w 34"/>
                  <a:gd name="T3" fmla="*/ 28 h 35"/>
                  <a:gd name="T4" fmla="*/ 1 w 34"/>
                  <a:gd name="T5" fmla="*/ 21 h 35"/>
                  <a:gd name="T6" fmla="*/ 1 w 34"/>
                  <a:gd name="T7" fmla="*/ 18 h 35"/>
                  <a:gd name="T8" fmla="*/ 4 w 34"/>
                  <a:gd name="T9" fmla="*/ 19 h 35"/>
                  <a:gd name="T10" fmla="*/ 8 w 34"/>
                  <a:gd name="T11" fmla="*/ 25 h 35"/>
                  <a:gd name="T12" fmla="*/ 11 w 34"/>
                  <a:gd name="T13" fmla="*/ 30 h 35"/>
                  <a:gd name="T14" fmla="*/ 11 w 34"/>
                  <a:gd name="T15" fmla="*/ 28 h 35"/>
                  <a:gd name="T16" fmla="*/ 10 w 34"/>
                  <a:gd name="T17" fmla="*/ 26 h 35"/>
                  <a:gd name="T18" fmla="*/ 10 w 34"/>
                  <a:gd name="T19" fmla="*/ 24 h 35"/>
                  <a:gd name="T20" fmla="*/ 12 w 34"/>
                  <a:gd name="T21" fmla="*/ 23 h 35"/>
                  <a:gd name="T22" fmla="*/ 17 w 34"/>
                  <a:gd name="T23" fmla="*/ 26 h 35"/>
                  <a:gd name="T24" fmla="*/ 23 w 34"/>
                  <a:gd name="T25" fmla="*/ 28 h 35"/>
                  <a:gd name="T26" fmla="*/ 21 w 34"/>
                  <a:gd name="T27" fmla="*/ 26 h 35"/>
                  <a:gd name="T28" fmla="*/ 18 w 34"/>
                  <a:gd name="T29" fmla="*/ 23 h 35"/>
                  <a:gd name="T30" fmla="*/ 17 w 34"/>
                  <a:gd name="T31" fmla="*/ 21 h 35"/>
                  <a:gd name="T32" fmla="*/ 20 w 34"/>
                  <a:gd name="T33" fmla="*/ 20 h 35"/>
                  <a:gd name="T34" fmla="*/ 22 w 34"/>
                  <a:gd name="T35" fmla="*/ 21 h 35"/>
                  <a:gd name="T36" fmla="*/ 27 w 34"/>
                  <a:gd name="T37" fmla="*/ 21 h 35"/>
                  <a:gd name="T38" fmla="*/ 27 w 34"/>
                  <a:gd name="T39" fmla="*/ 21 h 35"/>
                  <a:gd name="T40" fmla="*/ 27 w 34"/>
                  <a:gd name="T41" fmla="*/ 21 h 35"/>
                  <a:gd name="T42" fmla="*/ 24 w 34"/>
                  <a:gd name="T43" fmla="*/ 19 h 35"/>
                  <a:gd name="T44" fmla="*/ 19 w 34"/>
                  <a:gd name="T45" fmla="*/ 17 h 35"/>
                  <a:gd name="T46" fmla="*/ 18 w 34"/>
                  <a:gd name="T47" fmla="*/ 15 h 35"/>
                  <a:gd name="T48" fmla="*/ 20 w 34"/>
                  <a:gd name="T49" fmla="*/ 13 h 35"/>
                  <a:gd name="T50" fmla="*/ 26 w 34"/>
                  <a:gd name="T51" fmla="*/ 13 h 35"/>
                  <a:gd name="T52" fmla="*/ 28 w 34"/>
                  <a:gd name="T53" fmla="*/ 13 h 35"/>
                  <a:gd name="T54" fmla="*/ 26 w 34"/>
                  <a:gd name="T55" fmla="*/ 12 h 35"/>
                  <a:gd name="T56" fmla="*/ 21 w 34"/>
                  <a:gd name="T57" fmla="*/ 11 h 35"/>
                  <a:gd name="T58" fmla="*/ 19 w 34"/>
                  <a:gd name="T59" fmla="*/ 9 h 35"/>
                  <a:gd name="T60" fmla="*/ 21 w 34"/>
                  <a:gd name="T61" fmla="*/ 7 h 35"/>
                  <a:gd name="T62" fmla="*/ 24 w 34"/>
                  <a:gd name="T63" fmla="*/ 6 h 35"/>
                  <a:gd name="T64" fmla="*/ 27 w 34"/>
                  <a:gd name="T65" fmla="*/ 5 h 35"/>
                  <a:gd name="T66" fmla="*/ 22 w 34"/>
                  <a:gd name="T67" fmla="*/ 4 h 35"/>
                  <a:gd name="T68" fmla="*/ 12 w 34"/>
                  <a:gd name="T69" fmla="*/ 4 h 35"/>
                  <a:gd name="T70" fmla="*/ 10 w 34"/>
                  <a:gd name="T71" fmla="*/ 4 h 35"/>
                  <a:gd name="T72" fmla="*/ 8 w 34"/>
                  <a:gd name="T73" fmla="*/ 2 h 35"/>
                  <a:gd name="T74" fmla="*/ 10 w 34"/>
                  <a:gd name="T75" fmla="*/ 0 h 35"/>
                  <a:gd name="T76" fmla="*/ 12 w 34"/>
                  <a:gd name="T77" fmla="*/ 0 h 35"/>
                  <a:gd name="T78" fmla="*/ 28 w 34"/>
                  <a:gd name="T79" fmla="*/ 1 h 35"/>
                  <a:gd name="T80" fmla="*/ 31 w 34"/>
                  <a:gd name="T81" fmla="*/ 4 h 35"/>
                  <a:gd name="T82" fmla="*/ 31 w 34"/>
                  <a:gd name="T83" fmla="*/ 5 h 35"/>
                  <a:gd name="T84" fmla="*/ 28 w 34"/>
                  <a:gd name="T85" fmla="*/ 9 h 35"/>
                  <a:gd name="T86" fmla="*/ 31 w 34"/>
                  <a:gd name="T87" fmla="*/ 10 h 35"/>
                  <a:gd name="T88" fmla="*/ 34 w 34"/>
                  <a:gd name="T89" fmla="*/ 14 h 35"/>
                  <a:gd name="T90" fmla="*/ 34 w 34"/>
                  <a:gd name="T91" fmla="*/ 14 h 35"/>
                  <a:gd name="T92" fmla="*/ 31 w 34"/>
                  <a:gd name="T93" fmla="*/ 17 h 35"/>
                  <a:gd name="T94" fmla="*/ 29 w 34"/>
                  <a:gd name="T95" fmla="*/ 17 h 35"/>
                  <a:gd name="T96" fmla="*/ 32 w 34"/>
                  <a:gd name="T97" fmla="*/ 22 h 35"/>
                  <a:gd name="T98" fmla="*/ 31 w 34"/>
                  <a:gd name="T99" fmla="*/ 23 h 35"/>
                  <a:gd name="T100" fmla="*/ 27 w 34"/>
                  <a:gd name="T101" fmla="*/ 25 h 35"/>
                  <a:gd name="T102" fmla="*/ 26 w 34"/>
                  <a:gd name="T103" fmla="*/ 25 h 35"/>
                  <a:gd name="T104" fmla="*/ 27 w 34"/>
                  <a:gd name="T105" fmla="*/ 29 h 35"/>
                  <a:gd name="T106" fmla="*/ 26 w 34"/>
                  <a:gd name="T107" fmla="*/ 31 h 35"/>
                  <a:gd name="T108" fmla="*/ 23 w 34"/>
                  <a:gd name="T109" fmla="*/ 32 h 35"/>
                  <a:gd name="T110" fmla="*/ 15 w 34"/>
                  <a:gd name="T111" fmla="*/ 30 h 35"/>
                  <a:gd name="T112" fmla="*/ 16 w 34"/>
                  <a:gd name="T113" fmla="*/ 31 h 35"/>
                  <a:gd name="T114" fmla="*/ 14 w 34"/>
                  <a:gd name="T115" fmla="*/ 35 h 35"/>
                  <a:gd name="T116" fmla="*/ 12 w 34"/>
                  <a:gd name="T117" fmla="*/ 35 h 35"/>
                  <a:gd name="T118" fmla="*/ 12 w 34"/>
                  <a:gd name="T119" fmla="*/ 35 h 35"/>
                  <a:gd name="T120" fmla="*/ 28 w 34"/>
                  <a:gd name="T121" fmla="*/ 21 h 35"/>
                  <a:gd name="T122" fmla="*/ 28 w 34"/>
                  <a:gd name="T123" fmla="*/ 2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" h="35">
                    <a:moveTo>
                      <a:pt x="12" y="35"/>
                    </a:moveTo>
                    <a:cubicBezTo>
                      <a:pt x="10" y="35"/>
                      <a:pt x="10" y="34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7" y="31"/>
                      <a:pt x="6" y="29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2" y="24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7"/>
                      <a:pt x="4" y="18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6" y="22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9" y="27"/>
                      <a:pt x="10" y="28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29"/>
                      <a:pt x="11" y="29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0" y="27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5"/>
                      <a:pt x="9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4" y="25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9" y="27"/>
                      <a:pt x="22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7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4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7" y="22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1" y="20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4" y="21"/>
                      <a:pt x="25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0"/>
                      <a:pt x="25" y="20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1" y="18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8" y="17"/>
                      <a:pt x="17" y="16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4"/>
                      <a:pt x="19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3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7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3" y="12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19" y="10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8"/>
                      <a:pt x="20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2" y="7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6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4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9" y="4"/>
                      <a:pt x="15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8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6" y="0"/>
                      <a:pt x="24" y="0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9" y="2"/>
                      <a:pt x="30" y="2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7"/>
                      <a:pt x="29" y="8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9"/>
                      <a:pt x="30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2" y="11"/>
                      <a:pt x="34" y="12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3" y="16"/>
                      <a:pt x="32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0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30" y="18"/>
                      <a:pt x="31" y="20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5"/>
                      <a:pt x="28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6"/>
                      <a:pt x="27" y="27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30"/>
                      <a:pt x="27" y="30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1" y="32"/>
                      <a:pt x="18" y="31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3"/>
                      <a:pt x="15" y="34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90"/>
              <p:cNvSpPr/>
              <p:nvPr/>
            </p:nvSpPr>
            <p:spPr bwMode="auto">
              <a:xfrm>
                <a:off x="5057136" y="5747879"/>
                <a:ext cx="334544" cy="291966"/>
              </a:xfrm>
              <a:custGeom>
                <a:avLst/>
                <a:gdLst>
                  <a:gd name="T0" fmla="*/ 93 w 93"/>
                  <a:gd name="T1" fmla="*/ 39 h 81"/>
                  <a:gd name="T2" fmla="*/ 69 w 93"/>
                  <a:gd name="T3" fmla="*/ 1 h 81"/>
                  <a:gd name="T4" fmla="*/ 0 w 93"/>
                  <a:gd name="T5" fmla="*/ 43 h 81"/>
                  <a:gd name="T6" fmla="*/ 21 w 93"/>
                  <a:gd name="T7" fmla="*/ 81 h 81"/>
                  <a:gd name="T8" fmla="*/ 93 w 93"/>
                  <a:gd name="T9" fmla="*/ 3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1">
                    <a:moveTo>
                      <a:pt x="93" y="39"/>
                    </a:moveTo>
                    <a:cubicBezTo>
                      <a:pt x="93" y="39"/>
                      <a:pt x="71" y="1"/>
                      <a:pt x="69" y="1"/>
                    </a:cubicBezTo>
                    <a:cubicBezTo>
                      <a:pt x="68" y="0"/>
                      <a:pt x="22" y="21"/>
                      <a:pt x="0" y="43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1" y="81"/>
                      <a:pt x="80" y="42"/>
                      <a:pt x="93" y="39"/>
                    </a:cubicBezTo>
                    <a:close/>
                  </a:path>
                </a:pathLst>
              </a:custGeom>
              <a:solidFill>
                <a:srgbClr val="FFBE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91"/>
              <p:cNvSpPr/>
              <p:nvPr/>
            </p:nvSpPr>
            <p:spPr bwMode="auto">
              <a:xfrm>
                <a:off x="5207681" y="6047448"/>
                <a:ext cx="442511" cy="413618"/>
              </a:xfrm>
              <a:custGeom>
                <a:avLst/>
                <a:gdLst>
                  <a:gd name="T0" fmla="*/ 33 w 123"/>
                  <a:gd name="T1" fmla="*/ 115 h 115"/>
                  <a:gd name="T2" fmla="*/ 0 w 123"/>
                  <a:gd name="T3" fmla="*/ 61 h 115"/>
                  <a:gd name="T4" fmla="*/ 96 w 123"/>
                  <a:gd name="T5" fmla="*/ 2 h 115"/>
                  <a:gd name="T6" fmla="*/ 123 w 123"/>
                  <a:gd name="T7" fmla="*/ 57 h 115"/>
                  <a:gd name="T8" fmla="*/ 73 w 123"/>
                  <a:gd name="T9" fmla="*/ 69 h 115"/>
                  <a:gd name="T10" fmla="*/ 33 w 123"/>
                  <a:gd name="T1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3" h="115">
                    <a:moveTo>
                      <a:pt x="33" y="115"/>
                    </a:moveTo>
                    <a:cubicBezTo>
                      <a:pt x="33" y="115"/>
                      <a:pt x="1" y="64"/>
                      <a:pt x="0" y="61"/>
                    </a:cubicBezTo>
                    <a:cubicBezTo>
                      <a:pt x="0" y="58"/>
                      <a:pt x="93" y="0"/>
                      <a:pt x="96" y="2"/>
                    </a:cubicBezTo>
                    <a:cubicBezTo>
                      <a:pt x="99" y="3"/>
                      <a:pt x="123" y="57"/>
                      <a:pt x="123" y="57"/>
                    </a:cubicBezTo>
                    <a:cubicBezTo>
                      <a:pt x="123" y="57"/>
                      <a:pt x="103" y="51"/>
                      <a:pt x="73" y="69"/>
                    </a:cubicBezTo>
                    <a:cubicBezTo>
                      <a:pt x="44" y="86"/>
                      <a:pt x="35" y="106"/>
                      <a:pt x="33" y="1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92"/>
              <p:cNvSpPr/>
              <p:nvPr/>
            </p:nvSpPr>
            <p:spPr bwMode="auto">
              <a:xfrm>
                <a:off x="5326292" y="6184307"/>
                <a:ext cx="313255" cy="284363"/>
              </a:xfrm>
              <a:custGeom>
                <a:avLst/>
                <a:gdLst>
                  <a:gd name="T0" fmla="*/ 0 w 87"/>
                  <a:gd name="T1" fmla="*/ 79 h 79"/>
                  <a:gd name="T2" fmla="*/ 10 w 87"/>
                  <a:gd name="T3" fmla="*/ 25 h 79"/>
                  <a:gd name="T4" fmla="*/ 37 w 87"/>
                  <a:gd name="T5" fmla="*/ 32 h 79"/>
                  <a:gd name="T6" fmla="*/ 45 w 87"/>
                  <a:gd name="T7" fmla="*/ 27 h 79"/>
                  <a:gd name="T8" fmla="*/ 55 w 87"/>
                  <a:gd name="T9" fmla="*/ 3 h 79"/>
                  <a:gd name="T10" fmla="*/ 87 w 87"/>
                  <a:gd name="T11" fmla="*/ 18 h 79"/>
                  <a:gd name="T12" fmla="*/ 50 w 87"/>
                  <a:gd name="T13" fmla="*/ 25 h 79"/>
                  <a:gd name="T14" fmla="*/ 0 w 87"/>
                  <a:gd name="T15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79">
                    <a:moveTo>
                      <a:pt x="0" y="79"/>
                    </a:moveTo>
                    <a:cubicBezTo>
                      <a:pt x="0" y="79"/>
                      <a:pt x="2" y="28"/>
                      <a:pt x="10" y="25"/>
                    </a:cubicBezTo>
                    <a:cubicBezTo>
                      <a:pt x="19" y="22"/>
                      <a:pt x="37" y="32"/>
                      <a:pt x="37" y="32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7" y="6"/>
                      <a:pt x="55" y="3"/>
                    </a:cubicBezTo>
                    <a:cubicBezTo>
                      <a:pt x="63" y="0"/>
                      <a:pt x="85" y="14"/>
                      <a:pt x="87" y="18"/>
                    </a:cubicBezTo>
                    <a:cubicBezTo>
                      <a:pt x="87" y="18"/>
                      <a:pt x="68" y="15"/>
                      <a:pt x="50" y="25"/>
                    </a:cubicBezTo>
                    <a:cubicBezTo>
                      <a:pt x="32" y="34"/>
                      <a:pt x="4" y="54"/>
                      <a:pt x="0" y="79"/>
                    </a:cubicBezTo>
                    <a:close/>
                  </a:path>
                </a:pathLst>
              </a:custGeom>
              <a:solidFill>
                <a:srgbClr val="F185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93"/>
              <p:cNvSpPr/>
              <p:nvPr/>
            </p:nvSpPr>
            <p:spPr bwMode="auto">
              <a:xfrm>
                <a:off x="5481399" y="6184307"/>
                <a:ext cx="173355" cy="97322"/>
              </a:xfrm>
              <a:custGeom>
                <a:avLst/>
                <a:gdLst>
                  <a:gd name="T0" fmla="*/ 1 w 48"/>
                  <a:gd name="T1" fmla="*/ 27 h 27"/>
                  <a:gd name="T2" fmla="*/ 0 w 48"/>
                  <a:gd name="T3" fmla="*/ 25 h 27"/>
                  <a:gd name="T4" fmla="*/ 0 w 48"/>
                  <a:gd name="T5" fmla="*/ 25 h 27"/>
                  <a:gd name="T6" fmla="*/ 3 w 48"/>
                  <a:gd name="T7" fmla="*/ 11 h 27"/>
                  <a:gd name="T8" fmla="*/ 3 w 48"/>
                  <a:gd name="T9" fmla="*/ 11 h 27"/>
                  <a:gd name="T10" fmla="*/ 12 w 48"/>
                  <a:gd name="T11" fmla="*/ 0 h 27"/>
                  <a:gd name="T12" fmla="*/ 12 w 48"/>
                  <a:gd name="T13" fmla="*/ 0 h 27"/>
                  <a:gd name="T14" fmla="*/ 14 w 48"/>
                  <a:gd name="T15" fmla="*/ 0 h 27"/>
                  <a:gd name="T16" fmla="*/ 14 w 48"/>
                  <a:gd name="T17" fmla="*/ 0 h 27"/>
                  <a:gd name="T18" fmla="*/ 29 w 48"/>
                  <a:gd name="T19" fmla="*/ 4 h 27"/>
                  <a:gd name="T20" fmla="*/ 29 w 48"/>
                  <a:gd name="T21" fmla="*/ 4 h 27"/>
                  <a:gd name="T22" fmla="*/ 48 w 48"/>
                  <a:gd name="T23" fmla="*/ 17 h 27"/>
                  <a:gd name="T24" fmla="*/ 48 w 48"/>
                  <a:gd name="T25" fmla="*/ 17 h 27"/>
                  <a:gd name="T26" fmla="*/ 48 w 48"/>
                  <a:gd name="T27" fmla="*/ 20 h 27"/>
                  <a:gd name="T28" fmla="*/ 48 w 48"/>
                  <a:gd name="T29" fmla="*/ 20 h 27"/>
                  <a:gd name="T30" fmla="*/ 45 w 48"/>
                  <a:gd name="T31" fmla="*/ 20 h 27"/>
                  <a:gd name="T32" fmla="*/ 45 w 48"/>
                  <a:gd name="T33" fmla="*/ 20 h 27"/>
                  <a:gd name="T34" fmla="*/ 27 w 48"/>
                  <a:gd name="T35" fmla="*/ 8 h 27"/>
                  <a:gd name="T36" fmla="*/ 27 w 48"/>
                  <a:gd name="T37" fmla="*/ 8 h 27"/>
                  <a:gd name="T38" fmla="*/ 14 w 48"/>
                  <a:gd name="T39" fmla="*/ 4 h 27"/>
                  <a:gd name="T40" fmla="*/ 14 w 48"/>
                  <a:gd name="T41" fmla="*/ 4 h 27"/>
                  <a:gd name="T42" fmla="*/ 13 w 48"/>
                  <a:gd name="T43" fmla="*/ 4 h 27"/>
                  <a:gd name="T44" fmla="*/ 13 w 48"/>
                  <a:gd name="T45" fmla="*/ 4 h 27"/>
                  <a:gd name="T46" fmla="*/ 6 w 48"/>
                  <a:gd name="T47" fmla="*/ 12 h 27"/>
                  <a:gd name="T48" fmla="*/ 6 w 48"/>
                  <a:gd name="T49" fmla="*/ 12 h 27"/>
                  <a:gd name="T50" fmla="*/ 4 w 48"/>
                  <a:gd name="T51" fmla="*/ 25 h 27"/>
                  <a:gd name="T52" fmla="*/ 4 w 48"/>
                  <a:gd name="T53" fmla="*/ 25 h 27"/>
                  <a:gd name="T54" fmla="*/ 4 w 48"/>
                  <a:gd name="T55" fmla="*/ 25 h 27"/>
                  <a:gd name="T56" fmla="*/ 2 w 48"/>
                  <a:gd name="T57" fmla="*/ 27 h 27"/>
                  <a:gd name="T58" fmla="*/ 2 w 48"/>
                  <a:gd name="T59" fmla="*/ 27 h 27"/>
                  <a:gd name="T60" fmla="*/ 1 w 48"/>
                  <a:gd name="T6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8" h="27">
                    <a:moveTo>
                      <a:pt x="1" y="27"/>
                    </a:moveTo>
                    <a:cubicBezTo>
                      <a:pt x="0" y="27"/>
                      <a:pt x="0" y="26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2"/>
                      <a:pt x="1" y="16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6"/>
                      <a:pt x="7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9" y="0"/>
                      <a:pt x="25" y="3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34" y="7"/>
                      <a:pt x="39" y="10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8"/>
                      <a:pt x="48" y="19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7" y="21"/>
                      <a:pt x="46" y="21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37" y="14"/>
                      <a:pt x="32" y="10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4" y="6"/>
                      <a:pt x="17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8" y="8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7"/>
                      <a:pt x="4" y="22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6"/>
                      <a:pt x="3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1" y="2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94"/>
              <p:cNvSpPr/>
              <p:nvPr/>
            </p:nvSpPr>
            <p:spPr bwMode="auto">
              <a:xfrm>
                <a:off x="5320210" y="6266422"/>
                <a:ext cx="142942" cy="197685"/>
              </a:xfrm>
              <a:custGeom>
                <a:avLst/>
                <a:gdLst>
                  <a:gd name="T0" fmla="*/ 1 w 40"/>
                  <a:gd name="T1" fmla="*/ 54 h 55"/>
                  <a:gd name="T2" fmla="*/ 0 w 40"/>
                  <a:gd name="T3" fmla="*/ 46 h 55"/>
                  <a:gd name="T4" fmla="*/ 0 w 40"/>
                  <a:gd name="T5" fmla="*/ 46 h 55"/>
                  <a:gd name="T6" fmla="*/ 3 w 40"/>
                  <a:gd name="T7" fmla="*/ 20 h 55"/>
                  <a:gd name="T8" fmla="*/ 3 w 40"/>
                  <a:gd name="T9" fmla="*/ 20 h 55"/>
                  <a:gd name="T10" fmla="*/ 12 w 40"/>
                  <a:gd name="T11" fmla="*/ 1 h 55"/>
                  <a:gd name="T12" fmla="*/ 12 w 40"/>
                  <a:gd name="T13" fmla="*/ 1 h 55"/>
                  <a:gd name="T14" fmla="*/ 17 w 40"/>
                  <a:gd name="T15" fmla="*/ 0 h 55"/>
                  <a:gd name="T16" fmla="*/ 17 w 40"/>
                  <a:gd name="T17" fmla="*/ 0 h 55"/>
                  <a:gd name="T18" fmla="*/ 38 w 40"/>
                  <a:gd name="T19" fmla="*/ 6 h 55"/>
                  <a:gd name="T20" fmla="*/ 38 w 40"/>
                  <a:gd name="T21" fmla="*/ 6 h 55"/>
                  <a:gd name="T22" fmla="*/ 39 w 40"/>
                  <a:gd name="T23" fmla="*/ 9 h 55"/>
                  <a:gd name="T24" fmla="*/ 39 w 40"/>
                  <a:gd name="T25" fmla="*/ 9 h 55"/>
                  <a:gd name="T26" fmla="*/ 37 w 40"/>
                  <a:gd name="T27" fmla="*/ 10 h 55"/>
                  <a:gd name="T28" fmla="*/ 37 w 40"/>
                  <a:gd name="T29" fmla="*/ 10 h 55"/>
                  <a:gd name="T30" fmla="*/ 30 w 40"/>
                  <a:gd name="T31" fmla="*/ 7 h 55"/>
                  <a:gd name="T32" fmla="*/ 30 w 40"/>
                  <a:gd name="T33" fmla="*/ 7 h 55"/>
                  <a:gd name="T34" fmla="*/ 17 w 40"/>
                  <a:gd name="T35" fmla="*/ 4 h 55"/>
                  <a:gd name="T36" fmla="*/ 17 w 40"/>
                  <a:gd name="T37" fmla="*/ 4 h 55"/>
                  <a:gd name="T38" fmla="*/ 13 w 40"/>
                  <a:gd name="T39" fmla="*/ 5 h 55"/>
                  <a:gd name="T40" fmla="*/ 13 w 40"/>
                  <a:gd name="T41" fmla="*/ 5 h 55"/>
                  <a:gd name="T42" fmla="*/ 7 w 40"/>
                  <a:gd name="T43" fmla="*/ 21 h 55"/>
                  <a:gd name="T44" fmla="*/ 7 w 40"/>
                  <a:gd name="T45" fmla="*/ 21 h 55"/>
                  <a:gd name="T46" fmla="*/ 4 w 40"/>
                  <a:gd name="T47" fmla="*/ 46 h 55"/>
                  <a:gd name="T48" fmla="*/ 4 w 40"/>
                  <a:gd name="T49" fmla="*/ 46 h 55"/>
                  <a:gd name="T50" fmla="*/ 5 w 40"/>
                  <a:gd name="T51" fmla="*/ 52 h 55"/>
                  <a:gd name="T52" fmla="*/ 5 w 40"/>
                  <a:gd name="T53" fmla="*/ 52 h 55"/>
                  <a:gd name="T54" fmla="*/ 5 w 40"/>
                  <a:gd name="T55" fmla="*/ 52 h 55"/>
                  <a:gd name="T56" fmla="*/ 4 w 40"/>
                  <a:gd name="T57" fmla="*/ 54 h 55"/>
                  <a:gd name="T58" fmla="*/ 4 w 40"/>
                  <a:gd name="T59" fmla="*/ 54 h 55"/>
                  <a:gd name="T60" fmla="*/ 3 w 40"/>
                  <a:gd name="T61" fmla="*/ 55 h 55"/>
                  <a:gd name="T62" fmla="*/ 3 w 40"/>
                  <a:gd name="T63" fmla="*/ 55 h 55"/>
                  <a:gd name="T64" fmla="*/ 1 w 40"/>
                  <a:gd name="T65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55">
                    <a:moveTo>
                      <a:pt x="1" y="54"/>
                    </a:moveTo>
                    <a:cubicBezTo>
                      <a:pt x="0" y="52"/>
                      <a:pt x="0" y="50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39"/>
                      <a:pt x="1" y="2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5" y="11"/>
                      <a:pt x="7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0"/>
                      <a:pt x="15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7"/>
                      <a:pt x="40" y="8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10"/>
                      <a:pt x="38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4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6" y="5"/>
                      <a:pt x="21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4"/>
                      <a:pt x="14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8" y="13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5" y="30"/>
                      <a:pt x="4" y="40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9"/>
                      <a:pt x="4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3"/>
                      <a:pt x="5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2" y="55"/>
                      <a:pt x="1" y="54"/>
                      <a:pt x="1" y="5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95"/>
              <p:cNvSpPr/>
              <p:nvPr/>
            </p:nvSpPr>
            <p:spPr bwMode="auto">
              <a:xfrm>
                <a:off x="5201599" y="6047448"/>
                <a:ext cx="456197" cy="424263"/>
              </a:xfrm>
              <a:custGeom>
                <a:avLst/>
                <a:gdLst>
                  <a:gd name="T0" fmla="*/ 33 w 127"/>
                  <a:gd name="T1" fmla="*/ 117 h 118"/>
                  <a:gd name="T2" fmla="*/ 6 w 127"/>
                  <a:gd name="T3" fmla="*/ 71 h 118"/>
                  <a:gd name="T4" fmla="*/ 6 w 127"/>
                  <a:gd name="T5" fmla="*/ 71 h 118"/>
                  <a:gd name="T6" fmla="*/ 0 w 127"/>
                  <a:gd name="T7" fmla="*/ 60 h 118"/>
                  <a:gd name="T8" fmla="*/ 0 w 127"/>
                  <a:gd name="T9" fmla="*/ 60 h 118"/>
                  <a:gd name="T10" fmla="*/ 2 w 127"/>
                  <a:gd name="T11" fmla="*/ 58 h 118"/>
                  <a:gd name="T12" fmla="*/ 2 w 127"/>
                  <a:gd name="T13" fmla="*/ 58 h 118"/>
                  <a:gd name="T14" fmla="*/ 39 w 127"/>
                  <a:gd name="T15" fmla="*/ 34 h 118"/>
                  <a:gd name="T16" fmla="*/ 39 w 127"/>
                  <a:gd name="T17" fmla="*/ 34 h 118"/>
                  <a:gd name="T18" fmla="*/ 91 w 127"/>
                  <a:gd name="T19" fmla="*/ 2 h 118"/>
                  <a:gd name="T20" fmla="*/ 91 w 127"/>
                  <a:gd name="T21" fmla="*/ 2 h 118"/>
                  <a:gd name="T22" fmla="*/ 97 w 127"/>
                  <a:gd name="T23" fmla="*/ 0 h 118"/>
                  <a:gd name="T24" fmla="*/ 97 w 127"/>
                  <a:gd name="T25" fmla="*/ 0 h 118"/>
                  <a:gd name="T26" fmla="*/ 98 w 127"/>
                  <a:gd name="T27" fmla="*/ 0 h 118"/>
                  <a:gd name="T28" fmla="*/ 98 w 127"/>
                  <a:gd name="T29" fmla="*/ 0 h 118"/>
                  <a:gd name="T30" fmla="*/ 101 w 127"/>
                  <a:gd name="T31" fmla="*/ 3 h 118"/>
                  <a:gd name="T32" fmla="*/ 101 w 127"/>
                  <a:gd name="T33" fmla="*/ 3 h 118"/>
                  <a:gd name="T34" fmla="*/ 105 w 127"/>
                  <a:gd name="T35" fmla="*/ 10 h 118"/>
                  <a:gd name="T36" fmla="*/ 105 w 127"/>
                  <a:gd name="T37" fmla="*/ 10 h 118"/>
                  <a:gd name="T38" fmla="*/ 114 w 127"/>
                  <a:gd name="T39" fmla="*/ 29 h 118"/>
                  <a:gd name="T40" fmla="*/ 114 w 127"/>
                  <a:gd name="T41" fmla="*/ 29 h 118"/>
                  <a:gd name="T42" fmla="*/ 126 w 127"/>
                  <a:gd name="T43" fmla="*/ 56 h 118"/>
                  <a:gd name="T44" fmla="*/ 126 w 127"/>
                  <a:gd name="T45" fmla="*/ 56 h 118"/>
                  <a:gd name="T46" fmla="*/ 125 w 127"/>
                  <a:gd name="T47" fmla="*/ 59 h 118"/>
                  <a:gd name="T48" fmla="*/ 125 w 127"/>
                  <a:gd name="T49" fmla="*/ 59 h 118"/>
                  <a:gd name="T50" fmla="*/ 122 w 127"/>
                  <a:gd name="T51" fmla="*/ 58 h 118"/>
                  <a:gd name="T52" fmla="*/ 122 w 127"/>
                  <a:gd name="T53" fmla="*/ 58 h 118"/>
                  <a:gd name="T54" fmla="*/ 111 w 127"/>
                  <a:gd name="T55" fmla="*/ 32 h 118"/>
                  <a:gd name="T56" fmla="*/ 111 w 127"/>
                  <a:gd name="T57" fmla="*/ 32 h 118"/>
                  <a:gd name="T58" fmla="*/ 97 w 127"/>
                  <a:gd name="T59" fmla="*/ 4 h 118"/>
                  <a:gd name="T60" fmla="*/ 97 w 127"/>
                  <a:gd name="T61" fmla="*/ 4 h 118"/>
                  <a:gd name="T62" fmla="*/ 96 w 127"/>
                  <a:gd name="T63" fmla="*/ 4 h 118"/>
                  <a:gd name="T64" fmla="*/ 96 w 127"/>
                  <a:gd name="T65" fmla="*/ 4 h 118"/>
                  <a:gd name="T66" fmla="*/ 93 w 127"/>
                  <a:gd name="T67" fmla="*/ 6 h 118"/>
                  <a:gd name="T68" fmla="*/ 93 w 127"/>
                  <a:gd name="T69" fmla="*/ 6 h 118"/>
                  <a:gd name="T70" fmla="*/ 82 w 127"/>
                  <a:gd name="T71" fmla="*/ 12 h 118"/>
                  <a:gd name="T72" fmla="*/ 82 w 127"/>
                  <a:gd name="T73" fmla="*/ 12 h 118"/>
                  <a:gd name="T74" fmla="*/ 50 w 127"/>
                  <a:gd name="T75" fmla="*/ 32 h 118"/>
                  <a:gd name="T76" fmla="*/ 50 w 127"/>
                  <a:gd name="T77" fmla="*/ 32 h 118"/>
                  <a:gd name="T78" fmla="*/ 5 w 127"/>
                  <a:gd name="T79" fmla="*/ 61 h 118"/>
                  <a:gd name="T80" fmla="*/ 5 w 127"/>
                  <a:gd name="T81" fmla="*/ 61 h 118"/>
                  <a:gd name="T82" fmla="*/ 6 w 127"/>
                  <a:gd name="T83" fmla="*/ 63 h 118"/>
                  <a:gd name="T84" fmla="*/ 6 w 127"/>
                  <a:gd name="T85" fmla="*/ 63 h 118"/>
                  <a:gd name="T86" fmla="*/ 9 w 127"/>
                  <a:gd name="T87" fmla="*/ 69 h 118"/>
                  <a:gd name="T88" fmla="*/ 9 w 127"/>
                  <a:gd name="T89" fmla="*/ 69 h 118"/>
                  <a:gd name="T90" fmla="*/ 20 w 127"/>
                  <a:gd name="T91" fmla="*/ 88 h 118"/>
                  <a:gd name="T92" fmla="*/ 20 w 127"/>
                  <a:gd name="T93" fmla="*/ 88 h 118"/>
                  <a:gd name="T94" fmla="*/ 37 w 127"/>
                  <a:gd name="T95" fmla="*/ 115 h 118"/>
                  <a:gd name="T96" fmla="*/ 37 w 127"/>
                  <a:gd name="T97" fmla="*/ 115 h 118"/>
                  <a:gd name="T98" fmla="*/ 36 w 127"/>
                  <a:gd name="T99" fmla="*/ 117 h 118"/>
                  <a:gd name="T100" fmla="*/ 36 w 127"/>
                  <a:gd name="T101" fmla="*/ 117 h 118"/>
                  <a:gd name="T102" fmla="*/ 35 w 127"/>
                  <a:gd name="T103" fmla="*/ 118 h 118"/>
                  <a:gd name="T104" fmla="*/ 35 w 127"/>
                  <a:gd name="T105" fmla="*/ 118 h 118"/>
                  <a:gd name="T106" fmla="*/ 33 w 127"/>
                  <a:gd name="T107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118">
                    <a:moveTo>
                      <a:pt x="33" y="117"/>
                    </a:moveTo>
                    <a:cubicBezTo>
                      <a:pt x="33" y="117"/>
                      <a:pt x="15" y="88"/>
                      <a:pt x="6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3" y="66"/>
                      <a:pt x="1" y="63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1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0" y="46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59" y="22"/>
                      <a:pt x="81" y="8"/>
                      <a:pt x="91" y="2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94" y="1"/>
                      <a:pt x="95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0" y="1"/>
                      <a:pt x="100" y="2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2" y="5"/>
                      <a:pt x="104" y="7"/>
                      <a:pt x="105" y="10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8" y="15"/>
                      <a:pt x="111" y="22"/>
                      <a:pt x="114" y="29"/>
                    </a:cubicBezTo>
                    <a:cubicBezTo>
                      <a:pt x="114" y="29"/>
                      <a:pt x="114" y="29"/>
                      <a:pt x="114" y="29"/>
                    </a:cubicBezTo>
                    <a:cubicBezTo>
                      <a:pt x="120" y="43"/>
                      <a:pt x="126" y="56"/>
                      <a:pt x="126" y="56"/>
                    </a:cubicBezTo>
                    <a:cubicBezTo>
                      <a:pt x="126" y="56"/>
                      <a:pt x="126" y="56"/>
                      <a:pt x="126" y="56"/>
                    </a:cubicBezTo>
                    <a:cubicBezTo>
                      <a:pt x="127" y="57"/>
                      <a:pt x="126" y="58"/>
                      <a:pt x="125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4" y="59"/>
                      <a:pt x="123" y="59"/>
                      <a:pt x="122" y="58"/>
                    </a:cubicBezTo>
                    <a:cubicBezTo>
                      <a:pt x="122" y="58"/>
                      <a:pt x="122" y="58"/>
                      <a:pt x="122" y="58"/>
                    </a:cubicBezTo>
                    <a:cubicBezTo>
                      <a:pt x="122" y="58"/>
                      <a:pt x="117" y="45"/>
                      <a:pt x="111" y="32"/>
                    </a:cubicBezTo>
                    <a:cubicBezTo>
                      <a:pt x="111" y="32"/>
                      <a:pt x="111" y="32"/>
                      <a:pt x="111" y="32"/>
                    </a:cubicBezTo>
                    <a:cubicBezTo>
                      <a:pt x="105" y="20"/>
                      <a:pt x="99" y="7"/>
                      <a:pt x="97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7" y="4"/>
                      <a:pt x="96" y="4"/>
                      <a:pt x="96" y="4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5" y="5"/>
                      <a:pt x="94" y="5"/>
                      <a:pt x="93" y="6"/>
                    </a:cubicBezTo>
                    <a:cubicBezTo>
                      <a:pt x="93" y="6"/>
                      <a:pt x="93" y="6"/>
                      <a:pt x="93" y="6"/>
                    </a:cubicBezTo>
                    <a:cubicBezTo>
                      <a:pt x="90" y="7"/>
                      <a:pt x="86" y="10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73" y="18"/>
                      <a:pt x="61" y="2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30" y="45"/>
                      <a:pt x="10" y="57"/>
                      <a:pt x="5" y="61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1"/>
                      <a:pt x="5" y="62"/>
                      <a:pt x="6" y="63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6" y="64"/>
                      <a:pt x="8" y="67"/>
                      <a:pt x="9" y="69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12" y="75"/>
                      <a:pt x="16" y="82"/>
                      <a:pt x="20" y="88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8" y="102"/>
                      <a:pt x="37" y="114"/>
                      <a:pt x="37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7" y="115"/>
                      <a:pt x="37" y="117"/>
                      <a:pt x="36" y="117"/>
                    </a:cubicBezTo>
                    <a:cubicBezTo>
                      <a:pt x="36" y="117"/>
                      <a:pt x="36" y="117"/>
                      <a:pt x="36" y="117"/>
                    </a:cubicBezTo>
                    <a:cubicBezTo>
                      <a:pt x="36" y="117"/>
                      <a:pt x="35" y="118"/>
                      <a:pt x="35" y="118"/>
                    </a:cubicBezTo>
                    <a:cubicBezTo>
                      <a:pt x="35" y="118"/>
                      <a:pt x="35" y="118"/>
                      <a:pt x="35" y="118"/>
                    </a:cubicBezTo>
                    <a:cubicBezTo>
                      <a:pt x="34" y="118"/>
                      <a:pt x="34" y="117"/>
                      <a:pt x="33" y="11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Line 296"/>
              <p:cNvSpPr>
                <a:spLocks noChangeShapeType="1"/>
              </p:cNvSpPr>
              <p:nvPr/>
            </p:nvSpPr>
            <p:spPr bwMode="auto">
              <a:xfrm>
                <a:off x="5315648" y="6496041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Line 297"/>
              <p:cNvSpPr>
                <a:spLocks noChangeShapeType="1"/>
              </p:cNvSpPr>
              <p:nvPr/>
            </p:nvSpPr>
            <p:spPr bwMode="auto">
              <a:xfrm>
                <a:off x="5315648" y="6496041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98"/>
              <p:cNvSpPr/>
              <p:nvPr/>
            </p:nvSpPr>
            <p:spPr bwMode="auto">
              <a:xfrm>
                <a:off x="5133169" y="6237530"/>
                <a:ext cx="95801" cy="94281"/>
              </a:xfrm>
              <a:custGeom>
                <a:avLst/>
                <a:gdLst>
                  <a:gd name="T0" fmla="*/ 27 w 27"/>
                  <a:gd name="T1" fmla="*/ 13 h 26"/>
                  <a:gd name="T2" fmla="*/ 19 w 27"/>
                  <a:gd name="T3" fmla="*/ 0 h 26"/>
                  <a:gd name="T4" fmla="*/ 1 w 27"/>
                  <a:gd name="T5" fmla="*/ 12 h 26"/>
                  <a:gd name="T6" fmla="*/ 9 w 27"/>
                  <a:gd name="T7" fmla="*/ 25 h 26"/>
                  <a:gd name="T8" fmla="*/ 27 w 27"/>
                  <a:gd name="T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27" y="13"/>
                    </a:moveTo>
                    <a:cubicBezTo>
                      <a:pt x="27" y="13"/>
                      <a:pt x="21" y="1"/>
                      <a:pt x="19" y="0"/>
                    </a:cubicBezTo>
                    <a:cubicBezTo>
                      <a:pt x="17" y="0"/>
                      <a:pt x="1" y="10"/>
                      <a:pt x="1" y="12"/>
                    </a:cubicBezTo>
                    <a:cubicBezTo>
                      <a:pt x="0" y="13"/>
                      <a:pt x="8" y="24"/>
                      <a:pt x="9" y="25"/>
                    </a:cubicBezTo>
                    <a:cubicBezTo>
                      <a:pt x="10" y="26"/>
                      <a:pt x="27" y="13"/>
                      <a:pt x="27" y="13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99"/>
              <p:cNvSpPr>
                <a:spLocks noEditPoints="1"/>
              </p:cNvSpPr>
              <p:nvPr/>
            </p:nvSpPr>
            <p:spPr bwMode="auto">
              <a:xfrm>
                <a:off x="5128607" y="6229926"/>
                <a:ext cx="112528" cy="104925"/>
              </a:xfrm>
              <a:custGeom>
                <a:avLst/>
                <a:gdLst>
                  <a:gd name="T0" fmla="*/ 9 w 31"/>
                  <a:gd name="T1" fmla="*/ 29 h 29"/>
                  <a:gd name="T2" fmla="*/ 4 w 31"/>
                  <a:gd name="T3" fmla="*/ 22 h 29"/>
                  <a:gd name="T4" fmla="*/ 4 w 31"/>
                  <a:gd name="T5" fmla="*/ 22 h 29"/>
                  <a:gd name="T6" fmla="*/ 0 w 31"/>
                  <a:gd name="T7" fmla="*/ 14 h 29"/>
                  <a:gd name="T8" fmla="*/ 0 w 31"/>
                  <a:gd name="T9" fmla="*/ 14 h 29"/>
                  <a:gd name="T10" fmla="*/ 0 w 31"/>
                  <a:gd name="T11" fmla="*/ 13 h 29"/>
                  <a:gd name="T12" fmla="*/ 0 w 31"/>
                  <a:gd name="T13" fmla="*/ 13 h 29"/>
                  <a:gd name="T14" fmla="*/ 1 w 31"/>
                  <a:gd name="T15" fmla="*/ 11 h 29"/>
                  <a:gd name="T16" fmla="*/ 1 w 31"/>
                  <a:gd name="T17" fmla="*/ 11 h 29"/>
                  <a:gd name="T18" fmla="*/ 3 w 31"/>
                  <a:gd name="T19" fmla="*/ 10 h 29"/>
                  <a:gd name="T20" fmla="*/ 3 w 31"/>
                  <a:gd name="T21" fmla="*/ 10 h 29"/>
                  <a:gd name="T22" fmla="*/ 9 w 31"/>
                  <a:gd name="T23" fmla="*/ 6 h 29"/>
                  <a:gd name="T24" fmla="*/ 9 w 31"/>
                  <a:gd name="T25" fmla="*/ 6 h 29"/>
                  <a:gd name="T26" fmla="*/ 20 w 31"/>
                  <a:gd name="T27" fmla="*/ 0 h 29"/>
                  <a:gd name="T28" fmla="*/ 20 w 31"/>
                  <a:gd name="T29" fmla="*/ 0 h 29"/>
                  <a:gd name="T30" fmla="*/ 21 w 31"/>
                  <a:gd name="T31" fmla="*/ 1 h 29"/>
                  <a:gd name="T32" fmla="*/ 21 w 31"/>
                  <a:gd name="T33" fmla="*/ 1 h 29"/>
                  <a:gd name="T34" fmla="*/ 24 w 31"/>
                  <a:gd name="T35" fmla="*/ 4 h 29"/>
                  <a:gd name="T36" fmla="*/ 24 w 31"/>
                  <a:gd name="T37" fmla="*/ 4 h 29"/>
                  <a:gd name="T38" fmla="*/ 27 w 31"/>
                  <a:gd name="T39" fmla="*/ 8 h 29"/>
                  <a:gd name="T40" fmla="*/ 27 w 31"/>
                  <a:gd name="T41" fmla="*/ 8 h 29"/>
                  <a:gd name="T42" fmla="*/ 30 w 31"/>
                  <a:gd name="T43" fmla="*/ 14 h 29"/>
                  <a:gd name="T44" fmla="*/ 30 w 31"/>
                  <a:gd name="T45" fmla="*/ 14 h 29"/>
                  <a:gd name="T46" fmla="*/ 28 w 31"/>
                  <a:gd name="T47" fmla="*/ 15 h 29"/>
                  <a:gd name="T48" fmla="*/ 30 w 31"/>
                  <a:gd name="T49" fmla="*/ 14 h 29"/>
                  <a:gd name="T50" fmla="*/ 30 w 31"/>
                  <a:gd name="T51" fmla="*/ 17 h 29"/>
                  <a:gd name="T52" fmla="*/ 30 w 31"/>
                  <a:gd name="T53" fmla="*/ 17 h 29"/>
                  <a:gd name="T54" fmla="*/ 15 w 31"/>
                  <a:gd name="T55" fmla="*/ 27 h 29"/>
                  <a:gd name="T56" fmla="*/ 15 w 31"/>
                  <a:gd name="T57" fmla="*/ 27 h 29"/>
                  <a:gd name="T58" fmla="*/ 10 w 31"/>
                  <a:gd name="T59" fmla="*/ 29 h 29"/>
                  <a:gd name="T60" fmla="*/ 10 w 31"/>
                  <a:gd name="T61" fmla="*/ 29 h 29"/>
                  <a:gd name="T62" fmla="*/ 9 w 31"/>
                  <a:gd name="T63" fmla="*/ 29 h 29"/>
                  <a:gd name="T64" fmla="*/ 5 w 31"/>
                  <a:gd name="T65" fmla="*/ 16 h 29"/>
                  <a:gd name="T66" fmla="*/ 7 w 31"/>
                  <a:gd name="T67" fmla="*/ 19 h 29"/>
                  <a:gd name="T68" fmla="*/ 7 w 31"/>
                  <a:gd name="T69" fmla="*/ 19 h 29"/>
                  <a:gd name="T70" fmla="*/ 11 w 31"/>
                  <a:gd name="T71" fmla="*/ 25 h 29"/>
                  <a:gd name="T72" fmla="*/ 11 w 31"/>
                  <a:gd name="T73" fmla="*/ 25 h 29"/>
                  <a:gd name="T74" fmla="*/ 13 w 31"/>
                  <a:gd name="T75" fmla="*/ 24 h 29"/>
                  <a:gd name="T76" fmla="*/ 13 w 31"/>
                  <a:gd name="T77" fmla="*/ 24 h 29"/>
                  <a:gd name="T78" fmla="*/ 19 w 31"/>
                  <a:gd name="T79" fmla="*/ 19 h 29"/>
                  <a:gd name="T80" fmla="*/ 19 w 31"/>
                  <a:gd name="T81" fmla="*/ 19 h 29"/>
                  <a:gd name="T82" fmla="*/ 26 w 31"/>
                  <a:gd name="T83" fmla="*/ 14 h 29"/>
                  <a:gd name="T84" fmla="*/ 26 w 31"/>
                  <a:gd name="T85" fmla="*/ 14 h 29"/>
                  <a:gd name="T86" fmla="*/ 24 w 31"/>
                  <a:gd name="T87" fmla="*/ 11 h 29"/>
                  <a:gd name="T88" fmla="*/ 24 w 31"/>
                  <a:gd name="T89" fmla="*/ 11 h 29"/>
                  <a:gd name="T90" fmla="*/ 20 w 31"/>
                  <a:gd name="T91" fmla="*/ 5 h 29"/>
                  <a:gd name="T92" fmla="*/ 20 w 31"/>
                  <a:gd name="T93" fmla="*/ 5 h 29"/>
                  <a:gd name="T94" fmla="*/ 19 w 31"/>
                  <a:gd name="T95" fmla="*/ 5 h 29"/>
                  <a:gd name="T96" fmla="*/ 19 w 31"/>
                  <a:gd name="T97" fmla="*/ 5 h 29"/>
                  <a:gd name="T98" fmla="*/ 17 w 31"/>
                  <a:gd name="T99" fmla="*/ 6 h 29"/>
                  <a:gd name="T100" fmla="*/ 17 w 31"/>
                  <a:gd name="T101" fmla="*/ 6 h 29"/>
                  <a:gd name="T102" fmla="*/ 12 w 31"/>
                  <a:gd name="T103" fmla="*/ 9 h 29"/>
                  <a:gd name="T104" fmla="*/ 12 w 31"/>
                  <a:gd name="T105" fmla="*/ 9 h 29"/>
                  <a:gd name="T106" fmla="*/ 4 w 31"/>
                  <a:gd name="T107" fmla="*/ 14 h 29"/>
                  <a:gd name="T108" fmla="*/ 4 w 31"/>
                  <a:gd name="T109" fmla="*/ 14 h 29"/>
                  <a:gd name="T110" fmla="*/ 5 w 31"/>
                  <a:gd name="T111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1" h="29">
                    <a:moveTo>
                      <a:pt x="9" y="29"/>
                    </a:moveTo>
                    <a:cubicBezTo>
                      <a:pt x="8" y="28"/>
                      <a:pt x="6" y="25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2" y="19"/>
                      <a:pt x="0" y="17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5" y="9"/>
                      <a:pt x="7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3" y="3"/>
                      <a:pt x="17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1" y="0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1"/>
                      <a:pt x="23" y="2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5" y="5"/>
                      <a:pt x="26" y="6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9" y="11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1" y="15"/>
                      <a:pt x="30" y="16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20" y="23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8"/>
                      <a:pt x="12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9" y="29"/>
                    </a:cubicBezTo>
                    <a:close/>
                    <a:moveTo>
                      <a:pt x="5" y="16"/>
                    </a:moveTo>
                    <a:cubicBezTo>
                      <a:pt x="5" y="17"/>
                      <a:pt x="6" y="18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1"/>
                      <a:pt x="10" y="24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2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5" y="22"/>
                      <a:pt x="17" y="21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2" y="17"/>
                      <a:pt x="24" y="16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4" y="12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2" y="8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8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4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9" y="11"/>
                      <a:pt x="5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5" y="1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300"/>
              <p:cNvSpPr/>
              <p:nvPr/>
            </p:nvSpPr>
            <p:spPr bwMode="auto">
              <a:xfrm>
                <a:off x="5528539" y="6007911"/>
                <a:ext cx="86677" cy="74512"/>
              </a:xfrm>
              <a:custGeom>
                <a:avLst/>
                <a:gdLst>
                  <a:gd name="T0" fmla="*/ 24 w 24"/>
                  <a:gd name="T1" fmla="*/ 12 h 21"/>
                  <a:gd name="T2" fmla="*/ 18 w 24"/>
                  <a:gd name="T3" fmla="*/ 0 h 21"/>
                  <a:gd name="T4" fmla="*/ 2 w 24"/>
                  <a:gd name="T5" fmla="*/ 8 h 21"/>
                  <a:gd name="T6" fmla="*/ 8 w 24"/>
                  <a:gd name="T7" fmla="*/ 21 h 21"/>
                  <a:gd name="T8" fmla="*/ 24 w 24"/>
                  <a:gd name="T9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24" y="12"/>
                    </a:moveTo>
                    <a:cubicBezTo>
                      <a:pt x="24" y="12"/>
                      <a:pt x="19" y="1"/>
                      <a:pt x="18" y="0"/>
                    </a:cubicBezTo>
                    <a:cubicBezTo>
                      <a:pt x="17" y="0"/>
                      <a:pt x="3" y="7"/>
                      <a:pt x="2" y="8"/>
                    </a:cubicBezTo>
                    <a:cubicBezTo>
                      <a:pt x="0" y="9"/>
                      <a:pt x="8" y="21"/>
                      <a:pt x="8" y="21"/>
                    </a:cubicBez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301"/>
              <p:cNvSpPr>
                <a:spLocks noEditPoints="1"/>
              </p:cNvSpPr>
              <p:nvPr/>
            </p:nvSpPr>
            <p:spPr bwMode="auto">
              <a:xfrm>
                <a:off x="5528539" y="6000307"/>
                <a:ext cx="92760" cy="89719"/>
              </a:xfrm>
              <a:custGeom>
                <a:avLst/>
                <a:gdLst>
                  <a:gd name="T0" fmla="*/ 6 w 26"/>
                  <a:gd name="T1" fmla="*/ 24 h 25"/>
                  <a:gd name="T2" fmla="*/ 3 w 26"/>
                  <a:gd name="T3" fmla="*/ 18 h 25"/>
                  <a:gd name="T4" fmla="*/ 3 w 26"/>
                  <a:gd name="T5" fmla="*/ 18 h 25"/>
                  <a:gd name="T6" fmla="*/ 0 w 26"/>
                  <a:gd name="T7" fmla="*/ 10 h 25"/>
                  <a:gd name="T8" fmla="*/ 0 w 26"/>
                  <a:gd name="T9" fmla="*/ 10 h 25"/>
                  <a:gd name="T10" fmla="*/ 0 w 26"/>
                  <a:gd name="T11" fmla="*/ 8 h 25"/>
                  <a:gd name="T12" fmla="*/ 0 w 26"/>
                  <a:gd name="T13" fmla="*/ 8 h 25"/>
                  <a:gd name="T14" fmla="*/ 9 w 26"/>
                  <a:gd name="T15" fmla="*/ 4 h 25"/>
                  <a:gd name="T16" fmla="*/ 9 w 26"/>
                  <a:gd name="T17" fmla="*/ 4 h 25"/>
                  <a:gd name="T18" fmla="*/ 18 w 26"/>
                  <a:gd name="T19" fmla="*/ 0 h 25"/>
                  <a:gd name="T20" fmla="*/ 18 w 26"/>
                  <a:gd name="T21" fmla="*/ 0 h 25"/>
                  <a:gd name="T22" fmla="*/ 19 w 26"/>
                  <a:gd name="T23" fmla="*/ 0 h 25"/>
                  <a:gd name="T24" fmla="*/ 19 w 26"/>
                  <a:gd name="T25" fmla="*/ 0 h 25"/>
                  <a:gd name="T26" fmla="*/ 21 w 26"/>
                  <a:gd name="T27" fmla="*/ 3 h 25"/>
                  <a:gd name="T28" fmla="*/ 21 w 26"/>
                  <a:gd name="T29" fmla="*/ 3 h 25"/>
                  <a:gd name="T30" fmla="*/ 23 w 26"/>
                  <a:gd name="T31" fmla="*/ 7 h 25"/>
                  <a:gd name="T32" fmla="*/ 23 w 26"/>
                  <a:gd name="T33" fmla="*/ 7 h 25"/>
                  <a:gd name="T34" fmla="*/ 26 w 26"/>
                  <a:gd name="T35" fmla="*/ 13 h 25"/>
                  <a:gd name="T36" fmla="*/ 26 w 26"/>
                  <a:gd name="T37" fmla="*/ 13 h 25"/>
                  <a:gd name="T38" fmla="*/ 24 w 26"/>
                  <a:gd name="T39" fmla="*/ 14 h 25"/>
                  <a:gd name="T40" fmla="*/ 26 w 26"/>
                  <a:gd name="T41" fmla="*/ 13 h 25"/>
                  <a:gd name="T42" fmla="*/ 25 w 26"/>
                  <a:gd name="T43" fmla="*/ 16 h 25"/>
                  <a:gd name="T44" fmla="*/ 25 w 26"/>
                  <a:gd name="T45" fmla="*/ 16 h 25"/>
                  <a:gd name="T46" fmla="*/ 9 w 26"/>
                  <a:gd name="T47" fmla="*/ 24 h 25"/>
                  <a:gd name="T48" fmla="*/ 8 w 26"/>
                  <a:gd name="T49" fmla="*/ 25 h 25"/>
                  <a:gd name="T50" fmla="*/ 8 w 26"/>
                  <a:gd name="T51" fmla="*/ 25 h 25"/>
                  <a:gd name="T52" fmla="*/ 6 w 26"/>
                  <a:gd name="T53" fmla="*/ 24 h 25"/>
                  <a:gd name="T54" fmla="*/ 4 w 26"/>
                  <a:gd name="T55" fmla="*/ 12 h 25"/>
                  <a:gd name="T56" fmla="*/ 6 w 26"/>
                  <a:gd name="T57" fmla="*/ 16 h 25"/>
                  <a:gd name="T58" fmla="*/ 6 w 26"/>
                  <a:gd name="T59" fmla="*/ 16 h 25"/>
                  <a:gd name="T60" fmla="*/ 9 w 26"/>
                  <a:gd name="T61" fmla="*/ 20 h 25"/>
                  <a:gd name="T62" fmla="*/ 9 w 26"/>
                  <a:gd name="T63" fmla="*/ 20 h 25"/>
                  <a:gd name="T64" fmla="*/ 21 w 26"/>
                  <a:gd name="T65" fmla="*/ 13 h 25"/>
                  <a:gd name="T66" fmla="*/ 20 w 26"/>
                  <a:gd name="T67" fmla="*/ 10 h 25"/>
                  <a:gd name="T68" fmla="*/ 20 w 26"/>
                  <a:gd name="T69" fmla="*/ 10 h 25"/>
                  <a:gd name="T70" fmla="*/ 17 w 26"/>
                  <a:gd name="T71" fmla="*/ 5 h 25"/>
                  <a:gd name="T72" fmla="*/ 17 w 26"/>
                  <a:gd name="T73" fmla="*/ 5 h 25"/>
                  <a:gd name="T74" fmla="*/ 16 w 26"/>
                  <a:gd name="T75" fmla="*/ 5 h 25"/>
                  <a:gd name="T76" fmla="*/ 16 w 26"/>
                  <a:gd name="T77" fmla="*/ 5 h 25"/>
                  <a:gd name="T78" fmla="*/ 10 w 26"/>
                  <a:gd name="T79" fmla="*/ 8 h 25"/>
                  <a:gd name="T80" fmla="*/ 10 w 26"/>
                  <a:gd name="T81" fmla="*/ 8 h 25"/>
                  <a:gd name="T82" fmla="*/ 4 w 26"/>
                  <a:gd name="T83" fmla="*/ 11 h 25"/>
                  <a:gd name="T84" fmla="*/ 4 w 26"/>
                  <a:gd name="T85" fmla="*/ 11 h 25"/>
                  <a:gd name="T86" fmla="*/ 4 w 26"/>
                  <a:gd name="T8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" h="25">
                    <a:moveTo>
                      <a:pt x="6" y="24"/>
                    </a:moveTo>
                    <a:cubicBezTo>
                      <a:pt x="6" y="24"/>
                      <a:pt x="5" y="21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1" y="15"/>
                      <a:pt x="0" y="13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5" y="6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3" y="2"/>
                      <a:pt x="16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1" y="1"/>
                      <a:pt x="20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5"/>
                      <a:pt x="23" y="6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5" y="10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4"/>
                      <a:pt x="26" y="15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5"/>
                      <a:pt x="7" y="24"/>
                      <a:pt x="6" y="24"/>
                    </a:cubicBezTo>
                    <a:close/>
                    <a:moveTo>
                      <a:pt x="4" y="12"/>
                    </a:moveTo>
                    <a:cubicBezTo>
                      <a:pt x="5" y="14"/>
                      <a:pt x="6" y="15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8"/>
                      <a:pt x="8" y="19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2"/>
                      <a:pt x="20" y="11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9" y="8"/>
                      <a:pt x="18" y="6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6"/>
                      <a:pt x="12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9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4" y="1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304"/>
              <p:cNvSpPr/>
              <p:nvPr/>
            </p:nvSpPr>
            <p:spPr bwMode="auto">
              <a:xfrm>
                <a:off x="5133169" y="5881696"/>
                <a:ext cx="279801" cy="200726"/>
              </a:xfrm>
              <a:custGeom>
                <a:avLst/>
                <a:gdLst>
                  <a:gd name="T0" fmla="*/ 78 w 78"/>
                  <a:gd name="T1" fmla="*/ 13 h 56"/>
                  <a:gd name="T2" fmla="*/ 72 w 78"/>
                  <a:gd name="T3" fmla="*/ 1 h 56"/>
                  <a:gd name="T4" fmla="*/ 0 w 78"/>
                  <a:gd name="T5" fmla="*/ 44 h 56"/>
                  <a:gd name="T6" fmla="*/ 8 w 78"/>
                  <a:gd name="T7" fmla="*/ 56 h 56"/>
                  <a:gd name="T8" fmla="*/ 78 w 78"/>
                  <a:gd name="T9" fmla="*/ 1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56">
                    <a:moveTo>
                      <a:pt x="78" y="13"/>
                    </a:moveTo>
                    <a:cubicBezTo>
                      <a:pt x="78" y="13"/>
                      <a:pt x="73" y="2"/>
                      <a:pt x="72" y="1"/>
                    </a:cubicBezTo>
                    <a:cubicBezTo>
                      <a:pt x="71" y="0"/>
                      <a:pt x="12" y="34"/>
                      <a:pt x="0" y="44"/>
                    </a:cubicBezTo>
                    <a:cubicBezTo>
                      <a:pt x="8" y="56"/>
                      <a:pt x="8" y="56"/>
                      <a:pt x="8" y="56"/>
                    </a:cubicBez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305"/>
              <p:cNvSpPr>
                <a:spLocks noEditPoints="1"/>
              </p:cNvSpPr>
              <p:nvPr/>
            </p:nvSpPr>
            <p:spPr bwMode="auto">
              <a:xfrm>
                <a:off x="5125566" y="5878655"/>
                <a:ext cx="298048" cy="211371"/>
              </a:xfrm>
              <a:custGeom>
                <a:avLst/>
                <a:gdLst>
                  <a:gd name="T0" fmla="*/ 9 w 83"/>
                  <a:gd name="T1" fmla="*/ 59 h 59"/>
                  <a:gd name="T2" fmla="*/ 8 w 83"/>
                  <a:gd name="T3" fmla="*/ 58 h 59"/>
                  <a:gd name="T4" fmla="*/ 8 w 83"/>
                  <a:gd name="T5" fmla="*/ 58 h 59"/>
                  <a:gd name="T6" fmla="*/ 0 w 83"/>
                  <a:gd name="T7" fmla="*/ 46 h 59"/>
                  <a:gd name="T8" fmla="*/ 1 w 83"/>
                  <a:gd name="T9" fmla="*/ 44 h 59"/>
                  <a:gd name="T10" fmla="*/ 1 w 83"/>
                  <a:gd name="T11" fmla="*/ 44 h 59"/>
                  <a:gd name="T12" fmla="*/ 70 w 83"/>
                  <a:gd name="T13" fmla="*/ 2 h 59"/>
                  <a:gd name="T14" fmla="*/ 70 w 83"/>
                  <a:gd name="T15" fmla="*/ 2 h 59"/>
                  <a:gd name="T16" fmla="*/ 74 w 83"/>
                  <a:gd name="T17" fmla="*/ 0 h 59"/>
                  <a:gd name="T18" fmla="*/ 74 w 83"/>
                  <a:gd name="T19" fmla="*/ 0 h 59"/>
                  <a:gd name="T20" fmla="*/ 76 w 83"/>
                  <a:gd name="T21" fmla="*/ 1 h 59"/>
                  <a:gd name="T22" fmla="*/ 76 w 83"/>
                  <a:gd name="T23" fmla="*/ 1 h 59"/>
                  <a:gd name="T24" fmla="*/ 77 w 83"/>
                  <a:gd name="T25" fmla="*/ 3 h 59"/>
                  <a:gd name="T26" fmla="*/ 77 w 83"/>
                  <a:gd name="T27" fmla="*/ 3 h 59"/>
                  <a:gd name="T28" fmla="*/ 79 w 83"/>
                  <a:gd name="T29" fmla="*/ 7 h 59"/>
                  <a:gd name="T30" fmla="*/ 79 w 83"/>
                  <a:gd name="T31" fmla="*/ 7 h 59"/>
                  <a:gd name="T32" fmla="*/ 82 w 83"/>
                  <a:gd name="T33" fmla="*/ 13 h 59"/>
                  <a:gd name="T34" fmla="*/ 82 w 83"/>
                  <a:gd name="T35" fmla="*/ 13 h 59"/>
                  <a:gd name="T36" fmla="*/ 80 w 83"/>
                  <a:gd name="T37" fmla="*/ 14 h 59"/>
                  <a:gd name="T38" fmla="*/ 82 w 83"/>
                  <a:gd name="T39" fmla="*/ 13 h 59"/>
                  <a:gd name="T40" fmla="*/ 81 w 83"/>
                  <a:gd name="T41" fmla="*/ 15 h 59"/>
                  <a:gd name="T42" fmla="*/ 81 w 83"/>
                  <a:gd name="T43" fmla="*/ 15 h 59"/>
                  <a:gd name="T44" fmla="*/ 11 w 83"/>
                  <a:gd name="T45" fmla="*/ 59 h 59"/>
                  <a:gd name="T46" fmla="*/ 10 w 83"/>
                  <a:gd name="T47" fmla="*/ 59 h 59"/>
                  <a:gd name="T48" fmla="*/ 10 w 83"/>
                  <a:gd name="T49" fmla="*/ 59 h 59"/>
                  <a:gd name="T50" fmla="*/ 9 w 83"/>
                  <a:gd name="T51" fmla="*/ 59 h 59"/>
                  <a:gd name="T52" fmla="*/ 10 w 83"/>
                  <a:gd name="T53" fmla="*/ 55 h 59"/>
                  <a:gd name="T54" fmla="*/ 78 w 83"/>
                  <a:gd name="T55" fmla="*/ 13 h 59"/>
                  <a:gd name="T56" fmla="*/ 76 w 83"/>
                  <a:gd name="T57" fmla="*/ 9 h 59"/>
                  <a:gd name="T58" fmla="*/ 76 w 83"/>
                  <a:gd name="T59" fmla="*/ 9 h 59"/>
                  <a:gd name="T60" fmla="*/ 73 w 83"/>
                  <a:gd name="T61" fmla="*/ 5 h 59"/>
                  <a:gd name="T62" fmla="*/ 73 w 83"/>
                  <a:gd name="T63" fmla="*/ 5 h 59"/>
                  <a:gd name="T64" fmla="*/ 72 w 83"/>
                  <a:gd name="T65" fmla="*/ 5 h 59"/>
                  <a:gd name="T66" fmla="*/ 72 w 83"/>
                  <a:gd name="T67" fmla="*/ 5 h 59"/>
                  <a:gd name="T68" fmla="*/ 64 w 83"/>
                  <a:gd name="T69" fmla="*/ 9 h 59"/>
                  <a:gd name="T70" fmla="*/ 64 w 83"/>
                  <a:gd name="T71" fmla="*/ 9 h 59"/>
                  <a:gd name="T72" fmla="*/ 43 w 83"/>
                  <a:gd name="T73" fmla="*/ 22 h 59"/>
                  <a:gd name="T74" fmla="*/ 43 w 83"/>
                  <a:gd name="T75" fmla="*/ 22 h 59"/>
                  <a:gd name="T76" fmla="*/ 5 w 83"/>
                  <a:gd name="T77" fmla="*/ 46 h 59"/>
                  <a:gd name="T78" fmla="*/ 5 w 83"/>
                  <a:gd name="T79" fmla="*/ 46 h 59"/>
                  <a:gd name="T80" fmla="*/ 10 w 83"/>
                  <a:gd name="T81" fmla="*/ 5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3" h="59">
                    <a:moveTo>
                      <a:pt x="9" y="59"/>
                    </a:moveTo>
                    <a:cubicBezTo>
                      <a:pt x="9" y="59"/>
                      <a:pt x="8" y="59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5"/>
                      <a:pt x="0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1" y="34"/>
                      <a:pt x="57" y="8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2" y="1"/>
                      <a:pt x="73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6" y="1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6" y="2"/>
                      <a:pt x="77" y="2"/>
                      <a:pt x="77" y="3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8" y="5"/>
                      <a:pt x="79" y="6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81" y="10"/>
                      <a:pt x="82" y="13"/>
                      <a:pt x="82" y="13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3" y="14"/>
                      <a:pt x="82" y="15"/>
                      <a:pt x="81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9" y="59"/>
                      <a:pt x="9" y="59"/>
                      <a:pt x="9" y="59"/>
                    </a:cubicBezTo>
                    <a:close/>
                    <a:moveTo>
                      <a:pt x="10" y="55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7" y="12"/>
                      <a:pt x="77" y="11"/>
                      <a:pt x="76" y="9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75" y="8"/>
                      <a:pt x="74" y="6"/>
                      <a:pt x="73" y="5"/>
                    </a:cubicBezTo>
                    <a:cubicBezTo>
                      <a:pt x="73" y="5"/>
                      <a:pt x="73" y="5"/>
                      <a:pt x="73" y="5"/>
                    </a:cubicBezTo>
                    <a:cubicBezTo>
                      <a:pt x="73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0" y="6"/>
                      <a:pt x="67" y="8"/>
                      <a:pt x="64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59" y="12"/>
                      <a:pt x="51" y="17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28" y="30"/>
                      <a:pt x="11" y="40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10" y="55"/>
                      <a:pt x="10" y="55"/>
                      <a:pt x="10" y="55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306"/>
              <p:cNvSpPr/>
              <p:nvPr/>
            </p:nvSpPr>
            <p:spPr bwMode="auto">
              <a:xfrm>
                <a:off x="5049533" y="5741796"/>
                <a:ext cx="349751" cy="305652"/>
              </a:xfrm>
              <a:custGeom>
                <a:avLst/>
                <a:gdLst>
                  <a:gd name="T0" fmla="*/ 21 w 97"/>
                  <a:gd name="T1" fmla="*/ 84 h 85"/>
                  <a:gd name="T2" fmla="*/ 0 w 97"/>
                  <a:gd name="T3" fmla="*/ 46 h 85"/>
                  <a:gd name="T4" fmla="*/ 0 w 97"/>
                  <a:gd name="T5" fmla="*/ 44 h 85"/>
                  <a:gd name="T6" fmla="*/ 0 w 97"/>
                  <a:gd name="T7" fmla="*/ 44 h 85"/>
                  <a:gd name="T8" fmla="*/ 60 w 97"/>
                  <a:gd name="T9" fmla="*/ 5 h 85"/>
                  <a:gd name="T10" fmla="*/ 60 w 97"/>
                  <a:gd name="T11" fmla="*/ 5 h 85"/>
                  <a:gd name="T12" fmla="*/ 72 w 97"/>
                  <a:gd name="T13" fmla="*/ 0 h 85"/>
                  <a:gd name="T14" fmla="*/ 72 w 97"/>
                  <a:gd name="T15" fmla="*/ 0 h 85"/>
                  <a:gd name="T16" fmla="*/ 73 w 97"/>
                  <a:gd name="T17" fmla="*/ 0 h 85"/>
                  <a:gd name="T18" fmla="*/ 73 w 97"/>
                  <a:gd name="T19" fmla="*/ 0 h 85"/>
                  <a:gd name="T20" fmla="*/ 75 w 97"/>
                  <a:gd name="T21" fmla="*/ 3 h 85"/>
                  <a:gd name="T22" fmla="*/ 75 w 97"/>
                  <a:gd name="T23" fmla="*/ 3 h 85"/>
                  <a:gd name="T24" fmla="*/ 78 w 97"/>
                  <a:gd name="T25" fmla="*/ 7 h 85"/>
                  <a:gd name="T26" fmla="*/ 78 w 97"/>
                  <a:gd name="T27" fmla="*/ 7 h 85"/>
                  <a:gd name="T28" fmla="*/ 86 w 97"/>
                  <a:gd name="T29" fmla="*/ 21 h 85"/>
                  <a:gd name="T30" fmla="*/ 86 w 97"/>
                  <a:gd name="T31" fmla="*/ 21 h 85"/>
                  <a:gd name="T32" fmla="*/ 97 w 97"/>
                  <a:gd name="T33" fmla="*/ 39 h 85"/>
                  <a:gd name="T34" fmla="*/ 97 w 97"/>
                  <a:gd name="T35" fmla="*/ 39 h 85"/>
                  <a:gd name="T36" fmla="*/ 97 w 97"/>
                  <a:gd name="T37" fmla="*/ 39 h 85"/>
                  <a:gd name="T38" fmla="*/ 96 w 97"/>
                  <a:gd name="T39" fmla="*/ 42 h 85"/>
                  <a:gd name="T40" fmla="*/ 96 w 97"/>
                  <a:gd name="T41" fmla="*/ 42 h 85"/>
                  <a:gd name="T42" fmla="*/ 93 w 97"/>
                  <a:gd name="T43" fmla="*/ 41 h 85"/>
                  <a:gd name="T44" fmla="*/ 93 w 97"/>
                  <a:gd name="T45" fmla="*/ 41 h 85"/>
                  <a:gd name="T46" fmla="*/ 83 w 97"/>
                  <a:gd name="T47" fmla="*/ 23 h 85"/>
                  <a:gd name="T48" fmla="*/ 83 w 97"/>
                  <a:gd name="T49" fmla="*/ 23 h 85"/>
                  <a:gd name="T50" fmla="*/ 71 w 97"/>
                  <a:gd name="T51" fmla="*/ 4 h 85"/>
                  <a:gd name="T52" fmla="*/ 71 w 97"/>
                  <a:gd name="T53" fmla="*/ 4 h 85"/>
                  <a:gd name="T54" fmla="*/ 69 w 97"/>
                  <a:gd name="T55" fmla="*/ 5 h 85"/>
                  <a:gd name="T56" fmla="*/ 69 w 97"/>
                  <a:gd name="T57" fmla="*/ 5 h 85"/>
                  <a:gd name="T58" fmla="*/ 62 w 97"/>
                  <a:gd name="T59" fmla="*/ 8 h 85"/>
                  <a:gd name="T60" fmla="*/ 62 w 97"/>
                  <a:gd name="T61" fmla="*/ 8 h 85"/>
                  <a:gd name="T62" fmla="*/ 42 w 97"/>
                  <a:gd name="T63" fmla="*/ 19 h 85"/>
                  <a:gd name="T64" fmla="*/ 42 w 97"/>
                  <a:gd name="T65" fmla="*/ 19 h 85"/>
                  <a:gd name="T66" fmla="*/ 4 w 97"/>
                  <a:gd name="T67" fmla="*/ 45 h 85"/>
                  <a:gd name="T68" fmla="*/ 4 w 97"/>
                  <a:gd name="T69" fmla="*/ 45 h 85"/>
                  <a:gd name="T70" fmla="*/ 25 w 97"/>
                  <a:gd name="T71" fmla="*/ 82 h 85"/>
                  <a:gd name="T72" fmla="*/ 24 w 97"/>
                  <a:gd name="T73" fmla="*/ 85 h 85"/>
                  <a:gd name="T74" fmla="*/ 24 w 97"/>
                  <a:gd name="T75" fmla="*/ 85 h 85"/>
                  <a:gd name="T76" fmla="*/ 23 w 97"/>
                  <a:gd name="T77" fmla="*/ 85 h 85"/>
                  <a:gd name="T78" fmla="*/ 23 w 97"/>
                  <a:gd name="T79" fmla="*/ 85 h 85"/>
                  <a:gd name="T80" fmla="*/ 21 w 97"/>
                  <a:gd name="T81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85">
                    <a:moveTo>
                      <a:pt x="21" y="84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0" y="45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2" y="30"/>
                      <a:pt x="44" y="13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6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3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4" y="1"/>
                      <a:pt x="74" y="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6" y="4"/>
                      <a:pt x="77" y="6"/>
                      <a:pt x="78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80" y="11"/>
                      <a:pt x="83" y="16"/>
                      <a:pt x="86" y="21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92" y="30"/>
                      <a:pt x="97" y="39"/>
                      <a:pt x="97" y="39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7" y="40"/>
                      <a:pt x="97" y="41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5" y="43"/>
                      <a:pt x="94" y="42"/>
                      <a:pt x="93" y="41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3" y="41"/>
                      <a:pt x="88" y="33"/>
                      <a:pt x="83" y="23"/>
                    </a:cubicBezTo>
                    <a:cubicBezTo>
                      <a:pt x="83" y="23"/>
                      <a:pt x="83" y="23"/>
                      <a:pt x="83" y="23"/>
                    </a:cubicBezTo>
                    <a:cubicBezTo>
                      <a:pt x="78" y="15"/>
                      <a:pt x="73" y="7"/>
                      <a:pt x="71" y="4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1" y="5"/>
                      <a:pt x="70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7" y="6"/>
                      <a:pt x="65" y="7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57" y="11"/>
                      <a:pt x="49" y="14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27" y="27"/>
                      <a:pt x="12" y="37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5" y="83"/>
                      <a:pt x="25" y="84"/>
                      <a:pt x="24" y="85"/>
                    </a:cubicBezTo>
                    <a:cubicBezTo>
                      <a:pt x="24" y="85"/>
                      <a:pt x="24" y="85"/>
                      <a:pt x="24" y="85"/>
                    </a:cubicBezTo>
                    <a:cubicBezTo>
                      <a:pt x="24" y="85"/>
                      <a:pt x="23" y="85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2" y="85"/>
                      <a:pt x="22" y="85"/>
                      <a:pt x="21" y="8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307"/>
              <p:cNvSpPr/>
              <p:nvPr/>
            </p:nvSpPr>
            <p:spPr bwMode="auto">
              <a:xfrm>
                <a:off x="6576271" y="5697697"/>
                <a:ext cx="158148" cy="123173"/>
              </a:xfrm>
              <a:custGeom>
                <a:avLst/>
                <a:gdLst>
                  <a:gd name="T0" fmla="*/ 0 w 44"/>
                  <a:gd name="T1" fmla="*/ 15 h 34"/>
                  <a:gd name="T2" fmla="*/ 41 w 44"/>
                  <a:gd name="T3" fmla="*/ 17 h 34"/>
                  <a:gd name="T4" fmla="*/ 2 w 44"/>
                  <a:gd name="T5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0" y="15"/>
                    </a:moveTo>
                    <a:cubicBezTo>
                      <a:pt x="0" y="15"/>
                      <a:pt x="44" y="0"/>
                      <a:pt x="41" y="17"/>
                    </a:cubicBezTo>
                    <a:cubicBezTo>
                      <a:pt x="38" y="34"/>
                      <a:pt x="16" y="19"/>
                      <a:pt x="2" y="16"/>
                    </a:cubicBezTo>
                  </a:path>
                </a:pathLst>
              </a:custGeom>
              <a:solidFill>
                <a:srgbClr val="FFE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308"/>
              <p:cNvSpPr>
                <a:spLocks noEditPoints="1"/>
              </p:cNvSpPr>
              <p:nvPr/>
            </p:nvSpPr>
            <p:spPr bwMode="auto">
              <a:xfrm>
                <a:off x="6568668" y="5723548"/>
                <a:ext cx="161189" cy="71471"/>
              </a:xfrm>
              <a:custGeom>
                <a:avLst/>
                <a:gdLst>
                  <a:gd name="T0" fmla="*/ 34 w 45"/>
                  <a:gd name="T1" fmla="*/ 20 h 20"/>
                  <a:gd name="T2" fmla="*/ 4 w 45"/>
                  <a:gd name="T3" fmla="*/ 11 h 20"/>
                  <a:gd name="T4" fmla="*/ 4 w 45"/>
                  <a:gd name="T5" fmla="*/ 11 h 20"/>
                  <a:gd name="T6" fmla="*/ 2 w 45"/>
                  <a:gd name="T7" fmla="*/ 10 h 20"/>
                  <a:gd name="T8" fmla="*/ 2 w 45"/>
                  <a:gd name="T9" fmla="*/ 10 h 20"/>
                  <a:gd name="T10" fmla="*/ 0 w 45"/>
                  <a:gd name="T11" fmla="*/ 9 h 20"/>
                  <a:gd name="T12" fmla="*/ 0 w 45"/>
                  <a:gd name="T13" fmla="*/ 9 h 20"/>
                  <a:gd name="T14" fmla="*/ 1 w 45"/>
                  <a:gd name="T15" fmla="*/ 6 h 20"/>
                  <a:gd name="T16" fmla="*/ 1 w 45"/>
                  <a:gd name="T17" fmla="*/ 6 h 20"/>
                  <a:gd name="T18" fmla="*/ 32 w 45"/>
                  <a:gd name="T19" fmla="*/ 0 h 20"/>
                  <a:gd name="T20" fmla="*/ 32 w 45"/>
                  <a:gd name="T21" fmla="*/ 0 h 20"/>
                  <a:gd name="T22" fmla="*/ 41 w 45"/>
                  <a:gd name="T23" fmla="*/ 2 h 20"/>
                  <a:gd name="T24" fmla="*/ 41 w 45"/>
                  <a:gd name="T25" fmla="*/ 2 h 20"/>
                  <a:gd name="T26" fmla="*/ 45 w 45"/>
                  <a:gd name="T27" fmla="*/ 9 h 20"/>
                  <a:gd name="T28" fmla="*/ 45 w 45"/>
                  <a:gd name="T29" fmla="*/ 9 h 20"/>
                  <a:gd name="T30" fmla="*/ 45 w 45"/>
                  <a:gd name="T31" fmla="*/ 11 h 20"/>
                  <a:gd name="T32" fmla="*/ 45 w 45"/>
                  <a:gd name="T33" fmla="*/ 11 h 20"/>
                  <a:gd name="T34" fmla="*/ 35 w 45"/>
                  <a:gd name="T35" fmla="*/ 20 h 20"/>
                  <a:gd name="T36" fmla="*/ 35 w 45"/>
                  <a:gd name="T37" fmla="*/ 20 h 20"/>
                  <a:gd name="T38" fmla="*/ 34 w 45"/>
                  <a:gd name="T39" fmla="*/ 20 h 20"/>
                  <a:gd name="T40" fmla="*/ 34 w 45"/>
                  <a:gd name="T41" fmla="*/ 16 h 20"/>
                  <a:gd name="T42" fmla="*/ 41 w 45"/>
                  <a:gd name="T43" fmla="*/ 10 h 20"/>
                  <a:gd name="T44" fmla="*/ 41 w 45"/>
                  <a:gd name="T45" fmla="*/ 10 h 20"/>
                  <a:gd name="T46" fmla="*/ 41 w 45"/>
                  <a:gd name="T47" fmla="*/ 9 h 20"/>
                  <a:gd name="T48" fmla="*/ 41 w 45"/>
                  <a:gd name="T49" fmla="*/ 9 h 20"/>
                  <a:gd name="T50" fmla="*/ 39 w 45"/>
                  <a:gd name="T51" fmla="*/ 5 h 20"/>
                  <a:gd name="T52" fmla="*/ 39 w 45"/>
                  <a:gd name="T53" fmla="*/ 5 h 20"/>
                  <a:gd name="T54" fmla="*/ 32 w 45"/>
                  <a:gd name="T55" fmla="*/ 4 h 20"/>
                  <a:gd name="T56" fmla="*/ 32 w 45"/>
                  <a:gd name="T57" fmla="*/ 4 h 20"/>
                  <a:gd name="T58" fmla="*/ 8 w 45"/>
                  <a:gd name="T59" fmla="*/ 8 h 20"/>
                  <a:gd name="T60" fmla="*/ 8 w 45"/>
                  <a:gd name="T61" fmla="*/ 8 h 20"/>
                  <a:gd name="T62" fmla="*/ 34 w 45"/>
                  <a:gd name="T63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5" h="20">
                    <a:moveTo>
                      <a:pt x="34" y="20"/>
                    </a:moveTo>
                    <a:cubicBezTo>
                      <a:pt x="25" y="20"/>
                      <a:pt x="13" y="13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9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5" y="0"/>
                      <a:pt x="38" y="1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3" y="3"/>
                      <a:pt x="45" y="6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10"/>
                      <a:pt x="45" y="10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4" y="17"/>
                      <a:pt x="40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4" y="20"/>
                    </a:cubicBezTo>
                    <a:close/>
                    <a:moveTo>
                      <a:pt x="34" y="16"/>
                    </a:moveTo>
                    <a:cubicBezTo>
                      <a:pt x="38" y="16"/>
                      <a:pt x="40" y="15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7"/>
                      <a:pt x="40" y="6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7" y="5"/>
                      <a:pt x="35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4" y="4"/>
                      <a:pt x="15" y="6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7" y="11"/>
                      <a:pt x="28" y="16"/>
                      <a:pt x="34" y="1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309"/>
              <p:cNvSpPr/>
              <p:nvPr/>
            </p:nvSpPr>
            <p:spPr bwMode="auto">
              <a:xfrm>
                <a:off x="6524569" y="5539549"/>
                <a:ext cx="152066" cy="173355"/>
              </a:xfrm>
              <a:custGeom>
                <a:avLst/>
                <a:gdLst>
                  <a:gd name="T0" fmla="*/ 7 w 42"/>
                  <a:gd name="T1" fmla="*/ 48 h 48"/>
                  <a:gd name="T2" fmla="*/ 21 w 42"/>
                  <a:gd name="T3" fmla="*/ 4 h 48"/>
                  <a:gd name="T4" fmla="*/ 7 w 42"/>
                  <a:gd name="T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48">
                    <a:moveTo>
                      <a:pt x="7" y="48"/>
                    </a:moveTo>
                    <a:cubicBezTo>
                      <a:pt x="7" y="46"/>
                      <a:pt x="42" y="7"/>
                      <a:pt x="21" y="4"/>
                    </a:cubicBezTo>
                    <a:cubicBezTo>
                      <a:pt x="0" y="0"/>
                      <a:pt x="7" y="48"/>
                      <a:pt x="7" y="48"/>
                    </a:cubicBezTo>
                    <a:close/>
                  </a:path>
                </a:pathLst>
              </a:custGeom>
              <a:solidFill>
                <a:srgbClr val="FFE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310"/>
              <p:cNvSpPr>
                <a:spLocks noEditPoints="1"/>
              </p:cNvSpPr>
              <p:nvPr/>
            </p:nvSpPr>
            <p:spPr bwMode="auto">
              <a:xfrm>
                <a:off x="6539775" y="5544111"/>
                <a:ext cx="92760" cy="176396"/>
              </a:xfrm>
              <a:custGeom>
                <a:avLst/>
                <a:gdLst>
                  <a:gd name="T0" fmla="*/ 1 w 26"/>
                  <a:gd name="T1" fmla="*/ 47 h 49"/>
                  <a:gd name="T2" fmla="*/ 0 w 26"/>
                  <a:gd name="T3" fmla="*/ 30 h 49"/>
                  <a:gd name="T4" fmla="*/ 0 w 26"/>
                  <a:gd name="T5" fmla="*/ 30 h 49"/>
                  <a:gd name="T6" fmla="*/ 2 w 26"/>
                  <a:gd name="T7" fmla="*/ 11 h 49"/>
                  <a:gd name="T8" fmla="*/ 2 w 26"/>
                  <a:gd name="T9" fmla="*/ 11 h 49"/>
                  <a:gd name="T10" fmla="*/ 15 w 26"/>
                  <a:gd name="T11" fmla="*/ 0 h 49"/>
                  <a:gd name="T12" fmla="*/ 15 w 26"/>
                  <a:gd name="T13" fmla="*/ 0 h 49"/>
                  <a:gd name="T14" fmla="*/ 17 w 26"/>
                  <a:gd name="T15" fmla="*/ 1 h 49"/>
                  <a:gd name="T16" fmla="*/ 17 w 26"/>
                  <a:gd name="T17" fmla="*/ 1 h 49"/>
                  <a:gd name="T18" fmla="*/ 26 w 26"/>
                  <a:gd name="T19" fmla="*/ 10 h 49"/>
                  <a:gd name="T20" fmla="*/ 26 w 26"/>
                  <a:gd name="T21" fmla="*/ 10 h 49"/>
                  <a:gd name="T22" fmla="*/ 16 w 26"/>
                  <a:gd name="T23" fmla="*/ 33 h 49"/>
                  <a:gd name="T24" fmla="*/ 16 w 26"/>
                  <a:gd name="T25" fmla="*/ 33 h 49"/>
                  <a:gd name="T26" fmla="*/ 5 w 26"/>
                  <a:gd name="T27" fmla="*/ 47 h 49"/>
                  <a:gd name="T28" fmla="*/ 5 w 26"/>
                  <a:gd name="T29" fmla="*/ 47 h 49"/>
                  <a:gd name="T30" fmla="*/ 3 w 26"/>
                  <a:gd name="T31" fmla="*/ 49 h 49"/>
                  <a:gd name="T32" fmla="*/ 3 w 26"/>
                  <a:gd name="T33" fmla="*/ 49 h 49"/>
                  <a:gd name="T34" fmla="*/ 3 w 26"/>
                  <a:gd name="T35" fmla="*/ 49 h 49"/>
                  <a:gd name="T36" fmla="*/ 3 w 26"/>
                  <a:gd name="T37" fmla="*/ 49 h 49"/>
                  <a:gd name="T38" fmla="*/ 1 w 26"/>
                  <a:gd name="T39" fmla="*/ 47 h 49"/>
                  <a:gd name="T40" fmla="*/ 3 w 26"/>
                  <a:gd name="T41" fmla="*/ 47 h 49"/>
                  <a:gd name="T42" fmla="*/ 5 w 26"/>
                  <a:gd name="T43" fmla="*/ 46 h 49"/>
                  <a:gd name="T44" fmla="*/ 3 w 26"/>
                  <a:gd name="T45" fmla="*/ 47 h 49"/>
                  <a:gd name="T46" fmla="*/ 6 w 26"/>
                  <a:gd name="T47" fmla="*/ 12 h 49"/>
                  <a:gd name="T48" fmla="*/ 4 w 26"/>
                  <a:gd name="T49" fmla="*/ 30 h 49"/>
                  <a:gd name="T50" fmla="*/ 4 w 26"/>
                  <a:gd name="T51" fmla="*/ 30 h 49"/>
                  <a:gd name="T52" fmla="*/ 4 w 26"/>
                  <a:gd name="T53" fmla="*/ 41 h 49"/>
                  <a:gd name="T54" fmla="*/ 4 w 26"/>
                  <a:gd name="T55" fmla="*/ 41 h 49"/>
                  <a:gd name="T56" fmla="*/ 5 w 26"/>
                  <a:gd name="T57" fmla="*/ 41 h 49"/>
                  <a:gd name="T58" fmla="*/ 5 w 26"/>
                  <a:gd name="T59" fmla="*/ 41 h 49"/>
                  <a:gd name="T60" fmla="*/ 12 w 26"/>
                  <a:gd name="T61" fmla="*/ 31 h 49"/>
                  <a:gd name="T62" fmla="*/ 12 w 26"/>
                  <a:gd name="T63" fmla="*/ 31 h 49"/>
                  <a:gd name="T64" fmla="*/ 22 w 26"/>
                  <a:gd name="T65" fmla="*/ 10 h 49"/>
                  <a:gd name="T66" fmla="*/ 22 w 26"/>
                  <a:gd name="T67" fmla="*/ 10 h 49"/>
                  <a:gd name="T68" fmla="*/ 17 w 26"/>
                  <a:gd name="T69" fmla="*/ 5 h 49"/>
                  <a:gd name="T70" fmla="*/ 17 w 26"/>
                  <a:gd name="T71" fmla="*/ 5 h 49"/>
                  <a:gd name="T72" fmla="*/ 15 w 26"/>
                  <a:gd name="T73" fmla="*/ 4 h 49"/>
                  <a:gd name="T74" fmla="*/ 15 w 26"/>
                  <a:gd name="T75" fmla="*/ 4 h 49"/>
                  <a:gd name="T76" fmla="*/ 6 w 26"/>
                  <a:gd name="T77" fmla="*/ 1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6" h="49">
                    <a:moveTo>
                      <a:pt x="1" y="47"/>
                    </a:moveTo>
                    <a:cubicBezTo>
                      <a:pt x="1" y="47"/>
                      <a:pt x="0" y="39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4"/>
                      <a:pt x="0" y="17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5"/>
                      <a:pt x="8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23" y="1"/>
                      <a:pt x="26" y="5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7"/>
                      <a:pt x="21" y="25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1" y="40"/>
                      <a:pt x="5" y="46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8"/>
                      <a:pt x="4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2" y="49"/>
                      <a:pt x="1" y="48"/>
                      <a:pt x="1" y="47"/>
                    </a:cubicBezTo>
                    <a:close/>
                    <a:moveTo>
                      <a:pt x="3" y="47"/>
                    </a:moveTo>
                    <a:cubicBezTo>
                      <a:pt x="5" y="46"/>
                      <a:pt x="5" y="46"/>
                      <a:pt x="5" y="46"/>
                    </a:cubicBezTo>
                    <a:cubicBezTo>
                      <a:pt x="3" y="47"/>
                      <a:pt x="3" y="47"/>
                      <a:pt x="3" y="47"/>
                    </a:cubicBezTo>
                    <a:close/>
                    <a:moveTo>
                      <a:pt x="6" y="12"/>
                    </a:moveTo>
                    <a:cubicBezTo>
                      <a:pt x="4" y="17"/>
                      <a:pt x="4" y="24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5"/>
                      <a:pt x="4" y="38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7" y="38"/>
                      <a:pt x="9" y="35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7" y="24"/>
                      <a:pt x="22" y="15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7"/>
                      <a:pt x="21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4"/>
                      <a:pt x="8" y="7"/>
                      <a:pt x="6" y="1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311"/>
              <p:cNvSpPr/>
              <p:nvPr/>
            </p:nvSpPr>
            <p:spPr bwMode="auto">
              <a:xfrm>
                <a:off x="4185801" y="5950126"/>
                <a:ext cx="1713779" cy="597618"/>
              </a:xfrm>
              <a:custGeom>
                <a:avLst/>
                <a:gdLst>
                  <a:gd name="T0" fmla="*/ 474 w 476"/>
                  <a:gd name="T1" fmla="*/ 16 h 166"/>
                  <a:gd name="T2" fmla="*/ 283 w 476"/>
                  <a:gd name="T3" fmla="*/ 55 h 166"/>
                  <a:gd name="T4" fmla="*/ 19 w 476"/>
                  <a:gd name="T5" fmla="*/ 93 h 166"/>
                  <a:gd name="T6" fmla="*/ 2 w 476"/>
                  <a:gd name="T7" fmla="*/ 97 h 166"/>
                  <a:gd name="T8" fmla="*/ 14 w 476"/>
                  <a:gd name="T9" fmla="*/ 110 h 166"/>
                  <a:gd name="T10" fmla="*/ 244 w 476"/>
                  <a:gd name="T11" fmla="*/ 104 h 166"/>
                  <a:gd name="T12" fmla="*/ 476 w 476"/>
                  <a:gd name="T13" fmla="*/ 2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6" h="166">
                    <a:moveTo>
                      <a:pt x="474" y="16"/>
                    </a:moveTo>
                    <a:cubicBezTo>
                      <a:pt x="474" y="16"/>
                      <a:pt x="355" y="0"/>
                      <a:pt x="283" y="55"/>
                    </a:cubicBezTo>
                    <a:cubicBezTo>
                      <a:pt x="211" y="109"/>
                      <a:pt x="138" y="135"/>
                      <a:pt x="19" y="93"/>
                    </a:cubicBezTo>
                    <a:cubicBezTo>
                      <a:pt x="19" y="93"/>
                      <a:pt x="4" y="88"/>
                      <a:pt x="2" y="97"/>
                    </a:cubicBezTo>
                    <a:cubicBezTo>
                      <a:pt x="0" y="106"/>
                      <a:pt x="14" y="110"/>
                      <a:pt x="14" y="110"/>
                    </a:cubicBezTo>
                    <a:cubicBezTo>
                      <a:pt x="14" y="110"/>
                      <a:pt x="150" y="166"/>
                      <a:pt x="244" y="104"/>
                    </a:cubicBezTo>
                    <a:cubicBezTo>
                      <a:pt x="337" y="43"/>
                      <a:pt x="353" y="20"/>
                      <a:pt x="476" y="26"/>
                    </a:cubicBezTo>
                  </a:path>
                </a:pathLst>
              </a:custGeom>
              <a:solidFill>
                <a:srgbClr val="CFD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312"/>
              <p:cNvSpPr/>
              <p:nvPr/>
            </p:nvSpPr>
            <p:spPr bwMode="auto">
              <a:xfrm>
                <a:off x="6305594" y="5726590"/>
                <a:ext cx="241784" cy="176396"/>
              </a:xfrm>
              <a:custGeom>
                <a:avLst/>
                <a:gdLst>
                  <a:gd name="T0" fmla="*/ 0 w 67"/>
                  <a:gd name="T1" fmla="*/ 31 h 49"/>
                  <a:gd name="T2" fmla="*/ 27 w 67"/>
                  <a:gd name="T3" fmla="*/ 26 h 49"/>
                  <a:gd name="T4" fmla="*/ 53 w 67"/>
                  <a:gd name="T5" fmla="*/ 0 h 49"/>
                  <a:gd name="T6" fmla="*/ 64 w 67"/>
                  <a:gd name="T7" fmla="*/ 13 h 49"/>
                  <a:gd name="T8" fmla="*/ 34 w 67"/>
                  <a:gd name="T9" fmla="*/ 43 h 49"/>
                  <a:gd name="T10" fmla="*/ 4 w 67"/>
                  <a:gd name="T11" fmla="*/ 49 h 49"/>
                  <a:gd name="T12" fmla="*/ 0 w 67"/>
                  <a:gd name="T13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49">
                    <a:moveTo>
                      <a:pt x="0" y="31"/>
                    </a:moveTo>
                    <a:cubicBezTo>
                      <a:pt x="0" y="31"/>
                      <a:pt x="27" y="27"/>
                      <a:pt x="27" y="26"/>
                    </a:cubicBezTo>
                    <a:cubicBezTo>
                      <a:pt x="26" y="25"/>
                      <a:pt x="53" y="0"/>
                      <a:pt x="53" y="0"/>
                    </a:cubicBezTo>
                    <a:cubicBezTo>
                      <a:pt x="53" y="0"/>
                      <a:pt x="67" y="7"/>
                      <a:pt x="64" y="1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4" y="49"/>
                      <a:pt x="4" y="49"/>
                      <a:pt x="4" y="49"/>
                    </a:cubicBez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C3C0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313"/>
              <p:cNvSpPr/>
              <p:nvPr/>
            </p:nvSpPr>
            <p:spPr bwMode="auto">
              <a:xfrm>
                <a:off x="6255413" y="5831515"/>
                <a:ext cx="57785" cy="97322"/>
              </a:xfrm>
              <a:custGeom>
                <a:avLst/>
                <a:gdLst>
                  <a:gd name="T0" fmla="*/ 0 w 16"/>
                  <a:gd name="T1" fmla="*/ 0 h 27"/>
                  <a:gd name="T2" fmla="*/ 4 w 16"/>
                  <a:gd name="T3" fmla="*/ 27 h 27"/>
                  <a:gd name="T4" fmla="*/ 16 w 16"/>
                  <a:gd name="T5" fmla="*/ 20 h 27"/>
                  <a:gd name="T6" fmla="*/ 14 w 16"/>
                  <a:gd name="T7" fmla="*/ 2 h 27"/>
                  <a:gd name="T8" fmla="*/ 0 w 16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7">
                    <a:moveTo>
                      <a:pt x="0" y="0"/>
                    </a:moveTo>
                    <a:cubicBezTo>
                      <a:pt x="0" y="0"/>
                      <a:pt x="2" y="25"/>
                      <a:pt x="4" y="27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4" y="2"/>
                      <a:pt x="14" y="2"/>
                      <a:pt x="14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314"/>
              <p:cNvSpPr/>
              <p:nvPr/>
            </p:nvSpPr>
            <p:spPr bwMode="auto">
              <a:xfrm>
                <a:off x="6092703" y="5776771"/>
                <a:ext cx="176396" cy="252429"/>
              </a:xfrm>
              <a:custGeom>
                <a:avLst/>
                <a:gdLst>
                  <a:gd name="T0" fmla="*/ 0 w 49"/>
                  <a:gd name="T1" fmla="*/ 1 h 70"/>
                  <a:gd name="T2" fmla="*/ 2 w 49"/>
                  <a:gd name="T3" fmla="*/ 37 h 70"/>
                  <a:gd name="T4" fmla="*/ 10 w 49"/>
                  <a:gd name="T5" fmla="*/ 70 h 70"/>
                  <a:gd name="T6" fmla="*/ 49 w 49"/>
                  <a:gd name="T7" fmla="*/ 43 h 70"/>
                  <a:gd name="T8" fmla="*/ 45 w 49"/>
                  <a:gd name="T9" fmla="*/ 14 h 70"/>
                  <a:gd name="T10" fmla="*/ 0 w 49"/>
                  <a:gd name="T11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70">
                    <a:moveTo>
                      <a:pt x="0" y="1"/>
                    </a:moveTo>
                    <a:cubicBezTo>
                      <a:pt x="0" y="0"/>
                      <a:pt x="0" y="24"/>
                      <a:pt x="2" y="37"/>
                    </a:cubicBezTo>
                    <a:cubicBezTo>
                      <a:pt x="5" y="51"/>
                      <a:pt x="10" y="70"/>
                      <a:pt x="10" y="70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5" y="14"/>
                      <a:pt x="45" y="14"/>
                      <a:pt x="45" y="1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18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315"/>
              <p:cNvSpPr/>
              <p:nvPr/>
            </p:nvSpPr>
            <p:spPr bwMode="auto">
              <a:xfrm>
                <a:off x="5902621" y="5787416"/>
                <a:ext cx="194644" cy="194644"/>
              </a:xfrm>
              <a:custGeom>
                <a:avLst/>
                <a:gdLst>
                  <a:gd name="T0" fmla="*/ 54 w 54"/>
                  <a:gd name="T1" fmla="*/ 21 h 54"/>
                  <a:gd name="T2" fmla="*/ 17 w 54"/>
                  <a:gd name="T3" fmla="*/ 26 h 54"/>
                  <a:gd name="T4" fmla="*/ 19 w 54"/>
                  <a:gd name="T5" fmla="*/ 53 h 54"/>
                  <a:gd name="T6" fmla="*/ 4 w 54"/>
                  <a:gd name="T7" fmla="*/ 54 h 54"/>
                  <a:gd name="T8" fmla="*/ 1 w 54"/>
                  <a:gd name="T9" fmla="*/ 10 h 54"/>
                  <a:gd name="T10" fmla="*/ 52 w 54"/>
                  <a:gd name="T11" fmla="*/ 0 h 54"/>
                  <a:gd name="T12" fmla="*/ 54 w 54"/>
                  <a:gd name="T13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4">
                    <a:moveTo>
                      <a:pt x="54" y="21"/>
                    </a:moveTo>
                    <a:cubicBezTo>
                      <a:pt x="54" y="21"/>
                      <a:pt x="17" y="25"/>
                      <a:pt x="17" y="26"/>
                    </a:cubicBezTo>
                    <a:cubicBezTo>
                      <a:pt x="17" y="27"/>
                      <a:pt x="19" y="53"/>
                      <a:pt x="19" y="53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0" y="11"/>
                      <a:pt x="1" y="10"/>
                    </a:cubicBezTo>
                    <a:cubicBezTo>
                      <a:pt x="2" y="8"/>
                      <a:pt x="52" y="0"/>
                      <a:pt x="52" y="0"/>
                    </a:cubicBezTo>
                    <a:lnTo>
                      <a:pt x="54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316"/>
              <p:cNvSpPr/>
              <p:nvPr/>
            </p:nvSpPr>
            <p:spPr bwMode="auto">
              <a:xfrm>
                <a:off x="5895017" y="5953167"/>
                <a:ext cx="231140" cy="115570"/>
              </a:xfrm>
              <a:custGeom>
                <a:avLst/>
                <a:gdLst>
                  <a:gd name="T0" fmla="*/ 59 w 64"/>
                  <a:gd name="T1" fmla="*/ 0 h 32"/>
                  <a:gd name="T2" fmla="*/ 1 w 64"/>
                  <a:gd name="T3" fmla="*/ 10 h 32"/>
                  <a:gd name="T4" fmla="*/ 1 w 64"/>
                  <a:gd name="T5" fmla="*/ 25 h 32"/>
                  <a:gd name="T6" fmla="*/ 3 w 64"/>
                  <a:gd name="T7" fmla="*/ 32 h 32"/>
                  <a:gd name="T8" fmla="*/ 64 w 64"/>
                  <a:gd name="T9" fmla="*/ 19 h 32"/>
                  <a:gd name="T10" fmla="*/ 59 w 64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32">
                    <a:moveTo>
                      <a:pt x="59" y="0"/>
                    </a:moveTo>
                    <a:cubicBezTo>
                      <a:pt x="59" y="0"/>
                      <a:pt x="1" y="10"/>
                      <a:pt x="1" y="10"/>
                    </a:cubicBezTo>
                    <a:cubicBezTo>
                      <a:pt x="0" y="10"/>
                      <a:pt x="0" y="21"/>
                      <a:pt x="1" y="25"/>
                    </a:cubicBezTo>
                    <a:cubicBezTo>
                      <a:pt x="2" y="29"/>
                      <a:pt x="3" y="32"/>
                      <a:pt x="3" y="32"/>
                    </a:cubicBezTo>
                    <a:cubicBezTo>
                      <a:pt x="64" y="19"/>
                      <a:pt x="64" y="19"/>
                      <a:pt x="64" y="19"/>
                    </a:cubicBez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99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317"/>
              <p:cNvSpPr>
                <a:spLocks noEditPoints="1"/>
              </p:cNvSpPr>
              <p:nvPr/>
            </p:nvSpPr>
            <p:spPr bwMode="auto">
              <a:xfrm>
                <a:off x="6297991" y="5720507"/>
                <a:ext cx="249387" cy="190082"/>
              </a:xfrm>
              <a:custGeom>
                <a:avLst/>
                <a:gdLst>
                  <a:gd name="T0" fmla="*/ 4 w 69"/>
                  <a:gd name="T1" fmla="*/ 53 h 53"/>
                  <a:gd name="T2" fmla="*/ 3 w 69"/>
                  <a:gd name="T3" fmla="*/ 52 h 53"/>
                  <a:gd name="T4" fmla="*/ 3 w 69"/>
                  <a:gd name="T5" fmla="*/ 52 h 53"/>
                  <a:gd name="T6" fmla="*/ 0 w 69"/>
                  <a:gd name="T7" fmla="*/ 33 h 53"/>
                  <a:gd name="T8" fmla="*/ 0 w 69"/>
                  <a:gd name="T9" fmla="*/ 33 h 53"/>
                  <a:gd name="T10" fmla="*/ 2 w 69"/>
                  <a:gd name="T11" fmla="*/ 31 h 53"/>
                  <a:gd name="T12" fmla="*/ 2 w 69"/>
                  <a:gd name="T13" fmla="*/ 31 h 53"/>
                  <a:gd name="T14" fmla="*/ 27 w 69"/>
                  <a:gd name="T15" fmla="*/ 26 h 53"/>
                  <a:gd name="T16" fmla="*/ 53 w 69"/>
                  <a:gd name="T17" fmla="*/ 0 h 53"/>
                  <a:gd name="T18" fmla="*/ 55 w 69"/>
                  <a:gd name="T19" fmla="*/ 0 h 53"/>
                  <a:gd name="T20" fmla="*/ 55 w 69"/>
                  <a:gd name="T21" fmla="*/ 0 h 53"/>
                  <a:gd name="T22" fmla="*/ 68 w 69"/>
                  <a:gd name="T23" fmla="*/ 15 h 53"/>
                  <a:gd name="T24" fmla="*/ 68 w 69"/>
                  <a:gd name="T25" fmla="*/ 15 h 53"/>
                  <a:gd name="T26" fmla="*/ 68 w 69"/>
                  <a:gd name="T27" fmla="*/ 17 h 53"/>
                  <a:gd name="T28" fmla="*/ 68 w 69"/>
                  <a:gd name="T29" fmla="*/ 17 h 53"/>
                  <a:gd name="T30" fmla="*/ 36 w 69"/>
                  <a:gd name="T31" fmla="*/ 46 h 53"/>
                  <a:gd name="T32" fmla="*/ 35 w 69"/>
                  <a:gd name="T33" fmla="*/ 46 h 53"/>
                  <a:gd name="T34" fmla="*/ 5 w 69"/>
                  <a:gd name="T35" fmla="*/ 53 h 53"/>
                  <a:gd name="T36" fmla="*/ 5 w 69"/>
                  <a:gd name="T37" fmla="*/ 53 h 53"/>
                  <a:gd name="T38" fmla="*/ 5 w 69"/>
                  <a:gd name="T39" fmla="*/ 53 h 53"/>
                  <a:gd name="T40" fmla="*/ 4 w 69"/>
                  <a:gd name="T41" fmla="*/ 53 h 53"/>
                  <a:gd name="T42" fmla="*/ 7 w 69"/>
                  <a:gd name="T43" fmla="*/ 49 h 53"/>
                  <a:gd name="T44" fmla="*/ 34 w 69"/>
                  <a:gd name="T45" fmla="*/ 43 h 53"/>
                  <a:gd name="T46" fmla="*/ 64 w 69"/>
                  <a:gd name="T47" fmla="*/ 15 h 53"/>
                  <a:gd name="T48" fmla="*/ 62 w 69"/>
                  <a:gd name="T49" fmla="*/ 11 h 53"/>
                  <a:gd name="T50" fmla="*/ 62 w 69"/>
                  <a:gd name="T51" fmla="*/ 11 h 53"/>
                  <a:gd name="T52" fmla="*/ 55 w 69"/>
                  <a:gd name="T53" fmla="*/ 4 h 53"/>
                  <a:gd name="T54" fmla="*/ 55 w 69"/>
                  <a:gd name="T55" fmla="*/ 4 h 53"/>
                  <a:gd name="T56" fmla="*/ 30 w 69"/>
                  <a:gd name="T57" fmla="*/ 29 h 53"/>
                  <a:gd name="T58" fmla="*/ 29 w 69"/>
                  <a:gd name="T59" fmla="*/ 29 h 53"/>
                  <a:gd name="T60" fmla="*/ 4 w 69"/>
                  <a:gd name="T61" fmla="*/ 35 h 53"/>
                  <a:gd name="T62" fmla="*/ 7 w 69"/>
                  <a:gd name="T63" fmla="*/ 4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9" h="53">
                    <a:moveTo>
                      <a:pt x="4" y="53"/>
                    </a:moveTo>
                    <a:cubicBezTo>
                      <a:pt x="3" y="53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2" y="47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2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4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66" y="4"/>
                      <a:pt x="68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9" y="15"/>
                      <a:pt x="68" y="16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4" y="53"/>
                      <a:pt x="4" y="53"/>
                    </a:cubicBezTo>
                    <a:close/>
                    <a:moveTo>
                      <a:pt x="7" y="49"/>
                    </a:moveTo>
                    <a:cubicBezTo>
                      <a:pt x="34" y="43"/>
                      <a:pt x="34" y="43"/>
                      <a:pt x="34" y="43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4"/>
                      <a:pt x="63" y="12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1" y="8"/>
                      <a:pt x="59" y="6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5" y="38"/>
                      <a:pt x="6" y="45"/>
                      <a:pt x="7" y="4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318"/>
              <p:cNvSpPr/>
              <p:nvPr/>
            </p:nvSpPr>
            <p:spPr bwMode="auto">
              <a:xfrm>
                <a:off x="6244768" y="5816308"/>
                <a:ext cx="79074" cy="123173"/>
              </a:xfrm>
              <a:custGeom>
                <a:avLst/>
                <a:gdLst>
                  <a:gd name="T0" fmla="*/ 6 w 22"/>
                  <a:gd name="T1" fmla="*/ 34 h 34"/>
                  <a:gd name="T2" fmla="*/ 5 w 22"/>
                  <a:gd name="T3" fmla="*/ 33 h 34"/>
                  <a:gd name="T4" fmla="*/ 5 w 22"/>
                  <a:gd name="T5" fmla="*/ 33 h 34"/>
                  <a:gd name="T6" fmla="*/ 0 w 22"/>
                  <a:gd name="T7" fmla="*/ 3 h 34"/>
                  <a:gd name="T8" fmla="*/ 0 w 22"/>
                  <a:gd name="T9" fmla="*/ 3 h 34"/>
                  <a:gd name="T10" fmla="*/ 1 w 22"/>
                  <a:gd name="T11" fmla="*/ 1 h 34"/>
                  <a:gd name="T12" fmla="*/ 1 w 22"/>
                  <a:gd name="T13" fmla="*/ 1 h 34"/>
                  <a:gd name="T14" fmla="*/ 3 w 22"/>
                  <a:gd name="T15" fmla="*/ 1 h 34"/>
                  <a:gd name="T16" fmla="*/ 3 w 22"/>
                  <a:gd name="T17" fmla="*/ 1 h 34"/>
                  <a:gd name="T18" fmla="*/ 18 w 22"/>
                  <a:gd name="T19" fmla="*/ 4 h 34"/>
                  <a:gd name="T20" fmla="*/ 18 w 22"/>
                  <a:gd name="T21" fmla="*/ 4 h 34"/>
                  <a:gd name="T22" fmla="*/ 19 w 22"/>
                  <a:gd name="T23" fmla="*/ 7 h 34"/>
                  <a:gd name="T24" fmla="*/ 19 w 22"/>
                  <a:gd name="T25" fmla="*/ 7 h 34"/>
                  <a:gd name="T26" fmla="*/ 17 w 22"/>
                  <a:gd name="T27" fmla="*/ 8 h 34"/>
                  <a:gd name="T28" fmla="*/ 17 w 22"/>
                  <a:gd name="T29" fmla="*/ 8 h 34"/>
                  <a:gd name="T30" fmla="*/ 5 w 22"/>
                  <a:gd name="T31" fmla="*/ 5 h 34"/>
                  <a:gd name="T32" fmla="*/ 6 w 22"/>
                  <a:gd name="T33" fmla="*/ 15 h 34"/>
                  <a:gd name="T34" fmla="*/ 6 w 22"/>
                  <a:gd name="T35" fmla="*/ 15 h 34"/>
                  <a:gd name="T36" fmla="*/ 8 w 22"/>
                  <a:gd name="T37" fmla="*/ 29 h 34"/>
                  <a:gd name="T38" fmla="*/ 8 w 22"/>
                  <a:gd name="T39" fmla="*/ 29 h 34"/>
                  <a:gd name="T40" fmla="*/ 19 w 22"/>
                  <a:gd name="T41" fmla="*/ 23 h 34"/>
                  <a:gd name="T42" fmla="*/ 22 w 22"/>
                  <a:gd name="T43" fmla="*/ 23 h 34"/>
                  <a:gd name="T44" fmla="*/ 22 w 22"/>
                  <a:gd name="T45" fmla="*/ 23 h 34"/>
                  <a:gd name="T46" fmla="*/ 21 w 22"/>
                  <a:gd name="T47" fmla="*/ 26 h 34"/>
                  <a:gd name="T48" fmla="*/ 21 w 22"/>
                  <a:gd name="T49" fmla="*/ 26 h 34"/>
                  <a:gd name="T50" fmla="*/ 8 w 22"/>
                  <a:gd name="T51" fmla="*/ 34 h 34"/>
                  <a:gd name="T52" fmla="*/ 7 w 22"/>
                  <a:gd name="T53" fmla="*/ 34 h 34"/>
                  <a:gd name="T54" fmla="*/ 7 w 22"/>
                  <a:gd name="T55" fmla="*/ 34 h 34"/>
                  <a:gd name="T56" fmla="*/ 6 w 22"/>
                  <a:gd name="T5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34">
                    <a:moveTo>
                      <a:pt x="6" y="34"/>
                    </a:moveTo>
                    <a:cubicBezTo>
                      <a:pt x="6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27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5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8"/>
                      <a:pt x="18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8"/>
                      <a:pt x="5" y="11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20"/>
                      <a:pt x="7" y="26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1" y="22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4"/>
                      <a:pt x="22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6" y="34"/>
                      <a:pt x="6" y="3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319"/>
              <p:cNvSpPr/>
              <p:nvPr/>
            </p:nvSpPr>
            <p:spPr bwMode="auto">
              <a:xfrm>
                <a:off x="6082058" y="5770689"/>
                <a:ext cx="194644" cy="266115"/>
              </a:xfrm>
              <a:custGeom>
                <a:avLst/>
                <a:gdLst>
                  <a:gd name="T0" fmla="*/ 13 w 54"/>
                  <a:gd name="T1" fmla="*/ 74 h 74"/>
                  <a:gd name="T2" fmla="*/ 11 w 54"/>
                  <a:gd name="T3" fmla="*/ 73 h 74"/>
                  <a:gd name="T4" fmla="*/ 11 w 54"/>
                  <a:gd name="T5" fmla="*/ 73 h 74"/>
                  <a:gd name="T6" fmla="*/ 0 w 54"/>
                  <a:gd name="T7" fmla="*/ 5 h 74"/>
                  <a:gd name="T8" fmla="*/ 0 w 54"/>
                  <a:gd name="T9" fmla="*/ 5 h 74"/>
                  <a:gd name="T10" fmla="*/ 1 w 54"/>
                  <a:gd name="T11" fmla="*/ 2 h 74"/>
                  <a:gd name="T12" fmla="*/ 1 w 54"/>
                  <a:gd name="T13" fmla="*/ 2 h 74"/>
                  <a:gd name="T14" fmla="*/ 2 w 54"/>
                  <a:gd name="T15" fmla="*/ 0 h 74"/>
                  <a:gd name="T16" fmla="*/ 2 w 54"/>
                  <a:gd name="T17" fmla="*/ 0 h 74"/>
                  <a:gd name="T18" fmla="*/ 2 w 54"/>
                  <a:gd name="T19" fmla="*/ 0 h 74"/>
                  <a:gd name="T20" fmla="*/ 3 w 54"/>
                  <a:gd name="T21" fmla="*/ 0 h 74"/>
                  <a:gd name="T22" fmla="*/ 3 w 54"/>
                  <a:gd name="T23" fmla="*/ 0 h 74"/>
                  <a:gd name="T24" fmla="*/ 3 w 54"/>
                  <a:gd name="T25" fmla="*/ 0 h 74"/>
                  <a:gd name="T26" fmla="*/ 3 w 54"/>
                  <a:gd name="T27" fmla="*/ 0 h 74"/>
                  <a:gd name="T28" fmla="*/ 28 w 54"/>
                  <a:gd name="T29" fmla="*/ 7 h 74"/>
                  <a:gd name="T30" fmla="*/ 28 w 54"/>
                  <a:gd name="T31" fmla="*/ 7 h 74"/>
                  <a:gd name="T32" fmla="*/ 48 w 54"/>
                  <a:gd name="T33" fmla="*/ 14 h 74"/>
                  <a:gd name="T34" fmla="*/ 48 w 54"/>
                  <a:gd name="T35" fmla="*/ 14 h 74"/>
                  <a:gd name="T36" fmla="*/ 48 w 54"/>
                  <a:gd name="T37" fmla="*/ 14 h 74"/>
                  <a:gd name="T38" fmla="*/ 49 w 54"/>
                  <a:gd name="T39" fmla="*/ 16 h 74"/>
                  <a:gd name="T40" fmla="*/ 49 w 54"/>
                  <a:gd name="T41" fmla="*/ 16 h 74"/>
                  <a:gd name="T42" fmla="*/ 47 w 54"/>
                  <a:gd name="T43" fmla="*/ 17 h 74"/>
                  <a:gd name="T44" fmla="*/ 47 w 54"/>
                  <a:gd name="T45" fmla="*/ 17 h 74"/>
                  <a:gd name="T46" fmla="*/ 26 w 54"/>
                  <a:gd name="T47" fmla="*/ 10 h 74"/>
                  <a:gd name="T48" fmla="*/ 26 w 54"/>
                  <a:gd name="T49" fmla="*/ 10 h 74"/>
                  <a:gd name="T50" fmla="*/ 5 w 54"/>
                  <a:gd name="T51" fmla="*/ 4 h 74"/>
                  <a:gd name="T52" fmla="*/ 5 w 54"/>
                  <a:gd name="T53" fmla="*/ 4 h 74"/>
                  <a:gd name="T54" fmla="*/ 4 w 54"/>
                  <a:gd name="T55" fmla="*/ 5 h 74"/>
                  <a:gd name="T56" fmla="*/ 4 w 54"/>
                  <a:gd name="T57" fmla="*/ 5 h 74"/>
                  <a:gd name="T58" fmla="*/ 14 w 54"/>
                  <a:gd name="T59" fmla="*/ 69 h 74"/>
                  <a:gd name="T60" fmla="*/ 14 w 54"/>
                  <a:gd name="T61" fmla="*/ 69 h 74"/>
                  <a:gd name="T62" fmla="*/ 51 w 54"/>
                  <a:gd name="T63" fmla="*/ 43 h 74"/>
                  <a:gd name="T64" fmla="*/ 53 w 54"/>
                  <a:gd name="T65" fmla="*/ 44 h 74"/>
                  <a:gd name="T66" fmla="*/ 53 w 54"/>
                  <a:gd name="T67" fmla="*/ 44 h 74"/>
                  <a:gd name="T68" fmla="*/ 53 w 54"/>
                  <a:gd name="T69" fmla="*/ 46 h 74"/>
                  <a:gd name="T70" fmla="*/ 53 w 54"/>
                  <a:gd name="T71" fmla="*/ 46 h 74"/>
                  <a:gd name="T72" fmla="*/ 14 w 54"/>
                  <a:gd name="T73" fmla="*/ 74 h 74"/>
                  <a:gd name="T74" fmla="*/ 13 w 54"/>
                  <a:gd name="T75" fmla="*/ 74 h 74"/>
                  <a:gd name="T76" fmla="*/ 13 w 54"/>
                  <a:gd name="T77" fmla="*/ 74 h 74"/>
                  <a:gd name="T78" fmla="*/ 13 w 54"/>
                  <a:gd name="T79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" h="74">
                    <a:moveTo>
                      <a:pt x="13" y="74"/>
                    </a:moveTo>
                    <a:cubicBezTo>
                      <a:pt x="12" y="74"/>
                      <a:pt x="12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6" y="59"/>
                      <a:pt x="1" y="19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0"/>
                      <a:pt x="17" y="3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8" y="10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9" y="14"/>
                      <a:pt x="50" y="15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7"/>
                      <a:pt x="48" y="18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37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8"/>
                      <a:pt x="8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17"/>
                      <a:pt x="9" y="54"/>
                      <a:pt x="14" y="69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2" y="42"/>
                      <a:pt x="53" y="43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4" y="45"/>
                      <a:pt x="54" y="46"/>
                      <a:pt x="53" y="46"/>
                    </a:cubicBezTo>
                    <a:cubicBezTo>
                      <a:pt x="53" y="46"/>
                      <a:pt x="53" y="46"/>
                      <a:pt x="53" y="46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3" y="74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3" y="74"/>
                      <a:pt x="13" y="74"/>
                      <a:pt x="13" y="7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320"/>
              <p:cNvSpPr/>
              <p:nvPr/>
            </p:nvSpPr>
            <p:spPr bwMode="auto">
              <a:xfrm>
                <a:off x="5888935" y="5942523"/>
                <a:ext cx="243305" cy="133818"/>
              </a:xfrm>
              <a:custGeom>
                <a:avLst/>
                <a:gdLst>
                  <a:gd name="T0" fmla="*/ 4 w 68"/>
                  <a:gd name="T1" fmla="*/ 36 h 37"/>
                  <a:gd name="T2" fmla="*/ 0 w 68"/>
                  <a:gd name="T3" fmla="*/ 19 h 37"/>
                  <a:gd name="T4" fmla="*/ 0 w 68"/>
                  <a:gd name="T5" fmla="*/ 19 h 37"/>
                  <a:gd name="T6" fmla="*/ 0 w 68"/>
                  <a:gd name="T7" fmla="*/ 13 h 37"/>
                  <a:gd name="T8" fmla="*/ 0 w 68"/>
                  <a:gd name="T9" fmla="*/ 13 h 37"/>
                  <a:gd name="T10" fmla="*/ 2 w 68"/>
                  <a:gd name="T11" fmla="*/ 12 h 37"/>
                  <a:gd name="T12" fmla="*/ 2 w 68"/>
                  <a:gd name="T13" fmla="*/ 12 h 37"/>
                  <a:gd name="T14" fmla="*/ 61 w 68"/>
                  <a:gd name="T15" fmla="*/ 0 h 37"/>
                  <a:gd name="T16" fmla="*/ 61 w 68"/>
                  <a:gd name="T17" fmla="*/ 0 h 37"/>
                  <a:gd name="T18" fmla="*/ 63 w 68"/>
                  <a:gd name="T19" fmla="*/ 2 h 37"/>
                  <a:gd name="T20" fmla="*/ 63 w 68"/>
                  <a:gd name="T21" fmla="*/ 2 h 37"/>
                  <a:gd name="T22" fmla="*/ 61 w 68"/>
                  <a:gd name="T23" fmla="*/ 4 h 37"/>
                  <a:gd name="T24" fmla="*/ 61 w 68"/>
                  <a:gd name="T25" fmla="*/ 4 h 37"/>
                  <a:gd name="T26" fmla="*/ 4 w 68"/>
                  <a:gd name="T27" fmla="*/ 15 h 37"/>
                  <a:gd name="T28" fmla="*/ 4 w 68"/>
                  <a:gd name="T29" fmla="*/ 19 h 37"/>
                  <a:gd name="T30" fmla="*/ 4 w 68"/>
                  <a:gd name="T31" fmla="*/ 19 h 37"/>
                  <a:gd name="T32" fmla="*/ 6 w 68"/>
                  <a:gd name="T33" fmla="*/ 33 h 37"/>
                  <a:gd name="T34" fmla="*/ 6 w 68"/>
                  <a:gd name="T35" fmla="*/ 33 h 37"/>
                  <a:gd name="T36" fmla="*/ 66 w 68"/>
                  <a:gd name="T37" fmla="*/ 19 h 37"/>
                  <a:gd name="T38" fmla="*/ 68 w 68"/>
                  <a:gd name="T39" fmla="*/ 21 h 37"/>
                  <a:gd name="T40" fmla="*/ 68 w 68"/>
                  <a:gd name="T41" fmla="*/ 21 h 37"/>
                  <a:gd name="T42" fmla="*/ 66 w 68"/>
                  <a:gd name="T43" fmla="*/ 23 h 37"/>
                  <a:gd name="T44" fmla="*/ 66 w 68"/>
                  <a:gd name="T45" fmla="*/ 23 h 37"/>
                  <a:gd name="T46" fmla="*/ 6 w 68"/>
                  <a:gd name="T47" fmla="*/ 37 h 37"/>
                  <a:gd name="T48" fmla="*/ 6 w 68"/>
                  <a:gd name="T49" fmla="*/ 37 h 37"/>
                  <a:gd name="T50" fmla="*/ 6 w 68"/>
                  <a:gd name="T51" fmla="*/ 37 h 37"/>
                  <a:gd name="T52" fmla="*/ 4 w 68"/>
                  <a:gd name="T53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8" h="37">
                    <a:moveTo>
                      <a:pt x="4" y="36"/>
                    </a:moveTo>
                    <a:cubicBezTo>
                      <a:pt x="0" y="32"/>
                      <a:pt x="0" y="25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6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2" y="0"/>
                      <a:pt x="63" y="1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2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6"/>
                      <a:pt x="4" y="18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4"/>
                      <a:pt x="4" y="29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19"/>
                      <a:pt x="68" y="20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2"/>
                      <a:pt x="68" y="23"/>
                      <a:pt x="66" y="23"/>
                    </a:cubicBezTo>
                    <a:cubicBezTo>
                      <a:pt x="66" y="23"/>
                      <a:pt x="66" y="23"/>
                      <a:pt x="66" y="23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5" y="37"/>
                      <a:pt x="4" y="3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321"/>
              <p:cNvSpPr>
                <a:spLocks noEditPoints="1"/>
              </p:cNvSpPr>
              <p:nvPr/>
            </p:nvSpPr>
            <p:spPr bwMode="auto">
              <a:xfrm>
                <a:off x="5895017" y="5776771"/>
                <a:ext cx="205288" cy="220495"/>
              </a:xfrm>
              <a:custGeom>
                <a:avLst/>
                <a:gdLst>
                  <a:gd name="T0" fmla="*/ 5 w 57"/>
                  <a:gd name="T1" fmla="*/ 59 h 61"/>
                  <a:gd name="T2" fmla="*/ 1 w 57"/>
                  <a:gd name="T3" fmla="*/ 17 h 61"/>
                  <a:gd name="T4" fmla="*/ 1 w 57"/>
                  <a:gd name="T5" fmla="*/ 17 h 61"/>
                  <a:gd name="T6" fmla="*/ 2 w 57"/>
                  <a:gd name="T7" fmla="*/ 11 h 61"/>
                  <a:gd name="T8" fmla="*/ 2 w 57"/>
                  <a:gd name="T9" fmla="*/ 11 h 61"/>
                  <a:gd name="T10" fmla="*/ 6 w 57"/>
                  <a:gd name="T11" fmla="*/ 9 h 61"/>
                  <a:gd name="T12" fmla="*/ 6 w 57"/>
                  <a:gd name="T13" fmla="*/ 9 h 61"/>
                  <a:gd name="T14" fmla="*/ 12 w 57"/>
                  <a:gd name="T15" fmla="*/ 7 h 61"/>
                  <a:gd name="T16" fmla="*/ 12 w 57"/>
                  <a:gd name="T17" fmla="*/ 7 h 61"/>
                  <a:gd name="T18" fmla="*/ 30 w 57"/>
                  <a:gd name="T19" fmla="*/ 4 h 61"/>
                  <a:gd name="T20" fmla="*/ 30 w 57"/>
                  <a:gd name="T21" fmla="*/ 4 h 61"/>
                  <a:gd name="T22" fmla="*/ 54 w 57"/>
                  <a:gd name="T23" fmla="*/ 1 h 61"/>
                  <a:gd name="T24" fmla="*/ 54 w 57"/>
                  <a:gd name="T25" fmla="*/ 1 h 61"/>
                  <a:gd name="T26" fmla="*/ 54 w 57"/>
                  <a:gd name="T27" fmla="*/ 1 h 61"/>
                  <a:gd name="T28" fmla="*/ 56 w 57"/>
                  <a:gd name="T29" fmla="*/ 2 h 61"/>
                  <a:gd name="T30" fmla="*/ 56 w 57"/>
                  <a:gd name="T31" fmla="*/ 2 h 61"/>
                  <a:gd name="T32" fmla="*/ 55 w 57"/>
                  <a:gd name="T33" fmla="*/ 5 h 61"/>
                  <a:gd name="T34" fmla="*/ 55 w 57"/>
                  <a:gd name="T35" fmla="*/ 5 h 61"/>
                  <a:gd name="T36" fmla="*/ 31 w 57"/>
                  <a:gd name="T37" fmla="*/ 8 h 61"/>
                  <a:gd name="T38" fmla="*/ 31 w 57"/>
                  <a:gd name="T39" fmla="*/ 8 h 61"/>
                  <a:gd name="T40" fmla="*/ 5 w 57"/>
                  <a:gd name="T41" fmla="*/ 13 h 61"/>
                  <a:gd name="T42" fmla="*/ 5 w 57"/>
                  <a:gd name="T43" fmla="*/ 13 h 61"/>
                  <a:gd name="T44" fmla="*/ 5 w 57"/>
                  <a:gd name="T45" fmla="*/ 14 h 61"/>
                  <a:gd name="T46" fmla="*/ 5 w 57"/>
                  <a:gd name="T47" fmla="*/ 14 h 61"/>
                  <a:gd name="T48" fmla="*/ 5 w 57"/>
                  <a:gd name="T49" fmla="*/ 17 h 61"/>
                  <a:gd name="T50" fmla="*/ 5 w 57"/>
                  <a:gd name="T51" fmla="*/ 17 h 61"/>
                  <a:gd name="T52" fmla="*/ 9 w 57"/>
                  <a:gd name="T53" fmla="*/ 59 h 61"/>
                  <a:gd name="T54" fmla="*/ 9 w 57"/>
                  <a:gd name="T55" fmla="*/ 59 h 61"/>
                  <a:gd name="T56" fmla="*/ 7 w 57"/>
                  <a:gd name="T57" fmla="*/ 61 h 61"/>
                  <a:gd name="T58" fmla="*/ 7 w 57"/>
                  <a:gd name="T59" fmla="*/ 61 h 61"/>
                  <a:gd name="T60" fmla="*/ 7 w 57"/>
                  <a:gd name="T61" fmla="*/ 61 h 61"/>
                  <a:gd name="T62" fmla="*/ 7 w 57"/>
                  <a:gd name="T63" fmla="*/ 61 h 61"/>
                  <a:gd name="T64" fmla="*/ 5 w 57"/>
                  <a:gd name="T65" fmla="*/ 59 h 61"/>
                  <a:gd name="T66" fmla="*/ 5 w 57"/>
                  <a:gd name="T67" fmla="*/ 14 h 61"/>
                  <a:gd name="T68" fmla="*/ 5 w 57"/>
                  <a:gd name="T69" fmla="*/ 14 h 61"/>
                  <a:gd name="T70" fmla="*/ 5 w 57"/>
                  <a:gd name="T71" fmla="*/ 1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" h="61">
                    <a:moveTo>
                      <a:pt x="5" y="59"/>
                    </a:moveTo>
                    <a:cubicBezTo>
                      <a:pt x="5" y="59"/>
                      <a:pt x="1" y="29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4"/>
                      <a:pt x="0" y="13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4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8"/>
                      <a:pt x="9" y="8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7" y="6"/>
                      <a:pt x="23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42" y="2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5" y="0"/>
                      <a:pt x="56" y="1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7" y="3"/>
                      <a:pt x="56" y="4"/>
                      <a:pt x="55" y="5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5" y="5"/>
                      <a:pt x="43" y="6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0" y="10"/>
                      <a:pt x="7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29"/>
                      <a:pt x="9" y="58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60"/>
                      <a:pt x="8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6" y="61"/>
                      <a:pt x="5" y="60"/>
                      <a:pt x="5" y="59"/>
                    </a:cubicBezTo>
                    <a:close/>
                    <a:moveTo>
                      <a:pt x="5" y="14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322"/>
              <p:cNvSpPr/>
              <p:nvPr/>
            </p:nvSpPr>
            <p:spPr bwMode="auto">
              <a:xfrm>
                <a:off x="5952802" y="5852804"/>
                <a:ext cx="147504" cy="129256"/>
              </a:xfrm>
              <a:custGeom>
                <a:avLst/>
                <a:gdLst>
                  <a:gd name="T0" fmla="*/ 2 w 41"/>
                  <a:gd name="T1" fmla="*/ 34 h 36"/>
                  <a:gd name="T2" fmla="*/ 0 w 41"/>
                  <a:gd name="T3" fmla="*/ 7 h 36"/>
                  <a:gd name="T4" fmla="*/ 2 w 41"/>
                  <a:gd name="T5" fmla="*/ 5 h 36"/>
                  <a:gd name="T6" fmla="*/ 2 w 41"/>
                  <a:gd name="T7" fmla="*/ 5 h 36"/>
                  <a:gd name="T8" fmla="*/ 39 w 41"/>
                  <a:gd name="T9" fmla="*/ 0 h 36"/>
                  <a:gd name="T10" fmla="*/ 39 w 41"/>
                  <a:gd name="T11" fmla="*/ 0 h 36"/>
                  <a:gd name="T12" fmla="*/ 41 w 41"/>
                  <a:gd name="T13" fmla="*/ 2 h 36"/>
                  <a:gd name="T14" fmla="*/ 41 w 41"/>
                  <a:gd name="T15" fmla="*/ 2 h 36"/>
                  <a:gd name="T16" fmla="*/ 39 w 41"/>
                  <a:gd name="T17" fmla="*/ 4 h 36"/>
                  <a:gd name="T18" fmla="*/ 39 w 41"/>
                  <a:gd name="T19" fmla="*/ 4 h 36"/>
                  <a:gd name="T20" fmla="*/ 4 w 41"/>
                  <a:gd name="T21" fmla="*/ 8 h 36"/>
                  <a:gd name="T22" fmla="*/ 6 w 41"/>
                  <a:gd name="T23" fmla="*/ 34 h 36"/>
                  <a:gd name="T24" fmla="*/ 4 w 41"/>
                  <a:gd name="T25" fmla="*/ 36 h 36"/>
                  <a:gd name="T26" fmla="*/ 4 w 41"/>
                  <a:gd name="T27" fmla="*/ 36 h 36"/>
                  <a:gd name="T28" fmla="*/ 4 w 41"/>
                  <a:gd name="T29" fmla="*/ 36 h 36"/>
                  <a:gd name="T30" fmla="*/ 4 w 41"/>
                  <a:gd name="T31" fmla="*/ 36 h 36"/>
                  <a:gd name="T32" fmla="*/ 2 w 41"/>
                  <a:gd name="T33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36">
                    <a:moveTo>
                      <a:pt x="2" y="34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0"/>
                      <a:pt x="41" y="1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3"/>
                      <a:pt x="40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5"/>
                      <a:pt x="5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3" y="36"/>
                      <a:pt x="2" y="35"/>
                      <a:pt x="2" y="3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323"/>
              <p:cNvSpPr/>
              <p:nvPr/>
            </p:nvSpPr>
            <p:spPr bwMode="auto">
              <a:xfrm>
                <a:off x="4243586" y="5992704"/>
                <a:ext cx="1655994" cy="374081"/>
              </a:xfrm>
              <a:custGeom>
                <a:avLst/>
                <a:gdLst>
                  <a:gd name="T0" fmla="*/ 111 w 460"/>
                  <a:gd name="T1" fmla="*/ 104 h 104"/>
                  <a:gd name="T2" fmla="*/ 2 w 460"/>
                  <a:gd name="T3" fmla="*/ 83 h 104"/>
                  <a:gd name="T4" fmla="*/ 2 w 460"/>
                  <a:gd name="T5" fmla="*/ 83 h 104"/>
                  <a:gd name="T6" fmla="*/ 1 w 460"/>
                  <a:gd name="T7" fmla="*/ 80 h 104"/>
                  <a:gd name="T8" fmla="*/ 1 w 460"/>
                  <a:gd name="T9" fmla="*/ 80 h 104"/>
                  <a:gd name="T10" fmla="*/ 3 w 460"/>
                  <a:gd name="T11" fmla="*/ 79 h 104"/>
                  <a:gd name="T12" fmla="*/ 3 w 460"/>
                  <a:gd name="T13" fmla="*/ 79 h 104"/>
                  <a:gd name="T14" fmla="*/ 111 w 460"/>
                  <a:gd name="T15" fmla="*/ 100 h 104"/>
                  <a:gd name="T16" fmla="*/ 111 w 460"/>
                  <a:gd name="T17" fmla="*/ 100 h 104"/>
                  <a:gd name="T18" fmla="*/ 266 w 460"/>
                  <a:gd name="T19" fmla="*/ 41 h 104"/>
                  <a:gd name="T20" fmla="*/ 266 w 460"/>
                  <a:gd name="T21" fmla="*/ 41 h 104"/>
                  <a:gd name="T22" fmla="*/ 417 w 460"/>
                  <a:gd name="T23" fmla="*/ 0 h 104"/>
                  <a:gd name="T24" fmla="*/ 417 w 460"/>
                  <a:gd name="T25" fmla="*/ 0 h 104"/>
                  <a:gd name="T26" fmla="*/ 458 w 460"/>
                  <a:gd name="T27" fmla="*/ 2 h 104"/>
                  <a:gd name="T28" fmla="*/ 458 w 460"/>
                  <a:gd name="T29" fmla="*/ 2 h 104"/>
                  <a:gd name="T30" fmla="*/ 458 w 460"/>
                  <a:gd name="T31" fmla="*/ 2 h 104"/>
                  <a:gd name="T32" fmla="*/ 460 w 460"/>
                  <a:gd name="T33" fmla="*/ 5 h 104"/>
                  <a:gd name="T34" fmla="*/ 460 w 460"/>
                  <a:gd name="T35" fmla="*/ 5 h 104"/>
                  <a:gd name="T36" fmla="*/ 457 w 460"/>
                  <a:gd name="T37" fmla="*/ 6 h 104"/>
                  <a:gd name="T38" fmla="*/ 457 w 460"/>
                  <a:gd name="T39" fmla="*/ 6 h 104"/>
                  <a:gd name="T40" fmla="*/ 417 w 460"/>
                  <a:gd name="T41" fmla="*/ 4 h 104"/>
                  <a:gd name="T42" fmla="*/ 417 w 460"/>
                  <a:gd name="T43" fmla="*/ 4 h 104"/>
                  <a:gd name="T44" fmla="*/ 268 w 460"/>
                  <a:gd name="T45" fmla="*/ 44 h 104"/>
                  <a:gd name="T46" fmla="*/ 268 w 460"/>
                  <a:gd name="T47" fmla="*/ 44 h 104"/>
                  <a:gd name="T48" fmla="*/ 111 w 460"/>
                  <a:gd name="T49" fmla="*/ 104 h 104"/>
                  <a:gd name="T50" fmla="*/ 111 w 460"/>
                  <a:gd name="T51" fmla="*/ 104 h 104"/>
                  <a:gd name="T52" fmla="*/ 111 w 460"/>
                  <a:gd name="T53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0" h="104">
                    <a:moveTo>
                      <a:pt x="111" y="104"/>
                    </a:moveTo>
                    <a:cubicBezTo>
                      <a:pt x="79" y="104"/>
                      <a:pt x="43" y="98"/>
                      <a:pt x="2" y="83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1" y="83"/>
                      <a:pt x="0" y="81"/>
                      <a:pt x="1" y="80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9"/>
                      <a:pt x="2" y="79"/>
                      <a:pt x="3" y="79"/>
                    </a:cubicBezTo>
                    <a:cubicBezTo>
                      <a:pt x="3" y="79"/>
                      <a:pt x="3" y="79"/>
                      <a:pt x="3" y="79"/>
                    </a:cubicBezTo>
                    <a:cubicBezTo>
                      <a:pt x="44" y="94"/>
                      <a:pt x="79" y="100"/>
                      <a:pt x="111" y="100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72" y="100"/>
                      <a:pt x="219" y="77"/>
                      <a:pt x="266" y="41"/>
                    </a:cubicBezTo>
                    <a:cubicBezTo>
                      <a:pt x="266" y="41"/>
                      <a:pt x="266" y="41"/>
                      <a:pt x="266" y="41"/>
                    </a:cubicBezTo>
                    <a:cubicBezTo>
                      <a:pt x="311" y="6"/>
                      <a:pt x="375" y="0"/>
                      <a:pt x="417" y="0"/>
                    </a:cubicBezTo>
                    <a:cubicBezTo>
                      <a:pt x="417" y="0"/>
                      <a:pt x="417" y="0"/>
                      <a:pt x="417" y="0"/>
                    </a:cubicBezTo>
                    <a:cubicBezTo>
                      <a:pt x="441" y="0"/>
                      <a:pt x="458" y="2"/>
                      <a:pt x="458" y="2"/>
                    </a:cubicBezTo>
                    <a:cubicBezTo>
                      <a:pt x="458" y="2"/>
                      <a:pt x="458" y="2"/>
                      <a:pt x="458" y="2"/>
                    </a:cubicBezTo>
                    <a:cubicBezTo>
                      <a:pt x="458" y="2"/>
                      <a:pt x="458" y="2"/>
                      <a:pt x="458" y="2"/>
                    </a:cubicBezTo>
                    <a:cubicBezTo>
                      <a:pt x="459" y="3"/>
                      <a:pt x="460" y="4"/>
                      <a:pt x="460" y="5"/>
                    </a:cubicBezTo>
                    <a:cubicBezTo>
                      <a:pt x="460" y="5"/>
                      <a:pt x="460" y="5"/>
                      <a:pt x="460" y="5"/>
                    </a:cubicBezTo>
                    <a:cubicBezTo>
                      <a:pt x="459" y="6"/>
                      <a:pt x="458" y="6"/>
                      <a:pt x="457" y="6"/>
                    </a:cubicBezTo>
                    <a:cubicBezTo>
                      <a:pt x="457" y="6"/>
                      <a:pt x="457" y="6"/>
                      <a:pt x="457" y="6"/>
                    </a:cubicBezTo>
                    <a:cubicBezTo>
                      <a:pt x="457" y="6"/>
                      <a:pt x="441" y="4"/>
                      <a:pt x="417" y="4"/>
                    </a:cubicBezTo>
                    <a:cubicBezTo>
                      <a:pt x="417" y="4"/>
                      <a:pt x="417" y="4"/>
                      <a:pt x="417" y="4"/>
                    </a:cubicBezTo>
                    <a:cubicBezTo>
                      <a:pt x="376" y="4"/>
                      <a:pt x="312" y="11"/>
                      <a:pt x="268" y="44"/>
                    </a:cubicBezTo>
                    <a:cubicBezTo>
                      <a:pt x="268" y="44"/>
                      <a:pt x="268" y="44"/>
                      <a:pt x="268" y="44"/>
                    </a:cubicBezTo>
                    <a:cubicBezTo>
                      <a:pt x="221" y="80"/>
                      <a:pt x="173" y="104"/>
                      <a:pt x="111" y="104"/>
                    </a:cubicBezTo>
                    <a:cubicBezTo>
                      <a:pt x="111" y="104"/>
                      <a:pt x="111" y="104"/>
                      <a:pt x="111" y="104"/>
                    </a:cubicBezTo>
                    <a:cubicBezTo>
                      <a:pt x="111" y="104"/>
                      <a:pt x="111" y="104"/>
                      <a:pt x="111" y="10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324"/>
              <p:cNvSpPr/>
              <p:nvPr/>
            </p:nvSpPr>
            <p:spPr bwMode="auto">
              <a:xfrm>
                <a:off x="4225338" y="6032241"/>
                <a:ext cx="1680324" cy="402974"/>
              </a:xfrm>
              <a:custGeom>
                <a:avLst/>
                <a:gdLst>
                  <a:gd name="T0" fmla="*/ 2 w 467"/>
                  <a:gd name="T1" fmla="*/ 89 h 112"/>
                  <a:gd name="T2" fmla="*/ 2 w 467"/>
                  <a:gd name="T3" fmla="*/ 89 h 112"/>
                  <a:gd name="T4" fmla="*/ 1 w 467"/>
                  <a:gd name="T5" fmla="*/ 86 h 112"/>
                  <a:gd name="T6" fmla="*/ 1 w 467"/>
                  <a:gd name="T7" fmla="*/ 86 h 112"/>
                  <a:gd name="T8" fmla="*/ 3 w 467"/>
                  <a:gd name="T9" fmla="*/ 85 h 112"/>
                  <a:gd name="T10" fmla="*/ 3 w 467"/>
                  <a:gd name="T11" fmla="*/ 85 h 112"/>
                  <a:gd name="T12" fmla="*/ 39 w 467"/>
                  <a:gd name="T13" fmla="*/ 97 h 112"/>
                  <a:gd name="T14" fmla="*/ 39 w 467"/>
                  <a:gd name="T15" fmla="*/ 97 h 112"/>
                  <a:gd name="T16" fmla="*/ 124 w 467"/>
                  <a:gd name="T17" fmla="*/ 108 h 112"/>
                  <a:gd name="T18" fmla="*/ 124 w 467"/>
                  <a:gd name="T19" fmla="*/ 108 h 112"/>
                  <a:gd name="T20" fmla="*/ 232 w 467"/>
                  <a:gd name="T21" fmla="*/ 79 h 112"/>
                  <a:gd name="T22" fmla="*/ 232 w 467"/>
                  <a:gd name="T23" fmla="*/ 79 h 112"/>
                  <a:gd name="T24" fmla="*/ 432 w 467"/>
                  <a:gd name="T25" fmla="*/ 0 h 112"/>
                  <a:gd name="T26" fmla="*/ 432 w 467"/>
                  <a:gd name="T27" fmla="*/ 0 h 112"/>
                  <a:gd name="T28" fmla="*/ 465 w 467"/>
                  <a:gd name="T29" fmla="*/ 1 h 112"/>
                  <a:gd name="T30" fmla="*/ 465 w 467"/>
                  <a:gd name="T31" fmla="*/ 1 h 112"/>
                  <a:gd name="T32" fmla="*/ 467 w 467"/>
                  <a:gd name="T33" fmla="*/ 3 h 112"/>
                  <a:gd name="T34" fmla="*/ 467 w 467"/>
                  <a:gd name="T35" fmla="*/ 3 h 112"/>
                  <a:gd name="T36" fmla="*/ 465 w 467"/>
                  <a:gd name="T37" fmla="*/ 5 h 112"/>
                  <a:gd name="T38" fmla="*/ 465 w 467"/>
                  <a:gd name="T39" fmla="*/ 5 h 112"/>
                  <a:gd name="T40" fmla="*/ 432 w 467"/>
                  <a:gd name="T41" fmla="*/ 4 h 112"/>
                  <a:gd name="T42" fmla="*/ 432 w 467"/>
                  <a:gd name="T43" fmla="*/ 4 h 112"/>
                  <a:gd name="T44" fmla="*/ 234 w 467"/>
                  <a:gd name="T45" fmla="*/ 83 h 112"/>
                  <a:gd name="T46" fmla="*/ 234 w 467"/>
                  <a:gd name="T47" fmla="*/ 83 h 112"/>
                  <a:gd name="T48" fmla="*/ 124 w 467"/>
                  <a:gd name="T49" fmla="*/ 112 h 112"/>
                  <a:gd name="T50" fmla="*/ 124 w 467"/>
                  <a:gd name="T51" fmla="*/ 112 h 112"/>
                  <a:gd name="T52" fmla="*/ 2 w 467"/>
                  <a:gd name="T53" fmla="*/ 89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7" h="112">
                    <a:moveTo>
                      <a:pt x="2" y="89"/>
                    </a:moveTo>
                    <a:cubicBezTo>
                      <a:pt x="2" y="89"/>
                      <a:pt x="2" y="89"/>
                      <a:pt x="2" y="89"/>
                    </a:cubicBezTo>
                    <a:cubicBezTo>
                      <a:pt x="1" y="89"/>
                      <a:pt x="0" y="87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1" y="85"/>
                      <a:pt x="2" y="85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85"/>
                      <a:pt x="17" y="91"/>
                      <a:pt x="39" y="97"/>
                    </a:cubicBezTo>
                    <a:cubicBezTo>
                      <a:pt x="39" y="97"/>
                      <a:pt x="39" y="97"/>
                      <a:pt x="39" y="97"/>
                    </a:cubicBezTo>
                    <a:cubicBezTo>
                      <a:pt x="62" y="102"/>
                      <a:pt x="92" y="108"/>
                      <a:pt x="124" y="108"/>
                    </a:cubicBezTo>
                    <a:cubicBezTo>
                      <a:pt x="124" y="108"/>
                      <a:pt x="124" y="108"/>
                      <a:pt x="124" y="108"/>
                    </a:cubicBezTo>
                    <a:cubicBezTo>
                      <a:pt x="160" y="108"/>
                      <a:pt x="198" y="101"/>
                      <a:pt x="232" y="79"/>
                    </a:cubicBezTo>
                    <a:cubicBezTo>
                      <a:pt x="232" y="79"/>
                      <a:pt x="232" y="79"/>
                      <a:pt x="232" y="79"/>
                    </a:cubicBezTo>
                    <a:cubicBezTo>
                      <a:pt x="316" y="24"/>
                      <a:pt x="338" y="0"/>
                      <a:pt x="432" y="0"/>
                    </a:cubicBezTo>
                    <a:cubicBezTo>
                      <a:pt x="432" y="0"/>
                      <a:pt x="432" y="0"/>
                      <a:pt x="432" y="0"/>
                    </a:cubicBezTo>
                    <a:cubicBezTo>
                      <a:pt x="442" y="0"/>
                      <a:pt x="453" y="0"/>
                      <a:pt x="465" y="1"/>
                    </a:cubicBezTo>
                    <a:cubicBezTo>
                      <a:pt x="465" y="1"/>
                      <a:pt x="465" y="1"/>
                      <a:pt x="465" y="1"/>
                    </a:cubicBezTo>
                    <a:cubicBezTo>
                      <a:pt x="466" y="1"/>
                      <a:pt x="467" y="2"/>
                      <a:pt x="467" y="3"/>
                    </a:cubicBezTo>
                    <a:cubicBezTo>
                      <a:pt x="467" y="3"/>
                      <a:pt x="467" y="3"/>
                      <a:pt x="467" y="3"/>
                    </a:cubicBezTo>
                    <a:cubicBezTo>
                      <a:pt x="467" y="4"/>
                      <a:pt x="466" y="5"/>
                      <a:pt x="465" y="5"/>
                    </a:cubicBezTo>
                    <a:cubicBezTo>
                      <a:pt x="465" y="5"/>
                      <a:pt x="465" y="5"/>
                      <a:pt x="465" y="5"/>
                    </a:cubicBezTo>
                    <a:cubicBezTo>
                      <a:pt x="453" y="4"/>
                      <a:pt x="442" y="4"/>
                      <a:pt x="432" y="4"/>
                    </a:cubicBezTo>
                    <a:cubicBezTo>
                      <a:pt x="432" y="4"/>
                      <a:pt x="432" y="4"/>
                      <a:pt x="432" y="4"/>
                    </a:cubicBezTo>
                    <a:cubicBezTo>
                      <a:pt x="338" y="4"/>
                      <a:pt x="319" y="27"/>
                      <a:pt x="234" y="83"/>
                    </a:cubicBezTo>
                    <a:cubicBezTo>
                      <a:pt x="234" y="83"/>
                      <a:pt x="234" y="83"/>
                      <a:pt x="234" y="83"/>
                    </a:cubicBezTo>
                    <a:cubicBezTo>
                      <a:pt x="200" y="105"/>
                      <a:pt x="161" y="112"/>
                      <a:pt x="124" y="112"/>
                    </a:cubicBezTo>
                    <a:cubicBezTo>
                      <a:pt x="124" y="112"/>
                      <a:pt x="124" y="112"/>
                      <a:pt x="124" y="112"/>
                    </a:cubicBezTo>
                    <a:cubicBezTo>
                      <a:pt x="59" y="112"/>
                      <a:pt x="2" y="89"/>
                      <a:pt x="2" y="8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325"/>
              <p:cNvSpPr/>
              <p:nvPr/>
            </p:nvSpPr>
            <p:spPr bwMode="auto">
              <a:xfrm>
                <a:off x="4865534" y="5963812"/>
                <a:ext cx="457717" cy="550477"/>
              </a:xfrm>
              <a:custGeom>
                <a:avLst/>
                <a:gdLst>
                  <a:gd name="T0" fmla="*/ 123 w 127"/>
                  <a:gd name="T1" fmla="*/ 153 h 153"/>
                  <a:gd name="T2" fmla="*/ 0 w 127"/>
                  <a:gd name="T3" fmla="*/ 4 h 153"/>
                  <a:gd name="T4" fmla="*/ 1 w 127"/>
                  <a:gd name="T5" fmla="*/ 1 h 153"/>
                  <a:gd name="T6" fmla="*/ 1 w 127"/>
                  <a:gd name="T7" fmla="*/ 1 h 153"/>
                  <a:gd name="T8" fmla="*/ 4 w 127"/>
                  <a:gd name="T9" fmla="*/ 1 h 153"/>
                  <a:gd name="T10" fmla="*/ 4 w 127"/>
                  <a:gd name="T11" fmla="*/ 1 h 153"/>
                  <a:gd name="T12" fmla="*/ 126 w 127"/>
                  <a:gd name="T13" fmla="*/ 150 h 153"/>
                  <a:gd name="T14" fmla="*/ 126 w 127"/>
                  <a:gd name="T15" fmla="*/ 153 h 153"/>
                  <a:gd name="T16" fmla="*/ 126 w 127"/>
                  <a:gd name="T17" fmla="*/ 153 h 153"/>
                  <a:gd name="T18" fmla="*/ 124 w 127"/>
                  <a:gd name="T19" fmla="*/ 153 h 153"/>
                  <a:gd name="T20" fmla="*/ 124 w 127"/>
                  <a:gd name="T21" fmla="*/ 153 h 153"/>
                  <a:gd name="T22" fmla="*/ 123 w 127"/>
                  <a:gd name="T23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7" h="153">
                    <a:moveTo>
                      <a:pt x="123" y="15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26" y="150"/>
                      <a:pt x="126" y="150"/>
                      <a:pt x="126" y="150"/>
                    </a:cubicBezTo>
                    <a:cubicBezTo>
                      <a:pt x="127" y="151"/>
                      <a:pt x="127" y="152"/>
                      <a:pt x="126" y="153"/>
                    </a:cubicBezTo>
                    <a:cubicBezTo>
                      <a:pt x="126" y="153"/>
                      <a:pt x="126" y="153"/>
                      <a:pt x="126" y="153"/>
                    </a:cubicBezTo>
                    <a:cubicBezTo>
                      <a:pt x="125" y="153"/>
                      <a:pt x="125" y="153"/>
                      <a:pt x="124" y="153"/>
                    </a:cubicBezTo>
                    <a:cubicBezTo>
                      <a:pt x="124" y="153"/>
                      <a:pt x="124" y="153"/>
                      <a:pt x="124" y="153"/>
                    </a:cubicBezTo>
                    <a:cubicBezTo>
                      <a:pt x="124" y="153"/>
                      <a:pt x="123" y="153"/>
                      <a:pt x="123" y="153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326"/>
              <p:cNvSpPr/>
              <p:nvPr/>
            </p:nvSpPr>
            <p:spPr bwMode="auto">
              <a:xfrm>
                <a:off x="5017599" y="6076340"/>
                <a:ext cx="355833" cy="521585"/>
              </a:xfrm>
              <a:custGeom>
                <a:avLst/>
                <a:gdLst>
                  <a:gd name="T0" fmla="*/ 83 w 99"/>
                  <a:gd name="T1" fmla="*/ 142 h 145"/>
                  <a:gd name="T2" fmla="*/ 45 w 99"/>
                  <a:gd name="T3" fmla="*/ 96 h 145"/>
                  <a:gd name="T4" fmla="*/ 32 w 99"/>
                  <a:gd name="T5" fmla="*/ 68 h 145"/>
                  <a:gd name="T6" fmla="*/ 99 w 99"/>
                  <a:gd name="T7" fmla="*/ 18 h 145"/>
                  <a:gd name="T8" fmla="*/ 85 w 99"/>
                  <a:gd name="T9" fmla="*/ 0 h 145"/>
                  <a:gd name="T10" fmla="*/ 34 w 99"/>
                  <a:gd name="T11" fmla="*/ 35 h 145"/>
                  <a:gd name="T12" fmla="*/ 2 w 99"/>
                  <a:gd name="T13" fmla="*/ 66 h 145"/>
                  <a:gd name="T14" fmla="*/ 51 w 99"/>
                  <a:gd name="T15" fmla="*/ 145 h 145"/>
                  <a:gd name="T16" fmla="*/ 79 w 99"/>
                  <a:gd name="T17" fmla="*/ 145 h 145"/>
                  <a:gd name="T18" fmla="*/ 83 w 99"/>
                  <a:gd name="T19" fmla="*/ 14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9" h="145">
                    <a:moveTo>
                      <a:pt x="83" y="142"/>
                    </a:moveTo>
                    <a:cubicBezTo>
                      <a:pt x="83" y="142"/>
                      <a:pt x="51" y="106"/>
                      <a:pt x="45" y="96"/>
                    </a:cubicBezTo>
                    <a:cubicBezTo>
                      <a:pt x="39" y="86"/>
                      <a:pt x="29" y="72"/>
                      <a:pt x="32" y="68"/>
                    </a:cubicBezTo>
                    <a:cubicBezTo>
                      <a:pt x="35" y="64"/>
                      <a:pt x="91" y="21"/>
                      <a:pt x="99" y="18"/>
                    </a:cubicBezTo>
                    <a:cubicBezTo>
                      <a:pt x="99" y="18"/>
                      <a:pt x="92" y="4"/>
                      <a:pt x="85" y="0"/>
                    </a:cubicBezTo>
                    <a:cubicBezTo>
                      <a:pt x="85" y="0"/>
                      <a:pt x="51" y="22"/>
                      <a:pt x="34" y="35"/>
                    </a:cubicBezTo>
                    <a:cubicBezTo>
                      <a:pt x="17" y="49"/>
                      <a:pt x="4" y="58"/>
                      <a:pt x="2" y="66"/>
                    </a:cubicBezTo>
                    <a:cubicBezTo>
                      <a:pt x="0" y="74"/>
                      <a:pt x="34" y="132"/>
                      <a:pt x="51" y="145"/>
                    </a:cubicBezTo>
                    <a:cubicBezTo>
                      <a:pt x="79" y="145"/>
                      <a:pt x="79" y="145"/>
                      <a:pt x="79" y="145"/>
                    </a:cubicBezTo>
                    <a:lnTo>
                      <a:pt x="83" y="142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327"/>
              <p:cNvSpPr/>
              <p:nvPr/>
            </p:nvSpPr>
            <p:spPr bwMode="auto">
              <a:xfrm>
                <a:off x="5323251" y="6000307"/>
                <a:ext cx="136859" cy="139900"/>
              </a:xfrm>
              <a:custGeom>
                <a:avLst/>
                <a:gdLst>
                  <a:gd name="T0" fmla="*/ 14 w 38"/>
                  <a:gd name="T1" fmla="*/ 39 h 39"/>
                  <a:gd name="T2" fmla="*/ 28 w 38"/>
                  <a:gd name="T3" fmla="*/ 35 h 39"/>
                  <a:gd name="T4" fmla="*/ 21 w 38"/>
                  <a:gd name="T5" fmla="*/ 31 h 39"/>
                  <a:gd name="T6" fmla="*/ 36 w 38"/>
                  <a:gd name="T7" fmla="*/ 21 h 39"/>
                  <a:gd name="T8" fmla="*/ 25 w 38"/>
                  <a:gd name="T9" fmla="*/ 22 h 39"/>
                  <a:gd name="T10" fmla="*/ 32 w 38"/>
                  <a:gd name="T11" fmla="*/ 12 h 39"/>
                  <a:gd name="T12" fmla="*/ 22 w 38"/>
                  <a:gd name="T13" fmla="*/ 16 h 39"/>
                  <a:gd name="T14" fmla="*/ 28 w 38"/>
                  <a:gd name="T15" fmla="*/ 3 h 39"/>
                  <a:gd name="T16" fmla="*/ 15 w 38"/>
                  <a:gd name="T17" fmla="*/ 10 h 39"/>
                  <a:gd name="T18" fmla="*/ 15 w 38"/>
                  <a:gd name="T19" fmla="*/ 1 h 39"/>
                  <a:gd name="T20" fmla="*/ 0 w 38"/>
                  <a:gd name="T21" fmla="*/ 21 h 39"/>
                  <a:gd name="T22" fmla="*/ 14 w 38"/>
                  <a:gd name="T2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9">
                    <a:moveTo>
                      <a:pt x="14" y="39"/>
                    </a:moveTo>
                    <a:cubicBezTo>
                      <a:pt x="14" y="39"/>
                      <a:pt x="28" y="38"/>
                      <a:pt x="28" y="35"/>
                    </a:cubicBezTo>
                    <a:cubicBezTo>
                      <a:pt x="28" y="32"/>
                      <a:pt x="21" y="31"/>
                      <a:pt x="21" y="31"/>
                    </a:cubicBezTo>
                    <a:cubicBezTo>
                      <a:pt x="21" y="31"/>
                      <a:pt x="38" y="23"/>
                      <a:pt x="36" y="21"/>
                    </a:cubicBezTo>
                    <a:cubicBezTo>
                      <a:pt x="34" y="19"/>
                      <a:pt x="25" y="22"/>
                      <a:pt x="25" y="22"/>
                    </a:cubicBezTo>
                    <a:cubicBezTo>
                      <a:pt x="25" y="22"/>
                      <a:pt x="35" y="14"/>
                      <a:pt x="32" y="12"/>
                    </a:cubicBezTo>
                    <a:cubicBezTo>
                      <a:pt x="30" y="10"/>
                      <a:pt x="22" y="16"/>
                      <a:pt x="22" y="16"/>
                    </a:cubicBezTo>
                    <a:cubicBezTo>
                      <a:pt x="22" y="16"/>
                      <a:pt x="30" y="5"/>
                      <a:pt x="28" y="3"/>
                    </a:cubicBezTo>
                    <a:cubicBezTo>
                      <a:pt x="25" y="2"/>
                      <a:pt x="15" y="10"/>
                      <a:pt x="15" y="10"/>
                    </a:cubicBezTo>
                    <a:cubicBezTo>
                      <a:pt x="15" y="10"/>
                      <a:pt x="17" y="2"/>
                      <a:pt x="15" y="1"/>
                    </a:cubicBezTo>
                    <a:cubicBezTo>
                      <a:pt x="13" y="0"/>
                      <a:pt x="5" y="9"/>
                      <a:pt x="0" y="21"/>
                    </a:cubicBezTo>
                    <a:cubicBezTo>
                      <a:pt x="0" y="21"/>
                      <a:pt x="10" y="31"/>
                      <a:pt x="14" y="39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328"/>
              <p:cNvSpPr/>
              <p:nvPr/>
            </p:nvSpPr>
            <p:spPr bwMode="auto">
              <a:xfrm>
                <a:off x="5017599" y="6068737"/>
                <a:ext cx="363437" cy="529188"/>
              </a:xfrm>
              <a:custGeom>
                <a:avLst/>
                <a:gdLst>
                  <a:gd name="T0" fmla="*/ 81 w 101"/>
                  <a:gd name="T1" fmla="*/ 146 h 147"/>
                  <a:gd name="T2" fmla="*/ 55 w 101"/>
                  <a:gd name="T3" fmla="*/ 115 h 147"/>
                  <a:gd name="T4" fmla="*/ 55 w 101"/>
                  <a:gd name="T5" fmla="*/ 115 h 147"/>
                  <a:gd name="T6" fmla="*/ 29 w 101"/>
                  <a:gd name="T7" fmla="*/ 73 h 147"/>
                  <a:gd name="T8" fmla="*/ 29 w 101"/>
                  <a:gd name="T9" fmla="*/ 73 h 147"/>
                  <a:gd name="T10" fmla="*/ 29 w 101"/>
                  <a:gd name="T11" fmla="*/ 71 h 147"/>
                  <a:gd name="T12" fmla="*/ 29 w 101"/>
                  <a:gd name="T13" fmla="*/ 71 h 147"/>
                  <a:gd name="T14" fmla="*/ 42 w 101"/>
                  <a:gd name="T15" fmla="*/ 58 h 147"/>
                  <a:gd name="T16" fmla="*/ 42 w 101"/>
                  <a:gd name="T17" fmla="*/ 58 h 147"/>
                  <a:gd name="T18" fmla="*/ 65 w 101"/>
                  <a:gd name="T19" fmla="*/ 41 h 147"/>
                  <a:gd name="T20" fmla="*/ 65 w 101"/>
                  <a:gd name="T21" fmla="*/ 41 h 147"/>
                  <a:gd name="T22" fmla="*/ 96 w 101"/>
                  <a:gd name="T23" fmla="*/ 19 h 147"/>
                  <a:gd name="T24" fmla="*/ 96 w 101"/>
                  <a:gd name="T25" fmla="*/ 19 h 147"/>
                  <a:gd name="T26" fmla="*/ 93 w 101"/>
                  <a:gd name="T27" fmla="*/ 14 h 147"/>
                  <a:gd name="T28" fmla="*/ 93 w 101"/>
                  <a:gd name="T29" fmla="*/ 14 h 147"/>
                  <a:gd name="T30" fmla="*/ 85 w 101"/>
                  <a:gd name="T31" fmla="*/ 5 h 147"/>
                  <a:gd name="T32" fmla="*/ 85 w 101"/>
                  <a:gd name="T33" fmla="*/ 5 h 147"/>
                  <a:gd name="T34" fmla="*/ 47 w 101"/>
                  <a:gd name="T35" fmla="*/ 30 h 147"/>
                  <a:gd name="T36" fmla="*/ 47 w 101"/>
                  <a:gd name="T37" fmla="*/ 30 h 147"/>
                  <a:gd name="T38" fmla="*/ 5 w 101"/>
                  <a:gd name="T39" fmla="*/ 67 h 147"/>
                  <a:gd name="T40" fmla="*/ 5 w 101"/>
                  <a:gd name="T41" fmla="*/ 67 h 147"/>
                  <a:gd name="T42" fmla="*/ 4 w 101"/>
                  <a:gd name="T43" fmla="*/ 70 h 147"/>
                  <a:gd name="T44" fmla="*/ 4 w 101"/>
                  <a:gd name="T45" fmla="*/ 70 h 147"/>
                  <a:gd name="T46" fmla="*/ 26 w 101"/>
                  <a:gd name="T47" fmla="*/ 112 h 147"/>
                  <a:gd name="T48" fmla="*/ 26 w 101"/>
                  <a:gd name="T49" fmla="*/ 112 h 147"/>
                  <a:gd name="T50" fmla="*/ 47 w 101"/>
                  <a:gd name="T51" fmla="*/ 141 h 147"/>
                  <a:gd name="T52" fmla="*/ 47 w 101"/>
                  <a:gd name="T53" fmla="*/ 141 h 147"/>
                  <a:gd name="T54" fmla="*/ 47 w 101"/>
                  <a:gd name="T55" fmla="*/ 144 h 147"/>
                  <a:gd name="T56" fmla="*/ 47 w 101"/>
                  <a:gd name="T57" fmla="*/ 144 h 147"/>
                  <a:gd name="T58" fmla="*/ 44 w 101"/>
                  <a:gd name="T59" fmla="*/ 144 h 147"/>
                  <a:gd name="T60" fmla="*/ 44 w 101"/>
                  <a:gd name="T61" fmla="*/ 144 h 147"/>
                  <a:gd name="T62" fmla="*/ 22 w 101"/>
                  <a:gd name="T63" fmla="*/ 114 h 147"/>
                  <a:gd name="T64" fmla="*/ 22 w 101"/>
                  <a:gd name="T65" fmla="*/ 114 h 147"/>
                  <a:gd name="T66" fmla="*/ 0 w 101"/>
                  <a:gd name="T67" fmla="*/ 70 h 147"/>
                  <a:gd name="T68" fmla="*/ 0 w 101"/>
                  <a:gd name="T69" fmla="*/ 70 h 147"/>
                  <a:gd name="T70" fmla="*/ 1 w 101"/>
                  <a:gd name="T71" fmla="*/ 66 h 147"/>
                  <a:gd name="T72" fmla="*/ 1 w 101"/>
                  <a:gd name="T73" fmla="*/ 66 h 147"/>
                  <a:gd name="T74" fmla="*/ 45 w 101"/>
                  <a:gd name="T75" fmla="*/ 27 h 147"/>
                  <a:gd name="T76" fmla="*/ 45 w 101"/>
                  <a:gd name="T77" fmla="*/ 27 h 147"/>
                  <a:gd name="T78" fmla="*/ 84 w 101"/>
                  <a:gd name="T79" fmla="*/ 1 h 147"/>
                  <a:gd name="T80" fmla="*/ 84 w 101"/>
                  <a:gd name="T81" fmla="*/ 1 h 147"/>
                  <a:gd name="T82" fmla="*/ 86 w 101"/>
                  <a:gd name="T83" fmla="*/ 1 h 147"/>
                  <a:gd name="T84" fmla="*/ 86 w 101"/>
                  <a:gd name="T85" fmla="*/ 1 h 147"/>
                  <a:gd name="T86" fmla="*/ 101 w 101"/>
                  <a:gd name="T87" fmla="*/ 19 h 147"/>
                  <a:gd name="T88" fmla="*/ 101 w 101"/>
                  <a:gd name="T89" fmla="*/ 19 h 147"/>
                  <a:gd name="T90" fmla="*/ 100 w 101"/>
                  <a:gd name="T91" fmla="*/ 22 h 147"/>
                  <a:gd name="T92" fmla="*/ 100 w 101"/>
                  <a:gd name="T93" fmla="*/ 22 h 147"/>
                  <a:gd name="T94" fmla="*/ 44 w 101"/>
                  <a:gd name="T95" fmla="*/ 61 h 147"/>
                  <a:gd name="T96" fmla="*/ 44 w 101"/>
                  <a:gd name="T97" fmla="*/ 61 h 147"/>
                  <a:gd name="T98" fmla="*/ 33 w 101"/>
                  <a:gd name="T99" fmla="*/ 72 h 147"/>
                  <a:gd name="T100" fmla="*/ 33 w 101"/>
                  <a:gd name="T101" fmla="*/ 72 h 147"/>
                  <a:gd name="T102" fmla="*/ 33 w 101"/>
                  <a:gd name="T103" fmla="*/ 73 h 147"/>
                  <a:gd name="T104" fmla="*/ 33 w 101"/>
                  <a:gd name="T105" fmla="*/ 73 h 147"/>
                  <a:gd name="T106" fmla="*/ 58 w 101"/>
                  <a:gd name="T107" fmla="*/ 112 h 147"/>
                  <a:gd name="T108" fmla="*/ 58 w 101"/>
                  <a:gd name="T109" fmla="*/ 112 h 147"/>
                  <a:gd name="T110" fmla="*/ 84 w 101"/>
                  <a:gd name="T111" fmla="*/ 143 h 147"/>
                  <a:gd name="T112" fmla="*/ 84 w 101"/>
                  <a:gd name="T113" fmla="*/ 143 h 147"/>
                  <a:gd name="T114" fmla="*/ 84 w 101"/>
                  <a:gd name="T115" fmla="*/ 143 h 147"/>
                  <a:gd name="T116" fmla="*/ 83 w 101"/>
                  <a:gd name="T117" fmla="*/ 146 h 147"/>
                  <a:gd name="T118" fmla="*/ 83 w 101"/>
                  <a:gd name="T119" fmla="*/ 146 h 147"/>
                  <a:gd name="T120" fmla="*/ 82 w 101"/>
                  <a:gd name="T121" fmla="*/ 147 h 147"/>
                  <a:gd name="T122" fmla="*/ 82 w 101"/>
                  <a:gd name="T123" fmla="*/ 147 h 147"/>
                  <a:gd name="T124" fmla="*/ 81 w 101"/>
                  <a:gd name="T125" fmla="*/ 14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" h="147">
                    <a:moveTo>
                      <a:pt x="81" y="146"/>
                    </a:moveTo>
                    <a:cubicBezTo>
                      <a:pt x="81" y="146"/>
                      <a:pt x="68" y="131"/>
                      <a:pt x="55" y="115"/>
                    </a:cubicBezTo>
                    <a:cubicBezTo>
                      <a:pt x="55" y="115"/>
                      <a:pt x="55" y="115"/>
                      <a:pt x="55" y="115"/>
                    </a:cubicBezTo>
                    <a:cubicBezTo>
                      <a:pt x="42" y="98"/>
                      <a:pt x="29" y="81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2"/>
                      <a:pt x="29" y="72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30" y="67"/>
                      <a:pt x="35" y="63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8" y="53"/>
                      <a:pt x="57" y="46"/>
                      <a:pt x="65" y="41"/>
                    </a:cubicBezTo>
                    <a:cubicBezTo>
                      <a:pt x="65" y="41"/>
                      <a:pt x="65" y="41"/>
                      <a:pt x="65" y="41"/>
                    </a:cubicBezTo>
                    <a:cubicBezTo>
                      <a:pt x="79" y="31"/>
                      <a:pt x="92" y="22"/>
                      <a:pt x="96" y="19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6" y="18"/>
                      <a:pt x="94" y="16"/>
                      <a:pt x="93" y="14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1" y="11"/>
                      <a:pt x="88" y="7"/>
                      <a:pt x="85" y="5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1" y="8"/>
                      <a:pt x="64" y="18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28" y="44"/>
                      <a:pt x="7" y="61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4" y="68"/>
                      <a:pt x="4" y="69"/>
                      <a:pt x="4" y="70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4" y="78"/>
                      <a:pt x="15" y="96"/>
                      <a:pt x="26" y="112"/>
                    </a:cubicBezTo>
                    <a:cubicBezTo>
                      <a:pt x="26" y="112"/>
                      <a:pt x="26" y="112"/>
                      <a:pt x="26" y="112"/>
                    </a:cubicBezTo>
                    <a:cubicBezTo>
                      <a:pt x="36" y="128"/>
                      <a:pt x="47" y="141"/>
                      <a:pt x="47" y="141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48" y="142"/>
                      <a:pt x="48" y="143"/>
                      <a:pt x="47" y="144"/>
                    </a:cubicBezTo>
                    <a:cubicBezTo>
                      <a:pt x="47" y="144"/>
                      <a:pt x="47" y="144"/>
                      <a:pt x="47" y="144"/>
                    </a:cubicBezTo>
                    <a:cubicBezTo>
                      <a:pt x="46" y="145"/>
                      <a:pt x="45" y="145"/>
                      <a:pt x="44" y="144"/>
                    </a:cubicBezTo>
                    <a:cubicBezTo>
                      <a:pt x="44" y="144"/>
                      <a:pt x="44" y="144"/>
                      <a:pt x="44" y="144"/>
                    </a:cubicBezTo>
                    <a:cubicBezTo>
                      <a:pt x="44" y="144"/>
                      <a:pt x="33" y="130"/>
                      <a:pt x="22" y="114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11" y="98"/>
                      <a:pt x="1" y="8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68"/>
                      <a:pt x="1" y="67"/>
                      <a:pt x="1" y="66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57"/>
                      <a:pt x="25" y="42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65" y="13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5" y="0"/>
                      <a:pt x="86" y="0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93" y="6"/>
                      <a:pt x="101" y="19"/>
                      <a:pt x="101" y="19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1" y="20"/>
                      <a:pt x="101" y="21"/>
                      <a:pt x="100" y="22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0" y="22"/>
                      <a:pt x="64" y="45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38" y="66"/>
                      <a:pt x="33" y="71"/>
                      <a:pt x="33" y="72"/>
                    </a:cubicBezTo>
                    <a:cubicBezTo>
                      <a:pt x="33" y="72"/>
                      <a:pt x="33" y="72"/>
                      <a:pt x="33" y="72"/>
                    </a:cubicBezTo>
                    <a:cubicBezTo>
                      <a:pt x="33" y="72"/>
                      <a:pt x="33" y="72"/>
                      <a:pt x="33" y="73"/>
                    </a:cubicBezTo>
                    <a:cubicBezTo>
                      <a:pt x="33" y="73"/>
                      <a:pt x="33" y="73"/>
                      <a:pt x="33" y="73"/>
                    </a:cubicBezTo>
                    <a:cubicBezTo>
                      <a:pt x="32" y="77"/>
                      <a:pt x="45" y="96"/>
                      <a:pt x="58" y="112"/>
                    </a:cubicBezTo>
                    <a:cubicBezTo>
                      <a:pt x="58" y="112"/>
                      <a:pt x="58" y="112"/>
                      <a:pt x="58" y="112"/>
                    </a:cubicBezTo>
                    <a:cubicBezTo>
                      <a:pt x="71" y="129"/>
                      <a:pt x="84" y="143"/>
                      <a:pt x="84" y="143"/>
                    </a:cubicBezTo>
                    <a:cubicBezTo>
                      <a:pt x="84" y="143"/>
                      <a:pt x="84" y="143"/>
                      <a:pt x="84" y="143"/>
                    </a:cubicBezTo>
                    <a:cubicBezTo>
                      <a:pt x="84" y="143"/>
                      <a:pt x="84" y="143"/>
                      <a:pt x="84" y="143"/>
                    </a:cubicBezTo>
                    <a:cubicBezTo>
                      <a:pt x="84" y="144"/>
                      <a:pt x="84" y="145"/>
                      <a:pt x="83" y="146"/>
                    </a:cubicBezTo>
                    <a:cubicBezTo>
                      <a:pt x="83" y="146"/>
                      <a:pt x="83" y="146"/>
                      <a:pt x="83" y="146"/>
                    </a:cubicBezTo>
                    <a:cubicBezTo>
                      <a:pt x="83" y="146"/>
                      <a:pt x="83" y="147"/>
                      <a:pt x="82" y="147"/>
                    </a:cubicBezTo>
                    <a:cubicBezTo>
                      <a:pt x="82" y="147"/>
                      <a:pt x="82" y="147"/>
                      <a:pt x="82" y="147"/>
                    </a:cubicBezTo>
                    <a:cubicBezTo>
                      <a:pt x="82" y="147"/>
                      <a:pt x="81" y="146"/>
                      <a:pt x="81" y="14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329"/>
              <p:cNvSpPr/>
              <p:nvPr/>
            </p:nvSpPr>
            <p:spPr bwMode="auto">
              <a:xfrm>
                <a:off x="5315648" y="5997266"/>
                <a:ext cx="144462" cy="150545"/>
              </a:xfrm>
              <a:custGeom>
                <a:avLst/>
                <a:gdLst>
                  <a:gd name="T0" fmla="*/ 16 w 40"/>
                  <a:gd name="T1" fmla="*/ 38 h 42"/>
                  <a:gd name="T2" fmla="*/ 28 w 40"/>
                  <a:gd name="T3" fmla="*/ 36 h 42"/>
                  <a:gd name="T4" fmla="*/ 27 w 40"/>
                  <a:gd name="T5" fmla="*/ 36 h 42"/>
                  <a:gd name="T6" fmla="*/ 21 w 40"/>
                  <a:gd name="T7" fmla="*/ 34 h 42"/>
                  <a:gd name="T8" fmla="*/ 19 w 40"/>
                  <a:gd name="T9" fmla="*/ 33 h 42"/>
                  <a:gd name="T10" fmla="*/ 28 w 40"/>
                  <a:gd name="T11" fmla="*/ 27 h 42"/>
                  <a:gd name="T12" fmla="*/ 35 w 40"/>
                  <a:gd name="T13" fmla="*/ 23 h 42"/>
                  <a:gd name="T14" fmla="*/ 29 w 40"/>
                  <a:gd name="T15" fmla="*/ 24 h 42"/>
                  <a:gd name="T16" fmla="*/ 26 w 40"/>
                  <a:gd name="T17" fmla="*/ 26 h 42"/>
                  <a:gd name="T18" fmla="*/ 24 w 40"/>
                  <a:gd name="T19" fmla="*/ 22 h 42"/>
                  <a:gd name="T20" fmla="*/ 32 w 40"/>
                  <a:gd name="T21" fmla="*/ 16 h 42"/>
                  <a:gd name="T22" fmla="*/ 32 w 40"/>
                  <a:gd name="T23" fmla="*/ 14 h 42"/>
                  <a:gd name="T24" fmla="*/ 27 w 40"/>
                  <a:gd name="T25" fmla="*/ 17 h 42"/>
                  <a:gd name="T26" fmla="*/ 21 w 40"/>
                  <a:gd name="T27" fmla="*/ 19 h 42"/>
                  <a:gd name="T28" fmla="*/ 21 w 40"/>
                  <a:gd name="T29" fmla="*/ 16 h 42"/>
                  <a:gd name="T30" fmla="*/ 28 w 40"/>
                  <a:gd name="T31" fmla="*/ 6 h 42"/>
                  <a:gd name="T32" fmla="*/ 28 w 40"/>
                  <a:gd name="T33" fmla="*/ 6 h 42"/>
                  <a:gd name="T34" fmla="*/ 18 w 40"/>
                  <a:gd name="T35" fmla="*/ 14 h 42"/>
                  <a:gd name="T36" fmla="*/ 15 w 40"/>
                  <a:gd name="T37" fmla="*/ 15 h 42"/>
                  <a:gd name="T38" fmla="*/ 16 w 40"/>
                  <a:gd name="T39" fmla="*/ 5 h 42"/>
                  <a:gd name="T40" fmla="*/ 16 w 40"/>
                  <a:gd name="T41" fmla="*/ 4 h 42"/>
                  <a:gd name="T42" fmla="*/ 14 w 40"/>
                  <a:gd name="T43" fmla="*/ 6 h 42"/>
                  <a:gd name="T44" fmla="*/ 9 w 40"/>
                  <a:gd name="T45" fmla="*/ 13 h 42"/>
                  <a:gd name="T46" fmla="*/ 1 w 40"/>
                  <a:gd name="T47" fmla="*/ 24 h 42"/>
                  <a:gd name="T48" fmla="*/ 0 w 40"/>
                  <a:gd name="T49" fmla="*/ 22 h 42"/>
                  <a:gd name="T50" fmla="*/ 16 w 40"/>
                  <a:gd name="T51" fmla="*/ 0 h 42"/>
                  <a:gd name="T52" fmla="*/ 16 w 40"/>
                  <a:gd name="T53" fmla="*/ 0 h 42"/>
                  <a:gd name="T54" fmla="*/ 20 w 40"/>
                  <a:gd name="T55" fmla="*/ 5 h 42"/>
                  <a:gd name="T56" fmla="*/ 20 w 40"/>
                  <a:gd name="T57" fmla="*/ 6 h 42"/>
                  <a:gd name="T58" fmla="*/ 30 w 40"/>
                  <a:gd name="T59" fmla="*/ 2 h 42"/>
                  <a:gd name="T60" fmla="*/ 32 w 40"/>
                  <a:gd name="T61" fmla="*/ 6 h 42"/>
                  <a:gd name="T62" fmla="*/ 32 w 40"/>
                  <a:gd name="T63" fmla="*/ 10 h 42"/>
                  <a:gd name="T64" fmla="*/ 36 w 40"/>
                  <a:gd name="T65" fmla="*/ 12 h 42"/>
                  <a:gd name="T66" fmla="*/ 34 w 40"/>
                  <a:gd name="T67" fmla="*/ 19 h 42"/>
                  <a:gd name="T68" fmla="*/ 35 w 40"/>
                  <a:gd name="T69" fmla="*/ 19 h 42"/>
                  <a:gd name="T70" fmla="*/ 40 w 40"/>
                  <a:gd name="T71" fmla="*/ 22 h 42"/>
                  <a:gd name="T72" fmla="*/ 36 w 40"/>
                  <a:gd name="T73" fmla="*/ 27 h 42"/>
                  <a:gd name="T74" fmla="*/ 28 w 40"/>
                  <a:gd name="T75" fmla="*/ 32 h 42"/>
                  <a:gd name="T76" fmla="*/ 32 w 40"/>
                  <a:gd name="T77" fmla="*/ 36 h 42"/>
                  <a:gd name="T78" fmla="*/ 32 w 40"/>
                  <a:gd name="T79" fmla="*/ 36 h 42"/>
                  <a:gd name="T80" fmla="*/ 29 w 40"/>
                  <a:gd name="T81" fmla="*/ 40 h 42"/>
                  <a:gd name="T82" fmla="*/ 23 w 40"/>
                  <a:gd name="T83" fmla="*/ 41 h 42"/>
                  <a:gd name="T84" fmla="*/ 16 w 40"/>
                  <a:gd name="T85" fmla="*/ 42 h 42"/>
                  <a:gd name="T86" fmla="*/ 14 w 40"/>
                  <a:gd name="T8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" h="42">
                    <a:moveTo>
                      <a:pt x="14" y="40"/>
                    </a:moveTo>
                    <a:cubicBezTo>
                      <a:pt x="14" y="39"/>
                      <a:pt x="15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9" y="38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4" y="37"/>
                      <a:pt x="27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5"/>
                      <a:pt x="26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3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0" y="34"/>
                      <a:pt x="19" y="34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2"/>
                      <a:pt x="19" y="31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4" y="29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1" y="26"/>
                      <a:pt x="34" y="24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3"/>
                      <a:pt x="31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7" y="25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5" y="26"/>
                      <a:pt x="24" y="26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4"/>
                      <a:pt x="23" y="23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9" y="19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5"/>
                      <a:pt x="32" y="15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1" y="14"/>
                      <a:pt x="29" y="15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5" y="18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20"/>
                      <a:pt x="22" y="20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8"/>
                      <a:pt x="20" y="17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3" y="14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7" y="10"/>
                      <a:pt x="28" y="7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6"/>
                      <a:pt x="24" y="8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2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7" y="15"/>
                      <a:pt x="16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4"/>
                      <a:pt x="14" y="13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6" y="8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2" y="8"/>
                      <a:pt x="11" y="11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8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3" y="24"/>
                      <a:pt x="2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3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6" y="10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2"/>
                      <a:pt x="13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8" y="0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2" y="4"/>
                      <a:pt x="25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9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1" y="3"/>
                      <a:pt x="32" y="5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8"/>
                      <a:pt x="31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3" y="10"/>
                      <a:pt x="35" y="11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7" y="13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6" y="16"/>
                      <a:pt x="35" y="18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6" y="19"/>
                      <a:pt x="38" y="19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40" y="21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5"/>
                      <a:pt x="38" y="26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5" y="28"/>
                      <a:pt x="33" y="29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1"/>
                      <a:pt x="29" y="31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2"/>
                      <a:pt x="31" y="33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8"/>
                      <a:pt x="30" y="39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7" y="40"/>
                      <a:pt x="25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0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5" y="42"/>
                      <a:pt x="14" y="41"/>
                      <a:pt x="14" y="40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330"/>
              <p:cNvSpPr/>
              <p:nvPr/>
            </p:nvSpPr>
            <p:spPr bwMode="auto">
              <a:xfrm>
                <a:off x="5165103" y="6442818"/>
                <a:ext cx="252429" cy="503337"/>
              </a:xfrm>
              <a:custGeom>
                <a:avLst/>
                <a:gdLst>
                  <a:gd name="T0" fmla="*/ 55 w 70"/>
                  <a:gd name="T1" fmla="*/ 140 h 140"/>
                  <a:gd name="T2" fmla="*/ 23 w 70"/>
                  <a:gd name="T3" fmla="*/ 90 h 140"/>
                  <a:gd name="T4" fmla="*/ 13 w 70"/>
                  <a:gd name="T5" fmla="*/ 76 h 140"/>
                  <a:gd name="T6" fmla="*/ 0 w 70"/>
                  <a:gd name="T7" fmla="*/ 71 h 140"/>
                  <a:gd name="T8" fmla="*/ 7 w 70"/>
                  <a:gd name="T9" fmla="*/ 60 h 140"/>
                  <a:gd name="T10" fmla="*/ 8 w 70"/>
                  <a:gd name="T11" fmla="*/ 51 h 140"/>
                  <a:gd name="T12" fmla="*/ 6 w 70"/>
                  <a:gd name="T13" fmla="*/ 41 h 140"/>
                  <a:gd name="T14" fmla="*/ 14 w 70"/>
                  <a:gd name="T15" fmla="*/ 37 h 140"/>
                  <a:gd name="T16" fmla="*/ 22 w 70"/>
                  <a:gd name="T17" fmla="*/ 38 h 140"/>
                  <a:gd name="T18" fmla="*/ 20 w 70"/>
                  <a:gd name="T19" fmla="*/ 26 h 140"/>
                  <a:gd name="T20" fmla="*/ 15 w 70"/>
                  <a:gd name="T21" fmla="*/ 20 h 140"/>
                  <a:gd name="T22" fmla="*/ 22 w 70"/>
                  <a:gd name="T23" fmla="*/ 18 h 140"/>
                  <a:gd name="T24" fmla="*/ 28 w 70"/>
                  <a:gd name="T25" fmla="*/ 18 h 140"/>
                  <a:gd name="T26" fmla="*/ 25 w 70"/>
                  <a:gd name="T27" fmla="*/ 9 h 140"/>
                  <a:gd name="T28" fmla="*/ 22 w 70"/>
                  <a:gd name="T29" fmla="*/ 5 h 140"/>
                  <a:gd name="T30" fmla="*/ 29 w 70"/>
                  <a:gd name="T31" fmla="*/ 0 h 140"/>
                  <a:gd name="T32" fmla="*/ 42 w 70"/>
                  <a:gd name="T33" fmla="*/ 17 h 140"/>
                  <a:gd name="T34" fmla="*/ 43 w 70"/>
                  <a:gd name="T35" fmla="*/ 48 h 140"/>
                  <a:gd name="T36" fmla="*/ 70 w 70"/>
                  <a:gd name="T37" fmla="*/ 118 h 140"/>
                  <a:gd name="T38" fmla="*/ 65 w 70"/>
                  <a:gd name="T39" fmla="*/ 134 h 140"/>
                  <a:gd name="T40" fmla="*/ 55 w 70"/>
                  <a:gd name="T41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40">
                    <a:moveTo>
                      <a:pt x="55" y="140"/>
                    </a:moveTo>
                    <a:cubicBezTo>
                      <a:pt x="55" y="140"/>
                      <a:pt x="25" y="95"/>
                      <a:pt x="23" y="90"/>
                    </a:cubicBezTo>
                    <a:cubicBezTo>
                      <a:pt x="21" y="85"/>
                      <a:pt x="16" y="76"/>
                      <a:pt x="13" y="76"/>
                    </a:cubicBezTo>
                    <a:cubicBezTo>
                      <a:pt x="11" y="76"/>
                      <a:pt x="0" y="78"/>
                      <a:pt x="0" y="71"/>
                    </a:cubicBezTo>
                    <a:cubicBezTo>
                      <a:pt x="0" y="63"/>
                      <a:pt x="5" y="62"/>
                      <a:pt x="7" y="60"/>
                    </a:cubicBezTo>
                    <a:cubicBezTo>
                      <a:pt x="9" y="58"/>
                      <a:pt x="10" y="53"/>
                      <a:pt x="8" y="51"/>
                    </a:cubicBezTo>
                    <a:cubicBezTo>
                      <a:pt x="7" y="48"/>
                      <a:pt x="3" y="44"/>
                      <a:pt x="6" y="41"/>
                    </a:cubicBezTo>
                    <a:cubicBezTo>
                      <a:pt x="8" y="38"/>
                      <a:pt x="11" y="35"/>
                      <a:pt x="14" y="37"/>
                    </a:cubicBezTo>
                    <a:cubicBezTo>
                      <a:pt x="16" y="40"/>
                      <a:pt x="21" y="42"/>
                      <a:pt x="22" y="38"/>
                    </a:cubicBezTo>
                    <a:cubicBezTo>
                      <a:pt x="23" y="34"/>
                      <a:pt x="22" y="29"/>
                      <a:pt x="20" y="26"/>
                    </a:cubicBezTo>
                    <a:cubicBezTo>
                      <a:pt x="18" y="24"/>
                      <a:pt x="13" y="23"/>
                      <a:pt x="15" y="20"/>
                    </a:cubicBezTo>
                    <a:cubicBezTo>
                      <a:pt x="17" y="18"/>
                      <a:pt x="20" y="16"/>
                      <a:pt x="22" y="18"/>
                    </a:cubicBezTo>
                    <a:cubicBezTo>
                      <a:pt x="24" y="19"/>
                      <a:pt x="28" y="21"/>
                      <a:pt x="28" y="18"/>
                    </a:cubicBezTo>
                    <a:cubicBezTo>
                      <a:pt x="27" y="16"/>
                      <a:pt x="27" y="11"/>
                      <a:pt x="25" y="9"/>
                    </a:cubicBezTo>
                    <a:cubicBezTo>
                      <a:pt x="24" y="8"/>
                      <a:pt x="22" y="7"/>
                      <a:pt x="22" y="5"/>
                    </a:cubicBezTo>
                    <a:cubicBezTo>
                      <a:pt x="23" y="4"/>
                      <a:pt x="29" y="0"/>
                      <a:pt x="29" y="0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7"/>
                      <a:pt x="41" y="32"/>
                      <a:pt x="43" y="48"/>
                    </a:cubicBezTo>
                    <a:cubicBezTo>
                      <a:pt x="44" y="64"/>
                      <a:pt x="52" y="91"/>
                      <a:pt x="70" y="118"/>
                    </a:cubicBezTo>
                    <a:cubicBezTo>
                      <a:pt x="65" y="134"/>
                      <a:pt x="65" y="134"/>
                      <a:pt x="65" y="134"/>
                    </a:cubicBezTo>
                    <a:lnTo>
                      <a:pt x="55" y="140"/>
                    </a:lnTo>
                    <a:close/>
                  </a:path>
                </a:pathLst>
              </a:custGeom>
              <a:solidFill>
                <a:srgbClr val="816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331"/>
              <p:cNvSpPr/>
              <p:nvPr/>
            </p:nvSpPr>
            <p:spPr bwMode="auto">
              <a:xfrm>
                <a:off x="5157500" y="6439777"/>
                <a:ext cx="118611" cy="287404"/>
              </a:xfrm>
              <a:custGeom>
                <a:avLst/>
                <a:gdLst>
                  <a:gd name="T0" fmla="*/ 11 w 33"/>
                  <a:gd name="T1" fmla="*/ 78 h 80"/>
                  <a:gd name="T2" fmla="*/ 9 w 33"/>
                  <a:gd name="T3" fmla="*/ 78 h 80"/>
                  <a:gd name="T4" fmla="*/ 3 w 33"/>
                  <a:gd name="T5" fmla="*/ 77 h 80"/>
                  <a:gd name="T6" fmla="*/ 0 w 33"/>
                  <a:gd name="T7" fmla="*/ 68 h 80"/>
                  <a:gd name="T8" fmla="*/ 0 w 33"/>
                  <a:gd name="T9" fmla="*/ 67 h 80"/>
                  <a:gd name="T10" fmla="*/ 4 w 33"/>
                  <a:gd name="T11" fmla="*/ 61 h 80"/>
                  <a:gd name="T12" fmla="*/ 8 w 33"/>
                  <a:gd name="T13" fmla="*/ 56 h 80"/>
                  <a:gd name="T14" fmla="*/ 9 w 33"/>
                  <a:gd name="T15" fmla="*/ 53 h 80"/>
                  <a:gd name="T16" fmla="*/ 7 w 33"/>
                  <a:gd name="T17" fmla="*/ 50 h 80"/>
                  <a:gd name="T18" fmla="*/ 5 w 33"/>
                  <a:gd name="T19" fmla="*/ 44 h 80"/>
                  <a:gd name="T20" fmla="*/ 8 w 33"/>
                  <a:gd name="T21" fmla="*/ 38 h 80"/>
                  <a:gd name="T22" fmla="*/ 13 w 33"/>
                  <a:gd name="T23" fmla="*/ 36 h 80"/>
                  <a:gd name="T24" fmla="*/ 19 w 33"/>
                  <a:gd name="T25" fmla="*/ 38 h 80"/>
                  <a:gd name="T26" fmla="*/ 20 w 33"/>
                  <a:gd name="T27" fmla="*/ 38 h 80"/>
                  <a:gd name="T28" fmla="*/ 22 w 33"/>
                  <a:gd name="T29" fmla="*/ 36 h 80"/>
                  <a:gd name="T30" fmla="*/ 15 w 33"/>
                  <a:gd name="T31" fmla="*/ 23 h 80"/>
                  <a:gd name="T32" fmla="*/ 15 w 33"/>
                  <a:gd name="T33" fmla="*/ 20 h 80"/>
                  <a:gd name="T34" fmla="*/ 22 w 33"/>
                  <a:gd name="T35" fmla="*/ 16 h 80"/>
                  <a:gd name="T36" fmla="*/ 28 w 33"/>
                  <a:gd name="T37" fmla="*/ 18 h 80"/>
                  <a:gd name="T38" fmla="*/ 21 w 33"/>
                  <a:gd name="T39" fmla="*/ 7 h 80"/>
                  <a:gd name="T40" fmla="*/ 21 w 33"/>
                  <a:gd name="T41" fmla="*/ 6 h 80"/>
                  <a:gd name="T42" fmla="*/ 22 w 33"/>
                  <a:gd name="T43" fmla="*/ 5 h 80"/>
                  <a:gd name="T44" fmla="*/ 30 w 33"/>
                  <a:gd name="T45" fmla="*/ 0 h 80"/>
                  <a:gd name="T46" fmla="*/ 32 w 33"/>
                  <a:gd name="T47" fmla="*/ 1 h 80"/>
                  <a:gd name="T48" fmla="*/ 32 w 33"/>
                  <a:gd name="T49" fmla="*/ 4 h 80"/>
                  <a:gd name="T50" fmla="*/ 26 w 33"/>
                  <a:gd name="T51" fmla="*/ 7 h 80"/>
                  <a:gd name="T52" fmla="*/ 32 w 33"/>
                  <a:gd name="T53" fmla="*/ 19 h 80"/>
                  <a:gd name="T54" fmla="*/ 31 w 33"/>
                  <a:gd name="T55" fmla="*/ 22 h 80"/>
                  <a:gd name="T56" fmla="*/ 29 w 33"/>
                  <a:gd name="T57" fmla="*/ 23 h 80"/>
                  <a:gd name="T58" fmla="*/ 22 w 33"/>
                  <a:gd name="T59" fmla="*/ 20 h 80"/>
                  <a:gd name="T60" fmla="*/ 19 w 33"/>
                  <a:gd name="T61" fmla="*/ 22 h 80"/>
                  <a:gd name="T62" fmla="*/ 26 w 33"/>
                  <a:gd name="T63" fmla="*/ 36 h 80"/>
                  <a:gd name="T64" fmla="*/ 21 w 33"/>
                  <a:gd name="T65" fmla="*/ 42 h 80"/>
                  <a:gd name="T66" fmla="*/ 19 w 33"/>
                  <a:gd name="T67" fmla="*/ 42 h 80"/>
                  <a:gd name="T68" fmla="*/ 13 w 33"/>
                  <a:gd name="T69" fmla="*/ 40 h 80"/>
                  <a:gd name="T70" fmla="*/ 11 w 33"/>
                  <a:gd name="T71" fmla="*/ 41 h 80"/>
                  <a:gd name="T72" fmla="*/ 9 w 33"/>
                  <a:gd name="T73" fmla="*/ 44 h 80"/>
                  <a:gd name="T74" fmla="*/ 10 w 33"/>
                  <a:gd name="T75" fmla="*/ 48 h 80"/>
                  <a:gd name="T76" fmla="*/ 13 w 33"/>
                  <a:gd name="T77" fmla="*/ 53 h 80"/>
                  <a:gd name="T78" fmla="*/ 12 w 33"/>
                  <a:gd name="T79" fmla="*/ 57 h 80"/>
                  <a:gd name="T80" fmla="*/ 7 w 33"/>
                  <a:gd name="T81" fmla="*/ 64 h 80"/>
                  <a:gd name="T82" fmla="*/ 4 w 33"/>
                  <a:gd name="T83" fmla="*/ 67 h 80"/>
                  <a:gd name="T84" fmla="*/ 4 w 33"/>
                  <a:gd name="T85" fmla="*/ 68 h 80"/>
                  <a:gd name="T86" fmla="*/ 5 w 33"/>
                  <a:gd name="T87" fmla="*/ 74 h 80"/>
                  <a:gd name="T88" fmla="*/ 9 w 33"/>
                  <a:gd name="T89" fmla="*/ 74 h 80"/>
                  <a:gd name="T90" fmla="*/ 11 w 33"/>
                  <a:gd name="T91" fmla="*/ 74 h 80"/>
                  <a:gd name="T92" fmla="*/ 18 w 33"/>
                  <a:gd name="T93" fmla="*/ 77 h 80"/>
                  <a:gd name="T94" fmla="*/ 18 w 33"/>
                  <a:gd name="T95" fmla="*/ 77 h 80"/>
                  <a:gd name="T96" fmla="*/ 18 w 33"/>
                  <a:gd name="T97" fmla="*/ 80 h 80"/>
                  <a:gd name="T98" fmla="*/ 17 w 33"/>
                  <a:gd name="T99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3" h="80">
                    <a:moveTo>
                      <a:pt x="15" y="80"/>
                    </a:moveTo>
                    <a:cubicBezTo>
                      <a:pt x="15" y="79"/>
                      <a:pt x="13" y="78"/>
                      <a:pt x="11" y="78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8"/>
                      <a:pt x="10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7" y="78"/>
                      <a:pt x="5" y="78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1" y="75"/>
                      <a:pt x="0" y="72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8"/>
                      <a:pt x="0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4"/>
                      <a:pt x="2" y="62"/>
                      <a:pt x="4" y="61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6" y="59"/>
                      <a:pt x="8" y="58"/>
                      <a:pt x="8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5"/>
                      <a:pt x="9" y="54"/>
                      <a:pt x="9" y="53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9" y="53"/>
                      <a:pt x="8" y="52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6" y="48"/>
                      <a:pt x="5" y="46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2"/>
                      <a:pt x="6" y="40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10" y="37"/>
                      <a:pt x="11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7" y="36"/>
                      <a:pt x="18" y="39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2" y="38"/>
                      <a:pt x="22" y="38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3"/>
                      <a:pt x="17" y="25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5" y="21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7" y="18"/>
                      <a:pt x="20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4" y="16"/>
                      <a:pt x="26" y="17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5"/>
                      <a:pt x="24" y="10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1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4" y="3"/>
                      <a:pt x="25" y="3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1" y="0"/>
                      <a:pt x="32" y="0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2"/>
                      <a:pt x="33" y="3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9" y="6"/>
                      <a:pt x="27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8" y="10"/>
                      <a:pt x="32" y="14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20"/>
                      <a:pt x="32" y="21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3"/>
                      <a:pt x="30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5" y="22"/>
                      <a:pt x="23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0"/>
                      <a:pt x="21" y="20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2" y="25"/>
                      <a:pt x="26" y="31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9"/>
                      <a:pt x="24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0" y="42"/>
                      <a:pt x="20" y="42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5" y="42"/>
                      <a:pt x="14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2" y="40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9" y="43"/>
                      <a:pt x="9" y="43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5"/>
                      <a:pt x="9" y="46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1" y="50"/>
                      <a:pt x="13" y="50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4"/>
                      <a:pt x="13" y="56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1" y="61"/>
                      <a:pt x="8" y="62"/>
                      <a:pt x="7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5" y="66"/>
                      <a:pt x="4" y="67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72"/>
                      <a:pt x="5" y="73"/>
                      <a:pt x="5" y="74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6" y="74"/>
                      <a:pt x="7" y="74"/>
                      <a:pt x="9" y="74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10" y="74"/>
                      <a:pt x="10" y="74"/>
                      <a:pt x="11" y="74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4" y="74"/>
                      <a:pt x="16" y="75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78"/>
                      <a:pt x="19" y="79"/>
                      <a:pt x="18" y="80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18" y="80"/>
                      <a:pt x="17" y="80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6" y="80"/>
                      <a:pt x="16" y="80"/>
                      <a:pt x="15" y="80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332"/>
              <p:cNvSpPr/>
              <p:nvPr/>
            </p:nvSpPr>
            <p:spPr bwMode="auto">
              <a:xfrm>
                <a:off x="5207681" y="6503644"/>
                <a:ext cx="197685" cy="421222"/>
              </a:xfrm>
              <a:custGeom>
                <a:avLst/>
                <a:gdLst>
                  <a:gd name="T0" fmla="*/ 16 w 55"/>
                  <a:gd name="T1" fmla="*/ 73 h 117"/>
                  <a:gd name="T2" fmla="*/ 12 w 55"/>
                  <a:gd name="T3" fmla="*/ 63 h 117"/>
                  <a:gd name="T4" fmla="*/ 12 w 55"/>
                  <a:gd name="T5" fmla="*/ 61 h 117"/>
                  <a:gd name="T6" fmla="*/ 13 w 55"/>
                  <a:gd name="T7" fmla="*/ 55 h 117"/>
                  <a:gd name="T8" fmla="*/ 13 w 55"/>
                  <a:gd name="T9" fmla="*/ 54 h 117"/>
                  <a:gd name="T10" fmla="*/ 10 w 55"/>
                  <a:gd name="T11" fmla="*/ 52 h 117"/>
                  <a:gd name="T12" fmla="*/ 4 w 55"/>
                  <a:gd name="T13" fmla="*/ 50 h 117"/>
                  <a:gd name="T14" fmla="*/ 0 w 55"/>
                  <a:gd name="T15" fmla="*/ 46 h 117"/>
                  <a:gd name="T16" fmla="*/ 0 w 55"/>
                  <a:gd name="T17" fmla="*/ 44 h 117"/>
                  <a:gd name="T18" fmla="*/ 3 w 55"/>
                  <a:gd name="T19" fmla="*/ 39 h 117"/>
                  <a:gd name="T20" fmla="*/ 9 w 55"/>
                  <a:gd name="T21" fmla="*/ 38 h 117"/>
                  <a:gd name="T22" fmla="*/ 16 w 55"/>
                  <a:gd name="T23" fmla="*/ 37 h 117"/>
                  <a:gd name="T24" fmla="*/ 17 w 55"/>
                  <a:gd name="T25" fmla="*/ 36 h 117"/>
                  <a:gd name="T26" fmla="*/ 14 w 55"/>
                  <a:gd name="T27" fmla="*/ 31 h 117"/>
                  <a:gd name="T28" fmla="*/ 11 w 55"/>
                  <a:gd name="T29" fmla="*/ 25 h 117"/>
                  <a:gd name="T30" fmla="*/ 14 w 55"/>
                  <a:gd name="T31" fmla="*/ 19 h 117"/>
                  <a:gd name="T32" fmla="*/ 23 w 55"/>
                  <a:gd name="T33" fmla="*/ 15 h 117"/>
                  <a:gd name="T34" fmla="*/ 21 w 55"/>
                  <a:gd name="T35" fmla="*/ 12 h 117"/>
                  <a:gd name="T36" fmla="*/ 17 w 55"/>
                  <a:gd name="T37" fmla="*/ 6 h 117"/>
                  <a:gd name="T38" fmla="*/ 17 w 55"/>
                  <a:gd name="T39" fmla="*/ 5 h 117"/>
                  <a:gd name="T40" fmla="*/ 25 w 55"/>
                  <a:gd name="T41" fmla="*/ 0 h 117"/>
                  <a:gd name="T42" fmla="*/ 27 w 55"/>
                  <a:gd name="T43" fmla="*/ 0 h 117"/>
                  <a:gd name="T44" fmla="*/ 29 w 55"/>
                  <a:gd name="T45" fmla="*/ 1 h 117"/>
                  <a:gd name="T46" fmla="*/ 31 w 55"/>
                  <a:gd name="T47" fmla="*/ 4 h 117"/>
                  <a:gd name="T48" fmla="*/ 29 w 55"/>
                  <a:gd name="T49" fmla="*/ 6 h 117"/>
                  <a:gd name="T50" fmla="*/ 27 w 55"/>
                  <a:gd name="T51" fmla="*/ 4 h 117"/>
                  <a:gd name="T52" fmla="*/ 25 w 55"/>
                  <a:gd name="T53" fmla="*/ 4 h 117"/>
                  <a:gd name="T54" fmla="*/ 25 w 55"/>
                  <a:gd name="T55" fmla="*/ 4 h 117"/>
                  <a:gd name="T56" fmla="*/ 21 w 55"/>
                  <a:gd name="T57" fmla="*/ 5 h 117"/>
                  <a:gd name="T58" fmla="*/ 21 w 55"/>
                  <a:gd name="T59" fmla="*/ 6 h 117"/>
                  <a:gd name="T60" fmla="*/ 21 w 55"/>
                  <a:gd name="T61" fmla="*/ 6 h 117"/>
                  <a:gd name="T62" fmla="*/ 21 w 55"/>
                  <a:gd name="T63" fmla="*/ 6 h 117"/>
                  <a:gd name="T64" fmla="*/ 24 w 55"/>
                  <a:gd name="T65" fmla="*/ 10 h 117"/>
                  <a:gd name="T66" fmla="*/ 27 w 55"/>
                  <a:gd name="T67" fmla="*/ 16 h 117"/>
                  <a:gd name="T68" fmla="*/ 25 w 55"/>
                  <a:gd name="T69" fmla="*/ 19 h 117"/>
                  <a:gd name="T70" fmla="*/ 22 w 55"/>
                  <a:gd name="T71" fmla="*/ 20 h 117"/>
                  <a:gd name="T72" fmla="*/ 17 w 55"/>
                  <a:gd name="T73" fmla="*/ 22 h 117"/>
                  <a:gd name="T74" fmla="*/ 15 w 55"/>
                  <a:gd name="T75" fmla="*/ 25 h 117"/>
                  <a:gd name="T76" fmla="*/ 17 w 55"/>
                  <a:gd name="T77" fmla="*/ 29 h 117"/>
                  <a:gd name="T78" fmla="*/ 21 w 55"/>
                  <a:gd name="T79" fmla="*/ 36 h 117"/>
                  <a:gd name="T80" fmla="*/ 20 w 55"/>
                  <a:gd name="T81" fmla="*/ 39 h 117"/>
                  <a:gd name="T82" fmla="*/ 12 w 55"/>
                  <a:gd name="T83" fmla="*/ 42 h 117"/>
                  <a:gd name="T84" fmla="*/ 5 w 55"/>
                  <a:gd name="T85" fmla="*/ 43 h 117"/>
                  <a:gd name="T86" fmla="*/ 4 w 55"/>
                  <a:gd name="T87" fmla="*/ 44 h 117"/>
                  <a:gd name="T88" fmla="*/ 4 w 55"/>
                  <a:gd name="T89" fmla="*/ 45 h 117"/>
                  <a:gd name="T90" fmla="*/ 5 w 55"/>
                  <a:gd name="T91" fmla="*/ 47 h 117"/>
                  <a:gd name="T92" fmla="*/ 9 w 55"/>
                  <a:gd name="T93" fmla="*/ 47 h 117"/>
                  <a:gd name="T94" fmla="*/ 17 w 55"/>
                  <a:gd name="T95" fmla="*/ 53 h 117"/>
                  <a:gd name="T96" fmla="*/ 17 w 55"/>
                  <a:gd name="T97" fmla="*/ 55 h 117"/>
                  <a:gd name="T98" fmla="*/ 16 w 55"/>
                  <a:gd name="T99" fmla="*/ 61 h 117"/>
                  <a:gd name="T100" fmla="*/ 16 w 55"/>
                  <a:gd name="T101" fmla="*/ 62 h 117"/>
                  <a:gd name="T102" fmla="*/ 19 w 55"/>
                  <a:gd name="T103" fmla="*/ 71 h 117"/>
                  <a:gd name="T104" fmla="*/ 55 w 55"/>
                  <a:gd name="T105" fmla="*/ 114 h 117"/>
                  <a:gd name="T106" fmla="*/ 54 w 55"/>
                  <a:gd name="T107" fmla="*/ 117 h 117"/>
                  <a:gd name="T108" fmla="*/ 53 w 55"/>
                  <a:gd name="T109" fmla="*/ 117 h 117"/>
                  <a:gd name="T110" fmla="*/ 51 w 55"/>
                  <a:gd name="T111" fmla="*/ 11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5" h="117">
                    <a:moveTo>
                      <a:pt x="51" y="116"/>
                    </a:moveTo>
                    <a:cubicBezTo>
                      <a:pt x="46" y="99"/>
                      <a:pt x="25" y="89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4" y="70"/>
                      <a:pt x="13" y="66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2" y="62"/>
                      <a:pt x="12" y="62"/>
                      <a:pt x="12" y="61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2" y="59"/>
                      <a:pt x="13" y="56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2" y="52"/>
                      <a:pt x="12" y="52"/>
                      <a:pt x="10" y="52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1"/>
                      <a:pt x="6" y="51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2" y="50"/>
                      <a:pt x="1" y="48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5"/>
                      <a:pt x="0" y="45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2"/>
                      <a:pt x="2" y="40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5" y="38"/>
                      <a:pt x="7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3" y="38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6" y="33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3" y="30"/>
                      <a:pt x="11" y="28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3"/>
                      <a:pt x="12" y="21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8" y="17"/>
                      <a:pt x="22" y="16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2" y="14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1"/>
                      <a:pt x="17" y="9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8" y="1"/>
                      <a:pt x="22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6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8" y="0"/>
                      <a:pt x="28" y="0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1"/>
                      <a:pt x="31" y="2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5"/>
                      <a:pt x="30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8" y="6"/>
                      <a:pt x="27" y="5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6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2" y="4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2" y="8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2"/>
                      <a:pt x="27" y="14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7"/>
                      <a:pt x="26" y="18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4" y="19"/>
                      <a:pt x="23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19" y="21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5" y="24"/>
                      <a:pt x="15" y="24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6"/>
                      <a:pt x="16" y="27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9" y="31"/>
                      <a:pt x="21" y="33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7"/>
                      <a:pt x="20" y="38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8" y="42"/>
                      <a:pt x="15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9" y="42"/>
                      <a:pt x="6" y="42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4" y="43"/>
                      <a:pt x="4" y="43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5" y="46"/>
                      <a:pt x="5" y="46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6" y="47"/>
                      <a:pt x="7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1" y="47"/>
                      <a:pt x="16" y="48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7" y="54"/>
                      <a:pt x="17" y="54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7"/>
                      <a:pt x="16" y="60"/>
                      <a:pt x="16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6" y="65"/>
                      <a:pt x="18" y="68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27" y="86"/>
                      <a:pt x="48" y="96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5"/>
                      <a:pt x="55" y="117"/>
                      <a:pt x="54" y="117"/>
                    </a:cubicBezTo>
                    <a:cubicBezTo>
                      <a:pt x="54" y="117"/>
                      <a:pt x="54" y="117"/>
                      <a:pt x="54" y="117"/>
                    </a:cubicBezTo>
                    <a:cubicBezTo>
                      <a:pt x="53" y="117"/>
                      <a:pt x="53" y="117"/>
                      <a:pt x="53" y="117"/>
                    </a:cubicBezTo>
                    <a:cubicBezTo>
                      <a:pt x="53" y="117"/>
                      <a:pt x="53" y="117"/>
                      <a:pt x="53" y="117"/>
                    </a:cubicBezTo>
                    <a:cubicBezTo>
                      <a:pt x="52" y="117"/>
                      <a:pt x="51" y="117"/>
                      <a:pt x="51" y="11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333"/>
              <p:cNvSpPr/>
              <p:nvPr/>
            </p:nvSpPr>
            <p:spPr bwMode="auto">
              <a:xfrm>
                <a:off x="5276111" y="6608570"/>
                <a:ext cx="39537" cy="82115"/>
              </a:xfrm>
              <a:custGeom>
                <a:avLst/>
                <a:gdLst>
                  <a:gd name="T0" fmla="*/ 8 w 11"/>
                  <a:gd name="T1" fmla="*/ 23 h 23"/>
                  <a:gd name="T2" fmla="*/ 1 w 11"/>
                  <a:gd name="T3" fmla="*/ 18 h 23"/>
                  <a:gd name="T4" fmla="*/ 1 w 11"/>
                  <a:gd name="T5" fmla="*/ 18 h 23"/>
                  <a:gd name="T6" fmla="*/ 0 w 11"/>
                  <a:gd name="T7" fmla="*/ 16 h 23"/>
                  <a:gd name="T8" fmla="*/ 0 w 11"/>
                  <a:gd name="T9" fmla="*/ 16 h 23"/>
                  <a:gd name="T10" fmla="*/ 2 w 11"/>
                  <a:gd name="T11" fmla="*/ 12 h 23"/>
                  <a:gd name="T12" fmla="*/ 2 w 11"/>
                  <a:gd name="T13" fmla="*/ 12 h 23"/>
                  <a:gd name="T14" fmla="*/ 5 w 11"/>
                  <a:gd name="T15" fmla="*/ 10 h 23"/>
                  <a:gd name="T16" fmla="*/ 5 w 11"/>
                  <a:gd name="T17" fmla="*/ 10 h 23"/>
                  <a:gd name="T18" fmla="*/ 6 w 11"/>
                  <a:gd name="T19" fmla="*/ 9 h 23"/>
                  <a:gd name="T20" fmla="*/ 6 w 11"/>
                  <a:gd name="T21" fmla="*/ 9 h 23"/>
                  <a:gd name="T22" fmla="*/ 6 w 11"/>
                  <a:gd name="T23" fmla="*/ 8 h 23"/>
                  <a:gd name="T24" fmla="*/ 6 w 11"/>
                  <a:gd name="T25" fmla="*/ 8 h 23"/>
                  <a:gd name="T26" fmla="*/ 6 w 11"/>
                  <a:gd name="T27" fmla="*/ 6 h 23"/>
                  <a:gd name="T28" fmla="*/ 6 w 11"/>
                  <a:gd name="T29" fmla="*/ 6 h 23"/>
                  <a:gd name="T30" fmla="*/ 6 w 11"/>
                  <a:gd name="T31" fmla="*/ 6 h 23"/>
                  <a:gd name="T32" fmla="*/ 6 w 11"/>
                  <a:gd name="T33" fmla="*/ 6 h 23"/>
                  <a:gd name="T34" fmla="*/ 5 w 11"/>
                  <a:gd name="T35" fmla="*/ 4 h 23"/>
                  <a:gd name="T36" fmla="*/ 5 w 11"/>
                  <a:gd name="T37" fmla="*/ 4 h 23"/>
                  <a:gd name="T38" fmla="*/ 8 w 11"/>
                  <a:gd name="T39" fmla="*/ 0 h 23"/>
                  <a:gd name="T40" fmla="*/ 8 w 11"/>
                  <a:gd name="T41" fmla="*/ 0 h 23"/>
                  <a:gd name="T42" fmla="*/ 11 w 11"/>
                  <a:gd name="T43" fmla="*/ 2 h 23"/>
                  <a:gd name="T44" fmla="*/ 11 w 11"/>
                  <a:gd name="T45" fmla="*/ 2 h 23"/>
                  <a:gd name="T46" fmla="*/ 10 w 11"/>
                  <a:gd name="T47" fmla="*/ 4 h 23"/>
                  <a:gd name="T48" fmla="*/ 10 w 11"/>
                  <a:gd name="T49" fmla="*/ 4 h 23"/>
                  <a:gd name="T50" fmla="*/ 10 w 11"/>
                  <a:gd name="T51" fmla="*/ 6 h 23"/>
                  <a:gd name="T52" fmla="*/ 10 w 11"/>
                  <a:gd name="T53" fmla="*/ 6 h 23"/>
                  <a:gd name="T54" fmla="*/ 10 w 11"/>
                  <a:gd name="T55" fmla="*/ 7 h 23"/>
                  <a:gd name="T56" fmla="*/ 10 w 11"/>
                  <a:gd name="T57" fmla="*/ 7 h 23"/>
                  <a:gd name="T58" fmla="*/ 10 w 11"/>
                  <a:gd name="T59" fmla="*/ 8 h 23"/>
                  <a:gd name="T60" fmla="*/ 10 w 11"/>
                  <a:gd name="T61" fmla="*/ 8 h 23"/>
                  <a:gd name="T62" fmla="*/ 10 w 11"/>
                  <a:gd name="T63" fmla="*/ 9 h 23"/>
                  <a:gd name="T64" fmla="*/ 10 w 11"/>
                  <a:gd name="T65" fmla="*/ 9 h 23"/>
                  <a:gd name="T66" fmla="*/ 9 w 11"/>
                  <a:gd name="T67" fmla="*/ 11 h 23"/>
                  <a:gd name="T68" fmla="*/ 9 w 11"/>
                  <a:gd name="T69" fmla="*/ 11 h 23"/>
                  <a:gd name="T70" fmla="*/ 8 w 11"/>
                  <a:gd name="T71" fmla="*/ 13 h 23"/>
                  <a:gd name="T72" fmla="*/ 8 w 11"/>
                  <a:gd name="T73" fmla="*/ 13 h 23"/>
                  <a:gd name="T74" fmla="*/ 5 w 11"/>
                  <a:gd name="T75" fmla="*/ 15 h 23"/>
                  <a:gd name="T76" fmla="*/ 5 w 11"/>
                  <a:gd name="T77" fmla="*/ 15 h 23"/>
                  <a:gd name="T78" fmla="*/ 4 w 11"/>
                  <a:gd name="T79" fmla="*/ 16 h 23"/>
                  <a:gd name="T80" fmla="*/ 4 w 11"/>
                  <a:gd name="T81" fmla="*/ 16 h 23"/>
                  <a:gd name="T82" fmla="*/ 5 w 11"/>
                  <a:gd name="T83" fmla="*/ 17 h 23"/>
                  <a:gd name="T84" fmla="*/ 5 w 11"/>
                  <a:gd name="T85" fmla="*/ 17 h 23"/>
                  <a:gd name="T86" fmla="*/ 9 w 11"/>
                  <a:gd name="T87" fmla="*/ 19 h 23"/>
                  <a:gd name="T88" fmla="*/ 9 w 11"/>
                  <a:gd name="T89" fmla="*/ 19 h 23"/>
                  <a:gd name="T90" fmla="*/ 9 w 11"/>
                  <a:gd name="T91" fmla="*/ 19 h 23"/>
                  <a:gd name="T92" fmla="*/ 10 w 11"/>
                  <a:gd name="T93" fmla="*/ 22 h 23"/>
                  <a:gd name="T94" fmla="*/ 10 w 11"/>
                  <a:gd name="T95" fmla="*/ 22 h 23"/>
                  <a:gd name="T96" fmla="*/ 8 w 11"/>
                  <a:gd name="T97" fmla="*/ 23 h 23"/>
                  <a:gd name="T98" fmla="*/ 8 w 11"/>
                  <a:gd name="T99" fmla="*/ 23 h 23"/>
                  <a:gd name="T100" fmla="*/ 8 w 11"/>
                  <a:gd name="T10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23">
                    <a:moveTo>
                      <a:pt x="8" y="23"/>
                    </a:moveTo>
                    <a:cubicBezTo>
                      <a:pt x="5" y="23"/>
                      <a:pt x="2" y="21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4"/>
                      <a:pt x="2" y="13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4" y="11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2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8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4"/>
                      <a:pt x="6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5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5" y="16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7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20"/>
                      <a:pt x="10" y="21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3"/>
                      <a:pt x="9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334"/>
              <p:cNvSpPr/>
              <p:nvPr/>
            </p:nvSpPr>
            <p:spPr bwMode="auto">
              <a:xfrm>
                <a:off x="5294359" y="6216241"/>
                <a:ext cx="644758" cy="650840"/>
              </a:xfrm>
              <a:custGeom>
                <a:avLst/>
                <a:gdLst>
                  <a:gd name="T0" fmla="*/ 33 w 179"/>
                  <a:gd name="T1" fmla="*/ 181 h 181"/>
                  <a:gd name="T2" fmla="*/ 8 w 179"/>
                  <a:gd name="T3" fmla="*/ 119 h 181"/>
                  <a:gd name="T4" fmla="*/ 40 w 179"/>
                  <a:gd name="T5" fmla="*/ 27 h 181"/>
                  <a:gd name="T6" fmla="*/ 128 w 179"/>
                  <a:gd name="T7" fmla="*/ 20 h 181"/>
                  <a:gd name="T8" fmla="*/ 179 w 179"/>
                  <a:gd name="T9" fmla="*/ 84 h 181"/>
                  <a:gd name="T10" fmla="*/ 177 w 179"/>
                  <a:gd name="T11" fmla="*/ 126 h 181"/>
                  <a:gd name="T12" fmla="*/ 98 w 179"/>
                  <a:gd name="T13" fmla="*/ 132 h 181"/>
                  <a:gd name="T14" fmla="*/ 33 w 179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81">
                    <a:moveTo>
                      <a:pt x="33" y="181"/>
                    </a:moveTo>
                    <a:cubicBezTo>
                      <a:pt x="33" y="181"/>
                      <a:pt x="15" y="149"/>
                      <a:pt x="8" y="119"/>
                    </a:cubicBezTo>
                    <a:cubicBezTo>
                      <a:pt x="0" y="89"/>
                      <a:pt x="4" y="54"/>
                      <a:pt x="40" y="27"/>
                    </a:cubicBezTo>
                    <a:cubicBezTo>
                      <a:pt x="75" y="0"/>
                      <a:pt x="110" y="9"/>
                      <a:pt x="128" y="20"/>
                    </a:cubicBezTo>
                    <a:cubicBezTo>
                      <a:pt x="146" y="31"/>
                      <a:pt x="170" y="63"/>
                      <a:pt x="179" y="84"/>
                    </a:cubicBezTo>
                    <a:cubicBezTo>
                      <a:pt x="179" y="84"/>
                      <a:pt x="166" y="95"/>
                      <a:pt x="177" y="126"/>
                    </a:cubicBezTo>
                    <a:cubicBezTo>
                      <a:pt x="177" y="126"/>
                      <a:pt x="140" y="114"/>
                      <a:pt x="98" y="132"/>
                    </a:cubicBezTo>
                    <a:cubicBezTo>
                      <a:pt x="56" y="150"/>
                      <a:pt x="37" y="175"/>
                      <a:pt x="33" y="181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335"/>
              <p:cNvSpPr/>
              <p:nvPr/>
            </p:nvSpPr>
            <p:spPr bwMode="auto">
              <a:xfrm>
                <a:off x="5276111" y="6669396"/>
                <a:ext cx="94281" cy="139900"/>
              </a:xfrm>
              <a:custGeom>
                <a:avLst/>
                <a:gdLst>
                  <a:gd name="T0" fmla="*/ 26 w 26"/>
                  <a:gd name="T1" fmla="*/ 31 h 39"/>
                  <a:gd name="T2" fmla="*/ 8 w 26"/>
                  <a:gd name="T3" fmla="*/ 28 h 39"/>
                  <a:gd name="T4" fmla="*/ 14 w 26"/>
                  <a:gd name="T5" fmla="*/ 0 h 39"/>
                  <a:gd name="T6" fmla="*/ 26 w 26"/>
                  <a:gd name="T7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39">
                    <a:moveTo>
                      <a:pt x="26" y="31"/>
                    </a:moveTo>
                    <a:cubicBezTo>
                      <a:pt x="26" y="31"/>
                      <a:pt x="15" y="39"/>
                      <a:pt x="8" y="28"/>
                    </a:cubicBezTo>
                    <a:cubicBezTo>
                      <a:pt x="0" y="18"/>
                      <a:pt x="5" y="7"/>
                      <a:pt x="14" y="0"/>
                    </a:cubicBezTo>
                    <a:cubicBezTo>
                      <a:pt x="14" y="0"/>
                      <a:pt x="21" y="19"/>
                      <a:pt x="26" y="31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336"/>
              <p:cNvSpPr/>
              <p:nvPr/>
            </p:nvSpPr>
            <p:spPr bwMode="auto">
              <a:xfrm>
                <a:off x="5837233" y="6313562"/>
                <a:ext cx="112528" cy="132297"/>
              </a:xfrm>
              <a:custGeom>
                <a:avLst/>
                <a:gdLst>
                  <a:gd name="T0" fmla="*/ 16 w 31"/>
                  <a:gd name="T1" fmla="*/ 37 h 37"/>
                  <a:gd name="T2" fmla="*/ 28 w 31"/>
                  <a:gd name="T3" fmla="*/ 24 h 37"/>
                  <a:gd name="T4" fmla="*/ 0 w 31"/>
                  <a:gd name="T5" fmla="*/ 13 h 37"/>
                  <a:gd name="T6" fmla="*/ 16 w 31"/>
                  <a:gd name="T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37">
                    <a:moveTo>
                      <a:pt x="16" y="37"/>
                    </a:moveTo>
                    <a:cubicBezTo>
                      <a:pt x="16" y="37"/>
                      <a:pt x="31" y="37"/>
                      <a:pt x="28" y="24"/>
                    </a:cubicBezTo>
                    <a:cubicBezTo>
                      <a:pt x="24" y="10"/>
                      <a:pt x="6" y="0"/>
                      <a:pt x="0" y="13"/>
                    </a:cubicBezTo>
                    <a:cubicBezTo>
                      <a:pt x="0" y="13"/>
                      <a:pt x="12" y="31"/>
                      <a:pt x="16" y="37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337"/>
              <p:cNvSpPr/>
              <p:nvPr/>
            </p:nvSpPr>
            <p:spPr bwMode="auto">
              <a:xfrm>
                <a:off x="5305003" y="6242092"/>
                <a:ext cx="640196" cy="632593"/>
              </a:xfrm>
              <a:custGeom>
                <a:avLst/>
                <a:gdLst>
                  <a:gd name="T0" fmla="*/ 29 w 178"/>
                  <a:gd name="T1" fmla="*/ 175 h 176"/>
                  <a:gd name="T2" fmla="*/ 0 w 178"/>
                  <a:gd name="T3" fmla="*/ 88 h 176"/>
                  <a:gd name="T4" fmla="*/ 0 w 178"/>
                  <a:gd name="T5" fmla="*/ 88 h 176"/>
                  <a:gd name="T6" fmla="*/ 40 w 178"/>
                  <a:gd name="T7" fmla="*/ 15 h 176"/>
                  <a:gd name="T8" fmla="*/ 40 w 178"/>
                  <a:gd name="T9" fmla="*/ 15 h 176"/>
                  <a:gd name="T10" fmla="*/ 86 w 178"/>
                  <a:gd name="T11" fmla="*/ 0 h 176"/>
                  <a:gd name="T12" fmla="*/ 86 w 178"/>
                  <a:gd name="T13" fmla="*/ 0 h 176"/>
                  <a:gd name="T14" fmla="*/ 178 w 178"/>
                  <a:gd name="T15" fmla="*/ 76 h 176"/>
                  <a:gd name="T16" fmla="*/ 178 w 178"/>
                  <a:gd name="T17" fmla="*/ 76 h 176"/>
                  <a:gd name="T18" fmla="*/ 176 w 178"/>
                  <a:gd name="T19" fmla="*/ 79 h 176"/>
                  <a:gd name="T20" fmla="*/ 176 w 178"/>
                  <a:gd name="T21" fmla="*/ 79 h 176"/>
                  <a:gd name="T22" fmla="*/ 174 w 178"/>
                  <a:gd name="T23" fmla="*/ 78 h 176"/>
                  <a:gd name="T24" fmla="*/ 174 w 178"/>
                  <a:gd name="T25" fmla="*/ 78 h 176"/>
                  <a:gd name="T26" fmla="*/ 151 w 178"/>
                  <a:gd name="T27" fmla="*/ 41 h 176"/>
                  <a:gd name="T28" fmla="*/ 151 w 178"/>
                  <a:gd name="T29" fmla="*/ 41 h 176"/>
                  <a:gd name="T30" fmla="*/ 86 w 178"/>
                  <a:gd name="T31" fmla="*/ 4 h 176"/>
                  <a:gd name="T32" fmla="*/ 86 w 178"/>
                  <a:gd name="T33" fmla="*/ 4 h 176"/>
                  <a:gd name="T34" fmla="*/ 42 w 178"/>
                  <a:gd name="T35" fmla="*/ 18 h 176"/>
                  <a:gd name="T36" fmla="*/ 42 w 178"/>
                  <a:gd name="T37" fmla="*/ 18 h 176"/>
                  <a:gd name="T38" fmla="*/ 4 w 178"/>
                  <a:gd name="T39" fmla="*/ 88 h 176"/>
                  <a:gd name="T40" fmla="*/ 4 w 178"/>
                  <a:gd name="T41" fmla="*/ 88 h 176"/>
                  <a:gd name="T42" fmla="*/ 33 w 178"/>
                  <a:gd name="T43" fmla="*/ 173 h 176"/>
                  <a:gd name="T44" fmla="*/ 33 w 178"/>
                  <a:gd name="T45" fmla="*/ 173 h 176"/>
                  <a:gd name="T46" fmla="*/ 32 w 178"/>
                  <a:gd name="T47" fmla="*/ 176 h 176"/>
                  <a:gd name="T48" fmla="*/ 32 w 178"/>
                  <a:gd name="T49" fmla="*/ 176 h 176"/>
                  <a:gd name="T50" fmla="*/ 31 w 178"/>
                  <a:gd name="T51" fmla="*/ 176 h 176"/>
                  <a:gd name="T52" fmla="*/ 31 w 178"/>
                  <a:gd name="T53" fmla="*/ 176 h 176"/>
                  <a:gd name="T54" fmla="*/ 29 w 178"/>
                  <a:gd name="T55" fmla="*/ 17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8" h="176">
                    <a:moveTo>
                      <a:pt x="29" y="175"/>
                    </a:moveTo>
                    <a:cubicBezTo>
                      <a:pt x="24" y="167"/>
                      <a:pt x="0" y="12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62"/>
                      <a:pt x="10" y="3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57" y="4"/>
                      <a:pt x="72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145" y="0"/>
                      <a:pt x="177" y="76"/>
                      <a:pt x="178" y="76"/>
                    </a:cubicBezTo>
                    <a:cubicBezTo>
                      <a:pt x="178" y="76"/>
                      <a:pt x="178" y="76"/>
                      <a:pt x="178" y="76"/>
                    </a:cubicBezTo>
                    <a:cubicBezTo>
                      <a:pt x="178" y="77"/>
                      <a:pt x="177" y="78"/>
                      <a:pt x="176" y="79"/>
                    </a:cubicBezTo>
                    <a:cubicBezTo>
                      <a:pt x="176" y="79"/>
                      <a:pt x="176" y="79"/>
                      <a:pt x="176" y="79"/>
                    </a:cubicBezTo>
                    <a:cubicBezTo>
                      <a:pt x="175" y="79"/>
                      <a:pt x="174" y="79"/>
                      <a:pt x="174" y="78"/>
                    </a:cubicBezTo>
                    <a:cubicBezTo>
                      <a:pt x="174" y="78"/>
                      <a:pt x="174" y="78"/>
                      <a:pt x="174" y="78"/>
                    </a:cubicBezTo>
                    <a:cubicBezTo>
                      <a:pt x="174" y="78"/>
                      <a:pt x="166" y="59"/>
                      <a:pt x="151" y="41"/>
                    </a:cubicBezTo>
                    <a:cubicBezTo>
                      <a:pt x="151" y="41"/>
                      <a:pt x="151" y="41"/>
                      <a:pt x="151" y="41"/>
                    </a:cubicBezTo>
                    <a:cubicBezTo>
                      <a:pt x="136" y="22"/>
                      <a:pt x="114" y="4"/>
                      <a:pt x="86" y="4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73" y="4"/>
                      <a:pt x="59" y="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13" y="37"/>
                      <a:pt x="4" y="63"/>
                      <a:pt x="4" y="88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4" y="127"/>
                      <a:pt x="27" y="165"/>
                      <a:pt x="33" y="173"/>
                    </a:cubicBezTo>
                    <a:cubicBezTo>
                      <a:pt x="33" y="173"/>
                      <a:pt x="33" y="173"/>
                      <a:pt x="33" y="173"/>
                    </a:cubicBezTo>
                    <a:cubicBezTo>
                      <a:pt x="33" y="174"/>
                      <a:pt x="33" y="175"/>
                      <a:pt x="32" y="176"/>
                    </a:cubicBezTo>
                    <a:cubicBezTo>
                      <a:pt x="32" y="176"/>
                      <a:pt x="32" y="176"/>
                      <a:pt x="32" y="176"/>
                    </a:cubicBezTo>
                    <a:cubicBezTo>
                      <a:pt x="32" y="176"/>
                      <a:pt x="31" y="176"/>
                      <a:pt x="31" y="176"/>
                    </a:cubicBezTo>
                    <a:cubicBezTo>
                      <a:pt x="31" y="176"/>
                      <a:pt x="31" y="176"/>
                      <a:pt x="31" y="176"/>
                    </a:cubicBezTo>
                    <a:cubicBezTo>
                      <a:pt x="30" y="176"/>
                      <a:pt x="30" y="176"/>
                      <a:pt x="29" y="175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338"/>
              <p:cNvSpPr/>
              <p:nvPr/>
            </p:nvSpPr>
            <p:spPr bwMode="auto">
              <a:xfrm>
                <a:off x="5831150" y="6331810"/>
                <a:ext cx="118611" cy="121652"/>
              </a:xfrm>
              <a:custGeom>
                <a:avLst/>
                <a:gdLst>
                  <a:gd name="T0" fmla="*/ 20 w 33"/>
                  <a:gd name="T1" fmla="*/ 32 h 34"/>
                  <a:gd name="T2" fmla="*/ 21 w 33"/>
                  <a:gd name="T3" fmla="*/ 30 h 34"/>
                  <a:gd name="T4" fmla="*/ 21 w 33"/>
                  <a:gd name="T5" fmla="*/ 30 h 34"/>
                  <a:gd name="T6" fmla="*/ 29 w 33"/>
                  <a:gd name="T7" fmla="*/ 22 h 34"/>
                  <a:gd name="T8" fmla="*/ 29 w 33"/>
                  <a:gd name="T9" fmla="*/ 22 h 34"/>
                  <a:gd name="T10" fmla="*/ 22 w 33"/>
                  <a:gd name="T11" fmla="*/ 10 h 34"/>
                  <a:gd name="T12" fmla="*/ 22 w 33"/>
                  <a:gd name="T13" fmla="*/ 10 h 34"/>
                  <a:gd name="T14" fmla="*/ 10 w 33"/>
                  <a:gd name="T15" fmla="*/ 4 h 34"/>
                  <a:gd name="T16" fmla="*/ 10 w 33"/>
                  <a:gd name="T17" fmla="*/ 4 h 34"/>
                  <a:gd name="T18" fmla="*/ 4 w 33"/>
                  <a:gd name="T19" fmla="*/ 8 h 34"/>
                  <a:gd name="T20" fmla="*/ 4 w 33"/>
                  <a:gd name="T21" fmla="*/ 8 h 34"/>
                  <a:gd name="T22" fmla="*/ 1 w 33"/>
                  <a:gd name="T23" fmla="*/ 9 h 34"/>
                  <a:gd name="T24" fmla="*/ 1 w 33"/>
                  <a:gd name="T25" fmla="*/ 9 h 34"/>
                  <a:gd name="T26" fmla="*/ 0 w 33"/>
                  <a:gd name="T27" fmla="*/ 6 h 34"/>
                  <a:gd name="T28" fmla="*/ 0 w 33"/>
                  <a:gd name="T29" fmla="*/ 6 h 34"/>
                  <a:gd name="T30" fmla="*/ 10 w 33"/>
                  <a:gd name="T31" fmla="*/ 0 h 34"/>
                  <a:gd name="T32" fmla="*/ 10 w 33"/>
                  <a:gd name="T33" fmla="*/ 0 h 34"/>
                  <a:gd name="T34" fmla="*/ 33 w 33"/>
                  <a:gd name="T35" fmla="*/ 22 h 34"/>
                  <a:gd name="T36" fmla="*/ 33 w 33"/>
                  <a:gd name="T37" fmla="*/ 22 h 34"/>
                  <a:gd name="T38" fmla="*/ 22 w 33"/>
                  <a:gd name="T39" fmla="*/ 34 h 34"/>
                  <a:gd name="T40" fmla="*/ 22 w 33"/>
                  <a:gd name="T41" fmla="*/ 34 h 34"/>
                  <a:gd name="T42" fmla="*/ 22 w 33"/>
                  <a:gd name="T43" fmla="*/ 34 h 34"/>
                  <a:gd name="T44" fmla="*/ 22 w 33"/>
                  <a:gd name="T45" fmla="*/ 34 h 34"/>
                  <a:gd name="T46" fmla="*/ 22 w 33"/>
                  <a:gd name="T47" fmla="*/ 34 h 34"/>
                  <a:gd name="T48" fmla="*/ 20 w 33"/>
                  <a:gd name="T4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" h="34">
                    <a:moveTo>
                      <a:pt x="20" y="32"/>
                    </a:moveTo>
                    <a:cubicBezTo>
                      <a:pt x="20" y="31"/>
                      <a:pt x="20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7" y="28"/>
                      <a:pt x="28" y="25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19"/>
                      <a:pt x="26" y="14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7"/>
                      <a:pt x="14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4"/>
                      <a:pt x="6" y="5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2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2"/>
                      <a:pt x="7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1" y="1"/>
                      <a:pt x="32" y="1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7"/>
                      <a:pt x="29" y="32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1" y="34"/>
                      <a:pt x="20" y="33"/>
                      <a:pt x="20" y="3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339"/>
              <p:cNvSpPr/>
              <p:nvPr/>
            </p:nvSpPr>
            <p:spPr bwMode="auto">
              <a:xfrm>
                <a:off x="5283714" y="6666355"/>
                <a:ext cx="89719" cy="129256"/>
              </a:xfrm>
              <a:custGeom>
                <a:avLst/>
                <a:gdLst>
                  <a:gd name="T0" fmla="*/ 2 w 25"/>
                  <a:gd name="T1" fmla="*/ 27 h 36"/>
                  <a:gd name="T2" fmla="*/ 0 w 25"/>
                  <a:gd name="T3" fmla="*/ 18 h 36"/>
                  <a:gd name="T4" fmla="*/ 0 w 25"/>
                  <a:gd name="T5" fmla="*/ 18 h 36"/>
                  <a:gd name="T6" fmla="*/ 12 w 25"/>
                  <a:gd name="T7" fmla="*/ 0 h 36"/>
                  <a:gd name="T8" fmla="*/ 12 w 25"/>
                  <a:gd name="T9" fmla="*/ 0 h 36"/>
                  <a:gd name="T10" fmla="*/ 14 w 25"/>
                  <a:gd name="T11" fmla="*/ 1 h 36"/>
                  <a:gd name="T12" fmla="*/ 14 w 25"/>
                  <a:gd name="T13" fmla="*/ 1 h 36"/>
                  <a:gd name="T14" fmla="*/ 13 w 25"/>
                  <a:gd name="T15" fmla="*/ 4 h 36"/>
                  <a:gd name="T16" fmla="*/ 13 w 25"/>
                  <a:gd name="T17" fmla="*/ 4 h 36"/>
                  <a:gd name="T18" fmla="*/ 4 w 25"/>
                  <a:gd name="T19" fmla="*/ 18 h 36"/>
                  <a:gd name="T20" fmla="*/ 4 w 25"/>
                  <a:gd name="T21" fmla="*/ 18 h 36"/>
                  <a:gd name="T22" fmla="*/ 6 w 25"/>
                  <a:gd name="T23" fmla="*/ 25 h 36"/>
                  <a:gd name="T24" fmla="*/ 6 w 25"/>
                  <a:gd name="T25" fmla="*/ 25 h 36"/>
                  <a:gd name="T26" fmla="*/ 15 w 25"/>
                  <a:gd name="T27" fmla="*/ 32 h 36"/>
                  <a:gd name="T28" fmla="*/ 15 w 25"/>
                  <a:gd name="T29" fmla="*/ 32 h 36"/>
                  <a:gd name="T30" fmla="*/ 20 w 25"/>
                  <a:gd name="T31" fmla="*/ 31 h 36"/>
                  <a:gd name="T32" fmla="*/ 20 w 25"/>
                  <a:gd name="T33" fmla="*/ 31 h 36"/>
                  <a:gd name="T34" fmla="*/ 22 w 25"/>
                  <a:gd name="T35" fmla="*/ 30 h 36"/>
                  <a:gd name="T36" fmla="*/ 22 w 25"/>
                  <a:gd name="T37" fmla="*/ 30 h 36"/>
                  <a:gd name="T38" fmla="*/ 25 w 25"/>
                  <a:gd name="T39" fmla="*/ 31 h 36"/>
                  <a:gd name="T40" fmla="*/ 25 w 25"/>
                  <a:gd name="T41" fmla="*/ 31 h 36"/>
                  <a:gd name="T42" fmla="*/ 24 w 25"/>
                  <a:gd name="T43" fmla="*/ 34 h 36"/>
                  <a:gd name="T44" fmla="*/ 24 w 25"/>
                  <a:gd name="T45" fmla="*/ 34 h 36"/>
                  <a:gd name="T46" fmla="*/ 15 w 25"/>
                  <a:gd name="T47" fmla="*/ 36 h 36"/>
                  <a:gd name="T48" fmla="*/ 15 w 25"/>
                  <a:gd name="T49" fmla="*/ 36 h 36"/>
                  <a:gd name="T50" fmla="*/ 15 w 25"/>
                  <a:gd name="T51" fmla="*/ 36 h 36"/>
                  <a:gd name="T52" fmla="*/ 15 w 25"/>
                  <a:gd name="T53" fmla="*/ 36 h 36"/>
                  <a:gd name="T54" fmla="*/ 2 w 25"/>
                  <a:gd name="T55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5" h="36">
                    <a:moveTo>
                      <a:pt x="2" y="27"/>
                    </a:moveTo>
                    <a:cubicBezTo>
                      <a:pt x="1" y="24"/>
                      <a:pt x="0" y="20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7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2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5"/>
                      <a:pt x="4" y="10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20"/>
                      <a:pt x="5" y="23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8" y="31"/>
                      <a:pt x="12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2"/>
                      <a:pt x="18" y="32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31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3" y="30"/>
                      <a:pt x="24" y="30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2"/>
                      <a:pt x="25" y="33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0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0" y="36"/>
                      <a:pt x="5" y="34"/>
                      <a:pt x="2" y="2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340"/>
              <p:cNvSpPr/>
              <p:nvPr/>
            </p:nvSpPr>
            <p:spPr bwMode="auto">
              <a:xfrm>
                <a:off x="5496606" y="6763676"/>
                <a:ext cx="71471" cy="45620"/>
              </a:xfrm>
              <a:custGeom>
                <a:avLst/>
                <a:gdLst>
                  <a:gd name="T0" fmla="*/ 1 w 20"/>
                  <a:gd name="T1" fmla="*/ 12 h 13"/>
                  <a:gd name="T2" fmla="*/ 0 w 20"/>
                  <a:gd name="T3" fmla="*/ 9 h 13"/>
                  <a:gd name="T4" fmla="*/ 0 w 20"/>
                  <a:gd name="T5" fmla="*/ 9 h 13"/>
                  <a:gd name="T6" fmla="*/ 3 w 20"/>
                  <a:gd name="T7" fmla="*/ 8 h 13"/>
                  <a:gd name="T8" fmla="*/ 3 w 20"/>
                  <a:gd name="T9" fmla="*/ 8 h 13"/>
                  <a:gd name="T10" fmla="*/ 6 w 20"/>
                  <a:gd name="T11" fmla="*/ 9 h 13"/>
                  <a:gd name="T12" fmla="*/ 6 w 20"/>
                  <a:gd name="T13" fmla="*/ 9 h 13"/>
                  <a:gd name="T14" fmla="*/ 13 w 20"/>
                  <a:gd name="T15" fmla="*/ 7 h 13"/>
                  <a:gd name="T16" fmla="*/ 13 w 20"/>
                  <a:gd name="T17" fmla="*/ 7 h 13"/>
                  <a:gd name="T18" fmla="*/ 16 w 20"/>
                  <a:gd name="T19" fmla="*/ 2 h 13"/>
                  <a:gd name="T20" fmla="*/ 16 w 20"/>
                  <a:gd name="T21" fmla="*/ 2 h 13"/>
                  <a:gd name="T22" fmla="*/ 16 w 20"/>
                  <a:gd name="T23" fmla="*/ 2 h 13"/>
                  <a:gd name="T24" fmla="*/ 18 w 20"/>
                  <a:gd name="T25" fmla="*/ 1 h 13"/>
                  <a:gd name="T26" fmla="*/ 18 w 20"/>
                  <a:gd name="T27" fmla="*/ 1 h 13"/>
                  <a:gd name="T28" fmla="*/ 20 w 20"/>
                  <a:gd name="T29" fmla="*/ 3 h 13"/>
                  <a:gd name="T30" fmla="*/ 20 w 20"/>
                  <a:gd name="T31" fmla="*/ 3 h 13"/>
                  <a:gd name="T32" fmla="*/ 6 w 20"/>
                  <a:gd name="T33" fmla="*/ 13 h 13"/>
                  <a:gd name="T34" fmla="*/ 6 w 20"/>
                  <a:gd name="T35" fmla="*/ 13 h 13"/>
                  <a:gd name="T36" fmla="*/ 1 w 20"/>
                  <a:gd name="T37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3">
                    <a:moveTo>
                      <a:pt x="1" y="12"/>
                    </a:moveTo>
                    <a:cubicBezTo>
                      <a:pt x="0" y="11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8" y="9"/>
                      <a:pt x="11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6" y="4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7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9" y="1"/>
                      <a:pt x="20" y="1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9"/>
                      <a:pt x="12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3"/>
                      <a:pt x="2" y="13"/>
                      <a:pt x="1" y="1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341"/>
              <p:cNvSpPr/>
              <p:nvPr/>
            </p:nvSpPr>
            <p:spPr bwMode="auto">
              <a:xfrm>
                <a:off x="5444903" y="6666355"/>
                <a:ext cx="76033" cy="71471"/>
              </a:xfrm>
              <a:custGeom>
                <a:avLst/>
                <a:gdLst>
                  <a:gd name="T0" fmla="*/ 14 w 21"/>
                  <a:gd name="T1" fmla="*/ 17 h 20"/>
                  <a:gd name="T2" fmla="*/ 18 w 21"/>
                  <a:gd name="T3" fmla="*/ 7 h 20"/>
                  <a:gd name="T4" fmla="*/ 4 w 21"/>
                  <a:gd name="T5" fmla="*/ 5 h 20"/>
                  <a:gd name="T6" fmla="*/ 14 w 21"/>
                  <a:gd name="T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0">
                    <a:moveTo>
                      <a:pt x="14" y="17"/>
                    </a:moveTo>
                    <a:cubicBezTo>
                      <a:pt x="14" y="17"/>
                      <a:pt x="21" y="14"/>
                      <a:pt x="18" y="7"/>
                    </a:cubicBezTo>
                    <a:cubicBezTo>
                      <a:pt x="14" y="1"/>
                      <a:pt x="7" y="0"/>
                      <a:pt x="4" y="5"/>
                    </a:cubicBezTo>
                    <a:cubicBezTo>
                      <a:pt x="0" y="11"/>
                      <a:pt x="6" y="20"/>
                      <a:pt x="14" y="1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342"/>
              <p:cNvSpPr/>
              <p:nvPr/>
            </p:nvSpPr>
            <p:spPr bwMode="auto">
              <a:xfrm>
                <a:off x="5673002" y="6337893"/>
                <a:ext cx="121652" cy="126214"/>
              </a:xfrm>
              <a:custGeom>
                <a:avLst/>
                <a:gdLst>
                  <a:gd name="T0" fmla="*/ 24 w 34"/>
                  <a:gd name="T1" fmla="*/ 26 h 35"/>
                  <a:gd name="T2" fmla="*/ 26 w 34"/>
                  <a:gd name="T3" fmla="*/ 8 h 35"/>
                  <a:gd name="T4" fmla="*/ 1 w 34"/>
                  <a:gd name="T5" fmla="*/ 19 h 35"/>
                  <a:gd name="T6" fmla="*/ 24 w 34"/>
                  <a:gd name="T7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35">
                    <a:moveTo>
                      <a:pt x="24" y="26"/>
                    </a:moveTo>
                    <a:cubicBezTo>
                      <a:pt x="24" y="26"/>
                      <a:pt x="34" y="17"/>
                      <a:pt x="26" y="8"/>
                    </a:cubicBezTo>
                    <a:cubicBezTo>
                      <a:pt x="19" y="0"/>
                      <a:pt x="0" y="2"/>
                      <a:pt x="1" y="19"/>
                    </a:cubicBezTo>
                    <a:cubicBezTo>
                      <a:pt x="1" y="35"/>
                      <a:pt x="18" y="33"/>
                      <a:pt x="24" y="26"/>
                    </a:cubicBezTo>
                    <a:close/>
                  </a:path>
                </a:pathLst>
              </a:custGeom>
              <a:solidFill>
                <a:srgbClr val="F9A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343"/>
              <p:cNvSpPr/>
              <p:nvPr/>
            </p:nvSpPr>
            <p:spPr bwMode="auto">
              <a:xfrm>
                <a:off x="5381036" y="6511248"/>
                <a:ext cx="118611" cy="126214"/>
              </a:xfrm>
              <a:custGeom>
                <a:avLst/>
                <a:gdLst>
                  <a:gd name="T0" fmla="*/ 23 w 33"/>
                  <a:gd name="T1" fmla="*/ 27 h 35"/>
                  <a:gd name="T2" fmla="*/ 26 w 33"/>
                  <a:gd name="T3" fmla="*/ 9 h 35"/>
                  <a:gd name="T4" fmla="*/ 0 w 33"/>
                  <a:gd name="T5" fmla="*/ 19 h 35"/>
                  <a:gd name="T6" fmla="*/ 23 w 33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35">
                    <a:moveTo>
                      <a:pt x="23" y="27"/>
                    </a:moveTo>
                    <a:cubicBezTo>
                      <a:pt x="23" y="27"/>
                      <a:pt x="33" y="18"/>
                      <a:pt x="26" y="9"/>
                    </a:cubicBezTo>
                    <a:cubicBezTo>
                      <a:pt x="18" y="0"/>
                      <a:pt x="0" y="3"/>
                      <a:pt x="0" y="19"/>
                    </a:cubicBezTo>
                    <a:cubicBezTo>
                      <a:pt x="1" y="35"/>
                      <a:pt x="18" y="33"/>
                      <a:pt x="23" y="27"/>
                    </a:cubicBezTo>
                    <a:close/>
                  </a:path>
                </a:pathLst>
              </a:custGeom>
              <a:solidFill>
                <a:srgbClr val="F9A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344"/>
              <p:cNvSpPr/>
              <p:nvPr/>
            </p:nvSpPr>
            <p:spPr bwMode="auto">
              <a:xfrm>
                <a:off x="5812902" y="6553826"/>
                <a:ext cx="71471" cy="47140"/>
              </a:xfrm>
              <a:custGeom>
                <a:avLst/>
                <a:gdLst>
                  <a:gd name="T0" fmla="*/ 1 w 20"/>
                  <a:gd name="T1" fmla="*/ 11 h 13"/>
                  <a:gd name="T2" fmla="*/ 1 w 20"/>
                  <a:gd name="T3" fmla="*/ 9 h 13"/>
                  <a:gd name="T4" fmla="*/ 1 w 20"/>
                  <a:gd name="T5" fmla="*/ 9 h 13"/>
                  <a:gd name="T6" fmla="*/ 4 w 20"/>
                  <a:gd name="T7" fmla="*/ 8 h 13"/>
                  <a:gd name="T8" fmla="*/ 4 w 20"/>
                  <a:gd name="T9" fmla="*/ 8 h 13"/>
                  <a:gd name="T10" fmla="*/ 6 w 20"/>
                  <a:gd name="T11" fmla="*/ 9 h 13"/>
                  <a:gd name="T12" fmla="*/ 6 w 20"/>
                  <a:gd name="T13" fmla="*/ 9 h 13"/>
                  <a:gd name="T14" fmla="*/ 13 w 20"/>
                  <a:gd name="T15" fmla="*/ 7 h 13"/>
                  <a:gd name="T16" fmla="*/ 13 w 20"/>
                  <a:gd name="T17" fmla="*/ 7 h 13"/>
                  <a:gd name="T18" fmla="*/ 16 w 20"/>
                  <a:gd name="T19" fmla="*/ 2 h 13"/>
                  <a:gd name="T20" fmla="*/ 16 w 20"/>
                  <a:gd name="T21" fmla="*/ 2 h 13"/>
                  <a:gd name="T22" fmla="*/ 16 w 20"/>
                  <a:gd name="T23" fmla="*/ 2 h 13"/>
                  <a:gd name="T24" fmla="*/ 18 w 20"/>
                  <a:gd name="T25" fmla="*/ 0 h 13"/>
                  <a:gd name="T26" fmla="*/ 18 w 20"/>
                  <a:gd name="T27" fmla="*/ 0 h 13"/>
                  <a:gd name="T28" fmla="*/ 20 w 20"/>
                  <a:gd name="T29" fmla="*/ 2 h 13"/>
                  <a:gd name="T30" fmla="*/ 20 w 20"/>
                  <a:gd name="T31" fmla="*/ 2 h 13"/>
                  <a:gd name="T32" fmla="*/ 6 w 20"/>
                  <a:gd name="T33" fmla="*/ 13 h 13"/>
                  <a:gd name="T34" fmla="*/ 6 w 20"/>
                  <a:gd name="T35" fmla="*/ 13 h 13"/>
                  <a:gd name="T36" fmla="*/ 1 w 20"/>
                  <a:gd name="T3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3">
                    <a:moveTo>
                      <a:pt x="1" y="11"/>
                    </a:moveTo>
                    <a:cubicBezTo>
                      <a:pt x="0" y="11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3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8" y="9"/>
                      <a:pt x="11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7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8"/>
                      <a:pt x="12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3" y="12"/>
                      <a:pt x="1" y="1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345"/>
              <p:cNvSpPr/>
              <p:nvPr/>
            </p:nvSpPr>
            <p:spPr bwMode="auto">
              <a:xfrm>
                <a:off x="5765762" y="6456504"/>
                <a:ext cx="71471" cy="72991"/>
              </a:xfrm>
              <a:custGeom>
                <a:avLst/>
                <a:gdLst>
                  <a:gd name="T0" fmla="*/ 13 w 20"/>
                  <a:gd name="T1" fmla="*/ 17 h 20"/>
                  <a:gd name="T2" fmla="*/ 17 w 20"/>
                  <a:gd name="T3" fmla="*/ 7 h 20"/>
                  <a:gd name="T4" fmla="*/ 3 w 20"/>
                  <a:gd name="T5" fmla="*/ 5 h 20"/>
                  <a:gd name="T6" fmla="*/ 13 w 20"/>
                  <a:gd name="T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3" y="17"/>
                    </a:moveTo>
                    <a:cubicBezTo>
                      <a:pt x="13" y="17"/>
                      <a:pt x="20" y="14"/>
                      <a:pt x="17" y="7"/>
                    </a:cubicBezTo>
                    <a:cubicBezTo>
                      <a:pt x="14" y="1"/>
                      <a:pt x="6" y="0"/>
                      <a:pt x="3" y="5"/>
                    </a:cubicBezTo>
                    <a:cubicBezTo>
                      <a:pt x="0" y="10"/>
                      <a:pt x="6" y="20"/>
                      <a:pt x="13" y="1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46"/>
              <p:cNvSpPr/>
              <p:nvPr/>
            </p:nvSpPr>
            <p:spPr bwMode="auto">
              <a:xfrm>
                <a:off x="5618258" y="6485397"/>
                <a:ext cx="57785" cy="126214"/>
              </a:xfrm>
              <a:custGeom>
                <a:avLst/>
                <a:gdLst>
                  <a:gd name="T0" fmla="*/ 13 w 16"/>
                  <a:gd name="T1" fmla="*/ 34 h 35"/>
                  <a:gd name="T2" fmla="*/ 0 w 16"/>
                  <a:gd name="T3" fmla="*/ 15 h 35"/>
                  <a:gd name="T4" fmla="*/ 0 w 16"/>
                  <a:gd name="T5" fmla="*/ 15 h 35"/>
                  <a:gd name="T6" fmla="*/ 0 w 16"/>
                  <a:gd name="T7" fmla="*/ 13 h 35"/>
                  <a:gd name="T8" fmla="*/ 0 w 16"/>
                  <a:gd name="T9" fmla="*/ 13 h 35"/>
                  <a:gd name="T10" fmla="*/ 2 w 16"/>
                  <a:gd name="T11" fmla="*/ 12 h 35"/>
                  <a:gd name="T12" fmla="*/ 2 w 16"/>
                  <a:gd name="T13" fmla="*/ 12 h 35"/>
                  <a:gd name="T14" fmla="*/ 2 w 16"/>
                  <a:gd name="T15" fmla="*/ 12 h 35"/>
                  <a:gd name="T16" fmla="*/ 2 w 16"/>
                  <a:gd name="T17" fmla="*/ 12 h 35"/>
                  <a:gd name="T18" fmla="*/ 6 w 16"/>
                  <a:gd name="T19" fmla="*/ 9 h 35"/>
                  <a:gd name="T20" fmla="*/ 6 w 16"/>
                  <a:gd name="T21" fmla="*/ 9 h 35"/>
                  <a:gd name="T22" fmla="*/ 2 w 16"/>
                  <a:gd name="T23" fmla="*/ 4 h 35"/>
                  <a:gd name="T24" fmla="*/ 2 w 16"/>
                  <a:gd name="T25" fmla="*/ 4 h 35"/>
                  <a:gd name="T26" fmla="*/ 0 w 16"/>
                  <a:gd name="T27" fmla="*/ 2 h 35"/>
                  <a:gd name="T28" fmla="*/ 0 w 16"/>
                  <a:gd name="T29" fmla="*/ 2 h 35"/>
                  <a:gd name="T30" fmla="*/ 2 w 16"/>
                  <a:gd name="T31" fmla="*/ 0 h 35"/>
                  <a:gd name="T32" fmla="*/ 2 w 16"/>
                  <a:gd name="T33" fmla="*/ 0 h 35"/>
                  <a:gd name="T34" fmla="*/ 10 w 16"/>
                  <a:gd name="T35" fmla="*/ 9 h 35"/>
                  <a:gd name="T36" fmla="*/ 10 w 16"/>
                  <a:gd name="T37" fmla="*/ 9 h 35"/>
                  <a:gd name="T38" fmla="*/ 8 w 16"/>
                  <a:gd name="T39" fmla="*/ 14 h 35"/>
                  <a:gd name="T40" fmla="*/ 8 w 16"/>
                  <a:gd name="T41" fmla="*/ 14 h 35"/>
                  <a:gd name="T42" fmla="*/ 4 w 16"/>
                  <a:gd name="T43" fmla="*/ 16 h 35"/>
                  <a:gd name="T44" fmla="*/ 4 w 16"/>
                  <a:gd name="T45" fmla="*/ 16 h 35"/>
                  <a:gd name="T46" fmla="*/ 16 w 16"/>
                  <a:gd name="T47" fmla="*/ 32 h 35"/>
                  <a:gd name="T48" fmla="*/ 16 w 16"/>
                  <a:gd name="T49" fmla="*/ 32 h 35"/>
                  <a:gd name="T50" fmla="*/ 16 w 16"/>
                  <a:gd name="T51" fmla="*/ 34 h 35"/>
                  <a:gd name="T52" fmla="*/ 16 w 16"/>
                  <a:gd name="T53" fmla="*/ 34 h 35"/>
                  <a:gd name="T54" fmla="*/ 14 w 16"/>
                  <a:gd name="T55" fmla="*/ 35 h 35"/>
                  <a:gd name="T56" fmla="*/ 14 w 16"/>
                  <a:gd name="T57" fmla="*/ 35 h 35"/>
                  <a:gd name="T58" fmla="*/ 13 w 16"/>
                  <a:gd name="T5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" h="35">
                    <a:moveTo>
                      <a:pt x="13" y="34"/>
                    </a:moveTo>
                    <a:cubicBezTo>
                      <a:pt x="2" y="23"/>
                      <a:pt x="1" y="21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5" y="12"/>
                      <a:pt x="6" y="11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6"/>
                      <a:pt x="4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10" y="5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1"/>
                      <a:pt x="10" y="12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5"/>
                      <a:pt x="6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20"/>
                      <a:pt x="7" y="2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35"/>
                      <a:pt x="15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3" y="35"/>
                      <a:pt x="13" y="3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47"/>
              <p:cNvSpPr/>
              <p:nvPr/>
            </p:nvSpPr>
            <p:spPr bwMode="auto">
              <a:xfrm>
                <a:off x="5460110" y="6377430"/>
                <a:ext cx="244826" cy="183999"/>
              </a:xfrm>
              <a:custGeom>
                <a:avLst/>
                <a:gdLst>
                  <a:gd name="T0" fmla="*/ 2 w 68"/>
                  <a:gd name="T1" fmla="*/ 49 h 51"/>
                  <a:gd name="T2" fmla="*/ 0 w 68"/>
                  <a:gd name="T3" fmla="*/ 40 h 51"/>
                  <a:gd name="T4" fmla="*/ 0 w 68"/>
                  <a:gd name="T5" fmla="*/ 40 h 51"/>
                  <a:gd name="T6" fmla="*/ 23 w 68"/>
                  <a:gd name="T7" fmla="*/ 7 h 51"/>
                  <a:gd name="T8" fmla="*/ 23 w 68"/>
                  <a:gd name="T9" fmla="*/ 7 h 51"/>
                  <a:gd name="T10" fmla="*/ 47 w 68"/>
                  <a:gd name="T11" fmla="*/ 0 h 51"/>
                  <a:gd name="T12" fmla="*/ 47 w 68"/>
                  <a:gd name="T13" fmla="*/ 0 h 51"/>
                  <a:gd name="T14" fmla="*/ 67 w 68"/>
                  <a:gd name="T15" fmla="*/ 11 h 51"/>
                  <a:gd name="T16" fmla="*/ 67 w 68"/>
                  <a:gd name="T17" fmla="*/ 11 h 51"/>
                  <a:gd name="T18" fmla="*/ 67 w 68"/>
                  <a:gd name="T19" fmla="*/ 11 h 51"/>
                  <a:gd name="T20" fmla="*/ 66 w 68"/>
                  <a:gd name="T21" fmla="*/ 13 h 51"/>
                  <a:gd name="T22" fmla="*/ 66 w 68"/>
                  <a:gd name="T23" fmla="*/ 13 h 51"/>
                  <a:gd name="T24" fmla="*/ 64 w 68"/>
                  <a:gd name="T25" fmla="*/ 13 h 51"/>
                  <a:gd name="T26" fmla="*/ 64 w 68"/>
                  <a:gd name="T27" fmla="*/ 13 h 51"/>
                  <a:gd name="T28" fmla="*/ 63 w 68"/>
                  <a:gd name="T29" fmla="*/ 11 h 51"/>
                  <a:gd name="T30" fmla="*/ 63 w 68"/>
                  <a:gd name="T31" fmla="*/ 11 h 51"/>
                  <a:gd name="T32" fmla="*/ 60 w 68"/>
                  <a:gd name="T33" fmla="*/ 8 h 51"/>
                  <a:gd name="T34" fmla="*/ 60 w 68"/>
                  <a:gd name="T35" fmla="*/ 8 h 51"/>
                  <a:gd name="T36" fmla="*/ 47 w 68"/>
                  <a:gd name="T37" fmla="*/ 4 h 51"/>
                  <a:gd name="T38" fmla="*/ 47 w 68"/>
                  <a:gd name="T39" fmla="*/ 4 h 51"/>
                  <a:gd name="T40" fmla="*/ 25 w 68"/>
                  <a:gd name="T41" fmla="*/ 11 h 51"/>
                  <a:gd name="T42" fmla="*/ 25 w 68"/>
                  <a:gd name="T43" fmla="*/ 11 h 51"/>
                  <a:gd name="T44" fmla="*/ 4 w 68"/>
                  <a:gd name="T45" fmla="*/ 40 h 51"/>
                  <a:gd name="T46" fmla="*/ 4 w 68"/>
                  <a:gd name="T47" fmla="*/ 40 h 51"/>
                  <a:gd name="T48" fmla="*/ 5 w 68"/>
                  <a:gd name="T49" fmla="*/ 46 h 51"/>
                  <a:gd name="T50" fmla="*/ 5 w 68"/>
                  <a:gd name="T51" fmla="*/ 46 h 51"/>
                  <a:gd name="T52" fmla="*/ 5 w 68"/>
                  <a:gd name="T53" fmla="*/ 48 h 51"/>
                  <a:gd name="T54" fmla="*/ 5 w 68"/>
                  <a:gd name="T55" fmla="*/ 48 h 51"/>
                  <a:gd name="T56" fmla="*/ 4 w 68"/>
                  <a:gd name="T57" fmla="*/ 50 h 51"/>
                  <a:gd name="T58" fmla="*/ 4 w 68"/>
                  <a:gd name="T59" fmla="*/ 50 h 51"/>
                  <a:gd name="T60" fmla="*/ 4 w 68"/>
                  <a:gd name="T61" fmla="*/ 51 h 51"/>
                  <a:gd name="T62" fmla="*/ 4 w 68"/>
                  <a:gd name="T63" fmla="*/ 51 h 51"/>
                  <a:gd name="T64" fmla="*/ 2 w 68"/>
                  <a:gd name="T65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51">
                    <a:moveTo>
                      <a:pt x="2" y="49"/>
                    </a:moveTo>
                    <a:cubicBezTo>
                      <a:pt x="2" y="49"/>
                      <a:pt x="0" y="45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31"/>
                      <a:pt x="4" y="18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32" y="2"/>
                      <a:pt x="40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61" y="0"/>
                      <a:pt x="67" y="10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8" y="12"/>
                      <a:pt x="67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5" y="14"/>
                      <a:pt x="64" y="14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3" y="12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2" y="10"/>
                      <a:pt x="61" y="9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7" y="6"/>
                      <a:pt x="53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1" y="4"/>
                      <a:pt x="34" y="5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7" y="21"/>
                      <a:pt x="4" y="32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2"/>
                      <a:pt x="4" y="44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7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6" y="49"/>
                      <a:pt x="5" y="50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3" y="51"/>
                      <a:pt x="2" y="50"/>
                      <a:pt x="2" y="4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48"/>
              <p:cNvSpPr/>
              <p:nvPr/>
            </p:nvSpPr>
            <p:spPr bwMode="auto">
              <a:xfrm>
                <a:off x="5212243" y="6648107"/>
                <a:ext cx="898707" cy="510940"/>
              </a:xfrm>
              <a:custGeom>
                <a:avLst/>
                <a:gdLst>
                  <a:gd name="T0" fmla="*/ 128 w 250"/>
                  <a:gd name="T1" fmla="*/ 142 h 142"/>
                  <a:gd name="T2" fmla="*/ 118 w 250"/>
                  <a:gd name="T3" fmla="*/ 142 h 142"/>
                  <a:gd name="T4" fmla="*/ 118 w 250"/>
                  <a:gd name="T5" fmla="*/ 142 h 142"/>
                  <a:gd name="T6" fmla="*/ 44 w 250"/>
                  <a:gd name="T7" fmla="*/ 92 h 142"/>
                  <a:gd name="T8" fmla="*/ 44 w 250"/>
                  <a:gd name="T9" fmla="*/ 92 h 142"/>
                  <a:gd name="T10" fmla="*/ 0 w 250"/>
                  <a:gd name="T11" fmla="*/ 21 h 142"/>
                  <a:gd name="T12" fmla="*/ 0 w 250"/>
                  <a:gd name="T13" fmla="*/ 21 h 142"/>
                  <a:gd name="T14" fmla="*/ 1 w 250"/>
                  <a:gd name="T15" fmla="*/ 19 h 142"/>
                  <a:gd name="T16" fmla="*/ 1 w 250"/>
                  <a:gd name="T17" fmla="*/ 19 h 142"/>
                  <a:gd name="T18" fmla="*/ 4 w 250"/>
                  <a:gd name="T19" fmla="*/ 19 h 142"/>
                  <a:gd name="T20" fmla="*/ 4 w 250"/>
                  <a:gd name="T21" fmla="*/ 19 h 142"/>
                  <a:gd name="T22" fmla="*/ 48 w 250"/>
                  <a:gd name="T23" fmla="*/ 90 h 142"/>
                  <a:gd name="T24" fmla="*/ 48 w 250"/>
                  <a:gd name="T25" fmla="*/ 90 h 142"/>
                  <a:gd name="T26" fmla="*/ 94 w 250"/>
                  <a:gd name="T27" fmla="*/ 132 h 142"/>
                  <a:gd name="T28" fmla="*/ 94 w 250"/>
                  <a:gd name="T29" fmla="*/ 132 h 142"/>
                  <a:gd name="T30" fmla="*/ 118 w 250"/>
                  <a:gd name="T31" fmla="*/ 138 h 142"/>
                  <a:gd name="T32" fmla="*/ 118 w 250"/>
                  <a:gd name="T33" fmla="*/ 138 h 142"/>
                  <a:gd name="T34" fmla="*/ 128 w 250"/>
                  <a:gd name="T35" fmla="*/ 138 h 142"/>
                  <a:gd name="T36" fmla="*/ 128 w 250"/>
                  <a:gd name="T37" fmla="*/ 138 h 142"/>
                  <a:gd name="T38" fmla="*/ 240 w 250"/>
                  <a:gd name="T39" fmla="*/ 79 h 142"/>
                  <a:gd name="T40" fmla="*/ 240 w 250"/>
                  <a:gd name="T41" fmla="*/ 79 h 142"/>
                  <a:gd name="T42" fmla="*/ 245 w 250"/>
                  <a:gd name="T43" fmla="*/ 69 h 142"/>
                  <a:gd name="T44" fmla="*/ 245 w 250"/>
                  <a:gd name="T45" fmla="*/ 69 h 142"/>
                  <a:gd name="T46" fmla="*/ 246 w 250"/>
                  <a:gd name="T47" fmla="*/ 66 h 142"/>
                  <a:gd name="T48" fmla="*/ 246 w 250"/>
                  <a:gd name="T49" fmla="*/ 66 h 142"/>
                  <a:gd name="T50" fmla="*/ 246 w 250"/>
                  <a:gd name="T51" fmla="*/ 59 h 142"/>
                  <a:gd name="T52" fmla="*/ 246 w 250"/>
                  <a:gd name="T53" fmla="*/ 59 h 142"/>
                  <a:gd name="T54" fmla="*/ 228 w 250"/>
                  <a:gd name="T55" fmla="*/ 20 h 142"/>
                  <a:gd name="T56" fmla="*/ 228 w 250"/>
                  <a:gd name="T57" fmla="*/ 20 h 142"/>
                  <a:gd name="T58" fmla="*/ 174 w 250"/>
                  <a:gd name="T59" fmla="*/ 4 h 142"/>
                  <a:gd name="T60" fmla="*/ 174 w 250"/>
                  <a:gd name="T61" fmla="*/ 4 h 142"/>
                  <a:gd name="T62" fmla="*/ 56 w 250"/>
                  <a:gd name="T63" fmla="*/ 65 h 142"/>
                  <a:gd name="T64" fmla="*/ 56 w 250"/>
                  <a:gd name="T65" fmla="*/ 65 h 142"/>
                  <a:gd name="T66" fmla="*/ 56 w 250"/>
                  <a:gd name="T67" fmla="*/ 65 h 142"/>
                  <a:gd name="T68" fmla="*/ 53 w 250"/>
                  <a:gd name="T69" fmla="*/ 65 h 142"/>
                  <a:gd name="T70" fmla="*/ 53 w 250"/>
                  <a:gd name="T71" fmla="*/ 65 h 142"/>
                  <a:gd name="T72" fmla="*/ 53 w 250"/>
                  <a:gd name="T73" fmla="*/ 63 h 142"/>
                  <a:gd name="T74" fmla="*/ 53 w 250"/>
                  <a:gd name="T75" fmla="*/ 63 h 142"/>
                  <a:gd name="T76" fmla="*/ 174 w 250"/>
                  <a:gd name="T77" fmla="*/ 0 h 142"/>
                  <a:gd name="T78" fmla="*/ 174 w 250"/>
                  <a:gd name="T79" fmla="*/ 0 h 142"/>
                  <a:gd name="T80" fmla="*/ 230 w 250"/>
                  <a:gd name="T81" fmla="*/ 18 h 142"/>
                  <a:gd name="T82" fmla="*/ 230 w 250"/>
                  <a:gd name="T83" fmla="*/ 18 h 142"/>
                  <a:gd name="T84" fmla="*/ 250 w 250"/>
                  <a:gd name="T85" fmla="*/ 59 h 142"/>
                  <a:gd name="T86" fmla="*/ 250 w 250"/>
                  <a:gd name="T87" fmla="*/ 59 h 142"/>
                  <a:gd name="T88" fmla="*/ 249 w 250"/>
                  <a:gd name="T89" fmla="*/ 70 h 142"/>
                  <a:gd name="T90" fmla="*/ 249 w 250"/>
                  <a:gd name="T91" fmla="*/ 70 h 142"/>
                  <a:gd name="T92" fmla="*/ 128 w 250"/>
                  <a:gd name="T93" fmla="*/ 142 h 142"/>
                  <a:gd name="T94" fmla="*/ 128 w 250"/>
                  <a:gd name="T95" fmla="*/ 142 h 142"/>
                  <a:gd name="T96" fmla="*/ 128 w 250"/>
                  <a:gd name="T97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0" h="142">
                    <a:moveTo>
                      <a:pt x="128" y="142"/>
                    </a:moveTo>
                    <a:cubicBezTo>
                      <a:pt x="125" y="142"/>
                      <a:pt x="121" y="142"/>
                      <a:pt x="118" y="142"/>
                    </a:cubicBezTo>
                    <a:cubicBezTo>
                      <a:pt x="118" y="142"/>
                      <a:pt x="118" y="142"/>
                      <a:pt x="118" y="142"/>
                    </a:cubicBezTo>
                    <a:cubicBezTo>
                      <a:pt x="118" y="142"/>
                      <a:pt x="75" y="141"/>
                      <a:pt x="44" y="92"/>
                    </a:cubicBezTo>
                    <a:cubicBezTo>
                      <a:pt x="44" y="92"/>
                      <a:pt x="44" y="92"/>
                      <a:pt x="44" y="92"/>
                    </a:cubicBezTo>
                    <a:cubicBezTo>
                      <a:pt x="17" y="48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8"/>
                      <a:pt x="3" y="18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21" y="46"/>
                      <a:pt x="48" y="90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63" y="113"/>
                      <a:pt x="80" y="125"/>
                      <a:pt x="94" y="132"/>
                    </a:cubicBezTo>
                    <a:cubicBezTo>
                      <a:pt x="94" y="132"/>
                      <a:pt x="94" y="132"/>
                      <a:pt x="94" y="132"/>
                    </a:cubicBezTo>
                    <a:cubicBezTo>
                      <a:pt x="108" y="138"/>
                      <a:pt x="118" y="138"/>
                      <a:pt x="118" y="138"/>
                    </a:cubicBezTo>
                    <a:cubicBezTo>
                      <a:pt x="118" y="138"/>
                      <a:pt x="118" y="138"/>
                      <a:pt x="118" y="138"/>
                    </a:cubicBezTo>
                    <a:cubicBezTo>
                      <a:pt x="121" y="138"/>
                      <a:pt x="125" y="138"/>
                      <a:pt x="128" y="138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98" y="138"/>
                      <a:pt x="229" y="99"/>
                      <a:pt x="240" y="79"/>
                    </a:cubicBezTo>
                    <a:cubicBezTo>
                      <a:pt x="240" y="79"/>
                      <a:pt x="240" y="79"/>
                      <a:pt x="240" y="79"/>
                    </a:cubicBezTo>
                    <a:cubicBezTo>
                      <a:pt x="243" y="73"/>
                      <a:pt x="245" y="69"/>
                      <a:pt x="245" y="69"/>
                    </a:cubicBezTo>
                    <a:cubicBezTo>
                      <a:pt x="245" y="69"/>
                      <a:pt x="245" y="69"/>
                      <a:pt x="245" y="69"/>
                    </a:cubicBezTo>
                    <a:cubicBezTo>
                      <a:pt x="245" y="69"/>
                      <a:pt x="245" y="68"/>
                      <a:pt x="246" y="66"/>
                    </a:cubicBezTo>
                    <a:cubicBezTo>
                      <a:pt x="246" y="66"/>
                      <a:pt x="246" y="66"/>
                      <a:pt x="246" y="66"/>
                    </a:cubicBezTo>
                    <a:cubicBezTo>
                      <a:pt x="246" y="65"/>
                      <a:pt x="246" y="62"/>
                      <a:pt x="246" y="59"/>
                    </a:cubicBezTo>
                    <a:cubicBezTo>
                      <a:pt x="246" y="59"/>
                      <a:pt x="246" y="59"/>
                      <a:pt x="246" y="59"/>
                    </a:cubicBezTo>
                    <a:cubicBezTo>
                      <a:pt x="246" y="51"/>
                      <a:pt x="243" y="37"/>
                      <a:pt x="228" y="20"/>
                    </a:cubicBezTo>
                    <a:cubicBezTo>
                      <a:pt x="228" y="20"/>
                      <a:pt x="228" y="20"/>
                      <a:pt x="228" y="20"/>
                    </a:cubicBezTo>
                    <a:cubicBezTo>
                      <a:pt x="218" y="10"/>
                      <a:pt x="198" y="4"/>
                      <a:pt x="174" y="4"/>
                    </a:cubicBezTo>
                    <a:cubicBezTo>
                      <a:pt x="174" y="4"/>
                      <a:pt x="174" y="4"/>
                      <a:pt x="174" y="4"/>
                    </a:cubicBezTo>
                    <a:cubicBezTo>
                      <a:pt x="135" y="4"/>
                      <a:pt x="86" y="21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5" y="66"/>
                      <a:pt x="54" y="66"/>
                      <a:pt x="53" y="65"/>
                    </a:cubicBezTo>
                    <a:cubicBezTo>
                      <a:pt x="53" y="65"/>
                      <a:pt x="53" y="65"/>
                      <a:pt x="53" y="65"/>
                    </a:cubicBezTo>
                    <a:cubicBezTo>
                      <a:pt x="52" y="65"/>
                      <a:pt x="52" y="63"/>
                      <a:pt x="53" y="63"/>
                    </a:cubicBezTo>
                    <a:cubicBezTo>
                      <a:pt x="53" y="63"/>
                      <a:pt x="53" y="63"/>
                      <a:pt x="53" y="63"/>
                    </a:cubicBezTo>
                    <a:cubicBezTo>
                      <a:pt x="83" y="18"/>
                      <a:pt x="134" y="0"/>
                      <a:pt x="174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99" y="0"/>
                      <a:pt x="219" y="6"/>
                      <a:pt x="230" y="18"/>
                    </a:cubicBezTo>
                    <a:cubicBezTo>
                      <a:pt x="230" y="18"/>
                      <a:pt x="230" y="18"/>
                      <a:pt x="230" y="18"/>
                    </a:cubicBezTo>
                    <a:cubicBezTo>
                      <a:pt x="247" y="35"/>
                      <a:pt x="250" y="50"/>
                      <a:pt x="250" y="59"/>
                    </a:cubicBezTo>
                    <a:cubicBezTo>
                      <a:pt x="250" y="59"/>
                      <a:pt x="250" y="59"/>
                      <a:pt x="250" y="59"/>
                    </a:cubicBezTo>
                    <a:cubicBezTo>
                      <a:pt x="250" y="66"/>
                      <a:pt x="249" y="70"/>
                      <a:pt x="249" y="70"/>
                    </a:cubicBezTo>
                    <a:cubicBezTo>
                      <a:pt x="249" y="70"/>
                      <a:pt x="249" y="70"/>
                      <a:pt x="249" y="70"/>
                    </a:cubicBezTo>
                    <a:cubicBezTo>
                      <a:pt x="249" y="70"/>
                      <a:pt x="224" y="142"/>
                      <a:pt x="128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49"/>
              <p:cNvSpPr/>
              <p:nvPr/>
            </p:nvSpPr>
            <p:spPr bwMode="auto">
              <a:xfrm>
                <a:off x="5905662" y="6511248"/>
                <a:ext cx="36496" cy="158148"/>
              </a:xfrm>
              <a:custGeom>
                <a:avLst/>
                <a:gdLst>
                  <a:gd name="T0" fmla="*/ 6 w 10"/>
                  <a:gd name="T1" fmla="*/ 43 h 44"/>
                  <a:gd name="T2" fmla="*/ 0 w 10"/>
                  <a:gd name="T3" fmla="*/ 20 h 44"/>
                  <a:gd name="T4" fmla="*/ 0 w 10"/>
                  <a:gd name="T5" fmla="*/ 20 h 44"/>
                  <a:gd name="T6" fmla="*/ 6 w 10"/>
                  <a:gd name="T7" fmla="*/ 1 h 44"/>
                  <a:gd name="T8" fmla="*/ 6 w 10"/>
                  <a:gd name="T9" fmla="*/ 1 h 44"/>
                  <a:gd name="T10" fmla="*/ 9 w 10"/>
                  <a:gd name="T11" fmla="*/ 0 h 44"/>
                  <a:gd name="T12" fmla="*/ 9 w 10"/>
                  <a:gd name="T13" fmla="*/ 0 h 44"/>
                  <a:gd name="T14" fmla="*/ 9 w 10"/>
                  <a:gd name="T15" fmla="*/ 3 h 44"/>
                  <a:gd name="T16" fmla="*/ 9 w 10"/>
                  <a:gd name="T17" fmla="*/ 3 h 44"/>
                  <a:gd name="T18" fmla="*/ 4 w 10"/>
                  <a:gd name="T19" fmla="*/ 20 h 44"/>
                  <a:gd name="T20" fmla="*/ 4 w 10"/>
                  <a:gd name="T21" fmla="*/ 20 h 44"/>
                  <a:gd name="T22" fmla="*/ 7 w 10"/>
                  <a:gd name="T23" fmla="*/ 35 h 44"/>
                  <a:gd name="T24" fmla="*/ 7 w 10"/>
                  <a:gd name="T25" fmla="*/ 35 h 44"/>
                  <a:gd name="T26" fmla="*/ 9 w 10"/>
                  <a:gd name="T27" fmla="*/ 41 h 44"/>
                  <a:gd name="T28" fmla="*/ 9 w 10"/>
                  <a:gd name="T29" fmla="*/ 41 h 44"/>
                  <a:gd name="T30" fmla="*/ 8 w 10"/>
                  <a:gd name="T31" fmla="*/ 43 h 44"/>
                  <a:gd name="T32" fmla="*/ 8 w 10"/>
                  <a:gd name="T33" fmla="*/ 43 h 44"/>
                  <a:gd name="T34" fmla="*/ 7 w 10"/>
                  <a:gd name="T35" fmla="*/ 44 h 44"/>
                  <a:gd name="T36" fmla="*/ 7 w 10"/>
                  <a:gd name="T37" fmla="*/ 44 h 44"/>
                  <a:gd name="T38" fmla="*/ 6 w 10"/>
                  <a:gd name="T3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44">
                    <a:moveTo>
                      <a:pt x="6" y="43"/>
                    </a:moveTo>
                    <a:cubicBezTo>
                      <a:pt x="6" y="42"/>
                      <a:pt x="0" y="32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2" y="7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10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6" y="8"/>
                      <a:pt x="4" y="14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6" y="31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8" y="38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2"/>
                      <a:pt x="9" y="43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6" y="43"/>
                      <a:pt x="6" y="43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50"/>
              <p:cNvSpPr/>
              <p:nvPr/>
            </p:nvSpPr>
            <p:spPr bwMode="auto">
              <a:xfrm>
                <a:off x="5888935" y="6255778"/>
                <a:ext cx="261553" cy="582411"/>
              </a:xfrm>
              <a:custGeom>
                <a:avLst/>
                <a:gdLst>
                  <a:gd name="T0" fmla="*/ 58 w 73"/>
                  <a:gd name="T1" fmla="*/ 161 h 162"/>
                  <a:gd name="T2" fmla="*/ 59 w 73"/>
                  <a:gd name="T3" fmla="*/ 158 h 162"/>
                  <a:gd name="T4" fmla="*/ 59 w 73"/>
                  <a:gd name="T5" fmla="*/ 158 h 162"/>
                  <a:gd name="T6" fmla="*/ 60 w 73"/>
                  <a:gd name="T7" fmla="*/ 157 h 162"/>
                  <a:gd name="T8" fmla="*/ 60 w 73"/>
                  <a:gd name="T9" fmla="*/ 157 h 162"/>
                  <a:gd name="T10" fmla="*/ 64 w 73"/>
                  <a:gd name="T11" fmla="*/ 151 h 162"/>
                  <a:gd name="T12" fmla="*/ 64 w 73"/>
                  <a:gd name="T13" fmla="*/ 151 h 162"/>
                  <a:gd name="T14" fmla="*/ 69 w 73"/>
                  <a:gd name="T15" fmla="*/ 130 h 162"/>
                  <a:gd name="T16" fmla="*/ 69 w 73"/>
                  <a:gd name="T17" fmla="*/ 130 h 162"/>
                  <a:gd name="T18" fmla="*/ 68 w 73"/>
                  <a:gd name="T19" fmla="*/ 119 h 162"/>
                  <a:gd name="T20" fmla="*/ 68 w 73"/>
                  <a:gd name="T21" fmla="*/ 119 h 162"/>
                  <a:gd name="T22" fmla="*/ 1 w 73"/>
                  <a:gd name="T23" fmla="*/ 3 h 162"/>
                  <a:gd name="T24" fmla="*/ 1 w 73"/>
                  <a:gd name="T25" fmla="*/ 3 h 162"/>
                  <a:gd name="T26" fmla="*/ 1 w 73"/>
                  <a:gd name="T27" fmla="*/ 1 h 162"/>
                  <a:gd name="T28" fmla="*/ 1 w 73"/>
                  <a:gd name="T29" fmla="*/ 1 h 162"/>
                  <a:gd name="T30" fmla="*/ 4 w 73"/>
                  <a:gd name="T31" fmla="*/ 1 h 162"/>
                  <a:gd name="T32" fmla="*/ 4 w 73"/>
                  <a:gd name="T33" fmla="*/ 1 h 162"/>
                  <a:gd name="T34" fmla="*/ 72 w 73"/>
                  <a:gd name="T35" fmla="*/ 119 h 162"/>
                  <a:gd name="T36" fmla="*/ 72 w 73"/>
                  <a:gd name="T37" fmla="*/ 119 h 162"/>
                  <a:gd name="T38" fmla="*/ 73 w 73"/>
                  <a:gd name="T39" fmla="*/ 130 h 162"/>
                  <a:gd name="T40" fmla="*/ 73 w 73"/>
                  <a:gd name="T41" fmla="*/ 130 h 162"/>
                  <a:gd name="T42" fmla="*/ 61 w 73"/>
                  <a:gd name="T43" fmla="*/ 161 h 162"/>
                  <a:gd name="T44" fmla="*/ 61 w 73"/>
                  <a:gd name="T45" fmla="*/ 161 h 162"/>
                  <a:gd name="T46" fmla="*/ 61 w 73"/>
                  <a:gd name="T47" fmla="*/ 161 h 162"/>
                  <a:gd name="T48" fmla="*/ 60 w 73"/>
                  <a:gd name="T49" fmla="*/ 162 h 162"/>
                  <a:gd name="T50" fmla="*/ 60 w 73"/>
                  <a:gd name="T51" fmla="*/ 162 h 162"/>
                  <a:gd name="T52" fmla="*/ 58 w 73"/>
                  <a:gd name="T53" fmla="*/ 16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162">
                    <a:moveTo>
                      <a:pt x="58" y="161"/>
                    </a:moveTo>
                    <a:cubicBezTo>
                      <a:pt x="58" y="160"/>
                      <a:pt x="58" y="159"/>
                      <a:pt x="59" y="158"/>
                    </a:cubicBezTo>
                    <a:cubicBezTo>
                      <a:pt x="59" y="158"/>
                      <a:pt x="59" y="158"/>
                      <a:pt x="59" y="158"/>
                    </a:cubicBezTo>
                    <a:cubicBezTo>
                      <a:pt x="59" y="158"/>
                      <a:pt x="59" y="158"/>
                      <a:pt x="60" y="157"/>
                    </a:cubicBezTo>
                    <a:cubicBezTo>
                      <a:pt x="60" y="157"/>
                      <a:pt x="60" y="157"/>
                      <a:pt x="60" y="157"/>
                    </a:cubicBezTo>
                    <a:cubicBezTo>
                      <a:pt x="61" y="155"/>
                      <a:pt x="62" y="154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6" y="147"/>
                      <a:pt x="69" y="140"/>
                      <a:pt x="69" y="130"/>
                    </a:cubicBezTo>
                    <a:cubicBezTo>
                      <a:pt x="69" y="130"/>
                      <a:pt x="69" y="130"/>
                      <a:pt x="69" y="130"/>
                    </a:cubicBezTo>
                    <a:cubicBezTo>
                      <a:pt x="69" y="127"/>
                      <a:pt x="69" y="123"/>
                      <a:pt x="68" y="119"/>
                    </a:cubicBezTo>
                    <a:cubicBezTo>
                      <a:pt x="68" y="119"/>
                      <a:pt x="68" y="119"/>
                      <a:pt x="68" y="119"/>
                    </a:cubicBezTo>
                    <a:cubicBezTo>
                      <a:pt x="62" y="86"/>
                      <a:pt x="48" y="58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1" y="55"/>
                      <a:pt x="66" y="84"/>
                      <a:pt x="72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3" y="123"/>
                      <a:pt x="73" y="126"/>
                      <a:pt x="73" y="130"/>
                    </a:cubicBezTo>
                    <a:cubicBezTo>
                      <a:pt x="73" y="130"/>
                      <a:pt x="73" y="130"/>
                      <a:pt x="73" y="130"/>
                    </a:cubicBezTo>
                    <a:cubicBezTo>
                      <a:pt x="73" y="151"/>
                      <a:pt x="62" y="161"/>
                      <a:pt x="61" y="161"/>
                    </a:cubicBezTo>
                    <a:cubicBezTo>
                      <a:pt x="61" y="161"/>
                      <a:pt x="61" y="161"/>
                      <a:pt x="61" y="161"/>
                    </a:cubicBezTo>
                    <a:cubicBezTo>
                      <a:pt x="61" y="161"/>
                      <a:pt x="61" y="161"/>
                      <a:pt x="61" y="161"/>
                    </a:cubicBezTo>
                    <a:cubicBezTo>
                      <a:pt x="61" y="162"/>
                      <a:pt x="60" y="162"/>
                      <a:pt x="60" y="162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9" y="162"/>
                      <a:pt x="59" y="161"/>
                      <a:pt x="58" y="16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51"/>
              <p:cNvSpPr/>
              <p:nvPr/>
            </p:nvSpPr>
            <p:spPr bwMode="auto">
              <a:xfrm>
                <a:off x="5686688" y="6403281"/>
                <a:ext cx="31934" cy="42578"/>
              </a:xfrm>
              <a:custGeom>
                <a:avLst/>
                <a:gdLst>
                  <a:gd name="T0" fmla="*/ 0 w 9"/>
                  <a:gd name="T1" fmla="*/ 11 h 12"/>
                  <a:gd name="T2" fmla="*/ 0 w 9"/>
                  <a:gd name="T3" fmla="*/ 10 h 12"/>
                  <a:gd name="T4" fmla="*/ 0 w 9"/>
                  <a:gd name="T5" fmla="*/ 10 h 12"/>
                  <a:gd name="T6" fmla="*/ 6 w 9"/>
                  <a:gd name="T7" fmla="*/ 0 h 12"/>
                  <a:gd name="T8" fmla="*/ 6 w 9"/>
                  <a:gd name="T9" fmla="*/ 0 h 12"/>
                  <a:gd name="T10" fmla="*/ 7 w 9"/>
                  <a:gd name="T11" fmla="*/ 0 h 12"/>
                  <a:gd name="T12" fmla="*/ 9 w 9"/>
                  <a:gd name="T13" fmla="*/ 1 h 12"/>
                  <a:gd name="T14" fmla="*/ 9 w 9"/>
                  <a:gd name="T15" fmla="*/ 1 h 12"/>
                  <a:gd name="T16" fmla="*/ 8 w 9"/>
                  <a:gd name="T17" fmla="*/ 4 h 12"/>
                  <a:gd name="T18" fmla="*/ 8 w 9"/>
                  <a:gd name="T19" fmla="*/ 4 h 12"/>
                  <a:gd name="T20" fmla="*/ 7 w 9"/>
                  <a:gd name="T21" fmla="*/ 4 h 12"/>
                  <a:gd name="T22" fmla="*/ 7 w 9"/>
                  <a:gd name="T23" fmla="*/ 4 h 12"/>
                  <a:gd name="T24" fmla="*/ 6 w 9"/>
                  <a:gd name="T25" fmla="*/ 5 h 12"/>
                  <a:gd name="T26" fmla="*/ 6 w 9"/>
                  <a:gd name="T27" fmla="*/ 5 h 12"/>
                  <a:gd name="T28" fmla="*/ 4 w 9"/>
                  <a:gd name="T29" fmla="*/ 10 h 12"/>
                  <a:gd name="T30" fmla="*/ 4 w 9"/>
                  <a:gd name="T31" fmla="*/ 10 h 12"/>
                  <a:gd name="T32" fmla="*/ 4 w 9"/>
                  <a:gd name="T33" fmla="*/ 10 h 12"/>
                  <a:gd name="T34" fmla="*/ 4 w 9"/>
                  <a:gd name="T35" fmla="*/ 10 h 12"/>
                  <a:gd name="T36" fmla="*/ 2 w 9"/>
                  <a:gd name="T37" fmla="*/ 12 h 12"/>
                  <a:gd name="T38" fmla="*/ 2 w 9"/>
                  <a:gd name="T39" fmla="*/ 12 h 12"/>
                  <a:gd name="T40" fmla="*/ 2 w 9"/>
                  <a:gd name="T41" fmla="*/ 12 h 12"/>
                  <a:gd name="T42" fmla="*/ 2 w 9"/>
                  <a:gd name="T43" fmla="*/ 12 h 12"/>
                  <a:gd name="T44" fmla="*/ 0 w 9"/>
                  <a:gd name="T4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2">
                    <a:moveTo>
                      <a:pt x="0" y="11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4" y="7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2"/>
                      <a:pt x="0" y="1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52"/>
              <p:cNvSpPr/>
              <p:nvPr/>
            </p:nvSpPr>
            <p:spPr bwMode="auto">
              <a:xfrm>
                <a:off x="5444903" y="6547743"/>
                <a:ext cx="54744" cy="24330"/>
              </a:xfrm>
              <a:custGeom>
                <a:avLst/>
                <a:gdLst>
                  <a:gd name="T0" fmla="*/ 11 w 15"/>
                  <a:gd name="T1" fmla="*/ 7 h 7"/>
                  <a:gd name="T2" fmla="*/ 10 w 15"/>
                  <a:gd name="T3" fmla="*/ 5 h 7"/>
                  <a:gd name="T4" fmla="*/ 10 w 15"/>
                  <a:gd name="T5" fmla="*/ 5 h 7"/>
                  <a:gd name="T6" fmla="*/ 7 w 15"/>
                  <a:gd name="T7" fmla="*/ 4 h 7"/>
                  <a:gd name="T8" fmla="*/ 7 w 15"/>
                  <a:gd name="T9" fmla="*/ 4 h 7"/>
                  <a:gd name="T10" fmla="*/ 3 w 15"/>
                  <a:gd name="T11" fmla="*/ 5 h 7"/>
                  <a:gd name="T12" fmla="*/ 3 w 15"/>
                  <a:gd name="T13" fmla="*/ 5 h 7"/>
                  <a:gd name="T14" fmla="*/ 1 w 15"/>
                  <a:gd name="T15" fmla="*/ 5 h 7"/>
                  <a:gd name="T16" fmla="*/ 1 w 15"/>
                  <a:gd name="T17" fmla="*/ 5 h 7"/>
                  <a:gd name="T18" fmla="*/ 1 w 15"/>
                  <a:gd name="T19" fmla="*/ 2 h 7"/>
                  <a:gd name="T20" fmla="*/ 1 w 15"/>
                  <a:gd name="T21" fmla="*/ 2 h 7"/>
                  <a:gd name="T22" fmla="*/ 7 w 15"/>
                  <a:gd name="T23" fmla="*/ 0 h 7"/>
                  <a:gd name="T24" fmla="*/ 7 w 15"/>
                  <a:gd name="T25" fmla="*/ 0 h 7"/>
                  <a:gd name="T26" fmla="*/ 15 w 15"/>
                  <a:gd name="T27" fmla="*/ 4 h 7"/>
                  <a:gd name="T28" fmla="*/ 15 w 15"/>
                  <a:gd name="T29" fmla="*/ 4 h 7"/>
                  <a:gd name="T30" fmla="*/ 15 w 15"/>
                  <a:gd name="T31" fmla="*/ 4 h 7"/>
                  <a:gd name="T32" fmla="*/ 14 w 15"/>
                  <a:gd name="T33" fmla="*/ 7 h 7"/>
                  <a:gd name="T34" fmla="*/ 14 w 15"/>
                  <a:gd name="T35" fmla="*/ 7 h 7"/>
                  <a:gd name="T36" fmla="*/ 13 w 15"/>
                  <a:gd name="T37" fmla="*/ 7 h 7"/>
                  <a:gd name="T38" fmla="*/ 13 w 15"/>
                  <a:gd name="T39" fmla="*/ 7 h 7"/>
                  <a:gd name="T40" fmla="*/ 11 w 15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7">
                    <a:moveTo>
                      <a:pt x="11" y="7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4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5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" y="0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5"/>
                      <a:pt x="15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1" y="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53"/>
              <p:cNvSpPr/>
              <p:nvPr/>
            </p:nvSpPr>
            <p:spPr bwMode="auto">
              <a:xfrm>
                <a:off x="5820505" y="6479314"/>
                <a:ext cx="45620" cy="21289"/>
              </a:xfrm>
              <a:custGeom>
                <a:avLst/>
                <a:gdLst>
                  <a:gd name="T0" fmla="*/ 9 w 13"/>
                  <a:gd name="T1" fmla="*/ 6 h 6"/>
                  <a:gd name="T2" fmla="*/ 6 w 13"/>
                  <a:gd name="T3" fmla="*/ 4 h 6"/>
                  <a:gd name="T4" fmla="*/ 6 w 13"/>
                  <a:gd name="T5" fmla="*/ 4 h 6"/>
                  <a:gd name="T6" fmla="*/ 4 w 13"/>
                  <a:gd name="T7" fmla="*/ 5 h 6"/>
                  <a:gd name="T8" fmla="*/ 4 w 13"/>
                  <a:gd name="T9" fmla="*/ 5 h 6"/>
                  <a:gd name="T10" fmla="*/ 3 w 13"/>
                  <a:gd name="T11" fmla="*/ 6 h 6"/>
                  <a:gd name="T12" fmla="*/ 3 w 13"/>
                  <a:gd name="T13" fmla="*/ 6 h 6"/>
                  <a:gd name="T14" fmla="*/ 3 w 13"/>
                  <a:gd name="T15" fmla="*/ 6 h 6"/>
                  <a:gd name="T16" fmla="*/ 0 w 13"/>
                  <a:gd name="T17" fmla="*/ 5 h 6"/>
                  <a:gd name="T18" fmla="*/ 0 w 13"/>
                  <a:gd name="T19" fmla="*/ 5 h 6"/>
                  <a:gd name="T20" fmla="*/ 1 w 13"/>
                  <a:gd name="T21" fmla="*/ 2 h 6"/>
                  <a:gd name="T22" fmla="*/ 1 w 13"/>
                  <a:gd name="T23" fmla="*/ 2 h 6"/>
                  <a:gd name="T24" fmla="*/ 6 w 13"/>
                  <a:gd name="T25" fmla="*/ 0 h 6"/>
                  <a:gd name="T26" fmla="*/ 6 w 13"/>
                  <a:gd name="T27" fmla="*/ 0 h 6"/>
                  <a:gd name="T28" fmla="*/ 12 w 13"/>
                  <a:gd name="T29" fmla="*/ 3 h 6"/>
                  <a:gd name="T30" fmla="*/ 12 w 13"/>
                  <a:gd name="T31" fmla="*/ 3 h 6"/>
                  <a:gd name="T32" fmla="*/ 12 w 13"/>
                  <a:gd name="T33" fmla="*/ 6 h 6"/>
                  <a:gd name="T34" fmla="*/ 12 w 13"/>
                  <a:gd name="T35" fmla="*/ 6 h 6"/>
                  <a:gd name="T36" fmla="*/ 11 w 13"/>
                  <a:gd name="T37" fmla="*/ 6 h 6"/>
                  <a:gd name="T38" fmla="*/ 11 w 13"/>
                  <a:gd name="T39" fmla="*/ 6 h 6"/>
                  <a:gd name="T40" fmla="*/ 9 w 13"/>
                  <a:gd name="T4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6">
                    <a:moveTo>
                      <a:pt x="9" y="6"/>
                    </a:moveTo>
                    <a:cubicBezTo>
                      <a:pt x="8" y="5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1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10" y="1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4"/>
                      <a:pt x="13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9" y="6"/>
                      <a:pt x="9" y="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54"/>
              <p:cNvSpPr/>
              <p:nvPr/>
            </p:nvSpPr>
            <p:spPr bwMode="auto">
              <a:xfrm>
                <a:off x="5457069" y="6711974"/>
                <a:ext cx="24330" cy="51702"/>
              </a:xfrm>
              <a:custGeom>
                <a:avLst/>
                <a:gdLst>
                  <a:gd name="T0" fmla="*/ 1 w 7"/>
                  <a:gd name="T1" fmla="*/ 12 h 14"/>
                  <a:gd name="T2" fmla="*/ 0 w 7"/>
                  <a:gd name="T3" fmla="*/ 9 h 14"/>
                  <a:gd name="T4" fmla="*/ 0 w 7"/>
                  <a:gd name="T5" fmla="*/ 9 h 14"/>
                  <a:gd name="T6" fmla="*/ 4 w 7"/>
                  <a:gd name="T7" fmla="*/ 1 h 14"/>
                  <a:gd name="T8" fmla="*/ 4 w 7"/>
                  <a:gd name="T9" fmla="*/ 1 h 14"/>
                  <a:gd name="T10" fmla="*/ 7 w 7"/>
                  <a:gd name="T11" fmla="*/ 1 h 14"/>
                  <a:gd name="T12" fmla="*/ 7 w 7"/>
                  <a:gd name="T13" fmla="*/ 1 h 14"/>
                  <a:gd name="T14" fmla="*/ 7 w 7"/>
                  <a:gd name="T15" fmla="*/ 4 h 14"/>
                  <a:gd name="T16" fmla="*/ 7 w 7"/>
                  <a:gd name="T17" fmla="*/ 4 h 14"/>
                  <a:gd name="T18" fmla="*/ 5 w 7"/>
                  <a:gd name="T19" fmla="*/ 6 h 14"/>
                  <a:gd name="T20" fmla="*/ 5 w 7"/>
                  <a:gd name="T21" fmla="*/ 6 h 14"/>
                  <a:gd name="T22" fmla="*/ 4 w 7"/>
                  <a:gd name="T23" fmla="*/ 9 h 14"/>
                  <a:gd name="T24" fmla="*/ 4 w 7"/>
                  <a:gd name="T25" fmla="*/ 9 h 14"/>
                  <a:gd name="T26" fmla="*/ 4 w 7"/>
                  <a:gd name="T27" fmla="*/ 11 h 14"/>
                  <a:gd name="T28" fmla="*/ 4 w 7"/>
                  <a:gd name="T29" fmla="*/ 11 h 14"/>
                  <a:gd name="T30" fmla="*/ 3 w 7"/>
                  <a:gd name="T31" fmla="*/ 13 h 14"/>
                  <a:gd name="T32" fmla="*/ 3 w 7"/>
                  <a:gd name="T33" fmla="*/ 13 h 14"/>
                  <a:gd name="T34" fmla="*/ 3 w 7"/>
                  <a:gd name="T35" fmla="*/ 14 h 14"/>
                  <a:gd name="T36" fmla="*/ 3 w 7"/>
                  <a:gd name="T37" fmla="*/ 14 h 14"/>
                  <a:gd name="T38" fmla="*/ 1 w 7"/>
                  <a:gd name="T3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14">
                    <a:moveTo>
                      <a:pt x="1" y="12"/>
                    </a:moveTo>
                    <a:cubicBezTo>
                      <a:pt x="0" y="11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5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2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1" y="13"/>
                      <a:pt x="1" y="1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55"/>
              <p:cNvSpPr/>
              <p:nvPr/>
            </p:nvSpPr>
            <p:spPr bwMode="auto">
              <a:xfrm>
                <a:off x="5377995" y="6727181"/>
                <a:ext cx="726873" cy="244826"/>
              </a:xfrm>
              <a:custGeom>
                <a:avLst/>
                <a:gdLst>
                  <a:gd name="T0" fmla="*/ 1 w 202"/>
                  <a:gd name="T1" fmla="*/ 68 h 68"/>
                  <a:gd name="T2" fmla="*/ 0 w 202"/>
                  <a:gd name="T3" fmla="*/ 66 h 68"/>
                  <a:gd name="T4" fmla="*/ 0 w 202"/>
                  <a:gd name="T5" fmla="*/ 66 h 68"/>
                  <a:gd name="T6" fmla="*/ 12 w 202"/>
                  <a:gd name="T7" fmla="*/ 51 h 68"/>
                  <a:gd name="T8" fmla="*/ 12 w 202"/>
                  <a:gd name="T9" fmla="*/ 51 h 68"/>
                  <a:gd name="T10" fmla="*/ 89 w 202"/>
                  <a:gd name="T11" fmla="*/ 8 h 68"/>
                  <a:gd name="T12" fmla="*/ 89 w 202"/>
                  <a:gd name="T13" fmla="*/ 8 h 68"/>
                  <a:gd name="T14" fmla="*/ 132 w 202"/>
                  <a:gd name="T15" fmla="*/ 0 h 68"/>
                  <a:gd name="T16" fmla="*/ 132 w 202"/>
                  <a:gd name="T17" fmla="*/ 0 h 68"/>
                  <a:gd name="T18" fmla="*/ 155 w 202"/>
                  <a:gd name="T19" fmla="*/ 4 h 68"/>
                  <a:gd name="T20" fmla="*/ 155 w 202"/>
                  <a:gd name="T21" fmla="*/ 4 h 68"/>
                  <a:gd name="T22" fmla="*/ 183 w 202"/>
                  <a:gd name="T23" fmla="*/ 24 h 68"/>
                  <a:gd name="T24" fmla="*/ 183 w 202"/>
                  <a:gd name="T25" fmla="*/ 24 h 68"/>
                  <a:gd name="T26" fmla="*/ 195 w 202"/>
                  <a:gd name="T27" fmla="*/ 37 h 68"/>
                  <a:gd name="T28" fmla="*/ 195 w 202"/>
                  <a:gd name="T29" fmla="*/ 37 h 68"/>
                  <a:gd name="T30" fmla="*/ 201 w 202"/>
                  <a:gd name="T31" fmla="*/ 44 h 68"/>
                  <a:gd name="T32" fmla="*/ 201 w 202"/>
                  <a:gd name="T33" fmla="*/ 44 h 68"/>
                  <a:gd name="T34" fmla="*/ 201 w 202"/>
                  <a:gd name="T35" fmla="*/ 44 h 68"/>
                  <a:gd name="T36" fmla="*/ 202 w 202"/>
                  <a:gd name="T37" fmla="*/ 47 h 68"/>
                  <a:gd name="T38" fmla="*/ 202 w 202"/>
                  <a:gd name="T39" fmla="*/ 47 h 68"/>
                  <a:gd name="T40" fmla="*/ 199 w 202"/>
                  <a:gd name="T41" fmla="*/ 47 h 68"/>
                  <a:gd name="T42" fmla="*/ 199 w 202"/>
                  <a:gd name="T43" fmla="*/ 47 h 68"/>
                  <a:gd name="T44" fmla="*/ 192 w 202"/>
                  <a:gd name="T45" fmla="*/ 39 h 68"/>
                  <a:gd name="T46" fmla="*/ 192 w 202"/>
                  <a:gd name="T47" fmla="*/ 39 h 68"/>
                  <a:gd name="T48" fmla="*/ 180 w 202"/>
                  <a:gd name="T49" fmla="*/ 26 h 68"/>
                  <a:gd name="T50" fmla="*/ 180 w 202"/>
                  <a:gd name="T51" fmla="*/ 26 h 68"/>
                  <a:gd name="T52" fmla="*/ 154 w 202"/>
                  <a:gd name="T53" fmla="*/ 8 h 68"/>
                  <a:gd name="T54" fmla="*/ 154 w 202"/>
                  <a:gd name="T55" fmla="*/ 8 h 68"/>
                  <a:gd name="T56" fmla="*/ 132 w 202"/>
                  <a:gd name="T57" fmla="*/ 4 h 68"/>
                  <a:gd name="T58" fmla="*/ 132 w 202"/>
                  <a:gd name="T59" fmla="*/ 4 h 68"/>
                  <a:gd name="T60" fmla="*/ 91 w 202"/>
                  <a:gd name="T61" fmla="*/ 12 h 68"/>
                  <a:gd name="T62" fmla="*/ 91 w 202"/>
                  <a:gd name="T63" fmla="*/ 12 h 68"/>
                  <a:gd name="T64" fmla="*/ 15 w 202"/>
                  <a:gd name="T65" fmla="*/ 55 h 68"/>
                  <a:gd name="T66" fmla="*/ 15 w 202"/>
                  <a:gd name="T67" fmla="*/ 55 h 68"/>
                  <a:gd name="T68" fmla="*/ 4 w 202"/>
                  <a:gd name="T69" fmla="*/ 67 h 68"/>
                  <a:gd name="T70" fmla="*/ 4 w 202"/>
                  <a:gd name="T71" fmla="*/ 67 h 68"/>
                  <a:gd name="T72" fmla="*/ 2 w 202"/>
                  <a:gd name="T73" fmla="*/ 68 h 68"/>
                  <a:gd name="T74" fmla="*/ 2 w 202"/>
                  <a:gd name="T75" fmla="*/ 68 h 68"/>
                  <a:gd name="T76" fmla="*/ 1 w 202"/>
                  <a:gd name="T77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2" h="68">
                    <a:moveTo>
                      <a:pt x="1" y="68"/>
                    </a:moveTo>
                    <a:cubicBezTo>
                      <a:pt x="0" y="68"/>
                      <a:pt x="0" y="67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2" y="60"/>
                      <a:pt x="8" y="55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35" y="33"/>
                      <a:pt x="60" y="16"/>
                      <a:pt x="89" y="8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103" y="4"/>
                      <a:pt x="118" y="0"/>
                      <a:pt x="132" y="0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40" y="0"/>
                      <a:pt x="148" y="1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67" y="8"/>
                      <a:pt x="175" y="15"/>
                      <a:pt x="183" y="24"/>
                    </a:cubicBezTo>
                    <a:cubicBezTo>
                      <a:pt x="183" y="24"/>
                      <a:pt x="183" y="24"/>
                      <a:pt x="183" y="24"/>
                    </a:cubicBezTo>
                    <a:cubicBezTo>
                      <a:pt x="187" y="28"/>
                      <a:pt x="191" y="32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9"/>
                      <a:pt x="199" y="43"/>
                      <a:pt x="201" y="44"/>
                    </a:cubicBezTo>
                    <a:cubicBezTo>
                      <a:pt x="201" y="44"/>
                      <a:pt x="201" y="44"/>
                      <a:pt x="201" y="44"/>
                    </a:cubicBezTo>
                    <a:cubicBezTo>
                      <a:pt x="201" y="44"/>
                      <a:pt x="201" y="44"/>
                      <a:pt x="201" y="44"/>
                    </a:cubicBezTo>
                    <a:cubicBezTo>
                      <a:pt x="202" y="44"/>
                      <a:pt x="202" y="46"/>
                      <a:pt x="202" y="47"/>
                    </a:cubicBezTo>
                    <a:cubicBezTo>
                      <a:pt x="202" y="47"/>
                      <a:pt x="202" y="47"/>
                      <a:pt x="202" y="47"/>
                    </a:cubicBezTo>
                    <a:cubicBezTo>
                      <a:pt x="201" y="48"/>
                      <a:pt x="200" y="48"/>
                      <a:pt x="199" y="47"/>
                    </a:cubicBezTo>
                    <a:cubicBezTo>
                      <a:pt x="199" y="47"/>
                      <a:pt x="199" y="47"/>
                      <a:pt x="199" y="47"/>
                    </a:cubicBezTo>
                    <a:cubicBezTo>
                      <a:pt x="196" y="45"/>
                      <a:pt x="194" y="42"/>
                      <a:pt x="192" y="39"/>
                    </a:cubicBezTo>
                    <a:cubicBezTo>
                      <a:pt x="192" y="39"/>
                      <a:pt x="192" y="39"/>
                      <a:pt x="192" y="39"/>
                    </a:cubicBezTo>
                    <a:cubicBezTo>
                      <a:pt x="188" y="35"/>
                      <a:pt x="184" y="31"/>
                      <a:pt x="180" y="26"/>
                    </a:cubicBezTo>
                    <a:cubicBezTo>
                      <a:pt x="180" y="26"/>
                      <a:pt x="180" y="26"/>
                      <a:pt x="180" y="26"/>
                    </a:cubicBezTo>
                    <a:cubicBezTo>
                      <a:pt x="172" y="18"/>
                      <a:pt x="165" y="11"/>
                      <a:pt x="154" y="8"/>
                    </a:cubicBezTo>
                    <a:cubicBezTo>
                      <a:pt x="154" y="8"/>
                      <a:pt x="154" y="8"/>
                      <a:pt x="154" y="8"/>
                    </a:cubicBezTo>
                    <a:cubicBezTo>
                      <a:pt x="147" y="5"/>
                      <a:pt x="140" y="4"/>
                      <a:pt x="132" y="4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18" y="4"/>
                      <a:pt x="104" y="8"/>
                      <a:pt x="91" y="12"/>
                    </a:cubicBezTo>
                    <a:cubicBezTo>
                      <a:pt x="91" y="12"/>
                      <a:pt x="91" y="12"/>
                      <a:pt x="91" y="12"/>
                    </a:cubicBezTo>
                    <a:cubicBezTo>
                      <a:pt x="62" y="20"/>
                      <a:pt x="38" y="36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0" y="58"/>
                      <a:pt x="5" y="63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3" y="68"/>
                      <a:pt x="3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1" y="68"/>
                      <a:pt x="1" y="68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56"/>
              <p:cNvSpPr/>
              <p:nvPr/>
            </p:nvSpPr>
            <p:spPr bwMode="auto">
              <a:xfrm>
                <a:off x="5412970" y="6816899"/>
                <a:ext cx="655402" cy="215933"/>
              </a:xfrm>
              <a:custGeom>
                <a:avLst/>
                <a:gdLst>
                  <a:gd name="T0" fmla="*/ 1 w 182"/>
                  <a:gd name="T1" fmla="*/ 59 h 60"/>
                  <a:gd name="T2" fmla="*/ 1 w 182"/>
                  <a:gd name="T3" fmla="*/ 56 h 60"/>
                  <a:gd name="T4" fmla="*/ 1 w 182"/>
                  <a:gd name="T5" fmla="*/ 56 h 60"/>
                  <a:gd name="T6" fmla="*/ 4 w 182"/>
                  <a:gd name="T7" fmla="*/ 52 h 60"/>
                  <a:gd name="T8" fmla="*/ 4 w 182"/>
                  <a:gd name="T9" fmla="*/ 52 h 60"/>
                  <a:gd name="T10" fmla="*/ 14 w 182"/>
                  <a:gd name="T11" fmla="*/ 41 h 60"/>
                  <a:gd name="T12" fmla="*/ 14 w 182"/>
                  <a:gd name="T13" fmla="*/ 41 h 60"/>
                  <a:gd name="T14" fmla="*/ 40 w 182"/>
                  <a:gd name="T15" fmla="*/ 22 h 60"/>
                  <a:gd name="T16" fmla="*/ 40 w 182"/>
                  <a:gd name="T17" fmla="*/ 22 h 60"/>
                  <a:gd name="T18" fmla="*/ 63 w 182"/>
                  <a:gd name="T19" fmla="*/ 12 h 60"/>
                  <a:gd name="T20" fmla="*/ 63 w 182"/>
                  <a:gd name="T21" fmla="*/ 12 h 60"/>
                  <a:gd name="T22" fmla="*/ 87 w 182"/>
                  <a:gd name="T23" fmla="*/ 2 h 60"/>
                  <a:gd name="T24" fmla="*/ 87 w 182"/>
                  <a:gd name="T25" fmla="*/ 2 h 60"/>
                  <a:gd name="T26" fmla="*/ 104 w 182"/>
                  <a:gd name="T27" fmla="*/ 0 h 60"/>
                  <a:gd name="T28" fmla="*/ 104 w 182"/>
                  <a:gd name="T29" fmla="*/ 0 h 60"/>
                  <a:gd name="T30" fmla="*/ 162 w 182"/>
                  <a:gd name="T31" fmla="*/ 19 h 60"/>
                  <a:gd name="T32" fmla="*/ 162 w 182"/>
                  <a:gd name="T33" fmla="*/ 19 h 60"/>
                  <a:gd name="T34" fmla="*/ 181 w 182"/>
                  <a:gd name="T35" fmla="*/ 37 h 60"/>
                  <a:gd name="T36" fmla="*/ 181 w 182"/>
                  <a:gd name="T37" fmla="*/ 37 h 60"/>
                  <a:gd name="T38" fmla="*/ 181 w 182"/>
                  <a:gd name="T39" fmla="*/ 40 h 60"/>
                  <a:gd name="T40" fmla="*/ 181 w 182"/>
                  <a:gd name="T41" fmla="*/ 40 h 60"/>
                  <a:gd name="T42" fmla="*/ 178 w 182"/>
                  <a:gd name="T43" fmla="*/ 40 h 60"/>
                  <a:gd name="T44" fmla="*/ 178 w 182"/>
                  <a:gd name="T45" fmla="*/ 40 h 60"/>
                  <a:gd name="T46" fmla="*/ 160 w 182"/>
                  <a:gd name="T47" fmla="*/ 23 h 60"/>
                  <a:gd name="T48" fmla="*/ 160 w 182"/>
                  <a:gd name="T49" fmla="*/ 23 h 60"/>
                  <a:gd name="T50" fmla="*/ 104 w 182"/>
                  <a:gd name="T51" fmla="*/ 4 h 60"/>
                  <a:gd name="T52" fmla="*/ 104 w 182"/>
                  <a:gd name="T53" fmla="*/ 4 h 60"/>
                  <a:gd name="T54" fmla="*/ 88 w 182"/>
                  <a:gd name="T55" fmla="*/ 6 h 60"/>
                  <a:gd name="T56" fmla="*/ 88 w 182"/>
                  <a:gd name="T57" fmla="*/ 6 h 60"/>
                  <a:gd name="T58" fmla="*/ 65 w 182"/>
                  <a:gd name="T59" fmla="*/ 16 h 60"/>
                  <a:gd name="T60" fmla="*/ 65 w 182"/>
                  <a:gd name="T61" fmla="*/ 16 h 60"/>
                  <a:gd name="T62" fmla="*/ 42 w 182"/>
                  <a:gd name="T63" fmla="*/ 26 h 60"/>
                  <a:gd name="T64" fmla="*/ 42 w 182"/>
                  <a:gd name="T65" fmla="*/ 26 h 60"/>
                  <a:gd name="T66" fmla="*/ 17 w 182"/>
                  <a:gd name="T67" fmla="*/ 44 h 60"/>
                  <a:gd name="T68" fmla="*/ 17 w 182"/>
                  <a:gd name="T69" fmla="*/ 44 h 60"/>
                  <a:gd name="T70" fmla="*/ 7 w 182"/>
                  <a:gd name="T71" fmla="*/ 54 h 60"/>
                  <a:gd name="T72" fmla="*/ 7 w 182"/>
                  <a:gd name="T73" fmla="*/ 54 h 60"/>
                  <a:gd name="T74" fmla="*/ 4 w 182"/>
                  <a:gd name="T75" fmla="*/ 59 h 60"/>
                  <a:gd name="T76" fmla="*/ 4 w 182"/>
                  <a:gd name="T77" fmla="*/ 59 h 60"/>
                  <a:gd name="T78" fmla="*/ 4 w 182"/>
                  <a:gd name="T79" fmla="*/ 59 h 60"/>
                  <a:gd name="T80" fmla="*/ 2 w 182"/>
                  <a:gd name="T81" fmla="*/ 60 h 60"/>
                  <a:gd name="T82" fmla="*/ 2 w 182"/>
                  <a:gd name="T83" fmla="*/ 60 h 60"/>
                  <a:gd name="T84" fmla="*/ 1 w 182"/>
                  <a:gd name="T85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2" h="60">
                    <a:moveTo>
                      <a:pt x="1" y="59"/>
                    </a:moveTo>
                    <a:cubicBezTo>
                      <a:pt x="0" y="58"/>
                      <a:pt x="0" y="57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3" y="55"/>
                      <a:pt x="2" y="55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7"/>
                      <a:pt x="10" y="44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22" y="33"/>
                      <a:pt x="31" y="27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8" y="18"/>
                      <a:pt x="56" y="16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70" y="9"/>
                      <a:pt x="78" y="4"/>
                      <a:pt x="87" y="2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92" y="1"/>
                      <a:pt x="98" y="0"/>
                      <a:pt x="104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24" y="0"/>
                      <a:pt x="145" y="8"/>
                      <a:pt x="162" y="19"/>
                    </a:cubicBezTo>
                    <a:cubicBezTo>
                      <a:pt x="162" y="19"/>
                      <a:pt x="162" y="19"/>
                      <a:pt x="162" y="19"/>
                    </a:cubicBezTo>
                    <a:cubicBezTo>
                      <a:pt x="170" y="25"/>
                      <a:pt x="175" y="30"/>
                      <a:pt x="181" y="37"/>
                    </a:cubicBezTo>
                    <a:cubicBezTo>
                      <a:pt x="181" y="37"/>
                      <a:pt x="181" y="37"/>
                      <a:pt x="181" y="37"/>
                    </a:cubicBezTo>
                    <a:cubicBezTo>
                      <a:pt x="182" y="38"/>
                      <a:pt x="182" y="40"/>
                      <a:pt x="181" y="40"/>
                    </a:cubicBezTo>
                    <a:cubicBezTo>
                      <a:pt x="181" y="40"/>
                      <a:pt x="181" y="40"/>
                      <a:pt x="181" y="40"/>
                    </a:cubicBezTo>
                    <a:cubicBezTo>
                      <a:pt x="180" y="41"/>
                      <a:pt x="179" y="41"/>
                      <a:pt x="178" y="40"/>
                    </a:cubicBezTo>
                    <a:cubicBezTo>
                      <a:pt x="178" y="40"/>
                      <a:pt x="178" y="40"/>
                      <a:pt x="178" y="40"/>
                    </a:cubicBezTo>
                    <a:cubicBezTo>
                      <a:pt x="172" y="33"/>
                      <a:pt x="167" y="28"/>
                      <a:pt x="160" y="23"/>
                    </a:cubicBezTo>
                    <a:cubicBezTo>
                      <a:pt x="160" y="23"/>
                      <a:pt x="160" y="23"/>
                      <a:pt x="160" y="23"/>
                    </a:cubicBezTo>
                    <a:cubicBezTo>
                      <a:pt x="144" y="12"/>
                      <a:pt x="123" y="4"/>
                      <a:pt x="104" y="4"/>
                    </a:cubicBezTo>
                    <a:cubicBezTo>
                      <a:pt x="104" y="4"/>
                      <a:pt x="104" y="4"/>
                      <a:pt x="104" y="4"/>
                    </a:cubicBezTo>
                    <a:cubicBezTo>
                      <a:pt x="98" y="4"/>
                      <a:pt x="93" y="5"/>
                      <a:pt x="88" y="6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0" y="8"/>
                      <a:pt x="72" y="12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57" y="20"/>
                      <a:pt x="49" y="22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33" y="31"/>
                      <a:pt x="24" y="37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3" y="47"/>
                      <a:pt x="10" y="50"/>
                      <a:pt x="7" y="54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6" y="55"/>
                      <a:pt x="6" y="57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3" y="59"/>
                      <a:pt x="3" y="60"/>
                      <a:pt x="2" y="60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2" y="60"/>
                      <a:pt x="1" y="59"/>
                      <a:pt x="1" y="5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57"/>
              <p:cNvSpPr/>
              <p:nvPr/>
            </p:nvSpPr>
            <p:spPr bwMode="auto">
              <a:xfrm>
                <a:off x="5463151" y="6906618"/>
                <a:ext cx="561122" cy="173355"/>
              </a:xfrm>
              <a:custGeom>
                <a:avLst/>
                <a:gdLst>
                  <a:gd name="T0" fmla="*/ 0 w 156"/>
                  <a:gd name="T1" fmla="*/ 47 h 48"/>
                  <a:gd name="T2" fmla="*/ 1 w 156"/>
                  <a:gd name="T3" fmla="*/ 45 h 48"/>
                  <a:gd name="T4" fmla="*/ 1 w 156"/>
                  <a:gd name="T5" fmla="*/ 45 h 48"/>
                  <a:gd name="T6" fmla="*/ 12 w 156"/>
                  <a:gd name="T7" fmla="*/ 33 h 48"/>
                  <a:gd name="T8" fmla="*/ 12 w 156"/>
                  <a:gd name="T9" fmla="*/ 33 h 48"/>
                  <a:gd name="T10" fmla="*/ 29 w 156"/>
                  <a:gd name="T11" fmla="*/ 21 h 48"/>
                  <a:gd name="T12" fmla="*/ 29 w 156"/>
                  <a:gd name="T13" fmla="*/ 21 h 48"/>
                  <a:gd name="T14" fmla="*/ 71 w 156"/>
                  <a:gd name="T15" fmla="*/ 4 h 48"/>
                  <a:gd name="T16" fmla="*/ 71 w 156"/>
                  <a:gd name="T17" fmla="*/ 4 h 48"/>
                  <a:gd name="T18" fmla="*/ 96 w 156"/>
                  <a:gd name="T19" fmla="*/ 0 h 48"/>
                  <a:gd name="T20" fmla="*/ 96 w 156"/>
                  <a:gd name="T21" fmla="*/ 0 h 48"/>
                  <a:gd name="T22" fmla="*/ 147 w 156"/>
                  <a:gd name="T23" fmla="*/ 18 h 48"/>
                  <a:gd name="T24" fmla="*/ 147 w 156"/>
                  <a:gd name="T25" fmla="*/ 18 h 48"/>
                  <a:gd name="T26" fmla="*/ 156 w 156"/>
                  <a:gd name="T27" fmla="*/ 28 h 48"/>
                  <a:gd name="T28" fmla="*/ 156 w 156"/>
                  <a:gd name="T29" fmla="*/ 28 h 48"/>
                  <a:gd name="T30" fmla="*/ 155 w 156"/>
                  <a:gd name="T31" fmla="*/ 30 h 48"/>
                  <a:gd name="T32" fmla="*/ 155 w 156"/>
                  <a:gd name="T33" fmla="*/ 30 h 48"/>
                  <a:gd name="T34" fmla="*/ 153 w 156"/>
                  <a:gd name="T35" fmla="*/ 30 h 48"/>
                  <a:gd name="T36" fmla="*/ 153 w 156"/>
                  <a:gd name="T37" fmla="*/ 30 h 48"/>
                  <a:gd name="T38" fmla="*/ 144 w 156"/>
                  <a:gd name="T39" fmla="*/ 21 h 48"/>
                  <a:gd name="T40" fmla="*/ 144 w 156"/>
                  <a:gd name="T41" fmla="*/ 21 h 48"/>
                  <a:gd name="T42" fmla="*/ 96 w 156"/>
                  <a:gd name="T43" fmla="*/ 4 h 48"/>
                  <a:gd name="T44" fmla="*/ 96 w 156"/>
                  <a:gd name="T45" fmla="*/ 4 h 48"/>
                  <a:gd name="T46" fmla="*/ 72 w 156"/>
                  <a:gd name="T47" fmla="*/ 8 h 48"/>
                  <a:gd name="T48" fmla="*/ 72 w 156"/>
                  <a:gd name="T49" fmla="*/ 8 h 48"/>
                  <a:gd name="T50" fmla="*/ 31 w 156"/>
                  <a:gd name="T51" fmla="*/ 24 h 48"/>
                  <a:gd name="T52" fmla="*/ 31 w 156"/>
                  <a:gd name="T53" fmla="*/ 24 h 48"/>
                  <a:gd name="T54" fmla="*/ 15 w 156"/>
                  <a:gd name="T55" fmla="*/ 36 h 48"/>
                  <a:gd name="T56" fmla="*/ 15 w 156"/>
                  <a:gd name="T57" fmla="*/ 36 h 48"/>
                  <a:gd name="T58" fmla="*/ 3 w 156"/>
                  <a:gd name="T59" fmla="*/ 48 h 48"/>
                  <a:gd name="T60" fmla="*/ 3 w 156"/>
                  <a:gd name="T61" fmla="*/ 48 h 48"/>
                  <a:gd name="T62" fmla="*/ 3 w 156"/>
                  <a:gd name="T63" fmla="*/ 48 h 48"/>
                  <a:gd name="T64" fmla="*/ 2 w 156"/>
                  <a:gd name="T65" fmla="*/ 48 h 48"/>
                  <a:gd name="T66" fmla="*/ 2 w 156"/>
                  <a:gd name="T67" fmla="*/ 48 h 48"/>
                  <a:gd name="T68" fmla="*/ 0 w 156"/>
                  <a:gd name="T69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6" h="48">
                    <a:moveTo>
                      <a:pt x="0" y="47"/>
                    </a:moveTo>
                    <a:cubicBezTo>
                      <a:pt x="0" y="46"/>
                      <a:pt x="0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5" y="43"/>
                      <a:pt x="8" y="37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8" y="29"/>
                      <a:pt x="23" y="24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42" y="13"/>
                      <a:pt x="57" y="9"/>
                      <a:pt x="71" y="4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9" y="2"/>
                      <a:pt x="88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14" y="0"/>
                      <a:pt x="132" y="7"/>
                      <a:pt x="147" y="18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50" y="21"/>
                      <a:pt x="154" y="24"/>
                      <a:pt x="156" y="28"/>
                    </a:cubicBezTo>
                    <a:cubicBezTo>
                      <a:pt x="156" y="28"/>
                      <a:pt x="156" y="28"/>
                      <a:pt x="156" y="28"/>
                    </a:cubicBezTo>
                    <a:cubicBezTo>
                      <a:pt x="156" y="29"/>
                      <a:pt x="156" y="30"/>
                      <a:pt x="155" y="30"/>
                    </a:cubicBezTo>
                    <a:cubicBezTo>
                      <a:pt x="155" y="30"/>
                      <a:pt x="155" y="30"/>
                      <a:pt x="155" y="30"/>
                    </a:cubicBezTo>
                    <a:cubicBezTo>
                      <a:pt x="154" y="31"/>
                      <a:pt x="153" y="31"/>
                      <a:pt x="153" y="30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1" y="27"/>
                      <a:pt x="147" y="24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30" y="10"/>
                      <a:pt x="113" y="4"/>
                      <a:pt x="96" y="4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88" y="4"/>
                      <a:pt x="80" y="6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58" y="13"/>
                      <a:pt x="44" y="17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25" y="27"/>
                      <a:pt x="20" y="32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1" y="39"/>
                      <a:pt x="8" y="45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2" y="48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1" y="48"/>
                      <a:pt x="1" y="48"/>
                      <a:pt x="0" y="4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58"/>
              <p:cNvSpPr/>
              <p:nvPr/>
            </p:nvSpPr>
            <p:spPr bwMode="auto">
              <a:xfrm>
                <a:off x="5531581" y="7014585"/>
                <a:ext cx="431866" cy="115570"/>
              </a:xfrm>
              <a:custGeom>
                <a:avLst/>
                <a:gdLst>
                  <a:gd name="T0" fmla="*/ 1 w 120"/>
                  <a:gd name="T1" fmla="*/ 31 h 32"/>
                  <a:gd name="T2" fmla="*/ 1 w 120"/>
                  <a:gd name="T3" fmla="*/ 28 h 32"/>
                  <a:gd name="T4" fmla="*/ 1 w 120"/>
                  <a:gd name="T5" fmla="*/ 28 h 32"/>
                  <a:gd name="T6" fmla="*/ 32 w 120"/>
                  <a:gd name="T7" fmla="*/ 8 h 32"/>
                  <a:gd name="T8" fmla="*/ 32 w 120"/>
                  <a:gd name="T9" fmla="*/ 8 h 32"/>
                  <a:gd name="T10" fmla="*/ 78 w 120"/>
                  <a:gd name="T11" fmla="*/ 0 h 32"/>
                  <a:gd name="T12" fmla="*/ 78 w 120"/>
                  <a:gd name="T13" fmla="*/ 0 h 32"/>
                  <a:gd name="T14" fmla="*/ 79 w 120"/>
                  <a:gd name="T15" fmla="*/ 0 h 32"/>
                  <a:gd name="T16" fmla="*/ 79 w 120"/>
                  <a:gd name="T17" fmla="*/ 0 h 32"/>
                  <a:gd name="T18" fmla="*/ 119 w 120"/>
                  <a:gd name="T19" fmla="*/ 13 h 32"/>
                  <a:gd name="T20" fmla="*/ 119 w 120"/>
                  <a:gd name="T21" fmla="*/ 13 h 32"/>
                  <a:gd name="T22" fmla="*/ 119 w 120"/>
                  <a:gd name="T23" fmla="*/ 16 h 32"/>
                  <a:gd name="T24" fmla="*/ 119 w 120"/>
                  <a:gd name="T25" fmla="*/ 16 h 32"/>
                  <a:gd name="T26" fmla="*/ 117 w 120"/>
                  <a:gd name="T27" fmla="*/ 16 h 32"/>
                  <a:gd name="T28" fmla="*/ 117 w 120"/>
                  <a:gd name="T29" fmla="*/ 16 h 32"/>
                  <a:gd name="T30" fmla="*/ 79 w 120"/>
                  <a:gd name="T31" fmla="*/ 4 h 32"/>
                  <a:gd name="T32" fmla="*/ 79 w 120"/>
                  <a:gd name="T33" fmla="*/ 4 h 32"/>
                  <a:gd name="T34" fmla="*/ 78 w 120"/>
                  <a:gd name="T35" fmla="*/ 4 h 32"/>
                  <a:gd name="T36" fmla="*/ 78 w 120"/>
                  <a:gd name="T37" fmla="*/ 4 h 32"/>
                  <a:gd name="T38" fmla="*/ 33 w 120"/>
                  <a:gd name="T39" fmla="*/ 12 h 32"/>
                  <a:gd name="T40" fmla="*/ 33 w 120"/>
                  <a:gd name="T41" fmla="*/ 12 h 32"/>
                  <a:gd name="T42" fmla="*/ 4 w 120"/>
                  <a:gd name="T43" fmla="*/ 31 h 32"/>
                  <a:gd name="T44" fmla="*/ 4 w 120"/>
                  <a:gd name="T45" fmla="*/ 31 h 32"/>
                  <a:gd name="T46" fmla="*/ 4 w 120"/>
                  <a:gd name="T47" fmla="*/ 31 h 32"/>
                  <a:gd name="T48" fmla="*/ 2 w 120"/>
                  <a:gd name="T49" fmla="*/ 32 h 32"/>
                  <a:gd name="T50" fmla="*/ 2 w 120"/>
                  <a:gd name="T51" fmla="*/ 32 h 32"/>
                  <a:gd name="T52" fmla="*/ 1 w 120"/>
                  <a:gd name="T5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0" h="32">
                    <a:moveTo>
                      <a:pt x="1" y="31"/>
                    </a:moveTo>
                    <a:cubicBezTo>
                      <a:pt x="0" y="30"/>
                      <a:pt x="0" y="29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0" y="20"/>
                      <a:pt x="19" y="12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48" y="3"/>
                      <a:pt x="61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93" y="0"/>
                      <a:pt x="110" y="3"/>
                      <a:pt x="119" y="13"/>
                    </a:cubicBezTo>
                    <a:cubicBezTo>
                      <a:pt x="119" y="13"/>
                      <a:pt x="119" y="13"/>
                      <a:pt x="119" y="13"/>
                    </a:cubicBezTo>
                    <a:cubicBezTo>
                      <a:pt x="120" y="14"/>
                      <a:pt x="120" y="15"/>
                      <a:pt x="119" y="16"/>
                    </a:cubicBezTo>
                    <a:cubicBezTo>
                      <a:pt x="119" y="16"/>
                      <a:pt x="119" y="16"/>
                      <a:pt x="119" y="16"/>
                    </a:cubicBezTo>
                    <a:cubicBezTo>
                      <a:pt x="119" y="17"/>
                      <a:pt x="117" y="17"/>
                      <a:pt x="117" y="16"/>
                    </a:cubicBezTo>
                    <a:cubicBezTo>
                      <a:pt x="117" y="16"/>
                      <a:pt x="117" y="16"/>
                      <a:pt x="117" y="16"/>
                    </a:cubicBezTo>
                    <a:cubicBezTo>
                      <a:pt x="108" y="7"/>
                      <a:pt x="92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62" y="4"/>
                      <a:pt x="49" y="7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21" y="15"/>
                      <a:pt x="13" y="23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1"/>
                      <a:pt x="3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1" y="31"/>
                      <a:pt x="1" y="3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59"/>
              <p:cNvSpPr/>
              <p:nvPr/>
            </p:nvSpPr>
            <p:spPr bwMode="auto">
              <a:xfrm>
                <a:off x="5621299" y="7083014"/>
                <a:ext cx="263073" cy="71471"/>
              </a:xfrm>
              <a:custGeom>
                <a:avLst/>
                <a:gdLst>
                  <a:gd name="T0" fmla="*/ 0 w 73"/>
                  <a:gd name="T1" fmla="*/ 19 h 20"/>
                  <a:gd name="T2" fmla="*/ 1 w 73"/>
                  <a:gd name="T3" fmla="*/ 16 h 20"/>
                  <a:gd name="T4" fmla="*/ 1 w 73"/>
                  <a:gd name="T5" fmla="*/ 16 h 20"/>
                  <a:gd name="T6" fmla="*/ 50 w 73"/>
                  <a:gd name="T7" fmla="*/ 0 h 20"/>
                  <a:gd name="T8" fmla="*/ 50 w 73"/>
                  <a:gd name="T9" fmla="*/ 0 h 20"/>
                  <a:gd name="T10" fmla="*/ 72 w 73"/>
                  <a:gd name="T11" fmla="*/ 5 h 20"/>
                  <a:gd name="T12" fmla="*/ 72 w 73"/>
                  <a:gd name="T13" fmla="*/ 5 h 20"/>
                  <a:gd name="T14" fmla="*/ 73 w 73"/>
                  <a:gd name="T15" fmla="*/ 8 h 20"/>
                  <a:gd name="T16" fmla="*/ 73 w 73"/>
                  <a:gd name="T17" fmla="*/ 8 h 20"/>
                  <a:gd name="T18" fmla="*/ 70 w 73"/>
                  <a:gd name="T19" fmla="*/ 8 h 20"/>
                  <a:gd name="T20" fmla="*/ 70 w 73"/>
                  <a:gd name="T21" fmla="*/ 8 h 20"/>
                  <a:gd name="T22" fmla="*/ 50 w 73"/>
                  <a:gd name="T23" fmla="*/ 4 h 20"/>
                  <a:gd name="T24" fmla="*/ 50 w 73"/>
                  <a:gd name="T25" fmla="*/ 4 h 20"/>
                  <a:gd name="T26" fmla="*/ 3 w 73"/>
                  <a:gd name="T27" fmla="*/ 19 h 20"/>
                  <a:gd name="T28" fmla="*/ 3 w 73"/>
                  <a:gd name="T29" fmla="*/ 19 h 20"/>
                  <a:gd name="T30" fmla="*/ 3 w 73"/>
                  <a:gd name="T31" fmla="*/ 19 h 20"/>
                  <a:gd name="T32" fmla="*/ 2 w 73"/>
                  <a:gd name="T33" fmla="*/ 20 h 20"/>
                  <a:gd name="T34" fmla="*/ 2 w 73"/>
                  <a:gd name="T35" fmla="*/ 20 h 20"/>
                  <a:gd name="T36" fmla="*/ 0 w 73"/>
                  <a:gd name="T3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20">
                    <a:moveTo>
                      <a:pt x="0" y="19"/>
                    </a:moveTo>
                    <a:cubicBezTo>
                      <a:pt x="0" y="18"/>
                      <a:pt x="0" y="17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2" y="7"/>
                      <a:pt x="32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8" y="0"/>
                      <a:pt x="66" y="1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5"/>
                      <a:pt x="73" y="7"/>
                      <a:pt x="73" y="8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2" y="9"/>
                      <a:pt x="71" y="9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5" y="5"/>
                      <a:pt x="57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33" y="4"/>
                      <a:pt x="13" y="11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19"/>
                      <a:pt x="0" y="1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60"/>
              <p:cNvSpPr/>
              <p:nvPr/>
            </p:nvSpPr>
            <p:spPr bwMode="auto">
              <a:xfrm>
                <a:off x="5931513" y="6424570"/>
                <a:ext cx="68429" cy="263073"/>
              </a:xfrm>
              <a:custGeom>
                <a:avLst/>
                <a:gdLst>
                  <a:gd name="T0" fmla="*/ 15 w 19"/>
                  <a:gd name="T1" fmla="*/ 71 h 73"/>
                  <a:gd name="T2" fmla="*/ 12 w 19"/>
                  <a:gd name="T3" fmla="*/ 50 h 73"/>
                  <a:gd name="T4" fmla="*/ 12 w 19"/>
                  <a:gd name="T5" fmla="*/ 50 h 73"/>
                  <a:gd name="T6" fmla="*/ 13 w 19"/>
                  <a:gd name="T7" fmla="*/ 45 h 73"/>
                  <a:gd name="T8" fmla="*/ 13 w 19"/>
                  <a:gd name="T9" fmla="*/ 45 h 73"/>
                  <a:gd name="T10" fmla="*/ 14 w 19"/>
                  <a:gd name="T11" fmla="*/ 34 h 73"/>
                  <a:gd name="T12" fmla="*/ 14 w 19"/>
                  <a:gd name="T13" fmla="*/ 34 h 73"/>
                  <a:gd name="T14" fmla="*/ 13 w 19"/>
                  <a:gd name="T15" fmla="*/ 27 h 73"/>
                  <a:gd name="T16" fmla="*/ 13 w 19"/>
                  <a:gd name="T17" fmla="*/ 27 h 73"/>
                  <a:gd name="T18" fmla="*/ 0 w 19"/>
                  <a:gd name="T19" fmla="*/ 4 h 73"/>
                  <a:gd name="T20" fmla="*/ 0 w 19"/>
                  <a:gd name="T21" fmla="*/ 4 h 73"/>
                  <a:gd name="T22" fmla="*/ 1 w 19"/>
                  <a:gd name="T23" fmla="*/ 1 h 73"/>
                  <a:gd name="T24" fmla="*/ 1 w 19"/>
                  <a:gd name="T25" fmla="*/ 1 h 73"/>
                  <a:gd name="T26" fmla="*/ 4 w 19"/>
                  <a:gd name="T27" fmla="*/ 1 h 73"/>
                  <a:gd name="T28" fmla="*/ 4 w 19"/>
                  <a:gd name="T29" fmla="*/ 1 h 73"/>
                  <a:gd name="T30" fmla="*/ 16 w 19"/>
                  <a:gd name="T31" fmla="*/ 26 h 73"/>
                  <a:gd name="T32" fmla="*/ 16 w 19"/>
                  <a:gd name="T33" fmla="*/ 26 h 73"/>
                  <a:gd name="T34" fmla="*/ 18 w 19"/>
                  <a:gd name="T35" fmla="*/ 34 h 73"/>
                  <a:gd name="T36" fmla="*/ 18 w 19"/>
                  <a:gd name="T37" fmla="*/ 34 h 73"/>
                  <a:gd name="T38" fmla="*/ 17 w 19"/>
                  <a:gd name="T39" fmla="*/ 46 h 73"/>
                  <a:gd name="T40" fmla="*/ 17 w 19"/>
                  <a:gd name="T41" fmla="*/ 46 h 73"/>
                  <a:gd name="T42" fmla="*/ 16 w 19"/>
                  <a:gd name="T43" fmla="*/ 50 h 73"/>
                  <a:gd name="T44" fmla="*/ 16 w 19"/>
                  <a:gd name="T45" fmla="*/ 50 h 73"/>
                  <a:gd name="T46" fmla="*/ 19 w 19"/>
                  <a:gd name="T47" fmla="*/ 70 h 73"/>
                  <a:gd name="T48" fmla="*/ 19 w 19"/>
                  <a:gd name="T49" fmla="*/ 70 h 73"/>
                  <a:gd name="T50" fmla="*/ 19 w 19"/>
                  <a:gd name="T51" fmla="*/ 70 h 73"/>
                  <a:gd name="T52" fmla="*/ 17 w 19"/>
                  <a:gd name="T53" fmla="*/ 73 h 73"/>
                  <a:gd name="T54" fmla="*/ 17 w 19"/>
                  <a:gd name="T55" fmla="*/ 73 h 73"/>
                  <a:gd name="T56" fmla="*/ 17 w 19"/>
                  <a:gd name="T57" fmla="*/ 73 h 73"/>
                  <a:gd name="T58" fmla="*/ 17 w 19"/>
                  <a:gd name="T59" fmla="*/ 73 h 73"/>
                  <a:gd name="T60" fmla="*/ 15 w 19"/>
                  <a:gd name="T61" fmla="*/ 7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" h="73">
                    <a:moveTo>
                      <a:pt x="15" y="71"/>
                    </a:moveTo>
                    <a:cubicBezTo>
                      <a:pt x="14" y="65"/>
                      <a:pt x="12" y="57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48"/>
                      <a:pt x="12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1"/>
                      <a:pt x="14" y="38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2"/>
                      <a:pt x="13" y="30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0" y="19"/>
                      <a:pt x="5" y="1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9" y="8"/>
                      <a:pt x="14" y="18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9"/>
                      <a:pt x="18" y="32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8"/>
                      <a:pt x="17" y="42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7"/>
                      <a:pt x="16" y="48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6" y="56"/>
                      <a:pt x="18" y="64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2"/>
                      <a:pt x="18" y="73"/>
                      <a:pt x="17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6" y="73"/>
                      <a:pt x="15" y="72"/>
                      <a:pt x="15" y="7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57" name="组合 156"/>
          <p:cNvGrpSpPr/>
          <p:nvPr/>
        </p:nvGrpSpPr>
        <p:grpSpPr>
          <a:xfrm>
            <a:off x="8228987" y="3449496"/>
            <a:ext cx="3147108" cy="2472410"/>
            <a:chOff x="6674548" y="-143473"/>
            <a:chExt cx="3739421" cy="2847895"/>
          </a:xfrm>
        </p:grpSpPr>
        <p:sp>
          <p:nvSpPr>
            <p:cNvPr id="158" name="Freeform 693"/>
            <p:cNvSpPr/>
            <p:nvPr/>
          </p:nvSpPr>
          <p:spPr bwMode="auto">
            <a:xfrm rot="964014">
              <a:off x="8265429" y="1504998"/>
              <a:ext cx="1063215" cy="1199424"/>
            </a:xfrm>
            <a:custGeom>
              <a:avLst/>
              <a:gdLst>
                <a:gd name="T0" fmla="*/ 0 w 205"/>
                <a:gd name="T1" fmla="*/ 132 h 226"/>
                <a:gd name="T2" fmla="*/ 14 w 205"/>
                <a:gd name="T3" fmla="*/ 226 h 226"/>
                <a:gd name="T4" fmla="*/ 115 w 205"/>
                <a:gd name="T5" fmla="*/ 186 h 226"/>
                <a:gd name="T6" fmla="*/ 205 w 205"/>
                <a:gd name="T7" fmla="*/ 167 h 226"/>
                <a:gd name="T8" fmla="*/ 154 w 205"/>
                <a:gd name="T9" fmla="*/ 84 h 226"/>
                <a:gd name="T10" fmla="*/ 107 w 205"/>
                <a:gd name="T11" fmla="*/ 17 h 226"/>
                <a:gd name="T12" fmla="*/ 43 w 205"/>
                <a:gd name="T13" fmla="*/ 22 h 226"/>
                <a:gd name="T14" fmla="*/ 0 w 205"/>
                <a:gd name="T15" fmla="*/ 13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226">
                  <a:moveTo>
                    <a:pt x="0" y="132"/>
                  </a:moveTo>
                  <a:cubicBezTo>
                    <a:pt x="1" y="132"/>
                    <a:pt x="14" y="226"/>
                    <a:pt x="14" y="226"/>
                  </a:cubicBezTo>
                  <a:cubicBezTo>
                    <a:pt x="14" y="226"/>
                    <a:pt x="74" y="197"/>
                    <a:pt x="115" y="186"/>
                  </a:cubicBezTo>
                  <a:cubicBezTo>
                    <a:pt x="157" y="174"/>
                    <a:pt x="205" y="167"/>
                    <a:pt x="205" y="167"/>
                  </a:cubicBezTo>
                  <a:cubicBezTo>
                    <a:pt x="154" y="84"/>
                    <a:pt x="154" y="84"/>
                    <a:pt x="154" y="84"/>
                  </a:cubicBezTo>
                  <a:cubicBezTo>
                    <a:pt x="154" y="84"/>
                    <a:pt x="128" y="29"/>
                    <a:pt x="107" y="17"/>
                  </a:cubicBezTo>
                  <a:cubicBezTo>
                    <a:pt x="75" y="0"/>
                    <a:pt x="43" y="22"/>
                    <a:pt x="43" y="22"/>
                  </a:cubicBezTo>
                  <a:cubicBezTo>
                    <a:pt x="43" y="23"/>
                    <a:pt x="0" y="132"/>
                    <a:pt x="0" y="132"/>
                  </a:cubicBezTo>
                  <a:close/>
                </a:path>
              </a:pathLst>
            </a:custGeom>
            <a:solidFill>
              <a:srgbClr val="ED6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714"/>
            <p:cNvSpPr/>
            <p:nvPr/>
          </p:nvSpPr>
          <p:spPr bwMode="auto">
            <a:xfrm rot="964014">
              <a:off x="8116932" y="-79609"/>
              <a:ext cx="1297779" cy="1044731"/>
            </a:xfrm>
            <a:custGeom>
              <a:avLst/>
              <a:gdLst>
                <a:gd name="T0" fmla="*/ 45 w 250"/>
                <a:gd name="T1" fmla="*/ 195 h 197"/>
                <a:gd name="T2" fmla="*/ 42 w 250"/>
                <a:gd name="T3" fmla="*/ 169 h 197"/>
                <a:gd name="T4" fmla="*/ 90 w 250"/>
                <a:gd name="T5" fmla="*/ 152 h 197"/>
                <a:gd name="T6" fmla="*/ 135 w 250"/>
                <a:gd name="T7" fmla="*/ 109 h 197"/>
                <a:gd name="T8" fmla="*/ 148 w 250"/>
                <a:gd name="T9" fmla="*/ 80 h 197"/>
                <a:gd name="T10" fmla="*/ 152 w 250"/>
                <a:gd name="T11" fmla="*/ 83 h 197"/>
                <a:gd name="T12" fmla="*/ 204 w 250"/>
                <a:gd name="T13" fmla="*/ 115 h 197"/>
                <a:gd name="T14" fmla="*/ 231 w 250"/>
                <a:gd name="T15" fmla="*/ 117 h 197"/>
                <a:gd name="T16" fmla="*/ 238 w 250"/>
                <a:gd name="T17" fmla="*/ 151 h 197"/>
                <a:gd name="T18" fmla="*/ 243 w 250"/>
                <a:gd name="T19" fmla="*/ 150 h 197"/>
                <a:gd name="T20" fmla="*/ 247 w 250"/>
                <a:gd name="T21" fmla="*/ 93 h 197"/>
                <a:gd name="T22" fmla="*/ 220 w 250"/>
                <a:gd name="T23" fmla="*/ 30 h 197"/>
                <a:gd name="T24" fmla="*/ 176 w 250"/>
                <a:gd name="T25" fmla="*/ 10 h 197"/>
                <a:gd name="T26" fmla="*/ 146 w 250"/>
                <a:gd name="T27" fmla="*/ 26 h 197"/>
                <a:gd name="T28" fmla="*/ 119 w 250"/>
                <a:gd name="T29" fmla="*/ 6 h 197"/>
                <a:gd name="T30" fmla="*/ 32 w 250"/>
                <a:gd name="T31" fmla="*/ 42 h 197"/>
                <a:gd name="T32" fmla="*/ 4 w 250"/>
                <a:gd name="T33" fmla="*/ 119 h 197"/>
                <a:gd name="T34" fmla="*/ 32 w 250"/>
                <a:gd name="T35" fmla="*/ 197 h 197"/>
                <a:gd name="T36" fmla="*/ 45 w 250"/>
                <a:gd name="T37" fmla="*/ 19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197">
                  <a:moveTo>
                    <a:pt x="45" y="195"/>
                  </a:moveTo>
                  <a:cubicBezTo>
                    <a:pt x="46" y="195"/>
                    <a:pt x="42" y="169"/>
                    <a:pt x="42" y="169"/>
                  </a:cubicBezTo>
                  <a:cubicBezTo>
                    <a:pt x="42" y="169"/>
                    <a:pt x="63" y="169"/>
                    <a:pt x="90" y="152"/>
                  </a:cubicBezTo>
                  <a:cubicBezTo>
                    <a:pt x="118" y="135"/>
                    <a:pt x="127" y="124"/>
                    <a:pt x="135" y="109"/>
                  </a:cubicBezTo>
                  <a:cubicBezTo>
                    <a:pt x="143" y="94"/>
                    <a:pt x="148" y="80"/>
                    <a:pt x="148" y="80"/>
                  </a:cubicBezTo>
                  <a:cubicBezTo>
                    <a:pt x="148" y="80"/>
                    <a:pt x="147" y="77"/>
                    <a:pt x="152" y="83"/>
                  </a:cubicBezTo>
                  <a:cubicBezTo>
                    <a:pt x="156" y="89"/>
                    <a:pt x="192" y="112"/>
                    <a:pt x="204" y="115"/>
                  </a:cubicBezTo>
                  <a:cubicBezTo>
                    <a:pt x="216" y="119"/>
                    <a:pt x="231" y="117"/>
                    <a:pt x="231" y="117"/>
                  </a:cubicBezTo>
                  <a:cubicBezTo>
                    <a:pt x="232" y="117"/>
                    <a:pt x="238" y="151"/>
                    <a:pt x="238" y="151"/>
                  </a:cubicBezTo>
                  <a:cubicBezTo>
                    <a:pt x="243" y="150"/>
                    <a:pt x="243" y="150"/>
                    <a:pt x="243" y="150"/>
                  </a:cubicBezTo>
                  <a:cubicBezTo>
                    <a:pt x="243" y="150"/>
                    <a:pt x="250" y="117"/>
                    <a:pt x="247" y="93"/>
                  </a:cubicBezTo>
                  <a:cubicBezTo>
                    <a:pt x="244" y="68"/>
                    <a:pt x="232" y="45"/>
                    <a:pt x="220" y="30"/>
                  </a:cubicBezTo>
                  <a:cubicBezTo>
                    <a:pt x="207" y="15"/>
                    <a:pt x="188" y="12"/>
                    <a:pt x="176" y="10"/>
                  </a:cubicBezTo>
                  <a:cubicBezTo>
                    <a:pt x="165" y="8"/>
                    <a:pt x="146" y="26"/>
                    <a:pt x="146" y="26"/>
                  </a:cubicBezTo>
                  <a:cubicBezTo>
                    <a:pt x="146" y="26"/>
                    <a:pt x="139" y="13"/>
                    <a:pt x="119" y="6"/>
                  </a:cubicBezTo>
                  <a:cubicBezTo>
                    <a:pt x="99" y="0"/>
                    <a:pt x="54" y="15"/>
                    <a:pt x="32" y="42"/>
                  </a:cubicBezTo>
                  <a:cubicBezTo>
                    <a:pt x="10" y="68"/>
                    <a:pt x="0" y="92"/>
                    <a:pt x="4" y="119"/>
                  </a:cubicBezTo>
                  <a:cubicBezTo>
                    <a:pt x="7" y="146"/>
                    <a:pt x="13" y="168"/>
                    <a:pt x="32" y="197"/>
                  </a:cubicBezTo>
                  <a:cubicBezTo>
                    <a:pt x="32" y="197"/>
                    <a:pt x="39" y="194"/>
                    <a:pt x="45" y="195"/>
                  </a:cubicBezTo>
                  <a:close/>
                </a:path>
              </a:pathLst>
            </a:custGeom>
            <a:solidFill>
              <a:srgbClr val="8F7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720"/>
            <p:cNvSpPr/>
            <p:nvPr/>
          </p:nvSpPr>
          <p:spPr bwMode="auto">
            <a:xfrm rot="964014">
              <a:off x="8124874" y="-127229"/>
              <a:ext cx="789190" cy="1044731"/>
            </a:xfrm>
            <a:custGeom>
              <a:avLst/>
              <a:gdLst>
                <a:gd name="T0" fmla="*/ 31 w 152"/>
                <a:gd name="T1" fmla="*/ 197 h 197"/>
                <a:gd name="T2" fmla="*/ 0 w 152"/>
                <a:gd name="T3" fmla="*/ 108 h 197"/>
                <a:gd name="T4" fmla="*/ 0 w 152"/>
                <a:gd name="T5" fmla="*/ 108 h 197"/>
                <a:gd name="T6" fmla="*/ 14 w 152"/>
                <a:gd name="T7" fmla="*/ 57 h 197"/>
                <a:gd name="T8" fmla="*/ 14 w 152"/>
                <a:gd name="T9" fmla="*/ 57 h 197"/>
                <a:gd name="T10" fmla="*/ 107 w 152"/>
                <a:gd name="T11" fmla="*/ 0 h 197"/>
                <a:gd name="T12" fmla="*/ 107 w 152"/>
                <a:gd name="T13" fmla="*/ 0 h 197"/>
                <a:gd name="T14" fmla="*/ 145 w 152"/>
                <a:gd name="T15" fmla="*/ 21 h 197"/>
                <a:gd name="T16" fmla="*/ 145 w 152"/>
                <a:gd name="T17" fmla="*/ 21 h 197"/>
                <a:gd name="T18" fmla="*/ 152 w 152"/>
                <a:gd name="T19" fmla="*/ 52 h 197"/>
                <a:gd name="T20" fmla="*/ 152 w 152"/>
                <a:gd name="T21" fmla="*/ 52 h 197"/>
                <a:gd name="T22" fmla="*/ 152 w 152"/>
                <a:gd name="T23" fmla="*/ 57 h 197"/>
                <a:gd name="T24" fmla="*/ 152 w 152"/>
                <a:gd name="T25" fmla="*/ 57 h 197"/>
                <a:gd name="T26" fmla="*/ 35 w 152"/>
                <a:gd name="T27" fmla="*/ 168 h 197"/>
                <a:gd name="T28" fmla="*/ 35 w 152"/>
                <a:gd name="T29" fmla="*/ 168 h 197"/>
                <a:gd name="T30" fmla="*/ 33 w 152"/>
                <a:gd name="T31" fmla="*/ 166 h 197"/>
                <a:gd name="T32" fmla="*/ 33 w 152"/>
                <a:gd name="T33" fmla="*/ 166 h 197"/>
                <a:gd name="T34" fmla="*/ 34 w 152"/>
                <a:gd name="T35" fmla="*/ 164 h 197"/>
                <a:gd name="T36" fmla="*/ 34 w 152"/>
                <a:gd name="T37" fmla="*/ 164 h 197"/>
                <a:gd name="T38" fmla="*/ 148 w 152"/>
                <a:gd name="T39" fmla="*/ 57 h 197"/>
                <a:gd name="T40" fmla="*/ 148 w 152"/>
                <a:gd name="T41" fmla="*/ 57 h 197"/>
                <a:gd name="T42" fmla="*/ 148 w 152"/>
                <a:gd name="T43" fmla="*/ 52 h 197"/>
                <a:gd name="T44" fmla="*/ 148 w 152"/>
                <a:gd name="T45" fmla="*/ 52 h 197"/>
                <a:gd name="T46" fmla="*/ 145 w 152"/>
                <a:gd name="T47" fmla="*/ 32 h 197"/>
                <a:gd name="T48" fmla="*/ 145 w 152"/>
                <a:gd name="T49" fmla="*/ 32 h 197"/>
                <a:gd name="T50" fmla="*/ 142 w 152"/>
                <a:gd name="T51" fmla="*/ 22 h 197"/>
                <a:gd name="T52" fmla="*/ 142 w 152"/>
                <a:gd name="T53" fmla="*/ 22 h 197"/>
                <a:gd name="T54" fmla="*/ 107 w 152"/>
                <a:gd name="T55" fmla="*/ 4 h 197"/>
                <a:gd name="T56" fmla="*/ 107 w 152"/>
                <a:gd name="T57" fmla="*/ 4 h 197"/>
                <a:gd name="T58" fmla="*/ 18 w 152"/>
                <a:gd name="T59" fmla="*/ 59 h 197"/>
                <a:gd name="T60" fmla="*/ 18 w 152"/>
                <a:gd name="T61" fmla="*/ 59 h 197"/>
                <a:gd name="T62" fmla="*/ 4 w 152"/>
                <a:gd name="T63" fmla="*/ 108 h 197"/>
                <a:gd name="T64" fmla="*/ 4 w 152"/>
                <a:gd name="T65" fmla="*/ 108 h 197"/>
                <a:gd name="T66" fmla="*/ 19 w 152"/>
                <a:gd name="T67" fmla="*/ 168 h 197"/>
                <a:gd name="T68" fmla="*/ 19 w 152"/>
                <a:gd name="T69" fmla="*/ 168 h 197"/>
                <a:gd name="T70" fmla="*/ 34 w 152"/>
                <a:gd name="T71" fmla="*/ 194 h 197"/>
                <a:gd name="T72" fmla="*/ 34 w 152"/>
                <a:gd name="T73" fmla="*/ 194 h 197"/>
                <a:gd name="T74" fmla="*/ 34 w 152"/>
                <a:gd name="T75" fmla="*/ 197 h 197"/>
                <a:gd name="T76" fmla="*/ 34 w 152"/>
                <a:gd name="T77" fmla="*/ 197 h 197"/>
                <a:gd name="T78" fmla="*/ 33 w 152"/>
                <a:gd name="T79" fmla="*/ 197 h 197"/>
                <a:gd name="T80" fmla="*/ 33 w 152"/>
                <a:gd name="T81" fmla="*/ 197 h 197"/>
                <a:gd name="T82" fmla="*/ 31 w 152"/>
                <a:gd name="T83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2" h="197">
                  <a:moveTo>
                    <a:pt x="31" y="197"/>
                  </a:moveTo>
                  <a:cubicBezTo>
                    <a:pt x="31" y="196"/>
                    <a:pt x="0" y="155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91"/>
                    <a:pt x="4" y="74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37" y="20"/>
                    <a:pt x="76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24" y="0"/>
                    <a:pt x="139" y="7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5" y="21"/>
                    <a:pt x="152" y="36"/>
                    <a:pt x="152" y="52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52" y="54"/>
                    <a:pt x="152" y="56"/>
                    <a:pt x="152" y="57"/>
                  </a:cubicBezTo>
                  <a:cubicBezTo>
                    <a:pt x="152" y="57"/>
                    <a:pt x="152" y="57"/>
                    <a:pt x="152" y="57"/>
                  </a:cubicBezTo>
                  <a:cubicBezTo>
                    <a:pt x="146" y="123"/>
                    <a:pt x="86" y="163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4" y="168"/>
                    <a:pt x="33" y="167"/>
                    <a:pt x="33" y="166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3" y="165"/>
                    <a:pt x="33" y="164"/>
                    <a:pt x="34" y="164"/>
                  </a:cubicBezTo>
                  <a:cubicBezTo>
                    <a:pt x="34" y="164"/>
                    <a:pt x="34" y="164"/>
                    <a:pt x="34" y="164"/>
                  </a:cubicBezTo>
                  <a:cubicBezTo>
                    <a:pt x="84" y="159"/>
                    <a:pt x="143" y="120"/>
                    <a:pt x="148" y="57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5"/>
                    <a:pt x="148" y="54"/>
                    <a:pt x="148" y="52"/>
                  </a:cubicBezTo>
                  <a:cubicBezTo>
                    <a:pt x="148" y="52"/>
                    <a:pt x="148" y="52"/>
                    <a:pt x="148" y="52"/>
                  </a:cubicBezTo>
                  <a:cubicBezTo>
                    <a:pt x="148" y="45"/>
                    <a:pt x="147" y="37"/>
                    <a:pt x="145" y="32"/>
                  </a:cubicBezTo>
                  <a:cubicBezTo>
                    <a:pt x="145" y="32"/>
                    <a:pt x="145" y="32"/>
                    <a:pt x="145" y="32"/>
                  </a:cubicBezTo>
                  <a:cubicBezTo>
                    <a:pt x="143" y="26"/>
                    <a:pt x="142" y="22"/>
                    <a:pt x="142" y="22"/>
                  </a:cubicBezTo>
                  <a:cubicBezTo>
                    <a:pt x="142" y="22"/>
                    <a:pt x="142" y="22"/>
                    <a:pt x="142" y="22"/>
                  </a:cubicBezTo>
                  <a:cubicBezTo>
                    <a:pt x="136" y="10"/>
                    <a:pt x="123" y="4"/>
                    <a:pt x="107" y="4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78" y="4"/>
                    <a:pt x="39" y="23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8" y="75"/>
                    <a:pt x="4" y="92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31"/>
                    <a:pt x="12" y="152"/>
                    <a:pt x="19" y="168"/>
                  </a:cubicBezTo>
                  <a:cubicBezTo>
                    <a:pt x="19" y="168"/>
                    <a:pt x="19" y="168"/>
                    <a:pt x="19" y="168"/>
                  </a:cubicBezTo>
                  <a:cubicBezTo>
                    <a:pt x="27" y="184"/>
                    <a:pt x="34" y="194"/>
                    <a:pt x="34" y="194"/>
                  </a:cubicBezTo>
                  <a:cubicBezTo>
                    <a:pt x="34" y="194"/>
                    <a:pt x="34" y="194"/>
                    <a:pt x="34" y="194"/>
                  </a:cubicBezTo>
                  <a:cubicBezTo>
                    <a:pt x="35" y="195"/>
                    <a:pt x="35" y="196"/>
                    <a:pt x="34" y="197"/>
                  </a:cubicBezTo>
                  <a:cubicBezTo>
                    <a:pt x="34" y="197"/>
                    <a:pt x="34" y="197"/>
                    <a:pt x="34" y="197"/>
                  </a:cubicBezTo>
                  <a:cubicBezTo>
                    <a:pt x="33" y="197"/>
                    <a:pt x="33" y="197"/>
                    <a:pt x="33" y="197"/>
                  </a:cubicBezTo>
                  <a:cubicBezTo>
                    <a:pt x="33" y="197"/>
                    <a:pt x="33" y="197"/>
                    <a:pt x="33" y="197"/>
                  </a:cubicBezTo>
                  <a:cubicBezTo>
                    <a:pt x="32" y="197"/>
                    <a:pt x="31" y="197"/>
                    <a:pt x="31" y="197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724"/>
            <p:cNvSpPr/>
            <p:nvPr/>
          </p:nvSpPr>
          <p:spPr bwMode="auto">
            <a:xfrm rot="964014">
              <a:off x="8222425" y="-143473"/>
              <a:ext cx="486668" cy="1006619"/>
            </a:xfrm>
            <a:custGeom>
              <a:avLst/>
              <a:gdLst>
                <a:gd name="T0" fmla="*/ 19 w 94"/>
                <a:gd name="T1" fmla="*/ 189 h 190"/>
                <a:gd name="T2" fmla="*/ 18 w 94"/>
                <a:gd name="T3" fmla="*/ 186 h 190"/>
                <a:gd name="T4" fmla="*/ 18 w 94"/>
                <a:gd name="T5" fmla="*/ 186 h 190"/>
                <a:gd name="T6" fmla="*/ 5 w 94"/>
                <a:gd name="T7" fmla="*/ 153 h 190"/>
                <a:gd name="T8" fmla="*/ 5 w 94"/>
                <a:gd name="T9" fmla="*/ 153 h 190"/>
                <a:gd name="T10" fmla="*/ 0 w 94"/>
                <a:gd name="T11" fmla="*/ 118 h 190"/>
                <a:gd name="T12" fmla="*/ 0 w 94"/>
                <a:gd name="T13" fmla="*/ 118 h 190"/>
                <a:gd name="T14" fmla="*/ 2 w 94"/>
                <a:gd name="T15" fmla="*/ 95 h 190"/>
                <a:gd name="T16" fmla="*/ 2 w 94"/>
                <a:gd name="T17" fmla="*/ 95 h 190"/>
                <a:gd name="T18" fmla="*/ 91 w 94"/>
                <a:gd name="T19" fmla="*/ 0 h 190"/>
                <a:gd name="T20" fmla="*/ 91 w 94"/>
                <a:gd name="T21" fmla="*/ 0 h 190"/>
                <a:gd name="T22" fmla="*/ 91 w 94"/>
                <a:gd name="T23" fmla="*/ 0 h 190"/>
                <a:gd name="T24" fmla="*/ 94 w 94"/>
                <a:gd name="T25" fmla="*/ 1 h 190"/>
                <a:gd name="T26" fmla="*/ 94 w 94"/>
                <a:gd name="T27" fmla="*/ 1 h 190"/>
                <a:gd name="T28" fmla="*/ 92 w 94"/>
                <a:gd name="T29" fmla="*/ 4 h 190"/>
                <a:gd name="T30" fmla="*/ 92 w 94"/>
                <a:gd name="T31" fmla="*/ 4 h 190"/>
                <a:gd name="T32" fmla="*/ 6 w 94"/>
                <a:gd name="T33" fmla="*/ 96 h 190"/>
                <a:gd name="T34" fmla="*/ 6 w 94"/>
                <a:gd name="T35" fmla="*/ 96 h 190"/>
                <a:gd name="T36" fmla="*/ 4 w 94"/>
                <a:gd name="T37" fmla="*/ 118 h 190"/>
                <a:gd name="T38" fmla="*/ 4 w 94"/>
                <a:gd name="T39" fmla="*/ 118 h 190"/>
                <a:gd name="T40" fmla="*/ 9 w 94"/>
                <a:gd name="T41" fmla="*/ 152 h 190"/>
                <a:gd name="T42" fmla="*/ 9 w 94"/>
                <a:gd name="T43" fmla="*/ 152 h 190"/>
                <a:gd name="T44" fmla="*/ 22 w 94"/>
                <a:gd name="T45" fmla="*/ 185 h 190"/>
                <a:gd name="T46" fmla="*/ 22 w 94"/>
                <a:gd name="T47" fmla="*/ 185 h 190"/>
                <a:gd name="T48" fmla="*/ 23 w 94"/>
                <a:gd name="T49" fmla="*/ 187 h 190"/>
                <a:gd name="T50" fmla="*/ 23 w 94"/>
                <a:gd name="T51" fmla="*/ 187 h 190"/>
                <a:gd name="T52" fmla="*/ 22 w 94"/>
                <a:gd name="T53" fmla="*/ 190 h 190"/>
                <a:gd name="T54" fmla="*/ 22 w 94"/>
                <a:gd name="T55" fmla="*/ 190 h 190"/>
                <a:gd name="T56" fmla="*/ 21 w 94"/>
                <a:gd name="T57" fmla="*/ 190 h 190"/>
                <a:gd name="T58" fmla="*/ 21 w 94"/>
                <a:gd name="T59" fmla="*/ 190 h 190"/>
                <a:gd name="T60" fmla="*/ 19 w 94"/>
                <a:gd name="T61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4" h="190">
                  <a:moveTo>
                    <a:pt x="19" y="189"/>
                  </a:moveTo>
                  <a:cubicBezTo>
                    <a:pt x="19" y="187"/>
                    <a:pt x="19" y="187"/>
                    <a:pt x="18" y="186"/>
                  </a:cubicBezTo>
                  <a:cubicBezTo>
                    <a:pt x="18" y="186"/>
                    <a:pt x="18" y="186"/>
                    <a:pt x="18" y="186"/>
                  </a:cubicBezTo>
                  <a:cubicBezTo>
                    <a:pt x="15" y="175"/>
                    <a:pt x="8" y="165"/>
                    <a:pt x="5" y="153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1" y="142"/>
                    <a:pt x="0" y="130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0"/>
                    <a:pt x="0" y="102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12" y="52"/>
                    <a:pt x="46" y="8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2" y="0"/>
                    <a:pt x="93" y="0"/>
                    <a:pt x="94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4" y="3"/>
                    <a:pt x="93" y="4"/>
                    <a:pt x="92" y="4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49" y="12"/>
                    <a:pt x="15" y="54"/>
                    <a:pt x="6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4" y="103"/>
                    <a:pt x="4" y="110"/>
                    <a:pt x="4" y="118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29"/>
                    <a:pt x="5" y="141"/>
                    <a:pt x="9" y="152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12" y="163"/>
                    <a:pt x="18" y="174"/>
                    <a:pt x="22" y="185"/>
                  </a:cubicBezTo>
                  <a:cubicBezTo>
                    <a:pt x="22" y="185"/>
                    <a:pt x="22" y="185"/>
                    <a:pt x="22" y="185"/>
                  </a:cubicBezTo>
                  <a:cubicBezTo>
                    <a:pt x="23" y="186"/>
                    <a:pt x="23" y="187"/>
                    <a:pt x="23" y="187"/>
                  </a:cubicBezTo>
                  <a:cubicBezTo>
                    <a:pt x="23" y="187"/>
                    <a:pt x="23" y="187"/>
                    <a:pt x="23" y="187"/>
                  </a:cubicBezTo>
                  <a:cubicBezTo>
                    <a:pt x="23" y="189"/>
                    <a:pt x="23" y="190"/>
                    <a:pt x="22" y="190"/>
                  </a:cubicBezTo>
                  <a:cubicBezTo>
                    <a:pt x="22" y="190"/>
                    <a:pt x="22" y="190"/>
                    <a:pt x="22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0" y="190"/>
                    <a:pt x="19" y="189"/>
                    <a:pt x="19" y="18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604"/>
            <p:cNvSpPr/>
            <p:nvPr/>
          </p:nvSpPr>
          <p:spPr bwMode="auto">
            <a:xfrm rot="964014">
              <a:off x="10127860" y="1224745"/>
              <a:ext cx="170991" cy="170386"/>
            </a:xfrm>
            <a:custGeom>
              <a:avLst/>
              <a:gdLst>
                <a:gd name="T0" fmla="*/ 5 w 33"/>
                <a:gd name="T1" fmla="*/ 29 h 32"/>
                <a:gd name="T2" fmla="*/ 15 w 33"/>
                <a:gd name="T3" fmla="*/ 1 h 32"/>
                <a:gd name="T4" fmla="*/ 16 w 33"/>
                <a:gd name="T5" fmla="*/ 32 h 32"/>
                <a:gd name="T6" fmla="*/ 5 w 33"/>
                <a:gd name="T7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2">
                  <a:moveTo>
                    <a:pt x="5" y="29"/>
                  </a:moveTo>
                  <a:cubicBezTo>
                    <a:pt x="5" y="29"/>
                    <a:pt x="0" y="0"/>
                    <a:pt x="15" y="1"/>
                  </a:cubicBezTo>
                  <a:cubicBezTo>
                    <a:pt x="33" y="3"/>
                    <a:pt x="23" y="26"/>
                    <a:pt x="16" y="32"/>
                  </a:cubicBezTo>
                  <a:lnTo>
                    <a:pt x="5" y="29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605"/>
            <p:cNvSpPr>
              <a:spLocks noEditPoints="1"/>
            </p:cNvSpPr>
            <p:nvPr/>
          </p:nvSpPr>
          <p:spPr bwMode="auto">
            <a:xfrm rot="964014">
              <a:off x="10138586" y="1217444"/>
              <a:ext cx="129340" cy="183837"/>
            </a:xfrm>
            <a:custGeom>
              <a:avLst/>
              <a:gdLst>
                <a:gd name="T0" fmla="*/ 13 w 25"/>
                <a:gd name="T1" fmla="*/ 35 h 35"/>
                <a:gd name="T2" fmla="*/ 2 w 25"/>
                <a:gd name="T3" fmla="*/ 32 h 35"/>
                <a:gd name="T4" fmla="*/ 3 w 25"/>
                <a:gd name="T5" fmla="*/ 30 h 35"/>
                <a:gd name="T6" fmla="*/ 5 w 25"/>
                <a:gd name="T7" fmla="*/ 30 h 35"/>
                <a:gd name="T8" fmla="*/ 3 w 25"/>
                <a:gd name="T9" fmla="*/ 30 h 35"/>
                <a:gd name="T10" fmla="*/ 2 w 25"/>
                <a:gd name="T11" fmla="*/ 32 h 35"/>
                <a:gd name="T12" fmla="*/ 1 w 25"/>
                <a:gd name="T13" fmla="*/ 30 h 35"/>
                <a:gd name="T14" fmla="*/ 1 w 25"/>
                <a:gd name="T15" fmla="*/ 30 h 35"/>
                <a:gd name="T16" fmla="*/ 0 w 25"/>
                <a:gd name="T17" fmla="*/ 21 h 35"/>
                <a:gd name="T18" fmla="*/ 0 w 25"/>
                <a:gd name="T19" fmla="*/ 21 h 35"/>
                <a:gd name="T20" fmla="*/ 2 w 25"/>
                <a:gd name="T21" fmla="*/ 8 h 35"/>
                <a:gd name="T22" fmla="*/ 2 w 25"/>
                <a:gd name="T23" fmla="*/ 8 h 35"/>
                <a:gd name="T24" fmla="*/ 13 w 25"/>
                <a:gd name="T25" fmla="*/ 0 h 35"/>
                <a:gd name="T26" fmla="*/ 13 w 25"/>
                <a:gd name="T27" fmla="*/ 0 h 35"/>
                <a:gd name="T28" fmla="*/ 14 w 25"/>
                <a:gd name="T29" fmla="*/ 0 h 35"/>
                <a:gd name="T30" fmla="*/ 14 w 25"/>
                <a:gd name="T31" fmla="*/ 0 h 35"/>
                <a:gd name="T32" fmla="*/ 25 w 25"/>
                <a:gd name="T33" fmla="*/ 12 h 35"/>
                <a:gd name="T34" fmla="*/ 25 w 25"/>
                <a:gd name="T35" fmla="*/ 12 h 35"/>
                <a:gd name="T36" fmla="*/ 15 w 25"/>
                <a:gd name="T37" fmla="*/ 35 h 35"/>
                <a:gd name="T38" fmla="*/ 15 w 25"/>
                <a:gd name="T39" fmla="*/ 35 h 35"/>
                <a:gd name="T40" fmla="*/ 14 w 25"/>
                <a:gd name="T41" fmla="*/ 35 h 35"/>
                <a:gd name="T42" fmla="*/ 14 w 25"/>
                <a:gd name="T43" fmla="*/ 35 h 35"/>
                <a:gd name="T44" fmla="*/ 13 w 25"/>
                <a:gd name="T45" fmla="*/ 35 h 35"/>
                <a:gd name="T46" fmla="*/ 13 w 25"/>
                <a:gd name="T47" fmla="*/ 31 h 35"/>
                <a:gd name="T48" fmla="*/ 21 w 25"/>
                <a:gd name="T49" fmla="*/ 12 h 35"/>
                <a:gd name="T50" fmla="*/ 21 w 25"/>
                <a:gd name="T51" fmla="*/ 12 h 35"/>
                <a:gd name="T52" fmla="*/ 13 w 25"/>
                <a:gd name="T53" fmla="*/ 4 h 35"/>
                <a:gd name="T54" fmla="*/ 13 w 25"/>
                <a:gd name="T55" fmla="*/ 4 h 35"/>
                <a:gd name="T56" fmla="*/ 13 w 25"/>
                <a:gd name="T57" fmla="*/ 4 h 35"/>
                <a:gd name="T58" fmla="*/ 13 w 25"/>
                <a:gd name="T59" fmla="*/ 4 h 35"/>
                <a:gd name="T60" fmla="*/ 6 w 25"/>
                <a:gd name="T61" fmla="*/ 9 h 35"/>
                <a:gd name="T62" fmla="*/ 6 w 25"/>
                <a:gd name="T63" fmla="*/ 9 h 35"/>
                <a:gd name="T64" fmla="*/ 4 w 25"/>
                <a:gd name="T65" fmla="*/ 21 h 35"/>
                <a:gd name="T66" fmla="*/ 4 w 25"/>
                <a:gd name="T67" fmla="*/ 21 h 35"/>
                <a:gd name="T68" fmla="*/ 5 w 25"/>
                <a:gd name="T69" fmla="*/ 29 h 35"/>
                <a:gd name="T70" fmla="*/ 5 w 25"/>
                <a:gd name="T71" fmla="*/ 29 h 35"/>
                <a:gd name="T72" fmla="*/ 13 w 25"/>
                <a:gd name="T73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35">
                  <a:moveTo>
                    <a:pt x="13" y="35"/>
                  </a:moveTo>
                  <a:cubicBezTo>
                    <a:pt x="2" y="32"/>
                    <a:pt x="2" y="32"/>
                    <a:pt x="2" y="32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0" y="26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7"/>
                    <a:pt x="1" y="12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4"/>
                    <a:pt x="7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1"/>
                    <a:pt x="25" y="6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21"/>
                    <a:pt x="20" y="30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5"/>
                    <a:pt x="13" y="35"/>
                    <a:pt x="13" y="35"/>
                  </a:cubicBezTo>
                  <a:close/>
                  <a:moveTo>
                    <a:pt x="13" y="31"/>
                  </a:moveTo>
                  <a:cubicBezTo>
                    <a:pt x="17" y="27"/>
                    <a:pt x="21" y="18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8"/>
                    <a:pt x="20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9" y="4"/>
                    <a:pt x="7" y="6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3"/>
                    <a:pt x="4" y="17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4"/>
                    <a:pt x="5" y="27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3" y="31"/>
                    <a:pt x="13" y="31"/>
                    <a:pt x="13" y="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606"/>
            <p:cNvSpPr/>
            <p:nvPr/>
          </p:nvSpPr>
          <p:spPr bwMode="auto">
            <a:xfrm rot="964014">
              <a:off x="9962307" y="1166037"/>
              <a:ext cx="170991" cy="201772"/>
            </a:xfrm>
            <a:custGeom>
              <a:avLst/>
              <a:gdLst>
                <a:gd name="T0" fmla="*/ 23 w 33"/>
                <a:gd name="T1" fmla="*/ 38 h 38"/>
                <a:gd name="T2" fmla="*/ 11 w 33"/>
                <a:gd name="T3" fmla="*/ 11 h 38"/>
                <a:gd name="T4" fmla="*/ 33 w 33"/>
                <a:gd name="T5" fmla="*/ 33 h 38"/>
                <a:gd name="T6" fmla="*/ 23 w 33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8">
                  <a:moveTo>
                    <a:pt x="23" y="38"/>
                  </a:moveTo>
                  <a:cubicBezTo>
                    <a:pt x="23" y="38"/>
                    <a:pt x="0" y="21"/>
                    <a:pt x="11" y="11"/>
                  </a:cubicBezTo>
                  <a:cubicBezTo>
                    <a:pt x="24" y="0"/>
                    <a:pt x="33" y="23"/>
                    <a:pt x="33" y="33"/>
                  </a:cubicBezTo>
                  <a:lnTo>
                    <a:pt x="23" y="38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608"/>
            <p:cNvSpPr>
              <a:spLocks noEditPoints="1"/>
            </p:cNvSpPr>
            <p:nvPr/>
          </p:nvSpPr>
          <p:spPr bwMode="auto">
            <a:xfrm rot="964014">
              <a:off x="9985980" y="1204554"/>
              <a:ext cx="151261" cy="179352"/>
            </a:xfrm>
            <a:custGeom>
              <a:avLst/>
              <a:gdLst>
                <a:gd name="T0" fmla="*/ 16 w 29"/>
                <a:gd name="T1" fmla="*/ 34 h 34"/>
                <a:gd name="T2" fmla="*/ 0 w 29"/>
                <a:gd name="T3" fmla="*/ 12 h 34"/>
                <a:gd name="T4" fmla="*/ 0 w 29"/>
                <a:gd name="T5" fmla="*/ 12 h 34"/>
                <a:gd name="T6" fmla="*/ 4 w 29"/>
                <a:gd name="T7" fmla="*/ 4 h 34"/>
                <a:gd name="T8" fmla="*/ 4 w 29"/>
                <a:gd name="T9" fmla="*/ 4 h 34"/>
                <a:gd name="T10" fmla="*/ 12 w 29"/>
                <a:gd name="T11" fmla="*/ 0 h 34"/>
                <a:gd name="T12" fmla="*/ 12 w 29"/>
                <a:gd name="T13" fmla="*/ 0 h 34"/>
                <a:gd name="T14" fmla="*/ 25 w 29"/>
                <a:gd name="T15" fmla="*/ 11 h 34"/>
                <a:gd name="T16" fmla="*/ 25 w 29"/>
                <a:gd name="T17" fmla="*/ 11 h 34"/>
                <a:gd name="T18" fmla="*/ 29 w 29"/>
                <a:gd name="T19" fmla="*/ 27 h 34"/>
                <a:gd name="T20" fmla="*/ 29 w 29"/>
                <a:gd name="T21" fmla="*/ 27 h 34"/>
                <a:gd name="T22" fmla="*/ 29 w 29"/>
                <a:gd name="T23" fmla="*/ 27 h 34"/>
                <a:gd name="T24" fmla="*/ 29 w 29"/>
                <a:gd name="T25" fmla="*/ 27 h 34"/>
                <a:gd name="T26" fmla="*/ 28 w 29"/>
                <a:gd name="T27" fmla="*/ 29 h 34"/>
                <a:gd name="T28" fmla="*/ 28 w 29"/>
                <a:gd name="T29" fmla="*/ 29 h 34"/>
                <a:gd name="T30" fmla="*/ 18 w 29"/>
                <a:gd name="T31" fmla="*/ 34 h 34"/>
                <a:gd name="T32" fmla="*/ 17 w 29"/>
                <a:gd name="T33" fmla="*/ 34 h 34"/>
                <a:gd name="T34" fmla="*/ 17 w 29"/>
                <a:gd name="T35" fmla="*/ 34 h 34"/>
                <a:gd name="T36" fmla="*/ 16 w 29"/>
                <a:gd name="T37" fmla="*/ 34 h 34"/>
                <a:gd name="T38" fmla="*/ 17 w 29"/>
                <a:gd name="T39" fmla="*/ 32 h 34"/>
                <a:gd name="T40" fmla="*/ 19 w 29"/>
                <a:gd name="T41" fmla="*/ 31 h 34"/>
                <a:gd name="T42" fmla="*/ 17 w 29"/>
                <a:gd name="T43" fmla="*/ 32 h 34"/>
                <a:gd name="T44" fmla="*/ 12 w 29"/>
                <a:gd name="T45" fmla="*/ 4 h 34"/>
                <a:gd name="T46" fmla="*/ 7 w 29"/>
                <a:gd name="T47" fmla="*/ 7 h 34"/>
                <a:gd name="T48" fmla="*/ 7 w 29"/>
                <a:gd name="T49" fmla="*/ 7 h 34"/>
                <a:gd name="T50" fmla="*/ 4 w 29"/>
                <a:gd name="T51" fmla="*/ 12 h 34"/>
                <a:gd name="T52" fmla="*/ 4 w 29"/>
                <a:gd name="T53" fmla="*/ 12 h 34"/>
                <a:gd name="T54" fmla="*/ 11 w 29"/>
                <a:gd name="T55" fmla="*/ 24 h 34"/>
                <a:gd name="T56" fmla="*/ 11 w 29"/>
                <a:gd name="T57" fmla="*/ 24 h 34"/>
                <a:gd name="T58" fmla="*/ 18 w 29"/>
                <a:gd name="T59" fmla="*/ 30 h 34"/>
                <a:gd name="T60" fmla="*/ 18 w 29"/>
                <a:gd name="T61" fmla="*/ 30 h 34"/>
                <a:gd name="T62" fmla="*/ 25 w 29"/>
                <a:gd name="T63" fmla="*/ 26 h 34"/>
                <a:gd name="T64" fmla="*/ 21 w 29"/>
                <a:gd name="T65" fmla="*/ 12 h 34"/>
                <a:gd name="T66" fmla="*/ 21 w 29"/>
                <a:gd name="T67" fmla="*/ 12 h 34"/>
                <a:gd name="T68" fmla="*/ 12 w 29"/>
                <a:gd name="T69" fmla="*/ 4 h 34"/>
                <a:gd name="T70" fmla="*/ 12 w 29"/>
                <a:gd name="T71" fmla="*/ 4 h 34"/>
                <a:gd name="T72" fmla="*/ 12 w 29"/>
                <a:gd name="T73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4">
                  <a:moveTo>
                    <a:pt x="16" y="34"/>
                  </a:moveTo>
                  <a:cubicBezTo>
                    <a:pt x="16" y="34"/>
                    <a:pt x="0" y="2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1" y="6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8" y="0"/>
                    <a:pt x="22" y="5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8" y="16"/>
                    <a:pt x="29" y="22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8"/>
                    <a:pt x="29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6" y="34"/>
                  </a:cubicBezTo>
                  <a:close/>
                  <a:moveTo>
                    <a:pt x="17" y="32"/>
                  </a:moveTo>
                  <a:cubicBezTo>
                    <a:pt x="19" y="31"/>
                    <a:pt x="19" y="31"/>
                    <a:pt x="19" y="31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2" y="4"/>
                  </a:moveTo>
                  <a:cubicBezTo>
                    <a:pt x="11" y="4"/>
                    <a:pt x="9" y="5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8"/>
                    <a:pt x="4" y="10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5"/>
                    <a:pt x="7" y="20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4" y="27"/>
                    <a:pt x="16" y="29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2"/>
                    <a:pt x="24" y="17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9" y="8"/>
                    <a:pt x="16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609"/>
            <p:cNvSpPr/>
            <p:nvPr/>
          </p:nvSpPr>
          <p:spPr bwMode="auto">
            <a:xfrm rot="964014">
              <a:off x="9873411" y="1284446"/>
              <a:ext cx="170991" cy="170386"/>
            </a:xfrm>
            <a:custGeom>
              <a:avLst/>
              <a:gdLst>
                <a:gd name="T0" fmla="*/ 29 w 33"/>
                <a:gd name="T1" fmla="*/ 28 h 32"/>
                <a:gd name="T2" fmla="*/ 2 w 33"/>
                <a:gd name="T3" fmla="*/ 17 h 32"/>
                <a:gd name="T4" fmla="*/ 33 w 33"/>
                <a:gd name="T5" fmla="*/ 17 h 32"/>
                <a:gd name="T6" fmla="*/ 29 w 33"/>
                <a:gd name="T7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2">
                  <a:moveTo>
                    <a:pt x="29" y="28"/>
                  </a:moveTo>
                  <a:cubicBezTo>
                    <a:pt x="29" y="28"/>
                    <a:pt x="0" y="32"/>
                    <a:pt x="2" y="17"/>
                  </a:cubicBezTo>
                  <a:cubicBezTo>
                    <a:pt x="3" y="0"/>
                    <a:pt x="26" y="10"/>
                    <a:pt x="33" y="17"/>
                  </a:cubicBezTo>
                  <a:lnTo>
                    <a:pt x="29" y="2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610"/>
            <p:cNvSpPr>
              <a:spLocks noEditPoints="1"/>
            </p:cNvSpPr>
            <p:nvPr/>
          </p:nvSpPr>
          <p:spPr bwMode="auto">
            <a:xfrm rot="964014">
              <a:off x="9866727" y="1311951"/>
              <a:ext cx="186337" cy="132273"/>
            </a:xfrm>
            <a:custGeom>
              <a:avLst/>
              <a:gdLst>
                <a:gd name="T0" fmla="*/ 8 w 36"/>
                <a:gd name="T1" fmla="*/ 23 h 25"/>
                <a:gd name="T2" fmla="*/ 0 w 36"/>
                <a:gd name="T3" fmla="*/ 13 h 25"/>
                <a:gd name="T4" fmla="*/ 0 w 36"/>
                <a:gd name="T5" fmla="*/ 13 h 25"/>
                <a:gd name="T6" fmla="*/ 1 w 36"/>
                <a:gd name="T7" fmla="*/ 12 h 25"/>
                <a:gd name="T8" fmla="*/ 1 w 36"/>
                <a:gd name="T9" fmla="*/ 12 h 25"/>
                <a:gd name="T10" fmla="*/ 12 w 36"/>
                <a:gd name="T11" fmla="*/ 1 h 25"/>
                <a:gd name="T12" fmla="*/ 12 w 36"/>
                <a:gd name="T13" fmla="*/ 1 h 25"/>
                <a:gd name="T14" fmla="*/ 35 w 36"/>
                <a:gd name="T15" fmla="*/ 11 h 25"/>
                <a:gd name="T16" fmla="*/ 35 w 36"/>
                <a:gd name="T17" fmla="*/ 11 h 25"/>
                <a:gd name="T18" fmla="*/ 36 w 36"/>
                <a:gd name="T19" fmla="*/ 13 h 25"/>
                <a:gd name="T20" fmla="*/ 36 w 36"/>
                <a:gd name="T21" fmla="*/ 13 h 25"/>
                <a:gd name="T22" fmla="*/ 32 w 36"/>
                <a:gd name="T23" fmla="*/ 23 h 25"/>
                <a:gd name="T24" fmla="*/ 31 w 36"/>
                <a:gd name="T25" fmla="*/ 25 h 25"/>
                <a:gd name="T26" fmla="*/ 31 w 36"/>
                <a:gd name="T27" fmla="*/ 25 h 25"/>
                <a:gd name="T28" fmla="*/ 21 w 36"/>
                <a:gd name="T29" fmla="*/ 25 h 25"/>
                <a:gd name="T30" fmla="*/ 21 w 36"/>
                <a:gd name="T31" fmla="*/ 25 h 25"/>
                <a:gd name="T32" fmla="*/ 8 w 36"/>
                <a:gd name="T33" fmla="*/ 23 h 25"/>
                <a:gd name="T34" fmla="*/ 12 w 36"/>
                <a:gd name="T35" fmla="*/ 5 h 25"/>
                <a:gd name="T36" fmla="*/ 5 w 36"/>
                <a:gd name="T37" fmla="*/ 12 h 25"/>
                <a:gd name="T38" fmla="*/ 5 w 36"/>
                <a:gd name="T39" fmla="*/ 12 h 25"/>
                <a:gd name="T40" fmla="*/ 4 w 36"/>
                <a:gd name="T41" fmla="*/ 13 h 25"/>
                <a:gd name="T42" fmla="*/ 4 w 36"/>
                <a:gd name="T43" fmla="*/ 13 h 25"/>
                <a:gd name="T44" fmla="*/ 10 w 36"/>
                <a:gd name="T45" fmla="*/ 20 h 25"/>
                <a:gd name="T46" fmla="*/ 10 w 36"/>
                <a:gd name="T47" fmla="*/ 20 h 25"/>
                <a:gd name="T48" fmla="*/ 21 w 36"/>
                <a:gd name="T49" fmla="*/ 21 h 25"/>
                <a:gd name="T50" fmla="*/ 21 w 36"/>
                <a:gd name="T51" fmla="*/ 21 h 25"/>
                <a:gd name="T52" fmla="*/ 29 w 36"/>
                <a:gd name="T53" fmla="*/ 21 h 25"/>
                <a:gd name="T54" fmla="*/ 29 w 36"/>
                <a:gd name="T55" fmla="*/ 21 h 25"/>
                <a:gd name="T56" fmla="*/ 31 w 36"/>
                <a:gd name="T57" fmla="*/ 13 h 25"/>
                <a:gd name="T58" fmla="*/ 13 w 36"/>
                <a:gd name="T59" fmla="*/ 5 h 25"/>
                <a:gd name="T60" fmla="*/ 13 w 36"/>
                <a:gd name="T61" fmla="*/ 5 h 25"/>
                <a:gd name="T62" fmla="*/ 12 w 36"/>
                <a:gd name="T6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25">
                  <a:moveTo>
                    <a:pt x="8" y="23"/>
                  </a:moveTo>
                  <a:cubicBezTo>
                    <a:pt x="4" y="22"/>
                    <a:pt x="0" y="1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4"/>
                    <a:pt x="7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21" y="1"/>
                    <a:pt x="31" y="6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6" y="11"/>
                    <a:pt x="36" y="12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4"/>
                    <a:pt x="32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27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7" y="25"/>
                    <a:pt x="12" y="25"/>
                    <a:pt x="8" y="23"/>
                  </a:cubicBezTo>
                  <a:close/>
                  <a:moveTo>
                    <a:pt x="12" y="5"/>
                  </a:moveTo>
                  <a:cubicBezTo>
                    <a:pt x="8" y="5"/>
                    <a:pt x="5" y="6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6"/>
                    <a:pt x="6" y="18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3" y="21"/>
                    <a:pt x="17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5" y="21"/>
                    <a:pt x="27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9"/>
                    <a:pt x="19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2" y="5"/>
                    <a:pt x="1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611"/>
            <p:cNvSpPr/>
            <p:nvPr/>
          </p:nvSpPr>
          <p:spPr bwMode="auto">
            <a:xfrm rot="964014">
              <a:off x="9813840" y="1449516"/>
              <a:ext cx="203874" cy="179352"/>
            </a:xfrm>
            <a:custGeom>
              <a:avLst/>
              <a:gdLst>
                <a:gd name="T0" fmla="*/ 39 w 39"/>
                <a:gd name="T1" fmla="*/ 10 h 34"/>
                <a:gd name="T2" fmla="*/ 12 w 39"/>
                <a:gd name="T3" fmla="*/ 22 h 34"/>
                <a:gd name="T4" fmla="*/ 33 w 39"/>
                <a:gd name="T5" fmla="*/ 0 h 34"/>
                <a:gd name="T6" fmla="*/ 39 w 39"/>
                <a:gd name="T7" fmla="*/ 1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4">
                  <a:moveTo>
                    <a:pt x="39" y="10"/>
                  </a:moveTo>
                  <a:cubicBezTo>
                    <a:pt x="39" y="10"/>
                    <a:pt x="21" y="34"/>
                    <a:pt x="12" y="22"/>
                  </a:cubicBezTo>
                  <a:cubicBezTo>
                    <a:pt x="0" y="9"/>
                    <a:pt x="24" y="0"/>
                    <a:pt x="33" y="0"/>
                  </a:cubicBezTo>
                  <a:lnTo>
                    <a:pt x="39" y="1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612"/>
            <p:cNvSpPr>
              <a:spLocks noEditPoints="1"/>
            </p:cNvSpPr>
            <p:nvPr/>
          </p:nvSpPr>
          <p:spPr bwMode="auto">
            <a:xfrm rot="964014">
              <a:off x="9856102" y="1445509"/>
              <a:ext cx="175375" cy="159177"/>
            </a:xfrm>
            <a:custGeom>
              <a:avLst/>
              <a:gdLst>
                <a:gd name="T0" fmla="*/ 3 w 34"/>
                <a:gd name="T1" fmla="*/ 26 h 30"/>
                <a:gd name="T2" fmla="*/ 0 w 34"/>
                <a:gd name="T3" fmla="*/ 18 h 30"/>
                <a:gd name="T4" fmla="*/ 0 w 34"/>
                <a:gd name="T5" fmla="*/ 18 h 30"/>
                <a:gd name="T6" fmla="*/ 10 w 34"/>
                <a:gd name="T7" fmla="*/ 5 h 30"/>
                <a:gd name="T8" fmla="*/ 10 w 34"/>
                <a:gd name="T9" fmla="*/ 5 h 30"/>
                <a:gd name="T10" fmla="*/ 26 w 34"/>
                <a:gd name="T11" fmla="*/ 0 h 30"/>
                <a:gd name="T12" fmla="*/ 26 w 34"/>
                <a:gd name="T13" fmla="*/ 0 h 30"/>
                <a:gd name="T14" fmla="*/ 27 w 34"/>
                <a:gd name="T15" fmla="*/ 0 h 30"/>
                <a:gd name="T16" fmla="*/ 27 w 34"/>
                <a:gd name="T17" fmla="*/ 0 h 30"/>
                <a:gd name="T18" fmla="*/ 28 w 34"/>
                <a:gd name="T19" fmla="*/ 1 h 30"/>
                <a:gd name="T20" fmla="*/ 28 w 34"/>
                <a:gd name="T21" fmla="*/ 1 h 30"/>
                <a:gd name="T22" fmla="*/ 34 w 34"/>
                <a:gd name="T23" fmla="*/ 11 h 30"/>
                <a:gd name="T24" fmla="*/ 32 w 34"/>
                <a:gd name="T25" fmla="*/ 12 h 30"/>
                <a:gd name="T26" fmla="*/ 34 w 34"/>
                <a:gd name="T27" fmla="*/ 11 h 30"/>
                <a:gd name="T28" fmla="*/ 33 w 34"/>
                <a:gd name="T29" fmla="*/ 13 h 30"/>
                <a:gd name="T30" fmla="*/ 33 w 34"/>
                <a:gd name="T31" fmla="*/ 13 h 30"/>
                <a:gd name="T32" fmla="*/ 11 w 34"/>
                <a:gd name="T33" fmla="*/ 30 h 30"/>
                <a:gd name="T34" fmla="*/ 11 w 34"/>
                <a:gd name="T35" fmla="*/ 30 h 30"/>
                <a:gd name="T36" fmla="*/ 11 w 34"/>
                <a:gd name="T37" fmla="*/ 30 h 30"/>
                <a:gd name="T38" fmla="*/ 11 w 34"/>
                <a:gd name="T39" fmla="*/ 30 h 30"/>
                <a:gd name="T40" fmla="*/ 3 w 34"/>
                <a:gd name="T41" fmla="*/ 26 h 30"/>
                <a:gd name="T42" fmla="*/ 12 w 34"/>
                <a:gd name="T43" fmla="*/ 8 h 30"/>
                <a:gd name="T44" fmla="*/ 4 w 34"/>
                <a:gd name="T45" fmla="*/ 18 h 30"/>
                <a:gd name="T46" fmla="*/ 4 w 34"/>
                <a:gd name="T47" fmla="*/ 18 h 30"/>
                <a:gd name="T48" fmla="*/ 6 w 34"/>
                <a:gd name="T49" fmla="*/ 23 h 30"/>
                <a:gd name="T50" fmla="*/ 6 w 34"/>
                <a:gd name="T51" fmla="*/ 23 h 30"/>
                <a:gd name="T52" fmla="*/ 11 w 34"/>
                <a:gd name="T53" fmla="*/ 26 h 30"/>
                <a:gd name="T54" fmla="*/ 11 w 34"/>
                <a:gd name="T55" fmla="*/ 26 h 30"/>
                <a:gd name="T56" fmla="*/ 24 w 34"/>
                <a:gd name="T57" fmla="*/ 18 h 30"/>
                <a:gd name="T58" fmla="*/ 24 w 34"/>
                <a:gd name="T59" fmla="*/ 18 h 30"/>
                <a:gd name="T60" fmla="*/ 29 w 34"/>
                <a:gd name="T61" fmla="*/ 12 h 30"/>
                <a:gd name="T62" fmla="*/ 29 w 34"/>
                <a:gd name="T63" fmla="*/ 12 h 30"/>
                <a:gd name="T64" fmla="*/ 25 w 34"/>
                <a:gd name="T65" fmla="*/ 4 h 30"/>
                <a:gd name="T66" fmla="*/ 12 w 34"/>
                <a:gd name="T67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30">
                  <a:moveTo>
                    <a:pt x="3" y="26"/>
                  </a:moveTo>
                  <a:cubicBezTo>
                    <a:pt x="1" y="23"/>
                    <a:pt x="0" y="20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2"/>
                    <a:pt x="5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5" y="2"/>
                    <a:pt x="22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2"/>
                    <a:pt x="34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22" y="29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8" y="30"/>
                    <a:pt x="5" y="28"/>
                    <a:pt x="3" y="26"/>
                  </a:cubicBezTo>
                  <a:close/>
                  <a:moveTo>
                    <a:pt x="12" y="8"/>
                  </a:moveTo>
                  <a:cubicBezTo>
                    <a:pt x="7" y="11"/>
                    <a:pt x="3" y="14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8" y="25"/>
                    <a:pt x="9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5" y="26"/>
                    <a:pt x="20" y="22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6"/>
                    <a:pt x="28" y="13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2" y="5"/>
                    <a:pt x="16" y="6"/>
                    <a:pt x="12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613"/>
            <p:cNvSpPr/>
            <p:nvPr/>
          </p:nvSpPr>
          <p:spPr bwMode="auto">
            <a:xfrm rot="964014">
              <a:off x="9928957" y="1543080"/>
              <a:ext cx="170991" cy="170386"/>
            </a:xfrm>
            <a:custGeom>
              <a:avLst/>
              <a:gdLst>
                <a:gd name="T0" fmla="*/ 28 w 33"/>
                <a:gd name="T1" fmla="*/ 3 h 32"/>
                <a:gd name="T2" fmla="*/ 18 w 33"/>
                <a:gd name="T3" fmla="*/ 31 h 32"/>
                <a:gd name="T4" fmla="*/ 17 w 33"/>
                <a:gd name="T5" fmla="*/ 0 h 32"/>
                <a:gd name="T6" fmla="*/ 28 w 33"/>
                <a:gd name="T7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2">
                  <a:moveTo>
                    <a:pt x="28" y="3"/>
                  </a:moveTo>
                  <a:cubicBezTo>
                    <a:pt x="28" y="3"/>
                    <a:pt x="33" y="32"/>
                    <a:pt x="18" y="31"/>
                  </a:cubicBezTo>
                  <a:cubicBezTo>
                    <a:pt x="0" y="30"/>
                    <a:pt x="10" y="7"/>
                    <a:pt x="17" y="0"/>
                  </a:cubicBezTo>
                  <a:lnTo>
                    <a:pt x="28" y="3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614"/>
            <p:cNvSpPr>
              <a:spLocks noEditPoints="1"/>
            </p:cNvSpPr>
            <p:nvPr/>
          </p:nvSpPr>
          <p:spPr bwMode="auto">
            <a:xfrm rot="964014">
              <a:off x="9960193" y="1534731"/>
              <a:ext cx="129340" cy="186078"/>
            </a:xfrm>
            <a:custGeom>
              <a:avLst/>
              <a:gdLst>
                <a:gd name="T0" fmla="*/ 12 w 25"/>
                <a:gd name="T1" fmla="*/ 35 h 35"/>
                <a:gd name="T2" fmla="*/ 11 w 25"/>
                <a:gd name="T3" fmla="*/ 35 h 35"/>
                <a:gd name="T4" fmla="*/ 11 w 25"/>
                <a:gd name="T5" fmla="*/ 35 h 35"/>
                <a:gd name="T6" fmla="*/ 0 w 25"/>
                <a:gd name="T7" fmla="*/ 23 h 35"/>
                <a:gd name="T8" fmla="*/ 0 w 25"/>
                <a:gd name="T9" fmla="*/ 23 h 35"/>
                <a:gd name="T10" fmla="*/ 10 w 25"/>
                <a:gd name="T11" fmla="*/ 1 h 35"/>
                <a:gd name="T12" fmla="*/ 10 w 25"/>
                <a:gd name="T13" fmla="*/ 1 h 35"/>
                <a:gd name="T14" fmla="*/ 12 w 25"/>
                <a:gd name="T15" fmla="*/ 0 h 35"/>
                <a:gd name="T16" fmla="*/ 12 w 25"/>
                <a:gd name="T17" fmla="*/ 0 h 35"/>
                <a:gd name="T18" fmla="*/ 23 w 25"/>
                <a:gd name="T19" fmla="*/ 3 h 35"/>
                <a:gd name="T20" fmla="*/ 22 w 25"/>
                <a:gd name="T21" fmla="*/ 5 h 35"/>
                <a:gd name="T22" fmla="*/ 23 w 25"/>
                <a:gd name="T23" fmla="*/ 3 h 35"/>
                <a:gd name="T24" fmla="*/ 24 w 25"/>
                <a:gd name="T25" fmla="*/ 5 h 35"/>
                <a:gd name="T26" fmla="*/ 24 w 25"/>
                <a:gd name="T27" fmla="*/ 5 h 35"/>
                <a:gd name="T28" fmla="*/ 25 w 25"/>
                <a:gd name="T29" fmla="*/ 14 h 35"/>
                <a:gd name="T30" fmla="*/ 25 w 25"/>
                <a:gd name="T31" fmla="*/ 14 h 35"/>
                <a:gd name="T32" fmla="*/ 23 w 25"/>
                <a:gd name="T33" fmla="*/ 28 h 35"/>
                <a:gd name="T34" fmla="*/ 23 w 25"/>
                <a:gd name="T35" fmla="*/ 28 h 35"/>
                <a:gd name="T36" fmla="*/ 13 w 25"/>
                <a:gd name="T37" fmla="*/ 35 h 35"/>
                <a:gd name="T38" fmla="*/ 13 w 25"/>
                <a:gd name="T39" fmla="*/ 35 h 35"/>
                <a:gd name="T40" fmla="*/ 12 w 25"/>
                <a:gd name="T41" fmla="*/ 35 h 35"/>
                <a:gd name="T42" fmla="*/ 4 w 25"/>
                <a:gd name="T43" fmla="*/ 23 h 35"/>
                <a:gd name="T44" fmla="*/ 12 w 25"/>
                <a:gd name="T45" fmla="*/ 31 h 35"/>
                <a:gd name="T46" fmla="*/ 12 w 25"/>
                <a:gd name="T47" fmla="*/ 31 h 35"/>
                <a:gd name="T48" fmla="*/ 12 w 25"/>
                <a:gd name="T49" fmla="*/ 31 h 35"/>
                <a:gd name="T50" fmla="*/ 12 w 25"/>
                <a:gd name="T51" fmla="*/ 31 h 35"/>
                <a:gd name="T52" fmla="*/ 19 w 25"/>
                <a:gd name="T53" fmla="*/ 26 h 35"/>
                <a:gd name="T54" fmla="*/ 19 w 25"/>
                <a:gd name="T55" fmla="*/ 26 h 35"/>
                <a:gd name="T56" fmla="*/ 21 w 25"/>
                <a:gd name="T57" fmla="*/ 14 h 35"/>
                <a:gd name="T58" fmla="*/ 21 w 25"/>
                <a:gd name="T59" fmla="*/ 14 h 35"/>
                <a:gd name="T60" fmla="*/ 20 w 25"/>
                <a:gd name="T61" fmla="*/ 7 h 35"/>
                <a:gd name="T62" fmla="*/ 20 w 25"/>
                <a:gd name="T63" fmla="*/ 7 h 35"/>
                <a:gd name="T64" fmla="*/ 12 w 25"/>
                <a:gd name="T65" fmla="*/ 4 h 35"/>
                <a:gd name="T66" fmla="*/ 4 w 25"/>
                <a:gd name="T67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35">
                  <a:moveTo>
                    <a:pt x="12" y="35"/>
                  </a:moveTo>
                  <a:cubicBezTo>
                    <a:pt x="12" y="35"/>
                    <a:pt x="12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3" y="35"/>
                    <a:pt x="0" y="29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5"/>
                    <a:pt x="5" y="5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4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9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8"/>
                    <a:pt x="24" y="23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1" y="32"/>
                    <a:pt x="18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lose/>
                  <a:moveTo>
                    <a:pt x="4" y="23"/>
                  </a:moveTo>
                  <a:cubicBezTo>
                    <a:pt x="4" y="28"/>
                    <a:pt x="5" y="30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6" y="31"/>
                    <a:pt x="18" y="29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3"/>
                    <a:pt x="21" y="18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1"/>
                    <a:pt x="20" y="8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8" y="8"/>
                    <a:pt x="4" y="17"/>
                    <a:pt x="4" y="2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615"/>
            <p:cNvSpPr/>
            <p:nvPr/>
          </p:nvSpPr>
          <p:spPr bwMode="auto">
            <a:xfrm rot="964014">
              <a:off x="10095130" y="1568246"/>
              <a:ext cx="170991" cy="201772"/>
            </a:xfrm>
            <a:custGeom>
              <a:avLst/>
              <a:gdLst>
                <a:gd name="T0" fmla="*/ 10 w 33"/>
                <a:gd name="T1" fmla="*/ 0 h 38"/>
                <a:gd name="T2" fmla="*/ 22 w 33"/>
                <a:gd name="T3" fmla="*/ 27 h 38"/>
                <a:gd name="T4" fmla="*/ 0 w 33"/>
                <a:gd name="T5" fmla="*/ 5 h 38"/>
                <a:gd name="T6" fmla="*/ 10 w 33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8">
                  <a:moveTo>
                    <a:pt x="10" y="0"/>
                  </a:moveTo>
                  <a:cubicBezTo>
                    <a:pt x="10" y="0"/>
                    <a:pt x="33" y="17"/>
                    <a:pt x="22" y="27"/>
                  </a:cubicBezTo>
                  <a:cubicBezTo>
                    <a:pt x="9" y="38"/>
                    <a:pt x="0" y="15"/>
                    <a:pt x="0" y="5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616"/>
            <p:cNvSpPr>
              <a:spLocks noEditPoints="1"/>
            </p:cNvSpPr>
            <p:nvPr/>
          </p:nvSpPr>
          <p:spPr bwMode="auto">
            <a:xfrm rot="964014">
              <a:off x="10090566" y="1554303"/>
              <a:ext cx="151261" cy="179352"/>
            </a:xfrm>
            <a:custGeom>
              <a:avLst/>
              <a:gdLst>
                <a:gd name="T0" fmla="*/ 17 w 29"/>
                <a:gd name="T1" fmla="*/ 34 h 34"/>
                <a:gd name="T2" fmla="*/ 4 w 29"/>
                <a:gd name="T3" fmla="*/ 24 h 34"/>
                <a:gd name="T4" fmla="*/ 4 w 29"/>
                <a:gd name="T5" fmla="*/ 24 h 34"/>
                <a:gd name="T6" fmla="*/ 0 w 29"/>
                <a:gd name="T7" fmla="*/ 8 h 34"/>
                <a:gd name="T8" fmla="*/ 0 w 29"/>
                <a:gd name="T9" fmla="*/ 8 h 34"/>
                <a:gd name="T10" fmla="*/ 0 w 29"/>
                <a:gd name="T11" fmla="*/ 7 h 34"/>
                <a:gd name="T12" fmla="*/ 0 w 29"/>
                <a:gd name="T13" fmla="*/ 7 h 34"/>
                <a:gd name="T14" fmla="*/ 1 w 29"/>
                <a:gd name="T15" fmla="*/ 5 h 34"/>
                <a:gd name="T16" fmla="*/ 1 w 29"/>
                <a:gd name="T17" fmla="*/ 5 h 34"/>
                <a:gd name="T18" fmla="*/ 11 w 29"/>
                <a:gd name="T19" fmla="*/ 0 h 34"/>
                <a:gd name="T20" fmla="*/ 13 w 29"/>
                <a:gd name="T21" fmla="*/ 0 h 34"/>
                <a:gd name="T22" fmla="*/ 13 w 29"/>
                <a:gd name="T23" fmla="*/ 0 h 34"/>
                <a:gd name="T24" fmla="*/ 29 w 29"/>
                <a:gd name="T25" fmla="*/ 23 h 34"/>
                <a:gd name="T26" fmla="*/ 29 w 29"/>
                <a:gd name="T27" fmla="*/ 23 h 34"/>
                <a:gd name="T28" fmla="*/ 25 w 29"/>
                <a:gd name="T29" fmla="*/ 31 h 34"/>
                <a:gd name="T30" fmla="*/ 25 w 29"/>
                <a:gd name="T31" fmla="*/ 31 h 34"/>
                <a:gd name="T32" fmla="*/ 17 w 29"/>
                <a:gd name="T33" fmla="*/ 34 h 34"/>
                <a:gd name="T34" fmla="*/ 17 w 29"/>
                <a:gd name="T35" fmla="*/ 34 h 34"/>
                <a:gd name="T36" fmla="*/ 17 w 29"/>
                <a:gd name="T37" fmla="*/ 34 h 34"/>
                <a:gd name="T38" fmla="*/ 8 w 29"/>
                <a:gd name="T39" fmla="*/ 22 h 34"/>
                <a:gd name="T40" fmla="*/ 17 w 29"/>
                <a:gd name="T41" fmla="*/ 30 h 34"/>
                <a:gd name="T42" fmla="*/ 17 w 29"/>
                <a:gd name="T43" fmla="*/ 30 h 34"/>
                <a:gd name="T44" fmla="*/ 22 w 29"/>
                <a:gd name="T45" fmla="*/ 28 h 34"/>
                <a:gd name="T46" fmla="*/ 22 w 29"/>
                <a:gd name="T47" fmla="*/ 28 h 34"/>
                <a:gd name="T48" fmla="*/ 25 w 29"/>
                <a:gd name="T49" fmla="*/ 23 h 34"/>
                <a:gd name="T50" fmla="*/ 25 w 29"/>
                <a:gd name="T51" fmla="*/ 23 h 34"/>
                <a:gd name="T52" fmla="*/ 18 w 29"/>
                <a:gd name="T53" fmla="*/ 10 h 34"/>
                <a:gd name="T54" fmla="*/ 18 w 29"/>
                <a:gd name="T55" fmla="*/ 10 h 34"/>
                <a:gd name="T56" fmla="*/ 11 w 29"/>
                <a:gd name="T57" fmla="*/ 4 h 34"/>
                <a:gd name="T58" fmla="*/ 11 w 29"/>
                <a:gd name="T59" fmla="*/ 4 h 34"/>
                <a:gd name="T60" fmla="*/ 4 w 29"/>
                <a:gd name="T61" fmla="*/ 8 h 34"/>
                <a:gd name="T62" fmla="*/ 8 w 29"/>
                <a:gd name="T63" fmla="*/ 2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34">
                  <a:moveTo>
                    <a:pt x="17" y="34"/>
                  </a:moveTo>
                  <a:cubicBezTo>
                    <a:pt x="11" y="34"/>
                    <a:pt x="7" y="29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" y="18"/>
                    <a:pt x="0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29" y="11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6"/>
                    <a:pt x="28" y="28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2" y="33"/>
                    <a:pt x="2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lose/>
                  <a:moveTo>
                    <a:pt x="8" y="22"/>
                  </a:moveTo>
                  <a:cubicBezTo>
                    <a:pt x="10" y="27"/>
                    <a:pt x="14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20" y="29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6"/>
                    <a:pt x="25" y="25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19"/>
                    <a:pt x="22" y="14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5" y="7"/>
                    <a:pt x="13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2"/>
                    <a:pt x="5" y="18"/>
                    <a:pt x="8" y="2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617"/>
            <p:cNvSpPr/>
            <p:nvPr/>
          </p:nvSpPr>
          <p:spPr bwMode="auto">
            <a:xfrm rot="964014">
              <a:off x="10183407" y="1483379"/>
              <a:ext cx="170991" cy="170386"/>
            </a:xfrm>
            <a:custGeom>
              <a:avLst/>
              <a:gdLst>
                <a:gd name="T0" fmla="*/ 4 w 33"/>
                <a:gd name="T1" fmla="*/ 5 h 32"/>
                <a:gd name="T2" fmla="*/ 31 w 33"/>
                <a:gd name="T3" fmla="*/ 15 h 32"/>
                <a:gd name="T4" fmla="*/ 0 w 33"/>
                <a:gd name="T5" fmla="*/ 15 h 32"/>
                <a:gd name="T6" fmla="*/ 4 w 33"/>
                <a:gd name="T7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2">
                  <a:moveTo>
                    <a:pt x="4" y="5"/>
                  </a:moveTo>
                  <a:cubicBezTo>
                    <a:pt x="4" y="5"/>
                    <a:pt x="33" y="0"/>
                    <a:pt x="31" y="15"/>
                  </a:cubicBezTo>
                  <a:cubicBezTo>
                    <a:pt x="30" y="32"/>
                    <a:pt x="7" y="22"/>
                    <a:pt x="0" y="15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618"/>
            <p:cNvSpPr>
              <a:spLocks noEditPoints="1"/>
            </p:cNvSpPr>
            <p:nvPr/>
          </p:nvSpPr>
          <p:spPr bwMode="auto">
            <a:xfrm rot="964014">
              <a:off x="10174744" y="1493986"/>
              <a:ext cx="186337" cy="132273"/>
            </a:xfrm>
            <a:custGeom>
              <a:avLst/>
              <a:gdLst>
                <a:gd name="T0" fmla="*/ 24 w 36"/>
                <a:gd name="T1" fmla="*/ 25 h 25"/>
                <a:gd name="T2" fmla="*/ 1 w 36"/>
                <a:gd name="T3" fmla="*/ 15 h 25"/>
                <a:gd name="T4" fmla="*/ 1 w 36"/>
                <a:gd name="T5" fmla="*/ 15 h 25"/>
                <a:gd name="T6" fmla="*/ 0 w 36"/>
                <a:gd name="T7" fmla="*/ 13 h 25"/>
                <a:gd name="T8" fmla="*/ 0 w 36"/>
                <a:gd name="T9" fmla="*/ 13 h 25"/>
                <a:gd name="T10" fmla="*/ 4 w 36"/>
                <a:gd name="T11" fmla="*/ 2 h 25"/>
                <a:gd name="T12" fmla="*/ 5 w 36"/>
                <a:gd name="T13" fmla="*/ 1 h 25"/>
                <a:gd name="T14" fmla="*/ 5 w 36"/>
                <a:gd name="T15" fmla="*/ 1 h 25"/>
                <a:gd name="T16" fmla="*/ 15 w 36"/>
                <a:gd name="T17" fmla="*/ 0 h 25"/>
                <a:gd name="T18" fmla="*/ 15 w 36"/>
                <a:gd name="T19" fmla="*/ 0 h 25"/>
                <a:gd name="T20" fmla="*/ 28 w 36"/>
                <a:gd name="T21" fmla="*/ 2 h 25"/>
                <a:gd name="T22" fmla="*/ 28 w 36"/>
                <a:gd name="T23" fmla="*/ 2 h 25"/>
                <a:gd name="T24" fmla="*/ 35 w 36"/>
                <a:gd name="T25" fmla="*/ 12 h 25"/>
                <a:gd name="T26" fmla="*/ 35 w 36"/>
                <a:gd name="T27" fmla="*/ 12 h 25"/>
                <a:gd name="T28" fmla="*/ 35 w 36"/>
                <a:gd name="T29" fmla="*/ 13 h 25"/>
                <a:gd name="T30" fmla="*/ 35 w 36"/>
                <a:gd name="T31" fmla="*/ 13 h 25"/>
                <a:gd name="T32" fmla="*/ 24 w 36"/>
                <a:gd name="T33" fmla="*/ 25 h 25"/>
                <a:gd name="T34" fmla="*/ 24 w 36"/>
                <a:gd name="T35" fmla="*/ 25 h 25"/>
                <a:gd name="T36" fmla="*/ 24 w 36"/>
                <a:gd name="T37" fmla="*/ 25 h 25"/>
                <a:gd name="T38" fmla="*/ 24 w 36"/>
                <a:gd name="T39" fmla="*/ 21 h 25"/>
                <a:gd name="T40" fmla="*/ 31 w 36"/>
                <a:gd name="T41" fmla="*/ 13 h 25"/>
                <a:gd name="T42" fmla="*/ 31 w 36"/>
                <a:gd name="T43" fmla="*/ 13 h 25"/>
                <a:gd name="T44" fmla="*/ 31 w 36"/>
                <a:gd name="T45" fmla="*/ 12 h 25"/>
                <a:gd name="T46" fmla="*/ 31 w 36"/>
                <a:gd name="T47" fmla="*/ 12 h 25"/>
                <a:gd name="T48" fmla="*/ 26 w 36"/>
                <a:gd name="T49" fmla="*/ 6 h 25"/>
                <a:gd name="T50" fmla="*/ 26 w 36"/>
                <a:gd name="T51" fmla="*/ 6 h 25"/>
                <a:gd name="T52" fmla="*/ 15 w 36"/>
                <a:gd name="T53" fmla="*/ 4 h 25"/>
                <a:gd name="T54" fmla="*/ 15 w 36"/>
                <a:gd name="T55" fmla="*/ 4 h 25"/>
                <a:gd name="T56" fmla="*/ 7 w 36"/>
                <a:gd name="T57" fmla="*/ 4 h 25"/>
                <a:gd name="T58" fmla="*/ 7 w 36"/>
                <a:gd name="T59" fmla="*/ 4 h 25"/>
                <a:gd name="T60" fmla="*/ 5 w 36"/>
                <a:gd name="T61" fmla="*/ 13 h 25"/>
                <a:gd name="T62" fmla="*/ 24 w 36"/>
                <a:gd name="T63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25">
                  <a:moveTo>
                    <a:pt x="24" y="25"/>
                  </a:moveTo>
                  <a:cubicBezTo>
                    <a:pt x="15" y="25"/>
                    <a:pt x="5" y="19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9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9" y="0"/>
                    <a:pt x="24" y="0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2" y="4"/>
                    <a:pt x="36" y="7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21"/>
                    <a:pt x="30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lose/>
                  <a:moveTo>
                    <a:pt x="24" y="21"/>
                  </a:moveTo>
                  <a:cubicBezTo>
                    <a:pt x="28" y="20"/>
                    <a:pt x="31" y="19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9"/>
                    <a:pt x="30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3" y="4"/>
                    <a:pt x="18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1" y="4"/>
                    <a:pt x="9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9" y="16"/>
                    <a:pt x="17" y="21"/>
                    <a:pt x="24" y="2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619"/>
            <p:cNvSpPr/>
            <p:nvPr/>
          </p:nvSpPr>
          <p:spPr bwMode="auto">
            <a:xfrm rot="964014">
              <a:off x="10210095" y="1309340"/>
              <a:ext cx="203874" cy="179352"/>
            </a:xfrm>
            <a:custGeom>
              <a:avLst/>
              <a:gdLst>
                <a:gd name="T0" fmla="*/ 0 w 39"/>
                <a:gd name="T1" fmla="*/ 24 h 34"/>
                <a:gd name="T2" fmla="*/ 27 w 39"/>
                <a:gd name="T3" fmla="*/ 12 h 34"/>
                <a:gd name="T4" fmla="*/ 6 w 39"/>
                <a:gd name="T5" fmla="*/ 34 h 34"/>
                <a:gd name="T6" fmla="*/ 0 w 39"/>
                <a:gd name="T7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4">
                  <a:moveTo>
                    <a:pt x="0" y="24"/>
                  </a:moveTo>
                  <a:cubicBezTo>
                    <a:pt x="0" y="24"/>
                    <a:pt x="18" y="0"/>
                    <a:pt x="27" y="12"/>
                  </a:cubicBezTo>
                  <a:cubicBezTo>
                    <a:pt x="39" y="25"/>
                    <a:pt x="15" y="34"/>
                    <a:pt x="6" y="34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620"/>
            <p:cNvSpPr>
              <a:spLocks noEditPoints="1"/>
            </p:cNvSpPr>
            <p:nvPr/>
          </p:nvSpPr>
          <p:spPr bwMode="auto">
            <a:xfrm rot="964014">
              <a:off x="10195711" y="1337921"/>
              <a:ext cx="175375" cy="154692"/>
            </a:xfrm>
            <a:custGeom>
              <a:avLst/>
              <a:gdLst>
                <a:gd name="T0" fmla="*/ 6 w 34"/>
                <a:gd name="T1" fmla="*/ 28 h 29"/>
                <a:gd name="T2" fmla="*/ 0 w 34"/>
                <a:gd name="T3" fmla="*/ 18 h 29"/>
                <a:gd name="T4" fmla="*/ 2 w 34"/>
                <a:gd name="T5" fmla="*/ 17 h 29"/>
                <a:gd name="T6" fmla="*/ 4 w 34"/>
                <a:gd name="T7" fmla="*/ 18 h 29"/>
                <a:gd name="T8" fmla="*/ 2 w 34"/>
                <a:gd name="T9" fmla="*/ 17 h 29"/>
                <a:gd name="T10" fmla="*/ 0 w 34"/>
                <a:gd name="T11" fmla="*/ 18 h 29"/>
                <a:gd name="T12" fmla="*/ 1 w 34"/>
                <a:gd name="T13" fmla="*/ 16 h 29"/>
                <a:gd name="T14" fmla="*/ 1 w 34"/>
                <a:gd name="T15" fmla="*/ 16 h 29"/>
                <a:gd name="T16" fmla="*/ 23 w 34"/>
                <a:gd name="T17" fmla="*/ 0 h 29"/>
                <a:gd name="T18" fmla="*/ 23 w 34"/>
                <a:gd name="T19" fmla="*/ 0 h 29"/>
                <a:gd name="T20" fmla="*/ 31 w 34"/>
                <a:gd name="T21" fmla="*/ 4 h 29"/>
                <a:gd name="T22" fmla="*/ 31 w 34"/>
                <a:gd name="T23" fmla="*/ 4 h 29"/>
                <a:gd name="T24" fmla="*/ 34 w 34"/>
                <a:gd name="T25" fmla="*/ 12 h 29"/>
                <a:gd name="T26" fmla="*/ 34 w 34"/>
                <a:gd name="T27" fmla="*/ 12 h 29"/>
                <a:gd name="T28" fmla="*/ 24 w 34"/>
                <a:gd name="T29" fmla="*/ 25 h 29"/>
                <a:gd name="T30" fmla="*/ 24 w 34"/>
                <a:gd name="T31" fmla="*/ 25 h 29"/>
                <a:gd name="T32" fmla="*/ 8 w 34"/>
                <a:gd name="T33" fmla="*/ 29 h 29"/>
                <a:gd name="T34" fmla="*/ 8 w 34"/>
                <a:gd name="T35" fmla="*/ 29 h 29"/>
                <a:gd name="T36" fmla="*/ 8 w 34"/>
                <a:gd name="T37" fmla="*/ 29 h 29"/>
                <a:gd name="T38" fmla="*/ 8 w 34"/>
                <a:gd name="T39" fmla="*/ 29 h 29"/>
                <a:gd name="T40" fmla="*/ 8 w 34"/>
                <a:gd name="T41" fmla="*/ 29 h 29"/>
                <a:gd name="T42" fmla="*/ 8 w 34"/>
                <a:gd name="T43" fmla="*/ 29 h 29"/>
                <a:gd name="T44" fmla="*/ 6 w 34"/>
                <a:gd name="T45" fmla="*/ 28 h 29"/>
                <a:gd name="T46" fmla="*/ 9 w 34"/>
                <a:gd name="T47" fmla="*/ 25 h 29"/>
                <a:gd name="T48" fmla="*/ 22 w 34"/>
                <a:gd name="T49" fmla="*/ 21 h 29"/>
                <a:gd name="T50" fmla="*/ 22 w 34"/>
                <a:gd name="T51" fmla="*/ 21 h 29"/>
                <a:gd name="T52" fmla="*/ 30 w 34"/>
                <a:gd name="T53" fmla="*/ 12 h 29"/>
                <a:gd name="T54" fmla="*/ 30 w 34"/>
                <a:gd name="T55" fmla="*/ 12 h 29"/>
                <a:gd name="T56" fmla="*/ 28 w 34"/>
                <a:gd name="T57" fmla="*/ 6 h 29"/>
                <a:gd name="T58" fmla="*/ 28 w 34"/>
                <a:gd name="T59" fmla="*/ 6 h 29"/>
                <a:gd name="T60" fmla="*/ 23 w 34"/>
                <a:gd name="T61" fmla="*/ 4 h 29"/>
                <a:gd name="T62" fmla="*/ 23 w 34"/>
                <a:gd name="T63" fmla="*/ 4 h 29"/>
                <a:gd name="T64" fmla="*/ 10 w 34"/>
                <a:gd name="T65" fmla="*/ 11 h 29"/>
                <a:gd name="T66" fmla="*/ 10 w 34"/>
                <a:gd name="T67" fmla="*/ 11 h 29"/>
                <a:gd name="T68" fmla="*/ 5 w 34"/>
                <a:gd name="T69" fmla="*/ 17 h 29"/>
                <a:gd name="T70" fmla="*/ 5 w 34"/>
                <a:gd name="T71" fmla="*/ 17 h 29"/>
                <a:gd name="T72" fmla="*/ 9 w 34"/>
                <a:gd name="T7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29">
                  <a:moveTo>
                    <a:pt x="6" y="2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6" y="0"/>
                    <a:pt x="29" y="1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3" y="6"/>
                    <a:pt x="34" y="9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8"/>
                    <a:pt x="29" y="22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9" y="27"/>
                    <a:pt x="12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6" y="29"/>
                    <a:pt x="6" y="28"/>
                  </a:cubicBezTo>
                  <a:close/>
                  <a:moveTo>
                    <a:pt x="9" y="25"/>
                  </a:moveTo>
                  <a:cubicBezTo>
                    <a:pt x="12" y="25"/>
                    <a:pt x="18" y="23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7" y="19"/>
                    <a:pt x="31" y="15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0"/>
                    <a:pt x="30" y="8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6" y="4"/>
                    <a:pt x="25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9" y="4"/>
                    <a:pt x="14" y="7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8" y="13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9" y="25"/>
                    <a:pt x="9" y="25"/>
                    <a:pt x="9" y="2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621"/>
            <p:cNvSpPr/>
            <p:nvPr/>
          </p:nvSpPr>
          <p:spPr bwMode="auto">
            <a:xfrm rot="964014">
              <a:off x="9964775" y="1323720"/>
              <a:ext cx="291562" cy="298174"/>
            </a:xfrm>
            <a:custGeom>
              <a:avLst/>
              <a:gdLst>
                <a:gd name="T0" fmla="*/ 33 w 56"/>
                <a:gd name="T1" fmla="*/ 7 h 56"/>
                <a:gd name="T2" fmla="*/ 7 w 56"/>
                <a:gd name="T3" fmla="*/ 24 h 56"/>
                <a:gd name="T4" fmla="*/ 41 w 56"/>
                <a:gd name="T5" fmla="*/ 48 h 56"/>
                <a:gd name="T6" fmla="*/ 33 w 56"/>
                <a:gd name="T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33" y="7"/>
                  </a:moveTo>
                  <a:cubicBezTo>
                    <a:pt x="33" y="7"/>
                    <a:pt x="14" y="0"/>
                    <a:pt x="7" y="24"/>
                  </a:cubicBezTo>
                  <a:cubicBezTo>
                    <a:pt x="0" y="47"/>
                    <a:pt x="29" y="56"/>
                    <a:pt x="41" y="48"/>
                  </a:cubicBezTo>
                  <a:cubicBezTo>
                    <a:pt x="53" y="40"/>
                    <a:pt x="56" y="11"/>
                    <a:pt x="3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622"/>
            <p:cNvSpPr>
              <a:spLocks noEditPoints="1"/>
            </p:cNvSpPr>
            <p:nvPr/>
          </p:nvSpPr>
          <p:spPr bwMode="auto">
            <a:xfrm rot="964014">
              <a:off x="9985767" y="1346007"/>
              <a:ext cx="247718" cy="260062"/>
            </a:xfrm>
            <a:custGeom>
              <a:avLst/>
              <a:gdLst>
                <a:gd name="T0" fmla="*/ 0 w 48"/>
                <a:gd name="T1" fmla="*/ 27 h 49"/>
                <a:gd name="T2" fmla="*/ 1 w 48"/>
                <a:gd name="T3" fmla="*/ 19 h 49"/>
                <a:gd name="T4" fmla="*/ 1 w 48"/>
                <a:gd name="T5" fmla="*/ 19 h 49"/>
                <a:gd name="T6" fmla="*/ 23 w 48"/>
                <a:gd name="T7" fmla="*/ 0 h 49"/>
                <a:gd name="T8" fmla="*/ 23 w 48"/>
                <a:gd name="T9" fmla="*/ 0 h 49"/>
                <a:gd name="T10" fmla="*/ 29 w 48"/>
                <a:gd name="T11" fmla="*/ 1 h 49"/>
                <a:gd name="T12" fmla="*/ 29 w 48"/>
                <a:gd name="T13" fmla="*/ 1 h 49"/>
                <a:gd name="T14" fmla="*/ 48 w 48"/>
                <a:gd name="T15" fmla="*/ 24 h 49"/>
                <a:gd name="T16" fmla="*/ 48 w 48"/>
                <a:gd name="T17" fmla="*/ 24 h 49"/>
                <a:gd name="T18" fmla="*/ 38 w 48"/>
                <a:gd name="T19" fmla="*/ 46 h 49"/>
                <a:gd name="T20" fmla="*/ 38 w 48"/>
                <a:gd name="T21" fmla="*/ 46 h 49"/>
                <a:gd name="T22" fmla="*/ 26 w 48"/>
                <a:gd name="T23" fmla="*/ 49 h 49"/>
                <a:gd name="T24" fmla="*/ 26 w 48"/>
                <a:gd name="T25" fmla="*/ 49 h 49"/>
                <a:gd name="T26" fmla="*/ 0 w 48"/>
                <a:gd name="T27" fmla="*/ 27 h 49"/>
                <a:gd name="T28" fmla="*/ 5 w 48"/>
                <a:gd name="T29" fmla="*/ 20 h 49"/>
                <a:gd name="T30" fmla="*/ 4 w 48"/>
                <a:gd name="T31" fmla="*/ 27 h 49"/>
                <a:gd name="T32" fmla="*/ 4 w 48"/>
                <a:gd name="T33" fmla="*/ 27 h 49"/>
                <a:gd name="T34" fmla="*/ 26 w 48"/>
                <a:gd name="T35" fmla="*/ 45 h 49"/>
                <a:gd name="T36" fmla="*/ 26 w 48"/>
                <a:gd name="T37" fmla="*/ 45 h 49"/>
                <a:gd name="T38" fmla="*/ 36 w 48"/>
                <a:gd name="T39" fmla="*/ 42 h 49"/>
                <a:gd name="T40" fmla="*/ 36 w 48"/>
                <a:gd name="T41" fmla="*/ 42 h 49"/>
                <a:gd name="T42" fmla="*/ 44 w 48"/>
                <a:gd name="T43" fmla="*/ 24 h 49"/>
                <a:gd name="T44" fmla="*/ 44 w 48"/>
                <a:gd name="T45" fmla="*/ 24 h 49"/>
                <a:gd name="T46" fmla="*/ 28 w 48"/>
                <a:gd name="T47" fmla="*/ 5 h 49"/>
                <a:gd name="T48" fmla="*/ 28 w 48"/>
                <a:gd name="T49" fmla="*/ 5 h 49"/>
                <a:gd name="T50" fmla="*/ 29 w 48"/>
                <a:gd name="T51" fmla="*/ 3 h 49"/>
                <a:gd name="T52" fmla="*/ 29 w 48"/>
                <a:gd name="T53" fmla="*/ 1 h 49"/>
                <a:gd name="T54" fmla="*/ 29 w 48"/>
                <a:gd name="T55" fmla="*/ 3 h 49"/>
                <a:gd name="T56" fmla="*/ 28 w 48"/>
                <a:gd name="T57" fmla="*/ 5 h 49"/>
                <a:gd name="T58" fmla="*/ 28 w 48"/>
                <a:gd name="T59" fmla="*/ 5 h 49"/>
                <a:gd name="T60" fmla="*/ 23 w 48"/>
                <a:gd name="T61" fmla="*/ 4 h 49"/>
                <a:gd name="T62" fmla="*/ 23 w 48"/>
                <a:gd name="T63" fmla="*/ 4 h 49"/>
                <a:gd name="T64" fmla="*/ 5 w 48"/>
                <a:gd name="T65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49">
                  <a:moveTo>
                    <a:pt x="0" y="27"/>
                  </a:moveTo>
                  <a:cubicBezTo>
                    <a:pt x="0" y="24"/>
                    <a:pt x="0" y="2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5" y="3"/>
                    <a:pt x="16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6" y="0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43" y="3"/>
                    <a:pt x="48" y="14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3"/>
                    <a:pt x="44" y="41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5" y="48"/>
                    <a:pt x="31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14" y="49"/>
                    <a:pt x="0" y="42"/>
                    <a:pt x="0" y="27"/>
                  </a:cubicBezTo>
                  <a:close/>
                  <a:moveTo>
                    <a:pt x="5" y="20"/>
                  </a:moveTo>
                  <a:cubicBezTo>
                    <a:pt x="4" y="23"/>
                    <a:pt x="4" y="25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38"/>
                    <a:pt x="1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30" y="45"/>
                    <a:pt x="33" y="44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1" y="39"/>
                    <a:pt x="44" y="31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15"/>
                    <a:pt x="40" y="7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6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7" y="4"/>
                    <a:pt x="9" y="6"/>
                    <a:pt x="5" y="20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623"/>
            <p:cNvSpPr/>
            <p:nvPr/>
          </p:nvSpPr>
          <p:spPr bwMode="auto">
            <a:xfrm rot="964014">
              <a:off x="7727087" y="2189461"/>
              <a:ext cx="140301" cy="143483"/>
            </a:xfrm>
            <a:custGeom>
              <a:avLst/>
              <a:gdLst>
                <a:gd name="T0" fmla="*/ 0 w 27"/>
                <a:gd name="T1" fmla="*/ 23 h 27"/>
                <a:gd name="T2" fmla="*/ 14 w 27"/>
                <a:gd name="T3" fmla="*/ 4 h 27"/>
                <a:gd name="T4" fmla="*/ 7 w 27"/>
                <a:gd name="T5" fmla="*/ 27 h 27"/>
                <a:gd name="T6" fmla="*/ 0 w 27"/>
                <a:gd name="T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7">
                  <a:moveTo>
                    <a:pt x="0" y="23"/>
                  </a:moveTo>
                  <a:cubicBezTo>
                    <a:pt x="0" y="23"/>
                    <a:pt x="3" y="0"/>
                    <a:pt x="14" y="4"/>
                  </a:cubicBezTo>
                  <a:cubicBezTo>
                    <a:pt x="27" y="9"/>
                    <a:pt x="14" y="24"/>
                    <a:pt x="7" y="27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624"/>
            <p:cNvSpPr>
              <a:spLocks noEditPoints="1"/>
            </p:cNvSpPr>
            <p:nvPr/>
          </p:nvSpPr>
          <p:spPr bwMode="auto">
            <a:xfrm rot="964014">
              <a:off x="7714811" y="2187571"/>
              <a:ext cx="118378" cy="150208"/>
            </a:xfrm>
            <a:custGeom>
              <a:avLst/>
              <a:gdLst>
                <a:gd name="T0" fmla="*/ 8 w 23"/>
                <a:gd name="T1" fmla="*/ 28 h 28"/>
                <a:gd name="T2" fmla="*/ 1 w 23"/>
                <a:gd name="T3" fmla="*/ 23 h 28"/>
                <a:gd name="T4" fmla="*/ 2 w 23"/>
                <a:gd name="T5" fmla="*/ 22 h 28"/>
                <a:gd name="T6" fmla="*/ 4 w 23"/>
                <a:gd name="T7" fmla="*/ 22 h 28"/>
                <a:gd name="T8" fmla="*/ 2 w 23"/>
                <a:gd name="T9" fmla="*/ 22 h 28"/>
                <a:gd name="T10" fmla="*/ 1 w 23"/>
                <a:gd name="T11" fmla="*/ 23 h 28"/>
                <a:gd name="T12" fmla="*/ 0 w 23"/>
                <a:gd name="T13" fmla="*/ 21 h 28"/>
                <a:gd name="T14" fmla="*/ 0 w 23"/>
                <a:gd name="T15" fmla="*/ 21 h 28"/>
                <a:gd name="T16" fmla="*/ 2 w 23"/>
                <a:gd name="T17" fmla="*/ 11 h 28"/>
                <a:gd name="T18" fmla="*/ 2 w 23"/>
                <a:gd name="T19" fmla="*/ 11 h 28"/>
                <a:gd name="T20" fmla="*/ 13 w 23"/>
                <a:gd name="T21" fmla="*/ 0 h 28"/>
                <a:gd name="T22" fmla="*/ 13 w 23"/>
                <a:gd name="T23" fmla="*/ 0 h 28"/>
                <a:gd name="T24" fmla="*/ 17 w 23"/>
                <a:gd name="T25" fmla="*/ 1 h 28"/>
                <a:gd name="T26" fmla="*/ 17 w 23"/>
                <a:gd name="T27" fmla="*/ 1 h 28"/>
                <a:gd name="T28" fmla="*/ 23 w 23"/>
                <a:gd name="T29" fmla="*/ 10 h 28"/>
                <a:gd name="T30" fmla="*/ 23 w 23"/>
                <a:gd name="T31" fmla="*/ 10 h 28"/>
                <a:gd name="T32" fmla="*/ 10 w 23"/>
                <a:gd name="T33" fmla="*/ 28 h 28"/>
                <a:gd name="T34" fmla="*/ 10 w 23"/>
                <a:gd name="T35" fmla="*/ 28 h 28"/>
                <a:gd name="T36" fmla="*/ 9 w 23"/>
                <a:gd name="T37" fmla="*/ 28 h 28"/>
                <a:gd name="T38" fmla="*/ 9 w 23"/>
                <a:gd name="T39" fmla="*/ 28 h 28"/>
                <a:gd name="T40" fmla="*/ 8 w 23"/>
                <a:gd name="T41" fmla="*/ 28 h 28"/>
                <a:gd name="T42" fmla="*/ 9 w 23"/>
                <a:gd name="T43" fmla="*/ 24 h 28"/>
                <a:gd name="T44" fmla="*/ 19 w 23"/>
                <a:gd name="T45" fmla="*/ 10 h 28"/>
                <a:gd name="T46" fmla="*/ 19 w 23"/>
                <a:gd name="T47" fmla="*/ 10 h 28"/>
                <a:gd name="T48" fmla="*/ 15 w 23"/>
                <a:gd name="T49" fmla="*/ 5 h 28"/>
                <a:gd name="T50" fmla="*/ 15 w 23"/>
                <a:gd name="T51" fmla="*/ 5 h 28"/>
                <a:gd name="T52" fmla="*/ 13 w 23"/>
                <a:gd name="T53" fmla="*/ 4 h 28"/>
                <a:gd name="T54" fmla="*/ 13 w 23"/>
                <a:gd name="T55" fmla="*/ 4 h 28"/>
                <a:gd name="T56" fmla="*/ 6 w 23"/>
                <a:gd name="T57" fmla="*/ 13 h 28"/>
                <a:gd name="T58" fmla="*/ 6 w 23"/>
                <a:gd name="T59" fmla="*/ 13 h 28"/>
                <a:gd name="T60" fmla="*/ 4 w 23"/>
                <a:gd name="T61" fmla="*/ 21 h 28"/>
                <a:gd name="T62" fmla="*/ 4 w 23"/>
                <a:gd name="T63" fmla="*/ 21 h 28"/>
                <a:gd name="T64" fmla="*/ 9 w 23"/>
                <a:gd name="T65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8">
                  <a:moveTo>
                    <a:pt x="8" y="28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16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4" y="6"/>
                    <a:pt x="7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21" y="3"/>
                    <a:pt x="23" y="6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7"/>
                    <a:pt x="15" y="25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8" y="28"/>
                    <a:pt x="8" y="28"/>
                  </a:cubicBezTo>
                  <a:close/>
                  <a:moveTo>
                    <a:pt x="9" y="24"/>
                  </a:moveTo>
                  <a:cubicBezTo>
                    <a:pt x="13" y="21"/>
                    <a:pt x="20" y="14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8"/>
                    <a:pt x="19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8" y="8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6"/>
                    <a:pt x="4" y="19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9" y="24"/>
                    <a:pt x="9" y="24"/>
                    <a:pt x="9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625"/>
            <p:cNvSpPr/>
            <p:nvPr/>
          </p:nvSpPr>
          <p:spPr bwMode="auto">
            <a:xfrm rot="964014">
              <a:off x="7596824" y="2129551"/>
              <a:ext cx="129340" cy="152451"/>
            </a:xfrm>
            <a:custGeom>
              <a:avLst/>
              <a:gdLst>
                <a:gd name="T0" fmla="*/ 14 w 25"/>
                <a:gd name="T1" fmla="*/ 29 h 29"/>
                <a:gd name="T2" fmla="*/ 11 w 25"/>
                <a:gd name="T3" fmla="*/ 6 h 29"/>
                <a:gd name="T4" fmla="*/ 23 w 25"/>
                <a:gd name="T5" fmla="*/ 27 h 29"/>
                <a:gd name="T6" fmla="*/ 14 w 25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9">
                  <a:moveTo>
                    <a:pt x="14" y="29"/>
                  </a:moveTo>
                  <a:cubicBezTo>
                    <a:pt x="14" y="29"/>
                    <a:pt x="0" y="11"/>
                    <a:pt x="11" y="6"/>
                  </a:cubicBezTo>
                  <a:cubicBezTo>
                    <a:pt x="24" y="0"/>
                    <a:pt x="25" y="20"/>
                    <a:pt x="23" y="27"/>
                  </a:cubicBezTo>
                  <a:lnTo>
                    <a:pt x="14" y="29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626"/>
            <p:cNvSpPr>
              <a:spLocks noEditPoints="1"/>
            </p:cNvSpPr>
            <p:nvPr/>
          </p:nvSpPr>
          <p:spPr bwMode="auto">
            <a:xfrm rot="964014">
              <a:off x="7618809" y="2148966"/>
              <a:ext cx="107417" cy="147966"/>
            </a:xfrm>
            <a:custGeom>
              <a:avLst/>
              <a:gdLst>
                <a:gd name="T0" fmla="*/ 8 w 21"/>
                <a:gd name="T1" fmla="*/ 27 h 28"/>
                <a:gd name="T2" fmla="*/ 0 w 21"/>
                <a:gd name="T3" fmla="*/ 9 h 28"/>
                <a:gd name="T4" fmla="*/ 0 w 21"/>
                <a:gd name="T5" fmla="*/ 9 h 28"/>
                <a:gd name="T6" fmla="*/ 5 w 21"/>
                <a:gd name="T7" fmla="*/ 1 h 28"/>
                <a:gd name="T8" fmla="*/ 5 w 21"/>
                <a:gd name="T9" fmla="*/ 1 h 28"/>
                <a:gd name="T10" fmla="*/ 10 w 21"/>
                <a:gd name="T11" fmla="*/ 0 h 28"/>
                <a:gd name="T12" fmla="*/ 10 w 21"/>
                <a:gd name="T13" fmla="*/ 0 h 28"/>
                <a:gd name="T14" fmla="*/ 19 w 21"/>
                <a:gd name="T15" fmla="*/ 6 h 28"/>
                <a:gd name="T16" fmla="*/ 19 w 21"/>
                <a:gd name="T17" fmla="*/ 6 h 28"/>
                <a:gd name="T18" fmla="*/ 21 w 21"/>
                <a:gd name="T19" fmla="*/ 17 h 28"/>
                <a:gd name="T20" fmla="*/ 21 w 21"/>
                <a:gd name="T21" fmla="*/ 17 h 28"/>
                <a:gd name="T22" fmla="*/ 20 w 21"/>
                <a:gd name="T23" fmla="*/ 25 h 28"/>
                <a:gd name="T24" fmla="*/ 20 w 21"/>
                <a:gd name="T25" fmla="*/ 25 h 28"/>
                <a:gd name="T26" fmla="*/ 18 w 21"/>
                <a:gd name="T27" fmla="*/ 26 h 28"/>
                <a:gd name="T28" fmla="*/ 18 w 21"/>
                <a:gd name="T29" fmla="*/ 26 h 28"/>
                <a:gd name="T30" fmla="*/ 10 w 21"/>
                <a:gd name="T31" fmla="*/ 28 h 28"/>
                <a:gd name="T32" fmla="*/ 9 w 21"/>
                <a:gd name="T33" fmla="*/ 28 h 28"/>
                <a:gd name="T34" fmla="*/ 9 w 21"/>
                <a:gd name="T35" fmla="*/ 28 h 28"/>
                <a:gd name="T36" fmla="*/ 8 w 21"/>
                <a:gd name="T37" fmla="*/ 27 h 28"/>
                <a:gd name="T38" fmla="*/ 9 w 21"/>
                <a:gd name="T39" fmla="*/ 26 h 28"/>
                <a:gd name="T40" fmla="*/ 11 w 21"/>
                <a:gd name="T41" fmla="*/ 25 h 28"/>
                <a:gd name="T42" fmla="*/ 9 w 21"/>
                <a:gd name="T43" fmla="*/ 26 h 28"/>
                <a:gd name="T44" fmla="*/ 7 w 21"/>
                <a:gd name="T45" fmla="*/ 5 h 28"/>
                <a:gd name="T46" fmla="*/ 4 w 21"/>
                <a:gd name="T47" fmla="*/ 9 h 28"/>
                <a:gd name="T48" fmla="*/ 4 w 21"/>
                <a:gd name="T49" fmla="*/ 9 h 28"/>
                <a:gd name="T50" fmla="*/ 7 w 21"/>
                <a:gd name="T51" fmla="*/ 19 h 28"/>
                <a:gd name="T52" fmla="*/ 7 w 21"/>
                <a:gd name="T53" fmla="*/ 19 h 28"/>
                <a:gd name="T54" fmla="*/ 10 w 21"/>
                <a:gd name="T55" fmla="*/ 24 h 28"/>
                <a:gd name="T56" fmla="*/ 10 w 21"/>
                <a:gd name="T57" fmla="*/ 24 h 28"/>
                <a:gd name="T58" fmla="*/ 16 w 21"/>
                <a:gd name="T59" fmla="*/ 22 h 28"/>
                <a:gd name="T60" fmla="*/ 17 w 21"/>
                <a:gd name="T61" fmla="*/ 17 h 28"/>
                <a:gd name="T62" fmla="*/ 17 w 21"/>
                <a:gd name="T63" fmla="*/ 17 h 28"/>
                <a:gd name="T64" fmla="*/ 15 w 21"/>
                <a:gd name="T65" fmla="*/ 8 h 28"/>
                <a:gd name="T66" fmla="*/ 15 w 21"/>
                <a:gd name="T67" fmla="*/ 8 h 28"/>
                <a:gd name="T68" fmla="*/ 10 w 21"/>
                <a:gd name="T69" fmla="*/ 4 h 28"/>
                <a:gd name="T70" fmla="*/ 10 w 21"/>
                <a:gd name="T71" fmla="*/ 4 h 28"/>
                <a:gd name="T72" fmla="*/ 7 w 21"/>
                <a:gd name="T73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8">
                  <a:moveTo>
                    <a:pt x="8" y="27"/>
                  </a:moveTo>
                  <a:cubicBezTo>
                    <a:pt x="8" y="27"/>
                    <a:pt x="0" y="1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2" y="3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4" y="0"/>
                    <a:pt x="17" y="3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9"/>
                    <a:pt x="21" y="13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20"/>
                    <a:pt x="20" y="23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8" y="28"/>
                    <a:pt x="8" y="27"/>
                  </a:cubicBezTo>
                  <a:close/>
                  <a:moveTo>
                    <a:pt x="9" y="26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9" y="26"/>
                    <a:pt x="9" y="26"/>
                    <a:pt x="9" y="26"/>
                  </a:cubicBezTo>
                  <a:close/>
                  <a:moveTo>
                    <a:pt x="7" y="5"/>
                  </a:moveTo>
                  <a:cubicBezTo>
                    <a:pt x="5" y="6"/>
                    <a:pt x="4" y="7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6" y="16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9" y="21"/>
                    <a:pt x="10" y="23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1"/>
                    <a:pt x="17" y="19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4"/>
                    <a:pt x="16" y="10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5"/>
                    <a:pt x="12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8" y="4"/>
                    <a:pt x="7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627"/>
            <p:cNvSpPr/>
            <p:nvPr/>
          </p:nvSpPr>
          <p:spPr bwMode="auto">
            <a:xfrm rot="964014">
              <a:off x="7499723" y="2173513"/>
              <a:ext cx="144684" cy="138999"/>
            </a:xfrm>
            <a:custGeom>
              <a:avLst/>
              <a:gdLst>
                <a:gd name="T0" fmla="*/ 23 w 28"/>
                <a:gd name="T1" fmla="*/ 26 h 26"/>
                <a:gd name="T2" fmla="*/ 5 w 28"/>
                <a:gd name="T3" fmla="*/ 12 h 26"/>
                <a:gd name="T4" fmla="*/ 28 w 28"/>
                <a:gd name="T5" fmla="*/ 19 h 26"/>
                <a:gd name="T6" fmla="*/ 23 w 28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6">
                  <a:moveTo>
                    <a:pt x="23" y="26"/>
                  </a:moveTo>
                  <a:cubicBezTo>
                    <a:pt x="23" y="26"/>
                    <a:pt x="0" y="23"/>
                    <a:pt x="5" y="12"/>
                  </a:cubicBezTo>
                  <a:cubicBezTo>
                    <a:pt x="9" y="0"/>
                    <a:pt x="24" y="12"/>
                    <a:pt x="28" y="19"/>
                  </a:cubicBezTo>
                  <a:lnTo>
                    <a:pt x="23" y="26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628"/>
            <p:cNvSpPr>
              <a:spLocks noEditPoints="1"/>
            </p:cNvSpPr>
            <p:nvPr/>
          </p:nvSpPr>
          <p:spPr bwMode="auto">
            <a:xfrm rot="964014">
              <a:off x="7504982" y="2202704"/>
              <a:ext cx="144684" cy="123305"/>
            </a:xfrm>
            <a:custGeom>
              <a:avLst/>
              <a:gdLst>
                <a:gd name="T0" fmla="*/ 21 w 28"/>
                <a:gd name="T1" fmla="*/ 23 h 23"/>
                <a:gd name="T2" fmla="*/ 11 w 28"/>
                <a:gd name="T3" fmla="*/ 21 h 23"/>
                <a:gd name="T4" fmla="*/ 11 w 28"/>
                <a:gd name="T5" fmla="*/ 21 h 23"/>
                <a:gd name="T6" fmla="*/ 0 w 28"/>
                <a:gd name="T7" fmla="*/ 10 h 23"/>
                <a:gd name="T8" fmla="*/ 0 w 28"/>
                <a:gd name="T9" fmla="*/ 10 h 23"/>
                <a:gd name="T10" fmla="*/ 1 w 28"/>
                <a:gd name="T11" fmla="*/ 7 h 23"/>
                <a:gd name="T12" fmla="*/ 1 w 28"/>
                <a:gd name="T13" fmla="*/ 7 h 23"/>
                <a:gd name="T14" fmla="*/ 9 w 28"/>
                <a:gd name="T15" fmla="*/ 0 h 23"/>
                <a:gd name="T16" fmla="*/ 9 w 28"/>
                <a:gd name="T17" fmla="*/ 0 h 23"/>
                <a:gd name="T18" fmla="*/ 28 w 28"/>
                <a:gd name="T19" fmla="*/ 13 h 23"/>
                <a:gd name="T20" fmla="*/ 28 w 28"/>
                <a:gd name="T21" fmla="*/ 13 h 23"/>
                <a:gd name="T22" fmla="*/ 28 w 28"/>
                <a:gd name="T23" fmla="*/ 15 h 23"/>
                <a:gd name="T24" fmla="*/ 28 w 28"/>
                <a:gd name="T25" fmla="*/ 15 h 23"/>
                <a:gd name="T26" fmla="*/ 23 w 28"/>
                <a:gd name="T27" fmla="*/ 22 h 23"/>
                <a:gd name="T28" fmla="*/ 21 w 28"/>
                <a:gd name="T29" fmla="*/ 23 h 23"/>
                <a:gd name="T30" fmla="*/ 21 w 28"/>
                <a:gd name="T31" fmla="*/ 23 h 23"/>
                <a:gd name="T32" fmla="*/ 21 w 28"/>
                <a:gd name="T33" fmla="*/ 23 h 23"/>
                <a:gd name="T34" fmla="*/ 21 w 28"/>
                <a:gd name="T35" fmla="*/ 21 h 23"/>
                <a:gd name="T36" fmla="*/ 22 w 28"/>
                <a:gd name="T37" fmla="*/ 19 h 23"/>
                <a:gd name="T38" fmla="*/ 21 w 28"/>
                <a:gd name="T39" fmla="*/ 21 h 23"/>
                <a:gd name="T40" fmla="*/ 9 w 28"/>
                <a:gd name="T41" fmla="*/ 4 h 23"/>
                <a:gd name="T42" fmla="*/ 4 w 28"/>
                <a:gd name="T43" fmla="*/ 8 h 23"/>
                <a:gd name="T44" fmla="*/ 4 w 28"/>
                <a:gd name="T45" fmla="*/ 8 h 23"/>
                <a:gd name="T46" fmla="*/ 4 w 28"/>
                <a:gd name="T47" fmla="*/ 10 h 23"/>
                <a:gd name="T48" fmla="*/ 4 w 28"/>
                <a:gd name="T49" fmla="*/ 10 h 23"/>
                <a:gd name="T50" fmla="*/ 12 w 28"/>
                <a:gd name="T51" fmla="*/ 17 h 23"/>
                <a:gd name="T52" fmla="*/ 12 w 28"/>
                <a:gd name="T53" fmla="*/ 17 h 23"/>
                <a:gd name="T54" fmla="*/ 20 w 28"/>
                <a:gd name="T55" fmla="*/ 19 h 23"/>
                <a:gd name="T56" fmla="*/ 20 w 28"/>
                <a:gd name="T57" fmla="*/ 19 h 23"/>
                <a:gd name="T58" fmla="*/ 24 w 28"/>
                <a:gd name="T59" fmla="*/ 14 h 23"/>
                <a:gd name="T60" fmla="*/ 10 w 28"/>
                <a:gd name="T61" fmla="*/ 4 h 23"/>
                <a:gd name="T62" fmla="*/ 10 w 28"/>
                <a:gd name="T63" fmla="*/ 4 h 23"/>
                <a:gd name="T64" fmla="*/ 9 w 28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3">
                  <a:moveTo>
                    <a:pt x="21" y="23"/>
                  </a:moveTo>
                  <a:cubicBezTo>
                    <a:pt x="21" y="23"/>
                    <a:pt x="16" y="23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6" y="19"/>
                    <a:pt x="0" y="1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2"/>
                    <a:pt x="6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7" y="0"/>
                    <a:pt x="25" y="8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3"/>
                    <a:pt x="22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lose/>
                  <a:moveTo>
                    <a:pt x="21" y="21"/>
                  </a:moveTo>
                  <a:cubicBezTo>
                    <a:pt x="22" y="19"/>
                    <a:pt x="22" y="19"/>
                    <a:pt x="22" y="19"/>
                  </a:cubicBezTo>
                  <a:cubicBezTo>
                    <a:pt x="21" y="21"/>
                    <a:pt x="21" y="21"/>
                    <a:pt x="21" y="21"/>
                  </a:cubicBezTo>
                  <a:close/>
                  <a:moveTo>
                    <a:pt x="9" y="4"/>
                  </a:moveTo>
                  <a:cubicBezTo>
                    <a:pt x="7" y="4"/>
                    <a:pt x="6" y="5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3"/>
                    <a:pt x="8" y="15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5" y="18"/>
                    <a:pt x="19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1" y="10"/>
                    <a:pt x="14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629"/>
            <p:cNvSpPr/>
            <p:nvPr/>
          </p:nvSpPr>
          <p:spPr bwMode="auto">
            <a:xfrm rot="964014">
              <a:off x="7444208" y="2314647"/>
              <a:ext cx="151261" cy="132273"/>
            </a:xfrm>
            <a:custGeom>
              <a:avLst/>
              <a:gdLst>
                <a:gd name="T0" fmla="*/ 29 w 29"/>
                <a:gd name="T1" fmla="*/ 11 h 25"/>
                <a:gd name="T2" fmla="*/ 6 w 29"/>
                <a:gd name="T3" fmla="*/ 14 h 25"/>
                <a:gd name="T4" fmla="*/ 27 w 29"/>
                <a:gd name="T5" fmla="*/ 2 h 25"/>
                <a:gd name="T6" fmla="*/ 29 w 29"/>
                <a:gd name="T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5">
                  <a:moveTo>
                    <a:pt x="29" y="11"/>
                  </a:moveTo>
                  <a:cubicBezTo>
                    <a:pt x="29" y="11"/>
                    <a:pt x="10" y="25"/>
                    <a:pt x="6" y="14"/>
                  </a:cubicBezTo>
                  <a:cubicBezTo>
                    <a:pt x="0" y="2"/>
                    <a:pt x="19" y="0"/>
                    <a:pt x="27" y="2"/>
                  </a:cubicBezTo>
                  <a:lnTo>
                    <a:pt x="29" y="11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630"/>
            <p:cNvSpPr>
              <a:spLocks noEditPoints="1"/>
            </p:cNvSpPr>
            <p:nvPr/>
          </p:nvSpPr>
          <p:spPr bwMode="auto">
            <a:xfrm rot="964014">
              <a:off x="7463736" y="2311916"/>
              <a:ext cx="144684" cy="112096"/>
            </a:xfrm>
            <a:custGeom>
              <a:avLst/>
              <a:gdLst>
                <a:gd name="T0" fmla="*/ 1 w 28"/>
                <a:gd name="T1" fmla="*/ 16 h 21"/>
                <a:gd name="T2" fmla="*/ 0 w 28"/>
                <a:gd name="T3" fmla="*/ 11 h 21"/>
                <a:gd name="T4" fmla="*/ 0 w 28"/>
                <a:gd name="T5" fmla="*/ 11 h 21"/>
                <a:gd name="T6" fmla="*/ 6 w 28"/>
                <a:gd name="T7" fmla="*/ 2 h 21"/>
                <a:gd name="T8" fmla="*/ 6 w 28"/>
                <a:gd name="T9" fmla="*/ 2 h 21"/>
                <a:gd name="T10" fmla="*/ 17 w 28"/>
                <a:gd name="T11" fmla="*/ 0 h 21"/>
                <a:gd name="T12" fmla="*/ 17 w 28"/>
                <a:gd name="T13" fmla="*/ 0 h 21"/>
                <a:gd name="T14" fmla="*/ 24 w 28"/>
                <a:gd name="T15" fmla="*/ 1 h 21"/>
                <a:gd name="T16" fmla="*/ 24 w 28"/>
                <a:gd name="T17" fmla="*/ 1 h 21"/>
                <a:gd name="T18" fmla="*/ 26 w 28"/>
                <a:gd name="T19" fmla="*/ 3 h 21"/>
                <a:gd name="T20" fmla="*/ 26 w 28"/>
                <a:gd name="T21" fmla="*/ 3 h 21"/>
                <a:gd name="T22" fmla="*/ 28 w 28"/>
                <a:gd name="T23" fmla="*/ 11 h 21"/>
                <a:gd name="T24" fmla="*/ 26 w 28"/>
                <a:gd name="T25" fmla="*/ 12 h 21"/>
                <a:gd name="T26" fmla="*/ 28 w 28"/>
                <a:gd name="T27" fmla="*/ 11 h 21"/>
                <a:gd name="T28" fmla="*/ 27 w 28"/>
                <a:gd name="T29" fmla="*/ 13 h 21"/>
                <a:gd name="T30" fmla="*/ 27 w 28"/>
                <a:gd name="T31" fmla="*/ 13 h 21"/>
                <a:gd name="T32" fmla="*/ 9 w 28"/>
                <a:gd name="T33" fmla="*/ 21 h 21"/>
                <a:gd name="T34" fmla="*/ 9 w 28"/>
                <a:gd name="T35" fmla="*/ 21 h 21"/>
                <a:gd name="T36" fmla="*/ 9 w 28"/>
                <a:gd name="T37" fmla="*/ 21 h 21"/>
                <a:gd name="T38" fmla="*/ 9 w 28"/>
                <a:gd name="T39" fmla="*/ 21 h 21"/>
                <a:gd name="T40" fmla="*/ 1 w 28"/>
                <a:gd name="T41" fmla="*/ 16 h 21"/>
                <a:gd name="T42" fmla="*/ 7 w 28"/>
                <a:gd name="T43" fmla="*/ 6 h 21"/>
                <a:gd name="T44" fmla="*/ 4 w 28"/>
                <a:gd name="T45" fmla="*/ 11 h 21"/>
                <a:gd name="T46" fmla="*/ 4 w 28"/>
                <a:gd name="T47" fmla="*/ 11 h 21"/>
                <a:gd name="T48" fmla="*/ 4 w 28"/>
                <a:gd name="T49" fmla="*/ 14 h 21"/>
                <a:gd name="T50" fmla="*/ 4 w 28"/>
                <a:gd name="T51" fmla="*/ 14 h 21"/>
                <a:gd name="T52" fmla="*/ 9 w 28"/>
                <a:gd name="T53" fmla="*/ 17 h 21"/>
                <a:gd name="T54" fmla="*/ 9 w 28"/>
                <a:gd name="T55" fmla="*/ 17 h 21"/>
                <a:gd name="T56" fmla="*/ 19 w 28"/>
                <a:gd name="T57" fmla="*/ 14 h 21"/>
                <a:gd name="T58" fmla="*/ 19 w 28"/>
                <a:gd name="T59" fmla="*/ 14 h 21"/>
                <a:gd name="T60" fmla="*/ 23 w 28"/>
                <a:gd name="T61" fmla="*/ 11 h 21"/>
                <a:gd name="T62" fmla="*/ 23 w 28"/>
                <a:gd name="T63" fmla="*/ 11 h 21"/>
                <a:gd name="T64" fmla="*/ 22 w 28"/>
                <a:gd name="T65" fmla="*/ 5 h 21"/>
                <a:gd name="T66" fmla="*/ 17 w 28"/>
                <a:gd name="T67" fmla="*/ 4 h 21"/>
                <a:gd name="T68" fmla="*/ 17 w 28"/>
                <a:gd name="T69" fmla="*/ 4 h 21"/>
                <a:gd name="T70" fmla="*/ 17 w 28"/>
                <a:gd name="T71" fmla="*/ 4 h 21"/>
                <a:gd name="T72" fmla="*/ 17 w 28"/>
                <a:gd name="T73" fmla="*/ 4 h 21"/>
                <a:gd name="T74" fmla="*/ 7 w 28"/>
                <a:gd name="T7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" h="21">
                  <a:moveTo>
                    <a:pt x="1" y="16"/>
                  </a:moveTo>
                  <a:cubicBezTo>
                    <a:pt x="0" y="14"/>
                    <a:pt x="0" y="13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2" y="4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2"/>
                    <a:pt x="26" y="2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2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17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6" y="21"/>
                    <a:pt x="2" y="19"/>
                    <a:pt x="1" y="16"/>
                  </a:cubicBezTo>
                  <a:close/>
                  <a:moveTo>
                    <a:pt x="7" y="6"/>
                  </a:moveTo>
                  <a:cubicBezTo>
                    <a:pt x="5" y="7"/>
                    <a:pt x="4" y="9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7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17"/>
                    <a:pt x="16" y="15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1" y="13"/>
                    <a:pt x="22" y="12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19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4"/>
                    <a:pt x="10" y="5"/>
                    <a:pt x="7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631"/>
            <p:cNvSpPr/>
            <p:nvPr/>
          </p:nvSpPr>
          <p:spPr bwMode="auto">
            <a:xfrm rot="964014">
              <a:off x="7482309" y="2394398"/>
              <a:ext cx="140301" cy="150208"/>
            </a:xfrm>
            <a:custGeom>
              <a:avLst/>
              <a:gdLst>
                <a:gd name="T0" fmla="*/ 27 w 27"/>
                <a:gd name="T1" fmla="*/ 5 h 28"/>
                <a:gd name="T2" fmla="*/ 13 w 27"/>
                <a:gd name="T3" fmla="*/ 24 h 28"/>
                <a:gd name="T4" fmla="*/ 20 w 27"/>
                <a:gd name="T5" fmla="*/ 0 h 28"/>
                <a:gd name="T6" fmla="*/ 27 w 27"/>
                <a:gd name="T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8">
                  <a:moveTo>
                    <a:pt x="27" y="5"/>
                  </a:moveTo>
                  <a:cubicBezTo>
                    <a:pt x="27" y="5"/>
                    <a:pt x="24" y="28"/>
                    <a:pt x="13" y="24"/>
                  </a:cubicBezTo>
                  <a:cubicBezTo>
                    <a:pt x="0" y="19"/>
                    <a:pt x="13" y="4"/>
                    <a:pt x="20" y="0"/>
                  </a:cubicBezTo>
                  <a:lnTo>
                    <a:pt x="27" y="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632"/>
            <p:cNvSpPr>
              <a:spLocks noEditPoints="1"/>
            </p:cNvSpPr>
            <p:nvPr/>
          </p:nvSpPr>
          <p:spPr bwMode="auto">
            <a:xfrm rot="964014">
              <a:off x="7514980" y="2391590"/>
              <a:ext cx="120571" cy="147966"/>
            </a:xfrm>
            <a:custGeom>
              <a:avLst/>
              <a:gdLst>
                <a:gd name="T0" fmla="*/ 6 w 23"/>
                <a:gd name="T1" fmla="*/ 27 h 28"/>
                <a:gd name="T2" fmla="*/ 0 w 23"/>
                <a:gd name="T3" fmla="*/ 19 h 28"/>
                <a:gd name="T4" fmla="*/ 0 w 23"/>
                <a:gd name="T5" fmla="*/ 19 h 28"/>
                <a:gd name="T6" fmla="*/ 13 w 23"/>
                <a:gd name="T7" fmla="*/ 0 h 28"/>
                <a:gd name="T8" fmla="*/ 13 w 23"/>
                <a:gd name="T9" fmla="*/ 0 h 28"/>
                <a:gd name="T10" fmla="*/ 15 w 23"/>
                <a:gd name="T11" fmla="*/ 0 h 28"/>
                <a:gd name="T12" fmla="*/ 15 w 23"/>
                <a:gd name="T13" fmla="*/ 0 h 28"/>
                <a:gd name="T14" fmla="*/ 22 w 23"/>
                <a:gd name="T15" fmla="*/ 5 h 28"/>
                <a:gd name="T16" fmla="*/ 21 w 23"/>
                <a:gd name="T17" fmla="*/ 7 h 28"/>
                <a:gd name="T18" fmla="*/ 22 w 23"/>
                <a:gd name="T19" fmla="*/ 5 h 28"/>
                <a:gd name="T20" fmla="*/ 23 w 23"/>
                <a:gd name="T21" fmla="*/ 7 h 28"/>
                <a:gd name="T22" fmla="*/ 23 w 23"/>
                <a:gd name="T23" fmla="*/ 7 h 28"/>
                <a:gd name="T24" fmla="*/ 21 w 23"/>
                <a:gd name="T25" fmla="*/ 17 h 28"/>
                <a:gd name="T26" fmla="*/ 21 w 23"/>
                <a:gd name="T27" fmla="*/ 17 h 28"/>
                <a:gd name="T28" fmla="*/ 10 w 23"/>
                <a:gd name="T29" fmla="*/ 28 h 28"/>
                <a:gd name="T30" fmla="*/ 10 w 23"/>
                <a:gd name="T31" fmla="*/ 28 h 28"/>
                <a:gd name="T32" fmla="*/ 10 w 23"/>
                <a:gd name="T33" fmla="*/ 28 h 28"/>
                <a:gd name="T34" fmla="*/ 10 w 23"/>
                <a:gd name="T35" fmla="*/ 28 h 28"/>
                <a:gd name="T36" fmla="*/ 6 w 23"/>
                <a:gd name="T37" fmla="*/ 27 h 28"/>
                <a:gd name="T38" fmla="*/ 4 w 23"/>
                <a:gd name="T39" fmla="*/ 19 h 28"/>
                <a:gd name="T40" fmla="*/ 8 w 23"/>
                <a:gd name="T41" fmla="*/ 24 h 28"/>
                <a:gd name="T42" fmla="*/ 8 w 23"/>
                <a:gd name="T43" fmla="*/ 24 h 28"/>
                <a:gd name="T44" fmla="*/ 10 w 23"/>
                <a:gd name="T45" fmla="*/ 24 h 28"/>
                <a:gd name="T46" fmla="*/ 10 w 23"/>
                <a:gd name="T47" fmla="*/ 24 h 28"/>
                <a:gd name="T48" fmla="*/ 17 w 23"/>
                <a:gd name="T49" fmla="*/ 16 h 28"/>
                <a:gd name="T50" fmla="*/ 17 w 23"/>
                <a:gd name="T51" fmla="*/ 16 h 28"/>
                <a:gd name="T52" fmla="*/ 19 w 23"/>
                <a:gd name="T53" fmla="*/ 8 h 28"/>
                <a:gd name="T54" fmla="*/ 19 w 23"/>
                <a:gd name="T55" fmla="*/ 8 h 28"/>
                <a:gd name="T56" fmla="*/ 14 w 23"/>
                <a:gd name="T57" fmla="*/ 4 h 28"/>
                <a:gd name="T58" fmla="*/ 4 w 23"/>
                <a:gd name="T59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" h="28">
                  <a:moveTo>
                    <a:pt x="6" y="27"/>
                  </a:moveTo>
                  <a:cubicBezTo>
                    <a:pt x="2" y="26"/>
                    <a:pt x="0" y="22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1"/>
                    <a:pt x="8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2" y="12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9" y="22"/>
                    <a:pt x="16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9" y="28"/>
                    <a:pt x="7" y="28"/>
                    <a:pt x="6" y="27"/>
                  </a:cubicBezTo>
                  <a:close/>
                  <a:moveTo>
                    <a:pt x="4" y="19"/>
                  </a:moveTo>
                  <a:cubicBezTo>
                    <a:pt x="4" y="21"/>
                    <a:pt x="4" y="22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9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4"/>
                    <a:pt x="15" y="20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3"/>
                    <a:pt x="19" y="10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7"/>
                    <a:pt x="3" y="14"/>
                    <a:pt x="4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634"/>
            <p:cNvSpPr>
              <a:spLocks noEditPoints="1"/>
            </p:cNvSpPr>
            <p:nvPr/>
          </p:nvSpPr>
          <p:spPr bwMode="auto">
            <a:xfrm rot="964014">
              <a:off x="7623471" y="2430410"/>
              <a:ext cx="107417" cy="154692"/>
            </a:xfrm>
            <a:custGeom>
              <a:avLst/>
              <a:gdLst>
                <a:gd name="T0" fmla="*/ 2 w 21"/>
                <a:gd name="T1" fmla="*/ 22 h 29"/>
                <a:gd name="T2" fmla="*/ 0 w 21"/>
                <a:gd name="T3" fmla="*/ 11 h 29"/>
                <a:gd name="T4" fmla="*/ 0 w 21"/>
                <a:gd name="T5" fmla="*/ 11 h 29"/>
                <a:gd name="T6" fmla="*/ 1 w 21"/>
                <a:gd name="T7" fmla="*/ 4 h 29"/>
                <a:gd name="T8" fmla="*/ 1 w 21"/>
                <a:gd name="T9" fmla="*/ 4 h 29"/>
                <a:gd name="T10" fmla="*/ 3 w 21"/>
                <a:gd name="T11" fmla="*/ 2 h 29"/>
                <a:gd name="T12" fmla="*/ 3 w 21"/>
                <a:gd name="T13" fmla="*/ 2 h 29"/>
                <a:gd name="T14" fmla="*/ 11 w 21"/>
                <a:gd name="T15" fmla="*/ 1 h 29"/>
                <a:gd name="T16" fmla="*/ 13 w 21"/>
                <a:gd name="T17" fmla="*/ 1 h 29"/>
                <a:gd name="T18" fmla="*/ 13 w 21"/>
                <a:gd name="T19" fmla="*/ 1 h 29"/>
                <a:gd name="T20" fmla="*/ 21 w 21"/>
                <a:gd name="T21" fmla="*/ 19 h 29"/>
                <a:gd name="T22" fmla="*/ 21 w 21"/>
                <a:gd name="T23" fmla="*/ 19 h 29"/>
                <a:gd name="T24" fmla="*/ 16 w 21"/>
                <a:gd name="T25" fmla="*/ 27 h 29"/>
                <a:gd name="T26" fmla="*/ 16 w 21"/>
                <a:gd name="T27" fmla="*/ 27 h 29"/>
                <a:gd name="T28" fmla="*/ 11 w 21"/>
                <a:gd name="T29" fmla="*/ 29 h 29"/>
                <a:gd name="T30" fmla="*/ 11 w 21"/>
                <a:gd name="T31" fmla="*/ 29 h 29"/>
                <a:gd name="T32" fmla="*/ 11 w 21"/>
                <a:gd name="T33" fmla="*/ 29 h 29"/>
                <a:gd name="T34" fmla="*/ 11 w 21"/>
                <a:gd name="T35" fmla="*/ 29 h 29"/>
                <a:gd name="T36" fmla="*/ 2 w 21"/>
                <a:gd name="T37" fmla="*/ 22 h 29"/>
                <a:gd name="T38" fmla="*/ 4 w 21"/>
                <a:gd name="T39" fmla="*/ 11 h 29"/>
                <a:gd name="T40" fmla="*/ 6 w 21"/>
                <a:gd name="T41" fmla="*/ 21 h 29"/>
                <a:gd name="T42" fmla="*/ 6 w 21"/>
                <a:gd name="T43" fmla="*/ 21 h 29"/>
                <a:gd name="T44" fmla="*/ 11 w 21"/>
                <a:gd name="T45" fmla="*/ 25 h 29"/>
                <a:gd name="T46" fmla="*/ 11 w 21"/>
                <a:gd name="T47" fmla="*/ 25 h 29"/>
                <a:gd name="T48" fmla="*/ 14 w 21"/>
                <a:gd name="T49" fmla="*/ 24 h 29"/>
                <a:gd name="T50" fmla="*/ 14 w 21"/>
                <a:gd name="T51" fmla="*/ 24 h 29"/>
                <a:gd name="T52" fmla="*/ 17 w 21"/>
                <a:gd name="T53" fmla="*/ 19 h 29"/>
                <a:gd name="T54" fmla="*/ 17 w 21"/>
                <a:gd name="T55" fmla="*/ 19 h 29"/>
                <a:gd name="T56" fmla="*/ 13 w 21"/>
                <a:gd name="T57" fmla="*/ 9 h 29"/>
                <a:gd name="T58" fmla="*/ 13 w 21"/>
                <a:gd name="T59" fmla="*/ 9 h 29"/>
                <a:gd name="T60" fmla="*/ 11 w 21"/>
                <a:gd name="T61" fmla="*/ 5 h 29"/>
                <a:gd name="T62" fmla="*/ 11 w 21"/>
                <a:gd name="T63" fmla="*/ 5 h 29"/>
                <a:gd name="T64" fmla="*/ 5 w 21"/>
                <a:gd name="T65" fmla="*/ 6 h 29"/>
                <a:gd name="T66" fmla="*/ 4 w 21"/>
                <a:gd name="T67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" h="29">
                  <a:moveTo>
                    <a:pt x="2" y="22"/>
                  </a:moveTo>
                  <a:cubicBezTo>
                    <a:pt x="1" y="19"/>
                    <a:pt x="0" y="1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0" y="6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21" y="11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2"/>
                    <a:pt x="19" y="26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28"/>
                    <a:pt x="12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7" y="29"/>
                    <a:pt x="4" y="26"/>
                    <a:pt x="2" y="22"/>
                  </a:cubicBezTo>
                  <a:close/>
                  <a:moveTo>
                    <a:pt x="4" y="11"/>
                  </a:moveTo>
                  <a:cubicBezTo>
                    <a:pt x="4" y="14"/>
                    <a:pt x="5" y="18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3"/>
                    <a:pt x="9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5"/>
                    <a:pt x="13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6" y="23"/>
                    <a:pt x="17" y="21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6"/>
                    <a:pt x="15" y="12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7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9"/>
                    <a:pt x="4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635"/>
            <p:cNvSpPr/>
            <p:nvPr/>
          </p:nvSpPr>
          <p:spPr bwMode="auto">
            <a:xfrm rot="964014">
              <a:off x="7705686" y="2414269"/>
              <a:ext cx="140301" cy="143483"/>
            </a:xfrm>
            <a:custGeom>
              <a:avLst/>
              <a:gdLst>
                <a:gd name="T0" fmla="*/ 5 w 27"/>
                <a:gd name="T1" fmla="*/ 0 h 27"/>
                <a:gd name="T2" fmla="*/ 23 w 27"/>
                <a:gd name="T3" fmla="*/ 14 h 27"/>
                <a:gd name="T4" fmla="*/ 0 w 27"/>
                <a:gd name="T5" fmla="*/ 7 h 27"/>
                <a:gd name="T6" fmla="*/ 5 w 27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7">
                  <a:moveTo>
                    <a:pt x="5" y="0"/>
                  </a:moveTo>
                  <a:cubicBezTo>
                    <a:pt x="5" y="0"/>
                    <a:pt x="27" y="3"/>
                    <a:pt x="23" y="14"/>
                  </a:cubicBezTo>
                  <a:cubicBezTo>
                    <a:pt x="18" y="27"/>
                    <a:pt x="3" y="14"/>
                    <a:pt x="0" y="7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636"/>
            <p:cNvSpPr>
              <a:spLocks noEditPoints="1"/>
            </p:cNvSpPr>
            <p:nvPr/>
          </p:nvSpPr>
          <p:spPr bwMode="auto">
            <a:xfrm rot="964014">
              <a:off x="7700032" y="2403575"/>
              <a:ext cx="144684" cy="125548"/>
            </a:xfrm>
            <a:custGeom>
              <a:avLst/>
              <a:gdLst>
                <a:gd name="T0" fmla="*/ 19 w 28"/>
                <a:gd name="T1" fmla="*/ 24 h 24"/>
                <a:gd name="T2" fmla="*/ 0 w 28"/>
                <a:gd name="T3" fmla="*/ 10 h 24"/>
                <a:gd name="T4" fmla="*/ 0 w 28"/>
                <a:gd name="T5" fmla="*/ 10 h 24"/>
                <a:gd name="T6" fmla="*/ 0 w 28"/>
                <a:gd name="T7" fmla="*/ 8 h 24"/>
                <a:gd name="T8" fmla="*/ 0 w 28"/>
                <a:gd name="T9" fmla="*/ 8 h 24"/>
                <a:gd name="T10" fmla="*/ 5 w 28"/>
                <a:gd name="T11" fmla="*/ 1 h 24"/>
                <a:gd name="T12" fmla="*/ 7 w 28"/>
                <a:gd name="T13" fmla="*/ 0 h 24"/>
                <a:gd name="T14" fmla="*/ 7 w 28"/>
                <a:gd name="T15" fmla="*/ 0 h 24"/>
                <a:gd name="T16" fmla="*/ 17 w 28"/>
                <a:gd name="T17" fmla="*/ 3 h 24"/>
                <a:gd name="T18" fmla="*/ 17 w 28"/>
                <a:gd name="T19" fmla="*/ 3 h 24"/>
                <a:gd name="T20" fmla="*/ 28 w 28"/>
                <a:gd name="T21" fmla="*/ 13 h 24"/>
                <a:gd name="T22" fmla="*/ 28 w 28"/>
                <a:gd name="T23" fmla="*/ 13 h 24"/>
                <a:gd name="T24" fmla="*/ 27 w 28"/>
                <a:gd name="T25" fmla="*/ 17 h 24"/>
                <a:gd name="T26" fmla="*/ 27 w 28"/>
                <a:gd name="T27" fmla="*/ 17 h 24"/>
                <a:gd name="T28" fmla="*/ 19 w 28"/>
                <a:gd name="T29" fmla="*/ 24 h 24"/>
                <a:gd name="T30" fmla="*/ 19 w 28"/>
                <a:gd name="T31" fmla="*/ 24 h 24"/>
                <a:gd name="T32" fmla="*/ 19 w 28"/>
                <a:gd name="T33" fmla="*/ 24 h 24"/>
                <a:gd name="T34" fmla="*/ 19 w 28"/>
                <a:gd name="T35" fmla="*/ 20 h 24"/>
                <a:gd name="T36" fmla="*/ 23 w 28"/>
                <a:gd name="T37" fmla="*/ 15 h 24"/>
                <a:gd name="T38" fmla="*/ 23 w 28"/>
                <a:gd name="T39" fmla="*/ 15 h 24"/>
                <a:gd name="T40" fmla="*/ 24 w 28"/>
                <a:gd name="T41" fmla="*/ 13 h 24"/>
                <a:gd name="T42" fmla="*/ 24 w 28"/>
                <a:gd name="T43" fmla="*/ 13 h 24"/>
                <a:gd name="T44" fmla="*/ 16 w 28"/>
                <a:gd name="T45" fmla="*/ 6 h 24"/>
                <a:gd name="T46" fmla="*/ 16 w 28"/>
                <a:gd name="T47" fmla="*/ 6 h 24"/>
                <a:gd name="T48" fmla="*/ 8 w 28"/>
                <a:gd name="T49" fmla="*/ 4 h 24"/>
                <a:gd name="T50" fmla="*/ 8 w 28"/>
                <a:gd name="T51" fmla="*/ 4 h 24"/>
                <a:gd name="T52" fmla="*/ 4 w 28"/>
                <a:gd name="T53" fmla="*/ 10 h 24"/>
                <a:gd name="T54" fmla="*/ 19 w 28"/>
                <a:gd name="T55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" h="24">
                  <a:moveTo>
                    <a:pt x="19" y="24"/>
                  </a:moveTo>
                  <a:cubicBezTo>
                    <a:pt x="11" y="23"/>
                    <a:pt x="3" y="1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12" y="1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2" y="4"/>
                    <a:pt x="28" y="7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5"/>
                    <a:pt x="28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21"/>
                    <a:pt x="22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lose/>
                  <a:moveTo>
                    <a:pt x="19" y="20"/>
                  </a:moveTo>
                  <a:cubicBezTo>
                    <a:pt x="21" y="19"/>
                    <a:pt x="22" y="19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4" y="14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0" y="8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2" y="5"/>
                    <a:pt x="9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7" y="14"/>
                    <a:pt x="14" y="20"/>
                    <a:pt x="19" y="20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637"/>
            <p:cNvSpPr/>
            <p:nvPr/>
          </p:nvSpPr>
          <p:spPr bwMode="auto">
            <a:xfrm rot="964014">
              <a:off x="7753919" y="2287104"/>
              <a:ext cx="151261" cy="127789"/>
            </a:xfrm>
            <a:custGeom>
              <a:avLst/>
              <a:gdLst>
                <a:gd name="T0" fmla="*/ 0 w 29"/>
                <a:gd name="T1" fmla="*/ 14 h 24"/>
                <a:gd name="T2" fmla="*/ 23 w 29"/>
                <a:gd name="T3" fmla="*/ 10 h 24"/>
                <a:gd name="T4" fmla="*/ 2 w 29"/>
                <a:gd name="T5" fmla="*/ 22 h 24"/>
                <a:gd name="T6" fmla="*/ 0 w 29"/>
                <a:gd name="T7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4">
                  <a:moveTo>
                    <a:pt x="0" y="14"/>
                  </a:moveTo>
                  <a:cubicBezTo>
                    <a:pt x="0" y="14"/>
                    <a:pt x="19" y="0"/>
                    <a:pt x="23" y="10"/>
                  </a:cubicBezTo>
                  <a:cubicBezTo>
                    <a:pt x="29" y="23"/>
                    <a:pt x="9" y="24"/>
                    <a:pt x="2" y="22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638"/>
            <p:cNvSpPr>
              <a:spLocks noEditPoints="1"/>
            </p:cNvSpPr>
            <p:nvPr/>
          </p:nvSpPr>
          <p:spPr bwMode="auto">
            <a:xfrm rot="964014">
              <a:off x="7742208" y="2303463"/>
              <a:ext cx="144684" cy="112096"/>
            </a:xfrm>
            <a:custGeom>
              <a:avLst/>
              <a:gdLst>
                <a:gd name="T0" fmla="*/ 4 w 28"/>
                <a:gd name="T1" fmla="*/ 20 h 21"/>
                <a:gd name="T2" fmla="*/ 2 w 28"/>
                <a:gd name="T3" fmla="*/ 19 h 21"/>
                <a:gd name="T4" fmla="*/ 2 w 28"/>
                <a:gd name="T5" fmla="*/ 19 h 21"/>
                <a:gd name="T6" fmla="*/ 0 w 28"/>
                <a:gd name="T7" fmla="*/ 10 h 21"/>
                <a:gd name="T8" fmla="*/ 2 w 28"/>
                <a:gd name="T9" fmla="*/ 10 h 21"/>
                <a:gd name="T10" fmla="*/ 3 w 28"/>
                <a:gd name="T11" fmla="*/ 11 h 21"/>
                <a:gd name="T12" fmla="*/ 2 w 28"/>
                <a:gd name="T13" fmla="*/ 10 h 21"/>
                <a:gd name="T14" fmla="*/ 0 w 28"/>
                <a:gd name="T15" fmla="*/ 10 h 21"/>
                <a:gd name="T16" fmla="*/ 1 w 28"/>
                <a:gd name="T17" fmla="*/ 8 h 21"/>
                <a:gd name="T18" fmla="*/ 1 w 28"/>
                <a:gd name="T19" fmla="*/ 8 h 21"/>
                <a:gd name="T20" fmla="*/ 19 w 28"/>
                <a:gd name="T21" fmla="*/ 0 h 21"/>
                <a:gd name="T22" fmla="*/ 19 w 28"/>
                <a:gd name="T23" fmla="*/ 0 h 21"/>
                <a:gd name="T24" fmla="*/ 27 w 28"/>
                <a:gd name="T25" fmla="*/ 6 h 21"/>
                <a:gd name="T26" fmla="*/ 27 w 28"/>
                <a:gd name="T27" fmla="*/ 6 h 21"/>
                <a:gd name="T28" fmla="*/ 28 w 28"/>
                <a:gd name="T29" fmla="*/ 10 h 21"/>
                <a:gd name="T30" fmla="*/ 28 w 28"/>
                <a:gd name="T31" fmla="*/ 10 h 21"/>
                <a:gd name="T32" fmla="*/ 22 w 28"/>
                <a:gd name="T33" fmla="*/ 19 h 21"/>
                <a:gd name="T34" fmla="*/ 22 w 28"/>
                <a:gd name="T35" fmla="*/ 19 h 21"/>
                <a:gd name="T36" fmla="*/ 11 w 28"/>
                <a:gd name="T37" fmla="*/ 21 h 21"/>
                <a:gd name="T38" fmla="*/ 11 w 28"/>
                <a:gd name="T39" fmla="*/ 21 h 21"/>
                <a:gd name="T40" fmla="*/ 4 w 28"/>
                <a:gd name="T41" fmla="*/ 20 h 21"/>
                <a:gd name="T42" fmla="*/ 11 w 28"/>
                <a:gd name="T43" fmla="*/ 17 h 21"/>
                <a:gd name="T44" fmla="*/ 20 w 28"/>
                <a:gd name="T45" fmla="*/ 15 h 21"/>
                <a:gd name="T46" fmla="*/ 20 w 28"/>
                <a:gd name="T47" fmla="*/ 15 h 21"/>
                <a:gd name="T48" fmla="*/ 24 w 28"/>
                <a:gd name="T49" fmla="*/ 10 h 21"/>
                <a:gd name="T50" fmla="*/ 24 w 28"/>
                <a:gd name="T51" fmla="*/ 10 h 21"/>
                <a:gd name="T52" fmla="*/ 24 w 28"/>
                <a:gd name="T53" fmla="*/ 7 h 21"/>
                <a:gd name="T54" fmla="*/ 24 w 28"/>
                <a:gd name="T55" fmla="*/ 7 h 21"/>
                <a:gd name="T56" fmla="*/ 19 w 28"/>
                <a:gd name="T57" fmla="*/ 4 h 21"/>
                <a:gd name="T58" fmla="*/ 19 w 28"/>
                <a:gd name="T59" fmla="*/ 4 h 21"/>
                <a:gd name="T60" fmla="*/ 9 w 28"/>
                <a:gd name="T61" fmla="*/ 8 h 21"/>
                <a:gd name="T62" fmla="*/ 9 w 28"/>
                <a:gd name="T63" fmla="*/ 8 h 21"/>
                <a:gd name="T64" fmla="*/ 5 w 28"/>
                <a:gd name="T65" fmla="*/ 11 h 21"/>
                <a:gd name="T66" fmla="*/ 5 w 28"/>
                <a:gd name="T67" fmla="*/ 11 h 21"/>
                <a:gd name="T68" fmla="*/ 6 w 28"/>
                <a:gd name="T69" fmla="*/ 17 h 21"/>
                <a:gd name="T70" fmla="*/ 11 w 28"/>
                <a:gd name="T71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" h="21">
                  <a:moveTo>
                    <a:pt x="4" y="20"/>
                  </a:moveTo>
                  <a:cubicBezTo>
                    <a:pt x="3" y="20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1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0"/>
                    <a:pt x="26" y="2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7"/>
                    <a:pt x="28" y="9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5"/>
                    <a:pt x="25" y="17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19" y="20"/>
                    <a:pt x="15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8" y="21"/>
                    <a:pt x="6" y="21"/>
                    <a:pt x="4" y="20"/>
                  </a:cubicBezTo>
                  <a:close/>
                  <a:moveTo>
                    <a:pt x="11" y="17"/>
                  </a:moveTo>
                  <a:cubicBezTo>
                    <a:pt x="14" y="17"/>
                    <a:pt x="18" y="16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3" y="14"/>
                    <a:pt x="24" y="13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9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2" y="5"/>
                    <a:pt x="21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6" y="4"/>
                    <a:pt x="12" y="6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9"/>
                    <a:pt x="5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9" y="17"/>
                    <a:pt x="11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639"/>
            <p:cNvSpPr/>
            <p:nvPr/>
          </p:nvSpPr>
          <p:spPr bwMode="auto">
            <a:xfrm rot="964014">
              <a:off x="7543435" y="2239608"/>
              <a:ext cx="258679" cy="242127"/>
            </a:xfrm>
            <a:custGeom>
              <a:avLst/>
              <a:gdLst>
                <a:gd name="T0" fmla="*/ 33 w 50"/>
                <a:gd name="T1" fmla="*/ 9 h 46"/>
                <a:gd name="T2" fmla="*/ 10 w 50"/>
                <a:gd name="T3" fmla="*/ 16 h 46"/>
                <a:gd name="T4" fmla="*/ 30 w 50"/>
                <a:gd name="T5" fmla="*/ 42 h 46"/>
                <a:gd name="T6" fmla="*/ 33 w 50"/>
                <a:gd name="T7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46">
                  <a:moveTo>
                    <a:pt x="33" y="9"/>
                  </a:moveTo>
                  <a:cubicBezTo>
                    <a:pt x="33" y="9"/>
                    <a:pt x="20" y="0"/>
                    <a:pt x="10" y="16"/>
                  </a:cubicBezTo>
                  <a:cubicBezTo>
                    <a:pt x="0" y="33"/>
                    <a:pt x="20" y="46"/>
                    <a:pt x="30" y="42"/>
                  </a:cubicBezTo>
                  <a:cubicBezTo>
                    <a:pt x="41" y="39"/>
                    <a:pt x="50" y="18"/>
                    <a:pt x="3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640"/>
            <p:cNvSpPr>
              <a:spLocks noEditPoints="1"/>
            </p:cNvSpPr>
            <p:nvPr/>
          </p:nvSpPr>
          <p:spPr bwMode="auto">
            <a:xfrm rot="964014">
              <a:off x="7567035" y="2263270"/>
              <a:ext cx="201682" cy="212981"/>
            </a:xfrm>
            <a:custGeom>
              <a:avLst/>
              <a:gdLst>
                <a:gd name="T0" fmla="*/ 0 w 39"/>
                <a:gd name="T1" fmla="*/ 20 h 40"/>
                <a:gd name="T2" fmla="*/ 3 w 39"/>
                <a:gd name="T3" fmla="*/ 10 h 40"/>
                <a:gd name="T4" fmla="*/ 3 w 39"/>
                <a:gd name="T5" fmla="*/ 10 h 40"/>
                <a:gd name="T6" fmla="*/ 20 w 39"/>
                <a:gd name="T7" fmla="*/ 0 h 40"/>
                <a:gd name="T8" fmla="*/ 20 w 39"/>
                <a:gd name="T9" fmla="*/ 0 h 40"/>
                <a:gd name="T10" fmla="*/ 29 w 39"/>
                <a:gd name="T11" fmla="*/ 3 h 40"/>
                <a:gd name="T12" fmla="*/ 29 w 39"/>
                <a:gd name="T13" fmla="*/ 3 h 40"/>
                <a:gd name="T14" fmla="*/ 39 w 39"/>
                <a:gd name="T15" fmla="*/ 19 h 40"/>
                <a:gd name="T16" fmla="*/ 39 w 39"/>
                <a:gd name="T17" fmla="*/ 19 h 40"/>
                <a:gd name="T18" fmla="*/ 26 w 39"/>
                <a:gd name="T19" fmla="*/ 39 h 40"/>
                <a:gd name="T20" fmla="*/ 26 w 39"/>
                <a:gd name="T21" fmla="*/ 39 h 40"/>
                <a:gd name="T22" fmla="*/ 21 w 39"/>
                <a:gd name="T23" fmla="*/ 40 h 40"/>
                <a:gd name="T24" fmla="*/ 21 w 39"/>
                <a:gd name="T25" fmla="*/ 40 h 40"/>
                <a:gd name="T26" fmla="*/ 0 w 39"/>
                <a:gd name="T27" fmla="*/ 20 h 40"/>
                <a:gd name="T28" fmla="*/ 7 w 39"/>
                <a:gd name="T29" fmla="*/ 12 h 40"/>
                <a:gd name="T30" fmla="*/ 4 w 39"/>
                <a:gd name="T31" fmla="*/ 20 h 40"/>
                <a:gd name="T32" fmla="*/ 4 w 39"/>
                <a:gd name="T33" fmla="*/ 20 h 40"/>
                <a:gd name="T34" fmla="*/ 10 w 39"/>
                <a:gd name="T35" fmla="*/ 31 h 40"/>
                <a:gd name="T36" fmla="*/ 10 w 39"/>
                <a:gd name="T37" fmla="*/ 31 h 40"/>
                <a:gd name="T38" fmla="*/ 21 w 39"/>
                <a:gd name="T39" fmla="*/ 36 h 40"/>
                <a:gd name="T40" fmla="*/ 21 w 39"/>
                <a:gd name="T41" fmla="*/ 36 h 40"/>
                <a:gd name="T42" fmla="*/ 25 w 39"/>
                <a:gd name="T43" fmla="*/ 35 h 40"/>
                <a:gd name="T44" fmla="*/ 25 w 39"/>
                <a:gd name="T45" fmla="*/ 35 h 40"/>
                <a:gd name="T46" fmla="*/ 35 w 39"/>
                <a:gd name="T47" fmla="*/ 19 h 40"/>
                <a:gd name="T48" fmla="*/ 35 w 39"/>
                <a:gd name="T49" fmla="*/ 19 h 40"/>
                <a:gd name="T50" fmla="*/ 27 w 39"/>
                <a:gd name="T51" fmla="*/ 6 h 40"/>
                <a:gd name="T52" fmla="*/ 27 w 39"/>
                <a:gd name="T53" fmla="*/ 6 h 40"/>
                <a:gd name="T54" fmla="*/ 28 w 39"/>
                <a:gd name="T55" fmla="*/ 4 h 40"/>
                <a:gd name="T56" fmla="*/ 29 w 39"/>
                <a:gd name="T57" fmla="*/ 3 h 40"/>
                <a:gd name="T58" fmla="*/ 28 w 39"/>
                <a:gd name="T59" fmla="*/ 4 h 40"/>
                <a:gd name="T60" fmla="*/ 27 w 39"/>
                <a:gd name="T61" fmla="*/ 6 h 40"/>
                <a:gd name="T62" fmla="*/ 27 w 39"/>
                <a:gd name="T63" fmla="*/ 6 h 40"/>
                <a:gd name="T64" fmla="*/ 25 w 39"/>
                <a:gd name="T65" fmla="*/ 5 h 40"/>
                <a:gd name="T66" fmla="*/ 25 w 39"/>
                <a:gd name="T67" fmla="*/ 5 h 40"/>
                <a:gd name="T68" fmla="*/ 20 w 39"/>
                <a:gd name="T69" fmla="*/ 4 h 40"/>
                <a:gd name="T70" fmla="*/ 20 w 39"/>
                <a:gd name="T71" fmla="*/ 4 h 40"/>
                <a:gd name="T72" fmla="*/ 7 w 39"/>
                <a:gd name="T73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" h="40">
                  <a:moveTo>
                    <a:pt x="0" y="20"/>
                  </a:moveTo>
                  <a:cubicBezTo>
                    <a:pt x="0" y="17"/>
                    <a:pt x="1" y="14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8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5" y="0"/>
                    <a:pt x="28" y="2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6" y="6"/>
                    <a:pt x="39" y="13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28"/>
                    <a:pt x="33" y="36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5" y="40"/>
                    <a:pt x="23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2" y="40"/>
                    <a:pt x="0" y="32"/>
                    <a:pt x="0" y="20"/>
                  </a:cubicBezTo>
                  <a:close/>
                  <a:moveTo>
                    <a:pt x="7" y="12"/>
                  </a:moveTo>
                  <a:cubicBezTo>
                    <a:pt x="5" y="15"/>
                    <a:pt x="4" y="18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5"/>
                    <a:pt x="7" y="29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3" y="34"/>
                    <a:pt x="18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3" y="36"/>
                    <a:pt x="24" y="36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30" y="34"/>
                    <a:pt x="35" y="26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4"/>
                    <a:pt x="33" y="9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6" y="6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3" y="4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1" y="5"/>
                    <a:pt x="7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659"/>
            <p:cNvSpPr/>
            <p:nvPr/>
          </p:nvSpPr>
          <p:spPr bwMode="auto">
            <a:xfrm rot="964014">
              <a:off x="9670369" y="874248"/>
              <a:ext cx="118378" cy="112096"/>
            </a:xfrm>
            <a:custGeom>
              <a:avLst/>
              <a:gdLst>
                <a:gd name="T0" fmla="*/ 0 w 23"/>
                <a:gd name="T1" fmla="*/ 16 h 21"/>
                <a:gd name="T2" fmla="*/ 15 w 23"/>
                <a:gd name="T3" fmla="*/ 6 h 21"/>
                <a:gd name="T4" fmla="*/ 5 w 23"/>
                <a:gd name="T5" fmla="*/ 21 h 21"/>
                <a:gd name="T6" fmla="*/ 0 w 23"/>
                <a:gd name="T7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16"/>
                  </a:moveTo>
                  <a:cubicBezTo>
                    <a:pt x="0" y="16"/>
                    <a:pt x="7" y="0"/>
                    <a:pt x="15" y="6"/>
                  </a:cubicBezTo>
                  <a:cubicBezTo>
                    <a:pt x="23" y="12"/>
                    <a:pt x="10" y="20"/>
                    <a:pt x="5" y="21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660"/>
            <p:cNvSpPr>
              <a:spLocks noEditPoints="1"/>
            </p:cNvSpPr>
            <p:nvPr/>
          </p:nvSpPr>
          <p:spPr bwMode="auto">
            <a:xfrm rot="964014">
              <a:off x="9656285" y="885170"/>
              <a:ext cx="109610" cy="107611"/>
            </a:xfrm>
            <a:custGeom>
              <a:avLst/>
              <a:gdLst>
                <a:gd name="T0" fmla="*/ 5 w 21"/>
                <a:gd name="T1" fmla="*/ 20 h 20"/>
                <a:gd name="T2" fmla="*/ 1 w 21"/>
                <a:gd name="T3" fmla="*/ 15 h 20"/>
                <a:gd name="T4" fmla="*/ 2 w 21"/>
                <a:gd name="T5" fmla="*/ 13 h 20"/>
                <a:gd name="T6" fmla="*/ 4 w 21"/>
                <a:gd name="T7" fmla="*/ 14 h 20"/>
                <a:gd name="T8" fmla="*/ 2 w 21"/>
                <a:gd name="T9" fmla="*/ 13 h 20"/>
                <a:gd name="T10" fmla="*/ 1 w 21"/>
                <a:gd name="T11" fmla="*/ 15 h 20"/>
                <a:gd name="T12" fmla="*/ 1 w 21"/>
                <a:gd name="T13" fmla="*/ 12 h 20"/>
                <a:gd name="T14" fmla="*/ 1 w 21"/>
                <a:gd name="T15" fmla="*/ 12 h 20"/>
                <a:gd name="T16" fmla="*/ 4 w 21"/>
                <a:gd name="T17" fmla="*/ 6 h 20"/>
                <a:gd name="T18" fmla="*/ 4 w 21"/>
                <a:gd name="T19" fmla="*/ 6 h 20"/>
                <a:gd name="T20" fmla="*/ 13 w 21"/>
                <a:gd name="T21" fmla="*/ 0 h 20"/>
                <a:gd name="T22" fmla="*/ 13 w 21"/>
                <a:gd name="T23" fmla="*/ 0 h 20"/>
                <a:gd name="T24" fmla="*/ 18 w 21"/>
                <a:gd name="T25" fmla="*/ 1 h 20"/>
                <a:gd name="T26" fmla="*/ 18 w 21"/>
                <a:gd name="T27" fmla="*/ 1 h 20"/>
                <a:gd name="T28" fmla="*/ 21 w 21"/>
                <a:gd name="T29" fmla="*/ 7 h 20"/>
                <a:gd name="T30" fmla="*/ 21 w 21"/>
                <a:gd name="T31" fmla="*/ 7 h 20"/>
                <a:gd name="T32" fmla="*/ 7 w 21"/>
                <a:gd name="T33" fmla="*/ 20 h 20"/>
                <a:gd name="T34" fmla="*/ 7 w 21"/>
                <a:gd name="T35" fmla="*/ 20 h 20"/>
                <a:gd name="T36" fmla="*/ 7 w 21"/>
                <a:gd name="T37" fmla="*/ 20 h 20"/>
                <a:gd name="T38" fmla="*/ 7 w 21"/>
                <a:gd name="T39" fmla="*/ 20 h 20"/>
                <a:gd name="T40" fmla="*/ 5 w 21"/>
                <a:gd name="T41" fmla="*/ 20 h 20"/>
                <a:gd name="T42" fmla="*/ 7 w 21"/>
                <a:gd name="T43" fmla="*/ 16 h 20"/>
                <a:gd name="T44" fmla="*/ 17 w 21"/>
                <a:gd name="T45" fmla="*/ 7 h 20"/>
                <a:gd name="T46" fmla="*/ 17 w 21"/>
                <a:gd name="T47" fmla="*/ 7 h 20"/>
                <a:gd name="T48" fmla="*/ 15 w 21"/>
                <a:gd name="T49" fmla="*/ 4 h 20"/>
                <a:gd name="T50" fmla="*/ 15 w 21"/>
                <a:gd name="T51" fmla="*/ 4 h 20"/>
                <a:gd name="T52" fmla="*/ 13 w 21"/>
                <a:gd name="T53" fmla="*/ 4 h 20"/>
                <a:gd name="T54" fmla="*/ 13 w 21"/>
                <a:gd name="T55" fmla="*/ 4 h 20"/>
                <a:gd name="T56" fmla="*/ 7 w 21"/>
                <a:gd name="T57" fmla="*/ 9 h 20"/>
                <a:gd name="T58" fmla="*/ 7 w 21"/>
                <a:gd name="T59" fmla="*/ 9 h 20"/>
                <a:gd name="T60" fmla="*/ 5 w 21"/>
                <a:gd name="T61" fmla="*/ 13 h 20"/>
                <a:gd name="T62" fmla="*/ 5 w 21"/>
                <a:gd name="T63" fmla="*/ 13 h 20"/>
                <a:gd name="T64" fmla="*/ 7 w 21"/>
                <a:gd name="T65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0">
                  <a:moveTo>
                    <a:pt x="5" y="20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9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3"/>
                    <a:pt x="9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6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20" y="3"/>
                    <a:pt x="21" y="5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15"/>
                    <a:pt x="12" y="19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20"/>
                    <a:pt x="6" y="20"/>
                    <a:pt x="5" y="20"/>
                  </a:cubicBezTo>
                  <a:close/>
                  <a:moveTo>
                    <a:pt x="7" y="16"/>
                  </a:moveTo>
                  <a:cubicBezTo>
                    <a:pt x="11" y="15"/>
                    <a:pt x="18" y="10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9" y="6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5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6"/>
                    <a:pt x="7" y="16"/>
                    <a:pt x="7" y="1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661"/>
            <p:cNvSpPr/>
            <p:nvPr/>
          </p:nvSpPr>
          <p:spPr bwMode="auto">
            <a:xfrm rot="964014">
              <a:off x="9600812" y="834815"/>
              <a:ext cx="98648" cy="100885"/>
            </a:xfrm>
            <a:custGeom>
              <a:avLst/>
              <a:gdLst>
                <a:gd name="T0" fmla="*/ 6 w 19"/>
                <a:gd name="T1" fmla="*/ 18 h 19"/>
                <a:gd name="T2" fmla="*/ 8 w 19"/>
                <a:gd name="T3" fmla="*/ 1 h 19"/>
                <a:gd name="T4" fmla="*/ 12 w 19"/>
                <a:gd name="T5" fmla="*/ 19 h 19"/>
                <a:gd name="T6" fmla="*/ 6 w 19"/>
                <a:gd name="T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6" y="18"/>
                  </a:moveTo>
                  <a:cubicBezTo>
                    <a:pt x="6" y="18"/>
                    <a:pt x="0" y="2"/>
                    <a:pt x="8" y="1"/>
                  </a:cubicBezTo>
                  <a:cubicBezTo>
                    <a:pt x="19" y="0"/>
                    <a:pt x="16" y="14"/>
                    <a:pt x="12" y="19"/>
                  </a:cubicBezTo>
                  <a:lnTo>
                    <a:pt x="6" y="18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662"/>
            <p:cNvSpPr>
              <a:spLocks noEditPoints="1"/>
            </p:cNvSpPr>
            <p:nvPr/>
          </p:nvSpPr>
          <p:spPr bwMode="auto">
            <a:xfrm rot="964014">
              <a:off x="9610842" y="830199"/>
              <a:ext cx="76727" cy="116579"/>
            </a:xfrm>
            <a:custGeom>
              <a:avLst/>
              <a:gdLst>
                <a:gd name="T0" fmla="*/ 10 w 15"/>
                <a:gd name="T1" fmla="*/ 22 h 22"/>
                <a:gd name="T2" fmla="*/ 4 w 15"/>
                <a:gd name="T3" fmla="*/ 21 h 22"/>
                <a:gd name="T4" fmla="*/ 4 w 15"/>
                <a:gd name="T5" fmla="*/ 19 h 22"/>
                <a:gd name="T6" fmla="*/ 6 w 15"/>
                <a:gd name="T7" fmla="*/ 19 h 22"/>
                <a:gd name="T8" fmla="*/ 4 w 15"/>
                <a:gd name="T9" fmla="*/ 19 h 22"/>
                <a:gd name="T10" fmla="*/ 4 w 15"/>
                <a:gd name="T11" fmla="*/ 21 h 22"/>
                <a:gd name="T12" fmla="*/ 2 w 15"/>
                <a:gd name="T13" fmla="*/ 20 h 22"/>
                <a:gd name="T14" fmla="*/ 2 w 15"/>
                <a:gd name="T15" fmla="*/ 20 h 22"/>
                <a:gd name="T16" fmla="*/ 0 w 15"/>
                <a:gd name="T17" fmla="*/ 9 h 22"/>
                <a:gd name="T18" fmla="*/ 0 w 15"/>
                <a:gd name="T19" fmla="*/ 9 h 22"/>
                <a:gd name="T20" fmla="*/ 6 w 15"/>
                <a:gd name="T21" fmla="*/ 0 h 22"/>
                <a:gd name="T22" fmla="*/ 6 w 15"/>
                <a:gd name="T23" fmla="*/ 0 h 22"/>
                <a:gd name="T24" fmla="*/ 8 w 15"/>
                <a:gd name="T25" fmla="*/ 0 h 22"/>
                <a:gd name="T26" fmla="*/ 8 w 15"/>
                <a:gd name="T27" fmla="*/ 0 h 22"/>
                <a:gd name="T28" fmla="*/ 14 w 15"/>
                <a:gd name="T29" fmla="*/ 3 h 22"/>
                <a:gd name="T30" fmla="*/ 14 w 15"/>
                <a:gd name="T31" fmla="*/ 3 h 22"/>
                <a:gd name="T32" fmla="*/ 15 w 15"/>
                <a:gd name="T33" fmla="*/ 9 h 22"/>
                <a:gd name="T34" fmla="*/ 15 w 15"/>
                <a:gd name="T35" fmla="*/ 9 h 22"/>
                <a:gd name="T36" fmla="*/ 12 w 15"/>
                <a:gd name="T37" fmla="*/ 21 h 22"/>
                <a:gd name="T38" fmla="*/ 12 w 15"/>
                <a:gd name="T39" fmla="*/ 21 h 22"/>
                <a:gd name="T40" fmla="*/ 10 w 15"/>
                <a:gd name="T41" fmla="*/ 22 h 22"/>
                <a:gd name="T42" fmla="*/ 10 w 15"/>
                <a:gd name="T43" fmla="*/ 22 h 22"/>
                <a:gd name="T44" fmla="*/ 10 w 15"/>
                <a:gd name="T45" fmla="*/ 22 h 22"/>
                <a:gd name="T46" fmla="*/ 9 w 15"/>
                <a:gd name="T47" fmla="*/ 18 h 22"/>
                <a:gd name="T48" fmla="*/ 11 w 15"/>
                <a:gd name="T49" fmla="*/ 9 h 22"/>
                <a:gd name="T50" fmla="*/ 11 w 15"/>
                <a:gd name="T51" fmla="*/ 9 h 22"/>
                <a:gd name="T52" fmla="*/ 8 w 15"/>
                <a:gd name="T53" fmla="*/ 4 h 22"/>
                <a:gd name="T54" fmla="*/ 8 w 15"/>
                <a:gd name="T55" fmla="*/ 4 h 22"/>
                <a:gd name="T56" fmla="*/ 7 w 15"/>
                <a:gd name="T57" fmla="*/ 4 h 22"/>
                <a:gd name="T58" fmla="*/ 7 w 15"/>
                <a:gd name="T59" fmla="*/ 4 h 22"/>
                <a:gd name="T60" fmla="*/ 4 w 15"/>
                <a:gd name="T61" fmla="*/ 9 h 22"/>
                <a:gd name="T62" fmla="*/ 4 w 15"/>
                <a:gd name="T63" fmla="*/ 9 h 22"/>
                <a:gd name="T64" fmla="*/ 5 w 15"/>
                <a:gd name="T65" fmla="*/ 17 h 22"/>
                <a:gd name="T66" fmla="*/ 5 w 15"/>
                <a:gd name="T67" fmla="*/ 17 h 22"/>
                <a:gd name="T68" fmla="*/ 9 w 15"/>
                <a:gd name="T6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2">
                  <a:moveTo>
                    <a:pt x="10" y="22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2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0" y="1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5"/>
                    <a:pt x="1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3" y="1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5"/>
                    <a:pt x="15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4"/>
                    <a:pt x="14" y="18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1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9" y="18"/>
                  </a:moveTo>
                  <a:cubicBezTo>
                    <a:pt x="10" y="16"/>
                    <a:pt x="11" y="12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5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4"/>
                    <a:pt x="4" y="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5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9" y="18"/>
                    <a:pt x="9" y="18"/>
                    <a:pt x="9" y="1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663"/>
            <p:cNvSpPr/>
            <p:nvPr/>
          </p:nvSpPr>
          <p:spPr bwMode="auto">
            <a:xfrm rot="964014">
              <a:off x="9511061" y="822529"/>
              <a:ext cx="109610" cy="116579"/>
            </a:xfrm>
            <a:custGeom>
              <a:avLst/>
              <a:gdLst>
                <a:gd name="T0" fmla="*/ 16 w 21"/>
                <a:gd name="T1" fmla="*/ 22 h 22"/>
                <a:gd name="T2" fmla="*/ 5 w 21"/>
                <a:gd name="T3" fmla="*/ 8 h 22"/>
                <a:gd name="T4" fmla="*/ 21 w 21"/>
                <a:gd name="T5" fmla="*/ 18 h 22"/>
                <a:gd name="T6" fmla="*/ 16 w 21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16" y="22"/>
                  </a:moveTo>
                  <a:cubicBezTo>
                    <a:pt x="16" y="22"/>
                    <a:pt x="0" y="15"/>
                    <a:pt x="5" y="8"/>
                  </a:cubicBezTo>
                  <a:cubicBezTo>
                    <a:pt x="11" y="0"/>
                    <a:pt x="19" y="12"/>
                    <a:pt x="21" y="18"/>
                  </a:cubicBezTo>
                  <a:lnTo>
                    <a:pt x="16" y="22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664"/>
            <p:cNvSpPr>
              <a:spLocks noEditPoints="1"/>
            </p:cNvSpPr>
            <p:nvPr/>
          </p:nvSpPr>
          <p:spPr bwMode="auto">
            <a:xfrm rot="964014">
              <a:off x="9517293" y="844823"/>
              <a:ext cx="107417" cy="107611"/>
            </a:xfrm>
            <a:custGeom>
              <a:avLst/>
              <a:gdLst>
                <a:gd name="T0" fmla="*/ 13 w 21"/>
                <a:gd name="T1" fmla="*/ 20 h 20"/>
                <a:gd name="T2" fmla="*/ 7 w 21"/>
                <a:gd name="T3" fmla="*/ 17 h 20"/>
                <a:gd name="T4" fmla="*/ 7 w 21"/>
                <a:gd name="T5" fmla="*/ 17 h 20"/>
                <a:gd name="T6" fmla="*/ 0 w 21"/>
                <a:gd name="T7" fmla="*/ 7 h 20"/>
                <a:gd name="T8" fmla="*/ 0 w 21"/>
                <a:gd name="T9" fmla="*/ 7 h 20"/>
                <a:gd name="T10" fmla="*/ 1 w 21"/>
                <a:gd name="T11" fmla="*/ 3 h 20"/>
                <a:gd name="T12" fmla="*/ 1 w 21"/>
                <a:gd name="T13" fmla="*/ 3 h 20"/>
                <a:gd name="T14" fmla="*/ 8 w 21"/>
                <a:gd name="T15" fmla="*/ 0 h 20"/>
                <a:gd name="T16" fmla="*/ 8 w 21"/>
                <a:gd name="T17" fmla="*/ 0 h 20"/>
                <a:gd name="T18" fmla="*/ 20 w 21"/>
                <a:gd name="T19" fmla="*/ 14 h 20"/>
                <a:gd name="T20" fmla="*/ 20 w 21"/>
                <a:gd name="T21" fmla="*/ 14 h 20"/>
                <a:gd name="T22" fmla="*/ 20 w 21"/>
                <a:gd name="T23" fmla="*/ 16 h 20"/>
                <a:gd name="T24" fmla="*/ 20 w 21"/>
                <a:gd name="T25" fmla="*/ 16 h 20"/>
                <a:gd name="T26" fmla="*/ 15 w 21"/>
                <a:gd name="T27" fmla="*/ 20 h 20"/>
                <a:gd name="T28" fmla="*/ 14 w 21"/>
                <a:gd name="T29" fmla="*/ 20 h 20"/>
                <a:gd name="T30" fmla="*/ 14 w 21"/>
                <a:gd name="T31" fmla="*/ 20 h 20"/>
                <a:gd name="T32" fmla="*/ 13 w 21"/>
                <a:gd name="T33" fmla="*/ 20 h 20"/>
                <a:gd name="T34" fmla="*/ 14 w 21"/>
                <a:gd name="T35" fmla="*/ 18 h 20"/>
                <a:gd name="T36" fmla="*/ 14 w 21"/>
                <a:gd name="T37" fmla="*/ 17 h 20"/>
                <a:gd name="T38" fmla="*/ 14 w 21"/>
                <a:gd name="T39" fmla="*/ 18 h 20"/>
                <a:gd name="T40" fmla="*/ 8 w 21"/>
                <a:gd name="T41" fmla="*/ 4 h 20"/>
                <a:gd name="T42" fmla="*/ 5 w 21"/>
                <a:gd name="T43" fmla="*/ 6 h 20"/>
                <a:gd name="T44" fmla="*/ 5 w 21"/>
                <a:gd name="T45" fmla="*/ 6 h 20"/>
                <a:gd name="T46" fmla="*/ 4 w 21"/>
                <a:gd name="T47" fmla="*/ 7 h 20"/>
                <a:gd name="T48" fmla="*/ 4 w 21"/>
                <a:gd name="T49" fmla="*/ 7 h 20"/>
                <a:gd name="T50" fmla="*/ 9 w 21"/>
                <a:gd name="T51" fmla="*/ 13 h 20"/>
                <a:gd name="T52" fmla="*/ 9 w 21"/>
                <a:gd name="T53" fmla="*/ 13 h 20"/>
                <a:gd name="T54" fmla="*/ 13 w 21"/>
                <a:gd name="T55" fmla="*/ 16 h 20"/>
                <a:gd name="T56" fmla="*/ 13 w 21"/>
                <a:gd name="T57" fmla="*/ 16 h 20"/>
                <a:gd name="T58" fmla="*/ 16 w 21"/>
                <a:gd name="T59" fmla="*/ 13 h 20"/>
                <a:gd name="T60" fmla="*/ 8 w 21"/>
                <a:gd name="T61" fmla="*/ 4 h 20"/>
                <a:gd name="T62" fmla="*/ 8 w 21"/>
                <a:gd name="T63" fmla="*/ 4 h 20"/>
                <a:gd name="T64" fmla="*/ 8 w 21"/>
                <a:gd name="T6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0">
                  <a:moveTo>
                    <a:pt x="13" y="20"/>
                  </a:moveTo>
                  <a:cubicBezTo>
                    <a:pt x="13" y="20"/>
                    <a:pt x="10" y="19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4" y="15"/>
                    <a:pt x="0" y="12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5" y="0"/>
                    <a:pt x="19" y="9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lose/>
                  <a:moveTo>
                    <a:pt x="14" y="18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4" y="18"/>
                    <a:pt x="14" y="18"/>
                  </a:cubicBezTo>
                  <a:close/>
                  <a:moveTo>
                    <a:pt x="8" y="4"/>
                  </a:moveTo>
                  <a:cubicBezTo>
                    <a:pt x="7" y="4"/>
                    <a:pt x="6" y="4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6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15"/>
                    <a:pt x="12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0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665"/>
            <p:cNvSpPr/>
            <p:nvPr/>
          </p:nvSpPr>
          <p:spPr bwMode="auto">
            <a:xfrm rot="964014">
              <a:off x="9464460" y="912196"/>
              <a:ext cx="98648" cy="100885"/>
            </a:xfrm>
            <a:custGeom>
              <a:avLst/>
              <a:gdLst>
                <a:gd name="T0" fmla="*/ 19 w 19"/>
                <a:gd name="T1" fmla="*/ 13 h 19"/>
                <a:gd name="T2" fmla="*/ 1 w 19"/>
                <a:gd name="T3" fmla="*/ 10 h 19"/>
                <a:gd name="T4" fmla="*/ 19 w 19"/>
                <a:gd name="T5" fmla="*/ 6 h 19"/>
                <a:gd name="T6" fmla="*/ 19 w 19"/>
                <a:gd name="T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9" y="13"/>
                  </a:moveTo>
                  <a:cubicBezTo>
                    <a:pt x="19" y="13"/>
                    <a:pt x="2" y="19"/>
                    <a:pt x="1" y="10"/>
                  </a:cubicBezTo>
                  <a:cubicBezTo>
                    <a:pt x="0" y="0"/>
                    <a:pt x="14" y="3"/>
                    <a:pt x="19" y="6"/>
                  </a:cubicBezTo>
                  <a:lnTo>
                    <a:pt x="19" y="13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666"/>
            <p:cNvSpPr>
              <a:spLocks noEditPoints="1"/>
            </p:cNvSpPr>
            <p:nvPr/>
          </p:nvSpPr>
          <p:spPr bwMode="auto">
            <a:xfrm rot="964014">
              <a:off x="9460878" y="917722"/>
              <a:ext cx="113994" cy="85193"/>
            </a:xfrm>
            <a:custGeom>
              <a:avLst/>
              <a:gdLst>
                <a:gd name="T0" fmla="*/ 0 w 22"/>
                <a:gd name="T1" fmla="*/ 10 h 16"/>
                <a:gd name="T2" fmla="*/ 0 w 22"/>
                <a:gd name="T3" fmla="*/ 8 h 16"/>
                <a:gd name="T4" fmla="*/ 0 w 22"/>
                <a:gd name="T5" fmla="*/ 8 h 16"/>
                <a:gd name="T6" fmla="*/ 3 w 22"/>
                <a:gd name="T7" fmla="*/ 2 h 16"/>
                <a:gd name="T8" fmla="*/ 3 w 22"/>
                <a:gd name="T9" fmla="*/ 2 h 16"/>
                <a:gd name="T10" fmla="*/ 9 w 22"/>
                <a:gd name="T11" fmla="*/ 0 h 16"/>
                <a:gd name="T12" fmla="*/ 9 w 22"/>
                <a:gd name="T13" fmla="*/ 0 h 16"/>
                <a:gd name="T14" fmla="*/ 21 w 22"/>
                <a:gd name="T15" fmla="*/ 4 h 16"/>
                <a:gd name="T16" fmla="*/ 21 w 22"/>
                <a:gd name="T17" fmla="*/ 4 h 16"/>
                <a:gd name="T18" fmla="*/ 22 w 22"/>
                <a:gd name="T19" fmla="*/ 5 h 16"/>
                <a:gd name="T20" fmla="*/ 22 w 22"/>
                <a:gd name="T21" fmla="*/ 5 h 16"/>
                <a:gd name="T22" fmla="*/ 22 w 22"/>
                <a:gd name="T23" fmla="*/ 12 h 16"/>
                <a:gd name="T24" fmla="*/ 20 w 22"/>
                <a:gd name="T25" fmla="*/ 14 h 16"/>
                <a:gd name="T26" fmla="*/ 20 w 22"/>
                <a:gd name="T27" fmla="*/ 14 h 16"/>
                <a:gd name="T28" fmla="*/ 9 w 22"/>
                <a:gd name="T29" fmla="*/ 16 h 16"/>
                <a:gd name="T30" fmla="*/ 9 w 22"/>
                <a:gd name="T31" fmla="*/ 16 h 16"/>
                <a:gd name="T32" fmla="*/ 9 w 22"/>
                <a:gd name="T33" fmla="*/ 16 h 16"/>
                <a:gd name="T34" fmla="*/ 9 w 22"/>
                <a:gd name="T35" fmla="*/ 16 h 16"/>
                <a:gd name="T36" fmla="*/ 0 w 22"/>
                <a:gd name="T37" fmla="*/ 10 h 16"/>
                <a:gd name="T38" fmla="*/ 9 w 22"/>
                <a:gd name="T39" fmla="*/ 4 h 16"/>
                <a:gd name="T40" fmla="*/ 4 w 22"/>
                <a:gd name="T41" fmla="*/ 8 h 16"/>
                <a:gd name="T42" fmla="*/ 4 w 22"/>
                <a:gd name="T43" fmla="*/ 8 h 16"/>
                <a:gd name="T44" fmla="*/ 4 w 22"/>
                <a:gd name="T45" fmla="*/ 9 h 16"/>
                <a:gd name="T46" fmla="*/ 4 w 22"/>
                <a:gd name="T47" fmla="*/ 9 h 16"/>
                <a:gd name="T48" fmla="*/ 9 w 22"/>
                <a:gd name="T49" fmla="*/ 12 h 16"/>
                <a:gd name="T50" fmla="*/ 9 w 22"/>
                <a:gd name="T51" fmla="*/ 12 h 16"/>
                <a:gd name="T52" fmla="*/ 18 w 22"/>
                <a:gd name="T53" fmla="*/ 10 h 16"/>
                <a:gd name="T54" fmla="*/ 18 w 22"/>
                <a:gd name="T55" fmla="*/ 10 h 16"/>
                <a:gd name="T56" fmla="*/ 18 w 22"/>
                <a:gd name="T57" fmla="*/ 6 h 16"/>
                <a:gd name="T58" fmla="*/ 9 w 22"/>
                <a:gd name="T59" fmla="*/ 4 h 16"/>
                <a:gd name="T60" fmla="*/ 9 w 22"/>
                <a:gd name="T61" fmla="*/ 4 h 16"/>
                <a:gd name="T62" fmla="*/ 9 w 22"/>
                <a:gd name="T6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16">
                  <a:moveTo>
                    <a:pt x="0" y="10"/>
                  </a:move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5"/>
                    <a:pt x="1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1"/>
                    <a:pt x="7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2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1" y="13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15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5" y="16"/>
                    <a:pt x="1" y="14"/>
                    <a:pt x="0" y="10"/>
                  </a:cubicBezTo>
                  <a:close/>
                  <a:moveTo>
                    <a:pt x="9" y="4"/>
                  </a:moveTo>
                  <a:cubicBezTo>
                    <a:pt x="6" y="5"/>
                    <a:pt x="4" y="5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6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2" y="12"/>
                    <a:pt x="16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5"/>
                    <a:pt x="12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667"/>
            <p:cNvSpPr/>
            <p:nvPr/>
          </p:nvSpPr>
          <p:spPr bwMode="auto">
            <a:xfrm rot="964014">
              <a:off x="9451297" y="993446"/>
              <a:ext cx="120571" cy="112096"/>
            </a:xfrm>
            <a:custGeom>
              <a:avLst/>
              <a:gdLst>
                <a:gd name="T0" fmla="*/ 23 w 23"/>
                <a:gd name="T1" fmla="*/ 5 h 21"/>
                <a:gd name="T2" fmla="*/ 9 w 23"/>
                <a:gd name="T3" fmla="*/ 16 h 21"/>
                <a:gd name="T4" fmla="*/ 18 w 23"/>
                <a:gd name="T5" fmla="*/ 0 h 21"/>
                <a:gd name="T6" fmla="*/ 23 w 2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5"/>
                  </a:moveTo>
                  <a:cubicBezTo>
                    <a:pt x="23" y="5"/>
                    <a:pt x="16" y="21"/>
                    <a:pt x="9" y="16"/>
                  </a:cubicBezTo>
                  <a:cubicBezTo>
                    <a:pt x="0" y="10"/>
                    <a:pt x="13" y="1"/>
                    <a:pt x="18" y="0"/>
                  </a:cubicBezTo>
                  <a:lnTo>
                    <a:pt x="23" y="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668"/>
            <p:cNvSpPr>
              <a:spLocks noEditPoints="1"/>
            </p:cNvSpPr>
            <p:nvPr/>
          </p:nvSpPr>
          <p:spPr bwMode="auto">
            <a:xfrm rot="964014">
              <a:off x="9475411" y="989120"/>
              <a:ext cx="107417" cy="109854"/>
            </a:xfrm>
            <a:custGeom>
              <a:avLst/>
              <a:gdLst>
                <a:gd name="T0" fmla="*/ 3 w 21"/>
                <a:gd name="T1" fmla="*/ 19 h 21"/>
                <a:gd name="T2" fmla="*/ 0 w 21"/>
                <a:gd name="T3" fmla="*/ 13 h 21"/>
                <a:gd name="T4" fmla="*/ 0 w 21"/>
                <a:gd name="T5" fmla="*/ 13 h 21"/>
                <a:gd name="T6" fmla="*/ 14 w 21"/>
                <a:gd name="T7" fmla="*/ 0 h 21"/>
                <a:gd name="T8" fmla="*/ 14 w 21"/>
                <a:gd name="T9" fmla="*/ 0 h 21"/>
                <a:gd name="T10" fmla="*/ 16 w 21"/>
                <a:gd name="T11" fmla="*/ 1 h 21"/>
                <a:gd name="T12" fmla="*/ 16 w 21"/>
                <a:gd name="T13" fmla="*/ 1 h 21"/>
                <a:gd name="T14" fmla="*/ 20 w 21"/>
                <a:gd name="T15" fmla="*/ 6 h 21"/>
                <a:gd name="T16" fmla="*/ 19 w 21"/>
                <a:gd name="T17" fmla="*/ 7 h 21"/>
                <a:gd name="T18" fmla="*/ 20 w 21"/>
                <a:gd name="T19" fmla="*/ 6 h 21"/>
                <a:gd name="T20" fmla="*/ 21 w 21"/>
                <a:gd name="T21" fmla="*/ 8 h 21"/>
                <a:gd name="T22" fmla="*/ 21 w 21"/>
                <a:gd name="T23" fmla="*/ 8 h 21"/>
                <a:gd name="T24" fmla="*/ 17 w 21"/>
                <a:gd name="T25" fmla="*/ 14 h 21"/>
                <a:gd name="T26" fmla="*/ 17 w 21"/>
                <a:gd name="T27" fmla="*/ 14 h 21"/>
                <a:gd name="T28" fmla="*/ 8 w 21"/>
                <a:gd name="T29" fmla="*/ 21 h 21"/>
                <a:gd name="T30" fmla="*/ 8 w 21"/>
                <a:gd name="T31" fmla="*/ 21 h 21"/>
                <a:gd name="T32" fmla="*/ 8 w 21"/>
                <a:gd name="T33" fmla="*/ 21 h 21"/>
                <a:gd name="T34" fmla="*/ 8 w 21"/>
                <a:gd name="T35" fmla="*/ 21 h 21"/>
                <a:gd name="T36" fmla="*/ 3 w 21"/>
                <a:gd name="T37" fmla="*/ 19 h 21"/>
                <a:gd name="T38" fmla="*/ 4 w 21"/>
                <a:gd name="T39" fmla="*/ 13 h 21"/>
                <a:gd name="T40" fmla="*/ 6 w 21"/>
                <a:gd name="T41" fmla="*/ 16 h 21"/>
                <a:gd name="T42" fmla="*/ 6 w 21"/>
                <a:gd name="T43" fmla="*/ 16 h 21"/>
                <a:gd name="T44" fmla="*/ 8 w 21"/>
                <a:gd name="T45" fmla="*/ 17 h 21"/>
                <a:gd name="T46" fmla="*/ 8 w 21"/>
                <a:gd name="T47" fmla="*/ 17 h 21"/>
                <a:gd name="T48" fmla="*/ 14 w 21"/>
                <a:gd name="T49" fmla="*/ 12 h 21"/>
                <a:gd name="T50" fmla="*/ 14 w 21"/>
                <a:gd name="T51" fmla="*/ 12 h 21"/>
                <a:gd name="T52" fmla="*/ 16 w 21"/>
                <a:gd name="T53" fmla="*/ 8 h 21"/>
                <a:gd name="T54" fmla="*/ 16 w 21"/>
                <a:gd name="T55" fmla="*/ 8 h 21"/>
                <a:gd name="T56" fmla="*/ 14 w 21"/>
                <a:gd name="T57" fmla="*/ 5 h 21"/>
                <a:gd name="T58" fmla="*/ 4 w 21"/>
                <a:gd name="T5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1">
                  <a:moveTo>
                    <a:pt x="3" y="19"/>
                  </a:moveTo>
                  <a:cubicBezTo>
                    <a:pt x="1" y="18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9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7"/>
                    <a:pt x="21" y="7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19" y="11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5" y="17"/>
                    <a:pt x="12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1"/>
                    <a:pt x="5" y="20"/>
                    <a:pt x="3" y="19"/>
                  </a:cubicBezTo>
                  <a:close/>
                  <a:moveTo>
                    <a:pt x="4" y="13"/>
                  </a:moveTo>
                  <a:cubicBezTo>
                    <a:pt x="4" y="14"/>
                    <a:pt x="4" y="15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7"/>
                    <a:pt x="12" y="15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0"/>
                    <a:pt x="16" y="9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0" y="6"/>
                    <a:pt x="3" y="10"/>
                    <a:pt x="4" y="1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669"/>
            <p:cNvSpPr/>
            <p:nvPr/>
          </p:nvSpPr>
          <p:spPr bwMode="auto">
            <a:xfrm rot="964014">
              <a:off x="9539385" y="1048095"/>
              <a:ext cx="98648" cy="100885"/>
            </a:xfrm>
            <a:custGeom>
              <a:avLst/>
              <a:gdLst>
                <a:gd name="T0" fmla="*/ 13 w 19"/>
                <a:gd name="T1" fmla="*/ 0 h 19"/>
                <a:gd name="T2" fmla="*/ 11 w 19"/>
                <a:gd name="T3" fmla="*/ 18 h 19"/>
                <a:gd name="T4" fmla="*/ 7 w 19"/>
                <a:gd name="T5" fmla="*/ 0 h 19"/>
                <a:gd name="T6" fmla="*/ 13 w 19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3" y="0"/>
                  </a:moveTo>
                  <a:cubicBezTo>
                    <a:pt x="13" y="0"/>
                    <a:pt x="19" y="16"/>
                    <a:pt x="11" y="18"/>
                  </a:cubicBezTo>
                  <a:cubicBezTo>
                    <a:pt x="0" y="19"/>
                    <a:pt x="3" y="5"/>
                    <a:pt x="7" y="0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670"/>
            <p:cNvSpPr>
              <a:spLocks noEditPoints="1"/>
            </p:cNvSpPr>
            <p:nvPr/>
          </p:nvSpPr>
          <p:spPr bwMode="auto">
            <a:xfrm rot="964014">
              <a:off x="9550656" y="1039171"/>
              <a:ext cx="76727" cy="116579"/>
            </a:xfrm>
            <a:custGeom>
              <a:avLst/>
              <a:gdLst>
                <a:gd name="T0" fmla="*/ 1 w 15"/>
                <a:gd name="T1" fmla="*/ 19 h 22"/>
                <a:gd name="T2" fmla="*/ 0 w 15"/>
                <a:gd name="T3" fmla="*/ 12 h 22"/>
                <a:gd name="T4" fmla="*/ 0 w 15"/>
                <a:gd name="T5" fmla="*/ 12 h 22"/>
                <a:gd name="T6" fmla="*/ 3 w 15"/>
                <a:gd name="T7" fmla="*/ 1 h 22"/>
                <a:gd name="T8" fmla="*/ 3 w 15"/>
                <a:gd name="T9" fmla="*/ 1 h 22"/>
                <a:gd name="T10" fmla="*/ 5 w 15"/>
                <a:gd name="T11" fmla="*/ 0 h 22"/>
                <a:gd name="T12" fmla="*/ 5 w 15"/>
                <a:gd name="T13" fmla="*/ 0 h 22"/>
                <a:gd name="T14" fmla="*/ 11 w 15"/>
                <a:gd name="T15" fmla="*/ 0 h 22"/>
                <a:gd name="T16" fmla="*/ 11 w 15"/>
                <a:gd name="T17" fmla="*/ 2 h 22"/>
                <a:gd name="T18" fmla="*/ 11 w 15"/>
                <a:gd name="T19" fmla="*/ 0 h 22"/>
                <a:gd name="T20" fmla="*/ 13 w 15"/>
                <a:gd name="T21" fmla="*/ 1 h 22"/>
                <a:gd name="T22" fmla="*/ 13 w 15"/>
                <a:gd name="T23" fmla="*/ 1 h 22"/>
                <a:gd name="T24" fmla="*/ 15 w 15"/>
                <a:gd name="T25" fmla="*/ 13 h 22"/>
                <a:gd name="T26" fmla="*/ 15 w 15"/>
                <a:gd name="T27" fmla="*/ 13 h 22"/>
                <a:gd name="T28" fmla="*/ 9 w 15"/>
                <a:gd name="T29" fmla="*/ 22 h 22"/>
                <a:gd name="T30" fmla="*/ 9 w 15"/>
                <a:gd name="T31" fmla="*/ 22 h 22"/>
                <a:gd name="T32" fmla="*/ 7 w 15"/>
                <a:gd name="T33" fmla="*/ 22 h 22"/>
                <a:gd name="T34" fmla="*/ 7 w 15"/>
                <a:gd name="T35" fmla="*/ 22 h 22"/>
                <a:gd name="T36" fmla="*/ 7 w 15"/>
                <a:gd name="T37" fmla="*/ 22 h 22"/>
                <a:gd name="T38" fmla="*/ 7 w 15"/>
                <a:gd name="T39" fmla="*/ 22 h 22"/>
                <a:gd name="T40" fmla="*/ 1 w 15"/>
                <a:gd name="T41" fmla="*/ 19 h 22"/>
                <a:gd name="T42" fmla="*/ 4 w 15"/>
                <a:gd name="T43" fmla="*/ 12 h 22"/>
                <a:gd name="T44" fmla="*/ 7 w 15"/>
                <a:gd name="T45" fmla="*/ 18 h 22"/>
                <a:gd name="T46" fmla="*/ 7 w 15"/>
                <a:gd name="T47" fmla="*/ 18 h 22"/>
                <a:gd name="T48" fmla="*/ 8 w 15"/>
                <a:gd name="T49" fmla="*/ 18 h 22"/>
                <a:gd name="T50" fmla="*/ 8 w 15"/>
                <a:gd name="T51" fmla="*/ 18 h 22"/>
                <a:gd name="T52" fmla="*/ 11 w 15"/>
                <a:gd name="T53" fmla="*/ 13 h 22"/>
                <a:gd name="T54" fmla="*/ 11 w 15"/>
                <a:gd name="T55" fmla="*/ 13 h 22"/>
                <a:gd name="T56" fmla="*/ 10 w 15"/>
                <a:gd name="T57" fmla="*/ 4 h 22"/>
                <a:gd name="T58" fmla="*/ 10 w 15"/>
                <a:gd name="T59" fmla="*/ 4 h 22"/>
                <a:gd name="T60" fmla="*/ 6 w 15"/>
                <a:gd name="T61" fmla="*/ 4 h 22"/>
                <a:gd name="T62" fmla="*/ 4 w 15"/>
                <a:gd name="T63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2">
                  <a:moveTo>
                    <a:pt x="1" y="19"/>
                  </a:moveTo>
                  <a:cubicBezTo>
                    <a:pt x="0" y="17"/>
                    <a:pt x="0" y="15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1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5" y="7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6"/>
                    <a:pt x="14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2"/>
                    <a:pt x="2" y="20"/>
                    <a:pt x="1" y="19"/>
                  </a:cubicBezTo>
                  <a:close/>
                  <a:moveTo>
                    <a:pt x="4" y="12"/>
                  </a:moveTo>
                  <a:cubicBezTo>
                    <a:pt x="4" y="16"/>
                    <a:pt x="4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17"/>
                    <a:pt x="11" y="16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0"/>
                    <a:pt x="10" y="6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4" y="10"/>
                    <a:pt x="4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671"/>
            <p:cNvSpPr/>
            <p:nvPr/>
          </p:nvSpPr>
          <p:spPr bwMode="auto">
            <a:xfrm rot="964014">
              <a:off x="9625864" y="1041289"/>
              <a:ext cx="103033" cy="116579"/>
            </a:xfrm>
            <a:custGeom>
              <a:avLst/>
              <a:gdLst>
                <a:gd name="T0" fmla="*/ 5 w 20"/>
                <a:gd name="T1" fmla="*/ 0 h 22"/>
                <a:gd name="T2" fmla="*/ 15 w 20"/>
                <a:gd name="T3" fmla="*/ 14 h 22"/>
                <a:gd name="T4" fmla="*/ 0 w 20"/>
                <a:gd name="T5" fmla="*/ 4 h 22"/>
                <a:gd name="T6" fmla="*/ 5 w 20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2">
                  <a:moveTo>
                    <a:pt x="5" y="0"/>
                  </a:moveTo>
                  <a:cubicBezTo>
                    <a:pt x="5" y="0"/>
                    <a:pt x="20" y="7"/>
                    <a:pt x="15" y="14"/>
                  </a:cubicBezTo>
                  <a:cubicBezTo>
                    <a:pt x="9" y="22"/>
                    <a:pt x="1" y="10"/>
                    <a:pt x="0" y="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672"/>
            <p:cNvSpPr>
              <a:spLocks noEditPoints="1"/>
            </p:cNvSpPr>
            <p:nvPr/>
          </p:nvSpPr>
          <p:spPr bwMode="auto">
            <a:xfrm rot="964014">
              <a:off x="9614403" y="1029467"/>
              <a:ext cx="109610" cy="109854"/>
            </a:xfrm>
            <a:custGeom>
              <a:avLst/>
              <a:gdLst>
                <a:gd name="T0" fmla="*/ 13 w 21"/>
                <a:gd name="T1" fmla="*/ 21 h 21"/>
                <a:gd name="T2" fmla="*/ 1 w 21"/>
                <a:gd name="T3" fmla="*/ 7 h 21"/>
                <a:gd name="T4" fmla="*/ 1 w 21"/>
                <a:gd name="T5" fmla="*/ 7 h 21"/>
                <a:gd name="T6" fmla="*/ 1 w 21"/>
                <a:gd name="T7" fmla="*/ 5 h 21"/>
                <a:gd name="T8" fmla="*/ 1 w 21"/>
                <a:gd name="T9" fmla="*/ 5 h 21"/>
                <a:gd name="T10" fmla="*/ 6 w 21"/>
                <a:gd name="T11" fmla="*/ 1 h 21"/>
                <a:gd name="T12" fmla="*/ 8 w 21"/>
                <a:gd name="T13" fmla="*/ 0 h 21"/>
                <a:gd name="T14" fmla="*/ 8 w 21"/>
                <a:gd name="T15" fmla="*/ 0 h 21"/>
                <a:gd name="T16" fmla="*/ 14 w 21"/>
                <a:gd name="T17" fmla="*/ 4 h 21"/>
                <a:gd name="T18" fmla="*/ 14 w 21"/>
                <a:gd name="T19" fmla="*/ 4 h 21"/>
                <a:gd name="T20" fmla="*/ 21 w 21"/>
                <a:gd name="T21" fmla="*/ 13 h 21"/>
                <a:gd name="T22" fmla="*/ 21 w 21"/>
                <a:gd name="T23" fmla="*/ 13 h 21"/>
                <a:gd name="T24" fmla="*/ 20 w 21"/>
                <a:gd name="T25" fmla="*/ 17 h 21"/>
                <a:gd name="T26" fmla="*/ 20 w 21"/>
                <a:gd name="T27" fmla="*/ 17 h 21"/>
                <a:gd name="T28" fmla="*/ 14 w 21"/>
                <a:gd name="T29" fmla="*/ 21 h 21"/>
                <a:gd name="T30" fmla="*/ 14 w 21"/>
                <a:gd name="T31" fmla="*/ 21 h 21"/>
                <a:gd name="T32" fmla="*/ 13 w 21"/>
                <a:gd name="T33" fmla="*/ 21 h 21"/>
                <a:gd name="T34" fmla="*/ 13 w 21"/>
                <a:gd name="T35" fmla="*/ 17 h 21"/>
                <a:gd name="T36" fmla="*/ 16 w 21"/>
                <a:gd name="T37" fmla="*/ 15 h 21"/>
                <a:gd name="T38" fmla="*/ 16 w 21"/>
                <a:gd name="T39" fmla="*/ 15 h 21"/>
                <a:gd name="T40" fmla="*/ 17 w 21"/>
                <a:gd name="T41" fmla="*/ 13 h 21"/>
                <a:gd name="T42" fmla="*/ 17 w 21"/>
                <a:gd name="T43" fmla="*/ 13 h 21"/>
                <a:gd name="T44" fmla="*/ 12 w 21"/>
                <a:gd name="T45" fmla="*/ 7 h 21"/>
                <a:gd name="T46" fmla="*/ 12 w 21"/>
                <a:gd name="T47" fmla="*/ 7 h 21"/>
                <a:gd name="T48" fmla="*/ 8 w 21"/>
                <a:gd name="T49" fmla="*/ 5 h 21"/>
                <a:gd name="T50" fmla="*/ 8 w 21"/>
                <a:gd name="T51" fmla="*/ 5 h 21"/>
                <a:gd name="T52" fmla="*/ 5 w 21"/>
                <a:gd name="T53" fmla="*/ 7 h 21"/>
                <a:gd name="T54" fmla="*/ 13 w 21"/>
                <a:gd name="T5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cubicBezTo>
                    <a:pt x="6" y="20"/>
                    <a:pt x="2" y="12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11" y="2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7" y="6"/>
                    <a:pt x="21" y="9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1" y="16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8" y="20"/>
                    <a:pt x="16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3" y="17"/>
                  </a:moveTo>
                  <a:cubicBezTo>
                    <a:pt x="14" y="17"/>
                    <a:pt x="15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4"/>
                    <a:pt x="17" y="14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5" y="9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11"/>
                    <a:pt x="11" y="17"/>
                    <a:pt x="1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673"/>
            <p:cNvSpPr/>
            <p:nvPr/>
          </p:nvSpPr>
          <p:spPr bwMode="auto">
            <a:xfrm rot="964014">
              <a:off x="9676978" y="966404"/>
              <a:ext cx="98648" cy="100885"/>
            </a:xfrm>
            <a:custGeom>
              <a:avLst/>
              <a:gdLst>
                <a:gd name="T0" fmla="*/ 0 w 19"/>
                <a:gd name="T1" fmla="*/ 7 h 19"/>
                <a:gd name="T2" fmla="*/ 18 w 19"/>
                <a:gd name="T3" fmla="*/ 9 h 19"/>
                <a:gd name="T4" fmla="*/ 0 w 19"/>
                <a:gd name="T5" fmla="*/ 13 h 19"/>
                <a:gd name="T6" fmla="*/ 0 w 19"/>
                <a:gd name="T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0" y="7"/>
                  </a:moveTo>
                  <a:cubicBezTo>
                    <a:pt x="0" y="7"/>
                    <a:pt x="17" y="0"/>
                    <a:pt x="18" y="9"/>
                  </a:cubicBezTo>
                  <a:cubicBezTo>
                    <a:pt x="19" y="19"/>
                    <a:pt x="5" y="16"/>
                    <a:pt x="0" y="13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674"/>
            <p:cNvSpPr>
              <a:spLocks noEditPoints="1"/>
            </p:cNvSpPr>
            <p:nvPr/>
          </p:nvSpPr>
          <p:spPr bwMode="auto">
            <a:xfrm rot="964014">
              <a:off x="9665215" y="976573"/>
              <a:ext cx="113994" cy="85193"/>
            </a:xfrm>
            <a:custGeom>
              <a:avLst/>
              <a:gdLst>
                <a:gd name="T0" fmla="*/ 1 w 22"/>
                <a:gd name="T1" fmla="*/ 13 h 16"/>
                <a:gd name="T2" fmla="*/ 0 w 22"/>
                <a:gd name="T3" fmla="*/ 11 h 16"/>
                <a:gd name="T4" fmla="*/ 0 w 22"/>
                <a:gd name="T5" fmla="*/ 11 h 16"/>
                <a:gd name="T6" fmla="*/ 0 w 22"/>
                <a:gd name="T7" fmla="*/ 5 h 16"/>
                <a:gd name="T8" fmla="*/ 2 w 22"/>
                <a:gd name="T9" fmla="*/ 3 h 16"/>
                <a:gd name="T10" fmla="*/ 2 w 22"/>
                <a:gd name="T11" fmla="*/ 3 h 16"/>
                <a:gd name="T12" fmla="*/ 13 w 22"/>
                <a:gd name="T13" fmla="*/ 0 h 16"/>
                <a:gd name="T14" fmla="*/ 13 w 22"/>
                <a:gd name="T15" fmla="*/ 0 h 16"/>
                <a:gd name="T16" fmla="*/ 22 w 22"/>
                <a:gd name="T17" fmla="*/ 7 h 16"/>
                <a:gd name="T18" fmla="*/ 22 w 22"/>
                <a:gd name="T19" fmla="*/ 7 h 16"/>
                <a:gd name="T20" fmla="*/ 22 w 22"/>
                <a:gd name="T21" fmla="*/ 8 h 16"/>
                <a:gd name="T22" fmla="*/ 22 w 22"/>
                <a:gd name="T23" fmla="*/ 8 h 16"/>
                <a:gd name="T24" fmla="*/ 19 w 22"/>
                <a:gd name="T25" fmla="*/ 15 h 16"/>
                <a:gd name="T26" fmla="*/ 19 w 22"/>
                <a:gd name="T27" fmla="*/ 15 h 16"/>
                <a:gd name="T28" fmla="*/ 13 w 22"/>
                <a:gd name="T29" fmla="*/ 16 h 16"/>
                <a:gd name="T30" fmla="*/ 13 w 22"/>
                <a:gd name="T31" fmla="*/ 16 h 16"/>
                <a:gd name="T32" fmla="*/ 1 w 22"/>
                <a:gd name="T33" fmla="*/ 13 h 16"/>
                <a:gd name="T34" fmla="*/ 13 w 22"/>
                <a:gd name="T35" fmla="*/ 12 h 16"/>
                <a:gd name="T36" fmla="*/ 18 w 22"/>
                <a:gd name="T37" fmla="*/ 8 h 16"/>
                <a:gd name="T38" fmla="*/ 18 w 22"/>
                <a:gd name="T39" fmla="*/ 8 h 16"/>
                <a:gd name="T40" fmla="*/ 18 w 22"/>
                <a:gd name="T41" fmla="*/ 7 h 16"/>
                <a:gd name="T42" fmla="*/ 18 w 22"/>
                <a:gd name="T43" fmla="*/ 7 h 16"/>
                <a:gd name="T44" fmla="*/ 13 w 22"/>
                <a:gd name="T45" fmla="*/ 4 h 16"/>
                <a:gd name="T46" fmla="*/ 13 w 22"/>
                <a:gd name="T47" fmla="*/ 4 h 16"/>
                <a:gd name="T48" fmla="*/ 4 w 22"/>
                <a:gd name="T49" fmla="*/ 6 h 16"/>
                <a:gd name="T50" fmla="*/ 4 w 22"/>
                <a:gd name="T51" fmla="*/ 6 h 16"/>
                <a:gd name="T52" fmla="*/ 4 w 22"/>
                <a:gd name="T53" fmla="*/ 10 h 16"/>
                <a:gd name="T54" fmla="*/ 13 w 22"/>
                <a:gd name="T5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16">
                  <a:moveTo>
                    <a:pt x="1" y="13"/>
                  </a:move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7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0"/>
                    <a:pt x="21" y="2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11"/>
                    <a:pt x="21" y="13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6"/>
                    <a:pt x="15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8" y="16"/>
                    <a:pt x="4" y="15"/>
                    <a:pt x="1" y="13"/>
                  </a:cubicBezTo>
                  <a:close/>
                  <a:moveTo>
                    <a:pt x="13" y="12"/>
                  </a:moveTo>
                  <a:cubicBezTo>
                    <a:pt x="16" y="12"/>
                    <a:pt x="18" y="11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5"/>
                    <a:pt x="16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6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1"/>
                    <a:pt x="10" y="12"/>
                    <a:pt x="13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675"/>
            <p:cNvSpPr/>
            <p:nvPr/>
          </p:nvSpPr>
          <p:spPr bwMode="auto">
            <a:xfrm rot="964014">
              <a:off x="9516107" y="892131"/>
              <a:ext cx="201682" cy="177111"/>
            </a:xfrm>
            <a:custGeom>
              <a:avLst/>
              <a:gdLst>
                <a:gd name="T0" fmla="*/ 29 w 39"/>
                <a:gd name="T1" fmla="*/ 10 h 33"/>
                <a:gd name="T2" fmla="*/ 11 w 39"/>
                <a:gd name="T3" fmla="*/ 10 h 33"/>
                <a:gd name="T4" fmla="*/ 20 w 39"/>
                <a:gd name="T5" fmla="*/ 33 h 33"/>
                <a:gd name="T6" fmla="*/ 29 w 39"/>
                <a:gd name="T7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29" y="10"/>
                  </a:moveTo>
                  <a:cubicBezTo>
                    <a:pt x="29" y="10"/>
                    <a:pt x="22" y="0"/>
                    <a:pt x="11" y="10"/>
                  </a:cubicBezTo>
                  <a:cubicBezTo>
                    <a:pt x="0" y="19"/>
                    <a:pt x="12" y="33"/>
                    <a:pt x="20" y="33"/>
                  </a:cubicBezTo>
                  <a:cubicBezTo>
                    <a:pt x="28" y="32"/>
                    <a:pt x="39" y="19"/>
                    <a:pt x="2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676"/>
            <p:cNvSpPr>
              <a:spLocks noEditPoints="1"/>
            </p:cNvSpPr>
            <p:nvPr/>
          </p:nvSpPr>
          <p:spPr bwMode="auto">
            <a:xfrm rot="964014">
              <a:off x="9538563" y="910451"/>
              <a:ext cx="155647" cy="168143"/>
            </a:xfrm>
            <a:custGeom>
              <a:avLst/>
              <a:gdLst>
                <a:gd name="T0" fmla="*/ 0 w 30"/>
                <a:gd name="T1" fmla="*/ 16 h 32"/>
                <a:gd name="T2" fmla="*/ 5 w 30"/>
                <a:gd name="T3" fmla="*/ 5 h 32"/>
                <a:gd name="T4" fmla="*/ 5 w 30"/>
                <a:gd name="T5" fmla="*/ 5 h 32"/>
                <a:gd name="T6" fmla="*/ 16 w 30"/>
                <a:gd name="T7" fmla="*/ 0 h 32"/>
                <a:gd name="T8" fmla="*/ 16 w 30"/>
                <a:gd name="T9" fmla="*/ 0 h 32"/>
                <a:gd name="T10" fmla="*/ 25 w 30"/>
                <a:gd name="T11" fmla="*/ 5 h 32"/>
                <a:gd name="T12" fmla="*/ 25 w 30"/>
                <a:gd name="T13" fmla="*/ 5 h 32"/>
                <a:gd name="T14" fmla="*/ 30 w 30"/>
                <a:gd name="T15" fmla="*/ 15 h 32"/>
                <a:gd name="T16" fmla="*/ 30 w 30"/>
                <a:gd name="T17" fmla="*/ 15 h 32"/>
                <a:gd name="T18" fmla="*/ 15 w 30"/>
                <a:gd name="T19" fmla="*/ 32 h 32"/>
                <a:gd name="T20" fmla="*/ 15 w 30"/>
                <a:gd name="T21" fmla="*/ 32 h 32"/>
                <a:gd name="T22" fmla="*/ 15 w 30"/>
                <a:gd name="T23" fmla="*/ 32 h 32"/>
                <a:gd name="T24" fmla="*/ 15 w 30"/>
                <a:gd name="T25" fmla="*/ 32 h 32"/>
                <a:gd name="T26" fmla="*/ 0 w 30"/>
                <a:gd name="T27" fmla="*/ 16 h 32"/>
                <a:gd name="T28" fmla="*/ 7 w 30"/>
                <a:gd name="T29" fmla="*/ 8 h 32"/>
                <a:gd name="T30" fmla="*/ 4 w 30"/>
                <a:gd name="T31" fmla="*/ 16 h 32"/>
                <a:gd name="T32" fmla="*/ 4 w 30"/>
                <a:gd name="T33" fmla="*/ 16 h 32"/>
                <a:gd name="T34" fmla="*/ 7 w 30"/>
                <a:gd name="T35" fmla="*/ 24 h 32"/>
                <a:gd name="T36" fmla="*/ 7 w 30"/>
                <a:gd name="T37" fmla="*/ 24 h 32"/>
                <a:gd name="T38" fmla="*/ 15 w 30"/>
                <a:gd name="T39" fmla="*/ 28 h 32"/>
                <a:gd name="T40" fmla="*/ 15 w 30"/>
                <a:gd name="T41" fmla="*/ 28 h 32"/>
                <a:gd name="T42" fmla="*/ 15 w 30"/>
                <a:gd name="T43" fmla="*/ 28 h 32"/>
                <a:gd name="T44" fmla="*/ 15 w 30"/>
                <a:gd name="T45" fmla="*/ 28 h 32"/>
                <a:gd name="T46" fmla="*/ 26 w 30"/>
                <a:gd name="T47" fmla="*/ 15 h 32"/>
                <a:gd name="T48" fmla="*/ 26 w 30"/>
                <a:gd name="T49" fmla="*/ 15 h 32"/>
                <a:gd name="T50" fmla="*/ 23 w 30"/>
                <a:gd name="T51" fmla="*/ 8 h 32"/>
                <a:gd name="T52" fmla="*/ 23 w 30"/>
                <a:gd name="T53" fmla="*/ 8 h 32"/>
                <a:gd name="T54" fmla="*/ 24 w 30"/>
                <a:gd name="T55" fmla="*/ 7 h 32"/>
                <a:gd name="T56" fmla="*/ 26 w 30"/>
                <a:gd name="T57" fmla="*/ 5 h 32"/>
                <a:gd name="T58" fmla="*/ 24 w 30"/>
                <a:gd name="T59" fmla="*/ 7 h 32"/>
                <a:gd name="T60" fmla="*/ 23 w 30"/>
                <a:gd name="T61" fmla="*/ 8 h 32"/>
                <a:gd name="T62" fmla="*/ 22 w 30"/>
                <a:gd name="T63" fmla="*/ 8 h 32"/>
                <a:gd name="T64" fmla="*/ 21 w 30"/>
                <a:gd name="T65" fmla="*/ 6 h 32"/>
                <a:gd name="T66" fmla="*/ 21 w 30"/>
                <a:gd name="T67" fmla="*/ 6 h 32"/>
                <a:gd name="T68" fmla="*/ 16 w 30"/>
                <a:gd name="T69" fmla="*/ 4 h 32"/>
                <a:gd name="T70" fmla="*/ 16 w 30"/>
                <a:gd name="T71" fmla="*/ 4 h 32"/>
                <a:gd name="T72" fmla="*/ 7 w 30"/>
                <a:gd name="T7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32">
                  <a:moveTo>
                    <a:pt x="0" y="16"/>
                  </a:moveTo>
                  <a:cubicBezTo>
                    <a:pt x="0" y="12"/>
                    <a:pt x="1" y="8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9" y="2"/>
                    <a:pt x="12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1" y="0"/>
                    <a:pt x="25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9" y="8"/>
                    <a:pt x="30" y="12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4"/>
                    <a:pt x="22" y="31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8" y="31"/>
                    <a:pt x="0" y="24"/>
                    <a:pt x="0" y="16"/>
                  </a:cubicBezTo>
                  <a:close/>
                  <a:moveTo>
                    <a:pt x="7" y="8"/>
                  </a:moveTo>
                  <a:cubicBezTo>
                    <a:pt x="4" y="11"/>
                    <a:pt x="4" y="13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9"/>
                    <a:pt x="5" y="22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0" y="26"/>
                    <a:pt x="13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20" y="28"/>
                    <a:pt x="26" y="21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3"/>
                    <a:pt x="25" y="11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7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5"/>
                    <a:pt x="18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4"/>
                    <a:pt x="11" y="5"/>
                    <a:pt x="7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682"/>
            <p:cNvSpPr/>
            <p:nvPr/>
          </p:nvSpPr>
          <p:spPr bwMode="auto">
            <a:xfrm rot="964014">
              <a:off x="9488471" y="1936881"/>
              <a:ext cx="580932" cy="614285"/>
            </a:xfrm>
            <a:custGeom>
              <a:avLst/>
              <a:gdLst>
                <a:gd name="T0" fmla="*/ 112 w 112"/>
                <a:gd name="T1" fmla="*/ 49 h 116"/>
                <a:gd name="T2" fmla="*/ 0 w 112"/>
                <a:gd name="T3" fmla="*/ 61 h 116"/>
                <a:gd name="T4" fmla="*/ 112 w 112"/>
                <a:gd name="T5" fmla="*/ 4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2" h="116">
                  <a:moveTo>
                    <a:pt x="112" y="49"/>
                  </a:moveTo>
                  <a:cubicBezTo>
                    <a:pt x="112" y="49"/>
                    <a:pt x="84" y="0"/>
                    <a:pt x="0" y="61"/>
                  </a:cubicBezTo>
                  <a:cubicBezTo>
                    <a:pt x="0" y="61"/>
                    <a:pt x="91" y="116"/>
                    <a:pt x="112" y="49"/>
                  </a:cubicBezTo>
                  <a:close/>
                </a:path>
              </a:pathLst>
            </a:custGeom>
            <a:solidFill>
              <a:srgbClr val="B3E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683"/>
            <p:cNvSpPr>
              <a:spLocks noEditPoints="1"/>
            </p:cNvSpPr>
            <p:nvPr/>
          </p:nvSpPr>
          <p:spPr bwMode="auto">
            <a:xfrm rot="964014">
              <a:off x="9482451" y="2085545"/>
              <a:ext cx="600662" cy="298174"/>
            </a:xfrm>
            <a:custGeom>
              <a:avLst/>
              <a:gdLst>
                <a:gd name="T0" fmla="*/ 69 w 116"/>
                <a:gd name="T1" fmla="*/ 56 h 56"/>
                <a:gd name="T2" fmla="*/ 1 w 116"/>
                <a:gd name="T3" fmla="*/ 34 h 56"/>
                <a:gd name="T4" fmla="*/ 1 w 116"/>
                <a:gd name="T5" fmla="*/ 34 h 56"/>
                <a:gd name="T6" fmla="*/ 0 w 116"/>
                <a:gd name="T7" fmla="*/ 33 h 56"/>
                <a:gd name="T8" fmla="*/ 0 w 116"/>
                <a:gd name="T9" fmla="*/ 33 h 56"/>
                <a:gd name="T10" fmla="*/ 1 w 116"/>
                <a:gd name="T11" fmla="*/ 31 h 56"/>
                <a:gd name="T12" fmla="*/ 1 w 116"/>
                <a:gd name="T13" fmla="*/ 31 h 56"/>
                <a:gd name="T14" fmla="*/ 75 w 116"/>
                <a:gd name="T15" fmla="*/ 0 h 56"/>
                <a:gd name="T16" fmla="*/ 75 w 116"/>
                <a:gd name="T17" fmla="*/ 0 h 56"/>
                <a:gd name="T18" fmla="*/ 116 w 116"/>
                <a:gd name="T19" fmla="*/ 20 h 56"/>
                <a:gd name="T20" fmla="*/ 116 w 116"/>
                <a:gd name="T21" fmla="*/ 20 h 56"/>
                <a:gd name="T22" fmla="*/ 114 w 116"/>
                <a:gd name="T23" fmla="*/ 21 h 56"/>
                <a:gd name="T24" fmla="*/ 116 w 116"/>
                <a:gd name="T25" fmla="*/ 20 h 56"/>
                <a:gd name="T26" fmla="*/ 116 w 116"/>
                <a:gd name="T27" fmla="*/ 22 h 56"/>
                <a:gd name="T28" fmla="*/ 116 w 116"/>
                <a:gd name="T29" fmla="*/ 22 h 56"/>
                <a:gd name="T30" fmla="*/ 70 w 116"/>
                <a:gd name="T31" fmla="*/ 56 h 56"/>
                <a:gd name="T32" fmla="*/ 70 w 116"/>
                <a:gd name="T33" fmla="*/ 56 h 56"/>
                <a:gd name="T34" fmla="*/ 69 w 116"/>
                <a:gd name="T35" fmla="*/ 56 h 56"/>
                <a:gd name="T36" fmla="*/ 24 w 116"/>
                <a:gd name="T37" fmla="*/ 42 h 56"/>
                <a:gd name="T38" fmla="*/ 69 w 116"/>
                <a:gd name="T39" fmla="*/ 52 h 56"/>
                <a:gd name="T40" fmla="*/ 69 w 116"/>
                <a:gd name="T41" fmla="*/ 52 h 56"/>
                <a:gd name="T42" fmla="*/ 112 w 116"/>
                <a:gd name="T43" fmla="*/ 22 h 56"/>
                <a:gd name="T44" fmla="*/ 112 w 116"/>
                <a:gd name="T45" fmla="*/ 22 h 56"/>
                <a:gd name="T46" fmla="*/ 110 w 116"/>
                <a:gd name="T47" fmla="*/ 20 h 56"/>
                <a:gd name="T48" fmla="*/ 110 w 116"/>
                <a:gd name="T49" fmla="*/ 20 h 56"/>
                <a:gd name="T50" fmla="*/ 104 w 116"/>
                <a:gd name="T51" fmla="*/ 13 h 56"/>
                <a:gd name="T52" fmla="*/ 104 w 116"/>
                <a:gd name="T53" fmla="*/ 13 h 56"/>
                <a:gd name="T54" fmla="*/ 75 w 116"/>
                <a:gd name="T55" fmla="*/ 4 h 56"/>
                <a:gd name="T56" fmla="*/ 75 w 116"/>
                <a:gd name="T57" fmla="*/ 4 h 56"/>
                <a:gd name="T58" fmla="*/ 6 w 116"/>
                <a:gd name="T59" fmla="*/ 33 h 56"/>
                <a:gd name="T60" fmla="*/ 6 w 116"/>
                <a:gd name="T61" fmla="*/ 33 h 56"/>
                <a:gd name="T62" fmla="*/ 24 w 116"/>
                <a:gd name="T63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6" h="56">
                  <a:moveTo>
                    <a:pt x="69" y="56"/>
                  </a:moveTo>
                  <a:cubicBezTo>
                    <a:pt x="36" y="56"/>
                    <a:pt x="1" y="35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4"/>
                    <a:pt x="0" y="3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2"/>
                    <a:pt x="0" y="32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33" y="8"/>
                    <a:pt x="57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104" y="0"/>
                    <a:pt x="115" y="20"/>
                    <a:pt x="116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21"/>
                    <a:pt x="116" y="21"/>
                    <a:pt x="116" y="22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08" y="48"/>
                    <a:pt x="89" y="56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69" y="56"/>
                    <a:pt x="69" y="56"/>
                    <a:pt x="69" y="56"/>
                  </a:cubicBezTo>
                  <a:close/>
                  <a:moveTo>
                    <a:pt x="24" y="42"/>
                  </a:moveTo>
                  <a:cubicBezTo>
                    <a:pt x="37" y="47"/>
                    <a:pt x="54" y="52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88" y="52"/>
                    <a:pt x="104" y="45"/>
                    <a:pt x="112" y="22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1" y="21"/>
                    <a:pt x="111" y="20"/>
                    <a:pt x="110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09" y="18"/>
                    <a:pt x="107" y="16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98" y="9"/>
                    <a:pt x="89" y="5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59" y="4"/>
                    <a:pt x="36" y="11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9" y="34"/>
                    <a:pt x="16" y="38"/>
                    <a:pt x="24" y="4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684"/>
            <p:cNvSpPr/>
            <p:nvPr/>
          </p:nvSpPr>
          <p:spPr bwMode="auto">
            <a:xfrm rot="964014">
              <a:off x="9484002" y="2186650"/>
              <a:ext cx="600662" cy="85193"/>
            </a:xfrm>
            <a:custGeom>
              <a:avLst/>
              <a:gdLst>
                <a:gd name="T0" fmla="*/ 0 w 116"/>
                <a:gd name="T1" fmla="*/ 14 h 16"/>
                <a:gd name="T2" fmla="*/ 1 w 116"/>
                <a:gd name="T3" fmla="*/ 12 h 16"/>
                <a:gd name="T4" fmla="*/ 1 w 116"/>
                <a:gd name="T5" fmla="*/ 12 h 16"/>
                <a:gd name="T6" fmla="*/ 104 w 116"/>
                <a:gd name="T7" fmla="*/ 0 h 16"/>
                <a:gd name="T8" fmla="*/ 104 w 116"/>
                <a:gd name="T9" fmla="*/ 0 h 16"/>
                <a:gd name="T10" fmla="*/ 114 w 116"/>
                <a:gd name="T11" fmla="*/ 0 h 16"/>
                <a:gd name="T12" fmla="*/ 114 w 116"/>
                <a:gd name="T13" fmla="*/ 0 h 16"/>
                <a:gd name="T14" fmla="*/ 116 w 116"/>
                <a:gd name="T15" fmla="*/ 3 h 16"/>
                <a:gd name="T16" fmla="*/ 116 w 116"/>
                <a:gd name="T17" fmla="*/ 3 h 16"/>
                <a:gd name="T18" fmla="*/ 113 w 116"/>
                <a:gd name="T19" fmla="*/ 4 h 16"/>
                <a:gd name="T20" fmla="*/ 113 w 116"/>
                <a:gd name="T21" fmla="*/ 4 h 16"/>
                <a:gd name="T22" fmla="*/ 104 w 116"/>
                <a:gd name="T23" fmla="*/ 4 h 16"/>
                <a:gd name="T24" fmla="*/ 104 w 116"/>
                <a:gd name="T25" fmla="*/ 4 h 16"/>
                <a:gd name="T26" fmla="*/ 2 w 116"/>
                <a:gd name="T27" fmla="*/ 16 h 16"/>
                <a:gd name="T28" fmla="*/ 2 w 116"/>
                <a:gd name="T29" fmla="*/ 16 h 16"/>
                <a:gd name="T30" fmla="*/ 2 w 116"/>
                <a:gd name="T31" fmla="*/ 16 h 16"/>
                <a:gd name="T32" fmla="*/ 2 w 116"/>
                <a:gd name="T33" fmla="*/ 16 h 16"/>
                <a:gd name="T34" fmla="*/ 0 w 116"/>
                <a:gd name="T3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6" h="16">
                  <a:moveTo>
                    <a:pt x="0" y="14"/>
                  </a:moveTo>
                  <a:cubicBezTo>
                    <a:pt x="0" y="13"/>
                    <a:pt x="0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72" y="0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8" y="0"/>
                    <a:pt x="112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5" y="1"/>
                    <a:pt x="116" y="2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6" y="4"/>
                    <a:pt x="115" y="4"/>
                    <a:pt x="113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1" y="4"/>
                    <a:pt x="108" y="4"/>
                    <a:pt x="104" y="4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73" y="4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685"/>
            <p:cNvSpPr/>
            <p:nvPr/>
          </p:nvSpPr>
          <p:spPr bwMode="auto">
            <a:xfrm rot="964014">
              <a:off x="9664650" y="2110693"/>
              <a:ext cx="81111" cy="224192"/>
            </a:xfrm>
            <a:custGeom>
              <a:avLst/>
              <a:gdLst>
                <a:gd name="T0" fmla="*/ 1 w 16"/>
                <a:gd name="T1" fmla="*/ 42 h 42"/>
                <a:gd name="T2" fmla="*/ 0 w 16"/>
                <a:gd name="T3" fmla="*/ 39 h 42"/>
                <a:gd name="T4" fmla="*/ 0 w 16"/>
                <a:gd name="T5" fmla="*/ 39 h 42"/>
                <a:gd name="T6" fmla="*/ 11 w 16"/>
                <a:gd name="T7" fmla="*/ 17 h 42"/>
                <a:gd name="T8" fmla="*/ 0 w 16"/>
                <a:gd name="T9" fmla="*/ 4 h 42"/>
                <a:gd name="T10" fmla="*/ 0 w 16"/>
                <a:gd name="T11" fmla="*/ 4 h 42"/>
                <a:gd name="T12" fmla="*/ 1 w 16"/>
                <a:gd name="T13" fmla="*/ 1 h 42"/>
                <a:gd name="T14" fmla="*/ 1 w 16"/>
                <a:gd name="T15" fmla="*/ 1 h 42"/>
                <a:gd name="T16" fmla="*/ 3 w 16"/>
                <a:gd name="T17" fmla="*/ 1 h 42"/>
                <a:gd name="T18" fmla="*/ 3 w 16"/>
                <a:gd name="T19" fmla="*/ 1 h 42"/>
                <a:gd name="T20" fmla="*/ 15 w 16"/>
                <a:gd name="T21" fmla="*/ 15 h 42"/>
                <a:gd name="T22" fmla="*/ 15 w 16"/>
                <a:gd name="T23" fmla="*/ 17 h 42"/>
                <a:gd name="T24" fmla="*/ 15 w 16"/>
                <a:gd name="T25" fmla="*/ 17 h 42"/>
                <a:gd name="T26" fmla="*/ 4 w 16"/>
                <a:gd name="T27" fmla="*/ 41 h 42"/>
                <a:gd name="T28" fmla="*/ 2 w 16"/>
                <a:gd name="T29" fmla="*/ 42 h 42"/>
                <a:gd name="T30" fmla="*/ 2 w 16"/>
                <a:gd name="T31" fmla="*/ 42 h 42"/>
                <a:gd name="T32" fmla="*/ 1 w 1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42">
                  <a:moveTo>
                    <a:pt x="1" y="42"/>
                  </a:moveTo>
                  <a:cubicBezTo>
                    <a:pt x="0" y="41"/>
                    <a:pt x="0" y="40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6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3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1" y="4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686"/>
            <p:cNvSpPr/>
            <p:nvPr/>
          </p:nvSpPr>
          <p:spPr bwMode="auto">
            <a:xfrm rot="964014">
              <a:off x="9833979" y="2117674"/>
              <a:ext cx="87687" cy="302658"/>
            </a:xfrm>
            <a:custGeom>
              <a:avLst/>
              <a:gdLst>
                <a:gd name="T0" fmla="*/ 6 w 17"/>
                <a:gd name="T1" fmla="*/ 57 h 57"/>
                <a:gd name="T2" fmla="*/ 5 w 17"/>
                <a:gd name="T3" fmla="*/ 54 h 57"/>
                <a:gd name="T4" fmla="*/ 5 w 17"/>
                <a:gd name="T5" fmla="*/ 54 h 57"/>
                <a:gd name="T6" fmla="*/ 12 w 17"/>
                <a:gd name="T7" fmla="*/ 20 h 57"/>
                <a:gd name="T8" fmla="*/ 1 w 17"/>
                <a:gd name="T9" fmla="*/ 3 h 57"/>
                <a:gd name="T10" fmla="*/ 1 w 17"/>
                <a:gd name="T11" fmla="*/ 3 h 57"/>
                <a:gd name="T12" fmla="*/ 2 w 17"/>
                <a:gd name="T13" fmla="*/ 0 h 57"/>
                <a:gd name="T14" fmla="*/ 2 w 17"/>
                <a:gd name="T15" fmla="*/ 0 h 57"/>
                <a:gd name="T16" fmla="*/ 4 w 17"/>
                <a:gd name="T17" fmla="*/ 1 h 57"/>
                <a:gd name="T18" fmla="*/ 4 w 17"/>
                <a:gd name="T19" fmla="*/ 1 h 57"/>
                <a:gd name="T20" fmla="*/ 16 w 17"/>
                <a:gd name="T21" fmla="*/ 19 h 57"/>
                <a:gd name="T22" fmla="*/ 17 w 17"/>
                <a:gd name="T23" fmla="*/ 20 h 57"/>
                <a:gd name="T24" fmla="*/ 17 w 17"/>
                <a:gd name="T25" fmla="*/ 20 h 57"/>
                <a:gd name="T26" fmla="*/ 9 w 17"/>
                <a:gd name="T27" fmla="*/ 55 h 57"/>
                <a:gd name="T28" fmla="*/ 7 w 17"/>
                <a:gd name="T29" fmla="*/ 57 h 57"/>
                <a:gd name="T30" fmla="*/ 7 w 17"/>
                <a:gd name="T31" fmla="*/ 57 h 57"/>
                <a:gd name="T32" fmla="*/ 6 w 17"/>
                <a:gd name="T3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57">
                  <a:moveTo>
                    <a:pt x="6" y="57"/>
                  </a:moveTo>
                  <a:cubicBezTo>
                    <a:pt x="5" y="57"/>
                    <a:pt x="4" y="55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6"/>
                    <a:pt x="8" y="57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7"/>
                    <a:pt x="6" y="57"/>
                    <a:pt x="6" y="5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692"/>
            <p:cNvSpPr/>
            <p:nvPr/>
          </p:nvSpPr>
          <p:spPr bwMode="auto">
            <a:xfrm rot="964014">
              <a:off x="7556650" y="1485954"/>
              <a:ext cx="493243" cy="455108"/>
            </a:xfrm>
            <a:custGeom>
              <a:avLst/>
              <a:gdLst>
                <a:gd name="T0" fmla="*/ 66 w 95"/>
                <a:gd name="T1" fmla="*/ 0 h 86"/>
                <a:gd name="T2" fmla="*/ 11 w 95"/>
                <a:gd name="T3" fmla="*/ 55 h 86"/>
                <a:gd name="T4" fmla="*/ 3 w 95"/>
                <a:gd name="T5" fmla="*/ 86 h 86"/>
                <a:gd name="T6" fmla="*/ 34 w 95"/>
                <a:gd name="T7" fmla="*/ 75 h 86"/>
                <a:gd name="T8" fmla="*/ 46 w 95"/>
                <a:gd name="T9" fmla="*/ 53 h 86"/>
                <a:gd name="T10" fmla="*/ 95 w 95"/>
                <a:gd name="T11" fmla="*/ 8 h 86"/>
                <a:gd name="T12" fmla="*/ 66 w 95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86">
                  <a:moveTo>
                    <a:pt x="66" y="0"/>
                  </a:moveTo>
                  <a:cubicBezTo>
                    <a:pt x="66" y="0"/>
                    <a:pt x="21" y="42"/>
                    <a:pt x="11" y="55"/>
                  </a:cubicBezTo>
                  <a:cubicBezTo>
                    <a:pt x="1" y="68"/>
                    <a:pt x="0" y="81"/>
                    <a:pt x="3" y="86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5" y="8"/>
                    <a:pt x="67" y="0"/>
                    <a:pt x="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694"/>
            <p:cNvSpPr/>
            <p:nvPr/>
          </p:nvSpPr>
          <p:spPr bwMode="auto">
            <a:xfrm rot="964014">
              <a:off x="8180992" y="2076675"/>
              <a:ext cx="87687" cy="473043"/>
            </a:xfrm>
            <a:custGeom>
              <a:avLst/>
              <a:gdLst>
                <a:gd name="T0" fmla="*/ 13 w 17"/>
                <a:gd name="T1" fmla="*/ 87 h 89"/>
                <a:gd name="T2" fmla="*/ 0 w 17"/>
                <a:gd name="T3" fmla="*/ 2 h 89"/>
                <a:gd name="T4" fmla="*/ 0 w 17"/>
                <a:gd name="T5" fmla="*/ 2 h 89"/>
                <a:gd name="T6" fmla="*/ 0 w 17"/>
                <a:gd name="T7" fmla="*/ 2 h 89"/>
                <a:gd name="T8" fmla="*/ 1 w 17"/>
                <a:gd name="T9" fmla="*/ 0 h 89"/>
                <a:gd name="T10" fmla="*/ 1 w 17"/>
                <a:gd name="T11" fmla="*/ 0 h 89"/>
                <a:gd name="T12" fmla="*/ 4 w 17"/>
                <a:gd name="T13" fmla="*/ 2 h 89"/>
                <a:gd name="T14" fmla="*/ 4 w 17"/>
                <a:gd name="T15" fmla="*/ 2 h 89"/>
                <a:gd name="T16" fmla="*/ 10 w 17"/>
                <a:gd name="T17" fmla="*/ 43 h 89"/>
                <a:gd name="T18" fmla="*/ 10 w 17"/>
                <a:gd name="T19" fmla="*/ 43 h 89"/>
                <a:gd name="T20" fmla="*/ 16 w 17"/>
                <a:gd name="T21" fmla="*/ 86 h 89"/>
                <a:gd name="T22" fmla="*/ 16 w 17"/>
                <a:gd name="T23" fmla="*/ 86 h 89"/>
                <a:gd name="T24" fmla="*/ 15 w 17"/>
                <a:gd name="T25" fmla="*/ 89 h 89"/>
                <a:gd name="T26" fmla="*/ 15 w 17"/>
                <a:gd name="T27" fmla="*/ 89 h 89"/>
                <a:gd name="T28" fmla="*/ 15 w 17"/>
                <a:gd name="T29" fmla="*/ 89 h 89"/>
                <a:gd name="T30" fmla="*/ 15 w 17"/>
                <a:gd name="T31" fmla="*/ 89 h 89"/>
                <a:gd name="T32" fmla="*/ 13 w 17"/>
                <a:gd name="T33" fmla="*/ 8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89">
                  <a:moveTo>
                    <a:pt x="13" y="87"/>
                  </a:moveTo>
                  <a:cubicBezTo>
                    <a:pt x="11" y="8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7" y="22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3" y="64"/>
                    <a:pt x="16" y="85"/>
                    <a:pt x="16" y="86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7" y="87"/>
                    <a:pt x="16" y="88"/>
                    <a:pt x="15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4" y="89"/>
                    <a:pt x="13" y="88"/>
                    <a:pt x="13" y="87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695"/>
            <p:cNvSpPr/>
            <p:nvPr/>
          </p:nvSpPr>
          <p:spPr bwMode="auto">
            <a:xfrm rot="964014">
              <a:off x="8997834" y="1479525"/>
              <a:ext cx="898800" cy="260062"/>
            </a:xfrm>
            <a:custGeom>
              <a:avLst/>
              <a:gdLst>
                <a:gd name="T0" fmla="*/ 24 w 173"/>
                <a:gd name="T1" fmla="*/ 34 h 49"/>
                <a:gd name="T2" fmla="*/ 125 w 173"/>
                <a:gd name="T3" fmla="*/ 49 h 49"/>
                <a:gd name="T4" fmla="*/ 173 w 173"/>
                <a:gd name="T5" fmla="*/ 30 h 49"/>
                <a:gd name="T6" fmla="*/ 126 w 173"/>
                <a:gd name="T7" fmla="*/ 14 h 49"/>
                <a:gd name="T8" fmla="*/ 0 w 173"/>
                <a:gd name="T9" fmla="*/ 3 h 49"/>
                <a:gd name="T10" fmla="*/ 24 w 173"/>
                <a:gd name="T11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" h="49">
                  <a:moveTo>
                    <a:pt x="24" y="34"/>
                  </a:moveTo>
                  <a:cubicBezTo>
                    <a:pt x="24" y="34"/>
                    <a:pt x="109" y="35"/>
                    <a:pt x="125" y="49"/>
                  </a:cubicBezTo>
                  <a:cubicBezTo>
                    <a:pt x="173" y="30"/>
                    <a:pt x="173" y="30"/>
                    <a:pt x="173" y="30"/>
                  </a:cubicBezTo>
                  <a:cubicBezTo>
                    <a:pt x="173" y="30"/>
                    <a:pt x="159" y="21"/>
                    <a:pt x="126" y="14"/>
                  </a:cubicBezTo>
                  <a:cubicBezTo>
                    <a:pt x="93" y="7"/>
                    <a:pt x="32" y="0"/>
                    <a:pt x="0" y="3"/>
                  </a:cubicBezTo>
                  <a:lnTo>
                    <a:pt x="24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696"/>
            <p:cNvSpPr/>
            <p:nvPr/>
          </p:nvSpPr>
          <p:spPr bwMode="auto">
            <a:xfrm rot="964014">
              <a:off x="8752629" y="1838965"/>
              <a:ext cx="170991" cy="174869"/>
            </a:xfrm>
            <a:custGeom>
              <a:avLst/>
              <a:gdLst>
                <a:gd name="T0" fmla="*/ 5 w 33"/>
                <a:gd name="T1" fmla="*/ 29 h 33"/>
                <a:gd name="T2" fmla="*/ 16 w 33"/>
                <a:gd name="T3" fmla="*/ 2 h 33"/>
                <a:gd name="T4" fmla="*/ 16 w 33"/>
                <a:gd name="T5" fmla="*/ 33 h 33"/>
                <a:gd name="T6" fmla="*/ 5 w 33"/>
                <a:gd name="T7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5" y="29"/>
                  </a:moveTo>
                  <a:cubicBezTo>
                    <a:pt x="5" y="29"/>
                    <a:pt x="0" y="0"/>
                    <a:pt x="16" y="2"/>
                  </a:cubicBezTo>
                  <a:cubicBezTo>
                    <a:pt x="33" y="3"/>
                    <a:pt x="23" y="26"/>
                    <a:pt x="16" y="33"/>
                  </a:cubicBezTo>
                  <a:lnTo>
                    <a:pt x="5" y="29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697"/>
            <p:cNvSpPr>
              <a:spLocks noEditPoints="1"/>
            </p:cNvSpPr>
            <p:nvPr/>
          </p:nvSpPr>
          <p:spPr bwMode="auto">
            <a:xfrm rot="964014">
              <a:off x="8760895" y="1831317"/>
              <a:ext cx="131531" cy="190563"/>
            </a:xfrm>
            <a:custGeom>
              <a:avLst/>
              <a:gdLst>
                <a:gd name="T0" fmla="*/ 13 w 25"/>
                <a:gd name="T1" fmla="*/ 36 h 36"/>
                <a:gd name="T2" fmla="*/ 2 w 25"/>
                <a:gd name="T3" fmla="*/ 32 h 36"/>
                <a:gd name="T4" fmla="*/ 3 w 25"/>
                <a:gd name="T5" fmla="*/ 30 h 36"/>
                <a:gd name="T6" fmla="*/ 5 w 25"/>
                <a:gd name="T7" fmla="*/ 30 h 36"/>
                <a:gd name="T8" fmla="*/ 3 w 25"/>
                <a:gd name="T9" fmla="*/ 30 h 36"/>
                <a:gd name="T10" fmla="*/ 2 w 25"/>
                <a:gd name="T11" fmla="*/ 32 h 36"/>
                <a:gd name="T12" fmla="*/ 1 w 25"/>
                <a:gd name="T13" fmla="*/ 31 h 36"/>
                <a:gd name="T14" fmla="*/ 1 w 25"/>
                <a:gd name="T15" fmla="*/ 31 h 36"/>
                <a:gd name="T16" fmla="*/ 0 w 25"/>
                <a:gd name="T17" fmla="*/ 21 h 36"/>
                <a:gd name="T18" fmla="*/ 0 w 25"/>
                <a:gd name="T19" fmla="*/ 21 h 36"/>
                <a:gd name="T20" fmla="*/ 2 w 25"/>
                <a:gd name="T21" fmla="*/ 8 h 36"/>
                <a:gd name="T22" fmla="*/ 2 w 25"/>
                <a:gd name="T23" fmla="*/ 8 h 36"/>
                <a:gd name="T24" fmla="*/ 13 w 25"/>
                <a:gd name="T25" fmla="*/ 0 h 36"/>
                <a:gd name="T26" fmla="*/ 13 w 25"/>
                <a:gd name="T27" fmla="*/ 0 h 36"/>
                <a:gd name="T28" fmla="*/ 14 w 25"/>
                <a:gd name="T29" fmla="*/ 1 h 36"/>
                <a:gd name="T30" fmla="*/ 14 w 25"/>
                <a:gd name="T31" fmla="*/ 1 h 36"/>
                <a:gd name="T32" fmla="*/ 25 w 25"/>
                <a:gd name="T33" fmla="*/ 12 h 36"/>
                <a:gd name="T34" fmla="*/ 25 w 25"/>
                <a:gd name="T35" fmla="*/ 12 h 36"/>
                <a:gd name="T36" fmla="*/ 15 w 25"/>
                <a:gd name="T37" fmla="*/ 35 h 36"/>
                <a:gd name="T38" fmla="*/ 15 w 25"/>
                <a:gd name="T39" fmla="*/ 35 h 36"/>
                <a:gd name="T40" fmla="*/ 14 w 25"/>
                <a:gd name="T41" fmla="*/ 36 h 36"/>
                <a:gd name="T42" fmla="*/ 14 w 25"/>
                <a:gd name="T43" fmla="*/ 36 h 36"/>
                <a:gd name="T44" fmla="*/ 13 w 25"/>
                <a:gd name="T45" fmla="*/ 36 h 36"/>
                <a:gd name="T46" fmla="*/ 13 w 25"/>
                <a:gd name="T47" fmla="*/ 31 h 36"/>
                <a:gd name="T48" fmla="*/ 21 w 25"/>
                <a:gd name="T49" fmla="*/ 12 h 36"/>
                <a:gd name="T50" fmla="*/ 21 w 25"/>
                <a:gd name="T51" fmla="*/ 12 h 36"/>
                <a:gd name="T52" fmla="*/ 13 w 25"/>
                <a:gd name="T53" fmla="*/ 5 h 36"/>
                <a:gd name="T54" fmla="*/ 13 w 25"/>
                <a:gd name="T55" fmla="*/ 5 h 36"/>
                <a:gd name="T56" fmla="*/ 13 w 25"/>
                <a:gd name="T57" fmla="*/ 4 h 36"/>
                <a:gd name="T58" fmla="*/ 13 w 25"/>
                <a:gd name="T59" fmla="*/ 4 h 36"/>
                <a:gd name="T60" fmla="*/ 6 w 25"/>
                <a:gd name="T61" fmla="*/ 10 h 36"/>
                <a:gd name="T62" fmla="*/ 6 w 25"/>
                <a:gd name="T63" fmla="*/ 10 h 36"/>
                <a:gd name="T64" fmla="*/ 4 w 25"/>
                <a:gd name="T65" fmla="*/ 21 h 36"/>
                <a:gd name="T66" fmla="*/ 4 w 25"/>
                <a:gd name="T67" fmla="*/ 21 h 36"/>
                <a:gd name="T68" fmla="*/ 5 w 25"/>
                <a:gd name="T69" fmla="*/ 29 h 36"/>
                <a:gd name="T70" fmla="*/ 5 w 25"/>
                <a:gd name="T71" fmla="*/ 29 h 36"/>
                <a:gd name="T72" fmla="*/ 13 w 25"/>
                <a:gd name="T73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36">
                  <a:moveTo>
                    <a:pt x="13" y="36"/>
                  </a:moveTo>
                  <a:cubicBezTo>
                    <a:pt x="2" y="32"/>
                    <a:pt x="2" y="32"/>
                    <a:pt x="2" y="32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1" y="32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0" y="27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7"/>
                    <a:pt x="1" y="12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4"/>
                    <a:pt x="7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22" y="1"/>
                    <a:pt x="25" y="7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21"/>
                    <a:pt x="20" y="31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6"/>
                    <a:pt x="13" y="36"/>
                    <a:pt x="13" y="36"/>
                  </a:cubicBezTo>
                  <a:close/>
                  <a:moveTo>
                    <a:pt x="13" y="31"/>
                  </a:moveTo>
                  <a:cubicBezTo>
                    <a:pt x="17" y="27"/>
                    <a:pt x="21" y="19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8"/>
                    <a:pt x="20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9" y="5"/>
                    <a:pt x="8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3"/>
                    <a:pt x="4" y="17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5"/>
                    <a:pt x="5" y="27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3" y="31"/>
                    <a:pt x="13" y="31"/>
                    <a:pt x="13" y="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698"/>
            <p:cNvSpPr/>
            <p:nvPr/>
          </p:nvSpPr>
          <p:spPr bwMode="auto">
            <a:xfrm rot="964014">
              <a:off x="8586990" y="1780864"/>
              <a:ext cx="175375" cy="206256"/>
            </a:xfrm>
            <a:custGeom>
              <a:avLst/>
              <a:gdLst>
                <a:gd name="T0" fmla="*/ 24 w 34"/>
                <a:gd name="T1" fmla="*/ 39 h 39"/>
                <a:gd name="T2" fmla="*/ 11 w 34"/>
                <a:gd name="T3" fmla="*/ 12 h 39"/>
                <a:gd name="T4" fmla="*/ 33 w 34"/>
                <a:gd name="T5" fmla="*/ 33 h 39"/>
                <a:gd name="T6" fmla="*/ 24 w 34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9">
                  <a:moveTo>
                    <a:pt x="24" y="39"/>
                  </a:moveTo>
                  <a:cubicBezTo>
                    <a:pt x="24" y="39"/>
                    <a:pt x="0" y="21"/>
                    <a:pt x="11" y="12"/>
                  </a:cubicBezTo>
                  <a:cubicBezTo>
                    <a:pt x="25" y="0"/>
                    <a:pt x="34" y="24"/>
                    <a:pt x="33" y="33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699"/>
            <p:cNvSpPr>
              <a:spLocks noEditPoints="1"/>
            </p:cNvSpPr>
            <p:nvPr/>
          </p:nvSpPr>
          <p:spPr bwMode="auto">
            <a:xfrm rot="964014">
              <a:off x="8610171" y="1822867"/>
              <a:ext cx="149070" cy="179352"/>
            </a:xfrm>
            <a:custGeom>
              <a:avLst/>
              <a:gdLst>
                <a:gd name="T0" fmla="*/ 16 w 29"/>
                <a:gd name="T1" fmla="*/ 33 h 34"/>
                <a:gd name="T2" fmla="*/ 0 w 29"/>
                <a:gd name="T3" fmla="*/ 11 h 34"/>
                <a:gd name="T4" fmla="*/ 0 w 29"/>
                <a:gd name="T5" fmla="*/ 11 h 34"/>
                <a:gd name="T6" fmla="*/ 4 w 29"/>
                <a:gd name="T7" fmla="*/ 3 h 34"/>
                <a:gd name="T8" fmla="*/ 4 w 29"/>
                <a:gd name="T9" fmla="*/ 3 h 34"/>
                <a:gd name="T10" fmla="*/ 12 w 29"/>
                <a:gd name="T11" fmla="*/ 0 h 34"/>
                <a:gd name="T12" fmla="*/ 12 w 29"/>
                <a:gd name="T13" fmla="*/ 0 h 34"/>
                <a:gd name="T14" fmla="*/ 25 w 29"/>
                <a:gd name="T15" fmla="*/ 10 h 34"/>
                <a:gd name="T16" fmla="*/ 25 w 29"/>
                <a:gd name="T17" fmla="*/ 10 h 34"/>
                <a:gd name="T18" fmla="*/ 29 w 29"/>
                <a:gd name="T19" fmla="*/ 26 h 34"/>
                <a:gd name="T20" fmla="*/ 29 w 29"/>
                <a:gd name="T21" fmla="*/ 26 h 34"/>
                <a:gd name="T22" fmla="*/ 29 w 29"/>
                <a:gd name="T23" fmla="*/ 26 h 34"/>
                <a:gd name="T24" fmla="*/ 29 w 29"/>
                <a:gd name="T25" fmla="*/ 26 h 34"/>
                <a:gd name="T26" fmla="*/ 28 w 29"/>
                <a:gd name="T27" fmla="*/ 28 h 34"/>
                <a:gd name="T28" fmla="*/ 28 w 29"/>
                <a:gd name="T29" fmla="*/ 28 h 34"/>
                <a:gd name="T30" fmla="*/ 18 w 29"/>
                <a:gd name="T31" fmla="*/ 34 h 34"/>
                <a:gd name="T32" fmla="*/ 18 w 29"/>
                <a:gd name="T33" fmla="*/ 34 h 34"/>
                <a:gd name="T34" fmla="*/ 18 w 29"/>
                <a:gd name="T35" fmla="*/ 34 h 34"/>
                <a:gd name="T36" fmla="*/ 16 w 29"/>
                <a:gd name="T37" fmla="*/ 33 h 34"/>
                <a:gd name="T38" fmla="*/ 18 w 29"/>
                <a:gd name="T39" fmla="*/ 32 h 34"/>
                <a:gd name="T40" fmla="*/ 19 w 29"/>
                <a:gd name="T41" fmla="*/ 30 h 34"/>
                <a:gd name="T42" fmla="*/ 18 w 29"/>
                <a:gd name="T43" fmla="*/ 32 h 34"/>
                <a:gd name="T44" fmla="*/ 12 w 29"/>
                <a:gd name="T45" fmla="*/ 4 h 34"/>
                <a:gd name="T46" fmla="*/ 7 w 29"/>
                <a:gd name="T47" fmla="*/ 6 h 34"/>
                <a:gd name="T48" fmla="*/ 7 w 29"/>
                <a:gd name="T49" fmla="*/ 6 h 34"/>
                <a:gd name="T50" fmla="*/ 4 w 29"/>
                <a:gd name="T51" fmla="*/ 11 h 34"/>
                <a:gd name="T52" fmla="*/ 4 w 29"/>
                <a:gd name="T53" fmla="*/ 11 h 34"/>
                <a:gd name="T54" fmla="*/ 11 w 29"/>
                <a:gd name="T55" fmla="*/ 24 h 34"/>
                <a:gd name="T56" fmla="*/ 11 w 29"/>
                <a:gd name="T57" fmla="*/ 24 h 34"/>
                <a:gd name="T58" fmla="*/ 18 w 29"/>
                <a:gd name="T59" fmla="*/ 29 h 34"/>
                <a:gd name="T60" fmla="*/ 18 w 29"/>
                <a:gd name="T61" fmla="*/ 29 h 34"/>
                <a:gd name="T62" fmla="*/ 25 w 29"/>
                <a:gd name="T63" fmla="*/ 25 h 34"/>
                <a:gd name="T64" fmla="*/ 21 w 29"/>
                <a:gd name="T65" fmla="*/ 12 h 34"/>
                <a:gd name="T66" fmla="*/ 21 w 29"/>
                <a:gd name="T67" fmla="*/ 12 h 34"/>
                <a:gd name="T68" fmla="*/ 12 w 29"/>
                <a:gd name="T69" fmla="*/ 4 h 34"/>
                <a:gd name="T70" fmla="*/ 12 w 29"/>
                <a:gd name="T71" fmla="*/ 4 h 34"/>
                <a:gd name="T72" fmla="*/ 12 w 29"/>
                <a:gd name="T73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4">
                  <a:moveTo>
                    <a:pt x="16" y="33"/>
                  </a:moveTo>
                  <a:cubicBezTo>
                    <a:pt x="16" y="33"/>
                    <a:pt x="1" y="2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8" y="0"/>
                    <a:pt x="22" y="5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8" y="15"/>
                    <a:pt x="29" y="22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7"/>
                    <a:pt x="29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7" y="34"/>
                    <a:pt x="17" y="34"/>
                    <a:pt x="16" y="33"/>
                  </a:cubicBezTo>
                  <a:close/>
                  <a:moveTo>
                    <a:pt x="18" y="32"/>
                  </a:moveTo>
                  <a:cubicBezTo>
                    <a:pt x="19" y="30"/>
                    <a:pt x="19" y="30"/>
                    <a:pt x="19" y="30"/>
                  </a:cubicBezTo>
                  <a:cubicBezTo>
                    <a:pt x="18" y="32"/>
                    <a:pt x="18" y="32"/>
                    <a:pt x="18" y="32"/>
                  </a:cubicBezTo>
                  <a:close/>
                  <a:moveTo>
                    <a:pt x="12" y="4"/>
                  </a:moveTo>
                  <a:cubicBezTo>
                    <a:pt x="11" y="4"/>
                    <a:pt x="9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8"/>
                    <a:pt x="4" y="9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5"/>
                    <a:pt x="8" y="20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4" y="26"/>
                    <a:pt x="16" y="28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2"/>
                    <a:pt x="24" y="16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9" y="7"/>
                    <a:pt x="16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700"/>
            <p:cNvSpPr/>
            <p:nvPr/>
          </p:nvSpPr>
          <p:spPr bwMode="auto">
            <a:xfrm rot="964014">
              <a:off x="8498179" y="1898664"/>
              <a:ext cx="170991" cy="174869"/>
            </a:xfrm>
            <a:custGeom>
              <a:avLst/>
              <a:gdLst>
                <a:gd name="T0" fmla="*/ 30 w 33"/>
                <a:gd name="T1" fmla="*/ 28 h 33"/>
                <a:gd name="T2" fmla="*/ 2 w 33"/>
                <a:gd name="T3" fmla="*/ 18 h 33"/>
                <a:gd name="T4" fmla="*/ 33 w 33"/>
                <a:gd name="T5" fmla="*/ 17 h 33"/>
                <a:gd name="T6" fmla="*/ 30 w 33"/>
                <a:gd name="T7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30" y="28"/>
                  </a:moveTo>
                  <a:cubicBezTo>
                    <a:pt x="30" y="28"/>
                    <a:pt x="0" y="33"/>
                    <a:pt x="2" y="18"/>
                  </a:cubicBezTo>
                  <a:cubicBezTo>
                    <a:pt x="3" y="0"/>
                    <a:pt x="26" y="10"/>
                    <a:pt x="33" y="17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701"/>
            <p:cNvSpPr>
              <a:spLocks noEditPoints="1"/>
            </p:cNvSpPr>
            <p:nvPr/>
          </p:nvSpPr>
          <p:spPr bwMode="auto">
            <a:xfrm rot="964014">
              <a:off x="8488767" y="1929961"/>
              <a:ext cx="186337" cy="132273"/>
            </a:xfrm>
            <a:custGeom>
              <a:avLst/>
              <a:gdLst>
                <a:gd name="T0" fmla="*/ 8 w 36"/>
                <a:gd name="T1" fmla="*/ 23 h 25"/>
                <a:gd name="T2" fmla="*/ 1 w 36"/>
                <a:gd name="T3" fmla="*/ 12 h 25"/>
                <a:gd name="T4" fmla="*/ 1 w 36"/>
                <a:gd name="T5" fmla="*/ 12 h 25"/>
                <a:gd name="T6" fmla="*/ 1 w 36"/>
                <a:gd name="T7" fmla="*/ 11 h 25"/>
                <a:gd name="T8" fmla="*/ 1 w 36"/>
                <a:gd name="T9" fmla="*/ 11 h 25"/>
                <a:gd name="T10" fmla="*/ 12 w 36"/>
                <a:gd name="T11" fmla="*/ 0 h 25"/>
                <a:gd name="T12" fmla="*/ 12 w 36"/>
                <a:gd name="T13" fmla="*/ 0 h 25"/>
                <a:gd name="T14" fmla="*/ 35 w 36"/>
                <a:gd name="T15" fmla="*/ 10 h 25"/>
                <a:gd name="T16" fmla="*/ 35 w 36"/>
                <a:gd name="T17" fmla="*/ 10 h 25"/>
                <a:gd name="T18" fmla="*/ 36 w 36"/>
                <a:gd name="T19" fmla="*/ 12 h 25"/>
                <a:gd name="T20" fmla="*/ 36 w 36"/>
                <a:gd name="T21" fmla="*/ 12 h 25"/>
                <a:gd name="T22" fmla="*/ 32 w 36"/>
                <a:gd name="T23" fmla="*/ 23 h 25"/>
                <a:gd name="T24" fmla="*/ 31 w 36"/>
                <a:gd name="T25" fmla="*/ 24 h 25"/>
                <a:gd name="T26" fmla="*/ 31 w 36"/>
                <a:gd name="T27" fmla="*/ 24 h 25"/>
                <a:gd name="T28" fmla="*/ 21 w 36"/>
                <a:gd name="T29" fmla="*/ 25 h 25"/>
                <a:gd name="T30" fmla="*/ 21 w 36"/>
                <a:gd name="T31" fmla="*/ 25 h 25"/>
                <a:gd name="T32" fmla="*/ 8 w 36"/>
                <a:gd name="T33" fmla="*/ 23 h 25"/>
                <a:gd name="T34" fmla="*/ 12 w 36"/>
                <a:gd name="T35" fmla="*/ 4 h 25"/>
                <a:gd name="T36" fmla="*/ 5 w 36"/>
                <a:gd name="T37" fmla="*/ 12 h 25"/>
                <a:gd name="T38" fmla="*/ 5 w 36"/>
                <a:gd name="T39" fmla="*/ 12 h 25"/>
                <a:gd name="T40" fmla="*/ 5 w 36"/>
                <a:gd name="T41" fmla="*/ 12 h 25"/>
                <a:gd name="T42" fmla="*/ 5 w 36"/>
                <a:gd name="T43" fmla="*/ 12 h 25"/>
                <a:gd name="T44" fmla="*/ 10 w 36"/>
                <a:gd name="T45" fmla="*/ 19 h 25"/>
                <a:gd name="T46" fmla="*/ 10 w 36"/>
                <a:gd name="T47" fmla="*/ 19 h 25"/>
                <a:gd name="T48" fmla="*/ 21 w 36"/>
                <a:gd name="T49" fmla="*/ 21 h 25"/>
                <a:gd name="T50" fmla="*/ 21 w 36"/>
                <a:gd name="T51" fmla="*/ 21 h 25"/>
                <a:gd name="T52" fmla="*/ 29 w 36"/>
                <a:gd name="T53" fmla="*/ 20 h 25"/>
                <a:gd name="T54" fmla="*/ 29 w 36"/>
                <a:gd name="T55" fmla="*/ 20 h 25"/>
                <a:gd name="T56" fmla="*/ 31 w 36"/>
                <a:gd name="T57" fmla="*/ 12 h 25"/>
                <a:gd name="T58" fmla="*/ 13 w 36"/>
                <a:gd name="T59" fmla="*/ 4 h 25"/>
                <a:gd name="T60" fmla="*/ 13 w 36"/>
                <a:gd name="T61" fmla="*/ 4 h 25"/>
                <a:gd name="T62" fmla="*/ 12 w 36"/>
                <a:gd name="T6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25">
                  <a:moveTo>
                    <a:pt x="8" y="23"/>
                  </a:moveTo>
                  <a:cubicBezTo>
                    <a:pt x="4" y="21"/>
                    <a:pt x="0" y="18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3"/>
                    <a:pt x="7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1" y="0"/>
                    <a:pt x="31" y="5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6" y="11"/>
                    <a:pt x="36" y="11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27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7" y="25"/>
                    <a:pt x="12" y="24"/>
                    <a:pt x="8" y="23"/>
                  </a:cubicBezTo>
                  <a:close/>
                  <a:moveTo>
                    <a:pt x="12" y="4"/>
                  </a:moveTo>
                  <a:cubicBezTo>
                    <a:pt x="8" y="4"/>
                    <a:pt x="5" y="5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6"/>
                    <a:pt x="6" y="18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3" y="20"/>
                    <a:pt x="18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5" y="21"/>
                    <a:pt x="27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27" y="8"/>
                    <a:pt x="19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702"/>
            <p:cNvSpPr/>
            <p:nvPr/>
          </p:nvSpPr>
          <p:spPr bwMode="auto">
            <a:xfrm rot="964014">
              <a:off x="8438651" y="2067916"/>
              <a:ext cx="201682" cy="174869"/>
            </a:xfrm>
            <a:custGeom>
              <a:avLst/>
              <a:gdLst>
                <a:gd name="T0" fmla="*/ 39 w 39"/>
                <a:gd name="T1" fmla="*/ 10 h 33"/>
                <a:gd name="T2" fmla="*/ 12 w 39"/>
                <a:gd name="T3" fmla="*/ 22 h 33"/>
                <a:gd name="T4" fmla="*/ 33 w 39"/>
                <a:gd name="T5" fmla="*/ 0 h 33"/>
                <a:gd name="T6" fmla="*/ 39 w 39"/>
                <a:gd name="T7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39" y="10"/>
                  </a:moveTo>
                  <a:cubicBezTo>
                    <a:pt x="39" y="10"/>
                    <a:pt x="21" y="33"/>
                    <a:pt x="12" y="22"/>
                  </a:cubicBezTo>
                  <a:cubicBezTo>
                    <a:pt x="0" y="9"/>
                    <a:pt x="24" y="0"/>
                    <a:pt x="33" y="0"/>
                  </a:cubicBezTo>
                  <a:lnTo>
                    <a:pt x="39" y="1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703"/>
            <p:cNvSpPr>
              <a:spLocks noEditPoints="1"/>
            </p:cNvSpPr>
            <p:nvPr/>
          </p:nvSpPr>
          <p:spPr bwMode="auto">
            <a:xfrm rot="964014">
              <a:off x="8478721" y="2063909"/>
              <a:ext cx="177568" cy="154692"/>
            </a:xfrm>
            <a:custGeom>
              <a:avLst/>
              <a:gdLst>
                <a:gd name="T0" fmla="*/ 3 w 34"/>
                <a:gd name="T1" fmla="*/ 25 h 29"/>
                <a:gd name="T2" fmla="*/ 0 w 34"/>
                <a:gd name="T3" fmla="*/ 17 h 29"/>
                <a:gd name="T4" fmla="*/ 0 w 34"/>
                <a:gd name="T5" fmla="*/ 17 h 29"/>
                <a:gd name="T6" fmla="*/ 10 w 34"/>
                <a:gd name="T7" fmla="*/ 4 h 29"/>
                <a:gd name="T8" fmla="*/ 10 w 34"/>
                <a:gd name="T9" fmla="*/ 4 h 29"/>
                <a:gd name="T10" fmla="*/ 26 w 34"/>
                <a:gd name="T11" fmla="*/ 0 h 29"/>
                <a:gd name="T12" fmla="*/ 26 w 34"/>
                <a:gd name="T13" fmla="*/ 0 h 29"/>
                <a:gd name="T14" fmla="*/ 27 w 34"/>
                <a:gd name="T15" fmla="*/ 0 h 29"/>
                <a:gd name="T16" fmla="*/ 27 w 34"/>
                <a:gd name="T17" fmla="*/ 0 h 29"/>
                <a:gd name="T18" fmla="*/ 28 w 34"/>
                <a:gd name="T19" fmla="*/ 1 h 29"/>
                <a:gd name="T20" fmla="*/ 28 w 34"/>
                <a:gd name="T21" fmla="*/ 1 h 29"/>
                <a:gd name="T22" fmla="*/ 34 w 34"/>
                <a:gd name="T23" fmla="*/ 11 h 29"/>
                <a:gd name="T24" fmla="*/ 32 w 34"/>
                <a:gd name="T25" fmla="*/ 12 h 29"/>
                <a:gd name="T26" fmla="*/ 34 w 34"/>
                <a:gd name="T27" fmla="*/ 11 h 29"/>
                <a:gd name="T28" fmla="*/ 33 w 34"/>
                <a:gd name="T29" fmla="*/ 13 h 29"/>
                <a:gd name="T30" fmla="*/ 33 w 34"/>
                <a:gd name="T31" fmla="*/ 13 h 29"/>
                <a:gd name="T32" fmla="*/ 11 w 34"/>
                <a:gd name="T33" fmla="*/ 29 h 29"/>
                <a:gd name="T34" fmla="*/ 11 w 34"/>
                <a:gd name="T35" fmla="*/ 29 h 29"/>
                <a:gd name="T36" fmla="*/ 11 w 34"/>
                <a:gd name="T37" fmla="*/ 29 h 29"/>
                <a:gd name="T38" fmla="*/ 11 w 34"/>
                <a:gd name="T39" fmla="*/ 29 h 29"/>
                <a:gd name="T40" fmla="*/ 3 w 34"/>
                <a:gd name="T41" fmla="*/ 25 h 29"/>
                <a:gd name="T42" fmla="*/ 12 w 34"/>
                <a:gd name="T43" fmla="*/ 8 h 29"/>
                <a:gd name="T44" fmla="*/ 4 w 34"/>
                <a:gd name="T45" fmla="*/ 17 h 29"/>
                <a:gd name="T46" fmla="*/ 4 w 34"/>
                <a:gd name="T47" fmla="*/ 17 h 29"/>
                <a:gd name="T48" fmla="*/ 6 w 34"/>
                <a:gd name="T49" fmla="*/ 22 h 29"/>
                <a:gd name="T50" fmla="*/ 6 w 34"/>
                <a:gd name="T51" fmla="*/ 22 h 29"/>
                <a:gd name="T52" fmla="*/ 11 w 34"/>
                <a:gd name="T53" fmla="*/ 25 h 29"/>
                <a:gd name="T54" fmla="*/ 11 w 34"/>
                <a:gd name="T55" fmla="*/ 25 h 29"/>
                <a:gd name="T56" fmla="*/ 24 w 34"/>
                <a:gd name="T57" fmla="*/ 18 h 29"/>
                <a:gd name="T58" fmla="*/ 24 w 34"/>
                <a:gd name="T59" fmla="*/ 18 h 29"/>
                <a:gd name="T60" fmla="*/ 29 w 34"/>
                <a:gd name="T61" fmla="*/ 11 h 29"/>
                <a:gd name="T62" fmla="*/ 29 w 34"/>
                <a:gd name="T63" fmla="*/ 11 h 29"/>
                <a:gd name="T64" fmla="*/ 25 w 34"/>
                <a:gd name="T65" fmla="*/ 4 h 29"/>
                <a:gd name="T66" fmla="*/ 12 w 34"/>
                <a:gd name="T67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29">
                  <a:moveTo>
                    <a:pt x="3" y="25"/>
                  </a:moveTo>
                  <a:cubicBezTo>
                    <a:pt x="1" y="22"/>
                    <a:pt x="0" y="20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1"/>
                    <a:pt x="5" y="7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1"/>
                    <a:pt x="22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8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2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22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9"/>
                    <a:pt x="5" y="28"/>
                    <a:pt x="3" y="25"/>
                  </a:cubicBezTo>
                  <a:close/>
                  <a:moveTo>
                    <a:pt x="12" y="8"/>
                  </a:moveTo>
                  <a:cubicBezTo>
                    <a:pt x="7" y="10"/>
                    <a:pt x="3" y="1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8"/>
                    <a:pt x="4" y="20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4"/>
                    <a:pt x="9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5" y="25"/>
                    <a:pt x="20" y="22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5"/>
                    <a:pt x="28" y="13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2" y="4"/>
                    <a:pt x="16" y="5"/>
                    <a:pt x="12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704"/>
            <p:cNvSpPr/>
            <p:nvPr/>
          </p:nvSpPr>
          <p:spPr bwMode="auto">
            <a:xfrm rot="964014">
              <a:off x="8551576" y="2156995"/>
              <a:ext cx="173184" cy="174869"/>
            </a:xfrm>
            <a:custGeom>
              <a:avLst/>
              <a:gdLst>
                <a:gd name="T0" fmla="*/ 28 w 33"/>
                <a:gd name="T1" fmla="*/ 4 h 33"/>
                <a:gd name="T2" fmla="*/ 18 w 33"/>
                <a:gd name="T3" fmla="*/ 31 h 33"/>
                <a:gd name="T4" fmla="*/ 17 w 33"/>
                <a:gd name="T5" fmla="*/ 0 h 33"/>
                <a:gd name="T6" fmla="*/ 28 w 33"/>
                <a:gd name="T7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28" y="4"/>
                  </a:moveTo>
                  <a:cubicBezTo>
                    <a:pt x="28" y="4"/>
                    <a:pt x="33" y="33"/>
                    <a:pt x="18" y="31"/>
                  </a:cubicBezTo>
                  <a:cubicBezTo>
                    <a:pt x="0" y="30"/>
                    <a:pt x="10" y="7"/>
                    <a:pt x="17" y="0"/>
                  </a:cubicBezTo>
                  <a:lnTo>
                    <a:pt x="28" y="4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705"/>
            <p:cNvSpPr>
              <a:spLocks noEditPoints="1"/>
            </p:cNvSpPr>
            <p:nvPr/>
          </p:nvSpPr>
          <p:spPr bwMode="auto">
            <a:xfrm rot="964014">
              <a:off x="8585582" y="2149038"/>
              <a:ext cx="129340" cy="186078"/>
            </a:xfrm>
            <a:custGeom>
              <a:avLst/>
              <a:gdLst>
                <a:gd name="T0" fmla="*/ 12 w 25"/>
                <a:gd name="T1" fmla="*/ 35 h 35"/>
                <a:gd name="T2" fmla="*/ 11 w 25"/>
                <a:gd name="T3" fmla="*/ 35 h 35"/>
                <a:gd name="T4" fmla="*/ 11 w 25"/>
                <a:gd name="T5" fmla="*/ 35 h 35"/>
                <a:gd name="T6" fmla="*/ 0 w 25"/>
                <a:gd name="T7" fmla="*/ 24 h 35"/>
                <a:gd name="T8" fmla="*/ 0 w 25"/>
                <a:gd name="T9" fmla="*/ 24 h 35"/>
                <a:gd name="T10" fmla="*/ 10 w 25"/>
                <a:gd name="T11" fmla="*/ 1 h 35"/>
                <a:gd name="T12" fmla="*/ 10 w 25"/>
                <a:gd name="T13" fmla="*/ 1 h 35"/>
                <a:gd name="T14" fmla="*/ 12 w 25"/>
                <a:gd name="T15" fmla="*/ 0 h 35"/>
                <a:gd name="T16" fmla="*/ 12 w 25"/>
                <a:gd name="T17" fmla="*/ 0 h 35"/>
                <a:gd name="T18" fmla="*/ 23 w 25"/>
                <a:gd name="T19" fmla="*/ 4 h 35"/>
                <a:gd name="T20" fmla="*/ 22 w 25"/>
                <a:gd name="T21" fmla="*/ 6 h 35"/>
                <a:gd name="T22" fmla="*/ 23 w 25"/>
                <a:gd name="T23" fmla="*/ 4 h 35"/>
                <a:gd name="T24" fmla="*/ 24 w 25"/>
                <a:gd name="T25" fmla="*/ 5 h 35"/>
                <a:gd name="T26" fmla="*/ 24 w 25"/>
                <a:gd name="T27" fmla="*/ 5 h 35"/>
                <a:gd name="T28" fmla="*/ 25 w 25"/>
                <a:gd name="T29" fmla="*/ 15 h 35"/>
                <a:gd name="T30" fmla="*/ 25 w 25"/>
                <a:gd name="T31" fmla="*/ 15 h 35"/>
                <a:gd name="T32" fmla="*/ 23 w 25"/>
                <a:gd name="T33" fmla="*/ 28 h 35"/>
                <a:gd name="T34" fmla="*/ 23 w 25"/>
                <a:gd name="T35" fmla="*/ 28 h 35"/>
                <a:gd name="T36" fmla="*/ 13 w 25"/>
                <a:gd name="T37" fmla="*/ 35 h 35"/>
                <a:gd name="T38" fmla="*/ 13 w 25"/>
                <a:gd name="T39" fmla="*/ 35 h 35"/>
                <a:gd name="T40" fmla="*/ 12 w 25"/>
                <a:gd name="T41" fmla="*/ 35 h 35"/>
                <a:gd name="T42" fmla="*/ 4 w 25"/>
                <a:gd name="T43" fmla="*/ 24 h 35"/>
                <a:gd name="T44" fmla="*/ 12 w 25"/>
                <a:gd name="T45" fmla="*/ 31 h 35"/>
                <a:gd name="T46" fmla="*/ 12 w 25"/>
                <a:gd name="T47" fmla="*/ 31 h 35"/>
                <a:gd name="T48" fmla="*/ 12 w 25"/>
                <a:gd name="T49" fmla="*/ 31 h 35"/>
                <a:gd name="T50" fmla="*/ 12 w 25"/>
                <a:gd name="T51" fmla="*/ 31 h 35"/>
                <a:gd name="T52" fmla="*/ 19 w 25"/>
                <a:gd name="T53" fmla="*/ 26 h 35"/>
                <a:gd name="T54" fmla="*/ 19 w 25"/>
                <a:gd name="T55" fmla="*/ 26 h 35"/>
                <a:gd name="T56" fmla="*/ 21 w 25"/>
                <a:gd name="T57" fmla="*/ 15 h 35"/>
                <a:gd name="T58" fmla="*/ 21 w 25"/>
                <a:gd name="T59" fmla="*/ 15 h 35"/>
                <a:gd name="T60" fmla="*/ 20 w 25"/>
                <a:gd name="T61" fmla="*/ 7 h 35"/>
                <a:gd name="T62" fmla="*/ 20 w 25"/>
                <a:gd name="T63" fmla="*/ 7 h 35"/>
                <a:gd name="T64" fmla="*/ 12 w 25"/>
                <a:gd name="T65" fmla="*/ 5 h 35"/>
                <a:gd name="T66" fmla="*/ 4 w 25"/>
                <a:gd name="T67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35">
                  <a:moveTo>
                    <a:pt x="12" y="35"/>
                  </a:moveTo>
                  <a:cubicBezTo>
                    <a:pt x="12" y="35"/>
                    <a:pt x="12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4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5"/>
                    <a:pt x="5" y="5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4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9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9"/>
                    <a:pt x="24" y="24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1" y="32"/>
                    <a:pt x="18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2" y="35"/>
                  </a:cubicBezTo>
                  <a:close/>
                  <a:moveTo>
                    <a:pt x="4" y="24"/>
                  </a:moveTo>
                  <a:cubicBezTo>
                    <a:pt x="4" y="28"/>
                    <a:pt x="6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6" y="31"/>
                    <a:pt x="18" y="30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3"/>
                    <a:pt x="21" y="19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1"/>
                    <a:pt x="21" y="9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9"/>
                    <a:pt x="4" y="17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706"/>
            <p:cNvSpPr/>
            <p:nvPr/>
          </p:nvSpPr>
          <p:spPr bwMode="auto">
            <a:xfrm rot="964014">
              <a:off x="8719589" y="2182422"/>
              <a:ext cx="170991" cy="208498"/>
            </a:xfrm>
            <a:custGeom>
              <a:avLst/>
              <a:gdLst>
                <a:gd name="T0" fmla="*/ 10 w 33"/>
                <a:gd name="T1" fmla="*/ 0 h 39"/>
                <a:gd name="T2" fmla="*/ 22 w 33"/>
                <a:gd name="T3" fmla="*/ 27 h 39"/>
                <a:gd name="T4" fmla="*/ 0 w 33"/>
                <a:gd name="T5" fmla="*/ 6 h 39"/>
                <a:gd name="T6" fmla="*/ 10 w 3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9">
                  <a:moveTo>
                    <a:pt x="10" y="0"/>
                  </a:moveTo>
                  <a:cubicBezTo>
                    <a:pt x="10" y="0"/>
                    <a:pt x="33" y="18"/>
                    <a:pt x="22" y="27"/>
                  </a:cubicBezTo>
                  <a:cubicBezTo>
                    <a:pt x="9" y="39"/>
                    <a:pt x="0" y="15"/>
                    <a:pt x="0" y="6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707"/>
            <p:cNvSpPr>
              <a:spLocks noEditPoints="1"/>
            </p:cNvSpPr>
            <p:nvPr/>
          </p:nvSpPr>
          <p:spPr bwMode="auto">
            <a:xfrm rot="964014">
              <a:off x="8715998" y="2168306"/>
              <a:ext cx="149070" cy="179352"/>
            </a:xfrm>
            <a:custGeom>
              <a:avLst/>
              <a:gdLst>
                <a:gd name="T0" fmla="*/ 17 w 29"/>
                <a:gd name="T1" fmla="*/ 34 h 34"/>
                <a:gd name="T2" fmla="*/ 4 w 29"/>
                <a:gd name="T3" fmla="*/ 24 h 34"/>
                <a:gd name="T4" fmla="*/ 4 w 29"/>
                <a:gd name="T5" fmla="*/ 24 h 34"/>
                <a:gd name="T6" fmla="*/ 0 w 29"/>
                <a:gd name="T7" fmla="*/ 8 h 34"/>
                <a:gd name="T8" fmla="*/ 0 w 29"/>
                <a:gd name="T9" fmla="*/ 8 h 34"/>
                <a:gd name="T10" fmla="*/ 0 w 29"/>
                <a:gd name="T11" fmla="*/ 7 h 34"/>
                <a:gd name="T12" fmla="*/ 0 w 29"/>
                <a:gd name="T13" fmla="*/ 7 h 34"/>
                <a:gd name="T14" fmla="*/ 1 w 29"/>
                <a:gd name="T15" fmla="*/ 6 h 34"/>
                <a:gd name="T16" fmla="*/ 1 w 29"/>
                <a:gd name="T17" fmla="*/ 6 h 34"/>
                <a:gd name="T18" fmla="*/ 11 w 29"/>
                <a:gd name="T19" fmla="*/ 0 h 34"/>
                <a:gd name="T20" fmla="*/ 13 w 29"/>
                <a:gd name="T21" fmla="*/ 1 h 34"/>
                <a:gd name="T22" fmla="*/ 13 w 29"/>
                <a:gd name="T23" fmla="*/ 1 h 34"/>
                <a:gd name="T24" fmla="*/ 29 w 29"/>
                <a:gd name="T25" fmla="*/ 23 h 34"/>
                <a:gd name="T26" fmla="*/ 29 w 29"/>
                <a:gd name="T27" fmla="*/ 23 h 34"/>
                <a:gd name="T28" fmla="*/ 25 w 29"/>
                <a:gd name="T29" fmla="*/ 31 h 34"/>
                <a:gd name="T30" fmla="*/ 25 w 29"/>
                <a:gd name="T31" fmla="*/ 31 h 34"/>
                <a:gd name="T32" fmla="*/ 17 w 29"/>
                <a:gd name="T33" fmla="*/ 34 h 34"/>
                <a:gd name="T34" fmla="*/ 17 w 29"/>
                <a:gd name="T35" fmla="*/ 34 h 34"/>
                <a:gd name="T36" fmla="*/ 17 w 29"/>
                <a:gd name="T37" fmla="*/ 34 h 34"/>
                <a:gd name="T38" fmla="*/ 8 w 29"/>
                <a:gd name="T39" fmla="*/ 22 h 34"/>
                <a:gd name="T40" fmla="*/ 17 w 29"/>
                <a:gd name="T41" fmla="*/ 30 h 34"/>
                <a:gd name="T42" fmla="*/ 17 w 29"/>
                <a:gd name="T43" fmla="*/ 30 h 34"/>
                <a:gd name="T44" fmla="*/ 23 w 29"/>
                <a:gd name="T45" fmla="*/ 28 h 34"/>
                <a:gd name="T46" fmla="*/ 23 w 29"/>
                <a:gd name="T47" fmla="*/ 28 h 34"/>
                <a:gd name="T48" fmla="*/ 25 w 29"/>
                <a:gd name="T49" fmla="*/ 23 h 34"/>
                <a:gd name="T50" fmla="*/ 25 w 29"/>
                <a:gd name="T51" fmla="*/ 23 h 34"/>
                <a:gd name="T52" fmla="*/ 18 w 29"/>
                <a:gd name="T53" fmla="*/ 10 h 34"/>
                <a:gd name="T54" fmla="*/ 18 w 29"/>
                <a:gd name="T55" fmla="*/ 10 h 34"/>
                <a:gd name="T56" fmla="*/ 11 w 29"/>
                <a:gd name="T57" fmla="*/ 5 h 34"/>
                <a:gd name="T58" fmla="*/ 11 w 29"/>
                <a:gd name="T59" fmla="*/ 5 h 34"/>
                <a:gd name="T60" fmla="*/ 4 w 29"/>
                <a:gd name="T61" fmla="*/ 9 h 34"/>
                <a:gd name="T62" fmla="*/ 8 w 29"/>
                <a:gd name="T63" fmla="*/ 2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34">
                  <a:moveTo>
                    <a:pt x="17" y="34"/>
                  </a:moveTo>
                  <a:cubicBezTo>
                    <a:pt x="11" y="34"/>
                    <a:pt x="7" y="29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" y="19"/>
                    <a:pt x="0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29" y="12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6"/>
                    <a:pt x="28" y="29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2" y="33"/>
                    <a:pt x="2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lose/>
                  <a:moveTo>
                    <a:pt x="8" y="22"/>
                  </a:moveTo>
                  <a:cubicBezTo>
                    <a:pt x="10" y="27"/>
                    <a:pt x="14" y="31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20" y="30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6"/>
                    <a:pt x="25" y="25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19"/>
                    <a:pt x="22" y="14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5" y="8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5" y="18"/>
                    <a:pt x="8" y="2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708"/>
            <p:cNvSpPr/>
            <p:nvPr/>
          </p:nvSpPr>
          <p:spPr bwMode="auto">
            <a:xfrm rot="964014">
              <a:off x="8808175" y="2097599"/>
              <a:ext cx="170991" cy="174869"/>
            </a:xfrm>
            <a:custGeom>
              <a:avLst/>
              <a:gdLst>
                <a:gd name="T0" fmla="*/ 4 w 33"/>
                <a:gd name="T1" fmla="*/ 5 h 33"/>
                <a:gd name="T2" fmla="*/ 32 w 33"/>
                <a:gd name="T3" fmla="*/ 15 h 33"/>
                <a:gd name="T4" fmla="*/ 0 w 33"/>
                <a:gd name="T5" fmla="*/ 16 h 33"/>
                <a:gd name="T6" fmla="*/ 4 w 33"/>
                <a:gd name="T7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4" y="5"/>
                  </a:moveTo>
                  <a:cubicBezTo>
                    <a:pt x="4" y="5"/>
                    <a:pt x="33" y="0"/>
                    <a:pt x="32" y="15"/>
                  </a:cubicBezTo>
                  <a:cubicBezTo>
                    <a:pt x="30" y="33"/>
                    <a:pt x="7" y="23"/>
                    <a:pt x="0" y="16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709"/>
            <p:cNvSpPr>
              <a:spLocks noEditPoints="1"/>
            </p:cNvSpPr>
            <p:nvPr/>
          </p:nvSpPr>
          <p:spPr bwMode="auto">
            <a:xfrm rot="964014">
              <a:off x="8800134" y="2108292"/>
              <a:ext cx="186337" cy="132273"/>
            </a:xfrm>
            <a:custGeom>
              <a:avLst/>
              <a:gdLst>
                <a:gd name="T0" fmla="*/ 24 w 36"/>
                <a:gd name="T1" fmla="*/ 25 h 25"/>
                <a:gd name="T2" fmla="*/ 1 w 36"/>
                <a:gd name="T3" fmla="*/ 15 h 25"/>
                <a:gd name="T4" fmla="*/ 1 w 36"/>
                <a:gd name="T5" fmla="*/ 15 h 25"/>
                <a:gd name="T6" fmla="*/ 1 w 36"/>
                <a:gd name="T7" fmla="*/ 13 h 25"/>
                <a:gd name="T8" fmla="*/ 1 w 36"/>
                <a:gd name="T9" fmla="*/ 13 h 25"/>
                <a:gd name="T10" fmla="*/ 4 w 36"/>
                <a:gd name="T11" fmla="*/ 2 h 25"/>
                <a:gd name="T12" fmla="*/ 5 w 36"/>
                <a:gd name="T13" fmla="*/ 1 h 25"/>
                <a:gd name="T14" fmla="*/ 5 w 36"/>
                <a:gd name="T15" fmla="*/ 1 h 25"/>
                <a:gd name="T16" fmla="*/ 15 w 36"/>
                <a:gd name="T17" fmla="*/ 0 h 25"/>
                <a:gd name="T18" fmla="*/ 15 w 36"/>
                <a:gd name="T19" fmla="*/ 0 h 25"/>
                <a:gd name="T20" fmla="*/ 28 w 36"/>
                <a:gd name="T21" fmla="*/ 2 h 25"/>
                <a:gd name="T22" fmla="*/ 28 w 36"/>
                <a:gd name="T23" fmla="*/ 2 h 25"/>
                <a:gd name="T24" fmla="*/ 36 w 36"/>
                <a:gd name="T25" fmla="*/ 13 h 25"/>
                <a:gd name="T26" fmla="*/ 36 w 36"/>
                <a:gd name="T27" fmla="*/ 13 h 25"/>
                <a:gd name="T28" fmla="*/ 36 w 36"/>
                <a:gd name="T29" fmla="*/ 14 h 25"/>
                <a:gd name="T30" fmla="*/ 36 w 36"/>
                <a:gd name="T31" fmla="*/ 14 h 25"/>
                <a:gd name="T32" fmla="*/ 24 w 36"/>
                <a:gd name="T33" fmla="*/ 25 h 25"/>
                <a:gd name="T34" fmla="*/ 24 w 36"/>
                <a:gd name="T35" fmla="*/ 25 h 25"/>
                <a:gd name="T36" fmla="*/ 24 w 36"/>
                <a:gd name="T37" fmla="*/ 25 h 25"/>
                <a:gd name="T38" fmla="*/ 24 w 36"/>
                <a:gd name="T39" fmla="*/ 21 h 25"/>
                <a:gd name="T40" fmla="*/ 32 w 36"/>
                <a:gd name="T41" fmla="*/ 13 h 25"/>
                <a:gd name="T42" fmla="*/ 32 w 36"/>
                <a:gd name="T43" fmla="*/ 13 h 25"/>
                <a:gd name="T44" fmla="*/ 32 w 36"/>
                <a:gd name="T45" fmla="*/ 13 h 25"/>
                <a:gd name="T46" fmla="*/ 32 w 36"/>
                <a:gd name="T47" fmla="*/ 13 h 25"/>
                <a:gd name="T48" fmla="*/ 26 w 36"/>
                <a:gd name="T49" fmla="*/ 6 h 25"/>
                <a:gd name="T50" fmla="*/ 26 w 36"/>
                <a:gd name="T51" fmla="*/ 6 h 25"/>
                <a:gd name="T52" fmla="*/ 15 w 36"/>
                <a:gd name="T53" fmla="*/ 4 h 25"/>
                <a:gd name="T54" fmla="*/ 15 w 36"/>
                <a:gd name="T55" fmla="*/ 4 h 25"/>
                <a:gd name="T56" fmla="*/ 7 w 36"/>
                <a:gd name="T57" fmla="*/ 5 h 25"/>
                <a:gd name="T58" fmla="*/ 7 w 36"/>
                <a:gd name="T59" fmla="*/ 5 h 25"/>
                <a:gd name="T60" fmla="*/ 5 w 36"/>
                <a:gd name="T61" fmla="*/ 13 h 25"/>
                <a:gd name="T62" fmla="*/ 24 w 36"/>
                <a:gd name="T63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25">
                  <a:moveTo>
                    <a:pt x="24" y="25"/>
                  </a:moveTo>
                  <a:cubicBezTo>
                    <a:pt x="15" y="25"/>
                    <a:pt x="5" y="20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9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9" y="0"/>
                    <a:pt x="24" y="1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2" y="4"/>
                    <a:pt x="36" y="7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21"/>
                    <a:pt x="30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lose/>
                  <a:moveTo>
                    <a:pt x="24" y="21"/>
                  </a:moveTo>
                  <a:cubicBezTo>
                    <a:pt x="28" y="21"/>
                    <a:pt x="31" y="20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9"/>
                    <a:pt x="30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3" y="5"/>
                    <a:pt x="19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1" y="4"/>
                    <a:pt x="9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9" y="17"/>
                    <a:pt x="17" y="21"/>
                    <a:pt x="24" y="2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710"/>
            <p:cNvSpPr/>
            <p:nvPr/>
          </p:nvSpPr>
          <p:spPr bwMode="auto">
            <a:xfrm rot="964014">
              <a:off x="8834906" y="1927740"/>
              <a:ext cx="201682" cy="174869"/>
            </a:xfrm>
            <a:custGeom>
              <a:avLst/>
              <a:gdLst>
                <a:gd name="T0" fmla="*/ 0 w 39"/>
                <a:gd name="T1" fmla="*/ 23 h 33"/>
                <a:gd name="T2" fmla="*/ 28 w 39"/>
                <a:gd name="T3" fmla="*/ 11 h 33"/>
                <a:gd name="T4" fmla="*/ 6 w 39"/>
                <a:gd name="T5" fmla="*/ 33 h 33"/>
                <a:gd name="T6" fmla="*/ 0 w 39"/>
                <a:gd name="T7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0" y="23"/>
                  </a:moveTo>
                  <a:cubicBezTo>
                    <a:pt x="0" y="23"/>
                    <a:pt x="18" y="0"/>
                    <a:pt x="28" y="11"/>
                  </a:cubicBezTo>
                  <a:cubicBezTo>
                    <a:pt x="39" y="24"/>
                    <a:pt x="15" y="33"/>
                    <a:pt x="6" y="33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711"/>
            <p:cNvSpPr>
              <a:spLocks noEditPoints="1"/>
            </p:cNvSpPr>
            <p:nvPr/>
          </p:nvSpPr>
          <p:spPr bwMode="auto">
            <a:xfrm rot="964014">
              <a:off x="8818950" y="1951925"/>
              <a:ext cx="177568" cy="154692"/>
            </a:xfrm>
            <a:custGeom>
              <a:avLst/>
              <a:gdLst>
                <a:gd name="T0" fmla="*/ 6 w 34"/>
                <a:gd name="T1" fmla="*/ 28 h 29"/>
                <a:gd name="T2" fmla="*/ 1 w 34"/>
                <a:gd name="T3" fmla="*/ 18 h 29"/>
                <a:gd name="T4" fmla="*/ 2 w 34"/>
                <a:gd name="T5" fmla="*/ 17 h 29"/>
                <a:gd name="T6" fmla="*/ 4 w 34"/>
                <a:gd name="T7" fmla="*/ 19 h 29"/>
                <a:gd name="T8" fmla="*/ 2 w 34"/>
                <a:gd name="T9" fmla="*/ 17 h 29"/>
                <a:gd name="T10" fmla="*/ 1 w 34"/>
                <a:gd name="T11" fmla="*/ 18 h 29"/>
                <a:gd name="T12" fmla="*/ 1 w 34"/>
                <a:gd name="T13" fmla="*/ 16 h 29"/>
                <a:gd name="T14" fmla="*/ 1 w 34"/>
                <a:gd name="T15" fmla="*/ 16 h 29"/>
                <a:gd name="T16" fmla="*/ 23 w 34"/>
                <a:gd name="T17" fmla="*/ 0 h 29"/>
                <a:gd name="T18" fmla="*/ 23 w 34"/>
                <a:gd name="T19" fmla="*/ 0 h 29"/>
                <a:gd name="T20" fmla="*/ 31 w 34"/>
                <a:gd name="T21" fmla="*/ 4 h 29"/>
                <a:gd name="T22" fmla="*/ 31 w 34"/>
                <a:gd name="T23" fmla="*/ 4 h 29"/>
                <a:gd name="T24" fmla="*/ 34 w 34"/>
                <a:gd name="T25" fmla="*/ 12 h 29"/>
                <a:gd name="T26" fmla="*/ 34 w 34"/>
                <a:gd name="T27" fmla="*/ 12 h 29"/>
                <a:gd name="T28" fmla="*/ 24 w 34"/>
                <a:gd name="T29" fmla="*/ 25 h 29"/>
                <a:gd name="T30" fmla="*/ 24 w 34"/>
                <a:gd name="T31" fmla="*/ 25 h 29"/>
                <a:gd name="T32" fmla="*/ 8 w 34"/>
                <a:gd name="T33" fmla="*/ 29 h 29"/>
                <a:gd name="T34" fmla="*/ 8 w 34"/>
                <a:gd name="T35" fmla="*/ 29 h 29"/>
                <a:gd name="T36" fmla="*/ 8 w 34"/>
                <a:gd name="T37" fmla="*/ 29 h 29"/>
                <a:gd name="T38" fmla="*/ 8 w 34"/>
                <a:gd name="T39" fmla="*/ 29 h 29"/>
                <a:gd name="T40" fmla="*/ 8 w 34"/>
                <a:gd name="T41" fmla="*/ 29 h 29"/>
                <a:gd name="T42" fmla="*/ 8 w 34"/>
                <a:gd name="T43" fmla="*/ 29 h 29"/>
                <a:gd name="T44" fmla="*/ 6 w 34"/>
                <a:gd name="T45" fmla="*/ 28 h 29"/>
                <a:gd name="T46" fmla="*/ 9 w 34"/>
                <a:gd name="T47" fmla="*/ 25 h 29"/>
                <a:gd name="T48" fmla="*/ 22 w 34"/>
                <a:gd name="T49" fmla="*/ 21 h 29"/>
                <a:gd name="T50" fmla="*/ 22 w 34"/>
                <a:gd name="T51" fmla="*/ 21 h 29"/>
                <a:gd name="T52" fmla="*/ 30 w 34"/>
                <a:gd name="T53" fmla="*/ 12 h 29"/>
                <a:gd name="T54" fmla="*/ 30 w 34"/>
                <a:gd name="T55" fmla="*/ 12 h 29"/>
                <a:gd name="T56" fmla="*/ 28 w 34"/>
                <a:gd name="T57" fmla="*/ 7 h 29"/>
                <a:gd name="T58" fmla="*/ 28 w 34"/>
                <a:gd name="T59" fmla="*/ 7 h 29"/>
                <a:gd name="T60" fmla="*/ 23 w 34"/>
                <a:gd name="T61" fmla="*/ 4 h 29"/>
                <a:gd name="T62" fmla="*/ 23 w 34"/>
                <a:gd name="T63" fmla="*/ 4 h 29"/>
                <a:gd name="T64" fmla="*/ 11 w 34"/>
                <a:gd name="T65" fmla="*/ 11 h 29"/>
                <a:gd name="T66" fmla="*/ 11 w 34"/>
                <a:gd name="T67" fmla="*/ 11 h 29"/>
                <a:gd name="T68" fmla="*/ 5 w 34"/>
                <a:gd name="T69" fmla="*/ 18 h 29"/>
                <a:gd name="T70" fmla="*/ 5 w 34"/>
                <a:gd name="T71" fmla="*/ 18 h 29"/>
                <a:gd name="T72" fmla="*/ 9 w 34"/>
                <a:gd name="T7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29">
                  <a:moveTo>
                    <a:pt x="6" y="2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6" y="0"/>
                    <a:pt x="29" y="1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3" y="7"/>
                    <a:pt x="34" y="9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8"/>
                    <a:pt x="30" y="22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9" y="28"/>
                    <a:pt x="12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6" y="29"/>
                    <a:pt x="6" y="28"/>
                  </a:cubicBezTo>
                  <a:close/>
                  <a:moveTo>
                    <a:pt x="9" y="25"/>
                  </a:moveTo>
                  <a:cubicBezTo>
                    <a:pt x="12" y="25"/>
                    <a:pt x="18" y="24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7" y="19"/>
                    <a:pt x="31" y="15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1"/>
                    <a:pt x="30" y="9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6" y="5"/>
                    <a:pt x="25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9" y="4"/>
                    <a:pt x="14" y="7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4"/>
                    <a:pt x="6" y="16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9" y="25"/>
                    <a:pt x="9" y="25"/>
                    <a:pt x="9" y="2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712"/>
            <p:cNvSpPr/>
            <p:nvPr/>
          </p:nvSpPr>
          <p:spPr bwMode="auto">
            <a:xfrm rot="964014">
              <a:off x="8589587" y="1937636"/>
              <a:ext cx="289370" cy="302658"/>
            </a:xfrm>
            <a:custGeom>
              <a:avLst/>
              <a:gdLst>
                <a:gd name="T0" fmla="*/ 33 w 56"/>
                <a:gd name="T1" fmla="*/ 7 h 57"/>
                <a:gd name="T2" fmla="*/ 7 w 56"/>
                <a:gd name="T3" fmla="*/ 24 h 57"/>
                <a:gd name="T4" fmla="*/ 41 w 56"/>
                <a:gd name="T5" fmla="*/ 48 h 57"/>
                <a:gd name="T6" fmla="*/ 33 w 56"/>
                <a:gd name="T7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7">
                  <a:moveTo>
                    <a:pt x="33" y="7"/>
                  </a:moveTo>
                  <a:cubicBezTo>
                    <a:pt x="33" y="7"/>
                    <a:pt x="14" y="0"/>
                    <a:pt x="7" y="24"/>
                  </a:cubicBezTo>
                  <a:cubicBezTo>
                    <a:pt x="0" y="48"/>
                    <a:pt x="29" y="57"/>
                    <a:pt x="41" y="48"/>
                  </a:cubicBezTo>
                  <a:cubicBezTo>
                    <a:pt x="53" y="40"/>
                    <a:pt x="56" y="12"/>
                    <a:pt x="3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713"/>
            <p:cNvSpPr>
              <a:spLocks noEditPoints="1"/>
            </p:cNvSpPr>
            <p:nvPr/>
          </p:nvSpPr>
          <p:spPr bwMode="auto">
            <a:xfrm rot="964014">
              <a:off x="8609006" y="1960011"/>
              <a:ext cx="249911" cy="260062"/>
            </a:xfrm>
            <a:custGeom>
              <a:avLst/>
              <a:gdLst>
                <a:gd name="T0" fmla="*/ 0 w 48"/>
                <a:gd name="T1" fmla="*/ 27 h 49"/>
                <a:gd name="T2" fmla="*/ 1 w 48"/>
                <a:gd name="T3" fmla="*/ 19 h 49"/>
                <a:gd name="T4" fmla="*/ 1 w 48"/>
                <a:gd name="T5" fmla="*/ 19 h 49"/>
                <a:gd name="T6" fmla="*/ 23 w 48"/>
                <a:gd name="T7" fmla="*/ 0 h 49"/>
                <a:gd name="T8" fmla="*/ 23 w 48"/>
                <a:gd name="T9" fmla="*/ 0 h 49"/>
                <a:gd name="T10" fmla="*/ 29 w 48"/>
                <a:gd name="T11" fmla="*/ 1 h 49"/>
                <a:gd name="T12" fmla="*/ 29 w 48"/>
                <a:gd name="T13" fmla="*/ 1 h 49"/>
                <a:gd name="T14" fmla="*/ 48 w 48"/>
                <a:gd name="T15" fmla="*/ 24 h 49"/>
                <a:gd name="T16" fmla="*/ 48 w 48"/>
                <a:gd name="T17" fmla="*/ 24 h 49"/>
                <a:gd name="T18" fmla="*/ 38 w 48"/>
                <a:gd name="T19" fmla="*/ 46 h 49"/>
                <a:gd name="T20" fmla="*/ 38 w 48"/>
                <a:gd name="T21" fmla="*/ 46 h 49"/>
                <a:gd name="T22" fmla="*/ 26 w 48"/>
                <a:gd name="T23" fmla="*/ 49 h 49"/>
                <a:gd name="T24" fmla="*/ 26 w 48"/>
                <a:gd name="T25" fmla="*/ 49 h 49"/>
                <a:gd name="T26" fmla="*/ 0 w 48"/>
                <a:gd name="T27" fmla="*/ 27 h 49"/>
                <a:gd name="T28" fmla="*/ 23 w 48"/>
                <a:gd name="T29" fmla="*/ 4 h 49"/>
                <a:gd name="T30" fmla="*/ 5 w 48"/>
                <a:gd name="T31" fmla="*/ 21 h 49"/>
                <a:gd name="T32" fmla="*/ 5 w 48"/>
                <a:gd name="T33" fmla="*/ 21 h 49"/>
                <a:gd name="T34" fmla="*/ 4 w 48"/>
                <a:gd name="T35" fmla="*/ 27 h 49"/>
                <a:gd name="T36" fmla="*/ 4 w 48"/>
                <a:gd name="T37" fmla="*/ 27 h 49"/>
                <a:gd name="T38" fmla="*/ 26 w 48"/>
                <a:gd name="T39" fmla="*/ 45 h 49"/>
                <a:gd name="T40" fmla="*/ 26 w 48"/>
                <a:gd name="T41" fmla="*/ 45 h 49"/>
                <a:gd name="T42" fmla="*/ 36 w 48"/>
                <a:gd name="T43" fmla="*/ 43 h 49"/>
                <a:gd name="T44" fmla="*/ 36 w 48"/>
                <a:gd name="T45" fmla="*/ 43 h 49"/>
                <a:gd name="T46" fmla="*/ 44 w 48"/>
                <a:gd name="T47" fmla="*/ 24 h 49"/>
                <a:gd name="T48" fmla="*/ 44 w 48"/>
                <a:gd name="T49" fmla="*/ 24 h 49"/>
                <a:gd name="T50" fmla="*/ 28 w 48"/>
                <a:gd name="T51" fmla="*/ 5 h 49"/>
                <a:gd name="T52" fmla="*/ 28 w 48"/>
                <a:gd name="T53" fmla="*/ 5 h 49"/>
                <a:gd name="T54" fmla="*/ 29 w 48"/>
                <a:gd name="T55" fmla="*/ 3 h 49"/>
                <a:gd name="T56" fmla="*/ 29 w 48"/>
                <a:gd name="T57" fmla="*/ 1 h 49"/>
                <a:gd name="T58" fmla="*/ 29 w 48"/>
                <a:gd name="T59" fmla="*/ 3 h 49"/>
                <a:gd name="T60" fmla="*/ 28 w 48"/>
                <a:gd name="T61" fmla="*/ 5 h 49"/>
                <a:gd name="T62" fmla="*/ 28 w 48"/>
                <a:gd name="T63" fmla="*/ 5 h 49"/>
                <a:gd name="T64" fmla="*/ 27 w 48"/>
                <a:gd name="T65" fmla="*/ 5 h 49"/>
                <a:gd name="T66" fmla="*/ 27 w 48"/>
                <a:gd name="T67" fmla="*/ 5 h 49"/>
                <a:gd name="T68" fmla="*/ 23 w 48"/>
                <a:gd name="T69" fmla="*/ 4 h 49"/>
                <a:gd name="T70" fmla="*/ 23 w 48"/>
                <a:gd name="T71" fmla="*/ 4 h 49"/>
                <a:gd name="T72" fmla="*/ 23 w 48"/>
                <a:gd name="T7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" h="49">
                  <a:moveTo>
                    <a:pt x="0" y="27"/>
                  </a:moveTo>
                  <a:cubicBezTo>
                    <a:pt x="0" y="25"/>
                    <a:pt x="0" y="2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6" y="4"/>
                    <a:pt x="16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6" y="0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43" y="4"/>
                    <a:pt x="48" y="14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3"/>
                    <a:pt x="44" y="42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5" y="48"/>
                    <a:pt x="31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14" y="49"/>
                    <a:pt x="0" y="42"/>
                    <a:pt x="0" y="27"/>
                  </a:cubicBezTo>
                  <a:close/>
                  <a:moveTo>
                    <a:pt x="23" y="4"/>
                  </a:moveTo>
                  <a:cubicBezTo>
                    <a:pt x="17" y="4"/>
                    <a:pt x="9" y="6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3"/>
                    <a:pt x="4" y="25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39"/>
                    <a:pt x="1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30" y="45"/>
                    <a:pt x="34" y="44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41" y="40"/>
                    <a:pt x="44" y="32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15"/>
                    <a:pt x="40" y="7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715"/>
            <p:cNvSpPr/>
            <p:nvPr/>
          </p:nvSpPr>
          <p:spPr bwMode="auto">
            <a:xfrm rot="964014">
              <a:off x="8112069" y="342503"/>
              <a:ext cx="1229822" cy="1127683"/>
            </a:xfrm>
            <a:custGeom>
              <a:avLst/>
              <a:gdLst>
                <a:gd name="T0" fmla="*/ 32 w 237"/>
                <a:gd name="T1" fmla="*/ 150 h 213"/>
                <a:gd name="T2" fmla="*/ 15 w 237"/>
                <a:gd name="T3" fmla="*/ 150 h 213"/>
                <a:gd name="T4" fmla="*/ 21 w 237"/>
                <a:gd name="T5" fmla="*/ 117 h 213"/>
                <a:gd name="T6" fmla="*/ 18 w 237"/>
                <a:gd name="T7" fmla="*/ 91 h 213"/>
                <a:gd name="T8" fmla="*/ 78 w 237"/>
                <a:gd name="T9" fmla="*/ 66 h 213"/>
                <a:gd name="T10" fmla="*/ 118 w 237"/>
                <a:gd name="T11" fmla="*/ 18 h 213"/>
                <a:gd name="T12" fmla="*/ 124 w 237"/>
                <a:gd name="T13" fmla="*/ 0 h 213"/>
                <a:gd name="T14" fmla="*/ 145 w 237"/>
                <a:gd name="T15" fmla="*/ 18 h 213"/>
                <a:gd name="T16" fmla="*/ 208 w 237"/>
                <a:gd name="T17" fmla="*/ 39 h 213"/>
                <a:gd name="T18" fmla="*/ 214 w 237"/>
                <a:gd name="T19" fmla="*/ 72 h 213"/>
                <a:gd name="T20" fmla="*/ 232 w 237"/>
                <a:gd name="T21" fmla="*/ 79 h 213"/>
                <a:gd name="T22" fmla="*/ 215 w 237"/>
                <a:gd name="T23" fmla="*/ 109 h 213"/>
                <a:gd name="T24" fmla="*/ 192 w 237"/>
                <a:gd name="T25" fmla="*/ 174 h 213"/>
                <a:gd name="T26" fmla="*/ 128 w 237"/>
                <a:gd name="T27" fmla="*/ 208 h 213"/>
                <a:gd name="T28" fmla="*/ 59 w 237"/>
                <a:gd name="T29" fmla="*/ 191 h 213"/>
                <a:gd name="T30" fmla="*/ 32 w 237"/>
                <a:gd name="T31" fmla="*/ 15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7" h="213">
                  <a:moveTo>
                    <a:pt x="32" y="150"/>
                  </a:moveTo>
                  <a:cubicBezTo>
                    <a:pt x="32" y="150"/>
                    <a:pt x="27" y="159"/>
                    <a:pt x="15" y="150"/>
                  </a:cubicBezTo>
                  <a:cubicBezTo>
                    <a:pt x="3" y="141"/>
                    <a:pt x="0" y="115"/>
                    <a:pt x="21" y="117"/>
                  </a:cubicBezTo>
                  <a:cubicBezTo>
                    <a:pt x="21" y="117"/>
                    <a:pt x="18" y="90"/>
                    <a:pt x="18" y="91"/>
                  </a:cubicBezTo>
                  <a:cubicBezTo>
                    <a:pt x="18" y="91"/>
                    <a:pt x="51" y="89"/>
                    <a:pt x="78" y="66"/>
                  </a:cubicBezTo>
                  <a:cubicBezTo>
                    <a:pt x="106" y="44"/>
                    <a:pt x="116" y="28"/>
                    <a:pt x="118" y="18"/>
                  </a:cubicBezTo>
                  <a:cubicBezTo>
                    <a:pt x="121" y="8"/>
                    <a:pt x="124" y="0"/>
                    <a:pt x="124" y="0"/>
                  </a:cubicBezTo>
                  <a:cubicBezTo>
                    <a:pt x="124" y="0"/>
                    <a:pt x="129" y="6"/>
                    <a:pt x="145" y="18"/>
                  </a:cubicBezTo>
                  <a:cubicBezTo>
                    <a:pt x="160" y="30"/>
                    <a:pt x="194" y="44"/>
                    <a:pt x="208" y="39"/>
                  </a:cubicBezTo>
                  <a:cubicBezTo>
                    <a:pt x="208" y="39"/>
                    <a:pt x="214" y="66"/>
                    <a:pt x="214" y="72"/>
                  </a:cubicBezTo>
                  <a:cubicBezTo>
                    <a:pt x="214" y="72"/>
                    <a:pt x="226" y="69"/>
                    <a:pt x="232" y="79"/>
                  </a:cubicBezTo>
                  <a:cubicBezTo>
                    <a:pt x="237" y="89"/>
                    <a:pt x="232" y="106"/>
                    <a:pt x="215" y="109"/>
                  </a:cubicBezTo>
                  <a:cubicBezTo>
                    <a:pt x="215" y="109"/>
                    <a:pt x="213" y="150"/>
                    <a:pt x="192" y="174"/>
                  </a:cubicBezTo>
                  <a:cubicBezTo>
                    <a:pt x="171" y="198"/>
                    <a:pt x="144" y="206"/>
                    <a:pt x="128" y="208"/>
                  </a:cubicBezTo>
                  <a:cubicBezTo>
                    <a:pt x="113" y="209"/>
                    <a:pt x="87" y="213"/>
                    <a:pt x="59" y="191"/>
                  </a:cubicBezTo>
                  <a:cubicBezTo>
                    <a:pt x="59" y="191"/>
                    <a:pt x="42" y="172"/>
                    <a:pt x="32" y="150"/>
                  </a:cubicBezTo>
                  <a:close/>
                </a:path>
              </a:pathLst>
            </a:custGeom>
            <a:solidFill>
              <a:srgbClr val="FFF6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716"/>
            <p:cNvSpPr/>
            <p:nvPr/>
          </p:nvSpPr>
          <p:spPr bwMode="auto">
            <a:xfrm rot="964014">
              <a:off x="8325039" y="1342104"/>
              <a:ext cx="265255" cy="174869"/>
            </a:xfrm>
            <a:custGeom>
              <a:avLst/>
              <a:gdLst>
                <a:gd name="T0" fmla="*/ 0 w 51"/>
                <a:gd name="T1" fmla="*/ 0 h 33"/>
                <a:gd name="T2" fmla="*/ 32 w 51"/>
                <a:gd name="T3" fmla="*/ 33 h 33"/>
                <a:gd name="T4" fmla="*/ 51 w 51"/>
                <a:gd name="T5" fmla="*/ 10 h 33"/>
                <a:gd name="T6" fmla="*/ 0 w 51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33">
                  <a:moveTo>
                    <a:pt x="0" y="0"/>
                  </a:moveTo>
                  <a:cubicBezTo>
                    <a:pt x="0" y="0"/>
                    <a:pt x="24" y="33"/>
                    <a:pt x="32" y="33"/>
                  </a:cubicBezTo>
                  <a:cubicBezTo>
                    <a:pt x="40" y="32"/>
                    <a:pt x="49" y="14"/>
                    <a:pt x="51" y="10"/>
                  </a:cubicBezTo>
                  <a:cubicBezTo>
                    <a:pt x="51" y="10"/>
                    <a:pt x="19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717"/>
            <p:cNvSpPr/>
            <p:nvPr/>
          </p:nvSpPr>
          <p:spPr bwMode="auto">
            <a:xfrm rot="964014">
              <a:off x="8664218" y="1269250"/>
              <a:ext cx="326638" cy="302658"/>
            </a:xfrm>
            <a:custGeom>
              <a:avLst/>
              <a:gdLst>
                <a:gd name="T0" fmla="*/ 0 w 63"/>
                <a:gd name="T1" fmla="*/ 41 h 57"/>
                <a:gd name="T2" fmla="*/ 34 w 63"/>
                <a:gd name="T3" fmla="*/ 54 h 57"/>
                <a:gd name="T4" fmla="*/ 57 w 63"/>
                <a:gd name="T5" fmla="*/ 29 h 57"/>
                <a:gd name="T6" fmla="*/ 63 w 63"/>
                <a:gd name="T7" fmla="*/ 2 h 57"/>
                <a:gd name="T8" fmla="*/ 30 w 63"/>
                <a:gd name="T9" fmla="*/ 31 h 57"/>
                <a:gd name="T10" fmla="*/ 0 w 63"/>
                <a:gd name="T11" fmla="*/ 4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0" y="41"/>
                  </a:moveTo>
                  <a:cubicBezTo>
                    <a:pt x="0" y="41"/>
                    <a:pt x="29" y="57"/>
                    <a:pt x="34" y="54"/>
                  </a:cubicBezTo>
                  <a:cubicBezTo>
                    <a:pt x="40" y="51"/>
                    <a:pt x="52" y="38"/>
                    <a:pt x="57" y="29"/>
                  </a:cubicBezTo>
                  <a:cubicBezTo>
                    <a:pt x="61" y="20"/>
                    <a:pt x="63" y="3"/>
                    <a:pt x="63" y="2"/>
                  </a:cubicBezTo>
                  <a:cubicBezTo>
                    <a:pt x="63" y="0"/>
                    <a:pt x="55" y="19"/>
                    <a:pt x="30" y="31"/>
                  </a:cubicBezTo>
                  <a:cubicBezTo>
                    <a:pt x="4" y="44"/>
                    <a:pt x="0" y="41"/>
                    <a:pt x="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718"/>
            <p:cNvSpPr/>
            <p:nvPr/>
          </p:nvSpPr>
          <p:spPr bwMode="auto">
            <a:xfrm rot="964014">
              <a:off x="8167877" y="541785"/>
              <a:ext cx="1041292" cy="916943"/>
            </a:xfrm>
            <a:custGeom>
              <a:avLst/>
              <a:gdLst>
                <a:gd name="T0" fmla="*/ 15 w 201"/>
                <a:gd name="T1" fmla="*/ 113 h 173"/>
                <a:gd name="T2" fmla="*/ 0 w 201"/>
                <a:gd name="T3" fmla="*/ 54 h 173"/>
                <a:gd name="T4" fmla="*/ 0 w 201"/>
                <a:gd name="T5" fmla="*/ 54 h 173"/>
                <a:gd name="T6" fmla="*/ 0 w 201"/>
                <a:gd name="T7" fmla="*/ 54 h 173"/>
                <a:gd name="T8" fmla="*/ 2 w 201"/>
                <a:gd name="T9" fmla="*/ 52 h 173"/>
                <a:gd name="T10" fmla="*/ 2 w 201"/>
                <a:gd name="T11" fmla="*/ 52 h 173"/>
                <a:gd name="T12" fmla="*/ 4 w 201"/>
                <a:gd name="T13" fmla="*/ 54 h 173"/>
                <a:gd name="T14" fmla="*/ 4 w 201"/>
                <a:gd name="T15" fmla="*/ 54 h 173"/>
                <a:gd name="T16" fmla="*/ 6 w 201"/>
                <a:gd name="T17" fmla="*/ 72 h 173"/>
                <a:gd name="T18" fmla="*/ 6 w 201"/>
                <a:gd name="T19" fmla="*/ 72 h 173"/>
                <a:gd name="T20" fmla="*/ 19 w 201"/>
                <a:gd name="T21" fmla="*/ 111 h 173"/>
                <a:gd name="T22" fmla="*/ 19 w 201"/>
                <a:gd name="T23" fmla="*/ 111 h 173"/>
                <a:gd name="T24" fmla="*/ 96 w 201"/>
                <a:gd name="T25" fmla="*/ 169 h 173"/>
                <a:gd name="T26" fmla="*/ 96 w 201"/>
                <a:gd name="T27" fmla="*/ 169 h 173"/>
                <a:gd name="T28" fmla="*/ 123 w 201"/>
                <a:gd name="T29" fmla="*/ 165 h 173"/>
                <a:gd name="T30" fmla="*/ 123 w 201"/>
                <a:gd name="T31" fmla="*/ 165 h 173"/>
                <a:gd name="T32" fmla="*/ 197 w 201"/>
                <a:gd name="T33" fmla="*/ 56 h 173"/>
                <a:gd name="T34" fmla="*/ 197 w 201"/>
                <a:gd name="T35" fmla="*/ 56 h 173"/>
                <a:gd name="T36" fmla="*/ 190 w 201"/>
                <a:gd name="T37" fmla="*/ 3 h 173"/>
                <a:gd name="T38" fmla="*/ 190 w 201"/>
                <a:gd name="T39" fmla="*/ 3 h 173"/>
                <a:gd name="T40" fmla="*/ 192 w 201"/>
                <a:gd name="T41" fmla="*/ 0 h 173"/>
                <a:gd name="T42" fmla="*/ 192 w 201"/>
                <a:gd name="T43" fmla="*/ 0 h 173"/>
                <a:gd name="T44" fmla="*/ 194 w 201"/>
                <a:gd name="T45" fmla="*/ 2 h 173"/>
                <a:gd name="T46" fmla="*/ 194 w 201"/>
                <a:gd name="T47" fmla="*/ 2 h 173"/>
                <a:gd name="T48" fmla="*/ 201 w 201"/>
                <a:gd name="T49" fmla="*/ 56 h 173"/>
                <a:gd name="T50" fmla="*/ 201 w 201"/>
                <a:gd name="T51" fmla="*/ 56 h 173"/>
                <a:gd name="T52" fmla="*/ 124 w 201"/>
                <a:gd name="T53" fmla="*/ 169 h 173"/>
                <a:gd name="T54" fmla="*/ 124 w 201"/>
                <a:gd name="T55" fmla="*/ 169 h 173"/>
                <a:gd name="T56" fmla="*/ 96 w 201"/>
                <a:gd name="T57" fmla="*/ 173 h 173"/>
                <a:gd name="T58" fmla="*/ 96 w 201"/>
                <a:gd name="T59" fmla="*/ 173 h 173"/>
                <a:gd name="T60" fmla="*/ 15 w 201"/>
                <a:gd name="T61" fmla="*/ 11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1" h="173">
                  <a:moveTo>
                    <a:pt x="15" y="113"/>
                  </a:moveTo>
                  <a:cubicBezTo>
                    <a:pt x="2" y="83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3" y="52"/>
                    <a:pt x="4" y="52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61"/>
                    <a:pt x="6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9" y="82"/>
                    <a:pt x="12" y="97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32" y="140"/>
                    <a:pt x="55" y="169"/>
                    <a:pt x="96" y="169"/>
                  </a:cubicBezTo>
                  <a:cubicBezTo>
                    <a:pt x="96" y="169"/>
                    <a:pt x="96" y="169"/>
                    <a:pt x="96" y="169"/>
                  </a:cubicBezTo>
                  <a:cubicBezTo>
                    <a:pt x="104" y="169"/>
                    <a:pt x="113" y="168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84" y="150"/>
                    <a:pt x="197" y="98"/>
                    <a:pt x="197" y="56"/>
                  </a:cubicBezTo>
                  <a:cubicBezTo>
                    <a:pt x="197" y="56"/>
                    <a:pt x="197" y="56"/>
                    <a:pt x="197" y="56"/>
                  </a:cubicBezTo>
                  <a:cubicBezTo>
                    <a:pt x="197" y="31"/>
                    <a:pt x="192" y="9"/>
                    <a:pt x="190" y="3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90" y="2"/>
                    <a:pt x="191" y="1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3" y="0"/>
                    <a:pt x="194" y="1"/>
                    <a:pt x="194" y="2"/>
                  </a:cubicBezTo>
                  <a:cubicBezTo>
                    <a:pt x="194" y="2"/>
                    <a:pt x="194" y="2"/>
                    <a:pt x="194" y="2"/>
                  </a:cubicBezTo>
                  <a:cubicBezTo>
                    <a:pt x="196" y="9"/>
                    <a:pt x="201" y="30"/>
                    <a:pt x="201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201" y="99"/>
                    <a:pt x="187" y="153"/>
                    <a:pt x="124" y="169"/>
                  </a:cubicBezTo>
                  <a:cubicBezTo>
                    <a:pt x="124" y="169"/>
                    <a:pt x="124" y="169"/>
                    <a:pt x="124" y="169"/>
                  </a:cubicBezTo>
                  <a:cubicBezTo>
                    <a:pt x="114" y="172"/>
                    <a:pt x="105" y="173"/>
                    <a:pt x="96" y="173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52" y="173"/>
                    <a:pt x="28" y="143"/>
                    <a:pt x="15" y="11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719"/>
            <p:cNvSpPr/>
            <p:nvPr/>
          </p:nvSpPr>
          <p:spPr bwMode="auto">
            <a:xfrm rot="964014">
              <a:off x="8105911" y="801995"/>
              <a:ext cx="155647" cy="210740"/>
            </a:xfrm>
            <a:custGeom>
              <a:avLst/>
              <a:gdLst>
                <a:gd name="T0" fmla="*/ 21 w 30"/>
                <a:gd name="T1" fmla="*/ 40 h 40"/>
                <a:gd name="T2" fmla="*/ 0 w 30"/>
                <a:gd name="T3" fmla="*/ 14 h 40"/>
                <a:gd name="T4" fmla="*/ 0 w 30"/>
                <a:gd name="T5" fmla="*/ 14 h 40"/>
                <a:gd name="T6" fmla="*/ 4 w 30"/>
                <a:gd name="T7" fmla="*/ 4 h 40"/>
                <a:gd name="T8" fmla="*/ 4 w 30"/>
                <a:gd name="T9" fmla="*/ 4 h 40"/>
                <a:gd name="T10" fmla="*/ 14 w 30"/>
                <a:gd name="T11" fmla="*/ 0 h 40"/>
                <a:gd name="T12" fmla="*/ 14 w 30"/>
                <a:gd name="T13" fmla="*/ 0 h 40"/>
                <a:gd name="T14" fmla="*/ 16 w 30"/>
                <a:gd name="T15" fmla="*/ 0 h 40"/>
                <a:gd name="T16" fmla="*/ 16 w 30"/>
                <a:gd name="T17" fmla="*/ 0 h 40"/>
                <a:gd name="T18" fmla="*/ 16 w 30"/>
                <a:gd name="T19" fmla="*/ 0 h 40"/>
                <a:gd name="T20" fmla="*/ 18 w 30"/>
                <a:gd name="T21" fmla="*/ 2 h 40"/>
                <a:gd name="T22" fmla="*/ 18 w 30"/>
                <a:gd name="T23" fmla="*/ 2 h 40"/>
                <a:gd name="T24" fmla="*/ 16 w 30"/>
                <a:gd name="T25" fmla="*/ 4 h 40"/>
                <a:gd name="T26" fmla="*/ 16 w 30"/>
                <a:gd name="T27" fmla="*/ 4 h 40"/>
                <a:gd name="T28" fmla="*/ 14 w 30"/>
                <a:gd name="T29" fmla="*/ 4 h 40"/>
                <a:gd name="T30" fmla="*/ 14 w 30"/>
                <a:gd name="T31" fmla="*/ 4 h 40"/>
                <a:gd name="T32" fmla="*/ 4 w 30"/>
                <a:gd name="T33" fmla="*/ 14 h 40"/>
                <a:gd name="T34" fmla="*/ 4 w 30"/>
                <a:gd name="T35" fmla="*/ 14 h 40"/>
                <a:gd name="T36" fmla="*/ 10 w 30"/>
                <a:gd name="T37" fmla="*/ 29 h 40"/>
                <a:gd name="T38" fmla="*/ 10 w 30"/>
                <a:gd name="T39" fmla="*/ 29 h 40"/>
                <a:gd name="T40" fmla="*/ 21 w 30"/>
                <a:gd name="T41" fmla="*/ 36 h 40"/>
                <a:gd name="T42" fmla="*/ 21 w 30"/>
                <a:gd name="T43" fmla="*/ 36 h 40"/>
                <a:gd name="T44" fmla="*/ 27 w 30"/>
                <a:gd name="T45" fmla="*/ 34 h 40"/>
                <a:gd name="T46" fmla="*/ 27 w 30"/>
                <a:gd name="T47" fmla="*/ 34 h 40"/>
                <a:gd name="T48" fmla="*/ 30 w 30"/>
                <a:gd name="T49" fmla="*/ 34 h 40"/>
                <a:gd name="T50" fmla="*/ 30 w 30"/>
                <a:gd name="T51" fmla="*/ 34 h 40"/>
                <a:gd name="T52" fmla="*/ 29 w 30"/>
                <a:gd name="T53" fmla="*/ 37 h 40"/>
                <a:gd name="T54" fmla="*/ 29 w 30"/>
                <a:gd name="T55" fmla="*/ 37 h 40"/>
                <a:gd name="T56" fmla="*/ 21 w 30"/>
                <a:gd name="T57" fmla="*/ 40 h 40"/>
                <a:gd name="T58" fmla="*/ 21 w 30"/>
                <a:gd name="T59" fmla="*/ 40 h 40"/>
                <a:gd name="T60" fmla="*/ 21 w 30"/>
                <a:gd name="T6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" h="40">
                  <a:moveTo>
                    <a:pt x="21" y="40"/>
                  </a:moveTo>
                  <a:cubicBezTo>
                    <a:pt x="9" y="40"/>
                    <a:pt x="0" y="2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0"/>
                    <a:pt x="1" y="7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2"/>
                    <a:pt x="10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7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7" y="4"/>
                    <a:pt x="4" y="8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9"/>
                    <a:pt x="6" y="24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3" y="33"/>
                    <a:pt x="17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3" y="36"/>
                    <a:pt x="25" y="36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3"/>
                    <a:pt x="29" y="33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5"/>
                    <a:pt x="30" y="36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7" y="39"/>
                    <a:pt x="24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721"/>
            <p:cNvSpPr/>
            <p:nvPr/>
          </p:nvSpPr>
          <p:spPr bwMode="auto">
            <a:xfrm rot="964014">
              <a:off x="8866553" y="72342"/>
              <a:ext cx="554626" cy="753283"/>
            </a:xfrm>
            <a:custGeom>
              <a:avLst/>
              <a:gdLst>
                <a:gd name="T0" fmla="*/ 100 w 107"/>
                <a:gd name="T1" fmla="*/ 142 h 142"/>
                <a:gd name="T2" fmla="*/ 99 w 107"/>
                <a:gd name="T3" fmla="*/ 140 h 142"/>
                <a:gd name="T4" fmla="*/ 99 w 107"/>
                <a:gd name="T5" fmla="*/ 140 h 142"/>
                <a:gd name="T6" fmla="*/ 103 w 107"/>
                <a:gd name="T7" fmla="*/ 101 h 142"/>
                <a:gd name="T8" fmla="*/ 103 w 107"/>
                <a:gd name="T9" fmla="*/ 101 h 142"/>
                <a:gd name="T10" fmla="*/ 43 w 107"/>
                <a:gd name="T11" fmla="*/ 4 h 142"/>
                <a:gd name="T12" fmla="*/ 43 w 107"/>
                <a:gd name="T13" fmla="*/ 4 h 142"/>
                <a:gd name="T14" fmla="*/ 35 w 107"/>
                <a:gd name="T15" fmla="*/ 4 h 142"/>
                <a:gd name="T16" fmla="*/ 35 w 107"/>
                <a:gd name="T17" fmla="*/ 4 h 142"/>
                <a:gd name="T18" fmla="*/ 12 w 107"/>
                <a:gd name="T19" fmla="*/ 11 h 142"/>
                <a:gd name="T20" fmla="*/ 12 w 107"/>
                <a:gd name="T21" fmla="*/ 11 h 142"/>
                <a:gd name="T22" fmla="*/ 4 w 107"/>
                <a:gd name="T23" fmla="*/ 18 h 142"/>
                <a:gd name="T24" fmla="*/ 4 w 107"/>
                <a:gd name="T25" fmla="*/ 18 h 142"/>
                <a:gd name="T26" fmla="*/ 4 w 107"/>
                <a:gd name="T27" fmla="*/ 18 h 142"/>
                <a:gd name="T28" fmla="*/ 1 w 107"/>
                <a:gd name="T29" fmla="*/ 19 h 142"/>
                <a:gd name="T30" fmla="*/ 1 w 107"/>
                <a:gd name="T31" fmla="*/ 19 h 142"/>
                <a:gd name="T32" fmla="*/ 1 w 107"/>
                <a:gd name="T33" fmla="*/ 16 h 142"/>
                <a:gd name="T34" fmla="*/ 1 w 107"/>
                <a:gd name="T35" fmla="*/ 16 h 142"/>
                <a:gd name="T36" fmla="*/ 35 w 107"/>
                <a:gd name="T37" fmla="*/ 0 h 142"/>
                <a:gd name="T38" fmla="*/ 35 w 107"/>
                <a:gd name="T39" fmla="*/ 0 h 142"/>
                <a:gd name="T40" fmla="*/ 44 w 107"/>
                <a:gd name="T41" fmla="*/ 0 h 142"/>
                <a:gd name="T42" fmla="*/ 44 w 107"/>
                <a:gd name="T43" fmla="*/ 0 h 142"/>
                <a:gd name="T44" fmla="*/ 107 w 107"/>
                <a:gd name="T45" fmla="*/ 101 h 142"/>
                <a:gd name="T46" fmla="*/ 107 w 107"/>
                <a:gd name="T47" fmla="*/ 101 h 142"/>
                <a:gd name="T48" fmla="*/ 103 w 107"/>
                <a:gd name="T49" fmla="*/ 140 h 142"/>
                <a:gd name="T50" fmla="*/ 103 w 107"/>
                <a:gd name="T51" fmla="*/ 140 h 142"/>
                <a:gd name="T52" fmla="*/ 101 w 107"/>
                <a:gd name="T53" fmla="*/ 142 h 142"/>
                <a:gd name="T54" fmla="*/ 101 w 107"/>
                <a:gd name="T55" fmla="*/ 142 h 142"/>
                <a:gd name="T56" fmla="*/ 100 w 107"/>
                <a:gd name="T57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7" h="142">
                  <a:moveTo>
                    <a:pt x="100" y="142"/>
                  </a:moveTo>
                  <a:cubicBezTo>
                    <a:pt x="99" y="142"/>
                    <a:pt x="99" y="141"/>
                    <a:pt x="99" y="140"/>
                  </a:cubicBezTo>
                  <a:cubicBezTo>
                    <a:pt x="99" y="140"/>
                    <a:pt x="99" y="140"/>
                    <a:pt x="99" y="140"/>
                  </a:cubicBezTo>
                  <a:cubicBezTo>
                    <a:pt x="102" y="126"/>
                    <a:pt x="103" y="113"/>
                    <a:pt x="103" y="101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3" y="46"/>
                    <a:pt x="76" y="10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0" y="4"/>
                    <a:pt x="38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25" y="4"/>
                    <a:pt x="17" y="7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7" y="15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2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3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8" y="0"/>
                    <a:pt x="41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79" y="7"/>
                    <a:pt x="107" y="45"/>
                    <a:pt x="107" y="101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7" y="113"/>
                    <a:pt x="106" y="126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3" y="141"/>
                    <a:pt x="102" y="142"/>
                    <a:pt x="101" y="142"/>
                  </a:cubicBezTo>
                  <a:cubicBezTo>
                    <a:pt x="101" y="142"/>
                    <a:pt x="101" y="142"/>
                    <a:pt x="101" y="142"/>
                  </a:cubicBezTo>
                  <a:cubicBezTo>
                    <a:pt x="101" y="142"/>
                    <a:pt x="100" y="142"/>
                    <a:pt x="100" y="14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722"/>
            <p:cNvSpPr/>
            <p:nvPr/>
          </p:nvSpPr>
          <p:spPr bwMode="auto">
            <a:xfrm rot="964014">
              <a:off x="9215470" y="866601"/>
              <a:ext cx="118378" cy="212981"/>
            </a:xfrm>
            <a:custGeom>
              <a:avLst/>
              <a:gdLst>
                <a:gd name="T0" fmla="*/ 1 w 23"/>
                <a:gd name="T1" fmla="*/ 38 h 40"/>
                <a:gd name="T2" fmla="*/ 3 w 23"/>
                <a:gd name="T3" fmla="*/ 36 h 40"/>
                <a:gd name="T4" fmla="*/ 3 w 23"/>
                <a:gd name="T5" fmla="*/ 36 h 40"/>
                <a:gd name="T6" fmla="*/ 19 w 23"/>
                <a:gd name="T7" fmla="*/ 17 h 40"/>
                <a:gd name="T8" fmla="*/ 19 w 23"/>
                <a:gd name="T9" fmla="*/ 17 h 40"/>
                <a:gd name="T10" fmla="*/ 19 w 23"/>
                <a:gd name="T11" fmla="*/ 15 h 40"/>
                <a:gd name="T12" fmla="*/ 19 w 23"/>
                <a:gd name="T13" fmla="*/ 15 h 40"/>
                <a:gd name="T14" fmla="*/ 6 w 23"/>
                <a:gd name="T15" fmla="*/ 4 h 40"/>
                <a:gd name="T16" fmla="*/ 6 w 23"/>
                <a:gd name="T17" fmla="*/ 4 h 40"/>
                <a:gd name="T18" fmla="*/ 3 w 23"/>
                <a:gd name="T19" fmla="*/ 4 h 40"/>
                <a:gd name="T20" fmla="*/ 3 w 23"/>
                <a:gd name="T21" fmla="*/ 4 h 40"/>
                <a:gd name="T22" fmla="*/ 3 w 23"/>
                <a:gd name="T23" fmla="*/ 4 h 40"/>
                <a:gd name="T24" fmla="*/ 1 w 23"/>
                <a:gd name="T25" fmla="*/ 2 h 40"/>
                <a:gd name="T26" fmla="*/ 1 w 23"/>
                <a:gd name="T27" fmla="*/ 2 h 40"/>
                <a:gd name="T28" fmla="*/ 2 w 23"/>
                <a:gd name="T29" fmla="*/ 0 h 40"/>
                <a:gd name="T30" fmla="*/ 2 w 23"/>
                <a:gd name="T31" fmla="*/ 0 h 40"/>
                <a:gd name="T32" fmla="*/ 6 w 23"/>
                <a:gd name="T33" fmla="*/ 0 h 40"/>
                <a:gd name="T34" fmla="*/ 6 w 23"/>
                <a:gd name="T35" fmla="*/ 0 h 40"/>
                <a:gd name="T36" fmla="*/ 23 w 23"/>
                <a:gd name="T37" fmla="*/ 15 h 40"/>
                <a:gd name="T38" fmla="*/ 23 w 23"/>
                <a:gd name="T39" fmla="*/ 15 h 40"/>
                <a:gd name="T40" fmla="*/ 23 w 23"/>
                <a:gd name="T41" fmla="*/ 17 h 40"/>
                <a:gd name="T42" fmla="*/ 23 w 23"/>
                <a:gd name="T43" fmla="*/ 17 h 40"/>
                <a:gd name="T44" fmla="*/ 3 w 23"/>
                <a:gd name="T45" fmla="*/ 40 h 40"/>
                <a:gd name="T46" fmla="*/ 3 w 23"/>
                <a:gd name="T47" fmla="*/ 40 h 40"/>
                <a:gd name="T48" fmla="*/ 3 w 23"/>
                <a:gd name="T49" fmla="*/ 40 h 40"/>
                <a:gd name="T50" fmla="*/ 3 w 23"/>
                <a:gd name="T51" fmla="*/ 40 h 40"/>
                <a:gd name="T52" fmla="*/ 1 w 23"/>
                <a:gd name="T53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40">
                  <a:moveTo>
                    <a:pt x="1" y="38"/>
                  </a:moveTo>
                  <a:cubicBezTo>
                    <a:pt x="1" y="37"/>
                    <a:pt x="2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8" y="36"/>
                    <a:pt x="19" y="31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5"/>
                    <a:pt x="11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4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22" y="2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34"/>
                    <a:pt x="10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0"/>
                    <a:pt x="1" y="39"/>
                    <a:pt x="1" y="3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723"/>
            <p:cNvSpPr/>
            <p:nvPr/>
          </p:nvSpPr>
          <p:spPr bwMode="auto">
            <a:xfrm rot="964014">
              <a:off x="8870458" y="425797"/>
              <a:ext cx="466938" cy="228675"/>
            </a:xfrm>
            <a:custGeom>
              <a:avLst/>
              <a:gdLst>
                <a:gd name="T0" fmla="*/ 0 w 90"/>
                <a:gd name="T1" fmla="*/ 4 h 43"/>
                <a:gd name="T2" fmla="*/ 0 w 90"/>
                <a:gd name="T3" fmla="*/ 1 h 43"/>
                <a:gd name="T4" fmla="*/ 0 w 90"/>
                <a:gd name="T5" fmla="*/ 1 h 43"/>
                <a:gd name="T6" fmla="*/ 3 w 90"/>
                <a:gd name="T7" fmla="*/ 1 h 43"/>
                <a:gd name="T8" fmla="*/ 3 w 90"/>
                <a:gd name="T9" fmla="*/ 1 h 43"/>
                <a:gd name="T10" fmla="*/ 27 w 90"/>
                <a:gd name="T11" fmla="*/ 20 h 43"/>
                <a:gd name="T12" fmla="*/ 27 w 90"/>
                <a:gd name="T13" fmla="*/ 20 h 43"/>
                <a:gd name="T14" fmla="*/ 74 w 90"/>
                <a:gd name="T15" fmla="*/ 39 h 43"/>
                <a:gd name="T16" fmla="*/ 74 w 90"/>
                <a:gd name="T17" fmla="*/ 39 h 43"/>
                <a:gd name="T18" fmla="*/ 87 w 90"/>
                <a:gd name="T19" fmla="*/ 37 h 43"/>
                <a:gd name="T20" fmla="*/ 87 w 90"/>
                <a:gd name="T21" fmla="*/ 37 h 43"/>
                <a:gd name="T22" fmla="*/ 90 w 90"/>
                <a:gd name="T23" fmla="*/ 38 h 43"/>
                <a:gd name="T24" fmla="*/ 90 w 90"/>
                <a:gd name="T25" fmla="*/ 38 h 43"/>
                <a:gd name="T26" fmla="*/ 88 w 90"/>
                <a:gd name="T27" fmla="*/ 40 h 43"/>
                <a:gd name="T28" fmla="*/ 88 w 90"/>
                <a:gd name="T29" fmla="*/ 40 h 43"/>
                <a:gd name="T30" fmla="*/ 74 w 90"/>
                <a:gd name="T31" fmla="*/ 43 h 43"/>
                <a:gd name="T32" fmla="*/ 74 w 90"/>
                <a:gd name="T33" fmla="*/ 43 h 43"/>
                <a:gd name="T34" fmla="*/ 0 w 90"/>
                <a:gd name="T35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" h="43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3" y="11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40" y="30"/>
                    <a:pt x="58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8" y="39"/>
                    <a:pt x="83" y="38"/>
                    <a:pt x="87" y="37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8" y="36"/>
                    <a:pt x="89" y="37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0" y="39"/>
                    <a:pt x="89" y="40"/>
                    <a:pt x="88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4" y="42"/>
                    <a:pt x="79" y="43"/>
                    <a:pt x="74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39" y="43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725"/>
            <p:cNvSpPr/>
            <p:nvPr/>
          </p:nvSpPr>
          <p:spPr bwMode="auto">
            <a:xfrm rot="964014">
              <a:off x="8304554" y="-91751"/>
              <a:ext cx="523935" cy="860895"/>
            </a:xfrm>
            <a:custGeom>
              <a:avLst/>
              <a:gdLst>
                <a:gd name="T0" fmla="*/ 6 w 101"/>
                <a:gd name="T1" fmla="*/ 162 h 162"/>
                <a:gd name="T2" fmla="*/ 4 w 101"/>
                <a:gd name="T3" fmla="*/ 159 h 162"/>
                <a:gd name="T4" fmla="*/ 4 w 101"/>
                <a:gd name="T5" fmla="*/ 159 h 162"/>
                <a:gd name="T6" fmla="*/ 5 w 101"/>
                <a:gd name="T7" fmla="*/ 158 h 162"/>
                <a:gd name="T8" fmla="*/ 5 w 101"/>
                <a:gd name="T9" fmla="*/ 158 h 162"/>
                <a:gd name="T10" fmla="*/ 5 w 101"/>
                <a:gd name="T11" fmla="*/ 158 h 162"/>
                <a:gd name="T12" fmla="*/ 5 w 101"/>
                <a:gd name="T13" fmla="*/ 158 h 162"/>
                <a:gd name="T14" fmla="*/ 5 w 101"/>
                <a:gd name="T15" fmla="*/ 158 h 162"/>
                <a:gd name="T16" fmla="*/ 0 w 101"/>
                <a:gd name="T17" fmla="*/ 125 h 162"/>
                <a:gd name="T18" fmla="*/ 0 w 101"/>
                <a:gd name="T19" fmla="*/ 125 h 162"/>
                <a:gd name="T20" fmla="*/ 0 w 101"/>
                <a:gd name="T21" fmla="*/ 121 h 162"/>
                <a:gd name="T22" fmla="*/ 0 w 101"/>
                <a:gd name="T23" fmla="*/ 121 h 162"/>
                <a:gd name="T24" fmla="*/ 16 w 101"/>
                <a:gd name="T25" fmla="*/ 71 h 162"/>
                <a:gd name="T26" fmla="*/ 16 w 101"/>
                <a:gd name="T27" fmla="*/ 71 h 162"/>
                <a:gd name="T28" fmla="*/ 98 w 101"/>
                <a:gd name="T29" fmla="*/ 1 h 162"/>
                <a:gd name="T30" fmla="*/ 98 w 101"/>
                <a:gd name="T31" fmla="*/ 1 h 162"/>
                <a:gd name="T32" fmla="*/ 99 w 101"/>
                <a:gd name="T33" fmla="*/ 1 h 162"/>
                <a:gd name="T34" fmla="*/ 101 w 101"/>
                <a:gd name="T35" fmla="*/ 2 h 162"/>
                <a:gd name="T36" fmla="*/ 101 w 101"/>
                <a:gd name="T37" fmla="*/ 2 h 162"/>
                <a:gd name="T38" fmla="*/ 99 w 101"/>
                <a:gd name="T39" fmla="*/ 4 h 162"/>
                <a:gd name="T40" fmla="*/ 99 w 101"/>
                <a:gd name="T41" fmla="*/ 4 h 162"/>
                <a:gd name="T42" fmla="*/ 20 w 101"/>
                <a:gd name="T43" fmla="*/ 73 h 162"/>
                <a:gd name="T44" fmla="*/ 20 w 101"/>
                <a:gd name="T45" fmla="*/ 73 h 162"/>
                <a:gd name="T46" fmla="*/ 4 w 101"/>
                <a:gd name="T47" fmla="*/ 121 h 162"/>
                <a:gd name="T48" fmla="*/ 4 w 101"/>
                <a:gd name="T49" fmla="*/ 121 h 162"/>
                <a:gd name="T50" fmla="*/ 4 w 101"/>
                <a:gd name="T51" fmla="*/ 125 h 162"/>
                <a:gd name="T52" fmla="*/ 4 w 101"/>
                <a:gd name="T53" fmla="*/ 125 h 162"/>
                <a:gd name="T54" fmla="*/ 9 w 101"/>
                <a:gd name="T55" fmla="*/ 158 h 162"/>
                <a:gd name="T56" fmla="*/ 9 w 101"/>
                <a:gd name="T57" fmla="*/ 158 h 162"/>
                <a:gd name="T58" fmla="*/ 9 w 101"/>
                <a:gd name="T59" fmla="*/ 158 h 162"/>
                <a:gd name="T60" fmla="*/ 9 w 101"/>
                <a:gd name="T61" fmla="*/ 158 h 162"/>
                <a:gd name="T62" fmla="*/ 8 w 101"/>
                <a:gd name="T63" fmla="*/ 160 h 162"/>
                <a:gd name="T64" fmla="*/ 8 w 101"/>
                <a:gd name="T65" fmla="*/ 160 h 162"/>
                <a:gd name="T66" fmla="*/ 8 w 101"/>
                <a:gd name="T67" fmla="*/ 160 h 162"/>
                <a:gd name="T68" fmla="*/ 6 w 101"/>
                <a:gd name="T69" fmla="*/ 162 h 162"/>
                <a:gd name="T70" fmla="*/ 6 w 101"/>
                <a:gd name="T71" fmla="*/ 162 h 162"/>
                <a:gd name="T72" fmla="*/ 6 w 101"/>
                <a:gd name="T73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1" h="162">
                  <a:moveTo>
                    <a:pt x="6" y="162"/>
                  </a:moveTo>
                  <a:cubicBezTo>
                    <a:pt x="5" y="161"/>
                    <a:pt x="4" y="160"/>
                    <a:pt x="4" y="159"/>
                  </a:cubicBezTo>
                  <a:cubicBezTo>
                    <a:pt x="4" y="159"/>
                    <a:pt x="4" y="159"/>
                    <a:pt x="4" y="159"/>
                  </a:cubicBezTo>
                  <a:cubicBezTo>
                    <a:pt x="4" y="159"/>
                    <a:pt x="4" y="158"/>
                    <a:pt x="5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4" y="147"/>
                    <a:pt x="0" y="137"/>
                    <a:pt x="0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3"/>
                    <a:pt x="0" y="122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2" y="103"/>
                    <a:pt x="8" y="86"/>
                    <a:pt x="16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34" y="36"/>
                    <a:pt x="59" y="10"/>
                    <a:pt x="98" y="1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0"/>
                    <a:pt x="101" y="1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3"/>
                    <a:pt x="101" y="4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62" y="14"/>
                    <a:pt x="37" y="38"/>
                    <a:pt x="20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2" y="88"/>
                    <a:pt x="6" y="105"/>
                    <a:pt x="4" y="121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4" y="122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36"/>
                    <a:pt x="8" y="146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60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1"/>
                    <a:pt x="7" y="162"/>
                    <a:pt x="6" y="162"/>
                  </a:cubicBezTo>
                  <a:cubicBezTo>
                    <a:pt x="6" y="162"/>
                    <a:pt x="6" y="162"/>
                    <a:pt x="6" y="162"/>
                  </a:cubicBezTo>
                  <a:cubicBezTo>
                    <a:pt x="6" y="162"/>
                    <a:pt x="6" y="162"/>
                    <a:pt x="6" y="16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726"/>
            <p:cNvSpPr>
              <a:spLocks noEditPoints="1"/>
            </p:cNvSpPr>
            <p:nvPr/>
          </p:nvSpPr>
          <p:spPr bwMode="auto">
            <a:xfrm rot="964014">
              <a:off x="8387415" y="-19754"/>
              <a:ext cx="477899" cy="800363"/>
            </a:xfrm>
            <a:custGeom>
              <a:avLst/>
              <a:gdLst>
                <a:gd name="T0" fmla="*/ 0 w 92"/>
                <a:gd name="T1" fmla="*/ 149 h 151"/>
                <a:gd name="T2" fmla="*/ 0 w 92"/>
                <a:gd name="T3" fmla="*/ 147 h 151"/>
                <a:gd name="T4" fmla="*/ 1 w 92"/>
                <a:gd name="T5" fmla="*/ 147 h 151"/>
                <a:gd name="T6" fmla="*/ 1 w 92"/>
                <a:gd name="T7" fmla="*/ 146 h 151"/>
                <a:gd name="T8" fmla="*/ 2 w 92"/>
                <a:gd name="T9" fmla="*/ 144 h 151"/>
                <a:gd name="T10" fmla="*/ 2 w 92"/>
                <a:gd name="T11" fmla="*/ 144 h 151"/>
                <a:gd name="T12" fmla="*/ 2 w 92"/>
                <a:gd name="T13" fmla="*/ 144 h 151"/>
                <a:gd name="T14" fmla="*/ 2 w 92"/>
                <a:gd name="T15" fmla="*/ 144 h 151"/>
                <a:gd name="T16" fmla="*/ 2 w 92"/>
                <a:gd name="T17" fmla="*/ 144 h 151"/>
                <a:gd name="T18" fmla="*/ 2 w 92"/>
                <a:gd name="T19" fmla="*/ 137 h 151"/>
                <a:gd name="T20" fmla="*/ 5 w 92"/>
                <a:gd name="T21" fmla="*/ 120 h 151"/>
                <a:gd name="T22" fmla="*/ 17 w 92"/>
                <a:gd name="T23" fmla="*/ 77 h 151"/>
                <a:gd name="T24" fmla="*/ 44 w 92"/>
                <a:gd name="T25" fmla="*/ 32 h 151"/>
                <a:gd name="T26" fmla="*/ 90 w 92"/>
                <a:gd name="T27" fmla="*/ 1 h 151"/>
                <a:gd name="T28" fmla="*/ 92 w 92"/>
                <a:gd name="T29" fmla="*/ 2 h 151"/>
                <a:gd name="T30" fmla="*/ 91 w 92"/>
                <a:gd name="T31" fmla="*/ 5 h 151"/>
                <a:gd name="T32" fmla="*/ 47 w 92"/>
                <a:gd name="T33" fmla="*/ 35 h 151"/>
                <a:gd name="T34" fmla="*/ 20 w 92"/>
                <a:gd name="T35" fmla="*/ 78 h 151"/>
                <a:gd name="T36" fmla="*/ 9 w 92"/>
                <a:gd name="T37" fmla="*/ 121 h 151"/>
                <a:gd name="T38" fmla="*/ 6 w 92"/>
                <a:gd name="T39" fmla="*/ 138 h 151"/>
                <a:gd name="T40" fmla="*/ 6 w 92"/>
                <a:gd name="T41" fmla="*/ 144 h 151"/>
                <a:gd name="T42" fmla="*/ 6 w 92"/>
                <a:gd name="T43" fmla="*/ 144 h 151"/>
                <a:gd name="T44" fmla="*/ 6 w 92"/>
                <a:gd name="T45" fmla="*/ 144 h 151"/>
                <a:gd name="T46" fmla="*/ 3 w 92"/>
                <a:gd name="T47" fmla="*/ 150 h 151"/>
                <a:gd name="T48" fmla="*/ 3 w 92"/>
                <a:gd name="T49" fmla="*/ 150 h 151"/>
                <a:gd name="T50" fmla="*/ 3 w 92"/>
                <a:gd name="T51" fmla="*/ 150 h 151"/>
                <a:gd name="T52" fmla="*/ 2 w 92"/>
                <a:gd name="T53" fmla="*/ 151 h 151"/>
                <a:gd name="T54" fmla="*/ 2 w 92"/>
                <a:gd name="T55" fmla="*/ 151 h 151"/>
                <a:gd name="T56" fmla="*/ 2 w 92"/>
                <a:gd name="T57" fmla="*/ 151 h 151"/>
                <a:gd name="T58" fmla="*/ 2 w 92"/>
                <a:gd name="T59" fmla="*/ 144 h 151"/>
                <a:gd name="T60" fmla="*/ 2 w 92"/>
                <a:gd name="T61" fmla="*/ 144 h 151"/>
                <a:gd name="T62" fmla="*/ 2 w 92"/>
                <a:gd name="T63" fmla="*/ 144 h 151"/>
                <a:gd name="T64" fmla="*/ 2 w 92"/>
                <a:gd name="T65" fmla="*/ 144 h 151"/>
                <a:gd name="T66" fmla="*/ 2 w 92"/>
                <a:gd name="T67" fmla="*/ 14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151">
                  <a:moveTo>
                    <a:pt x="0" y="149"/>
                  </a:moveTo>
                  <a:cubicBezTo>
                    <a:pt x="0" y="149"/>
                    <a:pt x="0" y="149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47"/>
                    <a:pt x="0" y="148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0" y="147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7"/>
                    <a:pt x="1" y="146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1" y="145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1"/>
                    <a:pt x="2" y="139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3" y="131"/>
                    <a:pt x="4" y="126"/>
                    <a:pt x="5" y="120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7" y="105"/>
                    <a:pt x="11" y="91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24" y="59"/>
                    <a:pt x="29" y="45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57" y="20"/>
                    <a:pt x="72" y="6"/>
                    <a:pt x="90" y="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2" y="3"/>
                    <a:pt x="92" y="4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75" y="9"/>
                    <a:pt x="60" y="23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33" y="47"/>
                    <a:pt x="28" y="61"/>
                    <a:pt x="20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15" y="92"/>
                    <a:pt x="11" y="106"/>
                    <a:pt x="9" y="121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8" y="127"/>
                    <a:pt x="7" y="132"/>
                    <a:pt x="6" y="138"/>
                  </a:cubicBezTo>
                  <a:cubicBezTo>
                    <a:pt x="6" y="138"/>
                    <a:pt x="6" y="138"/>
                    <a:pt x="6" y="138"/>
                  </a:cubicBezTo>
                  <a:cubicBezTo>
                    <a:pt x="6" y="140"/>
                    <a:pt x="6" y="142"/>
                    <a:pt x="6" y="144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6" y="147"/>
                    <a:pt x="4" y="149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1" y="151"/>
                    <a:pt x="0" y="150"/>
                    <a:pt x="0" y="149"/>
                  </a:cubicBezTo>
                  <a:close/>
                  <a:moveTo>
                    <a:pt x="2" y="144"/>
                  </a:move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lose/>
                  <a:moveTo>
                    <a:pt x="2" y="144"/>
                  </a:move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727"/>
            <p:cNvSpPr/>
            <p:nvPr/>
          </p:nvSpPr>
          <p:spPr bwMode="auto">
            <a:xfrm rot="964014">
              <a:off x="8475877" y="83802"/>
              <a:ext cx="420902" cy="683784"/>
            </a:xfrm>
            <a:custGeom>
              <a:avLst/>
              <a:gdLst>
                <a:gd name="T0" fmla="*/ 1 w 81"/>
                <a:gd name="T1" fmla="*/ 129 h 129"/>
                <a:gd name="T2" fmla="*/ 1 w 81"/>
                <a:gd name="T3" fmla="*/ 126 h 129"/>
                <a:gd name="T4" fmla="*/ 1 w 81"/>
                <a:gd name="T5" fmla="*/ 126 h 129"/>
                <a:gd name="T6" fmla="*/ 24 w 81"/>
                <a:gd name="T7" fmla="*/ 74 h 129"/>
                <a:gd name="T8" fmla="*/ 24 w 81"/>
                <a:gd name="T9" fmla="*/ 74 h 129"/>
                <a:gd name="T10" fmla="*/ 46 w 81"/>
                <a:gd name="T11" fmla="*/ 31 h 129"/>
                <a:gd name="T12" fmla="*/ 46 w 81"/>
                <a:gd name="T13" fmla="*/ 31 h 129"/>
                <a:gd name="T14" fmla="*/ 78 w 81"/>
                <a:gd name="T15" fmla="*/ 0 h 129"/>
                <a:gd name="T16" fmla="*/ 78 w 81"/>
                <a:gd name="T17" fmla="*/ 0 h 129"/>
                <a:gd name="T18" fmla="*/ 78 w 81"/>
                <a:gd name="T19" fmla="*/ 0 h 129"/>
                <a:gd name="T20" fmla="*/ 81 w 81"/>
                <a:gd name="T21" fmla="*/ 1 h 129"/>
                <a:gd name="T22" fmla="*/ 81 w 81"/>
                <a:gd name="T23" fmla="*/ 1 h 129"/>
                <a:gd name="T24" fmla="*/ 79 w 81"/>
                <a:gd name="T25" fmla="*/ 4 h 129"/>
                <a:gd name="T26" fmla="*/ 79 w 81"/>
                <a:gd name="T27" fmla="*/ 4 h 129"/>
                <a:gd name="T28" fmla="*/ 50 w 81"/>
                <a:gd name="T29" fmla="*/ 33 h 129"/>
                <a:gd name="T30" fmla="*/ 50 w 81"/>
                <a:gd name="T31" fmla="*/ 33 h 129"/>
                <a:gd name="T32" fmla="*/ 28 w 81"/>
                <a:gd name="T33" fmla="*/ 76 h 129"/>
                <a:gd name="T34" fmla="*/ 28 w 81"/>
                <a:gd name="T35" fmla="*/ 76 h 129"/>
                <a:gd name="T36" fmla="*/ 4 w 81"/>
                <a:gd name="T37" fmla="*/ 129 h 129"/>
                <a:gd name="T38" fmla="*/ 4 w 81"/>
                <a:gd name="T39" fmla="*/ 129 h 129"/>
                <a:gd name="T40" fmla="*/ 2 w 81"/>
                <a:gd name="T41" fmla="*/ 129 h 129"/>
                <a:gd name="T42" fmla="*/ 2 w 81"/>
                <a:gd name="T43" fmla="*/ 129 h 129"/>
                <a:gd name="T44" fmla="*/ 1 w 81"/>
                <a:gd name="T4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" h="129">
                  <a:moveTo>
                    <a:pt x="1" y="129"/>
                  </a:moveTo>
                  <a:cubicBezTo>
                    <a:pt x="0" y="128"/>
                    <a:pt x="0" y="127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1" y="115"/>
                    <a:pt x="18" y="90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30" y="59"/>
                    <a:pt x="37" y="45"/>
                    <a:pt x="4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53" y="22"/>
                    <a:pt x="65" y="2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0" y="0"/>
                    <a:pt x="81" y="0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1" y="2"/>
                    <a:pt x="80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68" y="5"/>
                    <a:pt x="56" y="24"/>
                    <a:pt x="50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0" y="47"/>
                    <a:pt x="33" y="61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1" y="91"/>
                    <a:pt x="15" y="116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3" y="129"/>
                    <a:pt x="3" y="129"/>
                    <a:pt x="2" y="129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2" y="129"/>
                    <a:pt x="1" y="129"/>
                    <a:pt x="1" y="12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728"/>
            <p:cNvSpPr/>
            <p:nvPr/>
          </p:nvSpPr>
          <p:spPr bwMode="auto">
            <a:xfrm rot="964014">
              <a:off x="8603566" y="220569"/>
              <a:ext cx="300331" cy="488737"/>
            </a:xfrm>
            <a:custGeom>
              <a:avLst/>
              <a:gdLst>
                <a:gd name="T0" fmla="*/ 1 w 58"/>
                <a:gd name="T1" fmla="*/ 92 h 92"/>
                <a:gd name="T2" fmla="*/ 0 w 58"/>
                <a:gd name="T3" fmla="*/ 89 h 92"/>
                <a:gd name="T4" fmla="*/ 0 w 58"/>
                <a:gd name="T5" fmla="*/ 89 h 92"/>
                <a:gd name="T6" fmla="*/ 16 w 58"/>
                <a:gd name="T7" fmla="*/ 64 h 92"/>
                <a:gd name="T8" fmla="*/ 16 w 58"/>
                <a:gd name="T9" fmla="*/ 64 h 92"/>
                <a:gd name="T10" fmla="*/ 30 w 58"/>
                <a:gd name="T11" fmla="*/ 38 h 92"/>
                <a:gd name="T12" fmla="*/ 30 w 58"/>
                <a:gd name="T13" fmla="*/ 38 h 92"/>
                <a:gd name="T14" fmla="*/ 54 w 58"/>
                <a:gd name="T15" fmla="*/ 0 h 92"/>
                <a:gd name="T16" fmla="*/ 54 w 58"/>
                <a:gd name="T17" fmla="*/ 0 h 92"/>
                <a:gd name="T18" fmla="*/ 57 w 58"/>
                <a:gd name="T19" fmla="*/ 1 h 92"/>
                <a:gd name="T20" fmla="*/ 57 w 58"/>
                <a:gd name="T21" fmla="*/ 1 h 92"/>
                <a:gd name="T22" fmla="*/ 57 w 58"/>
                <a:gd name="T23" fmla="*/ 4 h 92"/>
                <a:gd name="T24" fmla="*/ 57 w 58"/>
                <a:gd name="T25" fmla="*/ 4 h 92"/>
                <a:gd name="T26" fmla="*/ 33 w 58"/>
                <a:gd name="T27" fmla="*/ 40 h 92"/>
                <a:gd name="T28" fmla="*/ 33 w 58"/>
                <a:gd name="T29" fmla="*/ 40 h 92"/>
                <a:gd name="T30" fmla="*/ 20 w 58"/>
                <a:gd name="T31" fmla="*/ 66 h 92"/>
                <a:gd name="T32" fmla="*/ 20 w 58"/>
                <a:gd name="T33" fmla="*/ 66 h 92"/>
                <a:gd name="T34" fmla="*/ 4 w 58"/>
                <a:gd name="T35" fmla="*/ 91 h 92"/>
                <a:gd name="T36" fmla="*/ 4 w 58"/>
                <a:gd name="T37" fmla="*/ 91 h 92"/>
                <a:gd name="T38" fmla="*/ 2 w 58"/>
                <a:gd name="T39" fmla="*/ 92 h 92"/>
                <a:gd name="T40" fmla="*/ 2 w 58"/>
                <a:gd name="T41" fmla="*/ 92 h 92"/>
                <a:gd name="T42" fmla="*/ 1 w 58"/>
                <a:gd name="T4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8" h="92">
                  <a:moveTo>
                    <a:pt x="1" y="92"/>
                  </a:moveTo>
                  <a:cubicBezTo>
                    <a:pt x="0" y="91"/>
                    <a:pt x="0" y="90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4" y="80"/>
                    <a:pt x="11" y="73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21" y="56"/>
                    <a:pt x="25" y="47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6" y="26"/>
                    <a:pt x="42" y="9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6" y="0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2"/>
                    <a:pt x="58" y="3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46" y="11"/>
                    <a:pt x="40" y="27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29" y="48"/>
                    <a:pt x="25" y="58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4" y="75"/>
                    <a:pt x="8" y="82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2"/>
                    <a:pt x="3" y="92"/>
                    <a:pt x="2" y="92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2" y="92"/>
                    <a:pt x="1" y="92"/>
                    <a:pt x="1" y="9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729"/>
            <p:cNvSpPr/>
            <p:nvPr/>
          </p:nvSpPr>
          <p:spPr bwMode="auto">
            <a:xfrm rot="964014">
              <a:off x="8889398" y="358047"/>
              <a:ext cx="512973" cy="318352"/>
            </a:xfrm>
            <a:custGeom>
              <a:avLst/>
              <a:gdLst>
                <a:gd name="T0" fmla="*/ 95 w 99"/>
                <a:gd name="T1" fmla="*/ 59 h 60"/>
                <a:gd name="T2" fmla="*/ 68 w 99"/>
                <a:gd name="T3" fmla="*/ 33 h 60"/>
                <a:gd name="T4" fmla="*/ 68 w 99"/>
                <a:gd name="T5" fmla="*/ 33 h 60"/>
                <a:gd name="T6" fmla="*/ 0 w 99"/>
                <a:gd name="T7" fmla="*/ 4 h 60"/>
                <a:gd name="T8" fmla="*/ 0 w 99"/>
                <a:gd name="T9" fmla="*/ 4 h 60"/>
                <a:gd name="T10" fmla="*/ 0 w 99"/>
                <a:gd name="T11" fmla="*/ 1 h 60"/>
                <a:gd name="T12" fmla="*/ 0 w 99"/>
                <a:gd name="T13" fmla="*/ 1 h 60"/>
                <a:gd name="T14" fmla="*/ 3 w 99"/>
                <a:gd name="T15" fmla="*/ 1 h 60"/>
                <a:gd name="T16" fmla="*/ 3 w 99"/>
                <a:gd name="T17" fmla="*/ 1 h 60"/>
                <a:gd name="T18" fmla="*/ 69 w 99"/>
                <a:gd name="T19" fmla="*/ 29 h 60"/>
                <a:gd name="T20" fmla="*/ 69 w 99"/>
                <a:gd name="T21" fmla="*/ 29 h 60"/>
                <a:gd name="T22" fmla="*/ 98 w 99"/>
                <a:gd name="T23" fmla="*/ 57 h 60"/>
                <a:gd name="T24" fmla="*/ 98 w 99"/>
                <a:gd name="T25" fmla="*/ 57 h 60"/>
                <a:gd name="T26" fmla="*/ 98 w 99"/>
                <a:gd name="T27" fmla="*/ 60 h 60"/>
                <a:gd name="T28" fmla="*/ 98 w 99"/>
                <a:gd name="T29" fmla="*/ 60 h 60"/>
                <a:gd name="T30" fmla="*/ 96 w 99"/>
                <a:gd name="T31" fmla="*/ 60 h 60"/>
                <a:gd name="T32" fmla="*/ 96 w 99"/>
                <a:gd name="T33" fmla="*/ 60 h 60"/>
                <a:gd name="T34" fmla="*/ 95 w 99"/>
                <a:gd name="T35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9" h="60">
                  <a:moveTo>
                    <a:pt x="95" y="59"/>
                  </a:moveTo>
                  <a:cubicBezTo>
                    <a:pt x="87" y="49"/>
                    <a:pt x="80" y="36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44" y="25"/>
                    <a:pt x="20" y="2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2" y="19"/>
                    <a:pt x="44" y="21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83" y="33"/>
                    <a:pt x="91" y="46"/>
                    <a:pt x="98" y="57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9" y="58"/>
                    <a:pt x="99" y="59"/>
                    <a:pt x="98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7" y="60"/>
                    <a:pt x="97" y="60"/>
                    <a:pt x="96" y="60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96" y="60"/>
                    <a:pt x="95" y="60"/>
                    <a:pt x="95" y="5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730"/>
            <p:cNvSpPr/>
            <p:nvPr/>
          </p:nvSpPr>
          <p:spPr bwMode="auto">
            <a:xfrm rot="964014">
              <a:off x="8915064" y="261712"/>
              <a:ext cx="523935" cy="302658"/>
            </a:xfrm>
            <a:custGeom>
              <a:avLst/>
              <a:gdLst>
                <a:gd name="T0" fmla="*/ 97 w 101"/>
                <a:gd name="T1" fmla="*/ 55 h 57"/>
                <a:gd name="T2" fmla="*/ 72 w 101"/>
                <a:gd name="T3" fmla="*/ 27 h 57"/>
                <a:gd name="T4" fmla="*/ 72 w 101"/>
                <a:gd name="T5" fmla="*/ 27 h 57"/>
                <a:gd name="T6" fmla="*/ 45 w 101"/>
                <a:gd name="T7" fmla="*/ 16 h 57"/>
                <a:gd name="T8" fmla="*/ 45 w 101"/>
                <a:gd name="T9" fmla="*/ 16 h 57"/>
                <a:gd name="T10" fmla="*/ 23 w 101"/>
                <a:gd name="T11" fmla="*/ 10 h 57"/>
                <a:gd name="T12" fmla="*/ 23 w 101"/>
                <a:gd name="T13" fmla="*/ 10 h 57"/>
                <a:gd name="T14" fmla="*/ 2 w 101"/>
                <a:gd name="T15" fmla="*/ 4 h 57"/>
                <a:gd name="T16" fmla="*/ 2 w 101"/>
                <a:gd name="T17" fmla="*/ 4 h 57"/>
                <a:gd name="T18" fmla="*/ 0 w 101"/>
                <a:gd name="T19" fmla="*/ 2 h 57"/>
                <a:gd name="T20" fmla="*/ 0 w 101"/>
                <a:gd name="T21" fmla="*/ 2 h 57"/>
                <a:gd name="T22" fmla="*/ 2 w 101"/>
                <a:gd name="T23" fmla="*/ 0 h 57"/>
                <a:gd name="T24" fmla="*/ 2 w 101"/>
                <a:gd name="T25" fmla="*/ 0 h 57"/>
                <a:gd name="T26" fmla="*/ 24 w 101"/>
                <a:gd name="T27" fmla="*/ 6 h 57"/>
                <a:gd name="T28" fmla="*/ 24 w 101"/>
                <a:gd name="T29" fmla="*/ 6 h 57"/>
                <a:gd name="T30" fmla="*/ 46 w 101"/>
                <a:gd name="T31" fmla="*/ 12 h 57"/>
                <a:gd name="T32" fmla="*/ 46 w 101"/>
                <a:gd name="T33" fmla="*/ 12 h 57"/>
                <a:gd name="T34" fmla="*/ 75 w 101"/>
                <a:gd name="T35" fmla="*/ 24 h 57"/>
                <a:gd name="T36" fmla="*/ 75 w 101"/>
                <a:gd name="T37" fmla="*/ 24 h 57"/>
                <a:gd name="T38" fmla="*/ 100 w 101"/>
                <a:gd name="T39" fmla="*/ 54 h 57"/>
                <a:gd name="T40" fmla="*/ 100 w 101"/>
                <a:gd name="T41" fmla="*/ 54 h 57"/>
                <a:gd name="T42" fmla="*/ 99 w 101"/>
                <a:gd name="T43" fmla="*/ 56 h 57"/>
                <a:gd name="T44" fmla="*/ 99 w 101"/>
                <a:gd name="T45" fmla="*/ 56 h 57"/>
                <a:gd name="T46" fmla="*/ 98 w 101"/>
                <a:gd name="T47" fmla="*/ 57 h 57"/>
                <a:gd name="T48" fmla="*/ 98 w 101"/>
                <a:gd name="T49" fmla="*/ 57 h 57"/>
                <a:gd name="T50" fmla="*/ 97 w 101"/>
                <a:gd name="T51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57">
                  <a:moveTo>
                    <a:pt x="97" y="55"/>
                  </a:moveTo>
                  <a:cubicBezTo>
                    <a:pt x="92" y="45"/>
                    <a:pt x="82" y="33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64" y="22"/>
                    <a:pt x="55" y="19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38" y="14"/>
                    <a:pt x="30" y="12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6" y="8"/>
                    <a:pt x="8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0"/>
                    <a:pt x="17" y="5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31" y="8"/>
                    <a:pt x="39" y="10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56" y="15"/>
                    <a:pt x="66" y="18"/>
                    <a:pt x="75" y="24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85" y="31"/>
                    <a:pt x="95" y="43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1" y="55"/>
                    <a:pt x="100" y="56"/>
                    <a:pt x="99" y="56"/>
                  </a:cubicBezTo>
                  <a:cubicBezTo>
                    <a:pt x="99" y="56"/>
                    <a:pt x="99" y="56"/>
                    <a:pt x="99" y="56"/>
                  </a:cubicBezTo>
                  <a:cubicBezTo>
                    <a:pt x="99" y="57"/>
                    <a:pt x="99" y="57"/>
                    <a:pt x="98" y="57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8" y="57"/>
                    <a:pt x="97" y="56"/>
                    <a:pt x="97" y="55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731"/>
            <p:cNvSpPr/>
            <p:nvPr/>
          </p:nvSpPr>
          <p:spPr bwMode="auto">
            <a:xfrm rot="964014">
              <a:off x="8938244" y="150641"/>
              <a:ext cx="482283" cy="199530"/>
            </a:xfrm>
            <a:custGeom>
              <a:avLst/>
              <a:gdLst>
                <a:gd name="T0" fmla="*/ 89 w 93"/>
                <a:gd name="T1" fmla="*/ 37 h 38"/>
                <a:gd name="T2" fmla="*/ 64 w 93"/>
                <a:gd name="T3" fmla="*/ 12 h 38"/>
                <a:gd name="T4" fmla="*/ 64 w 93"/>
                <a:gd name="T5" fmla="*/ 12 h 38"/>
                <a:gd name="T6" fmla="*/ 35 w 93"/>
                <a:gd name="T7" fmla="*/ 4 h 38"/>
                <a:gd name="T8" fmla="*/ 35 w 93"/>
                <a:gd name="T9" fmla="*/ 4 h 38"/>
                <a:gd name="T10" fmla="*/ 35 w 93"/>
                <a:gd name="T11" fmla="*/ 4 h 38"/>
                <a:gd name="T12" fmla="*/ 35 w 93"/>
                <a:gd name="T13" fmla="*/ 4 h 38"/>
                <a:gd name="T14" fmla="*/ 5 w 93"/>
                <a:gd name="T15" fmla="*/ 8 h 38"/>
                <a:gd name="T16" fmla="*/ 5 w 93"/>
                <a:gd name="T17" fmla="*/ 8 h 38"/>
                <a:gd name="T18" fmla="*/ 2 w 93"/>
                <a:gd name="T19" fmla="*/ 8 h 38"/>
                <a:gd name="T20" fmla="*/ 2 w 93"/>
                <a:gd name="T21" fmla="*/ 8 h 38"/>
                <a:gd name="T22" fmla="*/ 0 w 93"/>
                <a:gd name="T23" fmla="*/ 6 h 38"/>
                <a:gd name="T24" fmla="*/ 0 w 93"/>
                <a:gd name="T25" fmla="*/ 6 h 38"/>
                <a:gd name="T26" fmla="*/ 2 w 93"/>
                <a:gd name="T27" fmla="*/ 4 h 38"/>
                <a:gd name="T28" fmla="*/ 2 w 93"/>
                <a:gd name="T29" fmla="*/ 4 h 38"/>
                <a:gd name="T30" fmla="*/ 5 w 93"/>
                <a:gd name="T31" fmla="*/ 4 h 38"/>
                <a:gd name="T32" fmla="*/ 5 w 93"/>
                <a:gd name="T33" fmla="*/ 4 h 38"/>
                <a:gd name="T34" fmla="*/ 35 w 93"/>
                <a:gd name="T35" fmla="*/ 0 h 38"/>
                <a:gd name="T36" fmla="*/ 35 w 93"/>
                <a:gd name="T37" fmla="*/ 0 h 38"/>
                <a:gd name="T38" fmla="*/ 35 w 93"/>
                <a:gd name="T39" fmla="*/ 0 h 38"/>
                <a:gd name="T40" fmla="*/ 35 w 93"/>
                <a:gd name="T41" fmla="*/ 0 h 38"/>
                <a:gd name="T42" fmla="*/ 66 w 93"/>
                <a:gd name="T43" fmla="*/ 8 h 38"/>
                <a:gd name="T44" fmla="*/ 66 w 93"/>
                <a:gd name="T45" fmla="*/ 8 h 38"/>
                <a:gd name="T46" fmla="*/ 92 w 93"/>
                <a:gd name="T47" fmla="*/ 35 h 38"/>
                <a:gd name="T48" fmla="*/ 92 w 93"/>
                <a:gd name="T49" fmla="*/ 35 h 38"/>
                <a:gd name="T50" fmla="*/ 92 w 93"/>
                <a:gd name="T51" fmla="*/ 37 h 38"/>
                <a:gd name="T52" fmla="*/ 92 w 93"/>
                <a:gd name="T53" fmla="*/ 37 h 38"/>
                <a:gd name="T54" fmla="*/ 91 w 93"/>
                <a:gd name="T55" fmla="*/ 38 h 38"/>
                <a:gd name="T56" fmla="*/ 91 w 93"/>
                <a:gd name="T57" fmla="*/ 38 h 38"/>
                <a:gd name="T58" fmla="*/ 89 w 93"/>
                <a:gd name="T5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3" h="38">
                  <a:moveTo>
                    <a:pt x="89" y="37"/>
                  </a:moveTo>
                  <a:cubicBezTo>
                    <a:pt x="83" y="26"/>
                    <a:pt x="74" y="18"/>
                    <a:pt x="64" y="12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55" y="7"/>
                    <a:pt x="46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26" y="4"/>
                    <a:pt x="1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4" y="4"/>
                    <a:pt x="2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6" y="0"/>
                    <a:pt x="56" y="3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77" y="14"/>
                    <a:pt x="86" y="23"/>
                    <a:pt x="92" y="3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3" y="36"/>
                    <a:pt x="93" y="37"/>
                    <a:pt x="92" y="37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0" y="38"/>
                    <a:pt x="89" y="37"/>
                    <a:pt x="89" y="37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732"/>
            <p:cNvSpPr/>
            <p:nvPr/>
          </p:nvSpPr>
          <p:spPr bwMode="auto">
            <a:xfrm rot="964014">
              <a:off x="8979857" y="675000"/>
              <a:ext cx="124955" cy="47081"/>
            </a:xfrm>
            <a:custGeom>
              <a:avLst/>
              <a:gdLst>
                <a:gd name="T0" fmla="*/ 1 w 24"/>
                <a:gd name="T1" fmla="*/ 9 h 9"/>
                <a:gd name="T2" fmla="*/ 0 w 24"/>
                <a:gd name="T3" fmla="*/ 7 h 9"/>
                <a:gd name="T4" fmla="*/ 0 w 24"/>
                <a:gd name="T5" fmla="*/ 7 h 9"/>
                <a:gd name="T6" fmla="*/ 13 w 24"/>
                <a:gd name="T7" fmla="*/ 0 h 9"/>
                <a:gd name="T8" fmla="*/ 13 w 24"/>
                <a:gd name="T9" fmla="*/ 0 h 9"/>
                <a:gd name="T10" fmla="*/ 23 w 24"/>
                <a:gd name="T11" fmla="*/ 4 h 9"/>
                <a:gd name="T12" fmla="*/ 23 w 24"/>
                <a:gd name="T13" fmla="*/ 4 h 9"/>
                <a:gd name="T14" fmla="*/ 23 w 24"/>
                <a:gd name="T15" fmla="*/ 6 h 9"/>
                <a:gd name="T16" fmla="*/ 23 w 24"/>
                <a:gd name="T17" fmla="*/ 6 h 9"/>
                <a:gd name="T18" fmla="*/ 20 w 24"/>
                <a:gd name="T19" fmla="*/ 6 h 9"/>
                <a:gd name="T20" fmla="*/ 20 w 24"/>
                <a:gd name="T21" fmla="*/ 6 h 9"/>
                <a:gd name="T22" fmla="*/ 13 w 24"/>
                <a:gd name="T23" fmla="*/ 4 h 9"/>
                <a:gd name="T24" fmla="*/ 13 w 24"/>
                <a:gd name="T25" fmla="*/ 4 h 9"/>
                <a:gd name="T26" fmla="*/ 4 w 24"/>
                <a:gd name="T27" fmla="*/ 8 h 9"/>
                <a:gd name="T28" fmla="*/ 4 w 24"/>
                <a:gd name="T29" fmla="*/ 8 h 9"/>
                <a:gd name="T30" fmla="*/ 4 w 24"/>
                <a:gd name="T31" fmla="*/ 8 h 9"/>
                <a:gd name="T32" fmla="*/ 2 w 24"/>
                <a:gd name="T33" fmla="*/ 9 h 9"/>
                <a:gd name="T34" fmla="*/ 2 w 24"/>
                <a:gd name="T35" fmla="*/ 9 h 9"/>
                <a:gd name="T36" fmla="*/ 1 w 24"/>
                <a:gd name="T3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9">
                  <a:moveTo>
                    <a:pt x="1" y="9"/>
                  </a:move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2"/>
                    <a:pt x="8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0"/>
                    <a:pt x="21" y="1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5"/>
                    <a:pt x="24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7"/>
                    <a:pt x="21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6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9" y="4"/>
                    <a:pt x="5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1" y="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733"/>
            <p:cNvSpPr/>
            <p:nvPr/>
          </p:nvSpPr>
          <p:spPr bwMode="auto">
            <a:xfrm rot="964014">
              <a:off x="8972095" y="816616"/>
              <a:ext cx="109610" cy="116579"/>
            </a:xfrm>
            <a:custGeom>
              <a:avLst/>
              <a:gdLst>
                <a:gd name="T0" fmla="*/ 8 w 21"/>
                <a:gd name="T1" fmla="*/ 1 h 22"/>
                <a:gd name="T2" fmla="*/ 1 w 21"/>
                <a:gd name="T3" fmla="*/ 10 h 22"/>
                <a:gd name="T4" fmla="*/ 15 w 21"/>
                <a:gd name="T5" fmla="*/ 17 h 22"/>
                <a:gd name="T6" fmla="*/ 8 w 21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8" y="1"/>
                  </a:moveTo>
                  <a:cubicBezTo>
                    <a:pt x="8" y="1"/>
                    <a:pt x="0" y="2"/>
                    <a:pt x="1" y="10"/>
                  </a:cubicBezTo>
                  <a:cubicBezTo>
                    <a:pt x="2" y="18"/>
                    <a:pt x="10" y="22"/>
                    <a:pt x="15" y="17"/>
                  </a:cubicBezTo>
                  <a:cubicBezTo>
                    <a:pt x="21" y="13"/>
                    <a:pt x="18" y="0"/>
                    <a:pt x="8" y="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734"/>
            <p:cNvSpPr/>
            <p:nvPr/>
          </p:nvSpPr>
          <p:spPr bwMode="auto">
            <a:xfrm rot="964014">
              <a:off x="8304388" y="956969"/>
              <a:ext cx="219220" cy="210740"/>
            </a:xfrm>
            <a:custGeom>
              <a:avLst/>
              <a:gdLst>
                <a:gd name="T0" fmla="*/ 14 w 42"/>
                <a:gd name="T1" fmla="*/ 5 h 40"/>
                <a:gd name="T2" fmla="*/ 5 w 42"/>
                <a:gd name="T3" fmla="*/ 23 h 40"/>
                <a:gd name="T4" fmla="*/ 36 w 42"/>
                <a:gd name="T5" fmla="*/ 21 h 40"/>
                <a:gd name="T6" fmla="*/ 14 w 42"/>
                <a:gd name="T7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40">
                  <a:moveTo>
                    <a:pt x="14" y="5"/>
                  </a:moveTo>
                  <a:cubicBezTo>
                    <a:pt x="14" y="5"/>
                    <a:pt x="0" y="11"/>
                    <a:pt x="5" y="23"/>
                  </a:cubicBezTo>
                  <a:cubicBezTo>
                    <a:pt x="11" y="35"/>
                    <a:pt x="31" y="40"/>
                    <a:pt x="36" y="21"/>
                  </a:cubicBezTo>
                  <a:cubicBezTo>
                    <a:pt x="42" y="4"/>
                    <a:pt x="23" y="0"/>
                    <a:pt x="14" y="5"/>
                  </a:cubicBezTo>
                  <a:close/>
                </a:path>
              </a:pathLst>
            </a:custGeom>
            <a:solidFill>
              <a:srgbClr val="FA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735"/>
            <p:cNvSpPr/>
            <p:nvPr/>
          </p:nvSpPr>
          <p:spPr bwMode="auto">
            <a:xfrm rot="964014">
              <a:off x="8866459" y="994208"/>
              <a:ext cx="212644" cy="208498"/>
            </a:xfrm>
            <a:custGeom>
              <a:avLst/>
              <a:gdLst>
                <a:gd name="T0" fmla="*/ 13 w 41"/>
                <a:gd name="T1" fmla="*/ 5 h 39"/>
                <a:gd name="T2" fmla="*/ 5 w 41"/>
                <a:gd name="T3" fmla="*/ 23 h 39"/>
                <a:gd name="T4" fmla="*/ 36 w 41"/>
                <a:gd name="T5" fmla="*/ 21 h 39"/>
                <a:gd name="T6" fmla="*/ 13 w 41"/>
                <a:gd name="T7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9">
                  <a:moveTo>
                    <a:pt x="13" y="5"/>
                  </a:moveTo>
                  <a:cubicBezTo>
                    <a:pt x="13" y="5"/>
                    <a:pt x="0" y="11"/>
                    <a:pt x="5" y="23"/>
                  </a:cubicBezTo>
                  <a:cubicBezTo>
                    <a:pt x="10" y="35"/>
                    <a:pt x="30" y="39"/>
                    <a:pt x="36" y="21"/>
                  </a:cubicBezTo>
                  <a:cubicBezTo>
                    <a:pt x="41" y="4"/>
                    <a:pt x="22" y="0"/>
                    <a:pt x="13" y="5"/>
                  </a:cubicBezTo>
                  <a:close/>
                </a:path>
              </a:pathLst>
            </a:custGeom>
            <a:solidFill>
              <a:srgbClr val="FA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736"/>
            <p:cNvSpPr/>
            <p:nvPr/>
          </p:nvSpPr>
          <p:spPr bwMode="auto">
            <a:xfrm rot="964014">
              <a:off x="8358605" y="661720"/>
              <a:ext cx="124955" cy="47081"/>
            </a:xfrm>
            <a:custGeom>
              <a:avLst/>
              <a:gdLst>
                <a:gd name="T0" fmla="*/ 2 w 24"/>
                <a:gd name="T1" fmla="*/ 9 h 9"/>
                <a:gd name="T2" fmla="*/ 0 w 24"/>
                <a:gd name="T3" fmla="*/ 7 h 9"/>
                <a:gd name="T4" fmla="*/ 0 w 24"/>
                <a:gd name="T5" fmla="*/ 7 h 9"/>
                <a:gd name="T6" fmla="*/ 13 w 24"/>
                <a:gd name="T7" fmla="*/ 0 h 9"/>
                <a:gd name="T8" fmla="*/ 13 w 24"/>
                <a:gd name="T9" fmla="*/ 0 h 9"/>
                <a:gd name="T10" fmla="*/ 23 w 24"/>
                <a:gd name="T11" fmla="*/ 4 h 9"/>
                <a:gd name="T12" fmla="*/ 23 w 24"/>
                <a:gd name="T13" fmla="*/ 4 h 9"/>
                <a:gd name="T14" fmla="*/ 23 w 24"/>
                <a:gd name="T15" fmla="*/ 7 h 9"/>
                <a:gd name="T16" fmla="*/ 23 w 24"/>
                <a:gd name="T17" fmla="*/ 7 h 9"/>
                <a:gd name="T18" fmla="*/ 20 w 24"/>
                <a:gd name="T19" fmla="*/ 6 h 9"/>
                <a:gd name="T20" fmla="*/ 20 w 24"/>
                <a:gd name="T21" fmla="*/ 6 h 9"/>
                <a:gd name="T22" fmla="*/ 13 w 24"/>
                <a:gd name="T23" fmla="*/ 4 h 9"/>
                <a:gd name="T24" fmla="*/ 13 w 24"/>
                <a:gd name="T25" fmla="*/ 4 h 9"/>
                <a:gd name="T26" fmla="*/ 4 w 24"/>
                <a:gd name="T27" fmla="*/ 8 h 9"/>
                <a:gd name="T28" fmla="*/ 4 w 24"/>
                <a:gd name="T29" fmla="*/ 8 h 9"/>
                <a:gd name="T30" fmla="*/ 2 w 24"/>
                <a:gd name="T31" fmla="*/ 9 h 9"/>
                <a:gd name="T32" fmla="*/ 2 w 24"/>
                <a:gd name="T33" fmla="*/ 9 h 9"/>
                <a:gd name="T34" fmla="*/ 2 w 24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9">
                  <a:moveTo>
                    <a:pt x="2" y="9"/>
                  </a:move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2"/>
                    <a:pt x="8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0"/>
                    <a:pt x="21" y="1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5"/>
                    <a:pt x="24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1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6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9" y="4"/>
                    <a:pt x="5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737"/>
            <p:cNvSpPr/>
            <p:nvPr/>
          </p:nvSpPr>
          <p:spPr bwMode="auto">
            <a:xfrm rot="964014">
              <a:off x="8350885" y="803032"/>
              <a:ext cx="107417" cy="116579"/>
            </a:xfrm>
            <a:custGeom>
              <a:avLst/>
              <a:gdLst>
                <a:gd name="T0" fmla="*/ 9 w 21"/>
                <a:gd name="T1" fmla="*/ 1 h 22"/>
                <a:gd name="T2" fmla="*/ 1 w 21"/>
                <a:gd name="T3" fmla="*/ 10 h 22"/>
                <a:gd name="T4" fmla="*/ 15 w 21"/>
                <a:gd name="T5" fmla="*/ 18 h 22"/>
                <a:gd name="T6" fmla="*/ 9 w 21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9" y="1"/>
                  </a:moveTo>
                  <a:cubicBezTo>
                    <a:pt x="9" y="1"/>
                    <a:pt x="0" y="2"/>
                    <a:pt x="1" y="10"/>
                  </a:cubicBezTo>
                  <a:cubicBezTo>
                    <a:pt x="2" y="18"/>
                    <a:pt x="10" y="22"/>
                    <a:pt x="15" y="18"/>
                  </a:cubicBezTo>
                  <a:cubicBezTo>
                    <a:pt x="21" y="13"/>
                    <a:pt x="18" y="0"/>
                    <a:pt x="9" y="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738"/>
            <p:cNvSpPr/>
            <p:nvPr/>
          </p:nvSpPr>
          <p:spPr bwMode="auto">
            <a:xfrm rot="964014">
              <a:off x="8635041" y="766313"/>
              <a:ext cx="72343" cy="271271"/>
            </a:xfrm>
            <a:custGeom>
              <a:avLst/>
              <a:gdLst>
                <a:gd name="T0" fmla="*/ 7 w 14"/>
                <a:gd name="T1" fmla="*/ 51 h 51"/>
                <a:gd name="T2" fmla="*/ 1 w 14"/>
                <a:gd name="T3" fmla="*/ 42 h 51"/>
                <a:gd name="T4" fmla="*/ 1 w 14"/>
                <a:gd name="T5" fmla="*/ 42 h 51"/>
                <a:gd name="T6" fmla="*/ 9 w 14"/>
                <a:gd name="T7" fmla="*/ 33 h 51"/>
                <a:gd name="T8" fmla="*/ 9 w 14"/>
                <a:gd name="T9" fmla="*/ 33 h 51"/>
                <a:gd name="T10" fmla="*/ 9 w 14"/>
                <a:gd name="T11" fmla="*/ 33 h 51"/>
                <a:gd name="T12" fmla="*/ 9 w 14"/>
                <a:gd name="T13" fmla="*/ 33 h 51"/>
                <a:gd name="T14" fmla="*/ 0 w 14"/>
                <a:gd name="T15" fmla="*/ 3 h 51"/>
                <a:gd name="T16" fmla="*/ 0 w 14"/>
                <a:gd name="T17" fmla="*/ 3 h 51"/>
                <a:gd name="T18" fmla="*/ 2 w 14"/>
                <a:gd name="T19" fmla="*/ 0 h 51"/>
                <a:gd name="T20" fmla="*/ 2 w 14"/>
                <a:gd name="T21" fmla="*/ 0 h 51"/>
                <a:gd name="T22" fmla="*/ 4 w 14"/>
                <a:gd name="T23" fmla="*/ 2 h 51"/>
                <a:gd name="T24" fmla="*/ 4 w 14"/>
                <a:gd name="T25" fmla="*/ 2 h 51"/>
                <a:gd name="T26" fmla="*/ 14 w 14"/>
                <a:gd name="T27" fmla="*/ 35 h 51"/>
                <a:gd name="T28" fmla="*/ 14 w 14"/>
                <a:gd name="T29" fmla="*/ 35 h 51"/>
                <a:gd name="T30" fmla="*/ 13 w 14"/>
                <a:gd name="T31" fmla="*/ 37 h 51"/>
                <a:gd name="T32" fmla="*/ 13 w 14"/>
                <a:gd name="T33" fmla="*/ 37 h 51"/>
                <a:gd name="T34" fmla="*/ 11 w 14"/>
                <a:gd name="T35" fmla="*/ 37 h 51"/>
                <a:gd name="T36" fmla="*/ 11 w 14"/>
                <a:gd name="T37" fmla="*/ 37 h 51"/>
                <a:gd name="T38" fmla="*/ 9 w 14"/>
                <a:gd name="T39" fmla="*/ 37 h 51"/>
                <a:gd name="T40" fmla="*/ 9 w 14"/>
                <a:gd name="T41" fmla="*/ 37 h 51"/>
                <a:gd name="T42" fmla="*/ 5 w 14"/>
                <a:gd name="T43" fmla="*/ 42 h 51"/>
                <a:gd name="T44" fmla="*/ 5 w 14"/>
                <a:gd name="T45" fmla="*/ 42 h 51"/>
                <a:gd name="T46" fmla="*/ 8 w 14"/>
                <a:gd name="T47" fmla="*/ 47 h 51"/>
                <a:gd name="T48" fmla="*/ 8 w 14"/>
                <a:gd name="T49" fmla="*/ 47 h 51"/>
                <a:gd name="T50" fmla="*/ 9 w 14"/>
                <a:gd name="T51" fmla="*/ 50 h 51"/>
                <a:gd name="T52" fmla="*/ 9 w 14"/>
                <a:gd name="T53" fmla="*/ 50 h 51"/>
                <a:gd name="T54" fmla="*/ 7 w 14"/>
                <a:gd name="T55" fmla="*/ 51 h 51"/>
                <a:gd name="T56" fmla="*/ 7 w 14"/>
                <a:gd name="T57" fmla="*/ 51 h 51"/>
                <a:gd name="T58" fmla="*/ 7 w 14"/>
                <a:gd name="T5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" h="51">
                  <a:moveTo>
                    <a:pt x="7" y="51"/>
                  </a:moveTo>
                  <a:cubicBezTo>
                    <a:pt x="2" y="49"/>
                    <a:pt x="1" y="45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3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6" y="23"/>
                    <a:pt x="3" y="1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7" y="13"/>
                    <a:pt x="11" y="24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6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8"/>
                    <a:pt x="12" y="38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0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6" y="37"/>
                    <a:pt x="5" y="39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4"/>
                    <a:pt x="6" y="46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9" y="48"/>
                    <a:pt x="10" y="49"/>
                    <a:pt x="9" y="5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50"/>
                    <a:pt x="8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739"/>
            <p:cNvSpPr/>
            <p:nvPr/>
          </p:nvSpPr>
          <p:spPr bwMode="auto">
            <a:xfrm rot="964014">
              <a:off x="8457377" y="976116"/>
              <a:ext cx="431862" cy="233159"/>
            </a:xfrm>
            <a:custGeom>
              <a:avLst/>
              <a:gdLst>
                <a:gd name="T0" fmla="*/ 1 w 83"/>
                <a:gd name="T1" fmla="*/ 25 h 44"/>
                <a:gd name="T2" fmla="*/ 1 w 83"/>
                <a:gd name="T3" fmla="*/ 25 h 44"/>
                <a:gd name="T4" fmla="*/ 2 w 83"/>
                <a:gd name="T5" fmla="*/ 22 h 44"/>
                <a:gd name="T6" fmla="*/ 2 w 83"/>
                <a:gd name="T7" fmla="*/ 22 h 44"/>
                <a:gd name="T8" fmla="*/ 5 w 83"/>
                <a:gd name="T9" fmla="*/ 24 h 44"/>
                <a:gd name="T10" fmla="*/ 5 w 83"/>
                <a:gd name="T11" fmla="*/ 24 h 44"/>
                <a:gd name="T12" fmla="*/ 5 w 83"/>
                <a:gd name="T13" fmla="*/ 26 h 44"/>
                <a:gd name="T14" fmla="*/ 5 w 83"/>
                <a:gd name="T15" fmla="*/ 26 h 44"/>
                <a:gd name="T16" fmla="*/ 9 w 83"/>
                <a:gd name="T17" fmla="*/ 32 h 44"/>
                <a:gd name="T18" fmla="*/ 9 w 83"/>
                <a:gd name="T19" fmla="*/ 32 h 44"/>
                <a:gd name="T20" fmla="*/ 30 w 83"/>
                <a:gd name="T21" fmla="*/ 40 h 44"/>
                <a:gd name="T22" fmla="*/ 30 w 83"/>
                <a:gd name="T23" fmla="*/ 40 h 44"/>
                <a:gd name="T24" fmla="*/ 47 w 83"/>
                <a:gd name="T25" fmla="*/ 38 h 44"/>
                <a:gd name="T26" fmla="*/ 47 w 83"/>
                <a:gd name="T27" fmla="*/ 38 h 44"/>
                <a:gd name="T28" fmla="*/ 79 w 83"/>
                <a:gd name="T29" fmla="*/ 5 h 44"/>
                <a:gd name="T30" fmla="*/ 79 w 83"/>
                <a:gd name="T31" fmla="*/ 5 h 44"/>
                <a:gd name="T32" fmla="*/ 79 w 83"/>
                <a:gd name="T33" fmla="*/ 3 h 44"/>
                <a:gd name="T34" fmla="*/ 79 w 83"/>
                <a:gd name="T35" fmla="*/ 3 h 44"/>
                <a:gd name="T36" fmla="*/ 81 w 83"/>
                <a:gd name="T37" fmla="*/ 0 h 44"/>
                <a:gd name="T38" fmla="*/ 81 w 83"/>
                <a:gd name="T39" fmla="*/ 0 h 44"/>
                <a:gd name="T40" fmla="*/ 83 w 83"/>
                <a:gd name="T41" fmla="*/ 2 h 44"/>
                <a:gd name="T42" fmla="*/ 83 w 83"/>
                <a:gd name="T43" fmla="*/ 2 h 44"/>
                <a:gd name="T44" fmla="*/ 83 w 83"/>
                <a:gd name="T45" fmla="*/ 5 h 44"/>
                <a:gd name="T46" fmla="*/ 83 w 83"/>
                <a:gd name="T47" fmla="*/ 5 h 44"/>
                <a:gd name="T48" fmla="*/ 48 w 83"/>
                <a:gd name="T49" fmla="*/ 42 h 44"/>
                <a:gd name="T50" fmla="*/ 48 w 83"/>
                <a:gd name="T51" fmla="*/ 42 h 44"/>
                <a:gd name="T52" fmla="*/ 30 w 83"/>
                <a:gd name="T53" fmla="*/ 44 h 44"/>
                <a:gd name="T54" fmla="*/ 30 w 83"/>
                <a:gd name="T55" fmla="*/ 44 h 44"/>
                <a:gd name="T56" fmla="*/ 30 w 83"/>
                <a:gd name="T57" fmla="*/ 44 h 44"/>
                <a:gd name="T58" fmla="*/ 30 w 83"/>
                <a:gd name="T59" fmla="*/ 44 h 44"/>
                <a:gd name="T60" fmla="*/ 1 w 83"/>
                <a:gd name="T61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3" h="44">
                  <a:moveTo>
                    <a:pt x="1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0" y="24"/>
                    <a:pt x="1" y="23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4" y="23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5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8"/>
                    <a:pt x="7" y="30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3" y="36"/>
                    <a:pt x="19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5" y="40"/>
                    <a:pt x="40" y="3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77" y="29"/>
                    <a:pt x="79" y="12"/>
                    <a:pt x="79" y="5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1"/>
                    <a:pt x="80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3" y="1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2"/>
                    <a:pt x="83" y="3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13"/>
                    <a:pt x="80" y="33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1" y="43"/>
                    <a:pt x="35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5" y="44"/>
                    <a:pt x="1" y="25"/>
                    <a:pt x="1" y="25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740"/>
            <p:cNvSpPr/>
            <p:nvPr/>
          </p:nvSpPr>
          <p:spPr bwMode="auto">
            <a:xfrm rot="964014">
              <a:off x="8320257" y="1338183"/>
              <a:ext cx="278408" cy="186078"/>
            </a:xfrm>
            <a:custGeom>
              <a:avLst/>
              <a:gdLst>
                <a:gd name="T0" fmla="*/ 31 w 54"/>
                <a:gd name="T1" fmla="*/ 35 h 35"/>
                <a:gd name="T2" fmla="*/ 15 w 54"/>
                <a:gd name="T3" fmla="*/ 22 h 35"/>
                <a:gd name="T4" fmla="*/ 15 w 54"/>
                <a:gd name="T5" fmla="*/ 22 h 35"/>
                <a:gd name="T6" fmla="*/ 1 w 54"/>
                <a:gd name="T7" fmla="*/ 3 h 35"/>
                <a:gd name="T8" fmla="*/ 1 w 54"/>
                <a:gd name="T9" fmla="*/ 3 h 35"/>
                <a:gd name="T10" fmla="*/ 1 w 54"/>
                <a:gd name="T11" fmla="*/ 0 h 35"/>
                <a:gd name="T12" fmla="*/ 1 w 54"/>
                <a:gd name="T13" fmla="*/ 0 h 35"/>
                <a:gd name="T14" fmla="*/ 4 w 54"/>
                <a:gd name="T15" fmla="*/ 1 h 35"/>
                <a:gd name="T16" fmla="*/ 4 w 54"/>
                <a:gd name="T17" fmla="*/ 1 h 35"/>
                <a:gd name="T18" fmla="*/ 18 w 54"/>
                <a:gd name="T19" fmla="*/ 19 h 35"/>
                <a:gd name="T20" fmla="*/ 18 w 54"/>
                <a:gd name="T21" fmla="*/ 19 h 35"/>
                <a:gd name="T22" fmla="*/ 32 w 54"/>
                <a:gd name="T23" fmla="*/ 31 h 35"/>
                <a:gd name="T24" fmla="*/ 32 w 54"/>
                <a:gd name="T25" fmla="*/ 31 h 35"/>
                <a:gd name="T26" fmla="*/ 33 w 54"/>
                <a:gd name="T27" fmla="*/ 31 h 35"/>
                <a:gd name="T28" fmla="*/ 33 w 54"/>
                <a:gd name="T29" fmla="*/ 31 h 35"/>
                <a:gd name="T30" fmla="*/ 42 w 54"/>
                <a:gd name="T31" fmla="*/ 24 h 35"/>
                <a:gd name="T32" fmla="*/ 42 w 54"/>
                <a:gd name="T33" fmla="*/ 24 h 35"/>
                <a:gd name="T34" fmla="*/ 49 w 54"/>
                <a:gd name="T35" fmla="*/ 11 h 35"/>
                <a:gd name="T36" fmla="*/ 49 w 54"/>
                <a:gd name="T37" fmla="*/ 11 h 35"/>
                <a:gd name="T38" fmla="*/ 49 w 54"/>
                <a:gd name="T39" fmla="*/ 11 h 35"/>
                <a:gd name="T40" fmla="*/ 52 w 54"/>
                <a:gd name="T41" fmla="*/ 10 h 35"/>
                <a:gd name="T42" fmla="*/ 52 w 54"/>
                <a:gd name="T43" fmla="*/ 10 h 35"/>
                <a:gd name="T44" fmla="*/ 53 w 54"/>
                <a:gd name="T45" fmla="*/ 13 h 35"/>
                <a:gd name="T46" fmla="*/ 53 w 54"/>
                <a:gd name="T47" fmla="*/ 13 h 35"/>
                <a:gd name="T48" fmla="*/ 45 w 54"/>
                <a:gd name="T49" fmla="*/ 26 h 35"/>
                <a:gd name="T50" fmla="*/ 45 w 54"/>
                <a:gd name="T51" fmla="*/ 26 h 35"/>
                <a:gd name="T52" fmla="*/ 33 w 54"/>
                <a:gd name="T53" fmla="*/ 35 h 35"/>
                <a:gd name="T54" fmla="*/ 33 w 54"/>
                <a:gd name="T55" fmla="*/ 35 h 35"/>
                <a:gd name="T56" fmla="*/ 31 w 54"/>
                <a:gd name="T5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4" h="35">
                  <a:moveTo>
                    <a:pt x="31" y="35"/>
                  </a:moveTo>
                  <a:cubicBezTo>
                    <a:pt x="25" y="33"/>
                    <a:pt x="19" y="25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1" y="17"/>
                    <a:pt x="7" y="1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0" y="11"/>
                    <a:pt x="14" y="14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1" y="22"/>
                    <a:pt x="28" y="30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5" y="31"/>
                    <a:pt x="39" y="28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6" y="19"/>
                    <a:pt x="48" y="14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0" y="10"/>
                    <a:pt x="51" y="10"/>
                    <a:pt x="52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3" y="11"/>
                    <a:pt x="54" y="12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2" y="16"/>
                    <a:pt x="49" y="22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2" y="31"/>
                    <a:pt x="38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2" y="35"/>
                    <a:pt x="32" y="35"/>
                    <a:pt x="31" y="35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741"/>
            <p:cNvSpPr/>
            <p:nvPr/>
          </p:nvSpPr>
          <p:spPr bwMode="auto">
            <a:xfrm rot="964014">
              <a:off x="8275393" y="1306323"/>
              <a:ext cx="65766" cy="531333"/>
            </a:xfrm>
            <a:custGeom>
              <a:avLst/>
              <a:gdLst>
                <a:gd name="T0" fmla="*/ 9 w 13"/>
                <a:gd name="T1" fmla="*/ 98 h 100"/>
                <a:gd name="T2" fmla="*/ 0 w 13"/>
                <a:gd name="T3" fmla="*/ 2 h 100"/>
                <a:gd name="T4" fmla="*/ 0 w 13"/>
                <a:gd name="T5" fmla="*/ 2 h 100"/>
                <a:gd name="T6" fmla="*/ 0 w 13"/>
                <a:gd name="T7" fmla="*/ 2 h 100"/>
                <a:gd name="T8" fmla="*/ 2 w 13"/>
                <a:gd name="T9" fmla="*/ 0 h 100"/>
                <a:gd name="T10" fmla="*/ 2 w 13"/>
                <a:gd name="T11" fmla="*/ 0 h 100"/>
                <a:gd name="T12" fmla="*/ 4 w 13"/>
                <a:gd name="T13" fmla="*/ 2 h 100"/>
                <a:gd name="T14" fmla="*/ 4 w 13"/>
                <a:gd name="T15" fmla="*/ 2 h 100"/>
                <a:gd name="T16" fmla="*/ 13 w 13"/>
                <a:gd name="T17" fmla="*/ 98 h 100"/>
                <a:gd name="T18" fmla="*/ 13 w 13"/>
                <a:gd name="T19" fmla="*/ 98 h 100"/>
                <a:gd name="T20" fmla="*/ 11 w 13"/>
                <a:gd name="T21" fmla="*/ 100 h 100"/>
                <a:gd name="T22" fmla="*/ 11 w 13"/>
                <a:gd name="T23" fmla="*/ 100 h 100"/>
                <a:gd name="T24" fmla="*/ 11 w 13"/>
                <a:gd name="T25" fmla="*/ 100 h 100"/>
                <a:gd name="T26" fmla="*/ 11 w 13"/>
                <a:gd name="T27" fmla="*/ 100 h 100"/>
                <a:gd name="T28" fmla="*/ 9 w 13"/>
                <a:gd name="T29" fmla="*/ 9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00">
                  <a:moveTo>
                    <a:pt x="9" y="98"/>
                  </a:moveTo>
                  <a:cubicBezTo>
                    <a:pt x="6" y="75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10" y="75"/>
                    <a:pt x="13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3" y="99"/>
                    <a:pt x="12" y="100"/>
                    <a:pt x="11" y="100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0" y="100"/>
                    <a:pt x="9" y="99"/>
                    <a:pt x="9" y="9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742"/>
            <p:cNvSpPr/>
            <p:nvPr/>
          </p:nvSpPr>
          <p:spPr bwMode="auto">
            <a:xfrm rot="964014">
              <a:off x="8938980" y="1325978"/>
              <a:ext cx="201682" cy="544785"/>
            </a:xfrm>
            <a:custGeom>
              <a:avLst/>
              <a:gdLst>
                <a:gd name="T0" fmla="*/ 34 w 39"/>
                <a:gd name="T1" fmla="*/ 101 h 103"/>
                <a:gd name="T2" fmla="*/ 1 w 39"/>
                <a:gd name="T3" fmla="*/ 3 h 103"/>
                <a:gd name="T4" fmla="*/ 1 w 39"/>
                <a:gd name="T5" fmla="*/ 3 h 103"/>
                <a:gd name="T6" fmla="*/ 1 w 39"/>
                <a:gd name="T7" fmla="*/ 3 h 103"/>
                <a:gd name="T8" fmla="*/ 2 w 39"/>
                <a:gd name="T9" fmla="*/ 1 h 103"/>
                <a:gd name="T10" fmla="*/ 2 w 39"/>
                <a:gd name="T11" fmla="*/ 1 h 103"/>
                <a:gd name="T12" fmla="*/ 4 w 39"/>
                <a:gd name="T13" fmla="*/ 2 h 103"/>
                <a:gd name="T14" fmla="*/ 4 w 39"/>
                <a:gd name="T15" fmla="*/ 2 h 103"/>
                <a:gd name="T16" fmla="*/ 21 w 39"/>
                <a:gd name="T17" fmla="*/ 50 h 103"/>
                <a:gd name="T18" fmla="*/ 21 w 39"/>
                <a:gd name="T19" fmla="*/ 50 h 103"/>
                <a:gd name="T20" fmla="*/ 38 w 39"/>
                <a:gd name="T21" fmla="*/ 100 h 103"/>
                <a:gd name="T22" fmla="*/ 38 w 39"/>
                <a:gd name="T23" fmla="*/ 100 h 103"/>
                <a:gd name="T24" fmla="*/ 37 w 39"/>
                <a:gd name="T25" fmla="*/ 102 h 103"/>
                <a:gd name="T26" fmla="*/ 37 w 39"/>
                <a:gd name="T27" fmla="*/ 102 h 103"/>
                <a:gd name="T28" fmla="*/ 36 w 39"/>
                <a:gd name="T29" fmla="*/ 103 h 103"/>
                <a:gd name="T30" fmla="*/ 36 w 39"/>
                <a:gd name="T31" fmla="*/ 103 h 103"/>
                <a:gd name="T32" fmla="*/ 34 w 39"/>
                <a:gd name="T33" fmla="*/ 10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103">
                  <a:moveTo>
                    <a:pt x="34" y="101"/>
                  </a:moveTo>
                  <a:cubicBezTo>
                    <a:pt x="33" y="99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13" y="26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9" y="74"/>
                    <a:pt x="38" y="99"/>
                    <a:pt x="38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9" y="101"/>
                    <a:pt x="38" y="102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2"/>
                    <a:pt x="37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5" y="102"/>
                    <a:pt x="34" y="10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743"/>
            <p:cNvSpPr/>
            <p:nvPr/>
          </p:nvSpPr>
          <p:spPr bwMode="auto">
            <a:xfrm rot="964014">
              <a:off x="8579127" y="1503056"/>
              <a:ext cx="76727" cy="89676"/>
            </a:xfrm>
            <a:custGeom>
              <a:avLst/>
              <a:gdLst>
                <a:gd name="T0" fmla="*/ 4 w 15"/>
                <a:gd name="T1" fmla="*/ 2 h 17"/>
                <a:gd name="T2" fmla="*/ 1 w 15"/>
                <a:gd name="T3" fmla="*/ 8 h 17"/>
                <a:gd name="T4" fmla="*/ 12 w 15"/>
                <a:gd name="T5" fmla="*/ 11 h 17"/>
                <a:gd name="T6" fmla="*/ 4 w 15"/>
                <a:gd name="T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7">
                  <a:moveTo>
                    <a:pt x="4" y="2"/>
                  </a:moveTo>
                  <a:cubicBezTo>
                    <a:pt x="4" y="2"/>
                    <a:pt x="0" y="2"/>
                    <a:pt x="1" y="8"/>
                  </a:cubicBezTo>
                  <a:cubicBezTo>
                    <a:pt x="1" y="14"/>
                    <a:pt x="8" y="17"/>
                    <a:pt x="12" y="11"/>
                  </a:cubicBezTo>
                  <a:cubicBezTo>
                    <a:pt x="15" y="6"/>
                    <a:pt x="10" y="0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744"/>
            <p:cNvSpPr>
              <a:spLocks noEditPoints="1"/>
            </p:cNvSpPr>
            <p:nvPr/>
          </p:nvSpPr>
          <p:spPr bwMode="auto">
            <a:xfrm rot="964014">
              <a:off x="8568999" y="1501626"/>
              <a:ext cx="87687" cy="85193"/>
            </a:xfrm>
            <a:custGeom>
              <a:avLst/>
              <a:gdLst>
                <a:gd name="T0" fmla="*/ 9 w 17"/>
                <a:gd name="T1" fmla="*/ 16 h 16"/>
                <a:gd name="T2" fmla="*/ 1 w 17"/>
                <a:gd name="T3" fmla="*/ 8 h 16"/>
                <a:gd name="T4" fmla="*/ 1 w 17"/>
                <a:gd name="T5" fmla="*/ 8 h 16"/>
                <a:gd name="T6" fmla="*/ 1 w 17"/>
                <a:gd name="T7" fmla="*/ 7 h 16"/>
                <a:gd name="T8" fmla="*/ 1 w 17"/>
                <a:gd name="T9" fmla="*/ 7 h 16"/>
                <a:gd name="T10" fmla="*/ 3 w 17"/>
                <a:gd name="T11" fmla="*/ 1 h 16"/>
                <a:gd name="T12" fmla="*/ 3 w 17"/>
                <a:gd name="T13" fmla="*/ 1 h 16"/>
                <a:gd name="T14" fmla="*/ 6 w 17"/>
                <a:gd name="T15" fmla="*/ 1 h 16"/>
                <a:gd name="T16" fmla="*/ 6 w 17"/>
                <a:gd name="T17" fmla="*/ 1 h 16"/>
                <a:gd name="T18" fmla="*/ 9 w 17"/>
                <a:gd name="T19" fmla="*/ 0 h 16"/>
                <a:gd name="T20" fmla="*/ 9 w 17"/>
                <a:gd name="T21" fmla="*/ 0 h 16"/>
                <a:gd name="T22" fmla="*/ 17 w 17"/>
                <a:gd name="T23" fmla="*/ 8 h 16"/>
                <a:gd name="T24" fmla="*/ 17 w 17"/>
                <a:gd name="T25" fmla="*/ 8 h 16"/>
                <a:gd name="T26" fmla="*/ 15 w 17"/>
                <a:gd name="T27" fmla="*/ 13 h 16"/>
                <a:gd name="T28" fmla="*/ 15 w 17"/>
                <a:gd name="T29" fmla="*/ 13 h 16"/>
                <a:gd name="T30" fmla="*/ 9 w 17"/>
                <a:gd name="T31" fmla="*/ 16 h 16"/>
                <a:gd name="T32" fmla="*/ 9 w 17"/>
                <a:gd name="T33" fmla="*/ 16 h 16"/>
                <a:gd name="T34" fmla="*/ 9 w 17"/>
                <a:gd name="T35" fmla="*/ 16 h 16"/>
                <a:gd name="T36" fmla="*/ 5 w 17"/>
                <a:gd name="T37" fmla="*/ 5 h 16"/>
                <a:gd name="T38" fmla="*/ 5 w 17"/>
                <a:gd name="T39" fmla="*/ 7 h 16"/>
                <a:gd name="T40" fmla="*/ 5 w 17"/>
                <a:gd name="T41" fmla="*/ 7 h 16"/>
                <a:gd name="T42" fmla="*/ 5 w 17"/>
                <a:gd name="T43" fmla="*/ 8 h 16"/>
                <a:gd name="T44" fmla="*/ 5 w 17"/>
                <a:gd name="T45" fmla="*/ 8 h 16"/>
                <a:gd name="T46" fmla="*/ 9 w 17"/>
                <a:gd name="T47" fmla="*/ 12 h 16"/>
                <a:gd name="T48" fmla="*/ 9 w 17"/>
                <a:gd name="T49" fmla="*/ 12 h 16"/>
                <a:gd name="T50" fmla="*/ 12 w 17"/>
                <a:gd name="T51" fmla="*/ 10 h 16"/>
                <a:gd name="T52" fmla="*/ 12 w 17"/>
                <a:gd name="T53" fmla="*/ 10 h 16"/>
                <a:gd name="T54" fmla="*/ 13 w 17"/>
                <a:gd name="T55" fmla="*/ 8 h 16"/>
                <a:gd name="T56" fmla="*/ 13 w 17"/>
                <a:gd name="T57" fmla="*/ 8 h 16"/>
                <a:gd name="T58" fmla="*/ 9 w 17"/>
                <a:gd name="T59" fmla="*/ 4 h 16"/>
                <a:gd name="T60" fmla="*/ 9 w 17"/>
                <a:gd name="T61" fmla="*/ 4 h 16"/>
                <a:gd name="T62" fmla="*/ 7 w 17"/>
                <a:gd name="T63" fmla="*/ 4 h 16"/>
                <a:gd name="T64" fmla="*/ 7 w 17"/>
                <a:gd name="T65" fmla="*/ 4 h 16"/>
                <a:gd name="T66" fmla="*/ 6 w 17"/>
                <a:gd name="T67" fmla="*/ 4 h 16"/>
                <a:gd name="T68" fmla="*/ 6 w 17"/>
                <a:gd name="T69" fmla="*/ 4 h 16"/>
                <a:gd name="T70" fmla="*/ 5 w 17"/>
                <a:gd name="T71" fmla="*/ 5 h 16"/>
                <a:gd name="T72" fmla="*/ 6 w 17"/>
                <a:gd name="T73" fmla="*/ 2 h 16"/>
                <a:gd name="T74" fmla="*/ 7 w 17"/>
                <a:gd name="T75" fmla="*/ 1 h 16"/>
                <a:gd name="T76" fmla="*/ 6 w 17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6">
                  <a:moveTo>
                    <a:pt x="9" y="16"/>
                  </a:moveTo>
                  <a:cubicBezTo>
                    <a:pt x="4" y="16"/>
                    <a:pt x="1" y="13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4"/>
                    <a:pt x="2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7" y="4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6" y="11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5"/>
                    <a:pt x="11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10"/>
                    <a:pt x="7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1" y="12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6"/>
                    <a:pt x="11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4"/>
                    <a:pt x="5" y="5"/>
                  </a:cubicBezTo>
                  <a:close/>
                  <a:moveTo>
                    <a:pt x="6" y="2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745"/>
            <p:cNvSpPr/>
            <p:nvPr/>
          </p:nvSpPr>
          <p:spPr bwMode="auto">
            <a:xfrm rot="964014">
              <a:off x="8568288" y="1649340"/>
              <a:ext cx="76727" cy="94161"/>
            </a:xfrm>
            <a:custGeom>
              <a:avLst/>
              <a:gdLst>
                <a:gd name="T0" fmla="*/ 4 w 15"/>
                <a:gd name="T1" fmla="*/ 3 h 18"/>
                <a:gd name="T2" fmla="*/ 0 w 15"/>
                <a:gd name="T3" fmla="*/ 8 h 18"/>
                <a:gd name="T4" fmla="*/ 11 w 15"/>
                <a:gd name="T5" fmla="*/ 12 h 18"/>
                <a:gd name="T6" fmla="*/ 4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4" y="3"/>
                  </a:moveTo>
                  <a:cubicBezTo>
                    <a:pt x="4" y="3"/>
                    <a:pt x="0" y="3"/>
                    <a:pt x="0" y="8"/>
                  </a:cubicBezTo>
                  <a:cubicBezTo>
                    <a:pt x="1" y="14"/>
                    <a:pt x="7" y="18"/>
                    <a:pt x="11" y="12"/>
                  </a:cubicBezTo>
                  <a:cubicBezTo>
                    <a:pt x="15" y="6"/>
                    <a:pt x="9" y="0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746"/>
            <p:cNvSpPr>
              <a:spLocks noEditPoints="1"/>
            </p:cNvSpPr>
            <p:nvPr/>
          </p:nvSpPr>
          <p:spPr bwMode="auto">
            <a:xfrm rot="964014">
              <a:off x="8558246" y="1647304"/>
              <a:ext cx="83304" cy="89676"/>
            </a:xfrm>
            <a:custGeom>
              <a:avLst/>
              <a:gdLst>
                <a:gd name="T0" fmla="*/ 8 w 16"/>
                <a:gd name="T1" fmla="*/ 17 h 17"/>
                <a:gd name="T2" fmla="*/ 0 w 16"/>
                <a:gd name="T3" fmla="*/ 9 h 17"/>
                <a:gd name="T4" fmla="*/ 0 w 16"/>
                <a:gd name="T5" fmla="*/ 9 h 17"/>
                <a:gd name="T6" fmla="*/ 0 w 16"/>
                <a:gd name="T7" fmla="*/ 7 h 17"/>
                <a:gd name="T8" fmla="*/ 0 w 16"/>
                <a:gd name="T9" fmla="*/ 7 h 17"/>
                <a:gd name="T10" fmla="*/ 3 w 16"/>
                <a:gd name="T11" fmla="*/ 2 h 17"/>
                <a:gd name="T12" fmla="*/ 3 w 16"/>
                <a:gd name="T13" fmla="*/ 2 h 17"/>
                <a:gd name="T14" fmla="*/ 5 w 16"/>
                <a:gd name="T15" fmla="*/ 1 h 17"/>
                <a:gd name="T16" fmla="*/ 5 w 16"/>
                <a:gd name="T17" fmla="*/ 1 h 17"/>
                <a:gd name="T18" fmla="*/ 8 w 16"/>
                <a:gd name="T19" fmla="*/ 0 h 17"/>
                <a:gd name="T20" fmla="*/ 8 w 16"/>
                <a:gd name="T21" fmla="*/ 0 h 17"/>
                <a:gd name="T22" fmla="*/ 16 w 16"/>
                <a:gd name="T23" fmla="*/ 8 h 17"/>
                <a:gd name="T24" fmla="*/ 16 w 16"/>
                <a:gd name="T25" fmla="*/ 8 h 17"/>
                <a:gd name="T26" fmla="*/ 15 w 16"/>
                <a:gd name="T27" fmla="*/ 13 h 17"/>
                <a:gd name="T28" fmla="*/ 15 w 16"/>
                <a:gd name="T29" fmla="*/ 13 h 17"/>
                <a:gd name="T30" fmla="*/ 8 w 16"/>
                <a:gd name="T31" fmla="*/ 17 h 17"/>
                <a:gd name="T32" fmla="*/ 8 w 16"/>
                <a:gd name="T33" fmla="*/ 17 h 17"/>
                <a:gd name="T34" fmla="*/ 8 w 16"/>
                <a:gd name="T35" fmla="*/ 17 h 17"/>
                <a:gd name="T36" fmla="*/ 5 w 16"/>
                <a:gd name="T37" fmla="*/ 5 h 17"/>
                <a:gd name="T38" fmla="*/ 4 w 16"/>
                <a:gd name="T39" fmla="*/ 7 h 17"/>
                <a:gd name="T40" fmla="*/ 4 w 16"/>
                <a:gd name="T41" fmla="*/ 7 h 17"/>
                <a:gd name="T42" fmla="*/ 4 w 16"/>
                <a:gd name="T43" fmla="*/ 8 h 17"/>
                <a:gd name="T44" fmla="*/ 4 w 16"/>
                <a:gd name="T45" fmla="*/ 8 h 17"/>
                <a:gd name="T46" fmla="*/ 8 w 16"/>
                <a:gd name="T47" fmla="*/ 13 h 17"/>
                <a:gd name="T48" fmla="*/ 8 w 16"/>
                <a:gd name="T49" fmla="*/ 13 h 17"/>
                <a:gd name="T50" fmla="*/ 12 w 16"/>
                <a:gd name="T51" fmla="*/ 11 h 17"/>
                <a:gd name="T52" fmla="*/ 12 w 16"/>
                <a:gd name="T53" fmla="*/ 11 h 17"/>
                <a:gd name="T54" fmla="*/ 12 w 16"/>
                <a:gd name="T55" fmla="*/ 8 h 17"/>
                <a:gd name="T56" fmla="*/ 12 w 16"/>
                <a:gd name="T57" fmla="*/ 8 h 17"/>
                <a:gd name="T58" fmla="*/ 8 w 16"/>
                <a:gd name="T59" fmla="*/ 4 h 17"/>
                <a:gd name="T60" fmla="*/ 8 w 16"/>
                <a:gd name="T61" fmla="*/ 4 h 17"/>
                <a:gd name="T62" fmla="*/ 6 w 16"/>
                <a:gd name="T63" fmla="*/ 5 h 17"/>
                <a:gd name="T64" fmla="*/ 6 w 16"/>
                <a:gd name="T65" fmla="*/ 5 h 17"/>
                <a:gd name="T66" fmla="*/ 6 w 16"/>
                <a:gd name="T67" fmla="*/ 5 h 17"/>
                <a:gd name="T68" fmla="*/ 6 w 16"/>
                <a:gd name="T69" fmla="*/ 5 h 17"/>
                <a:gd name="T70" fmla="*/ 6 w 16"/>
                <a:gd name="T71" fmla="*/ 5 h 17"/>
                <a:gd name="T72" fmla="*/ 5 w 16"/>
                <a:gd name="T73" fmla="*/ 5 h 17"/>
                <a:gd name="T74" fmla="*/ 6 w 16"/>
                <a:gd name="T75" fmla="*/ 3 h 17"/>
                <a:gd name="T76" fmla="*/ 7 w 16"/>
                <a:gd name="T77" fmla="*/ 1 h 17"/>
                <a:gd name="T78" fmla="*/ 6 w 16"/>
                <a:gd name="T79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4" y="17"/>
                    <a:pt x="1" y="13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1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0"/>
                    <a:pt x="16" y="11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3" y="15"/>
                    <a:pt x="11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5" y="5"/>
                  </a:moveTo>
                  <a:cubicBezTo>
                    <a:pt x="5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1"/>
                    <a:pt x="7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0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lose/>
                  <a:moveTo>
                    <a:pt x="6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747"/>
            <p:cNvSpPr/>
            <p:nvPr/>
          </p:nvSpPr>
          <p:spPr bwMode="auto">
            <a:xfrm rot="964014">
              <a:off x="8656133" y="1284422"/>
              <a:ext cx="337598" cy="282482"/>
            </a:xfrm>
            <a:custGeom>
              <a:avLst/>
              <a:gdLst>
                <a:gd name="T0" fmla="*/ 2 w 65"/>
                <a:gd name="T1" fmla="*/ 41 h 53"/>
                <a:gd name="T2" fmla="*/ 1 w 65"/>
                <a:gd name="T3" fmla="*/ 38 h 53"/>
                <a:gd name="T4" fmla="*/ 1 w 65"/>
                <a:gd name="T5" fmla="*/ 38 h 53"/>
                <a:gd name="T6" fmla="*/ 4 w 65"/>
                <a:gd name="T7" fmla="*/ 37 h 53"/>
                <a:gd name="T8" fmla="*/ 4 w 65"/>
                <a:gd name="T9" fmla="*/ 37 h 53"/>
                <a:gd name="T10" fmla="*/ 15 w 65"/>
                <a:gd name="T11" fmla="*/ 43 h 53"/>
                <a:gd name="T12" fmla="*/ 15 w 65"/>
                <a:gd name="T13" fmla="*/ 43 h 53"/>
                <a:gd name="T14" fmla="*/ 33 w 65"/>
                <a:gd name="T15" fmla="*/ 49 h 53"/>
                <a:gd name="T16" fmla="*/ 33 w 65"/>
                <a:gd name="T17" fmla="*/ 49 h 53"/>
                <a:gd name="T18" fmla="*/ 35 w 65"/>
                <a:gd name="T19" fmla="*/ 49 h 53"/>
                <a:gd name="T20" fmla="*/ 35 w 65"/>
                <a:gd name="T21" fmla="*/ 49 h 53"/>
                <a:gd name="T22" fmla="*/ 61 w 65"/>
                <a:gd name="T23" fmla="*/ 6 h 53"/>
                <a:gd name="T24" fmla="*/ 61 w 65"/>
                <a:gd name="T25" fmla="*/ 6 h 53"/>
                <a:gd name="T26" fmla="*/ 61 w 65"/>
                <a:gd name="T27" fmla="*/ 2 h 53"/>
                <a:gd name="T28" fmla="*/ 61 w 65"/>
                <a:gd name="T29" fmla="*/ 2 h 53"/>
                <a:gd name="T30" fmla="*/ 63 w 65"/>
                <a:gd name="T31" fmla="*/ 0 h 53"/>
                <a:gd name="T32" fmla="*/ 63 w 65"/>
                <a:gd name="T33" fmla="*/ 0 h 53"/>
                <a:gd name="T34" fmla="*/ 65 w 65"/>
                <a:gd name="T35" fmla="*/ 2 h 53"/>
                <a:gd name="T36" fmla="*/ 65 w 65"/>
                <a:gd name="T37" fmla="*/ 2 h 53"/>
                <a:gd name="T38" fmla="*/ 65 w 65"/>
                <a:gd name="T39" fmla="*/ 6 h 53"/>
                <a:gd name="T40" fmla="*/ 65 w 65"/>
                <a:gd name="T41" fmla="*/ 6 h 53"/>
                <a:gd name="T42" fmla="*/ 36 w 65"/>
                <a:gd name="T43" fmla="*/ 53 h 53"/>
                <a:gd name="T44" fmla="*/ 36 w 65"/>
                <a:gd name="T45" fmla="*/ 53 h 53"/>
                <a:gd name="T46" fmla="*/ 33 w 65"/>
                <a:gd name="T47" fmla="*/ 53 h 53"/>
                <a:gd name="T48" fmla="*/ 33 w 65"/>
                <a:gd name="T49" fmla="*/ 53 h 53"/>
                <a:gd name="T50" fmla="*/ 2 w 65"/>
                <a:gd name="T51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" h="53">
                  <a:moveTo>
                    <a:pt x="2" y="41"/>
                  </a:moveTo>
                  <a:cubicBezTo>
                    <a:pt x="1" y="40"/>
                    <a:pt x="0" y="39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7"/>
                    <a:pt x="3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9" y="40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22" y="47"/>
                    <a:pt x="30" y="50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40" y="48"/>
                    <a:pt x="61" y="28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4"/>
                    <a:pt x="61" y="3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1"/>
                    <a:pt x="62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4" y="0"/>
                    <a:pt x="65" y="1"/>
                    <a:pt x="65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3"/>
                    <a:pt x="65" y="4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30"/>
                    <a:pt x="44" y="50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23" y="53"/>
                    <a:pt x="2" y="41"/>
                    <a:pt x="2" y="4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748"/>
            <p:cNvSpPr/>
            <p:nvPr/>
          </p:nvSpPr>
          <p:spPr bwMode="auto">
            <a:xfrm rot="964014">
              <a:off x="8346144" y="1107059"/>
              <a:ext cx="368289" cy="322835"/>
            </a:xfrm>
            <a:custGeom>
              <a:avLst/>
              <a:gdLst>
                <a:gd name="T0" fmla="*/ 10 w 71"/>
                <a:gd name="T1" fmla="*/ 46 h 61"/>
                <a:gd name="T2" fmla="*/ 34 w 71"/>
                <a:gd name="T3" fmla="*/ 1 h 61"/>
                <a:gd name="T4" fmla="*/ 52 w 71"/>
                <a:gd name="T5" fmla="*/ 54 h 61"/>
                <a:gd name="T6" fmla="*/ 30 w 71"/>
                <a:gd name="T7" fmla="*/ 61 h 61"/>
                <a:gd name="T8" fmla="*/ 10 w 71"/>
                <a:gd name="T9" fmla="*/ 4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61">
                  <a:moveTo>
                    <a:pt x="10" y="46"/>
                  </a:moveTo>
                  <a:cubicBezTo>
                    <a:pt x="10" y="46"/>
                    <a:pt x="0" y="0"/>
                    <a:pt x="34" y="1"/>
                  </a:cubicBezTo>
                  <a:cubicBezTo>
                    <a:pt x="69" y="3"/>
                    <a:pt x="71" y="33"/>
                    <a:pt x="52" y="54"/>
                  </a:cubicBezTo>
                  <a:cubicBezTo>
                    <a:pt x="30" y="61"/>
                    <a:pt x="30" y="61"/>
                    <a:pt x="30" y="61"/>
                  </a:cubicBezTo>
                  <a:lnTo>
                    <a:pt x="10" y="46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749"/>
            <p:cNvSpPr/>
            <p:nvPr/>
          </p:nvSpPr>
          <p:spPr bwMode="auto">
            <a:xfrm rot="964014">
              <a:off x="8505782" y="1114967"/>
              <a:ext cx="65766" cy="248853"/>
            </a:xfrm>
            <a:custGeom>
              <a:avLst/>
              <a:gdLst>
                <a:gd name="T0" fmla="*/ 1 w 13"/>
                <a:gd name="T1" fmla="*/ 47 h 47"/>
                <a:gd name="T2" fmla="*/ 0 w 13"/>
                <a:gd name="T3" fmla="*/ 45 h 47"/>
                <a:gd name="T4" fmla="*/ 0 w 13"/>
                <a:gd name="T5" fmla="*/ 45 h 47"/>
                <a:gd name="T6" fmla="*/ 9 w 13"/>
                <a:gd name="T7" fmla="*/ 1 h 47"/>
                <a:gd name="T8" fmla="*/ 11 w 13"/>
                <a:gd name="T9" fmla="*/ 0 h 47"/>
                <a:gd name="T10" fmla="*/ 11 w 13"/>
                <a:gd name="T11" fmla="*/ 0 h 47"/>
                <a:gd name="T12" fmla="*/ 13 w 13"/>
                <a:gd name="T13" fmla="*/ 2 h 47"/>
                <a:gd name="T14" fmla="*/ 13 w 13"/>
                <a:gd name="T15" fmla="*/ 2 h 47"/>
                <a:gd name="T16" fmla="*/ 4 w 13"/>
                <a:gd name="T17" fmla="*/ 46 h 47"/>
                <a:gd name="T18" fmla="*/ 2 w 13"/>
                <a:gd name="T19" fmla="*/ 47 h 47"/>
                <a:gd name="T20" fmla="*/ 2 w 13"/>
                <a:gd name="T21" fmla="*/ 47 h 47"/>
                <a:gd name="T22" fmla="*/ 1 w 13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47">
                  <a:moveTo>
                    <a:pt x="1" y="47"/>
                  </a:moveTo>
                  <a:cubicBezTo>
                    <a:pt x="0" y="47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1" y="47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750"/>
            <p:cNvSpPr>
              <a:spLocks noEditPoints="1"/>
            </p:cNvSpPr>
            <p:nvPr/>
          </p:nvSpPr>
          <p:spPr bwMode="auto">
            <a:xfrm rot="964014">
              <a:off x="8375818" y="1103051"/>
              <a:ext cx="311292" cy="338529"/>
            </a:xfrm>
            <a:custGeom>
              <a:avLst/>
              <a:gdLst>
                <a:gd name="T0" fmla="*/ 22 w 60"/>
                <a:gd name="T1" fmla="*/ 63 h 64"/>
                <a:gd name="T2" fmla="*/ 2 w 60"/>
                <a:gd name="T3" fmla="*/ 48 h 64"/>
                <a:gd name="T4" fmla="*/ 4 w 60"/>
                <a:gd name="T5" fmla="*/ 47 h 64"/>
                <a:gd name="T6" fmla="*/ 6 w 60"/>
                <a:gd name="T7" fmla="*/ 46 h 64"/>
                <a:gd name="T8" fmla="*/ 4 w 60"/>
                <a:gd name="T9" fmla="*/ 47 h 64"/>
                <a:gd name="T10" fmla="*/ 2 w 60"/>
                <a:gd name="T11" fmla="*/ 48 h 64"/>
                <a:gd name="T12" fmla="*/ 2 w 60"/>
                <a:gd name="T13" fmla="*/ 47 h 64"/>
                <a:gd name="T14" fmla="*/ 2 w 60"/>
                <a:gd name="T15" fmla="*/ 47 h 64"/>
                <a:gd name="T16" fmla="*/ 0 w 60"/>
                <a:gd name="T17" fmla="*/ 33 h 64"/>
                <a:gd name="T18" fmla="*/ 0 w 60"/>
                <a:gd name="T19" fmla="*/ 33 h 64"/>
                <a:gd name="T20" fmla="*/ 5 w 60"/>
                <a:gd name="T21" fmla="*/ 12 h 64"/>
                <a:gd name="T22" fmla="*/ 5 w 60"/>
                <a:gd name="T23" fmla="*/ 12 h 64"/>
                <a:gd name="T24" fmla="*/ 26 w 60"/>
                <a:gd name="T25" fmla="*/ 0 h 64"/>
                <a:gd name="T26" fmla="*/ 26 w 60"/>
                <a:gd name="T27" fmla="*/ 0 h 64"/>
                <a:gd name="T28" fmla="*/ 28 w 60"/>
                <a:gd name="T29" fmla="*/ 0 h 64"/>
                <a:gd name="T30" fmla="*/ 28 w 60"/>
                <a:gd name="T31" fmla="*/ 0 h 64"/>
                <a:gd name="T32" fmla="*/ 60 w 60"/>
                <a:gd name="T33" fmla="*/ 28 h 64"/>
                <a:gd name="T34" fmla="*/ 60 w 60"/>
                <a:gd name="T35" fmla="*/ 28 h 64"/>
                <a:gd name="T36" fmla="*/ 48 w 60"/>
                <a:gd name="T37" fmla="*/ 56 h 64"/>
                <a:gd name="T38" fmla="*/ 48 w 60"/>
                <a:gd name="T39" fmla="*/ 56 h 64"/>
                <a:gd name="T40" fmla="*/ 47 w 60"/>
                <a:gd name="T41" fmla="*/ 57 h 64"/>
                <a:gd name="T42" fmla="*/ 24 w 60"/>
                <a:gd name="T43" fmla="*/ 64 h 64"/>
                <a:gd name="T44" fmla="*/ 24 w 60"/>
                <a:gd name="T45" fmla="*/ 64 h 64"/>
                <a:gd name="T46" fmla="*/ 24 w 60"/>
                <a:gd name="T47" fmla="*/ 64 h 64"/>
                <a:gd name="T48" fmla="*/ 22 w 60"/>
                <a:gd name="T49" fmla="*/ 63 h 64"/>
                <a:gd name="T50" fmla="*/ 24 w 60"/>
                <a:gd name="T51" fmla="*/ 60 h 64"/>
                <a:gd name="T52" fmla="*/ 45 w 60"/>
                <a:gd name="T53" fmla="*/ 53 h 64"/>
                <a:gd name="T54" fmla="*/ 56 w 60"/>
                <a:gd name="T55" fmla="*/ 28 h 64"/>
                <a:gd name="T56" fmla="*/ 56 w 60"/>
                <a:gd name="T57" fmla="*/ 28 h 64"/>
                <a:gd name="T58" fmla="*/ 28 w 60"/>
                <a:gd name="T59" fmla="*/ 4 h 64"/>
                <a:gd name="T60" fmla="*/ 28 w 60"/>
                <a:gd name="T61" fmla="*/ 4 h 64"/>
                <a:gd name="T62" fmla="*/ 26 w 60"/>
                <a:gd name="T63" fmla="*/ 4 h 64"/>
                <a:gd name="T64" fmla="*/ 26 w 60"/>
                <a:gd name="T65" fmla="*/ 4 h 64"/>
                <a:gd name="T66" fmla="*/ 8 w 60"/>
                <a:gd name="T67" fmla="*/ 14 h 64"/>
                <a:gd name="T68" fmla="*/ 8 w 60"/>
                <a:gd name="T69" fmla="*/ 14 h 64"/>
                <a:gd name="T70" fmla="*/ 4 w 60"/>
                <a:gd name="T71" fmla="*/ 33 h 64"/>
                <a:gd name="T72" fmla="*/ 4 w 60"/>
                <a:gd name="T73" fmla="*/ 33 h 64"/>
                <a:gd name="T74" fmla="*/ 5 w 60"/>
                <a:gd name="T75" fmla="*/ 45 h 64"/>
                <a:gd name="T76" fmla="*/ 5 w 60"/>
                <a:gd name="T77" fmla="*/ 45 h 64"/>
                <a:gd name="T78" fmla="*/ 24 w 60"/>
                <a:gd name="T79" fmla="*/ 6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0" h="64">
                  <a:moveTo>
                    <a:pt x="22" y="63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0" y="41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6"/>
                    <a:pt x="1" y="18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9" y="5"/>
                    <a:pt x="1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49" y="1"/>
                    <a:pt x="60" y="13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37"/>
                    <a:pt x="56" y="48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3" y="64"/>
                    <a:pt x="23" y="64"/>
                    <a:pt x="22" y="63"/>
                  </a:cubicBezTo>
                  <a:close/>
                  <a:moveTo>
                    <a:pt x="24" y="60"/>
                  </a:moveTo>
                  <a:cubicBezTo>
                    <a:pt x="45" y="53"/>
                    <a:pt x="45" y="53"/>
                    <a:pt x="45" y="53"/>
                  </a:cubicBezTo>
                  <a:cubicBezTo>
                    <a:pt x="52" y="45"/>
                    <a:pt x="56" y="36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15"/>
                    <a:pt x="48" y="5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4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7" y="4"/>
                    <a:pt x="12" y="8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5" y="19"/>
                    <a:pt x="4" y="26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9"/>
                    <a:pt x="5" y="44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4" y="60"/>
                    <a:pt x="24" y="60"/>
                    <a:pt x="24" y="60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751"/>
            <p:cNvSpPr/>
            <p:nvPr/>
          </p:nvSpPr>
          <p:spPr bwMode="auto">
            <a:xfrm rot="964014">
              <a:off x="7998537" y="995587"/>
              <a:ext cx="394595" cy="381125"/>
            </a:xfrm>
            <a:custGeom>
              <a:avLst/>
              <a:gdLst>
                <a:gd name="T0" fmla="*/ 40 w 76"/>
                <a:gd name="T1" fmla="*/ 72 h 72"/>
                <a:gd name="T2" fmla="*/ 26 w 76"/>
                <a:gd name="T3" fmla="*/ 23 h 72"/>
                <a:gd name="T4" fmla="*/ 76 w 76"/>
                <a:gd name="T5" fmla="*/ 48 h 72"/>
                <a:gd name="T6" fmla="*/ 65 w 76"/>
                <a:gd name="T7" fmla="*/ 69 h 72"/>
                <a:gd name="T8" fmla="*/ 40 w 76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72">
                  <a:moveTo>
                    <a:pt x="40" y="72"/>
                  </a:moveTo>
                  <a:cubicBezTo>
                    <a:pt x="40" y="72"/>
                    <a:pt x="0" y="47"/>
                    <a:pt x="26" y="23"/>
                  </a:cubicBezTo>
                  <a:cubicBezTo>
                    <a:pt x="51" y="0"/>
                    <a:pt x="74" y="19"/>
                    <a:pt x="76" y="48"/>
                  </a:cubicBezTo>
                  <a:cubicBezTo>
                    <a:pt x="65" y="69"/>
                    <a:pt x="65" y="69"/>
                    <a:pt x="65" y="69"/>
                  </a:cubicBezTo>
                  <a:lnTo>
                    <a:pt x="40" y="7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752"/>
            <p:cNvSpPr/>
            <p:nvPr/>
          </p:nvSpPr>
          <p:spPr bwMode="auto">
            <a:xfrm rot="964014">
              <a:off x="8142503" y="1099004"/>
              <a:ext cx="151261" cy="217466"/>
            </a:xfrm>
            <a:custGeom>
              <a:avLst/>
              <a:gdLst>
                <a:gd name="T0" fmla="*/ 25 w 29"/>
                <a:gd name="T1" fmla="*/ 41 h 41"/>
                <a:gd name="T2" fmla="*/ 0 w 29"/>
                <a:gd name="T3" fmla="*/ 3 h 41"/>
                <a:gd name="T4" fmla="*/ 1 w 29"/>
                <a:gd name="T5" fmla="*/ 1 h 41"/>
                <a:gd name="T6" fmla="*/ 1 w 29"/>
                <a:gd name="T7" fmla="*/ 1 h 41"/>
                <a:gd name="T8" fmla="*/ 4 w 29"/>
                <a:gd name="T9" fmla="*/ 1 h 41"/>
                <a:gd name="T10" fmla="*/ 4 w 29"/>
                <a:gd name="T11" fmla="*/ 1 h 41"/>
                <a:gd name="T12" fmla="*/ 28 w 29"/>
                <a:gd name="T13" fmla="*/ 38 h 41"/>
                <a:gd name="T14" fmla="*/ 27 w 29"/>
                <a:gd name="T15" fmla="*/ 41 h 41"/>
                <a:gd name="T16" fmla="*/ 27 w 29"/>
                <a:gd name="T17" fmla="*/ 41 h 41"/>
                <a:gd name="T18" fmla="*/ 26 w 29"/>
                <a:gd name="T19" fmla="*/ 41 h 41"/>
                <a:gd name="T20" fmla="*/ 26 w 29"/>
                <a:gd name="T21" fmla="*/ 41 h 41"/>
                <a:gd name="T22" fmla="*/ 25 w 29"/>
                <a:gd name="T2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41">
                  <a:moveTo>
                    <a:pt x="25" y="4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9" y="39"/>
                    <a:pt x="28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5" y="41"/>
                    <a:pt x="25" y="41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753"/>
            <p:cNvSpPr>
              <a:spLocks noEditPoints="1"/>
            </p:cNvSpPr>
            <p:nvPr/>
          </p:nvSpPr>
          <p:spPr bwMode="auto">
            <a:xfrm rot="964014">
              <a:off x="8063977" y="1064350"/>
              <a:ext cx="326638" cy="334046"/>
            </a:xfrm>
            <a:custGeom>
              <a:avLst/>
              <a:gdLst>
                <a:gd name="T0" fmla="*/ 24 w 63"/>
                <a:gd name="T1" fmla="*/ 63 h 63"/>
                <a:gd name="T2" fmla="*/ 0 w 63"/>
                <a:gd name="T3" fmla="*/ 29 h 63"/>
                <a:gd name="T4" fmla="*/ 0 w 63"/>
                <a:gd name="T5" fmla="*/ 29 h 63"/>
                <a:gd name="T6" fmla="*/ 9 w 63"/>
                <a:gd name="T7" fmla="*/ 11 h 63"/>
                <a:gd name="T8" fmla="*/ 9 w 63"/>
                <a:gd name="T9" fmla="*/ 11 h 63"/>
                <a:gd name="T10" fmla="*/ 33 w 63"/>
                <a:gd name="T11" fmla="*/ 0 h 63"/>
                <a:gd name="T12" fmla="*/ 33 w 63"/>
                <a:gd name="T13" fmla="*/ 0 h 63"/>
                <a:gd name="T14" fmla="*/ 63 w 63"/>
                <a:gd name="T15" fmla="*/ 37 h 63"/>
                <a:gd name="T16" fmla="*/ 63 w 63"/>
                <a:gd name="T17" fmla="*/ 37 h 63"/>
                <a:gd name="T18" fmla="*/ 63 w 63"/>
                <a:gd name="T19" fmla="*/ 38 h 63"/>
                <a:gd name="T20" fmla="*/ 51 w 63"/>
                <a:gd name="T21" fmla="*/ 59 h 63"/>
                <a:gd name="T22" fmla="*/ 50 w 63"/>
                <a:gd name="T23" fmla="*/ 60 h 63"/>
                <a:gd name="T24" fmla="*/ 50 w 63"/>
                <a:gd name="T25" fmla="*/ 60 h 63"/>
                <a:gd name="T26" fmla="*/ 25 w 63"/>
                <a:gd name="T27" fmla="*/ 63 h 63"/>
                <a:gd name="T28" fmla="*/ 25 w 63"/>
                <a:gd name="T29" fmla="*/ 63 h 63"/>
                <a:gd name="T30" fmla="*/ 25 w 63"/>
                <a:gd name="T31" fmla="*/ 63 h 63"/>
                <a:gd name="T32" fmla="*/ 24 w 63"/>
                <a:gd name="T33" fmla="*/ 63 h 63"/>
                <a:gd name="T34" fmla="*/ 25 w 63"/>
                <a:gd name="T35" fmla="*/ 61 h 63"/>
                <a:gd name="T36" fmla="*/ 26 w 63"/>
                <a:gd name="T37" fmla="*/ 59 h 63"/>
                <a:gd name="T38" fmla="*/ 25 w 63"/>
                <a:gd name="T39" fmla="*/ 61 h 63"/>
                <a:gd name="T40" fmla="*/ 12 w 63"/>
                <a:gd name="T41" fmla="*/ 14 h 63"/>
                <a:gd name="T42" fmla="*/ 4 w 63"/>
                <a:gd name="T43" fmla="*/ 29 h 63"/>
                <a:gd name="T44" fmla="*/ 4 w 63"/>
                <a:gd name="T45" fmla="*/ 29 h 63"/>
                <a:gd name="T46" fmla="*/ 15 w 63"/>
                <a:gd name="T47" fmla="*/ 50 h 63"/>
                <a:gd name="T48" fmla="*/ 15 w 63"/>
                <a:gd name="T49" fmla="*/ 50 h 63"/>
                <a:gd name="T50" fmla="*/ 25 w 63"/>
                <a:gd name="T51" fmla="*/ 59 h 63"/>
                <a:gd name="T52" fmla="*/ 25 w 63"/>
                <a:gd name="T53" fmla="*/ 59 h 63"/>
                <a:gd name="T54" fmla="*/ 48 w 63"/>
                <a:gd name="T55" fmla="*/ 56 h 63"/>
                <a:gd name="T56" fmla="*/ 59 w 63"/>
                <a:gd name="T57" fmla="*/ 37 h 63"/>
                <a:gd name="T58" fmla="*/ 33 w 63"/>
                <a:gd name="T59" fmla="*/ 4 h 63"/>
                <a:gd name="T60" fmla="*/ 33 w 63"/>
                <a:gd name="T61" fmla="*/ 4 h 63"/>
                <a:gd name="T62" fmla="*/ 33 w 63"/>
                <a:gd name="T63" fmla="*/ 4 h 63"/>
                <a:gd name="T64" fmla="*/ 33 w 63"/>
                <a:gd name="T65" fmla="*/ 4 h 63"/>
                <a:gd name="T66" fmla="*/ 12 w 63"/>
                <a:gd name="T67" fmla="*/ 1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63">
                  <a:moveTo>
                    <a:pt x="24" y="63"/>
                  </a:moveTo>
                  <a:cubicBezTo>
                    <a:pt x="24" y="63"/>
                    <a:pt x="0" y="48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3"/>
                    <a:pt x="3" y="17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8" y="4"/>
                    <a:pt x="26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50" y="0"/>
                    <a:pt x="62" y="17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1" y="59"/>
                    <a:pt x="50" y="60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5" y="61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5" y="61"/>
                    <a:pt x="25" y="61"/>
                    <a:pt x="25" y="61"/>
                  </a:cubicBezTo>
                  <a:close/>
                  <a:moveTo>
                    <a:pt x="12" y="14"/>
                  </a:moveTo>
                  <a:cubicBezTo>
                    <a:pt x="6" y="19"/>
                    <a:pt x="4" y="25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7"/>
                    <a:pt x="9" y="45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9" y="55"/>
                    <a:pt x="24" y="58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8" y="18"/>
                    <a:pt x="47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27" y="4"/>
                    <a:pt x="20" y="7"/>
                    <a:pt x="12" y="1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754"/>
            <p:cNvSpPr/>
            <p:nvPr/>
          </p:nvSpPr>
          <p:spPr bwMode="auto">
            <a:xfrm rot="964014">
              <a:off x="7836396" y="1236154"/>
              <a:ext cx="315676" cy="381125"/>
            </a:xfrm>
            <a:custGeom>
              <a:avLst/>
              <a:gdLst>
                <a:gd name="T0" fmla="*/ 46 w 61"/>
                <a:gd name="T1" fmla="*/ 62 h 72"/>
                <a:gd name="T2" fmla="*/ 2 w 61"/>
                <a:gd name="T3" fmla="*/ 38 h 72"/>
                <a:gd name="T4" fmla="*/ 54 w 61"/>
                <a:gd name="T5" fmla="*/ 20 h 72"/>
                <a:gd name="T6" fmla="*/ 61 w 61"/>
                <a:gd name="T7" fmla="*/ 42 h 72"/>
                <a:gd name="T8" fmla="*/ 46 w 61"/>
                <a:gd name="T9" fmla="*/ 6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2">
                  <a:moveTo>
                    <a:pt x="46" y="62"/>
                  </a:moveTo>
                  <a:cubicBezTo>
                    <a:pt x="46" y="62"/>
                    <a:pt x="0" y="72"/>
                    <a:pt x="2" y="38"/>
                  </a:cubicBezTo>
                  <a:cubicBezTo>
                    <a:pt x="3" y="3"/>
                    <a:pt x="33" y="0"/>
                    <a:pt x="54" y="20"/>
                  </a:cubicBezTo>
                  <a:cubicBezTo>
                    <a:pt x="61" y="42"/>
                    <a:pt x="61" y="42"/>
                    <a:pt x="61" y="42"/>
                  </a:cubicBezTo>
                  <a:lnTo>
                    <a:pt x="46" y="62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755"/>
            <p:cNvSpPr/>
            <p:nvPr/>
          </p:nvSpPr>
          <p:spPr bwMode="auto">
            <a:xfrm rot="964014">
              <a:off x="7840962" y="1387310"/>
              <a:ext cx="249911" cy="69499"/>
            </a:xfrm>
            <a:custGeom>
              <a:avLst/>
              <a:gdLst>
                <a:gd name="T0" fmla="*/ 45 w 48"/>
                <a:gd name="T1" fmla="*/ 13 h 13"/>
                <a:gd name="T2" fmla="*/ 2 w 48"/>
                <a:gd name="T3" fmla="*/ 4 h 13"/>
                <a:gd name="T4" fmla="*/ 0 w 48"/>
                <a:gd name="T5" fmla="*/ 1 h 13"/>
                <a:gd name="T6" fmla="*/ 0 w 48"/>
                <a:gd name="T7" fmla="*/ 1 h 13"/>
                <a:gd name="T8" fmla="*/ 2 w 48"/>
                <a:gd name="T9" fmla="*/ 0 h 13"/>
                <a:gd name="T10" fmla="*/ 2 w 48"/>
                <a:gd name="T11" fmla="*/ 0 h 13"/>
                <a:gd name="T12" fmla="*/ 46 w 48"/>
                <a:gd name="T13" fmla="*/ 9 h 13"/>
                <a:gd name="T14" fmla="*/ 47 w 48"/>
                <a:gd name="T15" fmla="*/ 11 h 13"/>
                <a:gd name="T16" fmla="*/ 47 w 48"/>
                <a:gd name="T17" fmla="*/ 11 h 13"/>
                <a:gd name="T18" fmla="*/ 46 w 48"/>
                <a:gd name="T19" fmla="*/ 13 h 13"/>
                <a:gd name="T20" fmla="*/ 46 w 48"/>
                <a:gd name="T21" fmla="*/ 13 h 13"/>
                <a:gd name="T22" fmla="*/ 45 w 48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45" y="1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8" y="10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2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5" y="13"/>
                    <a:pt x="45" y="13"/>
                    <a:pt x="45" y="13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756"/>
            <p:cNvSpPr>
              <a:spLocks noEditPoints="1"/>
            </p:cNvSpPr>
            <p:nvPr/>
          </p:nvSpPr>
          <p:spPr bwMode="auto">
            <a:xfrm rot="964014">
              <a:off x="7836802" y="1269145"/>
              <a:ext cx="326638" cy="313868"/>
            </a:xfrm>
            <a:custGeom>
              <a:avLst/>
              <a:gdLst>
                <a:gd name="T0" fmla="*/ 11 w 63"/>
                <a:gd name="T1" fmla="*/ 55 h 59"/>
                <a:gd name="T2" fmla="*/ 0 w 63"/>
                <a:gd name="T3" fmla="*/ 33 h 59"/>
                <a:gd name="T4" fmla="*/ 0 w 63"/>
                <a:gd name="T5" fmla="*/ 33 h 59"/>
                <a:gd name="T6" fmla="*/ 0 w 63"/>
                <a:gd name="T7" fmla="*/ 32 h 59"/>
                <a:gd name="T8" fmla="*/ 0 w 63"/>
                <a:gd name="T9" fmla="*/ 32 h 59"/>
                <a:gd name="T10" fmla="*/ 27 w 63"/>
                <a:gd name="T11" fmla="*/ 0 h 59"/>
                <a:gd name="T12" fmla="*/ 27 w 63"/>
                <a:gd name="T13" fmla="*/ 0 h 59"/>
                <a:gd name="T14" fmla="*/ 56 w 63"/>
                <a:gd name="T15" fmla="*/ 12 h 59"/>
                <a:gd name="T16" fmla="*/ 56 w 63"/>
                <a:gd name="T17" fmla="*/ 12 h 59"/>
                <a:gd name="T18" fmla="*/ 56 w 63"/>
                <a:gd name="T19" fmla="*/ 13 h 59"/>
                <a:gd name="T20" fmla="*/ 63 w 63"/>
                <a:gd name="T21" fmla="*/ 36 h 59"/>
                <a:gd name="T22" fmla="*/ 63 w 63"/>
                <a:gd name="T23" fmla="*/ 37 h 59"/>
                <a:gd name="T24" fmla="*/ 63 w 63"/>
                <a:gd name="T25" fmla="*/ 37 h 59"/>
                <a:gd name="T26" fmla="*/ 47 w 63"/>
                <a:gd name="T27" fmla="*/ 57 h 59"/>
                <a:gd name="T28" fmla="*/ 46 w 63"/>
                <a:gd name="T29" fmla="*/ 58 h 59"/>
                <a:gd name="T30" fmla="*/ 46 w 63"/>
                <a:gd name="T31" fmla="*/ 58 h 59"/>
                <a:gd name="T32" fmla="*/ 32 w 63"/>
                <a:gd name="T33" fmla="*/ 59 h 59"/>
                <a:gd name="T34" fmla="*/ 32 w 63"/>
                <a:gd name="T35" fmla="*/ 59 h 59"/>
                <a:gd name="T36" fmla="*/ 11 w 63"/>
                <a:gd name="T37" fmla="*/ 55 h 59"/>
                <a:gd name="T38" fmla="*/ 4 w 63"/>
                <a:gd name="T39" fmla="*/ 32 h 59"/>
                <a:gd name="T40" fmla="*/ 4 w 63"/>
                <a:gd name="T41" fmla="*/ 33 h 59"/>
                <a:gd name="T42" fmla="*/ 4 w 63"/>
                <a:gd name="T43" fmla="*/ 33 h 59"/>
                <a:gd name="T44" fmla="*/ 13 w 63"/>
                <a:gd name="T45" fmla="*/ 51 h 59"/>
                <a:gd name="T46" fmla="*/ 13 w 63"/>
                <a:gd name="T47" fmla="*/ 51 h 59"/>
                <a:gd name="T48" fmla="*/ 32 w 63"/>
                <a:gd name="T49" fmla="*/ 55 h 59"/>
                <a:gd name="T50" fmla="*/ 32 w 63"/>
                <a:gd name="T51" fmla="*/ 55 h 59"/>
                <a:gd name="T52" fmla="*/ 45 w 63"/>
                <a:gd name="T53" fmla="*/ 54 h 59"/>
                <a:gd name="T54" fmla="*/ 45 w 63"/>
                <a:gd name="T55" fmla="*/ 54 h 59"/>
                <a:gd name="T56" fmla="*/ 59 w 63"/>
                <a:gd name="T57" fmla="*/ 36 h 59"/>
                <a:gd name="T58" fmla="*/ 53 w 63"/>
                <a:gd name="T59" fmla="*/ 15 h 59"/>
                <a:gd name="T60" fmla="*/ 27 w 63"/>
                <a:gd name="T61" fmla="*/ 4 h 59"/>
                <a:gd name="T62" fmla="*/ 27 w 63"/>
                <a:gd name="T63" fmla="*/ 4 h 59"/>
                <a:gd name="T64" fmla="*/ 4 w 63"/>
                <a:gd name="T65" fmla="*/ 3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59">
                  <a:moveTo>
                    <a:pt x="11" y="55"/>
                  </a:moveTo>
                  <a:cubicBezTo>
                    <a:pt x="4" y="51"/>
                    <a:pt x="0" y="4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0"/>
                    <a:pt x="13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7" y="0"/>
                    <a:pt x="47" y="4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6"/>
                    <a:pt x="63" y="37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8"/>
                    <a:pt x="47" y="58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6" y="58"/>
                    <a:pt x="40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25" y="59"/>
                    <a:pt x="17" y="59"/>
                    <a:pt x="11" y="55"/>
                  </a:cubicBezTo>
                  <a:close/>
                  <a:moveTo>
                    <a:pt x="4" y="32"/>
                  </a:moveTo>
                  <a:cubicBezTo>
                    <a:pt x="4" y="32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43"/>
                    <a:pt x="7" y="48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8" y="55"/>
                    <a:pt x="26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8" y="55"/>
                    <a:pt x="43" y="55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45" y="8"/>
                    <a:pt x="35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15" y="4"/>
                    <a:pt x="5" y="12"/>
                    <a:pt x="4" y="3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757"/>
            <p:cNvSpPr/>
            <p:nvPr/>
          </p:nvSpPr>
          <p:spPr bwMode="auto">
            <a:xfrm rot="964014">
              <a:off x="7726490" y="1571775"/>
              <a:ext cx="368289" cy="401302"/>
            </a:xfrm>
            <a:custGeom>
              <a:avLst/>
              <a:gdLst>
                <a:gd name="T0" fmla="*/ 71 w 71"/>
                <a:gd name="T1" fmla="*/ 36 h 76"/>
                <a:gd name="T2" fmla="*/ 23 w 71"/>
                <a:gd name="T3" fmla="*/ 50 h 76"/>
                <a:gd name="T4" fmla="*/ 47 w 71"/>
                <a:gd name="T5" fmla="*/ 0 h 76"/>
                <a:gd name="T6" fmla="*/ 68 w 71"/>
                <a:gd name="T7" fmla="*/ 11 h 76"/>
                <a:gd name="T8" fmla="*/ 71 w 71"/>
                <a:gd name="T9" fmla="*/ 3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6">
                  <a:moveTo>
                    <a:pt x="71" y="36"/>
                  </a:moveTo>
                  <a:cubicBezTo>
                    <a:pt x="71" y="36"/>
                    <a:pt x="46" y="76"/>
                    <a:pt x="23" y="50"/>
                  </a:cubicBezTo>
                  <a:cubicBezTo>
                    <a:pt x="0" y="25"/>
                    <a:pt x="19" y="1"/>
                    <a:pt x="47" y="0"/>
                  </a:cubicBezTo>
                  <a:cubicBezTo>
                    <a:pt x="68" y="11"/>
                    <a:pt x="68" y="11"/>
                    <a:pt x="68" y="11"/>
                  </a:cubicBezTo>
                  <a:lnTo>
                    <a:pt x="71" y="36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758"/>
            <p:cNvSpPr/>
            <p:nvPr/>
          </p:nvSpPr>
          <p:spPr bwMode="auto">
            <a:xfrm rot="964014">
              <a:off x="7821774" y="1670411"/>
              <a:ext cx="217027" cy="154692"/>
            </a:xfrm>
            <a:custGeom>
              <a:avLst/>
              <a:gdLst>
                <a:gd name="T0" fmla="*/ 1 w 42"/>
                <a:gd name="T1" fmla="*/ 28 h 29"/>
                <a:gd name="T2" fmla="*/ 1 w 42"/>
                <a:gd name="T3" fmla="*/ 25 h 29"/>
                <a:gd name="T4" fmla="*/ 1 w 42"/>
                <a:gd name="T5" fmla="*/ 25 h 29"/>
                <a:gd name="T6" fmla="*/ 39 w 42"/>
                <a:gd name="T7" fmla="*/ 1 h 29"/>
                <a:gd name="T8" fmla="*/ 41 w 42"/>
                <a:gd name="T9" fmla="*/ 1 h 29"/>
                <a:gd name="T10" fmla="*/ 41 w 42"/>
                <a:gd name="T11" fmla="*/ 1 h 29"/>
                <a:gd name="T12" fmla="*/ 41 w 42"/>
                <a:gd name="T13" fmla="*/ 4 h 29"/>
                <a:gd name="T14" fmla="*/ 41 w 42"/>
                <a:gd name="T15" fmla="*/ 4 h 29"/>
                <a:gd name="T16" fmla="*/ 4 w 42"/>
                <a:gd name="T17" fmla="*/ 28 h 29"/>
                <a:gd name="T18" fmla="*/ 3 w 42"/>
                <a:gd name="T19" fmla="*/ 29 h 29"/>
                <a:gd name="T20" fmla="*/ 3 w 42"/>
                <a:gd name="T21" fmla="*/ 29 h 29"/>
                <a:gd name="T22" fmla="*/ 1 w 42"/>
                <a:gd name="T2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29">
                  <a:moveTo>
                    <a:pt x="1" y="28"/>
                  </a:moveTo>
                  <a:cubicBezTo>
                    <a:pt x="0" y="27"/>
                    <a:pt x="1" y="26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2" y="2"/>
                    <a:pt x="42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9"/>
                    <a:pt x="1" y="28"/>
                    <a:pt x="1" y="2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759"/>
            <p:cNvSpPr>
              <a:spLocks noEditPoints="1"/>
            </p:cNvSpPr>
            <p:nvPr/>
          </p:nvSpPr>
          <p:spPr bwMode="auto">
            <a:xfrm rot="964014">
              <a:off x="7790271" y="1571114"/>
              <a:ext cx="326638" cy="334046"/>
            </a:xfrm>
            <a:custGeom>
              <a:avLst/>
              <a:gdLst>
                <a:gd name="T0" fmla="*/ 11 w 63"/>
                <a:gd name="T1" fmla="*/ 53 h 63"/>
                <a:gd name="T2" fmla="*/ 0 w 63"/>
                <a:gd name="T3" fmla="*/ 29 h 63"/>
                <a:gd name="T4" fmla="*/ 0 w 63"/>
                <a:gd name="T5" fmla="*/ 29 h 63"/>
                <a:gd name="T6" fmla="*/ 37 w 63"/>
                <a:gd name="T7" fmla="*/ 0 h 63"/>
                <a:gd name="T8" fmla="*/ 37 w 63"/>
                <a:gd name="T9" fmla="*/ 0 h 63"/>
                <a:gd name="T10" fmla="*/ 38 w 63"/>
                <a:gd name="T11" fmla="*/ 0 h 63"/>
                <a:gd name="T12" fmla="*/ 59 w 63"/>
                <a:gd name="T13" fmla="*/ 11 h 63"/>
                <a:gd name="T14" fmla="*/ 60 w 63"/>
                <a:gd name="T15" fmla="*/ 13 h 63"/>
                <a:gd name="T16" fmla="*/ 60 w 63"/>
                <a:gd name="T17" fmla="*/ 13 h 63"/>
                <a:gd name="T18" fmla="*/ 63 w 63"/>
                <a:gd name="T19" fmla="*/ 38 h 63"/>
                <a:gd name="T20" fmla="*/ 61 w 63"/>
                <a:gd name="T21" fmla="*/ 38 h 63"/>
                <a:gd name="T22" fmla="*/ 63 w 63"/>
                <a:gd name="T23" fmla="*/ 38 h 63"/>
                <a:gd name="T24" fmla="*/ 63 w 63"/>
                <a:gd name="T25" fmla="*/ 39 h 63"/>
                <a:gd name="T26" fmla="*/ 63 w 63"/>
                <a:gd name="T27" fmla="*/ 39 h 63"/>
                <a:gd name="T28" fmla="*/ 30 w 63"/>
                <a:gd name="T29" fmla="*/ 63 h 63"/>
                <a:gd name="T30" fmla="*/ 30 w 63"/>
                <a:gd name="T31" fmla="*/ 63 h 63"/>
                <a:gd name="T32" fmla="*/ 30 w 63"/>
                <a:gd name="T33" fmla="*/ 63 h 63"/>
                <a:gd name="T34" fmla="*/ 30 w 63"/>
                <a:gd name="T35" fmla="*/ 63 h 63"/>
                <a:gd name="T36" fmla="*/ 11 w 63"/>
                <a:gd name="T37" fmla="*/ 53 h 63"/>
                <a:gd name="T38" fmla="*/ 4 w 63"/>
                <a:gd name="T39" fmla="*/ 29 h 63"/>
                <a:gd name="T40" fmla="*/ 14 w 63"/>
                <a:gd name="T41" fmla="*/ 51 h 63"/>
                <a:gd name="T42" fmla="*/ 14 w 63"/>
                <a:gd name="T43" fmla="*/ 51 h 63"/>
                <a:gd name="T44" fmla="*/ 30 w 63"/>
                <a:gd name="T45" fmla="*/ 59 h 63"/>
                <a:gd name="T46" fmla="*/ 30 w 63"/>
                <a:gd name="T47" fmla="*/ 59 h 63"/>
                <a:gd name="T48" fmla="*/ 51 w 63"/>
                <a:gd name="T49" fmla="*/ 48 h 63"/>
                <a:gd name="T50" fmla="*/ 51 w 63"/>
                <a:gd name="T51" fmla="*/ 48 h 63"/>
                <a:gd name="T52" fmla="*/ 59 w 63"/>
                <a:gd name="T53" fmla="*/ 37 h 63"/>
                <a:gd name="T54" fmla="*/ 59 w 63"/>
                <a:gd name="T55" fmla="*/ 37 h 63"/>
                <a:gd name="T56" fmla="*/ 56 w 63"/>
                <a:gd name="T57" fmla="*/ 14 h 63"/>
                <a:gd name="T58" fmla="*/ 37 w 63"/>
                <a:gd name="T59" fmla="*/ 4 h 63"/>
                <a:gd name="T60" fmla="*/ 4 w 63"/>
                <a:gd name="T61" fmla="*/ 2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" h="63">
                  <a:moveTo>
                    <a:pt x="11" y="53"/>
                  </a:moveTo>
                  <a:cubicBezTo>
                    <a:pt x="4" y="45"/>
                    <a:pt x="0" y="37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7" y="1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2"/>
                    <a:pt x="60" y="12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49" y="62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24" y="63"/>
                    <a:pt x="17" y="60"/>
                    <a:pt x="11" y="53"/>
                  </a:cubicBezTo>
                  <a:close/>
                  <a:moveTo>
                    <a:pt x="4" y="29"/>
                  </a:moveTo>
                  <a:cubicBezTo>
                    <a:pt x="4" y="36"/>
                    <a:pt x="7" y="43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20" y="57"/>
                    <a:pt x="25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7" y="59"/>
                    <a:pt x="45" y="53"/>
                    <a:pt x="51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5" y="43"/>
                    <a:pt x="58" y="39"/>
                    <a:pt x="59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18" y="5"/>
                    <a:pt x="4" y="16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760"/>
            <p:cNvSpPr/>
            <p:nvPr/>
          </p:nvSpPr>
          <p:spPr bwMode="auto">
            <a:xfrm rot="964014">
              <a:off x="7960143" y="1812499"/>
              <a:ext cx="368289" cy="325077"/>
            </a:xfrm>
            <a:custGeom>
              <a:avLst/>
              <a:gdLst>
                <a:gd name="T0" fmla="*/ 61 w 71"/>
                <a:gd name="T1" fmla="*/ 15 h 61"/>
                <a:gd name="T2" fmla="*/ 37 w 71"/>
                <a:gd name="T3" fmla="*/ 59 h 61"/>
                <a:gd name="T4" fmla="*/ 19 w 71"/>
                <a:gd name="T5" fmla="*/ 6 h 61"/>
                <a:gd name="T6" fmla="*/ 42 w 71"/>
                <a:gd name="T7" fmla="*/ 0 h 61"/>
                <a:gd name="T8" fmla="*/ 61 w 71"/>
                <a:gd name="T9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61">
                  <a:moveTo>
                    <a:pt x="61" y="15"/>
                  </a:moveTo>
                  <a:cubicBezTo>
                    <a:pt x="61" y="15"/>
                    <a:pt x="71" y="61"/>
                    <a:pt x="37" y="59"/>
                  </a:cubicBezTo>
                  <a:cubicBezTo>
                    <a:pt x="3" y="58"/>
                    <a:pt x="0" y="28"/>
                    <a:pt x="19" y="6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61" y="1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761"/>
            <p:cNvSpPr/>
            <p:nvPr/>
          </p:nvSpPr>
          <p:spPr bwMode="auto">
            <a:xfrm rot="964014">
              <a:off x="8101189" y="1876072"/>
              <a:ext cx="67958" cy="253336"/>
            </a:xfrm>
            <a:custGeom>
              <a:avLst/>
              <a:gdLst>
                <a:gd name="T0" fmla="*/ 2 w 13"/>
                <a:gd name="T1" fmla="*/ 48 h 48"/>
                <a:gd name="T2" fmla="*/ 0 w 13"/>
                <a:gd name="T3" fmla="*/ 45 h 48"/>
                <a:gd name="T4" fmla="*/ 0 w 13"/>
                <a:gd name="T5" fmla="*/ 45 h 48"/>
                <a:gd name="T6" fmla="*/ 9 w 13"/>
                <a:gd name="T7" fmla="*/ 2 h 48"/>
                <a:gd name="T8" fmla="*/ 12 w 13"/>
                <a:gd name="T9" fmla="*/ 0 h 48"/>
                <a:gd name="T10" fmla="*/ 12 w 13"/>
                <a:gd name="T11" fmla="*/ 0 h 48"/>
                <a:gd name="T12" fmla="*/ 13 w 13"/>
                <a:gd name="T13" fmla="*/ 3 h 48"/>
                <a:gd name="T14" fmla="*/ 13 w 13"/>
                <a:gd name="T15" fmla="*/ 3 h 48"/>
                <a:gd name="T16" fmla="*/ 4 w 13"/>
                <a:gd name="T17" fmla="*/ 46 h 48"/>
                <a:gd name="T18" fmla="*/ 2 w 13"/>
                <a:gd name="T19" fmla="*/ 48 h 48"/>
                <a:gd name="T20" fmla="*/ 2 w 13"/>
                <a:gd name="T21" fmla="*/ 48 h 48"/>
                <a:gd name="T22" fmla="*/ 2 w 13"/>
                <a:gd name="T2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48">
                  <a:moveTo>
                    <a:pt x="2" y="48"/>
                  </a:moveTo>
                  <a:cubicBezTo>
                    <a:pt x="0" y="47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3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762"/>
            <p:cNvSpPr>
              <a:spLocks noEditPoints="1"/>
            </p:cNvSpPr>
            <p:nvPr/>
          </p:nvSpPr>
          <p:spPr bwMode="auto">
            <a:xfrm rot="964014">
              <a:off x="7985670" y="1802492"/>
              <a:ext cx="311292" cy="334046"/>
            </a:xfrm>
            <a:custGeom>
              <a:avLst/>
              <a:gdLst>
                <a:gd name="T0" fmla="*/ 34 w 60"/>
                <a:gd name="T1" fmla="*/ 63 h 63"/>
                <a:gd name="T2" fmla="*/ 32 w 60"/>
                <a:gd name="T3" fmla="*/ 63 h 63"/>
                <a:gd name="T4" fmla="*/ 32 w 60"/>
                <a:gd name="T5" fmla="*/ 63 h 63"/>
                <a:gd name="T6" fmla="*/ 0 w 60"/>
                <a:gd name="T7" fmla="*/ 36 h 63"/>
                <a:gd name="T8" fmla="*/ 0 w 60"/>
                <a:gd name="T9" fmla="*/ 36 h 63"/>
                <a:gd name="T10" fmla="*/ 12 w 60"/>
                <a:gd name="T11" fmla="*/ 7 h 63"/>
                <a:gd name="T12" fmla="*/ 12 w 60"/>
                <a:gd name="T13" fmla="*/ 7 h 63"/>
                <a:gd name="T14" fmla="*/ 13 w 60"/>
                <a:gd name="T15" fmla="*/ 6 h 63"/>
                <a:gd name="T16" fmla="*/ 36 w 60"/>
                <a:gd name="T17" fmla="*/ 0 h 63"/>
                <a:gd name="T18" fmla="*/ 38 w 60"/>
                <a:gd name="T19" fmla="*/ 0 h 63"/>
                <a:gd name="T20" fmla="*/ 38 w 60"/>
                <a:gd name="T21" fmla="*/ 0 h 63"/>
                <a:gd name="T22" fmla="*/ 58 w 60"/>
                <a:gd name="T23" fmla="*/ 15 h 63"/>
                <a:gd name="T24" fmla="*/ 56 w 60"/>
                <a:gd name="T25" fmla="*/ 17 h 63"/>
                <a:gd name="T26" fmla="*/ 58 w 60"/>
                <a:gd name="T27" fmla="*/ 15 h 63"/>
                <a:gd name="T28" fmla="*/ 58 w 60"/>
                <a:gd name="T29" fmla="*/ 16 h 63"/>
                <a:gd name="T30" fmla="*/ 58 w 60"/>
                <a:gd name="T31" fmla="*/ 16 h 63"/>
                <a:gd name="T32" fmla="*/ 60 w 60"/>
                <a:gd name="T33" fmla="*/ 31 h 63"/>
                <a:gd name="T34" fmla="*/ 60 w 60"/>
                <a:gd name="T35" fmla="*/ 31 h 63"/>
                <a:gd name="T36" fmla="*/ 55 w 60"/>
                <a:gd name="T37" fmla="*/ 52 h 63"/>
                <a:gd name="T38" fmla="*/ 55 w 60"/>
                <a:gd name="T39" fmla="*/ 52 h 63"/>
                <a:gd name="T40" fmla="*/ 34 w 60"/>
                <a:gd name="T41" fmla="*/ 63 h 63"/>
                <a:gd name="T42" fmla="*/ 34 w 60"/>
                <a:gd name="T43" fmla="*/ 63 h 63"/>
                <a:gd name="T44" fmla="*/ 34 w 60"/>
                <a:gd name="T45" fmla="*/ 63 h 63"/>
                <a:gd name="T46" fmla="*/ 4 w 60"/>
                <a:gd name="T47" fmla="*/ 36 h 63"/>
                <a:gd name="T48" fmla="*/ 32 w 60"/>
                <a:gd name="T49" fmla="*/ 59 h 63"/>
                <a:gd name="T50" fmla="*/ 32 w 60"/>
                <a:gd name="T51" fmla="*/ 59 h 63"/>
                <a:gd name="T52" fmla="*/ 34 w 60"/>
                <a:gd name="T53" fmla="*/ 59 h 63"/>
                <a:gd name="T54" fmla="*/ 34 w 60"/>
                <a:gd name="T55" fmla="*/ 59 h 63"/>
                <a:gd name="T56" fmla="*/ 52 w 60"/>
                <a:gd name="T57" fmla="*/ 50 h 63"/>
                <a:gd name="T58" fmla="*/ 52 w 60"/>
                <a:gd name="T59" fmla="*/ 50 h 63"/>
                <a:gd name="T60" fmla="*/ 56 w 60"/>
                <a:gd name="T61" fmla="*/ 31 h 63"/>
                <a:gd name="T62" fmla="*/ 56 w 60"/>
                <a:gd name="T63" fmla="*/ 31 h 63"/>
                <a:gd name="T64" fmla="*/ 55 w 60"/>
                <a:gd name="T65" fmla="*/ 18 h 63"/>
                <a:gd name="T66" fmla="*/ 55 w 60"/>
                <a:gd name="T67" fmla="*/ 18 h 63"/>
                <a:gd name="T68" fmla="*/ 36 w 60"/>
                <a:gd name="T69" fmla="*/ 4 h 63"/>
                <a:gd name="T70" fmla="*/ 15 w 60"/>
                <a:gd name="T71" fmla="*/ 10 h 63"/>
                <a:gd name="T72" fmla="*/ 4 w 60"/>
                <a:gd name="T73" fmla="*/ 3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63">
                  <a:moveTo>
                    <a:pt x="34" y="63"/>
                  </a:moveTo>
                  <a:cubicBezTo>
                    <a:pt x="33" y="63"/>
                    <a:pt x="33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11" y="62"/>
                    <a:pt x="0" y="50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26"/>
                    <a:pt x="4" y="1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7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7"/>
                    <a:pt x="60" y="23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8"/>
                    <a:pt x="59" y="45"/>
                    <a:pt x="55" y="52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1" y="58"/>
                    <a:pt x="4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lose/>
                  <a:moveTo>
                    <a:pt x="4" y="36"/>
                  </a:moveTo>
                  <a:cubicBezTo>
                    <a:pt x="4" y="48"/>
                    <a:pt x="12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43" y="59"/>
                    <a:pt x="48" y="55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5" y="44"/>
                    <a:pt x="56" y="37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25"/>
                    <a:pt x="55" y="20"/>
                    <a:pt x="55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8" y="18"/>
                    <a:pt x="4" y="28"/>
                    <a:pt x="4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763"/>
            <p:cNvSpPr/>
            <p:nvPr/>
          </p:nvSpPr>
          <p:spPr bwMode="auto">
            <a:xfrm rot="964014">
              <a:off x="8282995" y="1861416"/>
              <a:ext cx="394595" cy="381125"/>
            </a:xfrm>
            <a:custGeom>
              <a:avLst/>
              <a:gdLst>
                <a:gd name="T0" fmla="*/ 36 w 76"/>
                <a:gd name="T1" fmla="*/ 0 h 72"/>
                <a:gd name="T2" fmla="*/ 50 w 76"/>
                <a:gd name="T3" fmla="*/ 49 h 72"/>
                <a:gd name="T4" fmla="*/ 0 w 76"/>
                <a:gd name="T5" fmla="*/ 24 h 72"/>
                <a:gd name="T6" fmla="*/ 11 w 76"/>
                <a:gd name="T7" fmla="*/ 4 h 72"/>
                <a:gd name="T8" fmla="*/ 36 w 76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72">
                  <a:moveTo>
                    <a:pt x="36" y="0"/>
                  </a:moveTo>
                  <a:cubicBezTo>
                    <a:pt x="36" y="0"/>
                    <a:pt x="76" y="26"/>
                    <a:pt x="50" y="49"/>
                  </a:cubicBezTo>
                  <a:cubicBezTo>
                    <a:pt x="25" y="72"/>
                    <a:pt x="2" y="53"/>
                    <a:pt x="0" y="24"/>
                  </a:cubicBezTo>
                  <a:cubicBezTo>
                    <a:pt x="11" y="4"/>
                    <a:pt x="11" y="4"/>
                    <a:pt x="11" y="4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764"/>
            <p:cNvSpPr/>
            <p:nvPr/>
          </p:nvSpPr>
          <p:spPr bwMode="auto">
            <a:xfrm rot="964014">
              <a:off x="8386084" y="1924116"/>
              <a:ext cx="144684" cy="217466"/>
            </a:xfrm>
            <a:custGeom>
              <a:avLst/>
              <a:gdLst>
                <a:gd name="T0" fmla="*/ 24 w 28"/>
                <a:gd name="T1" fmla="*/ 40 h 41"/>
                <a:gd name="T2" fmla="*/ 0 w 28"/>
                <a:gd name="T3" fmla="*/ 3 h 41"/>
                <a:gd name="T4" fmla="*/ 1 w 28"/>
                <a:gd name="T5" fmla="*/ 0 h 41"/>
                <a:gd name="T6" fmla="*/ 1 w 28"/>
                <a:gd name="T7" fmla="*/ 0 h 41"/>
                <a:gd name="T8" fmla="*/ 4 w 28"/>
                <a:gd name="T9" fmla="*/ 1 h 41"/>
                <a:gd name="T10" fmla="*/ 4 w 28"/>
                <a:gd name="T11" fmla="*/ 1 h 41"/>
                <a:gd name="T12" fmla="*/ 28 w 28"/>
                <a:gd name="T13" fmla="*/ 38 h 41"/>
                <a:gd name="T14" fmla="*/ 27 w 28"/>
                <a:gd name="T15" fmla="*/ 41 h 41"/>
                <a:gd name="T16" fmla="*/ 27 w 28"/>
                <a:gd name="T17" fmla="*/ 41 h 41"/>
                <a:gd name="T18" fmla="*/ 26 w 28"/>
                <a:gd name="T19" fmla="*/ 41 h 41"/>
                <a:gd name="T20" fmla="*/ 26 w 28"/>
                <a:gd name="T21" fmla="*/ 41 h 41"/>
                <a:gd name="T22" fmla="*/ 24 w 28"/>
                <a:gd name="T23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41">
                  <a:moveTo>
                    <a:pt x="24" y="4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9"/>
                    <a:pt x="28" y="40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6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1"/>
                    <a:pt x="24" y="40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765"/>
            <p:cNvSpPr>
              <a:spLocks noEditPoints="1"/>
            </p:cNvSpPr>
            <p:nvPr/>
          </p:nvSpPr>
          <p:spPr bwMode="auto">
            <a:xfrm rot="964014">
              <a:off x="8283407" y="1839127"/>
              <a:ext cx="326638" cy="334046"/>
            </a:xfrm>
            <a:custGeom>
              <a:avLst/>
              <a:gdLst>
                <a:gd name="T0" fmla="*/ 0 w 63"/>
                <a:gd name="T1" fmla="*/ 27 h 63"/>
                <a:gd name="T2" fmla="*/ 0 w 63"/>
                <a:gd name="T3" fmla="*/ 25 h 63"/>
                <a:gd name="T4" fmla="*/ 12 w 63"/>
                <a:gd name="T5" fmla="*/ 5 h 63"/>
                <a:gd name="T6" fmla="*/ 13 w 63"/>
                <a:gd name="T7" fmla="*/ 4 h 63"/>
                <a:gd name="T8" fmla="*/ 13 w 63"/>
                <a:gd name="T9" fmla="*/ 4 h 63"/>
                <a:gd name="T10" fmla="*/ 38 w 63"/>
                <a:gd name="T11" fmla="*/ 0 h 63"/>
                <a:gd name="T12" fmla="*/ 39 w 63"/>
                <a:gd name="T13" fmla="*/ 1 h 63"/>
                <a:gd name="T14" fmla="*/ 39 w 63"/>
                <a:gd name="T15" fmla="*/ 1 h 63"/>
                <a:gd name="T16" fmla="*/ 63 w 63"/>
                <a:gd name="T17" fmla="*/ 34 h 63"/>
                <a:gd name="T18" fmla="*/ 63 w 63"/>
                <a:gd name="T19" fmla="*/ 34 h 63"/>
                <a:gd name="T20" fmla="*/ 54 w 63"/>
                <a:gd name="T21" fmla="*/ 52 h 63"/>
                <a:gd name="T22" fmla="*/ 54 w 63"/>
                <a:gd name="T23" fmla="*/ 52 h 63"/>
                <a:gd name="T24" fmla="*/ 30 w 63"/>
                <a:gd name="T25" fmla="*/ 63 h 63"/>
                <a:gd name="T26" fmla="*/ 30 w 63"/>
                <a:gd name="T27" fmla="*/ 63 h 63"/>
                <a:gd name="T28" fmla="*/ 0 w 63"/>
                <a:gd name="T29" fmla="*/ 27 h 63"/>
                <a:gd name="T30" fmla="*/ 30 w 63"/>
                <a:gd name="T31" fmla="*/ 59 h 63"/>
                <a:gd name="T32" fmla="*/ 51 w 63"/>
                <a:gd name="T33" fmla="*/ 50 h 63"/>
                <a:gd name="T34" fmla="*/ 51 w 63"/>
                <a:gd name="T35" fmla="*/ 50 h 63"/>
                <a:gd name="T36" fmla="*/ 59 w 63"/>
                <a:gd name="T37" fmla="*/ 34 h 63"/>
                <a:gd name="T38" fmla="*/ 59 w 63"/>
                <a:gd name="T39" fmla="*/ 34 h 63"/>
                <a:gd name="T40" fmla="*/ 48 w 63"/>
                <a:gd name="T41" fmla="*/ 13 h 63"/>
                <a:gd name="T42" fmla="*/ 48 w 63"/>
                <a:gd name="T43" fmla="*/ 13 h 63"/>
                <a:gd name="T44" fmla="*/ 38 w 63"/>
                <a:gd name="T45" fmla="*/ 5 h 63"/>
                <a:gd name="T46" fmla="*/ 38 w 63"/>
                <a:gd name="T47" fmla="*/ 5 h 63"/>
                <a:gd name="T48" fmla="*/ 15 w 63"/>
                <a:gd name="T49" fmla="*/ 8 h 63"/>
                <a:gd name="T50" fmla="*/ 4 w 63"/>
                <a:gd name="T51" fmla="*/ 27 h 63"/>
                <a:gd name="T52" fmla="*/ 30 w 63"/>
                <a:gd name="T53" fmla="*/ 5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3" h="63">
                  <a:moveTo>
                    <a:pt x="0" y="27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9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63" y="15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40"/>
                    <a:pt x="60" y="47"/>
                    <a:pt x="54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45" y="60"/>
                    <a:pt x="37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13" y="63"/>
                    <a:pt x="1" y="47"/>
                    <a:pt x="0" y="27"/>
                  </a:cubicBezTo>
                  <a:close/>
                  <a:moveTo>
                    <a:pt x="30" y="59"/>
                  </a:moveTo>
                  <a:cubicBezTo>
                    <a:pt x="36" y="59"/>
                    <a:pt x="43" y="57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7" y="44"/>
                    <a:pt x="59" y="39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26"/>
                    <a:pt x="54" y="19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4" y="9"/>
                    <a:pt x="39" y="6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5" y="46"/>
                    <a:pt x="16" y="59"/>
                    <a:pt x="30" y="5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766"/>
            <p:cNvSpPr/>
            <p:nvPr/>
          </p:nvSpPr>
          <p:spPr bwMode="auto">
            <a:xfrm rot="964014">
              <a:off x="8523745" y="1620806"/>
              <a:ext cx="315676" cy="383367"/>
            </a:xfrm>
            <a:custGeom>
              <a:avLst/>
              <a:gdLst>
                <a:gd name="T0" fmla="*/ 15 w 61"/>
                <a:gd name="T1" fmla="*/ 10 h 72"/>
                <a:gd name="T2" fmla="*/ 59 w 61"/>
                <a:gd name="T3" fmla="*/ 35 h 72"/>
                <a:gd name="T4" fmla="*/ 7 w 61"/>
                <a:gd name="T5" fmla="*/ 53 h 72"/>
                <a:gd name="T6" fmla="*/ 0 w 61"/>
                <a:gd name="T7" fmla="*/ 30 h 72"/>
                <a:gd name="T8" fmla="*/ 15 w 61"/>
                <a:gd name="T9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2">
                  <a:moveTo>
                    <a:pt x="15" y="10"/>
                  </a:moveTo>
                  <a:cubicBezTo>
                    <a:pt x="15" y="10"/>
                    <a:pt x="61" y="0"/>
                    <a:pt x="59" y="35"/>
                  </a:cubicBezTo>
                  <a:cubicBezTo>
                    <a:pt x="58" y="69"/>
                    <a:pt x="28" y="72"/>
                    <a:pt x="7" y="53"/>
                  </a:cubicBezTo>
                  <a:cubicBezTo>
                    <a:pt x="0" y="30"/>
                    <a:pt x="0" y="30"/>
                    <a:pt x="0" y="30"/>
                  </a:cubicBezTo>
                  <a:lnTo>
                    <a:pt x="15" y="1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767"/>
            <p:cNvSpPr/>
            <p:nvPr/>
          </p:nvSpPr>
          <p:spPr bwMode="auto">
            <a:xfrm rot="964014">
              <a:off x="8584015" y="1783385"/>
              <a:ext cx="249911" cy="73984"/>
            </a:xfrm>
            <a:custGeom>
              <a:avLst/>
              <a:gdLst>
                <a:gd name="T0" fmla="*/ 46 w 48"/>
                <a:gd name="T1" fmla="*/ 14 h 14"/>
                <a:gd name="T2" fmla="*/ 2 w 48"/>
                <a:gd name="T3" fmla="*/ 5 h 14"/>
                <a:gd name="T4" fmla="*/ 1 w 48"/>
                <a:gd name="T5" fmla="*/ 2 h 14"/>
                <a:gd name="T6" fmla="*/ 1 w 48"/>
                <a:gd name="T7" fmla="*/ 2 h 14"/>
                <a:gd name="T8" fmla="*/ 3 w 48"/>
                <a:gd name="T9" fmla="*/ 1 h 14"/>
                <a:gd name="T10" fmla="*/ 3 w 48"/>
                <a:gd name="T11" fmla="*/ 1 h 14"/>
                <a:gd name="T12" fmla="*/ 46 w 48"/>
                <a:gd name="T13" fmla="*/ 10 h 14"/>
                <a:gd name="T14" fmla="*/ 48 w 48"/>
                <a:gd name="T15" fmla="*/ 12 h 14"/>
                <a:gd name="T16" fmla="*/ 48 w 48"/>
                <a:gd name="T17" fmla="*/ 12 h 14"/>
                <a:gd name="T18" fmla="*/ 46 w 48"/>
                <a:gd name="T19" fmla="*/ 14 h 14"/>
                <a:gd name="T20" fmla="*/ 46 w 48"/>
                <a:gd name="T21" fmla="*/ 14 h 14"/>
                <a:gd name="T22" fmla="*/ 46 w 48"/>
                <a:gd name="T2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4">
                  <a:moveTo>
                    <a:pt x="46" y="14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8" y="10"/>
                    <a:pt x="48" y="11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3"/>
                    <a:pt x="47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768"/>
            <p:cNvSpPr>
              <a:spLocks noEditPoints="1"/>
            </p:cNvSpPr>
            <p:nvPr/>
          </p:nvSpPr>
          <p:spPr bwMode="auto">
            <a:xfrm rot="964014">
              <a:off x="8511319" y="1658093"/>
              <a:ext cx="333214" cy="318352"/>
            </a:xfrm>
            <a:custGeom>
              <a:avLst/>
              <a:gdLst>
                <a:gd name="T0" fmla="*/ 36 w 64"/>
                <a:gd name="T1" fmla="*/ 60 h 60"/>
                <a:gd name="T2" fmla="*/ 7 w 64"/>
                <a:gd name="T3" fmla="*/ 47 h 60"/>
                <a:gd name="T4" fmla="*/ 7 w 64"/>
                <a:gd name="T5" fmla="*/ 47 h 60"/>
                <a:gd name="T6" fmla="*/ 7 w 64"/>
                <a:gd name="T7" fmla="*/ 46 h 60"/>
                <a:gd name="T8" fmla="*/ 0 w 64"/>
                <a:gd name="T9" fmla="*/ 24 h 60"/>
                <a:gd name="T10" fmla="*/ 0 w 64"/>
                <a:gd name="T11" fmla="*/ 22 h 60"/>
                <a:gd name="T12" fmla="*/ 0 w 64"/>
                <a:gd name="T13" fmla="*/ 22 h 60"/>
                <a:gd name="T14" fmla="*/ 16 w 64"/>
                <a:gd name="T15" fmla="*/ 2 h 60"/>
                <a:gd name="T16" fmla="*/ 17 w 64"/>
                <a:gd name="T17" fmla="*/ 1 h 60"/>
                <a:gd name="T18" fmla="*/ 17 w 64"/>
                <a:gd name="T19" fmla="*/ 1 h 60"/>
                <a:gd name="T20" fmla="*/ 31 w 64"/>
                <a:gd name="T21" fmla="*/ 0 h 60"/>
                <a:gd name="T22" fmla="*/ 31 w 64"/>
                <a:gd name="T23" fmla="*/ 0 h 60"/>
                <a:gd name="T24" fmla="*/ 52 w 64"/>
                <a:gd name="T25" fmla="*/ 5 h 60"/>
                <a:gd name="T26" fmla="*/ 52 w 64"/>
                <a:gd name="T27" fmla="*/ 5 h 60"/>
                <a:gd name="T28" fmla="*/ 63 w 64"/>
                <a:gd name="T29" fmla="*/ 26 h 60"/>
                <a:gd name="T30" fmla="*/ 63 w 64"/>
                <a:gd name="T31" fmla="*/ 26 h 60"/>
                <a:gd name="T32" fmla="*/ 63 w 64"/>
                <a:gd name="T33" fmla="*/ 28 h 60"/>
                <a:gd name="T34" fmla="*/ 63 w 64"/>
                <a:gd name="T35" fmla="*/ 28 h 60"/>
                <a:gd name="T36" fmla="*/ 36 w 64"/>
                <a:gd name="T37" fmla="*/ 60 h 60"/>
                <a:gd name="T38" fmla="*/ 36 w 64"/>
                <a:gd name="T39" fmla="*/ 60 h 60"/>
                <a:gd name="T40" fmla="*/ 36 w 64"/>
                <a:gd name="T41" fmla="*/ 60 h 60"/>
                <a:gd name="T42" fmla="*/ 36 w 64"/>
                <a:gd name="T43" fmla="*/ 56 h 60"/>
                <a:gd name="T44" fmla="*/ 59 w 64"/>
                <a:gd name="T45" fmla="*/ 28 h 60"/>
                <a:gd name="T46" fmla="*/ 59 w 64"/>
                <a:gd name="T47" fmla="*/ 28 h 60"/>
                <a:gd name="T48" fmla="*/ 59 w 64"/>
                <a:gd name="T49" fmla="*/ 26 h 60"/>
                <a:gd name="T50" fmla="*/ 59 w 64"/>
                <a:gd name="T51" fmla="*/ 26 h 60"/>
                <a:gd name="T52" fmla="*/ 50 w 64"/>
                <a:gd name="T53" fmla="*/ 8 h 60"/>
                <a:gd name="T54" fmla="*/ 50 w 64"/>
                <a:gd name="T55" fmla="*/ 8 h 60"/>
                <a:gd name="T56" fmla="*/ 31 w 64"/>
                <a:gd name="T57" fmla="*/ 4 h 60"/>
                <a:gd name="T58" fmla="*/ 31 w 64"/>
                <a:gd name="T59" fmla="*/ 4 h 60"/>
                <a:gd name="T60" fmla="*/ 18 w 64"/>
                <a:gd name="T61" fmla="*/ 5 h 60"/>
                <a:gd name="T62" fmla="*/ 18 w 64"/>
                <a:gd name="T63" fmla="*/ 5 h 60"/>
                <a:gd name="T64" fmla="*/ 4 w 64"/>
                <a:gd name="T65" fmla="*/ 24 h 60"/>
                <a:gd name="T66" fmla="*/ 10 w 64"/>
                <a:gd name="T67" fmla="*/ 45 h 60"/>
                <a:gd name="T68" fmla="*/ 36 w 64"/>
                <a:gd name="T69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60">
                  <a:moveTo>
                    <a:pt x="36" y="60"/>
                  </a:moveTo>
                  <a:cubicBezTo>
                    <a:pt x="26" y="60"/>
                    <a:pt x="16" y="55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23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8" y="0"/>
                    <a:pt x="46" y="1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9" y="8"/>
                    <a:pt x="64" y="15"/>
                    <a:pt x="63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63" y="27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49"/>
                    <a:pt x="51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lose/>
                  <a:moveTo>
                    <a:pt x="36" y="56"/>
                  </a:moveTo>
                  <a:cubicBezTo>
                    <a:pt x="48" y="56"/>
                    <a:pt x="58" y="4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59" y="27"/>
                    <a:pt x="59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17"/>
                    <a:pt x="56" y="11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5" y="5"/>
                    <a:pt x="37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5" y="4"/>
                    <a:pt x="20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9" y="52"/>
                    <a:pt x="28" y="56"/>
                    <a:pt x="36" y="5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769"/>
            <p:cNvSpPr/>
            <p:nvPr/>
          </p:nvSpPr>
          <p:spPr bwMode="auto">
            <a:xfrm rot="964014">
              <a:off x="8579712" y="1269923"/>
              <a:ext cx="372673" cy="403544"/>
            </a:xfrm>
            <a:custGeom>
              <a:avLst/>
              <a:gdLst>
                <a:gd name="T0" fmla="*/ 0 w 72"/>
                <a:gd name="T1" fmla="*/ 40 h 76"/>
                <a:gd name="T2" fmla="*/ 48 w 72"/>
                <a:gd name="T3" fmla="*/ 25 h 76"/>
                <a:gd name="T4" fmla="*/ 24 w 72"/>
                <a:gd name="T5" fmla="*/ 76 h 76"/>
                <a:gd name="T6" fmla="*/ 3 w 72"/>
                <a:gd name="T7" fmla="*/ 64 h 76"/>
                <a:gd name="T8" fmla="*/ 0 w 72"/>
                <a:gd name="T9" fmla="*/ 4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6">
                  <a:moveTo>
                    <a:pt x="0" y="40"/>
                  </a:moveTo>
                  <a:cubicBezTo>
                    <a:pt x="0" y="40"/>
                    <a:pt x="25" y="0"/>
                    <a:pt x="48" y="25"/>
                  </a:cubicBezTo>
                  <a:cubicBezTo>
                    <a:pt x="72" y="51"/>
                    <a:pt x="52" y="74"/>
                    <a:pt x="24" y="76"/>
                  </a:cubicBezTo>
                  <a:cubicBezTo>
                    <a:pt x="3" y="64"/>
                    <a:pt x="3" y="64"/>
                    <a:pt x="3" y="64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770"/>
            <p:cNvSpPr/>
            <p:nvPr/>
          </p:nvSpPr>
          <p:spPr bwMode="auto">
            <a:xfrm rot="964014">
              <a:off x="8634867" y="1414921"/>
              <a:ext cx="219220" cy="152451"/>
            </a:xfrm>
            <a:custGeom>
              <a:avLst/>
              <a:gdLst>
                <a:gd name="T0" fmla="*/ 1 w 42"/>
                <a:gd name="T1" fmla="*/ 28 h 29"/>
                <a:gd name="T2" fmla="*/ 1 w 42"/>
                <a:gd name="T3" fmla="*/ 25 h 29"/>
                <a:gd name="T4" fmla="*/ 1 w 42"/>
                <a:gd name="T5" fmla="*/ 25 h 29"/>
                <a:gd name="T6" fmla="*/ 38 w 42"/>
                <a:gd name="T7" fmla="*/ 1 h 29"/>
                <a:gd name="T8" fmla="*/ 41 w 42"/>
                <a:gd name="T9" fmla="*/ 2 h 29"/>
                <a:gd name="T10" fmla="*/ 41 w 42"/>
                <a:gd name="T11" fmla="*/ 2 h 29"/>
                <a:gd name="T12" fmla="*/ 41 w 42"/>
                <a:gd name="T13" fmla="*/ 4 h 29"/>
                <a:gd name="T14" fmla="*/ 41 w 42"/>
                <a:gd name="T15" fmla="*/ 4 h 29"/>
                <a:gd name="T16" fmla="*/ 3 w 42"/>
                <a:gd name="T17" fmla="*/ 29 h 29"/>
                <a:gd name="T18" fmla="*/ 2 w 42"/>
                <a:gd name="T19" fmla="*/ 29 h 29"/>
                <a:gd name="T20" fmla="*/ 2 w 42"/>
                <a:gd name="T21" fmla="*/ 29 h 29"/>
                <a:gd name="T22" fmla="*/ 1 w 42"/>
                <a:gd name="T2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29">
                  <a:moveTo>
                    <a:pt x="1" y="28"/>
                  </a:moveTo>
                  <a:cubicBezTo>
                    <a:pt x="0" y="27"/>
                    <a:pt x="0" y="26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9" y="0"/>
                    <a:pt x="41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3"/>
                    <a:pt x="42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1" y="29"/>
                    <a:pt x="1" y="2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771"/>
            <p:cNvSpPr>
              <a:spLocks noEditPoints="1"/>
            </p:cNvSpPr>
            <p:nvPr/>
          </p:nvSpPr>
          <p:spPr bwMode="auto">
            <a:xfrm rot="964014">
              <a:off x="8557357" y="1339432"/>
              <a:ext cx="326638" cy="334046"/>
            </a:xfrm>
            <a:custGeom>
              <a:avLst/>
              <a:gdLst>
                <a:gd name="T0" fmla="*/ 25 w 63"/>
                <a:gd name="T1" fmla="*/ 62 h 63"/>
                <a:gd name="T2" fmla="*/ 4 w 63"/>
                <a:gd name="T3" fmla="*/ 51 h 63"/>
                <a:gd name="T4" fmla="*/ 3 w 63"/>
                <a:gd name="T5" fmla="*/ 50 h 63"/>
                <a:gd name="T6" fmla="*/ 3 w 63"/>
                <a:gd name="T7" fmla="*/ 50 h 63"/>
                <a:gd name="T8" fmla="*/ 0 w 63"/>
                <a:gd name="T9" fmla="*/ 25 h 63"/>
                <a:gd name="T10" fmla="*/ 2 w 63"/>
                <a:gd name="T11" fmla="*/ 25 h 63"/>
                <a:gd name="T12" fmla="*/ 3 w 63"/>
                <a:gd name="T13" fmla="*/ 26 h 63"/>
                <a:gd name="T14" fmla="*/ 2 w 63"/>
                <a:gd name="T15" fmla="*/ 25 h 63"/>
                <a:gd name="T16" fmla="*/ 0 w 63"/>
                <a:gd name="T17" fmla="*/ 25 h 63"/>
                <a:gd name="T18" fmla="*/ 0 w 63"/>
                <a:gd name="T19" fmla="*/ 23 h 63"/>
                <a:gd name="T20" fmla="*/ 0 w 63"/>
                <a:gd name="T21" fmla="*/ 23 h 63"/>
                <a:gd name="T22" fmla="*/ 33 w 63"/>
                <a:gd name="T23" fmla="*/ 0 h 63"/>
                <a:gd name="T24" fmla="*/ 33 w 63"/>
                <a:gd name="T25" fmla="*/ 0 h 63"/>
                <a:gd name="T26" fmla="*/ 52 w 63"/>
                <a:gd name="T27" fmla="*/ 9 h 63"/>
                <a:gd name="T28" fmla="*/ 52 w 63"/>
                <a:gd name="T29" fmla="*/ 9 h 63"/>
                <a:gd name="T30" fmla="*/ 63 w 63"/>
                <a:gd name="T31" fmla="*/ 33 h 63"/>
                <a:gd name="T32" fmla="*/ 63 w 63"/>
                <a:gd name="T33" fmla="*/ 33 h 63"/>
                <a:gd name="T34" fmla="*/ 26 w 63"/>
                <a:gd name="T35" fmla="*/ 63 h 63"/>
                <a:gd name="T36" fmla="*/ 26 w 63"/>
                <a:gd name="T37" fmla="*/ 63 h 63"/>
                <a:gd name="T38" fmla="*/ 25 w 63"/>
                <a:gd name="T39" fmla="*/ 62 h 63"/>
                <a:gd name="T40" fmla="*/ 7 w 63"/>
                <a:gd name="T41" fmla="*/ 48 h 63"/>
                <a:gd name="T42" fmla="*/ 26 w 63"/>
                <a:gd name="T43" fmla="*/ 59 h 63"/>
                <a:gd name="T44" fmla="*/ 59 w 63"/>
                <a:gd name="T45" fmla="*/ 33 h 63"/>
                <a:gd name="T46" fmla="*/ 59 w 63"/>
                <a:gd name="T47" fmla="*/ 33 h 63"/>
                <a:gd name="T48" fmla="*/ 49 w 63"/>
                <a:gd name="T49" fmla="*/ 12 h 63"/>
                <a:gd name="T50" fmla="*/ 49 w 63"/>
                <a:gd name="T51" fmla="*/ 12 h 63"/>
                <a:gd name="T52" fmla="*/ 33 w 63"/>
                <a:gd name="T53" fmla="*/ 4 h 63"/>
                <a:gd name="T54" fmla="*/ 33 w 63"/>
                <a:gd name="T55" fmla="*/ 4 h 63"/>
                <a:gd name="T56" fmla="*/ 13 w 63"/>
                <a:gd name="T57" fmla="*/ 15 h 63"/>
                <a:gd name="T58" fmla="*/ 13 w 63"/>
                <a:gd name="T59" fmla="*/ 15 h 63"/>
                <a:gd name="T60" fmla="*/ 4 w 63"/>
                <a:gd name="T61" fmla="*/ 25 h 63"/>
                <a:gd name="T62" fmla="*/ 4 w 63"/>
                <a:gd name="T63" fmla="*/ 25 h 63"/>
                <a:gd name="T64" fmla="*/ 7 w 63"/>
                <a:gd name="T65" fmla="*/ 4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63">
                  <a:moveTo>
                    <a:pt x="25" y="62"/>
                  </a:move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0" y="24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4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9" y="0"/>
                    <a:pt x="46" y="3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9" y="17"/>
                    <a:pt x="63" y="26"/>
                    <a:pt x="63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50"/>
                    <a:pt x="46" y="62"/>
                    <a:pt x="26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5" y="62"/>
                    <a:pt x="25" y="62"/>
                    <a:pt x="25" y="62"/>
                  </a:cubicBezTo>
                  <a:close/>
                  <a:moveTo>
                    <a:pt x="7" y="48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45" y="57"/>
                    <a:pt x="59" y="47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27"/>
                    <a:pt x="56" y="20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3" y="6"/>
                    <a:pt x="38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26" y="4"/>
                    <a:pt x="18" y="9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8" y="19"/>
                    <a:pt x="5" y="23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48"/>
                    <a:pt x="7" y="48"/>
                    <a:pt x="7" y="4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772"/>
            <p:cNvSpPr/>
            <p:nvPr/>
          </p:nvSpPr>
          <p:spPr bwMode="auto">
            <a:xfrm rot="964014">
              <a:off x="8418447" y="1512612"/>
              <a:ext cx="170991" cy="217466"/>
            </a:xfrm>
            <a:custGeom>
              <a:avLst/>
              <a:gdLst>
                <a:gd name="T0" fmla="*/ 14 w 78"/>
                <a:gd name="T1" fmla="*/ 0 h 97"/>
                <a:gd name="T2" fmla="*/ 0 w 78"/>
                <a:gd name="T3" fmla="*/ 82 h 97"/>
                <a:gd name="T4" fmla="*/ 62 w 78"/>
                <a:gd name="T5" fmla="*/ 97 h 97"/>
                <a:gd name="T6" fmla="*/ 78 w 78"/>
                <a:gd name="T7" fmla="*/ 11 h 97"/>
                <a:gd name="T8" fmla="*/ 14 w 78"/>
                <a:gd name="T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97">
                  <a:moveTo>
                    <a:pt x="14" y="0"/>
                  </a:moveTo>
                  <a:lnTo>
                    <a:pt x="0" y="82"/>
                  </a:lnTo>
                  <a:lnTo>
                    <a:pt x="62" y="97"/>
                  </a:lnTo>
                  <a:lnTo>
                    <a:pt x="78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773"/>
            <p:cNvSpPr/>
            <p:nvPr/>
          </p:nvSpPr>
          <p:spPr bwMode="auto">
            <a:xfrm rot="964014">
              <a:off x="8543257" y="1566645"/>
              <a:ext cx="118378" cy="217466"/>
            </a:xfrm>
            <a:custGeom>
              <a:avLst/>
              <a:gdLst>
                <a:gd name="T0" fmla="*/ 0 w 23"/>
                <a:gd name="T1" fmla="*/ 36 h 41"/>
                <a:gd name="T2" fmla="*/ 20 w 23"/>
                <a:gd name="T3" fmla="*/ 41 h 41"/>
                <a:gd name="T4" fmla="*/ 17 w 23"/>
                <a:gd name="T5" fmla="*/ 2 h 41"/>
                <a:gd name="T6" fmla="*/ 7 w 23"/>
                <a:gd name="T7" fmla="*/ 0 h 41"/>
                <a:gd name="T8" fmla="*/ 0 w 23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1">
                  <a:moveTo>
                    <a:pt x="0" y="36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3" y="28"/>
                    <a:pt x="22" y="14"/>
                    <a:pt x="17" y="2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774"/>
            <p:cNvSpPr/>
            <p:nvPr/>
          </p:nvSpPr>
          <p:spPr bwMode="auto">
            <a:xfrm rot="964014">
              <a:off x="8494239" y="1385856"/>
              <a:ext cx="151261" cy="163660"/>
            </a:xfrm>
            <a:custGeom>
              <a:avLst/>
              <a:gdLst>
                <a:gd name="T0" fmla="*/ 27 w 29"/>
                <a:gd name="T1" fmla="*/ 31 h 31"/>
                <a:gd name="T2" fmla="*/ 29 w 29"/>
                <a:gd name="T3" fmla="*/ 19 h 31"/>
                <a:gd name="T4" fmla="*/ 5 w 29"/>
                <a:gd name="T5" fmla="*/ 0 h 31"/>
                <a:gd name="T6" fmla="*/ 0 w 29"/>
                <a:gd name="T7" fmla="*/ 26 h 31"/>
                <a:gd name="T8" fmla="*/ 27 w 29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1">
                  <a:moveTo>
                    <a:pt x="27" y="31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3" y="11"/>
                    <a:pt x="15" y="4"/>
                    <a:pt x="5" y="0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27" y="3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775"/>
            <p:cNvSpPr/>
            <p:nvPr/>
          </p:nvSpPr>
          <p:spPr bwMode="auto">
            <a:xfrm rot="964014">
              <a:off x="8615474" y="1509732"/>
              <a:ext cx="52613" cy="73984"/>
            </a:xfrm>
            <a:custGeom>
              <a:avLst/>
              <a:gdLst>
                <a:gd name="T0" fmla="*/ 10 w 10"/>
                <a:gd name="T1" fmla="*/ 14 h 14"/>
                <a:gd name="T2" fmla="*/ 2 w 10"/>
                <a:gd name="T3" fmla="*/ 0 h 14"/>
                <a:gd name="T4" fmla="*/ 0 w 10"/>
                <a:gd name="T5" fmla="*/ 12 h 14"/>
                <a:gd name="T6" fmla="*/ 10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10" y="14"/>
                  </a:moveTo>
                  <a:cubicBezTo>
                    <a:pt x="8" y="9"/>
                    <a:pt x="5" y="4"/>
                    <a:pt x="2" y="0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10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776"/>
            <p:cNvSpPr/>
            <p:nvPr/>
          </p:nvSpPr>
          <p:spPr bwMode="auto">
            <a:xfrm rot="964014">
              <a:off x="8340333" y="1680474"/>
              <a:ext cx="166607" cy="201772"/>
            </a:xfrm>
            <a:custGeom>
              <a:avLst/>
              <a:gdLst>
                <a:gd name="T0" fmla="*/ 0 w 32"/>
                <a:gd name="T1" fmla="*/ 32 h 38"/>
                <a:gd name="T2" fmla="*/ 27 w 32"/>
                <a:gd name="T3" fmla="*/ 38 h 38"/>
                <a:gd name="T4" fmla="*/ 32 w 32"/>
                <a:gd name="T5" fmla="*/ 6 h 38"/>
                <a:gd name="T6" fmla="*/ 6 w 32"/>
                <a:gd name="T7" fmla="*/ 0 h 38"/>
                <a:gd name="T8" fmla="*/ 0 w 32"/>
                <a:gd name="T9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8">
                  <a:moveTo>
                    <a:pt x="0" y="32"/>
                  </a:moveTo>
                  <a:cubicBezTo>
                    <a:pt x="9" y="34"/>
                    <a:pt x="18" y="36"/>
                    <a:pt x="27" y="38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777"/>
            <p:cNvSpPr/>
            <p:nvPr/>
          </p:nvSpPr>
          <p:spPr bwMode="auto">
            <a:xfrm rot="964014">
              <a:off x="8065280" y="1522037"/>
              <a:ext cx="181952" cy="212981"/>
            </a:xfrm>
            <a:custGeom>
              <a:avLst/>
              <a:gdLst>
                <a:gd name="T0" fmla="*/ 7 w 35"/>
                <a:gd name="T1" fmla="*/ 0 h 40"/>
                <a:gd name="T2" fmla="*/ 0 w 35"/>
                <a:gd name="T3" fmla="*/ 34 h 40"/>
                <a:gd name="T4" fmla="*/ 28 w 35"/>
                <a:gd name="T5" fmla="*/ 40 h 40"/>
                <a:gd name="T6" fmla="*/ 35 w 35"/>
                <a:gd name="T7" fmla="*/ 7 h 40"/>
                <a:gd name="T8" fmla="*/ 7 w 35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0">
                  <a:moveTo>
                    <a:pt x="7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8" y="36"/>
                    <a:pt x="18" y="38"/>
                    <a:pt x="28" y="40"/>
                  </a:cubicBezTo>
                  <a:cubicBezTo>
                    <a:pt x="35" y="7"/>
                    <a:pt x="35" y="7"/>
                    <a:pt x="35" y="7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778"/>
            <p:cNvSpPr/>
            <p:nvPr/>
          </p:nvSpPr>
          <p:spPr bwMode="auto">
            <a:xfrm rot="964014">
              <a:off x="8149306" y="1367842"/>
              <a:ext cx="175375" cy="206256"/>
            </a:xfrm>
            <a:custGeom>
              <a:avLst/>
              <a:gdLst>
                <a:gd name="T0" fmla="*/ 80 w 80"/>
                <a:gd name="T1" fmla="*/ 14 h 92"/>
                <a:gd name="T2" fmla="*/ 14 w 80"/>
                <a:gd name="T3" fmla="*/ 0 h 92"/>
                <a:gd name="T4" fmla="*/ 0 w 80"/>
                <a:gd name="T5" fmla="*/ 76 h 92"/>
                <a:gd name="T6" fmla="*/ 66 w 80"/>
                <a:gd name="T7" fmla="*/ 92 h 92"/>
                <a:gd name="T8" fmla="*/ 80 w 80"/>
                <a:gd name="T9" fmla="*/ 1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92">
                  <a:moveTo>
                    <a:pt x="80" y="14"/>
                  </a:moveTo>
                  <a:lnTo>
                    <a:pt x="14" y="0"/>
                  </a:lnTo>
                  <a:lnTo>
                    <a:pt x="0" y="76"/>
                  </a:lnTo>
                  <a:lnTo>
                    <a:pt x="66" y="92"/>
                  </a:lnTo>
                  <a:lnTo>
                    <a:pt x="80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779"/>
            <p:cNvSpPr/>
            <p:nvPr/>
          </p:nvSpPr>
          <p:spPr bwMode="auto">
            <a:xfrm rot="964014">
              <a:off x="8277887" y="1439343"/>
              <a:ext cx="186337" cy="217466"/>
            </a:xfrm>
            <a:custGeom>
              <a:avLst/>
              <a:gdLst>
                <a:gd name="T0" fmla="*/ 71 w 85"/>
                <a:gd name="T1" fmla="*/ 97 h 97"/>
                <a:gd name="T2" fmla="*/ 85 w 85"/>
                <a:gd name="T3" fmla="*/ 15 h 97"/>
                <a:gd name="T4" fmla="*/ 14 w 85"/>
                <a:gd name="T5" fmla="*/ 0 h 97"/>
                <a:gd name="T6" fmla="*/ 0 w 85"/>
                <a:gd name="T7" fmla="*/ 78 h 97"/>
                <a:gd name="T8" fmla="*/ 71 w 85"/>
                <a:gd name="T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97">
                  <a:moveTo>
                    <a:pt x="71" y="97"/>
                  </a:moveTo>
                  <a:lnTo>
                    <a:pt x="85" y="15"/>
                  </a:lnTo>
                  <a:lnTo>
                    <a:pt x="14" y="0"/>
                  </a:lnTo>
                  <a:lnTo>
                    <a:pt x="0" y="78"/>
                  </a:lnTo>
                  <a:lnTo>
                    <a:pt x="71" y="97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780"/>
            <p:cNvSpPr/>
            <p:nvPr/>
          </p:nvSpPr>
          <p:spPr bwMode="auto">
            <a:xfrm rot="964014">
              <a:off x="8351830" y="1316735"/>
              <a:ext cx="181952" cy="170386"/>
            </a:xfrm>
            <a:custGeom>
              <a:avLst/>
              <a:gdLst>
                <a:gd name="T0" fmla="*/ 30 w 35"/>
                <a:gd name="T1" fmla="*/ 32 h 32"/>
                <a:gd name="T2" fmla="*/ 35 w 35"/>
                <a:gd name="T3" fmla="*/ 6 h 32"/>
                <a:gd name="T4" fmla="*/ 24 w 35"/>
                <a:gd name="T5" fmla="*/ 3 h 32"/>
                <a:gd name="T6" fmla="*/ 5 w 35"/>
                <a:gd name="T7" fmla="*/ 1 h 32"/>
                <a:gd name="T8" fmla="*/ 0 w 35"/>
                <a:gd name="T9" fmla="*/ 26 h 32"/>
                <a:gd name="T10" fmla="*/ 30 w 35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2">
                  <a:moveTo>
                    <a:pt x="30" y="32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31" y="4"/>
                    <a:pt x="28" y="3"/>
                    <a:pt x="24" y="3"/>
                  </a:cubicBezTo>
                  <a:cubicBezTo>
                    <a:pt x="24" y="3"/>
                    <a:pt x="16" y="0"/>
                    <a:pt x="5" y="1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30" y="32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781"/>
            <p:cNvSpPr/>
            <p:nvPr/>
          </p:nvSpPr>
          <p:spPr bwMode="auto">
            <a:xfrm rot="964014">
              <a:off x="8196321" y="1598369"/>
              <a:ext cx="190721" cy="212981"/>
            </a:xfrm>
            <a:custGeom>
              <a:avLst/>
              <a:gdLst>
                <a:gd name="T0" fmla="*/ 7 w 37"/>
                <a:gd name="T1" fmla="*/ 0 h 40"/>
                <a:gd name="T2" fmla="*/ 0 w 37"/>
                <a:gd name="T3" fmla="*/ 33 h 40"/>
                <a:gd name="T4" fmla="*/ 31 w 37"/>
                <a:gd name="T5" fmla="*/ 40 h 40"/>
                <a:gd name="T6" fmla="*/ 37 w 37"/>
                <a:gd name="T7" fmla="*/ 8 h 40"/>
                <a:gd name="T8" fmla="*/ 7 w 3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0">
                  <a:moveTo>
                    <a:pt x="7" y="0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10" y="35"/>
                    <a:pt x="21" y="38"/>
                    <a:pt x="31" y="40"/>
                  </a:cubicBezTo>
                  <a:cubicBezTo>
                    <a:pt x="37" y="8"/>
                    <a:pt x="37" y="8"/>
                    <a:pt x="37" y="8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782"/>
            <p:cNvSpPr/>
            <p:nvPr/>
          </p:nvSpPr>
          <p:spPr bwMode="auto">
            <a:xfrm rot="964014">
              <a:off x="8469056" y="1746812"/>
              <a:ext cx="129340" cy="183837"/>
            </a:xfrm>
            <a:custGeom>
              <a:avLst/>
              <a:gdLst>
                <a:gd name="T0" fmla="*/ 25 w 25"/>
                <a:gd name="T1" fmla="*/ 5 h 35"/>
                <a:gd name="T2" fmla="*/ 5 w 25"/>
                <a:gd name="T3" fmla="*/ 0 h 35"/>
                <a:gd name="T4" fmla="*/ 0 w 25"/>
                <a:gd name="T5" fmla="*/ 32 h 35"/>
                <a:gd name="T6" fmla="*/ 11 w 25"/>
                <a:gd name="T7" fmla="*/ 35 h 35"/>
                <a:gd name="T8" fmla="*/ 25 w 25"/>
                <a:gd name="T9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25" y="5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4" y="33"/>
                    <a:pt x="8" y="34"/>
                    <a:pt x="11" y="35"/>
                  </a:cubicBezTo>
                  <a:cubicBezTo>
                    <a:pt x="18" y="25"/>
                    <a:pt x="23" y="15"/>
                    <a:pt x="25" y="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783"/>
            <p:cNvSpPr/>
            <p:nvPr/>
          </p:nvSpPr>
          <p:spPr bwMode="auto">
            <a:xfrm rot="964014">
              <a:off x="8274414" y="1837843"/>
              <a:ext cx="166607" cy="154692"/>
            </a:xfrm>
            <a:custGeom>
              <a:avLst/>
              <a:gdLst>
                <a:gd name="T0" fmla="*/ 5 w 32"/>
                <a:gd name="T1" fmla="*/ 0 h 29"/>
                <a:gd name="T2" fmla="*/ 0 w 32"/>
                <a:gd name="T3" fmla="*/ 29 h 29"/>
                <a:gd name="T4" fmla="*/ 29 w 32"/>
                <a:gd name="T5" fmla="*/ 21 h 29"/>
                <a:gd name="T6" fmla="*/ 32 w 32"/>
                <a:gd name="T7" fmla="*/ 6 h 29"/>
                <a:gd name="T8" fmla="*/ 5 w 32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9">
                  <a:moveTo>
                    <a:pt x="5" y="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10" y="29"/>
                    <a:pt x="21" y="27"/>
                    <a:pt x="29" y="21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3" y="4"/>
                    <a:pt x="14" y="2"/>
                    <a:pt x="5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784"/>
            <p:cNvSpPr/>
            <p:nvPr/>
          </p:nvSpPr>
          <p:spPr bwMode="auto">
            <a:xfrm rot="964014">
              <a:off x="8004383" y="1687844"/>
              <a:ext cx="162223" cy="190563"/>
            </a:xfrm>
            <a:custGeom>
              <a:avLst/>
              <a:gdLst>
                <a:gd name="T0" fmla="*/ 3 w 31"/>
                <a:gd name="T1" fmla="*/ 0 h 36"/>
                <a:gd name="T2" fmla="*/ 0 w 31"/>
                <a:gd name="T3" fmla="*/ 16 h 36"/>
                <a:gd name="T4" fmla="*/ 26 w 31"/>
                <a:gd name="T5" fmla="*/ 36 h 36"/>
                <a:gd name="T6" fmla="*/ 31 w 31"/>
                <a:gd name="T7" fmla="*/ 6 h 36"/>
                <a:gd name="T8" fmla="*/ 3 w 31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6">
                  <a:moveTo>
                    <a:pt x="3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7" y="24"/>
                    <a:pt x="16" y="31"/>
                    <a:pt x="26" y="3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1" y="4"/>
                    <a:pt x="11" y="2"/>
                    <a:pt x="3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785"/>
            <p:cNvSpPr/>
            <p:nvPr/>
          </p:nvSpPr>
          <p:spPr bwMode="auto">
            <a:xfrm rot="964014">
              <a:off x="8125213" y="1761113"/>
              <a:ext cx="186337" cy="190563"/>
            </a:xfrm>
            <a:custGeom>
              <a:avLst/>
              <a:gdLst>
                <a:gd name="T0" fmla="*/ 5 w 36"/>
                <a:gd name="T1" fmla="*/ 0 h 36"/>
                <a:gd name="T2" fmla="*/ 0 w 36"/>
                <a:gd name="T3" fmla="*/ 30 h 36"/>
                <a:gd name="T4" fmla="*/ 31 w 36"/>
                <a:gd name="T5" fmla="*/ 36 h 36"/>
                <a:gd name="T6" fmla="*/ 36 w 36"/>
                <a:gd name="T7" fmla="*/ 7 h 36"/>
                <a:gd name="T8" fmla="*/ 5 w 36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5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10" y="34"/>
                    <a:pt x="20" y="36"/>
                    <a:pt x="31" y="36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26" y="5"/>
                    <a:pt x="15" y="2"/>
                    <a:pt x="5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786"/>
            <p:cNvSpPr/>
            <p:nvPr/>
          </p:nvSpPr>
          <p:spPr bwMode="auto">
            <a:xfrm rot="964014">
              <a:off x="8423158" y="1898267"/>
              <a:ext cx="72343" cy="80709"/>
            </a:xfrm>
            <a:custGeom>
              <a:avLst/>
              <a:gdLst>
                <a:gd name="T0" fmla="*/ 0 w 14"/>
                <a:gd name="T1" fmla="*/ 15 h 15"/>
                <a:gd name="T2" fmla="*/ 10 w 14"/>
                <a:gd name="T3" fmla="*/ 8 h 15"/>
                <a:gd name="T4" fmla="*/ 14 w 14"/>
                <a:gd name="T5" fmla="*/ 3 h 15"/>
                <a:gd name="T6" fmla="*/ 3 w 14"/>
                <a:gd name="T7" fmla="*/ 0 h 15"/>
                <a:gd name="T8" fmla="*/ 0 w 14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1" y="6"/>
                    <a:pt x="13" y="4"/>
                    <a:pt x="14" y="3"/>
                  </a:cubicBezTo>
                  <a:cubicBezTo>
                    <a:pt x="11" y="2"/>
                    <a:pt x="7" y="1"/>
                    <a:pt x="3" y="0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787"/>
            <p:cNvSpPr/>
            <p:nvPr/>
          </p:nvSpPr>
          <p:spPr bwMode="auto">
            <a:xfrm rot="964014">
              <a:off x="8065293" y="1331081"/>
              <a:ext cx="124955" cy="174869"/>
            </a:xfrm>
            <a:custGeom>
              <a:avLst/>
              <a:gdLst>
                <a:gd name="T0" fmla="*/ 24 w 24"/>
                <a:gd name="T1" fmla="*/ 1 h 33"/>
                <a:gd name="T2" fmla="*/ 16 w 24"/>
                <a:gd name="T3" fmla="*/ 0 h 33"/>
                <a:gd name="T4" fmla="*/ 0 w 24"/>
                <a:gd name="T5" fmla="*/ 29 h 33"/>
                <a:gd name="T6" fmla="*/ 18 w 24"/>
                <a:gd name="T7" fmla="*/ 33 h 33"/>
                <a:gd name="T8" fmla="*/ 24 w 24"/>
                <a:gd name="T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3">
                  <a:moveTo>
                    <a:pt x="24" y="1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0" y="7"/>
                    <a:pt x="4" y="16"/>
                    <a:pt x="0" y="29"/>
                  </a:cubicBezTo>
                  <a:cubicBezTo>
                    <a:pt x="18" y="33"/>
                    <a:pt x="18" y="33"/>
                    <a:pt x="18" y="33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788"/>
            <p:cNvSpPr/>
            <p:nvPr/>
          </p:nvSpPr>
          <p:spPr bwMode="auto">
            <a:xfrm rot="964014">
              <a:off x="8217042" y="1280229"/>
              <a:ext cx="170991" cy="132273"/>
            </a:xfrm>
            <a:custGeom>
              <a:avLst/>
              <a:gdLst>
                <a:gd name="T0" fmla="*/ 28 w 33"/>
                <a:gd name="T1" fmla="*/ 25 h 25"/>
                <a:gd name="T2" fmla="*/ 33 w 33"/>
                <a:gd name="T3" fmla="*/ 0 h 25"/>
                <a:gd name="T4" fmla="*/ 2 w 33"/>
                <a:gd name="T5" fmla="*/ 10 h 25"/>
                <a:gd name="T6" fmla="*/ 0 w 33"/>
                <a:gd name="T7" fmla="*/ 19 h 25"/>
                <a:gd name="T8" fmla="*/ 28 w 33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28" y="25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24" y="0"/>
                    <a:pt x="12" y="3"/>
                    <a:pt x="2" y="10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28" y="2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789"/>
            <p:cNvSpPr/>
            <p:nvPr/>
          </p:nvSpPr>
          <p:spPr bwMode="auto">
            <a:xfrm rot="964014">
              <a:off x="8176228" y="1305688"/>
              <a:ext cx="52613" cy="47081"/>
            </a:xfrm>
            <a:custGeom>
              <a:avLst/>
              <a:gdLst>
                <a:gd name="T0" fmla="*/ 10 w 10"/>
                <a:gd name="T1" fmla="*/ 0 h 9"/>
                <a:gd name="T2" fmla="*/ 0 w 10"/>
                <a:gd name="T3" fmla="*/ 8 h 9"/>
                <a:gd name="T4" fmla="*/ 8 w 10"/>
                <a:gd name="T5" fmla="*/ 9 h 9"/>
                <a:gd name="T6" fmla="*/ 10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6" y="2"/>
                    <a:pt x="3" y="5"/>
                    <a:pt x="0" y="8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790"/>
            <p:cNvSpPr/>
            <p:nvPr/>
          </p:nvSpPr>
          <p:spPr bwMode="auto">
            <a:xfrm rot="964014">
              <a:off x="7974569" y="1647214"/>
              <a:ext cx="65766" cy="100885"/>
            </a:xfrm>
            <a:custGeom>
              <a:avLst/>
              <a:gdLst>
                <a:gd name="T0" fmla="*/ 0 w 13"/>
                <a:gd name="T1" fmla="*/ 0 h 19"/>
                <a:gd name="T2" fmla="*/ 10 w 13"/>
                <a:gd name="T3" fmla="*/ 19 h 19"/>
                <a:gd name="T4" fmla="*/ 13 w 13"/>
                <a:gd name="T5" fmla="*/ 3 h 19"/>
                <a:gd name="T6" fmla="*/ 0 w 1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9">
                  <a:moveTo>
                    <a:pt x="0" y="0"/>
                  </a:moveTo>
                  <a:cubicBezTo>
                    <a:pt x="2" y="7"/>
                    <a:pt x="6" y="13"/>
                    <a:pt x="10" y="1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8" y="2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791"/>
            <p:cNvSpPr/>
            <p:nvPr/>
          </p:nvSpPr>
          <p:spPr bwMode="auto">
            <a:xfrm rot="964014">
              <a:off x="8000633" y="1470073"/>
              <a:ext cx="113994" cy="201772"/>
            </a:xfrm>
            <a:custGeom>
              <a:avLst/>
              <a:gdLst>
                <a:gd name="T0" fmla="*/ 22 w 22"/>
                <a:gd name="T1" fmla="*/ 4 h 38"/>
                <a:gd name="T2" fmla="*/ 4 w 22"/>
                <a:gd name="T3" fmla="*/ 0 h 38"/>
                <a:gd name="T4" fmla="*/ 3 w 22"/>
                <a:gd name="T5" fmla="*/ 2 h 38"/>
                <a:gd name="T6" fmla="*/ 2 w 22"/>
                <a:gd name="T7" fmla="*/ 35 h 38"/>
                <a:gd name="T8" fmla="*/ 15 w 22"/>
                <a:gd name="T9" fmla="*/ 38 h 38"/>
                <a:gd name="T10" fmla="*/ 22 w 22"/>
                <a:gd name="T11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8">
                  <a:moveTo>
                    <a:pt x="22" y="4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0" y="14"/>
                    <a:pt x="0" y="25"/>
                    <a:pt x="2" y="35"/>
                  </a:cubicBezTo>
                  <a:cubicBezTo>
                    <a:pt x="6" y="36"/>
                    <a:pt x="10" y="37"/>
                    <a:pt x="15" y="38"/>
                  </a:cubicBezTo>
                  <a:lnTo>
                    <a:pt x="22" y="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792"/>
            <p:cNvSpPr>
              <a:spLocks noEditPoints="1"/>
            </p:cNvSpPr>
            <p:nvPr/>
          </p:nvSpPr>
          <p:spPr bwMode="auto">
            <a:xfrm rot="964014">
              <a:off x="8265785" y="1292439"/>
              <a:ext cx="83304" cy="89676"/>
            </a:xfrm>
            <a:custGeom>
              <a:avLst/>
              <a:gdLst>
                <a:gd name="T0" fmla="*/ 12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3 h 17"/>
                <a:gd name="T8" fmla="*/ 0 w 16"/>
                <a:gd name="T9" fmla="*/ 13 h 17"/>
                <a:gd name="T10" fmla="*/ 0 w 16"/>
                <a:gd name="T11" fmla="*/ 13 h 17"/>
                <a:gd name="T12" fmla="*/ 0 w 16"/>
                <a:gd name="T13" fmla="*/ 13 h 17"/>
                <a:gd name="T14" fmla="*/ 2 w 16"/>
                <a:gd name="T15" fmla="*/ 1 h 17"/>
                <a:gd name="T16" fmla="*/ 2 w 16"/>
                <a:gd name="T17" fmla="*/ 1 h 17"/>
                <a:gd name="T18" fmla="*/ 3 w 16"/>
                <a:gd name="T19" fmla="*/ 0 h 17"/>
                <a:gd name="T20" fmla="*/ 3 w 16"/>
                <a:gd name="T21" fmla="*/ 0 h 17"/>
                <a:gd name="T22" fmla="*/ 15 w 16"/>
                <a:gd name="T23" fmla="*/ 2 h 17"/>
                <a:gd name="T24" fmla="*/ 16 w 16"/>
                <a:gd name="T25" fmla="*/ 4 h 17"/>
                <a:gd name="T26" fmla="*/ 16 w 16"/>
                <a:gd name="T27" fmla="*/ 4 h 17"/>
                <a:gd name="T28" fmla="*/ 14 w 16"/>
                <a:gd name="T29" fmla="*/ 16 h 17"/>
                <a:gd name="T30" fmla="*/ 14 w 16"/>
                <a:gd name="T31" fmla="*/ 16 h 17"/>
                <a:gd name="T32" fmla="*/ 13 w 16"/>
                <a:gd name="T33" fmla="*/ 17 h 17"/>
                <a:gd name="T34" fmla="*/ 13 w 16"/>
                <a:gd name="T35" fmla="*/ 17 h 17"/>
                <a:gd name="T36" fmla="*/ 13 w 16"/>
                <a:gd name="T37" fmla="*/ 17 h 17"/>
                <a:gd name="T38" fmla="*/ 13 w 16"/>
                <a:gd name="T39" fmla="*/ 17 h 17"/>
                <a:gd name="T40" fmla="*/ 12 w 16"/>
                <a:gd name="T41" fmla="*/ 17 h 17"/>
                <a:gd name="T42" fmla="*/ 3 w 16"/>
                <a:gd name="T43" fmla="*/ 13 h 17"/>
                <a:gd name="T44" fmla="*/ 7 w 16"/>
                <a:gd name="T45" fmla="*/ 14 h 17"/>
                <a:gd name="T46" fmla="*/ 7 w 16"/>
                <a:gd name="T47" fmla="*/ 14 h 17"/>
                <a:gd name="T48" fmla="*/ 12 w 16"/>
                <a:gd name="T49" fmla="*/ 15 h 17"/>
                <a:gd name="T50" fmla="*/ 12 w 16"/>
                <a:gd name="T51" fmla="*/ 15 h 17"/>
                <a:gd name="T52" fmla="*/ 12 w 16"/>
                <a:gd name="T53" fmla="*/ 14 h 17"/>
                <a:gd name="T54" fmla="*/ 12 w 16"/>
                <a:gd name="T55" fmla="*/ 14 h 17"/>
                <a:gd name="T56" fmla="*/ 13 w 16"/>
                <a:gd name="T57" fmla="*/ 10 h 17"/>
                <a:gd name="T58" fmla="*/ 13 w 16"/>
                <a:gd name="T59" fmla="*/ 10 h 17"/>
                <a:gd name="T60" fmla="*/ 14 w 16"/>
                <a:gd name="T61" fmla="*/ 4 h 17"/>
                <a:gd name="T62" fmla="*/ 14 w 16"/>
                <a:gd name="T63" fmla="*/ 4 h 17"/>
                <a:gd name="T64" fmla="*/ 4 w 16"/>
                <a:gd name="T65" fmla="*/ 2 h 17"/>
                <a:gd name="T66" fmla="*/ 2 w 16"/>
                <a:gd name="T67" fmla="*/ 13 h 17"/>
                <a:gd name="T68" fmla="*/ 2 w 16"/>
                <a:gd name="T69" fmla="*/ 13 h 17"/>
                <a:gd name="T70" fmla="*/ 3 w 16"/>
                <a:gd name="T71" fmla="*/ 13 h 17"/>
                <a:gd name="T72" fmla="*/ 3 w 16"/>
                <a:gd name="T73" fmla="*/ 2 h 17"/>
                <a:gd name="T74" fmla="*/ 3 w 16"/>
                <a:gd name="T75" fmla="*/ 1 h 17"/>
                <a:gd name="T76" fmla="*/ 3 w 16"/>
                <a:gd name="T7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7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4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793"/>
            <p:cNvSpPr>
              <a:spLocks noEditPoints="1"/>
            </p:cNvSpPr>
            <p:nvPr/>
          </p:nvSpPr>
          <p:spPr bwMode="auto">
            <a:xfrm rot="964014">
              <a:off x="8399479" y="1358941"/>
              <a:ext cx="83304" cy="89676"/>
            </a:xfrm>
            <a:custGeom>
              <a:avLst/>
              <a:gdLst>
                <a:gd name="T0" fmla="*/ 12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2 h 17"/>
                <a:gd name="T8" fmla="*/ 0 w 16"/>
                <a:gd name="T9" fmla="*/ 12 h 17"/>
                <a:gd name="T10" fmla="*/ 0 w 16"/>
                <a:gd name="T11" fmla="*/ 12 h 17"/>
                <a:gd name="T12" fmla="*/ 0 w 16"/>
                <a:gd name="T13" fmla="*/ 12 h 17"/>
                <a:gd name="T14" fmla="*/ 2 w 16"/>
                <a:gd name="T15" fmla="*/ 1 h 17"/>
                <a:gd name="T16" fmla="*/ 2 w 16"/>
                <a:gd name="T17" fmla="*/ 1 h 17"/>
                <a:gd name="T18" fmla="*/ 3 w 16"/>
                <a:gd name="T19" fmla="*/ 0 h 17"/>
                <a:gd name="T20" fmla="*/ 3 w 16"/>
                <a:gd name="T21" fmla="*/ 0 h 17"/>
                <a:gd name="T22" fmla="*/ 15 w 16"/>
                <a:gd name="T23" fmla="*/ 2 h 17"/>
                <a:gd name="T24" fmla="*/ 16 w 16"/>
                <a:gd name="T25" fmla="*/ 3 h 17"/>
                <a:gd name="T26" fmla="*/ 16 w 16"/>
                <a:gd name="T27" fmla="*/ 3 h 17"/>
                <a:gd name="T28" fmla="*/ 14 w 16"/>
                <a:gd name="T29" fmla="*/ 16 h 17"/>
                <a:gd name="T30" fmla="*/ 14 w 16"/>
                <a:gd name="T31" fmla="*/ 16 h 17"/>
                <a:gd name="T32" fmla="*/ 13 w 16"/>
                <a:gd name="T33" fmla="*/ 17 h 17"/>
                <a:gd name="T34" fmla="*/ 13 w 16"/>
                <a:gd name="T35" fmla="*/ 17 h 17"/>
                <a:gd name="T36" fmla="*/ 12 w 16"/>
                <a:gd name="T37" fmla="*/ 17 h 17"/>
                <a:gd name="T38" fmla="*/ 3 w 16"/>
                <a:gd name="T39" fmla="*/ 12 h 17"/>
                <a:gd name="T40" fmla="*/ 7 w 16"/>
                <a:gd name="T41" fmla="*/ 13 h 17"/>
                <a:gd name="T42" fmla="*/ 7 w 16"/>
                <a:gd name="T43" fmla="*/ 13 h 17"/>
                <a:gd name="T44" fmla="*/ 12 w 16"/>
                <a:gd name="T45" fmla="*/ 15 h 17"/>
                <a:gd name="T46" fmla="*/ 12 w 16"/>
                <a:gd name="T47" fmla="*/ 15 h 17"/>
                <a:gd name="T48" fmla="*/ 12 w 16"/>
                <a:gd name="T49" fmla="*/ 13 h 17"/>
                <a:gd name="T50" fmla="*/ 12 w 16"/>
                <a:gd name="T51" fmla="*/ 13 h 17"/>
                <a:gd name="T52" fmla="*/ 13 w 16"/>
                <a:gd name="T53" fmla="*/ 9 h 17"/>
                <a:gd name="T54" fmla="*/ 13 w 16"/>
                <a:gd name="T55" fmla="*/ 9 h 17"/>
                <a:gd name="T56" fmla="*/ 14 w 16"/>
                <a:gd name="T57" fmla="*/ 4 h 17"/>
                <a:gd name="T58" fmla="*/ 14 w 16"/>
                <a:gd name="T59" fmla="*/ 4 h 17"/>
                <a:gd name="T60" fmla="*/ 4 w 16"/>
                <a:gd name="T61" fmla="*/ 2 h 17"/>
                <a:gd name="T62" fmla="*/ 2 w 16"/>
                <a:gd name="T63" fmla="*/ 12 h 17"/>
                <a:gd name="T64" fmla="*/ 2 w 16"/>
                <a:gd name="T65" fmla="*/ 12 h 17"/>
                <a:gd name="T66" fmla="*/ 3 w 16"/>
                <a:gd name="T67" fmla="*/ 12 h 17"/>
                <a:gd name="T68" fmla="*/ 3 w 16"/>
                <a:gd name="T69" fmla="*/ 2 h 17"/>
                <a:gd name="T70" fmla="*/ 3 w 16"/>
                <a:gd name="T71" fmla="*/ 1 h 17"/>
                <a:gd name="T72" fmla="*/ 3 w 16"/>
                <a:gd name="T7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6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4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4" y="16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lose/>
                  <a:moveTo>
                    <a:pt x="3" y="12"/>
                  </a:moveTo>
                  <a:cubicBezTo>
                    <a:pt x="4" y="13"/>
                    <a:pt x="5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4"/>
                    <a:pt x="11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3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4"/>
                    <a:pt x="2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3" y="12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794"/>
            <p:cNvSpPr>
              <a:spLocks noEditPoints="1"/>
            </p:cNvSpPr>
            <p:nvPr/>
          </p:nvSpPr>
          <p:spPr bwMode="auto">
            <a:xfrm rot="964014">
              <a:off x="8525528" y="1428538"/>
              <a:ext cx="87687" cy="89676"/>
            </a:xfrm>
            <a:custGeom>
              <a:avLst/>
              <a:gdLst>
                <a:gd name="T0" fmla="*/ 13 w 17"/>
                <a:gd name="T1" fmla="*/ 17 h 17"/>
                <a:gd name="T2" fmla="*/ 1 w 17"/>
                <a:gd name="T3" fmla="*/ 14 h 17"/>
                <a:gd name="T4" fmla="*/ 1 w 17"/>
                <a:gd name="T5" fmla="*/ 14 h 17"/>
                <a:gd name="T6" fmla="*/ 0 w 17"/>
                <a:gd name="T7" fmla="*/ 13 h 17"/>
                <a:gd name="T8" fmla="*/ 0 w 17"/>
                <a:gd name="T9" fmla="*/ 13 h 17"/>
                <a:gd name="T10" fmla="*/ 0 w 17"/>
                <a:gd name="T11" fmla="*/ 13 h 17"/>
                <a:gd name="T12" fmla="*/ 0 w 17"/>
                <a:gd name="T13" fmla="*/ 13 h 17"/>
                <a:gd name="T14" fmla="*/ 3 w 17"/>
                <a:gd name="T15" fmla="*/ 1 h 17"/>
                <a:gd name="T16" fmla="*/ 3 w 17"/>
                <a:gd name="T17" fmla="*/ 1 h 17"/>
                <a:gd name="T18" fmla="*/ 4 w 17"/>
                <a:gd name="T19" fmla="*/ 0 h 17"/>
                <a:gd name="T20" fmla="*/ 4 w 17"/>
                <a:gd name="T21" fmla="*/ 0 h 17"/>
                <a:gd name="T22" fmla="*/ 16 w 17"/>
                <a:gd name="T23" fmla="*/ 2 h 17"/>
                <a:gd name="T24" fmla="*/ 17 w 17"/>
                <a:gd name="T25" fmla="*/ 4 h 17"/>
                <a:gd name="T26" fmla="*/ 17 w 17"/>
                <a:gd name="T27" fmla="*/ 4 h 17"/>
                <a:gd name="T28" fmla="*/ 14 w 17"/>
                <a:gd name="T29" fmla="*/ 16 h 17"/>
                <a:gd name="T30" fmla="*/ 14 w 17"/>
                <a:gd name="T31" fmla="*/ 16 h 17"/>
                <a:gd name="T32" fmla="*/ 14 w 17"/>
                <a:gd name="T33" fmla="*/ 17 h 17"/>
                <a:gd name="T34" fmla="*/ 14 w 17"/>
                <a:gd name="T35" fmla="*/ 17 h 17"/>
                <a:gd name="T36" fmla="*/ 13 w 17"/>
                <a:gd name="T37" fmla="*/ 17 h 17"/>
                <a:gd name="T38" fmla="*/ 13 w 17"/>
                <a:gd name="T39" fmla="*/ 17 h 17"/>
                <a:gd name="T40" fmla="*/ 13 w 17"/>
                <a:gd name="T41" fmla="*/ 17 h 17"/>
                <a:gd name="T42" fmla="*/ 13 w 17"/>
                <a:gd name="T43" fmla="*/ 17 h 17"/>
                <a:gd name="T44" fmla="*/ 13 w 17"/>
                <a:gd name="T45" fmla="*/ 17 h 17"/>
                <a:gd name="T46" fmla="*/ 13 w 17"/>
                <a:gd name="T47" fmla="*/ 17 h 17"/>
                <a:gd name="T48" fmla="*/ 13 w 17"/>
                <a:gd name="T49" fmla="*/ 17 h 17"/>
                <a:gd name="T50" fmla="*/ 13 w 17"/>
                <a:gd name="T51" fmla="*/ 17 h 17"/>
                <a:gd name="T52" fmla="*/ 13 w 17"/>
                <a:gd name="T53" fmla="*/ 17 h 17"/>
                <a:gd name="T54" fmla="*/ 13 w 17"/>
                <a:gd name="T55" fmla="*/ 17 h 17"/>
                <a:gd name="T56" fmla="*/ 13 w 17"/>
                <a:gd name="T57" fmla="*/ 17 h 17"/>
                <a:gd name="T58" fmla="*/ 13 w 17"/>
                <a:gd name="T59" fmla="*/ 17 h 17"/>
                <a:gd name="T60" fmla="*/ 13 w 17"/>
                <a:gd name="T61" fmla="*/ 17 h 17"/>
                <a:gd name="T62" fmla="*/ 14 w 17"/>
                <a:gd name="T63" fmla="*/ 17 h 17"/>
                <a:gd name="T64" fmla="*/ 14 w 17"/>
                <a:gd name="T65" fmla="*/ 17 h 17"/>
                <a:gd name="T66" fmla="*/ 14 w 17"/>
                <a:gd name="T67" fmla="*/ 17 h 17"/>
                <a:gd name="T68" fmla="*/ 14 w 17"/>
                <a:gd name="T69" fmla="*/ 17 h 17"/>
                <a:gd name="T70" fmla="*/ 14 w 17"/>
                <a:gd name="T71" fmla="*/ 17 h 17"/>
                <a:gd name="T72" fmla="*/ 3 w 17"/>
                <a:gd name="T73" fmla="*/ 13 h 17"/>
                <a:gd name="T74" fmla="*/ 7 w 17"/>
                <a:gd name="T75" fmla="*/ 14 h 17"/>
                <a:gd name="T76" fmla="*/ 7 w 17"/>
                <a:gd name="T77" fmla="*/ 14 h 17"/>
                <a:gd name="T78" fmla="*/ 13 w 17"/>
                <a:gd name="T79" fmla="*/ 15 h 17"/>
                <a:gd name="T80" fmla="*/ 13 w 17"/>
                <a:gd name="T81" fmla="*/ 15 h 17"/>
                <a:gd name="T82" fmla="*/ 13 w 17"/>
                <a:gd name="T83" fmla="*/ 14 h 17"/>
                <a:gd name="T84" fmla="*/ 13 w 17"/>
                <a:gd name="T85" fmla="*/ 14 h 17"/>
                <a:gd name="T86" fmla="*/ 14 w 17"/>
                <a:gd name="T87" fmla="*/ 10 h 17"/>
                <a:gd name="T88" fmla="*/ 14 w 17"/>
                <a:gd name="T89" fmla="*/ 10 h 17"/>
                <a:gd name="T90" fmla="*/ 15 w 17"/>
                <a:gd name="T91" fmla="*/ 4 h 17"/>
                <a:gd name="T92" fmla="*/ 15 w 17"/>
                <a:gd name="T93" fmla="*/ 4 h 17"/>
                <a:gd name="T94" fmla="*/ 5 w 17"/>
                <a:gd name="T95" fmla="*/ 2 h 17"/>
                <a:gd name="T96" fmla="*/ 2 w 17"/>
                <a:gd name="T97" fmla="*/ 13 h 17"/>
                <a:gd name="T98" fmla="*/ 2 w 17"/>
                <a:gd name="T99" fmla="*/ 13 h 17"/>
                <a:gd name="T100" fmla="*/ 3 w 17"/>
                <a:gd name="T101" fmla="*/ 13 h 17"/>
                <a:gd name="T102" fmla="*/ 4 w 17"/>
                <a:gd name="T103" fmla="*/ 2 h 17"/>
                <a:gd name="T104" fmla="*/ 4 w 17"/>
                <a:gd name="T105" fmla="*/ 1 h 17"/>
                <a:gd name="T106" fmla="*/ 4 w 17"/>
                <a:gd name="T10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" h="17">
                  <a:moveTo>
                    <a:pt x="13" y="17"/>
                  </a:moveTo>
                  <a:cubicBezTo>
                    <a:pt x="12" y="17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7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5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14" y="17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lose/>
                  <a:moveTo>
                    <a:pt x="3" y="13"/>
                  </a:moveTo>
                  <a:cubicBezTo>
                    <a:pt x="5" y="13"/>
                    <a:pt x="6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2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8"/>
                    <a:pt x="14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5"/>
                    <a:pt x="3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795"/>
            <p:cNvSpPr>
              <a:spLocks noEditPoints="1"/>
            </p:cNvSpPr>
            <p:nvPr/>
          </p:nvSpPr>
          <p:spPr bwMode="auto">
            <a:xfrm rot="964014">
              <a:off x="8191130" y="1424918"/>
              <a:ext cx="83304" cy="89676"/>
            </a:xfrm>
            <a:custGeom>
              <a:avLst/>
              <a:gdLst>
                <a:gd name="T0" fmla="*/ 13 w 16"/>
                <a:gd name="T1" fmla="*/ 17 h 17"/>
                <a:gd name="T2" fmla="*/ 13 w 16"/>
                <a:gd name="T3" fmla="*/ 17 h 17"/>
                <a:gd name="T4" fmla="*/ 13 w 16"/>
                <a:gd name="T5" fmla="*/ 17 h 17"/>
                <a:gd name="T6" fmla="*/ 13 w 16"/>
                <a:gd name="T7" fmla="*/ 17 h 17"/>
                <a:gd name="T8" fmla="*/ 1 w 16"/>
                <a:gd name="T9" fmla="*/ 14 h 17"/>
                <a:gd name="T10" fmla="*/ 1 w 16"/>
                <a:gd name="T11" fmla="*/ 14 h 17"/>
                <a:gd name="T12" fmla="*/ 0 w 16"/>
                <a:gd name="T13" fmla="*/ 13 h 17"/>
                <a:gd name="T14" fmla="*/ 0 w 16"/>
                <a:gd name="T15" fmla="*/ 13 h 17"/>
                <a:gd name="T16" fmla="*/ 0 w 16"/>
                <a:gd name="T17" fmla="*/ 13 h 17"/>
                <a:gd name="T18" fmla="*/ 0 w 16"/>
                <a:gd name="T19" fmla="*/ 13 h 17"/>
                <a:gd name="T20" fmla="*/ 3 w 16"/>
                <a:gd name="T21" fmla="*/ 1 h 17"/>
                <a:gd name="T22" fmla="*/ 3 w 16"/>
                <a:gd name="T23" fmla="*/ 1 h 17"/>
                <a:gd name="T24" fmla="*/ 4 w 16"/>
                <a:gd name="T25" fmla="*/ 0 h 17"/>
                <a:gd name="T26" fmla="*/ 4 w 16"/>
                <a:gd name="T27" fmla="*/ 0 h 17"/>
                <a:gd name="T28" fmla="*/ 15 w 16"/>
                <a:gd name="T29" fmla="*/ 3 h 17"/>
                <a:gd name="T30" fmla="*/ 16 w 16"/>
                <a:gd name="T31" fmla="*/ 4 h 17"/>
                <a:gd name="T32" fmla="*/ 16 w 16"/>
                <a:gd name="T33" fmla="*/ 4 h 17"/>
                <a:gd name="T34" fmla="*/ 14 w 16"/>
                <a:gd name="T35" fmla="*/ 16 h 17"/>
                <a:gd name="T36" fmla="*/ 14 w 16"/>
                <a:gd name="T37" fmla="*/ 16 h 17"/>
                <a:gd name="T38" fmla="*/ 13 w 16"/>
                <a:gd name="T39" fmla="*/ 17 h 17"/>
                <a:gd name="T40" fmla="*/ 13 w 16"/>
                <a:gd name="T41" fmla="*/ 17 h 17"/>
                <a:gd name="T42" fmla="*/ 13 w 16"/>
                <a:gd name="T43" fmla="*/ 17 h 17"/>
                <a:gd name="T44" fmla="*/ 3 w 16"/>
                <a:gd name="T45" fmla="*/ 13 h 17"/>
                <a:gd name="T46" fmla="*/ 7 w 16"/>
                <a:gd name="T47" fmla="*/ 14 h 17"/>
                <a:gd name="T48" fmla="*/ 7 w 16"/>
                <a:gd name="T49" fmla="*/ 14 h 17"/>
                <a:gd name="T50" fmla="*/ 12 w 16"/>
                <a:gd name="T51" fmla="*/ 15 h 17"/>
                <a:gd name="T52" fmla="*/ 12 w 16"/>
                <a:gd name="T53" fmla="*/ 15 h 17"/>
                <a:gd name="T54" fmla="*/ 13 w 16"/>
                <a:gd name="T55" fmla="*/ 14 h 17"/>
                <a:gd name="T56" fmla="*/ 13 w 16"/>
                <a:gd name="T57" fmla="*/ 14 h 17"/>
                <a:gd name="T58" fmla="*/ 13 w 16"/>
                <a:gd name="T59" fmla="*/ 10 h 17"/>
                <a:gd name="T60" fmla="*/ 13 w 16"/>
                <a:gd name="T61" fmla="*/ 10 h 17"/>
                <a:gd name="T62" fmla="*/ 14 w 16"/>
                <a:gd name="T63" fmla="*/ 4 h 17"/>
                <a:gd name="T64" fmla="*/ 14 w 16"/>
                <a:gd name="T65" fmla="*/ 4 h 17"/>
                <a:gd name="T66" fmla="*/ 4 w 16"/>
                <a:gd name="T67" fmla="*/ 3 h 17"/>
                <a:gd name="T68" fmla="*/ 2 w 16"/>
                <a:gd name="T69" fmla="*/ 13 h 17"/>
                <a:gd name="T70" fmla="*/ 2 w 16"/>
                <a:gd name="T71" fmla="*/ 13 h 17"/>
                <a:gd name="T72" fmla="*/ 3 w 16"/>
                <a:gd name="T73" fmla="*/ 13 h 17"/>
                <a:gd name="T74" fmla="*/ 3 w 16"/>
                <a:gd name="T75" fmla="*/ 2 h 17"/>
                <a:gd name="T76" fmla="*/ 4 w 16"/>
                <a:gd name="T77" fmla="*/ 1 h 17"/>
                <a:gd name="T78" fmla="*/ 3 w 16"/>
                <a:gd name="T7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7"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3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8"/>
                    <a:pt x="14" y="6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lose/>
                  <a:moveTo>
                    <a:pt x="3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796"/>
            <p:cNvSpPr>
              <a:spLocks noEditPoints="1"/>
            </p:cNvSpPr>
            <p:nvPr/>
          </p:nvSpPr>
          <p:spPr bwMode="auto">
            <a:xfrm rot="964014">
              <a:off x="8115016" y="1580849"/>
              <a:ext cx="87687" cy="85193"/>
            </a:xfrm>
            <a:custGeom>
              <a:avLst/>
              <a:gdLst>
                <a:gd name="T0" fmla="*/ 13 w 17"/>
                <a:gd name="T1" fmla="*/ 16 h 16"/>
                <a:gd name="T2" fmla="*/ 13 w 17"/>
                <a:gd name="T3" fmla="*/ 16 h 16"/>
                <a:gd name="T4" fmla="*/ 13 w 17"/>
                <a:gd name="T5" fmla="*/ 16 h 16"/>
                <a:gd name="T6" fmla="*/ 1 w 17"/>
                <a:gd name="T7" fmla="*/ 14 h 16"/>
                <a:gd name="T8" fmla="*/ 1 w 17"/>
                <a:gd name="T9" fmla="*/ 14 h 16"/>
                <a:gd name="T10" fmla="*/ 0 w 17"/>
                <a:gd name="T11" fmla="*/ 12 h 16"/>
                <a:gd name="T12" fmla="*/ 0 w 17"/>
                <a:gd name="T13" fmla="*/ 12 h 16"/>
                <a:gd name="T14" fmla="*/ 0 w 17"/>
                <a:gd name="T15" fmla="*/ 12 h 16"/>
                <a:gd name="T16" fmla="*/ 0 w 17"/>
                <a:gd name="T17" fmla="*/ 12 h 16"/>
                <a:gd name="T18" fmla="*/ 3 w 17"/>
                <a:gd name="T19" fmla="*/ 1 h 16"/>
                <a:gd name="T20" fmla="*/ 3 w 17"/>
                <a:gd name="T21" fmla="*/ 1 h 16"/>
                <a:gd name="T22" fmla="*/ 4 w 17"/>
                <a:gd name="T23" fmla="*/ 0 h 16"/>
                <a:gd name="T24" fmla="*/ 4 w 17"/>
                <a:gd name="T25" fmla="*/ 0 h 16"/>
                <a:gd name="T26" fmla="*/ 16 w 17"/>
                <a:gd name="T27" fmla="*/ 2 h 16"/>
                <a:gd name="T28" fmla="*/ 17 w 17"/>
                <a:gd name="T29" fmla="*/ 3 h 16"/>
                <a:gd name="T30" fmla="*/ 17 w 17"/>
                <a:gd name="T31" fmla="*/ 3 h 16"/>
                <a:gd name="T32" fmla="*/ 14 w 17"/>
                <a:gd name="T33" fmla="*/ 16 h 16"/>
                <a:gd name="T34" fmla="*/ 14 w 17"/>
                <a:gd name="T35" fmla="*/ 16 h 16"/>
                <a:gd name="T36" fmla="*/ 13 w 17"/>
                <a:gd name="T37" fmla="*/ 16 h 16"/>
                <a:gd name="T38" fmla="*/ 13 w 17"/>
                <a:gd name="T39" fmla="*/ 16 h 16"/>
                <a:gd name="T40" fmla="*/ 13 w 17"/>
                <a:gd name="T41" fmla="*/ 16 h 16"/>
                <a:gd name="T42" fmla="*/ 13 w 17"/>
                <a:gd name="T43" fmla="*/ 16 h 16"/>
                <a:gd name="T44" fmla="*/ 13 w 17"/>
                <a:gd name="T45" fmla="*/ 16 h 16"/>
                <a:gd name="T46" fmla="*/ 13 w 17"/>
                <a:gd name="T47" fmla="*/ 16 h 16"/>
                <a:gd name="T48" fmla="*/ 13 w 17"/>
                <a:gd name="T49" fmla="*/ 16 h 16"/>
                <a:gd name="T50" fmla="*/ 4 w 17"/>
                <a:gd name="T51" fmla="*/ 12 h 16"/>
                <a:gd name="T52" fmla="*/ 7 w 17"/>
                <a:gd name="T53" fmla="*/ 13 h 16"/>
                <a:gd name="T54" fmla="*/ 7 w 17"/>
                <a:gd name="T55" fmla="*/ 13 h 16"/>
                <a:gd name="T56" fmla="*/ 13 w 17"/>
                <a:gd name="T57" fmla="*/ 14 h 16"/>
                <a:gd name="T58" fmla="*/ 13 w 17"/>
                <a:gd name="T59" fmla="*/ 14 h 16"/>
                <a:gd name="T60" fmla="*/ 13 w 17"/>
                <a:gd name="T61" fmla="*/ 13 h 16"/>
                <a:gd name="T62" fmla="*/ 13 w 17"/>
                <a:gd name="T63" fmla="*/ 13 h 16"/>
                <a:gd name="T64" fmla="*/ 14 w 17"/>
                <a:gd name="T65" fmla="*/ 9 h 16"/>
                <a:gd name="T66" fmla="*/ 14 w 17"/>
                <a:gd name="T67" fmla="*/ 9 h 16"/>
                <a:gd name="T68" fmla="*/ 15 w 17"/>
                <a:gd name="T69" fmla="*/ 4 h 16"/>
                <a:gd name="T70" fmla="*/ 15 w 17"/>
                <a:gd name="T71" fmla="*/ 4 h 16"/>
                <a:gd name="T72" fmla="*/ 5 w 17"/>
                <a:gd name="T73" fmla="*/ 2 h 16"/>
                <a:gd name="T74" fmla="*/ 2 w 17"/>
                <a:gd name="T75" fmla="*/ 12 h 16"/>
                <a:gd name="T76" fmla="*/ 2 w 17"/>
                <a:gd name="T77" fmla="*/ 12 h 16"/>
                <a:gd name="T78" fmla="*/ 4 w 17"/>
                <a:gd name="T79" fmla="*/ 12 h 16"/>
                <a:gd name="T80" fmla="*/ 4 w 17"/>
                <a:gd name="T81" fmla="*/ 2 h 16"/>
                <a:gd name="T82" fmla="*/ 4 w 17"/>
                <a:gd name="T83" fmla="*/ 1 h 16"/>
                <a:gd name="T84" fmla="*/ 4 w 17"/>
                <a:gd name="T8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16">
                  <a:moveTo>
                    <a:pt x="13" y="16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lose/>
                  <a:moveTo>
                    <a:pt x="13" y="16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lose/>
                  <a:moveTo>
                    <a:pt x="4" y="12"/>
                  </a:moveTo>
                  <a:cubicBezTo>
                    <a:pt x="5" y="13"/>
                    <a:pt x="6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4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4" y="11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7"/>
                    <a:pt x="14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3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4" y="12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797"/>
            <p:cNvSpPr>
              <a:spLocks noEditPoints="1"/>
            </p:cNvSpPr>
            <p:nvPr/>
          </p:nvSpPr>
          <p:spPr bwMode="auto">
            <a:xfrm rot="964014">
              <a:off x="8038830" y="1724012"/>
              <a:ext cx="83304" cy="89676"/>
            </a:xfrm>
            <a:custGeom>
              <a:avLst/>
              <a:gdLst>
                <a:gd name="T0" fmla="*/ 1 w 16"/>
                <a:gd name="T1" fmla="*/ 14 h 17"/>
                <a:gd name="T2" fmla="*/ 0 w 16"/>
                <a:gd name="T3" fmla="*/ 13 h 17"/>
                <a:gd name="T4" fmla="*/ 0 w 16"/>
                <a:gd name="T5" fmla="*/ 12 h 17"/>
                <a:gd name="T6" fmla="*/ 2 w 16"/>
                <a:gd name="T7" fmla="*/ 1 h 17"/>
                <a:gd name="T8" fmla="*/ 3 w 16"/>
                <a:gd name="T9" fmla="*/ 0 h 17"/>
                <a:gd name="T10" fmla="*/ 15 w 16"/>
                <a:gd name="T11" fmla="*/ 2 h 17"/>
                <a:gd name="T12" fmla="*/ 16 w 16"/>
                <a:gd name="T13" fmla="*/ 3 h 17"/>
                <a:gd name="T14" fmla="*/ 14 w 16"/>
                <a:gd name="T15" fmla="*/ 16 h 17"/>
                <a:gd name="T16" fmla="*/ 13 w 16"/>
                <a:gd name="T17" fmla="*/ 17 h 17"/>
                <a:gd name="T18" fmla="*/ 13 w 16"/>
                <a:gd name="T19" fmla="*/ 17 h 17"/>
                <a:gd name="T20" fmla="*/ 13 w 16"/>
                <a:gd name="T21" fmla="*/ 17 h 17"/>
                <a:gd name="T22" fmla="*/ 13 w 16"/>
                <a:gd name="T23" fmla="*/ 17 h 17"/>
                <a:gd name="T24" fmla="*/ 13 w 16"/>
                <a:gd name="T25" fmla="*/ 17 h 17"/>
                <a:gd name="T26" fmla="*/ 13 w 16"/>
                <a:gd name="T27" fmla="*/ 17 h 17"/>
                <a:gd name="T28" fmla="*/ 13 w 16"/>
                <a:gd name="T29" fmla="*/ 17 h 17"/>
                <a:gd name="T30" fmla="*/ 13 w 16"/>
                <a:gd name="T31" fmla="*/ 17 h 17"/>
                <a:gd name="T32" fmla="*/ 12 w 16"/>
                <a:gd name="T33" fmla="*/ 17 h 17"/>
                <a:gd name="T34" fmla="*/ 12 w 16"/>
                <a:gd name="T35" fmla="*/ 17 h 17"/>
                <a:gd name="T36" fmla="*/ 12 w 16"/>
                <a:gd name="T37" fmla="*/ 17 h 17"/>
                <a:gd name="T38" fmla="*/ 12 w 16"/>
                <a:gd name="T39" fmla="*/ 17 h 17"/>
                <a:gd name="T40" fmla="*/ 12 w 16"/>
                <a:gd name="T41" fmla="*/ 17 h 17"/>
                <a:gd name="T42" fmla="*/ 12 w 16"/>
                <a:gd name="T43" fmla="*/ 17 h 17"/>
                <a:gd name="T44" fmla="*/ 3 w 16"/>
                <a:gd name="T45" fmla="*/ 13 h 17"/>
                <a:gd name="T46" fmla="*/ 7 w 16"/>
                <a:gd name="T47" fmla="*/ 14 h 17"/>
                <a:gd name="T48" fmla="*/ 12 w 16"/>
                <a:gd name="T49" fmla="*/ 15 h 17"/>
                <a:gd name="T50" fmla="*/ 12 w 16"/>
                <a:gd name="T51" fmla="*/ 14 h 17"/>
                <a:gd name="T52" fmla="*/ 13 w 16"/>
                <a:gd name="T53" fmla="*/ 9 h 17"/>
                <a:gd name="T54" fmla="*/ 14 w 16"/>
                <a:gd name="T55" fmla="*/ 4 h 17"/>
                <a:gd name="T56" fmla="*/ 2 w 16"/>
                <a:gd name="T57" fmla="*/ 12 h 17"/>
                <a:gd name="T58" fmla="*/ 3 w 16"/>
                <a:gd name="T59" fmla="*/ 13 h 17"/>
                <a:gd name="T60" fmla="*/ 3 w 16"/>
                <a:gd name="T61" fmla="*/ 1 h 17"/>
                <a:gd name="T62" fmla="*/ 13 w 16"/>
                <a:gd name="T63" fmla="*/ 17 h 17"/>
                <a:gd name="T64" fmla="*/ 13 w 16"/>
                <a:gd name="T65" fmla="*/ 17 h 17"/>
                <a:gd name="T66" fmla="*/ 13 w 16"/>
                <a:gd name="T6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7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4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lose/>
                  <a:moveTo>
                    <a:pt x="12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lose/>
                  <a:moveTo>
                    <a:pt x="12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3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5"/>
                    <a:pt x="2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3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798"/>
            <p:cNvSpPr>
              <a:spLocks noEditPoints="1"/>
            </p:cNvSpPr>
            <p:nvPr/>
          </p:nvSpPr>
          <p:spPr bwMode="auto">
            <a:xfrm rot="964014">
              <a:off x="8076553" y="1371553"/>
              <a:ext cx="87687" cy="89676"/>
            </a:xfrm>
            <a:custGeom>
              <a:avLst/>
              <a:gdLst>
                <a:gd name="T0" fmla="*/ 13 w 17"/>
                <a:gd name="T1" fmla="*/ 17 h 17"/>
                <a:gd name="T2" fmla="*/ 1 w 17"/>
                <a:gd name="T3" fmla="*/ 14 h 17"/>
                <a:gd name="T4" fmla="*/ 1 w 17"/>
                <a:gd name="T5" fmla="*/ 14 h 17"/>
                <a:gd name="T6" fmla="*/ 0 w 17"/>
                <a:gd name="T7" fmla="*/ 13 h 17"/>
                <a:gd name="T8" fmla="*/ 0 w 17"/>
                <a:gd name="T9" fmla="*/ 13 h 17"/>
                <a:gd name="T10" fmla="*/ 0 w 17"/>
                <a:gd name="T11" fmla="*/ 12 h 17"/>
                <a:gd name="T12" fmla="*/ 0 w 17"/>
                <a:gd name="T13" fmla="*/ 12 h 17"/>
                <a:gd name="T14" fmla="*/ 6 w 17"/>
                <a:gd name="T15" fmla="*/ 0 h 17"/>
                <a:gd name="T16" fmla="*/ 6 w 17"/>
                <a:gd name="T17" fmla="*/ 0 h 17"/>
                <a:gd name="T18" fmla="*/ 7 w 17"/>
                <a:gd name="T19" fmla="*/ 0 h 17"/>
                <a:gd name="T20" fmla="*/ 7 w 17"/>
                <a:gd name="T21" fmla="*/ 0 h 17"/>
                <a:gd name="T22" fmla="*/ 16 w 17"/>
                <a:gd name="T23" fmla="*/ 2 h 17"/>
                <a:gd name="T24" fmla="*/ 17 w 17"/>
                <a:gd name="T25" fmla="*/ 3 h 17"/>
                <a:gd name="T26" fmla="*/ 17 w 17"/>
                <a:gd name="T27" fmla="*/ 3 h 17"/>
                <a:gd name="T28" fmla="*/ 14 w 17"/>
                <a:gd name="T29" fmla="*/ 16 h 17"/>
                <a:gd name="T30" fmla="*/ 14 w 17"/>
                <a:gd name="T31" fmla="*/ 16 h 17"/>
                <a:gd name="T32" fmla="*/ 14 w 17"/>
                <a:gd name="T33" fmla="*/ 17 h 17"/>
                <a:gd name="T34" fmla="*/ 14 w 17"/>
                <a:gd name="T35" fmla="*/ 17 h 17"/>
                <a:gd name="T36" fmla="*/ 14 w 17"/>
                <a:gd name="T37" fmla="*/ 17 h 17"/>
                <a:gd name="T38" fmla="*/ 14 w 17"/>
                <a:gd name="T39" fmla="*/ 17 h 17"/>
                <a:gd name="T40" fmla="*/ 13 w 17"/>
                <a:gd name="T41" fmla="*/ 17 h 17"/>
                <a:gd name="T42" fmla="*/ 13 w 17"/>
                <a:gd name="T43" fmla="*/ 17 h 17"/>
                <a:gd name="T44" fmla="*/ 13 w 17"/>
                <a:gd name="T45" fmla="*/ 17 h 17"/>
                <a:gd name="T46" fmla="*/ 13 w 17"/>
                <a:gd name="T47" fmla="*/ 17 h 17"/>
                <a:gd name="T48" fmla="*/ 13 w 17"/>
                <a:gd name="T49" fmla="*/ 17 h 17"/>
                <a:gd name="T50" fmla="*/ 13 w 17"/>
                <a:gd name="T51" fmla="*/ 17 h 17"/>
                <a:gd name="T52" fmla="*/ 13 w 17"/>
                <a:gd name="T53" fmla="*/ 17 h 17"/>
                <a:gd name="T54" fmla="*/ 13 w 17"/>
                <a:gd name="T55" fmla="*/ 17 h 17"/>
                <a:gd name="T56" fmla="*/ 13 w 17"/>
                <a:gd name="T57" fmla="*/ 17 h 17"/>
                <a:gd name="T58" fmla="*/ 4 w 17"/>
                <a:gd name="T59" fmla="*/ 13 h 17"/>
                <a:gd name="T60" fmla="*/ 7 w 17"/>
                <a:gd name="T61" fmla="*/ 14 h 17"/>
                <a:gd name="T62" fmla="*/ 7 w 17"/>
                <a:gd name="T63" fmla="*/ 14 h 17"/>
                <a:gd name="T64" fmla="*/ 13 w 17"/>
                <a:gd name="T65" fmla="*/ 15 h 17"/>
                <a:gd name="T66" fmla="*/ 13 w 17"/>
                <a:gd name="T67" fmla="*/ 15 h 17"/>
                <a:gd name="T68" fmla="*/ 13 w 17"/>
                <a:gd name="T69" fmla="*/ 14 h 17"/>
                <a:gd name="T70" fmla="*/ 13 w 17"/>
                <a:gd name="T71" fmla="*/ 14 h 17"/>
                <a:gd name="T72" fmla="*/ 14 w 17"/>
                <a:gd name="T73" fmla="*/ 9 h 17"/>
                <a:gd name="T74" fmla="*/ 14 w 17"/>
                <a:gd name="T75" fmla="*/ 9 h 17"/>
                <a:gd name="T76" fmla="*/ 15 w 17"/>
                <a:gd name="T77" fmla="*/ 4 h 17"/>
                <a:gd name="T78" fmla="*/ 15 w 17"/>
                <a:gd name="T79" fmla="*/ 4 h 17"/>
                <a:gd name="T80" fmla="*/ 7 w 17"/>
                <a:gd name="T81" fmla="*/ 2 h 17"/>
                <a:gd name="T82" fmla="*/ 3 w 17"/>
                <a:gd name="T83" fmla="*/ 12 h 17"/>
                <a:gd name="T84" fmla="*/ 3 w 17"/>
                <a:gd name="T85" fmla="*/ 12 h 17"/>
                <a:gd name="T86" fmla="*/ 4 w 17"/>
                <a:gd name="T87" fmla="*/ 13 h 17"/>
                <a:gd name="T88" fmla="*/ 7 w 17"/>
                <a:gd name="T89" fmla="*/ 2 h 17"/>
                <a:gd name="T90" fmla="*/ 7 w 17"/>
                <a:gd name="T91" fmla="*/ 1 h 17"/>
                <a:gd name="T92" fmla="*/ 7 w 17"/>
                <a:gd name="T9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" h="17">
                  <a:moveTo>
                    <a:pt x="13" y="17"/>
                  </a:moveTo>
                  <a:cubicBezTo>
                    <a:pt x="12" y="16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4" y="13"/>
                  </a:moveTo>
                  <a:cubicBezTo>
                    <a:pt x="5" y="13"/>
                    <a:pt x="6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2"/>
                    <a:pt x="14" y="11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7"/>
                    <a:pt x="15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4"/>
                    <a:pt x="3" y="10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4" y="13"/>
                  </a:cubicBezTo>
                  <a:close/>
                  <a:moveTo>
                    <a:pt x="7" y="2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799"/>
            <p:cNvSpPr>
              <a:spLocks noEditPoints="1"/>
            </p:cNvSpPr>
            <p:nvPr/>
          </p:nvSpPr>
          <p:spPr bwMode="auto">
            <a:xfrm rot="964014">
              <a:off x="8003008" y="1516018"/>
              <a:ext cx="87687" cy="89676"/>
            </a:xfrm>
            <a:custGeom>
              <a:avLst/>
              <a:gdLst>
                <a:gd name="T0" fmla="*/ 13 w 17"/>
                <a:gd name="T1" fmla="*/ 17 h 17"/>
                <a:gd name="T2" fmla="*/ 1 w 17"/>
                <a:gd name="T3" fmla="*/ 14 h 17"/>
                <a:gd name="T4" fmla="*/ 1 w 17"/>
                <a:gd name="T5" fmla="*/ 14 h 17"/>
                <a:gd name="T6" fmla="*/ 0 w 17"/>
                <a:gd name="T7" fmla="*/ 13 h 17"/>
                <a:gd name="T8" fmla="*/ 0 w 17"/>
                <a:gd name="T9" fmla="*/ 13 h 17"/>
                <a:gd name="T10" fmla="*/ 0 w 17"/>
                <a:gd name="T11" fmla="*/ 13 h 17"/>
                <a:gd name="T12" fmla="*/ 0 w 17"/>
                <a:gd name="T13" fmla="*/ 13 h 17"/>
                <a:gd name="T14" fmla="*/ 3 w 17"/>
                <a:gd name="T15" fmla="*/ 1 h 17"/>
                <a:gd name="T16" fmla="*/ 3 w 17"/>
                <a:gd name="T17" fmla="*/ 1 h 17"/>
                <a:gd name="T18" fmla="*/ 4 w 17"/>
                <a:gd name="T19" fmla="*/ 0 h 17"/>
                <a:gd name="T20" fmla="*/ 4 w 17"/>
                <a:gd name="T21" fmla="*/ 0 h 17"/>
                <a:gd name="T22" fmla="*/ 16 w 17"/>
                <a:gd name="T23" fmla="*/ 2 h 17"/>
                <a:gd name="T24" fmla="*/ 17 w 17"/>
                <a:gd name="T25" fmla="*/ 4 h 17"/>
                <a:gd name="T26" fmla="*/ 17 w 17"/>
                <a:gd name="T27" fmla="*/ 4 h 17"/>
                <a:gd name="T28" fmla="*/ 14 w 17"/>
                <a:gd name="T29" fmla="*/ 16 h 17"/>
                <a:gd name="T30" fmla="*/ 14 w 17"/>
                <a:gd name="T31" fmla="*/ 16 h 17"/>
                <a:gd name="T32" fmla="*/ 13 w 17"/>
                <a:gd name="T33" fmla="*/ 17 h 17"/>
                <a:gd name="T34" fmla="*/ 13 w 17"/>
                <a:gd name="T35" fmla="*/ 17 h 17"/>
                <a:gd name="T36" fmla="*/ 13 w 17"/>
                <a:gd name="T37" fmla="*/ 17 h 17"/>
                <a:gd name="T38" fmla="*/ 3 w 17"/>
                <a:gd name="T39" fmla="*/ 13 h 17"/>
                <a:gd name="T40" fmla="*/ 7 w 17"/>
                <a:gd name="T41" fmla="*/ 14 h 17"/>
                <a:gd name="T42" fmla="*/ 7 w 17"/>
                <a:gd name="T43" fmla="*/ 14 h 17"/>
                <a:gd name="T44" fmla="*/ 13 w 17"/>
                <a:gd name="T45" fmla="*/ 15 h 17"/>
                <a:gd name="T46" fmla="*/ 13 w 17"/>
                <a:gd name="T47" fmla="*/ 15 h 17"/>
                <a:gd name="T48" fmla="*/ 13 w 17"/>
                <a:gd name="T49" fmla="*/ 14 h 17"/>
                <a:gd name="T50" fmla="*/ 13 w 17"/>
                <a:gd name="T51" fmla="*/ 14 h 17"/>
                <a:gd name="T52" fmla="*/ 14 w 17"/>
                <a:gd name="T53" fmla="*/ 10 h 17"/>
                <a:gd name="T54" fmla="*/ 14 w 17"/>
                <a:gd name="T55" fmla="*/ 10 h 17"/>
                <a:gd name="T56" fmla="*/ 15 w 17"/>
                <a:gd name="T57" fmla="*/ 4 h 17"/>
                <a:gd name="T58" fmla="*/ 15 w 17"/>
                <a:gd name="T59" fmla="*/ 4 h 17"/>
                <a:gd name="T60" fmla="*/ 5 w 17"/>
                <a:gd name="T61" fmla="*/ 2 h 17"/>
                <a:gd name="T62" fmla="*/ 2 w 17"/>
                <a:gd name="T63" fmla="*/ 12 h 17"/>
                <a:gd name="T64" fmla="*/ 2 w 17"/>
                <a:gd name="T65" fmla="*/ 12 h 17"/>
                <a:gd name="T66" fmla="*/ 3 w 17"/>
                <a:gd name="T67" fmla="*/ 13 h 17"/>
                <a:gd name="T68" fmla="*/ 4 w 17"/>
                <a:gd name="T69" fmla="*/ 2 h 17"/>
                <a:gd name="T70" fmla="*/ 4 w 17"/>
                <a:gd name="T71" fmla="*/ 1 h 17"/>
                <a:gd name="T72" fmla="*/ 4 w 17"/>
                <a:gd name="T7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17">
                  <a:moveTo>
                    <a:pt x="13" y="17"/>
                  </a:moveTo>
                  <a:cubicBezTo>
                    <a:pt x="11" y="17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3" y="13"/>
                  </a:moveTo>
                  <a:cubicBezTo>
                    <a:pt x="4" y="13"/>
                    <a:pt x="6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2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7"/>
                    <a:pt x="14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5"/>
                    <a:pt x="3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3"/>
                    <a:pt x="3" y="13"/>
                    <a:pt x="3" y="13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800"/>
            <p:cNvSpPr/>
            <p:nvPr/>
          </p:nvSpPr>
          <p:spPr bwMode="auto">
            <a:xfrm rot="964014">
              <a:off x="7974740" y="1657210"/>
              <a:ext cx="56997" cy="78467"/>
            </a:xfrm>
            <a:custGeom>
              <a:avLst/>
              <a:gdLst>
                <a:gd name="T0" fmla="*/ 7 w 11"/>
                <a:gd name="T1" fmla="*/ 14 h 15"/>
                <a:gd name="T2" fmla="*/ 7 w 11"/>
                <a:gd name="T3" fmla="*/ 13 h 15"/>
                <a:gd name="T4" fmla="*/ 7 w 11"/>
                <a:gd name="T5" fmla="*/ 13 h 15"/>
                <a:gd name="T6" fmla="*/ 7 w 11"/>
                <a:gd name="T7" fmla="*/ 13 h 15"/>
                <a:gd name="T8" fmla="*/ 7 w 11"/>
                <a:gd name="T9" fmla="*/ 13 h 15"/>
                <a:gd name="T10" fmla="*/ 7 w 11"/>
                <a:gd name="T11" fmla="*/ 12 h 15"/>
                <a:gd name="T12" fmla="*/ 7 w 11"/>
                <a:gd name="T13" fmla="*/ 12 h 15"/>
                <a:gd name="T14" fmla="*/ 8 w 11"/>
                <a:gd name="T15" fmla="*/ 8 h 15"/>
                <a:gd name="T16" fmla="*/ 8 w 11"/>
                <a:gd name="T17" fmla="*/ 8 h 15"/>
                <a:gd name="T18" fmla="*/ 9 w 11"/>
                <a:gd name="T19" fmla="*/ 4 h 15"/>
                <a:gd name="T20" fmla="*/ 9 w 11"/>
                <a:gd name="T21" fmla="*/ 4 h 15"/>
                <a:gd name="T22" fmla="*/ 1 w 11"/>
                <a:gd name="T23" fmla="*/ 2 h 15"/>
                <a:gd name="T24" fmla="*/ 0 w 11"/>
                <a:gd name="T25" fmla="*/ 1 h 15"/>
                <a:gd name="T26" fmla="*/ 0 w 11"/>
                <a:gd name="T27" fmla="*/ 1 h 15"/>
                <a:gd name="T28" fmla="*/ 1 w 11"/>
                <a:gd name="T29" fmla="*/ 0 h 15"/>
                <a:gd name="T30" fmla="*/ 1 w 11"/>
                <a:gd name="T31" fmla="*/ 0 h 15"/>
                <a:gd name="T32" fmla="*/ 10 w 11"/>
                <a:gd name="T33" fmla="*/ 2 h 15"/>
                <a:gd name="T34" fmla="*/ 11 w 11"/>
                <a:gd name="T35" fmla="*/ 3 h 15"/>
                <a:gd name="T36" fmla="*/ 11 w 11"/>
                <a:gd name="T37" fmla="*/ 3 h 15"/>
                <a:gd name="T38" fmla="*/ 9 w 11"/>
                <a:gd name="T39" fmla="*/ 13 h 15"/>
                <a:gd name="T40" fmla="*/ 9 w 11"/>
                <a:gd name="T41" fmla="*/ 13 h 15"/>
                <a:gd name="T42" fmla="*/ 8 w 11"/>
                <a:gd name="T43" fmla="*/ 15 h 15"/>
                <a:gd name="T44" fmla="*/ 8 w 11"/>
                <a:gd name="T45" fmla="*/ 15 h 15"/>
                <a:gd name="T46" fmla="*/ 8 w 11"/>
                <a:gd name="T47" fmla="*/ 15 h 15"/>
                <a:gd name="T48" fmla="*/ 7 w 11"/>
                <a:gd name="T4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" h="15">
                  <a:moveTo>
                    <a:pt x="7" y="14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8" y="10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0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9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5"/>
                    <a:pt x="7" y="14"/>
                    <a:pt x="7" y="14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801"/>
            <p:cNvSpPr>
              <a:spLocks noEditPoints="1"/>
            </p:cNvSpPr>
            <p:nvPr/>
          </p:nvSpPr>
          <p:spPr bwMode="auto">
            <a:xfrm rot="964014">
              <a:off x="8331698" y="1498111"/>
              <a:ext cx="83304" cy="91919"/>
            </a:xfrm>
            <a:custGeom>
              <a:avLst/>
              <a:gdLst>
                <a:gd name="T0" fmla="*/ 12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3 h 17"/>
                <a:gd name="T8" fmla="*/ 0 w 16"/>
                <a:gd name="T9" fmla="*/ 13 h 17"/>
                <a:gd name="T10" fmla="*/ 0 w 16"/>
                <a:gd name="T11" fmla="*/ 13 h 17"/>
                <a:gd name="T12" fmla="*/ 0 w 16"/>
                <a:gd name="T13" fmla="*/ 13 h 17"/>
                <a:gd name="T14" fmla="*/ 0 w 16"/>
                <a:gd name="T15" fmla="*/ 13 h 17"/>
                <a:gd name="T16" fmla="*/ 2 w 16"/>
                <a:gd name="T17" fmla="*/ 1 h 17"/>
                <a:gd name="T18" fmla="*/ 2 w 16"/>
                <a:gd name="T19" fmla="*/ 1 h 17"/>
                <a:gd name="T20" fmla="*/ 3 w 16"/>
                <a:gd name="T21" fmla="*/ 0 h 17"/>
                <a:gd name="T22" fmla="*/ 3 w 16"/>
                <a:gd name="T23" fmla="*/ 0 h 17"/>
                <a:gd name="T24" fmla="*/ 15 w 16"/>
                <a:gd name="T25" fmla="*/ 3 h 17"/>
                <a:gd name="T26" fmla="*/ 16 w 16"/>
                <a:gd name="T27" fmla="*/ 4 h 17"/>
                <a:gd name="T28" fmla="*/ 16 w 16"/>
                <a:gd name="T29" fmla="*/ 4 h 17"/>
                <a:gd name="T30" fmla="*/ 14 w 16"/>
                <a:gd name="T31" fmla="*/ 17 h 17"/>
                <a:gd name="T32" fmla="*/ 14 w 16"/>
                <a:gd name="T33" fmla="*/ 17 h 17"/>
                <a:gd name="T34" fmla="*/ 13 w 16"/>
                <a:gd name="T35" fmla="*/ 17 h 17"/>
                <a:gd name="T36" fmla="*/ 13 w 16"/>
                <a:gd name="T37" fmla="*/ 17 h 17"/>
                <a:gd name="T38" fmla="*/ 13 w 16"/>
                <a:gd name="T39" fmla="*/ 17 h 17"/>
                <a:gd name="T40" fmla="*/ 13 w 16"/>
                <a:gd name="T41" fmla="*/ 17 h 17"/>
                <a:gd name="T42" fmla="*/ 12 w 16"/>
                <a:gd name="T43" fmla="*/ 17 h 17"/>
                <a:gd name="T44" fmla="*/ 3 w 16"/>
                <a:gd name="T45" fmla="*/ 13 h 17"/>
                <a:gd name="T46" fmla="*/ 7 w 16"/>
                <a:gd name="T47" fmla="*/ 14 h 17"/>
                <a:gd name="T48" fmla="*/ 7 w 16"/>
                <a:gd name="T49" fmla="*/ 14 h 17"/>
                <a:gd name="T50" fmla="*/ 12 w 16"/>
                <a:gd name="T51" fmla="*/ 15 h 17"/>
                <a:gd name="T52" fmla="*/ 12 w 16"/>
                <a:gd name="T53" fmla="*/ 15 h 17"/>
                <a:gd name="T54" fmla="*/ 12 w 16"/>
                <a:gd name="T55" fmla="*/ 14 h 17"/>
                <a:gd name="T56" fmla="*/ 12 w 16"/>
                <a:gd name="T57" fmla="*/ 14 h 17"/>
                <a:gd name="T58" fmla="*/ 13 w 16"/>
                <a:gd name="T59" fmla="*/ 10 h 17"/>
                <a:gd name="T60" fmla="*/ 13 w 16"/>
                <a:gd name="T61" fmla="*/ 10 h 17"/>
                <a:gd name="T62" fmla="*/ 14 w 16"/>
                <a:gd name="T63" fmla="*/ 4 h 17"/>
                <a:gd name="T64" fmla="*/ 14 w 16"/>
                <a:gd name="T65" fmla="*/ 4 h 17"/>
                <a:gd name="T66" fmla="*/ 4 w 16"/>
                <a:gd name="T67" fmla="*/ 3 h 17"/>
                <a:gd name="T68" fmla="*/ 2 w 16"/>
                <a:gd name="T69" fmla="*/ 13 h 17"/>
                <a:gd name="T70" fmla="*/ 2 w 16"/>
                <a:gd name="T71" fmla="*/ 13 h 17"/>
                <a:gd name="T72" fmla="*/ 3 w 16"/>
                <a:gd name="T73" fmla="*/ 13 h 17"/>
                <a:gd name="T74" fmla="*/ 3 w 16"/>
                <a:gd name="T75" fmla="*/ 2 h 17"/>
                <a:gd name="T76" fmla="*/ 3 w 16"/>
                <a:gd name="T77" fmla="*/ 1 h 17"/>
                <a:gd name="T78" fmla="*/ 3 w 16"/>
                <a:gd name="T7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7"/>
                    <a:pt x="3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4" y="15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4" y="6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802"/>
            <p:cNvSpPr>
              <a:spLocks noEditPoints="1"/>
            </p:cNvSpPr>
            <p:nvPr/>
          </p:nvSpPr>
          <p:spPr bwMode="auto">
            <a:xfrm rot="964014">
              <a:off x="8457436" y="1569907"/>
              <a:ext cx="87687" cy="89676"/>
            </a:xfrm>
            <a:custGeom>
              <a:avLst/>
              <a:gdLst>
                <a:gd name="T0" fmla="*/ 13 w 17"/>
                <a:gd name="T1" fmla="*/ 17 h 17"/>
                <a:gd name="T2" fmla="*/ 13 w 17"/>
                <a:gd name="T3" fmla="*/ 17 h 17"/>
                <a:gd name="T4" fmla="*/ 13 w 17"/>
                <a:gd name="T5" fmla="*/ 17 h 17"/>
                <a:gd name="T6" fmla="*/ 1 w 17"/>
                <a:gd name="T7" fmla="*/ 14 h 17"/>
                <a:gd name="T8" fmla="*/ 1 w 17"/>
                <a:gd name="T9" fmla="*/ 14 h 17"/>
                <a:gd name="T10" fmla="*/ 0 w 17"/>
                <a:gd name="T11" fmla="*/ 13 h 17"/>
                <a:gd name="T12" fmla="*/ 0 w 17"/>
                <a:gd name="T13" fmla="*/ 13 h 17"/>
                <a:gd name="T14" fmla="*/ 0 w 17"/>
                <a:gd name="T15" fmla="*/ 12 h 17"/>
                <a:gd name="T16" fmla="*/ 0 w 17"/>
                <a:gd name="T17" fmla="*/ 12 h 17"/>
                <a:gd name="T18" fmla="*/ 3 w 17"/>
                <a:gd name="T19" fmla="*/ 1 h 17"/>
                <a:gd name="T20" fmla="*/ 3 w 17"/>
                <a:gd name="T21" fmla="*/ 1 h 17"/>
                <a:gd name="T22" fmla="*/ 4 w 17"/>
                <a:gd name="T23" fmla="*/ 0 h 17"/>
                <a:gd name="T24" fmla="*/ 4 w 17"/>
                <a:gd name="T25" fmla="*/ 0 h 17"/>
                <a:gd name="T26" fmla="*/ 16 w 17"/>
                <a:gd name="T27" fmla="*/ 2 h 17"/>
                <a:gd name="T28" fmla="*/ 17 w 17"/>
                <a:gd name="T29" fmla="*/ 3 h 17"/>
                <a:gd name="T30" fmla="*/ 17 w 17"/>
                <a:gd name="T31" fmla="*/ 3 h 17"/>
                <a:gd name="T32" fmla="*/ 14 w 17"/>
                <a:gd name="T33" fmla="*/ 16 h 17"/>
                <a:gd name="T34" fmla="*/ 14 w 17"/>
                <a:gd name="T35" fmla="*/ 16 h 17"/>
                <a:gd name="T36" fmla="*/ 14 w 17"/>
                <a:gd name="T37" fmla="*/ 17 h 17"/>
                <a:gd name="T38" fmla="*/ 14 w 17"/>
                <a:gd name="T39" fmla="*/ 17 h 17"/>
                <a:gd name="T40" fmla="*/ 14 w 17"/>
                <a:gd name="T41" fmla="*/ 17 h 17"/>
                <a:gd name="T42" fmla="*/ 14 w 17"/>
                <a:gd name="T43" fmla="*/ 17 h 17"/>
                <a:gd name="T44" fmla="*/ 14 w 17"/>
                <a:gd name="T45" fmla="*/ 17 h 17"/>
                <a:gd name="T46" fmla="*/ 14 w 17"/>
                <a:gd name="T47" fmla="*/ 17 h 17"/>
                <a:gd name="T48" fmla="*/ 14 w 17"/>
                <a:gd name="T49" fmla="*/ 17 h 17"/>
                <a:gd name="T50" fmla="*/ 13 w 17"/>
                <a:gd name="T51" fmla="*/ 17 h 17"/>
                <a:gd name="T52" fmla="*/ 13 w 17"/>
                <a:gd name="T53" fmla="*/ 17 h 17"/>
                <a:gd name="T54" fmla="*/ 13 w 17"/>
                <a:gd name="T55" fmla="*/ 17 h 17"/>
                <a:gd name="T56" fmla="*/ 4 w 17"/>
                <a:gd name="T57" fmla="*/ 13 h 17"/>
                <a:gd name="T58" fmla="*/ 7 w 17"/>
                <a:gd name="T59" fmla="*/ 14 h 17"/>
                <a:gd name="T60" fmla="*/ 7 w 17"/>
                <a:gd name="T61" fmla="*/ 14 h 17"/>
                <a:gd name="T62" fmla="*/ 13 w 17"/>
                <a:gd name="T63" fmla="*/ 15 h 17"/>
                <a:gd name="T64" fmla="*/ 13 w 17"/>
                <a:gd name="T65" fmla="*/ 15 h 17"/>
                <a:gd name="T66" fmla="*/ 13 w 17"/>
                <a:gd name="T67" fmla="*/ 13 h 17"/>
                <a:gd name="T68" fmla="*/ 13 w 17"/>
                <a:gd name="T69" fmla="*/ 13 h 17"/>
                <a:gd name="T70" fmla="*/ 14 w 17"/>
                <a:gd name="T71" fmla="*/ 9 h 17"/>
                <a:gd name="T72" fmla="*/ 14 w 17"/>
                <a:gd name="T73" fmla="*/ 9 h 17"/>
                <a:gd name="T74" fmla="*/ 15 w 17"/>
                <a:gd name="T75" fmla="*/ 4 h 17"/>
                <a:gd name="T76" fmla="*/ 15 w 17"/>
                <a:gd name="T77" fmla="*/ 4 h 17"/>
                <a:gd name="T78" fmla="*/ 5 w 17"/>
                <a:gd name="T79" fmla="*/ 2 h 17"/>
                <a:gd name="T80" fmla="*/ 3 w 17"/>
                <a:gd name="T81" fmla="*/ 12 h 17"/>
                <a:gd name="T82" fmla="*/ 3 w 17"/>
                <a:gd name="T83" fmla="*/ 12 h 17"/>
                <a:gd name="T84" fmla="*/ 4 w 17"/>
                <a:gd name="T85" fmla="*/ 13 h 17"/>
                <a:gd name="T86" fmla="*/ 4 w 17"/>
                <a:gd name="T87" fmla="*/ 2 h 17"/>
                <a:gd name="T88" fmla="*/ 4 w 17"/>
                <a:gd name="T89" fmla="*/ 1 h 17"/>
                <a:gd name="T90" fmla="*/ 4 w 17"/>
                <a:gd name="T9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" h="17"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4" y="13"/>
                  </a:moveTo>
                  <a:cubicBezTo>
                    <a:pt x="5" y="13"/>
                    <a:pt x="6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4" y="11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7"/>
                    <a:pt x="15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3" y="10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4" y="13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803"/>
            <p:cNvSpPr>
              <a:spLocks noEditPoints="1"/>
            </p:cNvSpPr>
            <p:nvPr/>
          </p:nvSpPr>
          <p:spPr bwMode="auto">
            <a:xfrm rot="964014">
              <a:off x="8578973" y="1629356"/>
              <a:ext cx="78920" cy="91919"/>
            </a:xfrm>
            <a:custGeom>
              <a:avLst/>
              <a:gdLst>
                <a:gd name="T0" fmla="*/ 12 w 15"/>
                <a:gd name="T1" fmla="*/ 17 h 17"/>
                <a:gd name="T2" fmla="*/ 1 w 15"/>
                <a:gd name="T3" fmla="*/ 14 h 17"/>
                <a:gd name="T4" fmla="*/ 1 w 15"/>
                <a:gd name="T5" fmla="*/ 14 h 17"/>
                <a:gd name="T6" fmla="*/ 0 w 15"/>
                <a:gd name="T7" fmla="*/ 13 h 17"/>
                <a:gd name="T8" fmla="*/ 0 w 15"/>
                <a:gd name="T9" fmla="*/ 13 h 17"/>
                <a:gd name="T10" fmla="*/ 0 w 15"/>
                <a:gd name="T11" fmla="*/ 13 h 17"/>
                <a:gd name="T12" fmla="*/ 0 w 15"/>
                <a:gd name="T13" fmla="*/ 13 h 17"/>
                <a:gd name="T14" fmla="*/ 2 w 15"/>
                <a:gd name="T15" fmla="*/ 1 h 17"/>
                <a:gd name="T16" fmla="*/ 2 w 15"/>
                <a:gd name="T17" fmla="*/ 1 h 17"/>
                <a:gd name="T18" fmla="*/ 3 w 15"/>
                <a:gd name="T19" fmla="*/ 1 h 17"/>
                <a:gd name="T20" fmla="*/ 3 w 15"/>
                <a:gd name="T21" fmla="*/ 1 h 17"/>
                <a:gd name="T22" fmla="*/ 14 w 15"/>
                <a:gd name="T23" fmla="*/ 2 h 17"/>
                <a:gd name="T24" fmla="*/ 15 w 15"/>
                <a:gd name="T25" fmla="*/ 3 h 17"/>
                <a:gd name="T26" fmla="*/ 15 w 15"/>
                <a:gd name="T27" fmla="*/ 3 h 17"/>
                <a:gd name="T28" fmla="*/ 14 w 15"/>
                <a:gd name="T29" fmla="*/ 16 h 17"/>
                <a:gd name="T30" fmla="*/ 14 w 15"/>
                <a:gd name="T31" fmla="*/ 16 h 17"/>
                <a:gd name="T32" fmla="*/ 13 w 15"/>
                <a:gd name="T33" fmla="*/ 17 h 17"/>
                <a:gd name="T34" fmla="*/ 13 w 15"/>
                <a:gd name="T35" fmla="*/ 17 h 17"/>
                <a:gd name="T36" fmla="*/ 12 w 15"/>
                <a:gd name="T37" fmla="*/ 17 h 17"/>
                <a:gd name="T38" fmla="*/ 3 w 15"/>
                <a:gd name="T39" fmla="*/ 13 h 17"/>
                <a:gd name="T40" fmla="*/ 7 w 15"/>
                <a:gd name="T41" fmla="*/ 14 h 17"/>
                <a:gd name="T42" fmla="*/ 7 w 15"/>
                <a:gd name="T43" fmla="*/ 14 h 17"/>
                <a:gd name="T44" fmla="*/ 12 w 15"/>
                <a:gd name="T45" fmla="*/ 15 h 17"/>
                <a:gd name="T46" fmla="*/ 12 w 15"/>
                <a:gd name="T47" fmla="*/ 15 h 17"/>
                <a:gd name="T48" fmla="*/ 12 w 15"/>
                <a:gd name="T49" fmla="*/ 14 h 17"/>
                <a:gd name="T50" fmla="*/ 12 w 15"/>
                <a:gd name="T51" fmla="*/ 14 h 17"/>
                <a:gd name="T52" fmla="*/ 13 w 15"/>
                <a:gd name="T53" fmla="*/ 10 h 17"/>
                <a:gd name="T54" fmla="*/ 13 w 15"/>
                <a:gd name="T55" fmla="*/ 10 h 17"/>
                <a:gd name="T56" fmla="*/ 13 w 15"/>
                <a:gd name="T57" fmla="*/ 4 h 17"/>
                <a:gd name="T58" fmla="*/ 13 w 15"/>
                <a:gd name="T59" fmla="*/ 4 h 17"/>
                <a:gd name="T60" fmla="*/ 4 w 15"/>
                <a:gd name="T61" fmla="*/ 3 h 17"/>
                <a:gd name="T62" fmla="*/ 2 w 15"/>
                <a:gd name="T63" fmla="*/ 13 h 17"/>
                <a:gd name="T64" fmla="*/ 2 w 15"/>
                <a:gd name="T65" fmla="*/ 13 h 17"/>
                <a:gd name="T66" fmla="*/ 3 w 15"/>
                <a:gd name="T67" fmla="*/ 13 h 17"/>
                <a:gd name="T68" fmla="*/ 3 w 15"/>
                <a:gd name="T69" fmla="*/ 3 h 17"/>
                <a:gd name="T70" fmla="*/ 3 w 15"/>
                <a:gd name="T71" fmla="*/ 2 h 17"/>
                <a:gd name="T72" fmla="*/ 3 w 15"/>
                <a:gd name="T7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7">
                  <a:moveTo>
                    <a:pt x="12" y="17"/>
                  </a:moveTo>
                  <a:cubicBezTo>
                    <a:pt x="11" y="17"/>
                    <a:pt x="3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4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7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lose/>
                  <a:moveTo>
                    <a:pt x="3" y="3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804"/>
            <p:cNvSpPr>
              <a:spLocks noEditPoints="1"/>
            </p:cNvSpPr>
            <p:nvPr/>
          </p:nvSpPr>
          <p:spPr bwMode="auto">
            <a:xfrm rot="964014">
              <a:off x="8253810" y="1657656"/>
              <a:ext cx="83304" cy="91919"/>
            </a:xfrm>
            <a:custGeom>
              <a:avLst/>
              <a:gdLst>
                <a:gd name="T0" fmla="*/ 13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3 h 17"/>
                <a:gd name="T8" fmla="*/ 0 w 16"/>
                <a:gd name="T9" fmla="*/ 13 h 17"/>
                <a:gd name="T10" fmla="*/ 0 w 16"/>
                <a:gd name="T11" fmla="*/ 12 h 17"/>
                <a:gd name="T12" fmla="*/ 0 w 16"/>
                <a:gd name="T13" fmla="*/ 12 h 17"/>
                <a:gd name="T14" fmla="*/ 2 w 16"/>
                <a:gd name="T15" fmla="*/ 1 h 17"/>
                <a:gd name="T16" fmla="*/ 2 w 16"/>
                <a:gd name="T17" fmla="*/ 1 h 17"/>
                <a:gd name="T18" fmla="*/ 4 w 16"/>
                <a:gd name="T19" fmla="*/ 0 h 17"/>
                <a:gd name="T20" fmla="*/ 4 w 16"/>
                <a:gd name="T21" fmla="*/ 0 h 17"/>
                <a:gd name="T22" fmla="*/ 15 w 16"/>
                <a:gd name="T23" fmla="*/ 2 h 17"/>
                <a:gd name="T24" fmla="*/ 16 w 16"/>
                <a:gd name="T25" fmla="*/ 3 h 17"/>
                <a:gd name="T26" fmla="*/ 16 w 16"/>
                <a:gd name="T27" fmla="*/ 3 h 17"/>
                <a:gd name="T28" fmla="*/ 14 w 16"/>
                <a:gd name="T29" fmla="*/ 16 h 17"/>
                <a:gd name="T30" fmla="*/ 14 w 16"/>
                <a:gd name="T31" fmla="*/ 16 h 17"/>
                <a:gd name="T32" fmla="*/ 13 w 16"/>
                <a:gd name="T33" fmla="*/ 17 h 17"/>
                <a:gd name="T34" fmla="*/ 13 w 16"/>
                <a:gd name="T35" fmla="*/ 17 h 17"/>
                <a:gd name="T36" fmla="*/ 13 w 16"/>
                <a:gd name="T37" fmla="*/ 17 h 17"/>
                <a:gd name="T38" fmla="*/ 13 w 16"/>
                <a:gd name="T39" fmla="*/ 17 h 17"/>
                <a:gd name="T40" fmla="*/ 13 w 16"/>
                <a:gd name="T41" fmla="*/ 17 h 17"/>
                <a:gd name="T42" fmla="*/ 13 w 16"/>
                <a:gd name="T43" fmla="*/ 17 h 17"/>
                <a:gd name="T44" fmla="*/ 13 w 16"/>
                <a:gd name="T45" fmla="*/ 17 h 17"/>
                <a:gd name="T46" fmla="*/ 13 w 16"/>
                <a:gd name="T47" fmla="*/ 17 h 17"/>
                <a:gd name="T48" fmla="*/ 13 w 16"/>
                <a:gd name="T49" fmla="*/ 17 h 17"/>
                <a:gd name="T50" fmla="*/ 13 w 16"/>
                <a:gd name="T51" fmla="*/ 17 h 17"/>
                <a:gd name="T52" fmla="*/ 13 w 16"/>
                <a:gd name="T53" fmla="*/ 17 h 17"/>
                <a:gd name="T54" fmla="*/ 13 w 16"/>
                <a:gd name="T55" fmla="*/ 17 h 17"/>
                <a:gd name="T56" fmla="*/ 3 w 16"/>
                <a:gd name="T57" fmla="*/ 13 h 17"/>
                <a:gd name="T58" fmla="*/ 7 w 16"/>
                <a:gd name="T59" fmla="*/ 14 h 17"/>
                <a:gd name="T60" fmla="*/ 7 w 16"/>
                <a:gd name="T61" fmla="*/ 14 h 17"/>
                <a:gd name="T62" fmla="*/ 12 w 16"/>
                <a:gd name="T63" fmla="*/ 15 h 17"/>
                <a:gd name="T64" fmla="*/ 12 w 16"/>
                <a:gd name="T65" fmla="*/ 15 h 17"/>
                <a:gd name="T66" fmla="*/ 12 w 16"/>
                <a:gd name="T67" fmla="*/ 14 h 17"/>
                <a:gd name="T68" fmla="*/ 12 w 16"/>
                <a:gd name="T69" fmla="*/ 14 h 17"/>
                <a:gd name="T70" fmla="*/ 13 w 16"/>
                <a:gd name="T71" fmla="*/ 9 h 17"/>
                <a:gd name="T72" fmla="*/ 13 w 16"/>
                <a:gd name="T73" fmla="*/ 9 h 17"/>
                <a:gd name="T74" fmla="*/ 14 w 16"/>
                <a:gd name="T75" fmla="*/ 4 h 17"/>
                <a:gd name="T76" fmla="*/ 14 w 16"/>
                <a:gd name="T77" fmla="*/ 4 h 17"/>
                <a:gd name="T78" fmla="*/ 4 w 16"/>
                <a:gd name="T79" fmla="*/ 2 h 17"/>
                <a:gd name="T80" fmla="*/ 2 w 16"/>
                <a:gd name="T81" fmla="*/ 12 h 17"/>
                <a:gd name="T82" fmla="*/ 2 w 16"/>
                <a:gd name="T83" fmla="*/ 12 h 17"/>
                <a:gd name="T84" fmla="*/ 3 w 16"/>
                <a:gd name="T85" fmla="*/ 13 h 17"/>
                <a:gd name="T86" fmla="*/ 3 w 16"/>
                <a:gd name="T87" fmla="*/ 2 h 17"/>
                <a:gd name="T88" fmla="*/ 3 w 16"/>
                <a:gd name="T89" fmla="*/ 1 h 17"/>
                <a:gd name="T90" fmla="*/ 3 w 16"/>
                <a:gd name="T9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" h="17">
                  <a:moveTo>
                    <a:pt x="13" y="17"/>
                  </a:moveTo>
                  <a:cubicBezTo>
                    <a:pt x="11" y="17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2"/>
                    <a:pt x="13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2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805"/>
            <p:cNvSpPr>
              <a:spLocks noEditPoints="1"/>
            </p:cNvSpPr>
            <p:nvPr/>
          </p:nvSpPr>
          <p:spPr bwMode="auto">
            <a:xfrm rot="964014">
              <a:off x="8175366" y="1812329"/>
              <a:ext cx="83304" cy="89676"/>
            </a:xfrm>
            <a:custGeom>
              <a:avLst/>
              <a:gdLst>
                <a:gd name="T0" fmla="*/ 12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3 h 17"/>
                <a:gd name="T8" fmla="*/ 0 w 16"/>
                <a:gd name="T9" fmla="*/ 13 h 17"/>
                <a:gd name="T10" fmla="*/ 0 w 16"/>
                <a:gd name="T11" fmla="*/ 13 h 17"/>
                <a:gd name="T12" fmla="*/ 0 w 16"/>
                <a:gd name="T13" fmla="*/ 13 h 17"/>
                <a:gd name="T14" fmla="*/ 0 w 16"/>
                <a:gd name="T15" fmla="*/ 13 h 17"/>
                <a:gd name="T16" fmla="*/ 0 w 16"/>
                <a:gd name="T17" fmla="*/ 13 h 17"/>
                <a:gd name="T18" fmla="*/ 0 w 16"/>
                <a:gd name="T19" fmla="*/ 13 h 17"/>
                <a:gd name="T20" fmla="*/ 0 w 16"/>
                <a:gd name="T21" fmla="*/ 13 h 17"/>
                <a:gd name="T22" fmla="*/ 0 w 16"/>
                <a:gd name="T23" fmla="*/ 13 h 17"/>
                <a:gd name="T24" fmla="*/ 2 w 16"/>
                <a:gd name="T25" fmla="*/ 1 h 17"/>
                <a:gd name="T26" fmla="*/ 2 w 16"/>
                <a:gd name="T27" fmla="*/ 1 h 17"/>
                <a:gd name="T28" fmla="*/ 3 w 16"/>
                <a:gd name="T29" fmla="*/ 0 h 17"/>
                <a:gd name="T30" fmla="*/ 3 w 16"/>
                <a:gd name="T31" fmla="*/ 0 h 17"/>
                <a:gd name="T32" fmla="*/ 15 w 16"/>
                <a:gd name="T33" fmla="*/ 3 h 17"/>
                <a:gd name="T34" fmla="*/ 16 w 16"/>
                <a:gd name="T35" fmla="*/ 4 h 17"/>
                <a:gd name="T36" fmla="*/ 16 w 16"/>
                <a:gd name="T37" fmla="*/ 4 h 17"/>
                <a:gd name="T38" fmla="*/ 14 w 16"/>
                <a:gd name="T39" fmla="*/ 17 h 17"/>
                <a:gd name="T40" fmla="*/ 14 w 16"/>
                <a:gd name="T41" fmla="*/ 17 h 17"/>
                <a:gd name="T42" fmla="*/ 13 w 16"/>
                <a:gd name="T43" fmla="*/ 17 h 17"/>
                <a:gd name="T44" fmla="*/ 13 w 16"/>
                <a:gd name="T45" fmla="*/ 17 h 17"/>
                <a:gd name="T46" fmla="*/ 12 w 16"/>
                <a:gd name="T47" fmla="*/ 17 h 17"/>
                <a:gd name="T48" fmla="*/ 3 w 16"/>
                <a:gd name="T49" fmla="*/ 13 h 17"/>
                <a:gd name="T50" fmla="*/ 7 w 16"/>
                <a:gd name="T51" fmla="*/ 14 h 17"/>
                <a:gd name="T52" fmla="*/ 7 w 16"/>
                <a:gd name="T53" fmla="*/ 14 h 17"/>
                <a:gd name="T54" fmla="*/ 12 w 16"/>
                <a:gd name="T55" fmla="*/ 15 h 17"/>
                <a:gd name="T56" fmla="*/ 12 w 16"/>
                <a:gd name="T57" fmla="*/ 15 h 17"/>
                <a:gd name="T58" fmla="*/ 12 w 16"/>
                <a:gd name="T59" fmla="*/ 14 h 17"/>
                <a:gd name="T60" fmla="*/ 12 w 16"/>
                <a:gd name="T61" fmla="*/ 14 h 17"/>
                <a:gd name="T62" fmla="*/ 13 w 16"/>
                <a:gd name="T63" fmla="*/ 10 h 17"/>
                <a:gd name="T64" fmla="*/ 13 w 16"/>
                <a:gd name="T65" fmla="*/ 10 h 17"/>
                <a:gd name="T66" fmla="*/ 14 w 16"/>
                <a:gd name="T67" fmla="*/ 4 h 17"/>
                <a:gd name="T68" fmla="*/ 14 w 16"/>
                <a:gd name="T69" fmla="*/ 4 h 17"/>
                <a:gd name="T70" fmla="*/ 4 w 16"/>
                <a:gd name="T71" fmla="*/ 3 h 17"/>
                <a:gd name="T72" fmla="*/ 2 w 16"/>
                <a:gd name="T73" fmla="*/ 13 h 17"/>
                <a:gd name="T74" fmla="*/ 2 w 16"/>
                <a:gd name="T75" fmla="*/ 13 h 17"/>
                <a:gd name="T76" fmla="*/ 3 w 16"/>
                <a:gd name="T77" fmla="*/ 13 h 17"/>
                <a:gd name="T78" fmla="*/ 3 w 16"/>
                <a:gd name="T79" fmla="*/ 2 h 17"/>
                <a:gd name="T80" fmla="*/ 3 w 16"/>
                <a:gd name="T81" fmla="*/ 1 h 17"/>
                <a:gd name="T82" fmla="*/ 3 w 16"/>
                <a:gd name="T8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7"/>
                    <a:pt x="3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4" y="15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4" y="6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806"/>
            <p:cNvSpPr>
              <a:spLocks noEditPoints="1"/>
            </p:cNvSpPr>
            <p:nvPr/>
          </p:nvSpPr>
          <p:spPr bwMode="auto">
            <a:xfrm rot="964014">
              <a:off x="8374865" y="1720518"/>
              <a:ext cx="83304" cy="91919"/>
            </a:xfrm>
            <a:custGeom>
              <a:avLst/>
              <a:gdLst>
                <a:gd name="T0" fmla="*/ 13 w 16"/>
                <a:gd name="T1" fmla="*/ 17 h 17"/>
                <a:gd name="T2" fmla="*/ 13 w 16"/>
                <a:gd name="T3" fmla="*/ 17 h 17"/>
                <a:gd name="T4" fmla="*/ 13 w 16"/>
                <a:gd name="T5" fmla="*/ 17 h 17"/>
                <a:gd name="T6" fmla="*/ 1 w 16"/>
                <a:gd name="T7" fmla="*/ 14 h 17"/>
                <a:gd name="T8" fmla="*/ 1 w 16"/>
                <a:gd name="T9" fmla="*/ 14 h 17"/>
                <a:gd name="T10" fmla="*/ 0 w 16"/>
                <a:gd name="T11" fmla="*/ 13 h 17"/>
                <a:gd name="T12" fmla="*/ 0 w 16"/>
                <a:gd name="T13" fmla="*/ 13 h 17"/>
                <a:gd name="T14" fmla="*/ 0 w 16"/>
                <a:gd name="T15" fmla="*/ 12 h 17"/>
                <a:gd name="T16" fmla="*/ 0 w 16"/>
                <a:gd name="T17" fmla="*/ 12 h 17"/>
                <a:gd name="T18" fmla="*/ 3 w 16"/>
                <a:gd name="T19" fmla="*/ 1 h 17"/>
                <a:gd name="T20" fmla="*/ 3 w 16"/>
                <a:gd name="T21" fmla="*/ 1 h 17"/>
                <a:gd name="T22" fmla="*/ 4 w 16"/>
                <a:gd name="T23" fmla="*/ 0 h 17"/>
                <a:gd name="T24" fmla="*/ 4 w 16"/>
                <a:gd name="T25" fmla="*/ 0 h 17"/>
                <a:gd name="T26" fmla="*/ 15 w 16"/>
                <a:gd name="T27" fmla="*/ 2 h 17"/>
                <a:gd name="T28" fmla="*/ 16 w 16"/>
                <a:gd name="T29" fmla="*/ 3 h 17"/>
                <a:gd name="T30" fmla="*/ 16 w 16"/>
                <a:gd name="T31" fmla="*/ 3 h 17"/>
                <a:gd name="T32" fmla="*/ 14 w 16"/>
                <a:gd name="T33" fmla="*/ 16 h 17"/>
                <a:gd name="T34" fmla="*/ 14 w 16"/>
                <a:gd name="T35" fmla="*/ 16 h 17"/>
                <a:gd name="T36" fmla="*/ 13 w 16"/>
                <a:gd name="T37" fmla="*/ 17 h 17"/>
                <a:gd name="T38" fmla="*/ 13 w 16"/>
                <a:gd name="T39" fmla="*/ 17 h 17"/>
                <a:gd name="T40" fmla="*/ 13 w 16"/>
                <a:gd name="T41" fmla="*/ 17 h 17"/>
                <a:gd name="T42" fmla="*/ 3 w 16"/>
                <a:gd name="T43" fmla="*/ 13 h 17"/>
                <a:gd name="T44" fmla="*/ 7 w 16"/>
                <a:gd name="T45" fmla="*/ 14 h 17"/>
                <a:gd name="T46" fmla="*/ 7 w 16"/>
                <a:gd name="T47" fmla="*/ 14 h 17"/>
                <a:gd name="T48" fmla="*/ 12 w 16"/>
                <a:gd name="T49" fmla="*/ 15 h 17"/>
                <a:gd name="T50" fmla="*/ 12 w 16"/>
                <a:gd name="T51" fmla="*/ 15 h 17"/>
                <a:gd name="T52" fmla="*/ 13 w 16"/>
                <a:gd name="T53" fmla="*/ 14 h 17"/>
                <a:gd name="T54" fmla="*/ 13 w 16"/>
                <a:gd name="T55" fmla="*/ 14 h 17"/>
                <a:gd name="T56" fmla="*/ 13 w 16"/>
                <a:gd name="T57" fmla="*/ 9 h 17"/>
                <a:gd name="T58" fmla="*/ 13 w 16"/>
                <a:gd name="T59" fmla="*/ 9 h 17"/>
                <a:gd name="T60" fmla="*/ 14 w 16"/>
                <a:gd name="T61" fmla="*/ 4 h 17"/>
                <a:gd name="T62" fmla="*/ 14 w 16"/>
                <a:gd name="T63" fmla="*/ 4 h 17"/>
                <a:gd name="T64" fmla="*/ 4 w 16"/>
                <a:gd name="T65" fmla="*/ 2 h 17"/>
                <a:gd name="T66" fmla="*/ 2 w 16"/>
                <a:gd name="T67" fmla="*/ 12 h 17"/>
                <a:gd name="T68" fmla="*/ 2 w 16"/>
                <a:gd name="T69" fmla="*/ 12 h 17"/>
                <a:gd name="T70" fmla="*/ 3 w 16"/>
                <a:gd name="T71" fmla="*/ 13 h 17"/>
                <a:gd name="T72" fmla="*/ 3 w 16"/>
                <a:gd name="T73" fmla="*/ 2 h 17"/>
                <a:gd name="T74" fmla="*/ 4 w 16"/>
                <a:gd name="T75" fmla="*/ 1 h 17"/>
                <a:gd name="T76" fmla="*/ 3 w 16"/>
                <a:gd name="T7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2"/>
                    <a:pt x="13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2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lose/>
                  <a:moveTo>
                    <a:pt x="3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807"/>
            <p:cNvSpPr>
              <a:spLocks noEditPoints="1"/>
            </p:cNvSpPr>
            <p:nvPr/>
          </p:nvSpPr>
          <p:spPr bwMode="auto">
            <a:xfrm rot="964014">
              <a:off x="8310301" y="1874523"/>
              <a:ext cx="83304" cy="89676"/>
            </a:xfrm>
            <a:custGeom>
              <a:avLst/>
              <a:gdLst>
                <a:gd name="T0" fmla="*/ 13 w 16"/>
                <a:gd name="T1" fmla="*/ 17 h 17"/>
                <a:gd name="T2" fmla="*/ 13 w 16"/>
                <a:gd name="T3" fmla="*/ 17 h 17"/>
                <a:gd name="T4" fmla="*/ 13 w 16"/>
                <a:gd name="T5" fmla="*/ 17 h 17"/>
                <a:gd name="T6" fmla="*/ 1 w 16"/>
                <a:gd name="T7" fmla="*/ 14 h 17"/>
                <a:gd name="T8" fmla="*/ 1 w 16"/>
                <a:gd name="T9" fmla="*/ 14 h 17"/>
                <a:gd name="T10" fmla="*/ 0 w 16"/>
                <a:gd name="T11" fmla="*/ 13 h 17"/>
                <a:gd name="T12" fmla="*/ 0 w 16"/>
                <a:gd name="T13" fmla="*/ 13 h 17"/>
                <a:gd name="T14" fmla="*/ 0 w 16"/>
                <a:gd name="T15" fmla="*/ 13 h 17"/>
                <a:gd name="T16" fmla="*/ 0 w 16"/>
                <a:gd name="T17" fmla="*/ 13 h 17"/>
                <a:gd name="T18" fmla="*/ 3 w 16"/>
                <a:gd name="T19" fmla="*/ 1 h 17"/>
                <a:gd name="T20" fmla="*/ 3 w 16"/>
                <a:gd name="T21" fmla="*/ 1 h 17"/>
                <a:gd name="T22" fmla="*/ 4 w 16"/>
                <a:gd name="T23" fmla="*/ 0 h 17"/>
                <a:gd name="T24" fmla="*/ 4 w 16"/>
                <a:gd name="T25" fmla="*/ 0 h 17"/>
                <a:gd name="T26" fmla="*/ 15 w 16"/>
                <a:gd name="T27" fmla="*/ 3 h 17"/>
                <a:gd name="T28" fmla="*/ 16 w 16"/>
                <a:gd name="T29" fmla="*/ 4 h 17"/>
                <a:gd name="T30" fmla="*/ 16 w 16"/>
                <a:gd name="T31" fmla="*/ 4 h 17"/>
                <a:gd name="T32" fmla="*/ 14 w 16"/>
                <a:gd name="T33" fmla="*/ 16 h 17"/>
                <a:gd name="T34" fmla="*/ 14 w 16"/>
                <a:gd name="T35" fmla="*/ 16 h 17"/>
                <a:gd name="T36" fmla="*/ 13 w 16"/>
                <a:gd name="T37" fmla="*/ 17 h 17"/>
                <a:gd name="T38" fmla="*/ 13 w 16"/>
                <a:gd name="T39" fmla="*/ 17 h 17"/>
                <a:gd name="T40" fmla="*/ 13 w 16"/>
                <a:gd name="T41" fmla="*/ 17 h 17"/>
                <a:gd name="T42" fmla="*/ 13 w 16"/>
                <a:gd name="T43" fmla="*/ 17 h 17"/>
                <a:gd name="T44" fmla="*/ 13 w 16"/>
                <a:gd name="T45" fmla="*/ 17 h 17"/>
                <a:gd name="T46" fmla="*/ 13 w 16"/>
                <a:gd name="T47" fmla="*/ 17 h 17"/>
                <a:gd name="T48" fmla="*/ 13 w 16"/>
                <a:gd name="T49" fmla="*/ 17 h 17"/>
                <a:gd name="T50" fmla="*/ 13 w 16"/>
                <a:gd name="T51" fmla="*/ 17 h 17"/>
                <a:gd name="T52" fmla="*/ 13 w 16"/>
                <a:gd name="T53" fmla="*/ 17 h 17"/>
                <a:gd name="T54" fmla="*/ 13 w 16"/>
                <a:gd name="T55" fmla="*/ 17 h 17"/>
                <a:gd name="T56" fmla="*/ 13 w 16"/>
                <a:gd name="T57" fmla="*/ 15 h 17"/>
                <a:gd name="T58" fmla="*/ 13 w 16"/>
                <a:gd name="T59" fmla="*/ 15 h 17"/>
                <a:gd name="T60" fmla="*/ 13 w 16"/>
                <a:gd name="T61" fmla="*/ 15 h 17"/>
                <a:gd name="T62" fmla="*/ 13 w 16"/>
                <a:gd name="T63" fmla="*/ 15 h 17"/>
                <a:gd name="T64" fmla="*/ 3 w 16"/>
                <a:gd name="T65" fmla="*/ 13 h 17"/>
                <a:gd name="T66" fmla="*/ 7 w 16"/>
                <a:gd name="T67" fmla="*/ 14 h 17"/>
                <a:gd name="T68" fmla="*/ 7 w 16"/>
                <a:gd name="T69" fmla="*/ 14 h 17"/>
                <a:gd name="T70" fmla="*/ 12 w 16"/>
                <a:gd name="T71" fmla="*/ 15 h 17"/>
                <a:gd name="T72" fmla="*/ 12 w 16"/>
                <a:gd name="T73" fmla="*/ 15 h 17"/>
                <a:gd name="T74" fmla="*/ 13 w 16"/>
                <a:gd name="T75" fmla="*/ 14 h 17"/>
                <a:gd name="T76" fmla="*/ 13 w 16"/>
                <a:gd name="T77" fmla="*/ 14 h 17"/>
                <a:gd name="T78" fmla="*/ 13 w 16"/>
                <a:gd name="T79" fmla="*/ 10 h 17"/>
                <a:gd name="T80" fmla="*/ 13 w 16"/>
                <a:gd name="T81" fmla="*/ 10 h 17"/>
                <a:gd name="T82" fmla="*/ 14 w 16"/>
                <a:gd name="T83" fmla="*/ 4 h 17"/>
                <a:gd name="T84" fmla="*/ 14 w 16"/>
                <a:gd name="T85" fmla="*/ 4 h 17"/>
                <a:gd name="T86" fmla="*/ 4 w 16"/>
                <a:gd name="T87" fmla="*/ 3 h 17"/>
                <a:gd name="T88" fmla="*/ 2 w 16"/>
                <a:gd name="T89" fmla="*/ 13 h 17"/>
                <a:gd name="T90" fmla="*/ 2 w 16"/>
                <a:gd name="T91" fmla="*/ 13 h 17"/>
                <a:gd name="T92" fmla="*/ 3 w 16"/>
                <a:gd name="T93" fmla="*/ 13 h 17"/>
                <a:gd name="T94" fmla="*/ 3 w 16"/>
                <a:gd name="T95" fmla="*/ 2 h 17"/>
                <a:gd name="T96" fmla="*/ 4 w 16"/>
                <a:gd name="T97" fmla="*/ 1 h 17"/>
                <a:gd name="T98" fmla="*/ 3 w 16"/>
                <a:gd name="T9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17"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4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8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lose/>
                  <a:moveTo>
                    <a:pt x="3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809"/>
            <p:cNvSpPr>
              <a:spLocks noEditPoints="1"/>
            </p:cNvSpPr>
            <p:nvPr/>
          </p:nvSpPr>
          <p:spPr bwMode="auto">
            <a:xfrm rot="964014">
              <a:off x="8504773" y="1793830"/>
              <a:ext cx="89880" cy="89676"/>
            </a:xfrm>
            <a:custGeom>
              <a:avLst/>
              <a:gdLst>
                <a:gd name="T0" fmla="*/ 11 w 17"/>
                <a:gd name="T1" fmla="*/ 17 h 17"/>
                <a:gd name="T2" fmla="*/ 2 w 17"/>
                <a:gd name="T3" fmla="*/ 15 h 17"/>
                <a:gd name="T4" fmla="*/ 2 w 17"/>
                <a:gd name="T5" fmla="*/ 15 h 17"/>
                <a:gd name="T6" fmla="*/ 0 w 17"/>
                <a:gd name="T7" fmla="*/ 13 h 17"/>
                <a:gd name="T8" fmla="*/ 0 w 17"/>
                <a:gd name="T9" fmla="*/ 13 h 17"/>
                <a:gd name="T10" fmla="*/ 0 w 17"/>
                <a:gd name="T11" fmla="*/ 13 h 17"/>
                <a:gd name="T12" fmla="*/ 0 w 17"/>
                <a:gd name="T13" fmla="*/ 13 h 17"/>
                <a:gd name="T14" fmla="*/ 0 w 17"/>
                <a:gd name="T15" fmla="*/ 13 h 17"/>
                <a:gd name="T16" fmla="*/ 3 w 17"/>
                <a:gd name="T17" fmla="*/ 1 h 17"/>
                <a:gd name="T18" fmla="*/ 3 w 17"/>
                <a:gd name="T19" fmla="*/ 1 h 17"/>
                <a:gd name="T20" fmla="*/ 4 w 17"/>
                <a:gd name="T21" fmla="*/ 0 h 17"/>
                <a:gd name="T22" fmla="*/ 4 w 17"/>
                <a:gd name="T23" fmla="*/ 0 h 17"/>
                <a:gd name="T24" fmla="*/ 16 w 17"/>
                <a:gd name="T25" fmla="*/ 2 h 17"/>
                <a:gd name="T26" fmla="*/ 17 w 17"/>
                <a:gd name="T27" fmla="*/ 3 h 17"/>
                <a:gd name="T28" fmla="*/ 17 w 17"/>
                <a:gd name="T29" fmla="*/ 3 h 17"/>
                <a:gd name="T30" fmla="*/ 17 w 17"/>
                <a:gd name="T31" fmla="*/ 3 h 17"/>
                <a:gd name="T32" fmla="*/ 17 w 17"/>
                <a:gd name="T33" fmla="*/ 3 h 17"/>
                <a:gd name="T34" fmla="*/ 13 w 17"/>
                <a:gd name="T35" fmla="*/ 16 h 17"/>
                <a:gd name="T36" fmla="*/ 13 w 17"/>
                <a:gd name="T37" fmla="*/ 16 h 17"/>
                <a:gd name="T38" fmla="*/ 11 w 17"/>
                <a:gd name="T39" fmla="*/ 17 h 17"/>
                <a:gd name="T40" fmla="*/ 11 w 17"/>
                <a:gd name="T41" fmla="*/ 17 h 17"/>
                <a:gd name="T42" fmla="*/ 11 w 17"/>
                <a:gd name="T43" fmla="*/ 17 h 17"/>
                <a:gd name="T44" fmla="*/ 3 w 17"/>
                <a:gd name="T45" fmla="*/ 13 h 17"/>
                <a:gd name="T46" fmla="*/ 6 w 17"/>
                <a:gd name="T47" fmla="*/ 14 h 17"/>
                <a:gd name="T48" fmla="*/ 6 w 17"/>
                <a:gd name="T49" fmla="*/ 14 h 17"/>
                <a:gd name="T50" fmla="*/ 11 w 17"/>
                <a:gd name="T51" fmla="*/ 15 h 17"/>
                <a:gd name="T52" fmla="*/ 11 w 17"/>
                <a:gd name="T53" fmla="*/ 15 h 17"/>
                <a:gd name="T54" fmla="*/ 11 w 17"/>
                <a:gd name="T55" fmla="*/ 13 h 17"/>
                <a:gd name="T56" fmla="*/ 11 w 17"/>
                <a:gd name="T57" fmla="*/ 13 h 17"/>
                <a:gd name="T58" fmla="*/ 13 w 17"/>
                <a:gd name="T59" fmla="*/ 9 h 17"/>
                <a:gd name="T60" fmla="*/ 13 w 17"/>
                <a:gd name="T61" fmla="*/ 9 h 17"/>
                <a:gd name="T62" fmla="*/ 14 w 17"/>
                <a:gd name="T63" fmla="*/ 4 h 17"/>
                <a:gd name="T64" fmla="*/ 14 w 17"/>
                <a:gd name="T65" fmla="*/ 4 h 17"/>
                <a:gd name="T66" fmla="*/ 5 w 17"/>
                <a:gd name="T67" fmla="*/ 2 h 17"/>
                <a:gd name="T68" fmla="*/ 2 w 17"/>
                <a:gd name="T69" fmla="*/ 12 h 17"/>
                <a:gd name="T70" fmla="*/ 2 w 17"/>
                <a:gd name="T71" fmla="*/ 12 h 17"/>
                <a:gd name="T72" fmla="*/ 3 w 17"/>
                <a:gd name="T73" fmla="*/ 13 h 17"/>
                <a:gd name="T74" fmla="*/ 4 w 17"/>
                <a:gd name="T75" fmla="*/ 2 h 17"/>
                <a:gd name="T76" fmla="*/ 4 w 17"/>
                <a:gd name="T77" fmla="*/ 1 h 17"/>
                <a:gd name="T78" fmla="*/ 4 w 17"/>
                <a:gd name="T7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7">
                  <a:moveTo>
                    <a:pt x="11" y="17"/>
                  </a:moveTo>
                  <a:cubicBezTo>
                    <a:pt x="10" y="16"/>
                    <a:pt x="5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4" y="13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3" y="16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8" y="14"/>
                    <a:pt x="10" y="14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2"/>
                    <a:pt x="12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3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3"/>
                    <a:pt x="3" y="13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810"/>
            <p:cNvSpPr/>
            <p:nvPr/>
          </p:nvSpPr>
          <p:spPr bwMode="auto">
            <a:xfrm rot="964014">
              <a:off x="8441883" y="1916603"/>
              <a:ext cx="52613" cy="53806"/>
            </a:xfrm>
            <a:custGeom>
              <a:avLst/>
              <a:gdLst>
                <a:gd name="T0" fmla="*/ 1 w 10"/>
                <a:gd name="T1" fmla="*/ 10 h 10"/>
                <a:gd name="T2" fmla="*/ 0 w 10"/>
                <a:gd name="T3" fmla="*/ 9 h 10"/>
                <a:gd name="T4" fmla="*/ 0 w 10"/>
                <a:gd name="T5" fmla="*/ 9 h 10"/>
                <a:gd name="T6" fmla="*/ 2 w 10"/>
                <a:gd name="T7" fmla="*/ 1 h 10"/>
                <a:gd name="T8" fmla="*/ 2 w 10"/>
                <a:gd name="T9" fmla="*/ 1 h 10"/>
                <a:gd name="T10" fmla="*/ 3 w 10"/>
                <a:gd name="T11" fmla="*/ 0 h 10"/>
                <a:gd name="T12" fmla="*/ 3 w 10"/>
                <a:gd name="T13" fmla="*/ 0 h 10"/>
                <a:gd name="T14" fmla="*/ 9 w 10"/>
                <a:gd name="T15" fmla="*/ 1 h 10"/>
                <a:gd name="T16" fmla="*/ 9 w 10"/>
                <a:gd name="T17" fmla="*/ 1 h 10"/>
                <a:gd name="T18" fmla="*/ 10 w 10"/>
                <a:gd name="T19" fmla="*/ 2 h 10"/>
                <a:gd name="T20" fmla="*/ 10 w 10"/>
                <a:gd name="T21" fmla="*/ 2 h 10"/>
                <a:gd name="T22" fmla="*/ 9 w 10"/>
                <a:gd name="T23" fmla="*/ 3 h 10"/>
                <a:gd name="T24" fmla="*/ 9 w 10"/>
                <a:gd name="T25" fmla="*/ 3 h 10"/>
                <a:gd name="T26" fmla="*/ 3 w 10"/>
                <a:gd name="T27" fmla="*/ 2 h 10"/>
                <a:gd name="T28" fmla="*/ 2 w 10"/>
                <a:gd name="T29" fmla="*/ 10 h 10"/>
                <a:gd name="T30" fmla="*/ 2 w 10"/>
                <a:gd name="T31" fmla="*/ 10 h 10"/>
                <a:gd name="T32" fmla="*/ 1 w 10"/>
                <a:gd name="T33" fmla="*/ 10 h 10"/>
                <a:gd name="T34" fmla="*/ 1 w 10"/>
                <a:gd name="T35" fmla="*/ 10 h 10"/>
                <a:gd name="T36" fmla="*/ 1 w 10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0">
                  <a:moveTo>
                    <a:pt x="1" y="10"/>
                  </a:move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811"/>
            <p:cNvSpPr>
              <a:spLocks noEditPoints="1"/>
            </p:cNvSpPr>
            <p:nvPr/>
          </p:nvSpPr>
          <p:spPr bwMode="auto">
            <a:xfrm rot="964014">
              <a:off x="7982381" y="1288574"/>
              <a:ext cx="683964" cy="692752"/>
            </a:xfrm>
            <a:custGeom>
              <a:avLst/>
              <a:gdLst>
                <a:gd name="T0" fmla="*/ 70 w 132"/>
                <a:gd name="T1" fmla="*/ 131 h 131"/>
                <a:gd name="T2" fmla="*/ 0 w 132"/>
                <a:gd name="T3" fmla="*/ 69 h 131"/>
                <a:gd name="T4" fmla="*/ 0 w 132"/>
                <a:gd name="T5" fmla="*/ 69 h 131"/>
                <a:gd name="T6" fmla="*/ 3 w 132"/>
                <a:gd name="T7" fmla="*/ 51 h 131"/>
                <a:gd name="T8" fmla="*/ 3 w 132"/>
                <a:gd name="T9" fmla="*/ 51 h 131"/>
                <a:gd name="T10" fmla="*/ 66 w 132"/>
                <a:gd name="T11" fmla="*/ 0 h 131"/>
                <a:gd name="T12" fmla="*/ 66 w 132"/>
                <a:gd name="T13" fmla="*/ 0 h 131"/>
                <a:gd name="T14" fmla="*/ 82 w 132"/>
                <a:gd name="T15" fmla="*/ 2 h 131"/>
                <a:gd name="T16" fmla="*/ 82 w 132"/>
                <a:gd name="T17" fmla="*/ 2 h 131"/>
                <a:gd name="T18" fmla="*/ 82 w 132"/>
                <a:gd name="T19" fmla="*/ 2 h 131"/>
                <a:gd name="T20" fmla="*/ 132 w 132"/>
                <a:gd name="T21" fmla="*/ 65 h 131"/>
                <a:gd name="T22" fmla="*/ 132 w 132"/>
                <a:gd name="T23" fmla="*/ 65 h 131"/>
                <a:gd name="T24" fmla="*/ 111 w 132"/>
                <a:gd name="T25" fmla="*/ 115 h 131"/>
                <a:gd name="T26" fmla="*/ 111 w 132"/>
                <a:gd name="T27" fmla="*/ 115 h 131"/>
                <a:gd name="T28" fmla="*/ 70 w 132"/>
                <a:gd name="T29" fmla="*/ 131 h 131"/>
                <a:gd name="T30" fmla="*/ 70 w 132"/>
                <a:gd name="T31" fmla="*/ 131 h 131"/>
                <a:gd name="T32" fmla="*/ 70 w 132"/>
                <a:gd name="T33" fmla="*/ 131 h 131"/>
                <a:gd name="T34" fmla="*/ 7 w 132"/>
                <a:gd name="T35" fmla="*/ 52 h 131"/>
                <a:gd name="T36" fmla="*/ 4 w 132"/>
                <a:gd name="T37" fmla="*/ 69 h 131"/>
                <a:gd name="T38" fmla="*/ 4 w 132"/>
                <a:gd name="T39" fmla="*/ 69 h 131"/>
                <a:gd name="T40" fmla="*/ 70 w 132"/>
                <a:gd name="T41" fmla="*/ 127 h 131"/>
                <a:gd name="T42" fmla="*/ 70 w 132"/>
                <a:gd name="T43" fmla="*/ 127 h 131"/>
                <a:gd name="T44" fmla="*/ 108 w 132"/>
                <a:gd name="T45" fmla="*/ 112 h 131"/>
                <a:gd name="T46" fmla="*/ 108 w 132"/>
                <a:gd name="T47" fmla="*/ 112 h 131"/>
                <a:gd name="T48" fmla="*/ 128 w 132"/>
                <a:gd name="T49" fmla="*/ 65 h 131"/>
                <a:gd name="T50" fmla="*/ 128 w 132"/>
                <a:gd name="T51" fmla="*/ 65 h 131"/>
                <a:gd name="T52" fmla="*/ 82 w 132"/>
                <a:gd name="T53" fmla="*/ 5 h 131"/>
                <a:gd name="T54" fmla="*/ 82 w 132"/>
                <a:gd name="T55" fmla="*/ 5 h 131"/>
                <a:gd name="T56" fmla="*/ 82 w 132"/>
                <a:gd name="T57" fmla="*/ 3 h 131"/>
                <a:gd name="T58" fmla="*/ 81 w 132"/>
                <a:gd name="T59" fmla="*/ 5 h 131"/>
                <a:gd name="T60" fmla="*/ 66 w 132"/>
                <a:gd name="T61" fmla="*/ 4 h 131"/>
                <a:gd name="T62" fmla="*/ 66 w 132"/>
                <a:gd name="T63" fmla="*/ 4 h 131"/>
                <a:gd name="T64" fmla="*/ 7 w 132"/>
                <a:gd name="T65" fmla="*/ 5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2" h="131">
                  <a:moveTo>
                    <a:pt x="70" y="131"/>
                  </a:moveTo>
                  <a:cubicBezTo>
                    <a:pt x="37" y="131"/>
                    <a:pt x="0" y="107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3"/>
                    <a:pt x="1" y="57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16" y="7"/>
                    <a:pt x="47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5" y="0"/>
                    <a:pt x="81" y="1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113" y="8"/>
                    <a:pt x="132" y="35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2" y="82"/>
                    <a:pt x="125" y="100"/>
                    <a:pt x="1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00" y="126"/>
                    <a:pt x="86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lose/>
                  <a:moveTo>
                    <a:pt x="7" y="52"/>
                  </a:moveTo>
                  <a:cubicBezTo>
                    <a:pt x="5" y="58"/>
                    <a:pt x="4" y="64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104"/>
                    <a:pt x="38" y="127"/>
                    <a:pt x="70" y="127"/>
                  </a:cubicBezTo>
                  <a:cubicBezTo>
                    <a:pt x="70" y="127"/>
                    <a:pt x="70" y="127"/>
                    <a:pt x="70" y="127"/>
                  </a:cubicBezTo>
                  <a:cubicBezTo>
                    <a:pt x="85" y="127"/>
                    <a:pt x="98" y="123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22" y="98"/>
                    <a:pt x="128" y="81"/>
                    <a:pt x="128" y="65"/>
                  </a:cubicBezTo>
                  <a:cubicBezTo>
                    <a:pt x="128" y="65"/>
                    <a:pt x="128" y="65"/>
                    <a:pt x="128" y="65"/>
                  </a:cubicBezTo>
                  <a:cubicBezTo>
                    <a:pt x="128" y="37"/>
                    <a:pt x="110" y="11"/>
                    <a:pt x="82" y="5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1" y="5"/>
                    <a:pt x="75" y="4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48" y="4"/>
                    <a:pt x="20" y="10"/>
                    <a:pt x="7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812"/>
            <p:cNvSpPr/>
            <p:nvPr/>
          </p:nvSpPr>
          <p:spPr bwMode="auto">
            <a:xfrm rot="964014">
              <a:off x="7535399" y="1680562"/>
              <a:ext cx="611623" cy="309383"/>
            </a:xfrm>
            <a:custGeom>
              <a:avLst/>
              <a:gdLst>
                <a:gd name="T0" fmla="*/ 38 w 118"/>
                <a:gd name="T1" fmla="*/ 18 h 58"/>
                <a:gd name="T2" fmla="*/ 0 w 118"/>
                <a:gd name="T3" fmla="*/ 51 h 58"/>
                <a:gd name="T4" fmla="*/ 18 w 118"/>
                <a:gd name="T5" fmla="*/ 58 h 58"/>
                <a:gd name="T6" fmla="*/ 77 w 118"/>
                <a:gd name="T7" fmla="*/ 47 h 58"/>
                <a:gd name="T8" fmla="*/ 117 w 118"/>
                <a:gd name="T9" fmla="*/ 34 h 58"/>
                <a:gd name="T10" fmla="*/ 104 w 118"/>
                <a:gd name="T11" fmla="*/ 0 h 58"/>
                <a:gd name="T12" fmla="*/ 38 w 118"/>
                <a:gd name="T13" fmla="*/ 1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58">
                  <a:moveTo>
                    <a:pt x="38" y="18"/>
                  </a:moveTo>
                  <a:cubicBezTo>
                    <a:pt x="38" y="18"/>
                    <a:pt x="1" y="42"/>
                    <a:pt x="0" y="51"/>
                  </a:cubicBezTo>
                  <a:cubicBezTo>
                    <a:pt x="0" y="51"/>
                    <a:pt x="2" y="58"/>
                    <a:pt x="18" y="58"/>
                  </a:cubicBezTo>
                  <a:cubicBezTo>
                    <a:pt x="35" y="58"/>
                    <a:pt x="72" y="48"/>
                    <a:pt x="77" y="47"/>
                  </a:cubicBezTo>
                  <a:cubicBezTo>
                    <a:pt x="83" y="45"/>
                    <a:pt x="118" y="34"/>
                    <a:pt x="117" y="34"/>
                  </a:cubicBezTo>
                  <a:cubicBezTo>
                    <a:pt x="117" y="33"/>
                    <a:pt x="104" y="0"/>
                    <a:pt x="104" y="0"/>
                  </a:cubicBezTo>
                  <a:cubicBezTo>
                    <a:pt x="104" y="0"/>
                    <a:pt x="62" y="21"/>
                    <a:pt x="38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813"/>
            <p:cNvSpPr/>
            <p:nvPr/>
          </p:nvSpPr>
          <p:spPr bwMode="auto">
            <a:xfrm rot="964014">
              <a:off x="8227169" y="1725028"/>
              <a:ext cx="201682" cy="190563"/>
            </a:xfrm>
            <a:custGeom>
              <a:avLst/>
              <a:gdLst>
                <a:gd name="T0" fmla="*/ 0 w 39"/>
                <a:gd name="T1" fmla="*/ 16 h 36"/>
                <a:gd name="T2" fmla="*/ 8 w 39"/>
                <a:gd name="T3" fmla="*/ 3 h 36"/>
                <a:gd name="T4" fmla="*/ 10 w 39"/>
                <a:gd name="T5" fmla="*/ 13 h 36"/>
                <a:gd name="T6" fmla="*/ 25 w 39"/>
                <a:gd name="T7" fmla="*/ 4 h 36"/>
                <a:gd name="T8" fmla="*/ 21 w 39"/>
                <a:gd name="T9" fmla="*/ 13 h 36"/>
                <a:gd name="T10" fmla="*/ 34 w 39"/>
                <a:gd name="T11" fmla="*/ 9 h 36"/>
                <a:gd name="T12" fmla="*/ 27 w 39"/>
                <a:gd name="T13" fmla="*/ 18 h 36"/>
                <a:gd name="T14" fmla="*/ 38 w 39"/>
                <a:gd name="T15" fmla="*/ 19 h 36"/>
                <a:gd name="T16" fmla="*/ 30 w 39"/>
                <a:gd name="T17" fmla="*/ 24 h 36"/>
                <a:gd name="T18" fmla="*/ 38 w 39"/>
                <a:gd name="T19" fmla="*/ 27 h 36"/>
                <a:gd name="T20" fmla="*/ 9 w 39"/>
                <a:gd name="T21" fmla="*/ 36 h 36"/>
                <a:gd name="T22" fmla="*/ 0 w 39"/>
                <a:gd name="T23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36">
                  <a:moveTo>
                    <a:pt x="0" y="16"/>
                  </a:moveTo>
                  <a:cubicBezTo>
                    <a:pt x="0" y="16"/>
                    <a:pt x="5" y="2"/>
                    <a:pt x="8" y="3"/>
                  </a:cubicBezTo>
                  <a:cubicBezTo>
                    <a:pt x="12" y="4"/>
                    <a:pt x="10" y="13"/>
                    <a:pt x="10" y="13"/>
                  </a:cubicBezTo>
                  <a:cubicBezTo>
                    <a:pt x="10" y="13"/>
                    <a:pt x="23" y="0"/>
                    <a:pt x="25" y="4"/>
                  </a:cubicBezTo>
                  <a:cubicBezTo>
                    <a:pt x="28" y="7"/>
                    <a:pt x="21" y="13"/>
                    <a:pt x="21" y="13"/>
                  </a:cubicBezTo>
                  <a:cubicBezTo>
                    <a:pt x="21" y="13"/>
                    <a:pt x="33" y="5"/>
                    <a:pt x="34" y="9"/>
                  </a:cubicBezTo>
                  <a:cubicBezTo>
                    <a:pt x="36" y="13"/>
                    <a:pt x="27" y="18"/>
                    <a:pt x="27" y="18"/>
                  </a:cubicBezTo>
                  <a:cubicBezTo>
                    <a:pt x="27" y="18"/>
                    <a:pt x="38" y="16"/>
                    <a:pt x="38" y="19"/>
                  </a:cubicBezTo>
                  <a:cubicBezTo>
                    <a:pt x="38" y="22"/>
                    <a:pt x="30" y="24"/>
                    <a:pt x="30" y="24"/>
                  </a:cubicBezTo>
                  <a:cubicBezTo>
                    <a:pt x="30" y="24"/>
                    <a:pt x="39" y="24"/>
                    <a:pt x="38" y="27"/>
                  </a:cubicBezTo>
                  <a:cubicBezTo>
                    <a:pt x="37" y="31"/>
                    <a:pt x="11" y="36"/>
                    <a:pt x="9" y="36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FF6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814"/>
            <p:cNvSpPr/>
            <p:nvPr/>
          </p:nvSpPr>
          <p:spPr bwMode="auto">
            <a:xfrm rot="964014">
              <a:off x="8078965" y="1731389"/>
              <a:ext cx="197298" cy="224192"/>
            </a:xfrm>
            <a:custGeom>
              <a:avLst/>
              <a:gdLst>
                <a:gd name="T0" fmla="*/ 0 w 38"/>
                <a:gd name="T1" fmla="*/ 8 h 42"/>
                <a:gd name="T2" fmla="*/ 14 w 38"/>
                <a:gd name="T3" fmla="*/ 42 h 42"/>
                <a:gd name="T4" fmla="*/ 38 w 38"/>
                <a:gd name="T5" fmla="*/ 33 h 42"/>
                <a:gd name="T6" fmla="*/ 21 w 38"/>
                <a:gd name="T7" fmla="*/ 0 h 42"/>
                <a:gd name="T8" fmla="*/ 0 w 38"/>
                <a:gd name="T9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2">
                  <a:moveTo>
                    <a:pt x="0" y="8"/>
                  </a:move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38" y="33"/>
                    <a:pt x="38" y="33"/>
                  </a:cubicBezTo>
                  <a:cubicBezTo>
                    <a:pt x="37" y="33"/>
                    <a:pt x="21" y="0"/>
                    <a:pt x="21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D6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815"/>
            <p:cNvSpPr/>
            <p:nvPr/>
          </p:nvSpPr>
          <p:spPr bwMode="auto">
            <a:xfrm rot="964014">
              <a:off x="7538879" y="1562551"/>
              <a:ext cx="751923" cy="461834"/>
            </a:xfrm>
            <a:custGeom>
              <a:avLst/>
              <a:gdLst>
                <a:gd name="T0" fmla="*/ 2 w 145"/>
                <a:gd name="T1" fmla="*/ 79 h 87"/>
                <a:gd name="T2" fmla="*/ 0 w 145"/>
                <a:gd name="T3" fmla="*/ 72 h 87"/>
                <a:gd name="T4" fmla="*/ 0 w 145"/>
                <a:gd name="T5" fmla="*/ 72 h 87"/>
                <a:gd name="T6" fmla="*/ 27 w 145"/>
                <a:gd name="T7" fmla="*/ 26 h 87"/>
                <a:gd name="T8" fmla="*/ 27 w 145"/>
                <a:gd name="T9" fmla="*/ 26 h 87"/>
                <a:gd name="T10" fmla="*/ 54 w 145"/>
                <a:gd name="T11" fmla="*/ 1 h 87"/>
                <a:gd name="T12" fmla="*/ 54 w 145"/>
                <a:gd name="T13" fmla="*/ 1 h 87"/>
                <a:gd name="T14" fmla="*/ 54 w 145"/>
                <a:gd name="T15" fmla="*/ 1 h 87"/>
                <a:gd name="T16" fmla="*/ 57 w 145"/>
                <a:gd name="T17" fmla="*/ 1 h 87"/>
                <a:gd name="T18" fmla="*/ 57 w 145"/>
                <a:gd name="T19" fmla="*/ 1 h 87"/>
                <a:gd name="T20" fmla="*/ 57 w 145"/>
                <a:gd name="T21" fmla="*/ 4 h 87"/>
                <a:gd name="T22" fmla="*/ 57 w 145"/>
                <a:gd name="T23" fmla="*/ 4 h 87"/>
                <a:gd name="T24" fmla="*/ 30 w 145"/>
                <a:gd name="T25" fmla="*/ 29 h 87"/>
                <a:gd name="T26" fmla="*/ 30 w 145"/>
                <a:gd name="T27" fmla="*/ 29 h 87"/>
                <a:gd name="T28" fmla="*/ 4 w 145"/>
                <a:gd name="T29" fmla="*/ 72 h 87"/>
                <a:gd name="T30" fmla="*/ 4 w 145"/>
                <a:gd name="T31" fmla="*/ 72 h 87"/>
                <a:gd name="T32" fmla="*/ 5 w 145"/>
                <a:gd name="T33" fmla="*/ 77 h 87"/>
                <a:gd name="T34" fmla="*/ 5 w 145"/>
                <a:gd name="T35" fmla="*/ 77 h 87"/>
                <a:gd name="T36" fmla="*/ 21 w 145"/>
                <a:gd name="T37" fmla="*/ 83 h 87"/>
                <a:gd name="T38" fmla="*/ 21 w 145"/>
                <a:gd name="T39" fmla="*/ 83 h 87"/>
                <a:gd name="T40" fmla="*/ 95 w 145"/>
                <a:gd name="T41" fmla="*/ 66 h 87"/>
                <a:gd name="T42" fmla="*/ 95 w 145"/>
                <a:gd name="T43" fmla="*/ 66 h 87"/>
                <a:gd name="T44" fmla="*/ 140 w 145"/>
                <a:gd name="T45" fmla="*/ 50 h 87"/>
                <a:gd name="T46" fmla="*/ 140 w 145"/>
                <a:gd name="T47" fmla="*/ 50 h 87"/>
                <a:gd name="T48" fmla="*/ 126 w 145"/>
                <a:gd name="T49" fmla="*/ 20 h 87"/>
                <a:gd name="T50" fmla="*/ 43 w 145"/>
                <a:gd name="T51" fmla="*/ 47 h 87"/>
                <a:gd name="T52" fmla="*/ 43 w 145"/>
                <a:gd name="T53" fmla="*/ 47 h 87"/>
                <a:gd name="T54" fmla="*/ 37 w 145"/>
                <a:gd name="T55" fmla="*/ 45 h 87"/>
                <a:gd name="T56" fmla="*/ 37 w 145"/>
                <a:gd name="T57" fmla="*/ 45 h 87"/>
                <a:gd name="T58" fmla="*/ 37 w 145"/>
                <a:gd name="T59" fmla="*/ 42 h 87"/>
                <a:gd name="T60" fmla="*/ 37 w 145"/>
                <a:gd name="T61" fmla="*/ 42 h 87"/>
                <a:gd name="T62" fmla="*/ 40 w 145"/>
                <a:gd name="T63" fmla="*/ 42 h 87"/>
                <a:gd name="T64" fmla="*/ 40 w 145"/>
                <a:gd name="T65" fmla="*/ 42 h 87"/>
                <a:gd name="T66" fmla="*/ 43 w 145"/>
                <a:gd name="T67" fmla="*/ 43 h 87"/>
                <a:gd name="T68" fmla="*/ 43 w 145"/>
                <a:gd name="T69" fmla="*/ 43 h 87"/>
                <a:gd name="T70" fmla="*/ 91 w 145"/>
                <a:gd name="T71" fmla="*/ 29 h 87"/>
                <a:gd name="T72" fmla="*/ 91 w 145"/>
                <a:gd name="T73" fmla="*/ 29 h 87"/>
                <a:gd name="T74" fmla="*/ 126 w 145"/>
                <a:gd name="T75" fmla="*/ 15 h 87"/>
                <a:gd name="T76" fmla="*/ 126 w 145"/>
                <a:gd name="T77" fmla="*/ 15 h 87"/>
                <a:gd name="T78" fmla="*/ 128 w 145"/>
                <a:gd name="T79" fmla="*/ 16 h 87"/>
                <a:gd name="T80" fmla="*/ 128 w 145"/>
                <a:gd name="T81" fmla="*/ 16 h 87"/>
                <a:gd name="T82" fmla="*/ 144 w 145"/>
                <a:gd name="T83" fmla="*/ 50 h 87"/>
                <a:gd name="T84" fmla="*/ 145 w 145"/>
                <a:gd name="T85" fmla="*/ 52 h 87"/>
                <a:gd name="T86" fmla="*/ 145 w 145"/>
                <a:gd name="T87" fmla="*/ 52 h 87"/>
                <a:gd name="T88" fmla="*/ 143 w 145"/>
                <a:gd name="T89" fmla="*/ 53 h 87"/>
                <a:gd name="T90" fmla="*/ 143 w 145"/>
                <a:gd name="T91" fmla="*/ 53 h 87"/>
                <a:gd name="T92" fmla="*/ 21 w 145"/>
                <a:gd name="T93" fmla="*/ 87 h 87"/>
                <a:gd name="T94" fmla="*/ 21 w 145"/>
                <a:gd name="T95" fmla="*/ 87 h 87"/>
                <a:gd name="T96" fmla="*/ 2 w 145"/>
                <a:gd name="T97" fmla="*/ 7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5" h="87">
                  <a:moveTo>
                    <a:pt x="2" y="79"/>
                  </a:moveTo>
                  <a:cubicBezTo>
                    <a:pt x="1" y="77"/>
                    <a:pt x="0" y="74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58"/>
                    <a:pt x="14" y="40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41" y="12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5" y="0"/>
                    <a:pt x="57" y="0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2"/>
                    <a:pt x="58" y="3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44" y="15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17" y="43"/>
                    <a:pt x="4" y="60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4"/>
                    <a:pt x="5" y="76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7" y="81"/>
                    <a:pt x="12" y="83"/>
                    <a:pt x="21" y="83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39" y="83"/>
                    <a:pt x="70" y="74"/>
                    <a:pt x="95" y="66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116" y="59"/>
                    <a:pt x="134" y="52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15" y="24"/>
                    <a:pt x="6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1" y="47"/>
                    <a:pt x="39" y="47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4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8" y="42"/>
                    <a:pt x="39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3"/>
                    <a:pt x="41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52" y="43"/>
                    <a:pt x="73" y="36"/>
                    <a:pt x="91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110" y="22"/>
                    <a:pt x="126" y="15"/>
                    <a:pt x="126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5"/>
                    <a:pt x="128" y="15"/>
                    <a:pt x="128" y="16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44" y="50"/>
                    <a:pt x="144" y="50"/>
                    <a:pt x="144" y="50"/>
                  </a:cubicBezTo>
                  <a:cubicBezTo>
                    <a:pt x="145" y="51"/>
                    <a:pt x="145" y="51"/>
                    <a:pt x="145" y="52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4" y="52"/>
                    <a:pt x="144" y="53"/>
                    <a:pt x="143" y="53"/>
                  </a:cubicBezTo>
                  <a:cubicBezTo>
                    <a:pt x="143" y="53"/>
                    <a:pt x="143" y="53"/>
                    <a:pt x="143" y="53"/>
                  </a:cubicBezTo>
                  <a:cubicBezTo>
                    <a:pt x="143" y="53"/>
                    <a:pt x="60" y="86"/>
                    <a:pt x="21" y="87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12" y="87"/>
                    <a:pt x="5" y="85"/>
                    <a:pt x="2" y="7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816"/>
            <p:cNvSpPr/>
            <p:nvPr/>
          </p:nvSpPr>
          <p:spPr bwMode="auto">
            <a:xfrm rot="964014">
              <a:off x="8067319" y="1751771"/>
              <a:ext cx="92073" cy="186078"/>
            </a:xfrm>
            <a:custGeom>
              <a:avLst/>
              <a:gdLst>
                <a:gd name="T0" fmla="*/ 14 w 18"/>
                <a:gd name="T1" fmla="*/ 34 h 35"/>
                <a:gd name="T2" fmla="*/ 0 w 18"/>
                <a:gd name="T3" fmla="*/ 3 h 35"/>
                <a:gd name="T4" fmla="*/ 0 w 18"/>
                <a:gd name="T5" fmla="*/ 3 h 35"/>
                <a:gd name="T6" fmla="*/ 1 w 18"/>
                <a:gd name="T7" fmla="*/ 0 h 35"/>
                <a:gd name="T8" fmla="*/ 1 w 18"/>
                <a:gd name="T9" fmla="*/ 0 h 35"/>
                <a:gd name="T10" fmla="*/ 4 w 18"/>
                <a:gd name="T11" fmla="*/ 1 h 35"/>
                <a:gd name="T12" fmla="*/ 4 w 18"/>
                <a:gd name="T13" fmla="*/ 1 h 35"/>
                <a:gd name="T14" fmla="*/ 18 w 18"/>
                <a:gd name="T15" fmla="*/ 32 h 35"/>
                <a:gd name="T16" fmla="*/ 18 w 18"/>
                <a:gd name="T17" fmla="*/ 32 h 35"/>
                <a:gd name="T18" fmla="*/ 17 w 18"/>
                <a:gd name="T19" fmla="*/ 35 h 35"/>
                <a:gd name="T20" fmla="*/ 17 w 18"/>
                <a:gd name="T21" fmla="*/ 35 h 35"/>
                <a:gd name="T22" fmla="*/ 16 w 18"/>
                <a:gd name="T23" fmla="*/ 35 h 35"/>
                <a:gd name="T24" fmla="*/ 16 w 18"/>
                <a:gd name="T25" fmla="*/ 35 h 35"/>
                <a:gd name="T26" fmla="*/ 14 w 18"/>
                <a:gd name="T27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35">
                  <a:moveTo>
                    <a:pt x="14" y="34"/>
                  </a:moveTo>
                  <a:cubicBezTo>
                    <a:pt x="13" y="3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17" y="31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4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5" y="35"/>
                    <a:pt x="14" y="35"/>
                    <a:pt x="14" y="34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817"/>
            <p:cNvSpPr/>
            <p:nvPr/>
          </p:nvSpPr>
          <p:spPr bwMode="auto">
            <a:xfrm rot="964014">
              <a:off x="8102434" y="1743975"/>
              <a:ext cx="129340" cy="73984"/>
            </a:xfrm>
            <a:custGeom>
              <a:avLst/>
              <a:gdLst>
                <a:gd name="T0" fmla="*/ 1 w 25"/>
                <a:gd name="T1" fmla="*/ 13 h 14"/>
                <a:gd name="T2" fmla="*/ 2 w 25"/>
                <a:gd name="T3" fmla="*/ 10 h 14"/>
                <a:gd name="T4" fmla="*/ 2 w 25"/>
                <a:gd name="T5" fmla="*/ 10 h 14"/>
                <a:gd name="T6" fmla="*/ 22 w 25"/>
                <a:gd name="T7" fmla="*/ 0 h 14"/>
                <a:gd name="T8" fmla="*/ 25 w 25"/>
                <a:gd name="T9" fmla="*/ 1 h 14"/>
                <a:gd name="T10" fmla="*/ 25 w 25"/>
                <a:gd name="T11" fmla="*/ 1 h 14"/>
                <a:gd name="T12" fmla="*/ 24 w 25"/>
                <a:gd name="T13" fmla="*/ 4 h 14"/>
                <a:gd name="T14" fmla="*/ 24 w 25"/>
                <a:gd name="T15" fmla="*/ 4 h 14"/>
                <a:gd name="T16" fmla="*/ 4 w 25"/>
                <a:gd name="T17" fmla="*/ 14 h 14"/>
                <a:gd name="T18" fmla="*/ 3 w 25"/>
                <a:gd name="T19" fmla="*/ 14 h 14"/>
                <a:gd name="T20" fmla="*/ 3 w 25"/>
                <a:gd name="T21" fmla="*/ 14 h 14"/>
                <a:gd name="T22" fmla="*/ 1 w 25"/>
                <a:gd name="T2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4">
                  <a:moveTo>
                    <a:pt x="1" y="13"/>
                  </a:moveTo>
                  <a:cubicBezTo>
                    <a:pt x="0" y="12"/>
                    <a:pt x="1" y="11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2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1" y="14"/>
                    <a:pt x="1" y="1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818"/>
            <p:cNvSpPr/>
            <p:nvPr/>
          </p:nvSpPr>
          <p:spPr bwMode="auto">
            <a:xfrm rot="964014">
              <a:off x="8106682" y="1811060"/>
              <a:ext cx="135917" cy="53806"/>
            </a:xfrm>
            <a:custGeom>
              <a:avLst/>
              <a:gdLst>
                <a:gd name="T0" fmla="*/ 0 w 26"/>
                <a:gd name="T1" fmla="*/ 8 h 10"/>
                <a:gd name="T2" fmla="*/ 2 w 26"/>
                <a:gd name="T3" fmla="*/ 6 h 10"/>
                <a:gd name="T4" fmla="*/ 2 w 26"/>
                <a:gd name="T5" fmla="*/ 6 h 10"/>
                <a:gd name="T6" fmla="*/ 2 w 26"/>
                <a:gd name="T7" fmla="*/ 6 h 10"/>
                <a:gd name="T8" fmla="*/ 3 w 26"/>
                <a:gd name="T9" fmla="*/ 6 h 10"/>
                <a:gd name="T10" fmla="*/ 3 w 26"/>
                <a:gd name="T11" fmla="*/ 6 h 10"/>
                <a:gd name="T12" fmla="*/ 5 w 26"/>
                <a:gd name="T13" fmla="*/ 6 h 10"/>
                <a:gd name="T14" fmla="*/ 5 w 26"/>
                <a:gd name="T15" fmla="*/ 6 h 10"/>
                <a:gd name="T16" fmla="*/ 13 w 26"/>
                <a:gd name="T17" fmla="*/ 3 h 10"/>
                <a:gd name="T18" fmla="*/ 13 w 26"/>
                <a:gd name="T19" fmla="*/ 3 h 10"/>
                <a:gd name="T20" fmla="*/ 23 w 26"/>
                <a:gd name="T21" fmla="*/ 0 h 10"/>
                <a:gd name="T22" fmla="*/ 23 w 26"/>
                <a:gd name="T23" fmla="*/ 0 h 10"/>
                <a:gd name="T24" fmla="*/ 26 w 26"/>
                <a:gd name="T25" fmla="*/ 1 h 10"/>
                <a:gd name="T26" fmla="*/ 26 w 26"/>
                <a:gd name="T27" fmla="*/ 1 h 10"/>
                <a:gd name="T28" fmla="*/ 24 w 26"/>
                <a:gd name="T29" fmla="*/ 4 h 10"/>
                <a:gd name="T30" fmla="*/ 24 w 26"/>
                <a:gd name="T31" fmla="*/ 4 h 10"/>
                <a:gd name="T32" fmla="*/ 6 w 26"/>
                <a:gd name="T33" fmla="*/ 9 h 10"/>
                <a:gd name="T34" fmla="*/ 6 w 26"/>
                <a:gd name="T35" fmla="*/ 9 h 10"/>
                <a:gd name="T36" fmla="*/ 2 w 26"/>
                <a:gd name="T37" fmla="*/ 10 h 10"/>
                <a:gd name="T38" fmla="*/ 2 w 26"/>
                <a:gd name="T39" fmla="*/ 10 h 10"/>
                <a:gd name="T40" fmla="*/ 2 w 26"/>
                <a:gd name="T41" fmla="*/ 10 h 10"/>
                <a:gd name="T42" fmla="*/ 0 w 26"/>
                <a:gd name="T4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10">
                  <a:moveTo>
                    <a:pt x="0" y="8"/>
                  </a:moveTo>
                  <a:cubicBezTo>
                    <a:pt x="0" y="7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10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8" y="2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3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13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10"/>
                    <a:pt x="0" y="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819"/>
            <p:cNvSpPr/>
            <p:nvPr/>
          </p:nvSpPr>
          <p:spPr bwMode="auto">
            <a:xfrm rot="964014">
              <a:off x="8116888" y="1862366"/>
              <a:ext cx="129340" cy="69499"/>
            </a:xfrm>
            <a:custGeom>
              <a:avLst/>
              <a:gdLst>
                <a:gd name="T0" fmla="*/ 1 w 25"/>
                <a:gd name="T1" fmla="*/ 12 h 13"/>
                <a:gd name="T2" fmla="*/ 2 w 25"/>
                <a:gd name="T3" fmla="*/ 9 h 13"/>
                <a:gd name="T4" fmla="*/ 2 w 25"/>
                <a:gd name="T5" fmla="*/ 9 h 13"/>
                <a:gd name="T6" fmla="*/ 22 w 25"/>
                <a:gd name="T7" fmla="*/ 1 h 13"/>
                <a:gd name="T8" fmla="*/ 22 w 25"/>
                <a:gd name="T9" fmla="*/ 1 h 13"/>
                <a:gd name="T10" fmla="*/ 25 w 25"/>
                <a:gd name="T11" fmla="*/ 2 h 13"/>
                <a:gd name="T12" fmla="*/ 25 w 25"/>
                <a:gd name="T13" fmla="*/ 2 h 13"/>
                <a:gd name="T14" fmla="*/ 24 w 25"/>
                <a:gd name="T15" fmla="*/ 4 h 13"/>
                <a:gd name="T16" fmla="*/ 24 w 25"/>
                <a:gd name="T17" fmla="*/ 4 h 13"/>
                <a:gd name="T18" fmla="*/ 3 w 25"/>
                <a:gd name="T19" fmla="*/ 13 h 13"/>
                <a:gd name="T20" fmla="*/ 3 w 25"/>
                <a:gd name="T21" fmla="*/ 13 h 13"/>
                <a:gd name="T22" fmla="*/ 2 w 25"/>
                <a:gd name="T23" fmla="*/ 13 h 13"/>
                <a:gd name="T24" fmla="*/ 2 w 25"/>
                <a:gd name="T25" fmla="*/ 13 h 13"/>
                <a:gd name="T26" fmla="*/ 1 w 25"/>
                <a:gd name="T2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3">
                  <a:moveTo>
                    <a:pt x="1" y="12"/>
                  </a:moveTo>
                  <a:cubicBezTo>
                    <a:pt x="0" y="10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0"/>
                    <a:pt x="24" y="1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3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4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820"/>
            <p:cNvSpPr/>
            <p:nvPr/>
          </p:nvSpPr>
          <p:spPr bwMode="auto">
            <a:xfrm rot="964014">
              <a:off x="8214743" y="1724203"/>
              <a:ext cx="219220" cy="201772"/>
            </a:xfrm>
            <a:custGeom>
              <a:avLst/>
              <a:gdLst>
                <a:gd name="T0" fmla="*/ 12 w 42"/>
                <a:gd name="T1" fmla="*/ 34 h 38"/>
                <a:gd name="T2" fmla="*/ 38 w 42"/>
                <a:gd name="T3" fmla="*/ 27 h 38"/>
                <a:gd name="T4" fmla="*/ 35 w 42"/>
                <a:gd name="T5" fmla="*/ 27 h 38"/>
                <a:gd name="T6" fmla="*/ 28 w 42"/>
                <a:gd name="T7" fmla="*/ 28 h 38"/>
                <a:gd name="T8" fmla="*/ 28 w 42"/>
                <a:gd name="T9" fmla="*/ 28 h 38"/>
                <a:gd name="T10" fmla="*/ 27 w 42"/>
                <a:gd name="T11" fmla="*/ 28 h 38"/>
                <a:gd name="T12" fmla="*/ 27 w 42"/>
                <a:gd name="T13" fmla="*/ 24 h 38"/>
                <a:gd name="T14" fmla="*/ 27 w 42"/>
                <a:gd name="T15" fmla="*/ 24 h 38"/>
                <a:gd name="T16" fmla="*/ 38 w 42"/>
                <a:gd name="T17" fmla="*/ 20 h 38"/>
                <a:gd name="T18" fmla="*/ 37 w 42"/>
                <a:gd name="T19" fmla="*/ 19 h 38"/>
                <a:gd name="T20" fmla="*/ 25 w 42"/>
                <a:gd name="T21" fmla="*/ 22 h 38"/>
                <a:gd name="T22" fmla="*/ 25 w 42"/>
                <a:gd name="T23" fmla="*/ 22 h 38"/>
                <a:gd name="T24" fmla="*/ 23 w 42"/>
                <a:gd name="T25" fmla="*/ 21 h 38"/>
                <a:gd name="T26" fmla="*/ 29 w 42"/>
                <a:gd name="T27" fmla="*/ 15 h 38"/>
                <a:gd name="T28" fmla="*/ 34 w 42"/>
                <a:gd name="T29" fmla="*/ 10 h 38"/>
                <a:gd name="T30" fmla="*/ 34 w 42"/>
                <a:gd name="T31" fmla="*/ 10 h 38"/>
                <a:gd name="T32" fmla="*/ 27 w 42"/>
                <a:gd name="T33" fmla="*/ 13 h 38"/>
                <a:gd name="T34" fmla="*/ 22 w 42"/>
                <a:gd name="T35" fmla="*/ 17 h 38"/>
                <a:gd name="T36" fmla="*/ 22 w 42"/>
                <a:gd name="T37" fmla="*/ 17 h 38"/>
                <a:gd name="T38" fmla="*/ 22 w 42"/>
                <a:gd name="T39" fmla="*/ 17 h 38"/>
                <a:gd name="T40" fmla="*/ 19 w 42"/>
                <a:gd name="T41" fmla="*/ 13 h 38"/>
                <a:gd name="T42" fmla="*/ 19 w 42"/>
                <a:gd name="T43" fmla="*/ 13 h 38"/>
                <a:gd name="T44" fmla="*/ 23 w 42"/>
                <a:gd name="T45" fmla="*/ 10 h 38"/>
                <a:gd name="T46" fmla="*/ 26 w 42"/>
                <a:gd name="T47" fmla="*/ 5 h 38"/>
                <a:gd name="T48" fmla="*/ 26 w 42"/>
                <a:gd name="T49" fmla="*/ 5 h 38"/>
                <a:gd name="T50" fmla="*/ 12 w 42"/>
                <a:gd name="T51" fmla="*/ 15 h 38"/>
                <a:gd name="T52" fmla="*/ 10 w 42"/>
                <a:gd name="T53" fmla="*/ 15 h 38"/>
                <a:gd name="T54" fmla="*/ 11 w 42"/>
                <a:gd name="T55" fmla="*/ 6 h 38"/>
                <a:gd name="T56" fmla="*/ 10 w 42"/>
                <a:gd name="T57" fmla="*/ 4 h 38"/>
                <a:gd name="T58" fmla="*/ 9 w 42"/>
                <a:gd name="T59" fmla="*/ 5 h 38"/>
                <a:gd name="T60" fmla="*/ 4 w 42"/>
                <a:gd name="T61" fmla="*/ 15 h 38"/>
                <a:gd name="T62" fmla="*/ 1 w 42"/>
                <a:gd name="T63" fmla="*/ 17 h 38"/>
                <a:gd name="T64" fmla="*/ 0 w 42"/>
                <a:gd name="T65" fmla="*/ 14 h 38"/>
                <a:gd name="T66" fmla="*/ 10 w 42"/>
                <a:gd name="T67" fmla="*/ 0 h 38"/>
                <a:gd name="T68" fmla="*/ 12 w 42"/>
                <a:gd name="T69" fmla="*/ 0 h 38"/>
                <a:gd name="T70" fmla="*/ 15 w 42"/>
                <a:gd name="T71" fmla="*/ 7 h 38"/>
                <a:gd name="T72" fmla="*/ 16 w 42"/>
                <a:gd name="T73" fmla="*/ 7 h 38"/>
                <a:gd name="T74" fmla="*/ 29 w 42"/>
                <a:gd name="T75" fmla="*/ 3 h 38"/>
                <a:gd name="T76" fmla="*/ 30 w 42"/>
                <a:gd name="T77" fmla="*/ 6 h 38"/>
                <a:gd name="T78" fmla="*/ 34 w 42"/>
                <a:gd name="T79" fmla="*/ 6 h 38"/>
                <a:gd name="T80" fmla="*/ 38 w 42"/>
                <a:gd name="T81" fmla="*/ 9 h 38"/>
                <a:gd name="T82" fmla="*/ 36 w 42"/>
                <a:gd name="T83" fmla="*/ 15 h 38"/>
                <a:gd name="T84" fmla="*/ 37 w 42"/>
                <a:gd name="T85" fmla="*/ 15 h 38"/>
                <a:gd name="T86" fmla="*/ 42 w 42"/>
                <a:gd name="T87" fmla="*/ 19 h 38"/>
                <a:gd name="T88" fmla="*/ 42 w 42"/>
                <a:gd name="T89" fmla="*/ 19 h 38"/>
                <a:gd name="T90" fmla="*/ 42 w 42"/>
                <a:gd name="T91" fmla="*/ 27 h 38"/>
                <a:gd name="T92" fmla="*/ 42 w 42"/>
                <a:gd name="T93" fmla="*/ 28 h 38"/>
                <a:gd name="T94" fmla="*/ 12 w 42"/>
                <a:gd name="T95" fmla="*/ 38 h 38"/>
                <a:gd name="T96" fmla="*/ 12 w 42"/>
                <a:gd name="T9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" h="38">
                  <a:moveTo>
                    <a:pt x="10" y="36"/>
                  </a:moveTo>
                  <a:cubicBezTo>
                    <a:pt x="10" y="35"/>
                    <a:pt x="11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7" y="33"/>
                    <a:pt x="29" y="31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6" y="28"/>
                    <a:pt x="37" y="28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7"/>
                    <a:pt x="36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2" y="27"/>
                    <a:pt x="29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5" y="27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6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30" y="24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5" y="22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3" y="19"/>
                    <a:pt x="26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2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0"/>
                    <a:pt x="23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7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2" y="14"/>
                    <a:pt x="35" y="11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3" y="10"/>
                    <a:pt x="29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5" y="15"/>
                    <a:pt x="23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7"/>
                    <a:pt x="19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4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1" y="12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9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5"/>
                    <a:pt x="21" y="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5" y="12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1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4"/>
                    <a:pt x="9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11" y="9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7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2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6"/>
                    <a:pt x="2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1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4"/>
                    <a:pt x="6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1"/>
                    <a:pt x="15" y="4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9" y="4"/>
                    <a:pt x="23" y="2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9" y="2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4"/>
                    <a:pt x="30" y="5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8" y="7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3"/>
                    <a:pt x="37" y="14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5"/>
                    <a:pt x="39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2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21"/>
                    <a:pt x="41" y="23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40" y="24"/>
                    <a:pt x="42" y="25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0" y="32"/>
                    <a:pt x="35" y="33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3" y="36"/>
                    <a:pt x="16" y="37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0" y="37"/>
                    <a:pt x="10" y="36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821"/>
            <p:cNvSpPr/>
            <p:nvPr/>
          </p:nvSpPr>
          <p:spPr bwMode="auto">
            <a:xfrm rot="964014">
              <a:off x="9034396" y="2075359"/>
              <a:ext cx="258679" cy="419238"/>
            </a:xfrm>
            <a:custGeom>
              <a:avLst/>
              <a:gdLst>
                <a:gd name="T0" fmla="*/ 46 w 50"/>
                <a:gd name="T1" fmla="*/ 78 h 79"/>
                <a:gd name="T2" fmla="*/ 1 w 50"/>
                <a:gd name="T3" fmla="*/ 3 h 79"/>
                <a:gd name="T4" fmla="*/ 1 w 50"/>
                <a:gd name="T5" fmla="*/ 1 h 79"/>
                <a:gd name="T6" fmla="*/ 1 w 50"/>
                <a:gd name="T7" fmla="*/ 1 h 79"/>
                <a:gd name="T8" fmla="*/ 4 w 50"/>
                <a:gd name="T9" fmla="*/ 1 h 79"/>
                <a:gd name="T10" fmla="*/ 4 w 50"/>
                <a:gd name="T11" fmla="*/ 1 h 79"/>
                <a:gd name="T12" fmla="*/ 49 w 50"/>
                <a:gd name="T13" fmla="*/ 76 h 79"/>
                <a:gd name="T14" fmla="*/ 49 w 50"/>
                <a:gd name="T15" fmla="*/ 78 h 79"/>
                <a:gd name="T16" fmla="*/ 49 w 50"/>
                <a:gd name="T17" fmla="*/ 78 h 79"/>
                <a:gd name="T18" fmla="*/ 48 w 50"/>
                <a:gd name="T19" fmla="*/ 79 h 79"/>
                <a:gd name="T20" fmla="*/ 48 w 50"/>
                <a:gd name="T21" fmla="*/ 79 h 79"/>
                <a:gd name="T22" fmla="*/ 46 w 50"/>
                <a:gd name="T23" fmla="*/ 7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79">
                  <a:moveTo>
                    <a:pt x="46" y="78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50" y="77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7" y="79"/>
                    <a:pt x="46" y="78"/>
                    <a:pt x="46" y="7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822"/>
            <p:cNvSpPr/>
            <p:nvPr/>
          </p:nvSpPr>
          <p:spPr bwMode="auto">
            <a:xfrm rot="964014">
              <a:off x="8836102" y="1817588"/>
              <a:ext cx="186337" cy="242127"/>
            </a:xfrm>
            <a:custGeom>
              <a:avLst/>
              <a:gdLst>
                <a:gd name="T0" fmla="*/ 33 w 36"/>
                <a:gd name="T1" fmla="*/ 6 h 46"/>
                <a:gd name="T2" fmla="*/ 17 w 36"/>
                <a:gd name="T3" fmla="*/ 4 h 46"/>
                <a:gd name="T4" fmla="*/ 21 w 36"/>
                <a:gd name="T5" fmla="*/ 13 h 46"/>
                <a:gd name="T6" fmla="*/ 2 w 36"/>
                <a:gd name="T7" fmla="*/ 20 h 46"/>
                <a:gd name="T8" fmla="*/ 12 w 36"/>
                <a:gd name="T9" fmla="*/ 22 h 46"/>
                <a:gd name="T10" fmla="*/ 1 w 36"/>
                <a:gd name="T11" fmla="*/ 31 h 46"/>
                <a:gd name="T12" fmla="*/ 14 w 36"/>
                <a:gd name="T13" fmla="*/ 32 h 46"/>
                <a:gd name="T14" fmla="*/ 8 w 36"/>
                <a:gd name="T15" fmla="*/ 39 h 46"/>
                <a:gd name="T16" fmla="*/ 20 w 36"/>
                <a:gd name="T17" fmla="*/ 38 h 46"/>
                <a:gd name="T18" fmla="*/ 20 w 36"/>
                <a:gd name="T19" fmla="*/ 44 h 46"/>
                <a:gd name="T20" fmla="*/ 36 w 36"/>
                <a:gd name="T21" fmla="*/ 34 h 46"/>
                <a:gd name="T22" fmla="*/ 33 w 36"/>
                <a:gd name="T23" fmla="*/ 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6">
                  <a:moveTo>
                    <a:pt x="33" y="6"/>
                  </a:moveTo>
                  <a:cubicBezTo>
                    <a:pt x="33" y="6"/>
                    <a:pt x="18" y="0"/>
                    <a:pt x="17" y="4"/>
                  </a:cubicBezTo>
                  <a:cubicBezTo>
                    <a:pt x="16" y="7"/>
                    <a:pt x="21" y="13"/>
                    <a:pt x="21" y="13"/>
                  </a:cubicBezTo>
                  <a:cubicBezTo>
                    <a:pt x="21" y="13"/>
                    <a:pt x="0" y="16"/>
                    <a:pt x="2" y="20"/>
                  </a:cubicBezTo>
                  <a:cubicBezTo>
                    <a:pt x="3" y="23"/>
                    <a:pt x="12" y="22"/>
                    <a:pt x="12" y="22"/>
                  </a:cubicBezTo>
                  <a:cubicBezTo>
                    <a:pt x="12" y="22"/>
                    <a:pt x="0" y="27"/>
                    <a:pt x="1" y="31"/>
                  </a:cubicBezTo>
                  <a:cubicBezTo>
                    <a:pt x="3" y="35"/>
                    <a:pt x="14" y="32"/>
                    <a:pt x="14" y="32"/>
                  </a:cubicBezTo>
                  <a:cubicBezTo>
                    <a:pt x="14" y="32"/>
                    <a:pt x="6" y="36"/>
                    <a:pt x="8" y="39"/>
                  </a:cubicBezTo>
                  <a:cubicBezTo>
                    <a:pt x="10" y="43"/>
                    <a:pt x="20" y="38"/>
                    <a:pt x="20" y="38"/>
                  </a:cubicBezTo>
                  <a:cubicBezTo>
                    <a:pt x="20" y="38"/>
                    <a:pt x="16" y="43"/>
                    <a:pt x="20" y="44"/>
                  </a:cubicBezTo>
                  <a:cubicBezTo>
                    <a:pt x="24" y="46"/>
                    <a:pt x="36" y="34"/>
                    <a:pt x="36" y="34"/>
                  </a:cubicBezTo>
                  <a:lnTo>
                    <a:pt x="33" y="6"/>
                  </a:lnTo>
                  <a:close/>
                </a:path>
              </a:pathLst>
            </a:custGeom>
            <a:solidFill>
              <a:srgbClr val="FFF6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823"/>
            <p:cNvSpPr/>
            <p:nvPr/>
          </p:nvSpPr>
          <p:spPr bwMode="auto">
            <a:xfrm rot="964014">
              <a:off x="9013613" y="1842808"/>
              <a:ext cx="170991" cy="224192"/>
            </a:xfrm>
            <a:custGeom>
              <a:avLst/>
              <a:gdLst>
                <a:gd name="T0" fmla="*/ 0 w 33"/>
                <a:gd name="T1" fmla="*/ 4 h 42"/>
                <a:gd name="T2" fmla="*/ 3 w 33"/>
                <a:gd name="T3" fmla="*/ 42 h 42"/>
                <a:gd name="T4" fmla="*/ 33 w 33"/>
                <a:gd name="T5" fmla="*/ 36 h 42"/>
                <a:gd name="T6" fmla="*/ 27 w 33"/>
                <a:gd name="T7" fmla="*/ 0 h 42"/>
                <a:gd name="T8" fmla="*/ 0 w 33"/>
                <a:gd name="T9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2">
                  <a:moveTo>
                    <a:pt x="0" y="4"/>
                  </a:moveTo>
                  <a:cubicBezTo>
                    <a:pt x="0" y="4"/>
                    <a:pt x="2" y="41"/>
                    <a:pt x="3" y="42"/>
                  </a:cubicBezTo>
                  <a:cubicBezTo>
                    <a:pt x="4" y="42"/>
                    <a:pt x="33" y="36"/>
                    <a:pt x="33" y="36"/>
                  </a:cubicBezTo>
                  <a:cubicBezTo>
                    <a:pt x="27" y="0"/>
                    <a:pt x="27" y="0"/>
                    <a:pt x="27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D6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824"/>
            <p:cNvSpPr/>
            <p:nvPr/>
          </p:nvSpPr>
          <p:spPr bwMode="auto">
            <a:xfrm rot="964014">
              <a:off x="9185163" y="1655020"/>
              <a:ext cx="736577" cy="502189"/>
            </a:xfrm>
            <a:custGeom>
              <a:avLst/>
              <a:gdLst>
                <a:gd name="T0" fmla="*/ 72 w 142"/>
                <a:gd name="T1" fmla="*/ 22 h 95"/>
                <a:gd name="T2" fmla="*/ 115 w 142"/>
                <a:gd name="T3" fmla="*/ 0 h 95"/>
                <a:gd name="T4" fmla="*/ 138 w 142"/>
                <a:gd name="T5" fmla="*/ 27 h 95"/>
                <a:gd name="T6" fmla="*/ 98 w 142"/>
                <a:gd name="T7" fmla="*/ 65 h 95"/>
                <a:gd name="T8" fmla="*/ 6 w 142"/>
                <a:gd name="T9" fmla="*/ 95 h 95"/>
                <a:gd name="T10" fmla="*/ 0 w 142"/>
                <a:gd name="T11" fmla="*/ 59 h 95"/>
                <a:gd name="T12" fmla="*/ 68 w 142"/>
                <a:gd name="T13" fmla="*/ 40 h 95"/>
                <a:gd name="T14" fmla="*/ 72 w 142"/>
                <a:gd name="T15" fmla="*/ 2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95">
                  <a:moveTo>
                    <a:pt x="72" y="22"/>
                  </a:moveTo>
                  <a:cubicBezTo>
                    <a:pt x="72" y="22"/>
                    <a:pt x="114" y="1"/>
                    <a:pt x="115" y="0"/>
                  </a:cubicBezTo>
                  <a:cubicBezTo>
                    <a:pt x="116" y="0"/>
                    <a:pt x="142" y="15"/>
                    <a:pt x="138" y="27"/>
                  </a:cubicBezTo>
                  <a:cubicBezTo>
                    <a:pt x="135" y="40"/>
                    <a:pt x="129" y="49"/>
                    <a:pt x="98" y="65"/>
                  </a:cubicBezTo>
                  <a:cubicBezTo>
                    <a:pt x="66" y="82"/>
                    <a:pt x="6" y="95"/>
                    <a:pt x="6" y="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58" y="46"/>
                    <a:pt x="68" y="40"/>
                  </a:cubicBezTo>
                  <a:cubicBezTo>
                    <a:pt x="78" y="34"/>
                    <a:pt x="82" y="28"/>
                    <a:pt x="7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825"/>
            <p:cNvSpPr/>
            <p:nvPr/>
          </p:nvSpPr>
          <p:spPr bwMode="auto">
            <a:xfrm rot="964014">
              <a:off x="8953154" y="1485595"/>
              <a:ext cx="971142" cy="679300"/>
            </a:xfrm>
            <a:custGeom>
              <a:avLst/>
              <a:gdLst>
                <a:gd name="T0" fmla="*/ 22 w 187"/>
                <a:gd name="T1" fmla="*/ 126 h 128"/>
                <a:gd name="T2" fmla="*/ 18 w 187"/>
                <a:gd name="T3" fmla="*/ 89 h 128"/>
                <a:gd name="T4" fmla="*/ 20 w 187"/>
                <a:gd name="T5" fmla="*/ 86 h 128"/>
                <a:gd name="T6" fmla="*/ 53 w 187"/>
                <a:gd name="T7" fmla="*/ 81 h 128"/>
                <a:gd name="T8" fmla="*/ 108 w 187"/>
                <a:gd name="T9" fmla="*/ 66 h 128"/>
                <a:gd name="T10" fmla="*/ 123 w 187"/>
                <a:gd name="T11" fmla="*/ 55 h 128"/>
                <a:gd name="T12" fmla="*/ 123 w 187"/>
                <a:gd name="T13" fmla="*/ 54 h 128"/>
                <a:gd name="T14" fmla="*/ 105 w 187"/>
                <a:gd name="T15" fmla="*/ 44 h 128"/>
                <a:gd name="T16" fmla="*/ 71 w 187"/>
                <a:gd name="T17" fmla="*/ 38 h 128"/>
                <a:gd name="T18" fmla="*/ 22 w 187"/>
                <a:gd name="T19" fmla="*/ 36 h 128"/>
                <a:gd name="T20" fmla="*/ 20 w 187"/>
                <a:gd name="T21" fmla="*/ 34 h 128"/>
                <a:gd name="T22" fmla="*/ 22 w 187"/>
                <a:gd name="T23" fmla="*/ 32 h 128"/>
                <a:gd name="T24" fmla="*/ 106 w 187"/>
                <a:gd name="T25" fmla="*/ 40 h 128"/>
                <a:gd name="T26" fmla="*/ 127 w 187"/>
                <a:gd name="T27" fmla="*/ 52 h 128"/>
                <a:gd name="T28" fmla="*/ 127 w 187"/>
                <a:gd name="T29" fmla="*/ 55 h 128"/>
                <a:gd name="T30" fmla="*/ 109 w 187"/>
                <a:gd name="T31" fmla="*/ 70 h 128"/>
                <a:gd name="T32" fmla="*/ 73 w 187"/>
                <a:gd name="T33" fmla="*/ 80 h 128"/>
                <a:gd name="T34" fmla="*/ 22 w 187"/>
                <a:gd name="T35" fmla="*/ 90 h 128"/>
                <a:gd name="T36" fmla="*/ 75 w 187"/>
                <a:gd name="T37" fmla="*/ 113 h 128"/>
                <a:gd name="T38" fmla="*/ 159 w 187"/>
                <a:gd name="T39" fmla="*/ 81 h 128"/>
                <a:gd name="T40" fmla="*/ 183 w 187"/>
                <a:gd name="T41" fmla="*/ 51 h 128"/>
                <a:gd name="T42" fmla="*/ 183 w 187"/>
                <a:gd name="T43" fmla="*/ 50 h 128"/>
                <a:gd name="T44" fmla="*/ 155 w 187"/>
                <a:gd name="T45" fmla="*/ 24 h 128"/>
                <a:gd name="T46" fmla="*/ 92 w 187"/>
                <a:gd name="T47" fmla="*/ 10 h 128"/>
                <a:gd name="T48" fmla="*/ 2 w 187"/>
                <a:gd name="T49" fmla="*/ 4 h 128"/>
                <a:gd name="T50" fmla="*/ 0 w 187"/>
                <a:gd name="T51" fmla="*/ 2 h 128"/>
                <a:gd name="T52" fmla="*/ 2 w 187"/>
                <a:gd name="T53" fmla="*/ 0 h 128"/>
                <a:gd name="T54" fmla="*/ 156 w 187"/>
                <a:gd name="T55" fmla="*/ 21 h 128"/>
                <a:gd name="T56" fmla="*/ 187 w 187"/>
                <a:gd name="T57" fmla="*/ 50 h 128"/>
                <a:gd name="T58" fmla="*/ 187 w 187"/>
                <a:gd name="T59" fmla="*/ 51 h 128"/>
                <a:gd name="T60" fmla="*/ 161 w 187"/>
                <a:gd name="T61" fmla="*/ 84 h 128"/>
                <a:gd name="T62" fmla="*/ 105 w 187"/>
                <a:gd name="T63" fmla="*/ 108 h 128"/>
                <a:gd name="T64" fmla="*/ 24 w 187"/>
                <a:gd name="T65" fmla="*/ 128 h 128"/>
                <a:gd name="T66" fmla="*/ 24 w 187"/>
                <a:gd name="T67" fmla="*/ 128 h 128"/>
                <a:gd name="T68" fmla="*/ 23 w 187"/>
                <a:gd name="T69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7" h="128">
                  <a:moveTo>
                    <a:pt x="23" y="127"/>
                  </a:moveTo>
                  <a:cubicBezTo>
                    <a:pt x="22" y="127"/>
                    <a:pt x="22" y="126"/>
                    <a:pt x="22" y="126"/>
                  </a:cubicBezTo>
                  <a:cubicBezTo>
                    <a:pt x="22" y="126"/>
                    <a:pt x="22" y="126"/>
                    <a:pt x="22" y="126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8"/>
                    <a:pt x="19" y="87"/>
                    <a:pt x="20" y="86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20" y="86"/>
                    <a:pt x="34" y="84"/>
                    <a:pt x="53" y="81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71" y="77"/>
                    <a:pt x="93" y="72"/>
                    <a:pt x="108" y="66"/>
                  </a:cubicBezTo>
                  <a:cubicBezTo>
                    <a:pt x="108" y="66"/>
                    <a:pt x="108" y="66"/>
                    <a:pt x="108" y="66"/>
                  </a:cubicBezTo>
                  <a:cubicBezTo>
                    <a:pt x="118" y="62"/>
                    <a:pt x="124" y="57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2" y="50"/>
                    <a:pt x="115" y="46"/>
                    <a:pt x="105" y="44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95" y="41"/>
                    <a:pt x="83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46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6"/>
                    <a:pt x="20" y="35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3"/>
                    <a:pt x="21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76" y="32"/>
                    <a:pt x="106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16" y="43"/>
                    <a:pt x="124" y="46"/>
                    <a:pt x="127" y="52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7" y="53"/>
                    <a:pt x="127" y="54"/>
                    <a:pt x="127" y="55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7" y="61"/>
                    <a:pt x="119" y="65"/>
                    <a:pt x="109" y="7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99" y="74"/>
                    <a:pt x="86" y="77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51" y="86"/>
                    <a:pt x="29" y="89"/>
                    <a:pt x="22" y="90"/>
                  </a:cubicBezTo>
                  <a:cubicBezTo>
                    <a:pt x="22" y="90"/>
                    <a:pt x="22" y="90"/>
                    <a:pt x="22" y="90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32" y="122"/>
                    <a:pt x="51" y="119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103" y="105"/>
                    <a:pt x="137" y="94"/>
                    <a:pt x="159" y="81"/>
                  </a:cubicBezTo>
                  <a:cubicBezTo>
                    <a:pt x="159" y="81"/>
                    <a:pt x="159" y="81"/>
                    <a:pt x="159" y="81"/>
                  </a:cubicBezTo>
                  <a:cubicBezTo>
                    <a:pt x="174" y="72"/>
                    <a:pt x="183" y="62"/>
                    <a:pt x="183" y="51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183" y="51"/>
                    <a:pt x="183" y="51"/>
                    <a:pt x="183" y="50"/>
                  </a:cubicBezTo>
                  <a:cubicBezTo>
                    <a:pt x="183" y="50"/>
                    <a:pt x="183" y="50"/>
                    <a:pt x="183" y="50"/>
                  </a:cubicBezTo>
                  <a:cubicBezTo>
                    <a:pt x="183" y="40"/>
                    <a:pt x="172" y="31"/>
                    <a:pt x="155" y="24"/>
                  </a:cubicBezTo>
                  <a:cubicBezTo>
                    <a:pt x="155" y="24"/>
                    <a:pt x="155" y="24"/>
                    <a:pt x="155" y="24"/>
                  </a:cubicBezTo>
                  <a:cubicBezTo>
                    <a:pt x="138" y="18"/>
                    <a:pt x="115" y="13"/>
                    <a:pt x="92" y="10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47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03" y="0"/>
                    <a:pt x="156" y="21"/>
                  </a:cubicBezTo>
                  <a:cubicBezTo>
                    <a:pt x="156" y="21"/>
                    <a:pt x="156" y="21"/>
                    <a:pt x="156" y="21"/>
                  </a:cubicBezTo>
                  <a:cubicBezTo>
                    <a:pt x="174" y="27"/>
                    <a:pt x="186" y="37"/>
                    <a:pt x="187" y="50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7" y="50"/>
                    <a:pt x="187" y="51"/>
                    <a:pt x="187" y="51"/>
                  </a:cubicBezTo>
                  <a:cubicBezTo>
                    <a:pt x="187" y="51"/>
                    <a:pt x="187" y="51"/>
                    <a:pt x="187" y="51"/>
                  </a:cubicBezTo>
                  <a:cubicBezTo>
                    <a:pt x="187" y="64"/>
                    <a:pt x="176" y="75"/>
                    <a:pt x="161" y="84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46" y="94"/>
                    <a:pt x="126" y="102"/>
                    <a:pt x="105" y="10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65" y="121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3" y="128"/>
                    <a:pt x="23" y="127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826"/>
            <p:cNvSpPr/>
            <p:nvPr/>
          </p:nvSpPr>
          <p:spPr bwMode="auto">
            <a:xfrm rot="964014">
              <a:off x="9145572" y="1857877"/>
              <a:ext cx="48228" cy="195046"/>
            </a:xfrm>
            <a:custGeom>
              <a:avLst/>
              <a:gdLst>
                <a:gd name="T0" fmla="*/ 5 w 9"/>
                <a:gd name="T1" fmla="*/ 36 h 37"/>
                <a:gd name="T2" fmla="*/ 0 w 9"/>
                <a:gd name="T3" fmla="*/ 2 h 37"/>
                <a:gd name="T4" fmla="*/ 0 w 9"/>
                <a:gd name="T5" fmla="*/ 2 h 37"/>
                <a:gd name="T6" fmla="*/ 2 w 9"/>
                <a:gd name="T7" fmla="*/ 0 h 37"/>
                <a:gd name="T8" fmla="*/ 2 w 9"/>
                <a:gd name="T9" fmla="*/ 0 h 37"/>
                <a:gd name="T10" fmla="*/ 4 w 9"/>
                <a:gd name="T11" fmla="*/ 2 h 37"/>
                <a:gd name="T12" fmla="*/ 4 w 9"/>
                <a:gd name="T13" fmla="*/ 2 h 37"/>
                <a:gd name="T14" fmla="*/ 9 w 9"/>
                <a:gd name="T15" fmla="*/ 35 h 37"/>
                <a:gd name="T16" fmla="*/ 9 w 9"/>
                <a:gd name="T17" fmla="*/ 35 h 37"/>
                <a:gd name="T18" fmla="*/ 8 w 9"/>
                <a:gd name="T19" fmla="*/ 37 h 37"/>
                <a:gd name="T20" fmla="*/ 8 w 9"/>
                <a:gd name="T21" fmla="*/ 37 h 37"/>
                <a:gd name="T22" fmla="*/ 7 w 9"/>
                <a:gd name="T23" fmla="*/ 37 h 37"/>
                <a:gd name="T24" fmla="*/ 7 w 9"/>
                <a:gd name="T25" fmla="*/ 37 h 37"/>
                <a:gd name="T26" fmla="*/ 5 w 9"/>
                <a:gd name="T27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37">
                  <a:moveTo>
                    <a:pt x="5" y="36"/>
                  </a:moveTo>
                  <a:cubicBezTo>
                    <a:pt x="4" y="30"/>
                    <a:pt x="0" y="5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8" y="30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7"/>
                    <a:pt x="5" y="36"/>
                    <a:pt x="5" y="36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827"/>
            <p:cNvSpPr/>
            <p:nvPr/>
          </p:nvSpPr>
          <p:spPr bwMode="auto">
            <a:xfrm rot="964014">
              <a:off x="9019384" y="1878950"/>
              <a:ext cx="162222" cy="31387"/>
            </a:xfrm>
            <a:custGeom>
              <a:avLst/>
              <a:gdLst>
                <a:gd name="T0" fmla="*/ 0 w 31"/>
                <a:gd name="T1" fmla="*/ 4 h 6"/>
                <a:gd name="T2" fmla="*/ 2 w 31"/>
                <a:gd name="T3" fmla="*/ 2 h 6"/>
                <a:gd name="T4" fmla="*/ 2 w 31"/>
                <a:gd name="T5" fmla="*/ 2 h 6"/>
                <a:gd name="T6" fmla="*/ 29 w 31"/>
                <a:gd name="T7" fmla="*/ 0 h 6"/>
                <a:gd name="T8" fmla="*/ 31 w 31"/>
                <a:gd name="T9" fmla="*/ 2 h 6"/>
                <a:gd name="T10" fmla="*/ 31 w 31"/>
                <a:gd name="T11" fmla="*/ 2 h 6"/>
                <a:gd name="T12" fmla="*/ 29 w 31"/>
                <a:gd name="T13" fmla="*/ 4 h 6"/>
                <a:gd name="T14" fmla="*/ 29 w 31"/>
                <a:gd name="T15" fmla="*/ 4 h 6"/>
                <a:gd name="T16" fmla="*/ 3 w 31"/>
                <a:gd name="T17" fmla="*/ 6 h 6"/>
                <a:gd name="T18" fmla="*/ 2 w 31"/>
                <a:gd name="T19" fmla="*/ 6 h 6"/>
                <a:gd name="T20" fmla="*/ 2 w 31"/>
                <a:gd name="T21" fmla="*/ 6 h 6"/>
                <a:gd name="T22" fmla="*/ 0 w 31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6">
                  <a:moveTo>
                    <a:pt x="0" y="4"/>
                  </a:move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828"/>
            <p:cNvSpPr/>
            <p:nvPr/>
          </p:nvSpPr>
          <p:spPr bwMode="auto">
            <a:xfrm rot="964014">
              <a:off x="9009925" y="1929798"/>
              <a:ext cx="160030" cy="42596"/>
            </a:xfrm>
            <a:custGeom>
              <a:avLst/>
              <a:gdLst>
                <a:gd name="T0" fmla="*/ 0 w 31"/>
                <a:gd name="T1" fmla="*/ 6 h 8"/>
                <a:gd name="T2" fmla="*/ 2 w 31"/>
                <a:gd name="T3" fmla="*/ 4 h 8"/>
                <a:gd name="T4" fmla="*/ 2 w 31"/>
                <a:gd name="T5" fmla="*/ 4 h 8"/>
                <a:gd name="T6" fmla="*/ 28 w 31"/>
                <a:gd name="T7" fmla="*/ 1 h 8"/>
                <a:gd name="T8" fmla="*/ 31 w 31"/>
                <a:gd name="T9" fmla="*/ 2 h 8"/>
                <a:gd name="T10" fmla="*/ 31 w 31"/>
                <a:gd name="T11" fmla="*/ 2 h 8"/>
                <a:gd name="T12" fmla="*/ 29 w 31"/>
                <a:gd name="T13" fmla="*/ 4 h 8"/>
                <a:gd name="T14" fmla="*/ 29 w 31"/>
                <a:gd name="T15" fmla="*/ 4 h 8"/>
                <a:gd name="T16" fmla="*/ 3 w 31"/>
                <a:gd name="T17" fmla="*/ 8 h 8"/>
                <a:gd name="T18" fmla="*/ 2 w 31"/>
                <a:gd name="T19" fmla="*/ 8 h 8"/>
                <a:gd name="T20" fmla="*/ 2 w 31"/>
                <a:gd name="T21" fmla="*/ 8 h 8"/>
                <a:gd name="T22" fmla="*/ 0 w 31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8">
                  <a:moveTo>
                    <a:pt x="0" y="6"/>
                  </a:moveTo>
                  <a:cubicBezTo>
                    <a:pt x="0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829"/>
            <p:cNvSpPr/>
            <p:nvPr/>
          </p:nvSpPr>
          <p:spPr bwMode="auto">
            <a:xfrm rot="964014">
              <a:off x="9011021" y="1981441"/>
              <a:ext cx="160030" cy="42596"/>
            </a:xfrm>
            <a:custGeom>
              <a:avLst/>
              <a:gdLst>
                <a:gd name="T0" fmla="*/ 0 w 31"/>
                <a:gd name="T1" fmla="*/ 6 h 8"/>
                <a:gd name="T2" fmla="*/ 2 w 31"/>
                <a:gd name="T3" fmla="*/ 4 h 8"/>
                <a:gd name="T4" fmla="*/ 2 w 31"/>
                <a:gd name="T5" fmla="*/ 4 h 8"/>
                <a:gd name="T6" fmla="*/ 28 w 31"/>
                <a:gd name="T7" fmla="*/ 0 h 8"/>
                <a:gd name="T8" fmla="*/ 31 w 31"/>
                <a:gd name="T9" fmla="*/ 2 h 8"/>
                <a:gd name="T10" fmla="*/ 31 w 31"/>
                <a:gd name="T11" fmla="*/ 2 h 8"/>
                <a:gd name="T12" fmla="*/ 29 w 31"/>
                <a:gd name="T13" fmla="*/ 4 h 8"/>
                <a:gd name="T14" fmla="*/ 29 w 31"/>
                <a:gd name="T15" fmla="*/ 4 h 8"/>
                <a:gd name="T16" fmla="*/ 3 w 31"/>
                <a:gd name="T17" fmla="*/ 8 h 8"/>
                <a:gd name="T18" fmla="*/ 2 w 31"/>
                <a:gd name="T19" fmla="*/ 8 h 8"/>
                <a:gd name="T20" fmla="*/ 2 w 31"/>
                <a:gd name="T21" fmla="*/ 8 h 8"/>
                <a:gd name="T22" fmla="*/ 0 w 31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8">
                  <a:moveTo>
                    <a:pt x="0" y="6"/>
                  </a:moveTo>
                  <a:cubicBezTo>
                    <a:pt x="0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830"/>
            <p:cNvSpPr/>
            <p:nvPr/>
          </p:nvSpPr>
          <p:spPr bwMode="auto">
            <a:xfrm rot="964014">
              <a:off x="8828819" y="1822591"/>
              <a:ext cx="203874" cy="237642"/>
            </a:xfrm>
            <a:custGeom>
              <a:avLst/>
              <a:gdLst>
                <a:gd name="T0" fmla="*/ 17 w 39"/>
                <a:gd name="T1" fmla="*/ 41 h 45"/>
                <a:gd name="T2" fmla="*/ 17 w 39"/>
                <a:gd name="T3" fmla="*/ 41 h 45"/>
                <a:gd name="T4" fmla="*/ 12 w 39"/>
                <a:gd name="T5" fmla="*/ 42 h 45"/>
                <a:gd name="T6" fmla="*/ 7 w 39"/>
                <a:gd name="T7" fmla="*/ 40 h 45"/>
                <a:gd name="T8" fmla="*/ 6 w 39"/>
                <a:gd name="T9" fmla="*/ 37 h 45"/>
                <a:gd name="T10" fmla="*/ 7 w 39"/>
                <a:gd name="T11" fmla="*/ 35 h 45"/>
                <a:gd name="T12" fmla="*/ 1 w 39"/>
                <a:gd name="T13" fmla="*/ 32 h 45"/>
                <a:gd name="T14" fmla="*/ 0 w 39"/>
                <a:gd name="T15" fmla="*/ 29 h 45"/>
                <a:gd name="T16" fmla="*/ 3 w 39"/>
                <a:gd name="T17" fmla="*/ 25 h 45"/>
                <a:gd name="T18" fmla="*/ 5 w 39"/>
                <a:gd name="T19" fmla="*/ 23 h 45"/>
                <a:gd name="T20" fmla="*/ 1 w 39"/>
                <a:gd name="T21" fmla="*/ 20 h 45"/>
                <a:gd name="T22" fmla="*/ 1 w 39"/>
                <a:gd name="T23" fmla="*/ 18 h 45"/>
                <a:gd name="T24" fmla="*/ 5 w 39"/>
                <a:gd name="T25" fmla="*/ 14 h 45"/>
                <a:gd name="T26" fmla="*/ 12 w 39"/>
                <a:gd name="T27" fmla="*/ 12 h 45"/>
                <a:gd name="T28" fmla="*/ 18 w 39"/>
                <a:gd name="T29" fmla="*/ 11 h 45"/>
                <a:gd name="T30" fmla="*/ 15 w 39"/>
                <a:gd name="T31" fmla="*/ 4 h 45"/>
                <a:gd name="T32" fmla="*/ 17 w 39"/>
                <a:gd name="T33" fmla="*/ 1 h 45"/>
                <a:gd name="T34" fmla="*/ 20 w 39"/>
                <a:gd name="T35" fmla="*/ 0 h 45"/>
                <a:gd name="T36" fmla="*/ 34 w 39"/>
                <a:gd name="T37" fmla="*/ 3 h 45"/>
                <a:gd name="T38" fmla="*/ 35 w 39"/>
                <a:gd name="T39" fmla="*/ 6 h 45"/>
                <a:gd name="T40" fmla="*/ 32 w 39"/>
                <a:gd name="T41" fmla="*/ 7 h 45"/>
                <a:gd name="T42" fmla="*/ 28 w 39"/>
                <a:gd name="T43" fmla="*/ 5 h 45"/>
                <a:gd name="T44" fmla="*/ 20 w 39"/>
                <a:gd name="T45" fmla="*/ 4 h 45"/>
                <a:gd name="T46" fmla="*/ 19 w 39"/>
                <a:gd name="T47" fmla="*/ 4 h 45"/>
                <a:gd name="T48" fmla="*/ 21 w 39"/>
                <a:gd name="T49" fmla="*/ 8 h 45"/>
                <a:gd name="T50" fmla="*/ 23 w 39"/>
                <a:gd name="T51" fmla="*/ 10 h 45"/>
                <a:gd name="T52" fmla="*/ 24 w 39"/>
                <a:gd name="T53" fmla="*/ 12 h 45"/>
                <a:gd name="T54" fmla="*/ 23 w 39"/>
                <a:gd name="T55" fmla="*/ 14 h 45"/>
                <a:gd name="T56" fmla="*/ 14 w 39"/>
                <a:gd name="T57" fmla="*/ 15 h 45"/>
                <a:gd name="T58" fmla="*/ 5 w 39"/>
                <a:gd name="T59" fmla="*/ 18 h 45"/>
                <a:gd name="T60" fmla="*/ 12 w 39"/>
                <a:gd name="T61" fmla="*/ 20 h 45"/>
                <a:gd name="T62" fmla="*/ 15 w 39"/>
                <a:gd name="T63" fmla="*/ 20 h 45"/>
                <a:gd name="T64" fmla="*/ 18 w 39"/>
                <a:gd name="T65" fmla="*/ 22 h 45"/>
                <a:gd name="T66" fmla="*/ 16 w 39"/>
                <a:gd name="T67" fmla="*/ 24 h 45"/>
                <a:gd name="T68" fmla="*/ 11 w 39"/>
                <a:gd name="T69" fmla="*/ 26 h 45"/>
                <a:gd name="T70" fmla="*/ 4 w 39"/>
                <a:gd name="T71" fmla="*/ 29 h 45"/>
                <a:gd name="T72" fmla="*/ 4 w 39"/>
                <a:gd name="T73" fmla="*/ 29 h 45"/>
                <a:gd name="T74" fmla="*/ 4 w 39"/>
                <a:gd name="T75" fmla="*/ 29 h 45"/>
                <a:gd name="T76" fmla="*/ 8 w 39"/>
                <a:gd name="T77" fmla="*/ 31 h 45"/>
                <a:gd name="T78" fmla="*/ 15 w 39"/>
                <a:gd name="T79" fmla="*/ 29 h 45"/>
                <a:gd name="T80" fmla="*/ 17 w 39"/>
                <a:gd name="T81" fmla="*/ 29 h 45"/>
                <a:gd name="T82" fmla="*/ 20 w 39"/>
                <a:gd name="T83" fmla="*/ 30 h 45"/>
                <a:gd name="T84" fmla="*/ 18 w 39"/>
                <a:gd name="T85" fmla="*/ 33 h 45"/>
                <a:gd name="T86" fmla="*/ 16 w 39"/>
                <a:gd name="T87" fmla="*/ 33 h 45"/>
                <a:gd name="T88" fmla="*/ 15 w 39"/>
                <a:gd name="T89" fmla="*/ 34 h 45"/>
                <a:gd name="T90" fmla="*/ 10 w 39"/>
                <a:gd name="T91" fmla="*/ 37 h 45"/>
                <a:gd name="T92" fmla="*/ 10 w 39"/>
                <a:gd name="T93" fmla="*/ 37 h 45"/>
                <a:gd name="T94" fmla="*/ 10 w 39"/>
                <a:gd name="T95" fmla="*/ 37 h 45"/>
                <a:gd name="T96" fmla="*/ 12 w 39"/>
                <a:gd name="T97" fmla="*/ 38 h 45"/>
                <a:gd name="T98" fmla="*/ 19 w 39"/>
                <a:gd name="T99" fmla="*/ 36 h 45"/>
                <a:gd name="T100" fmla="*/ 22 w 39"/>
                <a:gd name="T101" fmla="*/ 34 h 45"/>
                <a:gd name="T102" fmla="*/ 25 w 39"/>
                <a:gd name="T103" fmla="*/ 35 h 45"/>
                <a:gd name="T104" fmla="*/ 24 w 39"/>
                <a:gd name="T105" fmla="*/ 38 h 45"/>
                <a:gd name="T106" fmla="*/ 21 w 39"/>
                <a:gd name="T107" fmla="*/ 41 h 45"/>
                <a:gd name="T108" fmla="*/ 21 w 39"/>
                <a:gd name="T109" fmla="*/ 41 h 45"/>
                <a:gd name="T110" fmla="*/ 22 w 39"/>
                <a:gd name="T111" fmla="*/ 41 h 45"/>
                <a:gd name="T112" fmla="*/ 22 w 39"/>
                <a:gd name="T113" fmla="*/ 41 h 45"/>
                <a:gd name="T114" fmla="*/ 31 w 39"/>
                <a:gd name="T115" fmla="*/ 37 h 45"/>
                <a:gd name="T116" fmla="*/ 35 w 39"/>
                <a:gd name="T117" fmla="*/ 31 h 45"/>
                <a:gd name="T118" fmla="*/ 38 w 39"/>
                <a:gd name="T119" fmla="*/ 31 h 45"/>
                <a:gd name="T120" fmla="*/ 38 w 39"/>
                <a:gd name="T121" fmla="*/ 34 h 45"/>
                <a:gd name="T122" fmla="*/ 22 w 39"/>
                <a:gd name="T123" fmla="*/ 45 h 45"/>
                <a:gd name="T124" fmla="*/ 22 w 39"/>
                <a:gd name="T12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" h="45">
                  <a:moveTo>
                    <a:pt x="21" y="45"/>
                  </a:moveTo>
                  <a:cubicBezTo>
                    <a:pt x="19" y="45"/>
                    <a:pt x="17" y="43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6" y="41"/>
                    <a:pt x="14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1" y="42"/>
                    <a:pt x="9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6" y="38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6"/>
                    <a:pt x="6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4" y="34"/>
                    <a:pt x="2" y="34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4"/>
                    <a:pt x="5" y="24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2" y="22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6"/>
                    <a:pt x="3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6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9"/>
                    <a:pt x="15" y="7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5" y="0"/>
                    <a:pt x="33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5" y="3"/>
                    <a:pt x="35" y="5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7"/>
                    <a:pt x="33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0" y="6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5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6"/>
                    <a:pt x="20" y="7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1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18" y="14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0" y="16"/>
                    <a:pt x="6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20"/>
                    <a:pt x="9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20"/>
                    <a:pt x="18" y="21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3"/>
                    <a:pt x="17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4" y="25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8" y="27"/>
                    <a:pt x="4" y="28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6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0" y="31"/>
                    <a:pt x="13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8"/>
                    <a:pt x="19" y="29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1"/>
                    <a:pt x="19" y="32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5"/>
                    <a:pt x="10" y="36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1" y="37"/>
                    <a:pt x="11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8"/>
                    <a:pt x="17" y="37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21" y="35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6"/>
                    <a:pt x="25" y="37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2" y="39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4" y="42"/>
                    <a:pt x="28" y="39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3" y="34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6" y="31"/>
                    <a:pt x="37" y="30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9" y="32"/>
                    <a:pt x="39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0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1" y="45"/>
                    <a:pt x="21" y="45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831"/>
            <p:cNvSpPr/>
            <p:nvPr/>
          </p:nvSpPr>
          <p:spPr bwMode="auto">
            <a:xfrm rot="964014">
              <a:off x="9077831" y="1242919"/>
              <a:ext cx="232372" cy="242127"/>
            </a:xfrm>
            <a:custGeom>
              <a:avLst/>
              <a:gdLst>
                <a:gd name="T0" fmla="*/ 0 w 45"/>
                <a:gd name="T1" fmla="*/ 28 h 46"/>
                <a:gd name="T2" fmla="*/ 27 w 45"/>
                <a:gd name="T3" fmla="*/ 12 h 46"/>
                <a:gd name="T4" fmla="*/ 20 w 45"/>
                <a:gd name="T5" fmla="*/ 46 h 46"/>
                <a:gd name="T6" fmla="*/ 6 w 45"/>
                <a:gd name="T7" fmla="*/ 42 h 46"/>
                <a:gd name="T8" fmla="*/ 0 w 45"/>
                <a:gd name="T9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6">
                  <a:moveTo>
                    <a:pt x="0" y="28"/>
                  </a:moveTo>
                  <a:cubicBezTo>
                    <a:pt x="0" y="28"/>
                    <a:pt x="9" y="0"/>
                    <a:pt x="27" y="12"/>
                  </a:cubicBezTo>
                  <a:cubicBezTo>
                    <a:pt x="45" y="24"/>
                    <a:pt x="37" y="41"/>
                    <a:pt x="20" y="46"/>
                  </a:cubicBezTo>
                  <a:cubicBezTo>
                    <a:pt x="6" y="42"/>
                    <a:pt x="6" y="42"/>
                    <a:pt x="6" y="42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832"/>
            <p:cNvSpPr/>
            <p:nvPr/>
          </p:nvSpPr>
          <p:spPr bwMode="auto">
            <a:xfrm rot="964014">
              <a:off x="9122123" y="1302351"/>
              <a:ext cx="118378" cy="132273"/>
            </a:xfrm>
            <a:custGeom>
              <a:avLst/>
              <a:gdLst>
                <a:gd name="T0" fmla="*/ 1 w 23"/>
                <a:gd name="T1" fmla="*/ 24 h 25"/>
                <a:gd name="T2" fmla="*/ 1 w 23"/>
                <a:gd name="T3" fmla="*/ 22 h 25"/>
                <a:gd name="T4" fmla="*/ 1 w 23"/>
                <a:gd name="T5" fmla="*/ 22 h 25"/>
                <a:gd name="T6" fmla="*/ 19 w 23"/>
                <a:gd name="T7" fmla="*/ 1 h 25"/>
                <a:gd name="T8" fmla="*/ 22 w 23"/>
                <a:gd name="T9" fmla="*/ 1 h 25"/>
                <a:gd name="T10" fmla="*/ 22 w 23"/>
                <a:gd name="T11" fmla="*/ 1 h 25"/>
                <a:gd name="T12" fmla="*/ 22 w 23"/>
                <a:gd name="T13" fmla="*/ 4 h 25"/>
                <a:gd name="T14" fmla="*/ 22 w 23"/>
                <a:gd name="T15" fmla="*/ 4 h 25"/>
                <a:gd name="T16" fmla="*/ 4 w 23"/>
                <a:gd name="T17" fmla="*/ 24 h 25"/>
                <a:gd name="T18" fmla="*/ 2 w 23"/>
                <a:gd name="T19" fmla="*/ 25 h 25"/>
                <a:gd name="T20" fmla="*/ 2 w 23"/>
                <a:gd name="T21" fmla="*/ 25 h 25"/>
                <a:gd name="T22" fmla="*/ 1 w 23"/>
                <a:gd name="T2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5">
                  <a:moveTo>
                    <a:pt x="1" y="24"/>
                  </a:moveTo>
                  <a:cubicBezTo>
                    <a:pt x="0" y="24"/>
                    <a:pt x="0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2"/>
                    <a:pt x="23" y="3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5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1" y="25"/>
                    <a:pt x="1" y="24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833"/>
            <p:cNvSpPr>
              <a:spLocks noEditPoints="1"/>
            </p:cNvSpPr>
            <p:nvPr/>
          </p:nvSpPr>
          <p:spPr bwMode="auto">
            <a:xfrm rot="964014">
              <a:off x="9061168" y="1272105"/>
              <a:ext cx="212644" cy="217466"/>
            </a:xfrm>
            <a:custGeom>
              <a:avLst/>
              <a:gdLst>
                <a:gd name="T0" fmla="*/ 7 w 41"/>
                <a:gd name="T1" fmla="*/ 37 h 41"/>
                <a:gd name="T2" fmla="*/ 6 w 41"/>
                <a:gd name="T3" fmla="*/ 36 h 41"/>
                <a:gd name="T4" fmla="*/ 6 w 41"/>
                <a:gd name="T5" fmla="*/ 36 h 41"/>
                <a:gd name="T6" fmla="*/ 0 w 41"/>
                <a:gd name="T7" fmla="*/ 22 h 41"/>
                <a:gd name="T8" fmla="*/ 2 w 41"/>
                <a:gd name="T9" fmla="*/ 21 h 41"/>
                <a:gd name="T10" fmla="*/ 4 w 41"/>
                <a:gd name="T11" fmla="*/ 22 h 41"/>
                <a:gd name="T12" fmla="*/ 2 w 41"/>
                <a:gd name="T13" fmla="*/ 21 h 41"/>
                <a:gd name="T14" fmla="*/ 0 w 41"/>
                <a:gd name="T15" fmla="*/ 22 h 41"/>
                <a:gd name="T16" fmla="*/ 0 w 41"/>
                <a:gd name="T17" fmla="*/ 20 h 41"/>
                <a:gd name="T18" fmla="*/ 0 w 41"/>
                <a:gd name="T19" fmla="*/ 20 h 41"/>
                <a:gd name="T20" fmla="*/ 21 w 41"/>
                <a:gd name="T21" fmla="*/ 0 h 41"/>
                <a:gd name="T22" fmla="*/ 21 w 41"/>
                <a:gd name="T23" fmla="*/ 0 h 41"/>
                <a:gd name="T24" fmla="*/ 30 w 41"/>
                <a:gd name="T25" fmla="*/ 3 h 41"/>
                <a:gd name="T26" fmla="*/ 30 w 41"/>
                <a:gd name="T27" fmla="*/ 3 h 41"/>
                <a:gd name="T28" fmla="*/ 41 w 41"/>
                <a:gd name="T29" fmla="*/ 20 h 41"/>
                <a:gd name="T30" fmla="*/ 41 w 41"/>
                <a:gd name="T31" fmla="*/ 20 h 41"/>
                <a:gd name="T32" fmla="*/ 23 w 41"/>
                <a:gd name="T33" fmla="*/ 41 h 41"/>
                <a:gd name="T34" fmla="*/ 23 w 41"/>
                <a:gd name="T35" fmla="*/ 41 h 41"/>
                <a:gd name="T36" fmla="*/ 22 w 41"/>
                <a:gd name="T37" fmla="*/ 41 h 41"/>
                <a:gd name="T38" fmla="*/ 7 w 41"/>
                <a:gd name="T39" fmla="*/ 37 h 41"/>
                <a:gd name="T40" fmla="*/ 9 w 41"/>
                <a:gd name="T41" fmla="*/ 34 h 41"/>
                <a:gd name="T42" fmla="*/ 22 w 41"/>
                <a:gd name="T43" fmla="*/ 37 h 41"/>
                <a:gd name="T44" fmla="*/ 37 w 41"/>
                <a:gd name="T45" fmla="*/ 20 h 41"/>
                <a:gd name="T46" fmla="*/ 37 w 41"/>
                <a:gd name="T47" fmla="*/ 20 h 41"/>
                <a:gd name="T48" fmla="*/ 28 w 41"/>
                <a:gd name="T49" fmla="*/ 7 h 41"/>
                <a:gd name="T50" fmla="*/ 28 w 41"/>
                <a:gd name="T51" fmla="*/ 7 h 41"/>
                <a:gd name="T52" fmla="*/ 21 w 41"/>
                <a:gd name="T53" fmla="*/ 4 h 41"/>
                <a:gd name="T54" fmla="*/ 21 w 41"/>
                <a:gd name="T55" fmla="*/ 4 h 41"/>
                <a:gd name="T56" fmla="*/ 8 w 41"/>
                <a:gd name="T57" fmla="*/ 13 h 41"/>
                <a:gd name="T58" fmla="*/ 8 w 41"/>
                <a:gd name="T59" fmla="*/ 13 h 41"/>
                <a:gd name="T60" fmla="*/ 4 w 41"/>
                <a:gd name="T61" fmla="*/ 21 h 41"/>
                <a:gd name="T62" fmla="*/ 4 w 41"/>
                <a:gd name="T63" fmla="*/ 21 h 41"/>
                <a:gd name="T64" fmla="*/ 9 w 41"/>
                <a:gd name="T65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41">
                  <a:moveTo>
                    <a:pt x="7" y="37"/>
                  </a:moveTo>
                  <a:cubicBezTo>
                    <a:pt x="7" y="37"/>
                    <a:pt x="6" y="37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6" y="1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0"/>
                    <a:pt x="27" y="1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8" y="8"/>
                    <a:pt x="41" y="14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30"/>
                    <a:pt x="33" y="38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7" y="37"/>
                    <a:pt x="7" y="37"/>
                    <a:pt x="7" y="37"/>
                  </a:cubicBezTo>
                  <a:close/>
                  <a:moveTo>
                    <a:pt x="9" y="34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31" y="34"/>
                    <a:pt x="37" y="27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6"/>
                    <a:pt x="35" y="11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5" y="5"/>
                    <a:pt x="23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6" y="4"/>
                    <a:pt x="11" y="8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6"/>
                    <a:pt x="5" y="19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9" y="34"/>
                    <a:pt x="9" y="34"/>
                    <a:pt x="9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834"/>
            <p:cNvSpPr/>
            <p:nvPr/>
          </p:nvSpPr>
          <p:spPr bwMode="auto">
            <a:xfrm rot="964014">
              <a:off x="8887154" y="1150049"/>
              <a:ext cx="247718" cy="217466"/>
            </a:xfrm>
            <a:custGeom>
              <a:avLst/>
              <a:gdLst>
                <a:gd name="T0" fmla="*/ 13 w 48"/>
                <a:gd name="T1" fmla="*/ 35 h 41"/>
                <a:gd name="T2" fmla="*/ 21 w 48"/>
                <a:gd name="T3" fmla="*/ 5 h 41"/>
                <a:gd name="T4" fmla="*/ 40 w 48"/>
                <a:gd name="T5" fmla="*/ 34 h 41"/>
                <a:gd name="T6" fmla="*/ 27 w 48"/>
                <a:gd name="T7" fmla="*/ 41 h 41"/>
                <a:gd name="T8" fmla="*/ 13 w 48"/>
                <a:gd name="T9" fmla="*/ 3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1">
                  <a:moveTo>
                    <a:pt x="13" y="35"/>
                  </a:moveTo>
                  <a:cubicBezTo>
                    <a:pt x="13" y="35"/>
                    <a:pt x="0" y="9"/>
                    <a:pt x="21" y="5"/>
                  </a:cubicBezTo>
                  <a:cubicBezTo>
                    <a:pt x="42" y="0"/>
                    <a:pt x="48" y="18"/>
                    <a:pt x="40" y="34"/>
                  </a:cubicBezTo>
                  <a:cubicBezTo>
                    <a:pt x="27" y="41"/>
                    <a:pt x="27" y="41"/>
                    <a:pt x="27" y="41"/>
                  </a:cubicBezTo>
                  <a:lnTo>
                    <a:pt x="13" y="3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835"/>
            <p:cNvSpPr/>
            <p:nvPr/>
          </p:nvSpPr>
          <p:spPr bwMode="auto">
            <a:xfrm rot="964014">
              <a:off x="9004037" y="1167696"/>
              <a:ext cx="30690" cy="163660"/>
            </a:xfrm>
            <a:custGeom>
              <a:avLst/>
              <a:gdLst>
                <a:gd name="T0" fmla="*/ 2 w 6"/>
                <a:gd name="T1" fmla="*/ 29 h 31"/>
                <a:gd name="T2" fmla="*/ 1 w 6"/>
                <a:gd name="T3" fmla="*/ 2 h 31"/>
                <a:gd name="T4" fmla="*/ 2 w 6"/>
                <a:gd name="T5" fmla="*/ 0 h 31"/>
                <a:gd name="T6" fmla="*/ 2 w 6"/>
                <a:gd name="T7" fmla="*/ 0 h 31"/>
                <a:gd name="T8" fmla="*/ 5 w 6"/>
                <a:gd name="T9" fmla="*/ 1 h 31"/>
                <a:gd name="T10" fmla="*/ 5 w 6"/>
                <a:gd name="T11" fmla="*/ 1 h 31"/>
                <a:gd name="T12" fmla="*/ 6 w 6"/>
                <a:gd name="T13" fmla="*/ 29 h 31"/>
                <a:gd name="T14" fmla="*/ 4 w 6"/>
                <a:gd name="T15" fmla="*/ 31 h 31"/>
                <a:gd name="T16" fmla="*/ 4 w 6"/>
                <a:gd name="T17" fmla="*/ 31 h 31"/>
                <a:gd name="T18" fmla="*/ 4 w 6"/>
                <a:gd name="T19" fmla="*/ 31 h 31"/>
                <a:gd name="T20" fmla="*/ 4 w 6"/>
                <a:gd name="T21" fmla="*/ 31 h 31"/>
                <a:gd name="T22" fmla="*/ 2 w 6"/>
                <a:gd name="T2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31">
                  <a:moveTo>
                    <a:pt x="2" y="29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5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" y="31"/>
                    <a:pt x="2" y="30"/>
                    <a:pt x="2" y="29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836"/>
            <p:cNvSpPr>
              <a:spLocks noEditPoints="1"/>
            </p:cNvSpPr>
            <p:nvPr/>
          </p:nvSpPr>
          <p:spPr bwMode="auto">
            <a:xfrm rot="964014">
              <a:off x="8918743" y="1163551"/>
              <a:ext cx="197298" cy="217466"/>
            </a:xfrm>
            <a:custGeom>
              <a:avLst/>
              <a:gdLst>
                <a:gd name="T0" fmla="*/ 19 w 38"/>
                <a:gd name="T1" fmla="*/ 41 h 41"/>
                <a:gd name="T2" fmla="*/ 5 w 38"/>
                <a:gd name="T3" fmla="*/ 35 h 41"/>
                <a:gd name="T4" fmla="*/ 6 w 38"/>
                <a:gd name="T5" fmla="*/ 33 h 41"/>
                <a:gd name="T6" fmla="*/ 8 w 38"/>
                <a:gd name="T7" fmla="*/ 32 h 41"/>
                <a:gd name="T8" fmla="*/ 6 w 38"/>
                <a:gd name="T9" fmla="*/ 33 h 41"/>
                <a:gd name="T10" fmla="*/ 5 w 38"/>
                <a:gd name="T11" fmla="*/ 35 h 41"/>
                <a:gd name="T12" fmla="*/ 4 w 38"/>
                <a:gd name="T13" fmla="*/ 34 h 41"/>
                <a:gd name="T14" fmla="*/ 4 w 38"/>
                <a:gd name="T15" fmla="*/ 34 h 41"/>
                <a:gd name="T16" fmla="*/ 0 w 38"/>
                <a:gd name="T17" fmla="*/ 17 h 41"/>
                <a:gd name="T18" fmla="*/ 0 w 38"/>
                <a:gd name="T19" fmla="*/ 17 h 41"/>
                <a:gd name="T20" fmla="*/ 13 w 38"/>
                <a:gd name="T21" fmla="*/ 1 h 41"/>
                <a:gd name="T22" fmla="*/ 13 w 38"/>
                <a:gd name="T23" fmla="*/ 1 h 41"/>
                <a:gd name="T24" fmla="*/ 20 w 38"/>
                <a:gd name="T25" fmla="*/ 0 h 41"/>
                <a:gd name="T26" fmla="*/ 20 w 38"/>
                <a:gd name="T27" fmla="*/ 0 h 41"/>
                <a:gd name="T28" fmla="*/ 34 w 38"/>
                <a:gd name="T29" fmla="*/ 5 h 41"/>
                <a:gd name="T30" fmla="*/ 34 w 38"/>
                <a:gd name="T31" fmla="*/ 5 h 41"/>
                <a:gd name="T32" fmla="*/ 38 w 38"/>
                <a:gd name="T33" fmla="*/ 18 h 41"/>
                <a:gd name="T34" fmla="*/ 38 w 38"/>
                <a:gd name="T35" fmla="*/ 18 h 41"/>
                <a:gd name="T36" fmla="*/ 34 w 38"/>
                <a:gd name="T37" fmla="*/ 33 h 41"/>
                <a:gd name="T38" fmla="*/ 34 w 38"/>
                <a:gd name="T39" fmla="*/ 33 h 41"/>
                <a:gd name="T40" fmla="*/ 34 w 38"/>
                <a:gd name="T41" fmla="*/ 33 h 41"/>
                <a:gd name="T42" fmla="*/ 21 w 38"/>
                <a:gd name="T43" fmla="*/ 41 h 41"/>
                <a:gd name="T44" fmla="*/ 20 w 38"/>
                <a:gd name="T45" fmla="*/ 41 h 41"/>
                <a:gd name="T46" fmla="*/ 20 w 38"/>
                <a:gd name="T47" fmla="*/ 41 h 41"/>
                <a:gd name="T48" fmla="*/ 19 w 38"/>
                <a:gd name="T49" fmla="*/ 41 h 41"/>
                <a:gd name="T50" fmla="*/ 20 w 38"/>
                <a:gd name="T51" fmla="*/ 37 h 41"/>
                <a:gd name="T52" fmla="*/ 31 w 38"/>
                <a:gd name="T53" fmla="*/ 30 h 41"/>
                <a:gd name="T54" fmla="*/ 34 w 38"/>
                <a:gd name="T55" fmla="*/ 18 h 41"/>
                <a:gd name="T56" fmla="*/ 34 w 38"/>
                <a:gd name="T57" fmla="*/ 18 h 41"/>
                <a:gd name="T58" fmla="*/ 20 w 38"/>
                <a:gd name="T59" fmla="*/ 4 h 41"/>
                <a:gd name="T60" fmla="*/ 20 w 38"/>
                <a:gd name="T61" fmla="*/ 4 h 41"/>
                <a:gd name="T62" fmla="*/ 14 w 38"/>
                <a:gd name="T63" fmla="*/ 5 h 41"/>
                <a:gd name="T64" fmla="*/ 14 w 38"/>
                <a:gd name="T65" fmla="*/ 5 h 41"/>
                <a:gd name="T66" fmla="*/ 4 w 38"/>
                <a:gd name="T67" fmla="*/ 17 h 41"/>
                <a:gd name="T68" fmla="*/ 4 w 38"/>
                <a:gd name="T69" fmla="*/ 17 h 41"/>
                <a:gd name="T70" fmla="*/ 7 w 38"/>
                <a:gd name="T71" fmla="*/ 32 h 41"/>
                <a:gd name="T72" fmla="*/ 7 w 38"/>
                <a:gd name="T73" fmla="*/ 32 h 41"/>
                <a:gd name="T74" fmla="*/ 20 w 38"/>
                <a:gd name="T75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41">
                  <a:moveTo>
                    <a:pt x="19" y="41"/>
                  </a:moveTo>
                  <a:cubicBezTo>
                    <a:pt x="5" y="35"/>
                    <a:pt x="5" y="35"/>
                    <a:pt x="5" y="35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0" y="2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0"/>
                    <a:pt x="3" y="3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6" y="0"/>
                    <a:pt x="18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6" y="0"/>
                    <a:pt x="30" y="2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7" y="9"/>
                    <a:pt x="38" y="13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23"/>
                    <a:pt x="37" y="28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19" y="41"/>
                  </a:cubicBezTo>
                  <a:close/>
                  <a:moveTo>
                    <a:pt x="20" y="37"/>
                  </a:moveTo>
                  <a:cubicBezTo>
                    <a:pt x="31" y="30"/>
                    <a:pt x="31" y="30"/>
                    <a:pt x="31" y="30"/>
                  </a:cubicBezTo>
                  <a:cubicBezTo>
                    <a:pt x="33" y="26"/>
                    <a:pt x="34" y="22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0"/>
                    <a:pt x="3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4"/>
                    <a:pt x="16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6" y="6"/>
                    <a:pt x="4" y="11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23"/>
                    <a:pt x="6" y="30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20" y="37"/>
                    <a:pt x="20" y="37"/>
                    <a:pt x="20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837"/>
            <p:cNvSpPr/>
            <p:nvPr/>
          </p:nvSpPr>
          <p:spPr bwMode="auto">
            <a:xfrm rot="964014">
              <a:off x="8694798" y="1149789"/>
              <a:ext cx="238949" cy="237642"/>
            </a:xfrm>
            <a:custGeom>
              <a:avLst/>
              <a:gdLst>
                <a:gd name="T0" fmla="*/ 28 w 46"/>
                <a:gd name="T1" fmla="*/ 45 h 45"/>
                <a:gd name="T2" fmla="*/ 12 w 46"/>
                <a:gd name="T3" fmla="*/ 18 h 45"/>
                <a:gd name="T4" fmla="*/ 46 w 46"/>
                <a:gd name="T5" fmla="*/ 25 h 45"/>
                <a:gd name="T6" fmla="*/ 42 w 46"/>
                <a:gd name="T7" fmla="*/ 39 h 45"/>
                <a:gd name="T8" fmla="*/ 28 w 46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5">
                  <a:moveTo>
                    <a:pt x="28" y="45"/>
                  </a:moveTo>
                  <a:cubicBezTo>
                    <a:pt x="28" y="45"/>
                    <a:pt x="0" y="36"/>
                    <a:pt x="12" y="18"/>
                  </a:cubicBezTo>
                  <a:cubicBezTo>
                    <a:pt x="24" y="0"/>
                    <a:pt x="41" y="8"/>
                    <a:pt x="46" y="25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28" y="4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838"/>
            <p:cNvSpPr/>
            <p:nvPr/>
          </p:nvSpPr>
          <p:spPr bwMode="auto">
            <a:xfrm rot="964014">
              <a:off x="8753130" y="1218472"/>
              <a:ext cx="129340" cy="123305"/>
            </a:xfrm>
            <a:custGeom>
              <a:avLst/>
              <a:gdLst>
                <a:gd name="T0" fmla="*/ 22 w 25"/>
                <a:gd name="T1" fmla="*/ 23 h 23"/>
                <a:gd name="T2" fmla="*/ 1 w 25"/>
                <a:gd name="T3" fmla="*/ 4 h 23"/>
                <a:gd name="T4" fmla="*/ 1 w 25"/>
                <a:gd name="T5" fmla="*/ 1 h 23"/>
                <a:gd name="T6" fmla="*/ 1 w 25"/>
                <a:gd name="T7" fmla="*/ 1 h 23"/>
                <a:gd name="T8" fmla="*/ 4 w 25"/>
                <a:gd name="T9" fmla="*/ 1 h 23"/>
                <a:gd name="T10" fmla="*/ 4 w 25"/>
                <a:gd name="T11" fmla="*/ 1 h 23"/>
                <a:gd name="T12" fmla="*/ 24 w 25"/>
                <a:gd name="T13" fmla="*/ 20 h 23"/>
                <a:gd name="T14" fmla="*/ 24 w 25"/>
                <a:gd name="T15" fmla="*/ 22 h 23"/>
                <a:gd name="T16" fmla="*/ 24 w 25"/>
                <a:gd name="T17" fmla="*/ 22 h 23"/>
                <a:gd name="T18" fmla="*/ 23 w 25"/>
                <a:gd name="T19" fmla="*/ 23 h 23"/>
                <a:gd name="T20" fmla="*/ 23 w 25"/>
                <a:gd name="T21" fmla="*/ 23 h 23"/>
                <a:gd name="T22" fmla="*/ 22 w 25"/>
                <a:gd name="T2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3">
                  <a:moveTo>
                    <a:pt x="22" y="2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20"/>
                    <a:pt x="25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4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2" y="23"/>
                    <a:pt x="22" y="23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839"/>
            <p:cNvSpPr>
              <a:spLocks noEditPoints="1"/>
            </p:cNvSpPr>
            <p:nvPr/>
          </p:nvSpPr>
          <p:spPr bwMode="auto">
            <a:xfrm rot="964014">
              <a:off x="8723121" y="1186411"/>
              <a:ext cx="212644" cy="217466"/>
            </a:xfrm>
            <a:custGeom>
              <a:avLst/>
              <a:gdLst>
                <a:gd name="T0" fmla="*/ 20 w 41"/>
                <a:gd name="T1" fmla="*/ 41 h 41"/>
                <a:gd name="T2" fmla="*/ 0 w 41"/>
                <a:gd name="T3" fmla="*/ 21 h 41"/>
                <a:gd name="T4" fmla="*/ 0 w 41"/>
                <a:gd name="T5" fmla="*/ 21 h 41"/>
                <a:gd name="T6" fmla="*/ 3 w 41"/>
                <a:gd name="T7" fmla="*/ 11 h 41"/>
                <a:gd name="T8" fmla="*/ 3 w 41"/>
                <a:gd name="T9" fmla="*/ 11 h 41"/>
                <a:gd name="T10" fmla="*/ 20 w 41"/>
                <a:gd name="T11" fmla="*/ 0 h 41"/>
                <a:gd name="T12" fmla="*/ 20 w 41"/>
                <a:gd name="T13" fmla="*/ 0 h 41"/>
                <a:gd name="T14" fmla="*/ 41 w 41"/>
                <a:gd name="T15" fmla="*/ 19 h 41"/>
                <a:gd name="T16" fmla="*/ 41 w 41"/>
                <a:gd name="T17" fmla="*/ 19 h 41"/>
                <a:gd name="T18" fmla="*/ 41 w 41"/>
                <a:gd name="T19" fmla="*/ 20 h 41"/>
                <a:gd name="T20" fmla="*/ 37 w 41"/>
                <a:gd name="T21" fmla="*/ 34 h 41"/>
                <a:gd name="T22" fmla="*/ 36 w 41"/>
                <a:gd name="T23" fmla="*/ 35 h 41"/>
                <a:gd name="T24" fmla="*/ 36 w 41"/>
                <a:gd name="T25" fmla="*/ 35 h 41"/>
                <a:gd name="T26" fmla="*/ 22 w 41"/>
                <a:gd name="T27" fmla="*/ 41 h 41"/>
                <a:gd name="T28" fmla="*/ 21 w 41"/>
                <a:gd name="T29" fmla="*/ 41 h 41"/>
                <a:gd name="T30" fmla="*/ 21 w 41"/>
                <a:gd name="T31" fmla="*/ 41 h 41"/>
                <a:gd name="T32" fmla="*/ 20 w 41"/>
                <a:gd name="T33" fmla="*/ 41 h 41"/>
                <a:gd name="T34" fmla="*/ 21 w 41"/>
                <a:gd name="T35" fmla="*/ 39 h 41"/>
                <a:gd name="T36" fmla="*/ 22 w 41"/>
                <a:gd name="T37" fmla="*/ 37 h 41"/>
                <a:gd name="T38" fmla="*/ 21 w 41"/>
                <a:gd name="T39" fmla="*/ 39 h 41"/>
                <a:gd name="T40" fmla="*/ 20 w 41"/>
                <a:gd name="T41" fmla="*/ 4 h 41"/>
                <a:gd name="T42" fmla="*/ 7 w 41"/>
                <a:gd name="T43" fmla="*/ 13 h 41"/>
                <a:gd name="T44" fmla="*/ 7 w 41"/>
                <a:gd name="T45" fmla="*/ 13 h 41"/>
                <a:gd name="T46" fmla="*/ 4 w 41"/>
                <a:gd name="T47" fmla="*/ 21 h 41"/>
                <a:gd name="T48" fmla="*/ 4 w 41"/>
                <a:gd name="T49" fmla="*/ 21 h 41"/>
                <a:gd name="T50" fmla="*/ 13 w 41"/>
                <a:gd name="T51" fmla="*/ 33 h 41"/>
                <a:gd name="T52" fmla="*/ 13 w 41"/>
                <a:gd name="T53" fmla="*/ 33 h 41"/>
                <a:gd name="T54" fmla="*/ 21 w 41"/>
                <a:gd name="T55" fmla="*/ 37 h 41"/>
                <a:gd name="T56" fmla="*/ 21 w 41"/>
                <a:gd name="T57" fmla="*/ 37 h 41"/>
                <a:gd name="T58" fmla="*/ 34 w 41"/>
                <a:gd name="T59" fmla="*/ 32 h 41"/>
                <a:gd name="T60" fmla="*/ 37 w 41"/>
                <a:gd name="T61" fmla="*/ 19 h 41"/>
                <a:gd name="T62" fmla="*/ 21 w 41"/>
                <a:gd name="T63" fmla="*/ 4 h 41"/>
                <a:gd name="T64" fmla="*/ 21 w 41"/>
                <a:gd name="T65" fmla="*/ 4 h 41"/>
                <a:gd name="T66" fmla="*/ 20 w 41"/>
                <a:gd name="T6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41">
                  <a:moveTo>
                    <a:pt x="20" y="41"/>
                  </a:moveTo>
                  <a:cubicBezTo>
                    <a:pt x="20" y="41"/>
                    <a:pt x="1" y="35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8"/>
                    <a:pt x="1" y="14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8" y="3"/>
                    <a:pt x="14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0" y="0"/>
                    <a:pt x="38" y="8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0" y="41"/>
                    <a:pt x="20" y="41"/>
                  </a:cubicBezTo>
                  <a:close/>
                  <a:moveTo>
                    <a:pt x="21" y="39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20" y="4"/>
                  </a:moveTo>
                  <a:cubicBezTo>
                    <a:pt x="16" y="4"/>
                    <a:pt x="11" y="6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5" y="16"/>
                    <a:pt x="4" y="19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6"/>
                    <a:pt x="8" y="30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6" y="35"/>
                    <a:pt x="19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4" y="10"/>
                    <a:pt x="27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840"/>
            <p:cNvSpPr/>
            <p:nvPr/>
          </p:nvSpPr>
          <p:spPr bwMode="auto">
            <a:xfrm rot="964014">
              <a:off x="8600866" y="1329332"/>
              <a:ext cx="212644" cy="257820"/>
            </a:xfrm>
            <a:custGeom>
              <a:avLst/>
              <a:gdLst>
                <a:gd name="T0" fmla="*/ 35 w 41"/>
                <a:gd name="T1" fmla="*/ 35 h 49"/>
                <a:gd name="T2" fmla="*/ 5 w 41"/>
                <a:gd name="T3" fmla="*/ 28 h 49"/>
                <a:gd name="T4" fmla="*/ 34 w 41"/>
                <a:gd name="T5" fmla="*/ 9 h 49"/>
                <a:gd name="T6" fmla="*/ 41 w 41"/>
                <a:gd name="T7" fmla="*/ 21 h 49"/>
                <a:gd name="T8" fmla="*/ 35 w 41"/>
                <a:gd name="T9" fmla="*/ 3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9">
                  <a:moveTo>
                    <a:pt x="35" y="35"/>
                  </a:moveTo>
                  <a:cubicBezTo>
                    <a:pt x="35" y="35"/>
                    <a:pt x="9" y="49"/>
                    <a:pt x="5" y="28"/>
                  </a:cubicBezTo>
                  <a:cubicBezTo>
                    <a:pt x="0" y="6"/>
                    <a:pt x="18" y="0"/>
                    <a:pt x="34" y="9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35" y="3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841"/>
            <p:cNvSpPr/>
            <p:nvPr/>
          </p:nvSpPr>
          <p:spPr bwMode="auto">
            <a:xfrm rot="964014">
              <a:off x="8613848" y="1436067"/>
              <a:ext cx="166607" cy="26903"/>
            </a:xfrm>
            <a:custGeom>
              <a:avLst/>
              <a:gdLst>
                <a:gd name="T0" fmla="*/ 1 w 32"/>
                <a:gd name="T1" fmla="*/ 3 h 5"/>
                <a:gd name="T2" fmla="*/ 2 w 32"/>
                <a:gd name="T3" fmla="*/ 1 h 5"/>
                <a:gd name="T4" fmla="*/ 2 w 32"/>
                <a:gd name="T5" fmla="*/ 1 h 5"/>
                <a:gd name="T6" fmla="*/ 30 w 32"/>
                <a:gd name="T7" fmla="*/ 0 h 5"/>
                <a:gd name="T8" fmla="*/ 32 w 32"/>
                <a:gd name="T9" fmla="*/ 1 h 5"/>
                <a:gd name="T10" fmla="*/ 32 w 32"/>
                <a:gd name="T11" fmla="*/ 1 h 5"/>
                <a:gd name="T12" fmla="*/ 30 w 32"/>
                <a:gd name="T13" fmla="*/ 4 h 5"/>
                <a:gd name="T14" fmla="*/ 30 w 32"/>
                <a:gd name="T15" fmla="*/ 4 h 5"/>
                <a:gd name="T16" fmla="*/ 3 w 32"/>
                <a:gd name="T17" fmla="*/ 5 h 5"/>
                <a:gd name="T18" fmla="*/ 3 w 32"/>
                <a:gd name="T19" fmla="*/ 5 h 5"/>
                <a:gd name="T20" fmla="*/ 3 w 32"/>
                <a:gd name="T21" fmla="*/ 5 h 5"/>
                <a:gd name="T22" fmla="*/ 1 w 32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5">
                  <a:moveTo>
                    <a:pt x="1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3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842"/>
            <p:cNvSpPr>
              <a:spLocks noEditPoints="1"/>
            </p:cNvSpPr>
            <p:nvPr/>
          </p:nvSpPr>
          <p:spPr bwMode="auto">
            <a:xfrm rot="964014">
              <a:off x="8615121" y="1348583"/>
              <a:ext cx="212644" cy="199530"/>
            </a:xfrm>
            <a:custGeom>
              <a:avLst/>
              <a:gdLst>
                <a:gd name="T0" fmla="*/ 1 w 41"/>
                <a:gd name="T1" fmla="*/ 25 h 38"/>
                <a:gd name="T2" fmla="*/ 0 w 41"/>
                <a:gd name="T3" fmla="*/ 18 h 38"/>
                <a:gd name="T4" fmla="*/ 0 w 41"/>
                <a:gd name="T5" fmla="*/ 18 h 38"/>
                <a:gd name="T6" fmla="*/ 5 w 41"/>
                <a:gd name="T7" fmla="*/ 5 h 38"/>
                <a:gd name="T8" fmla="*/ 5 w 41"/>
                <a:gd name="T9" fmla="*/ 5 h 38"/>
                <a:gd name="T10" fmla="*/ 18 w 41"/>
                <a:gd name="T11" fmla="*/ 0 h 38"/>
                <a:gd name="T12" fmla="*/ 18 w 41"/>
                <a:gd name="T13" fmla="*/ 0 h 38"/>
                <a:gd name="T14" fmla="*/ 33 w 41"/>
                <a:gd name="T15" fmla="*/ 4 h 38"/>
                <a:gd name="T16" fmla="*/ 33 w 41"/>
                <a:gd name="T17" fmla="*/ 4 h 38"/>
                <a:gd name="T18" fmla="*/ 33 w 41"/>
                <a:gd name="T19" fmla="*/ 5 h 38"/>
                <a:gd name="T20" fmla="*/ 41 w 41"/>
                <a:gd name="T21" fmla="*/ 17 h 38"/>
                <a:gd name="T22" fmla="*/ 41 w 41"/>
                <a:gd name="T23" fmla="*/ 19 h 38"/>
                <a:gd name="T24" fmla="*/ 41 w 41"/>
                <a:gd name="T25" fmla="*/ 19 h 38"/>
                <a:gd name="T26" fmla="*/ 35 w 41"/>
                <a:gd name="T27" fmla="*/ 33 h 38"/>
                <a:gd name="T28" fmla="*/ 34 w 41"/>
                <a:gd name="T29" fmla="*/ 34 h 38"/>
                <a:gd name="T30" fmla="*/ 34 w 41"/>
                <a:gd name="T31" fmla="*/ 34 h 38"/>
                <a:gd name="T32" fmla="*/ 17 w 41"/>
                <a:gd name="T33" fmla="*/ 38 h 38"/>
                <a:gd name="T34" fmla="*/ 17 w 41"/>
                <a:gd name="T35" fmla="*/ 38 h 38"/>
                <a:gd name="T36" fmla="*/ 17 w 41"/>
                <a:gd name="T37" fmla="*/ 38 h 38"/>
                <a:gd name="T38" fmla="*/ 17 w 41"/>
                <a:gd name="T39" fmla="*/ 38 h 38"/>
                <a:gd name="T40" fmla="*/ 1 w 41"/>
                <a:gd name="T41" fmla="*/ 25 h 38"/>
                <a:gd name="T42" fmla="*/ 4 w 41"/>
                <a:gd name="T43" fmla="*/ 18 h 38"/>
                <a:gd name="T44" fmla="*/ 5 w 41"/>
                <a:gd name="T45" fmla="*/ 24 h 38"/>
                <a:gd name="T46" fmla="*/ 5 w 41"/>
                <a:gd name="T47" fmla="*/ 24 h 38"/>
                <a:gd name="T48" fmla="*/ 17 w 41"/>
                <a:gd name="T49" fmla="*/ 34 h 38"/>
                <a:gd name="T50" fmla="*/ 17 w 41"/>
                <a:gd name="T51" fmla="*/ 34 h 38"/>
                <a:gd name="T52" fmla="*/ 32 w 41"/>
                <a:gd name="T53" fmla="*/ 31 h 38"/>
                <a:gd name="T54" fmla="*/ 32 w 41"/>
                <a:gd name="T55" fmla="*/ 31 h 38"/>
                <a:gd name="T56" fmla="*/ 37 w 41"/>
                <a:gd name="T57" fmla="*/ 18 h 38"/>
                <a:gd name="T58" fmla="*/ 30 w 41"/>
                <a:gd name="T59" fmla="*/ 7 h 38"/>
                <a:gd name="T60" fmla="*/ 18 w 41"/>
                <a:gd name="T61" fmla="*/ 4 h 38"/>
                <a:gd name="T62" fmla="*/ 18 w 41"/>
                <a:gd name="T63" fmla="*/ 4 h 38"/>
                <a:gd name="T64" fmla="*/ 4 w 41"/>
                <a:gd name="T65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38">
                  <a:moveTo>
                    <a:pt x="1" y="25"/>
                  </a:moveTo>
                  <a:cubicBezTo>
                    <a:pt x="0" y="23"/>
                    <a:pt x="0" y="20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2"/>
                    <a:pt x="2" y="8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9" y="1"/>
                    <a:pt x="13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3" y="0"/>
                    <a:pt x="28" y="1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8"/>
                    <a:pt x="41" y="18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26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0" y="38"/>
                    <a:pt x="3" y="35"/>
                    <a:pt x="1" y="25"/>
                  </a:cubicBezTo>
                  <a:close/>
                  <a:moveTo>
                    <a:pt x="4" y="18"/>
                  </a:moveTo>
                  <a:cubicBezTo>
                    <a:pt x="4" y="20"/>
                    <a:pt x="4" y="22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33"/>
                    <a:pt x="11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3" y="35"/>
                    <a:pt x="29" y="32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6" y="5"/>
                    <a:pt x="22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0" y="4"/>
                    <a:pt x="4" y="8"/>
                    <a:pt x="4" y="1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843"/>
            <p:cNvSpPr/>
            <p:nvPr/>
          </p:nvSpPr>
          <p:spPr bwMode="auto">
            <a:xfrm rot="964014">
              <a:off x="8598917" y="1534313"/>
              <a:ext cx="232372" cy="244368"/>
            </a:xfrm>
            <a:custGeom>
              <a:avLst/>
              <a:gdLst>
                <a:gd name="T0" fmla="*/ 45 w 45"/>
                <a:gd name="T1" fmla="*/ 18 h 46"/>
                <a:gd name="T2" fmla="*/ 18 w 45"/>
                <a:gd name="T3" fmla="*/ 34 h 46"/>
                <a:gd name="T4" fmla="*/ 25 w 45"/>
                <a:gd name="T5" fmla="*/ 0 h 46"/>
                <a:gd name="T6" fmla="*/ 39 w 45"/>
                <a:gd name="T7" fmla="*/ 4 h 46"/>
                <a:gd name="T8" fmla="*/ 45 w 45"/>
                <a:gd name="T9" fmla="*/ 1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6">
                  <a:moveTo>
                    <a:pt x="45" y="18"/>
                  </a:moveTo>
                  <a:cubicBezTo>
                    <a:pt x="45" y="18"/>
                    <a:pt x="36" y="46"/>
                    <a:pt x="18" y="34"/>
                  </a:cubicBezTo>
                  <a:cubicBezTo>
                    <a:pt x="0" y="22"/>
                    <a:pt x="8" y="6"/>
                    <a:pt x="25" y="0"/>
                  </a:cubicBezTo>
                  <a:cubicBezTo>
                    <a:pt x="39" y="4"/>
                    <a:pt x="39" y="4"/>
                    <a:pt x="39" y="4"/>
                  </a:cubicBezTo>
                  <a:lnTo>
                    <a:pt x="45" y="1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844"/>
            <p:cNvSpPr/>
            <p:nvPr/>
          </p:nvSpPr>
          <p:spPr bwMode="auto">
            <a:xfrm rot="964014">
              <a:off x="8668930" y="1584776"/>
              <a:ext cx="118378" cy="132273"/>
            </a:xfrm>
            <a:custGeom>
              <a:avLst/>
              <a:gdLst>
                <a:gd name="T0" fmla="*/ 1 w 23"/>
                <a:gd name="T1" fmla="*/ 24 h 25"/>
                <a:gd name="T2" fmla="*/ 1 w 23"/>
                <a:gd name="T3" fmla="*/ 21 h 25"/>
                <a:gd name="T4" fmla="*/ 1 w 23"/>
                <a:gd name="T5" fmla="*/ 21 h 25"/>
                <a:gd name="T6" fmla="*/ 20 w 23"/>
                <a:gd name="T7" fmla="*/ 1 h 25"/>
                <a:gd name="T8" fmla="*/ 22 w 23"/>
                <a:gd name="T9" fmla="*/ 1 h 25"/>
                <a:gd name="T10" fmla="*/ 22 w 23"/>
                <a:gd name="T11" fmla="*/ 1 h 25"/>
                <a:gd name="T12" fmla="*/ 22 w 23"/>
                <a:gd name="T13" fmla="*/ 4 h 25"/>
                <a:gd name="T14" fmla="*/ 22 w 23"/>
                <a:gd name="T15" fmla="*/ 4 h 25"/>
                <a:gd name="T16" fmla="*/ 4 w 23"/>
                <a:gd name="T17" fmla="*/ 24 h 25"/>
                <a:gd name="T18" fmla="*/ 2 w 23"/>
                <a:gd name="T19" fmla="*/ 25 h 25"/>
                <a:gd name="T20" fmla="*/ 2 w 23"/>
                <a:gd name="T21" fmla="*/ 25 h 25"/>
                <a:gd name="T22" fmla="*/ 1 w 23"/>
                <a:gd name="T2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5">
                  <a:moveTo>
                    <a:pt x="1" y="24"/>
                  </a:moveTo>
                  <a:cubicBezTo>
                    <a:pt x="0" y="23"/>
                    <a:pt x="0" y="22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2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2"/>
                    <a:pt x="23" y="3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845"/>
            <p:cNvSpPr>
              <a:spLocks noEditPoints="1"/>
            </p:cNvSpPr>
            <p:nvPr/>
          </p:nvSpPr>
          <p:spPr bwMode="auto">
            <a:xfrm rot="964014">
              <a:off x="8635620" y="1529830"/>
              <a:ext cx="212644" cy="217466"/>
            </a:xfrm>
            <a:custGeom>
              <a:avLst/>
              <a:gdLst>
                <a:gd name="T0" fmla="*/ 11 w 41"/>
                <a:gd name="T1" fmla="*/ 38 h 41"/>
                <a:gd name="T2" fmla="*/ 0 w 41"/>
                <a:gd name="T3" fmla="*/ 21 h 41"/>
                <a:gd name="T4" fmla="*/ 0 w 41"/>
                <a:gd name="T5" fmla="*/ 21 h 41"/>
                <a:gd name="T6" fmla="*/ 19 w 41"/>
                <a:gd name="T7" fmla="*/ 0 h 41"/>
                <a:gd name="T8" fmla="*/ 19 w 41"/>
                <a:gd name="T9" fmla="*/ 0 h 41"/>
                <a:gd name="T10" fmla="*/ 20 w 41"/>
                <a:gd name="T11" fmla="*/ 0 h 41"/>
                <a:gd name="T12" fmla="*/ 34 w 41"/>
                <a:gd name="T13" fmla="*/ 4 h 41"/>
                <a:gd name="T14" fmla="*/ 35 w 41"/>
                <a:gd name="T15" fmla="*/ 5 h 41"/>
                <a:gd name="T16" fmla="*/ 35 w 41"/>
                <a:gd name="T17" fmla="*/ 5 h 41"/>
                <a:gd name="T18" fmla="*/ 41 w 41"/>
                <a:gd name="T19" fmla="*/ 20 h 41"/>
                <a:gd name="T20" fmla="*/ 39 w 41"/>
                <a:gd name="T21" fmla="*/ 20 h 41"/>
                <a:gd name="T22" fmla="*/ 41 w 41"/>
                <a:gd name="T23" fmla="*/ 20 h 41"/>
                <a:gd name="T24" fmla="*/ 41 w 41"/>
                <a:gd name="T25" fmla="*/ 21 h 41"/>
                <a:gd name="T26" fmla="*/ 41 w 41"/>
                <a:gd name="T27" fmla="*/ 21 h 41"/>
                <a:gd name="T28" fmla="*/ 21 w 41"/>
                <a:gd name="T29" fmla="*/ 41 h 41"/>
                <a:gd name="T30" fmla="*/ 21 w 41"/>
                <a:gd name="T31" fmla="*/ 41 h 41"/>
                <a:gd name="T32" fmla="*/ 11 w 41"/>
                <a:gd name="T33" fmla="*/ 38 h 41"/>
                <a:gd name="T34" fmla="*/ 4 w 41"/>
                <a:gd name="T35" fmla="*/ 21 h 41"/>
                <a:gd name="T36" fmla="*/ 13 w 41"/>
                <a:gd name="T37" fmla="*/ 35 h 41"/>
                <a:gd name="T38" fmla="*/ 13 w 41"/>
                <a:gd name="T39" fmla="*/ 35 h 41"/>
                <a:gd name="T40" fmla="*/ 21 w 41"/>
                <a:gd name="T41" fmla="*/ 37 h 41"/>
                <a:gd name="T42" fmla="*/ 21 w 41"/>
                <a:gd name="T43" fmla="*/ 37 h 41"/>
                <a:gd name="T44" fmla="*/ 33 w 41"/>
                <a:gd name="T45" fmla="*/ 29 h 41"/>
                <a:gd name="T46" fmla="*/ 33 w 41"/>
                <a:gd name="T47" fmla="*/ 29 h 41"/>
                <a:gd name="T48" fmla="*/ 37 w 41"/>
                <a:gd name="T49" fmla="*/ 20 h 41"/>
                <a:gd name="T50" fmla="*/ 37 w 41"/>
                <a:gd name="T51" fmla="*/ 20 h 41"/>
                <a:gd name="T52" fmla="*/ 32 w 41"/>
                <a:gd name="T53" fmla="*/ 8 h 41"/>
                <a:gd name="T54" fmla="*/ 19 w 41"/>
                <a:gd name="T55" fmla="*/ 4 h 41"/>
                <a:gd name="T56" fmla="*/ 4 w 41"/>
                <a:gd name="T57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1">
                  <a:moveTo>
                    <a:pt x="11" y="38"/>
                  </a:moveTo>
                  <a:cubicBezTo>
                    <a:pt x="3" y="33"/>
                    <a:pt x="0" y="27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2"/>
                    <a:pt x="8" y="4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1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1"/>
                    <a:pt x="35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18" y="41"/>
                    <a:pt x="14" y="40"/>
                    <a:pt x="11" y="38"/>
                  </a:cubicBezTo>
                  <a:close/>
                  <a:moveTo>
                    <a:pt x="4" y="21"/>
                  </a:moveTo>
                  <a:cubicBezTo>
                    <a:pt x="4" y="25"/>
                    <a:pt x="6" y="30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6" y="36"/>
                    <a:pt x="19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6" y="37"/>
                    <a:pt x="30" y="33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5" y="25"/>
                    <a:pt x="37" y="22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0" y="7"/>
                    <a:pt x="4" y="14"/>
                    <a:pt x="4" y="2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846"/>
            <p:cNvSpPr/>
            <p:nvPr/>
          </p:nvSpPr>
          <p:spPr bwMode="auto">
            <a:xfrm rot="964014">
              <a:off x="8774430" y="1652797"/>
              <a:ext cx="254295" cy="217466"/>
            </a:xfrm>
            <a:custGeom>
              <a:avLst/>
              <a:gdLst>
                <a:gd name="T0" fmla="*/ 35 w 49"/>
                <a:gd name="T1" fmla="*/ 6 h 41"/>
                <a:gd name="T2" fmla="*/ 28 w 49"/>
                <a:gd name="T3" fmla="*/ 37 h 41"/>
                <a:gd name="T4" fmla="*/ 9 w 49"/>
                <a:gd name="T5" fmla="*/ 8 h 41"/>
                <a:gd name="T6" fmla="*/ 21 w 49"/>
                <a:gd name="T7" fmla="*/ 0 h 41"/>
                <a:gd name="T8" fmla="*/ 35 w 49"/>
                <a:gd name="T9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1">
                  <a:moveTo>
                    <a:pt x="35" y="6"/>
                  </a:moveTo>
                  <a:cubicBezTo>
                    <a:pt x="35" y="6"/>
                    <a:pt x="49" y="32"/>
                    <a:pt x="28" y="37"/>
                  </a:cubicBezTo>
                  <a:cubicBezTo>
                    <a:pt x="6" y="41"/>
                    <a:pt x="0" y="23"/>
                    <a:pt x="9" y="8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35" y="6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847"/>
            <p:cNvSpPr/>
            <p:nvPr/>
          </p:nvSpPr>
          <p:spPr bwMode="auto">
            <a:xfrm rot="964014">
              <a:off x="8880221" y="1688824"/>
              <a:ext cx="24114" cy="170386"/>
            </a:xfrm>
            <a:custGeom>
              <a:avLst/>
              <a:gdLst>
                <a:gd name="T0" fmla="*/ 1 w 5"/>
                <a:gd name="T1" fmla="*/ 30 h 32"/>
                <a:gd name="T2" fmla="*/ 0 w 5"/>
                <a:gd name="T3" fmla="*/ 2 h 32"/>
                <a:gd name="T4" fmla="*/ 1 w 5"/>
                <a:gd name="T5" fmla="*/ 0 h 32"/>
                <a:gd name="T6" fmla="*/ 1 w 5"/>
                <a:gd name="T7" fmla="*/ 0 h 32"/>
                <a:gd name="T8" fmla="*/ 4 w 5"/>
                <a:gd name="T9" fmla="*/ 2 h 32"/>
                <a:gd name="T10" fmla="*/ 4 w 5"/>
                <a:gd name="T11" fmla="*/ 2 h 32"/>
                <a:gd name="T12" fmla="*/ 5 w 5"/>
                <a:gd name="T13" fmla="*/ 30 h 32"/>
                <a:gd name="T14" fmla="*/ 3 w 5"/>
                <a:gd name="T15" fmla="*/ 32 h 32"/>
                <a:gd name="T16" fmla="*/ 3 w 5"/>
                <a:gd name="T17" fmla="*/ 32 h 32"/>
                <a:gd name="T18" fmla="*/ 3 w 5"/>
                <a:gd name="T19" fmla="*/ 32 h 32"/>
                <a:gd name="T20" fmla="*/ 3 w 5"/>
                <a:gd name="T21" fmla="*/ 32 h 32"/>
                <a:gd name="T22" fmla="*/ 1 w 5"/>
                <a:gd name="T23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2">
                  <a:moveTo>
                    <a:pt x="1" y="3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1"/>
                    <a:pt x="4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1" y="31"/>
                    <a:pt x="1" y="30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848"/>
            <p:cNvSpPr>
              <a:spLocks noEditPoints="1"/>
            </p:cNvSpPr>
            <p:nvPr/>
          </p:nvSpPr>
          <p:spPr bwMode="auto">
            <a:xfrm rot="964014">
              <a:off x="8792686" y="1641146"/>
              <a:ext cx="201682" cy="217466"/>
            </a:xfrm>
            <a:custGeom>
              <a:avLst/>
              <a:gdLst>
                <a:gd name="T0" fmla="*/ 5 w 39"/>
                <a:gd name="T1" fmla="*/ 36 h 41"/>
                <a:gd name="T2" fmla="*/ 0 w 39"/>
                <a:gd name="T3" fmla="*/ 23 h 41"/>
                <a:gd name="T4" fmla="*/ 0 w 39"/>
                <a:gd name="T5" fmla="*/ 23 h 41"/>
                <a:gd name="T6" fmla="*/ 4 w 39"/>
                <a:gd name="T7" fmla="*/ 9 h 41"/>
                <a:gd name="T8" fmla="*/ 4 w 39"/>
                <a:gd name="T9" fmla="*/ 9 h 41"/>
                <a:gd name="T10" fmla="*/ 5 w 39"/>
                <a:gd name="T11" fmla="*/ 8 h 41"/>
                <a:gd name="T12" fmla="*/ 17 w 39"/>
                <a:gd name="T13" fmla="*/ 0 h 41"/>
                <a:gd name="T14" fmla="*/ 19 w 39"/>
                <a:gd name="T15" fmla="*/ 0 h 41"/>
                <a:gd name="T16" fmla="*/ 19 w 39"/>
                <a:gd name="T17" fmla="*/ 0 h 41"/>
                <a:gd name="T18" fmla="*/ 33 w 39"/>
                <a:gd name="T19" fmla="*/ 6 h 41"/>
                <a:gd name="T20" fmla="*/ 32 w 39"/>
                <a:gd name="T21" fmla="*/ 8 h 41"/>
                <a:gd name="T22" fmla="*/ 33 w 39"/>
                <a:gd name="T23" fmla="*/ 6 h 41"/>
                <a:gd name="T24" fmla="*/ 34 w 39"/>
                <a:gd name="T25" fmla="*/ 7 h 41"/>
                <a:gd name="T26" fmla="*/ 34 w 39"/>
                <a:gd name="T27" fmla="*/ 7 h 41"/>
                <a:gd name="T28" fmla="*/ 38 w 39"/>
                <a:gd name="T29" fmla="*/ 24 h 41"/>
                <a:gd name="T30" fmla="*/ 38 w 39"/>
                <a:gd name="T31" fmla="*/ 24 h 41"/>
                <a:gd name="T32" fmla="*/ 25 w 39"/>
                <a:gd name="T33" fmla="*/ 41 h 41"/>
                <a:gd name="T34" fmla="*/ 25 w 39"/>
                <a:gd name="T35" fmla="*/ 41 h 41"/>
                <a:gd name="T36" fmla="*/ 18 w 39"/>
                <a:gd name="T37" fmla="*/ 41 h 41"/>
                <a:gd name="T38" fmla="*/ 18 w 39"/>
                <a:gd name="T39" fmla="*/ 41 h 41"/>
                <a:gd name="T40" fmla="*/ 18 w 39"/>
                <a:gd name="T41" fmla="*/ 41 h 41"/>
                <a:gd name="T42" fmla="*/ 18 w 39"/>
                <a:gd name="T43" fmla="*/ 41 h 41"/>
                <a:gd name="T44" fmla="*/ 5 w 39"/>
                <a:gd name="T45" fmla="*/ 36 h 41"/>
                <a:gd name="T46" fmla="*/ 4 w 39"/>
                <a:gd name="T47" fmla="*/ 23 h 41"/>
                <a:gd name="T48" fmla="*/ 18 w 39"/>
                <a:gd name="T49" fmla="*/ 37 h 41"/>
                <a:gd name="T50" fmla="*/ 18 w 39"/>
                <a:gd name="T51" fmla="*/ 37 h 41"/>
                <a:gd name="T52" fmla="*/ 24 w 39"/>
                <a:gd name="T53" fmla="*/ 37 h 41"/>
                <a:gd name="T54" fmla="*/ 24 w 39"/>
                <a:gd name="T55" fmla="*/ 37 h 41"/>
                <a:gd name="T56" fmla="*/ 34 w 39"/>
                <a:gd name="T57" fmla="*/ 24 h 41"/>
                <a:gd name="T58" fmla="*/ 34 w 39"/>
                <a:gd name="T59" fmla="*/ 24 h 41"/>
                <a:gd name="T60" fmla="*/ 31 w 39"/>
                <a:gd name="T61" fmla="*/ 10 h 41"/>
                <a:gd name="T62" fmla="*/ 31 w 39"/>
                <a:gd name="T63" fmla="*/ 10 h 41"/>
                <a:gd name="T64" fmla="*/ 18 w 39"/>
                <a:gd name="T65" fmla="*/ 4 h 41"/>
                <a:gd name="T66" fmla="*/ 7 w 39"/>
                <a:gd name="T67" fmla="*/ 11 h 41"/>
                <a:gd name="T68" fmla="*/ 4 w 39"/>
                <a:gd name="T69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" h="41">
                  <a:moveTo>
                    <a:pt x="5" y="36"/>
                  </a:moveTo>
                  <a:cubicBezTo>
                    <a:pt x="1" y="32"/>
                    <a:pt x="0" y="28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8"/>
                    <a:pt x="1" y="13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8" y="16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9" y="31"/>
                    <a:pt x="35" y="39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3" y="41"/>
                    <a:pt x="20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2" y="41"/>
                    <a:pt x="8" y="39"/>
                    <a:pt x="5" y="36"/>
                  </a:cubicBezTo>
                  <a:close/>
                  <a:moveTo>
                    <a:pt x="4" y="23"/>
                  </a:moveTo>
                  <a:cubicBezTo>
                    <a:pt x="4" y="31"/>
                    <a:pt x="8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20" y="37"/>
                    <a:pt x="22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33" y="35"/>
                    <a:pt x="34" y="30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18"/>
                    <a:pt x="32" y="12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5" y="15"/>
                    <a:pt x="4" y="19"/>
                    <a:pt x="4" y="2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849"/>
            <p:cNvSpPr/>
            <p:nvPr/>
          </p:nvSpPr>
          <p:spPr bwMode="auto">
            <a:xfrm rot="964014">
              <a:off x="8975374" y="1631926"/>
              <a:ext cx="238949" cy="239885"/>
            </a:xfrm>
            <a:custGeom>
              <a:avLst/>
              <a:gdLst>
                <a:gd name="T0" fmla="*/ 18 w 46"/>
                <a:gd name="T1" fmla="*/ 0 h 45"/>
                <a:gd name="T2" fmla="*/ 34 w 46"/>
                <a:gd name="T3" fmla="*/ 27 h 45"/>
                <a:gd name="T4" fmla="*/ 0 w 46"/>
                <a:gd name="T5" fmla="*/ 20 h 45"/>
                <a:gd name="T6" fmla="*/ 4 w 46"/>
                <a:gd name="T7" fmla="*/ 6 h 45"/>
                <a:gd name="T8" fmla="*/ 18 w 46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5">
                  <a:moveTo>
                    <a:pt x="18" y="0"/>
                  </a:moveTo>
                  <a:cubicBezTo>
                    <a:pt x="18" y="0"/>
                    <a:pt x="46" y="9"/>
                    <a:pt x="34" y="27"/>
                  </a:cubicBezTo>
                  <a:cubicBezTo>
                    <a:pt x="22" y="45"/>
                    <a:pt x="5" y="37"/>
                    <a:pt x="0" y="20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850"/>
            <p:cNvSpPr/>
            <p:nvPr/>
          </p:nvSpPr>
          <p:spPr bwMode="auto">
            <a:xfrm rot="964014">
              <a:off x="9026652" y="1679823"/>
              <a:ext cx="129340" cy="121063"/>
            </a:xfrm>
            <a:custGeom>
              <a:avLst/>
              <a:gdLst>
                <a:gd name="T0" fmla="*/ 21 w 25"/>
                <a:gd name="T1" fmla="*/ 22 h 23"/>
                <a:gd name="T2" fmla="*/ 1 w 25"/>
                <a:gd name="T3" fmla="*/ 4 h 23"/>
                <a:gd name="T4" fmla="*/ 1 w 25"/>
                <a:gd name="T5" fmla="*/ 1 h 23"/>
                <a:gd name="T6" fmla="*/ 1 w 25"/>
                <a:gd name="T7" fmla="*/ 1 h 23"/>
                <a:gd name="T8" fmla="*/ 4 w 25"/>
                <a:gd name="T9" fmla="*/ 1 h 23"/>
                <a:gd name="T10" fmla="*/ 4 w 25"/>
                <a:gd name="T11" fmla="*/ 1 h 23"/>
                <a:gd name="T12" fmla="*/ 24 w 25"/>
                <a:gd name="T13" fmla="*/ 19 h 23"/>
                <a:gd name="T14" fmla="*/ 24 w 25"/>
                <a:gd name="T15" fmla="*/ 22 h 23"/>
                <a:gd name="T16" fmla="*/ 24 w 25"/>
                <a:gd name="T17" fmla="*/ 22 h 23"/>
                <a:gd name="T18" fmla="*/ 23 w 25"/>
                <a:gd name="T19" fmla="*/ 23 h 23"/>
                <a:gd name="T20" fmla="*/ 23 w 25"/>
                <a:gd name="T21" fmla="*/ 23 h 23"/>
                <a:gd name="T22" fmla="*/ 21 w 25"/>
                <a:gd name="T23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3">
                  <a:moveTo>
                    <a:pt x="21" y="22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20"/>
                    <a:pt x="25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2" y="23"/>
                    <a:pt x="21" y="22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851"/>
            <p:cNvSpPr>
              <a:spLocks noEditPoints="1"/>
            </p:cNvSpPr>
            <p:nvPr/>
          </p:nvSpPr>
          <p:spPr bwMode="auto">
            <a:xfrm rot="964014">
              <a:off x="8973046" y="1617681"/>
              <a:ext cx="212644" cy="217466"/>
            </a:xfrm>
            <a:custGeom>
              <a:avLst/>
              <a:gdLst>
                <a:gd name="T0" fmla="*/ 21 w 41"/>
                <a:gd name="T1" fmla="*/ 41 h 41"/>
                <a:gd name="T2" fmla="*/ 0 w 41"/>
                <a:gd name="T3" fmla="*/ 23 h 41"/>
                <a:gd name="T4" fmla="*/ 0 w 41"/>
                <a:gd name="T5" fmla="*/ 23 h 41"/>
                <a:gd name="T6" fmla="*/ 0 w 41"/>
                <a:gd name="T7" fmla="*/ 22 h 41"/>
                <a:gd name="T8" fmla="*/ 4 w 41"/>
                <a:gd name="T9" fmla="*/ 7 h 41"/>
                <a:gd name="T10" fmla="*/ 5 w 41"/>
                <a:gd name="T11" fmla="*/ 6 h 41"/>
                <a:gd name="T12" fmla="*/ 5 w 41"/>
                <a:gd name="T13" fmla="*/ 6 h 41"/>
                <a:gd name="T14" fmla="*/ 20 w 41"/>
                <a:gd name="T15" fmla="*/ 0 h 41"/>
                <a:gd name="T16" fmla="*/ 21 w 41"/>
                <a:gd name="T17" fmla="*/ 0 h 41"/>
                <a:gd name="T18" fmla="*/ 21 w 41"/>
                <a:gd name="T19" fmla="*/ 0 h 41"/>
                <a:gd name="T20" fmla="*/ 41 w 41"/>
                <a:gd name="T21" fmla="*/ 21 h 41"/>
                <a:gd name="T22" fmla="*/ 41 w 41"/>
                <a:gd name="T23" fmla="*/ 21 h 41"/>
                <a:gd name="T24" fmla="*/ 38 w 41"/>
                <a:gd name="T25" fmla="*/ 30 h 41"/>
                <a:gd name="T26" fmla="*/ 38 w 41"/>
                <a:gd name="T27" fmla="*/ 30 h 41"/>
                <a:gd name="T28" fmla="*/ 21 w 41"/>
                <a:gd name="T29" fmla="*/ 41 h 41"/>
                <a:gd name="T30" fmla="*/ 21 w 41"/>
                <a:gd name="T31" fmla="*/ 41 h 41"/>
                <a:gd name="T32" fmla="*/ 21 w 41"/>
                <a:gd name="T33" fmla="*/ 41 h 41"/>
                <a:gd name="T34" fmla="*/ 21 w 41"/>
                <a:gd name="T35" fmla="*/ 37 h 41"/>
                <a:gd name="T36" fmla="*/ 35 w 41"/>
                <a:gd name="T37" fmla="*/ 28 h 41"/>
                <a:gd name="T38" fmla="*/ 35 w 41"/>
                <a:gd name="T39" fmla="*/ 28 h 41"/>
                <a:gd name="T40" fmla="*/ 37 w 41"/>
                <a:gd name="T41" fmla="*/ 21 h 41"/>
                <a:gd name="T42" fmla="*/ 37 w 41"/>
                <a:gd name="T43" fmla="*/ 21 h 41"/>
                <a:gd name="T44" fmla="*/ 29 w 41"/>
                <a:gd name="T45" fmla="*/ 8 h 41"/>
                <a:gd name="T46" fmla="*/ 29 w 41"/>
                <a:gd name="T47" fmla="*/ 8 h 41"/>
                <a:gd name="T48" fmla="*/ 20 w 41"/>
                <a:gd name="T49" fmla="*/ 4 h 41"/>
                <a:gd name="T50" fmla="*/ 20 w 41"/>
                <a:gd name="T51" fmla="*/ 4 h 41"/>
                <a:gd name="T52" fmla="*/ 8 w 41"/>
                <a:gd name="T53" fmla="*/ 9 h 41"/>
                <a:gd name="T54" fmla="*/ 4 w 41"/>
                <a:gd name="T55" fmla="*/ 22 h 41"/>
                <a:gd name="T56" fmla="*/ 21 w 41"/>
                <a:gd name="T57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1">
                  <a:moveTo>
                    <a:pt x="21" y="41"/>
                  </a:moveTo>
                  <a:cubicBezTo>
                    <a:pt x="12" y="41"/>
                    <a:pt x="4" y="3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41" y="6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4"/>
                    <a:pt x="40" y="27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3" y="38"/>
                    <a:pt x="27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37"/>
                  </a:moveTo>
                  <a:cubicBezTo>
                    <a:pt x="25" y="37"/>
                    <a:pt x="30" y="35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6" y="25"/>
                    <a:pt x="37" y="23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16"/>
                    <a:pt x="33" y="11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5" y="6"/>
                    <a:pt x="22" y="5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7" y="31"/>
                    <a:pt x="14" y="37"/>
                    <a:pt x="21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852"/>
            <p:cNvSpPr/>
            <p:nvPr/>
          </p:nvSpPr>
          <p:spPr bwMode="auto">
            <a:xfrm rot="964014">
              <a:off x="9094992" y="1436604"/>
              <a:ext cx="212644" cy="255579"/>
            </a:xfrm>
            <a:custGeom>
              <a:avLst/>
              <a:gdLst>
                <a:gd name="T0" fmla="*/ 6 w 41"/>
                <a:gd name="T1" fmla="*/ 13 h 48"/>
                <a:gd name="T2" fmla="*/ 37 w 41"/>
                <a:gd name="T3" fmla="*/ 21 h 48"/>
                <a:gd name="T4" fmla="*/ 8 w 41"/>
                <a:gd name="T5" fmla="*/ 40 h 48"/>
                <a:gd name="T6" fmla="*/ 0 w 41"/>
                <a:gd name="T7" fmla="*/ 27 h 48"/>
                <a:gd name="T8" fmla="*/ 6 w 41"/>
                <a:gd name="T9" fmla="*/ 1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8">
                  <a:moveTo>
                    <a:pt x="6" y="13"/>
                  </a:moveTo>
                  <a:cubicBezTo>
                    <a:pt x="6" y="13"/>
                    <a:pt x="32" y="0"/>
                    <a:pt x="37" y="21"/>
                  </a:cubicBezTo>
                  <a:cubicBezTo>
                    <a:pt x="41" y="42"/>
                    <a:pt x="23" y="48"/>
                    <a:pt x="8" y="40"/>
                  </a:cubicBezTo>
                  <a:cubicBezTo>
                    <a:pt x="0" y="27"/>
                    <a:pt x="0" y="27"/>
                    <a:pt x="0" y="27"/>
                  </a:cubicBezTo>
                  <a:lnTo>
                    <a:pt x="6" y="13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853"/>
            <p:cNvSpPr/>
            <p:nvPr/>
          </p:nvSpPr>
          <p:spPr bwMode="auto">
            <a:xfrm rot="964014">
              <a:off x="9127115" y="1562896"/>
              <a:ext cx="166607" cy="26903"/>
            </a:xfrm>
            <a:custGeom>
              <a:avLst/>
              <a:gdLst>
                <a:gd name="T0" fmla="*/ 0 w 32"/>
                <a:gd name="T1" fmla="*/ 3 h 5"/>
                <a:gd name="T2" fmla="*/ 2 w 32"/>
                <a:gd name="T3" fmla="*/ 1 h 5"/>
                <a:gd name="T4" fmla="*/ 2 w 32"/>
                <a:gd name="T5" fmla="*/ 1 h 5"/>
                <a:gd name="T6" fmla="*/ 30 w 32"/>
                <a:gd name="T7" fmla="*/ 0 h 5"/>
                <a:gd name="T8" fmla="*/ 32 w 32"/>
                <a:gd name="T9" fmla="*/ 1 h 5"/>
                <a:gd name="T10" fmla="*/ 32 w 32"/>
                <a:gd name="T11" fmla="*/ 1 h 5"/>
                <a:gd name="T12" fmla="*/ 30 w 32"/>
                <a:gd name="T13" fmla="*/ 4 h 5"/>
                <a:gd name="T14" fmla="*/ 30 w 32"/>
                <a:gd name="T15" fmla="*/ 4 h 5"/>
                <a:gd name="T16" fmla="*/ 2 w 32"/>
                <a:gd name="T17" fmla="*/ 5 h 5"/>
                <a:gd name="T18" fmla="*/ 2 w 32"/>
                <a:gd name="T19" fmla="*/ 5 h 5"/>
                <a:gd name="T20" fmla="*/ 2 w 32"/>
                <a:gd name="T21" fmla="*/ 5 h 5"/>
                <a:gd name="T22" fmla="*/ 0 w 32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3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854"/>
            <p:cNvSpPr>
              <a:spLocks noEditPoints="1"/>
            </p:cNvSpPr>
            <p:nvPr/>
          </p:nvSpPr>
          <p:spPr bwMode="auto">
            <a:xfrm rot="964014">
              <a:off x="9081357" y="1471245"/>
              <a:ext cx="212644" cy="201772"/>
            </a:xfrm>
            <a:custGeom>
              <a:avLst/>
              <a:gdLst>
                <a:gd name="T0" fmla="*/ 9 w 41"/>
                <a:gd name="T1" fmla="*/ 34 h 38"/>
                <a:gd name="T2" fmla="*/ 8 w 41"/>
                <a:gd name="T3" fmla="*/ 34 h 38"/>
                <a:gd name="T4" fmla="*/ 0 w 41"/>
                <a:gd name="T5" fmla="*/ 21 h 38"/>
                <a:gd name="T6" fmla="*/ 0 w 41"/>
                <a:gd name="T7" fmla="*/ 19 h 38"/>
                <a:gd name="T8" fmla="*/ 0 w 41"/>
                <a:gd name="T9" fmla="*/ 19 h 38"/>
                <a:gd name="T10" fmla="*/ 6 w 41"/>
                <a:gd name="T11" fmla="*/ 5 h 38"/>
                <a:gd name="T12" fmla="*/ 7 w 41"/>
                <a:gd name="T13" fmla="*/ 4 h 38"/>
                <a:gd name="T14" fmla="*/ 7 w 41"/>
                <a:gd name="T15" fmla="*/ 4 h 38"/>
                <a:gd name="T16" fmla="*/ 24 w 41"/>
                <a:gd name="T17" fmla="*/ 0 h 38"/>
                <a:gd name="T18" fmla="*/ 24 w 41"/>
                <a:gd name="T19" fmla="*/ 0 h 38"/>
                <a:gd name="T20" fmla="*/ 41 w 41"/>
                <a:gd name="T21" fmla="*/ 13 h 38"/>
                <a:gd name="T22" fmla="*/ 41 w 41"/>
                <a:gd name="T23" fmla="*/ 13 h 38"/>
                <a:gd name="T24" fmla="*/ 41 w 41"/>
                <a:gd name="T25" fmla="*/ 20 h 38"/>
                <a:gd name="T26" fmla="*/ 41 w 41"/>
                <a:gd name="T27" fmla="*/ 20 h 38"/>
                <a:gd name="T28" fmla="*/ 36 w 41"/>
                <a:gd name="T29" fmla="*/ 34 h 38"/>
                <a:gd name="T30" fmla="*/ 36 w 41"/>
                <a:gd name="T31" fmla="*/ 34 h 38"/>
                <a:gd name="T32" fmla="*/ 23 w 41"/>
                <a:gd name="T33" fmla="*/ 38 h 38"/>
                <a:gd name="T34" fmla="*/ 23 w 41"/>
                <a:gd name="T35" fmla="*/ 38 h 38"/>
                <a:gd name="T36" fmla="*/ 9 w 41"/>
                <a:gd name="T37" fmla="*/ 34 h 38"/>
                <a:gd name="T38" fmla="*/ 23 w 41"/>
                <a:gd name="T39" fmla="*/ 34 h 38"/>
                <a:gd name="T40" fmla="*/ 37 w 41"/>
                <a:gd name="T41" fmla="*/ 20 h 38"/>
                <a:gd name="T42" fmla="*/ 37 w 41"/>
                <a:gd name="T43" fmla="*/ 20 h 38"/>
                <a:gd name="T44" fmla="*/ 37 w 41"/>
                <a:gd name="T45" fmla="*/ 14 h 38"/>
                <a:gd name="T46" fmla="*/ 37 w 41"/>
                <a:gd name="T47" fmla="*/ 14 h 38"/>
                <a:gd name="T48" fmla="*/ 24 w 41"/>
                <a:gd name="T49" fmla="*/ 4 h 38"/>
                <a:gd name="T50" fmla="*/ 24 w 41"/>
                <a:gd name="T51" fmla="*/ 4 h 38"/>
                <a:gd name="T52" fmla="*/ 10 w 41"/>
                <a:gd name="T53" fmla="*/ 7 h 38"/>
                <a:gd name="T54" fmla="*/ 10 w 41"/>
                <a:gd name="T55" fmla="*/ 7 h 38"/>
                <a:gd name="T56" fmla="*/ 4 w 41"/>
                <a:gd name="T57" fmla="*/ 20 h 38"/>
                <a:gd name="T58" fmla="*/ 11 w 41"/>
                <a:gd name="T59" fmla="*/ 31 h 38"/>
                <a:gd name="T60" fmla="*/ 23 w 41"/>
                <a:gd name="T61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1" h="38">
                  <a:moveTo>
                    <a:pt x="9" y="34"/>
                  </a:moveTo>
                  <a:cubicBezTo>
                    <a:pt x="8" y="34"/>
                    <a:pt x="8" y="34"/>
                    <a:pt x="8" y="34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16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9" y="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6"/>
                    <a:pt x="41" y="18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6"/>
                    <a:pt x="39" y="30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2" y="37"/>
                    <a:pt x="28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18" y="38"/>
                    <a:pt x="13" y="37"/>
                    <a:pt x="9" y="34"/>
                  </a:cubicBezTo>
                  <a:close/>
                  <a:moveTo>
                    <a:pt x="23" y="34"/>
                  </a:moveTo>
                  <a:cubicBezTo>
                    <a:pt x="31" y="34"/>
                    <a:pt x="37" y="30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7" y="16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6"/>
                    <a:pt x="30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18" y="4"/>
                    <a:pt x="12" y="6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5" y="33"/>
                    <a:pt x="19" y="34"/>
                    <a:pt x="23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855"/>
            <p:cNvSpPr/>
            <p:nvPr/>
          </p:nvSpPr>
          <p:spPr bwMode="auto">
            <a:xfrm rot="964014">
              <a:off x="8974454" y="1489694"/>
              <a:ext cx="140301" cy="152451"/>
            </a:xfrm>
            <a:custGeom>
              <a:avLst/>
              <a:gdLst>
                <a:gd name="T0" fmla="*/ 33 w 64"/>
                <a:gd name="T1" fmla="*/ 0 h 68"/>
                <a:gd name="T2" fmla="*/ 0 w 64"/>
                <a:gd name="T3" fmla="*/ 40 h 68"/>
                <a:gd name="T4" fmla="*/ 28 w 64"/>
                <a:gd name="T5" fmla="*/ 68 h 68"/>
                <a:gd name="T6" fmla="*/ 64 w 64"/>
                <a:gd name="T7" fmla="*/ 26 h 68"/>
                <a:gd name="T8" fmla="*/ 33 w 64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8">
                  <a:moveTo>
                    <a:pt x="33" y="0"/>
                  </a:moveTo>
                  <a:lnTo>
                    <a:pt x="0" y="40"/>
                  </a:lnTo>
                  <a:lnTo>
                    <a:pt x="28" y="68"/>
                  </a:lnTo>
                  <a:lnTo>
                    <a:pt x="64" y="2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856"/>
            <p:cNvSpPr/>
            <p:nvPr/>
          </p:nvSpPr>
          <p:spPr bwMode="auto">
            <a:xfrm rot="964014">
              <a:off x="9020164" y="1558148"/>
              <a:ext cx="105225" cy="136757"/>
            </a:xfrm>
            <a:custGeom>
              <a:avLst/>
              <a:gdLst>
                <a:gd name="T0" fmla="*/ 0 w 20"/>
                <a:gd name="T1" fmla="*/ 18 h 26"/>
                <a:gd name="T2" fmla="*/ 9 w 20"/>
                <a:gd name="T3" fmla="*/ 26 h 26"/>
                <a:gd name="T4" fmla="*/ 20 w 20"/>
                <a:gd name="T5" fmla="*/ 5 h 26"/>
                <a:gd name="T6" fmla="*/ 15 w 20"/>
                <a:gd name="T7" fmla="*/ 0 h 26"/>
                <a:gd name="T8" fmla="*/ 0 w 20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0" y="18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15" y="20"/>
                    <a:pt x="18" y="13"/>
                    <a:pt x="20" y="5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857"/>
            <p:cNvSpPr/>
            <p:nvPr/>
          </p:nvSpPr>
          <p:spPr bwMode="auto">
            <a:xfrm rot="964014">
              <a:off x="9067518" y="1437043"/>
              <a:ext cx="94264" cy="127789"/>
            </a:xfrm>
            <a:custGeom>
              <a:avLst/>
              <a:gdLst>
                <a:gd name="T0" fmla="*/ 13 w 18"/>
                <a:gd name="T1" fmla="*/ 24 h 24"/>
                <a:gd name="T2" fmla="*/ 18 w 18"/>
                <a:gd name="T3" fmla="*/ 18 h 24"/>
                <a:gd name="T4" fmla="*/ 11 w 18"/>
                <a:gd name="T5" fmla="*/ 0 h 24"/>
                <a:gd name="T6" fmla="*/ 0 w 18"/>
                <a:gd name="T7" fmla="*/ 13 h 24"/>
                <a:gd name="T8" fmla="*/ 13 w 18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4">
                  <a:moveTo>
                    <a:pt x="13" y="24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7" y="12"/>
                    <a:pt x="15" y="6"/>
                    <a:pt x="11" y="0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13" y="24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858"/>
            <p:cNvSpPr/>
            <p:nvPr/>
          </p:nvSpPr>
          <p:spPr bwMode="auto">
            <a:xfrm rot="964014">
              <a:off x="9117085" y="1540441"/>
              <a:ext cx="26307" cy="58290"/>
            </a:xfrm>
            <a:custGeom>
              <a:avLst/>
              <a:gdLst>
                <a:gd name="T0" fmla="*/ 5 w 5"/>
                <a:gd name="T1" fmla="*/ 11 h 11"/>
                <a:gd name="T2" fmla="*/ 5 w 5"/>
                <a:gd name="T3" fmla="*/ 0 h 11"/>
                <a:gd name="T4" fmla="*/ 0 w 5"/>
                <a:gd name="T5" fmla="*/ 6 h 11"/>
                <a:gd name="T6" fmla="*/ 5 w 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1">
                  <a:moveTo>
                    <a:pt x="5" y="11"/>
                  </a:moveTo>
                  <a:cubicBezTo>
                    <a:pt x="5" y="7"/>
                    <a:pt x="5" y="4"/>
                    <a:pt x="5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5" y="1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859"/>
            <p:cNvSpPr/>
            <p:nvPr/>
          </p:nvSpPr>
          <p:spPr bwMode="auto">
            <a:xfrm rot="964014">
              <a:off x="8885788" y="1555718"/>
              <a:ext cx="129340" cy="143483"/>
            </a:xfrm>
            <a:custGeom>
              <a:avLst/>
              <a:gdLst>
                <a:gd name="T0" fmla="*/ 0 w 25"/>
                <a:gd name="T1" fmla="*/ 15 h 27"/>
                <a:gd name="T2" fmla="*/ 12 w 25"/>
                <a:gd name="T3" fmla="*/ 27 h 27"/>
                <a:gd name="T4" fmla="*/ 25 w 25"/>
                <a:gd name="T5" fmla="*/ 12 h 27"/>
                <a:gd name="T6" fmla="*/ 13 w 25"/>
                <a:gd name="T7" fmla="*/ 0 h 27"/>
                <a:gd name="T8" fmla="*/ 0 w 25"/>
                <a:gd name="T9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7">
                  <a:moveTo>
                    <a:pt x="0" y="15"/>
                  </a:moveTo>
                  <a:cubicBezTo>
                    <a:pt x="4" y="19"/>
                    <a:pt x="8" y="23"/>
                    <a:pt x="12" y="27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860"/>
            <p:cNvSpPr/>
            <p:nvPr/>
          </p:nvSpPr>
          <p:spPr bwMode="auto">
            <a:xfrm rot="964014">
              <a:off x="8784700" y="1379095"/>
              <a:ext cx="140301" cy="154692"/>
            </a:xfrm>
            <a:custGeom>
              <a:avLst/>
              <a:gdLst>
                <a:gd name="T0" fmla="*/ 15 w 27"/>
                <a:gd name="T1" fmla="*/ 0 h 29"/>
                <a:gd name="T2" fmla="*/ 0 w 27"/>
                <a:gd name="T3" fmla="*/ 16 h 29"/>
                <a:gd name="T4" fmla="*/ 13 w 27"/>
                <a:gd name="T5" fmla="*/ 29 h 29"/>
                <a:gd name="T6" fmla="*/ 27 w 27"/>
                <a:gd name="T7" fmla="*/ 13 h 29"/>
                <a:gd name="T8" fmla="*/ 15 w 27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9">
                  <a:moveTo>
                    <a:pt x="15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4" y="20"/>
                    <a:pt x="9" y="24"/>
                    <a:pt x="13" y="29"/>
                  </a:cubicBezTo>
                  <a:cubicBezTo>
                    <a:pt x="27" y="13"/>
                    <a:pt x="27" y="13"/>
                    <a:pt x="27" y="13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861"/>
            <p:cNvSpPr/>
            <p:nvPr/>
          </p:nvSpPr>
          <p:spPr bwMode="auto">
            <a:xfrm rot="964014">
              <a:off x="8881162" y="1324453"/>
              <a:ext cx="135917" cy="147966"/>
            </a:xfrm>
            <a:custGeom>
              <a:avLst/>
              <a:gdLst>
                <a:gd name="T0" fmla="*/ 62 w 62"/>
                <a:gd name="T1" fmla="*/ 28 h 66"/>
                <a:gd name="T2" fmla="*/ 31 w 62"/>
                <a:gd name="T3" fmla="*/ 0 h 66"/>
                <a:gd name="T4" fmla="*/ 0 w 62"/>
                <a:gd name="T5" fmla="*/ 35 h 66"/>
                <a:gd name="T6" fmla="*/ 29 w 62"/>
                <a:gd name="T7" fmla="*/ 66 h 66"/>
                <a:gd name="T8" fmla="*/ 62 w 62"/>
                <a:gd name="T9" fmla="*/ 2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6">
                  <a:moveTo>
                    <a:pt x="62" y="28"/>
                  </a:moveTo>
                  <a:lnTo>
                    <a:pt x="31" y="0"/>
                  </a:lnTo>
                  <a:lnTo>
                    <a:pt x="0" y="35"/>
                  </a:lnTo>
                  <a:lnTo>
                    <a:pt x="29" y="66"/>
                  </a:lnTo>
                  <a:lnTo>
                    <a:pt x="62" y="28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862"/>
            <p:cNvSpPr/>
            <p:nvPr/>
          </p:nvSpPr>
          <p:spPr bwMode="auto">
            <a:xfrm rot="964014">
              <a:off x="8923157" y="1403364"/>
              <a:ext cx="144684" cy="159177"/>
            </a:xfrm>
            <a:custGeom>
              <a:avLst/>
              <a:gdLst>
                <a:gd name="T0" fmla="*/ 33 w 66"/>
                <a:gd name="T1" fmla="*/ 71 h 71"/>
                <a:gd name="T2" fmla="*/ 66 w 66"/>
                <a:gd name="T3" fmla="*/ 31 h 71"/>
                <a:gd name="T4" fmla="*/ 33 w 66"/>
                <a:gd name="T5" fmla="*/ 0 h 71"/>
                <a:gd name="T6" fmla="*/ 0 w 66"/>
                <a:gd name="T7" fmla="*/ 38 h 71"/>
                <a:gd name="T8" fmla="*/ 33 w 66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71">
                  <a:moveTo>
                    <a:pt x="33" y="71"/>
                  </a:moveTo>
                  <a:lnTo>
                    <a:pt x="66" y="31"/>
                  </a:lnTo>
                  <a:lnTo>
                    <a:pt x="33" y="0"/>
                  </a:lnTo>
                  <a:lnTo>
                    <a:pt x="0" y="38"/>
                  </a:lnTo>
                  <a:lnTo>
                    <a:pt x="33" y="7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863"/>
            <p:cNvSpPr/>
            <p:nvPr/>
          </p:nvSpPr>
          <p:spPr bwMode="auto">
            <a:xfrm rot="964014">
              <a:off x="9014068" y="1361465"/>
              <a:ext cx="129340" cy="132273"/>
            </a:xfrm>
            <a:custGeom>
              <a:avLst/>
              <a:gdLst>
                <a:gd name="T0" fmla="*/ 14 w 25"/>
                <a:gd name="T1" fmla="*/ 25 h 25"/>
                <a:gd name="T2" fmla="*/ 25 w 25"/>
                <a:gd name="T3" fmla="*/ 12 h 25"/>
                <a:gd name="T4" fmla="*/ 21 w 25"/>
                <a:gd name="T5" fmla="*/ 7 h 25"/>
                <a:gd name="T6" fmla="*/ 11 w 25"/>
                <a:gd name="T7" fmla="*/ 0 h 25"/>
                <a:gd name="T8" fmla="*/ 0 w 25"/>
                <a:gd name="T9" fmla="*/ 12 h 25"/>
                <a:gd name="T10" fmla="*/ 14 w 25"/>
                <a:gd name="T1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14" y="25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4" y="11"/>
                    <a:pt x="22" y="9"/>
                    <a:pt x="21" y="7"/>
                  </a:cubicBezTo>
                  <a:cubicBezTo>
                    <a:pt x="21" y="7"/>
                    <a:pt x="17" y="4"/>
                    <a:pt x="11" y="0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14" y="2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864"/>
            <p:cNvSpPr/>
            <p:nvPr/>
          </p:nvSpPr>
          <p:spPr bwMode="auto">
            <a:xfrm rot="964014">
              <a:off x="8830683" y="1465294"/>
              <a:ext cx="144684" cy="154692"/>
            </a:xfrm>
            <a:custGeom>
              <a:avLst/>
              <a:gdLst>
                <a:gd name="T0" fmla="*/ 14 w 28"/>
                <a:gd name="T1" fmla="*/ 0 h 29"/>
                <a:gd name="T2" fmla="*/ 0 w 28"/>
                <a:gd name="T3" fmla="*/ 16 h 29"/>
                <a:gd name="T4" fmla="*/ 15 w 28"/>
                <a:gd name="T5" fmla="*/ 29 h 29"/>
                <a:gd name="T6" fmla="*/ 28 w 28"/>
                <a:gd name="T7" fmla="*/ 14 h 29"/>
                <a:gd name="T8" fmla="*/ 14 w 28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14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5" y="20"/>
                    <a:pt x="10" y="25"/>
                    <a:pt x="15" y="29"/>
                  </a:cubicBezTo>
                  <a:cubicBezTo>
                    <a:pt x="28" y="14"/>
                    <a:pt x="28" y="14"/>
                    <a:pt x="28" y="14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Freeform 865"/>
            <p:cNvSpPr/>
            <p:nvPr/>
          </p:nvSpPr>
          <p:spPr bwMode="auto">
            <a:xfrm rot="964014">
              <a:off x="8932619" y="1631908"/>
              <a:ext cx="116187" cy="107611"/>
            </a:xfrm>
            <a:custGeom>
              <a:avLst/>
              <a:gdLst>
                <a:gd name="T0" fmla="*/ 22 w 22"/>
                <a:gd name="T1" fmla="*/ 8 h 20"/>
                <a:gd name="T2" fmla="*/ 13 w 22"/>
                <a:gd name="T3" fmla="*/ 0 h 20"/>
                <a:gd name="T4" fmla="*/ 0 w 22"/>
                <a:gd name="T5" fmla="*/ 15 h 20"/>
                <a:gd name="T6" fmla="*/ 5 w 22"/>
                <a:gd name="T7" fmla="*/ 20 h 20"/>
                <a:gd name="T8" fmla="*/ 22 w 22"/>
                <a:gd name="T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22" y="8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7"/>
                    <a:pt x="4" y="18"/>
                    <a:pt x="5" y="20"/>
                  </a:cubicBezTo>
                  <a:cubicBezTo>
                    <a:pt x="12" y="17"/>
                    <a:pt x="18" y="13"/>
                    <a:pt x="22" y="8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866"/>
            <p:cNvSpPr/>
            <p:nvPr/>
          </p:nvSpPr>
          <p:spPr bwMode="auto">
            <a:xfrm rot="964014">
              <a:off x="8804042" y="1615299"/>
              <a:ext cx="129340" cy="100885"/>
            </a:xfrm>
            <a:custGeom>
              <a:avLst/>
              <a:gdLst>
                <a:gd name="T0" fmla="*/ 13 w 25"/>
                <a:gd name="T1" fmla="*/ 0 h 19"/>
                <a:gd name="T2" fmla="*/ 0 w 25"/>
                <a:gd name="T3" fmla="*/ 14 h 19"/>
                <a:gd name="T4" fmla="*/ 19 w 25"/>
                <a:gd name="T5" fmla="*/ 19 h 19"/>
                <a:gd name="T6" fmla="*/ 25 w 25"/>
                <a:gd name="T7" fmla="*/ 12 h 19"/>
                <a:gd name="T8" fmla="*/ 13 w 25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9">
                  <a:moveTo>
                    <a:pt x="13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6" y="17"/>
                    <a:pt x="13" y="19"/>
                    <a:pt x="19" y="19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1" y="8"/>
                    <a:pt x="17" y="4"/>
                    <a:pt x="13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867"/>
            <p:cNvSpPr/>
            <p:nvPr/>
          </p:nvSpPr>
          <p:spPr bwMode="auto">
            <a:xfrm rot="964014">
              <a:off x="8733993" y="1446921"/>
              <a:ext cx="98648" cy="143483"/>
            </a:xfrm>
            <a:custGeom>
              <a:avLst/>
              <a:gdLst>
                <a:gd name="T0" fmla="*/ 6 w 19"/>
                <a:gd name="T1" fmla="*/ 0 h 27"/>
                <a:gd name="T2" fmla="*/ 0 w 19"/>
                <a:gd name="T3" fmla="*/ 8 h 27"/>
                <a:gd name="T4" fmla="*/ 7 w 19"/>
                <a:gd name="T5" fmla="*/ 27 h 27"/>
                <a:gd name="T6" fmla="*/ 19 w 19"/>
                <a:gd name="T7" fmla="*/ 13 h 27"/>
                <a:gd name="T8" fmla="*/ 6 w 19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7">
                  <a:moveTo>
                    <a:pt x="6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14"/>
                    <a:pt x="3" y="21"/>
                    <a:pt x="7" y="27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8"/>
                    <a:pt x="10" y="4"/>
                    <a:pt x="6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868"/>
            <p:cNvSpPr/>
            <p:nvPr/>
          </p:nvSpPr>
          <p:spPr bwMode="auto">
            <a:xfrm rot="964014">
              <a:off x="8747651" y="1529177"/>
              <a:ext cx="140301" cy="143483"/>
            </a:xfrm>
            <a:custGeom>
              <a:avLst/>
              <a:gdLst>
                <a:gd name="T0" fmla="*/ 12 w 27"/>
                <a:gd name="T1" fmla="*/ 0 h 27"/>
                <a:gd name="T2" fmla="*/ 0 w 27"/>
                <a:gd name="T3" fmla="*/ 14 h 27"/>
                <a:gd name="T4" fmla="*/ 14 w 27"/>
                <a:gd name="T5" fmla="*/ 27 h 27"/>
                <a:gd name="T6" fmla="*/ 27 w 27"/>
                <a:gd name="T7" fmla="*/ 13 h 27"/>
                <a:gd name="T8" fmla="*/ 12 w 2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2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4" y="19"/>
                    <a:pt x="9" y="24"/>
                    <a:pt x="14" y="27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2" y="9"/>
                    <a:pt x="17" y="4"/>
                    <a:pt x="12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869"/>
            <p:cNvSpPr/>
            <p:nvPr/>
          </p:nvSpPr>
          <p:spPr bwMode="auto">
            <a:xfrm rot="964014">
              <a:off x="8891563" y="1694137"/>
              <a:ext cx="56997" cy="38112"/>
            </a:xfrm>
            <a:custGeom>
              <a:avLst/>
              <a:gdLst>
                <a:gd name="T0" fmla="*/ 0 w 11"/>
                <a:gd name="T1" fmla="*/ 7 h 7"/>
                <a:gd name="T2" fmla="*/ 7 w 11"/>
                <a:gd name="T3" fmla="*/ 6 h 7"/>
                <a:gd name="T4" fmla="*/ 11 w 11"/>
                <a:gd name="T5" fmla="*/ 5 h 7"/>
                <a:gd name="T6" fmla="*/ 6 w 11"/>
                <a:gd name="T7" fmla="*/ 0 h 7"/>
                <a:gd name="T8" fmla="*/ 0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2" y="7"/>
                    <a:pt x="5" y="7"/>
                    <a:pt x="7" y="6"/>
                  </a:cubicBezTo>
                  <a:cubicBezTo>
                    <a:pt x="9" y="6"/>
                    <a:pt x="10" y="5"/>
                    <a:pt x="11" y="5"/>
                  </a:cubicBezTo>
                  <a:cubicBezTo>
                    <a:pt x="10" y="3"/>
                    <a:pt x="8" y="2"/>
                    <a:pt x="6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870"/>
            <p:cNvSpPr/>
            <p:nvPr/>
          </p:nvSpPr>
          <p:spPr bwMode="auto">
            <a:xfrm rot="964014">
              <a:off x="8853439" y="1295256"/>
              <a:ext cx="109610" cy="94161"/>
            </a:xfrm>
            <a:custGeom>
              <a:avLst/>
              <a:gdLst>
                <a:gd name="T0" fmla="*/ 21 w 21"/>
                <a:gd name="T1" fmla="*/ 3 h 18"/>
                <a:gd name="T2" fmla="*/ 17 w 21"/>
                <a:gd name="T3" fmla="*/ 0 h 18"/>
                <a:gd name="T4" fmla="*/ 0 w 21"/>
                <a:gd name="T5" fmla="*/ 10 h 18"/>
                <a:gd name="T6" fmla="*/ 8 w 21"/>
                <a:gd name="T7" fmla="*/ 18 h 18"/>
                <a:gd name="T8" fmla="*/ 21 w 21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8">
                  <a:moveTo>
                    <a:pt x="21" y="3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2"/>
                    <a:pt x="6" y="5"/>
                    <a:pt x="0" y="10"/>
                  </a:cubicBezTo>
                  <a:cubicBezTo>
                    <a:pt x="8" y="18"/>
                    <a:pt x="8" y="18"/>
                    <a:pt x="8" y="18"/>
                  </a:cubicBezTo>
                  <a:lnTo>
                    <a:pt x="21" y="3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871"/>
            <p:cNvSpPr/>
            <p:nvPr/>
          </p:nvSpPr>
          <p:spPr bwMode="auto">
            <a:xfrm rot="964014">
              <a:off x="8962191" y="1317030"/>
              <a:ext cx="124955" cy="89676"/>
            </a:xfrm>
            <a:custGeom>
              <a:avLst/>
              <a:gdLst>
                <a:gd name="T0" fmla="*/ 13 w 24"/>
                <a:gd name="T1" fmla="*/ 17 h 17"/>
                <a:gd name="T2" fmla="*/ 24 w 24"/>
                <a:gd name="T3" fmla="*/ 5 h 17"/>
                <a:gd name="T4" fmla="*/ 4 w 24"/>
                <a:gd name="T5" fmla="*/ 1 h 17"/>
                <a:gd name="T6" fmla="*/ 0 w 24"/>
                <a:gd name="T7" fmla="*/ 5 h 17"/>
                <a:gd name="T8" fmla="*/ 13 w 24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7">
                  <a:moveTo>
                    <a:pt x="13" y="17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19" y="3"/>
                    <a:pt x="12" y="0"/>
                    <a:pt x="4" y="1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872"/>
            <p:cNvSpPr/>
            <p:nvPr/>
          </p:nvSpPr>
          <p:spPr bwMode="auto">
            <a:xfrm rot="964014">
              <a:off x="8952925" y="1305665"/>
              <a:ext cx="41651" cy="22420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1 h 4"/>
                <a:gd name="T4" fmla="*/ 4 w 8"/>
                <a:gd name="T5" fmla="*/ 4 h 4"/>
                <a:gd name="T6" fmla="*/ 8 w 8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873"/>
            <p:cNvSpPr/>
            <p:nvPr/>
          </p:nvSpPr>
          <p:spPr bwMode="auto">
            <a:xfrm rot="964014">
              <a:off x="8746557" y="1412200"/>
              <a:ext cx="37267" cy="69499"/>
            </a:xfrm>
            <a:custGeom>
              <a:avLst/>
              <a:gdLst>
                <a:gd name="T0" fmla="*/ 1 w 7"/>
                <a:gd name="T1" fmla="*/ 0 h 13"/>
                <a:gd name="T2" fmla="*/ 1 w 7"/>
                <a:gd name="T3" fmla="*/ 13 h 13"/>
                <a:gd name="T4" fmla="*/ 7 w 7"/>
                <a:gd name="T5" fmla="*/ 5 h 13"/>
                <a:gd name="T6" fmla="*/ 1 w 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3">
                  <a:moveTo>
                    <a:pt x="1" y="0"/>
                  </a:moveTo>
                  <a:cubicBezTo>
                    <a:pt x="0" y="4"/>
                    <a:pt x="0" y="8"/>
                    <a:pt x="1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3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874"/>
            <p:cNvSpPr/>
            <p:nvPr/>
          </p:nvSpPr>
          <p:spPr bwMode="auto">
            <a:xfrm rot="964014">
              <a:off x="8771360" y="1325644"/>
              <a:ext cx="107417" cy="127789"/>
            </a:xfrm>
            <a:custGeom>
              <a:avLst/>
              <a:gdLst>
                <a:gd name="T0" fmla="*/ 21 w 21"/>
                <a:gd name="T1" fmla="*/ 8 h 24"/>
                <a:gd name="T2" fmla="*/ 13 w 21"/>
                <a:gd name="T3" fmla="*/ 0 h 24"/>
                <a:gd name="T4" fmla="*/ 11 w 21"/>
                <a:gd name="T5" fmla="*/ 1 h 24"/>
                <a:gd name="T6" fmla="*/ 0 w 21"/>
                <a:gd name="T7" fmla="*/ 19 h 24"/>
                <a:gd name="T8" fmla="*/ 6 w 21"/>
                <a:gd name="T9" fmla="*/ 24 h 24"/>
                <a:gd name="T10" fmla="*/ 21 w 21"/>
                <a:gd name="T11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4">
                  <a:moveTo>
                    <a:pt x="21" y="8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5" y="7"/>
                    <a:pt x="2" y="13"/>
                    <a:pt x="0" y="19"/>
                  </a:cubicBezTo>
                  <a:cubicBezTo>
                    <a:pt x="2" y="20"/>
                    <a:pt x="4" y="22"/>
                    <a:pt x="6" y="24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875"/>
            <p:cNvSpPr>
              <a:spLocks noEditPoints="1"/>
            </p:cNvSpPr>
            <p:nvPr/>
          </p:nvSpPr>
          <p:spPr bwMode="auto">
            <a:xfrm rot="964014">
              <a:off x="8997225" y="1313160"/>
              <a:ext cx="63574" cy="67258"/>
            </a:xfrm>
            <a:custGeom>
              <a:avLst/>
              <a:gdLst>
                <a:gd name="T0" fmla="*/ 6 w 12"/>
                <a:gd name="T1" fmla="*/ 13 h 13"/>
                <a:gd name="T2" fmla="*/ 2 w 12"/>
                <a:gd name="T3" fmla="*/ 11 h 13"/>
                <a:gd name="T4" fmla="*/ 2 w 12"/>
                <a:gd name="T5" fmla="*/ 11 h 13"/>
                <a:gd name="T6" fmla="*/ 0 w 12"/>
                <a:gd name="T7" fmla="*/ 7 h 13"/>
                <a:gd name="T8" fmla="*/ 0 w 12"/>
                <a:gd name="T9" fmla="*/ 7 h 13"/>
                <a:gd name="T10" fmla="*/ 0 w 12"/>
                <a:gd name="T11" fmla="*/ 6 h 13"/>
                <a:gd name="T12" fmla="*/ 0 w 12"/>
                <a:gd name="T13" fmla="*/ 6 h 13"/>
                <a:gd name="T14" fmla="*/ 5 w 12"/>
                <a:gd name="T15" fmla="*/ 1 h 13"/>
                <a:gd name="T16" fmla="*/ 5 w 12"/>
                <a:gd name="T17" fmla="*/ 1 h 13"/>
                <a:gd name="T18" fmla="*/ 6 w 12"/>
                <a:gd name="T19" fmla="*/ 1 h 13"/>
                <a:gd name="T20" fmla="*/ 6 w 12"/>
                <a:gd name="T21" fmla="*/ 1 h 13"/>
                <a:gd name="T22" fmla="*/ 12 w 12"/>
                <a:gd name="T23" fmla="*/ 6 h 13"/>
                <a:gd name="T24" fmla="*/ 12 w 12"/>
                <a:gd name="T25" fmla="*/ 7 h 13"/>
                <a:gd name="T26" fmla="*/ 12 w 12"/>
                <a:gd name="T27" fmla="*/ 7 h 13"/>
                <a:gd name="T28" fmla="*/ 8 w 12"/>
                <a:gd name="T29" fmla="*/ 12 h 13"/>
                <a:gd name="T30" fmla="*/ 8 w 12"/>
                <a:gd name="T31" fmla="*/ 12 h 13"/>
                <a:gd name="T32" fmla="*/ 6 w 12"/>
                <a:gd name="T33" fmla="*/ 13 h 13"/>
                <a:gd name="T34" fmla="*/ 6 w 12"/>
                <a:gd name="T35" fmla="*/ 13 h 13"/>
                <a:gd name="T36" fmla="*/ 6 w 12"/>
                <a:gd name="T37" fmla="*/ 13 h 13"/>
                <a:gd name="T38" fmla="*/ 6 w 12"/>
                <a:gd name="T39" fmla="*/ 13 h 13"/>
                <a:gd name="T40" fmla="*/ 6 w 12"/>
                <a:gd name="T41" fmla="*/ 13 h 13"/>
                <a:gd name="T42" fmla="*/ 6 w 12"/>
                <a:gd name="T43" fmla="*/ 13 h 13"/>
                <a:gd name="T44" fmla="*/ 6 w 12"/>
                <a:gd name="T45" fmla="*/ 13 h 13"/>
                <a:gd name="T46" fmla="*/ 2 w 12"/>
                <a:gd name="T47" fmla="*/ 7 h 13"/>
                <a:gd name="T48" fmla="*/ 3 w 12"/>
                <a:gd name="T49" fmla="*/ 9 h 13"/>
                <a:gd name="T50" fmla="*/ 3 w 12"/>
                <a:gd name="T51" fmla="*/ 9 h 13"/>
                <a:gd name="T52" fmla="*/ 6 w 12"/>
                <a:gd name="T53" fmla="*/ 11 h 13"/>
                <a:gd name="T54" fmla="*/ 6 w 12"/>
                <a:gd name="T55" fmla="*/ 11 h 13"/>
                <a:gd name="T56" fmla="*/ 6 w 12"/>
                <a:gd name="T57" fmla="*/ 11 h 13"/>
                <a:gd name="T58" fmla="*/ 6 w 12"/>
                <a:gd name="T59" fmla="*/ 11 h 13"/>
                <a:gd name="T60" fmla="*/ 8 w 12"/>
                <a:gd name="T61" fmla="*/ 9 h 13"/>
                <a:gd name="T62" fmla="*/ 8 w 12"/>
                <a:gd name="T63" fmla="*/ 9 h 13"/>
                <a:gd name="T64" fmla="*/ 10 w 12"/>
                <a:gd name="T65" fmla="*/ 7 h 13"/>
                <a:gd name="T66" fmla="*/ 10 w 12"/>
                <a:gd name="T67" fmla="*/ 7 h 13"/>
                <a:gd name="T68" fmla="*/ 6 w 12"/>
                <a:gd name="T69" fmla="*/ 3 h 13"/>
                <a:gd name="T70" fmla="*/ 2 w 12"/>
                <a:gd name="T71" fmla="*/ 7 h 13"/>
                <a:gd name="T72" fmla="*/ 2 w 12"/>
                <a:gd name="T73" fmla="*/ 7 h 13"/>
                <a:gd name="T74" fmla="*/ 2 w 12"/>
                <a:gd name="T75" fmla="*/ 7 h 13"/>
                <a:gd name="T76" fmla="*/ 5 w 12"/>
                <a:gd name="T77" fmla="*/ 2 h 13"/>
                <a:gd name="T78" fmla="*/ 6 w 12"/>
                <a:gd name="T79" fmla="*/ 2 h 13"/>
                <a:gd name="T80" fmla="*/ 5 w 12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" h="13">
                  <a:moveTo>
                    <a:pt x="6" y="13"/>
                  </a:moveTo>
                  <a:cubicBezTo>
                    <a:pt x="5" y="13"/>
                    <a:pt x="4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9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9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0"/>
                    <a:pt x="7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9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876"/>
            <p:cNvSpPr>
              <a:spLocks noEditPoints="1"/>
            </p:cNvSpPr>
            <p:nvPr/>
          </p:nvSpPr>
          <p:spPr bwMode="auto">
            <a:xfrm rot="964014">
              <a:off x="9044759" y="1392851"/>
              <a:ext cx="67958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3 w 13"/>
                <a:gd name="T25" fmla="*/ 6 h 13"/>
                <a:gd name="T26" fmla="*/ 13 w 13"/>
                <a:gd name="T27" fmla="*/ 6 h 13"/>
                <a:gd name="T28" fmla="*/ 8 w 13"/>
                <a:gd name="T29" fmla="*/ 12 h 13"/>
                <a:gd name="T30" fmla="*/ 8 w 13"/>
                <a:gd name="T31" fmla="*/ 12 h 13"/>
                <a:gd name="T32" fmla="*/ 7 w 13"/>
                <a:gd name="T33" fmla="*/ 13 h 13"/>
                <a:gd name="T34" fmla="*/ 7 w 13"/>
                <a:gd name="T35" fmla="*/ 13 h 13"/>
                <a:gd name="T36" fmla="*/ 7 w 13"/>
                <a:gd name="T37" fmla="*/ 13 h 13"/>
                <a:gd name="T38" fmla="*/ 7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7 w 13"/>
                <a:gd name="T53" fmla="*/ 11 h 13"/>
                <a:gd name="T54" fmla="*/ 7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9 w 13"/>
                <a:gd name="T61" fmla="*/ 8 h 13"/>
                <a:gd name="T62" fmla="*/ 9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2 h 13"/>
                <a:gd name="T70" fmla="*/ 2 w 13"/>
                <a:gd name="T71" fmla="*/ 6 h 13"/>
                <a:gd name="T72" fmla="*/ 2 w 13"/>
                <a:gd name="T73" fmla="*/ 6 h 13"/>
                <a:gd name="T74" fmla="*/ 2 w 13"/>
                <a:gd name="T75" fmla="*/ 7 h 13"/>
                <a:gd name="T76" fmla="*/ 6 w 13"/>
                <a:gd name="T77" fmla="*/ 2 h 13"/>
                <a:gd name="T78" fmla="*/ 6 w 13"/>
                <a:gd name="T79" fmla="*/ 1 h 13"/>
                <a:gd name="T80" fmla="*/ 6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6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877"/>
            <p:cNvSpPr>
              <a:spLocks noEditPoints="1"/>
            </p:cNvSpPr>
            <p:nvPr/>
          </p:nvSpPr>
          <p:spPr bwMode="auto">
            <a:xfrm rot="964014">
              <a:off x="9092690" y="1471982"/>
              <a:ext cx="67958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1 h 13"/>
                <a:gd name="T16" fmla="*/ 5 w 13"/>
                <a:gd name="T17" fmla="*/ 1 h 13"/>
                <a:gd name="T18" fmla="*/ 7 w 13"/>
                <a:gd name="T19" fmla="*/ 1 h 13"/>
                <a:gd name="T20" fmla="*/ 7 w 13"/>
                <a:gd name="T21" fmla="*/ 1 h 13"/>
                <a:gd name="T22" fmla="*/ 12 w 13"/>
                <a:gd name="T23" fmla="*/ 5 h 13"/>
                <a:gd name="T24" fmla="*/ 12 w 13"/>
                <a:gd name="T25" fmla="*/ 7 h 13"/>
                <a:gd name="T26" fmla="*/ 12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1 h 13"/>
                <a:gd name="T58" fmla="*/ 7 w 13"/>
                <a:gd name="T59" fmla="*/ 11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3"/>
                    <a:pt x="4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878"/>
            <p:cNvSpPr>
              <a:spLocks noEditPoints="1"/>
            </p:cNvSpPr>
            <p:nvPr/>
          </p:nvSpPr>
          <p:spPr bwMode="auto">
            <a:xfrm rot="964014">
              <a:off x="8912912" y="1359545"/>
              <a:ext cx="67958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1 h 13"/>
                <a:gd name="T4" fmla="*/ 3 w 13"/>
                <a:gd name="T5" fmla="*/ 11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1 h 13"/>
                <a:gd name="T16" fmla="*/ 5 w 13"/>
                <a:gd name="T17" fmla="*/ 1 h 13"/>
                <a:gd name="T18" fmla="*/ 7 w 13"/>
                <a:gd name="T19" fmla="*/ 1 h 13"/>
                <a:gd name="T20" fmla="*/ 7 w 13"/>
                <a:gd name="T21" fmla="*/ 1 h 13"/>
                <a:gd name="T22" fmla="*/ 12 w 13"/>
                <a:gd name="T23" fmla="*/ 6 h 13"/>
                <a:gd name="T24" fmla="*/ 13 w 13"/>
                <a:gd name="T25" fmla="*/ 7 h 13"/>
                <a:gd name="T26" fmla="*/ 13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9 h 13"/>
                <a:gd name="T50" fmla="*/ 4 w 13"/>
                <a:gd name="T51" fmla="*/ 9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1 h 13"/>
                <a:gd name="T58" fmla="*/ 7 w 13"/>
                <a:gd name="T59" fmla="*/ 11 h 13"/>
                <a:gd name="T60" fmla="*/ 8 w 13"/>
                <a:gd name="T61" fmla="*/ 9 h 13"/>
                <a:gd name="T62" fmla="*/ 8 w 13"/>
                <a:gd name="T63" fmla="*/ 9 h 13"/>
                <a:gd name="T64" fmla="*/ 10 w 13"/>
                <a:gd name="T65" fmla="*/ 7 h 13"/>
                <a:gd name="T66" fmla="*/ 10 w 13"/>
                <a:gd name="T67" fmla="*/ 7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2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3"/>
                    <a:pt x="4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3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8"/>
                    <a:pt x="3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" name="Freeform 879"/>
            <p:cNvSpPr>
              <a:spLocks noEditPoints="1"/>
            </p:cNvSpPr>
            <p:nvPr/>
          </p:nvSpPr>
          <p:spPr bwMode="auto">
            <a:xfrm rot="964014">
              <a:off x="8827420" y="1418596"/>
              <a:ext cx="65766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1 h 13"/>
                <a:gd name="T4" fmla="*/ 3 w 13"/>
                <a:gd name="T5" fmla="*/ 11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6 w 13"/>
                <a:gd name="T15" fmla="*/ 1 h 13"/>
                <a:gd name="T16" fmla="*/ 6 w 13"/>
                <a:gd name="T17" fmla="*/ 1 h 13"/>
                <a:gd name="T18" fmla="*/ 7 w 13"/>
                <a:gd name="T19" fmla="*/ 1 h 13"/>
                <a:gd name="T20" fmla="*/ 7 w 13"/>
                <a:gd name="T21" fmla="*/ 1 h 13"/>
                <a:gd name="T22" fmla="*/ 13 w 13"/>
                <a:gd name="T23" fmla="*/ 6 h 13"/>
                <a:gd name="T24" fmla="*/ 13 w 13"/>
                <a:gd name="T25" fmla="*/ 7 h 13"/>
                <a:gd name="T26" fmla="*/ 13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7 w 13"/>
                <a:gd name="T33" fmla="*/ 13 h 13"/>
                <a:gd name="T34" fmla="*/ 7 w 13"/>
                <a:gd name="T35" fmla="*/ 13 h 13"/>
                <a:gd name="T36" fmla="*/ 6 w 13"/>
                <a:gd name="T37" fmla="*/ 13 h 13"/>
                <a:gd name="T38" fmla="*/ 3 w 13"/>
                <a:gd name="T39" fmla="*/ 7 h 13"/>
                <a:gd name="T40" fmla="*/ 4 w 13"/>
                <a:gd name="T41" fmla="*/ 9 h 13"/>
                <a:gd name="T42" fmla="*/ 4 w 13"/>
                <a:gd name="T43" fmla="*/ 9 h 13"/>
                <a:gd name="T44" fmla="*/ 7 w 13"/>
                <a:gd name="T45" fmla="*/ 11 h 13"/>
                <a:gd name="T46" fmla="*/ 7 w 13"/>
                <a:gd name="T47" fmla="*/ 11 h 13"/>
                <a:gd name="T48" fmla="*/ 7 w 13"/>
                <a:gd name="T49" fmla="*/ 11 h 13"/>
                <a:gd name="T50" fmla="*/ 7 w 13"/>
                <a:gd name="T51" fmla="*/ 11 h 13"/>
                <a:gd name="T52" fmla="*/ 9 w 13"/>
                <a:gd name="T53" fmla="*/ 9 h 13"/>
                <a:gd name="T54" fmla="*/ 9 w 13"/>
                <a:gd name="T55" fmla="*/ 9 h 13"/>
                <a:gd name="T56" fmla="*/ 10 w 13"/>
                <a:gd name="T57" fmla="*/ 7 h 13"/>
                <a:gd name="T58" fmla="*/ 10 w 13"/>
                <a:gd name="T59" fmla="*/ 7 h 13"/>
                <a:gd name="T60" fmla="*/ 6 w 13"/>
                <a:gd name="T61" fmla="*/ 3 h 13"/>
                <a:gd name="T62" fmla="*/ 2 w 13"/>
                <a:gd name="T63" fmla="*/ 7 h 13"/>
                <a:gd name="T64" fmla="*/ 2 w 13"/>
                <a:gd name="T65" fmla="*/ 7 h 13"/>
                <a:gd name="T66" fmla="*/ 3 w 13"/>
                <a:gd name="T67" fmla="*/ 7 h 13"/>
                <a:gd name="T68" fmla="*/ 6 w 13"/>
                <a:gd name="T69" fmla="*/ 2 h 13"/>
                <a:gd name="T70" fmla="*/ 6 w 13"/>
                <a:gd name="T71" fmla="*/ 2 h 13"/>
                <a:gd name="T72" fmla="*/ 6 w 13"/>
                <a:gd name="T7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3"/>
                    <a:pt x="4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lose/>
                  <a:moveTo>
                    <a:pt x="3" y="7"/>
                  </a:moveTo>
                  <a:cubicBezTo>
                    <a:pt x="3" y="8"/>
                    <a:pt x="3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6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" name="Freeform 880"/>
            <p:cNvSpPr>
              <a:spLocks noEditPoints="1"/>
            </p:cNvSpPr>
            <p:nvPr/>
          </p:nvSpPr>
          <p:spPr bwMode="auto">
            <a:xfrm rot="964014">
              <a:off x="8740358" y="1475493"/>
              <a:ext cx="67958" cy="69499"/>
            </a:xfrm>
            <a:custGeom>
              <a:avLst/>
              <a:gdLst>
                <a:gd name="T0" fmla="*/ 6 w 13"/>
                <a:gd name="T1" fmla="*/ 12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5 h 13"/>
                <a:gd name="T12" fmla="*/ 0 w 13"/>
                <a:gd name="T13" fmla="*/ 5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6 h 13"/>
                <a:gd name="T26" fmla="*/ 12 w 13"/>
                <a:gd name="T27" fmla="*/ 6 h 13"/>
                <a:gd name="T28" fmla="*/ 8 w 13"/>
                <a:gd name="T29" fmla="*/ 11 h 13"/>
                <a:gd name="T30" fmla="*/ 8 w 13"/>
                <a:gd name="T31" fmla="*/ 11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2 h 13"/>
                <a:gd name="T46" fmla="*/ 2 w 13"/>
                <a:gd name="T47" fmla="*/ 6 h 13"/>
                <a:gd name="T48" fmla="*/ 3 w 13"/>
                <a:gd name="T49" fmla="*/ 7 h 13"/>
                <a:gd name="T50" fmla="*/ 3 w 13"/>
                <a:gd name="T51" fmla="*/ 7 h 13"/>
                <a:gd name="T52" fmla="*/ 6 w 13"/>
                <a:gd name="T53" fmla="*/ 10 h 13"/>
                <a:gd name="T54" fmla="*/ 6 w 13"/>
                <a:gd name="T55" fmla="*/ 10 h 13"/>
                <a:gd name="T56" fmla="*/ 6 w 13"/>
                <a:gd name="T57" fmla="*/ 10 h 13"/>
                <a:gd name="T58" fmla="*/ 6 w 13"/>
                <a:gd name="T59" fmla="*/ 10 h 13"/>
                <a:gd name="T60" fmla="*/ 6 w 13"/>
                <a:gd name="T61" fmla="*/ 10 h 13"/>
                <a:gd name="T62" fmla="*/ 6 w 13"/>
                <a:gd name="T63" fmla="*/ 10 h 13"/>
                <a:gd name="T64" fmla="*/ 8 w 13"/>
                <a:gd name="T65" fmla="*/ 8 h 13"/>
                <a:gd name="T66" fmla="*/ 8 w 13"/>
                <a:gd name="T67" fmla="*/ 8 h 13"/>
                <a:gd name="T68" fmla="*/ 10 w 13"/>
                <a:gd name="T69" fmla="*/ 6 h 13"/>
                <a:gd name="T70" fmla="*/ 10 w 13"/>
                <a:gd name="T71" fmla="*/ 6 h 13"/>
                <a:gd name="T72" fmla="*/ 6 w 13"/>
                <a:gd name="T73" fmla="*/ 2 h 13"/>
                <a:gd name="T74" fmla="*/ 2 w 13"/>
                <a:gd name="T75" fmla="*/ 6 h 13"/>
                <a:gd name="T76" fmla="*/ 2 w 13"/>
                <a:gd name="T77" fmla="*/ 6 h 13"/>
                <a:gd name="T78" fmla="*/ 2 w 13"/>
                <a:gd name="T79" fmla="*/ 6 h 13"/>
                <a:gd name="T80" fmla="*/ 5 w 13"/>
                <a:gd name="T81" fmla="*/ 1 h 13"/>
                <a:gd name="T82" fmla="*/ 6 w 13"/>
                <a:gd name="T83" fmla="*/ 1 h 13"/>
                <a:gd name="T84" fmla="*/ 5 w 13"/>
                <a:gd name="T8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13">
                  <a:moveTo>
                    <a:pt x="6" y="12"/>
                  </a:moveTo>
                  <a:cubicBezTo>
                    <a:pt x="5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0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8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lose/>
                  <a:moveTo>
                    <a:pt x="2" y="6"/>
                  </a:move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9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5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881"/>
            <p:cNvSpPr>
              <a:spLocks noEditPoints="1"/>
            </p:cNvSpPr>
            <p:nvPr/>
          </p:nvSpPr>
          <p:spPr bwMode="auto">
            <a:xfrm rot="964014">
              <a:off x="8870551" y="1302925"/>
              <a:ext cx="67958" cy="65015"/>
            </a:xfrm>
            <a:custGeom>
              <a:avLst/>
              <a:gdLst>
                <a:gd name="T0" fmla="*/ 6 w 13"/>
                <a:gd name="T1" fmla="*/ 11 h 12"/>
                <a:gd name="T2" fmla="*/ 3 w 13"/>
                <a:gd name="T3" fmla="*/ 9 h 12"/>
                <a:gd name="T4" fmla="*/ 3 w 13"/>
                <a:gd name="T5" fmla="*/ 9 h 12"/>
                <a:gd name="T6" fmla="*/ 0 w 13"/>
                <a:gd name="T7" fmla="*/ 5 h 12"/>
                <a:gd name="T8" fmla="*/ 0 w 13"/>
                <a:gd name="T9" fmla="*/ 5 h 12"/>
                <a:gd name="T10" fmla="*/ 0 w 13"/>
                <a:gd name="T11" fmla="*/ 4 h 12"/>
                <a:gd name="T12" fmla="*/ 0 w 13"/>
                <a:gd name="T13" fmla="*/ 4 h 12"/>
                <a:gd name="T14" fmla="*/ 6 w 13"/>
                <a:gd name="T15" fmla="*/ 0 h 12"/>
                <a:gd name="T16" fmla="*/ 6 w 13"/>
                <a:gd name="T17" fmla="*/ 0 h 12"/>
                <a:gd name="T18" fmla="*/ 8 w 13"/>
                <a:gd name="T19" fmla="*/ 0 h 12"/>
                <a:gd name="T20" fmla="*/ 8 w 13"/>
                <a:gd name="T21" fmla="*/ 0 h 12"/>
                <a:gd name="T22" fmla="*/ 12 w 13"/>
                <a:gd name="T23" fmla="*/ 4 h 12"/>
                <a:gd name="T24" fmla="*/ 13 w 13"/>
                <a:gd name="T25" fmla="*/ 4 h 12"/>
                <a:gd name="T26" fmla="*/ 13 w 13"/>
                <a:gd name="T27" fmla="*/ 4 h 12"/>
                <a:gd name="T28" fmla="*/ 12 w 13"/>
                <a:gd name="T29" fmla="*/ 5 h 12"/>
                <a:gd name="T30" fmla="*/ 12 w 13"/>
                <a:gd name="T31" fmla="*/ 5 h 12"/>
                <a:gd name="T32" fmla="*/ 8 w 13"/>
                <a:gd name="T33" fmla="*/ 10 h 12"/>
                <a:gd name="T34" fmla="*/ 8 w 13"/>
                <a:gd name="T35" fmla="*/ 10 h 12"/>
                <a:gd name="T36" fmla="*/ 6 w 13"/>
                <a:gd name="T37" fmla="*/ 12 h 12"/>
                <a:gd name="T38" fmla="*/ 6 w 13"/>
                <a:gd name="T39" fmla="*/ 12 h 12"/>
                <a:gd name="T40" fmla="*/ 6 w 13"/>
                <a:gd name="T41" fmla="*/ 12 h 12"/>
                <a:gd name="T42" fmla="*/ 6 w 13"/>
                <a:gd name="T43" fmla="*/ 12 h 12"/>
                <a:gd name="T44" fmla="*/ 6 w 13"/>
                <a:gd name="T45" fmla="*/ 12 h 12"/>
                <a:gd name="T46" fmla="*/ 6 w 13"/>
                <a:gd name="T47" fmla="*/ 12 h 12"/>
                <a:gd name="T48" fmla="*/ 6 w 13"/>
                <a:gd name="T49" fmla="*/ 11 h 12"/>
                <a:gd name="T50" fmla="*/ 2 w 13"/>
                <a:gd name="T51" fmla="*/ 5 h 12"/>
                <a:gd name="T52" fmla="*/ 4 w 13"/>
                <a:gd name="T53" fmla="*/ 7 h 12"/>
                <a:gd name="T54" fmla="*/ 4 w 13"/>
                <a:gd name="T55" fmla="*/ 7 h 12"/>
                <a:gd name="T56" fmla="*/ 6 w 13"/>
                <a:gd name="T57" fmla="*/ 9 h 12"/>
                <a:gd name="T58" fmla="*/ 6 w 13"/>
                <a:gd name="T59" fmla="*/ 9 h 12"/>
                <a:gd name="T60" fmla="*/ 7 w 13"/>
                <a:gd name="T61" fmla="*/ 9 h 12"/>
                <a:gd name="T62" fmla="*/ 7 w 13"/>
                <a:gd name="T63" fmla="*/ 9 h 12"/>
                <a:gd name="T64" fmla="*/ 8 w 13"/>
                <a:gd name="T65" fmla="*/ 7 h 12"/>
                <a:gd name="T66" fmla="*/ 8 w 13"/>
                <a:gd name="T67" fmla="*/ 7 h 12"/>
                <a:gd name="T68" fmla="*/ 10 w 13"/>
                <a:gd name="T69" fmla="*/ 5 h 12"/>
                <a:gd name="T70" fmla="*/ 10 w 13"/>
                <a:gd name="T71" fmla="*/ 5 h 12"/>
                <a:gd name="T72" fmla="*/ 7 w 13"/>
                <a:gd name="T73" fmla="*/ 2 h 12"/>
                <a:gd name="T74" fmla="*/ 2 w 13"/>
                <a:gd name="T75" fmla="*/ 5 h 12"/>
                <a:gd name="T76" fmla="*/ 2 w 13"/>
                <a:gd name="T77" fmla="*/ 5 h 12"/>
                <a:gd name="T78" fmla="*/ 2 w 13"/>
                <a:gd name="T79" fmla="*/ 5 h 12"/>
                <a:gd name="T80" fmla="*/ 6 w 13"/>
                <a:gd name="T81" fmla="*/ 2 h 12"/>
                <a:gd name="T82" fmla="*/ 7 w 13"/>
                <a:gd name="T83" fmla="*/ 1 h 12"/>
                <a:gd name="T84" fmla="*/ 6 w 13"/>
                <a:gd name="T8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12">
                  <a:moveTo>
                    <a:pt x="6" y="11"/>
                  </a:moveTo>
                  <a:cubicBezTo>
                    <a:pt x="5" y="11"/>
                    <a:pt x="4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7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0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1"/>
                    <a:pt x="8" y="11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1"/>
                  </a:cubicBezTo>
                  <a:close/>
                  <a:moveTo>
                    <a:pt x="2" y="5"/>
                  </a:moveTo>
                  <a:cubicBezTo>
                    <a:pt x="3" y="6"/>
                    <a:pt x="3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6" y="2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882"/>
            <p:cNvSpPr>
              <a:spLocks noEditPoints="1"/>
            </p:cNvSpPr>
            <p:nvPr/>
          </p:nvSpPr>
          <p:spPr bwMode="auto">
            <a:xfrm rot="964014">
              <a:off x="8787541" y="1351118"/>
              <a:ext cx="65766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6 h 13"/>
                <a:gd name="T26" fmla="*/ 12 w 13"/>
                <a:gd name="T27" fmla="*/ 6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0 h 13"/>
                <a:gd name="T54" fmla="*/ 6 w 13"/>
                <a:gd name="T55" fmla="*/ 10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2 h 13"/>
                <a:gd name="T70" fmla="*/ 2 w 13"/>
                <a:gd name="T71" fmla="*/ 6 h 13"/>
                <a:gd name="T72" fmla="*/ 2 w 13"/>
                <a:gd name="T73" fmla="*/ 6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883"/>
            <p:cNvSpPr/>
            <p:nvPr/>
          </p:nvSpPr>
          <p:spPr bwMode="auto">
            <a:xfrm rot="964014">
              <a:off x="8746375" y="1417972"/>
              <a:ext cx="30690" cy="58290"/>
            </a:xfrm>
            <a:custGeom>
              <a:avLst/>
              <a:gdLst>
                <a:gd name="T0" fmla="*/ 0 w 6"/>
                <a:gd name="T1" fmla="*/ 11 h 11"/>
                <a:gd name="T2" fmla="*/ 0 w 6"/>
                <a:gd name="T3" fmla="*/ 10 h 11"/>
                <a:gd name="T4" fmla="*/ 0 w 6"/>
                <a:gd name="T5" fmla="*/ 10 h 11"/>
                <a:gd name="T6" fmla="*/ 0 w 6"/>
                <a:gd name="T7" fmla="*/ 9 h 11"/>
                <a:gd name="T8" fmla="*/ 0 w 6"/>
                <a:gd name="T9" fmla="*/ 9 h 11"/>
                <a:gd name="T10" fmla="*/ 0 w 6"/>
                <a:gd name="T11" fmla="*/ 9 h 11"/>
                <a:gd name="T12" fmla="*/ 0 w 6"/>
                <a:gd name="T13" fmla="*/ 9 h 11"/>
                <a:gd name="T14" fmla="*/ 1 w 6"/>
                <a:gd name="T15" fmla="*/ 9 h 11"/>
                <a:gd name="T16" fmla="*/ 1 w 6"/>
                <a:gd name="T17" fmla="*/ 9 h 11"/>
                <a:gd name="T18" fmla="*/ 2 w 6"/>
                <a:gd name="T19" fmla="*/ 7 h 11"/>
                <a:gd name="T20" fmla="*/ 2 w 6"/>
                <a:gd name="T21" fmla="*/ 7 h 11"/>
                <a:gd name="T22" fmla="*/ 3 w 6"/>
                <a:gd name="T23" fmla="*/ 4 h 11"/>
                <a:gd name="T24" fmla="*/ 3 w 6"/>
                <a:gd name="T25" fmla="*/ 4 h 11"/>
                <a:gd name="T26" fmla="*/ 0 w 6"/>
                <a:gd name="T27" fmla="*/ 1 h 11"/>
                <a:gd name="T28" fmla="*/ 0 w 6"/>
                <a:gd name="T29" fmla="*/ 0 h 11"/>
                <a:gd name="T30" fmla="*/ 0 w 6"/>
                <a:gd name="T31" fmla="*/ 0 h 11"/>
                <a:gd name="T32" fmla="*/ 1 w 6"/>
                <a:gd name="T33" fmla="*/ 0 h 11"/>
                <a:gd name="T34" fmla="*/ 1 w 6"/>
                <a:gd name="T35" fmla="*/ 0 h 11"/>
                <a:gd name="T36" fmla="*/ 5 w 6"/>
                <a:gd name="T37" fmla="*/ 4 h 11"/>
                <a:gd name="T38" fmla="*/ 6 w 6"/>
                <a:gd name="T39" fmla="*/ 5 h 11"/>
                <a:gd name="T40" fmla="*/ 6 w 6"/>
                <a:gd name="T41" fmla="*/ 5 h 11"/>
                <a:gd name="T42" fmla="*/ 2 w 6"/>
                <a:gd name="T43" fmla="*/ 11 h 11"/>
                <a:gd name="T44" fmla="*/ 2 w 6"/>
                <a:gd name="T45" fmla="*/ 11 h 11"/>
                <a:gd name="T46" fmla="*/ 1 w 6"/>
                <a:gd name="T47" fmla="*/ 11 h 11"/>
                <a:gd name="T48" fmla="*/ 1 w 6"/>
                <a:gd name="T49" fmla="*/ 11 h 11"/>
                <a:gd name="T50" fmla="*/ 0 w 6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cubicBezTo>
                    <a:pt x="0" y="11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3" y="9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884"/>
            <p:cNvSpPr>
              <a:spLocks noEditPoints="1"/>
            </p:cNvSpPr>
            <p:nvPr/>
          </p:nvSpPr>
          <p:spPr bwMode="auto">
            <a:xfrm rot="964014">
              <a:off x="8965343" y="1446654"/>
              <a:ext cx="65766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7 h 13"/>
                <a:gd name="T26" fmla="*/ 12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3"/>
                    <a:pt x="4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885"/>
            <p:cNvSpPr>
              <a:spLocks noEditPoints="1"/>
            </p:cNvSpPr>
            <p:nvPr/>
          </p:nvSpPr>
          <p:spPr bwMode="auto">
            <a:xfrm rot="964014">
              <a:off x="9011124" y="1525480"/>
              <a:ext cx="67958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6 w 13"/>
                <a:gd name="T15" fmla="*/ 0 h 13"/>
                <a:gd name="T16" fmla="*/ 6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3 w 13"/>
                <a:gd name="T23" fmla="*/ 5 h 13"/>
                <a:gd name="T24" fmla="*/ 13 w 13"/>
                <a:gd name="T25" fmla="*/ 6 h 13"/>
                <a:gd name="T26" fmla="*/ 13 w 13"/>
                <a:gd name="T27" fmla="*/ 6 h 13"/>
                <a:gd name="T28" fmla="*/ 8 w 13"/>
                <a:gd name="T29" fmla="*/ 12 h 13"/>
                <a:gd name="T30" fmla="*/ 8 w 13"/>
                <a:gd name="T31" fmla="*/ 12 h 13"/>
                <a:gd name="T32" fmla="*/ 7 w 13"/>
                <a:gd name="T33" fmla="*/ 13 h 13"/>
                <a:gd name="T34" fmla="*/ 7 w 13"/>
                <a:gd name="T35" fmla="*/ 13 h 13"/>
                <a:gd name="T36" fmla="*/ 6 w 13"/>
                <a:gd name="T37" fmla="*/ 13 h 13"/>
                <a:gd name="T38" fmla="*/ 3 w 13"/>
                <a:gd name="T39" fmla="*/ 7 h 13"/>
                <a:gd name="T40" fmla="*/ 4 w 13"/>
                <a:gd name="T41" fmla="*/ 8 h 13"/>
                <a:gd name="T42" fmla="*/ 4 w 13"/>
                <a:gd name="T43" fmla="*/ 8 h 13"/>
                <a:gd name="T44" fmla="*/ 7 w 13"/>
                <a:gd name="T45" fmla="*/ 11 h 13"/>
                <a:gd name="T46" fmla="*/ 7 w 13"/>
                <a:gd name="T47" fmla="*/ 11 h 13"/>
                <a:gd name="T48" fmla="*/ 7 w 13"/>
                <a:gd name="T49" fmla="*/ 10 h 13"/>
                <a:gd name="T50" fmla="*/ 7 w 13"/>
                <a:gd name="T51" fmla="*/ 10 h 13"/>
                <a:gd name="T52" fmla="*/ 9 w 13"/>
                <a:gd name="T53" fmla="*/ 8 h 13"/>
                <a:gd name="T54" fmla="*/ 9 w 13"/>
                <a:gd name="T55" fmla="*/ 8 h 13"/>
                <a:gd name="T56" fmla="*/ 11 w 13"/>
                <a:gd name="T57" fmla="*/ 6 h 13"/>
                <a:gd name="T58" fmla="*/ 11 w 13"/>
                <a:gd name="T59" fmla="*/ 6 h 13"/>
                <a:gd name="T60" fmla="*/ 6 w 13"/>
                <a:gd name="T61" fmla="*/ 2 h 13"/>
                <a:gd name="T62" fmla="*/ 2 w 13"/>
                <a:gd name="T63" fmla="*/ 7 h 13"/>
                <a:gd name="T64" fmla="*/ 2 w 13"/>
                <a:gd name="T65" fmla="*/ 7 h 13"/>
                <a:gd name="T66" fmla="*/ 3 w 13"/>
                <a:gd name="T67" fmla="*/ 7 h 13"/>
                <a:gd name="T68" fmla="*/ 6 w 13"/>
                <a:gd name="T69" fmla="*/ 2 h 13"/>
                <a:gd name="T70" fmla="*/ 6 w 13"/>
                <a:gd name="T71" fmla="*/ 1 h 13"/>
                <a:gd name="T72" fmla="*/ 6 w 13"/>
                <a:gd name="T7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2"/>
                    <a:pt x="5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lose/>
                  <a:moveTo>
                    <a:pt x="3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10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  <a:moveTo>
                    <a:pt x="6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886"/>
            <p:cNvSpPr>
              <a:spLocks noEditPoints="1"/>
            </p:cNvSpPr>
            <p:nvPr/>
          </p:nvSpPr>
          <p:spPr bwMode="auto">
            <a:xfrm rot="964014">
              <a:off x="9056083" y="1599088"/>
              <a:ext cx="67958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6 h 13"/>
                <a:gd name="T26" fmla="*/ 12 w 13"/>
                <a:gd name="T27" fmla="*/ 6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2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887"/>
            <p:cNvSpPr>
              <a:spLocks noEditPoints="1"/>
            </p:cNvSpPr>
            <p:nvPr/>
          </p:nvSpPr>
          <p:spPr bwMode="auto">
            <a:xfrm rot="964014">
              <a:off x="8876547" y="1509105"/>
              <a:ext cx="61381" cy="69499"/>
            </a:xfrm>
            <a:custGeom>
              <a:avLst/>
              <a:gdLst>
                <a:gd name="T0" fmla="*/ 5 w 12"/>
                <a:gd name="T1" fmla="*/ 13 h 13"/>
                <a:gd name="T2" fmla="*/ 2 w 12"/>
                <a:gd name="T3" fmla="*/ 10 h 13"/>
                <a:gd name="T4" fmla="*/ 2 w 12"/>
                <a:gd name="T5" fmla="*/ 10 h 13"/>
                <a:gd name="T6" fmla="*/ 0 w 12"/>
                <a:gd name="T7" fmla="*/ 6 h 13"/>
                <a:gd name="T8" fmla="*/ 0 w 12"/>
                <a:gd name="T9" fmla="*/ 6 h 13"/>
                <a:gd name="T10" fmla="*/ 0 w 12"/>
                <a:gd name="T11" fmla="*/ 6 h 13"/>
                <a:gd name="T12" fmla="*/ 0 w 12"/>
                <a:gd name="T13" fmla="*/ 6 h 13"/>
                <a:gd name="T14" fmla="*/ 5 w 12"/>
                <a:gd name="T15" fmla="*/ 0 h 13"/>
                <a:gd name="T16" fmla="*/ 5 w 12"/>
                <a:gd name="T17" fmla="*/ 0 h 13"/>
                <a:gd name="T18" fmla="*/ 6 w 12"/>
                <a:gd name="T19" fmla="*/ 0 h 13"/>
                <a:gd name="T20" fmla="*/ 6 w 12"/>
                <a:gd name="T21" fmla="*/ 0 h 13"/>
                <a:gd name="T22" fmla="*/ 12 w 12"/>
                <a:gd name="T23" fmla="*/ 5 h 13"/>
                <a:gd name="T24" fmla="*/ 12 w 12"/>
                <a:gd name="T25" fmla="*/ 6 h 13"/>
                <a:gd name="T26" fmla="*/ 12 w 12"/>
                <a:gd name="T27" fmla="*/ 6 h 13"/>
                <a:gd name="T28" fmla="*/ 8 w 12"/>
                <a:gd name="T29" fmla="*/ 11 h 13"/>
                <a:gd name="T30" fmla="*/ 8 w 12"/>
                <a:gd name="T31" fmla="*/ 11 h 13"/>
                <a:gd name="T32" fmla="*/ 6 w 12"/>
                <a:gd name="T33" fmla="*/ 13 h 13"/>
                <a:gd name="T34" fmla="*/ 6 w 12"/>
                <a:gd name="T35" fmla="*/ 13 h 13"/>
                <a:gd name="T36" fmla="*/ 6 w 12"/>
                <a:gd name="T37" fmla="*/ 13 h 13"/>
                <a:gd name="T38" fmla="*/ 6 w 12"/>
                <a:gd name="T39" fmla="*/ 13 h 13"/>
                <a:gd name="T40" fmla="*/ 6 w 12"/>
                <a:gd name="T41" fmla="*/ 13 h 13"/>
                <a:gd name="T42" fmla="*/ 6 w 12"/>
                <a:gd name="T43" fmla="*/ 13 h 13"/>
                <a:gd name="T44" fmla="*/ 5 w 12"/>
                <a:gd name="T45" fmla="*/ 13 h 13"/>
                <a:gd name="T46" fmla="*/ 2 w 12"/>
                <a:gd name="T47" fmla="*/ 7 h 13"/>
                <a:gd name="T48" fmla="*/ 3 w 12"/>
                <a:gd name="T49" fmla="*/ 8 h 13"/>
                <a:gd name="T50" fmla="*/ 3 w 12"/>
                <a:gd name="T51" fmla="*/ 8 h 13"/>
                <a:gd name="T52" fmla="*/ 6 w 12"/>
                <a:gd name="T53" fmla="*/ 10 h 13"/>
                <a:gd name="T54" fmla="*/ 6 w 12"/>
                <a:gd name="T55" fmla="*/ 10 h 13"/>
                <a:gd name="T56" fmla="*/ 6 w 12"/>
                <a:gd name="T57" fmla="*/ 10 h 13"/>
                <a:gd name="T58" fmla="*/ 6 w 12"/>
                <a:gd name="T59" fmla="*/ 10 h 13"/>
                <a:gd name="T60" fmla="*/ 8 w 12"/>
                <a:gd name="T61" fmla="*/ 8 h 13"/>
                <a:gd name="T62" fmla="*/ 8 w 12"/>
                <a:gd name="T63" fmla="*/ 8 h 13"/>
                <a:gd name="T64" fmla="*/ 10 w 12"/>
                <a:gd name="T65" fmla="*/ 6 h 13"/>
                <a:gd name="T66" fmla="*/ 10 w 12"/>
                <a:gd name="T67" fmla="*/ 6 h 13"/>
                <a:gd name="T68" fmla="*/ 6 w 12"/>
                <a:gd name="T69" fmla="*/ 2 h 13"/>
                <a:gd name="T70" fmla="*/ 2 w 12"/>
                <a:gd name="T71" fmla="*/ 6 h 13"/>
                <a:gd name="T72" fmla="*/ 2 w 12"/>
                <a:gd name="T73" fmla="*/ 6 h 13"/>
                <a:gd name="T74" fmla="*/ 2 w 12"/>
                <a:gd name="T75" fmla="*/ 7 h 13"/>
                <a:gd name="T76" fmla="*/ 5 w 12"/>
                <a:gd name="T77" fmla="*/ 2 h 13"/>
                <a:gd name="T78" fmla="*/ 6 w 12"/>
                <a:gd name="T79" fmla="*/ 1 h 13"/>
                <a:gd name="T80" fmla="*/ 5 w 12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" h="13">
                  <a:moveTo>
                    <a:pt x="5" y="13"/>
                  </a:moveTo>
                  <a:cubicBezTo>
                    <a:pt x="5" y="12"/>
                    <a:pt x="4" y="11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9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lose/>
                  <a:moveTo>
                    <a:pt x="2" y="7"/>
                  </a:moveTo>
                  <a:cubicBezTo>
                    <a:pt x="2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888"/>
            <p:cNvSpPr>
              <a:spLocks noEditPoints="1"/>
            </p:cNvSpPr>
            <p:nvPr/>
          </p:nvSpPr>
          <p:spPr bwMode="auto">
            <a:xfrm rot="964014">
              <a:off x="8785228" y="1565092"/>
              <a:ext cx="65766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7 h 13"/>
                <a:gd name="T26" fmla="*/ 12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3"/>
                    <a:pt x="4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889"/>
            <p:cNvSpPr>
              <a:spLocks noEditPoints="1"/>
            </p:cNvSpPr>
            <p:nvPr/>
          </p:nvSpPr>
          <p:spPr bwMode="auto">
            <a:xfrm rot="964014">
              <a:off x="8919270" y="1583015"/>
              <a:ext cx="67958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6 h 13"/>
                <a:gd name="T26" fmla="*/ 12 w 13"/>
                <a:gd name="T27" fmla="*/ 6 h 13"/>
                <a:gd name="T28" fmla="*/ 8 w 13"/>
                <a:gd name="T29" fmla="*/ 11 h 13"/>
                <a:gd name="T30" fmla="*/ 8 w 13"/>
                <a:gd name="T31" fmla="*/ 11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0 h 13"/>
                <a:gd name="T54" fmla="*/ 6 w 13"/>
                <a:gd name="T55" fmla="*/ 10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2 h 13"/>
                <a:gd name="T70" fmla="*/ 2 w 13"/>
                <a:gd name="T71" fmla="*/ 6 h 13"/>
                <a:gd name="T72" fmla="*/ 2 w 13"/>
                <a:gd name="T73" fmla="*/ 6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0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8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890"/>
            <p:cNvSpPr>
              <a:spLocks noEditPoints="1"/>
            </p:cNvSpPr>
            <p:nvPr/>
          </p:nvSpPr>
          <p:spPr bwMode="auto">
            <a:xfrm rot="964014">
              <a:off x="8838570" y="1641430"/>
              <a:ext cx="67958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1 h 13"/>
                <a:gd name="T16" fmla="*/ 5 w 13"/>
                <a:gd name="T17" fmla="*/ 1 h 13"/>
                <a:gd name="T18" fmla="*/ 7 w 13"/>
                <a:gd name="T19" fmla="*/ 1 h 13"/>
                <a:gd name="T20" fmla="*/ 7 w 13"/>
                <a:gd name="T21" fmla="*/ 1 h 13"/>
                <a:gd name="T22" fmla="*/ 12 w 13"/>
                <a:gd name="T23" fmla="*/ 5 h 13"/>
                <a:gd name="T24" fmla="*/ 12 w 13"/>
                <a:gd name="T25" fmla="*/ 7 h 13"/>
                <a:gd name="T26" fmla="*/ 12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1 h 13"/>
                <a:gd name="T58" fmla="*/ 7 w 13"/>
                <a:gd name="T59" fmla="*/ 11 h 13"/>
                <a:gd name="T60" fmla="*/ 8 w 13"/>
                <a:gd name="T61" fmla="*/ 9 h 13"/>
                <a:gd name="T62" fmla="*/ 8 w 13"/>
                <a:gd name="T63" fmla="*/ 9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3"/>
                    <a:pt x="4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3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891"/>
            <p:cNvSpPr>
              <a:spLocks noEditPoints="1"/>
            </p:cNvSpPr>
            <p:nvPr/>
          </p:nvSpPr>
          <p:spPr bwMode="auto">
            <a:xfrm rot="964014">
              <a:off x="8967200" y="1662144"/>
              <a:ext cx="67958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6 w 13"/>
                <a:gd name="T15" fmla="*/ 0 h 13"/>
                <a:gd name="T16" fmla="*/ 6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3 w 13"/>
                <a:gd name="T23" fmla="*/ 5 h 13"/>
                <a:gd name="T24" fmla="*/ 13 w 13"/>
                <a:gd name="T25" fmla="*/ 7 h 13"/>
                <a:gd name="T26" fmla="*/ 13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7 w 13"/>
                <a:gd name="T33" fmla="*/ 13 h 13"/>
                <a:gd name="T34" fmla="*/ 7 w 13"/>
                <a:gd name="T35" fmla="*/ 13 h 13"/>
                <a:gd name="T36" fmla="*/ 7 w 13"/>
                <a:gd name="T37" fmla="*/ 13 h 13"/>
                <a:gd name="T38" fmla="*/ 7 w 13"/>
                <a:gd name="T39" fmla="*/ 13 h 13"/>
                <a:gd name="T40" fmla="*/ 7 w 13"/>
                <a:gd name="T41" fmla="*/ 13 h 13"/>
                <a:gd name="T42" fmla="*/ 7 w 13"/>
                <a:gd name="T43" fmla="*/ 13 h 13"/>
                <a:gd name="T44" fmla="*/ 6 w 13"/>
                <a:gd name="T45" fmla="*/ 13 h 13"/>
                <a:gd name="T46" fmla="*/ 3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7 w 13"/>
                <a:gd name="T53" fmla="*/ 11 h 13"/>
                <a:gd name="T54" fmla="*/ 7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9 w 13"/>
                <a:gd name="T61" fmla="*/ 8 h 13"/>
                <a:gd name="T62" fmla="*/ 9 w 13"/>
                <a:gd name="T63" fmla="*/ 8 h 13"/>
                <a:gd name="T64" fmla="*/ 11 w 13"/>
                <a:gd name="T65" fmla="*/ 6 h 13"/>
                <a:gd name="T66" fmla="*/ 11 w 13"/>
                <a:gd name="T67" fmla="*/ 6 h 13"/>
                <a:gd name="T68" fmla="*/ 6 w 13"/>
                <a:gd name="T69" fmla="*/ 2 h 13"/>
                <a:gd name="T70" fmla="*/ 2 w 13"/>
                <a:gd name="T71" fmla="*/ 7 h 13"/>
                <a:gd name="T72" fmla="*/ 2 w 13"/>
                <a:gd name="T73" fmla="*/ 7 h 13"/>
                <a:gd name="T74" fmla="*/ 3 w 13"/>
                <a:gd name="T75" fmla="*/ 7 h 13"/>
                <a:gd name="T76" fmla="*/ 6 w 13"/>
                <a:gd name="T77" fmla="*/ 2 h 13"/>
                <a:gd name="T78" fmla="*/ 6 w 13"/>
                <a:gd name="T79" fmla="*/ 1 h 13"/>
                <a:gd name="T80" fmla="*/ 6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3"/>
                    <a:pt x="5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1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3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10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  <a:moveTo>
                    <a:pt x="6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892"/>
            <p:cNvSpPr/>
            <p:nvPr/>
          </p:nvSpPr>
          <p:spPr bwMode="auto">
            <a:xfrm rot="964014">
              <a:off x="8900224" y="1705950"/>
              <a:ext cx="41651" cy="31387"/>
            </a:xfrm>
            <a:custGeom>
              <a:avLst/>
              <a:gdLst>
                <a:gd name="T0" fmla="*/ 0 w 8"/>
                <a:gd name="T1" fmla="*/ 6 h 6"/>
                <a:gd name="T2" fmla="*/ 0 w 8"/>
                <a:gd name="T3" fmla="*/ 5 h 6"/>
                <a:gd name="T4" fmla="*/ 0 w 8"/>
                <a:gd name="T5" fmla="*/ 5 h 6"/>
                <a:gd name="T6" fmla="*/ 4 w 8"/>
                <a:gd name="T7" fmla="*/ 0 h 6"/>
                <a:gd name="T8" fmla="*/ 4 w 8"/>
                <a:gd name="T9" fmla="*/ 0 h 6"/>
                <a:gd name="T10" fmla="*/ 5 w 8"/>
                <a:gd name="T11" fmla="*/ 0 h 6"/>
                <a:gd name="T12" fmla="*/ 5 w 8"/>
                <a:gd name="T13" fmla="*/ 0 h 6"/>
                <a:gd name="T14" fmla="*/ 6 w 8"/>
                <a:gd name="T15" fmla="*/ 0 h 6"/>
                <a:gd name="T16" fmla="*/ 6 w 8"/>
                <a:gd name="T17" fmla="*/ 0 h 6"/>
                <a:gd name="T18" fmla="*/ 8 w 8"/>
                <a:gd name="T19" fmla="*/ 3 h 6"/>
                <a:gd name="T20" fmla="*/ 8 w 8"/>
                <a:gd name="T21" fmla="*/ 4 h 6"/>
                <a:gd name="T22" fmla="*/ 8 w 8"/>
                <a:gd name="T23" fmla="*/ 4 h 6"/>
                <a:gd name="T24" fmla="*/ 7 w 8"/>
                <a:gd name="T25" fmla="*/ 4 h 6"/>
                <a:gd name="T26" fmla="*/ 7 w 8"/>
                <a:gd name="T27" fmla="*/ 4 h 6"/>
                <a:gd name="T28" fmla="*/ 5 w 8"/>
                <a:gd name="T29" fmla="*/ 2 h 6"/>
                <a:gd name="T30" fmla="*/ 2 w 8"/>
                <a:gd name="T31" fmla="*/ 6 h 6"/>
                <a:gd name="T32" fmla="*/ 2 w 8"/>
                <a:gd name="T33" fmla="*/ 6 h 6"/>
                <a:gd name="T34" fmla="*/ 1 w 8"/>
                <a:gd name="T35" fmla="*/ 6 h 6"/>
                <a:gd name="T36" fmla="*/ 1 w 8"/>
                <a:gd name="T37" fmla="*/ 6 h 6"/>
                <a:gd name="T38" fmla="*/ 0 w 8"/>
                <a:gd name="T3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893"/>
            <p:cNvSpPr>
              <a:spLocks noEditPoints="1"/>
            </p:cNvSpPr>
            <p:nvPr/>
          </p:nvSpPr>
          <p:spPr bwMode="auto">
            <a:xfrm rot="964014">
              <a:off x="8722957" y="1295489"/>
              <a:ext cx="436246" cy="443899"/>
            </a:xfrm>
            <a:custGeom>
              <a:avLst/>
              <a:gdLst>
                <a:gd name="T0" fmla="*/ 0 w 84"/>
                <a:gd name="T1" fmla="*/ 40 h 84"/>
                <a:gd name="T2" fmla="*/ 13 w 84"/>
                <a:gd name="T3" fmla="*/ 13 h 84"/>
                <a:gd name="T4" fmla="*/ 13 w 84"/>
                <a:gd name="T5" fmla="*/ 13 h 84"/>
                <a:gd name="T6" fmla="*/ 43 w 84"/>
                <a:gd name="T7" fmla="*/ 0 h 84"/>
                <a:gd name="T8" fmla="*/ 43 w 84"/>
                <a:gd name="T9" fmla="*/ 0 h 84"/>
                <a:gd name="T10" fmla="*/ 72 w 84"/>
                <a:gd name="T11" fmla="*/ 12 h 84"/>
                <a:gd name="T12" fmla="*/ 72 w 84"/>
                <a:gd name="T13" fmla="*/ 12 h 84"/>
                <a:gd name="T14" fmla="*/ 72 w 84"/>
                <a:gd name="T15" fmla="*/ 12 h 84"/>
                <a:gd name="T16" fmla="*/ 84 w 84"/>
                <a:gd name="T17" fmla="*/ 40 h 84"/>
                <a:gd name="T18" fmla="*/ 84 w 84"/>
                <a:gd name="T19" fmla="*/ 40 h 84"/>
                <a:gd name="T20" fmla="*/ 51 w 84"/>
                <a:gd name="T21" fmla="*/ 83 h 84"/>
                <a:gd name="T22" fmla="*/ 51 w 84"/>
                <a:gd name="T23" fmla="*/ 83 h 84"/>
                <a:gd name="T24" fmla="*/ 42 w 84"/>
                <a:gd name="T25" fmla="*/ 84 h 84"/>
                <a:gd name="T26" fmla="*/ 42 w 84"/>
                <a:gd name="T27" fmla="*/ 84 h 84"/>
                <a:gd name="T28" fmla="*/ 0 w 84"/>
                <a:gd name="T29" fmla="*/ 40 h 84"/>
                <a:gd name="T30" fmla="*/ 16 w 84"/>
                <a:gd name="T31" fmla="*/ 16 h 84"/>
                <a:gd name="T32" fmla="*/ 4 w 84"/>
                <a:gd name="T33" fmla="*/ 40 h 84"/>
                <a:gd name="T34" fmla="*/ 4 w 84"/>
                <a:gd name="T35" fmla="*/ 40 h 84"/>
                <a:gd name="T36" fmla="*/ 16 w 84"/>
                <a:gd name="T37" fmla="*/ 68 h 84"/>
                <a:gd name="T38" fmla="*/ 16 w 84"/>
                <a:gd name="T39" fmla="*/ 68 h 84"/>
                <a:gd name="T40" fmla="*/ 42 w 84"/>
                <a:gd name="T41" fmla="*/ 80 h 84"/>
                <a:gd name="T42" fmla="*/ 42 w 84"/>
                <a:gd name="T43" fmla="*/ 80 h 84"/>
                <a:gd name="T44" fmla="*/ 50 w 84"/>
                <a:gd name="T45" fmla="*/ 79 h 84"/>
                <a:gd name="T46" fmla="*/ 50 w 84"/>
                <a:gd name="T47" fmla="*/ 79 h 84"/>
                <a:gd name="T48" fmla="*/ 80 w 84"/>
                <a:gd name="T49" fmla="*/ 40 h 84"/>
                <a:gd name="T50" fmla="*/ 80 w 84"/>
                <a:gd name="T51" fmla="*/ 40 h 84"/>
                <a:gd name="T52" fmla="*/ 69 w 84"/>
                <a:gd name="T53" fmla="*/ 15 h 84"/>
                <a:gd name="T54" fmla="*/ 69 w 84"/>
                <a:gd name="T55" fmla="*/ 15 h 84"/>
                <a:gd name="T56" fmla="*/ 71 w 84"/>
                <a:gd name="T57" fmla="*/ 13 h 84"/>
                <a:gd name="T58" fmla="*/ 69 w 84"/>
                <a:gd name="T59" fmla="*/ 15 h 84"/>
                <a:gd name="T60" fmla="*/ 62 w 84"/>
                <a:gd name="T61" fmla="*/ 9 h 84"/>
                <a:gd name="T62" fmla="*/ 62 w 84"/>
                <a:gd name="T63" fmla="*/ 9 h 84"/>
                <a:gd name="T64" fmla="*/ 43 w 84"/>
                <a:gd name="T65" fmla="*/ 4 h 84"/>
                <a:gd name="T66" fmla="*/ 43 w 84"/>
                <a:gd name="T67" fmla="*/ 4 h 84"/>
                <a:gd name="T68" fmla="*/ 16 w 84"/>
                <a:gd name="T69" fmla="*/ 1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84">
                  <a:moveTo>
                    <a:pt x="0" y="40"/>
                  </a:moveTo>
                  <a:cubicBezTo>
                    <a:pt x="0" y="31"/>
                    <a:pt x="4" y="2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24" y="3"/>
                    <a:pt x="3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60" y="0"/>
                    <a:pt x="71" y="11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80" y="19"/>
                    <a:pt x="84" y="3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58"/>
                    <a:pt x="72" y="77"/>
                    <a:pt x="51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48" y="84"/>
                    <a:pt x="45" y="84"/>
                    <a:pt x="42" y="84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20" y="84"/>
                    <a:pt x="0" y="63"/>
                    <a:pt x="0" y="40"/>
                  </a:cubicBezTo>
                  <a:close/>
                  <a:moveTo>
                    <a:pt x="16" y="16"/>
                  </a:moveTo>
                  <a:cubicBezTo>
                    <a:pt x="8" y="23"/>
                    <a:pt x="4" y="32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50"/>
                    <a:pt x="9" y="60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23" y="75"/>
                    <a:pt x="33" y="80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5" y="80"/>
                    <a:pt x="47" y="80"/>
                    <a:pt x="50" y="79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69" y="74"/>
                    <a:pt x="80" y="57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31"/>
                    <a:pt x="77" y="22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67" y="12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57" y="6"/>
                    <a:pt x="51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5" y="4"/>
                    <a:pt x="26" y="7"/>
                    <a:pt x="16" y="1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01" name="组合 500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502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504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03" name="文本框 502"/>
            <p:cNvSpPr txBox="1"/>
            <p:nvPr/>
          </p:nvSpPr>
          <p:spPr>
            <a:xfrm>
              <a:off x="4613425" y="1005705"/>
              <a:ext cx="2775799" cy="4001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subheading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组合 158"/>
          <p:cNvGrpSpPr/>
          <p:nvPr/>
        </p:nvGrpSpPr>
        <p:grpSpPr>
          <a:xfrm rot="18424424">
            <a:off x="7902607" y="1959349"/>
            <a:ext cx="2987686" cy="3252767"/>
            <a:chOff x="5204639" y="1587366"/>
            <a:chExt cx="2194306" cy="2373743"/>
          </a:xfrm>
        </p:grpSpPr>
        <p:sp>
          <p:nvSpPr>
            <p:cNvPr id="160" name="Freeform 5"/>
            <p:cNvSpPr/>
            <p:nvPr/>
          </p:nvSpPr>
          <p:spPr bwMode="auto">
            <a:xfrm>
              <a:off x="5204639" y="1587366"/>
              <a:ext cx="2194306" cy="2373743"/>
            </a:xfrm>
            <a:custGeom>
              <a:avLst/>
              <a:gdLst>
                <a:gd name="T0" fmla="*/ 0 w 610"/>
                <a:gd name="T1" fmla="*/ 161 h 660"/>
                <a:gd name="T2" fmla="*/ 411 w 610"/>
                <a:gd name="T3" fmla="*/ 222 h 660"/>
                <a:gd name="T4" fmla="*/ 357 w 610"/>
                <a:gd name="T5" fmla="*/ 660 h 660"/>
                <a:gd name="T6" fmla="*/ 340 w 610"/>
                <a:gd name="T7" fmla="*/ 631 h 660"/>
                <a:gd name="T8" fmla="*/ 401 w 610"/>
                <a:gd name="T9" fmla="*/ 241 h 660"/>
                <a:gd name="T10" fmla="*/ 13 w 610"/>
                <a:gd name="T11" fmla="*/ 192 h 660"/>
                <a:gd name="T12" fmla="*/ 0 w 610"/>
                <a:gd name="T13" fmla="*/ 161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0" h="660">
                  <a:moveTo>
                    <a:pt x="0" y="161"/>
                  </a:moveTo>
                  <a:cubicBezTo>
                    <a:pt x="0" y="161"/>
                    <a:pt x="217" y="0"/>
                    <a:pt x="411" y="222"/>
                  </a:cubicBezTo>
                  <a:cubicBezTo>
                    <a:pt x="411" y="222"/>
                    <a:pt x="610" y="438"/>
                    <a:pt x="357" y="660"/>
                  </a:cubicBezTo>
                  <a:cubicBezTo>
                    <a:pt x="340" y="631"/>
                    <a:pt x="340" y="631"/>
                    <a:pt x="340" y="631"/>
                  </a:cubicBezTo>
                  <a:cubicBezTo>
                    <a:pt x="340" y="631"/>
                    <a:pt x="569" y="461"/>
                    <a:pt x="401" y="241"/>
                  </a:cubicBezTo>
                  <a:cubicBezTo>
                    <a:pt x="232" y="22"/>
                    <a:pt x="13" y="192"/>
                    <a:pt x="13" y="192"/>
                  </a:cubicBezTo>
                  <a:lnTo>
                    <a:pt x="0" y="161"/>
                  </a:lnTo>
                  <a:close/>
                </a:path>
              </a:pathLst>
            </a:custGeom>
            <a:solidFill>
              <a:srgbClr val="DC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6"/>
            <p:cNvSpPr/>
            <p:nvPr/>
          </p:nvSpPr>
          <p:spPr bwMode="auto">
            <a:xfrm>
              <a:off x="5236573" y="1745514"/>
              <a:ext cx="1922108" cy="2171496"/>
            </a:xfrm>
            <a:custGeom>
              <a:avLst/>
              <a:gdLst>
                <a:gd name="T0" fmla="*/ 0 w 534"/>
                <a:gd name="T1" fmla="*/ 133 h 604"/>
                <a:gd name="T2" fmla="*/ 381 w 534"/>
                <a:gd name="T3" fmla="*/ 187 h 604"/>
                <a:gd name="T4" fmla="*/ 324 w 534"/>
                <a:gd name="T5" fmla="*/ 604 h 604"/>
                <a:gd name="T6" fmla="*/ 302 w 534"/>
                <a:gd name="T7" fmla="*/ 580 h 604"/>
                <a:gd name="T8" fmla="*/ 364 w 534"/>
                <a:gd name="T9" fmla="*/ 201 h 604"/>
                <a:gd name="T10" fmla="*/ 14 w 534"/>
                <a:gd name="T11" fmla="*/ 154 h 604"/>
                <a:gd name="T12" fmla="*/ 0 w 534"/>
                <a:gd name="T13" fmla="*/ 133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4" h="604">
                  <a:moveTo>
                    <a:pt x="0" y="133"/>
                  </a:moveTo>
                  <a:cubicBezTo>
                    <a:pt x="0" y="133"/>
                    <a:pt x="235" y="0"/>
                    <a:pt x="381" y="187"/>
                  </a:cubicBezTo>
                  <a:cubicBezTo>
                    <a:pt x="528" y="374"/>
                    <a:pt x="411" y="529"/>
                    <a:pt x="324" y="604"/>
                  </a:cubicBezTo>
                  <a:cubicBezTo>
                    <a:pt x="302" y="580"/>
                    <a:pt x="302" y="580"/>
                    <a:pt x="302" y="580"/>
                  </a:cubicBezTo>
                  <a:cubicBezTo>
                    <a:pt x="302" y="580"/>
                    <a:pt x="534" y="432"/>
                    <a:pt x="364" y="201"/>
                  </a:cubicBezTo>
                  <a:cubicBezTo>
                    <a:pt x="364" y="201"/>
                    <a:pt x="256" y="52"/>
                    <a:pt x="14" y="154"/>
                  </a:cubicBezTo>
                  <a:lnTo>
                    <a:pt x="0" y="133"/>
                  </a:lnTo>
                  <a:close/>
                </a:path>
              </a:pathLst>
            </a:custGeom>
            <a:solidFill>
              <a:srgbClr val="9FB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7"/>
            <p:cNvSpPr/>
            <p:nvPr/>
          </p:nvSpPr>
          <p:spPr bwMode="auto">
            <a:xfrm>
              <a:off x="5320209" y="2040521"/>
              <a:ext cx="1719861" cy="1797415"/>
            </a:xfrm>
            <a:custGeom>
              <a:avLst/>
              <a:gdLst>
                <a:gd name="T0" fmla="*/ 15 w 478"/>
                <a:gd name="T1" fmla="*/ 97 h 500"/>
                <a:gd name="T2" fmla="*/ 327 w 478"/>
                <a:gd name="T3" fmla="*/ 127 h 500"/>
                <a:gd name="T4" fmla="*/ 277 w 478"/>
                <a:gd name="T5" fmla="*/ 472 h 500"/>
                <a:gd name="T6" fmla="*/ 292 w 478"/>
                <a:gd name="T7" fmla="*/ 500 h 500"/>
                <a:gd name="T8" fmla="*/ 384 w 478"/>
                <a:gd name="T9" fmla="*/ 174 h 500"/>
                <a:gd name="T10" fmla="*/ 0 w 478"/>
                <a:gd name="T11" fmla="*/ 70 h 500"/>
                <a:gd name="T12" fmla="*/ 15 w 478"/>
                <a:gd name="T13" fmla="*/ 9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8" h="500">
                  <a:moveTo>
                    <a:pt x="15" y="97"/>
                  </a:moveTo>
                  <a:cubicBezTo>
                    <a:pt x="15" y="97"/>
                    <a:pt x="201" y="0"/>
                    <a:pt x="327" y="127"/>
                  </a:cubicBezTo>
                  <a:cubicBezTo>
                    <a:pt x="452" y="254"/>
                    <a:pt x="353" y="417"/>
                    <a:pt x="277" y="472"/>
                  </a:cubicBezTo>
                  <a:cubicBezTo>
                    <a:pt x="292" y="500"/>
                    <a:pt x="292" y="500"/>
                    <a:pt x="292" y="500"/>
                  </a:cubicBezTo>
                  <a:cubicBezTo>
                    <a:pt x="292" y="500"/>
                    <a:pt x="478" y="347"/>
                    <a:pt x="384" y="174"/>
                  </a:cubicBezTo>
                  <a:cubicBezTo>
                    <a:pt x="289" y="1"/>
                    <a:pt x="121" y="3"/>
                    <a:pt x="0" y="70"/>
                  </a:cubicBezTo>
                  <a:lnTo>
                    <a:pt x="15" y="97"/>
                  </a:lnTo>
                  <a:close/>
                </a:path>
              </a:pathLst>
            </a:custGeom>
            <a:solidFill>
              <a:srgbClr val="B5E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8"/>
            <p:cNvSpPr/>
            <p:nvPr/>
          </p:nvSpPr>
          <p:spPr bwMode="auto">
            <a:xfrm>
              <a:off x="5373432" y="1927992"/>
              <a:ext cx="1651432" cy="1824786"/>
            </a:xfrm>
            <a:custGeom>
              <a:avLst/>
              <a:gdLst>
                <a:gd name="T0" fmla="*/ 17 w 459"/>
                <a:gd name="T1" fmla="*/ 141 h 507"/>
                <a:gd name="T2" fmla="*/ 296 w 459"/>
                <a:gd name="T3" fmla="*/ 167 h 507"/>
                <a:gd name="T4" fmla="*/ 237 w 459"/>
                <a:gd name="T5" fmla="*/ 481 h 507"/>
                <a:gd name="T6" fmla="*/ 255 w 459"/>
                <a:gd name="T7" fmla="*/ 507 h 507"/>
                <a:gd name="T8" fmla="*/ 331 w 459"/>
                <a:gd name="T9" fmla="*/ 179 h 507"/>
                <a:gd name="T10" fmla="*/ 0 w 459"/>
                <a:gd name="T11" fmla="*/ 128 h 507"/>
                <a:gd name="T12" fmla="*/ 17 w 459"/>
                <a:gd name="T13" fmla="*/ 141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9" h="507">
                  <a:moveTo>
                    <a:pt x="17" y="141"/>
                  </a:moveTo>
                  <a:cubicBezTo>
                    <a:pt x="17" y="141"/>
                    <a:pt x="181" y="58"/>
                    <a:pt x="296" y="167"/>
                  </a:cubicBezTo>
                  <a:cubicBezTo>
                    <a:pt x="411" y="277"/>
                    <a:pt x="308" y="437"/>
                    <a:pt x="237" y="481"/>
                  </a:cubicBezTo>
                  <a:cubicBezTo>
                    <a:pt x="255" y="507"/>
                    <a:pt x="255" y="507"/>
                    <a:pt x="255" y="507"/>
                  </a:cubicBezTo>
                  <a:cubicBezTo>
                    <a:pt x="255" y="507"/>
                    <a:pt x="459" y="358"/>
                    <a:pt x="331" y="179"/>
                  </a:cubicBezTo>
                  <a:cubicBezTo>
                    <a:pt x="204" y="0"/>
                    <a:pt x="0" y="128"/>
                    <a:pt x="0" y="128"/>
                  </a:cubicBezTo>
                  <a:lnTo>
                    <a:pt x="17" y="141"/>
                  </a:lnTo>
                  <a:close/>
                </a:path>
              </a:pathLst>
            </a:custGeom>
            <a:solidFill>
              <a:srgbClr val="F7E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9"/>
            <p:cNvSpPr/>
            <p:nvPr/>
          </p:nvSpPr>
          <p:spPr bwMode="auto">
            <a:xfrm>
              <a:off x="5441862" y="2072455"/>
              <a:ext cx="1468953" cy="1622539"/>
            </a:xfrm>
            <a:custGeom>
              <a:avLst/>
              <a:gdLst>
                <a:gd name="T0" fmla="*/ 7 w 408"/>
                <a:gd name="T1" fmla="*/ 121 h 451"/>
                <a:gd name="T2" fmla="*/ 279 w 408"/>
                <a:gd name="T3" fmla="*/ 156 h 451"/>
                <a:gd name="T4" fmla="*/ 222 w 408"/>
                <a:gd name="T5" fmla="*/ 435 h 451"/>
                <a:gd name="T6" fmla="*/ 233 w 408"/>
                <a:gd name="T7" fmla="*/ 451 h 451"/>
                <a:gd name="T8" fmla="*/ 296 w 408"/>
                <a:gd name="T9" fmla="*/ 149 h 451"/>
                <a:gd name="T10" fmla="*/ 0 w 408"/>
                <a:gd name="T11" fmla="*/ 104 h 451"/>
                <a:gd name="T12" fmla="*/ 7 w 408"/>
                <a:gd name="T13" fmla="*/ 12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8" h="451">
                  <a:moveTo>
                    <a:pt x="7" y="121"/>
                  </a:moveTo>
                  <a:cubicBezTo>
                    <a:pt x="7" y="121"/>
                    <a:pt x="199" y="49"/>
                    <a:pt x="279" y="156"/>
                  </a:cubicBezTo>
                  <a:cubicBezTo>
                    <a:pt x="360" y="264"/>
                    <a:pt x="257" y="417"/>
                    <a:pt x="222" y="435"/>
                  </a:cubicBezTo>
                  <a:cubicBezTo>
                    <a:pt x="233" y="451"/>
                    <a:pt x="233" y="451"/>
                    <a:pt x="233" y="451"/>
                  </a:cubicBezTo>
                  <a:cubicBezTo>
                    <a:pt x="233" y="451"/>
                    <a:pt x="408" y="297"/>
                    <a:pt x="296" y="149"/>
                  </a:cubicBezTo>
                  <a:cubicBezTo>
                    <a:pt x="185" y="0"/>
                    <a:pt x="0" y="104"/>
                    <a:pt x="0" y="104"/>
                  </a:cubicBezTo>
                  <a:lnTo>
                    <a:pt x="7" y="121"/>
                  </a:lnTo>
                  <a:close/>
                </a:path>
              </a:pathLst>
            </a:custGeom>
            <a:solidFill>
              <a:srgbClr val="F99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3" name="组合 82"/>
          <p:cNvGrpSpPr/>
          <p:nvPr/>
        </p:nvGrpSpPr>
        <p:grpSpPr>
          <a:xfrm rot="16039910">
            <a:off x="1471492" y="1840291"/>
            <a:ext cx="2475175" cy="3098043"/>
            <a:chOff x="6255413" y="3126269"/>
            <a:chExt cx="1564754" cy="1935794"/>
          </a:xfrm>
        </p:grpSpPr>
        <p:sp>
          <p:nvSpPr>
            <p:cNvPr id="84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6" name="Freeform 21"/>
          <p:cNvSpPr/>
          <p:nvPr/>
        </p:nvSpPr>
        <p:spPr bwMode="auto">
          <a:xfrm>
            <a:off x="4645111" y="4327604"/>
            <a:ext cx="6088964" cy="2140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8" name="文本框 157"/>
          <p:cNvSpPr txBox="1"/>
          <p:nvPr/>
        </p:nvSpPr>
        <p:spPr>
          <a:xfrm>
            <a:off x="4560751" y="3757979"/>
            <a:ext cx="65612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r>
              <a:rPr lang="zh-CN" altLang="en-US" sz="32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the title of this chapter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文本框 61"/>
          <p:cNvSpPr txBox="1"/>
          <p:nvPr/>
        </p:nvSpPr>
        <p:spPr>
          <a:xfrm>
            <a:off x="7263239" y="3128633"/>
            <a:ext cx="3203751" cy="6792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</a:t>
            </a:r>
          </a:p>
        </p:txBody>
      </p:sp>
      <p:sp>
        <p:nvSpPr>
          <p:cNvPr id="88" name="文本框 87"/>
          <p:cNvSpPr txBox="1"/>
          <p:nvPr/>
        </p:nvSpPr>
        <p:spPr>
          <a:xfrm>
            <a:off x="7263239" y="3980372"/>
            <a:ext cx="320375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</a:t>
            </a:r>
          </a:p>
        </p:txBody>
      </p:sp>
      <p:sp>
        <p:nvSpPr>
          <p:cNvPr id="89" name="文本框 88"/>
          <p:cNvSpPr txBox="1"/>
          <p:nvPr/>
        </p:nvSpPr>
        <p:spPr>
          <a:xfrm>
            <a:off x="7263239" y="4832110"/>
            <a:ext cx="320375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</a:t>
            </a:r>
          </a:p>
        </p:txBody>
      </p:sp>
      <p:sp>
        <p:nvSpPr>
          <p:cNvPr id="91" name="任意多边形 90"/>
          <p:cNvSpPr/>
          <p:nvPr/>
        </p:nvSpPr>
        <p:spPr>
          <a:xfrm flipV="1">
            <a:off x="7379206" y="2983312"/>
            <a:ext cx="2842968" cy="45719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605448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矩形 45"/>
          <p:cNvSpPr>
            <a:spLocks noChangeArrowheads="1"/>
          </p:cNvSpPr>
          <p:nvPr/>
        </p:nvSpPr>
        <p:spPr bwMode="auto">
          <a:xfrm>
            <a:off x="7263239" y="2336756"/>
            <a:ext cx="1415772" cy="5847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dist"/>
            <a:r>
              <a:rPr lang="zh-CN" altLang="en-US" sz="32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rPr>
              <a:t>Keywords</a:t>
            </a:r>
          </a:p>
        </p:txBody>
      </p:sp>
      <p:sp>
        <p:nvSpPr>
          <p:cNvPr id="2" name="文本框 1"/>
          <p:cNvSpPr txBox="1"/>
          <p:nvPr/>
        </p:nvSpPr>
        <p:spPr>
          <a:xfrm>
            <a:off x="956761" y="2374711"/>
            <a:ext cx="14043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Category</a:t>
            </a:r>
          </a:p>
        </p:txBody>
      </p:sp>
      <p:sp>
        <p:nvSpPr>
          <p:cNvPr id="9" name="文本框 8"/>
          <p:cNvSpPr txBox="1"/>
          <p:nvPr/>
        </p:nvSpPr>
        <p:spPr>
          <a:xfrm>
            <a:off x="6258559" y="2362708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32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956761" y="3223147"/>
            <a:ext cx="14043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Category</a:t>
            </a:r>
          </a:p>
        </p:txBody>
      </p:sp>
      <p:sp>
        <p:nvSpPr>
          <p:cNvPr id="11" name="文本框 10"/>
          <p:cNvSpPr txBox="1"/>
          <p:nvPr/>
        </p:nvSpPr>
        <p:spPr>
          <a:xfrm>
            <a:off x="5589815" y="3211144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32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956761" y="4045932"/>
            <a:ext cx="14043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Category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4921078" y="4067419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32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956761" y="4868717"/>
            <a:ext cx="14043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Category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6149378" y="4884010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32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2504262" y="2319541"/>
            <a:ext cx="384081" cy="627942"/>
          </a:xfrm>
          <a:prstGeom prst="rect">
            <a:avLst/>
          </a:prstGeom>
        </p:spPr>
      </p:pic>
      <p:pic>
        <p:nvPicPr>
          <p:cNvPr id="1469" name="图片 146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2988925" y="2319541"/>
            <a:ext cx="384081" cy="627942"/>
          </a:xfrm>
          <a:prstGeom prst="rect">
            <a:avLst/>
          </a:prstGeom>
        </p:spPr>
      </p:pic>
      <p:pic>
        <p:nvPicPr>
          <p:cNvPr id="1470" name="图片 146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3491280" y="2323909"/>
            <a:ext cx="384081" cy="627942"/>
          </a:xfrm>
          <a:prstGeom prst="rect">
            <a:avLst/>
          </a:prstGeom>
        </p:spPr>
      </p:pic>
      <p:pic>
        <p:nvPicPr>
          <p:cNvPr id="1471" name="图片 147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3975943" y="2323909"/>
            <a:ext cx="384081" cy="627942"/>
          </a:xfrm>
          <a:prstGeom prst="rect">
            <a:avLst/>
          </a:prstGeom>
        </p:spPr>
      </p:pic>
      <p:pic>
        <p:nvPicPr>
          <p:cNvPr id="1472" name="图片 147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4448804" y="2315173"/>
            <a:ext cx="384081" cy="627942"/>
          </a:xfrm>
          <a:prstGeom prst="rect">
            <a:avLst/>
          </a:prstGeom>
        </p:spPr>
      </p:pic>
      <p:pic>
        <p:nvPicPr>
          <p:cNvPr id="1473" name="图片 147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4933467" y="2315173"/>
            <a:ext cx="384081" cy="627942"/>
          </a:xfrm>
          <a:prstGeom prst="rect">
            <a:avLst/>
          </a:prstGeom>
        </p:spPr>
      </p:pic>
      <p:pic>
        <p:nvPicPr>
          <p:cNvPr id="1474" name="图片 147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5435822" y="2319541"/>
            <a:ext cx="384081" cy="627942"/>
          </a:xfrm>
          <a:prstGeom prst="rect">
            <a:avLst/>
          </a:prstGeom>
        </p:spPr>
      </p:pic>
      <p:pic>
        <p:nvPicPr>
          <p:cNvPr id="1475" name="图片 147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5920485" y="2319541"/>
            <a:ext cx="384081" cy="627942"/>
          </a:xfrm>
          <a:prstGeom prst="rect">
            <a:avLst/>
          </a:prstGeom>
        </p:spPr>
      </p:pic>
      <p:pic>
        <p:nvPicPr>
          <p:cNvPr id="1476" name="图片 147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2468908" y="3148202"/>
            <a:ext cx="384081" cy="627942"/>
          </a:xfrm>
          <a:prstGeom prst="rect">
            <a:avLst/>
          </a:prstGeom>
        </p:spPr>
      </p:pic>
      <p:pic>
        <p:nvPicPr>
          <p:cNvPr id="1477" name="图片 147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2953571" y="3148202"/>
            <a:ext cx="384081" cy="627942"/>
          </a:xfrm>
          <a:prstGeom prst="rect">
            <a:avLst/>
          </a:prstGeom>
        </p:spPr>
      </p:pic>
      <p:pic>
        <p:nvPicPr>
          <p:cNvPr id="1478" name="图片 147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3455926" y="3152570"/>
            <a:ext cx="384081" cy="627942"/>
          </a:xfrm>
          <a:prstGeom prst="rect">
            <a:avLst/>
          </a:prstGeom>
        </p:spPr>
      </p:pic>
      <p:pic>
        <p:nvPicPr>
          <p:cNvPr id="1479" name="图片 147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3940589" y="3152570"/>
            <a:ext cx="384081" cy="627942"/>
          </a:xfrm>
          <a:prstGeom prst="rect">
            <a:avLst/>
          </a:prstGeom>
        </p:spPr>
      </p:pic>
      <p:pic>
        <p:nvPicPr>
          <p:cNvPr id="1480" name="图片 147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4413450" y="3143834"/>
            <a:ext cx="384081" cy="627942"/>
          </a:xfrm>
          <a:prstGeom prst="rect">
            <a:avLst/>
          </a:prstGeom>
        </p:spPr>
      </p:pic>
      <p:pic>
        <p:nvPicPr>
          <p:cNvPr id="1481" name="图片 148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4898113" y="3143834"/>
            <a:ext cx="384081" cy="627942"/>
          </a:xfrm>
          <a:prstGeom prst="rect">
            <a:avLst/>
          </a:prstGeom>
        </p:spPr>
      </p:pic>
      <p:pic>
        <p:nvPicPr>
          <p:cNvPr id="1484" name="图片 148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2468907" y="3970986"/>
            <a:ext cx="384081" cy="627942"/>
          </a:xfrm>
          <a:prstGeom prst="rect">
            <a:avLst/>
          </a:prstGeom>
        </p:spPr>
      </p:pic>
      <p:pic>
        <p:nvPicPr>
          <p:cNvPr id="1485" name="图片 148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2953570" y="3970986"/>
            <a:ext cx="384081" cy="627942"/>
          </a:xfrm>
          <a:prstGeom prst="rect">
            <a:avLst/>
          </a:prstGeom>
        </p:spPr>
      </p:pic>
      <p:pic>
        <p:nvPicPr>
          <p:cNvPr id="1486" name="图片 148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3455925" y="3975354"/>
            <a:ext cx="384081" cy="627942"/>
          </a:xfrm>
          <a:prstGeom prst="rect">
            <a:avLst/>
          </a:prstGeom>
        </p:spPr>
      </p:pic>
      <p:pic>
        <p:nvPicPr>
          <p:cNvPr id="1487" name="图片 148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3940588" y="3975354"/>
            <a:ext cx="384081" cy="627942"/>
          </a:xfrm>
          <a:prstGeom prst="rect">
            <a:avLst/>
          </a:prstGeom>
        </p:spPr>
      </p:pic>
      <p:pic>
        <p:nvPicPr>
          <p:cNvPr id="1488" name="图片 148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4413449" y="3966618"/>
            <a:ext cx="384081" cy="627942"/>
          </a:xfrm>
          <a:prstGeom prst="rect">
            <a:avLst/>
          </a:prstGeom>
        </p:spPr>
      </p:pic>
      <p:pic>
        <p:nvPicPr>
          <p:cNvPr id="1492" name="图片 149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2433555" y="4793772"/>
            <a:ext cx="384081" cy="627942"/>
          </a:xfrm>
          <a:prstGeom prst="rect">
            <a:avLst/>
          </a:prstGeom>
        </p:spPr>
      </p:pic>
      <p:pic>
        <p:nvPicPr>
          <p:cNvPr id="1493" name="图片 149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2918218" y="4793772"/>
            <a:ext cx="384081" cy="627942"/>
          </a:xfrm>
          <a:prstGeom prst="rect">
            <a:avLst/>
          </a:prstGeom>
        </p:spPr>
      </p:pic>
      <p:pic>
        <p:nvPicPr>
          <p:cNvPr id="1494" name="图片 149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3420573" y="4798140"/>
            <a:ext cx="384081" cy="627942"/>
          </a:xfrm>
          <a:prstGeom prst="rect">
            <a:avLst/>
          </a:prstGeom>
        </p:spPr>
      </p:pic>
      <p:pic>
        <p:nvPicPr>
          <p:cNvPr id="1495" name="图片 149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3905236" y="4798140"/>
            <a:ext cx="384081" cy="627942"/>
          </a:xfrm>
          <a:prstGeom prst="rect">
            <a:avLst/>
          </a:prstGeom>
        </p:spPr>
      </p:pic>
      <p:pic>
        <p:nvPicPr>
          <p:cNvPr id="1496" name="图片 149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4378097" y="4789404"/>
            <a:ext cx="384081" cy="627942"/>
          </a:xfrm>
          <a:prstGeom prst="rect">
            <a:avLst/>
          </a:prstGeom>
        </p:spPr>
      </p:pic>
      <p:pic>
        <p:nvPicPr>
          <p:cNvPr id="1497" name="图片 149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4862760" y="4789404"/>
            <a:ext cx="384081" cy="627942"/>
          </a:xfrm>
          <a:prstGeom prst="rect">
            <a:avLst/>
          </a:prstGeom>
        </p:spPr>
      </p:pic>
      <p:pic>
        <p:nvPicPr>
          <p:cNvPr id="1498" name="图片 149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5365115" y="4793772"/>
            <a:ext cx="384081" cy="627942"/>
          </a:xfrm>
          <a:prstGeom prst="rect">
            <a:avLst/>
          </a:prstGeom>
        </p:spPr>
      </p:pic>
      <p:pic>
        <p:nvPicPr>
          <p:cNvPr id="1499" name="图片 149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5849778" y="4793772"/>
            <a:ext cx="384081" cy="627942"/>
          </a:xfrm>
          <a:prstGeom prst="rect">
            <a:avLst/>
          </a:prstGeom>
        </p:spPr>
      </p:pic>
      <p:grpSp>
        <p:nvGrpSpPr>
          <p:cNvPr id="1500" name="组合 1499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1501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1503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4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5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6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7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8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9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0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1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2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3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4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5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6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7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8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9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0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1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2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3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4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5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6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7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8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9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0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1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2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3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4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5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6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7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8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9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502" name="文本框 1501"/>
            <p:cNvSpPr txBox="1"/>
            <p:nvPr/>
          </p:nvSpPr>
          <p:spPr>
            <a:xfrm>
              <a:off x="4755105" y="952047"/>
              <a:ext cx="2482703" cy="4001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subheading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4468442" y="2522559"/>
            <a:ext cx="2912663" cy="2543324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noFill/>
          <a:ln w="25400" cap="rnd">
            <a:solidFill>
              <a:srgbClr val="605448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椭圆 31"/>
          <p:cNvSpPr/>
          <p:nvPr/>
        </p:nvSpPr>
        <p:spPr>
          <a:xfrm>
            <a:off x="5363400" y="2022917"/>
            <a:ext cx="1103096" cy="111132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43466" h="629209">
                <a:moveTo>
                  <a:pt x="103603" y="32533"/>
                </a:moveTo>
                <a:cubicBezTo>
                  <a:pt x="175931" y="-9990"/>
                  <a:pt x="458358" y="-11990"/>
                  <a:pt x="546957" y="33410"/>
                </a:cubicBezTo>
                <a:cubicBezTo>
                  <a:pt x="635556" y="78810"/>
                  <a:pt x="631492" y="212566"/>
                  <a:pt x="635195" y="304935"/>
                </a:cubicBezTo>
                <a:cubicBezTo>
                  <a:pt x="638898" y="397304"/>
                  <a:pt x="672952" y="546737"/>
                  <a:pt x="569176" y="587622"/>
                </a:cubicBezTo>
                <a:cubicBezTo>
                  <a:pt x="465400" y="628507"/>
                  <a:pt x="24082" y="670068"/>
                  <a:pt x="12537" y="550244"/>
                </a:cubicBezTo>
                <a:cubicBezTo>
                  <a:pt x="992" y="430420"/>
                  <a:pt x="-4426" y="210669"/>
                  <a:pt x="4334" y="102019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00" name="椭圆 31"/>
          <p:cNvSpPr/>
          <p:nvPr/>
        </p:nvSpPr>
        <p:spPr>
          <a:xfrm>
            <a:off x="4003477" y="4156048"/>
            <a:ext cx="1103096" cy="111132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43466" h="629209">
                <a:moveTo>
                  <a:pt x="103603" y="32533"/>
                </a:moveTo>
                <a:cubicBezTo>
                  <a:pt x="175931" y="-9990"/>
                  <a:pt x="458358" y="-11990"/>
                  <a:pt x="546957" y="33410"/>
                </a:cubicBezTo>
                <a:cubicBezTo>
                  <a:pt x="635556" y="78810"/>
                  <a:pt x="631492" y="212566"/>
                  <a:pt x="635195" y="304935"/>
                </a:cubicBezTo>
                <a:cubicBezTo>
                  <a:pt x="638898" y="397304"/>
                  <a:pt x="672952" y="546737"/>
                  <a:pt x="569176" y="587622"/>
                </a:cubicBezTo>
                <a:cubicBezTo>
                  <a:pt x="465400" y="628507"/>
                  <a:pt x="24082" y="670068"/>
                  <a:pt x="12537" y="550244"/>
                </a:cubicBezTo>
                <a:cubicBezTo>
                  <a:pt x="992" y="430420"/>
                  <a:pt x="-4426" y="210669"/>
                  <a:pt x="4334" y="102019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01" name="椭圆 31"/>
          <p:cNvSpPr/>
          <p:nvPr/>
        </p:nvSpPr>
        <p:spPr>
          <a:xfrm>
            <a:off x="6697792" y="4141374"/>
            <a:ext cx="1103096" cy="111132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43466" h="629209">
                <a:moveTo>
                  <a:pt x="103603" y="32533"/>
                </a:moveTo>
                <a:cubicBezTo>
                  <a:pt x="175931" y="-9990"/>
                  <a:pt x="458358" y="-11990"/>
                  <a:pt x="546957" y="33410"/>
                </a:cubicBezTo>
                <a:cubicBezTo>
                  <a:pt x="635556" y="78810"/>
                  <a:pt x="631492" y="212566"/>
                  <a:pt x="635195" y="304935"/>
                </a:cubicBezTo>
                <a:cubicBezTo>
                  <a:pt x="638898" y="397304"/>
                  <a:pt x="672952" y="546737"/>
                  <a:pt x="569176" y="587622"/>
                </a:cubicBezTo>
                <a:cubicBezTo>
                  <a:pt x="465400" y="628507"/>
                  <a:pt x="24082" y="670068"/>
                  <a:pt x="12537" y="550244"/>
                </a:cubicBezTo>
                <a:cubicBezTo>
                  <a:pt x="992" y="430420"/>
                  <a:pt x="-4426" y="210669"/>
                  <a:pt x="4334" y="102019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83" name="文本框 82"/>
          <p:cNvSpPr txBox="1"/>
          <p:nvPr/>
        </p:nvSpPr>
        <p:spPr>
          <a:xfrm>
            <a:off x="7370114" y="2578580"/>
            <a:ext cx="248602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</a:t>
            </a:r>
          </a:p>
        </p:txBody>
      </p:sp>
      <p:sp>
        <p:nvSpPr>
          <p:cNvPr id="85" name="文本框 84"/>
          <p:cNvSpPr txBox="1"/>
          <p:nvPr/>
        </p:nvSpPr>
        <p:spPr>
          <a:xfrm>
            <a:off x="7114742" y="2019869"/>
            <a:ext cx="160492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pPr algn="dist"/>
            <a:r>
              <a:rPr lang="zh-CN" altLang="en-US" sz="2400" spc="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rPr>
              <a:t>Keywords</a:t>
            </a:r>
          </a:p>
        </p:txBody>
      </p:sp>
      <p:sp>
        <p:nvSpPr>
          <p:cNvPr id="86" name="文本框 85"/>
          <p:cNvSpPr txBox="1"/>
          <p:nvPr/>
        </p:nvSpPr>
        <p:spPr>
          <a:xfrm>
            <a:off x="8282061" y="4707843"/>
            <a:ext cx="248602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</a:t>
            </a:r>
          </a:p>
        </p:txBody>
      </p:sp>
      <p:sp>
        <p:nvSpPr>
          <p:cNvPr id="87" name="文本框 86"/>
          <p:cNvSpPr txBox="1"/>
          <p:nvPr/>
        </p:nvSpPr>
        <p:spPr>
          <a:xfrm>
            <a:off x="8073439" y="4165680"/>
            <a:ext cx="160492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pPr algn="dist"/>
            <a:r>
              <a:rPr lang="zh-CN" altLang="en-US" sz="2400" spc="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rPr>
              <a:t>Keywords</a:t>
            </a:r>
          </a:p>
        </p:txBody>
      </p:sp>
      <p:sp>
        <p:nvSpPr>
          <p:cNvPr id="90" name="文本框 89"/>
          <p:cNvSpPr txBox="1"/>
          <p:nvPr/>
        </p:nvSpPr>
        <p:spPr>
          <a:xfrm>
            <a:off x="1168151" y="4745087"/>
            <a:ext cx="238093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r"/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</a:t>
            </a:r>
          </a:p>
        </p:txBody>
      </p:sp>
      <p:sp>
        <p:nvSpPr>
          <p:cNvPr id="92" name="文本框 91"/>
          <p:cNvSpPr txBox="1"/>
          <p:nvPr/>
        </p:nvSpPr>
        <p:spPr>
          <a:xfrm>
            <a:off x="2279439" y="4270554"/>
            <a:ext cx="160492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pPr algn="dist"/>
            <a:r>
              <a:rPr lang="zh-CN" altLang="en-US" sz="2400" spc="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rPr>
              <a:t>Keywords</a:t>
            </a:r>
          </a:p>
        </p:txBody>
      </p:sp>
      <p:grpSp>
        <p:nvGrpSpPr>
          <p:cNvPr id="7" name="组合 6"/>
          <p:cNvGrpSpPr/>
          <p:nvPr/>
        </p:nvGrpSpPr>
        <p:grpSpPr>
          <a:xfrm>
            <a:off x="5646082" y="2244761"/>
            <a:ext cx="440636" cy="718972"/>
            <a:chOff x="5844088" y="2600655"/>
            <a:chExt cx="385904" cy="611158"/>
          </a:xfrm>
        </p:grpSpPr>
        <p:grpSp>
          <p:nvGrpSpPr>
            <p:cNvPr id="5" name="组合 4"/>
            <p:cNvGrpSpPr/>
            <p:nvPr/>
          </p:nvGrpSpPr>
          <p:grpSpPr>
            <a:xfrm rot="8489641">
              <a:off x="6013992" y="2653092"/>
              <a:ext cx="216000" cy="558721"/>
              <a:chOff x="6011031" y="2540000"/>
              <a:chExt cx="242182" cy="626447"/>
            </a:xfrm>
          </p:grpSpPr>
          <p:sp>
            <p:nvSpPr>
              <p:cNvPr id="3" name="任意多边形 2"/>
              <p:cNvSpPr/>
              <p:nvPr/>
            </p:nvSpPr>
            <p:spPr>
              <a:xfrm>
                <a:off x="6019800" y="2540000"/>
                <a:ext cx="217195" cy="201788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noFill/>
              <a:ln w="25400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" name="任意多边形 3"/>
              <p:cNvSpPr/>
              <p:nvPr/>
            </p:nvSpPr>
            <p:spPr>
              <a:xfrm>
                <a:off x="6011031" y="2721948"/>
                <a:ext cx="242182" cy="444499"/>
              </a:xfrm>
              <a:custGeom>
                <a:avLst/>
                <a:gdLst>
                  <a:gd name="connsiteX0" fmla="*/ 12700 w 215900"/>
                  <a:gd name="connsiteY0" fmla="*/ 12700 h 444500"/>
                  <a:gd name="connsiteX1" fmla="*/ 0 w 215900"/>
                  <a:gd name="connsiteY1" fmla="*/ 444500 h 444500"/>
                  <a:gd name="connsiteX2" fmla="*/ 215900 w 215900"/>
                  <a:gd name="connsiteY2" fmla="*/ 419100 h 444500"/>
                  <a:gd name="connsiteX3" fmla="*/ 215900 w 215900"/>
                  <a:gd name="connsiteY3" fmla="*/ 0 h 444500"/>
                  <a:gd name="connsiteX4" fmla="*/ 215900 w 215900"/>
                  <a:gd name="connsiteY4" fmla="*/ 0 h 44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444500">
                    <a:moveTo>
                      <a:pt x="12700" y="12700"/>
                    </a:moveTo>
                    <a:lnTo>
                      <a:pt x="0" y="444500"/>
                    </a:lnTo>
                    <a:lnTo>
                      <a:pt x="215900" y="419100"/>
                    </a:lnTo>
                    <a:lnTo>
                      <a:pt x="215900" y="0"/>
                    </a:lnTo>
                    <a:lnTo>
                      <a:pt x="215900" y="0"/>
                    </a:lnTo>
                  </a:path>
                </a:pathLst>
              </a:custGeom>
              <a:noFill/>
              <a:ln w="25400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2" name="任意多边形 101"/>
              <p:cNvSpPr/>
              <p:nvPr/>
            </p:nvSpPr>
            <p:spPr>
              <a:xfrm>
                <a:off x="6100118" y="2572406"/>
                <a:ext cx="63900" cy="59367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5400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" name="任意多边形 5"/>
            <p:cNvSpPr/>
            <p:nvPr/>
          </p:nvSpPr>
          <p:spPr>
            <a:xfrm>
              <a:off x="5844088" y="2600655"/>
              <a:ext cx="181940" cy="195184"/>
            </a:xfrm>
            <a:custGeom>
              <a:avLst/>
              <a:gdLst>
                <a:gd name="connsiteX0" fmla="*/ 43090 w 153621"/>
                <a:gd name="connsiteY0" fmla="*/ 162601 h 162601"/>
                <a:gd name="connsiteX1" fmla="*/ 2896 w 153621"/>
                <a:gd name="connsiteY1" fmla="*/ 102311 h 162601"/>
                <a:gd name="connsiteX2" fmla="*/ 113428 w 153621"/>
                <a:gd name="connsiteY2" fmla="*/ 1828 h 162601"/>
                <a:gd name="connsiteX3" fmla="*/ 153621 w 153621"/>
                <a:gd name="connsiteY3" fmla="*/ 47045 h 162601"/>
                <a:gd name="connsiteX0-1" fmla="*/ 41489 w 152020"/>
                <a:gd name="connsiteY0-2" fmla="*/ 158991 h 158991"/>
                <a:gd name="connsiteX1-3" fmla="*/ 1295 w 152020"/>
                <a:gd name="connsiteY1-4" fmla="*/ 98701 h 158991"/>
                <a:gd name="connsiteX2-5" fmla="*/ 82359 w 152020"/>
                <a:gd name="connsiteY2-6" fmla="*/ 2042 h 158991"/>
                <a:gd name="connsiteX3-7" fmla="*/ 152020 w 152020"/>
                <a:gd name="connsiteY3-8" fmla="*/ 43435 h 158991"/>
                <a:gd name="connsiteX0-9" fmla="*/ 41916 w 152447"/>
                <a:gd name="connsiteY0-10" fmla="*/ 148552 h 148552"/>
                <a:gd name="connsiteX1-11" fmla="*/ 1722 w 152447"/>
                <a:gd name="connsiteY1-12" fmla="*/ 88262 h 148552"/>
                <a:gd name="connsiteX2-13" fmla="*/ 91205 w 152447"/>
                <a:gd name="connsiteY2-14" fmla="*/ 3075 h 148552"/>
                <a:gd name="connsiteX3-15" fmla="*/ 152447 w 152447"/>
                <a:gd name="connsiteY3-16" fmla="*/ 32996 h 1485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52447" h="148552">
                  <a:moveTo>
                    <a:pt x="41916" y="148552"/>
                  </a:moveTo>
                  <a:cubicBezTo>
                    <a:pt x="15957" y="131804"/>
                    <a:pt x="-6493" y="112508"/>
                    <a:pt x="1722" y="88262"/>
                  </a:cubicBezTo>
                  <a:cubicBezTo>
                    <a:pt x="9937" y="64016"/>
                    <a:pt x="66084" y="12286"/>
                    <a:pt x="91205" y="3075"/>
                  </a:cubicBezTo>
                  <a:cubicBezTo>
                    <a:pt x="116326" y="-6136"/>
                    <a:pt x="144911" y="5782"/>
                    <a:pt x="152447" y="32996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6985207" y="4445498"/>
            <a:ext cx="540769" cy="506909"/>
            <a:chOff x="7002966" y="4415883"/>
            <a:chExt cx="507443" cy="461687"/>
          </a:xfrm>
        </p:grpSpPr>
        <p:grpSp>
          <p:nvGrpSpPr>
            <p:cNvPr id="10" name="组合 9"/>
            <p:cNvGrpSpPr/>
            <p:nvPr/>
          </p:nvGrpSpPr>
          <p:grpSpPr>
            <a:xfrm>
              <a:off x="7002966" y="4415883"/>
              <a:ext cx="507443" cy="461687"/>
              <a:chOff x="7002966" y="4415883"/>
              <a:chExt cx="602999" cy="548627"/>
            </a:xfrm>
          </p:grpSpPr>
          <p:sp>
            <p:nvSpPr>
              <p:cNvPr id="8" name="任意多边形 7"/>
              <p:cNvSpPr/>
              <p:nvPr/>
            </p:nvSpPr>
            <p:spPr>
              <a:xfrm>
                <a:off x="7002966" y="4415883"/>
                <a:ext cx="602999" cy="548627"/>
              </a:xfrm>
              <a:custGeom>
                <a:avLst/>
                <a:gdLst>
                  <a:gd name="connsiteX0" fmla="*/ 0 w 602999"/>
                  <a:gd name="connsiteY0" fmla="*/ 22302 h 548627"/>
                  <a:gd name="connsiteX1" fmla="*/ 11151 w 602999"/>
                  <a:gd name="connsiteY1" fmla="*/ 546410 h 548627"/>
                  <a:gd name="connsiteX2" fmla="*/ 412595 w 602999"/>
                  <a:gd name="connsiteY2" fmla="*/ 535258 h 548627"/>
                  <a:gd name="connsiteX3" fmla="*/ 591014 w 602999"/>
                  <a:gd name="connsiteY3" fmla="*/ 401444 h 548627"/>
                  <a:gd name="connsiteX4" fmla="*/ 568712 w 602999"/>
                  <a:gd name="connsiteY4" fmla="*/ 0 h 548627"/>
                  <a:gd name="connsiteX5" fmla="*/ 0 w 602999"/>
                  <a:gd name="connsiteY5" fmla="*/ 22302 h 548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2999" h="548627">
                    <a:moveTo>
                      <a:pt x="0" y="22302"/>
                    </a:moveTo>
                    <a:lnTo>
                      <a:pt x="11151" y="546410"/>
                    </a:lnTo>
                    <a:cubicBezTo>
                      <a:pt x="144966" y="542693"/>
                      <a:pt x="315951" y="559419"/>
                      <a:pt x="412595" y="535258"/>
                    </a:cubicBezTo>
                    <a:cubicBezTo>
                      <a:pt x="509239" y="511097"/>
                      <a:pt x="564995" y="490654"/>
                      <a:pt x="591014" y="401444"/>
                    </a:cubicBezTo>
                    <a:cubicBezTo>
                      <a:pt x="617033" y="312234"/>
                      <a:pt x="596590" y="70624"/>
                      <a:pt x="568712" y="0"/>
                    </a:cubicBezTo>
                    <a:lnTo>
                      <a:pt x="0" y="22302"/>
                    </a:lnTo>
                    <a:close/>
                  </a:path>
                </a:pathLst>
              </a:custGeom>
              <a:noFill/>
              <a:ln w="25400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" name="任意多边形 8"/>
              <p:cNvSpPr/>
              <p:nvPr/>
            </p:nvSpPr>
            <p:spPr>
              <a:xfrm>
                <a:off x="7396700" y="4776984"/>
                <a:ext cx="201133" cy="166254"/>
              </a:xfrm>
              <a:custGeom>
                <a:avLst/>
                <a:gdLst>
                  <a:gd name="connsiteX0" fmla="*/ 0 w 238298"/>
                  <a:gd name="connsiteY0" fmla="*/ 227214 h 227214"/>
                  <a:gd name="connsiteX1" fmla="*/ 60960 w 238298"/>
                  <a:gd name="connsiteY1" fmla="*/ 77585 h 227214"/>
                  <a:gd name="connsiteX2" fmla="*/ 44334 w 238298"/>
                  <a:gd name="connsiteY2" fmla="*/ 0 h 227214"/>
                  <a:gd name="connsiteX3" fmla="*/ 155170 w 238298"/>
                  <a:gd name="connsiteY3" fmla="*/ 27709 h 227214"/>
                  <a:gd name="connsiteX4" fmla="*/ 238298 w 238298"/>
                  <a:gd name="connsiteY4" fmla="*/ 0 h 227214"/>
                  <a:gd name="connsiteX0-1" fmla="*/ 0 w 238298"/>
                  <a:gd name="connsiteY0-2" fmla="*/ 227214 h 227214"/>
                  <a:gd name="connsiteX1-3" fmla="*/ 38793 w 238298"/>
                  <a:gd name="connsiteY1-4" fmla="*/ 99752 h 227214"/>
                  <a:gd name="connsiteX2-5" fmla="*/ 44334 w 238298"/>
                  <a:gd name="connsiteY2-6" fmla="*/ 0 h 227214"/>
                  <a:gd name="connsiteX3-7" fmla="*/ 155170 w 238298"/>
                  <a:gd name="connsiteY3-8" fmla="*/ 27709 h 227214"/>
                  <a:gd name="connsiteX4-9" fmla="*/ 238298 w 238298"/>
                  <a:gd name="connsiteY4-10" fmla="*/ 0 h 227214"/>
                  <a:gd name="connsiteX0-11" fmla="*/ 0 w 238298"/>
                  <a:gd name="connsiteY0-12" fmla="*/ 227214 h 227214"/>
                  <a:gd name="connsiteX1-13" fmla="*/ 38793 w 238298"/>
                  <a:gd name="connsiteY1-14" fmla="*/ 99752 h 227214"/>
                  <a:gd name="connsiteX2-15" fmla="*/ 44334 w 238298"/>
                  <a:gd name="connsiteY2-16" fmla="*/ 0 h 227214"/>
                  <a:gd name="connsiteX3-17" fmla="*/ 160712 w 238298"/>
                  <a:gd name="connsiteY3-18" fmla="*/ 16625 h 227214"/>
                  <a:gd name="connsiteX4-19" fmla="*/ 238298 w 238298"/>
                  <a:gd name="connsiteY4-20" fmla="*/ 0 h 22721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38298" h="227214">
                    <a:moveTo>
                      <a:pt x="0" y="227214"/>
                    </a:moveTo>
                    <a:cubicBezTo>
                      <a:pt x="26785" y="171334"/>
                      <a:pt x="31404" y="137621"/>
                      <a:pt x="38793" y="99752"/>
                    </a:cubicBezTo>
                    <a:cubicBezTo>
                      <a:pt x="46182" y="61883"/>
                      <a:pt x="38792" y="11084"/>
                      <a:pt x="44334" y="0"/>
                    </a:cubicBezTo>
                    <a:cubicBezTo>
                      <a:pt x="81279" y="9236"/>
                      <a:pt x="128385" y="16625"/>
                      <a:pt x="160712" y="16625"/>
                    </a:cubicBezTo>
                    <a:cubicBezTo>
                      <a:pt x="193039" y="16625"/>
                      <a:pt x="212897" y="13854"/>
                      <a:pt x="238298" y="0"/>
                    </a:cubicBezTo>
                  </a:path>
                </a:pathLst>
              </a:custGeom>
              <a:noFill/>
              <a:ln w="25400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4" name="任意多边形 103"/>
            <p:cNvSpPr/>
            <p:nvPr/>
          </p:nvSpPr>
          <p:spPr>
            <a:xfrm>
              <a:off x="7077564" y="4606380"/>
              <a:ext cx="363297" cy="720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" name="任意多边形 104"/>
            <p:cNvSpPr/>
            <p:nvPr/>
          </p:nvSpPr>
          <p:spPr>
            <a:xfrm>
              <a:off x="7075055" y="4517389"/>
              <a:ext cx="363297" cy="720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" name="任意多边形 105"/>
            <p:cNvSpPr/>
            <p:nvPr/>
          </p:nvSpPr>
          <p:spPr>
            <a:xfrm>
              <a:off x="7089852" y="4685188"/>
              <a:ext cx="363297" cy="720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" name="任意多边形 106"/>
            <p:cNvSpPr/>
            <p:nvPr/>
          </p:nvSpPr>
          <p:spPr>
            <a:xfrm>
              <a:off x="7081722" y="4766978"/>
              <a:ext cx="245741" cy="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4214840" y="4430966"/>
            <a:ext cx="636260" cy="585378"/>
            <a:chOff x="4577745" y="4336117"/>
            <a:chExt cx="557229" cy="497597"/>
          </a:xfrm>
        </p:grpSpPr>
        <p:sp>
          <p:nvSpPr>
            <p:cNvPr id="13" name="任意多边形 12"/>
            <p:cNvSpPr/>
            <p:nvPr/>
          </p:nvSpPr>
          <p:spPr>
            <a:xfrm>
              <a:off x="4577745" y="4392897"/>
              <a:ext cx="557229" cy="440817"/>
            </a:xfrm>
            <a:custGeom>
              <a:avLst/>
              <a:gdLst>
                <a:gd name="connsiteX0" fmla="*/ 14510 w 533941"/>
                <a:gd name="connsiteY0" fmla="*/ 334613 h 439545"/>
                <a:gd name="connsiteX1" fmla="*/ 33171 w 533941"/>
                <a:gd name="connsiteY1" fmla="*/ 415479 h 439545"/>
                <a:gd name="connsiteX2" fmla="*/ 219783 w 533941"/>
                <a:gd name="connsiteY2" fmla="*/ 415479 h 439545"/>
                <a:gd name="connsiteX3" fmla="*/ 505922 w 533941"/>
                <a:gd name="connsiteY3" fmla="*/ 135560 h 439545"/>
                <a:gd name="connsiteX4" fmla="*/ 487261 w 533941"/>
                <a:gd name="connsiteY4" fmla="*/ 4932 h 439545"/>
                <a:gd name="connsiteX5" fmla="*/ 188681 w 533941"/>
                <a:gd name="connsiteY5" fmla="*/ 297291 h 439545"/>
                <a:gd name="connsiteX6" fmla="*/ 14510 w 533941"/>
                <a:gd name="connsiteY6" fmla="*/ 334613 h 439545"/>
                <a:gd name="connsiteX0-1" fmla="*/ 11897 w 542181"/>
                <a:gd name="connsiteY0-2" fmla="*/ 307480 h 440817"/>
                <a:gd name="connsiteX1-3" fmla="*/ 41411 w 542181"/>
                <a:gd name="connsiteY1-4" fmla="*/ 415479 h 440817"/>
                <a:gd name="connsiteX2-5" fmla="*/ 228023 w 542181"/>
                <a:gd name="connsiteY2-6" fmla="*/ 415479 h 440817"/>
                <a:gd name="connsiteX3-7" fmla="*/ 514162 w 542181"/>
                <a:gd name="connsiteY3-8" fmla="*/ 135560 h 440817"/>
                <a:gd name="connsiteX4-9" fmla="*/ 495501 w 542181"/>
                <a:gd name="connsiteY4-10" fmla="*/ 4932 h 440817"/>
                <a:gd name="connsiteX5-11" fmla="*/ 196921 w 542181"/>
                <a:gd name="connsiteY5-12" fmla="*/ 297291 h 440817"/>
                <a:gd name="connsiteX6-13" fmla="*/ 11897 w 542181"/>
                <a:gd name="connsiteY6-14" fmla="*/ 307480 h 440817"/>
                <a:gd name="connsiteX0-15" fmla="*/ 26945 w 557229"/>
                <a:gd name="connsiteY0-16" fmla="*/ 307480 h 440817"/>
                <a:gd name="connsiteX1-17" fmla="*/ 23898 w 557229"/>
                <a:gd name="connsiteY1-18" fmla="*/ 415479 h 440817"/>
                <a:gd name="connsiteX2-19" fmla="*/ 243071 w 557229"/>
                <a:gd name="connsiteY2-20" fmla="*/ 415479 h 440817"/>
                <a:gd name="connsiteX3-21" fmla="*/ 529210 w 557229"/>
                <a:gd name="connsiteY3-22" fmla="*/ 135560 h 440817"/>
                <a:gd name="connsiteX4-23" fmla="*/ 510549 w 557229"/>
                <a:gd name="connsiteY4-24" fmla="*/ 4932 h 440817"/>
                <a:gd name="connsiteX5-25" fmla="*/ 211969 w 557229"/>
                <a:gd name="connsiteY5-26" fmla="*/ 297291 h 440817"/>
                <a:gd name="connsiteX6-27" fmla="*/ 26945 w 557229"/>
                <a:gd name="connsiteY6-28" fmla="*/ 307480 h 44081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557229" h="440817">
                  <a:moveTo>
                    <a:pt x="26945" y="307480"/>
                  </a:moveTo>
                  <a:cubicBezTo>
                    <a:pt x="-4400" y="327178"/>
                    <a:pt x="-12123" y="397479"/>
                    <a:pt x="23898" y="415479"/>
                  </a:cubicBezTo>
                  <a:cubicBezTo>
                    <a:pt x="59919" y="433479"/>
                    <a:pt x="158852" y="462132"/>
                    <a:pt x="243071" y="415479"/>
                  </a:cubicBezTo>
                  <a:cubicBezTo>
                    <a:pt x="327290" y="368826"/>
                    <a:pt x="484630" y="203984"/>
                    <a:pt x="529210" y="135560"/>
                  </a:cubicBezTo>
                  <a:cubicBezTo>
                    <a:pt x="573790" y="67136"/>
                    <a:pt x="563422" y="-22023"/>
                    <a:pt x="510549" y="4932"/>
                  </a:cubicBezTo>
                  <a:cubicBezTo>
                    <a:pt x="457676" y="31887"/>
                    <a:pt x="292570" y="246866"/>
                    <a:pt x="211969" y="297291"/>
                  </a:cubicBezTo>
                  <a:cubicBezTo>
                    <a:pt x="131368" y="347716"/>
                    <a:pt x="58290" y="287782"/>
                    <a:pt x="26945" y="307480"/>
                  </a:cubicBezTo>
                  <a:close/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任意多边形 13"/>
            <p:cNvSpPr/>
            <p:nvPr/>
          </p:nvSpPr>
          <p:spPr>
            <a:xfrm>
              <a:off x="4611655" y="4336117"/>
              <a:ext cx="513962" cy="482779"/>
            </a:xfrm>
            <a:custGeom>
              <a:avLst/>
              <a:gdLst>
                <a:gd name="connsiteX0" fmla="*/ 198035 w 502835"/>
                <a:gd name="connsiteY0" fmla="*/ 493056 h 493056"/>
                <a:gd name="connsiteX1" fmla="*/ 123390 w 502835"/>
                <a:gd name="connsiteY1" fmla="*/ 368648 h 493056"/>
                <a:gd name="connsiteX2" fmla="*/ 5203 w 502835"/>
                <a:gd name="connsiteY2" fmla="*/ 393529 h 493056"/>
                <a:gd name="connsiteX3" fmla="*/ 310003 w 502835"/>
                <a:gd name="connsiteY3" fmla="*/ 32746 h 493056"/>
                <a:gd name="connsiteX4" fmla="*/ 502835 w 502835"/>
                <a:gd name="connsiteY4" fmla="*/ 38966 h 493056"/>
                <a:gd name="connsiteX0-1" fmla="*/ 205934 w 510734"/>
                <a:gd name="connsiteY0-2" fmla="*/ 491889 h 491889"/>
                <a:gd name="connsiteX1-3" fmla="*/ 131289 w 510734"/>
                <a:gd name="connsiteY1-4" fmla="*/ 367481 h 491889"/>
                <a:gd name="connsiteX2-5" fmla="*/ 4962 w 510734"/>
                <a:gd name="connsiteY2-6" fmla="*/ 376082 h 491889"/>
                <a:gd name="connsiteX3-7" fmla="*/ 317902 w 510734"/>
                <a:gd name="connsiteY3-8" fmla="*/ 31579 h 491889"/>
                <a:gd name="connsiteX4-9" fmla="*/ 510734 w 510734"/>
                <a:gd name="connsiteY4-10" fmla="*/ 37799 h 491889"/>
                <a:gd name="connsiteX0-11" fmla="*/ 205532 w 510332"/>
                <a:gd name="connsiteY0-12" fmla="*/ 491889 h 491889"/>
                <a:gd name="connsiteX1-13" fmla="*/ 136314 w 510332"/>
                <a:gd name="connsiteY1-14" fmla="*/ 383761 h 491889"/>
                <a:gd name="connsiteX2-15" fmla="*/ 4560 w 510332"/>
                <a:gd name="connsiteY2-16" fmla="*/ 376082 h 491889"/>
                <a:gd name="connsiteX3-17" fmla="*/ 317500 w 510332"/>
                <a:gd name="connsiteY3-18" fmla="*/ 31579 h 491889"/>
                <a:gd name="connsiteX4-19" fmla="*/ 510332 w 510332"/>
                <a:gd name="connsiteY4-20" fmla="*/ 37799 h 491889"/>
                <a:gd name="connsiteX0-21" fmla="*/ 159192 w 510119"/>
                <a:gd name="connsiteY0-22" fmla="*/ 489175 h 489175"/>
                <a:gd name="connsiteX1-23" fmla="*/ 136101 w 510119"/>
                <a:gd name="connsiteY1-24" fmla="*/ 383761 h 489175"/>
                <a:gd name="connsiteX2-25" fmla="*/ 4347 w 510119"/>
                <a:gd name="connsiteY2-26" fmla="*/ 376082 h 489175"/>
                <a:gd name="connsiteX3-27" fmla="*/ 317287 w 510119"/>
                <a:gd name="connsiteY3-28" fmla="*/ 31579 h 489175"/>
                <a:gd name="connsiteX4-29" fmla="*/ 510119 w 510119"/>
                <a:gd name="connsiteY4-30" fmla="*/ 37799 h 489175"/>
                <a:gd name="connsiteX0-31" fmla="*/ 159192 w 510119"/>
                <a:gd name="connsiteY0-32" fmla="*/ 489175 h 489175"/>
                <a:gd name="connsiteX1-33" fmla="*/ 136101 w 510119"/>
                <a:gd name="connsiteY1-34" fmla="*/ 383761 h 489175"/>
                <a:gd name="connsiteX2-35" fmla="*/ 4347 w 510119"/>
                <a:gd name="connsiteY2-36" fmla="*/ 376082 h 489175"/>
                <a:gd name="connsiteX3-37" fmla="*/ 317287 w 510119"/>
                <a:gd name="connsiteY3-38" fmla="*/ 31579 h 489175"/>
                <a:gd name="connsiteX4-39" fmla="*/ 510119 w 510119"/>
                <a:gd name="connsiteY4-40" fmla="*/ 37799 h 489175"/>
                <a:gd name="connsiteX0-41" fmla="*/ 151016 w 510083"/>
                <a:gd name="connsiteY0-42" fmla="*/ 483748 h 483748"/>
                <a:gd name="connsiteX1-43" fmla="*/ 136065 w 510083"/>
                <a:gd name="connsiteY1-44" fmla="*/ 383761 h 483748"/>
                <a:gd name="connsiteX2-45" fmla="*/ 4311 w 510083"/>
                <a:gd name="connsiteY2-46" fmla="*/ 376082 h 483748"/>
                <a:gd name="connsiteX3-47" fmla="*/ 317251 w 510083"/>
                <a:gd name="connsiteY3-48" fmla="*/ 31579 h 483748"/>
                <a:gd name="connsiteX4-49" fmla="*/ 510083 w 510083"/>
                <a:gd name="connsiteY4-50" fmla="*/ 37799 h 483748"/>
                <a:gd name="connsiteX0-51" fmla="*/ 150514 w 509581"/>
                <a:gd name="connsiteY0-52" fmla="*/ 483748 h 483748"/>
                <a:gd name="connsiteX1-53" fmla="*/ 135563 w 509581"/>
                <a:gd name="connsiteY1-54" fmla="*/ 383761 h 483748"/>
                <a:gd name="connsiteX2-55" fmla="*/ 3809 w 509581"/>
                <a:gd name="connsiteY2-56" fmla="*/ 376082 h 483748"/>
                <a:gd name="connsiteX3-57" fmla="*/ 316749 w 509581"/>
                <a:gd name="connsiteY3-58" fmla="*/ 31579 h 483748"/>
                <a:gd name="connsiteX4-59" fmla="*/ 509581 w 509581"/>
                <a:gd name="connsiteY4-60" fmla="*/ 37799 h 483748"/>
                <a:gd name="connsiteX0-61" fmla="*/ 146758 w 505825"/>
                <a:gd name="connsiteY0-62" fmla="*/ 483748 h 483748"/>
                <a:gd name="connsiteX1-63" fmla="*/ 131807 w 505825"/>
                <a:gd name="connsiteY1-64" fmla="*/ 383761 h 483748"/>
                <a:gd name="connsiteX2-65" fmla="*/ 53 w 505825"/>
                <a:gd name="connsiteY2-66" fmla="*/ 376082 h 483748"/>
                <a:gd name="connsiteX3-67" fmla="*/ 312993 w 505825"/>
                <a:gd name="connsiteY3-68" fmla="*/ 31579 h 483748"/>
                <a:gd name="connsiteX4-69" fmla="*/ 505825 w 505825"/>
                <a:gd name="connsiteY4-70" fmla="*/ 37799 h 483748"/>
                <a:gd name="connsiteX0-71" fmla="*/ 154904 w 513971"/>
                <a:gd name="connsiteY0-72" fmla="*/ 482779 h 482779"/>
                <a:gd name="connsiteX1-73" fmla="*/ 139953 w 513971"/>
                <a:gd name="connsiteY1-74" fmla="*/ 382792 h 482779"/>
                <a:gd name="connsiteX2-75" fmla="*/ 59 w 513971"/>
                <a:gd name="connsiteY2-76" fmla="*/ 361546 h 482779"/>
                <a:gd name="connsiteX3-77" fmla="*/ 321139 w 513971"/>
                <a:gd name="connsiteY3-78" fmla="*/ 30610 h 482779"/>
                <a:gd name="connsiteX4-79" fmla="*/ 513971 w 513971"/>
                <a:gd name="connsiteY4-80" fmla="*/ 36830 h 482779"/>
                <a:gd name="connsiteX0-81" fmla="*/ 154895 w 513962"/>
                <a:gd name="connsiteY0-82" fmla="*/ 482779 h 482779"/>
                <a:gd name="connsiteX1-83" fmla="*/ 139944 w 513962"/>
                <a:gd name="connsiteY1-84" fmla="*/ 382792 h 482779"/>
                <a:gd name="connsiteX2-85" fmla="*/ 50 w 513962"/>
                <a:gd name="connsiteY2-86" fmla="*/ 361546 h 482779"/>
                <a:gd name="connsiteX3-87" fmla="*/ 321130 w 513962"/>
                <a:gd name="connsiteY3-88" fmla="*/ 30610 h 482779"/>
                <a:gd name="connsiteX4-89" fmla="*/ 513962 w 513962"/>
                <a:gd name="connsiteY4-90" fmla="*/ 36830 h 48277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513962" h="482779">
                  <a:moveTo>
                    <a:pt x="154895" y="482779"/>
                  </a:moveTo>
                  <a:cubicBezTo>
                    <a:pt x="158062" y="428869"/>
                    <a:pt x="144044" y="389430"/>
                    <a:pt x="139944" y="382792"/>
                  </a:cubicBezTo>
                  <a:cubicBezTo>
                    <a:pt x="135844" y="376154"/>
                    <a:pt x="-3014" y="379542"/>
                    <a:pt x="50" y="361546"/>
                  </a:cubicBezTo>
                  <a:cubicBezTo>
                    <a:pt x="3114" y="343550"/>
                    <a:pt x="235478" y="84729"/>
                    <a:pt x="321130" y="30610"/>
                  </a:cubicBezTo>
                  <a:cubicBezTo>
                    <a:pt x="406782" y="-23509"/>
                    <a:pt x="459015" y="4173"/>
                    <a:pt x="513962" y="36830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73" name="图片 7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5470435" y="3278397"/>
            <a:ext cx="932714" cy="1524913"/>
          </a:xfrm>
          <a:prstGeom prst="rect">
            <a:avLst/>
          </a:prstGeom>
        </p:spPr>
      </p:pic>
      <p:grpSp>
        <p:nvGrpSpPr>
          <p:cNvPr id="74" name="组合 73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75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77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76" name="文本框 75"/>
            <p:cNvSpPr txBox="1"/>
            <p:nvPr/>
          </p:nvSpPr>
          <p:spPr>
            <a:xfrm>
              <a:off x="4755105" y="952047"/>
              <a:ext cx="2482703" cy="4001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subheading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9" name="组合 508"/>
          <p:cNvGrpSpPr/>
          <p:nvPr/>
        </p:nvGrpSpPr>
        <p:grpSpPr>
          <a:xfrm>
            <a:off x="3763038" y="2171779"/>
            <a:ext cx="4006245" cy="3611724"/>
            <a:chOff x="1591563" y="1745514"/>
            <a:chExt cx="4882824" cy="4481371"/>
          </a:xfrm>
        </p:grpSpPr>
        <p:sp>
          <p:nvSpPr>
            <p:cNvPr id="510" name="Line 302"/>
            <p:cNvSpPr>
              <a:spLocks noChangeShapeType="1"/>
            </p:cNvSpPr>
            <p:nvPr/>
          </p:nvSpPr>
          <p:spPr bwMode="auto">
            <a:xfrm>
              <a:off x="5128607" y="566272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Line 303"/>
            <p:cNvSpPr>
              <a:spLocks noChangeShapeType="1"/>
            </p:cNvSpPr>
            <p:nvPr/>
          </p:nvSpPr>
          <p:spPr bwMode="auto">
            <a:xfrm>
              <a:off x="5128607" y="566272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900"/>
            <p:cNvSpPr>
              <a:spLocks noEditPoints="1"/>
            </p:cNvSpPr>
            <p:nvPr/>
          </p:nvSpPr>
          <p:spPr bwMode="auto">
            <a:xfrm>
              <a:off x="1591563" y="1745514"/>
              <a:ext cx="4882824" cy="4481371"/>
            </a:xfrm>
            <a:custGeom>
              <a:avLst/>
              <a:gdLst>
                <a:gd name="T0" fmla="*/ 1322 w 1357"/>
                <a:gd name="T1" fmla="*/ 560 h 1246"/>
                <a:gd name="T2" fmla="*/ 714 w 1357"/>
                <a:gd name="T3" fmla="*/ 19 h 1246"/>
                <a:gd name="T4" fmla="*/ 125 w 1357"/>
                <a:gd name="T5" fmla="*/ 433 h 1246"/>
                <a:gd name="T6" fmla="*/ 700 w 1357"/>
                <a:gd name="T7" fmla="*/ 1227 h 1246"/>
                <a:gd name="T8" fmla="*/ 1322 w 1357"/>
                <a:gd name="T9" fmla="*/ 560 h 1246"/>
                <a:gd name="T10" fmla="*/ 803 w 1357"/>
                <a:gd name="T11" fmla="*/ 1161 h 1246"/>
                <a:gd name="T12" fmla="*/ 175 w 1357"/>
                <a:gd name="T13" fmla="*/ 534 h 1246"/>
                <a:gd name="T14" fmla="*/ 742 w 1357"/>
                <a:gd name="T15" fmla="*/ 86 h 1246"/>
                <a:gd name="T16" fmla="*/ 1266 w 1357"/>
                <a:gd name="T17" fmla="*/ 568 h 1246"/>
                <a:gd name="T18" fmla="*/ 803 w 1357"/>
                <a:gd name="T19" fmla="*/ 1161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7" h="1246">
                  <a:moveTo>
                    <a:pt x="1322" y="560"/>
                  </a:moveTo>
                  <a:cubicBezTo>
                    <a:pt x="1287" y="261"/>
                    <a:pt x="1166" y="24"/>
                    <a:pt x="714" y="19"/>
                  </a:cubicBezTo>
                  <a:cubicBezTo>
                    <a:pt x="714" y="19"/>
                    <a:pt x="259" y="0"/>
                    <a:pt x="125" y="433"/>
                  </a:cubicBezTo>
                  <a:cubicBezTo>
                    <a:pt x="0" y="834"/>
                    <a:pt x="203" y="1208"/>
                    <a:pt x="700" y="1227"/>
                  </a:cubicBezTo>
                  <a:cubicBezTo>
                    <a:pt x="1198" y="1246"/>
                    <a:pt x="1357" y="858"/>
                    <a:pt x="1322" y="560"/>
                  </a:cubicBezTo>
                  <a:close/>
                  <a:moveTo>
                    <a:pt x="803" y="1161"/>
                  </a:moveTo>
                  <a:cubicBezTo>
                    <a:pt x="464" y="1179"/>
                    <a:pt x="89" y="986"/>
                    <a:pt x="175" y="534"/>
                  </a:cubicBezTo>
                  <a:cubicBezTo>
                    <a:pt x="261" y="81"/>
                    <a:pt x="742" y="86"/>
                    <a:pt x="742" y="86"/>
                  </a:cubicBezTo>
                  <a:cubicBezTo>
                    <a:pt x="1023" y="76"/>
                    <a:pt x="1243" y="264"/>
                    <a:pt x="1266" y="568"/>
                  </a:cubicBezTo>
                  <a:cubicBezTo>
                    <a:pt x="1288" y="872"/>
                    <a:pt x="1149" y="1142"/>
                    <a:pt x="803" y="11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901"/>
            <p:cNvSpPr/>
            <p:nvPr/>
          </p:nvSpPr>
          <p:spPr bwMode="auto">
            <a:xfrm>
              <a:off x="1912421" y="2017711"/>
              <a:ext cx="4314099" cy="3968910"/>
            </a:xfrm>
            <a:custGeom>
              <a:avLst/>
              <a:gdLst>
                <a:gd name="T0" fmla="*/ 653 w 1199"/>
                <a:gd name="T1" fmla="*/ 10 h 1103"/>
                <a:gd name="T2" fmla="*/ 86 w 1199"/>
                <a:gd name="T3" fmla="*/ 458 h 1103"/>
                <a:gd name="T4" fmla="*/ 714 w 1199"/>
                <a:gd name="T5" fmla="*/ 1085 h 1103"/>
                <a:gd name="T6" fmla="*/ 1177 w 1199"/>
                <a:gd name="T7" fmla="*/ 492 h 1103"/>
                <a:gd name="T8" fmla="*/ 653 w 1199"/>
                <a:gd name="T9" fmla="*/ 10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9" h="1103">
                  <a:moveTo>
                    <a:pt x="653" y="10"/>
                  </a:moveTo>
                  <a:cubicBezTo>
                    <a:pt x="653" y="10"/>
                    <a:pt x="172" y="5"/>
                    <a:pt x="86" y="458"/>
                  </a:cubicBezTo>
                  <a:cubicBezTo>
                    <a:pt x="0" y="910"/>
                    <a:pt x="375" y="1103"/>
                    <a:pt x="714" y="1085"/>
                  </a:cubicBezTo>
                  <a:cubicBezTo>
                    <a:pt x="1060" y="1066"/>
                    <a:pt x="1199" y="796"/>
                    <a:pt x="1177" y="492"/>
                  </a:cubicBezTo>
                  <a:cubicBezTo>
                    <a:pt x="1154" y="188"/>
                    <a:pt x="934" y="0"/>
                    <a:pt x="653" y="10"/>
                  </a:cubicBezTo>
                  <a:close/>
                </a:path>
              </a:pathLst>
            </a:custGeom>
            <a:solidFill>
              <a:srgbClr val="7FC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902"/>
            <p:cNvSpPr>
              <a:spLocks noEditPoints="1"/>
            </p:cNvSpPr>
            <p:nvPr/>
          </p:nvSpPr>
          <p:spPr bwMode="auto">
            <a:xfrm>
              <a:off x="2167891" y="2043562"/>
              <a:ext cx="3997803" cy="3891357"/>
            </a:xfrm>
            <a:custGeom>
              <a:avLst/>
              <a:gdLst>
                <a:gd name="T0" fmla="*/ 189 w 1111"/>
                <a:gd name="T1" fmla="*/ 960 h 1082"/>
                <a:gd name="T2" fmla="*/ 0 w 1111"/>
                <a:gd name="T3" fmla="*/ 577 h 1082"/>
                <a:gd name="T4" fmla="*/ 0 w 1111"/>
                <a:gd name="T5" fmla="*/ 577 h 1082"/>
                <a:gd name="T6" fmla="*/ 12 w 1111"/>
                <a:gd name="T7" fmla="*/ 450 h 1082"/>
                <a:gd name="T8" fmla="*/ 12 w 1111"/>
                <a:gd name="T9" fmla="*/ 450 h 1082"/>
                <a:gd name="T10" fmla="*/ 321 w 1111"/>
                <a:gd name="T11" fmla="*/ 58 h 1082"/>
                <a:gd name="T12" fmla="*/ 321 w 1111"/>
                <a:gd name="T13" fmla="*/ 58 h 1082"/>
                <a:gd name="T14" fmla="*/ 581 w 1111"/>
                <a:gd name="T15" fmla="*/ 0 h 1082"/>
                <a:gd name="T16" fmla="*/ 581 w 1111"/>
                <a:gd name="T17" fmla="*/ 0 h 1082"/>
                <a:gd name="T18" fmla="*/ 582 w 1111"/>
                <a:gd name="T19" fmla="*/ 0 h 1082"/>
                <a:gd name="T20" fmla="*/ 582 w 1111"/>
                <a:gd name="T21" fmla="*/ 0 h 1082"/>
                <a:gd name="T22" fmla="*/ 582 w 1111"/>
                <a:gd name="T23" fmla="*/ 0 h 1082"/>
                <a:gd name="T24" fmla="*/ 604 w 1111"/>
                <a:gd name="T25" fmla="*/ 0 h 1082"/>
                <a:gd name="T26" fmla="*/ 604 w 1111"/>
                <a:gd name="T27" fmla="*/ 0 h 1082"/>
                <a:gd name="T28" fmla="*/ 1109 w 1111"/>
                <a:gd name="T29" fmla="*/ 485 h 1082"/>
                <a:gd name="T30" fmla="*/ 1109 w 1111"/>
                <a:gd name="T31" fmla="*/ 485 h 1082"/>
                <a:gd name="T32" fmla="*/ 1111 w 1111"/>
                <a:gd name="T33" fmla="*/ 548 h 1082"/>
                <a:gd name="T34" fmla="*/ 1111 w 1111"/>
                <a:gd name="T35" fmla="*/ 548 h 1082"/>
                <a:gd name="T36" fmla="*/ 643 w 1111"/>
                <a:gd name="T37" fmla="*/ 1081 h 1082"/>
                <a:gd name="T38" fmla="*/ 643 w 1111"/>
                <a:gd name="T39" fmla="*/ 1081 h 1082"/>
                <a:gd name="T40" fmla="*/ 598 w 1111"/>
                <a:gd name="T41" fmla="*/ 1082 h 1082"/>
                <a:gd name="T42" fmla="*/ 598 w 1111"/>
                <a:gd name="T43" fmla="*/ 1082 h 1082"/>
                <a:gd name="T44" fmla="*/ 189 w 1111"/>
                <a:gd name="T45" fmla="*/ 960 h 1082"/>
                <a:gd name="T46" fmla="*/ 323 w 1111"/>
                <a:gd name="T47" fmla="*/ 64 h 1082"/>
                <a:gd name="T48" fmla="*/ 18 w 1111"/>
                <a:gd name="T49" fmla="*/ 451 h 1082"/>
                <a:gd name="T50" fmla="*/ 18 w 1111"/>
                <a:gd name="T51" fmla="*/ 451 h 1082"/>
                <a:gd name="T52" fmla="*/ 6 w 1111"/>
                <a:gd name="T53" fmla="*/ 577 h 1082"/>
                <a:gd name="T54" fmla="*/ 6 w 1111"/>
                <a:gd name="T55" fmla="*/ 577 h 1082"/>
                <a:gd name="T56" fmla="*/ 192 w 1111"/>
                <a:gd name="T57" fmla="*/ 955 h 1082"/>
                <a:gd name="T58" fmla="*/ 192 w 1111"/>
                <a:gd name="T59" fmla="*/ 955 h 1082"/>
                <a:gd name="T60" fmla="*/ 598 w 1111"/>
                <a:gd name="T61" fmla="*/ 1076 h 1082"/>
                <a:gd name="T62" fmla="*/ 598 w 1111"/>
                <a:gd name="T63" fmla="*/ 1076 h 1082"/>
                <a:gd name="T64" fmla="*/ 642 w 1111"/>
                <a:gd name="T65" fmla="*/ 1075 h 1082"/>
                <a:gd name="T66" fmla="*/ 642 w 1111"/>
                <a:gd name="T67" fmla="*/ 1075 h 1082"/>
                <a:gd name="T68" fmla="*/ 1105 w 1111"/>
                <a:gd name="T69" fmla="*/ 548 h 1082"/>
                <a:gd name="T70" fmla="*/ 1105 w 1111"/>
                <a:gd name="T71" fmla="*/ 548 h 1082"/>
                <a:gd name="T72" fmla="*/ 1103 w 1111"/>
                <a:gd name="T73" fmla="*/ 485 h 1082"/>
                <a:gd name="T74" fmla="*/ 1103 w 1111"/>
                <a:gd name="T75" fmla="*/ 485 h 1082"/>
                <a:gd name="T76" fmla="*/ 604 w 1111"/>
                <a:gd name="T77" fmla="*/ 6 h 1082"/>
                <a:gd name="T78" fmla="*/ 604 w 1111"/>
                <a:gd name="T79" fmla="*/ 6 h 1082"/>
                <a:gd name="T80" fmla="*/ 582 w 1111"/>
                <a:gd name="T81" fmla="*/ 6 h 1082"/>
                <a:gd name="T82" fmla="*/ 582 w 1111"/>
                <a:gd name="T83" fmla="*/ 6 h 1082"/>
                <a:gd name="T84" fmla="*/ 582 w 1111"/>
                <a:gd name="T85" fmla="*/ 3 h 1082"/>
                <a:gd name="T86" fmla="*/ 582 w 1111"/>
                <a:gd name="T87" fmla="*/ 6 h 1082"/>
                <a:gd name="T88" fmla="*/ 581 w 1111"/>
                <a:gd name="T89" fmla="*/ 6 h 1082"/>
                <a:gd name="T90" fmla="*/ 581 w 1111"/>
                <a:gd name="T91" fmla="*/ 6 h 1082"/>
                <a:gd name="T92" fmla="*/ 581 w 1111"/>
                <a:gd name="T93" fmla="*/ 6 h 1082"/>
                <a:gd name="T94" fmla="*/ 581 w 1111"/>
                <a:gd name="T95" fmla="*/ 6 h 1082"/>
                <a:gd name="T96" fmla="*/ 323 w 1111"/>
                <a:gd name="T97" fmla="*/ 64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11" h="1082">
                  <a:moveTo>
                    <a:pt x="189" y="960"/>
                  </a:moveTo>
                  <a:cubicBezTo>
                    <a:pt x="76" y="877"/>
                    <a:pt x="0" y="750"/>
                    <a:pt x="0" y="577"/>
                  </a:cubicBezTo>
                  <a:cubicBezTo>
                    <a:pt x="0" y="577"/>
                    <a:pt x="0" y="577"/>
                    <a:pt x="0" y="577"/>
                  </a:cubicBezTo>
                  <a:cubicBezTo>
                    <a:pt x="0" y="537"/>
                    <a:pt x="4" y="495"/>
                    <a:pt x="12" y="450"/>
                  </a:cubicBezTo>
                  <a:cubicBezTo>
                    <a:pt x="12" y="450"/>
                    <a:pt x="12" y="450"/>
                    <a:pt x="12" y="450"/>
                  </a:cubicBezTo>
                  <a:cubicBezTo>
                    <a:pt x="54" y="228"/>
                    <a:pt x="192" y="115"/>
                    <a:pt x="321" y="58"/>
                  </a:cubicBezTo>
                  <a:cubicBezTo>
                    <a:pt x="321" y="58"/>
                    <a:pt x="321" y="58"/>
                    <a:pt x="321" y="58"/>
                  </a:cubicBezTo>
                  <a:cubicBezTo>
                    <a:pt x="450" y="2"/>
                    <a:pt x="570" y="0"/>
                    <a:pt x="581" y="0"/>
                  </a:cubicBezTo>
                  <a:cubicBezTo>
                    <a:pt x="581" y="0"/>
                    <a:pt x="581" y="0"/>
                    <a:pt x="581" y="0"/>
                  </a:cubicBezTo>
                  <a:cubicBezTo>
                    <a:pt x="582" y="0"/>
                    <a:pt x="582" y="0"/>
                    <a:pt x="582" y="0"/>
                  </a:cubicBezTo>
                  <a:cubicBezTo>
                    <a:pt x="582" y="0"/>
                    <a:pt x="582" y="0"/>
                    <a:pt x="582" y="0"/>
                  </a:cubicBezTo>
                  <a:cubicBezTo>
                    <a:pt x="582" y="0"/>
                    <a:pt x="582" y="0"/>
                    <a:pt x="582" y="0"/>
                  </a:cubicBezTo>
                  <a:cubicBezTo>
                    <a:pt x="589" y="0"/>
                    <a:pt x="597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876" y="0"/>
                    <a:pt x="1086" y="187"/>
                    <a:pt x="1109" y="485"/>
                  </a:cubicBezTo>
                  <a:cubicBezTo>
                    <a:pt x="1109" y="485"/>
                    <a:pt x="1109" y="485"/>
                    <a:pt x="1109" y="485"/>
                  </a:cubicBezTo>
                  <a:cubicBezTo>
                    <a:pt x="1110" y="506"/>
                    <a:pt x="1111" y="527"/>
                    <a:pt x="1111" y="548"/>
                  </a:cubicBezTo>
                  <a:cubicBezTo>
                    <a:pt x="1111" y="548"/>
                    <a:pt x="1111" y="548"/>
                    <a:pt x="1111" y="548"/>
                  </a:cubicBezTo>
                  <a:cubicBezTo>
                    <a:pt x="1111" y="827"/>
                    <a:pt x="967" y="1063"/>
                    <a:pt x="643" y="1081"/>
                  </a:cubicBezTo>
                  <a:cubicBezTo>
                    <a:pt x="643" y="1081"/>
                    <a:pt x="643" y="1081"/>
                    <a:pt x="643" y="1081"/>
                  </a:cubicBezTo>
                  <a:cubicBezTo>
                    <a:pt x="628" y="1082"/>
                    <a:pt x="613" y="1082"/>
                    <a:pt x="598" y="1082"/>
                  </a:cubicBezTo>
                  <a:cubicBezTo>
                    <a:pt x="598" y="1082"/>
                    <a:pt x="598" y="1082"/>
                    <a:pt x="598" y="1082"/>
                  </a:cubicBezTo>
                  <a:cubicBezTo>
                    <a:pt x="451" y="1082"/>
                    <a:pt x="302" y="1043"/>
                    <a:pt x="189" y="960"/>
                  </a:cubicBezTo>
                  <a:close/>
                  <a:moveTo>
                    <a:pt x="323" y="64"/>
                  </a:moveTo>
                  <a:cubicBezTo>
                    <a:pt x="195" y="120"/>
                    <a:pt x="60" y="231"/>
                    <a:pt x="18" y="451"/>
                  </a:cubicBezTo>
                  <a:cubicBezTo>
                    <a:pt x="18" y="451"/>
                    <a:pt x="18" y="451"/>
                    <a:pt x="18" y="451"/>
                  </a:cubicBezTo>
                  <a:cubicBezTo>
                    <a:pt x="10" y="496"/>
                    <a:pt x="6" y="538"/>
                    <a:pt x="6" y="577"/>
                  </a:cubicBezTo>
                  <a:cubicBezTo>
                    <a:pt x="6" y="577"/>
                    <a:pt x="6" y="577"/>
                    <a:pt x="6" y="577"/>
                  </a:cubicBezTo>
                  <a:cubicBezTo>
                    <a:pt x="6" y="749"/>
                    <a:pt x="81" y="873"/>
                    <a:pt x="192" y="955"/>
                  </a:cubicBezTo>
                  <a:cubicBezTo>
                    <a:pt x="192" y="955"/>
                    <a:pt x="192" y="955"/>
                    <a:pt x="192" y="955"/>
                  </a:cubicBezTo>
                  <a:cubicBezTo>
                    <a:pt x="304" y="1037"/>
                    <a:pt x="452" y="1076"/>
                    <a:pt x="598" y="1076"/>
                  </a:cubicBezTo>
                  <a:cubicBezTo>
                    <a:pt x="598" y="1076"/>
                    <a:pt x="598" y="1076"/>
                    <a:pt x="598" y="1076"/>
                  </a:cubicBezTo>
                  <a:cubicBezTo>
                    <a:pt x="613" y="1076"/>
                    <a:pt x="628" y="1076"/>
                    <a:pt x="642" y="1075"/>
                  </a:cubicBezTo>
                  <a:cubicBezTo>
                    <a:pt x="642" y="1075"/>
                    <a:pt x="642" y="1075"/>
                    <a:pt x="642" y="1075"/>
                  </a:cubicBezTo>
                  <a:cubicBezTo>
                    <a:pt x="963" y="1057"/>
                    <a:pt x="1105" y="825"/>
                    <a:pt x="1105" y="548"/>
                  </a:cubicBezTo>
                  <a:cubicBezTo>
                    <a:pt x="1105" y="548"/>
                    <a:pt x="1105" y="548"/>
                    <a:pt x="1105" y="548"/>
                  </a:cubicBezTo>
                  <a:cubicBezTo>
                    <a:pt x="1105" y="527"/>
                    <a:pt x="1104" y="506"/>
                    <a:pt x="1103" y="485"/>
                  </a:cubicBezTo>
                  <a:cubicBezTo>
                    <a:pt x="1103" y="485"/>
                    <a:pt x="1103" y="485"/>
                    <a:pt x="1103" y="485"/>
                  </a:cubicBezTo>
                  <a:cubicBezTo>
                    <a:pt x="1080" y="190"/>
                    <a:pt x="873" y="6"/>
                    <a:pt x="604" y="6"/>
                  </a:cubicBezTo>
                  <a:cubicBezTo>
                    <a:pt x="604" y="6"/>
                    <a:pt x="604" y="6"/>
                    <a:pt x="604" y="6"/>
                  </a:cubicBezTo>
                  <a:cubicBezTo>
                    <a:pt x="597" y="6"/>
                    <a:pt x="589" y="6"/>
                    <a:pt x="582" y="6"/>
                  </a:cubicBezTo>
                  <a:cubicBezTo>
                    <a:pt x="582" y="6"/>
                    <a:pt x="582" y="6"/>
                    <a:pt x="582" y="6"/>
                  </a:cubicBezTo>
                  <a:cubicBezTo>
                    <a:pt x="582" y="3"/>
                    <a:pt x="582" y="3"/>
                    <a:pt x="582" y="3"/>
                  </a:cubicBezTo>
                  <a:cubicBezTo>
                    <a:pt x="582" y="6"/>
                    <a:pt x="582" y="6"/>
                    <a:pt x="582" y="6"/>
                  </a:cubicBezTo>
                  <a:cubicBezTo>
                    <a:pt x="582" y="6"/>
                    <a:pt x="582" y="6"/>
                    <a:pt x="581" y="6"/>
                  </a:cubicBezTo>
                  <a:cubicBezTo>
                    <a:pt x="581" y="6"/>
                    <a:pt x="581" y="6"/>
                    <a:pt x="581" y="6"/>
                  </a:cubicBezTo>
                  <a:cubicBezTo>
                    <a:pt x="581" y="6"/>
                    <a:pt x="581" y="6"/>
                    <a:pt x="581" y="6"/>
                  </a:cubicBezTo>
                  <a:cubicBezTo>
                    <a:pt x="581" y="6"/>
                    <a:pt x="581" y="6"/>
                    <a:pt x="581" y="6"/>
                  </a:cubicBezTo>
                  <a:cubicBezTo>
                    <a:pt x="570" y="6"/>
                    <a:pt x="450" y="8"/>
                    <a:pt x="323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903"/>
            <p:cNvSpPr/>
            <p:nvPr/>
          </p:nvSpPr>
          <p:spPr bwMode="auto">
            <a:xfrm>
              <a:off x="2955591" y="5357070"/>
              <a:ext cx="150545" cy="279801"/>
            </a:xfrm>
            <a:custGeom>
              <a:avLst/>
              <a:gdLst>
                <a:gd name="T0" fmla="*/ 0 w 99"/>
                <a:gd name="T1" fmla="*/ 16 h 184"/>
                <a:gd name="T2" fmla="*/ 40 w 99"/>
                <a:gd name="T3" fmla="*/ 184 h 184"/>
                <a:gd name="T4" fmla="*/ 99 w 99"/>
                <a:gd name="T5" fmla="*/ 134 h 184"/>
                <a:gd name="T6" fmla="*/ 90 w 99"/>
                <a:gd name="T7" fmla="*/ 0 h 184"/>
                <a:gd name="T8" fmla="*/ 0 w 99"/>
                <a:gd name="T9" fmla="*/ 1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84">
                  <a:moveTo>
                    <a:pt x="0" y="16"/>
                  </a:moveTo>
                  <a:lnTo>
                    <a:pt x="40" y="184"/>
                  </a:lnTo>
                  <a:lnTo>
                    <a:pt x="99" y="134"/>
                  </a:lnTo>
                  <a:lnTo>
                    <a:pt x="9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904"/>
            <p:cNvSpPr/>
            <p:nvPr/>
          </p:nvSpPr>
          <p:spPr bwMode="auto">
            <a:xfrm>
              <a:off x="2354932" y="2420684"/>
              <a:ext cx="3550730" cy="1593647"/>
            </a:xfrm>
            <a:custGeom>
              <a:avLst/>
              <a:gdLst>
                <a:gd name="T0" fmla="*/ 222 w 987"/>
                <a:gd name="T1" fmla="*/ 56 h 443"/>
                <a:gd name="T2" fmla="*/ 198 w 987"/>
                <a:gd name="T3" fmla="*/ 135 h 443"/>
                <a:gd name="T4" fmla="*/ 293 w 987"/>
                <a:gd name="T5" fmla="*/ 267 h 443"/>
                <a:gd name="T6" fmla="*/ 529 w 987"/>
                <a:gd name="T7" fmla="*/ 286 h 443"/>
                <a:gd name="T8" fmla="*/ 668 w 987"/>
                <a:gd name="T9" fmla="*/ 320 h 443"/>
                <a:gd name="T10" fmla="*/ 766 w 987"/>
                <a:gd name="T11" fmla="*/ 326 h 443"/>
                <a:gd name="T12" fmla="*/ 868 w 987"/>
                <a:gd name="T13" fmla="*/ 361 h 443"/>
                <a:gd name="T14" fmla="*/ 981 w 987"/>
                <a:gd name="T15" fmla="*/ 376 h 443"/>
                <a:gd name="T16" fmla="*/ 982 w 987"/>
                <a:gd name="T17" fmla="*/ 378 h 443"/>
                <a:gd name="T18" fmla="*/ 933 w 987"/>
                <a:gd name="T19" fmla="*/ 420 h 443"/>
                <a:gd name="T20" fmla="*/ 878 w 987"/>
                <a:gd name="T21" fmla="*/ 407 h 443"/>
                <a:gd name="T22" fmla="*/ 824 w 987"/>
                <a:gd name="T23" fmla="*/ 429 h 443"/>
                <a:gd name="T24" fmla="*/ 794 w 987"/>
                <a:gd name="T25" fmla="*/ 440 h 443"/>
                <a:gd name="T26" fmla="*/ 750 w 987"/>
                <a:gd name="T27" fmla="*/ 428 h 443"/>
                <a:gd name="T28" fmla="*/ 685 w 987"/>
                <a:gd name="T29" fmla="*/ 375 h 443"/>
                <a:gd name="T30" fmla="*/ 577 w 987"/>
                <a:gd name="T31" fmla="*/ 338 h 443"/>
                <a:gd name="T32" fmla="*/ 402 w 987"/>
                <a:gd name="T33" fmla="*/ 382 h 443"/>
                <a:gd name="T34" fmla="*/ 336 w 987"/>
                <a:gd name="T35" fmla="*/ 328 h 443"/>
                <a:gd name="T36" fmla="*/ 227 w 987"/>
                <a:gd name="T37" fmla="*/ 309 h 443"/>
                <a:gd name="T38" fmla="*/ 124 w 987"/>
                <a:gd name="T39" fmla="*/ 273 h 443"/>
                <a:gd name="T40" fmla="*/ 5 w 987"/>
                <a:gd name="T41" fmla="*/ 310 h 443"/>
                <a:gd name="T42" fmla="*/ 61 w 987"/>
                <a:gd name="T43" fmla="*/ 162 h 443"/>
                <a:gd name="T44" fmla="*/ 129 w 987"/>
                <a:gd name="T45" fmla="*/ 90 h 443"/>
                <a:gd name="T46" fmla="*/ 200 w 987"/>
                <a:gd name="T47" fmla="*/ 35 h 443"/>
                <a:gd name="T48" fmla="*/ 222 w 987"/>
                <a:gd name="T49" fmla="*/ 56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87" h="443">
                  <a:moveTo>
                    <a:pt x="222" y="56"/>
                  </a:moveTo>
                  <a:cubicBezTo>
                    <a:pt x="215" y="81"/>
                    <a:pt x="208" y="109"/>
                    <a:pt x="198" y="135"/>
                  </a:cubicBezTo>
                  <a:cubicBezTo>
                    <a:pt x="171" y="205"/>
                    <a:pt x="237" y="243"/>
                    <a:pt x="293" y="267"/>
                  </a:cubicBezTo>
                  <a:cubicBezTo>
                    <a:pt x="370" y="299"/>
                    <a:pt x="449" y="284"/>
                    <a:pt x="529" y="286"/>
                  </a:cubicBezTo>
                  <a:cubicBezTo>
                    <a:pt x="577" y="287"/>
                    <a:pt x="624" y="304"/>
                    <a:pt x="668" y="320"/>
                  </a:cubicBezTo>
                  <a:cubicBezTo>
                    <a:pt x="706" y="334"/>
                    <a:pt x="729" y="322"/>
                    <a:pt x="766" y="326"/>
                  </a:cubicBezTo>
                  <a:cubicBezTo>
                    <a:pt x="802" y="329"/>
                    <a:pt x="835" y="348"/>
                    <a:pt x="868" y="361"/>
                  </a:cubicBezTo>
                  <a:cubicBezTo>
                    <a:pt x="904" y="375"/>
                    <a:pt x="944" y="366"/>
                    <a:pt x="981" y="376"/>
                  </a:cubicBezTo>
                  <a:cubicBezTo>
                    <a:pt x="981" y="377"/>
                    <a:pt x="981" y="378"/>
                    <a:pt x="982" y="378"/>
                  </a:cubicBezTo>
                  <a:cubicBezTo>
                    <a:pt x="987" y="398"/>
                    <a:pt x="943" y="415"/>
                    <a:pt x="933" y="420"/>
                  </a:cubicBezTo>
                  <a:cubicBezTo>
                    <a:pt x="898" y="438"/>
                    <a:pt x="909" y="417"/>
                    <a:pt x="878" y="407"/>
                  </a:cubicBezTo>
                  <a:cubicBezTo>
                    <a:pt x="852" y="399"/>
                    <a:pt x="841" y="414"/>
                    <a:pt x="824" y="429"/>
                  </a:cubicBezTo>
                  <a:cubicBezTo>
                    <a:pt x="810" y="441"/>
                    <a:pt x="818" y="443"/>
                    <a:pt x="794" y="440"/>
                  </a:cubicBezTo>
                  <a:cubicBezTo>
                    <a:pt x="780" y="437"/>
                    <a:pt x="762" y="434"/>
                    <a:pt x="750" y="428"/>
                  </a:cubicBezTo>
                  <a:cubicBezTo>
                    <a:pt x="725" y="417"/>
                    <a:pt x="709" y="391"/>
                    <a:pt x="685" y="375"/>
                  </a:cubicBezTo>
                  <a:cubicBezTo>
                    <a:pt x="652" y="353"/>
                    <a:pt x="616" y="343"/>
                    <a:pt x="577" y="338"/>
                  </a:cubicBezTo>
                  <a:cubicBezTo>
                    <a:pt x="512" y="331"/>
                    <a:pt x="452" y="339"/>
                    <a:pt x="402" y="382"/>
                  </a:cubicBezTo>
                  <a:cubicBezTo>
                    <a:pt x="370" y="365"/>
                    <a:pt x="377" y="329"/>
                    <a:pt x="336" y="328"/>
                  </a:cubicBezTo>
                  <a:cubicBezTo>
                    <a:pt x="294" y="328"/>
                    <a:pt x="267" y="328"/>
                    <a:pt x="227" y="309"/>
                  </a:cubicBezTo>
                  <a:cubicBezTo>
                    <a:pt x="195" y="293"/>
                    <a:pt x="160" y="274"/>
                    <a:pt x="124" y="273"/>
                  </a:cubicBezTo>
                  <a:cubicBezTo>
                    <a:pt x="82" y="271"/>
                    <a:pt x="45" y="303"/>
                    <a:pt x="5" y="310"/>
                  </a:cubicBezTo>
                  <a:cubicBezTo>
                    <a:pt x="0" y="263"/>
                    <a:pt x="33" y="197"/>
                    <a:pt x="61" y="162"/>
                  </a:cubicBezTo>
                  <a:cubicBezTo>
                    <a:pt x="81" y="137"/>
                    <a:pt x="106" y="113"/>
                    <a:pt x="129" y="90"/>
                  </a:cubicBezTo>
                  <a:cubicBezTo>
                    <a:pt x="145" y="73"/>
                    <a:pt x="176" y="35"/>
                    <a:pt x="200" y="35"/>
                  </a:cubicBezTo>
                  <a:cubicBezTo>
                    <a:pt x="200" y="35"/>
                    <a:pt x="238" y="0"/>
                    <a:pt x="222" y="56"/>
                  </a:cubicBezTo>
                  <a:close/>
                </a:path>
              </a:pathLst>
            </a:custGeom>
            <a:solidFill>
              <a:srgbClr val="97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905"/>
            <p:cNvSpPr/>
            <p:nvPr/>
          </p:nvSpPr>
          <p:spPr bwMode="auto">
            <a:xfrm>
              <a:off x="3300779" y="4989071"/>
              <a:ext cx="1911464" cy="816592"/>
            </a:xfrm>
            <a:custGeom>
              <a:avLst/>
              <a:gdLst>
                <a:gd name="T0" fmla="*/ 0 w 531"/>
                <a:gd name="T1" fmla="*/ 137 h 227"/>
                <a:gd name="T2" fmla="*/ 129 w 531"/>
                <a:gd name="T3" fmla="*/ 194 h 227"/>
                <a:gd name="T4" fmla="*/ 200 w 531"/>
                <a:gd name="T5" fmla="*/ 192 h 227"/>
                <a:gd name="T6" fmla="*/ 271 w 531"/>
                <a:gd name="T7" fmla="*/ 213 h 227"/>
                <a:gd name="T8" fmla="*/ 435 w 531"/>
                <a:gd name="T9" fmla="*/ 211 h 227"/>
                <a:gd name="T10" fmla="*/ 531 w 531"/>
                <a:gd name="T11" fmla="*/ 155 h 227"/>
                <a:gd name="T12" fmla="*/ 364 w 531"/>
                <a:gd name="T13" fmla="*/ 191 h 227"/>
                <a:gd name="T14" fmla="*/ 230 w 531"/>
                <a:gd name="T15" fmla="*/ 139 h 227"/>
                <a:gd name="T16" fmla="*/ 174 w 531"/>
                <a:gd name="T17" fmla="*/ 23 h 227"/>
                <a:gd name="T18" fmla="*/ 124 w 531"/>
                <a:gd name="T19" fmla="*/ 133 h 227"/>
                <a:gd name="T20" fmla="*/ 51 w 531"/>
                <a:gd name="T21" fmla="*/ 109 h 227"/>
                <a:gd name="T22" fmla="*/ 0 w 531"/>
                <a:gd name="T23" fmla="*/ 13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1" h="227">
                  <a:moveTo>
                    <a:pt x="0" y="137"/>
                  </a:moveTo>
                  <a:cubicBezTo>
                    <a:pt x="17" y="187"/>
                    <a:pt x="85" y="194"/>
                    <a:pt x="129" y="194"/>
                  </a:cubicBezTo>
                  <a:cubicBezTo>
                    <a:pt x="152" y="194"/>
                    <a:pt x="178" y="189"/>
                    <a:pt x="200" y="192"/>
                  </a:cubicBezTo>
                  <a:cubicBezTo>
                    <a:pt x="223" y="195"/>
                    <a:pt x="248" y="207"/>
                    <a:pt x="271" y="213"/>
                  </a:cubicBezTo>
                  <a:cubicBezTo>
                    <a:pt x="322" y="226"/>
                    <a:pt x="384" y="227"/>
                    <a:pt x="435" y="211"/>
                  </a:cubicBezTo>
                  <a:cubicBezTo>
                    <a:pt x="464" y="201"/>
                    <a:pt x="516" y="185"/>
                    <a:pt x="531" y="155"/>
                  </a:cubicBezTo>
                  <a:cubicBezTo>
                    <a:pt x="475" y="148"/>
                    <a:pt x="423" y="194"/>
                    <a:pt x="364" y="191"/>
                  </a:cubicBezTo>
                  <a:cubicBezTo>
                    <a:pt x="320" y="190"/>
                    <a:pt x="259" y="178"/>
                    <a:pt x="230" y="139"/>
                  </a:cubicBezTo>
                  <a:cubicBezTo>
                    <a:pt x="214" y="116"/>
                    <a:pt x="216" y="0"/>
                    <a:pt x="174" y="23"/>
                  </a:cubicBezTo>
                  <a:cubicBezTo>
                    <a:pt x="129" y="47"/>
                    <a:pt x="196" y="137"/>
                    <a:pt x="124" y="133"/>
                  </a:cubicBezTo>
                  <a:cubicBezTo>
                    <a:pt x="99" y="132"/>
                    <a:pt x="75" y="110"/>
                    <a:pt x="51" y="109"/>
                  </a:cubicBezTo>
                  <a:cubicBezTo>
                    <a:pt x="26" y="109"/>
                    <a:pt x="16" y="121"/>
                    <a:pt x="0" y="137"/>
                  </a:cubicBezTo>
                </a:path>
              </a:pathLst>
            </a:custGeom>
            <a:solidFill>
              <a:srgbClr val="97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906"/>
            <p:cNvSpPr/>
            <p:nvPr/>
          </p:nvSpPr>
          <p:spPr bwMode="auto">
            <a:xfrm>
              <a:off x="3258201" y="2928583"/>
              <a:ext cx="697981" cy="553519"/>
            </a:xfrm>
            <a:custGeom>
              <a:avLst/>
              <a:gdLst>
                <a:gd name="T0" fmla="*/ 0 w 194"/>
                <a:gd name="T1" fmla="*/ 0 h 154"/>
                <a:gd name="T2" fmla="*/ 10 w 194"/>
                <a:gd name="T3" fmla="*/ 47 h 154"/>
                <a:gd name="T4" fmla="*/ 186 w 194"/>
                <a:gd name="T5" fmla="*/ 154 h 154"/>
                <a:gd name="T6" fmla="*/ 194 w 194"/>
                <a:gd name="T7" fmla="*/ 106 h 154"/>
                <a:gd name="T8" fmla="*/ 0 w 194"/>
                <a:gd name="T9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54">
                  <a:moveTo>
                    <a:pt x="0" y="0"/>
                  </a:moveTo>
                  <a:cubicBezTo>
                    <a:pt x="10" y="47"/>
                    <a:pt x="10" y="47"/>
                    <a:pt x="10" y="47"/>
                  </a:cubicBezTo>
                  <a:cubicBezTo>
                    <a:pt x="186" y="154"/>
                    <a:pt x="186" y="154"/>
                    <a:pt x="186" y="154"/>
                  </a:cubicBezTo>
                  <a:cubicBezTo>
                    <a:pt x="194" y="106"/>
                    <a:pt x="194" y="106"/>
                    <a:pt x="194" y="106"/>
                  </a:cubicBezTo>
                  <a:cubicBezTo>
                    <a:pt x="194" y="106"/>
                    <a:pt x="11" y="11"/>
                    <a:pt x="0" y="0"/>
                  </a:cubicBez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907"/>
            <p:cNvSpPr/>
            <p:nvPr/>
          </p:nvSpPr>
          <p:spPr bwMode="auto">
            <a:xfrm>
              <a:off x="3927289" y="3270731"/>
              <a:ext cx="1388358" cy="211371"/>
            </a:xfrm>
            <a:custGeom>
              <a:avLst/>
              <a:gdLst>
                <a:gd name="T0" fmla="*/ 10 w 386"/>
                <a:gd name="T1" fmla="*/ 11 h 59"/>
                <a:gd name="T2" fmla="*/ 0 w 386"/>
                <a:gd name="T3" fmla="*/ 59 h 59"/>
                <a:gd name="T4" fmla="*/ 377 w 386"/>
                <a:gd name="T5" fmla="*/ 44 h 59"/>
                <a:gd name="T6" fmla="*/ 386 w 386"/>
                <a:gd name="T7" fmla="*/ 0 h 59"/>
                <a:gd name="T8" fmla="*/ 10 w 386"/>
                <a:gd name="T9" fmla="*/ 1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6" h="59">
                  <a:moveTo>
                    <a:pt x="10" y="11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377" y="44"/>
                    <a:pt x="377" y="44"/>
                    <a:pt x="377" y="44"/>
                  </a:cubicBezTo>
                  <a:cubicBezTo>
                    <a:pt x="386" y="0"/>
                    <a:pt x="386" y="0"/>
                    <a:pt x="386" y="0"/>
                  </a:cubicBezTo>
                  <a:cubicBezTo>
                    <a:pt x="386" y="0"/>
                    <a:pt x="28" y="16"/>
                    <a:pt x="10" y="11"/>
                  </a:cubicBez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908"/>
            <p:cNvSpPr/>
            <p:nvPr/>
          </p:nvSpPr>
          <p:spPr bwMode="auto">
            <a:xfrm>
              <a:off x="5291317" y="3273772"/>
              <a:ext cx="545915" cy="428825"/>
            </a:xfrm>
            <a:custGeom>
              <a:avLst/>
              <a:gdLst>
                <a:gd name="T0" fmla="*/ 23 w 359"/>
                <a:gd name="T1" fmla="*/ 0 h 282"/>
                <a:gd name="T2" fmla="*/ 0 w 359"/>
                <a:gd name="T3" fmla="*/ 102 h 282"/>
                <a:gd name="T4" fmla="*/ 317 w 359"/>
                <a:gd name="T5" fmla="*/ 282 h 282"/>
                <a:gd name="T6" fmla="*/ 359 w 359"/>
                <a:gd name="T7" fmla="*/ 168 h 282"/>
                <a:gd name="T8" fmla="*/ 23 w 359"/>
                <a:gd name="T9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9" h="282">
                  <a:moveTo>
                    <a:pt x="23" y="0"/>
                  </a:moveTo>
                  <a:lnTo>
                    <a:pt x="0" y="102"/>
                  </a:lnTo>
                  <a:lnTo>
                    <a:pt x="317" y="282"/>
                  </a:lnTo>
                  <a:lnTo>
                    <a:pt x="359" y="1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909"/>
            <p:cNvSpPr/>
            <p:nvPr/>
          </p:nvSpPr>
          <p:spPr bwMode="auto">
            <a:xfrm>
              <a:off x="5780968" y="3381739"/>
              <a:ext cx="334544" cy="313255"/>
            </a:xfrm>
            <a:custGeom>
              <a:avLst/>
              <a:gdLst>
                <a:gd name="T0" fmla="*/ 93 w 93"/>
                <a:gd name="T1" fmla="*/ 0 h 87"/>
                <a:gd name="T2" fmla="*/ 16 w 93"/>
                <a:gd name="T3" fmla="*/ 41 h 87"/>
                <a:gd name="T4" fmla="*/ 0 w 93"/>
                <a:gd name="T5" fmla="*/ 87 h 87"/>
                <a:gd name="T6" fmla="*/ 75 w 93"/>
                <a:gd name="T7" fmla="*/ 43 h 87"/>
                <a:gd name="T8" fmla="*/ 93 w 93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87">
                  <a:moveTo>
                    <a:pt x="93" y="0"/>
                  </a:moveTo>
                  <a:cubicBezTo>
                    <a:pt x="93" y="0"/>
                    <a:pt x="21" y="43"/>
                    <a:pt x="16" y="41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75" y="43"/>
                    <a:pt x="75" y="43"/>
                    <a:pt x="75" y="43"/>
                  </a:cubicBezTo>
                  <a:lnTo>
                    <a:pt x="93" y="0"/>
                  </a:ln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910"/>
            <p:cNvSpPr/>
            <p:nvPr/>
          </p:nvSpPr>
          <p:spPr bwMode="auto">
            <a:xfrm>
              <a:off x="2947987" y="5051418"/>
              <a:ext cx="197685" cy="319338"/>
            </a:xfrm>
            <a:custGeom>
              <a:avLst/>
              <a:gdLst>
                <a:gd name="T0" fmla="*/ 81 w 130"/>
                <a:gd name="T1" fmla="*/ 0 h 210"/>
                <a:gd name="T2" fmla="*/ 0 w 130"/>
                <a:gd name="T3" fmla="*/ 210 h 210"/>
                <a:gd name="T4" fmla="*/ 97 w 130"/>
                <a:gd name="T5" fmla="*/ 194 h 210"/>
                <a:gd name="T6" fmla="*/ 130 w 130"/>
                <a:gd name="T7" fmla="*/ 75 h 210"/>
                <a:gd name="T8" fmla="*/ 81 w 130"/>
                <a:gd name="T9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210">
                  <a:moveTo>
                    <a:pt x="81" y="0"/>
                  </a:moveTo>
                  <a:lnTo>
                    <a:pt x="0" y="210"/>
                  </a:lnTo>
                  <a:lnTo>
                    <a:pt x="97" y="194"/>
                  </a:lnTo>
                  <a:lnTo>
                    <a:pt x="130" y="75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911"/>
            <p:cNvSpPr/>
            <p:nvPr/>
          </p:nvSpPr>
          <p:spPr bwMode="auto">
            <a:xfrm>
              <a:off x="3066598" y="4824841"/>
              <a:ext cx="486610" cy="340627"/>
            </a:xfrm>
            <a:custGeom>
              <a:avLst/>
              <a:gdLst>
                <a:gd name="T0" fmla="*/ 0 w 135"/>
                <a:gd name="T1" fmla="*/ 61 h 95"/>
                <a:gd name="T2" fmla="*/ 22 w 135"/>
                <a:gd name="T3" fmla="*/ 95 h 95"/>
                <a:gd name="T4" fmla="*/ 135 w 135"/>
                <a:gd name="T5" fmla="*/ 32 h 95"/>
                <a:gd name="T6" fmla="*/ 119 w 135"/>
                <a:gd name="T7" fmla="*/ 0 h 95"/>
                <a:gd name="T8" fmla="*/ 0 w 135"/>
                <a:gd name="T9" fmla="*/ 6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5">
                  <a:moveTo>
                    <a:pt x="0" y="61"/>
                  </a:moveTo>
                  <a:cubicBezTo>
                    <a:pt x="22" y="95"/>
                    <a:pt x="22" y="95"/>
                    <a:pt x="22" y="95"/>
                  </a:cubicBezTo>
                  <a:cubicBezTo>
                    <a:pt x="135" y="32"/>
                    <a:pt x="135" y="32"/>
                    <a:pt x="135" y="32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7" y="57"/>
                    <a:pt x="0" y="61"/>
                  </a:cubicBez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912"/>
            <p:cNvSpPr/>
            <p:nvPr/>
          </p:nvSpPr>
          <p:spPr bwMode="auto">
            <a:xfrm>
              <a:off x="3495423" y="4625635"/>
              <a:ext cx="208330" cy="313255"/>
            </a:xfrm>
            <a:custGeom>
              <a:avLst/>
              <a:gdLst>
                <a:gd name="T0" fmla="*/ 102 w 137"/>
                <a:gd name="T1" fmla="*/ 0 h 206"/>
                <a:gd name="T2" fmla="*/ 0 w 137"/>
                <a:gd name="T3" fmla="*/ 131 h 206"/>
                <a:gd name="T4" fmla="*/ 38 w 137"/>
                <a:gd name="T5" fmla="*/ 206 h 206"/>
                <a:gd name="T6" fmla="*/ 137 w 137"/>
                <a:gd name="T7" fmla="*/ 67 h 206"/>
                <a:gd name="T8" fmla="*/ 102 w 137"/>
                <a:gd name="T9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206">
                  <a:moveTo>
                    <a:pt x="102" y="0"/>
                  </a:moveTo>
                  <a:lnTo>
                    <a:pt x="0" y="131"/>
                  </a:lnTo>
                  <a:lnTo>
                    <a:pt x="38" y="206"/>
                  </a:lnTo>
                  <a:lnTo>
                    <a:pt x="137" y="67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Freeform 913"/>
            <p:cNvSpPr/>
            <p:nvPr/>
          </p:nvSpPr>
          <p:spPr bwMode="auto">
            <a:xfrm>
              <a:off x="3650530" y="4003687"/>
              <a:ext cx="85157" cy="723832"/>
            </a:xfrm>
            <a:custGeom>
              <a:avLst/>
              <a:gdLst>
                <a:gd name="T0" fmla="*/ 9 w 24"/>
                <a:gd name="T1" fmla="*/ 0 h 201"/>
                <a:gd name="T2" fmla="*/ 0 w 24"/>
                <a:gd name="T3" fmla="*/ 173 h 201"/>
                <a:gd name="T4" fmla="*/ 15 w 24"/>
                <a:gd name="T5" fmla="*/ 201 h 201"/>
                <a:gd name="T6" fmla="*/ 24 w 24"/>
                <a:gd name="T7" fmla="*/ 50 h 201"/>
                <a:gd name="T8" fmla="*/ 9 w 24"/>
                <a:gd name="T9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01">
                  <a:moveTo>
                    <a:pt x="9" y="0"/>
                  </a:moveTo>
                  <a:cubicBezTo>
                    <a:pt x="9" y="0"/>
                    <a:pt x="11" y="100"/>
                    <a:pt x="0" y="173"/>
                  </a:cubicBezTo>
                  <a:cubicBezTo>
                    <a:pt x="15" y="201"/>
                    <a:pt x="15" y="201"/>
                    <a:pt x="15" y="201"/>
                  </a:cubicBezTo>
                  <a:cubicBezTo>
                    <a:pt x="24" y="50"/>
                    <a:pt x="24" y="50"/>
                    <a:pt x="24" y="5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Freeform 914"/>
            <p:cNvSpPr/>
            <p:nvPr/>
          </p:nvSpPr>
          <p:spPr bwMode="auto">
            <a:xfrm>
              <a:off x="3948579" y="3974794"/>
              <a:ext cx="205288" cy="231140"/>
            </a:xfrm>
            <a:custGeom>
              <a:avLst/>
              <a:gdLst>
                <a:gd name="T0" fmla="*/ 0 w 135"/>
                <a:gd name="T1" fmla="*/ 0 h 152"/>
                <a:gd name="T2" fmla="*/ 14 w 135"/>
                <a:gd name="T3" fmla="*/ 67 h 152"/>
                <a:gd name="T4" fmla="*/ 125 w 135"/>
                <a:gd name="T5" fmla="*/ 152 h 152"/>
                <a:gd name="T6" fmla="*/ 135 w 135"/>
                <a:gd name="T7" fmla="*/ 81 h 152"/>
                <a:gd name="T8" fmla="*/ 0 w 135"/>
                <a:gd name="T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52">
                  <a:moveTo>
                    <a:pt x="0" y="0"/>
                  </a:moveTo>
                  <a:lnTo>
                    <a:pt x="14" y="67"/>
                  </a:lnTo>
                  <a:lnTo>
                    <a:pt x="125" y="152"/>
                  </a:lnTo>
                  <a:lnTo>
                    <a:pt x="135" y="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" name="Freeform 915"/>
            <p:cNvSpPr/>
            <p:nvPr/>
          </p:nvSpPr>
          <p:spPr bwMode="auto">
            <a:xfrm>
              <a:off x="4150826" y="3953505"/>
              <a:ext cx="232660" cy="255470"/>
            </a:xfrm>
            <a:custGeom>
              <a:avLst/>
              <a:gdLst>
                <a:gd name="T0" fmla="*/ 65 w 65"/>
                <a:gd name="T1" fmla="*/ 0 h 71"/>
                <a:gd name="T2" fmla="*/ 1 w 65"/>
                <a:gd name="T3" fmla="*/ 40 h 71"/>
                <a:gd name="T4" fmla="*/ 0 w 65"/>
                <a:gd name="T5" fmla="*/ 71 h 71"/>
                <a:gd name="T6" fmla="*/ 62 w 65"/>
                <a:gd name="T7" fmla="*/ 27 h 71"/>
                <a:gd name="T8" fmla="*/ 65 w 65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1">
                  <a:moveTo>
                    <a:pt x="65" y="0"/>
                  </a:moveTo>
                  <a:cubicBezTo>
                    <a:pt x="65" y="0"/>
                    <a:pt x="11" y="38"/>
                    <a:pt x="1" y="4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62" y="27"/>
                    <a:pt x="62" y="27"/>
                    <a:pt x="62" y="27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" name="Freeform 916"/>
            <p:cNvSpPr/>
            <p:nvPr/>
          </p:nvSpPr>
          <p:spPr bwMode="auto">
            <a:xfrm>
              <a:off x="4156908" y="3705638"/>
              <a:ext cx="129256" cy="100363"/>
            </a:xfrm>
            <a:custGeom>
              <a:avLst/>
              <a:gdLst>
                <a:gd name="T0" fmla="*/ 85 w 85"/>
                <a:gd name="T1" fmla="*/ 50 h 66"/>
                <a:gd name="T2" fmla="*/ 55 w 85"/>
                <a:gd name="T3" fmla="*/ 0 h 66"/>
                <a:gd name="T4" fmla="*/ 0 w 85"/>
                <a:gd name="T5" fmla="*/ 19 h 66"/>
                <a:gd name="T6" fmla="*/ 26 w 85"/>
                <a:gd name="T7" fmla="*/ 66 h 66"/>
                <a:gd name="T8" fmla="*/ 85 w 85"/>
                <a:gd name="T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66">
                  <a:moveTo>
                    <a:pt x="85" y="50"/>
                  </a:moveTo>
                  <a:lnTo>
                    <a:pt x="55" y="0"/>
                  </a:lnTo>
                  <a:lnTo>
                    <a:pt x="0" y="19"/>
                  </a:lnTo>
                  <a:lnTo>
                    <a:pt x="26" y="66"/>
                  </a:lnTo>
                  <a:lnTo>
                    <a:pt x="85" y="5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" name="Freeform 917"/>
            <p:cNvSpPr/>
            <p:nvPr/>
          </p:nvSpPr>
          <p:spPr bwMode="auto">
            <a:xfrm>
              <a:off x="4013967" y="3734531"/>
              <a:ext cx="182479" cy="118611"/>
            </a:xfrm>
            <a:custGeom>
              <a:avLst/>
              <a:gdLst>
                <a:gd name="T0" fmla="*/ 51 w 51"/>
                <a:gd name="T1" fmla="*/ 20 h 33"/>
                <a:gd name="T2" fmla="*/ 40 w 51"/>
                <a:gd name="T3" fmla="*/ 0 h 33"/>
                <a:gd name="T4" fmla="*/ 2 w 51"/>
                <a:gd name="T5" fmla="*/ 12 h 33"/>
                <a:gd name="T6" fmla="*/ 0 w 51"/>
                <a:gd name="T7" fmla="*/ 17 h 33"/>
                <a:gd name="T8" fmla="*/ 7 w 51"/>
                <a:gd name="T9" fmla="*/ 33 h 33"/>
                <a:gd name="T10" fmla="*/ 51 w 51"/>
                <a:gd name="T11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3">
                  <a:moveTo>
                    <a:pt x="51" y="2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4"/>
                    <a:pt x="0" y="17"/>
                  </a:cubicBezTo>
                  <a:cubicBezTo>
                    <a:pt x="7" y="33"/>
                    <a:pt x="7" y="33"/>
                    <a:pt x="7" y="33"/>
                  </a:cubicBezTo>
                  <a:lnTo>
                    <a:pt x="51" y="2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" name="Freeform 918"/>
            <p:cNvSpPr/>
            <p:nvPr/>
          </p:nvSpPr>
          <p:spPr bwMode="auto">
            <a:xfrm>
              <a:off x="4038297" y="3806002"/>
              <a:ext cx="231140" cy="173355"/>
            </a:xfrm>
            <a:custGeom>
              <a:avLst/>
              <a:gdLst>
                <a:gd name="T0" fmla="*/ 0 w 152"/>
                <a:gd name="T1" fmla="*/ 31 h 114"/>
                <a:gd name="T2" fmla="*/ 43 w 152"/>
                <a:gd name="T3" fmla="*/ 114 h 114"/>
                <a:gd name="T4" fmla="*/ 152 w 152"/>
                <a:gd name="T5" fmla="*/ 88 h 114"/>
                <a:gd name="T6" fmla="*/ 104 w 152"/>
                <a:gd name="T7" fmla="*/ 0 h 114"/>
                <a:gd name="T8" fmla="*/ 0 w 152"/>
                <a:gd name="T9" fmla="*/ 3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14">
                  <a:moveTo>
                    <a:pt x="0" y="31"/>
                  </a:moveTo>
                  <a:lnTo>
                    <a:pt x="43" y="114"/>
                  </a:lnTo>
                  <a:lnTo>
                    <a:pt x="152" y="88"/>
                  </a:lnTo>
                  <a:lnTo>
                    <a:pt x="104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" name="Freeform 919"/>
            <p:cNvSpPr/>
            <p:nvPr/>
          </p:nvSpPr>
          <p:spPr bwMode="auto">
            <a:xfrm>
              <a:off x="3980512" y="3795357"/>
              <a:ext cx="57785" cy="71471"/>
            </a:xfrm>
            <a:custGeom>
              <a:avLst/>
              <a:gdLst>
                <a:gd name="T0" fmla="*/ 9 w 16"/>
                <a:gd name="T1" fmla="*/ 0 h 20"/>
                <a:gd name="T2" fmla="*/ 0 w 16"/>
                <a:gd name="T3" fmla="*/ 20 h 20"/>
                <a:gd name="T4" fmla="*/ 16 w 16"/>
                <a:gd name="T5" fmla="*/ 16 h 20"/>
                <a:gd name="T6" fmla="*/ 9 w 16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0">
                  <a:moveTo>
                    <a:pt x="9" y="0"/>
                  </a:moveTo>
                  <a:cubicBezTo>
                    <a:pt x="7" y="5"/>
                    <a:pt x="3" y="13"/>
                    <a:pt x="0" y="20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" name="Freeform 920"/>
            <p:cNvSpPr/>
            <p:nvPr/>
          </p:nvSpPr>
          <p:spPr bwMode="auto">
            <a:xfrm>
              <a:off x="4196445" y="3781671"/>
              <a:ext cx="176396" cy="158148"/>
            </a:xfrm>
            <a:custGeom>
              <a:avLst/>
              <a:gdLst>
                <a:gd name="T0" fmla="*/ 48 w 116"/>
                <a:gd name="T1" fmla="*/ 104 h 104"/>
                <a:gd name="T2" fmla="*/ 116 w 116"/>
                <a:gd name="T3" fmla="*/ 87 h 104"/>
                <a:gd name="T4" fmla="*/ 59 w 116"/>
                <a:gd name="T5" fmla="*/ 0 h 104"/>
                <a:gd name="T6" fmla="*/ 0 w 116"/>
                <a:gd name="T7" fmla="*/ 16 h 104"/>
                <a:gd name="T8" fmla="*/ 48 w 116"/>
                <a:gd name="T9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04">
                  <a:moveTo>
                    <a:pt x="48" y="104"/>
                  </a:moveTo>
                  <a:lnTo>
                    <a:pt x="116" y="87"/>
                  </a:lnTo>
                  <a:lnTo>
                    <a:pt x="59" y="0"/>
                  </a:lnTo>
                  <a:lnTo>
                    <a:pt x="0" y="16"/>
                  </a:lnTo>
                  <a:lnTo>
                    <a:pt x="48" y="104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" name="Freeform 921"/>
            <p:cNvSpPr/>
            <p:nvPr/>
          </p:nvSpPr>
          <p:spPr bwMode="auto">
            <a:xfrm>
              <a:off x="4269437" y="3913968"/>
              <a:ext cx="121652" cy="86677"/>
            </a:xfrm>
            <a:custGeom>
              <a:avLst/>
              <a:gdLst>
                <a:gd name="T0" fmla="*/ 29 w 34"/>
                <a:gd name="T1" fmla="*/ 0 h 24"/>
                <a:gd name="T2" fmla="*/ 0 w 34"/>
                <a:gd name="T3" fmla="*/ 7 h 24"/>
                <a:gd name="T4" fmla="*/ 10 w 34"/>
                <a:gd name="T5" fmla="*/ 24 h 24"/>
                <a:gd name="T6" fmla="*/ 34 w 34"/>
                <a:gd name="T7" fmla="*/ 7 h 24"/>
                <a:gd name="T8" fmla="*/ 29 w 34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4">
                  <a:moveTo>
                    <a:pt x="29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23" y="15"/>
                    <a:pt x="34" y="7"/>
                    <a:pt x="34" y="7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" name="Freeform 922"/>
            <p:cNvSpPr/>
            <p:nvPr/>
          </p:nvSpPr>
          <p:spPr bwMode="auto">
            <a:xfrm>
              <a:off x="4103685" y="3939819"/>
              <a:ext cx="200727" cy="153586"/>
            </a:xfrm>
            <a:custGeom>
              <a:avLst/>
              <a:gdLst>
                <a:gd name="T0" fmla="*/ 0 w 56"/>
                <a:gd name="T1" fmla="*/ 11 h 43"/>
                <a:gd name="T2" fmla="*/ 15 w 56"/>
                <a:gd name="T3" fmla="*/ 43 h 43"/>
                <a:gd name="T4" fmla="*/ 16 w 56"/>
                <a:gd name="T5" fmla="*/ 43 h 43"/>
                <a:gd name="T6" fmla="*/ 56 w 56"/>
                <a:gd name="T7" fmla="*/ 17 h 43"/>
                <a:gd name="T8" fmla="*/ 46 w 56"/>
                <a:gd name="T9" fmla="*/ 0 h 43"/>
                <a:gd name="T10" fmla="*/ 0 w 56"/>
                <a:gd name="T11" fmla="*/ 1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3">
                  <a:moveTo>
                    <a:pt x="0" y="11"/>
                  </a:move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8" y="43"/>
                    <a:pt x="39" y="29"/>
                    <a:pt x="56" y="17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" name="Freeform 923"/>
            <p:cNvSpPr/>
            <p:nvPr/>
          </p:nvSpPr>
          <p:spPr bwMode="auto">
            <a:xfrm>
              <a:off x="3940975" y="3853142"/>
              <a:ext cx="162710" cy="150545"/>
            </a:xfrm>
            <a:custGeom>
              <a:avLst/>
              <a:gdLst>
                <a:gd name="T0" fmla="*/ 27 w 45"/>
                <a:gd name="T1" fmla="*/ 0 h 42"/>
                <a:gd name="T2" fmla="*/ 11 w 45"/>
                <a:gd name="T3" fmla="*/ 4 h 42"/>
                <a:gd name="T4" fmla="*/ 1 w 45"/>
                <a:gd name="T5" fmla="*/ 31 h 42"/>
                <a:gd name="T6" fmla="*/ 15 w 45"/>
                <a:gd name="T7" fmla="*/ 42 h 42"/>
                <a:gd name="T8" fmla="*/ 45 w 45"/>
                <a:gd name="T9" fmla="*/ 35 h 42"/>
                <a:gd name="T10" fmla="*/ 27 w 45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2">
                  <a:moveTo>
                    <a:pt x="27" y="0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5" y="17"/>
                    <a:pt x="0" y="29"/>
                    <a:pt x="1" y="31"/>
                  </a:cubicBezTo>
                  <a:cubicBezTo>
                    <a:pt x="1" y="32"/>
                    <a:pt x="7" y="36"/>
                    <a:pt x="15" y="42"/>
                  </a:cubicBezTo>
                  <a:cubicBezTo>
                    <a:pt x="45" y="35"/>
                    <a:pt x="45" y="35"/>
                    <a:pt x="45" y="35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" name="Freeform 924"/>
            <p:cNvSpPr/>
            <p:nvPr/>
          </p:nvSpPr>
          <p:spPr bwMode="auto">
            <a:xfrm>
              <a:off x="3995719" y="3979356"/>
              <a:ext cx="161189" cy="114049"/>
            </a:xfrm>
            <a:custGeom>
              <a:avLst/>
              <a:gdLst>
                <a:gd name="T0" fmla="*/ 0 w 45"/>
                <a:gd name="T1" fmla="*/ 7 h 32"/>
                <a:gd name="T2" fmla="*/ 45 w 45"/>
                <a:gd name="T3" fmla="*/ 32 h 32"/>
                <a:gd name="T4" fmla="*/ 30 w 45"/>
                <a:gd name="T5" fmla="*/ 0 h 32"/>
                <a:gd name="T6" fmla="*/ 0 w 45"/>
                <a:gd name="T7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32">
                  <a:moveTo>
                    <a:pt x="0" y="7"/>
                  </a:moveTo>
                  <a:cubicBezTo>
                    <a:pt x="17" y="17"/>
                    <a:pt x="42" y="32"/>
                    <a:pt x="45" y="32"/>
                  </a:cubicBezTo>
                  <a:cubicBezTo>
                    <a:pt x="30" y="0"/>
                    <a:pt x="30" y="0"/>
                    <a:pt x="3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" name="Freeform 925"/>
            <p:cNvSpPr/>
            <p:nvPr/>
          </p:nvSpPr>
          <p:spPr bwMode="auto">
            <a:xfrm>
              <a:off x="2513080" y="4503982"/>
              <a:ext cx="474444" cy="561122"/>
            </a:xfrm>
            <a:custGeom>
              <a:avLst/>
              <a:gdLst>
                <a:gd name="T0" fmla="*/ 0 w 132"/>
                <a:gd name="T1" fmla="*/ 79 h 156"/>
                <a:gd name="T2" fmla="*/ 52 w 132"/>
                <a:gd name="T3" fmla="*/ 156 h 156"/>
                <a:gd name="T4" fmla="*/ 132 w 132"/>
                <a:gd name="T5" fmla="*/ 79 h 156"/>
                <a:gd name="T6" fmla="*/ 88 w 132"/>
                <a:gd name="T7" fmla="*/ 0 h 156"/>
                <a:gd name="T8" fmla="*/ 0 w 132"/>
                <a:gd name="T9" fmla="*/ 7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56">
                  <a:moveTo>
                    <a:pt x="0" y="79"/>
                  </a:moveTo>
                  <a:cubicBezTo>
                    <a:pt x="15" y="105"/>
                    <a:pt x="32" y="131"/>
                    <a:pt x="52" y="156"/>
                  </a:cubicBezTo>
                  <a:cubicBezTo>
                    <a:pt x="132" y="79"/>
                    <a:pt x="132" y="79"/>
                    <a:pt x="132" y="79"/>
                  </a:cubicBezTo>
                  <a:cubicBezTo>
                    <a:pt x="88" y="0"/>
                    <a:pt x="88" y="0"/>
                    <a:pt x="88" y="0"/>
                  </a:cubicBezTo>
                  <a:lnTo>
                    <a:pt x="0" y="79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" name="Freeform 926"/>
            <p:cNvSpPr/>
            <p:nvPr/>
          </p:nvSpPr>
          <p:spPr bwMode="auto">
            <a:xfrm>
              <a:off x="2354932" y="4198331"/>
              <a:ext cx="474444" cy="590014"/>
            </a:xfrm>
            <a:custGeom>
              <a:avLst/>
              <a:gdLst>
                <a:gd name="T0" fmla="*/ 85 w 132"/>
                <a:gd name="T1" fmla="*/ 0 h 164"/>
                <a:gd name="T2" fmla="*/ 0 w 132"/>
                <a:gd name="T3" fmla="*/ 74 h 164"/>
                <a:gd name="T4" fmla="*/ 44 w 132"/>
                <a:gd name="T5" fmla="*/ 164 h 164"/>
                <a:gd name="T6" fmla="*/ 132 w 132"/>
                <a:gd name="T7" fmla="*/ 85 h 164"/>
                <a:gd name="T8" fmla="*/ 85 w 132"/>
                <a:gd name="T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64">
                  <a:moveTo>
                    <a:pt x="85" y="0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12" y="103"/>
                    <a:pt x="26" y="133"/>
                    <a:pt x="44" y="164"/>
                  </a:cubicBezTo>
                  <a:cubicBezTo>
                    <a:pt x="132" y="85"/>
                    <a:pt x="132" y="85"/>
                    <a:pt x="132" y="85"/>
                  </a:cubicBezTo>
                  <a:lnTo>
                    <a:pt x="85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" name="Freeform 927"/>
            <p:cNvSpPr/>
            <p:nvPr/>
          </p:nvSpPr>
          <p:spPr bwMode="auto">
            <a:xfrm>
              <a:off x="3469572" y="4126860"/>
              <a:ext cx="212892" cy="517023"/>
            </a:xfrm>
            <a:custGeom>
              <a:avLst/>
              <a:gdLst>
                <a:gd name="T0" fmla="*/ 45 w 59"/>
                <a:gd name="T1" fmla="*/ 144 h 144"/>
                <a:gd name="T2" fmla="*/ 50 w 59"/>
                <a:gd name="T3" fmla="*/ 139 h 144"/>
                <a:gd name="T4" fmla="*/ 59 w 59"/>
                <a:gd name="T5" fmla="*/ 24 h 144"/>
                <a:gd name="T6" fmla="*/ 59 w 59"/>
                <a:gd name="T7" fmla="*/ 0 h 144"/>
                <a:gd name="T8" fmla="*/ 0 w 59"/>
                <a:gd name="T9" fmla="*/ 57 h 144"/>
                <a:gd name="T10" fmla="*/ 45 w 59"/>
                <a:gd name="T1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144">
                  <a:moveTo>
                    <a:pt x="45" y="144"/>
                  </a:moveTo>
                  <a:cubicBezTo>
                    <a:pt x="50" y="139"/>
                    <a:pt x="50" y="139"/>
                    <a:pt x="50" y="139"/>
                  </a:cubicBezTo>
                  <a:cubicBezTo>
                    <a:pt x="50" y="139"/>
                    <a:pt x="58" y="77"/>
                    <a:pt x="59" y="24"/>
                  </a:cubicBezTo>
                  <a:cubicBezTo>
                    <a:pt x="59" y="14"/>
                    <a:pt x="59" y="7"/>
                    <a:pt x="59" y="0"/>
                  </a:cubicBezTo>
                  <a:cubicBezTo>
                    <a:pt x="0" y="57"/>
                    <a:pt x="0" y="57"/>
                    <a:pt x="0" y="57"/>
                  </a:cubicBezTo>
                  <a:lnTo>
                    <a:pt x="45" y="144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" name="Freeform 928"/>
            <p:cNvSpPr/>
            <p:nvPr/>
          </p:nvSpPr>
          <p:spPr bwMode="auto">
            <a:xfrm>
              <a:off x="2260651" y="3974794"/>
              <a:ext cx="399932" cy="489651"/>
            </a:xfrm>
            <a:custGeom>
              <a:avLst/>
              <a:gdLst>
                <a:gd name="T0" fmla="*/ 76 w 111"/>
                <a:gd name="T1" fmla="*/ 0 h 136"/>
                <a:gd name="T2" fmla="*/ 0 w 111"/>
                <a:gd name="T3" fmla="*/ 64 h 136"/>
                <a:gd name="T4" fmla="*/ 26 w 111"/>
                <a:gd name="T5" fmla="*/ 136 h 136"/>
                <a:gd name="T6" fmla="*/ 111 w 111"/>
                <a:gd name="T7" fmla="*/ 62 h 136"/>
                <a:gd name="T8" fmla="*/ 76 w 11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36">
                  <a:moveTo>
                    <a:pt x="76" y="0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7" y="86"/>
                    <a:pt x="15" y="110"/>
                    <a:pt x="26" y="136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" name="Freeform 929"/>
            <p:cNvSpPr/>
            <p:nvPr/>
          </p:nvSpPr>
          <p:spPr bwMode="auto">
            <a:xfrm>
              <a:off x="3232350" y="4330628"/>
              <a:ext cx="399932" cy="550477"/>
            </a:xfrm>
            <a:custGeom>
              <a:avLst/>
              <a:gdLst>
                <a:gd name="T0" fmla="*/ 0 w 263"/>
                <a:gd name="T1" fmla="*/ 150 h 362"/>
                <a:gd name="T2" fmla="*/ 107 w 263"/>
                <a:gd name="T3" fmla="*/ 362 h 362"/>
                <a:gd name="T4" fmla="*/ 144 w 263"/>
                <a:gd name="T5" fmla="*/ 341 h 362"/>
                <a:gd name="T6" fmla="*/ 194 w 263"/>
                <a:gd name="T7" fmla="*/ 296 h 362"/>
                <a:gd name="T8" fmla="*/ 263 w 263"/>
                <a:gd name="T9" fmla="*/ 206 h 362"/>
                <a:gd name="T10" fmla="*/ 156 w 263"/>
                <a:gd name="T11" fmla="*/ 0 h 362"/>
                <a:gd name="T12" fmla="*/ 0 w 263"/>
                <a:gd name="T13" fmla="*/ 15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3" h="362">
                  <a:moveTo>
                    <a:pt x="0" y="150"/>
                  </a:moveTo>
                  <a:lnTo>
                    <a:pt x="107" y="362"/>
                  </a:lnTo>
                  <a:lnTo>
                    <a:pt x="144" y="341"/>
                  </a:lnTo>
                  <a:lnTo>
                    <a:pt x="194" y="296"/>
                  </a:lnTo>
                  <a:lnTo>
                    <a:pt x="263" y="206"/>
                  </a:lnTo>
                  <a:lnTo>
                    <a:pt x="156" y="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" name="Freeform 930"/>
            <p:cNvSpPr/>
            <p:nvPr/>
          </p:nvSpPr>
          <p:spPr bwMode="auto">
            <a:xfrm>
              <a:off x="2987524" y="4558726"/>
              <a:ext cx="407536" cy="466841"/>
            </a:xfrm>
            <a:custGeom>
              <a:avLst/>
              <a:gdLst>
                <a:gd name="T0" fmla="*/ 0 w 268"/>
                <a:gd name="T1" fmla="*/ 151 h 307"/>
                <a:gd name="T2" fmla="*/ 88 w 268"/>
                <a:gd name="T3" fmla="*/ 307 h 307"/>
                <a:gd name="T4" fmla="*/ 268 w 268"/>
                <a:gd name="T5" fmla="*/ 212 h 307"/>
                <a:gd name="T6" fmla="*/ 161 w 268"/>
                <a:gd name="T7" fmla="*/ 0 h 307"/>
                <a:gd name="T8" fmla="*/ 0 w 268"/>
                <a:gd name="T9" fmla="*/ 15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8" h="307">
                  <a:moveTo>
                    <a:pt x="0" y="151"/>
                  </a:moveTo>
                  <a:lnTo>
                    <a:pt x="88" y="307"/>
                  </a:lnTo>
                  <a:lnTo>
                    <a:pt x="268" y="212"/>
                  </a:lnTo>
                  <a:lnTo>
                    <a:pt x="161" y="0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" name="Freeform 931"/>
            <p:cNvSpPr/>
            <p:nvPr/>
          </p:nvSpPr>
          <p:spPr bwMode="auto">
            <a:xfrm>
              <a:off x="2829376" y="4269801"/>
              <a:ext cx="402974" cy="518543"/>
            </a:xfrm>
            <a:custGeom>
              <a:avLst/>
              <a:gdLst>
                <a:gd name="T0" fmla="*/ 170 w 265"/>
                <a:gd name="T1" fmla="*/ 0 h 341"/>
                <a:gd name="T2" fmla="*/ 0 w 265"/>
                <a:gd name="T3" fmla="*/ 154 h 341"/>
                <a:gd name="T4" fmla="*/ 104 w 265"/>
                <a:gd name="T5" fmla="*/ 341 h 341"/>
                <a:gd name="T6" fmla="*/ 265 w 265"/>
                <a:gd name="T7" fmla="*/ 190 h 341"/>
                <a:gd name="T8" fmla="*/ 170 w 265"/>
                <a:gd name="T9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41">
                  <a:moveTo>
                    <a:pt x="170" y="0"/>
                  </a:moveTo>
                  <a:lnTo>
                    <a:pt x="0" y="154"/>
                  </a:lnTo>
                  <a:lnTo>
                    <a:pt x="104" y="341"/>
                  </a:lnTo>
                  <a:lnTo>
                    <a:pt x="265" y="19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6" name="Freeform 932"/>
            <p:cNvSpPr/>
            <p:nvPr/>
          </p:nvSpPr>
          <p:spPr bwMode="auto">
            <a:xfrm>
              <a:off x="3087888" y="4053868"/>
              <a:ext cx="381684" cy="504858"/>
            </a:xfrm>
            <a:custGeom>
              <a:avLst/>
              <a:gdLst>
                <a:gd name="T0" fmla="*/ 95 w 251"/>
                <a:gd name="T1" fmla="*/ 332 h 332"/>
                <a:gd name="T2" fmla="*/ 251 w 251"/>
                <a:gd name="T3" fmla="*/ 182 h 332"/>
                <a:gd name="T4" fmla="*/ 159 w 251"/>
                <a:gd name="T5" fmla="*/ 0 h 332"/>
                <a:gd name="T6" fmla="*/ 0 w 251"/>
                <a:gd name="T7" fmla="*/ 142 h 332"/>
                <a:gd name="T8" fmla="*/ 95 w 251"/>
                <a:gd name="T9" fmla="*/ 33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332">
                  <a:moveTo>
                    <a:pt x="95" y="332"/>
                  </a:moveTo>
                  <a:lnTo>
                    <a:pt x="251" y="182"/>
                  </a:lnTo>
                  <a:lnTo>
                    <a:pt x="159" y="0"/>
                  </a:lnTo>
                  <a:lnTo>
                    <a:pt x="0" y="142"/>
                  </a:lnTo>
                  <a:lnTo>
                    <a:pt x="95" y="332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" name="Freeform 933"/>
            <p:cNvSpPr/>
            <p:nvPr/>
          </p:nvSpPr>
          <p:spPr bwMode="auto">
            <a:xfrm>
              <a:off x="3451324" y="4780742"/>
              <a:ext cx="76033" cy="68429"/>
            </a:xfrm>
            <a:custGeom>
              <a:avLst/>
              <a:gdLst>
                <a:gd name="T0" fmla="*/ 24 w 50"/>
                <a:gd name="T1" fmla="*/ 33 h 45"/>
                <a:gd name="T2" fmla="*/ 50 w 50"/>
                <a:gd name="T3" fmla="*/ 0 h 45"/>
                <a:gd name="T4" fmla="*/ 0 w 50"/>
                <a:gd name="T5" fmla="*/ 45 h 45"/>
                <a:gd name="T6" fmla="*/ 24 w 50"/>
                <a:gd name="T7" fmla="*/ 3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45">
                  <a:moveTo>
                    <a:pt x="24" y="33"/>
                  </a:moveTo>
                  <a:lnTo>
                    <a:pt x="50" y="0"/>
                  </a:lnTo>
                  <a:lnTo>
                    <a:pt x="0" y="45"/>
                  </a:lnTo>
                  <a:lnTo>
                    <a:pt x="24" y="33"/>
                  </a:ln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" name="Freeform 934"/>
            <p:cNvSpPr/>
            <p:nvPr/>
          </p:nvSpPr>
          <p:spPr bwMode="auto">
            <a:xfrm>
              <a:off x="2934301" y="3752779"/>
              <a:ext cx="395370" cy="517023"/>
            </a:xfrm>
            <a:custGeom>
              <a:avLst/>
              <a:gdLst>
                <a:gd name="T0" fmla="*/ 260 w 260"/>
                <a:gd name="T1" fmla="*/ 198 h 340"/>
                <a:gd name="T2" fmla="*/ 158 w 260"/>
                <a:gd name="T3" fmla="*/ 0 h 340"/>
                <a:gd name="T4" fmla="*/ 0 w 260"/>
                <a:gd name="T5" fmla="*/ 134 h 340"/>
                <a:gd name="T6" fmla="*/ 101 w 260"/>
                <a:gd name="T7" fmla="*/ 340 h 340"/>
                <a:gd name="T8" fmla="*/ 260 w 260"/>
                <a:gd name="T9" fmla="*/ 19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340">
                  <a:moveTo>
                    <a:pt x="260" y="198"/>
                  </a:moveTo>
                  <a:lnTo>
                    <a:pt x="158" y="0"/>
                  </a:lnTo>
                  <a:lnTo>
                    <a:pt x="0" y="134"/>
                  </a:lnTo>
                  <a:lnTo>
                    <a:pt x="101" y="340"/>
                  </a:lnTo>
                  <a:lnTo>
                    <a:pt x="260" y="198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" name="Freeform 935"/>
            <p:cNvSpPr/>
            <p:nvPr/>
          </p:nvSpPr>
          <p:spPr bwMode="auto">
            <a:xfrm>
              <a:off x="2534369" y="3729969"/>
              <a:ext cx="399932" cy="468362"/>
            </a:xfrm>
            <a:custGeom>
              <a:avLst/>
              <a:gdLst>
                <a:gd name="T0" fmla="*/ 263 w 263"/>
                <a:gd name="T1" fmla="*/ 149 h 308"/>
                <a:gd name="T2" fmla="*/ 189 w 263"/>
                <a:gd name="T3" fmla="*/ 0 h 308"/>
                <a:gd name="T4" fmla="*/ 0 w 263"/>
                <a:gd name="T5" fmla="*/ 161 h 308"/>
                <a:gd name="T6" fmla="*/ 83 w 263"/>
                <a:gd name="T7" fmla="*/ 308 h 308"/>
                <a:gd name="T8" fmla="*/ 263 w 263"/>
                <a:gd name="T9" fmla="*/ 149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08">
                  <a:moveTo>
                    <a:pt x="263" y="149"/>
                  </a:moveTo>
                  <a:lnTo>
                    <a:pt x="189" y="0"/>
                  </a:lnTo>
                  <a:lnTo>
                    <a:pt x="0" y="161"/>
                  </a:lnTo>
                  <a:lnTo>
                    <a:pt x="83" y="308"/>
                  </a:lnTo>
                  <a:lnTo>
                    <a:pt x="263" y="149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" name="Freeform 936"/>
            <p:cNvSpPr/>
            <p:nvPr/>
          </p:nvSpPr>
          <p:spPr bwMode="auto">
            <a:xfrm>
              <a:off x="2660584" y="3956546"/>
              <a:ext cx="427304" cy="547436"/>
            </a:xfrm>
            <a:custGeom>
              <a:avLst/>
              <a:gdLst>
                <a:gd name="T0" fmla="*/ 111 w 281"/>
                <a:gd name="T1" fmla="*/ 360 h 360"/>
                <a:gd name="T2" fmla="*/ 281 w 281"/>
                <a:gd name="T3" fmla="*/ 206 h 360"/>
                <a:gd name="T4" fmla="*/ 180 w 281"/>
                <a:gd name="T5" fmla="*/ 0 h 360"/>
                <a:gd name="T6" fmla="*/ 0 w 281"/>
                <a:gd name="T7" fmla="*/ 159 h 360"/>
                <a:gd name="T8" fmla="*/ 111 w 281"/>
                <a:gd name="T9" fmla="*/ 36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360">
                  <a:moveTo>
                    <a:pt x="111" y="360"/>
                  </a:moveTo>
                  <a:lnTo>
                    <a:pt x="281" y="206"/>
                  </a:lnTo>
                  <a:lnTo>
                    <a:pt x="180" y="0"/>
                  </a:lnTo>
                  <a:lnTo>
                    <a:pt x="0" y="159"/>
                  </a:lnTo>
                  <a:lnTo>
                    <a:pt x="111" y="36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1" name="Freeform 937"/>
            <p:cNvSpPr/>
            <p:nvPr/>
          </p:nvSpPr>
          <p:spPr bwMode="auto">
            <a:xfrm>
              <a:off x="2736616" y="5312971"/>
              <a:ext cx="279801" cy="323900"/>
            </a:xfrm>
            <a:custGeom>
              <a:avLst/>
              <a:gdLst>
                <a:gd name="T0" fmla="*/ 0 w 78"/>
                <a:gd name="T1" fmla="*/ 54 h 90"/>
                <a:gd name="T2" fmla="*/ 78 w 78"/>
                <a:gd name="T3" fmla="*/ 90 h 90"/>
                <a:gd name="T4" fmla="*/ 59 w 78"/>
                <a:gd name="T5" fmla="*/ 16 h 90"/>
                <a:gd name="T6" fmla="*/ 64 w 78"/>
                <a:gd name="T7" fmla="*/ 4 h 90"/>
                <a:gd name="T8" fmla="*/ 59 w 78"/>
                <a:gd name="T9" fmla="*/ 0 h 90"/>
                <a:gd name="T10" fmla="*/ 0 w 78"/>
                <a:gd name="T11" fmla="*/ 5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90">
                  <a:moveTo>
                    <a:pt x="0" y="54"/>
                  </a:moveTo>
                  <a:cubicBezTo>
                    <a:pt x="43" y="81"/>
                    <a:pt x="78" y="90"/>
                    <a:pt x="78" y="90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2" y="3"/>
                    <a:pt x="60" y="2"/>
                    <a:pt x="59" y="0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" name="Freeform 938"/>
            <p:cNvSpPr/>
            <p:nvPr/>
          </p:nvSpPr>
          <p:spPr bwMode="auto">
            <a:xfrm>
              <a:off x="2157247" y="4464445"/>
              <a:ext cx="355833" cy="529188"/>
            </a:xfrm>
            <a:custGeom>
              <a:avLst/>
              <a:gdLst>
                <a:gd name="T0" fmla="*/ 55 w 99"/>
                <a:gd name="T1" fmla="*/ 0 h 147"/>
                <a:gd name="T2" fmla="*/ 0 w 99"/>
                <a:gd name="T3" fmla="*/ 48 h 147"/>
                <a:gd name="T4" fmla="*/ 35 w 99"/>
                <a:gd name="T5" fmla="*/ 147 h 147"/>
                <a:gd name="T6" fmla="*/ 99 w 99"/>
                <a:gd name="T7" fmla="*/ 90 h 147"/>
                <a:gd name="T8" fmla="*/ 55 w 99"/>
                <a:gd name="T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47">
                  <a:moveTo>
                    <a:pt x="55" y="0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7" y="84"/>
                    <a:pt x="19" y="116"/>
                    <a:pt x="35" y="147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81" y="59"/>
                    <a:pt x="67" y="29"/>
                    <a:pt x="55" y="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" name="Freeform 939"/>
            <p:cNvSpPr/>
            <p:nvPr/>
          </p:nvSpPr>
          <p:spPr bwMode="auto">
            <a:xfrm>
              <a:off x="2110106" y="4205934"/>
              <a:ext cx="244826" cy="431866"/>
            </a:xfrm>
            <a:custGeom>
              <a:avLst/>
              <a:gdLst>
                <a:gd name="T0" fmla="*/ 42 w 68"/>
                <a:gd name="T1" fmla="*/ 0 h 120"/>
                <a:gd name="T2" fmla="*/ 0 w 68"/>
                <a:gd name="T3" fmla="*/ 36 h 120"/>
                <a:gd name="T4" fmla="*/ 13 w 68"/>
                <a:gd name="T5" fmla="*/ 120 h 120"/>
                <a:gd name="T6" fmla="*/ 68 w 68"/>
                <a:gd name="T7" fmla="*/ 72 h 120"/>
                <a:gd name="T8" fmla="*/ 42 w 68"/>
                <a:gd name="T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20">
                  <a:moveTo>
                    <a:pt x="42" y="0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3" y="67"/>
                    <a:pt x="7" y="95"/>
                    <a:pt x="13" y="120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7" y="46"/>
                    <a:pt x="49" y="22"/>
                    <a:pt x="42" y="0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" name="Freeform 940"/>
            <p:cNvSpPr/>
            <p:nvPr/>
          </p:nvSpPr>
          <p:spPr bwMode="auto">
            <a:xfrm>
              <a:off x="2281940" y="4788345"/>
              <a:ext cx="418180" cy="489651"/>
            </a:xfrm>
            <a:custGeom>
              <a:avLst/>
              <a:gdLst>
                <a:gd name="T0" fmla="*/ 64 w 116"/>
                <a:gd name="T1" fmla="*/ 0 h 136"/>
                <a:gd name="T2" fmla="*/ 0 w 116"/>
                <a:gd name="T3" fmla="*/ 57 h 136"/>
                <a:gd name="T4" fmla="*/ 51 w 116"/>
                <a:gd name="T5" fmla="*/ 133 h 136"/>
                <a:gd name="T6" fmla="*/ 54 w 116"/>
                <a:gd name="T7" fmla="*/ 136 h 136"/>
                <a:gd name="T8" fmla="*/ 116 w 116"/>
                <a:gd name="T9" fmla="*/ 77 h 136"/>
                <a:gd name="T10" fmla="*/ 64 w 116"/>
                <a:gd name="T1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" h="136">
                  <a:moveTo>
                    <a:pt x="64" y="0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13" y="83"/>
                    <a:pt x="30" y="108"/>
                    <a:pt x="51" y="133"/>
                  </a:cubicBezTo>
                  <a:cubicBezTo>
                    <a:pt x="52" y="134"/>
                    <a:pt x="53" y="135"/>
                    <a:pt x="54" y="136"/>
                  </a:cubicBezTo>
                  <a:cubicBezTo>
                    <a:pt x="116" y="77"/>
                    <a:pt x="116" y="77"/>
                    <a:pt x="116" y="77"/>
                  </a:cubicBezTo>
                  <a:cubicBezTo>
                    <a:pt x="96" y="52"/>
                    <a:pt x="79" y="26"/>
                    <a:pt x="64" y="0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5" name="Freeform 941"/>
            <p:cNvSpPr/>
            <p:nvPr/>
          </p:nvSpPr>
          <p:spPr bwMode="auto">
            <a:xfrm>
              <a:off x="2105544" y="3935257"/>
              <a:ext cx="155107" cy="399932"/>
            </a:xfrm>
            <a:custGeom>
              <a:avLst/>
              <a:gdLst>
                <a:gd name="T0" fmla="*/ 23 w 43"/>
                <a:gd name="T1" fmla="*/ 0 h 111"/>
                <a:gd name="T2" fmla="*/ 7 w 43"/>
                <a:gd name="T3" fmla="*/ 12 h 111"/>
                <a:gd name="T4" fmla="*/ 1 w 43"/>
                <a:gd name="T5" fmla="*/ 106 h 111"/>
                <a:gd name="T6" fmla="*/ 1 w 43"/>
                <a:gd name="T7" fmla="*/ 111 h 111"/>
                <a:gd name="T8" fmla="*/ 43 w 43"/>
                <a:gd name="T9" fmla="*/ 75 h 111"/>
                <a:gd name="T10" fmla="*/ 23 w 43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111">
                  <a:moveTo>
                    <a:pt x="23" y="0"/>
                  </a:moveTo>
                  <a:cubicBezTo>
                    <a:pt x="13" y="7"/>
                    <a:pt x="7" y="12"/>
                    <a:pt x="7" y="12"/>
                  </a:cubicBezTo>
                  <a:cubicBezTo>
                    <a:pt x="0" y="26"/>
                    <a:pt x="1" y="106"/>
                    <a:pt x="1" y="106"/>
                  </a:cubicBezTo>
                  <a:cubicBezTo>
                    <a:pt x="1" y="107"/>
                    <a:pt x="1" y="109"/>
                    <a:pt x="1" y="111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33" y="44"/>
                    <a:pt x="27" y="18"/>
                    <a:pt x="23" y="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" name="Freeform 942"/>
            <p:cNvSpPr/>
            <p:nvPr/>
          </p:nvSpPr>
          <p:spPr bwMode="auto">
            <a:xfrm>
              <a:off x="2700121" y="4788345"/>
              <a:ext cx="421222" cy="524626"/>
            </a:xfrm>
            <a:custGeom>
              <a:avLst/>
              <a:gdLst>
                <a:gd name="T0" fmla="*/ 117 w 117"/>
                <a:gd name="T1" fmla="*/ 66 h 146"/>
                <a:gd name="T2" fmla="*/ 80 w 117"/>
                <a:gd name="T3" fmla="*/ 0 h 146"/>
                <a:gd name="T4" fmla="*/ 0 w 117"/>
                <a:gd name="T5" fmla="*/ 77 h 146"/>
                <a:gd name="T6" fmla="*/ 69 w 117"/>
                <a:gd name="T7" fmla="*/ 146 h 146"/>
                <a:gd name="T8" fmla="*/ 78 w 117"/>
                <a:gd name="T9" fmla="*/ 137 h 146"/>
                <a:gd name="T10" fmla="*/ 103 w 117"/>
                <a:gd name="T11" fmla="*/ 73 h 146"/>
                <a:gd name="T12" fmla="*/ 117 w 117"/>
                <a:gd name="T13" fmla="*/ 6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146">
                  <a:moveTo>
                    <a:pt x="117" y="66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0" y="102"/>
                    <a:pt x="43" y="125"/>
                    <a:pt x="69" y="146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103" y="73"/>
                    <a:pt x="103" y="73"/>
                    <a:pt x="103" y="73"/>
                  </a:cubicBezTo>
                  <a:lnTo>
                    <a:pt x="117" y="66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" name="Freeform 943"/>
            <p:cNvSpPr/>
            <p:nvPr/>
          </p:nvSpPr>
          <p:spPr bwMode="auto">
            <a:xfrm>
              <a:off x="2947987" y="5281037"/>
              <a:ext cx="31934" cy="47140"/>
            </a:xfrm>
            <a:custGeom>
              <a:avLst/>
              <a:gdLst>
                <a:gd name="T0" fmla="*/ 5 w 9"/>
                <a:gd name="T1" fmla="*/ 13 h 13"/>
                <a:gd name="T2" fmla="*/ 9 w 9"/>
                <a:gd name="T3" fmla="*/ 0 h 13"/>
                <a:gd name="T4" fmla="*/ 0 w 9"/>
                <a:gd name="T5" fmla="*/ 9 h 13"/>
                <a:gd name="T6" fmla="*/ 5 w 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5" y="13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1"/>
                    <a:pt x="3" y="12"/>
                    <a:pt x="5" y="13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" name="Freeform 944"/>
            <p:cNvSpPr/>
            <p:nvPr/>
          </p:nvSpPr>
          <p:spPr bwMode="auto">
            <a:xfrm>
              <a:off x="2476584" y="5065104"/>
              <a:ext cx="471403" cy="442511"/>
            </a:xfrm>
            <a:custGeom>
              <a:avLst/>
              <a:gdLst>
                <a:gd name="T0" fmla="*/ 62 w 131"/>
                <a:gd name="T1" fmla="*/ 0 h 123"/>
                <a:gd name="T2" fmla="*/ 0 w 131"/>
                <a:gd name="T3" fmla="*/ 59 h 123"/>
                <a:gd name="T4" fmla="*/ 72 w 131"/>
                <a:gd name="T5" fmla="*/ 123 h 123"/>
                <a:gd name="T6" fmla="*/ 131 w 131"/>
                <a:gd name="T7" fmla="*/ 69 h 123"/>
                <a:gd name="T8" fmla="*/ 62 w 131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23">
                  <a:moveTo>
                    <a:pt x="62" y="0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23" y="87"/>
                    <a:pt x="49" y="108"/>
                    <a:pt x="72" y="123"/>
                  </a:cubicBezTo>
                  <a:cubicBezTo>
                    <a:pt x="131" y="69"/>
                    <a:pt x="131" y="69"/>
                    <a:pt x="131" y="69"/>
                  </a:cubicBezTo>
                  <a:cubicBezTo>
                    <a:pt x="105" y="48"/>
                    <a:pt x="82" y="25"/>
                    <a:pt x="62" y="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" name="Freeform 945"/>
            <p:cNvSpPr/>
            <p:nvPr/>
          </p:nvSpPr>
          <p:spPr bwMode="auto">
            <a:xfrm>
              <a:off x="3174565" y="3590068"/>
              <a:ext cx="392329" cy="463800"/>
            </a:xfrm>
            <a:custGeom>
              <a:avLst/>
              <a:gdLst>
                <a:gd name="T0" fmla="*/ 43 w 109"/>
                <a:gd name="T1" fmla="*/ 129 h 129"/>
                <a:gd name="T2" fmla="*/ 109 w 109"/>
                <a:gd name="T3" fmla="*/ 70 h 129"/>
                <a:gd name="T4" fmla="*/ 51 w 109"/>
                <a:gd name="T5" fmla="*/ 0 h 129"/>
                <a:gd name="T6" fmla="*/ 0 w 109"/>
                <a:gd name="T7" fmla="*/ 45 h 129"/>
                <a:gd name="T8" fmla="*/ 43 w 109"/>
                <a:gd name="T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29">
                  <a:moveTo>
                    <a:pt x="43" y="129"/>
                  </a:moveTo>
                  <a:cubicBezTo>
                    <a:pt x="109" y="70"/>
                    <a:pt x="109" y="70"/>
                    <a:pt x="109" y="70"/>
                  </a:cubicBezTo>
                  <a:cubicBezTo>
                    <a:pt x="88" y="43"/>
                    <a:pt x="60" y="10"/>
                    <a:pt x="51" y="0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43" y="129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" name="Freeform 946"/>
            <p:cNvSpPr/>
            <p:nvPr/>
          </p:nvSpPr>
          <p:spPr bwMode="auto">
            <a:xfrm>
              <a:off x="2189180" y="3769506"/>
              <a:ext cx="345189" cy="436428"/>
            </a:xfrm>
            <a:custGeom>
              <a:avLst/>
              <a:gdLst>
                <a:gd name="T0" fmla="*/ 96 w 96"/>
                <a:gd name="T1" fmla="*/ 57 h 121"/>
                <a:gd name="T2" fmla="*/ 65 w 96"/>
                <a:gd name="T3" fmla="*/ 0 h 121"/>
                <a:gd name="T4" fmla="*/ 0 w 96"/>
                <a:gd name="T5" fmla="*/ 46 h 121"/>
                <a:gd name="T6" fmla="*/ 20 w 96"/>
                <a:gd name="T7" fmla="*/ 121 h 121"/>
                <a:gd name="T8" fmla="*/ 96 w 96"/>
                <a:gd name="T9" fmla="*/ 5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21">
                  <a:moveTo>
                    <a:pt x="96" y="57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41" y="17"/>
                    <a:pt x="16" y="35"/>
                    <a:pt x="0" y="46"/>
                  </a:cubicBezTo>
                  <a:cubicBezTo>
                    <a:pt x="4" y="64"/>
                    <a:pt x="10" y="90"/>
                    <a:pt x="20" y="121"/>
                  </a:cubicBezTo>
                  <a:lnTo>
                    <a:pt x="96" y="57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" name="Freeform 947"/>
            <p:cNvSpPr/>
            <p:nvPr/>
          </p:nvSpPr>
          <p:spPr bwMode="auto">
            <a:xfrm>
              <a:off x="3092450" y="3576383"/>
              <a:ext cx="266115" cy="176396"/>
            </a:xfrm>
            <a:custGeom>
              <a:avLst/>
              <a:gdLst>
                <a:gd name="T0" fmla="*/ 74 w 74"/>
                <a:gd name="T1" fmla="*/ 4 h 49"/>
                <a:gd name="T2" fmla="*/ 72 w 74"/>
                <a:gd name="T3" fmla="*/ 0 h 49"/>
                <a:gd name="T4" fmla="*/ 0 w 74"/>
                <a:gd name="T5" fmla="*/ 5 h 49"/>
                <a:gd name="T6" fmla="*/ 23 w 74"/>
                <a:gd name="T7" fmla="*/ 49 h 49"/>
                <a:gd name="T8" fmla="*/ 74 w 74"/>
                <a:gd name="T9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49">
                  <a:moveTo>
                    <a:pt x="74" y="4"/>
                  </a:moveTo>
                  <a:cubicBezTo>
                    <a:pt x="73" y="1"/>
                    <a:pt x="72" y="0"/>
                    <a:pt x="72" y="0"/>
                  </a:cubicBezTo>
                  <a:cubicBezTo>
                    <a:pt x="72" y="0"/>
                    <a:pt x="39" y="2"/>
                    <a:pt x="0" y="5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74" y="4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" name="Freeform 948"/>
            <p:cNvSpPr/>
            <p:nvPr/>
          </p:nvSpPr>
          <p:spPr bwMode="auto">
            <a:xfrm>
              <a:off x="3329672" y="3842497"/>
              <a:ext cx="355833" cy="488130"/>
            </a:xfrm>
            <a:custGeom>
              <a:avLst/>
              <a:gdLst>
                <a:gd name="T0" fmla="*/ 39 w 99"/>
                <a:gd name="T1" fmla="*/ 136 h 136"/>
                <a:gd name="T2" fmla="*/ 98 w 99"/>
                <a:gd name="T3" fmla="*/ 79 h 136"/>
                <a:gd name="T4" fmla="*/ 96 w 99"/>
                <a:gd name="T5" fmla="*/ 39 h 136"/>
                <a:gd name="T6" fmla="*/ 66 w 99"/>
                <a:gd name="T7" fmla="*/ 0 h 136"/>
                <a:gd name="T8" fmla="*/ 0 w 99"/>
                <a:gd name="T9" fmla="*/ 59 h 136"/>
                <a:gd name="T10" fmla="*/ 39 w 99"/>
                <a:gd name="T1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136">
                  <a:moveTo>
                    <a:pt x="39" y="136"/>
                  </a:moveTo>
                  <a:cubicBezTo>
                    <a:pt x="98" y="79"/>
                    <a:pt x="98" y="79"/>
                    <a:pt x="98" y="79"/>
                  </a:cubicBezTo>
                  <a:cubicBezTo>
                    <a:pt x="99" y="48"/>
                    <a:pt x="97" y="44"/>
                    <a:pt x="96" y="39"/>
                  </a:cubicBezTo>
                  <a:cubicBezTo>
                    <a:pt x="96" y="37"/>
                    <a:pt x="83" y="20"/>
                    <a:pt x="66" y="0"/>
                  </a:cubicBezTo>
                  <a:cubicBezTo>
                    <a:pt x="0" y="59"/>
                    <a:pt x="0" y="59"/>
                    <a:pt x="0" y="59"/>
                  </a:cubicBezTo>
                  <a:lnTo>
                    <a:pt x="39" y="136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" name="Freeform 949"/>
            <p:cNvSpPr/>
            <p:nvPr/>
          </p:nvSpPr>
          <p:spPr bwMode="auto">
            <a:xfrm>
              <a:off x="2821773" y="3594630"/>
              <a:ext cx="352792" cy="361916"/>
            </a:xfrm>
            <a:custGeom>
              <a:avLst/>
              <a:gdLst>
                <a:gd name="T0" fmla="*/ 31 w 98"/>
                <a:gd name="T1" fmla="*/ 101 h 101"/>
                <a:gd name="T2" fmla="*/ 98 w 98"/>
                <a:gd name="T3" fmla="*/ 44 h 101"/>
                <a:gd name="T4" fmla="*/ 75 w 98"/>
                <a:gd name="T5" fmla="*/ 0 h 101"/>
                <a:gd name="T6" fmla="*/ 42 w 98"/>
                <a:gd name="T7" fmla="*/ 2 h 101"/>
                <a:gd name="T8" fmla="*/ 0 w 98"/>
                <a:gd name="T9" fmla="*/ 38 h 101"/>
                <a:gd name="T10" fmla="*/ 31 w 98"/>
                <a:gd name="T11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101">
                  <a:moveTo>
                    <a:pt x="31" y="101"/>
                  </a:moveTo>
                  <a:cubicBezTo>
                    <a:pt x="98" y="44"/>
                    <a:pt x="98" y="44"/>
                    <a:pt x="98" y="44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64" y="1"/>
                    <a:pt x="53" y="2"/>
                    <a:pt x="42" y="2"/>
                  </a:cubicBezTo>
                  <a:cubicBezTo>
                    <a:pt x="0" y="38"/>
                    <a:pt x="0" y="38"/>
                    <a:pt x="0" y="38"/>
                  </a:cubicBezTo>
                  <a:lnTo>
                    <a:pt x="31" y="101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" name="Freeform 950"/>
            <p:cNvSpPr/>
            <p:nvPr/>
          </p:nvSpPr>
          <p:spPr bwMode="auto">
            <a:xfrm>
              <a:off x="2763988" y="3600713"/>
              <a:ext cx="209850" cy="129256"/>
            </a:xfrm>
            <a:custGeom>
              <a:avLst/>
              <a:gdLst>
                <a:gd name="T0" fmla="*/ 58 w 58"/>
                <a:gd name="T1" fmla="*/ 0 h 36"/>
                <a:gd name="T2" fmla="*/ 0 w 58"/>
                <a:gd name="T3" fmla="*/ 5 h 36"/>
                <a:gd name="T4" fmla="*/ 16 w 58"/>
                <a:gd name="T5" fmla="*/ 36 h 36"/>
                <a:gd name="T6" fmla="*/ 58 w 58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36">
                  <a:moveTo>
                    <a:pt x="58" y="0"/>
                  </a:moveTo>
                  <a:cubicBezTo>
                    <a:pt x="37" y="2"/>
                    <a:pt x="17" y="3"/>
                    <a:pt x="0" y="5"/>
                  </a:cubicBezTo>
                  <a:cubicBezTo>
                    <a:pt x="16" y="36"/>
                    <a:pt x="16" y="36"/>
                    <a:pt x="16" y="36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" name="Freeform 951"/>
            <p:cNvSpPr/>
            <p:nvPr/>
          </p:nvSpPr>
          <p:spPr bwMode="auto">
            <a:xfrm>
              <a:off x="2423361" y="3618961"/>
              <a:ext cx="398412" cy="355833"/>
            </a:xfrm>
            <a:custGeom>
              <a:avLst/>
              <a:gdLst>
                <a:gd name="T0" fmla="*/ 111 w 111"/>
                <a:gd name="T1" fmla="*/ 31 h 99"/>
                <a:gd name="T2" fmla="*/ 95 w 111"/>
                <a:gd name="T3" fmla="*/ 0 h 99"/>
                <a:gd name="T4" fmla="*/ 56 w 111"/>
                <a:gd name="T5" fmla="*/ 3 h 99"/>
                <a:gd name="T6" fmla="*/ 0 w 111"/>
                <a:gd name="T7" fmla="*/ 42 h 99"/>
                <a:gd name="T8" fmla="*/ 31 w 111"/>
                <a:gd name="T9" fmla="*/ 99 h 99"/>
                <a:gd name="T10" fmla="*/ 111 w 111"/>
                <a:gd name="T11" fmla="*/ 3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99">
                  <a:moveTo>
                    <a:pt x="111" y="31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72" y="1"/>
                    <a:pt x="56" y="3"/>
                    <a:pt x="56" y="3"/>
                  </a:cubicBezTo>
                  <a:cubicBezTo>
                    <a:pt x="55" y="3"/>
                    <a:pt x="29" y="22"/>
                    <a:pt x="0" y="42"/>
                  </a:cubicBezTo>
                  <a:cubicBezTo>
                    <a:pt x="31" y="99"/>
                    <a:pt x="31" y="99"/>
                    <a:pt x="31" y="99"/>
                  </a:cubicBezTo>
                  <a:lnTo>
                    <a:pt x="111" y="31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" name="Freeform 952"/>
            <p:cNvSpPr/>
            <p:nvPr/>
          </p:nvSpPr>
          <p:spPr bwMode="auto">
            <a:xfrm>
              <a:off x="5014558" y="4741205"/>
              <a:ext cx="326941" cy="378643"/>
            </a:xfrm>
            <a:custGeom>
              <a:avLst/>
              <a:gdLst>
                <a:gd name="T0" fmla="*/ 0 w 215"/>
                <a:gd name="T1" fmla="*/ 95 h 249"/>
                <a:gd name="T2" fmla="*/ 87 w 215"/>
                <a:gd name="T3" fmla="*/ 249 h 249"/>
                <a:gd name="T4" fmla="*/ 215 w 215"/>
                <a:gd name="T5" fmla="*/ 154 h 249"/>
                <a:gd name="T6" fmla="*/ 137 w 215"/>
                <a:gd name="T7" fmla="*/ 0 h 249"/>
                <a:gd name="T8" fmla="*/ 0 w 215"/>
                <a:gd name="T9" fmla="*/ 9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249">
                  <a:moveTo>
                    <a:pt x="0" y="95"/>
                  </a:moveTo>
                  <a:lnTo>
                    <a:pt x="87" y="249"/>
                  </a:lnTo>
                  <a:lnTo>
                    <a:pt x="215" y="154"/>
                  </a:lnTo>
                  <a:lnTo>
                    <a:pt x="137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" name="Freeform 953"/>
            <p:cNvSpPr/>
            <p:nvPr/>
          </p:nvSpPr>
          <p:spPr bwMode="auto">
            <a:xfrm>
              <a:off x="4988707" y="4195289"/>
              <a:ext cx="302610" cy="311734"/>
            </a:xfrm>
            <a:custGeom>
              <a:avLst/>
              <a:gdLst>
                <a:gd name="T0" fmla="*/ 78 w 199"/>
                <a:gd name="T1" fmla="*/ 205 h 205"/>
                <a:gd name="T2" fmla="*/ 199 w 199"/>
                <a:gd name="T3" fmla="*/ 127 h 205"/>
                <a:gd name="T4" fmla="*/ 76 w 199"/>
                <a:gd name="T5" fmla="*/ 0 h 205"/>
                <a:gd name="T6" fmla="*/ 0 w 199"/>
                <a:gd name="T7" fmla="*/ 52 h 205"/>
                <a:gd name="T8" fmla="*/ 78 w 199"/>
                <a:gd name="T9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205">
                  <a:moveTo>
                    <a:pt x="78" y="205"/>
                  </a:moveTo>
                  <a:lnTo>
                    <a:pt x="199" y="127"/>
                  </a:lnTo>
                  <a:lnTo>
                    <a:pt x="76" y="0"/>
                  </a:lnTo>
                  <a:lnTo>
                    <a:pt x="0" y="52"/>
                  </a:lnTo>
                  <a:lnTo>
                    <a:pt x="78" y="205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" name="Freeform 954"/>
            <p:cNvSpPr/>
            <p:nvPr/>
          </p:nvSpPr>
          <p:spPr bwMode="auto">
            <a:xfrm>
              <a:off x="4657204" y="5014923"/>
              <a:ext cx="313255" cy="352792"/>
            </a:xfrm>
            <a:custGeom>
              <a:avLst/>
              <a:gdLst>
                <a:gd name="T0" fmla="*/ 0 w 206"/>
                <a:gd name="T1" fmla="*/ 76 h 232"/>
                <a:gd name="T2" fmla="*/ 104 w 206"/>
                <a:gd name="T3" fmla="*/ 232 h 232"/>
                <a:gd name="T4" fmla="*/ 206 w 206"/>
                <a:gd name="T5" fmla="*/ 156 h 232"/>
                <a:gd name="T6" fmla="*/ 109 w 206"/>
                <a:gd name="T7" fmla="*/ 0 h 232"/>
                <a:gd name="T8" fmla="*/ 0 w 206"/>
                <a:gd name="T9" fmla="*/ 76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32">
                  <a:moveTo>
                    <a:pt x="0" y="76"/>
                  </a:moveTo>
                  <a:lnTo>
                    <a:pt x="104" y="232"/>
                  </a:lnTo>
                  <a:lnTo>
                    <a:pt x="206" y="156"/>
                  </a:lnTo>
                  <a:lnTo>
                    <a:pt x="109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" name="Freeform 955"/>
            <p:cNvSpPr/>
            <p:nvPr/>
          </p:nvSpPr>
          <p:spPr bwMode="auto">
            <a:xfrm>
              <a:off x="5222888" y="4630197"/>
              <a:ext cx="215933" cy="345189"/>
            </a:xfrm>
            <a:custGeom>
              <a:avLst/>
              <a:gdLst>
                <a:gd name="T0" fmla="*/ 78 w 142"/>
                <a:gd name="T1" fmla="*/ 227 h 227"/>
                <a:gd name="T2" fmla="*/ 142 w 142"/>
                <a:gd name="T3" fmla="*/ 180 h 227"/>
                <a:gd name="T4" fmla="*/ 104 w 142"/>
                <a:gd name="T5" fmla="*/ 0 h 227"/>
                <a:gd name="T6" fmla="*/ 0 w 142"/>
                <a:gd name="T7" fmla="*/ 73 h 227"/>
                <a:gd name="T8" fmla="*/ 78 w 142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227">
                  <a:moveTo>
                    <a:pt x="78" y="227"/>
                  </a:moveTo>
                  <a:lnTo>
                    <a:pt x="142" y="180"/>
                  </a:lnTo>
                  <a:lnTo>
                    <a:pt x="104" y="0"/>
                  </a:lnTo>
                  <a:lnTo>
                    <a:pt x="0" y="73"/>
                  </a:lnTo>
                  <a:lnTo>
                    <a:pt x="78" y="227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" name="Freeform 956"/>
            <p:cNvSpPr/>
            <p:nvPr/>
          </p:nvSpPr>
          <p:spPr bwMode="auto">
            <a:xfrm>
              <a:off x="4509700" y="4791386"/>
              <a:ext cx="313255" cy="339106"/>
            </a:xfrm>
            <a:custGeom>
              <a:avLst/>
              <a:gdLst>
                <a:gd name="T0" fmla="*/ 111 w 206"/>
                <a:gd name="T1" fmla="*/ 0 h 223"/>
                <a:gd name="T2" fmla="*/ 0 w 206"/>
                <a:gd name="T3" fmla="*/ 76 h 223"/>
                <a:gd name="T4" fmla="*/ 97 w 206"/>
                <a:gd name="T5" fmla="*/ 223 h 223"/>
                <a:gd name="T6" fmla="*/ 206 w 206"/>
                <a:gd name="T7" fmla="*/ 147 h 223"/>
                <a:gd name="T8" fmla="*/ 111 w 206"/>
                <a:gd name="T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23">
                  <a:moveTo>
                    <a:pt x="111" y="0"/>
                  </a:moveTo>
                  <a:lnTo>
                    <a:pt x="0" y="76"/>
                  </a:lnTo>
                  <a:lnTo>
                    <a:pt x="97" y="223"/>
                  </a:lnTo>
                  <a:lnTo>
                    <a:pt x="206" y="14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" name="Freeform 957"/>
            <p:cNvSpPr/>
            <p:nvPr/>
          </p:nvSpPr>
          <p:spPr bwMode="auto">
            <a:xfrm>
              <a:off x="5107318" y="4388413"/>
              <a:ext cx="273718" cy="352792"/>
            </a:xfrm>
            <a:custGeom>
              <a:avLst/>
              <a:gdLst>
                <a:gd name="T0" fmla="*/ 76 w 180"/>
                <a:gd name="T1" fmla="*/ 232 h 232"/>
                <a:gd name="T2" fmla="*/ 180 w 180"/>
                <a:gd name="T3" fmla="*/ 159 h 232"/>
                <a:gd name="T4" fmla="*/ 154 w 180"/>
                <a:gd name="T5" fmla="*/ 36 h 232"/>
                <a:gd name="T6" fmla="*/ 121 w 180"/>
                <a:gd name="T7" fmla="*/ 0 h 232"/>
                <a:gd name="T8" fmla="*/ 0 w 180"/>
                <a:gd name="T9" fmla="*/ 78 h 232"/>
                <a:gd name="T10" fmla="*/ 76 w 180"/>
                <a:gd name="T11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0" h="232">
                  <a:moveTo>
                    <a:pt x="76" y="232"/>
                  </a:moveTo>
                  <a:lnTo>
                    <a:pt x="180" y="159"/>
                  </a:lnTo>
                  <a:lnTo>
                    <a:pt x="154" y="36"/>
                  </a:lnTo>
                  <a:lnTo>
                    <a:pt x="121" y="0"/>
                  </a:lnTo>
                  <a:lnTo>
                    <a:pt x="0" y="78"/>
                  </a:lnTo>
                  <a:lnTo>
                    <a:pt x="76" y="232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" name="Freeform 958"/>
            <p:cNvSpPr/>
            <p:nvPr/>
          </p:nvSpPr>
          <p:spPr bwMode="auto">
            <a:xfrm>
              <a:off x="4822955" y="4885667"/>
              <a:ext cx="323900" cy="366478"/>
            </a:xfrm>
            <a:custGeom>
              <a:avLst/>
              <a:gdLst>
                <a:gd name="T0" fmla="*/ 0 w 213"/>
                <a:gd name="T1" fmla="*/ 85 h 241"/>
                <a:gd name="T2" fmla="*/ 97 w 213"/>
                <a:gd name="T3" fmla="*/ 241 h 241"/>
                <a:gd name="T4" fmla="*/ 213 w 213"/>
                <a:gd name="T5" fmla="*/ 154 h 241"/>
                <a:gd name="T6" fmla="*/ 126 w 213"/>
                <a:gd name="T7" fmla="*/ 0 h 241"/>
                <a:gd name="T8" fmla="*/ 0 w 213"/>
                <a:gd name="T9" fmla="*/ 8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41">
                  <a:moveTo>
                    <a:pt x="0" y="85"/>
                  </a:moveTo>
                  <a:lnTo>
                    <a:pt x="97" y="241"/>
                  </a:lnTo>
                  <a:lnTo>
                    <a:pt x="213" y="154"/>
                  </a:lnTo>
                  <a:lnTo>
                    <a:pt x="126" y="0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" name="Freeform 959"/>
            <p:cNvSpPr/>
            <p:nvPr/>
          </p:nvSpPr>
          <p:spPr bwMode="auto">
            <a:xfrm>
              <a:off x="4751485" y="4274363"/>
              <a:ext cx="355833" cy="384726"/>
            </a:xfrm>
            <a:custGeom>
              <a:avLst/>
              <a:gdLst>
                <a:gd name="T0" fmla="*/ 234 w 234"/>
                <a:gd name="T1" fmla="*/ 153 h 253"/>
                <a:gd name="T2" fmla="*/ 156 w 234"/>
                <a:gd name="T3" fmla="*/ 0 h 253"/>
                <a:gd name="T4" fmla="*/ 0 w 234"/>
                <a:gd name="T5" fmla="*/ 106 h 253"/>
                <a:gd name="T6" fmla="*/ 85 w 234"/>
                <a:gd name="T7" fmla="*/ 253 h 253"/>
                <a:gd name="T8" fmla="*/ 234 w 234"/>
                <a:gd name="T9" fmla="*/ 1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253">
                  <a:moveTo>
                    <a:pt x="234" y="153"/>
                  </a:moveTo>
                  <a:lnTo>
                    <a:pt x="156" y="0"/>
                  </a:lnTo>
                  <a:lnTo>
                    <a:pt x="0" y="106"/>
                  </a:lnTo>
                  <a:lnTo>
                    <a:pt x="85" y="253"/>
                  </a:lnTo>
                  <a:lnTo>
                    <a:pt x="234" y="153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" name="Freeform 960"/>
            <p:cNvSpPr/>
            <p:nvPr/>
          </p:nvSpPr>
          <p:spPr bwMode="auto">
            <a:xfrm>
              <a:off x="4293767" y="4906956"/>
              <a:ext cx="363437" cy="377123"/>
            </a:xfrm>
            <a:custGeom>
              <a:avLst/>
              <a:gdLst>
                <a:gd name="T0" fmla="*/ 0 w 239"/>
                <a:gd name="T1" fmla="*/ 95 h 248"/>
                <a:gd name="T2" fmla="*/ 88 w 239"/>
                <a:gd name="T3" fmla="*/ 248 h 248"/>
                <a:gd name="T4" fmla="*/ 239 w 239"/>
                <a:gd name="T5" fmla="*/ 147 h 248"/>
                <a:gd name="T6" fmla="*/ 142 w 239"/>
                <a:gd name="T7" fmla="*/ 0 h 248"/>
                <a:gd name="T8" fmla="*/ 0 w 239"/>
                <a:gd name="T9" fmla="*/ 95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248">
                  <a:moveTo>
                    <a:pt x="0" y="95"/>
                  </a:moveTo>
                  <a:lnTo>
                    <a:pt x="88" y="248"/>
                  </a:lnTo>
                  <a:lnTo>
                    <a:pt x="239" y="147"/>
                  </a:lnTo>
                  <a:lnTo>
                    <a:pt x="142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" name="Freeform 961"/>
            <p:cNvSpPr/>
            <p:nvPr/>
          </p:nvSpPr>
          <p:spPr bwMode="auto">
            <a:xfrm>
              <a:off x="4543155" y="4435553"/>
              <a:ext cx="337585" cy="355833"/>
            </a:xfrm>
            <a:custGeom>
              <a:avLst/>
              <a:gdLst>
                <a:gd name="T0" fmla="*/ 222 w 222"/>
                <a:gd name="T1" fmla="*/ 147 h 234"/>
                <a:gd name="T2" fmla="*/ 137 w 222"/>
                <a:gd name="T3" fmla="*/ 0 h 234"/>
                <a:gd name="T4" fmla="*/ 0 w 222"/>
                <a:gd name="T5" fmla="*/ 92 h 234"/>
                <a:gd name="T6" fmla="*/ 89 w 222"/>
                <a:gd name="T7" fmla="*/ 234 h 234"/>
                <a:gd name="T8" fmla="*/ 222 w 222"/>
                <a:gd name="T9" fmla="*/ 14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" h="234">
                  <a:moveTo>
                    <a:pt x="222" y="147"/>
                  </a:moveTo>
                  <a:lnTo>
                    <a:pt x="137" y="0"/>
                  </a:lnTo>
                  <a:lnTo>
                    <a:pt x="0" y="92"/>
                  </a:lnTo>
                  <a:lnTo>
                    <a:pt x="89" y="234"/>
                  </a:lnTo>
                  <a:lnTo>
                    <a:pt x="222" y="147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" name="Freeform 962"/>
            <p:cNvSpPr/>
            <p:nvPr/>
          </p:nvSpPr>
          <p:spPr bwMode="auto">
            <a:xfrm>
              <a:off x="4880740" y="4507024"/>
              <a:ext cx="342147" cy="378643"/>
            </a:xfrm>
            <a:custGeom>
              <a:avLst/>
              <a:gdLst>
                <a:gd name="T0" fmla="*/ 88 w 225"/>
                <a:gd name="T1" fmla="*/ 249 h 249"/>
                <a:gd name="T2" fmla="*/ 225 w 225"/>
                <a:gd name="T3" fmla="*/ 154 h 249"/>
                <a:gd name="T4" fmla="*/ 149 w 225"/>
                <a:gd name="T5" fmla="*/ 0 h 249"/>
                <a:gd name="T6" fmla="*/ 0 w 225"/>
                <a:gd name="T7" fmla="*/ 100 h 249"/>
                <a:gd name="T8" fmla="*/ 88 w 225"/>
                <a:gd name="T9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249">
                  <a:moveTo>
                    <a:pt x="88" y="249"/>
                  </a:moveTo>
                  <a:lnTo>
                    <a:pt x="225" y="154"/>
                  </a:lnTo>
                  <a:lnTo>
                    <a:pt x="149" y="0"/>
                  </a:lnTo>
                  <a:lnTo>
                    <a:pt x="0" y="100"/>
                  </a:lnTo>
                  <a:lnTo>
                    <a:pt x="88" y="249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" name="Freeform 963"/>
            <p:cNvSpPr/>
            <p:nvPr/>
          </p:nvSpPr>
          <p:spPr bwMode="auto">
            <a:xfrm>
              <a:off x="4167553" y="4694064"/>
              <a:ext cx="342147" cy="357354"/>
            </a:xfrm>
            <a:custGeom>
              <a:avLst/>
              <a:gdLst>
                <a:gd name="T0" fmla="*/ 133 w 225"/>
                <a:gd name="T1" fmla="*/ 0 h 235"/>
                <a:gd name="T2" fmla="*/ 0 w 225"/>
                <a:gd name="T3" fmla="*/ 90 h 235"/>
                <a:gd name="T4" fmla="*/ 83 w 225"/>
                <a:gd name="T5" fmla="*/ 235 h 235"/>
                <a:gd name="T6" fmla="*/ 225 w 225"/>
                <a:gd name="T7" fmla="*/ 140 h 235"/>
                <a:gd name="T8" fmla="*/ 133 w 225"/>
                <a:gd name="T9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235">
                  <a:moveTo>
                    <a:pt x="133" y="0"/>
                  </a:moveTo>
                  <a:lnTo>
                    <a:pt x="0" y="90"/>
                  </a:lnTo>
                  <a:lnTo>
                    <a:pt x="83" y="235"/>
                  </a:lnTo>
                  <a:lnTo>
                    <a:pt x="225" y="140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" name="Freeform 964"/>
            <p:cNvSpPr/>
            <p:nvPr/>
          </p:nvSpPr>
          <p:spPr bwMode="auto">
            <a:xfrm>
              <a:off x="4369800" y="4575453"/>
              <a:ext cx="308693" cy="331503"/>
            </a:xfrm>
            <a:custGeom>
              <a:avLst/>
              <a:gdLst>
                <a:gd name="T0" fmla="*/ 203 w 203"/>
                <a:gd name="T1" fmla="*/ 142 h 218"/>
                <a:gd name="T2" fmla="*/ 114 w 203"/>
                <a:gd name="T3" fmla="*/ 0 h 218"/>
                <a:gd name="T4" fmla="*/ 0 w 203"/>
                <a:gd name="T5" fmla="*/ 78 h 218"/>
                <a:gd name="T6" fmla="*/ 92 w 203"/>
                <a:gd name="T7" fmla="*/ 218 h 218"/>
                <a:gd name="T8" fmla="*/ 203 w 203"/>
                <a:gd name="T9" fmla="*/ 142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18">
                  <a:moveTo>
                    <a:pt x="203" y="142"/>
                  </a:moveTo>
                  <a:lnTo>
                    <a:pt x="114" y="0"/>
                  </a:lnTo>
                  <a:lnTo>
                    <a:pt x="0" y="78"/>
                  </a:lnTo>
                  <a:lnTo>
                    <a:pt x="92" y="218"/>
                  </a:lnTo>
                  <a:lnTo>
                    <a:pt x="203" y="142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" name="Freeform 965"/>
            <p:cNvSpPr/>
            <p:nvPr/>
          </p:nvSpPr>
          <p:spPr bwMode="auto">
            <a:xfrm>
              <a:off x="4678493" y="4659089"/>
              <a:ext cx="336065" cy="355833"/>
            </a:xfrm>
            <a:custGeom>
              <a:avLst/>
              <a:gdLst>
                <a:gd name="T0" fmla="*/ 0 w 221"/>
                <a:gd name="T1" fmla="*/ 87 h 234"/>
                <a:gd name="T2" fmla="*/ 95 w 221"/>
                <a:gd name="T3" fmla="*/ 234 h 234"/>
                <a:gd name="T4" fmla="*/ 221 w 221"/>
                <a:gd name="T5" fmla="*/ 149 h 234"/>
                <a:gd name="T6" fmla="*/ 133 w 221"/>
                <a:gd name="T7" fmla="*/ 0 h 234"/>
                <a:gd name="T8" fmla="*/ 0 w 221"/>
                <a:gd name="T9" fmla="*/ 8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234">
                  <a:moveTo>
                    <a:pt x="0" y="87"/>
                  </a:moveTo>
                  <a:lnTo>
                    <a:pt x="95" y="234"/>
                  </a:lnTo>
                  <a:lnTo>
                    <a:pt x="221" y="149"/>
                  </a:lnTo>
                  <a:lnTo>
                    <a:pt x="133" y="0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" name="Freeform 966"/>
            <p:cNvSpPr/>
            <p:nvPr/>
          </p:nvSpPr>
          <p:spPr bwMode="auto">
            <a:xfrm>
              <a:off x="4283123" y="5284079"/>
              <a:ext cx="247867" cy="180958"/>
            </a:xfrm>
            <a:custGeom>
              <a:avLst/>
              <a:gdLst>
                <a:gd name="T0" fmla="*/ 0 w 69"/>
                <a:gd name="T1" fmla="*/ 28 h 50"/>
                <a:gd name="T2" fmla="*/ 13 w 69"/>
                <a:gd name="T3" fmla="*/ 45 h 50"/>
                <a:gd name="T4" fmla="*/ 69 w 69"/>
                <a:gd name="T5" fmla="*/ 50 h 50"/>
                <a:gd name="T6" fmla="*/ 40 w 69"/>
                <a:gd name="T7" fmla="*/ 0 h 50"/>
                <a:gd name="T8" fmla="*/ 0 w 69"/>
                <a:gd name="T9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0">
                  <a:moveTo>
                    <a:pt x="0" y="28"/>
                  </a:moveTo>
                  <a:cubicBezTo>
                    <a:pt x="8" y="38"/>
                    <a:pt x="13" y="45"/>
                    <a:pt x="13" y="45"/>
                  </a:cubicBezTo>
                  <a:cubicBezTo>
                    <a:pt x="14" y="46"/>
                    <a:pt x="40" y="48"/>
                    <a:pt x="69" y="50"/>
                  </a:cubicBezTo>
                  <a:cubicBezTo>
                    <a:pt x="40" y="0"/>
                    <a:pt x="40" y="0"/>
                    <a:pt x="40" y="0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" name="Freeform 967"/>
            <p:cNvSpPr/>
            <p:nvPr/>
          </p:nvSpPr>
          <p:spPr bwMode="auto">
            <a:xfrm>
              <a:off x="4917236" y="4093405"/>
              <a:ext cx="187041" cy="180958"/>
            </a:xfrm>
            <a:custGeom>
              <a:avLst/>
              <a:gdLst>
                <a:gd name="T0" fmla="*/ 52 w 52"/>
                <a:gd name="T1" fmla="*/ 28 h 50"/>
                <a:gd name="T2" fmla="*/ 26 w 52"/>
                <a:gd name="T3" fmla="*/ 0 h 50"/>
                <a:gd name="T4" fmla="*/ 0 w 52"/>
                <a:gd name="T5" fmla="*/ 9 h 50"/>
                <a:gd name="T6" fmla="*/ 20 w 52"/>
                <a:gd name="T7" fmla="*/ 50 h 50"/>
                <a:gd name="T8" fmla="*/ 52 w 52"/>
                <a:gd name="T9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0">
                  <a:moveTo>
                    <a:pt x="52" y="28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16" y="4"/>
                    <a:pt x="0" y="9"/>
                  </a:cubicBezTo>
                  <a:cubicBezTo>
                    <a:pt x="20" y="50"/>
                    <a:pt x="20" y="50"/>
                    <a:pt x="20" y="50"/>
                  </a:cubicBezTo>
                  <a:lnTo>
                    <a:pt x="52" y="28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" name="Freeform 968"/>
            <p:cNvSpPr/>
            <p:nvPr/>
          </p:nvSpPr>
          <p:spPr bwMode="auto">
            <a:xfrm>
              <a:off x="4427585" y="5130492"/>
              <a:ext cx="387767" cy="345189"/>
            </a:xfrm>
            <a:custGeom>
              <a:avLst/>
              <a:gdLst>
                <a:gd name="T0" fmla="*/ 64 w 108"/>
                <a:gd name="T1" fmla="*/ 0 h 96"/>
                <a:gd name="T2" fmla="*/ 0 w 108"/>
                <a:gd name="T3" fmla="*/ 43 h 96"/>
                <a:gd name="T4" fmla="*/ 29 w 108"/>
                <a:gd name="T5" fmla="*/ 93 h 96"/>
                <a:gd name="T6" fmla="*/ 68 w 108"/>
                <a:gd name="T7" fmla="*/ 96 h 96"/>
                <a:gd name="T8" fmla="*/ 108 w 108"/>
                <a:gd name="T9" fmla="*/ 66 h 96"/>
                <a:gd name="T10" fmla="*/ 64 w 108"/>
                <a:gd name="T1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96">
                  <a:moveTo>
                    <a:pt x="64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42" y="94"/>
                    <a:pt x="55" y="95"/>
                    <a:pt x="68" y="96"/>
                  </a:cubicBezTo>
                  <a:cubicBezTo>
                    <a:pt x="108" y="66"/>
                    <a:pt x="108" y="66"/>
                    <a:pt x="108" y="66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" name="Freeform 969"/>
            <p:cNvSpPr/>
            <p:nvPr/>
          </p:nvSpPr>
          <p:spPr bwMode="auto">
            <a:xfrm>
              <a:off x="4672411" y="5367715"/>
              <a:ext cx="218974" cy="121652"/>
            </a:xfrm>
            <a:custGeom>
              <a:avLst/>
              <a:gdLst>
                <a:gd name="T0" fmla="*/ 0 w 61"/>
                <a:gd name="T1" fmla="*/ 30 h 34"/>
                <a:gd name="T2" fmla="*/ 57 w 61"/>
                <a:gd name="T3" fmla="*/ 34 h 34"/>
                <a:gd name="T4" fmla="*/ 61 w 61"/>
                <a:gd name="T5" fmla="*/ 31 h 34"/>
                <a:gd name="T6" fmla="*/ 40 w 61"/>
                <a:gd name="T7" fmla="*/ 0 h 34"/>
                <a:gd name="T8" fmla="*/ 0 w 61"/>
                <a:gd name="T9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34">
                  <a:moveTo>
                    <a:pt x="0" y="30"/>
                  </a:moveTo>
                  <a:cubicBezTo>
                    <a:pt x="30" y="32"/>
                    <a:pt x="56" y="34"/>
                    <a:pt x="57" y="34"/>
                  </a:cubicBezTo>
                  <a:cubicBezTo>
                    <a:pt x="57" y="34"/>
                    <a:pt x="59" y="33"/>
                    <a:pt x="61" y="31"/>
                  </a:cubicBezTo>
                  <a:cubicBezTo>
                    <a:pt x="40" y="0"/>
                    <a:pt x="40" y="0"/>
                    <a:pt x="40" y="0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" name="Freeform 970"/>
            <p:cNvSpPr/>
            <p:nvPr/>
          </p:nvSpPr>
          <p:spPr bwMode="auto">
            <a:xfrm>
              <a:off x="5341499" y="4903915"/>
              <a:ext cx="118611" cy="161189"/>
            </a:xfrm>
            <a:custGeom>
              <a:avLst/>
              <a:gdLst>
                <a:gd name="T0" fmla="*/ 27 w 33"/>
                <a:gd name="T1" fmla="*/ 0 h 45"/>
                <a:gd name="T2" fmla="*/ 0 w 33"/>
                <a:gd name="T3" fmla="*/ 20 h 45"/>
                <a:gd name="T4" fmla="*/ 12 w 33"/>
                <a:gd name="T5" fmla="*/ 45 h 45"/>
                <a:gd name="T6" fmla="*/ 33 w 33"/>
                <a:gd name="T7" fmla="*/ 27 h 45"/>
                <a:gd name="T8" fmla="*/ 27 w 3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5">
                  <a:moveTo>
                    <a:pt x="27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25" y="34"/>
                    <a:pt x="33" y="27"/>
                    <a:pt x="33" y="27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" name="Freeform 971"/>
            <p:cNvSpPr/>
            <p:nvPr/>
          </p:nvSpPr>
          <p:spPr bwMode="auto">
            <a:xfrm>
              <a:off x="4970459" y="5119848"/>
              <a:ext cx="234181" cy="237222"/>
            </a:xfrm>
            <a:custGeom>
              <a:avLst/>
              <a:gdLst>
                <a:gd name="T0" fmla="*/ 0 w 65"/>
                <a:gd name="T1" fmla="*/ 37 h 66"/>
                <a:gd name="T2" fmla="*/ 19 w 65"/>
                <a:gd name="T3" fmla="*/ 66 h 66"/>
                <a:gd name="T4" fmla="*/ 65 w 65"/>
                <a:gd name="T5" fmla="*/ 27 h 66"/>
                <a:gd name="T6" fmla="*/ 49 w 65"/>
                <a:gd name="T7" fmla="*/ 0 h 66"/>
                <a:gd name="T8" fmla="*/ 0 w 65"/>
                <a:gd name="T9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6">
                  <a:moveTo>
                    <a:pt x="0" y="37"/>
                  </a:moveTo>
                  <a:cubicBezTo>
                    <a:pt x="19" y="66"/>
                    <a:pt x="19" y="66"/>
                    <a:pt x="19" y="66"/>
                  </a:cubicBezTo>
                  <a:cubicBezTo>
                    <a:pt x="33" y="54"/>
                    <a:pt x="49" y="41"/>
                    <a:pt x="65" y="27"/>
                  </a:cubicBezTo>
                  <a:cubicBezTo>
                    <a:pt x="49" y="0"/>
                    <a:pt x="49" y="0"/>
                    <a:pt x="49" y="0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" name="Freeform 972"/>
            <p:cNvSpPr/>
            <p:nvPr/>
          </p:nvSpPr>
          <p:spPr bwMode="auto">
            <a:xfrm>
              <a:off x="5146855" y="4975385"/>
              <a:ext cx="237222" cy="240264"/>
            </a:xfrm>
            <a:custGeom>
              <a:avLst/>
              <a:gdLst>
                <a:gd name="T0" fmla="*/ 0 w 66"/>
                <a:gd name="T1" fmla="*/ 40 h 67"/>
                <a:gd name="T2" fmla="*/ 16 w 66"/>
                <a:gd name="T3" fmla="*/ 67 h 67"/>
                <a:gd name="T4" fmla="*/ 66 w 66"/>
                <a:gd name="T5" fmla="*/ 25 h 67"/>
                <a:gd name="T6" fmla="*/ 54 w 66"/>
                <a:gd name="T7" fmla="*/ 0 h 67"/>
                <a:gd name="T8" fmla="*/ 0 w 66"/>
                <a:gd name="T9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0" y="40"/>
                  </a:moveTo>
                  <a:cubicBezTo>
                    <a:pt x="16" y="67"/>
                    <a:pt x="16" y="67"/>
                    <a:pt x="16" y="67"/>
                  </a:cubicBezTo>
                  <a:cubicBezTo>
                    <a:pt x="35" y="51"/>
                    <a:pt x="53" y="36"/>
                    <a:pt x="66" y="25"/>
                  </a:cubicBezTo>
                  <a:cubicBezTo>
                    <a:pt x="54" y="0"/>
                    <a:pt x="54" y="0"/>
                    <a:pt x="54" y="0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" name="Freeform 973"/>
            <p:cNvSpPr/>
            <p:nvPr/>
          </p:nvSpPr>
          <p:spPr bwMode="auto">
            <a:xfrm>
              <a:off x="4815352" y="5252145"/>
              <a:ext cx="223536" cy="226578"/>
            </a:xfrm>
            <a:custGeom>
              <a:avLst/>
              <a:gdLst>
                <a:gd name="T0" fmla="*/ 0 w 62"/>
                <a:gd name="T1" fmla="*/ 32 h 63"/>
                <a:gd name="T2" fmla="*/ 21 w 62"/>
                <a:gd name="T3" fmla="*/ 63 h 63"/>
                <a:gd name="T4" fmla="*/ 62 w 62"/>
                <a:gd name="T5" fmla="*/ 29 h 63"/>
                <a:gd name="T6" fmla="*/ 43 w 62"/>
                <a:gd name="T7" fmla="*/ 0 h 63"/>
                <a:gd name="T8" fmla="*/ 0 w 62"/>
                <a:gd name="T9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3">
                  <a:moveTo>
                    <a:pt x="0" y="32"/>
                  </a:moveTo>
                  <a:cubicBezTo>
                    <a:pt x="21" y="63"/>
                    <a:pt x="21" y="63"/>
                    <a:pt x="21" y="63"/>
                  </a:cubicBezTo>
                  <a:cubicBezTo>
                    <a:pt x="28" y="58"/>
                    <a:pt x="43" y="45"/>
                    <a:pt x="62" y="29"/>
                  </a:cubicBezTo>
                  <a:cubicBezTo>
                    <a:pt x="43" y="0"/>
                    <a:pt x="43" y="0"/>
                    <a:pt x="43" y="0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" name="Freeform 974"/>
            <p:cNvSpPr/>
            <p:nvPr/>
          </p:nvSpPr>
          <p:spPr bwMode="auto">
            <a:xfrm>
              <a:off x="4394131" y="4224182"/>
              <a:ext cx="357354" cy="351271"/>
            </a:xfrm>
            <a:custGeom>
              <a:avLst/>
              <a:gdLst>
                <a:gd name="T0" fmla="*/ 99 w 99"/>
                <a:gd name="T1" fmla="*/ 59 h 98"/>
                <a:gd name="T2" fmla="*/ 66 w 99"/>
                <a:gd name="T3" fmla="*/ 0 h 98"/>
                <a:gd name="T4" fmla="*/ 5 w 99"/>
                <a:gd name="T5" fmla="*/ 23 h 98"/>
                <a:gd name="T6" fmla="*/ 0 w 99"/>
                <a:gd name="T7" fmla="*/ 33 h 98"/>
                <a:gd name="T8" fmla="*/ 41 w 99"/>
                <a:gd name="T9" fmla="*/ 98 h 98"/>
                <a:gd name="T10" fmla="*/ 99 w 99"/>
                <a:gd name="T11" fmla="*/ 5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98">
                  <a:moveTo>
                    <a:pt x="99" y="59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33" y="12"/>
                    <a:pt x="5" y="22"/>
                    <a:pt x="5" y="23"/>
                  </a:cubicBezTo>
                  <a:cubicBezTo>
                    <a:pt x="4" y="23"/>
                    <a:pt x="3" y="27"/>
                    <a:pt x="0" y="33"/>
                  </a:cubicBezTo>
                  <a:cubicBezTo>
                    <a:pt x="41" y="98"/>
                    <a:pt x="41" y="98"/>
                    <a:pt x="41" y="98"/>
                  </a:cubicBezTo>
                  <a:lnTo>
                    <a:pt x="99" y="59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" name="Freeform 975"/>
            <p:cNvSpPr/>
            <p:nvPr/>
          </p:nvSpPr>
          <p:spPr bwMode="auto">
            <a:xfrm>
              <a:off x="4283123" y="4342793"/>
              <a:ext cx="260032" cy="351271"/>
            </a:xfrm>
            <a:custGeom>
              <a:avLst/>
              <a:gdLst>
                <a:gd name="T0" fmla="*/ 72 w 72"/>
                <a:gd name="T1" fmla="*/ 65 h 98"/>
                <a:gd name="T2" fmla="*/ 31 w 72"/>
                <a:gd name="T3" fmla="*/ 0 h 98"/>
                <a:gd name="T4" fmla="*/ 0 w 72"/>
                <a:gd name="T5" fmla="*/ 64 h 98"/>
                <a:gd name="T6" fmla="*/ 24 w 72"/>
                <a:gd name="T7" fmla="*/ 98 h 98"/>
                <a:gd name="T8" fmla="*/ 72 w 72"/>
                <a:gd name="T9" fmla="*/ 6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98">
                  <a:moveTo>
                    <a:pt x="72" y="65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25" y="13"/>
                    <a:pt x="13" y="37"/>
                    <a:pt x="0" y="64"/>
                  </a:cubicBezTo>
                  <a:cubicBezTo>
                    <a:pt x="24" y="98"/>
                    <a:pt x="24" y="98"/>
                    <a:pt x="24" y="98"/>
                  </a:cubicBezTo>
                  <a:lnTo>
                    <a:pt x="72" y="65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" name="Freeform 976"/>
            <p:cNvSpPr/>
            <p:nvPr/>
          </p:nvSpPr>
          <p:spPr bwMode="auto">
            <a:xfrm>
              <a:off x="4632874" y="4126860"/>
              <a:ext cx="355833" cy="308693"/>
            </a:xfrm>
            <a:custGeom>
              <a:avLst/>
              <a:gdLst>
                <a:gd name="T0" fmla="*/ 99 w 99"/>
                <a:gd name="T1" fmla="*/ 41 h 86"/>
                <a:gd name="T2" fmla="*/ 79 w 99"/>
                <a:gd name="T3" fmla="*/ 0 h 86"/>
                <a:gd name="T4" fmla="*/ 0 w 99"/>
                <a:gd name="T5" fmla="*/ 27 h 86"/>
                <a:gd name="T6" fmla="*/ 33 w 99"/>
                <a:gd name="T7" fmla="*/ 86 h 86"/>
                <a:gd name="T8" fmla="*/ 99 w 99"/>
                <a:gd name="T9" fmla="*/ 4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86">
                  <a:moveTo>
                    <a:pt x="99" y="41"/>
                  </a:moveTo>
                  <a:cubicBezTo>
                    <a:pt x="79" y="0"/>
                    <a:pt x="79" y="0"/>
                    <a:pt x="79" y="0"/>
                  </a:cubicBezTo>
                  <a:cubicBezTo>
                    <a:pt x="58" y="7"/>
                    <a:pt x="27" y="18"/>
                    <a:pt x="0" y="27"/>
                  </a:cubicBezTo>
                  <a:cubicBezTo>
                    <a:pt x="33" y="86"/>
                    <a:pt x="33" y="86"/>
                    <a:pt x="33" y="86"/>
                  </a:cubicBezTo>
                  <a:lnTo>
                    <a:pt x="99" y="41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" name="Freeform 977"/>
            <p:cNvSpPr/>
            <p:nvPr/>
          </p:nvSpPr>
          <p:spPr bwMode="auto">
            <a:xfrm>
              <a:off x="4164512" y="4572412"/>
              <a:ext cx="205288" cy="258511"/>
            </a:xfrm>
            <a:custGeom>
              <a:avLst/>
              <a:gdLst>
                <a:gd name="T0" fmla="*/ 57 w 57"/>
                <a:gd name="T1" fmla="*/ 34 h 72"/>
                <a:gd name="T2" fmla="*/ 33 w 57"/>
                <a:gd name="T3" fmla="*/ 0 h 72"/>
                <a:gd name="T4" fmla="*/ 0 w 57"/>
                <a:gd name="T5" fmla="*/ 71 h 72"/>
                <a:gd name="T6" fmla="*/ 1 w 57"/>
                <a:gd name="T7" fmla="*/ 72 h 72"/>
                <a:gd name="T8" fmla="*/ 57 w 57"/>
                <a:gd name="T9" fmla="*/ 3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2">
                  <a:moveTo>
                    <a:pt x="57" y="34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22" y="23"/>
                    <a:pt x="10" y="48"/>
                    <a:pt x="0" y="71"/>
                  </a:cubicBezTo>
                  <a:cubicBezTo>
                    <a:pt x="1" y="72"/>
                    <a:pt x="1" y="72"/>
                    <a:pt x="1" y="72"/>
                  </a:cubicBezTo>
                  <a:lnTo>
                    <a:pt x="57" y="34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" name="Freeform 978"/>
            <p:cNvSpPr/>
            <p:nvPr/>
          </p:nvSpPr>
          <p:spPr bwMode="auto">
            <a:xfrm>
              <a:off x="4121933" y="5051418"/>
              <a:ext cx="305652" cy="334544"/>
            </a:xfrm>
            <a:custGeom>
              <a:avLst/>
              <a:gdLst>
                <a:gd name="T0" fmla="*/ 48 w 85"/>
                <a:gd name="T1" fmla="*/ 0 h 93"/>
                <a:gd name="T2" fmla="*/ 0 w 85"/>
                <a:gd name="T3" fmla="*/ 32 h 93"/>
                <a:gd name="T4" fmla="*/ 45 w 85"/>
                <a:gd name="T5" fmla="*/ 93 h 93"/>
                <a:gd name="T6" fmla="*/ 85 w 85"/>
                <a:gd name="T7" fmla="*/ 65 h 93"/>
                <a:gd name="T8" fmla="*/ 48 w 85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93">
                  <a:moveTo>
                    <a:pt x="48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14" y="51"/>
                    <a:pt x="32" y="76"/>
                    <a:pt x="45" y="93"/>
                  </a:cubicBezTo>
                  <a:cubicBezTo>
                    <a:pt x="85" y="65"/>
                    <a:pt x="85" y="65"/>
                    <a:pt x="85" y="65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" name="Freeform 979"/>
            <p:cNvSpPr/>
            <p:nvPr/>
          </p:nvSpPr>
          <p:spPr bwMode="auto">
            <a:xfrm>
              <a:off x="4045901" y="4830923"/>
              <a:ext cx="247867" cy="334544"/>
            </a:xfrm>
            <a:custGeom>
              <a:avLst/>
              <a:gdLst>
                <a:gd name="T0" fmla="*/ 34 w 69"/>
                <a:gd name="T1" fmla="*/ 0 h 93"/>
                <a:gd name="T2" fmla="*/ 31 w 69"/>
                <a:gd name="T3" fmla="*/ 2 h 93"/>
                <a:gd name="T4" fmla="*/ 0 w 69"/>
                <a:gd name="T5" fmla="*/ 66 h 93"/>
                <a:gd name="T6" fmla="*/ 21 w 69"/>
                <a:gd name="T7" fmla="*/ 93 h 93"/>
                <a:gd name="T8" fmla="*/ 69 w 69"/>
                <a:gd name="T9" fmla="*/ 61 h 93"/>
                <a:gd name="T10" fmla="*/ 34 w 69"/>
                <a:gd name="T1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93">
                  <a:moveTo>
                    <a:pt x="34" y="0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14" y="38"/>
                    <a:pt x="0" y="66"/>
                    <a:pt x="0" y="66"/>
                  </a:cubicBezTo>
                  <a:cubicBezTo>
                    <a:pt x="0" y="66"/>
                    <a:pt x="9" y="78"/>
                    <a:pt x="21" y="93"/>
                  </a:cubicBezTo>
                  <a:cubicBezTo>
                    <a:pt x="69" y="61"/>
                    <a:pt x="69" y="61"/>
                    <a:pt x="69" y="61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" name="Freeform 980"/>
            <p:cNvSpPr/>
            <p:nvPr/>
          </p:nvSpPr>
          <p:spPr bwMode="auto">
            <a:xfrm>
              <a:off x="4156908" y="4827882"/>
              <a:ext cx="10645" cy="10645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3 w 3"/>
                <a:gd name="T5" fmla="*/ 1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" name="Freeform 981"/>
            <p:cNvSpPr/>
            <p:nvPr/>
          </p:nvSpPr>
          <p:spPr bwMode="auto">
            <a:xfrm>
              <a:off x="4064148" y="5083352"/>
              <a:ext cx="266115" cy="495734"/>
            </a:xfrm>
            <a:custGeom>
              <a:avLst/>
              <a:gdLst>
                <a:gd name="T0" fmla="*/ 0 w 74"/>
                <a:gd name="T1" fmla="*/ 0 h 138"/>
                <a:gd name="T2" fmla="*/ 2 w 74"/>
                <a:gd name="T3" fmla="*/ 37 h 138"/>
                <a:gd name="T4" fmla="*/ 70 w 74"/>
                <a:gd name="T5" fmla="*/ 138 h 138"/>
                <a:gd name="T6" fmla="*/ 74 w 74"/>
                <a:gd name="T7" fmla="*/ 101 h 138"/>
                <a:gd name="T8" fmla="*/ 0 w 74"/>
                <a:gd name="T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38">
                  <a:moveTo>
                    <a:pt x="0" y="0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4" y="101"/>
                    <a:pt x="15" y="25"/>
                    <a:pt x="0" y="0"/>
                  </a:cubicBez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" name="Freeform 982"/>
            <p:cNvSpPr/>
            <p:nvPr/>
          </p:nvSpPr>
          <p:spPr bwMode="auto">
            <a:xfrm>
              <a:off x="4315057" y="5446789"/>
              <a:ext cx="555039" cy="182479"/>
            </a:xfrm>
            <a:custGeom>
              <a:avLst/>
              <a:gdLst>
                <a:gd name="T0" fmla="*/ 4 w 154"/>
                <a:gd name="T1" fmla="*/ 0 h 51"/>
                <a:gd name="T2" fmla="*/ 0 w 154"/>
                <a:gd name="T3" fmla="*/ 37 h 51"/>
                <a:gd name="T4" fmla="*/ 151 w 154"/>
                <a:gd name="T5" fmla="*/ 51 h 51"/>
                <a:gd name="T6" fmla="*/ 154 w 154"/>
                <a:gd name="T7" fmla="*/ 12 h 51"/>
                <a:gd name="T8" fmla="*/ 4 w 154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51">
                  <a:moveTo>
                    <a:pt x="4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4" y="12"/>
                    <a:pt x="12" y="9"/>
                    <a:pt x="4" y="0"/>
                  </a:cubicBez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" name="Freeform 983"/>
            <p:cNvSpPr/>
            <p:nvPr/>
          </p:nvSpPr>
          <p:spPr bwMode="auto">
            <a:xfrm>
              <a:off x="4854889" y="5004278"/>
              <a:ext cx="597618" cy="618907"/>
            </a:xfrm>
            <a:custGeom>
              <a:avLst/>
              <a:gdLst>
                <a:gd name="T0" fmla="*/ 393 w 393"/>
                <a:gd name="T1" fmla="*/ 0 h 407"/>
                <a:gd name="T2" fmla="*/ 10 w 393"/>
                <a:gd name="T3" fmla="*/ 319 h 407"/>
                <a:gd name="T4" fmla="*/ 0 w 393"/>
                <a:gd name="T5" fmla="*/ 407 h 407"/>
                <a:gd name="T6" fmla="*/ 355 w 393"/>
                <a:gd name="T7" fmla="*/ 135 h 407"/>
                <a:gd name="T8" fmla="*/ 393 w 393"/>
                <a:gd name="T9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3" h="407">
                  <a:moveTo>
                    <a:pt x="393" y="0"/>
                  </a:moveTo>
                  <a:lnTo>
                    <a:pt x="10" y="319"/>
                  </a:lnTo>
                  <a:lnTo>
                    <a:pt x="0" y="407"/>
                  </a:lnTo>
                  <a:lnTo>
                    <a:pt x="355" y="135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" name="Freeform 984"/>
            <p:cNvSpPr/>
            <p:nvPr/>
          </p:nvSpPr>
          <p:spPr bwMode="auto">
            <a:xfrm>
              <a:off x="4596378" y="2546899"/>
              <a:ext cx="424263" cy="355833"/>
            </a:xfrm>
            <a:custGeom>
              <a:avLst/>
              <a:gdLst>
                <a:gd name="T0" fmla="*/ 97 w 118"/>
                <a:gd name="T1" fmla="*/ 0 h 99"/>
                <a:gd name="T2" fmla="*/ 0 w 118"/>
                <a:gd name="T3" fmla="*/ 13 h 99"/>
                <a:gd name="T4" fmla="*/ 17 w 118"/>
                <a:gd name="T5" fmla="*/ 99 h 99"/>
                <a:gd name="T6" fmla="*/ 118 w 118"/>
                <a:gd name="T7" fmla="*/ 89 h 99"/>
                <a:gd name="T8" fmla="*/ 97 w 118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99">
                  <a:moveTo>
                    <a:pt x="97" y="0"/>
                  </a:moveTo>
                  <a:cubicBezTo>
                    <a:pt x="66" y="4"/>
                    <a:pt x="33" y="8"/>
                    <a:pt x="0" y="13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51" y="95"/>
                    <a:pt x="85" y="92"/>
                    <a:pt x="118" y="89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" name="Freeform 985"/>
            <p:cNvSpPr/>
            <p:nvPr/>
          </p:nvSpPr>
          <p:spPr bwMode="auto">
            <a:xfrm>
              <a:off x="5020641" y="2841906"/>
              <a:ext cx="402974" cy="406015"/>
            </a:xfrm>
            <a:custGeom>
              <a:avLst/>
              <a:gdLst>
                <a:gd name="T0" fmla="*/ 0 w 112"/>
                <a:gd name="T1" fmla="*/ 7 h 113"/>
                <a:gd name="T2" fmla="*/ 26 w 112"/>
                <a:gd name="T3" fmla="*/ 113 h 113"/>
                <a:gd name="T4" fmla="*/ 112 w 112"/>
                <a:gd name="T5" fmla="*/ 105 h 113"/>
                <a:gd name="T6" fmla="*/ 85 w 112"/>
                <a:gd name="T7" fmla="*/ 0 h 113"/>
                <a:gd name="T8" fmla="*/ 0 w 112"/>
                <a:gd name="T9" fmla="*/ 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113">
                  <a:moveTo>
                    <a:pt x="0" y="7"/>
                  </a:moveTo>
                  <a:cubicBezTo>
                    <a:pt x="26" y="113"/>
                    <a:pt x="26" y="113"/>
                    <a:pt x="26" y="113"/>
                  </a:cubicBezTo>
                  <a:cubicBezTo>
                    <a:pt x="54" y="111"/>
                    <a:pt x="83" y="108"/>
                    <a:pt x="112" y="105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57" y="2"/>
                    <a:pt x="29" y="4"/>
                    <a:pt x="0" y="7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" name="Freeform 986"/>
            <p:cNvSpPr/>
            <p:nvPr/>
          </p:nvSpPr>
          <p:spPr bwMode="auto">
            <a:xfrm>
              <a:off x="5146855" y="2151528"/>
              <a:ext cx="389288" cy="360395"/>
            </a:xfrm>
            <a:custGeom>
              <a:avLst/>
              <a:gdLst>
                <a:gd name="T0" fmla="*/ 108 w 108"/>
                <a:gd name="T1" fmla="*/ 92 h 100"/>
                <a:gd name="T2" fmla="*/ 100 w 108"/>
                <a:gd name="T3" fmla="*/ 56 h 100"/>
                <a:gd name="T4" fmla="*/ 0 w 108"/>
                <a:gd name="T5" fmla="*/ 0 h 100"/>
                <a:gd name="T6" fmla="*/ 26 w 108"/>
                <a:gd name="T7" fmla="*/ 100 h 100"/>
                <a:gd name="T8" fmla="*/ 108 w 108"/>
                <a:gd name="T9" fmla="*/ 9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00">
                  <a:moveTo>
                    <a:pt x="108" y="92"/>
                  </a:moveTo>
                  <a:cubicBezTo>
                    <a:pt x="100" y="56"/>
                    <a:pt x="100" y="56"/>
                    <a:pt x="100" y="56"/>
                  </a:cubicBezTo>
                  <a:cubicBezTo>
                    <a:pt x="71" y="34"/>
                    <a:pt x="38" y="16"/>
                    <a:pt x="0" y="0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56" y="97"/>
                    <a:pt x="84" y="94"/>
                    <a:pt x="108" y="92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" name="Freeform 987"/>
            <p:cNvSpPr/>
            <p:nvPr/>
          </p:nvSpPr>
          <p:spPr bwMode="auto">
            <a:xfrm>
              <a:off x="3922727" y="2641180"/>
              <a:ext cx="389288" cy="337585"/>
            </a:xfrm>
            <a:custGeom>
              <a:avLst/>
              <a:gdLst>
                <a:gd name="T0" fmla="*/ 0 w 108"/>
                <a:gd name="T1" fmla="*/ 14 h 94"/>
                <a:gd name="T2" fmla="*/ 20 w 108"/>
                <a:gd name="T3" fmla="*/ 94 h 94"/>
                <a:gd name="T4" fmla="*/ 108 w 108"/>
                <a:gd name="T5" fmla="*/ 83 h 94"/>
                <a:gd name="T6" fmla="*/ 92 w 108"/>
                <a:gd name="T7" fmla="*/ 0 h 94"/>
                <a:gd name="T8" fmla="*/ 0 w 108"/>
                <a:gd name="T9" fmla="*/ 1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94">
                  <a:moveTo>
                    <a:pt x="0" y="14"/>
                  </a:moveTo>
                  <a:cubicBezTo>
                    <a:pt x="20" y="94"/>
                    <a:pt x="20" y="94"/>
                    <a:pt x="20" y="94"/>
                  </a:cubicBezTo>
                  <a:cubicBezTo>
                    <a:pt x="48" y="91"/>
                    <a:pt x="78" y="87"/>
                    <a:pt x="108" y="83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60" y="5"/>
                    <a:pt x="29" y="10"/>
                    <a:pt x="0" y="14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" name="Freeform 988"/>
            <p:cNvSpPr/>
            <p:nvPr/>
          </p:nvSpPr>
          <p:spPr bwMode="auto">
            <a:xfrm>
              <a:off x="4657204" y="2867757"/>
              <a:ext cx="457717" cy="421222"/>
            </a:xfrm>
            <a:custGeom>
              <a:avLst/>
              <a:gdLst>
                <a:gd name="T0" fmla="*/ 0 w 127"/>
                <a:gd name="T1" fmla="*/ 10 h 117"/>
                <a:gd name="T2" fmla="*/ 21 w 127"/>
                <a:gd name="T3" fmla="*/ 117 h 117"/>
                <a:gd name="T4" fmla="*/ 127 w 127"/>
                <a:gd name="T5" fmla="*/ 106 h 117"/>
                <a:gd name="T6" fmla="*/ 101 w 127"/>
                <a:gd name="T7" fmla="*/ 0 h 117"/>
                <a:gd name="T8" fmla="*/ 0 w 127"/>
                <a:gd name="T9" fmla="*/ 1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17">
                  <a:moveTo>
                    <a:pt x="0" y="10"/>
                  </a:moveTo>
                  <a:cubicBezTo>
                    <a:pt x="21" y="117"/>
                    <a:pt x="21" y="117"/>
                    <a:pt x="21" y="117"/>
                  </a:cubicBezTo>
                  <a:cubicBezTo>
                    <a:pt x="55" y="114"/>
                    <a:pt x="91" y="110"/>
                    <a:pt x="127" y="106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68" y="3"/>
                    <a:pt x="34" y="6"/>
                    <a:pt x="0" y="1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" name="Freeform 989"/>
            <p:cNvSpPr/>
            <p:nvPr/>
          </p:nvSpPr>
          <p:spPr bwMode="auto">
            <a:xfrm>
              <a:off x="5536143" y="2475428"/>
              <a:ext cx="323900" cy="352792"/>
            </a:xfrm>
            <a:custGeom>
              <a:avLst/>
              <a:gdLst>
                <a:gd name="T0" fmla="*/ 21 w 90"/>
                <a:gd name="T1" fmla="*/ 98 h 98"/>
                <a:gd name="T2" fmla="*/ 90 w 90"/>
                <a:gd name="T3" fmla="*/ 97 h 98"/>
                <a:gd name="T4" fmla="*/ 84 w 90"/>
                <a:gd name="T5" fmla="*/ 60 h 98"/>
                <a:gd name="T6" fmla="*/ 83 w 90"/>
                <a:gd name="T7" fmla="*/ 59 h 98"/>
                <a:gd name="T8" fmla="*/ 33 w 90"/>
                <a:gd name="T9" fmla="*/ 0 h 98"/>
                <a:gd name="T10" fmla="*/ 0 w 90"/>
                <a:gd name="T11" fmla="*/ 2 h 98"/>
                <a:gd name="T12" fmla="*/ 21 w 90"/>
                <a:gd name="T1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98">
                  <a:moveTo>
                    <a:pt x="21" y="98"/>
                  </a:moveTo>
                  <a:cubicBezTo>
                    <a:pt x="45" y="97"/>
                    <a:pt x="69" y="97"/>
                    <a:pt x="90" y="97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3" y="60"/>
                    <a:pt x="83" y="59"/>
                    <a:pt x="83" y="59"/>
                  </a:cubicBezTo>
                  <a:cubicBezTo>
                    <a:pt x="68" y="38"/>
                    <a:pt x="52" y="18"/>
                    <a:pt x="33" y="0"/>
                  </a:cubicBezTo>
                  <a:cubicBezTo>
                    <a:pt x="23" y="0"/>
                    <a:pt x="12" y="1"/>
                    <a:pt x="0" y="2"/>
                  </a:cubicBezTo>
                  <a:lnTo>
                    <a:pt x="21" y="98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" name="Freeform 990"/>
            <p:cNvSpPr/>
            <p:nvPr/>
          </p:nvSpPr>
          <p:spPr bwMode="auto">
            <a:xfrm>
              <a:off x="5507250" y="2352255"/>
              <a:ext cx="147504" cy="130776"/>
            </a:xfrm>
            <a:custGeom>
              <a:avLst/>
              <a:gdLst>
                <a:gd name="T0" fmla="*/ 41 w 41"/>
                <a:gd name="T1" fmla="*/ 34 h 36"/>
                <a:gd name="T2" fmla="*/ 0 w 41"/>
                <a:gd name="T3" fmla="*/ 0 h 36"/>
                <a:gd name="T4" fmla="*/ 8 w 41"/>
                <a:gd name="T5" fmla="*/ 36 h 36"/>
                <a:gd name="T6" fmla="*/ 41 w 41"/>
                <a:gd name="T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6">
                  <a:moveTo>
                    <a:pt x="41" y="34"/>
                  </a:moveTo>
                  <a:cubicBezTo>
                    <a:pt x="28" y="22"/>
                    <a:pt x="15" y="11"/>
                    <a:pt x="0" y="0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20" y="35"/>
                    <a:pt x="31" y="34"/>
                    <a:pt x="41" y="34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" name="Freeform 991"/>
            <p:cNvSpPr/>
            <p:nvPr/>
          </p:nvSpPr>
          <p:spPr bwMode="auto">
            <a:xfrm>
              <a:off x="5326292" y="2828220"/>
              <a:ext cx="363437" cy="392329"/>
            </a:xfrm>
            <a:custGeom>
              <a:avLst/>
              <a:gdLst>
                <a:gd name="T0" fmla="*/ 0 w 101"/>
                <a:gd name="T1" fmla="*/ 4 h 109"/>
                <a:gd name="T2" fmla="*/ 27 w 101"/>
                <a:gd name="T3" fmla="*/ 109 h 109"/>
                <a:gd name="T4" fmla="*/ 101 w 101"/>
                <a:gd name="T5" fmla="*/ 103 h 109"/>
                <a:gd name="T6" fmla="*/ 79 w 101"/>
                <a:gd name="T7" fmla="*/ 0 h 109"/>
                <a:gd name="T8" fmla="*/ 0 w 101"/>
                <a:gd name="T9" fmla="*/ 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09">
                  <a:moveTo>
                    <a:pt x="0" y="4"/>
                  </a:moveTo>
                  <a:cubicBezTo>
                    <a:pt x="27" y="109"/>
                    <a:pt x="27" y="109"/>
                    <a:pt x="27" y="109"/>
                  </a:cubicBezTo>
                  <a:cubicBezTo>
                    <a:pt x="52" y="107"/>
                    <a:pt x="77" y="105"/>
                    <a:pt x="101" y="10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54" y="1"/>
                    <a:pt x="27" y="2"/>
                    <a:pt x="0" y="4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" name="Freeform 992"/>
            <p:cNvSpPr/>
            <p:nvPr/>
          </p:nvSpPr>
          <p:spPr bwMode="auto">
            <a:xfrm>
              <a:off x="5610655" y="2823658"/>
              <a:ext cx="313255" cy="374081"/>
            </a:xfrm>
            <a:custGeom>
              <a:avLst/>
              <a:gdLst>
                <a:gd name="T0" fmla="*/ 0 w 87"/>
                <a:gd name="T1" fmla="*/ 1 h 104"/>
                <a:gd name="T2" fmla="*/ 22 w 87"/>
                <a:gd name="T3" fmla="*/ 104 h 104"/>
                <a:gd name="T4" fmla="*/ 87 w 87"/>
                <a:gd name="T5" fmla="*/ 99 h 104"/>
                <a:gd name="T6" fmla="*/ 69 w 87"/>
                <a:gd name="T7" fmla="*/ 0 h 104"/>
                <a:gd name="T8" fmla="*/ 0 w 87"/>
                <a:gd name="T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104">
                  <a:moveTo>
                    <a:pt x="0" y="1"/>
                  </a:moveTo>
                  <a:cubicBezTo>
                    <a:pt x="22" y="104"/>
                    <a:pt x="22" y="104"/>
                    <a:pt x="22" y="104"/>
                  </a:cubicBezTo>
                  <a:cubicBezTo>
                    <a:pt x="45" y="102"/>
                    <a:pt x="67" y="100"/>
                    <a:pt x="87" y="99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48" y="0"/>
                    <a:pt x="24" y="0"/>
                    <a:pt x="0" y="1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" name="Freeform 993"/>
            <p:cNvSpPr/>
            <p:nvPr/>
          </p:nvSpPr>
          <p:spPr bwMode="auto">
            <a:xfrm>
              <a:off x="4254230" y="2594039"/>
              <a:ext cx="402974" cy="345189"/>
            </a:xfrm>
            <a:custGeom>
              <a:avLst/>
              <a:gdLst>
                <a:gd name="T0" fmla="*/ 0 w 112"/>
                <a:gd name="T1" fmla="*/ 13 h 96"/>
                <a:gd name="T2" fmla="*/ 16 w 112"/>
                <a:gd name="T3" fmla="*/ 96 h 96"/>
                <a:gd name="T4" fmla="*/ 112 w 112"/>
                <a:gd name="T5" fmla="*/ 86 h 96"/>
                <a:gd name="T6" fmla="*/ 95 w 112"/>
                <a:gd name="T7" fmla="*/ 0 h 96"/>
                <a:gd name="T8" fmla="*/ 0 w 112"/>
                <a:gd name="T9" fmla="*/ 1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96">
                  <a:moveTo>
                    <a:pt x="0" y="13"/>
                  </a:moveTo>
                  <a:cubicBezTo>
                    <a:pt x="16" y="96"/>
                    <a:pt x="16" y="96"/>
                    <a:pt x="16" y="96"/>
                  </a:cubicBezTo>
                  <a:cubicBezTo>
                    <a:pt x="48" y="93"/>
                    <a:pt x="80" y="89"/>
                    <a:pt x="112" y="86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63" y="4"/>
                    <a:pt x="31" y="9"/>
                    <a:pt x="0" y="13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" name="Freeform 994"/>
            <p:cNvSpPr/>
            <p:nvPr/>
          </p:nvSpPr>
          <p:spPr bwMode="auto">
            <a:xfrm>
              <a:off x="4946129" y="2511924"/>
              <a:ext cx="380164" cy="355833"/>
            </a:xfrm>
            <a:custGeom>
              <a:avLst/>
              <a:gdLst>
                <a:gd name="T0" fmla="*/ 106 w 106"/>
                <a:gd name="T1" fmla="*/ 92 h 99"/>
                <a:gd name="T2" fmla="*/ 82 w 106"/>
                <a:gd name="T3" fmla="*/ 0 h 99"/>
                <a:gd name="T4" fmla="*/ 0 w 106"/>
                <a:gd name="T5" fmla="*/ 10 h 99"/>
                <a:gd name="T6" fmla="*/ 21 w 106"/>
                <a:gd name="T7" fmla="*/ 99 h 99"/>
                <a:gd name="T8" fmla="*/ 106 w 106"/>
                <a:gd name="T9" fmla="*/ 9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99">
                  <a:moveTo>
                    <a:pt x="106" y="92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56" y="3"/>
                    <a:pt x="29" y="6"/>
                    <a:pt x="0" y="10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50" y="96"/>
                    <a:pt x="78" y="94"/>
                    <a:pt x="106" y="92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" name="Freeform 995"/>
            <p:cNvSpPr/>
            <p:nvPr/>
          </p:nvSpPr>
          <p:spPr bwMode="auto">
            <a:xfrm>
              <a:off x="5241136" y="2483031"/>
              <a:ext cx="369519" cy="358875"/>
            </a:xfrm>
            <a:custGeom>
              <a:avLst/>
              <a:gdLst>
                <a:gd name="T0" fmla="*/ 103 w 103"/>
                <a:gd name="T1" fmla="*/ 96 h 100"/>
                <a:gd name="T2" fmla="*/ 82 w 103"/>
                <a:gd name="T3" fmla="*/ 0 h 100"/>
                <a:gd name="T4" fmla="*/ 0 w 103"/>
                <a:gd name="T5" fmla="*/ 8 h 100"/>
                <a:gd name="T6" fmla="*/ 24 w 103"/>
                <a:gd name="T7" fmla="*/ 100 h 100"/>
                <a:gd name="T8" fmla="*/ 103 w 103"/>
                <a:gd name="T9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0">
                  <a:moveTo>
                    <a:pt x="103" y="96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58" y="2"/>
                    <a:pt x="30" y="5"/>
                    <a:pt x="0" y="8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51" y="98"/>
                    <a:pt x="78" y="97"/>
                    <a:pt x="103" y="96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" name="Freeform 996"/>
            <p:cNvSpPr/>
            <p:nvPr/>
          </p:nvSpPr>
          <p:spPr bwMode="auto">
            <a:xfrm>
              <a:off x="3355523" y="2420684"/>
              <a:ext cx="287404" cy="352792"/>
            </a:xfrm>
            <a:custGeom>
              <a:avLst/>
              <a:gdLst>
                <a:gd name="T0" fmla="*/ 0 w 80"/>
                <a:gd name="T1" fmla="*/ 14 h 98"/>
                <a:gd name="T2" fmla="*/ 13 w 80"/>
                <a:gd name="T3" fmla="*/ 98 h 98"/>
                <a:gd name="T4" fmla="*/ 80 w 80"/>
                <a:gd name="T5" fmla="*/ 87 h 98"/>
                <a:gd name="T6" fmla="*/ 63 w 80"/>
                <a:gd name="T7" fmla="*/ 0 h 98"/>
                <a:gd name="T8" fmla="*/ 0 w 80"/>
                <a:gd name="T9" fmla="*/ 1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98">
                  <a:moveTo>
                    <a:pt x="0" y="14"/>
                  </a:moveTo>
                  <a:cubicBezTo>
                    <a:pt x="13" y="98"/>
                    <a:pt x="13" y="98"/>
                    <a:pt x="13" y="98"/>
                  </a:cubicBezTo>
                  <a:cubicBezTo>
                    <a:pt x="33" y="95"/>
                    <a:pt x="55" y="91"/>
                    <a:pt x="80" y="87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39" y="5"/>
                    <a:pt x="18" y="10"/>
                    <a:pt x="0" y="14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" name="Freeform 997"/>
            <p:cNvSpPr/>
            <p:nvPr/>
          </p:nvSpPr>
          <p:spPr bwMode="auto">
            <a:xfrm>
              <a:off x="3642927" y="2691361"/>
              <a:ext cx="352792" cy="326941"/>
            </a:xfrm>
            <a:custGeom>
              <a:avLst/>
              <a:gdLst>
                <a:gd name="T0" fmla="*/ 0 w 98"/>
                <a:gd name="T1" fmla="*/ 12 h 91"/>
                <a:gd name="T2" fmla="*/ 15 w 98"/>
                <a:gd name="T3" fmla="*/ 91 h 91"/>
                <a:gd name="T4" fmla="*/ 98 w 98"/>
                <a:gd name="T5" fmla="*/ 80 h 91"/>
                <a:gd name="T6" fmla="*/ 78 w 98"/>
                <a:gd name="T7" fmla="*/ 0 h 91"/>
                <a:gd name="T8" fmla="*/ 0 w 98"/>
                <a:gd name="T9" fmla="*/ 1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91">
                  <a:moveTo>
                    <a:pt x="0" y="12"/>
                  </a:moveTo>
                  <a:cubicBezTo>
                    <a:pt x="15" y="91"/>
                    <a:pt x="15" y="91"/>
                    <a:pt x="15" y="91"/>
                  </a:cubicBezTo>
                  <a:cubicBezTo>
                    <a:pt x="40" y="88"/>
                    <a:pt x="68" y="84"/>
                    <a:pt x="98" y="8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50" y="4"/>
                    <a:pt x="24" y="8"/>
                    <a:pt x="0" y="12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" name="Freeform 998"/>
            <p:cNvSpPr/>
            <p:nvPr/>
          </p:nvSpPr>
          <p:spPr bwMode="auto">
            <a:xfrm>
              <a:off x="5837233" y="2691361"/>
              <a:ext cx="79074" cy="132297"/>
            </a:xfrm>
            <a:custGeom>
              <a:avLst/>
              <a:gdLst>
                <a:gd name="T0" fmla="*/ 22 w 22"/>
                <a:gd name="T1" fmla="*/ 37 h 37"/>
                <a:gd name="T2" fmla="*/ 0 w 22"/>
                <a:gd name="T3" fmla="*/ 0 h 37"/>
                <a:gd name="T4" fmla="*/ 6 w 22"/>
                <a:gd name="T5" fmla="*/ 37 h 37"/>
                <a:gd name="T6" fmla="*/ 22 w 22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7">
                  <a:moveTo>
                    <a:pt x="22" y="37"/>
                  </a:moveTo>
                  <a:cubicBezTo>
                    <a:pt x="15" y="25"/>
                    <a:pt x="8" y="12"/>
                    <a:pt x="0" y="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2" y="37"/>
                    <a:pt x="17" y="37"/>
                    <a:pt x="22" y="37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" name="Freeform 999"/>
            <p:cNvSpPr/>
            <p:nvPr/>
          </p:nvSpPr>
          <p:spPr bwMode="auto">
            <a:xfrm>
              <a:off x="4520345" y="2162173"/>
              <a:ext cx="425784" cy="431866"/>
            </a:xfrm>
            <a:custGeom>
              <a:avLst/>
              <a:gdLst>
                <a:gd name="T0" fmla="*/ 118 w 118"/>
                <a:gd name="T1" fmla="*/ 107 h 120"/>
                <a:gd name="T2" fmla="*/ 93 w 118"/>
                <a:gd name="T3" fmla="*/ 0 h 120"/>
                <a:gd name="T4" fmla="*/ 0 w 118"/>
                <a:gd name="T5" fmla="*/ 17 h 120"/>
                <a:gd name="T6" fmla="*/ 21 w 118"/>
                <a:gd name="T7" fmla="*/ 120 h 120"/>
                <a:gd name="T8" fmla="*/ 118 w 118"/>
                <a:gd name="T9" fmla="*/ 10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120">
                  <a:moveTo>
                    <a:pt x="118" y="107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63" y="5"/>
                    <a:pt x="32" y="11"/>
                    <a:pt x="0" y="17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54" y="115"/>
                    <a:pt x="87" y="111"/>
                    <a:pt x="118" y="107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" name="Freeform 1000"/>
            <p:cNvSpPr/>
            <p:nvPr/>
          </p:nvSpPr>
          <p:spPr bwMode="auto">
            <a:xfrm>
              <a:off x="3840612" y="2288387"/>
              <a:ext cx="413618" cy="402974"/>
            </a:xfrm>
            <a:custGeom>
              <a:avLst/>
              <a:gdLst>
                <a:gd name="T0" fmla="*/ 115 w 115"/>
                <a:gd name="T1" fmla="*/ 98 h 112"/>
                <a:gd name="T2" fmla="*/ 96 w 115"/>
                <a:gd name="T3" fmla="*/ 0 h 112"/>
                <a:gd name="T4" fmla="*/ 0 w 115"/>
                <a:gd name="T5" fmla="*/ 21 h 112"/>
                <a:gd name="T6" fmla="*/ 23 w 115"/>
                <a:gd name="T7" fmla="*/ 112 h 112"/>
                <a:gd name="T8" fmla="*/ 115 w 115"/>
                <a:gd name="T9" fmla="*/ 9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12">
                  <a:moveTo>
                    <a:pt x="115" y="98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63" y="7"/>
                    <a:pt x="30" y="14"/>
                    <a:pt x="0" y="21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52" y="108"/>
                    <a:pt x="83" y="103"/>
                    <a:pt x="115" y="98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" name="Freeform 1001"/>
            <p:cNvSpPr/>
            <p:nvPr/>
          </p:nvSpPr>
          <p:spPr bwMode="auto">
            <a:xfrm>
              <a:off x="3582101" y="2364420"/>
              <a:ext cx="340627" cy="369519"/>
            </a:xfrm>
            <a:custGeom>
              <a:avLst/>
              <a:gdLst>
                <a:gd name="T0" fmla="*/ 72 w 95"/>
                <a:gd name="T1" fmla="*/ 0 h 103"/>
                <a:gd name="T2" fmla="*/ 0 w 95"/>
                <a:gd name="T3" fmla="*/ 16 h 103"/>
                <a:gd name="T4" fmla="*/ 17 w 95"/>
                <a:gd name="T5" fmla="*/ 103 h 103"/>
                <a:gd name="T6" fmla="*/ 95 w 95"/>
                <a:gd name="T7" fmla="*/ 91 h 103"/>
                <a:gd name="T8" fmla="*/ 72 w 95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03">
                  <a:moveTo>
                    <a:pt x="72" y="0"/>
                  </a:moveTo>
                  <a:cubicBezTo>
                    <a:pt x="46" y="5"/>
                    <a:pt x="22" y="11"/>
                    <a:pt x="0" y="16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41" y="99"/>
                    <a:pt x="67" y="95"/>
                    <a:pt x="95" y="91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" name="Freeform 1002"/>
            <p:cNvSpPr/>
            <p:nvPr/>
          </p:nvSpPr>
          <p:spPr bwMode="auto">
            <a:xfrm>
              <a:off x="4185801" y="2222999"/>
              <a:ext cx="410577" cy="418180"/>
            </a:xfrm>
            <a:custGeom>
              <a:avLst/>
              <a:gdLst>
                <a:gd name="T0" fmla="*/ 114 w 114"/>
                <a:gd name="T1" fmla="*/ 103 h 116"/>
                <a:gd name="T2" fmla="*/ 93 w 114"/>
                <a:gd name="T3" fmla="*/ 0 h 116"/>
                <a:gd name="T4" fmla="*/ 0 w 114"/>
                <a:gd name="T5" fmla="*/ 18 h 116"/>
                <a:gd name="T6" fmla="*/ 19 w 114"/>
                <a:gd name="T7" fmla="*/ 116 h 116"/>
                <a:gd name="T8" fmla="*/ 114 w 114"/>
                <a:gd name="T9" fmla="*/ 10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16">
                  <a:moveTo>
                    <a:pt x="114" y="103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62" y="6"/>
                    <a:pt x="31" y="12"/>
                    <a:pt x="0" y="18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50" y="112"/>
                    <a:pt x="82" y="107"/>
                    <a:pt x="114" y="103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" name="Freeform 1003"/>
            <p:cNvSpPr/>
            <p:nvPr/>
          </p:nvSpPr>
          <p:spPr bwMode="auto">
            <a:xfrm>
              <a:off x="4733237" y="3247921"/>
              <a:ext cx="384726" cy="41058"/>
            </a:xfrm>
            <a:custGeom>
              <a:avLst/>
              <a:gdLst>
                <a:gd name="T0" fmla="*/ 0 w 107"/>
                <a:gd name="T1" fmla="*/ 11 h 11"/>
                <a:gd name="T2" fmla="*/ 0 w 107"/>
                <a:gd name="T3" fmla="*/ 11 h 11"/>
                <a:gd name="T4" fmla="*/ 107 w 107"/>
                <a:gd name="T5" fmla="*/ 8 h 11"/>
                <a:gd name="T6" fmla="*/ 106 w 107"/>
                <a:gd name="T7" fmla="*/ 0 h 11"/>
                <a:gd name="T8" fmla="*/ 0 w 10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1"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40" y="10"/>
                    <a:pt x="78" y="9"/>
                    <a:pt x="107" y="8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70" y="4"/>
                    <a:pt x="34" y="8"/>
                    <a:pt x="0" y="11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" name="Freeform 1004"/>
            <p:cNvSpPr/>
            <p:nvPr/>
          </p:nvSpPr>
          <p:spPr bwMode="auto">
            <a:xfrm>
              <a:off x="4312015" y="2902732"/>
              <a:ext cx="421222" cy="396891"/>
            </a:xfrm>
            <a:custGeom>
              <a:avLst/>
              <a:gdLst>
                <a:gd name="T0" fmla="*/ 96 w 117"/>
                <a:gd name="T1" fmla="*/ 0 h 110"/>
                <a:gd name="T2" fmla="*/ 0 w 117"/>
                <a:gd name="T3" fmla="*/ 10 h 110"/>
                <a:gd name="T4" fmla="*/ 20 w 117"/>
                <a:gd name="T5" fmla="*/ 110 h 110"/>
                <a:gd name="T6" fmla="*/ 115 w 117"/>
                <a:gd name="T7" fmla="*/ 107 h 110"/>
                <a:gd name="T8" fmla="*/ 117 w 117"/>
                <a:gd name="T9" fmla="*/ 107 h 110"/>
                <a:gd name="T10" fmla="*/ 96 w 117"/>
                <a:gd name="T1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10">
                  <a:moveTo>
                    <a:pt x="96" y="0"/>
                  </a:moveTo>
                  <a:cubicBezTo>
                    <a:pt x="64" y="3"/>
                    <a:pt x="32" y="7"/>
                    <a:pt x="0" y="10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50" y="109"/>
                    <a:pt x="83" y="108"/>
                    <a:pt x="115" y="107"/>
                  </a:cubicBezTo>
                  <a:cubicBezTo>
                    <a:pt x="116" y="107"/>
                    <a:pt x="117" y="107"/>
                    <a:pt x="117" y="1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" name="Freeform 1005"/>
            <p:cNvSpPr/>
            <p:nvPr/>
          </p:nvSpPr>
          <p:spPr bwMode="auto">
            <a:xfrm>
              <a:off x="4725634" y="3288979"/>
              <a:ext cx="7603" cy="0"/>
            </a:xfrm>
            <a:custGeom>
              <a:avLst/>
              <a:gdLst>
                <a:gd name="T0" fmla="*/ 0 w 2"/>
                <a:gd name="T1" fmla="*/ 2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" name="Freeform 1006"/>
            <p:cNvSpPr/>
            <p:nvPr/>
          </p:nvSpPr>
          <p:spPr bwMode="auto">
            <a:xfrm>
              <a:off x="3995719" y="2939228"/>
              <a:ext cx="387767" cy="371040"/>
            </a:xfrm>
            <a:custGeom>
              <a:avLst/>
              <a:gdLst>
                <a:gd name="T0" fmla="*/ 88 w 108"/>
                <a:gd name="T1" fmla="*/ 0 h 103"/>
                <a:gd name="T2" fmla="*/ 0 w 108"/>
                <a:gd name="T3" fmla="*/ 11 h 103"/>
                <a:gd name="T4" fmla="*/ 23 w 108"/>
                <a:gd name="T5" fmla="*/ 103 h 103"/>
                <a:gd name="T6" fmla="*/ 108 w 108"/>
                <a:gd name="T7" fmla="*/ 100 h 103"/>
                <a:gd name="T8" fmla="*/ 88 w 108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03">
                  <a:moveTo>
                    <a:pt x="88" y="0"/>
                  </a:moveTo>
                  <a:cubicBezTo>
                    <a:pt x="58" y="4"/>
                    <a:pt x="28" y="8"/>
                    <a:pt x="0" y="11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44" y="102"/>
                    <a:pt x="74" y="101"/>
                    <a:pt x="108" y="100"/>
                  </a:cubicBezTo>
                  <a:lnTo>
                    <a:pt x="88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" name="Freeform 1007"/>
            <p:cNvSpPr/>
            <p:nvPr/>
          </p:nvSpPr>
          <p:spPr bwMode="auto">
            <a:xfrm>
              <a:off x="3696150" y="2978765"/>
              <a:ext cx="381684" cy="334544"/>
            </a:xfrm>
            <a:custGeom>
              <a:avLst/>
              <a:gdLst>
                <a:gd name="T0" fmla="*/ 0 w 106"/>
                <a:gd name="T1" fmla="*/ 11 h 93"/>
                <a:gd name="T2" fmla="*/ 9 w 106"/>
                <a:gd name="T3" fmla="*/ 60 h 93"/>
                <a:gd name="T4" fmla="*/ 77 w 106"/>
                <a:gd name="T5" fmla="*/ 93 h 93"/>
                <a:gd name="T6" fmla="*/ 106 w 106"/>
                <a:gd name="T7" fmla="*/ 92 h 93"/>
                <a:gd name="T8" fmla="*/ 83 w 106"/>
                <a:gd name="T9" fmla="*/ 0 h 93"/>
                <a:gd name="T10" fmla="*/ 0 w 106"/>
                <a:gd name="T11" fmla="*/ 1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6" h="93">
                  <a:moveTo>
                    <a:pt x="0" y="11"/>
                  </a:moveTo>
                  <a:cubicBezTo>
                    <a:pt x="9" y="60"/>
                    <a:pt x="9" y="60"/>
                    <a:pt x="9" y="60"/>
                  </a:cubicBezTo>
                  <a:cubicBezTo>
                    <a:pt x="43" y="79"/>
                    <a:pt x="71" y="93"/>
                    <a:pt x="77" y="93"/>
                  </a:cubicBezTo>
                  <a:cubicBezTo>
                    <a:pt x="80" y="93"/>
                    <a:pt x="90" y="93"/>
                    <a:pt x="106" y="92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53" y="4"/>
                    <a:pt x="25" y="8"/>
                    <a:pt x="0" y="11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" name="Freeform 1008"/>
            <p:cNvSpPr/>
            <p:nvPr/>
          </p:nvSpPr>
          <p:spPr bwMode="auto">
            <a:xfrm>
              <a:off x="5114921" y="3220549"/>
              <a:ext cx="337585" cy="118611"/>
            </a:xfrm>
            <a:custGeom>
              <a:avLst/>
              <a:gdLst>
                <a:gd name="T0" fmla="*/ 0 w 94"/>
                <a:gd name="T1" fmla="*/ 8 h 33"/>
                <a:gd name="T2" fmla="*/ 1 w 94"/>
                <a:gd name="T3" fmla="*/ 16 h 33"/>
                <a:gd name="T4" fmla="*/ 56 w 94"/>
                <a:gd name="T5" fmla="*/ 14 h 33"/>
                <a:gd name="T6" fmla="*/ 94 w 94"/>
                <a:gd name="T7" fmla="*/ 33 h 33"/>
                <a:gd name="T8" fmla="*/ 86 w 94"/>
                <a:gd name="T9" fmla="*/ 0 h 33"/>
                <a:gd name="T10" fmla="*/ 0 w 94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33">
                  <a:moveTo>
                    <a:pt x="0" y="8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34" y="15"/>
                    <a:pt x="56" y="14"/>
                    <a:pt x="56" y="14"/>
                  </a:cubicBezTo>
                  <a:cubicBezTo>
                    <a:pt x="56" y="14"/>
                    <a:pt x="72" y="22"/>
                    <a:pt x="94" y="33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57" y="3"/>
                    <a:pt x="28" y="6"/>
                    <a:pt x="0" y="8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" name="Freeform 1010"/>
            <p:cNvSpPr/>
            <p:nvPr/>
          </p:nvSpPr>
          <p:spPr bwMode="auto">
            <a:xfrm>
              <a:off x="5689729" y="3181012"/>
              <a:ext cx="284363" cy="345189"/>
            </a:xfrm>
            <a:custGeom>
              <a:avLst/>
              <a:gdLst>
                <a:gd name="T0" fmla="*/ 0 w 79"/>
                <a:gd name="T1" fmla="*/ 5 h 96"/>
                <a:gd name="T2" fmla="*/ 17 w 79"/>
                <a:gd name="T3" fmla="*/ 84 h 96"/>
                <a:gd name="T4" fmla="*/ 43 w 79"/>
                <a:gd name="T5" fmla="*/ 96 h 96"/>
                <a:gd name="T6" fmla="*/ 79 w 79"/>
                <a:gd name="T7" fmla="*/ 76 h 96"/>
                <a:gd name="T8" fmla="*/ 65 w 79"/>
                <a:gd name="T9" fmla="*/ 0 h 96"/>
                <a:gd name="T10" fmla="*/ 0 w 79"/>
                <a:gd name="T11" fmla="*/ 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96">
                  <a:moveTo>
                    <a:pt x="0" y="5"/>
                  </a:moveTo>
                  <a:cubicBezTo>
                    <a:pt x="17" y="84"/>
                    <a:pt x="17" y="84"/>
                    <a:pt x="17" y="84"/>
                  </a:cubicBezTo>
                  <a:cubicBezTo>
                    <a:pt x="32" y="91"/>
                    <a:pt x="42" y="96"/>
                    <a:pt x="43" y="96"/>
                  </a:cubicBezTo>
                  <a:cubicBezTo>
                    <a:pt x="44" y="96"/>
                    <a:pt x="61" y="86"/>
                    <a:pt x="79" y="76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45" y="1"/>
                    <a:pt x="23" y="3"/>
                    <a:pt x="0" y="5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" name="Freeform 1011"/>
            <p:cNvSpPr/>
            <p:nvPr/>
          </p:nvSpPr>
          <p:spPr bwMode="auto">
            <a:xfrm>
              <a:off x="5923910" y="3168847"/>
              <a:ext cx="194644" cy="284363"/>
            </a:xfrm>
            <a:custGeom>
              <a:avLst/>
              <a:gdLst>
                <a:gd name="T0" fmla="*/ 14 w 54"/>
                <a:gd name="T1" fmla="*/ 79 h 79"/>
                <a:gd name="T2" fmla="*/ 54 w 54"/>
                <a:gd name="T3" fmla="*/ 56 h 79"/>
                <a:gd name="T4" fmla="*/ 39 w 54"/>
                <a:gd name="T5" fmla="*/ 0 h 79"/>
                <a:gd name="T6" fmla="*/ 0 w 54"/>
                <a:gd name="T7" fmla="*/ 3 h 79"/>
                <a:gd name="T8" fmla="*/ 14 w 54"/>
                <a:gd name="T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79">
                  <a:moveTo>
                    <a:pt x="14" y="79"/>
                  </a:moveTo>
                  <a:cubicBezTo>
                    <a:pt x="34" y="68"/>
                    <a:pt x="54" y="56"/>
                    <a:pt x="54" y="56"/>
                  </a:cubicBezTo>
                  <a:cubicBezTo>
                    <a:pt x="54" y="56"/>
                    <a:pt x="50" y="33"/>
                    <a:pt x="39" y="0"/>
                  </a:cubicBezTo>
                  <a:cubicBezTo>
                    <a:pt x="27" y="1"/>
                    <a:pt x="14" y="2"/>
                    <a:pt x="0" y="3"/>
                  </a:cubicBezTo>
                  <a:lnTo>
                    <a:pt x="14" y="79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" name="Freeform 1012"/>
            <p:cNvSpPr/>
            <p:nvPr/>
          </p:nvSpPr>
          <p:spPr bwMode="auto">
            <a:xfrm>
              <a:off x="5860042" y="2823658"/>
              <a:ext cx="203768" cy="357354"/>
            </a:xfrm>
            <a:custGeom>
              <a:avLst/>
              <a:gdLst>
                <a:gd name="T0" fmla="*/ 0 w 57"/>
                <a:gd name="T1" fmla="*/ 0 h 99"/>
                <a:gd name="T2" fmla="*/ 18 w 57"/>
                <a:gd name="T3" fmla="*/ 99 h 99"/>
                <a:gd name="T4" fmla="*/ 57 w 57"/>
                <a:gd name="T5" fmla="*/ 96 h 99"/>
                <a:gd name="T6" fmla="*/ 16 w 57"/>
                <a:gd name="T7" fmla="*/ 0 h 99"/>
                <a:gd name="T8" fmla="*/ 0 w 5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99">
                  <a:moveTo>
                    <a:pt x="0" y="0"/>
                  </a:moveTo>
                  <a:cubicBezTo>
                    <a:pt x="18" y="99"/>
                    <a:pt x="18" y="99"/>
                    <a:pt x="18" y="99"/>
                  </a:cubicBezTo>
                  <a:cubicBezTo>
                    <a:pt x="32" y="98"/>
                    <a:pt x="45" y="97"/>
                    <a:pt x="57" y="96"/>
                  </a:cubicBezTo>
                  <a:cubicBezTo>
                    <a:pt x="48" y="69"/>
                    <a:pt x="35" y="35"/>
                    <a:pt x="16" y="0"/>
                  </a:cubicBezTo>
                  <a:cubicBezTo>
                    <a:pt x="11" y="0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" name="Freeform 1013"/>
            <p:cNvSpPr/>
            <p:nvPr/>
          </p:nvSpPr>
          <p:spPr bwMode="auto">
            <a:xfrm>
              <a:off x="3469572" y="3018302"/>
              <a:ext cx="260032" cy="176396"/>
            </a:xfrm>
            <a:custGeom>
              <a:avLst/>
              <a:gdLst>
                <a:gd name="T0" fmla="*/ 0 w 72"/>
                <a:gd name="T1" fmla="*/ 9 h 49"/>
                <a:gd name="T2" fmla="*/ 72 w 72"/>
                <a:gd name="T3" fmla="*/ 49 h 49"/>
                <a:gd name="T4" fmla="*/ 63 w 72"/>
                <a:gd name="T5" fmla="*/ 0 h 49"/>
                <a:gd name="T6" fmla="*/ 0 w 72"/>
                <a:gd name="T7" fmla="*/ 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49">
                  <a:moveTo>
                    <a:pt x="0" y="9"/>
                  </a:moveTo>
                  <a:cubicBezTo>
                    <a:pt x="23" y="22"/>
                    <a:pt x="49" y="36"/>
                    <a:pt x="72" y="49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40" y="3"/>
                    <a:pt x="19" y="6"/>
                    <a:pt x="0" y="9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" name="Freeform 1014"/>
            <p:cNvSpPr/>
            <p:nvPr/>
          </p:nvSpPr>
          <p:spPr bwMode="auto">
            <a:xfrm>
              <a:off x="5423614" y="3197740"/>
              <a:ext cx="328462" cy="284363"/>
            </a:xfrm>
            <a:custGeom>
              <a:avLst/>
              <a:gdLst>
                <a:gd name="T0" fmla="*/ 0 w 91"/>
                <a:gd name="T1" fmla="*/ 6 h 79"/>
                <a:gd name="T2" fmla="*/ 8 w 91"/>
                <a:gd name="T3" fmla="*/ 39 h 79"/>
                <a:gd name="T4" fmla="*/ 91 w 91"/>
                <a:gd name="T5" fmla="*/ 79 h 79"/>
                <a:gd name="T6" fmla="*/ 74 w 91"/>
                <a:gd name="T7" fmla="*/ 0 h 79"/>
                <a:gd name="T8" fmla="*/ 0 w 91"/>
                <a:gd name="T9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79">
                  <a:moveTo>
                    <a:pt x="0" y="6"/>
                  </a:moveTo>
                  <a:cubicBezTo>
                    <a:pt x="8" y="39"/>
                    <a:pt x="8" y="39"/>
                    <a:pt x="8" y="39"/>
                  </a:cubicBezTo>
                  <a:cubicBezTo>
                    <a:pt x="34" y="51"/>
                    <a:pt x="68" y="68"/>
                    <a:pt x="91" y="79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50" y="2"/>
                    <a:pt x="25" y="4"/>
                    <a:pt x="0" y="6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" name="Freeform 1015"/>
            <p:cNvSpPr/>
            <p:nvPr/>
          </p:nvSpPr>
          <p:spPr bwMode="auto">
            <a:xfrm>
              <a:off x="4128016" y="1990339"/>
              <a:ext cx="392329" cy="298048"/>
            </a:xfrm>
            <a:custGeom>
              <a:avLst/>
              <a:gdLst>
                <a:gd name="T0" fmla="*/ 109 w 109"/>
                <a:gd name="T1" fmla="*/ 65 h 83"/>
                <a:gd name="T2" fmla="*/ 97 w 109"/>
                <a:gd name="T3" fmla="*/ 1 h 83"/>
                <a:gd name="T4" fmla="*/ 0 w 109"/>
                <a:gd name="T5" fmla="*/ 4 h 83"/>
                <a:gd name="T6" fmla="*/ 16 w 109"/>
                <a:gd name="T7" fmla="*/ 83 h 83"/>
                <a:gd name="T8" fmla="*/ 109 w 109"/>
                <a:gd name="T9" fmla="*/ 6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83">
                  <a:moveTo>
                    <a:pt x="109" y="65"/>
                  </a:moveTo>
                  <a:cubicBezTo>
                    <a:pt x="97" y="1"/>
                    <a:pt x="97" y="1"/>
                    <a:pt x="97" y="1"/>
                  </a:cubicBezTo>
                  <a:cubicBezTo>
                    <a:pt x="63" y="0"/>
                    <a:pt x="30" y="1"/>
                    <a:pt x="0" y="4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47" y="77"/>
                    <a:pt x="78" y="71"/>
                    <a:pt x="109" y="65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" name="Freeform 1016"/>
            <p:cNvSpPr/>
            <p:nvPr/>
          </p:nvSpPr>
          <p:spPr bwMode="auto">
            <a:xfrm>
              <a:off x="3534960" y="2064852"/>
              <a:ext cx="305652" cy="355833"/>
            </a:xfrm>
            <a:custGeom>
              <a:avLst/>
              <a:gdLst>
                <a:gd name="T0" fmla="*/ 85 w 85"/>
                <a:gd name="T1" fmla="*/ 83 h 99"/>
                <a:gd name="T2" fmla="*/ 64 w 85"/>
                <a:gd name="T3" fmla="*/ 0 h 99"/>
                <a:gd name="T4" fmla="*/ 18 w 85"/>
                <a:gd name="T5" fmla="*/ 14 h 99"/>
                <a:gd name="T6" fmla="*/ 0 w 85"/>
                <a:gd name="T7" fmla="*/ 30 h 99"/>
                <a:gd name="T8" fmla="*/ 13 w 85"/>
                <a:gd name="T9" fmla="*/ 99 h 99"/>
                <a:gd name="T10" fmla="*/ 85 w 85"/>
                <a:gd name="T11" fmla="*/ 8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99">
                  <a:moveTo>
                    <a:pt x="85" y="83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46" y="5"/>
                    <a:pt x="30" y="10"/>
                    <a:pt x="18" y="14"/>
                  </a:cubicBezTo>
                  <a:cubicBezTo>
                    <a:pt x="18" y="14"/>
                    <a:pt x="11" y="21"/>
                    <a:pt x="0" y="30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35" y="94"/>
                    <a:pt x="59" y="88"/>
                    <a:pt x="85" y="83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" name="Freeform 1017"/>
            <p:cNvSpPr/>
            <p:nvPr/>
          </p:nvSpPr>
          <p:spPr bwMode="auto">
            <a:xfrm>
              <a:off x="4977302" y="3095095"/>
              <a:ext cx="386246" cy="421222"/>
            </a:xfrm>
            <a:custGeom>
              <a:avLst/>
              <a:gdLst>
                <a:gd name="T0" fmla="*/ 25 w 107"/>
                <a:gd name="T1" fmla="*/ 117 h 117"/>
                <a:gd name="T2" fmla="*/ 107 w 107"/>
                <a:gd name="T3" fmla="*/ 107 h 117"/>
                <a:gd name="T4" fmla="*/ 81 w 107"/>
                <a:gd name="T5" fmla="*/ 7 h 117"/>
                <a:gd name="T6" fmla="*/ 64 w 107"/>
                <a:gd name="T7" fmla="*/ 0 h 117"/>
                <a:gd name="T8" fmla="*/ 0 w 107"/>
                <a:gd name="T9" fmla="*/ 10 h 117"/>
                <a:gd name="T10" fmla="*/ 25 w 107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117">
                  <a:moveTo>
                    <a:pt x="25" y="117"/>
                  </a:moveTo>
                  <a:cubicBezTo>
                    <a:pt x="54" y="113"/>
                    <a:pt x="81" y="110"/>
                    <a:pt x="107" y="10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76" y="5"/>
                    <a:pt x="70" y="3"/>
                    <a:pt x="64" y="0"/>
                  </a:cubicBezTo>
                  <a:cubicBezTo>
                    <a:pt x="44" y="3"/>
                    <a:pt x="23" y="6"/>
                    <a:pt x="0" y="10"/>
                  </a:cubicBezTo>
                  <a:lnTo>
                    <a:pt x="25" y="117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" name="Freeform 1018"/>
            <p:cNvSpPr/>
            <p:nvPr/>
          </p:nvSpPr>
          <p:spPr bwMode="auto">
            <a:xfrm>
              <a:off x="3401143" y="2733940"/>
              <a:ext cx="295007" cy="316296"/>
            </a:xfrm>
            <a:custGeom>
              <a:avLst/>
              <a:gdLst>
                <a:gd name="T0" fmla="*/ 67 w 82"/>
                <a:gd name="T1" fmla="*/ 0 h 88"/>
                <a:gd name="T2" fmla="*/ 0 w 82"/>
                <a:gd name="T3" fmla="*/ 11 h 88"/>
                <a:gd name="T4" fmla="*/ 12 w 82"/>
                <a:gd name="T5" fmla="*/ 84 h 88"/>
                <a:gd name="T6" fmla="*/ 19 w 82"/>
                <a:gd name="T7" fmla="*/ 88 h 88"/>
                <a:gd name="T8" fmla="*/ 82 w 82"/>
                <a:gd name="T9" fmla="*/ 79 h 88"/>
                <a:gd name="T10" fmla="*/ 67 w 82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88">
                  <a:moveTo>
                    <a:pt x="67" y="0"/>
                  </a:moveTo>
                  <a:cubicBezTo>
                    <a:pt x="42" y="4"/>
                    <a:pt x="20" y="8"/>
                    <a:pt x="0" y="11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4" y="85"/>
                    <a:pt x="17" y="86"/>
                    <a:pt x="19" y="88"/>
                  </a:cubicBezTo>
                  <a:cubicBezTo>
                    <a:pt x="38" y="85"/>
                    <a:pt x="59" y="82"/>
                    <a:pt x="82" y="79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" name="Freeform 1019"/>
            <p:cNvSpPr/>
            <p:nvPr/>
          </p:nvSpPr>
          <p:spPr bwMode="auto">
            <a:xfrm>
              <a:off x="4477767" y="1993381"/>
              <a:ext cx="377123" cy="229619"/>
            </a:xfrm>
            <a:custGeom>
              <a:avLst/>
              <a:gdLst>
                <a:gd name="T0" fmla="*/ 105 w 105"/>
                <a:gd name="T1" fmla="*/ 47 h 64"/>
                <a:gd name="T2" fmla="*/ 97 w 105"/>
                <a:gd name="T3" fmla="*/ 15 h 64"/>
                <a:gd name="T4" fmla="*/ 89 w 105"/>
                <a:gd name="T5" fmla="*/ 13 h 64"/>
                <a:gd name="T6" fmla="*/ 0 w 105"/>
                <a:gd name="T7" fmla="*/ 0 h 64"/>
                <a:gd name="T8" fmla="*/ 12 w 105"/>
                <a:gd name="T9" fmla="*/ 64 h 64"/>
                <a:gd name="T10" fmla="*/ 105 w 105"/>
                <a:gd name="T11" fmla="*/ 4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64">
                  <a:moveTo>
                    <a:pt x="105" y="47"/>
                  </a:moveTo>
                  <a:cubicBezTo>
                    <a:pt x="97" y="15"/>
                    <a:pt x="97" y="15"/>
                    <a:pt x="97" y="15"/>
                  </a:cubicBezTo>
                  <a:cubicBezTo>
                    <a:pt x="94" y="14"/>
                    <a:pt x="92" y="13"/>
                    <a:pt x="89" y="13"/>
                  </a:cubicBezTo>
                  <a:cubicBezTo>
                    <a:pt x="59" y="6"/>
                    <a:pt x="29" y="2"/>
                    <a:pt x="0" y="0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44" y="58"/>
                    <a:pt x="75" y="52"/>
                    <a:pt x="105" y="47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" name="Freeform 1020"/>
            <p:cNvSpPr/>
            <p:nvPr/>
          </p:nvSpPr>
          <p:spPr bwMode="auto">
            <a:xfrm>
              <a:off x="4825997" y="2046604"/>
              <a:ext cx="260032" cy="115570"/>
            </a:xfrm>
            <a:custGeom>
              <a:avLst/>
              <a:gdLst>
                <a:gd name="T0" fmla="*/ 72 w 72"/>
                <a:gd name="T1" fmla="*/ 22 h 32"/>
                <a:gd name="T2" fmla="*/ 0 w 72"/>
                <a:gd name="T3" fmla="*/ 0 h 32"/>
                <a:gd name="T4" fmla="*/ 8 w 72"/>
                <a:gd name="T5" fmla="*/ 32 h 32"/>
                <a:gd name="T6" fmla="*/ 72 w 72"/>
                <a:gd name="T7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32">
                  <a:moveTo>
                    <a:pt x="72" y="22"/>
                  </a:moveTo>
                  <a:cubicBezTo>
                    <a:pt x="50" y="14"/>
                    <a:pt x="26" y="6"/>
                    <a:pt x="0" y="0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31" y="28"/>
                    <a:pt x="52" y="25"/>
                    <a:pt x="72" y="22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" name="Freeform 1021"/>
            <p:cNvSpPr/>
            <p:nvPr/>
          </p:nvSpPr>
          <p:spPr bwMode="auto">
            <a:xfrm>
              <a:off x="3764579" y="2004025"/>
              <a:ext cx="421222" cy="360395"/>
            </a:xfrm>
            <a:custGeom>
              <a:avLst/>
              <a:gdLst>
                <a:gd name="T0" fmla="*/ 117 w 117"/>
                <a:gd name="T1" fmla="*/ 79 h 100"/>
                <a:gd name="T2" fmla="*/ 101 w 117"/>
                <a:gd name="T3" fmla="*/ 0 h 100"/>
                <a:gd name="T4" fmla="*/ 0 w 117"/>
                <a:gd name="T5" fmla="*/ 17 h 100"/>
                <a:gd name="T6" fmla="*/ 21 w 117"/>
                <a:gd name="T7" fmla="*/ 100 h 100"/>
                <a:gd name="T8" fmla="*/ 117 w 117"/>
                <a:gd name="T9" fmla="*/ 7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00">
                  <a:moveTo>
                    <a:pt x="117" y="79"/>
                  </a:moveTo>
                  <a:cubicBezTo>
                    <a:pt x="101" y="0"/>
                    <a:pt x="101" y="0"/>
                    <a:pt x="101" y="0"/>
                  </a:cubicBezTo>
                  <a:cubicBezTo>
                    <a:pt x="63" y="4"/>
                    <a:pt x="28" y="10"/>
                    <a:pt x="0" y="17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51" y="93"/>
                    <a:pt x="84" y="86"/>
                    <a:pt x="117" y="79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" name="Freeform 1022"/>
            <p:cNvSpPr/>
            <p:nvPr/>
          </p:nvSpPr>
          <p:spPr bwMode="auto">
            <a:xfrm>
              <a:off x="3235391" y="2773477"/>
              <a:ext cx="209850" cy="263073"/>
            </a:xfrm>
            <a:custGeom>
              <a:avLst/>
              <a:gdLst>
                <a:gd name="T0" fmla="*/ 0 w 58"/>
                <a:gd name="T1" fmla="*/ 7 h 73"/>
                <a:gd name="T2" fmla="*/ 2 w 58"/>
                <a:gd name="T3" fmla="*/ 40 h 73"/>
                <a:gd name="T4" fmla="*/ 58 w 58"/>
                <a:gd name="T5" fmla="*/ 73 h 73"/>
                <a:gd name="T6" fmla="*/ 46 w 58"/>
                <a:gd name="T7" fmla="*/ 0 h 73"/>
                <a:gd name="T8" fmla="*/ 0 w 58"/>
                <a:gd name="T9" fmla="*/ 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73">
                  <a:moveTo>
                    <a:pt x="0" y="7"/>
                  </a:moveTo>
                  <a:cubicBezTo>
                    <a:pt x="1" y="26"/>
                    <a:pt x="2" y="40"/>
                    <a:pt x="2" y="40"/>
                  </a:cubicBezTo>
                  <a:cubicBezTo>
                    <a:pt x="2" y="40"/>
                    <a:pt x="26" y="54"/>
                    <a:pt x="58" y="73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8" y="3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" name="Freeform 1023"/>
            <p:cNvSpPr/>
            <p:nvPr/>
          </p:nvSpPr>
          <p:spPr bwMode="auto">
            <a:xfrm>
              <a:off x="3218664" y="2472387"/>
              <a:ext cx="182479" cy="326941"/>
            </a:xfrm>
            <a:custGeom>
              <a:avLst/>
              <a:gdLst>
                <a:gd name="T0" fmla="*/ 38 w 51"/>
                <a:gd name="T1" fmla="*/ 0 h 91"/>
                <a:gd name="T2" fmla="*/ 0 w 51"/>
                <a:gd name="T3" fmla="*/ 9 h 91"/>
                <a:gd name="T4" fmla="*/ 0 w 51"/>
                <a:gd name="T5" fmla="*/ 24 h 91"/>
                <a:gd name="T6" fmla="*/ 5 w 51"/>
                <a:gd name="T7" fmla="*/ 91 h 91"/>
                <a:gd name="T8" fmla="*/ 51 w 51"/>
                <a:gd name="T9" fmla="*/ 84 h 91"/>
                <a:gd name="T10" fmla="*/ 38 w 51"/>
                <a:gd name="T1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91">
                  <a:moveTo>
                    <a:pt x="38" y="0"/>
                  </a:moveTo>
                  <a:cubicBezTo>
                    <a:pt x="22" y="4"/>
                    <a:pt x="10" y="7"/>
                    <a:pt x="0" y="9"/>
                  </a:cubicBezTo>
                  <a:cubicBezTo>
                    <a:pt x="0" y="13"/>
                    <a:pt x="0" y="18"/>
                    <a:pt x="0" y="24"/>
                  </a:cubicBezTo>
                  <a:cubicBezTo>
                    <a:pt x="2" y="37"/>
                    <a:pt x="3" y="67"/>
                    <a:pt x="5" y="91"/>
                  </a:cubicBezTo>
                  <a:cubicBezTo>
                    <a:pt x="17" y="89"/>
                    <a:pt x="33" y="87"/>
                    <a:pt x="51" y="84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" name="Freeform 1024"/>
            <p:cNvSpPr/>
            <p:nvPr/>
          </p:nvSpPr>
          <p:spPr bwMode="auto">
            <a:xfrm>
              <a:off x="3332713" y="2172818"/>
              <a:ext cx="249387" cy="299569"/>
            </a:xfrm>
            <a:custGeom>
              <a:avLst/>
              <a:gdLst>
                <a:gd name="T0" fmla="*/ 69 w 69"/>
                <a:gd name="T1" fmla="*/ 69 h 83"/>
                <a:gd name="T2" fmla="*/ 56 w 69"/>
                <a:gd name="T3" fmla="*/ 0 h 83"/>
                <a:gd name="T4" fmla="*/ 0 w 69"/>
                <a:gd name="T5" fmla="*/ 49 h 83"/>
                <a:gd name="T6" fmla="*/ 6 w 69"/>
                <a:gd name="T7" fmla="*/ 83 h 83"/>
                <a:gd name="T8" fmla="*/ 69 w 69"/>
                <a:gd name="T9" fmla="*/ 6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83">
                  <a:moveTo>
                    <a:pt x="69" y="69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41" y="14"/>
                    <a:pt x="18" y="33"/>
                    <a:pt x="0" y="49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24" y="79"/>
                    <a:pt x="45" y="74"/>
                    <a:pt x="69" y="69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" name="Freeform 1025"/>
            <p:cNvSpPr/>
            <p:nvPr/>
          </p:nvSpPr>
          <p:spPr bwMode="auto">
            <a:xfrm>
              <a:off x="3218664" y="2349214"/>
              <a:ext cx="136859" cy="155107"/>
            </a:xfrm>
            <a:custGeom>
              <a:avLst/>
              <a:gdLst>
                <a:gd name="T0" fmla="*/ 32 w 38"/>
                <a:gd name="T1" fmla="*/ 0 h 43"/>
                <a:gd name="T2" fmla="*/ 2 w 38"/>
                <a:gd name="T3" fmla="*/ 27 h 43"/>
                <a:gd name="T4" fmla="*/ 0 w 38"/>
                <a:gd name="T5" fmla="*/ 43 h 43"/>
                <a:gd name="T6" fmla="*/ 38 w 38"/>
                <a:gd name="T7" fmla="*/ 34 h 43"/>
                <a:gd name="T8" fmla="*/ 32 w 3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3">
                  <a:moveTo>
                    <a:pt x="32" y="0"/>
                  </a:moveTo>
                  <a:cubicBezTo>
                    <a:pt x="16" y="15"/>
                    <a:pt x="3" y="26"/>
                    <a:pt x="2" y="27"/>
                  </a:cubicBezTo>
                  <a:cubicBezTo>
                    <a:pt x="2" y="27"/>
                    <a:pt x="0" y="31"/>
                    <a:pt x="0" y="43"/>
                  </a:cubicBezTo>
                  <a:cubicBezTo>
                    <a:pt x="10" y="41"/>
                    <a:pt x="22" y="38"/>
                    <a:pt x="38" y="34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" name="Freeform 1026"/>
            <p:cNvSpPr>
              <a:spLocks noEditPoints="1"/>
            </p:cNvSpPr>
            <p:nvPr/>
          </p:nvSpPr>
          <p:spPr bwMode="auto">
            <a:xfrm>
              <a:off x="3208019" y="1982736"/>
              <a:ext cx="2918138" cy="1554110"/>
            </a:xfrm>
            <a:custGeom>
              <a:avLst/>
              <a:gdLst>
                <a:gd name="T0" fmla="*/ 723 w 811"/>
                <a:gd name="T1" fmla="*/ 429 h 432"/>
                <a:gd name="T2" fmla="*/ 706 w 811"/>
                <a:gd name="T3" fmla="*/ 421 h 432"/>
                <a:gd name="T4" fmla="*/ 659 w 811"/>
                <a:gd name="T5" fmla="*/ 397 h 432"/>
                <a:gd name="T6" fmla="*/ 587 w 811"/>
                <a:gd name="T7" fmla="*/ 362 h 432"/>
                <a:gd name="T8" fmla="*/ 587 w 811"/>
                <a:gd name="T9" fmla="*/ 362 h 432"/>
                <a:gd name="T10" fmla="*/ 586 w 811"/>
                <a:gd name="T11" fmla="*/ 362 h 432"/>
                <a:gd name="T12" fmla="*/ 582 w 811"/>
                <a:gd name="T13" fmla="*/ 362 h 432"/>
                <a:gd name="T14" fmla="*/ 240 w 811"/>
                <a:gd name="T15" fmla="*/ 373 h 432"/>
                <a:gd name="T16" fmla="*/ 209 w 811"/>
                <a:gd name="T17" fmla="*/ 371 h 432"/>
                <a:gd name="T18" fmla="*/ 12 w 811"/>
                <a:gd name="T19" fmla="*/ 265 h 432"/>
                <a:gd name="T20" fmla="*/ 9 w 811"/>
                <a:gd name="T21" fmla="*/ 261 h 432"/>
                <a:gd name="T22" fmla="*/ 0 w 811"/>
                <a:gd name="T23" fmla="*/ 147 h 432"/>
                <a:gd name="T24" fmla="*/ 2 w 811"/>
                <a:gd name="T25" fmla="*/ 132 h 432"/>
                <a:gd name="T26" fmla="*/ 20 w 811"/>
                <a:gd name="T27" fmla="*/ 110 h 432"/>
                <a:gd name="T28" fmla="*/ 56 w 811"/>
                <a:gd name="T29" fmla="*/ 78 h 432"/>
                <a:gd name="T30" fmla="*/ 106 w 811"/>
                <a:gd name="T31" fmla="*/ 36 h 432"/>
                <a:gd name="T32" fmla="*/ 314 w 811"/>
                <a:gd name="T33" fmla="*/ 0 h 432"/>
                <a:gd name="T34" fmla="*/ 716 w 811"/>
                <a:gd name="T35" fmla="*/ 172 h 432"/>
                <a:gd name="T36" fmla="*/ 811 w 811"/>
                <a:gd name="T37" fmla="*/ 388 h 432"/>
                <a:gd name="T38" fmla="*/ 809 w 811"/>
                <a:gd name="T39" fmla="*/ 391 h 432"/>
                <a:gd name="T40" fmla="*/ 750 w 811"/>
                <a:gd name="T41" fmla="*/ 426 h 432"/>
                <a:gd name="T42" fmla="*/ 732 w 811"/>
                <a:gd name="T43" fmla="*/ 432 h 432"/>
                <a:gd name="T44" fmla="*/ 732 w 811"/>
                <a:gd name="T45" fmla="*/ 432 h 432"/>
                <a:gd name="T46" fmla="*/ 772 w 811"/>
                <a:gd name="T47" fmla="*/ 406 h 432"/>
                <a:gd name="T48" fmla="*/ 804 w 811"/>
                <a:gd name="T49" fmla="*/ 387 h 432"/>
                <a:gd name="T50" fmla="*/ 801 w 811"/>
                <a:gd name="T51" fmla="*/ 370 h 432"/>
                <a:gd name="T52" fmla="*/ 787 w 811"/>
                <a:gd name="T53" fmla="*/ 322 h 432"/>
                <a:gd name="T54" fmla="*/ 712 w 811"/>
                <a:gd name="T55" fmla="*/ 176 h 432"/>
                <a:gd name="T56" fmla="*/ 314 w 811"/>
                <a:gd name="T57" fmla="*/ 6 h 432"/>
                <a:gd name="T58" fmla="*/ 110 w 811"/>
                <a:gd name="T59" fmla="*/ 41 h 432"/>
                <a:gd name="T60" fmla="*/ 24 w 811"/>
                <a:gd name="T61" fmla="*/ 114 h 432"/>
                <a:gd name="T62" fmla="*/ 7 w 811"/>
                <a:gd name="T63" fmla="*/ 134 h 432"/>
                <a:gd name="T64" fmla="*/ 6 w 811"/>
                <a:gd name="T65" fmla="*/ 147 h 432"/>
                <a:gd name="T66" fmla="*/ 15 w 811"/>
                <a:gd name="T67" fmla="*/ 259 h 432"/>
                <a:gd name="T68" fmla="*/ 15 w 811"/>
                <a:gd name="T69" fmla="*/ 259 h 432"/>
                <a:gd name="T70" fmla="*/ 16 w 811"/>
                <a:gd name="T71" fmla="*/ 260 h 432"/>
                <a:gd name="T72" fmla="*/ 22 w 811"/>
                <a:gd name="T73" fmla="*/ 265 h 432"/>
                <a:gd name="T74" fmla="*/ 42 w 811"/>
                <a:gd name="T75" fmla="*/ 278 h 432"/>
                <a:gd name="T76" fmla="*/ 105 w 811"/>
                <a:gd name="T77" fmla="*/ 313 h 432"/>
                <a:gd name="T78" fmla="*/ 210 w 811"/>
                <a:gd name="T79" fmla="*/ 365 h 432"/>
                <a:gd name="T80" fmla="*/ 240 w 811"/>
                <a:gd name="T81" fmla="*/ 367 h 432"/>
                <a:gd name="T82" fmla="*/ 582 w 811"/>
                <a:gd name="T83" fmla="*/ 356 h 432"/>
                <a:gd name="T84" fmla="*/ 589 w 811"/>
                <a:gd name="T85" fmla="*/ 356 h 432"/>
                <a:gd name="T86" fmla="*/ 648 w 811"/>
                <a:gd name="T87" fmla="*/ 386 h 432"/>
                <a:gd name="T88" fmla="*/ 725 w 811"/>
                <a:gd name="T89" fmla="*/ 423 h 432"/>
                <a:gd name="T90" fmla="*/ 733 w 811"/>
                <a:gd name="T91" fmla="*/ 426 h 432"/>
                <a:gd name="T92" fmla="*/ 733 w 811"/>
                <a:gd name="T93" fmla="*/ 426 h 432"/>
                <a:gd name="T94" fmla="*/ 747 w 811"/>
                <a:gd name="T95" fmla="*/ 42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11" h="432">
                  <a:moveTo>
                    <a:pt x="732" y="432"/>
                  </a:moveTo>
                  <a:cubicBezTo>
                    <a:pt x="730" y="432"/>
                    <a:pt x="727" y="431"/>
                    <a:pt x="723" y="429"/>
                  </a:cubicBezTo>
                  <a:cubicBezTo>
                    <a:pt x="723" y="429"/>
                    <a:pt x="723" y="429"/>
                    <a:pt x="723" y="429"/>
                  </a:cubicBezTo>
                  <a:cubicBezTo>
                    <a:pt x="718" y="427"/>
                    <a:pt x="713" y="424"/>
                    <a:pt x="706" y="421"/>
                  </a:cubicBezTo>
                  <a:cubicBezTo>
                    <a:pt x="706" y="421"/>
                    <a:pt x="706" y="421"/>
                    <a:pt x="706" y="421"/>
                  </a:cubicBezTo>
                  <a:cubicBezTo>
                    <a:pt x="693" y="414"/>
                    <a:pt x="676" y="406"/>
                    <a:pt x="659" y="397"/>
                  </a:cubicBezTo>
                  <a:cubicBezTo>
                    <a:pt x="659" y="397"/>
                    <a:pt x="659" y="397"/>
                    <a:pt x="659" y="397"/>
                  </a:cubicBezTo>
                  <a:cubicBezTo>
                    <a:pt x="624" y="380"/>
                    <a:pt x="590" y="363"/>
                    <a:pt x="587" y="362"/>
                  </a:cubicBezTo>
                  <a:cubicBezTo>
                    <a:pt x="587" y="362"/>
                    <a:pt x="587" y="362"/>
                    <a:pt x="587" y="362"/>
                  </a:cubicBezTo>
                  <a:cubicBezTo>
                    <a:pt x="587" y="362"/>
                    <a:pt x="587" y="362"/>
                    <a:pt x="587" y="362"/>
                  </a:cubicBezTo>
                  <a:cubicBezTo>
                    <a:pt x="586" y="362"/>
                    <a:pt x="586" y="362"/>
                    <a:pt x="586" y="362"/>
                  </a:cubicBezTo>
                  <a:cubicBezTo>
                    <a:pt x="586" y="362"/>
                    <a:pt x="586" y="362"/>
                    <a:pt x="586" y="362"/>
                  </a:cubicBezTo>
                  <a:cubicBezTo>
                    <a:pt x="585" y="362"/>
                    <a:pt x="583" y="362"/>
                    <a:pt x="582" y="362"/>
                  </a:cubicBezTo>
                  <a:cubicBezTo>
                    <a:pt x="582" y="362"/>
                    <a:pt x="582" y="362"/>
                    <a:pt x="582" y="362"/>
                  </a:cubicBezTo>
                  <a:cubicBezTo>
                    <a:pt x="542" y="362"/>
                    <a:pt x="324" y="373"/>
                    <a:pt x="240" y="373"/>
                  </a:cubicBezTo>
                  <a:cubicBezTo>
                    <a:pt x="240" y="373"/>
                    <a:pt x="240" y="373"/>
                    <a:pt x="240" y="373"/>
                  </a:cubicBezTo>
                  <a:cubicBezTo>
                    <a:pt x="224" y="373"/>
                    <a:pt x="213" y="372"/>
                    <a:pt x="209" y="371"/>
                  </a:cubicBezTo>
                  <a:cubicBezTo>
                    <a:pt x="209" y="371"/>
                    <a:pt x="209" y="371"/>
                    <a:pt x="209" y="371"/>
                  </a:cubicBezTo>
                  <a:cubicBezTo>
                    <a:pt x="186" y="364"/>
                    <a:pt x="35" y="285"/>
                    <a:pt x="12" y="265"/>
                  </a:cubicBezTo>
                  <a:cubicBezTo>
                    <a:pt x="12" y="265"/>
                    <a:pt x="12" y="265"/>
                    <a:pt x="12" y="265"/>
                  </a:cubicBezTo>
                  <a:cubicBezTo>
                    <a:pt x="11" y="263"/>
                    <a:pt x="10" y="263"/>
                    <a:pt x="9" y="261"/>
                  </a:cubicBezTo>
                  <a:cubicBezTo>
                    <a:pt x="9" y="261"/>
                    <a:pt x="9" y="261"/>
                    <a:pt x="9" y="261"/>
                  </a:cubicBezTo>
                  <a:cubicBezTo>
                    <a:pt x="7" y="251"/>
                    <a:pt x="1" y="180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0"/>
                    <a:pt x="1" y="135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27"/>
                    <a:pt x="10" y="120"/>
                    <a:pt x="20" y="110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30" y="100"/>
                    <a:pt x="43" y="89"/>
                    <a:pt x="56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81" y="56"/>
                    <a:pt x="106" y="36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79" y="11"/>
                    <a:pt x="249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506" y="0"/>
                    <a:pt x="658" y="92"/>
                    <a:pt x="716" y="172"/>
                  </a:cubicBezTo>
                  <a:cubicBezTo>
                    <a:pt x="716" y="172"/>
                    <a:pt x="716" y="172"/>
                    <a:pt x="716" y="172"/>
                  </a:cubicBezTo>
                  <a:cubicBezTo>
                    <a:pt x="794" y="279"/>
                    <a:pt x="811" y="387"/>
                    <a:pt x="811" y="388"/>
                  </a:cubicBezTo>
                  <a:cubicBezTo>
                    <a:pt x="811" y="388"/>
                    <a:pt x="811" y="388"/>
                    <a:pt x="811" y="388"/>
                  </a:cubicBezTo>
                  <a:cubicBezTo>
                    <a:pt x="811" y="389"/>
                    <a:pt x="810" y="390"/>
                    <a:pt x="809" y="391"/>
                  </a:cubicBezTo>
                  <a:cubicBezTo>
                    <a:pt x="809" y="391"/>
                    <a:pt x="809" y="391"/>
                    <a:pt x="809" y="391"/>
                  </a:cubicBezTo>
                  <a:cubicBezTo>
                    <a:pt x="809" y="391"/>
                    <a:pt x="772" y="414"/>
                    <a:pt x="750" y="426"/>
                  </a:cubicBezTo>
                  <a:cubicBezTo>
                    <a:pt x="750" y="426"/>
                    <a:pt x="750" y="426"/>
                    <a:pt x="750" y="426"/>
                  </a:cubicBezTo>
                  <a:cubicBezTo>
                    <a:pt x="742" y="429"/>
                    <a:pt x="736" y="432"/>
                    <a:pt x="732" y="432"/>
                  </a:cubicBezTo>
                  <a:cubicBezTo>
                    <a:pt x="732" y="432"/>
                    <a:pt x="732" y="432"/>
                    <a:pt x="732" y="432"/>
                  </a:cubicBezTo>
                  <a:cubicBezTo>
                    <a:pt x="732" y="432"/>
                    <a:pt x="732" y="432"/>
                    <a:pt x="732" y="432"/>
                  </a:cubicBezTo>
                  <a:close/>
                  <a:moveTo>
                    <a:pt x="747" y="420"/>
                  </a:moveTo>
                  <a:cubicBezTo>
                    <a:pt x="754" y="416"/>
                    <a:pt x="763" y="411"/>
                    <a:pt x="772" y="406"/>
                  </a:cubicBezTo>
                  <a:cubicBezTo>
                    <a:pt x="772" y="406"/>
                    <a:pt x="772" y="406"/>
                    <a:pt x="772" y="406"/>
                  </a:cubicBezTo>
                  <a:cubicBezTo>
                    <a:pt x="786" y="398"/>
                    <a:pt x="800" y="390"/>
                    <a:pt x="804" y="387"/>
                  </a:cubicBezTo>
                  <a:cubicBezTo>
                    <a:pt x="804" y="387"/>
                    <a:pt x="804" y="387"/>
                    <a:pt x="804" y="387"/>
                  </a:cubicBezTo>
                  <a:cubicBezTo>
                    <a:pt x="804" y="384"/>
                    <a:pt x="803" y="378"/>
                    <a:pt x="801" y="370"/>
                  </a:cubicBezTo>
                  <a:cubicBezTo>
                    <a:pt x="801" y="370"/>
                    <a:pt x="801" y="370"/>
                    <a:pt x="801" y="370"/>
                  </a:cubicBezTo>
                  <a:cubicBezTo>
                    <a:pt x="798" y="359"/>
                    <a:pt x="794" y="342"/>
                    <a:pt x="787" y="322"/>
                  </a:cubicBezTo>
                  <a:cubicBezTo>
                    <a:pt x="787" y="322"/>
                    <a:pt x="787" y="322"/>
                    <a:pt x="787" y="322"/>
                  </a:cubicBezTo>
                  <a:cubicBezTo>
                    <a:pt x="773" y="282"/>
                    <a:pt x="750" y="228"/>
                    <a:pt x="712" y="176"/>
                  </a:cubicBezTo>
                  <a:cubicBezTo>
                    <a:pt x="712" y="176"/>
                    <a:pt x="712" y="176"/>
                    <a:pt x="712" y="176"/>
                  </a:cubicBezTo>
                  <a:cubicBezTo>
                    <a:pt x="655" y="97"/>
                    <a:pt x="504" y="6"/>
                    <a:pt x="314" y="6"/>
                  </a:cubicBezTo>
                  <a:cubicBezTo>
                    <a:pt x="314" y="6"/>
                    <a:pt x="314" y="6"/>
                    <a:pt x="314" y="6"/>
                  </a:cubicBezTo>
                  <a:cubicBezTo>
                    <a:pt x="250" y="6"/>
                    <a:pt x="181" y="17"/>
                    <a:pt x="110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5" y="45"/>
                    <a:pt x="52" y="87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15" y="123"/>
                    <a:pt x="8" y="132"/>
                    <a:pt x="7" y="134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7" y="135"/>
                    <a:pt x="6" y="140"/>
                    <a:pt x="6" y="147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6" y="179"/>
                    <a:pt x="13" y="250"/>
                    <a:pt x="15" y="259"/>
                  </a:cubicBezTo>
                  <a:cubicBezTo>
                    <a:pt x="15" y="259"/>
                    <a:pt x="15" y="259"/>
                    <a:pt x="15" y="259"/>
                  </a:cubicBezTo>
                  <a:cubicBezTo>
                    <a:pt x="15" y="259"/>
                    <a:pt x="15" y="259"/>
                    <a:pt x="15" y="259"/>
                  </a:cubicBezTo>
                  <a:cubicBezTo>
                    <a:pt x="15" y="259"/>
                    <a:pt x="15" y="259"/>
                    <a:pt x="15" y="259"/>
                  </a:cubicBezTo>
                  <a:cubicBezTo>
                    <a:pt x="15" y="259"/>
                    <a:pt x="16" y="260"/>
                    <a:pt x="16" y="260"/>
                  </a:cubicBezTo>
                  <a:cubicBezTo>
                    <a:pt x="16" y="260"/>
                    <a:pt x="16" y="260"/>
                    <a:pt x="16" y="260"/>
                  </a:cubicBezTo>
                  <a:cubicBezTo>
                    <a:pt x="18" y="262"/>
                    <a:pt x="20" y="263"/>
                    <a:pt x="22" y="265"/>
                  </a:cubicBezTo>
                  <a:cubicBezTo>
                    <a:pt x="22" y="265"/>
                    <a:pt x="22" y="265"/>
                    <a:pt x="22" y="265"/>
                  </a:cubicBezTo>
                  <a:cubicBezTo>
                    <a:pt x="27" y="268"/>
                    <a:pt x="34" y="273"/>
                    <a:pt x="42" y="278"/>
                  </a:cubicBezTo>
                  <a:cubicBezTo>
                    <a:pt x="42" y="278"/>
                    <a:pt x="42" y="278"/>
                    <a:pt x="42" y="278"/>
                  </a:cubicBezTo>
                  <a:cubicBezTo>
                    <a:pt x="59" y="288"/>
                    <a:pt x="81" y="300"/>
                    <a:pt x="105" y="313"/>
                  </a:cubicBezTo>
                  <a:cubicBezTo>
                    <a:pt x="105" y="313"/>
                    <a:pt x="105" y="313"/>
                    <a:pt x="105" y="313"/>
                  </a:cubicBezTo>
                  <a:cubicBezTo>
                    <a:pt x="150" y="338"/>
                    <a:pt x="200" y="362"/>
                    <a:pt x="210" y="365"/>
                  </a:cubicBezTo>
                  <a:cubicBezTo>
                    <a:pt x="210" y="365"/>
                    <a:pt x="210" y="365"/>
                    <a:pt x="210" y="365"/>
                  </a:cubicBezTo>
                  <a:cubicBezTo>
                    <a:pt x="213" y="366"/>
                    <a:pt x="224" y="367"/>
                    <a:pt x="240" y="367"/>
                  </a:cubicBezTo>
                  <a:cubicBezTo>
                    <a:pt x="240" y="367"/>
                    <a:pt x="240" y="367"/>
                    <a:pt x="240" y="367"/>
                  </a:cubicBezTo>
                  <a:cubicBezTo>
                    <a:pt x="323" y="367"/>
                    <a:pt x="542" y="356"/>
                    <a:pt x="582" y="356"/>
                  </a:cubicBezTo>
                  <a:cubicBezTo>
                    <a:pt x="582" y="356"/>
                    <a:pt x="582" y="356"/>
                    <a:pt x="582" y="356"/>
                  </a:cubicBezTo>
                  <a:cubicBezTo>
                    <a:pt x="585" y="356"/>
                    <a:pt x="587" y="356"/>
                    <a:pt x="589" y="356"/>
                  </a:cubicBezTo>
                  <a:cubicBezTo>
                    <a:pt x="589" y="356"/>
                    <a:pt x="589" y="356"/>
                    <a:pt x="589" y="356"/>
                  </a:cubicBezTo>
                  <a:cubicBezTo>
                    <a:pt x="593" y="358"/>
                    <a:pt x="619" y="371"/>
                    <a:pt x="648" y="386"/>
                  </a:cubicBezTo>
                  <a:cubicBezTo>
                    <a:pt x="648" y="386"/>
                    <a:pt x="648" y="386"/>
                    <a:pt x="648" y="386"/>
                  </a:cubicBezTo>
                  <a:cubicBezTo>
                    <a:pt x="678" y="400"/>
                    <a:pt x="710" y="416"/>
                    <a:pt x="725" y="423"/>
                  </a:cubicBezTo>
                  <a:cubicBezTo>
                    <a:pt x="725" y="423"/>
                    <a:pt x="725" y="423"/>
                    <a:pt x="725" y="423"/>
                  </a:cubicBezTo>
                  <a:cubicBezTo>
                    <a:pt x="729" y="425"/>
                    <a:pt x="732" y="426"/>
                    <a:pt x="733" y="426"/>
                  </a:cubicBezTo>
                  <a:cubicBezTo>
                    <a:pt x="733" y="426"/>
                    <a:pt x="733" y="426"/>
                    <a:pt x="733" y="426"/>
                  </a:cubicBezTo>
                  <a:cubicBezTo>
                    <a:pt x="733" y="426"/>
                    <a:pt x="733" y="426"/>
                    <a:pt x="733" y="426"/>
                  </a:cubicBezTo>
                  <a:cubicBezTo>
                    <a:pt x="733" y="426"/>
                    <a:pt x="733" y="426"/>
                    <a:pt x="733" y="426"/>
                  </a:cubicBezTo>
                  <a:cubicBezTo>
                    <a:pt x="734" y="426"/>
                    <a:pt x="740" y="424"/>
                    <a:pt x="747" y="420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" name="Freeform 1027"/>
            <p:cNvSpPr/>
            <p:nvPr/>
          </p:nvSpPr>
          <p:spPr bwMode="auto">
            <a:xfrm>
              <a:off x="3239953" y="2907295"/>
              <a:ext cx="2886204" cy="805947"/>
            </a:xfrm>
            <a:custGeom>
              <a:avLst/>
              <a:gdLst>
                <a:gd name="T0" fmla="*/ 569 w 802"/>
                <a:gd name="T1" fmla="*/ 147 h 224"/>
                <a:gd name="T2" fmla="*/ 195 w 802"/>
                <a:gd name="T3" fmla="*/ 163 h 224"/>
                <a:gd name="T4" fmla="*/ 193 w 802"/>
                <a:gd name="T5" fmla="*/ 163 h 224"/>
                <a:gd name="T6" fmla="*/ 192 w 802"/>
                <a:gd name="T7" fmla="*/ 163 h 224"/>
                <a:gd name="T8" fmla="*/ 190 w 802"/>
                <a:gd name="T9" fmla="*/ 163 h 224"/>
                <a:gd name="T10" fmla="*/ 21 w 802"/>
                <a:gd name="T11" fmla="*/ 61 h 224"/>
                <a:gd name="T12" fmla="*/ 11 w 802"/>
                <a:gd name="T13" fmla="*/ 54 h 224"/>
                <a:gd name="T14" fmla="*/ 10 w 802"/>
                <a:gd name="T15" fmla="*/ 52 h 224"/>
                <a:gd name="T16" fmla="*/ 10 w 802"/>
                <a:gd name="T17" fmla="*/ 52 h 224"/>
                <a:gd name="T18" fmla="*/ 10 w 802"/>
                <a:gd name="T19" fmla="*/ 50 h 224"/>
                <a:gd name="T20" fmla="*/ 9 w 802"/>
                <a:gd name="T21" fmla="*/ 44 h 224"/>
                <a:gd name="T22" fmla="*/ 5 w 802"/>
                <a:gd name="T23" fmla="*/ 27 h 224"/>
                <a:gd name="T24" fmla="*/ 0 w 802"/>
                <a:gd name="T25" fmla="*/ 3 h 224"/>
                <a:gd name="T26" fmla="*/ 2 w 802"/>
                <a:gd name="T27" fmla="*/ 0 h 224"/>
                <a:gd name="T28" fmla="*/ 6 w 802"/>
                <a:gd name="T29" fmla="*/ 2 h 224"/>
                <a:gd name="T30" fmla="*/ 15 w 802"/>
                <a:gd name="T31" fmla="*/ 43 h 224"/>
                <a:gd name="T32" fmla="*/ 16 w 802"/>
                <a:gd name="T33" fmla="*/ 51 h 224"/>
                <a:gd name="T34" fmla="*/ 17 w 802"/>
                <a:gd name="T35" fmla="*/ 51 h 224"/>
                <a:gd name="T36" fmla="*/ 23 w 802"/>
                <a:gd name="T37" fmla="*/ 55 h 224"/>
                <a:gd name="T38" fmla="*/ 42 w 802"/>
                <a:gd name="T39" fmla="*/ 67 h 224"/>
                <a:gd name="T40" fmla="*/ 103 w 802"/>
                <a:gd name="T41" fmla="*/ 104 h 224"/>
                <a:gd name="T42" fmla="*/ 193 w 802"/>
                <a:gd name="T43" fmla="*/ 157 h 224"/>
                <a:gd name="T44" fmla="*/ 193 w 802"/>
                <a:gd name="T45" fmla="*/ 157 h 224"/>
                <a:gd name="T46" fmla="*/ 195 w 802"/>
                <a:gd name="T47" fmla="*/ 157 h 224"/>
                <a:gd name="T48" fmla="*/ 397 w 802"/>
                <a:gd name="T49" fmla="*/ 149 h 224"/>
                <a:gd name="T50" fmla="*/ 569 w 802"/>
                <a:gd name="T51" fmla="*/ 141 h 224"/>
                <a:gd name="T52" fmla="*/ 571 w 802"/>
                <a:gd name="T53" fmla="*/ 142 h 224"/>
                <a:gd name="T54" fmla="*/ 778 w 802"/>
                <a:gd name="T55" fmla="*/ 174 h 224"/>
                <a:gd name="T56" fmla="*/ 800 w 802"/>
                <a:gd name="T57" fmla="*/ 128 h 224"/>
                <a:gd name="T58" fmla="*/ 801 w 802"/>
                <a:gd name="T59" fmla="*/ 132 h 224"/>
                <a:gd name="T60" fmla="*/ 783 w 802"/>
                <a:gd name="T61" fmla="*/ 177 h 224"/>
                <a:gd name="T62" fmla="*/ 782 w 802"/>
                <a:gd name="T63" fmla="*/ 179 h 224"/>
                <a:gd name="T64" fmla="*/ 704 w 802"/>
                <a:gd name="T65" fmla="*/ 224 h 224"/>
                <a:gd name="T66" fmla="*/ 703 w 802"/>
                <a:gd name="T67" fmla="*/ 223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2" h="224">
                  <a:moveTo>
                    <a:pt x="703" y="223"/>
                  </a:moveTo>
                  <a:cubicBezTo>
                    <a:pt x="569" y="147"/>
                    <a:pt x="569" y="147"/>
                    <a:pt x="569" y="147"/>
                  </a:cubicBezTo>
                  <a:cubicBezTo>
                    <a:pt x="550" y="148"/>
                    <a:pt x="233" y="163"/>
                    <a:pt x="195" y="163"/>
                  </a:cubicBezTo>
                  <a:cubicBezTo>
                    <a:pt x="195" y="163"/>
                    <a:pt x="195" y="163"/>
                    <a:pt x="195" y="163"/>
                  </a:cubicBezTo>
                  <a:cubicBezTo>
                    <a:pt x="194" y="163"/>
                    <a:pt x="193" y="163"/>
                    <a:pt x="193" y="163"/>
                  </a:cubicBezTo>
                  <a:cubicBezTo>
                    <a:pt x="193" y="163"/>
                    <a:pt x="193" y="163"/>
                    <a:pt x="193" y="163"/>
                  </a:cubicBezTo>
                  <a:cubicBezTo>
                    <a:pt x="192" y="163"/>
                    <a:pt x="192" y="163"/>
                    <a:pt x="192" y="163"/>
                  </a:cubicBezTo>
                  <a:cubicBezTo>
                    <a:pt x="192" y="163"/>
                    <a:pt x="192" y="163"/>
                    <a:pt x="192" y="163"/>
                  </a:cubicBezTo>
                  <a:cubicBezTo>
                    <a:pt x="192" y="163"/>
                    <a:pt x="192" y="163"/>
                    <a:pt x="190" y="163"/>
                  </a:cubicBezTo>
                  <a:cubicBezTo>
                    <a:pt x="190" y="163"/>
                    <a:pt x="190" y="163"/>
                    <a:pt x="190" y="163"/>
                  </a:cubicBezTo>
                  <a:cubicBezTo>
                    <a:pt x="187" y="161"/>
                    <a:pt x="57" y="84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16" y="58"/>
                    <a:pt x="13" y="56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1" y="54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48"/>
                    <a:pt x="9" y="46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39"/>
                    <a:pt x="7" y="33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3" y="1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12" y="28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6"/>
                    <a:pt x="16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2"/>
                    <a:pt x="20" y="53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7" y="58"/>
                    <a:pt x="34" y="62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59" y="78"/>
                    <a:pt x="81" y="91"/>
                    <a:pt x="103" y="104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45" y="129"/>
                    <a:pt x="188" y="155"/>
                    <a:pt x="193" y="157"/>
                  </a:cubicBezTo>
                  <a:cubicBezTo>
                    <a:pt x="193" y="157"/>
                    <a:pt x="193" y="157"/>
                    <a:pt x="193" y="157"/>
                  </a:cubicBezTo>
                  <a:cubicBezTo>
                    <a:pt x="193" y="157"/>
                    <a:pt x="193" y="157"/>
                    <a:pt x="193" y="157"/>
                  </a:cubicBezTo>
                  <a:cubicBezTo>
                    <a:pt x="193" y="157"/>
                    <a:pt x="193" y="157"/>
                    <a:pt x="193" y="157"/>
                  </a:cubicBezTo>
                  <a:cubicBezTo>
                    <a:pt x="194" y="157"/>
                    <a:pt x="194" y="157"/>
                    <a:pt x="195" y="157"/>
                  </a:cubicBezTo>
                  <a:cubicBezTo>
                    <a:pt x="195" y="157"/>
                    <a:pt x="195" y="157"/>
                    <a:pt x="195" y="157"/>
                  </a:cubicBezTo>
                  <a:cubicBezTo>
                    <a:pt x="215" y="157"/>
                    <a:pt x="308" y="153"/>
                    <a:pt x="397" y="149"/>
                  </a:cubicBezTo>
                  <a:cubicBezTo>
                    <a:pt x="397" y="149"/>
                    <a:pt x="397" y="149"/>
                    <a:pt x="397" y="149"/>
                  </a:cubicBezTo>
                  <a:cubicBezTo>
                    <a:pt x="485" y="145"/>
                    <a:pt x="569" y="141"/>
                    <a:pt x="569" y="141"/>
                  </a:cubicBezTo>
                  <a:cubicBezTo>
                    <a:pt x="569" y="141"/>
                    <a:pt x="569" y="141"/>
                    <a:pt x="569" y="141"/>
                  </a:cubicBezTo>
                  <a:cubicBezTo>
                    <a:pt x="570" y="141"/>
                    <a:pt x="570" y="142"/>
                    <a:pt x="571" y="142"/>
                  </a:cubicBezTo>
                  <a:cubicBezTo>
                    <a:pt x="571" y="142"/>
                    <a:pt x="571" y="142"/>
                    <a:pt x="571" y="142"/>
                  </a:cubicBezTo>
                  <a:cubicBezTo>
                    <a:pt x="704" y="217"/>
                    <a:pt x="704" y="217"/>
                    <a:pt x="704" y="217"/>
                  </a:cubicBezTo>
                  <a:cubicBezTo>
                    <a:pt x="778" y="174"/>
                    <a:pt x="778" y="174"/>
                    <a:pt x="778" y="174"/>
                  </a:cubicBezTo>
                  <a:cubicBezTo>
                    <a:pt x="796" y="130"/>
                    <a:pt x="796" y="130"/>
                    <a:pt x="796" y="130"/>
                  </a:cubicBezTo>
                  <a:cubicBezTo>
                    <a:pt x="797" y="129"/>
                    <a:pt x="798" y="128"/>
                    <a:pt x="800" y="128"/>
                  </a:cubicBezTo>
                  <a:cubicBezTo>
                    <a:pt x="800" y="128"/>
                    <a:pt x="800" y="128"/>
                    <a:pt x="800" y="128"/>
                  </a:cubicBezTo>
                  <a:cubicBezTo>
                    <a:pt x="801" y="129"/>
                    <a:pt x="802" y="131"/>
                    <a:pt x="801" y="132"/>
                  </a:cubicBezTo>
                  <a:cubicBezTo>
                    <a:pt x="801" y="132"/>
                    <a:pt x="801" y="132"/>
                    <a:pt x="801" y="132"/>
                  </a:cubicBezTo>
                  <a:cubicBezTo>
                    <a:pt x="783" y="177"/>
                    <a:pt x="783" y="177"/>
                    <a:pt x="783" y="177"/>
                  </a:cubicBezTo>
                  <a:cubicBezTo>
                    <a:pt x="783" y="178"/>
                    <a:pt x="782" y="178"/>
                    <a:pt x="782" y="179"/>
                  </a:cubicBezTo>
                  <a:cubicBezTo>
                    <a:pt x="782" y="179"/>
                    <a:pt x="782" y="179"/>
                    <a:pt x="782" y="179"/>
                  </a:cubicBezTo>
                  <a:cubicBezTo>
                    <a:pt x="706" y="223"/>
                    <a:pt x="706" y="223"/>
                    <a:pt x="706" y="223"/>
                  </a:cubicBezTo>
                  <a:cubicBezTo>
                    <a:pt x="705" y="224"/>
                    <a:pt x="705" y="224"/>
                    <a:pt x="704" y="224"/>
                  </a:cubicBezTo>
                  <a:cubicBezTo>
                    <a:pt x="704" y="224"/>
                    <a:pt x="704" y="224"/>
                    <a:pt x="704" y="224"/>
                  </a:cubicBezTo>
                  <a:cubicBezTo>
                    <a:pt x="704" y="224"/>
                    <a:pt x="703" y="224"/>
                    <a:pt x="703" y="22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" name="Freeform 1028"/>
            <p:cNvSpPr/>
            <p:nvPr/>
          </p:nvSpPr>
          <p:spPr bwMode="auto">
            <a:xfrm>
              <a:off x="5768803" y="3515557"/>
              <a:ext cx="86677" cy="174875"/>
            </a:xfrm>
            <a:custGeom>
              <a:avLst/>
              <a:gdLst>
                <a:gd name="T0" fmla="*/ 2 w 24"/>
                <a:gd name="T1" fmla="*/ 49 h 49"/>
                <a:gd name="T2" fmla="*/ 0 w 24"/>
                <a:gd name="T3" fmla="*/ 45 h 49"/>
                <a:gd name="T4" fmla="*/ 0 w 24"/>
                <a:gd name="T5" fmla="*/ 45 h 49"/>
                <a:gd name="T6" fmla="*/ 17 w 24"/>
                <a:gd name="T7" fmla="*/ 2 h 49"/>
                <a:gd name="T8" fmla="*/ 21 w 24"/>
                <a:gd name="T9" fmla="*/ 0 h 49"/>
                <a:gd name="T10" fmla="*/ 21 w 24"/>
                <a:gd name="T11" fmla="*/ 0 h 49"/>
                <a:gd name="T12" fmla="*/ 23 w 24"/>
                <a:gd name="T13" fmla="*/ 4 h 49"/>
                <a:gd name="T14" fmla="*/ 23 w 24"/>
                <a:gd name="T15" fmla="*/ 4 h 49"/>
                <a:gd name="T16" fmla="*/ 6 w 24"/>
                <a:gd name="T17" fmla="*/ 47 h 49"/>
                <a:gd name="T18" fmla="*/ 3 w 24"/>
                <a:gd name="T19" fmla="*/ 49 h 49"/>
                <a:gd name="T20" fmla="*/ 3 w 24"/>
                <a:gd name="T21" fmla="*/ 49 h 49"/>
                <a:gd name="T22" fmla="*/ 2 w 24"/>
                <a:gd name="T2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49">
                  <a:moveTo>
                    <a:pt x="2" y="49"/>
                  </a:moveTo>
                  <a:cubicBezTo>
                    <a:pt x="0" y="48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1"/>
                    <a:pt x="20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1"/>
                    <a:pt x="24" y="3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8"/>
                    <a:pt x="4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2" y="49"/>
                    <a:pt x="2" y="4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" name="Freeform 1029"/>
            <p:cNvSpPr/>
            <p:nvPr/>
          </p:nvSpPr>
          <p:spPr bwMode="auto">
            <a:xfrm>
              <a:off x="5276111" y="3263128"/>
              <a:ext cx="57785" cy="171834"/>
            </a:xfrm>
            <a:custGeom>
              <a:avLst/>
              <a:gdLst>
                <a:gd name="T0" fmla="*/ 3 w 16"/>
                <a:gd name="T1" fmla="*/ 48 h 48"/>
                <a:gd name="T2" fmla="*/ 0 w 16"/>
                <a:gd name="T3" fmla="*/ 45 h 48"/>
                <a:gd name="T4" fmla="*/ 0 w 16"/>
                <a:gd name="T5" fmla="*/ 45 h 48"/>
                <a:gd name="T6" fmla="*/ 10 w 16"/>
                <a:gd name="T7" fmla="*/ 2 h 48"/>
                <a:gd name="T8" fmla="*/ 13 w 16"/>
                <a:gd name="T9" fmla="*/ 0 h 48"/>
                <a:gd name="T10" fmla="*/ 13 w 16"/>
                <a:gd name="T11" fmla="*/ 0 h 48"/>
                <a:gd name="T12" fmla="*/ 16 w 16"/>
                <a:gd name="T13" fmla="*/ 4 h 48"/>
                <a:gd name="T14" fmla="*/ 16 w 16"/>
                <a:gd name="T15" fmla="*/ 4 h 48"/>
                <a:gd name="T16" fmla="*/ 6 w 16"/>
                <a:gd name="T17" fmla="*/ 46 h 48"/>
                <a:gd name="T18" fmla="*/ 3 w 16"/>
                <a:gd name="T19" fmla="*/ 48 h 48"/>
                <a:gd name="T20" fmla="*/ 3 w 16"/>
                <a:gd name="T21" fmla="*/ 48 h 48"/>
                <a:gd name="T22" fmla="*/ 3 w 16"/>
                <a:gd name="T2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48">
                  <a:moveTo>
                    <a:pt x="3" y="48"/>
                  </a:moveTo>
                  <a:cubicBezTo>
                    <a:pt x="1" y="48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1"/>
                    <a:pt x="16" y="2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7"/>
                    <a:pt x="5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" name="Freeform 1030"/>
            <p:cNvSpPr/>
            <p:nvPr/>
          </p:nvSpPr>
          <p:spPr bwMode="auto">
            <a:xfrm>
              <a:off x="3919686" y="3305706"/>
              <a:ext cx="47140" cy="187041"/>
            </a:xfrm>
            <a:custGeom>
              <a:avLst/>
              <a:gdLst>
                <a:gd name="T0" fmla="*/ 2 w 13"/>
                <a:gd name="T1" fmla="*/ 52 h 52"/>
                <a:gd name="T2" fmla="*/ 0 w 13"/>
                <a:gd name="T3" fmla="*/ 49 h 52"/>
                <a:gd name="T4" fmla="*/ 0 w 13"/>
                <a:gd name="T5" fmla="*/ 49 h 52"/>
                <a:gd name="T6" fmla="*/ 6 w 13"/>
                <a:gd name="T7" fmla="*/ 3 h 52"/>
                <a:gd name="T8" fmla="*/ 10 w 13"/>
                <a:gd name="T9" fmla="*/ 1 h 52"/>
                <a:gd name="T10" fmla="*/ 10 w 13"/>
                <a:gd name="T11" fmla="*/ 1 h 52"/>
                <a:gd name="T12" fmla="*/ 12 w 13"/>
                <a:gd name="T13" fmla="*/ 4 h 52"/>
                <a:gd name="T14" fmla="*/ 12 w 13"/>
                <a:gd name="T15" fmla="*/ 4 h 52"/>
                <a:gd name="T16" fmla="*/ 6 w 13"/>
                <a:gd name="T17" fmla="*/ 50 h 52"/>
                <a:gd name="T18" fmla="*/ 3 w 13"/>
                <a:gd name="T19" fmla="*/ 52 h 52"/>
                <a:gd name="T20" fmla="*/ 3 w 13"/>
                <a:gd name="T21" fmla="*/ 52 h 52"/>
                <a:gd name="T22" fmla="*/ 2 w 13"/>
                <a:gd name="T2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52">
                  <a:moveTo>
                    <a:pt x="2" y="52"/>
                  </a:moveTo>
                  <a:cubicBezTo>
                    <a:pt x="1" y="52"/>
                    <a:pt x="0" y="51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8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1"/>
                    <a:pt x="13" y="2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1"/>
                    <a:pt x="4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2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" name="Freeform 1031"/>
            <p:cNvSpPr>
              <a:spLocks noEditPoints="1"/>
            </p:cNvSpPr>
            <p:nvPr/>
          </p:nvSpPr>
          <p:spPr bwMode="auto">
            <a:xfrm>
              <a:off x="2102503" y="3565738"/>
              <a:ext cx="1590605" cy="2081777"/>
            </a:xfrm>
            <a:custGeom>
              <a:avLst/>
              <a:gdLst>
                <a:gd name="T0" fmla="*/ 58 w 442"/>
                <a:gd name="T1" fmla="*/ 416 h 579"/>
                <a:gd name="T2" fmla="*/ 0 w 442"/>
                <a:gd name="T3" fmla="*/ 179 h 579"/>
                <a:gd name="T4" fmla="*/ 4 w 442"/>
                <a:gd name="T5" fmla="*/ 116 h 579"/>
                <a:gd name="T6" fmla="*/ 5 w 442"/>
                <a:gd name="T7" fmla="*/ 114 h 579"/>
                <a:gd name="T8" fmla="*/ 69 w 442"/>
                <a:gd name="T9" fmla="*/ 68 h 579"/>
                <a:gd name="T10" fmla="*/ 141 w 442"/>
                <a:gd name="T11" fmla="*/ 17 h 579"/>
                <a:gd name="T12" fmla="*/ 154 w 442"/>
                <a:gd name="T13" fmla="*/ 15 h 579"/>
                <a:gd name="T14" fmla="*/ 178 w 442"/>
                <a:gd name="T15" fmla="*/ 12 h 579"/>
                <a:gd name="T16" fmla="*/ 248 w 442"/>
                <a:gd name="T17" fmla="*/ 7 h 579"/>
                <a:gd name="T18" fmla="*/ 347 w 442"/>
                <a:gd name="T19" fmla="*/ 0 h 579"/>
                <a:gd name="T20" fmla="*/ 350 w 442"/>
                <a:gd name="T21" fmla="*/ 1 h 579"/>
                <a:gd name="T22" fmla="*/ 437 w 442"/>
                <a:gd name="T23" fmla="*/ 112 h 579"/>
                <a:gd name="T24" fmla="*/ 442 w 442"/>
                <a:gd name="T25" fmla="*/ 152 h 579"/>
                <a:gd name="T26" fmla="*/ 433 w 442"/>
                <a:gd name="T27" fmla="*/ 294 h 579"/>
                <a:gd name="T28" fmla="*/ 432 w 442"/>
                <a:gd name="T29" fmla="*/ 296 h 579"/>
                <a:gd name="T30" fmla="*/ 390 w 442"/>
                <a:gd name="T31" fmla="*/ 352 h 579"/>
                <a:gd name="T32" fmla="*/ 342 w 442"/>
                <a:gd name="T33" fmla="*/ 377 h 579"/>
                <a:gd name="T34" fmla="*/ 277 w 442"/>
                <a:gd name="T35" fmla="*/ 411 h 579"/>
                <a:gd name="T36" fmla="*/ 271 w 442"/>
                <a:gd name="T37" fmla="*/ 415 h 579"/>
                <a:gd name="T38" fmla="*/ 254 w 442"/>
                <a:gd name="T39" fmla="*/ 459 h 579"/>
                <a:gd name="T40" fmla="*/ 238 w 442"/>
                <a:gd name="T41" fmla="*/ 504 h 579"/>
                <a:gd name="T42" fmla="*/ 238 w 442"/>
                <a:gd name="T43" fmla="*/ 505 h 579"/>
                <a:gd name="T44" fmla="*/ 238 w 442"/>
                <a:gd name="T45" fmla="*/ 508 h 579"/>
                <a:gd name="T46" fmla="*/ 241 w 442"/>
                <a:gd name="T47" fmla="*/ 516 h 579"/>
                <a:gd name="T48" fmla="*/ 248 w 442"/>
                <a:gd name="T49" fmla="*/ 540 h 579"/>
                <a:gd name="T50" fmla="*/ 258 w 442"/>
                <a:gd name="T51" fmla="*/ 575 h 579"/>
                <a:gd name="T52" fmla="*/ 258 w 442"/>
                <a:gd name="T53" fmla="*/ 578 h 579"/>
                <a:gd name="T54" fmla="*/ 255 w 442"/>
                <a:gd name="T55" fmla="*/ 579 h 579"/>
                <a:gd name="T56" fmla="*/ 255 w 442"/>
                <a:gd name="T57" fmla="*/ 579 h 579"/>
                <a:gd name="T58" fmla="*/ 64 w 442"/>
                <a:gd name="T59" fmla="*/ 413 h 579"/>
                <a:gd name="T60" fmla="*/ 237 w 442"/>
                <a:gd name="T61" fmla="*/ 567 h 579"/>
                <a:gd name="T62" fmla="*/ 251 w 442"/>
                <a:gd name="T63" fmla="*/ 572 h 579"/>
                <a:gd name="T64" fmla="*/ 233 w 442"/>
                <a:gd name="T65" fmla="*/ 509 h 579"/>
                <a:gd name="T66" fmla="*/ 232 w 442"/>
                <a:gd name="T67" fmla="*/ 504 h 579"/>
                <a:gd name="T68" fmla="*/ 233 w 442"/>
                <a:gd name="T69" fmla="*/ 499 h 579"/>
                <a:gd name="T70" fmla="*/ 237 w 442"/>
                <a:gd name="T71" fmla="*/ 488 h 579"/>
                <a:gd name="T72" fmla="*/ 248 w 442"/>
                <a:gd name="T73" fmla="*/ 458 h 579"/>
                <a:gd name="T74" fmla="*/ 266 w 442"/>
                <a:gd name="T75" fmla="*/ 412 h 579"/>
                <a:gd name="T76" fmla="*/ 269 w 442"/>
                <a:gd name="T77" fmla="*/ 409 h 579"/>
                <a:gd name="T78" fmla="*/ 273 w 442"/>
                <a:gd name="T79" fmla="*/ 407 h 579"/>
                <a:gd name="T80" fmla="*/ 287 w 442"/>
                <a:gd name="T81" fmla="*/ 399 h 579"/>
                <a:gd name="T82" fmla="*/ 327 w 442"/>
                <a:gd name="T83" fmla="*/ 378 h 579"/>
                <a:gd name="T84" fmla="*/ 385 w 442"/>
                <a:gd name="T85" fmla="*/ 348 h 579"/>
                <a:gd name="T86" fmla="*/ 427 w 442"/>
                <a:gd name="T87" fmla="*/ 293 h 579"/>
                <a:gd name="T88" fmla="*/ 436 w 442"/>
                <a:gd name="T89" fmla="*/ 152 h 579"/>
                <a:gd name="T90" fmla="*/ 432 w 442"/>
                <a:gd name="T91" fmla="*/ 115 h 579"/>
                <a:gd name="T92" fmla="*/ 384 w 442"/>
                <a:gd name="T93" fmla="*/ 53 h 579"/>
                <a:gd name="T94" fmla="*/ 346 w 442"/>
                <a:gd name="T95" fmla="*/ 6 h 579"/>
                <a:gd name="T96" fmla="*/ 267 w 442"/>
                <a:gd name="T97" fmla="*/ 11 h 579"/>
                <a:gd name="T98" fmla="*/ 154 w 442"/>
                <a:gd name="T99" fmla="*/ 21 h 579"/>
                <a:gd name="T100" fmla="*/ 144 w 442"/>
                <a:gd name="T101" fmla="*/ 23 h 579"/>
                <a:gd name="T102" fmla="*/ 73 w 442"/>
                <a:gd name="T103" fmla="*/ 72 h 579"/>
                <a:gd name="T104" fmla="*/ 10 w 442"/>
                <a:gd name="T105" fmla="*/ 118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2" h="579">
                  <a:moveTo>
                    <a:pt x="255" y="579"/>
                  </a:moveTo>
                  <a:cubicBezTo>
                    <a:pt x="254" y="579"/>
                    <a:pt x="139" y="554"/>
                    <a:pt x="58" y="416"/>
                  </a:cubicBezTo>
                  <a:cubicBezTo>
                    <a:pt x="58" y="416"/>
                    <a:pt x="58" y="416"/>
                    <a:pt x="58" y="416"/>
                  </a:cubicBezTo>
                  <a:cubicBezTo>
                    <a:pt x="9" y="331"/>
                    <a:pt x="0" y="239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41"/>
                    <a:pt x="4" y="116"/>
                    <a:pt x="4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4" y="115"/>
                    <a:pt x="4" y="114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4"/>
                    <a:pt x="37" y="91"/>
                    <a:pt x="69" y="6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102" y="44"/>
                    <a:pt x="136" y="20"/>
                    <a:pt x="141" y="17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44" y="16"/>
                    <a:pt x="147" y="16"/>
                    <a:pt x="154" y="15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60" y="14"/>
                    <a:pt x="168" y="13"/>
                    <a:pt x="178" y="12"/>
                  </a:cubicBezTo>
                  <a:cubicBezTo>
                    <a:pt x="178" y="12"/>
                    <a:pt x="178" y="12"/>
                    <a:pt x="178" y="12"/>
                  </a:cubicBezTo>
                  <a:cubicBezTo>
                    <a:pt x="198" y="10"/>
                    <a:pt x="223" y="8"/>
                    <a:pt x="248" y="7"/>
                  </a:cubicBezTo>
                  <a:cubicBezTo>
                    <a:pt x="248" y="7"/>
                    <a:pt x="248" y="7"/>
                    <a:pt x="248" y="7"/>
                  </a:cubicBezTo>
                  <a:cubicBezTo>
                    <a:pt x="298" y="3"/>
                    <a:pt x="347" y="0"/>
                    <a:pt x="347" y="0"/>
                  </a:cubicBezTo>
                  <a:cubicBezTo>
                    <a:pt x="347" y="0"/>
                    <a:pt x="347" y="0"/>
                    <a:pt x="347" y="0"/>
                  </a:cubicBezTo>
                  <a:cubicBezTo>
                    <a:pt x="348" y="0"/>
                    <a:pt x="349" y="0"/>
                    <a:pt x="350" y="1"/>
                  </a:cubicBezTo>
                  <a:cubicBezTo>
                    <a:pt x="350" y="1"/>
                    <a:pt x="350" y="1"/>
                    <a:pt x="350" y="1"/>
                  </a:cubicBezTo>
                  <a:cubicBezTo>
                    <a:pt x="350" y="1"/>
                    <a:pt x="425" y="93"/>
                    <a:pt x="437" y="112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41" y="118"/>
                    <a:pt x="442" y="133"/>
                    <a:pt x="442" y="152"/>
                  </a:cubicBezTo>
                  <a:cubicBezTo>
                    <a:pt x="442" y="152"/>
                    <a:pt x="442" y="152"/>
                    <a:pt x="442" y="152"/>
                  </a:cubicBezTo>
                  <a:cubicBezTo>
                    <a:pt x="442" y="206"/>
                    <a:pt x="433" y="294"/>
                    <a:pt x="433" y="294"/>
                  </a:cubicBezTo>
                  <a:cubicBezTo>
                    <a:pt x="433" y="294"/>
                    <a:pt x="433" y="294"/>
                    <a:pt x="433" y="294"/>
                  </a:cubicBezTo>
                  <a:cubicBezTo>
                    <a:pt x="433" y="295"/>
                    <a:pt x="433" y="295"/>
                    <a:pt x="432" y="296"/>
                  </a:cubicBezTo>
                  <a:cubicBezTo>
                    <a:pt x="432" y="296"/>
                    <a:pt x="432" y="296"/>
                    <a:pt x="432" y="296"/>
                  </a:cubicBezTo>
                  <a:cubicBezTo>
                    <a:pt x="390" y="352"/>
                    <a:pt x="390" y="352"/>
                    <a:pt x="390" y="352"/>
                  </a:cubicBezTo>
                  <a:cubicBezTo>
                    <a:pt x="389" y="353"/>
                    <a:pt x="389" y="353"/>
                    <a:pt x="389" y="353"/>
                  </a:cubicBezTo>
                  <a:cubicBezTo>
                    <a:pt x="389" y="353"/>
                    <a:pt x="367" y="364"/>
                    <a:pt x="342" y="377"/>
                  </a:cubicBezTo>
                  <a:cubicBezTo>
                    <a:pt x="342" y="377"/>
                    <a:pt x="342" y="377"/>
                    <a:pt x="342" y="377"/>
                  </a:cubicBezTo>
                  <a:cubicBezTo>
                    <a:pt x="317" y="389"/>
                    <a:pt x="289" y="404"/>
                    <a:pt x="277" y="411"/>
                  </a:cubicBezTo>
                  <a:cubicBezTo>
                    <a:pt x="277" y="411"/>
                    <a:pt x="277" y="411"/>
                    <a:pt x="277" y="411"/>
                  </a:cubicBezTo>
                  <a:cubicBezTo>
                    <a:pt x="274" y="413"/>
                    <a:pt x="272" y="414"/>
                    <a:pt x="271" y="415"/>
                  </a:cubicBezTo>
                  <a:cubicBezTo>
                    <a:pt x="271" y="415"/>
                    <a:pt x="271" y="415"/>
                    <a:pt x="271" y="415"/>
                  </a:cubicBezTo>
                  <a:cubicBezTo>
                    <a:pt x="270" y="418"/>
                    <a:pt x="262" y="439"/>
                    <a:pt x="254" y="459"/>
                  </a:cubicBezTo>
                  <a:cubicBezTo>
                    <a:pt x="254" y="459"/>
                    <a:pt x="254" y="459"/>
                    <a:pt x="254" y="459"/>
                  </a:cubicBezTo>
                  <a:cubicBezTo>
                    <a:pt x="246" y="480"/>
                    <a:pt x="238" y="501"/>
                    <a:pt x="238" y="504"/>
                  </a:cubicBezTo>
                  <a:cubicBezTo>
                    <a:pt x="238" y="504"/>
                    <a:pt x="238" y="504"/>
                    <a:pt x="238" y="504"/>
                  </a:cubicBezTo>
                  <a:cubicBezTo>
                    <a:pt x="238" y="505"/>
                    <a:pt x="238" y="505"/>
                    <a:pt x="238" y="505"/>
                  </a:cubicBezTo>
                  <a:cubicBezTo>
                    <a:pt x="238" y="505"/>
                    <a:pt x="238" y="505"/>
                    <a:pt x="238" y="505"/>
                  </a:cubicBezTo>
                  <a:cubicBezTo>
                    <a:pt x="238" y="506"/>
                    <a:pt x="238" y="506"/>
                    <a:pt x="238" y="508"/>
                  </a:cubicBezTo>
                  <a:cubicBezTo>
                    <a:pt x="238" y="508"/>
                    <a:pt x="238" y="508"/>
                    <a:pt x="238" y="508"/>
                  </a:cubicBezTo>
                  <a:cubicBezTo>
                    <a:pt x="239" y="510"/>
                    <a:pt x="240" y="513"/>
                    <a:pt x="241" y="516"/>
                  </a:cubicBezTo>
                  <a:cubicBezTo>
                    <a:pt x="241" y="516"/>
                    <a:pt x="241" y="516"/>
                    <a:pt x="241" y="516"/>
                  </a:cubicBezTo>
                  <a:cubicBezTo>
                    <a:pt x="243" y="523"/>
                    <a:pt x="245" y="532"/>
                    <a:pt x="248" y="540"/>
                  </a:cubicBezTo>
                  <a:cubicBezTo>
                    <a:pt x="248" y="540"/>
                    <a:pt x="248" y="540"/>
                    <a:pt x="248" y="540"/>
                  </a:cubicBezTo>
                  <a:cubicBezTo>
                    <a:pt x="253" y="558"/>
                    <a:pt x="258" y="575"/>
                    <a:pt x="258" y="575"/>
                  </a:cubicBezTo>
                  <a:cubicBezTo>
                    <a:pt x="258" y="575"/>
                    <a:pt x="258" y="575"/>
                    <a:pt x="258" y="575"/>
                  </a:cubicBezTo>
                  <a:cubicBezTo>
                    <a:pt x="259" y="576"/>
                    <a:pt x="258" y="577"/>
                    <a:pt x="258" y="578"/>
                  </a:cubicBezTo>
                  <a:cubicBezTo>
                    <a:pt x="258" y="578"/>
                    <a:pt x="258" y="578"/>
                    <a:pt x="258" y="578"/>
                  </a:cubicBezTo>
                  <a:cubicBezTo>
                    <a:pt x="257" y="579"/>
                    <a:pt x="256" y="579"/>
                    <a:pt x="255" y="579"/>
                  </a:cubicBezTo>
                  <a:cubicBezTo>
                    <a:pt x="255" y="579"/>
                    <a:pt x="255" y="579"/>
                    <a:pt x="255" y="579"/>
                  </a:cubicBezTo>
                  <a:cubicBezTo>
                    <a:pt x="255" y="579"/>
                    <a:pt x="255" y="579"/>
                    <a:pt x="255" y="579"/>
                  </a:cubicBezTo>
                  <a:close/>
                  <a:moveTo>
                    <a:pt x="6" y="179"/>
                  </a:moveTo>
                  <a:cubicBezTo>
                    <a:pt x="6" y="238"/>
                    <a:pt x="15" y="330"/>
                    <a:pt x="64" y="413"/>
                  </a:cubicBezTo>
                  <a:cubicBezTo>
                    <a:pt x="64" y="413"/>
                    <a:pt x="64" y="413"/>
                    <a:pt x="64" y="413"/>
                  </a:cubicBezTo>
                  <a:cubicBezTo>
                    <a:pt x="123" y="515"/>
                    <a:pt x="202" y="554"/>
                    <a:pt x="237" y="567"/>
                  </a:cubicBezTo>
                  <a:cubicBezTo>
                    <a:pt x="237" y="567"/>
                    <a:pt x="237" y="567"/>
                    <a:pt x="237" y="567"/>
                  </a:cubicBezTo>
                  <a:cubicBezTo>
                    <a:pt x="243" y="569"/>
                    <a:pt x="248" y="571"/>
                    <a:pt x="251" y="572"/>
                  </a:cubicBezTo>
                  <a:cubicBezTo>
                    <a:pt x="251" y="572"/>
                    <a:pt x="251" y="572"/>
                    <a:pt x="251" y="572"/>
                  </a:cubicBezTo>
                  <a:cubicBezTo>
                    <a:pt x="247" y="558"/>
                    <a:pt x="236" y="521"/>
                    <a:pt x="233" y="509"/>
                  </a:cubicBezTo>
                  <a:cubicBezTo>
                    <a:pt x="233" y="509"/>
                    <a:pt x="233" y="509"/>
                    <a:pt x="233" y="509"/>
                  </a:cubicBezTo>
                  <a:cubicBezTo>
                    <a:pt x="232" y="507"/>
                    <a:pt x="232" y="506"/>
                    <a:pt x="232" y="504"/>
                  </a:cubicBezTo>
                  <a:cubicBezTo>
                    <a:pt x="232" y="504"/>
                    <a:pt x="232" y="504"/>
                    <a:pt x="232" y="504"/>
                  </a:cubicBezTo>
                  <a:cubicBezTo>
                    <a:pt x="232" y="503"/>
                    <a:pt x="232" y="502"/>
                    <a:pt x="233" y="499"/>
                  </a:cubicBezTo>
                  <a:cubicBezTo>
                    <a:pt x="233" y="499"/>
                    <a:pt x="233" y="499"/>
                    <a:pt x="233" y="499"/>
                  </a:cubicBezTo>
                  <a:cubicBezTo>
                    <a:pt x="234" y="496"/>
                    <a:pt x="235" y="493"/>
                    <a:pt x="237" y="488"/>
                  </a:cubicBezTo>
                  <a:cubicBezTo>
                    <a:pt x="237" y="488"/>
                    <a:pt x="237" y="488"/>
                    <a:pt x="237" y="488"/>
                  </a:cubicBezTo>
                  <a:cubicBezTo>
                    <a:pt x="240" y="480"/>
                    <a:pt x="244" y="469"/>
                    <a:pt x="248" y="458"/>
                  </a:cubicBezTo>
                  <a:cubicBezTo>
                    <a:pt x="248" y="458"/>
                    <a:pt x="248" y="458"/>
                    <a:pt x="248" y="458"/>
                  </a:cubicBezTo>
                  <a:cubicBezTo>
                    <a:pt x="256" y="436"/>
                    <a:pt x="265" y="414"/>
                    <a:pt x="266" y="412"/>
                  </a:cubicBezTo>
                  <a:cubicBezTo>
                    <a:pt x="266" y="412"/>
                    <a:pt x="266" y="412"/>
                    <a:pt x="266" y="412"/>
                  </a:cubicBezTo>
                  <a:cubicBezTo>
                    <a:pt x="267" y="410"/>
                    <a:pt x="268" y="410"/>
                    <a:pt x="269" y="409"/>
                  </a:cubicBezTo>
                  <a:cubicBezTo>
                    <a:pt x="269" y="409"/>
                    <a:pt x="269" y="409"/>
                    <a:pt x="269" y="409"/>
                  </a:cubicBezTo>
                  <a:cubicBezTo>
                    <a:pt x="270" y="409"/>
                    <a:pt x="271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6" y="405"/>
                    <a:pt x="281" y="402"/>
                    <a:pt x="287" y="399"/>
                  </a:cubicBezTo>
                  <a:cubicBezTo>
                    <a:pt x="287" y="399"/>
                    <a:pt x="287" y="399"/>
                    <a:pt x="287" y="399"/>
                  </a:cubicBezTo>
                  <a:cubicBezTo>
                    <a:pt x="298" y="393"/>
                    <a:pt x="313" y="385"/>
                    <a:pt x="327" y="378"/>
                  </a:cubicBezTo>
                  <a:cubicBezTo>
                    <a:pt x="327" y="378"/>
                    <a:pt x="327" y="378"/>
                    <a:pt x="327" y="378"/>
                  </a:cubicBezTo>
                  <a:cubicBezTo>
                    <a:pt x="354" y="364"/>
                    <a:pt x="381" y="350"/>
                    <a:pt x="385" y="348"/>
                  </a:cubicBezTo>
                  <a:cubicBezTo>
                    <a:pt x="385" y="348"/>
                    <a:pt x="385" y="348"/>
                    <a:pt x="385" y="348"/>
                  </a:cubicBezTo>
                  <a:cubicBezTo>
                    <a:pt x="427" y="293"/>
                    <a:pt x="427" y="293"/>
                    <a:pt x="427" y="293"/>
                  </a:cubicBezTo>
                  <a:cubicBezTo>
                    <a:pt x="428" y="284"/>
                    <a:pt x="436" y="203"/>
                    <a:pt x="436" y="152"/>
                  </a:cubicBezTo>
                  <a:cubicBezTo>
                    <a:pt x="436" y="152"/>
                    <a:pt x="436" y="152"/>
                    <a:pt x="436" y="152"/>
                  </a:cubicBezTo>
                  <a:cubicBezTo>
                    <a:pt x="436" y="133"/>
                    <a:pt x="435" y="118"/>
                    <a:pt x="432" y="115"/>
                  </a:cubicBezTo>
                  <a:cubicBezTo>
                    <a:pt x="432" y="115"/>
                    <a:pt x="432" y="115"/>
                    <a:pt x="432" y="115"/>
                  </a:cubicBezTo>
                  <a:cubicBezTo>
                    <a:pt x="426" y="106"/>
                    <a:pt x="404" y="79"/>
                    <a:pt x="384" y="53"/>
                  </a:cubicBezTo>
                  <a:cubicBezTo>
                    <a:pt x="384" y="53"/>
                    <a:pt x="384" y="53"/>
                    <a:pt x="384" y="53"/>
                  </a:cubicBezTo>
                  <a:cubicBezTo>
                    <a:pt x="367" y="31"/>
                    <a:pt x="350" y="11"/>
                    <a:pt x="346" y="6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39" y="7"/>
                    <a:pt x="305" y="9"/>
                    <a:pt x="267" y="11"/>
                  </a:cubicBezTo>
                  <a:cubicBezTo>
                    <a:pt x="267" y="11"/>
                    <a:pt x="267" y="11"/>
                    <a:pt x="267" y="11"/>
                  </a:cubicBezTo>
                  <a:cubicBezTo>
                    <a:pt x="225" y="14"/>
                    <a:pt x="176" y="18"/>
                    <a:pt x="154" y="21"/>
                  </a:cubicBezTo>
                  <a:cubicBezTo>
                    <a:pt x="154" y="21"/>
                    <a:pt x="154" y="21"/>
                    <a:pt x="154" y="21"/>
                  </a:cubicBezTo>
                  <a:cubicBezTo>
                    <a:pt x="148" y="22"/>
                    <a:pt x="144" y="23"/>
                    <a:pt x="144" y="23"/>
                  </a:cubicBezTo>
                  <a:cubicBezTo>
                    <a:pt x="144" y="23"/>
                    <a:pt x="144" y="23"/>
                    <a:pt x="144" y="23"/>
                  </a:cubicBezTo>
                  <a:cubicBezTo>
                    <a:pt x="140" y="25"/>
                    <a:pt x="105" y="49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44" y="93"/>
                    <a:pt x="15" y="114"/>
                    <a:pt x="10" y="118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9" y="123"/>
                    <a:pt x="6" y="146"/>
                    <a:pt x="6" y="17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" name="Freeform 1032"/>
            <p:cNvSpPr/>
            <p:nvPr/>
          </p:nvSpPr>
          <p:spPr bwMode="auto">
            <a:xfrm>
              <a:off x="3008814" y="3979356"/>
              <a:ext cx="734477" cy="1668159"/>
            </a:xfrm>
            <a:custGeom>
              <a:avLst/>
              <a:gdLst>
                <a:gd name="T0" fmla="*/ 1 w 204"/>
                <a:gd name="T1" fmla="*/ 463 h 464"/>
                <a:gd name="T2" fmla="*/ 1 w 204"/>
                <a:gd name="T3" fmla="*/ 459 h 464"/>
                <a:gd name="T4" fmla="*/ 1 w 204"/>
                <a:gd name="T5" fmla="*/ 459 h 464"/>
                <a:gd name="T6" fmla="*/ 22 w 204"/>
                <a:gd name="T7" fmla="*/ 439 h 464"/>
                <a:gd name="T8" fmla="*/ 20 w 204"/>
                <a:gd name="T9" fmla="*/ 378 h 464"/>
                <a:gd name="T10" fmla="*/ 20 w 204"/>
                <a:gd name="T11" fmla="*/ 377 h 464"/>
                <a:gd name="T12" fmla="*/ 37 w 204"/>
                <a:gd name="T13" fmla="*/ 326 h 464"/>
                <a:gd name="T14" fmla="*/ 38 w 204"/>
                <a:gd name="T15" fmla="*/ 324 h 464"/>
                <a:gd name="T16" fmla="*/ 38 w 204"/>
                <a:gd name="T17" fmla="*/ 324 h 464"/>
                <a:gd name="T18" fmla="*/ 148 w 204"/>
                <a:gd name="T19" fmla="*/ 264 h 464"/>
                <a:gd name="T20" fmla="*/ 190 w 204"/>
                <a:gd name="T21" fmla="*/ 207 h 464"/>
                <a:gd name="T22" fmla="*/ 198 w 204"/>
                <a:gd name="T23" fmla="*/ 59 h 464"/>
                <a:gd name="T24" fmla="*/ 185 w 204"/>
                <a:gd name="T25" fmla="*/ 4 h 464"/>
                <a:gd name="T26" fmla="*/ 187 w 204"/>
                <a:gd name="T27" fmla="*/ 0 h 464"/>
                <a:gd name="T28" fmla="*/ 187 w 204"/>
                <a:gd name="T29" fmla="*/ 0 h 464"/>
                <a:gd name="T30" fmla="*/ 190 w 204"/>
                <a:gd name="T31" fmla="*/ 3 h 464"/>
                <a:gd name="T32" fmla="*/ 190 w 204"/>
                <a:gd name="T33" fmla="*/ 3 h 464"/>
                <a:gd name="T34" fmla="*/ 204 w 204"/>
                <a:gd name="T35" fmla="*/ 58 h 464"/>
                <a:gd name="T36" fmla="*/ 204 w 204"/>
                <a:gd name="T37" fmla="*/ 59 h 464"/>
                <a:gd name="T38" fmla="*/ 196 w 204"/>
                <a:gd name="T39" fmla="*/ 208 h 464"/>
                <a:gd name="T40" fmla="*/ 196 w 204"/>
                <a:gd name="T41" fmla="*/ 210 h 464"/>
                <a:gd name="T42" fmla="*/ 196 w 204"/>
                <a:gd name="T43" fmla="*/ 210 h 464"/>
                <a:gd name="T44" fmla="*/ 153 w 204"/>
                <a:gd name="T45" fmla="*/ 268 h 464"/>
                <a:gd name="T46" fmla="*/ 152 w 204"/>
                <a:gd name="T47" fmla="*/ 269 h 464"/>
                <a:gd name="T48" fmla="*/ 42 w 204"/>
                <a:gd name="T49" fmla="*/ 329 h 464"/>
                <a:gd name="T50" fmla="*/ 26 w 204"/>
                <a:gd name="T51" fmla="*/ 378 h 464"/>
                <a:gd name="T52" fmla="*/ 28 w 204"/>
                <a:gd name="T53" fmla="*/ 440 h 464"/>
                <a:gd name="T54" fmla="*/ 27 w 204"/>
                <a:gd name="T55" fmla="*/ 442 h 464"/>
                <a:gd name="T56" fmla="*/ 27 w 204"/>
                <a:gd name="T57" fmla="*/ 442 h 464"/>
                <a:gd name="T58" fmla="*/ 6 w 204"/>
                <a:gd name="T59" fmla="*/ 463 h 464"/>
                <a:gd name="T60" fmla="*/ 3 w 204"/>
                <a:gd name="T61" fmla="*/ 464 h 464"/>
                <a:gd name="T62" fmla="*/ 3 w 204"/>
                <a:gd name="T63" fmla="*/ 464 h 464"/>
                <a:gd name="T64" fmla="*/ 1 w 204"/>
                <a:gd name="T65" fmla="*/ 463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4" h="464">
                  <a:moveTo>
                    <a:pt x="1" y="463"/>
                  </a:moveTo>
                  <a:cubicBezTo>
                    <a:pt x="0" y="462"/>
                    <a:pt x="0" y="460"/>
                    <a:pt x="1" y="459"/>
                  </a:cubicBezTo>
                  <a:cubicBezTo>
                    <a:pt x="1" y="459"/>
                    <a:pt x="1" y="459"/>
                    <a:pt x="1" y="459"/>
                  </a:cubicBezTo>
                  <a:cubicBezTo>
                    <a:pt x="22" y="439"/>
                    <a:pt x="22" y="439"/>
                    <a:pt x="22" y="439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77"/>
                    <a:pt x="20" y="377"/>
                    <a:pt x="20" y="377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37" y="325"/>
                    <a:pt x="37" y="325"/>
                    <a:pt x="38" y="324"/>
                  </a:cubicBezTo>
                  <a:cubicBezTo>
                    <a:pt x="38" y="324"/>
                    <a:pt x="38" y="324"/>
                    <a:pt x="38" y="324"/>
                  </a:cubicBezTo>
                  <a:cubicBezTo>
                    <a:pt x="148" y="264"/>
                    <a:pt x="148" y="264"/>
                    <a:pt x="148" y="264"/>
                  </a:cubicBezTo>
                  <a:cubicBezTo>
                    <a:pt x="190" y="207"/>
                    <a:pt x="190" y="207"/>
                    <a:pt x="190" y="207"/>
                  </a:cubicBezTo>
                  <a:cubicBezTo>
                    <a:pt x="198" y="59"/>
                    <a:pt x="198" y="59"/>
                    <a:pt x="198" y="59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4" y="2"/>
                    <a:pt x="185" y="1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8" y="0"/>
                    <a:pt x="190" y="1"/>
                    <a:pt x="190" y="3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204" y="58"/>
                    <a:pt x="204" y="58"/>
                    <a:pt x="204" y="58"/>
                  </a:cubicBezTo>
                  <a:cubicBezTo>
                    <a:pt x="204" y="59"/>
                    <a:pt x="204" y="59"/>
                    <a:pt x="204" y="59"/>
                  </a:cubicBezTo>
                  <a:cubicBezTo>
                    <a:pt x="196" y="208"/>
                    <a:pt x="196" y="208"/>
                    <a:pt x="196" y="208"/>
                  </a:cubicBezTo>
                  <a:cubicBezTo>
                    <a:pt x="196" y="208"/>
                    <a:pt x="196" y="209"/>
                    <a:pt x="196" y="210"/>
                  </a:cubicBezTo>
                  <a:cubicBezTo>
                    <a:pt x="196" y="210"/>
                    <a:pt x="196" y="210"/>
                    <a:pt x="196" y="210"/>
                  </a:cubicBezTo>
                  <a:cubicBezTo>
                    <a:pt x="153" y="268"/>
                    <a:pt x="153" y="268"/>
                    <a:pt x="153" y="268"/>
                  </a:cubicBezTo>
                  <a:cubicBezTo>
                    <a:pt x="152" y="269"/>
                    <a:pt x="152" y="269"/>
                    <a:pt x="152" y="269"/>
                  </a:cubicBezTo>
                  <a:cubicBezTo>
                    <a:pt x="42" y="329"/>
                    <a:pt x="42" y="329"/>
                    <a:pt x="42" y="329"/>
                  </a:cubicBezTo>
                  <a:cubicBezTo>
                    <a:pt x="26" y="378"/>
                    <a:pt x="26" y="378"/>
                    <a:pt x="26" y="378"/>
                  </a:cubicBezTo>
                  <a:cubicBezTo>
                    <a:pt x="28" y="440"/>
                    <a:pt x="28" y="440"/>
                    <a:pt x="28" y="440"/>
                  </a:cubicBezTo>
                  <a:cubicBezTo>
                    <a:pt x="28" y="441"/>
                    <a:pt x="28" y="442"/>
                    <a:pt x="27" y="442"/>
                  </a:cubicBezTo>
                  <a:cubicBezTo>
                    <a:pt x="27" y="442"/>
                    <a:pt x="27" y="442"/>
                    <a:pt x="27" y="442"/>
                  </a:cubicBezTo>
                  <a:cubicBezTo>
                    <a:pt x="6" y="463"/>
                    <a:pt x="6" y="463"/>
                    <a:pt x="6" y="463"/>
                  </a:cubicBezTo>
                  <a:cubicBezTo>
                    <a:pt x="5" y="464"/>
                    <a:pt x="4" y="464"/>
                    <a:pt x="3" y="464"/>
                  </a:cubicBezTo>
                  <a:cubicBezTo>
                    <a:pt x="3" y="464"/>
                    <a:pt x="3" y="464"/>
                    <a:pt x="3" y="464"/>
                  </a:cubicBezTo>
                  <a:cubicBezTo>
                    <a:pt x="3" y="464"/>
                    <a:pt x="2" y="464"/>
                    <a:pt x="1" y="46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" name="Freeform 1033"/>
            <p:cNvSpPr/>
            <p:nvPr/>
          </p:nvSpPr>
          <p:spPr bwMode="auto">
            <a:xfrm>
              <a:off x="3055954" y="5039253"/>
              <a:ext cx="94281" cy="130776"/>
            </a:xfrm>
            <a:custGeom>
              <a:avLst/>
              <a:gdLst>
                <a:gd name="T0" fmla="*/ 20 w 26"/>
                <a:gd name="T1" fmla="*/ 34 h 36"/>
                <a:gd name="T2" fmla="*/ 1 w 26"/>
                <a:gd name="T3" fmla="*/ 5 h 36"/>
                <a:gd name="T4" fmla="*/ 2 w 26"/>
                <a:gd name="T5" fmla="*/ 1 h 36"/>
                <a:gd name="T6" fmla="*/ 2 w 26"/>
                <a:gd name="T7" fmla="*/ 1 h 36"/>
                <a:gd name="T8" fmla="*/ 6 w 26"/>
                <a:gd name="T9" fmla="*/ 1 h 36"/>
                <a:gd name="T10" fmla="*/ 6 w 26"/>
                <a:gd name="T11" fmla="*/ 1 h 36"/>
                <a:gd name="T12" fmla="*/ 25 w 26"/>
                <a:gd name="T13" fmla="*/ 31 h 36"/>
                <a:gd name="T14" fmla="*/ 24 w 26"/>
                <a:gd name="T15" fmla="*/ 35 h 36"/>
                <a:gd name="T16" fmla="*/ 24 w 26"/>
                <a:gd name="T17" fmla="*/ 35 h 36"/>
                <a:gd name="T18" fmla="*/ 23 w 26"/>
                <a:gd name="T19" fmla="*/ 36 h 36"/>
                <a:gd name="T20" fmla="*/ 23 w 26"/>
                <a:gd name="T21" fmla="*/ 36 h 36"/>
                <a:gd name="T22" fmla="*/ 20 w 26"/>
                <a:gd name="T23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36">
                  <a:moveTo>
                    <a:pt x="20" y="34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3"/>
                    <a:pt x="26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1" y="35"/>
                    <a:pt x="20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" name="Freeform 1034"/>
            <p:cNvSpPr/>
            <p:nvPr/>
          </p:nvSpPr>
          <p:spPr bwMode="auto">
            <a:xfrm>
              <a:off x="3484779" y="4812676"/>
              <a:ext cx="79074" cy="133818"/>
            </a:xfrm>
            <a:custGeom>
              <a:avLst/>
              <a:gdLst>
                <a:gd name="T0" fmla="*/ 16 w 22"/>
                <a:gd name="T1" fmla="*/ 36 h 37"/>
                <a:gd name="T2" fmla="*/ 1 w 22"/>
                <a:gd name="T3" fmla="*/ 5 h 37"/>
                <a:gd name="T4" fmla="*/ 2 w 22"/>
                <a:gd name="T5" fmla="*/ 1 h 37"/>
                <a:gd name="T6" fmla="*/ 2 w 22"/>
                <a:gd name="T7" fmla="*/ 1 h 37"/>
                <a:gd name="T8" fmla="*/ 6 w 22"/>
                <a:gd name="T9" fmla="*/ 2 h 37"/>
                <a:gd name="T10" fmla="*/ 6 w 22"/>
                <a:gd name="T11" fmla="*/ 2 h 37"/>
                <a:gd name="T12" fmla="*/ 21 w 22"/>
                <a:gd name="T13" fmla="*/ 33 h 37"/>
                <a:gd name="T14" fmla="*/ 20 w 22"/>
                <a:gd name="T15" fmla="*/ 37 h 37"/>
                <a:gd name="T16" fmla="*/ 20 w 22"/>
                <a:gd name="T17" fmla="*/ 37 h 37"/>
                <a:gd name="T18" fmla="*/ 18 w 22"/>
                <a:gd name="T19" fmla="*/ 37 h 37"/>
                <a:gd name="T20" fmla="*/ 18 w 22"/>
                <a:gd name="T21" fmla="*/ 37 h 37"/>
                <a:gd name="T22" fmla="*/ 16 w 22"/>
                <a:gd name="T2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37">
                  <a:moveTo>
                    <a:pt x="16" y="36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5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4"/>
                    <a:pt x="21" y="36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9" y="37"/>
                    <a:pt x="19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7" y="37"/>
                    <a:pt x="16" y="37"/>
                    <a:pt x="1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" name="Freeform 1035"/>
            <p:cNvSpPr/>
            <p:nvPr/>
          </p:nvSpPr>
          <p:spPr bwMode="auto">
            <a:xfrm>
              <a:off x="3639886" y="4611949"/>
              <a:ext cx="79074" cy="126214"/>
            </a:xfrm>
            <a:custGeom>
              <a:avLst/>
              <a:gdLst>
                <a:gd name="T0" fmla="*/ 16 w 22"/>
                <a:gd name="T1" fmla="*/ 33 h 35"/>
                <a:gd name="T2" fmla="*/ 0 w 22"/>
                <a:gd name="T3" fmla="*/ 4 h 35"/>
                <a:gd name="T4" fmla="*/ 2 w 22"/>
                <a:gd name="T5" fmla="*/ 0 h 35"/>
                <a:gd name="T6" fmla="*/ 2 w 22"/>
                <a:gd name="T7" fmla="*/ 0 h 35"/>
                <a:gd name="T8" fmla="*/ 6 w 22"/>
                <a:gd name="T9" fmla="*/ 2 h 35"/>
                <a:gd name="T10" fmla="*/ 6 w 22"/>
                <a:gd name="T11" fmla="*/ 2 h 35"/>
                <a:gd name="T12" fmla="*/ 21 w 22"/>
                <a:gd name="T13" fmla="*/ 30 h 35"/>
                <a:gd name="T14" fmla="*/ 20 w 22"/>
                <a:gd name="T15" fmla="*/ 34 h 35"/>
                <a:gd name="T16" fmla="*/ 20 w 22"/>
                <a:gd name="T17" fmla="*/ 34 h 35"/>
                <a:gd name="T18" fmla="*/ 18 w 22"/>
                <a:gd name="T19" fmla="*/ 35 h 35"/>
                <a:gd name="T20" fmla="*/ 18 w 22"/>
                <a:gd name="T21" fmla="*/ 35 h 35"/>
                <a:gd name="T22" fmla="*/ 16 w 22"/>
                <a:gd name="T23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35">
                  <a:moveTo>
                    <a:pt x="16" y="3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2" y="32"/>
                    <a:pt x="21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5"/>
                    <a:pt x="19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5"/>
                    <a:pt x="16" y="34"/>
                    <a:pt x="16" y="3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" name="Freeform 1036"/>
            <p:cNvSpPr/>
            <p:nvPr/>
          </p:nvSpPr>
          <p:spPr bwMode="auto">
            <a:xfrm>
              <a:off x="2934301" y="5346426"/>
              <a:ext cx="153586" cy="42578"/>
            </a:xfrm>
            <a:custGeom>
              <a:avLst/>
              <a:gdLst>
                <a:gd name="T0" fmla="*/ 1 w 43"/>
                <a:gd name="T1" fmla="*/ 10 h 12"/>
                <a:gd name="T2" fmla="*/ 3 w 43"/>
                <a:gd name="T3" fmla="*/ 6 h 12"/>
                <a:gd name="T4" fmla="*/ 3 w 43"/>
                <a:gd name="T5" fmla="*/ 6 h 12"/>
                <a:gd name="T6" fmla="*/ 39 w 43"/>
                <a:gd name="T7" fmla="*/ 0 h 12"/>
                <a:gd name="T8" fmla="*/ 43 w 43"/>
                <a:gd name="T9" fmla="*/ 3 h 12"/>
                <a:gd name="T10" fmla="*/ 43 w 43"/>
                <a:gd name="T11" fmla="*/ 3 h 12"/>
                <a:gd name="T12" fmla="*/ 40 w 43"/>
                <a:gd name="T13" fmla="*/ 6 h 12"/>
                <a:gd name="T14" fmla="*/ 40 w 43"/>
                <a:gd name="T15" fmla="*/ 6 h 12"/>
                <a:gd name="T16" fmla="*/ 4 w 43"/>
                <a:gd name="T17" fmla="*/ 12 h 12"/>
                <a:gd name="T18" fmla="*/ 4 w 43"/>
                <a:gd name="T19" fmla="*/ 12 h 12"/>
                <a:gd name="T20" fmla="*/ 4 w 43"/>
                <a:gd name="T21" fmla="*/ 12 h 12"/>
                <a:gd name="T22" fmla="*/ 1 w 43"/>
                <a:gd name="T2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12">
                  <a:moveTo>
                    <a:pt x="1" y="10"/>
                  </a:moveTo>
                  <a:cubicBezTo>
                    <a:pt x="0" y="8"/>
                    <a:pt x="1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1" y="0"/>
                    <a:pt x="42" y="1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5"/>
                    <a:pt x="42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1" y="11"/>
                    <a:pt x="1" y="10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" name="Freeform 1037"/>
            <p:cNvSpPr>
              <a:spLocks noEditPoints="1"/>
            </p:cNvSpPr>
            <p:nvPr/>
          </p:nvSpPr>
          <p:spPr bwMode="auto">
            <a:xfrm>
              <a:off x="3937934" y="3702597"/>
              <a:ext cx="460759" cy="406015"/>
            </a:xfrm>
            <a:custGeom>
              <a:avLst/>
              <a:gdLst>
                <a:gd name="T0" fmla="*/ 50 w 128"/>
                <a:gd name="T1" fmla="*/ 109 h 113"/>
                <a:gd name="T2" fmla="*/ 33 w 128"/>
                <a:gd name="T3" fmla="*/ 100 h 113"/>
                <a:gd name="T4" fmla="*/ 3 w 128"/>
                <a:gd name="T5" fmla="*/ 79 h 113"/>
                <a:gd name="T6" fmla="*/ 0 w 128"/>
                <a:gd name="T7" fmla="*/ 73 h 113"/>
                <a:gd name="T8" fmla="*/ 0 w 128"/>
                <a:gd name="T9" fmla="*/ 73 h 113"/>
                <a:gd name="T10" fmla="*/ 9 w 128"/>
                <a:gd name="T11" fmla="*/ 49 h 113"/>
                <a:gd name="T12" fmla="*/ 19 w 128"/>
                <a:gd name="T13" fmla="*/ 25 h 113"/>
                <a:gd name="T14" fmla="*/ 31 w 128"/>
                <a:gd name="T15" fmla="*/ 16 h 113"/>
                <a:gd name="T16" fmla="*/ 53 w 128"/>
                <a:gd name="T17" fmla="*/ 8 h 113"/>
                <a:gd name="T18" fmla="*/ 83 w 128"/>
                <a:gd name="T19" fmla="*/ 0 h 113"/>
                <a:gd name="T20" fmla="*/ 87 w 128"/>
                <a:gd name="T21" fmla="*/ 1 h 113"/>
                <a:gd name="T22" fmla="*/ 121 w 128"/>
                <a:gd name="T23" fmla="*/ 53 h 113"/>
                <a:gd name="T24" fmla="*/ 127 w 128"/>
                <a:gd name="T25" fmla="*/ 68 h 113"/>
                <a:gd name="T26" fmla="*/ 125 w 128"/>
                <a:gd name="T27" fmla="*/ 72 h 113"/>
                <a:gd name="T28" fmla="*/ 118 w 128"/>
                <a:gd name="T29" fmla="*/ 76 h 113"/>
                <a:gd name="T30" fmla="*/ 105 w 128"/>
                <a:gd name="T31" fmla="*/ 86 h 113"/>
                <a:gd name="T32" fmla="*/ 74 w 128"/>
                <a:gd name="T33" fmla="*/ 106 h 113"/>
                <a:gd name="T34" fmla="*/ 61 w 128"/>
                <a:gd name="T35" fmla="*/ 113 h 113"/>
                <a:gd name="T36" fmla="*/ 60 w 128"/>
                <a:gd name="T37" fmla="*/ 113 h 113"/>
                <a:gd name="T38" fmla="*/ 9 w 128"/>
                <a:gd name="T39" fmla="*/ 77 h 113"/>
                <a:gd name="T40" fmla="*/ 21 w 128"/>
                <a:gd name="T41" fmla="*/ 85 h 113"/>
                <a:gd name="T42" fmla="*/ 50 w 128"/>
                <a:gd name="T43" fmla="*/ 102 h 113"/>
                <a:gd name="T44" fmla="*/ 61 w 128"/>
                <a:gd name="T45" fmla="*/ 107 h 113"/>
                <a:gd name="T46" fmla="*/ 61 w 128"/>
                <a:gd name="T47" fmla="*/ 107 h 113"/>
                <a:gd name="T48" fmla="*/ 62 w 128"/>
                <a:gd name="T49" fmla="*/ 106 h 113"/>
                <a:gd name="T50" fmla="*/ 67 w 128"/>
                <a:gd name="T51" fmla="*/ 104 h 113"/>
                <a:gd name="T52" fmla="*/ 80 w 128"/>
                <a:gd name="T53" fmla="*/ 95 h 113"/>
                <a:gd name="T54" fmla="*/ 111 w 128"/>
                <a:gd name="T55" fmla="*/ 74 h 113"/>
                <a:gd name="T56" fmla="*/ 121 w 128"/>
                <a:gd name="T57" fmla="*/ 67 h 113"/>
                <a:gd name="T58" fmla="*/ 116 w 128"/>
                <a:gd name="T59" fmla="*/ 56 h 113"/>
                <a:gd name="T60" fmla="*/ 102 w 128"/>
                <a:gd name="T61" fmla="*/ 34 h 113"/>
                <a:gd name="T62" fmla="*/ 83 w 128"/>
                <a:gd name="T63" fmla="*/ 6 h 113"/>
                <a:gd name="T64" fmla="*/ 58 w 128"/>
                <a:gd name="T65" fmla="*/ 13 h 113"/>
                <a:gd name="T66" fmla="*/ 25 w 128"/>
                <a:gd name="T67" fmla="*/ 26 h 113"/>
                <a:gd name="T68" fmla="*/ 24 w 128"/>
                <a:gd name="T69" fmla="*/ 27 h 113"/>
                <a:gd name="T70" fmla="*/ 14 w 128"/>
                <a:gd name="T71" fmla="*/ 51 h 113"/>
                <a:gd name="T72" fmla="*/ 6 w 128"/>
                <a:gd name="T73" fmla="*/ 73 h 113"/>
                <a:gd name="T74" fmla="*/ 6 w 128"/>
                <a:gd name="T75" fmla="*/ 74 h 113"/>
                <a:gd name="T76" fmla="*/ 84 w 128"/>
                <a:gd name="T77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8" h="113">
                  <a:moveTo>
                    <a:pt x="60" y="113"/>
                  </a:moveTo>
                  <a:cubicBezTo>
                    <a:pt x="58" y="113"/>
                    <a:pt x="55" y="111"/>
                    <a:pt x="50" y="109"/>
                  </a:cubicBezTo>
                  <a:cubicBezTo>
                    <a:pt x="50" y="109"/>
                    <a:pt x="50" y="109"/>
                    <a:pt x="50" y="109"/>
                  </a:cubicBezTo>
                  <a:cubicBezTo>
                    <a:pt x="45" y="106"/>
                    <a:pt x="39" y="103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21" y="93"/>
                    <a:pt x="8" y="85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1" y="77"/>
                    <a:pt x="0" y="76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68"/>
                    <a:pt x="4" y="59"/>
                    <a:pt x="9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13" y="39"/>
                    <a:pt x="17" y="29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1" y="20"/>
                    <a:pt x="25" y="18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8" y="13"/>
                    <a:pt x="45" y="10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68" y="3"/>
                    <a:pt x="83" y="0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5" y="0"/>
                    <a:pt x="86" y="0"/>
                    <a:pt x="87" y="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1"/>
                    <a:pt x="109" y="33"/>
                    <a:pt x="121" y="53"/>
                  </a:cubicBezTo>
                  <a:cubicBezTo>
                    <a:pt x="121" y="53"/>
                    <a:pt x="121" y="53"/>
                    <a:pt x="121" y="53"/>
                  </a:cubicBezTo>
                  <a:cubicBezTo>
                    <a:pt x="125" y="60"/>
                    <a:pt x="127" y="64"/>
                    <a:pt x="127" y="68"/>
                  </a:cubicBezTo>
                  <a:cubicBezTo>
                    <a:pt x="127" y="68"/>
                    <a:pt x="127" y="68"/>
                    <a:pt x="127" y="68"/>
                  </a:cubicBezTo>
                  <a:cubicBezTo>
                    <a:pt x="128" y="69"/>
                    <a:pt x="127" y="71"/>
                    <a:pt x="125" y="72"/>
                  </a:cubicBezTo>
                  <a:cubicBezTo>
                    <a:pt x="125" y="72"/>
                    <a:pt x="125" y="72"/>
                    <a:pt x="125" y="72"/>
                  </a:cubicBezTo>
                  <a:cubicBezTo>
                    <a:pt x="125" y="72"/>
                    <a:pt x="122" y="74"/>
                    <a:pt x="118" y="76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15" y="79"/>
                    <a:pt x="110" y="82"/>
                    <a:pt x="105" y="86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95" y="93"/>
                    <a:pt x="83" y="101"/>
                    <a:pt x="74" y="106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68" y="110"/>
                    <a:pt x="64" y="113"/>
                    <a:pt x="61" y="113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60" y="113"/>
                    <a:pt x="60" y="113"/>
                    <a:pt x="60" y="113"/>
                  </a:cubicBezTo>
                  <a:close/>
                  <a:moveTo>
                    <a:pt x="6" y="74"/>
                  </a:moveTo>
                  <a:cubicBezTo>
                    <a:pt x="7" y="75"/>
                    <a:pt x="8" y="76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12" y="80"/>
                    <a:pt x="16" y="82"/>
                    <a:pt x="21" y="85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30" y="91"/>
                    <a:pt x="42" y="98"/>
                    <a:pt x="50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5" y="105"/>
                    <a:pt x="60" y="107"/>
                    <a:pt x="61" y="107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61" y="107"/>
                    <a:pt x="62" y="107"/>
                    <a:pt x="62" y="106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4" y="106"/>
                    <a:pt x="65" y="105"/>
                    <a:pt x="67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71" y="102"/>
                    <a:pt x="75" y="99"/>
                    <a:pt x="80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91" y="88"/>
                    <a:pt x="102" y="80"/>
                    <a:pt x="111" y="74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16" y="71"/>
                    <a:pt x="119" y="69"/>
                    <a:pt x="121" y="67"/>
                  </a:cubicBezTo>
                  <a:cubicBezTo>
                    <a:pt x="121" y="67"/>
                    <a:pt x="121" y="67"/>
                    <a:pt x="121" y="67"/>
                  </a:cubicBezTo>
                  <a:cubicBezTo>
                    <a:pt x="121" y="65"/>
                    <a:pt x="118" y="61"/>
                    <a:pt x="116" y="56"/>
                  </a:cubicBezTo>
                  <a:cubicBezTo>
                    <a:pt x="116" y="56"/>
                    <a:pt x="116" y="56"/>
                    <a:pt x="116" y="56"/>
                  </a:cubicBezTo>
                  <a:cubicBezTo>
                    <a:pt x="112" y="50"/>
                    <a:pt x="107" y="42"/>
                    <a:pt x="102" y="34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94" y="22"/>
                    <a:pt x="86" y="10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79" y="7"/>
                    <a:pt x="68" y="10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44" y="17"/>
                    <a:pt x="28" y="23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31"/>
                    <a:pt x="18" y="4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0" y="61"/>
                    <a:pt x="6" y="70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4"/>
                    <a:pt x="6" y="74"/>
                    <a:pt x="6" y="74"/>
                  </a:cubicBezTo>
                  <a:close/>
                  <a:moveTo>
                    <a:pt x="82" y="5"/>
                  </a:moveTo>
                  <a:cubicBezTo>
                    <a:pt x="84" y="3"/>
                    <a:pt x="84" y="3"/>
                    <a:pt x="84" y="3"/>
                  </a:cubicBezTo>
                  <a:cubicBezTo>
                    <a:pt x="82" y="5"/>
                    <a:pt x="82" y="5"/>
                    <a:pt x="8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" name="Freeform 1038"/>
            <p:cNvSpPr/>
            <p:nvPr/>
          </p:nvSpPr>
          <p:spPr bwMode="auto">
            <a:xfrm>
              <a:off x="3937934" y="3939819"/>
              <a:ext cx="456197" cy="276759"/>
            </a:xfrm>
            <a:custGeom>
              <a:avLst/>
              <a:gdLst>
                <a:gd name="T0" fmla="*/ 56 w 127"/>
                <a:gd name="T1" fmla="*/ 76 h 77"/>
                <a:gd name="T2" fmla="*/ 7 w 127"/>
                <a:gd name="T3" fmla="*/ 43 h 77"/>
                <a:gd name="T4" fmla="*/ 5 w 127"/>
                <a:gd name="T5" fmla="*/ 41 h 77"/>
                <a:gd name="T6" fmla="*/ 5 w 127"/>
                <a:gd name="T7" fmla="*/ 41 h 77"/>
                <a:gd name="T8" fmla="*/ 1 w 127"/>
                <a:gd name="T9" fmla="*/ 12 h 77"/>
                <a:gd name="T10" fmla="*/ 1 w 127"/>
                <a:gd name="T11" fmla="*/ 12 h 77"/>
                <a:gd name="T12" fmla="*/ 3 w 127"/>
                <a:gd name="T13" fmla="*/ 8 h 77"/>
                <a:gd name="T14" fmla="*/ 3 w 127"/>
                <a:gd name="T15" fmla="*/ 8 h 77"/>
                <a:gd name="T16" fmla="*/ 6 w 127"/>
                <a:gd name="T17" fmla="*/ 11 h 77"/>
                <a:gd name="T18" fmla="*/ 6 w 127"/>
                <a:gd name="T19" fmla="*/ 11 h 77"/>
                <a:gd name="T20" fmla="*/ 11 w 127"/>
                <a:gd name="T21" fmla="*/ 38 h 77"/>
                <a:gd name="T22" fmla="*/ 58 w 127"/>
                <a:gd name="T23" fmla="*/ 70 h 77"/>
                <a:gd name="T24" fmla="*/ 117 w 127"/>
                <a:gd name="T25" fmla="*/ 28 h 77"/>
                <a:gd name="T26" fmla="*/ 121 w 127"/>
                <a:gd name="T27" fmla="*/ 3 h 77"/>
                <a:gd name="T28" fmla="*/ 124 w 127"/>
                <a:gd name="T29" fmla="*/ 0 h 77"/>
                <a:gd name="T30" fmla="*/ 124 w 127"/>
                <a:gd name="T31" fmla="*/ 0 h 77"/>
                <a:gd name="T32" fmla="*/ 127 w 127"/>
                <a:gd name="T33" fmla="*/ 4 h 77"/>
                <a:gd name="T34" fmla="*/ 127 w 127"/>
                <a:gd name="T35" fmla="*/ 4 h 77"/>
                <a:gd name="T36" fmla="*/ 123 w 127"/>
                <a:gd name="T37" fmla="*/ 31 h 77"/>
                <a:gd name="T38" fmla="*/ 122 w 127"/>
                <a:gd name="T39" fmla="*/ 33 h 77"/>
                <a:gd name="T40" fmla="*/ 122 w 127"/>
                <a:gd name="T41" fmla="*/ 33 h 77"/>
                <a:gd name="T42" fmla="*/ 59 w 127"/>
                <a:gd name="T43" fmla="*/ 76 h 77"/>
                <a:gd name="T44" fmla="*/ 58 w 127"/>
                <a:gd name="T45" fmla="*/ 77 h 77"/>
                <a:gd name="T46" fmla="*/ 58 w 127"/>
                <a:gd name="T47" fmla="*/ 77 h 77"/>
                <a:gd name="T48" fmla="*/ 56 w 127"/>
                <a:gd name="T49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7" h="77">
                  <a:moveTo>
                    <a:pt x="56" y="76"/>
                  </a:moveTo>
                  <a:cubicBezTo>
                    <a:pt x="7" y="43"/>
                    <a:pt x="7" y="43"/>
                    <a:pt x="7" y="43"/>
                  </a:cubicBezTo>
                  <a:cubicBezTo>
                    <a:pt x="6" y="42"/>
                    <a:pt x="5" y="41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0"/>
                    <a:pt x="1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8"/>
                    <a:pt x="6" y="9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1" y="1"/>
                    <a:pt x="123" y="0"/>
                    <a:pt x="124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6" y="1"/>
                    <a:pt x="127" y="2"/>
                    <a:pt x="127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31"/>
                    <a:pt x="123" y="32"/>
                    <a:pt x="122" y="33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7" y="77"/>
                    <a:pt x="56" y="77"/>
                    <a:pt x="56" y="7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" name="Freeform 1039"/>
            <p:cNvSpPr/>
            <p:nvPr/>
          </p:nvSpPr>
          <p:spPr bwMode="auto">
            <a:xfrm>
              <a:off x="4132578" y="4087323"/>
              <a:ext cx="34975" cy="129256"/>
            </a:xfrm>
            <a:custGeom>
              <a:avLst/>
              <a:gdLst>
                <a:gd name="T0" fmla="*/ 3 w 10"/>
                <a:gd name="T1" fmla="*/ 36 h 36"/>
                <a:gd name="T2" fmla="*/ 1 w 10"/>
                <a:gd name="T3" fmla="*/ 33 h 36"/>
                <a:gd name="T4" fmla="*/ 1 w 10"/>
                <a:gd name="T5" fmla="*/ 33 h 36"/>
                <a:gd name="T6" fmla="*/ 3 w 10"/>
                <a:gd name="T7" fmla="*/ 3 h 36"/>
                <a:gd name="T8" fmla="*/ 7 w 10"/>
                <a:gd name="T9" fmla="*/ 0 h 36"/>
                <a:gd name="T10" fmla="*/ 7 w 10"/>
                <a:gd name="T11" fmla="*/ 0 h 36"/>
                <a:gd name="T12" fmla="*/ 9 w 10"/>
                <a:gd name="T13" fmla="*/ 3 h 36"/>
                <a:gd name="T14" fmla="*/ 9 w 10"/>
                <a:gd name="T15" fmla="*/ 3 h 36"/>
                <a:gd name="T16" fmla="*/ 7 w 10"/>
                <a:gd name="T17" fmla="*/ 33 h 36"/>
                <a:gd name="T18" fmla="*/ 4 w 10"/>
                <a:gd name="T19" fmla="*/ 36 h 36"/>
                <a:gd name="T20" fmla="*/ 4 w 10"/>
                <a:gd name="T21" fmla="*/ 36 h 36"/>
                <a:gd name="T22" fmla="*/ 3 w 10"/>
                <a:gd name="T2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36">
                  <a:moveTo>
                    <a:pt x="3" y="36"/>
                  </a:moveTo>
                  <a:cubicBezTo>
                    <a:pt x="2" y="36"/>
                    <a:pt x="0" y="34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10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6" y="35"/>
                    <a:pt x="5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6"/>
                    <a:pt x="3" y="36"/>
                    <a:pt x="3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" name="Freeform 1040"/>
            <p:cNvSpPr>
              <a:spLocks noEditPoints="1"/>
            </p:cNvSpPr>
            <p:nvPr/>
          </p:nvSpPr>
          <p:spPr bwMode="auto">
            <a:xfrm>
              <a:off x="4042859" y="4090364"/>
              <a:ext cx="1430937" cy="1414209"/>
            </a:xfrm>
            <a:custGeom>
              <a:avLst/>
              <a:gdLst>
                <a:gd name="T0" fmla="*/ 89 w 398"/>
                <a:gd name="T1" fmla="*/ 383 h 393"/>
                <a:gd name="T2" fmla="*/ 78 w 398"/>
                <a:gd name="T3" fmla="*/ 380 h 393"/>
                <a:gd name="T4" fmla="*/ 61 w 398"/>
                <a:gd name="T5" fmla="*/ 359 h 393"/>
                <a:gd name="T6" fmla="*/ 35 w 398"/>
                <a:gd name="T7" fmla="*/ 323 h 393"/>
                <a:gd name="T8" fmla="*/ 0 w 398"/>
                <a:gd name="T9" fmla="*/ 274 h 393"/>
                <a:gd name="T10" fmla="*/ 0 w 398"/>
                <a:gd name="T11" fmla="*/ 271 h 393"/>
                <a:gd name="T12" fmla="*/ 83 w 398"/>
                <a:gd name="T13" fmla="*/ 94 h 393"/>
                <a:gd name="T14" fmla="*/ 100 w 398"/>
                <a:gd name="T15" fmla="*/ 58 h 393"/>
                <a:gd name="T16" fmla="*/ 104 w 398"/>
                <a:gd name="T17" fmla="*/ 55 h 393"/>
                <a:gd name="T18" fmla="*/ 110 w 398"/>
                <a:gd name="T19" fmla="*/ 53 h 393"/>
                <a:gd name="T20" fmla="*/ 129 w 398"/>
                <a:gd name="T21" fmla="*/ 45 h 393"/>
                <a:gd name="T22" fmla="*/ 187 w 398"/>
                <a:gd name="T23" fmla="*/ 26 h 393"/>
                <a:gd name="T24" fmla="*/ 269 w 398"/>
                <a:gd name="T25" fmla="*/ 0 h 393"/>
                <a:gd name="T26" fmla="*/ 272 w 398"/>
                <a:gd name="T27" fmla="*/ 1 h 393"/>
                <a:gd name="T28" fmla="*/ 363 w 398"/>
                <a:gd name="T29" fmla="*/ 98 h 393"/>
                <a:gd name="T30" fmla="*/ 364 w 398"/>
                <a:gd name="T31" fmla="*/ 100 h 393"/>
                <a:gd name="T32" fmla="*/ 397 w 398"/>
                <a:gd name="T33" fmla="*/ 255 h 393"/>
                <a:gd name="T34" fmla="*/ 233 w 398"/>
                <a:gd name="T35" fmla="*/ 392 h 393"/>
                <a:gd name="T36" fmla="*/ 231 w 398"/>
                <a:gd name="T37" fmla="*/ 393 h 393"/>
                <a:gd name="T38" fmla="*/ 231 w 398"/>
                <a:gd name="T39" fmla="*/ 390 h 393"/>
                <a:gd name="T40" fmla="*/ 231 w 398"/>
                <a:gd name="T41" fmla="*/ 390 h 393"/>
                <a:gd name="T42" fmla="*/ 82 w 398"/>
                <a:gd name="T43" fmla="*/ 375 h 393"/>
                <a:gd name="T44" fmla="*/ 90 w 398"/>
                <a:gd name="T45" fmla="*/ 377 h 393"/>
                <a:gd name="T46" fmla="*/ 108 w 398"/>
                <a:gd name="T47" fmla="*/ 380 h 393"/>
                <a:gd name="T48" fmla="*/ 160 w 398"/>
                <a:gd name="T49" fmla="*/ 384 h 393"/>
                <a:gd name="T50" fmla="*/ 230 w 398"/>
                <a:gd name="T51" fmla="*/ 387 h 393"/>
                <a:gd name="T52" fmla="*/ 391 w 398"/>
                <a:gd name="T53" fmla="*/ 252 h 393"/>
                <a:gd name="T54" fmla="*/ 269 w 398"/>
                <a:gd name="T55" fmla="*/ 6 h 393"/>
                <a:gd name="T56" fmla="*/ 205 w 398"/>
                <a:gd name="T57" fmla="*/ 26 h 393"/>
                <a:gd name="T58" fmla="*/ 114 w 398"/>
                <a:gd name="T59" fmla="*/ 58 h 393"/>
                <a:gd name="T60" fmla="*/ 105 w 398"/>
                <a:gd name="T61" fmla="*/ 61 h 393"/>
                <a:gd name="T62" fmla="*/ 88 w 398"/>
                <a:gd name="T63" fmla="*/ 97 h 393"/>
                <a:gd name="T64" fmla="*/ 54 w 398"/>
                <a:gd name="T65" fmla="*/ 169 h 393"/>
                <a:gd name="T66" fmla="*/ 6 w 398"/>
                <a:gd name="T67" fmla="*/ 272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393">
                  <a:moveTo>
                    <a:pt x="231" y="393"/>
                  </a:moveTo>
                  <a:cubicBezTo>
                    <a:pt x="230" y="393"/>
                    <a:pt x="124" y="389"/>
                    <a:pt x="89" y="383"/>
                  </a:cubicBezTo>
                  <a:cubicBezTo>
                    <a:pt x="89" y="383"/>
                    <a:pt x="89" y="383"/>
                    <a:pt x="89" y="383"/>
                  </a:cubicBezTo>
                  <a:cubicBezTo>
                    <a:pt x="84" y="382"/>
                    <a:pt x="81" y="381"/>
                    <a:pt x="78" y="380"/>
                  </a:cubicBezTo>
                  <a:cubicBezTo>
                    <a:pt x="78" y="380"/>
                    <a:pt x="78" y="380"/>
                    <a:pt x="78" y="380"/>
                  </a:cubicBezTo>
                  <a:cubicBezTo>
                    <a:pt x="74" y="377"/>
                    <a:pt x="68" y="370"/>
                    <a:pt x="61" y="359"/>
                  </a:cubicBezTo>
                  <a:cubicBezTo>
                    <a:pt x="61" y="359"/>
                    <a:pt x="61" y="359"/>
                    <a:pt x="61" y="359"/>
                  </a:cubicBezTo>
                  <a:cubicBezTo>
                    <a:pt x="53" y="349"/>
                    <a:pt x="44" y="336"/>
                    <a:pt x="35" y="323"/>
                  </a:cubicBezTo>
                  <a:cubicBezTo>
                    <a:pt x="35" y="323"/>
                    <a:pt x="35" y="323"/>
                    <a:pt x="35" y="323"/>
                  </a:cubicBezTo>
                  <a:cubicBezTo>
                    <a:pt x="17" y="298"/>
                    <a:pt x="0" y="274"/>
                    <a:pt x="0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273"/>
                    <a:pt x="0" y="272"/>
                    <a:pt x="0" y="27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0" y="271"/>
                    <a:pt x="54" y="155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92" y="74"/>
                    <a:pt x="99" y="60"/>
                    <a:pt x="100" y="58"/>
                  </a:cubicBezTo>
                  <a:cubicBezTo>
                    <a:pt x="100" y="58"/>
                    <a:pt x="100" y="58"/>
                    <a:pt x="100" y="58"/>
                  </a:cubicBezTo>
                  <a:cubicBezTo>
                    <a:pt x="101" y="56"/>
                    <a:pt x="102" y="56"/>
                    <a:pt x="104" y="55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5" y="55"/>
                    <a:pt x="107" y="54"/>
                    <a:pt x="110" y="53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51"/>
                    <a:pt x="121" y="48"/>
                    <a:pt x="129" y="45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45" y="40"/>
                    <a:pt x="166" y="33"/>
                    <a:pt x="187" y="26"/>
                  </a:cubicBezTo>
                  <a:cubicBezTo>
                    <a:pt x="187" y="26"/>
                    <a:pt x="187" y="26"/>
                    <a:pt x="187" y="26"/>
                  </a:cubicBezTo>
                  <a:cubicBezTo>
                    <a:pt x="228" y="13"/>
                    <a:pt x="269" y="0"/>
                    <a:pt x="269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70" y="0"/>
                    <a:pt x="271" y="0"/>
                    <a:pt x="272" y="1"/>
                  </a:cubicBezTo>
                  <a:cubicBezTo>
                    <a:pt x="272" y="1"/>
                    <a:pt x="272" y="1"/>
                    <a:pt x="272" y="1"/>
                  </a:cubicBezTo>
                  <a:cubicBezTo>
                    <a:pt x="363" y="98"/>
                    <a:pt x="363" y="98"/>
                    <a:pt x="363" y="98"/>
                  </a:cubicBezTo>
                  <a:cubicBezTo>
                    <a:pt x="363" y="99"/>
                    <a:pt x="363" y="99"/>
                    <a:pt x="364" y="100"/>
                  </a:cubicBezTo>
                  <a:cubicBezTo>
                    <a:pt x="364" y="100"/>
                    <a:pt x="364" y="100"/>
                    <a:pt x="364" y="100"/>
                  </a:cubicBezTo>
                  <a:cubicBezTo>
                    <a:pt x="398" y="253"/>
                    <a:pt x="398" y="253"/>
                    <a:pt x="398" y="253"/>
                  </a:cubicBezTo>
                  <a:cubicBezTo>
                    <a:pt x="398" y="254"/>
                    <a:pt x="398" y="255"/>
                    <a:pt x="397" y="255"/>
                  </a:cubicBezTo>
                  <a:cubicBezTo>
                    <a:pt x="397" y="255"/>
                    <a:pt x="397" y="255"/>
                    <a:pt x="397" y="255"/>
                  </a:cubicBezTo>
                  <a:cubicBezTo>
                    <a:pt x="233" y="392"/>
                    <a:pt x="233" y="392"/>
                    <a:pt x="233" y="392"/>
                  </a:cubicBezTo>
                  <a:cubicBezTo>
                    <a:pt x="232" y="393"/>
                    <a:pt x="231" y="393"/>
                    <a:pt x="231" y="393"/>
                  </a:cubicBezTo>
                  <a:cubicBezTo>
                    <a:pt x="231" y="393"/>
                    <a:pt x="231" y="393"/>
                    <a:pt x="231" y="393"/>
                  </a:cubicBezTo>
                  <a:cubicBezTo>
                    <a:pt x="231" y="393"/>
                    <a:pt x="231" y="393"/>
                    <a:pt x="231" y="393"/>
                  </a:cubicBezTo>
                  <a:close/>
                  <a:moveTo>
                    <a:pt x="231" y="390"/>
                  </a:moveTo>
                  <a:cubicBezTo>
                    <a:pt x="231" y="387"/>
                    <a:pt x="231" y="387"/>
                    <a:pt x="231" y="387"/>
                  </a:cubicBezTo>
                  <a:cubicBezTo>
                    <a:pt x="231" y="390"/>
                    <a:pt x="231" y="390"/>
                    <a:pt x="231" y="390"/>
                  </a:cubicBezTo>
                  <a:close/>
                  <a:moveTo>
                    <a:pt x="65" y="356"/>
                  </a:moveTo>
                  <a:cubicBezTo>
                    <a:pt x="73" y="366"/>
                    <a:pt x="80" y="373"/>
                    <a:pt x="82" y="375"/>
                  </a:cubicBezTo>
                  <a:cubicBezTo>
                    <a:pt x="82" y="375"/>
                    <a:pt x="82" y="375"/>
                    <a:pt x="82" y="375"/>
                  </a:cubicBezTo>
                  <a:cubicBezTo>
                    <a:pt x="82" y="375"/>
                    <a:pt x="85" y="376"/>
                    <a:pt x="90" y="377"/>
                  </a:cubicBezTo>
                  <a:cubicBezTo>
                    <a:pt x="90" y="377"/>
                    <a:pt x="90" y="377"/>
                    <a:pt x="90" y="377"/>
                  </a:cubicBezTo>
                  <a:cubicBezTo>
                    <a:pt x="95" y="378"/>
                    <a:pt x="101" y="379"/>
                    <a:pt x="108" y="380"/>
                  </a:cubicBezTo>
                  <a:cubicBezTo>
                    <a:pt x="108" y="380"/>
                    <a:pt x="108" y="380"/>
                    <a:pt x="108" y="380"/>
                  </a:cubicBezTo>
                  <a:cubicBezTo>
                    <a:pt x="123" y="381"/>
                    <a:pt x="142" y="383"/>
                    <a:pt x="160" y="384"/>
                  </a:cubicBezTo>
                  <a:cubicBezTo>
                    <a:pt x="160" y="384"/>
                    <a:pt x="160" y="384"/>
                    <a:pt x="160" y="384"/>
                  </a:cubicBezTo>
                  <a:cubicBezTo>
                    <a:pt x="192" y="386"/>
                    <a:pt x="223" y="387"/>
                    <a:pt x="230" y="387"/>
                  </a:cubicBezTo>
                  <a:cubicBezTo>
                    <a:pt x="230" y="387"/>
                    <a:pt x="230" y="387"/>
                    <a:pt x="230" y="387"/>
                  </a:cubicBezTo>
                  <a:cubicBezTo>
                    <a:pt x="391" y="252"/>
                    <a:pt x="391" y="252"/>
                    <a:pt x="391" y="252"/>
                  </a:cubicBezTo>
                  <a:cubicBezTo>
                    <a:pt x="358" y="102"/>
                    <a:pt x="358" y="102"/>
                    <a:pt x="358" y="102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62" y="9"/>
                    <a:pt x="235" y="17"/>
                    <a:pt x="205" y="26"/>
                  </a:cubicBezTo>
                  <a:cubicBezTo>
                    <a:pt x="205" y="26"/>
                    <a:pt x="205" y="26"/>
                    <a:pt x="205" y="26"/>
                  </a:cubicBezTo>
                  <a:cubicBezTo>
                    <a:pt x="171" y="38"/>
                    <a:pt x="131" y="51"/>
                    <a:pt x="114" y="58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09" y="59"/>
                    <a:pt x="106" y="61"/>
                    <a:pt x="105" y="61"/>
                  </a:cubicBezTo>
                  <a:cubicBezTo>
                    <a:pt x="105" y="61"/>
                    <a:pt x="105" y="61"/>
                    <a:pt x="105" y="61"/>
                  </a:cubicBezTo>
                  <a:cubicBezTo>
                    <a:pt x="104" y="64"/>
                    <a:pt x="97" y="78"/>
                    <a:pt x="88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79" y="117"/>
                    <a:pt x="66" y="143"/>
                    <a:pt x="54" y="169"/>
                  </a:cubicBezTo>
                  <a:cubicBezTo>
                    <a:pt x="54" y="169"/>
                    <a:pt x="54" y="169"/>
                    <a:pt x="54" y="169"/>
                  </a:cubicBezTo>
                  <a:cubicBezTo>
                    <a:pt x="32" y="216"/>
                    <a:pt x="11" y="263"/>
                    <a:pt x="6" y="272"/>
                  </a:cubicBezTo>
                  <a:cubicBezTo>
                    <a:pt x="6" y="272"/>
                    <a:pt x="6" y="272"/>
                    <a:pt x="6" y="272"/>
                  </a:cubicBezTo>
                  <a:cubicBezTo>
                    <a:pt x="12" y="280"/>
                    <a:pt x="44" y="328"/>
                    <a:pt x="65" y="35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" name="Freeform 1041"/>
            <p:cNvSpPr/>
            <p:nvPr/>
          </p:nvSpPr>
          <p:spPr bwMode="auto">
            <a:xfrm>
              <a:off x="4042859" y="4989072"/>
              <a:ext cx="1430937" cy="644758"/>
            </a:xfrm>
            <a:custGeom>
              <a:avLst/>
              <a:gdLst>
                <a:gd name="T0" fmla="*/ 226 w 398"/>
                <a:gd name="T1" fmla="*/ 179 h 179"/>
                <a:gd name="T2" fmla="*/ 77 w 398"/>
                <a:gd name="T3" fmla="*/ 169 h 179"/>
                <a:gd name="T4" fmla="*/ 74 w 398"/>
                <a:gd name="T5" fmla="*/ 168 h 179"/>
                <a:gd name="T6" fmla="*/ 74 w 398"/>
                <a:gd name="T7" fmla="*/ 168 h 179"/>
                <a:gd name="T8" fmla="*/ 6 w 398"/>
                <a:gd name="T9" fmla="*/ 64 h 179"/>
                <a:gd name="T10" fmla="*/ 6 w 398"/>
                <a:gd name="T11" fmla="*/ 63 h 179"/>
                <a:gd name="T12" fmla="*/ 0 w 398"/>
                <a:gd name="T13" fmla="*/ 22 h 179"/>
                <a:gd name="T14" fmla="*/ 0 w 398"/>
                <a:gd name="T15" fmla="*/ 22 h 179"/>
                <a:gd name="T16" fmla="*/ 3 w 398"/>
                <a:gd name="T17" fmla="*/ 19 h 179"/>
                <a:gd name="T18" fmla="*/ 3 w 398"/>
                <a:gd name="T19" fmla="*/ 19 h 179"/>
                <a:gd name="T20" fmla="*/ 6 w 398"/>
                <a:gd name="T21" fmla="*/ 22 h 179"/>
                <a:gd name="T22" fmla="*/ 6 w 398"/>
                <a:gd name="T23" fmla="*/ 22 h 179"/>
                <a:gd name="T24" fmla="*/ 12 w 398"/>
                <a:gd name="T25" fmla="*/ 62 h 179"/>
                <a:gd name="T26" fmla="*/ 79 w 398"/>
                <a:gd name="T27" fmla="*/ 163 h 179"/>
                <a:gd name="T28" fmla="*/ 225 w 398"/>
                <a:gd name="T29" fmla="*/ 173 h 179"/>
                <a:gd name="T30" fmla="*/ 374 w 398"/>
                <a:gd name="T31" fmla="*/ 61 h 179"/>
                <a:gd name="T32" fmla="*/ 392 w 398"/>
                <a:gd name="T33" fmla="*/ 2 h 179"/>
                <a:gd name="T34" fmla="*/ 396 w 398"/>
                <a:gd name="T35" fmla="*/ 0 h 179"/>
                <a:gd name="T36" fmla="*/ 396 w 398"/>
                <a:gd name="T37" fmla="*/ 0 h 179"/>
                <a:gd name="T38" fmla="*/ 398 w 398"/>
                <a:gd name="T39" fmla="*/ 4 h 179"/>
                <a:gd name="T40" fmla="*/ 398 w 398"/>
                <a:gd name="T41" fmla="*/ 4 h 179"/>
                <a:gd name="T42" fmla="*/ 380 w 398"/>
                <a:gd name="T43" fmla="*/ 64 h 179"/>
                <a:gd name="T44" fmla="*/ 379 w 398"/>
                <a:gd name="T45" fmla="*/ 65 h 179"/>
                <a:gd name="T46" fmla="*/ 379 w 398"/>
                <a:gd name="T47" fmla="*/ 65 h 179"/>
                <a:gd name="T48" fmla="*/ 228 w 398"/>
                <a:gd name="T49" fmla="*/ 178 h 179"/>
                <a:gd name="T50" fmla="*/ 226 w 398"/>
                <a:gd name="T51" fmla="*/ 179 h 179"/>
                <a:gd name="T52" fmla="*/ 226 w 398"/>
                <a:gd name="T53" fmla="*/ 179 h 179"/>
                <a:gd name="T54" fmla="*/ 226 w 398"/>
                <a:gd name="T5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8" h="179">
                  <a:moveTo>
                    <a:pt x="226" y="179"/>
                  </a:moveTo>
                  <a:cubicBezTo>
                    <a:pt x="77" y="169"/>
                    <a:pt x="77" y="169"/>
                    <a:pt x="77" y="169"/>
                  </a:cubicBezTo>
                  <a:cubicBezTo>
                    <a:pt x="76" y="169"/>
                    <a:pt x="75" y="168"/>
                    <a:pt x="74" y="168"/>
                  </a:cubicBezTo>
                  <a:cubicBezTo>
                    <a:pt x="74" y="168"/>
                    <a:pt x="74" y="168"/>
                    <a:pt x="74" y="168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1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6" y="20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79" y="163"/>
                    <a:pt x="79" y="163"/>
                    <a:pt x="79" y="163"/>
                  </a:cubicBezTo>
                  <a:cubicBezTo>
                    <a:pt x="225" y="173"/>
                    <a:pt x="225" y="173"/>
                    <a:pt x="225" y="173"/>
                  </a:cubicBezTo>
                  <a:cubicBezTo>
                    <a:pt x="374" y="61"/>
                    <a:pt x="374" y="61"/>
                    <a:pt x="374" y="61"/>
                  </a:cubicBezTo>
                  <a:cubicBezTo>
                    <a:pt x="392" y="2"/>
                    <a:pt x="392" y="2"/>
                    <a:pt x="392" y="2"/>
                  </a:cubicBezTo>
                  <a:cubicBezTo>
                    <a:pt x="392" y="1"/>
                    <a:pt x="394" y="0"/>
                    <a:pt x="396" y="0"/>
                  </a:cubicBezTo>
                  <a:cubicBezTo>
                    <a:pt x="396" y="0"/>
                    <a:pt x="396" y="0"/>
                    <a:pt x="396" y="0"/>
                  </a:cubicBezTo>
                  <a:cubicBezTo>
                    <a:pt x="397" y="1"/>
                    <a:pt x="398" y="2"/>
                    <a:pt x="398" y="4"/>
                  </a:cubicBezTo>
                  <a:cubicBezTo>
                    <a:pt x="398" y="4"/>
                    <a:pt x="398" y="4"/>
                    <a:pt x="398" y="4"/>
                  </a:cubicBezTo>
                  <a:cubicBezTo>
                    <a:pt x="380" y="64"/>
                    <a:pt x="380" y="64"/>
                    <a:pt x="380" y="64"/>
                  </a:cubicBezTo>
                  <a:cubicBezTo>
                    <a:pt x="379" y="64"/>
                    <a:pt x="379" y="65"/>
                    <a:pt x="379" y="65"/>
                  </a:cubicBezTo>
                  <a:cubicBezTo>
                    <a:pt x="379" y="65"/>
                    <a:pt x="379" y="65"/>
                    <a:pt x="379" y="65"/>
                  </a:cubicBezTo>
                  <a:cubicBezTo>
                    <a:pt x="228" y="178"/>
                    <a:pt x="228" y="178"/>
                    <a:pt x="228" y="178"/>
                  </a:cubicBezTo>
                  <a:cubicBezTo>
                    <a:pt x="227" y="179"/>
                    <a:pt x="227" y="179"/>
                    <a:pt x="226" y="179"/>
                  </a:cubicBezTo>
                  <a:cubicBezTo>
                    <a:pt x="226" y="179"/>
                    <a:pt x="226" y="179"/>
                    <a:pt x="226" y="179"/>
                  </a:cubicBezTo>
                  <a:cubicBezTo>
                    <a:pt x="226" y="179"/>
                    <a:pt x="226" y="179"/>
                    <a:pt x="226" y="17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" name="Freeform 1042"/>
            <p:cNvSpPr/>
            <p:nvPr/>
          </p:nvSpPr>
          <p:spPr bwMode="auto">
            <a:xfrm>
              <a:off x="4844245" y="5481764"/>
              <a:ext cx="39537" cy="152066"/>
            </a:xfrm>
            <a:custGeom>
              <a:avLst/>
              <a:gdLst>
                <a:gd name="T0" fmla="*/ 3 w 11"/>
                <a:gd name="T1" fmla="*/ 42 h 42"/>
                <a:gd name="T2" fmla="*/ 0 w 11"/>
                <a:gd name="T3" fmla="*/ 38 h 42"/>
                <a:gd name="T4" fmla="*/ 0 w 11"/>
                <a:gd name="T5" fmla="*/ 38 h 42"/>
                <a:gd name="T6" fmla="*/ 5 w 11"/>
                <a:gd name="T7" fmla="*/ 3 h 42"/>
                <a:gd name="T8" fmla="*/ 8 w 11"/>
                <a:gd name="T9" fmla="*/ 0 h 42"/>
                <a:gd name="T10" fmla="*/ 8 w 11"/>
                <a:gd name="T11" fmla="*/ 0 h 42"/>
                <a:gd name="T12" fmla="*/ 11 w 11"/>
                <a:gd name="T13" fmla="*/ 4 h 42"/>
                <a:gd name="T14" fmla="*/ 11 w 11"/>
                <a:gd name="T15" fmla="*/ 4 h 42"/>
                <a:gd name="T16" fmla="*/ 6 w 11"/>
                <a:gd name="T17" fmla="*/ 39 h 42"/>
                <a:gd name="T18" fmla="*/ 3 w 11"/>
                <a:gd name="T19" fmla="*/ 42 h 42"/>
                <a:gd name="T20" fmla="*/ 3 w 11"/>
                <a:gd name="T21" fmla="*/ 42 h 42"/>
                <a:gd name="T22" fmla="*/ 3 w 11"/>
                <a:gd name="T2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42">
                  <a:moveTo>
                    <a:pt x="3" y="42"/>
                  </a:moveTo>
                  <a:cubicBezTo>
                    <a:pt x="1" y="42"/>
                    <a:pt x="0" y="40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1" y="2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1"/>
                    <a:pt x="4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" name="Freeform 1043"/>
            <p:cNvSpPr/>
            <p:nvPr/>
          </p:nvSpPr>
          <p:spPr bwMode="auto">
            <a:xfrm>
              <a:off x="4308974" y="5436144"/>
              <a:ext cx="31934" cy="161189"/>
            </a:xfrm>
            <a:custGeom>
              <a:avLst/>
              <a:gdLst>
                <a:gd name="T0" fmla="*/ 3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3 w 9"/>
                <a:gd name="T7" fmla="*/ 3 h 45"/>
                <a:gd name="T8" fmla="*/ 6 w 9"/>
                <a:gd name="T9" fmla="*/ 0 h 45"/>
                <a:gd name="T10" fmla="*/ 6 w 9"/>
                <a:gd name="T11" fmla="*/ 0 h 45"/>
                <a:gd name="T12" fmla="*/ 9 w 9"/>
                <a:gd name="T13" fmla="*/ 3 h 45"/>
                <a:gd name="T14" fmla="*/ 9 w 9"/>
                <a:gd name="T15" fmla="*/ 3 h 45"/>
                <a:gd name="T16" fmla="*/ 6 w 9"/>
                <a:gd name="T17" fmla="*/ 42 h 45"/>
                <a:gd name="T18" fmla="*/ 3 w 9"/>
                <a:gd name="T19" fmla="*/ 45 h 45"/>
                <a:gd name="T20" fmla="*/ 3 w 9"/>
                <a:gd name="T21" fmla="*/ 45 h 45"/>
                <a:gd name="T22" fmla="*/ 3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3" y="45"/>
                  </a:moveTo>
                  <a:cubicBezTo>
                    <a:pt x="1" y="45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5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7" name="Freeform 1044"/>
            <p:cNvSpPr/>
            <p:nvPr/>
          </p:nvSpPr>
          <p:spPr bwMode="auto">
            <a:xfrm>
              <a:off x="6050124" y="4069075"/>
              <a:ext cx="21289" cy="161189"/>
            </a:xfrm>
            <a:custGeom>
              <a:avLst/>
              <a:gdLst>
                <a:gd name="T0" fmla="*/ 0 w 6"/>
                <a:gd name="T1" fmla="*/ 42 h 45"/>
                <a:gd name="T2" fmla="*/ 0 w 6"/>
                <a:gd name="T3" fmla="*/ 3 h 45"/>
                <a:gd name="T4" fmla="*/ 0 w 6"/>
                <a:gd name="T5" fmla="*/ 3 h 45"/>
                <a:gd name="T6" fmla="*/ 0 w 6"/>
                <a:gd name="T7" fmla="*/ 3 h 45"/>
                <a:gd name="T8" fmla="*/ 3 w 6"/>
                <a:gd name="T9" fmla="*/ 0 h 45"/>
                <a:gd name="T10" fmla="*/ 3 w 6"/>
                <a:gd name="T11" fmla="*/ 0 h 45"/>
                <a:gd name="T12" fmla="*/ 6 w 6"/>
                <a:gd name="T13" fmla="*/ 3 h 45"/>
                <a:gd name="T14" fmla="*/ 6 w 6"/>
                <a:gd name="T15" fmla="*/ 3 h 45"/>
                <a:gd name="T16" fmla="*/ 6 w 6"/>
                <a:gd name="T17" fmla="*/ 42 h 45"/>
                <a:gd name="T18" fmla="*/ 6 w 6"/>
                <a:gd name="T19" fmla="*/ 42 h 45"/>
                <a:gd name="T20" fmla="*/ 3 w 6"/>
                <a:gd name="T21" fmla="*/ 45 h 45"/>
                <a:gd name="T22" fmla="*/ 3 w 6"/>
                <a:gd name="T23" fmla="*/ 45 h 45"/>
                <a:gd name="T24" fmla="*/ 0 w 6"/>
                <a:gd name="T25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5">
                  <a:moveTo>
                    <a:pt x="0" y="42"/>
                  </a:moveTo>
                  <a:cubicBezTo>
                    <a:pt x="0" y="29"/>
                    <a:pt x="0" y="16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6"/>
                    <a:pt x="6" y="29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4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" y="45"/>
                    <a:pt x="0" y="44"/>
                    <a:pt x="0" y="4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8" name="Freeform 1045"/>
            <p:cNvSpPr/>
            <p:nvPr/>
          </p:nvSpPr>
          <p:spPr bwMode="auto">
            <a:xfrm>
              <a:off x="5996901" y="4424908"/>
              <a:ext cx="45620" cy="136859"/>
            </a:xfrm>
            <a:custGeom>
              <a:avLst/>
              <a:gdLst>
                <a:gd name="T0" fmla="*/ 2 w 13"/>
                <a:gd name="T1" fmla="*/ 37 h 38"/>
                <a:gd name="T2" fmla="*/ 1 w 13"/>
                <a:gd name="T3" fmla="*/ 33 h 38"/>
                <a:gd name="T4" fmla="*/ 1 w 13"/>
                <a:gd name="T5" fmla="*/ 33 h 38"/>
                <a:gd name="T6" fmla="*/ 7 w 13"/>
                <a:gd name="T7" fmla="*/ 6 h 38"/>
                <a:gd name="T8" fmla="*/ 7 w 13"/>
                <a:gd name="T9" fmla="*/ 6 h 38"/>
                <a:gd name="T10" fmla="*/ 7 w 13"/>
                <a:gd name="T11" fmla="*/ 3 h 38"/>
                <a:gd name="T12" fmla="*/ 7 w 13"/>
                <a:gd name="T13" fmla="*/ 3 h 38"/>
                <a:gd name="T14" fmla="*/ 10 w 13"/>
                <a:gd name="T15" fmla="*/ 0 h 38"/>
                <a:gd name="T16" fmla="*/ 10 w 13"/>
                <a:gd name="T17" fmla="*/ 0 h 38"/>
                <a:gd name="T18" fmla="*/ 13 w 13"/>
                <a:gd name="T19" fmla="*/ 3 h 38"/>
                <a:gd name="T20" fmla="*/ 13 w 13"/>
                <a:gd name="T21" fmla="*/ 3 h 38"/>
                <a:gd name="T22" fmla="*/ 13 w 13"/>
                <a:gd name="T23" fmla="*/ 6 h 38"/>
                <a:gd name="T24" fmla="*/ 13 w 13"/>
                <a:gd name="T25" fmla="*/ 6 h 38"/>
                <a:gd name="T26" fmla="*/ 6 w 13"/>
                <a:gd name="T27" fmla="*/ 36 h 38"/>
                <a:gd name="T28" fmla="*/ 6 w 13"/>
                <a:gd name="T29" fmla="*/ 36 h 38"/>
                <a:gd name="T30" fmla="*/ 4 w 13"/>
                <a:gd name="T31" fmla="*/ 38 h 38"/>
                <a:gd name="T32" fmla="*/ 4 w 13"/>
                <a:gd name="T33" fmla="*/ 38 h 38"/>
                <a:gd name="T34" fmla="*/ 2 w 13"/>
                <a:gd name="T35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38">
                  <a:moveTo>
                    <a:pt x="2" y="37"/>
                  </a:moveTo>
                  <a:cubicBezTo>
                    <a:pt x="1" y="37"/>
                    <a:pt x="0" y="35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4" y="27"/>
                    <a:pt x="7" y="1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3" y="1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16"/>
                    <a:pt x="10" y="28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5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8"/>
                    <a:pt x="2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9" name="Freeform 1046"/>
            <p:cNvSpPr/>
            <p:nvPr/>
          </p:nvSpPr>
          <p:spPr bwMode="auto">
            <a:xfrm>
              <a:off x="5913265" y="4719916"/>
              <a:ext cx="57785" cy="136859"/>
            </a:xfrm>
            <a:custGeom>
              <a:avLst/>
              <a:gdLst>
                <a:gd name="T0" fmla="*/ 3 w 16"/>
                <a:gd name="T1" fmla="*/ 38 h 38"/>
                <a:gd name="T2" fmla="*/ 1 w 16"/>
                <a:gd name="T3" fmla="*/ 34 h 38"/>
                <a:gd name="T4" fmla="*/ 1 w 16"/>
                <a:gd name="T5" fmla="*/ 34 h 38"/>
                <a:gd name="T6" fmla="*/ 10 w 16"/>
                <a:gd name="T7" fmla="*/ 3 h 38"/>
                <a:gd name="T8" fmla="*/ 10 w 16"/>
                <a:gd name="T9" fmla="*/ 3 h 38"/>
                <a:gd name="T10" fmla="*/ 13 w 16"/>
                <a:gd name="T11" fmla="*/ 0 h 38"/>
                <a:gd name="T12" fmla="*/ 13 w 16"/>
                <a:gd name="T13" fmla="*/ 0 h 38"/>
                <a:gd name="T14" fmla="*/ 16 w 16"/>
                <a:gd name="T15" fmla="*/ 3 h 38"/>
                <a:gd name="T16" fmla="*/ 16 w 16"/>
                <a:gd name="T17" fmla="*/ 3 h 38"/>
                <a:gd name="T18" fmla="*/ 7 w 16"/>
                <a:gd name="T19" fmla="*/ 36 h 38"/>
                <a:gd name="T20" fmla="*/ 7 w 16"/>
                <a:gd name="T21" fmla="*/ 36 h 38"/>
                <a:gd name="T22" fmla="*/ 4 w 16"/>
                <a:gd name="T23" fmla="*/ 38 h 38"/>
                <a:gd name="T24" fmla="*/ 4 w 16"/>
                <a:gd name="T25" fmla="*/ 38 h 38"/>
                <a:gd name="T26" fmla="*/ 3 w 16"/>
                <a:gd name="T2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38">
                  <a:moveTo>
                    <a:pt x="3" y="38"/>
                  </a:moveTo>
                  <a:cubicBezTo>
                    <a:pt x="1" y="37"/>
                    <a:pt x="0" y="35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5" y="24"/>
                    <a:pt x="9" y="1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1"/>
                    <a:pt x="1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6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14"/>
                    <a:pt x="10" y="2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6" y="37"/>
                    <a:pt x="5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8"/>
                    <a:pt x="3" y="3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0" name="Freeform 1047"/>
            <p:cNvSpPr/>
            <p:nvPr/>
          </p:nvSpPr>
          <p:spPr bwMode="auto">
            <a:xfrm>
              <a:off x="5815943" y="4960179"/>
              <a:ext cx="79074" cy="130776"/>
            </a:xfrm>
            <a:custGeom>
              <a:avLst/>
              <a:gdLst>
                <a:gd name="T0" fmla="*/ 1 w 22"/>
                <a:gd name="T1" fmla="*/ 35 h 36"/>
                <a:gd name="T2" fmla="*/ 0 w 22"/>
                <a:gd name="T3" fmla="*/ 31 h 36"/>
                <a:gd name="T4" fmla="*/ 0 w 22"/>
                <a:gd name="T5" fmla="*/ 31 h 36"/>
                <a:gd name="T6" fmla="*/ 15 w 22"/>
                <a:gd name="T7" fmla="*/ 2 h 36"/>
                <a:gd name="T8" fmla="*/ 15 w 22"/>
                <a:gd name="T9" fmla="*/ 2 h 36"/>
                <a:gd name="T10" fmla="*/ 15 w 22"/>
                <a:gd name="T11" fmla="*/ 2 h 36"/>
                <a:gd name="T12" fmla="*/ 19 w 22"/>
                <a:gd name="T13" fmla="*/ 1 h 36"/>
                <a:gd name="T14" fmla="*/ 19 w 22"/>
                <a:gd name="T15" fmla="*/ 1 h 36"/>
                <a:gd name="T16" fmla="*/ 21 w 22"/>
                <a:gd name="T17" fmla="*/ 5 h 36"/>
                <a:gd name="T18" fmla="*/ 21 w 22"/>
                <a:gd name="T19" fmla="*/ 5 h 36"/>
                <a:gd name="T20" fmla="*/ 6 w 22"/>
                <a:gd name="T21" fmla="*/ 34 h 36"/>
                <a:gd name="T22" fmla="*/ 6 w 22"/>
                <a:gd name="T23" fmla="*/ 34 h 36"/>
                <a:gd name="T24" fmla="*/ 3 w 22"/>
                <a:gd name="T25" fmla="*/ 36 h 36"/>
                <a:gd name="T26" fmla="*/ 3 w 22"/>
                <a:gd name="T27" fmla="*/ 36 h 36"/>
                <a:gd name="T28" fmla="*/ 1 w 22"/>
                <a:gd name="T2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36">
                  <a:moveTo>
                    <a:pt x="1" y="35"/>
                  </a:moveTo>
                  <a:cubicBezTo>
                    <a:pt x="0" y="34"/>
                    <a:pt x="0" y="32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6" y="22"/>
                    <a:pt x="12" y="1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8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1" y="1"/>
                    <a:pt x="22" y="3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7" y="15"/>
                    <a:pt x="11" y="25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4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2" y="36"/>
                    <a:pt x="2" y="36"/>
                    <a:pt x="1" y="3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1" name="Freeform 1048"/>
            <p:cNvSpPr/>
            <p:nvPr/>
          </p:nvSpPr>
          <p:spPr bwMode="auto">
            <a:xfrm>
              <a:off x="2576947" y="2852551"/>
              <a:ext cx="83636" cy="118611"/>
            </a:xfrm>
            <a:custGeom>
              <a:avLst/>
              <a:gdLst>
                <a:gd name="T0" fmla="*/ 2 w 23"/>
                <a:gd name="T1" fmla="*/ 32 h 33"/>
                <a:gd name="T2" fmla="*/ 1 w 23"/>
                <a:gd name="T3" fmla="*/ 28 h 33"/>
                <a:gd name="T4" fmla="*/ 1 w 23"/>
                <a:gd name="T5" fmla="*/ 28 h 33"/>
                <a:gd name="T6" fmla="*/ 18 w 23"/>
                <a:gd name="T7" fmla="*/ 1 h 33"/>
                <a:gd name="T8" fmla="*/ 18 w 23"/>
                <a:gd name="T9" fmla="*/ 1 h 33"/>
                <a:gd name="T10" fmla="*/ 22 w 23"/>
                <a:gd name="T11" fmla="*/ 1 h 33"/>
                <a:gd name="T12" fmla="*/ 22 w 23"/>
                <a:gd name="T13" fmla="*/ 1 h 33"/>
                <a:gd name="T14" fmla="*/ 22 w 23"/>
                <a:gd name="T15" fmla="*/ 5 h 33"/>
                <a:gd name="T16" fmla="*/ 22 w 23"/>
                <a:gd name="T17" fmla="*/ 5 h 33"/>
                <a:gd name="T18" fmla="*/ 6 w 23"/>
                <a:gd name="T19" fmla="*/ 31 h 33"/>
                <a:gd name="T20" fmla="*/ 6 w 23"/>
                <a:gd name="T21" fmla="*/ 31 h 33"/>
                <a:gd name="T22" fmla="*/ 4 w 23"/>
                <a:gd name="T23" fmla="*/ 33 h 33"/>
                <a:gd name="T24" fmla="*/ 4 w 23"/>
                <a:gd name="T25" fmla="*/ 33 h 33"/>
                <a:gd name="T26" fmla="*/ 2 w 23"/>
                <a:gd name="T27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33">
                  <a:moveTo>
                    <a:pt x="2" y="32"/>
                  </a:moveTo>
                  <a:cubicBezTo>
                    <a:pt x="1" y="32"/>
                    <a:pt x="0" y="30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5" y="19"/>
                    <a:pt x="10" y="9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2"/>
                    <a:pt x="23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16" y="12"/>
                    <a:pt x="11" y="22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2"/>
                    <a:pt x="5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2" y="3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2" name="Freeform 1049"/>
            <p:cNvSpPr/>
            <p:nvPr/>
          </p:nvSpPr>
          <p:spPr bwMode="auto">
            <a:xfrm>
              <a:off x="2465940" y="3015261"/>
              <a:ext cx="86677" cy="136859"/>
            </a:xfrm>
            <a:custGeom>
              <a:avLst/>
              <a:gdLst>
                <a:gd name="T0" fmla="*/ 2 w 24"/>
                <a:gd name="T1" fmla="*/ 38 h 38"/>
                <a:gd name="T2" fmla="*/ 0 w 24"/>
                <a:gd name="T3" fmla="*/ 34 h 38"/>
                <a:gd name="T4" fmla="*/ 0 w 24"/>
                <a:gd name="T5" fmla="*/ 34 h 38"/>
                <a:gd name="T6" fmla="*/ 18 w 24"/>
                <a:gd name="T7" fmla="*/ 2 h 38"/>
                <a:gd name="T8" fmla="*/ 18 w 24"/>
                <a:gd name="T9" fmla="*/ 2 h 38"/>
                <a:gd name="T10" fmla="*/ 18 w 24"/>
                <a:gd name="T11" fmla="*/ 2 h 38"/>
                <a:gd name="T12" fmla="*/ 22 w 24"/>
                <a:gd name="T13" fmla="*/ 1 h 38"/>
                <a:gd name="T14" fmla="*/ 22 w 24"/>
                <a:gd name="T15" fmla="*/ 1 h 38"/>
                <a:gd name="T16" fmla="*/ 23 w 24"/>
                <a:gd name="T17" fmla="*/ 5 h 38"/>
                <a:gd name="T18" fmla="*/ 23 w 24"/>
                <a:gd name="T19" fmla="*/ 5 h 38"/>
                <a:gd name="T20" fmla="*/ 6 w 24"/>
                <a:gd name="T21" fmla="*/ 36 h 38"/>
                <a:gd name="T22" fmla="*/ 6 w 24"/>
                <a:gd name="T23" fmla="*/ 36 h 38"/>
                <a:gd name="T24" fmla="*/ 3 w 24"/>
                <a:gd name="T25" fmla="*/ 38 h 38"/>
                <a:gd name="T26" fmla="*/ 3 w 24"/>
                <a:gd name="T27" fmla="*/ 38 h 38"/>
                <a:gd name="T28" fmla="*/ 2 w 24"/>
                <a:gd name="T2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38">
                  <a:moveTo>
                    <a:pt x="2" y="38"/>
                  </a:moveTo>
                  <a:cubicBezTo>
                    <a:pt x="1" y="38"/>
                    <a:pt x="0" y="36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2" y="25"/>
                    <a:pt x="13" y="1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2"/>
                    <a:pt x="24" y="3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8" y="14"/>
                    <a:pt x="7" y="29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4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2" y="3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3" name="Freeform 1050"/>
            <p:cNvSpPr>
              <a:spLocks noEditPoints="1"/>
            </p:cNvSpPr>
            <p:nvPr/>
          </p:nvSpPr>
          <p:spPr bwMode="auto">
            <a:xfrm>
              <a:off x="1901776" y="1803299"/>
              <a:ext cx="4472247" cy="4365801"/>
            </a:xfrm>
            <a:custGeom>
              <a:avLst/>
              <a:gdLst>
                <a:gd name="T0" fmla="*/ 649 w 1243"/>
                <a:gd name="T1" fmla="*/ 1214 h 1214"/>
                <a:gd name="T2" fmla="*/ 614 w 1243"/>
                <a:gd name="T3" fmla="*/ 1214 h 1214"/>
                <a:gd name="T4" fmla="*/ 614 w 1243"/>
                <a:gd name="T5" fmla="*/ 1214 h 1214"/>
                <a:gd name="T6" fmla="*/ 0 w 1243"/>
                <a:gd name="T7" fmla="*/ 643 h 1214"/>
                <a:gd name="T8" fmla="*/ 0 w 1243"/>
                <a:gd name="T9" fmla="*/ 643 h 1214"/>
                <a:gd name="T10" fmla="*/ 36 w 1243"/>
                <a:gd name="T11" fmla="*/ 416 h 1214"/>
                <a:gd name="T12" fmla="*/ 36 w 1243"/>
                <a:gd name="T13" fmla="*/ 416 h 1214"/>
                <a:gd name="T14" fmla="*/ 619 w 1243"/>
                <a:gd name="T15" fmla="*/ 0 h 1214"/>
                <a:gd name="T16" fmla="*/ 619 w 1243"/>
                <a:gd name="T17" fmla="*/ 0 h 1214"/>
                <a:gd name="T18" fmla="*/ 628 w 1243"/>
                <a:gd name="T19" fmla="*/ 0 h 1214"/>
                <a:gd name="T20" fmla="*/ 628 w 1243"/>
                <a:gd name="T21" fmla="*/ 0 h 1214"/>
                <a:gd name="T22" fmla="*/ 628 w 1243"/>
                <a:gd name="T23" fmla="*/ 0 h 1214"/>
                <a:gd name="T24" fmla="*/ 1090 w 1243"/>
                <a:gd name="T25" fmla="*/ 161 h 1214"/>
                <a:gd name="T26" fmla="*/ 1090 w 1243"/>
                <a:gd name="T27" fmla="*/ 161 h 1214"/>
                <a:gd name="T28" fmla="*/ 1239 w 1243"/>
                <a:gd name="T29" fmla="*/ 543 h 1214"/>
                <a:gd name="T30" fmla="*/ 1239 w 1243"/>
                <a:gd name="T31" fmla="*/ 543 h 1214"/>
                <a:gd name="T32" fmla="*/ 1243 w 1243"/>
                <a:gd name="T33" fmla="*/ 624 h 1214"/>
                <a:gd name="T34" fmla="*/ 1243 w 1243"/>
                <a:gd name="T35" fmla="*/ 624 h 1214"/>
                <a:gd name="T36" fmla="*/ 1108 w 1243"/>
                <a:gd name="T37" fmla="*/ 1023 h 1214"/>
                <a:gd name="T38" fmla="*/ 1108 w 1243"/>
                <a:gd name="T39" fmla="*/ 1023 h 1214"/>
                <a:gd name="T40" fmla="*/ 649 w 1243"/>
                <a:gd name="T41" fmla="*/ 1214 h 1214"/>
                <a:gd name="T42" fmla="*/ 649 w 1243"/>
                <a:gd name="T43" fmla="*/ 1214 h 1214"/>
                <a:gd name="T44" fmla="*/ 649 w 1243"/>
                <a:gd name="T45" fmla="*/ 1214 h 1214"/>
                <a:gd name="T46" fmla="*/ 42 w 1243"/>
                <a:gd name="T47" fmla="*/ 418 h 1214"/>
                <a:gd name="T48" fmla="*/ 6 w 1243"/>
                <a:gd name="T49" fmla="*/ 643 h 1214"/>
                <a:gd name="T50" fmla="*/ 6 w 1243"/>
                <a:gd name="T51" fmla="*/ 643 h 1214"/>
                <a:gd name="T52" fmla="*/ 614 w 1243"/>
                <a:gd name="T53" fmla="*/ 1208 h 1214"/>
                <a:gd name="T54" fmla="*/ 614 w 1243"/>
                <a:gd name="T55" fmla="*/ 1208 h 1214"/>
                <a:gd name="T56" fmla="*/ 649 w 1243"/>
                <a:gd name="T57" fmla="*/ 1208 h 1214"/>
                <a:gd name="T58" fmla="*/ 649 w 1243"/>
                <a:gd name="T59" fmla="*/ 1208 h 1214"/>
                <a:gd name="T60" fmla="*/ 1237 w 1243"/>
                <a:gd name="T61" fmla="*/ 624 h 1214"/>
                <a:gd name="T62" fmla="*/ 1237 w 1243"/>
                <a:gd name="T63" fmla="*/ 624 h 1214"/>
                <a:gd name="T64" fmla="*/ 1233 w 1243"/>
                <a:gd name="T65" fmla="*/ 544 h 1214"/>
                <a:gd name="T66" fmla="*/ 1233 w 1243"/>
                <a:gd name="T67" fmla="*/ 544 h 1214"/>
                <a:gd name="T68" fmla="*/ 1086 w 1243"/>
                <a:gd name="T69" fmla="*/ 165 h 1214"/>
                <a:gd name="T70" fmla="*/ 1086 w 1243"/>
                <a:gd name="T71" fmla="*/ 165 h 1214"/>
                <a:gd name="T72" fmla="*/ 628 w 1243"/>
                <a:gd name="T73" fmla="*/ 6 h 1214"/>
                <a:gd name="T74" fmla="*/ 628 w 1243"/>
                <a:gd name="T75" fmla="*/ 6 h 1214"/>
                <a:gd name="T76" fmla="*/ 628 w 1243"/>
                <a:gd name="T77" fmla="*/ 3 h 1214"/>
                <a:gd name="T78" fmla="*/ 628 w 1243"/>
                <a:gd name="T79" fmla="*/ 6 h 1214"/>
                <a:gd name="T80" fmla="*/ 619 w 1243"/>
                <a:gd name="T81" fmla="*/ 6 h 1214"/>
                <a:gd name="T82" fmla="*/ 619 w 1243"/>
                <a:gd name="T83" fmla="*/ 6 h 1214"/>
                <a:gd name="T84" fmla="*/ 42 w 1243"/>
                <a:gd name="T85" fmla="*/ 418 h 1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43" h="1214">
                  <a:moveTo>
                    <a:pt x="649" y="1214"/>
                  </a:moveTo>
                  <a:cubicBezTo>
                    <a:pt x="638" y="1214"/>
                    <a:pt x="626" y="1214"/>
                    <a:pt x="614" y="1214"/>
                  </a:cubicBezTo>
                  <a:cubicBezTo>
                    <a:pt x="614" y="1214"/>
                    <a:pt x="614" y="1214"/>
                    <a:pt x="614" y="1214"/>
                  </a:cubicBezTo>
                  <a:cubicBezTo>
                    <a:pt x="211" y="1199"/>
                    <a:pt x="0" y="950"/>
                    <a:pt x="0" y="643"/>
                  </a:cubicBezTo>
                  <a:cubicBezTo>
                    <a:pt x="0" y="643"/>
                    <a:pt x="0" y="643"/>
                    <a:pt x="0" y="643"/>
                  </a:cubicBezTo>
                  <a:cubicBezTo>
                    <a:pt x="0" y="570"/>
                    <a:pt x="12" y="493"/>
                    <a:pt x="36" y="416"/>
                  </a:cubicBezTo>
                  <a:cubicBezTo>
                    <a:pt x="36" y="416"/>
                    <a:pt x="36" y="416"/>
                    <a:pt x="36" y="416"/>
                  </a:cubicBezTo>
                  <a:cubicBezTo>
                    <a:pt x="160" y="16"/>
                    <a:pt x="557" y="0"/>
                    <a:pt x="619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25" y="0"/>
                    <a:pt x="628" y="0"/>
                    <a:pt x="628" y="0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854" y="3"/>
                    <a:pt x="999" y="63"/>
                    <a:pt x="1090" y="161"/>
                  </a:cubicBezTo>
                  <a:cubicBezTo>
                    <a:pt x="1090" y="161"/>
                    <a:pt x="1090" y="161"/>
                    <a:pt x="1090" y="161"/>
                  </a:cubicBezTo>
                  <a:cubicBezTo>
                    <a:pt x="1182" y="259"/>
                    <a:pt x="1221" y="394"/>
                    <a:pt x="1239" y="543"/>
                  </a:cubicBezTo>
                  <a:cubicBezTo>
                    <a:pt x="1239" y="543"/>
                    <a:pt x="1239" y="543"/>
                    <a:pt x="1239" y="543"/>
                  </a:cubicBezTo>
                  <a:cubicBezTo>
                    <a:pt x="1242" y="569"/>
                    <a:pt x="1243" y="596"/>
                    <a:pt x="1243" y="624"/>
                  </a:cubicBezTo>
                  <a:cubicBezTo>
                    <a:pt x="1243" y="624"/>
                    <a:pt x="1243" y="624"/>
                    <a:pt x="1243" y="624"/>
                  </a:cubicBezTo>
                  <a:cubicBezTo>
                    <a:pt x="1243" y="762"/>
                    <a:pt x="1202" y="910"/>
                    <a:pt x="1108" y="1023"/>
                  </a:cubicBezTo>
                  <a:cubicBezTo>
                    <a:pt x="1108" y="1023"/>
                    <a:pt x="1108" y="1023"/>
                    <a:pt x="1108" y="1023"/>
                  </a:cubicBezTo>
                  <a:cubicBezTo>
                    <a:pt x="1013" y="1136"/>
                    <a:pt x="864" y="1214"/>
                    <a:pt x="649" y="1214"/>
                  </a:cubicBezTo>
                  <a:cubicBezTo>
                    <a:pt x="649" y="1214"/>
                    <a:pt x="649" y="1214"/>
                    <a:pt x="649" y="1214"/>
                  </a:cubicBezTo>
                  <a:cubicBezTo>
                    <a:pt x="649" y="1214"/>
                    <a:pt x="649" y="1214"/>
                    <a:pt x="649" y="1214"/>
                  </a:cubicBezTo>
                  <a:close/>
                  <a:moveTo>
                    <a:pt x="42" y="418"/>
                  </a:moveTo>
                  <a:cubicBezTo>
                    <a:pt x="18" y="495"/>
                    <a:pt x="6" y="570"/>
                    <a:pt x="6" y="643"/>
                  </a:cubicBezTo>
                  <a:cubicBezTo>
                    <a:pt x="6" y="643"/>
                    <a:pt x="6" y="643"/>
                    <a:pt x="6" y="643"/>
                  </a:cubicBezTo>
                  <a:cubicBezTo>
                    <a:pt x="6" y="947"/>
                    <a:pt x="214" y="1192"/>
                    <a:pt x="614" y="1208"/>
                  </a:cubicBezTo>
                  <a:cubicBezTo>
                    <a:pt x="614" y="1208"/>
                    <a:pt x="614" y="1208"/>
                    <a:pt x="614" y="1208"/>
                  </a:cubicBezTo>
                  <a:cubicBezTo>
                    <a:pt x="626" y="1208"/>
                    <a:pt x="638" y="1208"/>
                    <a:pt x="649" y="1208"/>
                  </a:cubicBezTo>
                  <a:cubicBezTo>
                    <a:pt x="649" y="1208"/>
                    <a:pt x="649" y="1208"/>
                    <a:pt x="649" y="1208"/>
                  </a:cubicBezTo>
                  <a:cubicBezTo>
                    <a:pt x="1075" y="1208"/>
                    <a:pt x="1237" y="898"/>
                    <a:pt x="1237" y="624"/>
                  </a:cubicBezTo>
                  <a:cubicBezTo>
                    <a:pt x="1237" y="624"/>
                    <a:pt x="1237" y="624"/>
                    <a:pt x="1237" y="624"/>
                  </a:cubicBezTo>
                  <a:cubicBezTo>
                    <a:pt x="1237" y="597"/>
                    <a:pt x="1236" y="570"/>
                    <a:pt x="1233" y="544"/>
                  </a:cubicBezTo>
                  <a:cubicBezTo>
                    <a:pt x="1233" y="544"/>
                    <a:pt x="1233" y="544"/>
                    <a:pt x="1233" y="544"/>
                  </a:cubicBezTo>
                  <a:cubicBezTo>
                    <a:pt x="1215" y="395"/>
                    <a:pt x="1176" y="262"/>
                    <a:pt x="1086" y="165"/>
                  </a:cubicBezTo>
                  <a:cubicBezTo>
                    <a:pt x="1086" y="165"/>
                    <a:pt x="1086" y="165"/>
                    <a:pt x="1086" y="165"/>
                  </a:cubicBezTo>
                  <a:cubicBezTo>
                    <a:pt x="995" y="69"/>
                    <a:pt x="853" y="9"/>
                    <a:pt x="628" y="6"/>
                  </a:cubicBezTo>
                  <a:cubicBezTo>
                    <a:pt x="628" y="6"/>
                    <a:pt x="628" y="6"/>
                    <a:pt x="628" y="6"/>
                  </a:cubicBezTo>
                  <a:cubicBezTo>
                    <a:pt x="628" y="3"/>
                    <a:pt x="628" y="3"/>
                    <a:pt x="628" y="3"/>
                  </a:cubicBezTo>
                  <a:cubicBezTo>
                    <a:pt x="628" y="6"/>
                    <a:pt x="628" y="6"/>
                    <a:pt x="628" y="6"/>
                  </a:cubicBezTo>
                  <a:cubicBezTo>
                    <a:pt x="628" y="6"/>
                    <a:pt x="625" y="6"/>
                    <a:pt x="619" y="6"/>
                  </a:cubicBezTo>
                  <a:cubicBezTo>
                    <a:pt x="619" y="6"/>
                    <a:pt x="619" y="6"/>
                    <a:pt x="619" y="6"/>
                  </a:cubicBezTo>
                  <a:cubicBezTo>
                    <a:pt x="557" y="6"/>
                    <a:pt x="165" y="22"/>
                    <a:pt x="42" y="41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" name="Freeform 1051"/>
            <p:cNvSpPr>
              <a:spLocks noEditPoints="1"/>
            </p:cNvSpPr>
            <p:nvPr/>
          </p:nvSpPr>
          <p:spPr bwMode="auto">
            <a:xfrm>
              <a:off x="2052321" y="1911265"/>
              <a:ext cx="4203091" cy="4143786"/>
            </a:xfrm>
            <a:custGeom>
              <a:avLst/>
              <a:gdLst>
                <a:gd name="T0" fmla="*/ 597 w 1168"/>
                <a:gd name="T1" fmla="*/ 1148 h 1152"/>
                <a:gd name="T2" fmla="*/ 565 w 1168"/>
                <a:gd name="T3" fmla="*/ 1147 h 1152"/>
                <a:gd name="T4" fmla="*/ 517 w 1168"/>
                <a:gd name="T5" fmla="*/ 1143 h 1152"/>
                <a:gd name="T6" fmla="*/ 485 w 1168"/>
                <a:gd name="T7" fmla="*/ 1139 h 1152"/>
                <a:gd name="T8" fmla="*/ 452 w 1168"/>
                <a:gd name="T9" fmla="*/ 1135 h 1152"/>
                <a:gd name="T10" fmla="*/ 420 w 1168"/>
                <a:gd name="T11" fmla="*/ 1129 h 1152"/>
                <a:gd name="T12" fmla="*/ 391 w 1168"/>
                <a:gd name="T13" fmla="*/ 1123 h 1152"/>
                <a:gd name="T14" fmla="*/ 360 w 1168"/>
                <a:gd name="T15" fmla="*/ 1114 h 1152"/>
                <a:gd name="T16" fmla="*/ 862 w 1168"/>
                <a:gd name="T17" fmla="*/ 1110 h 1152"/>
                <a:gd name="T18" fmla="*/ 894 w 1168"/>
                <a:gd name="T19" fmla="*/ 1098 h 1152"/>
                <a:gd name="T20" fmla="*/ 287 w 1168"/>
                <a:gd name="T21" fmla="*/ 1080 h 1152"/>
                <a:gd name="T22" fmla="*/ 245 w 1168"/>
                <a:gd name="T23" fmla="*/ 1058 h 1152"/>
                <a:gd name="T24" fmla="*/ 218 w 1168"/>
                <a:gd name="T25" fmla="*/ 1041 h 1152"/>
                <a:gd name="T26" fmla="*/ 190 w 1168"/>
                <a:gd name="T27" fmla="*/ 1025 h 1152"/>
                <a:gd name="T28" fmla="*/ 165 w 1168"/>
                <a:gd name="T29" fmla="*/ 1005 h 1152"/>
                <a:gd name="T30" fmla="*/ 1020 w 1168"/>
                <a:gd name="T31" fmla="*/ 1002 h 1152"/>
                <a:gd name="T32" fmla="*/ 1042 w 1168"/>
                <a:gd name="T33" fmla="*/ 977 h 1152"/>
                <a:gd name="T34" fmla="*/ 1070 w 1168"/>
                <a:gd name="T35" fmla="*/ 938 h 1152"/>
                <a:gd name="T36" fmla="*/ 1083 w 1168"/>
                <a:gd name="T37" fmla="*/ 909 h 1152"/>
                <a:gd name="T38" fmla="*/ 1091 w 1168"/>
                <a:gd name="T39" fmla="*/ 895 h 1152"/>
                <a:gd name="T40" fmla="*/ 73 w 1168"/>
                <a:gd name="T41" fmla="*/ 894 h 1152"/>
                <a:gd name="T42" fmla="*/ 60 w 1168"/>
                <a:gd name="T43" fmla="*/ 867 h 1152"/>
                <a:gd name="T44" fmla="*/ 46 w 1168"/>
                <a:gd name="T45" fmla="*/ 838 h 1152"/>
                <a:gd name="T46" fmla="*/ 35 w 1168"/>
                <a:gd name="T47" fmla="*/ 808 h 1152"/>
                <a:gd name="T48" fmla="*/ 26 w 1168"/>
                <a:gd name="T49" fmla="*/ 775 h 1152"/>
                <a:gd name="T50" fmla="*/ 15 w 1168"/>
                <a:gd name="T51" fmla="*/ 729 h 1152"/>
                <a:gd name="T52" fmla="*/ 8 w 1168"/>
                <a:gd name="T53" fmla="*/ 696 h 1152"/>
                <a:gd name="T54" fmla="*/ 2 w 1168"/>
                <a:gd name="T55" fmla="*/ 666 h 1152"/>
                <a:gd name="T56" fmla="*/ 1 w 1168"/>
                <a:gd name="T57" fmla="*/ 650 h 1152"/>
                <a:gd name="T58" fmla="*/ 1165 w 1168"/>
                <a:gd name="T59" fmla="*/ 622 h 1152"/>
                <a:gd name="T60" fmla="*/ 1168 w 1168"/>
                <a:gd name="T61" fmla="*/ 572 h 1152"/>
                <a:gd name="T62" fmla="*/ 1164 w 1168"/>
                <a:gd name="T63" fmla="*/ 540 h 1152"/>
                <a:gd name="T64" fmla="*/ 1163 w 1168"/>
                <a:gd name="T65" fmla="*/ 524 h 1152"/>
                <a:gd name="T66" fmla="*/ 7 w 1168"/>
                <a:gd name="T67" fmla="*/ 524 h 1152"/>
                <a:gd name="T68" fmla="*/ 14 w 1168"/>
                <a:gd name="T69" fmla="*/ 491 h 1152"/>
                <a:gd name="T70" fmla="*/ 20 w 1168"/>
                <a:gd name="T71" fmla="*/ 460 h 1152"/>
                <a:gd name="T72" fmla="*/ 30 w 1168"/>
                <a:gd name="T73" fmla="*/ 411 h 1152"/>
                <a:gd name="T74" fmla="*/ 1148 w 1168"/>
                <a:gd name="T75" fmla="*/ 381 h 1152"/>
                <a:gd name="T76" fmla="*/ 1138 w 1168"/>
                <a:gd name="T77" fmla="*/ 348 h 1152"/>
                <a:gd name="T78" fmla="*/ 1129 w 1168"/>
                <a:gd name="T79" fmla="*/ 317 h 1152"/>
                <a:gd name="T80" fmla="*/ 1117 w 1168"/>
                <a:gd name="T81" fmla="*/ 290 h 1152"/>
                <a:gd name="T82" fmla="*/ 83 w 1168"/>
                <a:gd name="T83" fmla="*/ 282 h 1152"/>
                <a:gd name="T84" fmla="*/ 101 w 1168"/>
                <a:gd name="T85" fmla="*/ 255 h 1152"/>
                <a:gd name="T86" fmla="*/ 121 w 1168"/>
                <a:gd name="T87" fmla="*/ 227 h 1152"/>
                <a:gd name="T88" fmla="*/ 140 w 1168"/>
                <a:gd name="T89" fmla="*/ 202 h 1152"/>
                <a:gd name="T90" fmla="*/ 172 w 1168"/>
                <a:gd name="T91" fmla="*/ 167 h 1152"/>
                <a:gd name="T92" fmla="*/ 196 w 1168"/>
                <a:gd name="T93" fmla="*/ 142 h 1152"/>
                <a:gd name="T94" fmla="*/ 217 w 1168"/>
                <a:gd name="T95" fmla="*/ 121 h 1152"/>
                <a:gd name="T96" fmla="*/ 230 w 1168"/>
                <a:gd name="T97" fmla="*/ 111 h 1152"/>
                <a:gd name="T98" fmla="*/ 256 w 1168"/>
                <a:gd name="T99" fmla="*/ 96 h 1152"/>
                <a:gd name="T100" fmla="*/ 944 w 1168"/>
                <a:gd name="T101" fmla="*/ 90 h 1152"/>
                <a:gd name="T102" fmla="*/ 916 w 1168"/>
                <a:gd name="T103" fmla="*/ 75 h 1152"/>
                <a:gd name="T104" fmla="*/ 889 w 1168"/>
                <a:gd name="T105" fmla="*/ 60 h 1152"/>
                <a:gd name="T106" fmla="*/ 858 w 1168"/>
                <a:gd name="T107" fmla="*/ 45 h 1152"/>
                <a:gd name="T108" fmla="*/ 812 w 1168"/>
                <a:gd name="T109" fmla="*/ 30 h 1152"/>
                <a:gd name="T110" fmla="*/ 782 w 1168"/>
                <a:gd name="T111" fmla="*/ 21 h 1152"/>
                <a:gd name="T112" fmla="*/ 748 w 1168"/>
                <a:gd name="T113" fmla="*/ 16 h 1152"/>
                <a:gd name="T114" fmla="*/ 718 w 1168"/>
                <a:gd name="T115" fmla="*/ 13 h 1152"/>
                <a:gd name="T116" fmla="*/ 702 w 1168"/>
                <a:gd name="T117" fmla="*/ 11 h 1152"/>
                <a:gd name="T118" fmla="*/ 527 w 1168"/>
                <a:gd name="T119" fmla="*/ 8 h 1152"/>
                <a:gd name="T120" fmla="*/ 559 w 1168"/>
                <a:gd name="T121" fmla="*/ 6 h 1152"/>
                <a:gd name="T122" fmla="*/ 609 w 1168"/>
                <a:gd name="T123" fmla="*/ 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68" h="1152">
                  <a:moveTo>
                    <a:pt x="613" y="1152"/>
                  </a:moveTo>
                  <a:cubicBezTo>
                    <a:pt x="613" y="1152"/>
                    <a:pt x="613" y="1152"/>
                    <a:pt x="613" y="1152"/>
                  </a:cubicBezTo>
                  <a:cubicBezTo>
                    <a:pt x="612" y="1152"/>
                    <a:pt x="611" y="1151"/>
                    <a:pt x="611" y="1150"/>
                  </a:cubicBezTo>
                  <a:cubicBezTo>
                    <a:pt x="611" y="1150"/>
                    <a:pt x="611" y="1150"/>
                    <a:pt x="611" y="1150"/>
                  </a:cubicBezTo>
                  <a:cubicBezTo>
                    <a:pt x="611" y="1149"/>
                    <a:pt x="612" y="1148"/>
                    <a:pt x="613" y="1148"/>
                  </a:cubicBezTo>
                  <a:cubicBezTo>
                    <a:pt x="613" y="1148"/>
                    <a:pt x="613" y="1148"/>
                    <a:pt x="613" y="1148"/>
                  </a:cubicBezTo>
                  <a:cubicBezTo>
                    <a:pt x="613" y="1148"/>
                    <a:pt x="614" y="1148"/>
                    <a:pt x="615" y="1148"/>
                  </a:cubicBezTo>
                  <a:cubicBezTo>
                    <a:pt x="615" y="1148"/>
                    <a:pt x="615" y="1148"/>
                    <a:pt x="615" y="1148"/>
                  </a:cubicBezTo>
                  <a:cubicBezTo>
                    <a:pt x="619" y="1148"/>
                    <a:pt x="624" y="1148"/>
                    <a:pt x="629" y="1148"/>
                  </a:cubicBezTo>
                  <a:cubicBezTo>
                    <a:pt x="629" y="1148"/>
                    <a:pt x="629" y="1148"/>
                    <a:pt x="629" y="1148"/>
                  </a:cubicBezTo>
                  <a:cubicBezTo>
                    <a:pt x="630" y="1148"/>
                    <a:pt x="631" y="1149"/>
                    <a:pt x="631" y="1150"/>
                  </a:cubicBezTo>
                  <a:cubicBezTo>
                    <a:pt x="631" y="1150"/>
                    <a:pt x="631" y="1150"/>
                    <a:pt x="631" y="1150"/>
                  </a:cubicBezTo>
                  <a:cubicBezTo>
                    <a:pt x="631" y="1151"/>
                    <a:pt x="630" y="1152"/>
                    <a:pt x="629" y="1152"/>
                  </a:cubicBezTo>
                  <a:cubicBezTo>
                    <a:pt x="629" y="1152"/>
                    <a:pt x="629" y="1152"/>
                    <a:pt x="629" y="1152"/>
                  </a:cubicBezTo>
                  <a:cubicBezTo>
                    <a:pt x="624" y="1152"/>
                    <a:pt x="619" y="1152"/>
                    <a:pt x="615" y="1152"/>
                  </a:cubicBezTo>
                  <a:cubicBezTo>
                    <a:pt x="615" y="1152"/>
                    <a:pt x="615" y="1152"/>
                    <a:pt x="615" y="1152"/>
                  </a:cubicBezTo>
                  <a:cubicBezTo>
                    <a:pt x="614" y="1152"/>
                    <a:pt x="613" y="1152"/>
                    <a:pt x="613" y="1152"/>
                  </a:cubicBezTo>
                  <a:close/>
                  <a:moveTo>
                    <a:pt x="597" y="1152"/>
                  </a:moveTo>
                  <a:cubicBezTo>
                    <a:pt x="591" y="1152"/>
                    <a:pt x="586" y="1152"/>
                    <a:pt x="581" y="1151"/>
                  </a:cubicBezTo>
                  <a:cubicBezTo>
                    <a:pt x="581" y="1151"/>
                    <a:pt x="581" y="1151"/>
                    <a:pt x="581" y="1151"/>
                  </a:cubicBezTo>
                  <a:cubicBezTo>
                    <a:pt x="581" y="1151"/>
                    <a:pt x="581" y="1151"/>
                    <a:pt x="581" y="1151"/>
                  </a:cubicBezTo>
                  <a:cubicBezTo>
                    <a:pt x="580" y="1151"/>
                    <a:pt x="579" y="1150"/>
                    <a:pt x="579" y="1149"/>
                  </a:cubicBezTo>
                  <a:cubicBezTo>
                    <a:pt x="579" y="1149"/>
                    <a:pt x="579" y="1149"/>
                    <a:pt x="579" y="1149"/>
                  </a:cubicBezTo>
                  <a:cubicBezTo>
                    <a:pt x="579" y="1148"/>
                    <a:pt x="580" y="1147"/>
                    <a:pt x="581" y="1147"/>
                  </a:cubicBezTo>
                  <a:cubicBezTo>
                    <a:pt x="581" y="1147"/>
                    <a:pt x="581" y="1147"/>
                    <a:pt x="581" y="1147"/>
                  </a:cubicBezTo>
                  <a:cubicBezTo>
                    <a:pt x="586" y="1148"/>
                    <a:pt x="591" y="1148"/>
                    <a:pt x="597" y="1148"/>
                  </a:cubicBezTo>
                  <a:cubicBezTo>
                    <a:pt x="597" y="1148"/>
                    <a:pt x="597" y="1148"/>
                    <a:pt x="597" y="1148"/>
                  </a:cubicBezTo>
                  <a:cubicBezTo>
                    <a:pt x="598" y="1148"/>
                    <a:pt x="599" y="1149"/>
                    <a:pt x="599" y="1150"/>
                  </a:cubicBezTo>
                  <a:cubicBezTo>
                    <a:pt x="599" y="1150"/>
                    <a:pt x="599" y="1150"/>
                    <a:pt x="599" y="1150"/>
                  </a:cubicBezTo>
                  <a:cubicBezTo>
                    <a:pt x="599" y="1151"/>
                    <a:pt x="598" y="1152"/>
                    <a:pt x="597" y="1152"/>
                  </a:cubicBezTo>
                  <a:cubicBezTo>
                    <a:pt x="597" y="1152"/>
                    <a:pt x="597" y="1152"/>
                    <a:pt x="597" y="1152"/>
                  </a:cubicBezTo>
                  <a:cubicBezTo>
                    <a:pt x="597" y="1152"/>
                    <a:pt x="597" y="1152"/>
                    <a:pt x="597" y="1152"/>
                  </a:cubicBezTo>
                  <a:close/>
                  <a:moveTo>
                    <a:pt x="643" y="1150"/>
                  </a:moveTo>
                  <a:cubicBezTo>
                    <a:pt x="643" y="1148"/>
                    <a:pt x="644" y="1148"/>
                    <a:pt x="645" y="1147"/>
                  </a:cubicBezTo>
                  <a:cubicBezTo>
                    <a:pt x="645" y="1147"/>
                    <a:pt x="645" y="1147"/>
                    <a:pt x="645" y="1147"/>
                  </a:cubicBezTo>
                  <a:cubicBezTo>
                    <a:pt x="650" y="1147"/>
                    <a:pt x="655" y="1147"/>
                    <a:pt x="661" y="1147"/>
                  </a:cubicBezTo>
                  <a:cubicBezTo>
                    <a:pt x="661" y="1147"/>
                    <a:pt x="661" y="1147"/>
                    <a:pt x="661" y="1147"/>
                  </a:cubicBezTo>
                  <a:cubicBezTo>
                    <a:pt x="662" y="1147"/>
                    <a:pt x="663" y="1148"/>
                    <a:pt x="663" y="1149"/>
                  </a:cubicBezTo>
                  <a:cubicBezTo>
                    <a:pt x="663" y="1149"/>
                    <a:pt x="663" y="1149"/>
                    <a:pt x="663" y="1149"/>
                  </a:cubicBezTo>
                  <a:cubicBezTo>
                    <a:pt x="663" y="1150"/>
                    <a:pt x="662" y="1151"/>
                    <a:pt x="661" y="1151"/>
                  </a:cubicBezTo>
                  <a:cubicBezTo>
                    <a:pt x="661" y="1151"/>
                    <a:pt x="661" y="1151"/>
                    <a:pt x="661" y="1151"/>
                  </a:cubicBezTo>
                  <a:cubicBezTo>
                    <a:pt x="655" y="1151"/>
                    <a:pt x="650" y="1151"/>
                    <a:pt x="645" y="1151"/>
                  </a:cubicBezTo>
                  <a:cubicBezTo>
                    <a:pt x="645" y="1151"/>
                    <a:pt x="645" y="1151"/>
                    <a:pt x="645" y="1151"/>
                  </a:cubicBezTo>
                  <a:cubicBezTo>
                    <a:pt x="645" y="1151"/>
                    <a:pt x="645" y="1151"/>
                    <a:pt x="645" y="1151"/>
                  </a:cubicBezTo>
                  <a:cubicBezTo>
                    <a:pt x="645" y="1151"/>
                    <a:pt x="645" y="1151"/>
                    <a:pt x="645" y="1151"/>
                  </a:cubicBezTo>
                  <a:cubicBezTo>
                    <a:pt x="644" y="1151"/>
                    <a:pt x="643" y="1151"/>
                    <a:pt x="643" y="1150"/>
                  </a:cubicBezTo>
                  <a:close/>
                  <a:moveTo>
                    <a:pt x="565" y="1151"/>
                  </a:moveTo>
                  <a:cubicBezTo>
                    <a:pt x="559" y="1150"/>
                    <a:pt x="554" y="1150"/>
                    <a:pt x="549" y="1150"/>
                  </a:cubicBezTo>
                  <a:cubicBezTo>
                    <a:pt x="549" y="1150"/>
                    <a:pt x="549" y="1150"/>
                    <a:pt x="549" y="1150"/>
                  </a:cubicBezTo>
                  <a:cubicBezTo>
                    <a:pt x="548" y="1150"/>
                    <a:pt x="547" y="1149"/>
                    <a:pt x="547" y="1148"/>
                  </a:cubicBezTo>
                  <a:cubicBezTo>
                    <a:pt x="547" y="1148"/>
                    <a:pt x="547" y="1148"/>
                    <a:pt x="547" y="1148"/>
                  </a:cubicBezTo>
                  <a:cubicBezTo>
                    <a:pt x="547" y="1146"/>
                    <a:pt x="548" y="1146"/>
                    <a:pt x="549" y="1146"/>
                  </a:cubicBezTo>
                  <a:cubicBezTo>
                    <a:pt x="549" y="1146"/>
                    <a:pt x="549" y="1146"/>
                    <a:pt x="549" y="1146"/>
                  </a:cubicBezTo>
                  <a:cubicBezTo>
                    <a:pt x="554" y="1146"/>
                    <a:pt x="559" y="1146"/>
                    <a:pt x="565" y="1147"/>
                  </a:cubicBezTo>
                  <a:cubicBezTo>
                    <a:pt x="565" y="1147"/>
                    <a:pt x="565" y="1147"/>
                    <a:pt x="565" y="1147"/>
                  </a:cubicBezTo>
                  <a:cubicBezTo>
                    <a:pt x="566" y="1147"/>
                    <a:pt x="567" y="1148"/>
                    <a:pt x="567" y="1149"/>
                  </a:cubicBezTo>
                  <a:cubicBezTo>
                    <a:pt x="567" y="1149"/>
                    <a:pt x="567" y="1149"/>
                    <a:pt x="567" y="1149"/>
                  </a:cubicBezTo>
                  <a:cubicBezTo>
                    <a:pt x="567" y="1150"/>
                    <a:pt x="566" y="1151"/>
                    <a:pt x="565" y="1151"/>
                  </a:cubicBezTo>
                  <a:cubicBezTo>
                    <a:pt x="565" y="1151"/>
                    <a:pt x="565" y="1151"/>
                    <a:pt x="565" y="1151"/>
                  </a:cubicBezTo>
                  <a:cubicBezTo>
                    <a:pt x="565" y="1151"/>
                    <a:pt x="565" y="1151"/>
                    <a:pt x="565" y="1151"/>
                  </a:cubicBezTo>
                  <a:close/>
                  <a:moveTo>
                    <a:pt x="675" y="1148"/>
                  </a:moveTo>
                  <a:cubicBezTo>
                    <a:pt x="675" y="1147"/>
                    <a:pt x="675" y="1146"/>
                    <a:pt x="677" y="1146"/>
                  </a:cubicBezTo>
                  <a:cubicBezTo>
                    <a:pt x="677" y="1146"/>
                    <a:pt x="677" y="1146"/>
                    <a:pt x="677" y="1146"/>
                  </a:cubicBezTo>
                  <a:cubicBezTo>
                    <a:pt x="682" y="1146"/>
                    <a:pt x="687" y="1145"/>
                    <a:pt x="692" y="1145"/>
                  </a:cubicBezTo>
                  <a:cubicBezTo>
                    <a:pt x="692" y="1145"/>
                    <a:pt x="692" y="1145"/>
                    <a:pt x="692" y="1145"/>
                  </a:cubicBezTo>
                  <a:cubicBezTo>
                    <a:pt x="694" y="1145"/>
                    <a:pt x="695" y="1146"/>
                    <a:pt x="695" y="1147"/>
                  </a:cubicBezTo>
                  <a:cubicBezTo>
                    <a:pt x="695" y="1147"/>
                    <a:pt x="695" y="1147"/>
                    <a:pt x="695" y="1147"/>
                  </a:cubicBezTo>
                  <a:cubicBezTo>
                    <a:pt x="695" y="1148"/>
                    <a:pt x="694" y="1149"/>
                    <a:pt x="693" y="1149"/>
                  </a:cubicBezTo>
                  <a:cubicBezTo>
                    <a:pt x="693" y="1149"/>
                    <a:pt x="693" y="1149"/>
                    <a:pt x="693" y="1149"/>
                  </a:cubicBezTo>
                  <a:cubicBezTo>
                    <a:pt x="687" y="1149"/>
                    <a:pt x="682" y="1150"/>
                    <a:pt x="677" y="1150"/>
                  </a:cubicBezTo>
                  <a:cubicBezTo>
                    <a:pt x="677" y="1150"/>
                    <a:pt x="677" y="1150"/>
                    <a:pt x="677" y="1150"/>
                  </a:cubicBezTo>
                  <a:cubicBezTo>
                    <a:pt x="677" y="1150"/>
                    <a:pt x="677" y="1150"/>
                    <a:pt x="677" y="1150"/>
                  </a:cubicBezTo>
                  <a:cubicBezTo>
                    <a:pt x="677" y="1150"/>
                    <a:pt x="677" y="1150"/>
                    <a:pt x="677" y="1150"/>
                  </a:cubicBezTo>
                  <a:cubicBezTo>
                    <a:pt x="676" y="1150"/>
                    <a:pt x="675" y="1149"/>
                    <a:pt x="675" y="1148"/>
                  </a:cubicBezTo>
                  <a:close/>
                  <a:moveTo>
                    <a:pt x="533" y="1148"/>
                  </a:moveTo>
                  <a:cubicBezTo>
                    <a:pt x="527" y="1148"/>
                    <a:pt x="522" y="1147"/>
                    <a:pt x="517" y="1147"/>
                  </a:cubicBezTo>
                  <a:cubicBezTo>
                    <a:pt x="517" y="1147"/>
                    <a:pt x="517" y="1147"/>
                    <a:pt x="517" y="1147"/>
                  </a:cubicBezTo>
                  <a:cubicBezTo>
                    <a:pt x="516" y="1147"/>
                    <a:pt x="515" y="1146"/>
                    <a:pt x="515" y="1145"/>
                  </a:cubicBezTo>
                  <a:cubicBezTo>
                    <a:pt x="515" y="1145"/>
                    <a:pt x="515" y="1145"/>
                    <a:pt x="515" y="1145"/>
                  </a:cubicBezTo>
                  <a:cubicBezTo>
                    <a:pt x="515" y="1144"/>
                    <a:pt x="516" y="1143"/>
                    <a:pt x="517" y="1143"/>
                  </a:cubicBezTo>
                  <a:cubicBezTo>
                    <a:pt x="517" y="1143"/>
                    <a:pt x="517" y="1143"/>
                    <a:pt x="517" y="1143"/>
                  </a:cubicBezTo>
                  <a:cubicBezTo>
                    <a:pt x="522" y="1143"/>
                    <a:pt x="528" y="1144"/>
                    <a:pt x="533" y="1144"/>
                  </a:cubicBezTo>
                  <a:cubicBezTo>
                    <a:pt x="533" y="1144"/>
                    <a:pt x="533" y="1144"/>
                    <a:pt x="533" y="1144"/>
                  </a:cubicBezTo>
                  <a:cubicBezTo>
                    <a:pt x="534" y="1145"/>
                    <a:pt x="535" y="1146"/>
                    <a:pt x="535" y="1147"/>
                  </a:cubicBezTo>
                  <a:cubicBezTo>
                    <a:pt x="535" y="1147"/>
                    <a:pt x="535" y="1147"/>
                    <a:pt x="535" y="1147"/>
                  </a:cubicBezTo>
                  <a:cubicBezTo>
                    <a:pt x="535" y="1148"/>
                    <a:pt x="534" y="1148"/>
                    <a:pt x="533" y="1148"/>
                  </a:cubicBezTo>
                  <a:cubicBezTo>
                    <a:pt x="533" y="1148"/>
                    <a:pt x="533" y="1148"/>
                    <a:pt x="533" y="1148"/>
                  </a:cubicBezTo>
                  <a:cubicBezTo>
                    <a:pt x="533" y="1148"/>
                    <a:pt x="533" y="1148"/>
                    <a:pt x="533" y="1148"/>
                  </a:cubicBezTo>
                  <a:close/>
                  <a:moveTo>
                    <a:pt x="707" y="1146"/>
                  </a:moveTo>
                  <a:cubicBezTo>
                    <a:pt x="706" y="1145"/>
                    <a:pt x="707" y="1144"/>
                    <a:pt x="708" y="1144"/>
                  </a:cubicBezTo>
                  <a:cubicBezTo>
                    <a:pt x="708" y="1144"/>
                    <a:pt x="708" y="1144"/>
                    <a:pt x="708" y="1144"/>
                  </a:cubicBezTo>
                  <a:cubicBezTo>
                    <a:pt x="714" y="1143"/>
                    <a:pt x="719" y="1143"/>
                    <a:pt x="724" y="1142"/>
                  </a:cubicBezTo>
                  <a:cubicBezTo>
                    <a:pt x="724" y="1142"/>
                    <a:pt x="724" y="1142"/>
                    <a:pt x="724" y="1142"/>
                  </a:cubicBezTo>
                  <a:cubicBezTo>
                    <a:pt x="725" y="1142"/>
                    <a:pt x="726" y="1143"/>
                    <a:pt x="726" y="1144"/>
                  </a:cubicBezTo>
                  <a:cubicBezTo>
                    <a:pt x="726" y="1144"/>
                    <a:pt x="726" y="1144"/>
                    <a:pt x="726" y="1144"/>
                  </a:cubicBezTo>
                  <a:cubicBezTo>
                    <a:pt x="727" y="1145"/>
                    <a:pt x="726" y="1146"/>
                    <a:pt x="725" y="1146"/>
                  </a:cubicBezTo>
                  <a:cubicBezTo>
                    <a:pt x="725" y="1146"/>
                    <a:pt x="725" y="1146"/>
                    <a:pt x="725" y="1146"/>
                  </a:cubicBezTo>
                  <a:cubicBezTo>
                    <a:pt x="719" y="1147"/>
                    <a:pt x="714" y="1147"/>
                    <a:pt x="709" y="1148"/>
                  </a:cubicBezTo>
                  <a:cubicBezTo>
                    <a:pt x="709" y="1148"/>
                    <a:pt x="709" y="1148"/>
                    <a:pt x="709" y="1148"/>
                  </a:cubicBezTo>
                  <a:cubicBezTo>
                    <a:pt x="709" y="1148"/>
                    <a:pt x="709" y="1148"/>
                    <a:pt x="709" y="1148"/>
                  </a:cubicBezTo>
                  <a:cubicBezTo>
                    <a:pt x="709" y="1148"/>
                    <a:pt x="709" y="1148"/>
                    <a:pt x="709" y="1148"/>
                  </a:cubicBezTo>
                  <a:cubicBezTo>
                    <a:pt x="708" y="1148"/>
                    <a:pt x="707" y="1147"/>
                    <a:pt x="707" y="1146"/>
                  </a:cubicBezTo>
                  <a:close/>
                  <a:moveTo>
                    <a:pt x="501" y="1145"/>
                  </a:moveTo>
                  <a:cubicBezTo>
                    <a:pt x="495" y="1144"/>
                    <a:pt x="490" y="1144"/>
                    <a:pt x="485" y="1143"/>
                  </a:cubicBezTo>
                  <a:cubicBezTo>
                    <a:pt x="485" y="1143"/>
                    <a:pt x="485" y="1143"/>
                    <a:pt x="485" y="1143"/>
                  </a:cubicBezTo>
                  <a:cubicBezTo>
                    <a:pt x="484" y="1143"/>
                    <a:pt x="483" y="1142"/>
                    <a:pt x="483" y="1141"/>
                  </a:cubicBezTo>
                  <a:cubicBezTo>
                    <a:pt x="483" y="1141"/>
                    <a:pt x="483" y="1141"/>
                    <a:pt x="483" y="1141"/>
                  </a:cubicBezTo>
                  <a:cubicBezTo>
                    <a:pt x="483" y="1140"/>
                    <a:pt x="484" y="1139"/>
                    <a:pt x="485" y="1139"/>
                  </a:cubicBezTo>
                  <a:cubicBezTo>
                    <a:pt x="485" y="1139"/>
                    <a:pt x="485" y="1139"/>
                    <a:pt x="485" y="1139"/>
                  </a:cubicBezTo>
                  <a:cubicBezTo>
                    <a:pt x="491" y="1140"/>
                    <a:pt x="496" y="1140"/>
                    <a:pt x="501" y="1141"/>
                  </a:cubicBezTo>
                  <a:cubicBezTo>
                    <a:pt x="501" y="1141"/>
                    <a:pt x="501" y="1141"/>
                    <a:pt x="501" y="1141"/>
                  </a:cubicBezTo>
                  <a:cubicBezTo>
                    <a:pt x="502" y="1141"/>
                    <a:pt x="503" y="1142"/>
                    <a:pt x="503" y="1143"/>
                  </a:cubicBezTo>
                  <a:cubicBezTo>
                    <a:pt x="503" y="1143"/>
                    <a:pt x="503" y="1143"/>
                    <a:pt x="503" y="1143"/>
                  </a:cubicBezTo>
                  <a:cubicBezTo>
                    <a:pt x="503" y="1144"/>
                    <a:pt x="502" y="1145"/>
                    <a:pt x="501" y="1145"/>
                  </a:cubicBezTo>
                  <a:cubicBezTo>
                    <a:pt x="501" y="1145"/>
                    <a:pt x="501" y="1145"/>
                    <a:pt x="501" y="1145"/>
                  </a:cubicBezTo>
                  <a:cubicBezTo>
                    <a:pt x="501" y="1145"/>
                    <a:pt x="501" y="1145"/>
                    <a:pt x="501" y="1145"/>
                  </a:cubicBezTo>
                  <a:close/>
                  <a:moveTo>
                    <a:pt x="738" y="1142"/>
                  </a:moveTo>
                  <a:cubicBezTo>
                    <a:pt x="738" y="1141"/>
                    <a:pt x="739" y="1140"/>
                    <a:pt x="740" y="1140"/>
                  </a:cubicBezTo>
                  <a:cubicBezTo>
                    <a:pt x="740" y="1140"/>
                    <a:pt x="740" y="1140"/>
                    <a:pt x="740" y="1140"/>
                  </a:cubicBezTo>
                  <a:cubicBezTo>
                    <a:pt x="745" y="1139"/>
                    <a:pt x="751" y="1139"/>
                    <a:pt x="756" y="1138"/>
                  </a:cubicBezTo>
                  <a:cubicBezTo>
                    <a:pt x="756" y="1138"/>
                    <a:pt x="756" y="1138"/>
                    <a:pt x="756" y="1138"/>
                  </a:cubicBezTo>
                  <a:cubicBezTo>
                    <a:pt x="757" y="1137"/>
                    <a:pt x="758" y="1138"/>
                    <a:pt x="758" y="1139"/>
                  </a:cubicBezTo>
                  <a:cubicBezTo>
                    <a:pt x="758" y="1139"/>
                    <a:pt x="758" y="1139"/>
                    <a:pt x="758" y="1139"/>
                  </a:cubicBezTo>
                  <a:cubicBezTo>
                    <a:pt x="758" y="1140"/>
                    <a:pt x="758" y="1141"/>
                    <a:pt x="756" y="1142"/>
                  </a:cubicBezTo>
                  <a:cubicBezTo>
                    <a:pt x="756" y="1142"/>
                    <a:pt x="756" y="1142"/>
                    <a:pt x="756" y="1142"/>
                  </a:cubicBezTo>
                  <a:cubicBezTo>
                    <a:pt x="751" y="1142"/>
                    <a:pt x="746" y="1143"/>
                    <a:pt x="741" y="1144"/>
                  </a:cubicBezTo>
                  <a:cubicBezTo>
                    <a:pt x="741" y="1144"/>
                    <a:pt x="741" y="1144"/>
                    <a:pt x="741" y="1144"/>
                  </a:cubicBezTo>
                  <a:cubicBezTo>
                    <a:pt x="741" y="1144"/>
                    <a:pt x="740" y="1144"/>
                    <a:pt x="740" y="1144"/>
                  </a:cubicBezTo>
                  <a:cubicBezTo>
                    <a:pt x="740" y="1144"/>
                    <a:pt x="740" y="1144"/>
                    <a:pt x="740" y="1144"/>
                  </a:cubicBezTo>
                  <a:cubicBezTo>
                    <a:pt x="739" y="1144"/>
                    <a:pt x="738" y="1143"/>
                    <a:pt x="738" y="1142"/>
                  </a:cubicBezTo>
                  <a:close/>
                  <a:moveTo>
                    <a:pt x="469" y="1140"/>
                  </a:moveTo>
                  <a:cubicBezTo>
                    <a:pt x="464" y="1140"/>
                    <a:pt x="458" y="1139"/>
                    <a:pt x="453" y="1138"/>
                  </a:cubicBezTo>
                  <a:cubicBezTo>
                    <a:pt x="453" y="1138"/>
                    <a:pt x="453" y="1138"/>
                    <a:pt x="453" y="1138"/>
                  </a:cubicBezTo>
                  <a:cubicBezTo>
                    <a:pt x="452" y="1137"/>
                    <a:pt x="451" y="1136"/>
                    <a:pt x="452" y="1135"/>
                  </a:cubicBezTo>
                  <a:cubicBezTo>
                    <a:pt x="452" y="1135"/>
                    <a:pt x="452" y="1135"/>
                    <a:pt x="452" y="1135"/>
                  </a:cubicBezTo>
                  <a:cubicBezTo>
                    <a:pt x="452" y="1134"/>
                    <a:pt x="453" y="1134"/>
                    <a:pt x="454" y="1134"/>
                  </a:cubicBezTo>
                  <a:cubicBezTo>
                    <a:pt x="454" y="1134"/>
                    <a:pt x="454" y="1134"/>
                    <a:pt x="454" y="1134"/>
                  </a:cubicBezTo>
                  <a:cubicBezTo>
                    <a:pt x="459" y="1135"/>
                    <a:pt x="464" y="1136"/>
                    <a:pt x="470" y="1137"/>
                  </a:cubicBezTo>
                  <a:cubicBezTo>
                    <a:pt x="470" y="1137"/>
                    <a:pt x="470" y="1137"/>
                    <a:pt x="470" y="1137"/>
                  </a:cubicBezTo>
                  <a:cubicBezTo>
                    <a:pt x="471" y="1137"/>
                    <a:pt x="471" y="1138"/>
                    <a:pt x="471" y="1139"/>
                  </a:cubicBezTo>
                  <a:cubicBezTo>
                    <a:pt x="471" y="1139"/>
                    <a:pt x="471" y="1139"/>
                    <a:pt x="471" y="1139"/>
                  </a:cubicBezTo>
                  <a:cubicBezTo>
                    <a:pt x="471" y="1140"/>
                    <a:pt x="470" y="1140"/>
                    <a:pt x="469" y="1140"/>
                  </a:cubicBezTo>
                  <a:cubicBezTo>
                    <a:pt x="469" y="1140"/>
                    <a:pt x="469" y="1140"/>
                    <a:pt x="469" y="1140"/>
                  </a:cubicBezTo>
                  <a:cubicBezTo>
                    <a:pt x="469" y="1140"/>
                    <a:pt x="469" y="1140"/>
                    <a:pt x="469" y="1140"/>
                  </a:cubicBezTo>
                  <a:close/>
                  <a:moveTo>
                    <a:pt x="770" y="1137"/>
                  </a:moveTo>
                  <a:cubicBezTo>
                    <a:pt x="770" y="1136"/>
                    <a:pt x="770" y="1135"/>
                    <a:pt x="771" y="1135"/>
                  </a:cubicBezTo>
                  <a:cubicBezTo>
                    <a:pt x="771" y="1135"/>
                    <a:pt x="771" y="1135"/>
                    <a:pt x="771" y="1135"/>
                  </a:cubicBezTo>
                  <a:cubicBezTo>
                    <a:pt x="777" y="1134"/>
                    <a:pt x="782" y="1133"/>
                    <a:pt x="787" y="1131"/>
                  </a:cubicBezTo>
                  <a:cubicBezTo>
                    <a:pt x="787" y="1131"/>
                    <a:pt x="787" y="1131"/>
                    <a:pt x="787" y="1131"/>
                  </a:cubicBezTo>
                  <a:cubicBezTo>
                    <a:pt x="788" y="1131"/>
                    <a:pt x="789" y="1132"/>
                    <a:pt x="789" y="1133"/>
                  </a:cubicBezTo>
                  <a:cubicBezTo>
                    <a:pt x="789" y="1133"/>
                    <a:pt x="789" y="1133"/>
                    <a:pt x="789" y="1133"/>
                  </a:cubicBezTo>
                  <a:cubicBezTo>
                    <a:pt x="790" y="1134"/>
                    <a:pt x="789" y="1135"/>
                    <a:pt x="788" y="1135"/>
                  </a:cubicBezTo>
                  <a:cubicBezTo>
                    <a:pt x="788" y="1135"/>
                    <a:pt x="788" y="1135"/>
                    <a:pt x="788" y="1135"/>
                  </a:cubicBezTo>
                  <a:cubicBezTo>
                    <a:pt x="783" y="1136"/>
                    <a:pt x="778" y="1138"/>
                    <a:pt x="772" y="1139"/>
                  </a:cubicBezTo>
                  <a:cubicBezTo>
                    <a:pt x="772" y="1139"/>
                    <a:pt x="772" y="1139"/>
                    <a:pt x="772" y="1139"/>
                  </a:cubicBezTo>
                  <a:cubicBezTo>
                    <a:pt x="772" y="1139"/>
                    <a:pt x="772" y="1139"/>
                    <a:pt x="772" y="1139"/>
                  </a:cubicBezTo>
                  <a:cubicBezTo>
                    <a:pt x="772" y="1139"/>
                    <a:pt x="772" y="1139"/>
                    <a:pt x="772" y="1139"/>
                  </a:cubicBezTo>
                  <a:cubicBezTo>
                    <a:pt x="771" y="1139"/>
                    <a:pt x="770" y="1138"/>
                    <a:pt x="770" y="1137"/>
                  </a:cubicBezTo>
                  <a:close/>
                  <a:moveTo>
                    <a:pt x="437" y="1135"/>
                  </a:moveTo>
                  <a:cubicBezTo>
                    <a:pt x="432" y="1134"/>
                    <a:pt x="427" y="1132"/>
                    <a:pt x="422" y="1131"/>
                  </a:cubicBezTo>
                  <a:cubicBezTo>
                    <a:pt x="422" y="1131"/>
                    <a:pt x="422" y="1131"/>
                    <a:pt x="422" y="1131"/>
                  </a:cubicBezTo>
                  <a:cubicBezTo>
                    <a:pt x="421" y="1131"/>
                    <a:pt x="420" y="1130"/>
                    <a:pt x="420" y="1129"/>
                  </a:cubicBezTo>
                  <a:cubicBezTo>
                    <a:pt x="420" y="1129"/>
                    <a:pt x="420" y="1129"/>
                    <a:pt x="420" y="1129"/>
                  </a:cubicBezTo>
                  <a:cubicBezTo>
                    <a:pt x="421" y="1128"/>
                    <a:pt x="422" y="1127"/>
                    <a:pt x="423" y="1127"/>
                  </a:cubicBezTo>
                  <a:cubicBezTo>
                    <a:pt x="423" y="1127"/>
                    <a:pt x="423" y="1127"/>
                    <a:pt x="423" y="1127"/>
                  </a:cubicBezTo>
                  <a:cubicBezTo>
                    <a:pt x="428" y="1128"/>
                    <a:pt x="433" y="1130"/>
                    <a:pt x="438" y="1131"/>
                  </a:cubicBezTo>
                  <a:cubicBezTo>
                    <a:pt x="438" y="1131"/>
                    <a:pt x="438" y="1131"/>
                    <a:pt x="438" y="1131"/>
                  </a:cubicBezTo>
                  <a:cubicBezTo>
                    <a:pt x="439" y="1131"/>
                    <a:pt x="440" y="1132"/>
                    <a:pt x="440" y="1133"/>
                  </a:cubicBezTo>
                  <a:cubicBezTo>
                    <a:pt x="440" y="1133"/>
                    <a:pt x="440" y="1133"/>
                    <a:pt x="440" y="1133"/>
                  </a:cubicBezTo>
                  <a:cubicBezTo>
                    <a:pt x="440" y="1134"/>
                    <a:pt x="439" y="1135"/>
                    <a:pt x="438" y="1135"/>
                  </a:cubicBezTo>
                  <a:cubicBezTo>
                    <a:pt x="438" y="1135"/>
                    <a:pt x="438" y="1135"/>
                    <a:pt x="438" y="1135"/>
                  </a:cubicBezTo>
                  <a:cubicBezTo>
                    <a:pt x="438" y="1135"/>
                    <a:pt x="438" y="1135"/>
                    <a:pt x="437" y="1135"/>
                  </a:cubicBezTo>
                  <a:close/>
                  <a:moveTo>
                    <a:pt x="801" y="1130"/>
                  </a:moveTo>
                  <a:cubicBezTo>
                    <a:pt x="801" y="1129"/>
                    <a:pt x="801" y="1128"/>
                    <a:pt x="802" y="1127"/>
                  </a:cubicBezTo>
                  <a:cubicBezTo>
                    <a:pt x="802" y="1127"/>
                    <a:pt x="802" y="1127"/>
                    <a:pt x="802" y="1127"/>
                  </a:cubicBezTo>
                  <a:cubicBezTo>
                    <a:pt x="808" y="1126"/>
                    <a:pt x="813" y="1125"/>
                    <a:pt x="818" y="1123"/>
                  </a:cubicBezTo>
                  <a:cubicBezTo>
                    <a:pt x="818" y="1123"/>
                    <a:pt x="818" y="1123"/>
                    <a:pt x="818" y="1123"/>
                  </a:cubicBezTo>
                  <a:cubicBezTo>
                    <a:pt x="819" y="1123"/>
                    <a:pt x="820" y="1123"/>
                    <a:pt x="820" y="1124"/>
                  </a:cubicBezTo>
                  <a:cubicBezTo>
                    <a:pt x="820" y="1124"/>
                    <a:pt x="820" y="1124"/>
                    <a:pt x="820" y="1124"/>
                  </a:cubicBezTo>
                  <a:cubicBezTo>
                    <a:pt x="821" y="1126"/>
                    <a:pt x="820" y="1127"/>
                    <a:pt x="819" y="1127"/>
                  </a:cubicBezTo>
                  <a:cubicBezTo>
                    <a:pt x="819" y="1127"/>
                    <a:pt x="819" y="1127"/>
                    <a:pt x="819" y="1127"/>
                  </a:cubicBezTo>
                  <a:cubicBezTo>
                    <a:pt x="814" y="1129"/>
                    <a:pt x="809" y="1130"/>
                    <a:pt x="803" y="1131"/>
                  </a:cubicBezTo>
                  <a:cubicBezTo>
                    <a:pt x="803" y="1131"/>
                    <a:pt x="803" y="1131"/>
                    <a:pt x="803" y="1131"/>
                  </a:cubicBezTo>
                  <a:cubicBezTo>
                    <a:pt x="803" y="1131"/>
                    <a:pt x="803" y="1131"/>
                    <a:pt x="803" y="1131"/>
                  </a:cubicBezTo>
                  <a:cubicBezTo>
                    <a:pt x="803" y="1131"/>
                    <a:pt x="803" y="1131"/>
                    <a:pt x="803" y="1131"/>
                  </a:cubicBezTo>
                  <a:cubicBezTo>
                    <a:pt x="802" y="1131"/>
                    <a:pt x="801" y="1131"/>
                    <a:pt x="801" y="1130"/>
                  </a:cubicBezTo>
                  <a:close/>
                  <a:moveTo>
                    <a:pt x="406" y="1127"/>
                  </a:moveTo>
                  <a:cubicBezTo>
                    <a:pt x="401" y="1126"/>
                    <a:pt x="396" y="1125"/>
                    <a:pt x="391" y="1123"/>
                  </a:cubicBezTo>
                  <a:cubicBezTo>
                    <a:pt x="391" y="1123"/>
                    <a:pt x="391" y="1123"/>
                    <a:pt x="391" y="1123"/>
                  </a:cubicBezTo>
                  <a:cubicBezTo>
                    <a:pt x="390" y="1123"/>
                    <a:pt x="389" y="1122"/>
                    <a:pt x="389" y="1121"/>
                  </a:cubicBezTo>
                  <a:cubicBezTo>
                    <a:pt x="389" y="1121"/>
                    <a:pt x="389" y="1121"/>
                    <a:pt x="389" y="1121"/>
                  </a:cubicBezTo>
                  <a:cubicBezTo>
                    <a:pt x="390" y="1120"/>
                    <a:pt x="391" y="1119"/>
                    <a:pt x="392" y="1119"/>
                  </a:cubicBezTo>
                  <a:cubicBezTo>
                    <a:pt x="392" y="1119"/>
                    <a:pt x="392" y="1119"/>
                    <a:pt x="392" y="1119"/>
                  </a:cubicBezTo>
                  <a:cubicBezTo>
                    <a:pt x="397" y="1121"/>
                    <a:pt x="402" y="1122"/>
                    <a:pt x="407" y="1124"/>
                  </a:cubicBezTo>
                  <a:cubicBezTo>
                    <a:pt x="407" y="1124"/>
                    <a:pt x="407" y="1124"/>
                    <a:pt x="407" y="1124"/>
                  </a:cubicBezTo>
                  <a:cubicBezTo>
                    <a:pt x="408" y="1124"/>
                    <a:pt x="409" y="1125"/>
                    <a:pt x="409" y="1126"/>
                  </a:cubicBezTo>
                  <a:cubicBezTo>
                    <a:pt x="409" y="1126"/>
                    <a:pt x="409" y="1126"/>
                    <a:pt x="409" y="1126"/>
                  </a:cubicBezTo>
                  <a:cubicBezTo>
                    <a:pt x="408" y="1127"/>
                    <a:pt x="408" y="1127"/>
                    <a:pt x="407" y="1127"/>
                  </a:cubicBezTo>
                  <a:cubicBezTo>
                    <a:pt x="407" y="1127"/>
                    <a:pt x="407" y="1127"/>
                    <a:pt x="407" y="1127"/>
                  </a:cubicBezTo>
                  <a:cubicBezTo>
                    <a:pt x="407" y="1127"/>
                    <a:pt x="406" y="1127"/>
                    <a:pt x="406" y="1127"/>
                  </a:cubicBezTo>
                  <a:close/>
                  <a:moveTo>
                    <a:pt x="832" y="1121"/>
                  </a:moveTo>
                  <a:cubicBezTo>
                    <a:pt x="831" y="1120"/>
                    <a:pt x="832" y="1119"/>
                    <a:pt x="833" y="1118"/>
                  </a:cubicBezTo>
                  <a:cubicBezTo>
                    <a:pt x="833" y="1118"/>
                    <a:pt x="833" y="1118"/>
                    <a:pt x="833" y="1118"/>
                  </a:cubicBezTo>
                  <a:cubicBezTo>
                    <a:pt x="838" y="1117"/>
                    <a:pt x="843" y="1115"/>
                    <a:pt x="848" y="1113"/>
                  </a:cubicBezTo>
                  <a:cubicBezTo>
                    <a:pt x="848" y="1113"/>
                    <a:pt x="848" y="1113"/>
                    <a:pt x="848" y="1113"/>
                  </a:cubicBezTo>
                  <a:cubicBezTo>
                    <a:pt x="849" y="1113"/>
                    <a:pt x="850" y="1113"/>
                    <a:pt x="851" y="1114"/>
                  </a:cubicBezTo>
                  <a:cubicBezTo>
                    <a:pt x="851" y="1114"/>
                    <a:pt x="851" y="1114"/>
                    <a:pt x="851" y="1114"/>
                  </a:cubicBezTo>
                  <a:cubicBezTo>
                    <a:pt x="851" y="1115"/>
                    <a:pt x="850" y="1116"/>
                    <a:pt x="849" y="1117"/>
                  </a:cubicBezTo>
                  <a:cubicBezTo>
                    <a:pt x="849" y="1117"/>
                    <a:pt x="849" y="1117"/>
                    <a:pt x="849" y="1117"/>
                  </a:cubicBezTo>
                  <a:cubicBezTo>
                    <a:pt x="844" y="1119"/>
                    <a:pt x="839" y="1120"/>
                    <a:pt x="834" y="1122"/>
                  </a:cubicBezTo>
                  <a:cubicBezTo>
                    <a:pt x="834" y="1122"/>
                    <a:pt x="834" y="1122"/>
                    <a:pt x="834" y="1122"/>
                  </a:cubicBezTo>
                  <a:cubicBezTo>
                    <a:pt x="834" y="1122"/>
                    <a:pt x="834" y="1122"/>
                    <a:pt x="834" y="1122"/>
                  </a:cubicBezTo>
                  <a:cubicBezTo>
                    <a:pt x="834" y="1122"/>
                    <a:pt x="834" y="1122"/>
                    <a:pt x="834" y="1122"/>
                  </a:cubicBezTo>
                  <a:cubicBezTo>
                    <a:pt x="833" y="1122"/>
                    <a:pt x="832" y="1122"/>
                    <a:pt x="832" y="1121"/>
                  </a:cubicBezTo>
                  <a:close/>
                  <a:moveTo>
                    <a:pt x="375" y="1119"/>
                  </a:moveTo>
                  <a:cubicBezTo>
                    <a:pt x="370" y="1117"/>
                    <a:pt x="365" y="1116"/>
                    <a:pt x="360" y="1114"/>
                  </a:cubicBezTo>
                  <a:cubicBezTo>
                    <a:pt x="360" y="1114"/>
                    <a:pt x="360" y="1114"/>
                    <a:pt x="360" y="1114"/>
                  </a:cubicBezTo>
                  <a:cubicBezTo>
                    <a:pt x="359" y="1114"/>
                    <a:pt x="358" y="1112"/>
                    <a:pt x="359" y="1111"/>
                  </a:cubicBezTo>
                  <a:cubicBezTo>
                    <a:pt x="359" y="1111"/>
                    <a:pt x="359" y="1111"/>
                    <a:pt x="359" y="1111"/>
                  </a:cubicBezTo>
                  <a:cubicBezTo>
                    <a:pt x="359" y="1110"/>
                    <a:pt x="360" y="1110"/>
                    <a:pt x="361" y="1110"/>
                  </a:cubicBezTo>
                  <a:cubicBezTo>
                    <a:pt x="361" y="1110"/>
                    <a:pt x="361" y="1110"/>
                    <a:pt x="361" y="1110"/>
                  </a:cubicBezTo>
                  <a:cubicBezTo>
                    <a:pt x="366" y="1112"/>
                    <a:pt x="371" y="1113"/>
                    <a:pt x="376" y="1115"/>
                  </a:cubicBezTo>
                  <a:cubicBezTo>
                    <a:pt x="376" y="1115"/>
                    <a:pt x="376" y="1115"/>
                    <a:pt x="376" y="1115"/>
                  </a:cubicBezTo>
                  <a:cubicBezTo>
                    <a:pt x="378" y="1115"/>
                    <a:pt x="378" y="1116"/>
                    <a:pt x="378" y="1117"/>
                  </a:cubicBezTo>
                  <a:cubicBezTo>
                    <a:pt x="378" y="1117"/>
                    <a:pt x="378" y="1117"/>
                    <a:pt x="378" y="1117"/>
                  </a:cubicBezTo>
                  <a:cubicBezTo>
                    <a:pt x="378" y="1118"/>
                    <a:pt x="377" y="1119"/>
                    <a:pt x="376" y="1119"/>
                  </a:cubicBezTo>
                  <a:cubicBezTo>
                    <a:pt x="376" y="1119"/>
                    <a:pt x="376" y="1119"/>
                    <a:pt x="376" y="1119"/>
                  </a:cubicBezTo>
                  <a:cubicBezTo>
                    <a:pt x="376" y="1119"/>
                    <a:pt x="375" y="1119"/>
                    <a:pt x="375" y="1119"/>
                  </a:cubicBezTo>
                  <a:close/>
                  <a:moveTo>
                    <a:pt x="862" y="1110"/>
                  </a:moveTo>
                  <a:cubicBezTo>
                    <a:pt x="861" y="1109"/>
                    <a:pt x="862" y="1108"/>
                    <a:pt x="863" y="1107"/>
                  </a:cubicBezTo>
                  <a:cubicBezTo>
                    <a:pt x="863" y="1107"/>
                    <a:pt x="863" y="1107"/>
                    <a:pt x="863" y="1107"/>
                  </a:cubicBezTo>
                  <a:cubicBezTo>
                    <a:pt x="868" y="1105"/>
                    <a:pt x="873" y="1103"/>
                    <a:pt x="877" y="1101"/>
                  </a:cubicBezTo>
                  <a:cubicBezTo>
                    <a:pt x="877" y="1101"/>
                    <a:pt x="877" y="1101"/>
                    <a:pt x="877" y="1101"/>
                  </a:cubicBezTo>
                  <a:cubicBezTo>
                    <a:pt x="878" y="1100"/>
                    <a:pt x="880" y="1101"/>
                    <a:pt x="880" y="1102"/>
                  </a:cubicBezTo>
                  <a:cubicBezTo>
                    <a:pt x="880" y="1102"/>
                    <a:pt x="880" y="1102"/>
                    <a:pt x="880" y="1102"/>
                  </a:cubicBezTo>
                  <a:cubicBezTo>
                    <a:pt x="881" y="1103"/>
                    <a:pt x="880" y="1104"/>
                    <a:pt x="879" y="1105"/>
                  </a:cubicBezTo>
                  <a:cubicBezTo>
                    <a:pt x="879" y="1105"/>
                    <a:pt x="879" y="1105"/>
                    <a:pt x="879" y="1105"/>
                  </a:cubicBezTo>
                  <a:cubicBezTo>
                    <a:pt x="874" y="1107"/>
                    <a:pt x="869" y="1109"/>
                    <a:pt x="864" y="1111"/>
                  </a:cubicBezTo>
                  <a:cubicBezTo>
                    <a:pt x="864" y="1111"/>
                    <a:pt x="864" y="1111"/>
                    <a:pt x="864" y="1111"/>
                  </a:cubicBezTo>
                  <a:cubicBezTo>
                    <a:pt x="864" y="1111"/>
                    <a:pt x="864" y="1111"/>
                    <a:pt x="864" y="1111"/>
                  </a:cubicBezTo>
                  <a:cubicBezTo>
                    <a:pt x="864" y="1111"/>
                    <a:pt x="864" y="1111"/>
                    <a:pt x="864" y="1111"/>
                  </a:cubicBezTo>
                  <a:cubicBezTo>
                    <a:pt x="864" y="1111"/>
                    <a:pt x="864" y="1111"/>
                    <a:pt x="864" y="1111"/>
                  </a:cubicBezTo>
                  <a:cubicBezTo>
                    <a:pt x="863" y="1111"/>
                    <a:pt x="862" y="1111"/>
                    <a:pt x="862" y="1110"/>
                  </a:cubicBezTo>
                  <a:close/>
                  <a:moveTo>
                    <a:pt x="345" y="1109"/>
                  </a:moveTo>
                  <a:cubicBezTo>
                    <a:pt x="340" y="1107"/>
                    <a:pt x="335" y="1105"/>
                    <a:pt x="330" y="1103"/>
                  </a:cubicBezTo>
                  <a:cubicBezTo>
                    <a:pt x="330" y="1103"/>
                    <a:pt x="330" y="1103"/>
                    <a:pt x="330" y="1103"/>
                  </a:cubicBezTo>
                  <a:cubicBezTo>
                    <a:pt x="330" y="1103"/>
                    <a:pt x="330" y="1103"/>
                    <a:pt x="330" y="1103"/>
                  </a:cubicBezTo>
                  <a:cubicBezTo>
                    <a:pt x="329" y="1103"/>
                    <a:pt x="328" y="1102"/>
                    <a:pt x="329" y="1101"/>
                  </a:cubicBezTo>
                  <a:cubicBezTo>
                    <a:pt x="329" y="1101"/>
                    <a:pt x="329" y="1101"/>
                    <a:pt x="329" y="1101"/>
                  </a:cubicBezTo>
                  <a:cubicBezTo>
                    <a:pt x="329" y="1099"/>
                    <a:pt x="330" y="1099"/>
                    <a:pt x="331" y="1099"/>
                  </a:cubicBezTo>
                  <a:cubicBezTo>
                    <a:pt x="331" y="1099"/>
                    <a:pt x="331" y="1099"/>
                    <a:pt x="331" y="1099"/>
                  </a:cubicBezTo>
                  <a:cubicBezTo>
                    <a:pt x="336" y="1101"/>
                    <a:pt x="341" y="1103"/>
                    <a:pt x="346" y="1105"/>
                  </a:cubicBezTo>
                  <a:cubicBezTo>
                    <a:pt x="346" y="1105"/>
                    <a:pt x="346" y="1105"/>
                    <a:pt x="346" y="1105"/>
                  </a:cubicBezTo>
                  <a:cubicBezTo>
                    <a:pt x="347" y="1105"/>
                    <a:pt x="348" y="1106"/>
                    <a:pt x="347" y="1107"/>
                  </a:cubicBezTo>
                  <a:cubicBezTo>
                    <a:pt x="347" y="1107"/>
                    <a:pt x="347" y="1107"/>
                    <a:pt x="347" y="1107"/>
                  </a:cubicBezTo>
                  <a:cubicBezTo>
                    <a:pt x="347" y="1108"/>
                    <a:pt x="346" y="1109"/>
                    <a:pt x="346" y="1109"/>
                  </a:cubicBezTo>
                  <a:cubicBezTo>
                    <a:pt x="346" y="1109"/>
                    <a:pt x="346" y="1109"/>
                    <a:pt x="346" y="1109"/>
                  </a:cubicBezTo>
                  <a:cubicBezTo>
                    <a:pt x="345" y="1109"/>
                    <a:pt x="345" y="1109"/>
                    <a:pt x="345" y="1109"/>
                  </a:cubicBezTo>
                  <a:close/>
                  <a:moveTo>
                    <a:pt x="891" y="1097"/>
                  </a:moveTo>
                  <a:cubicBezTo>
                    <a:pt x="890" y="1096"/>
                    <a:pt x="891" y="1095"/>
                    <a:pt x="892" y="1094"/>
                  </a:cubicBezTo>
                  <a:cubicBezTo>
                    <a:pt x="892" y="1094"/>
                    <a:pt x="892" y="1094"/>
                    <a:pt x="892" y="1094"/>
                  </a:cubicBezTo>
                  <a:cubicBezTo>
                    <a:pt x="897" y="1092"/>
                    <a:pt x="901" y="1089"/>
                    <a:pt x="906" y="1087"/>
                  </a:cubicBezTo>
                  <a:cubicBezTo>
                    <a:pt x="906" y="1087"/>
                    <a:pt x="906" y="1087"/>
                    <a:pt x="906" y="1087"/>
                  </a:cubicBezTo>
                  <a:cubicBezTo>
                    <a:pt x="907" y="1086"/>
                    <a:pt x="908" y="1087"/>
                    <a:pt x="909" y="1088"/>
                  </a:cubicBezTo>
                  <a:cubicBezTo>
                    <a:pt x="909" y="1088"/>
                    <a:pt x="909" y="1088"/>
                    <a:pt x="909" y="1088"/>
                  </a:cubicBezTo>
                  <a:cubicBezTo>
                    <a:pt x="909" y="1088"/>
                    <a:pt x="909" y="1090"/>
                    <a:pt x="908" y="1090"/>
                  </a:cubicBezTo>
                  <a:cubicBezTo>
                    <a:pt x="908" y="1090"/>
                    <a:pt x="908" y="1090"/>
                    <a:pt x="908" y="1090"/>
                  </a:cubicBezTo>
                  <a:cubicBezTo>
                    <a:pt x="903" y="1093"/>
                    <a:pt x="898" y="1095"/>
                    <a:pt x="894" y="1098"/>
                  </a:cubicBezTo>
                  <a:cubicBezTo>
                    <a:pt x="894" y="1098"/>
                    <a:pt x="894" y="1098"/>
                    <a:pt x="894" y="1098"/>
                  </a:cubicBezTo>
                  <a:cubicBezTo>
                    <a:pt x="894" y="1098"/>
                    <a:pt x="894" y="1098"/>
                    <a:pt x="894" y="1098"/>
                  </a:cubicBezTo>
                  <a:cubicBezTo>
                    <a:pt x="893" y="1098"/>
                    <a:pt x="893" y="1098"/>
                    <a:pt x="893" y="1098"/>
                  </a:cubicBezTo>
                  <a:cubicBezTo>
                    <a:pt x="893" y="1098"/>
                    <a:pt x="893" y="1098"/>
                    <a:pt x="893" y="1098"/>
                  </a:cubicBezTo>
                  <a:cubicBezTo>
                    <a:pt x="892" y="1098"/>
                    <a:pt x="891" y="1097"/>
                    <a:pt x="891" y="1097"/>
                  </a:cubicBezTo>
                  <a:close/>
                  <a:moveTo>
                    <a:pt x="315" y="1097"/>
                  </a:moveTo>
                  <a:cubicBezTo>
                    <a:pt x="310" y="1095"/>
                    <a:pt x="305" y="1093"/>
                    <a:pt x="300" y="1091"/>
                  </a:cubicBezTo>
                  <a:cubicBezTo>
                    <a:pt x="300" y="1091"/>
                    <a:pt x="300" y="1091"/>
                    <a:pt x="300" y="1091"/>
                  </a:cubicBezTo>
                  <a:cubicBezTo>
                    <a:pt x="299" y="1090"/>
                    <a:pt x="299" y="1089"/>
                    <a:pt x="299" y="1088"/>
                  </a:cubicBezTo>
                  <a:cubicBezTo>
                    <a:pt x="299" y="1088"/>
                    <a:pt x="299" y="1088"/>
                    <a:pt x="299" y="1088"/>
                  </a:cubicBezTo>
                  <a:cubicBezTo>
                    <a:pt x="300" y="1087"/>
                    <a:pt x="301" y="1087"/>
                    <a:pt x="302" y="1087"/>
                  </a:cubicBezTo>
                  <a:cubicBezTo>
                    <a:pt x="302" y="1087"/>
                    <a:pt x="302" y="1087"/>
                    <a:pt x="302" y="1087"/>
                  </a:cubicBezTo>
                  <a:cubicBezTo>
                    <a:pt x="307" y="1089"/>
                    <a:pt x="312" y="1091"/>
                    <a:pt x="316" y="1093"/>
                  </a:cubicBezTo>
                  <a:cubicBezTo>
                    <a:pt x="316" y="1093"/>
                    <a:pt x="316" y="1093"/>
                    <a:pt x="316" y="1093"/>
                  </a:cubicBezTo>
                  <a:cubicBezTo>
                    <a:pt x="317" y="1094"/>
                    <a:pt x="318" y="1095"/>
                    <a:pt x="318" y="1096"/>
                  </a:cubicBezTo>
                  <a:cubicBezTo>
                    <a:pt x="318" y="1096"/>
                    <a:pt x="318" y="1096"/>
                    <a:pt x="318" y="1096"/>
                  </a:cubicBezTo>
                  <a:cubicBezTo>
                    <a:pt x="317" y="1097"/>
                    <a:pt x="316" y="1097"/>
                    <a:pt x="316" y="1097"/>
                  </a:cubicBezTo>
                  <a:cubicBezTo>
                    <a:pt x="316" y="1097"/>
                    <a:pt x="316" y="1097"/>
                    <a:pt x="316" y="1097"/>
                  </a:cubicBezTo>
                  <a:cubicBezTo>
                    <a:pt x="315" y="1097"/>
                    <a:pt x="315" y="1097"/>
                    <a:pt x="315" y="1097"/>
                  </a:cubicBezTo>
                  <a:close/>
                  <a:moveTo>
                    <a:pt x="286" y="1084"/>
                  </a:moveTo>
                  <a:cubicBezTo>
                    <a:pt x="281" y="1082"/>
                    <a:pt x="276" y="1079"/>
                    <a:pt x="271" y="1077"/>
                  </a:cubicBezTo>
                  <a:cubicBezTo>
                    <a:pt x="271" y="1077"/>
                    <a:pt x="271" y="1077"/>
                    <a:pt x="271" y="1077"/>
                  </a:cubicBezTo>
                  <a:cubicBezTo>
                    <a:pt x="271" y="1077"/>
                    <a:pt x="271" y="1077"/>
                    <a:pt x="271" y="1077"/>
                  </a:cubicBezTo>
                  <a:cubicBezTo>
                    <a:pt x="270" y="1076"/>
                    <a:pt x="270" y="1075"/>
                    <a:pt x="270" y="1074"/>
                  </a:cubicBezTo>
                  <a:cubicBezTo>
                    <a:pt x="270" y="1074"/>
                    <a:pt x="270" y="1074"/>
                    <a:pt x="270" y="1074"/>
                  </a:cubicBezTo>
                  <a:cubicBezTo>
                    <a:pt x="271" y="1073"/>
                    <a:pt x="272" y="1073"/>
                    <a:pt x="273" y="1073"/>
                  </a:cubicBezTo>
                  <a:cubicBezTo>
                    <a:pt x="273" y="1073"/>
                    <a:pt x="273" y="1073"/>
                    <a:pt x="273" y="1073"/>
                  </a:cubicBezTo>
                  <a:cubicBezTo>
                    <a:pt x="278" y="1076"/>
                    <a:pt x="283" y="1078"/>
                    <a:pt x="287" y="1080"/>
                  </a:cubicBezTo>
                  <a:cubicBezTo>
                    <a:pt x="287" y="1080"/>
                    <a:pt x="287" y="1080"/>
                    <a:pt x="287" y="1080"/>
                  </a:cubicBezTo>
                  <a:cubicBezTo>
                    <a:pt x="288" y="1081"/>
                    <a:pt x="289" y="1082"/>
                    <a:pt x="288" y="1083"/>
                  </a:cubicBezTo>
                  <a:cubicBezTo>
                    <a:pt x="288" y="1083"/>
                    <a:pt x="288" y="1083"/>
                    <a:pt x="288" y="1083"/>
                  </a:cubicBezTo>
                  <a:cubicBezTo>
                    <a:pt x="288" y="1084"/>
                    <a:pt x="287" y="1084"/>
                    <a:pt x="287" y="1084"/>
                  </a:cubicBezTo>
                  <a:cubicBezTo>
                    <a:pt x="287" y="1084"/>
                    <a:pt x="287" y="1084"/>
                    <a:pt x="287" y="1084"/>
                  </a:cubicBezTo>
                  <a:cubicBezTo>
                    <a:pt x="286" y="1084"/>
                    <a:pt x="286" y="1084"/>
                    <a:pt x="286" y="1084"/>
                  </a:cubicBezTo>
                  <a:close/>
                  <a:moveTo>
                    <a:pt x="919" y="1082"/>
                  </a:moveTo>
                  <a:cubicBezTo>
                    <a:pt x="918" y="1081"/>
                    <a:pt x="919" y="1079"/>
                    <a:pt x="920" y="1079"/>
                  </a:cubicBezTo>
                  <a:cubicBezTo>
                    <a:pt x="920" y="1079"/>
                    <a:pt x="920" y="1079"/>
                    <a:pt x="920" y="1079"/>
                  </a:cubicBezTo>
                  <a:cubicBezTo>
                    <a:pt x="924" y="1076"/>
                    <a:pt x="929" y="1073"/>
                    <a:pt x="933" y="1071"/>
                  </a:cubicBezTo>
                  <a:cubicBezTo>
                    <a:pt x="933" y="1071"/>
                    <a:pt x="933" y="1071"/>
                    <a:pt x="933" y="1071"/>
                  </a:cubicBezTo>
                  <a:cubicBezTo>
                    <a:pt x="934" y="1070"/>
                    <a:pt x="935" y="1070"/>
                    <a:pt x="936" y="1071"/>
                  </a:cubicBezTo>
                  <a:cubicBezTo>
                    <a:pt x="936" y="1071"/>
                    <a:pt x="936" y="1071"/>
                    <a:pt x="936" y="1071"/>
                  </a:cubicBezTo>
                  <a:cubicBezTo>
                    <a:pt x="937" y="1072"/>
                    <a:pt x="936" y="1073"/>
                    <a:pt x="935" y="1074"/>
                  </a:cubicBezTo>
                  <a:cubicBezTo>
                    <a:pt x="935" y="1074"/>
                    <a:pt x="935" y="1074"/>
                    <a:pt x="935" y="1074"/>
                  </a:cubicBezTo>
                  <a:cubicBezTo>
                    <a:pt x="931" y="1077"/>
                    <a:pt x="926" y="1080"/>
                    <a:pt x="922" y="1082"/>
                  </a:cubicBezTo>
                  <a:cubicBezTo>
                    <a:pt x="922" y="1082"/>
                    <a:pt x="922" y="1082"/>
                    <a:pt x="922" y="1082"/>
                  </a:cubicBezTo>
                  <a:cubicBezTo>
                    <a:pt x="922" y="1082"/>
                    <a:pt x="922" y="1082"/>
                    <a:pt x="922" y="1082"/>
                  </a:cubicBezTo>
                  <a:cubicBezTo>
                    <a:pt x="921" y="1083"/>
                    <a:pt x="921" y="1083"/>
                    <a:pt x="921" y="1083"/>
                  </a:cubicBezTo>
                  <a:cubicBezTo>
                    <a:pt x="921" y="1083"/>
                    <a:pt x="921" y="1083"/>
                    <a:pt x="921" y="1083"/>
                  </a:cubicBezTo>
                  <a:cubicBezTo>
                    <a:pt x="920" y="1083"/>
                    <a:pt x="919" y="1082"/>
                    <a:pt x="919" y="1082"/>
                  </a:cubicBezTo>
                  <a:close/>
                  <a:moveTo>
                    <a:pt x="257" y="1069"/>
                  </a:moveTo>
                  <a:cubicBezTo>
                    <a:pt x="252" y="1067"/>
                    <a:pt x="248" y="1064"/>
                    <a:pt x="243" y="1061"/>
                  </a:cubicBezTo>
                  <a:cubicBezTo>
                    <a:pt x="243" y="1061"/>
                    <a:pt x="243" y="1061"/>
                    <a:pt x="243" y="1061"/>
                  </a:cubicBezTo>
                  <a:cubicBezTo>
                    <a:pt x="242" y="1061"/>
                    <a:pt x="242" y="1059"/>
                    <a:pt x="243" y="1058"/>
                  </a:cubicBezTo>
                  <a:cubicBezTo>
                    <a:pt x="243" y="1058"/>
                    <a:pt x="243" y="1058"/>
                    <a:pt x="243" y="1058"/>
                  </a:cubicBezTo>
                  <a:cubicBezTo>
                    <a:pt x="243" y="1058"/>
                    <a:pt x="244" y="1057"/>
                    <a:pt x="245" y="1058"/>
                  </a:cubicBezTo>
                  <a:cubicBezTo>
                    <a:pt x="245" y="1058"/>
                    <a:pt x="245" y="1058"/>
                    <a:pt x="245" y="1058"/>
                  </a:cubicBezTo>
                  <a:cubicBezTo>
                    <a:pt x="250" y="1060"/>
                    <a:pt x="254" y="1063"/>
                    <a:pt x="259" y="1066"/>
                  </a:cubicBezTo>
                  <a:cubicBezTo>
                    <a:pt x="259" y="1066"/>
                    <a:pt x="259" y="1066"/>
                    <a:pt x="259" y="1066"/>
                  </a:cubicBezTo>
                  <a:cubicBezTo>
                    <a:pt x="260" y="1066"/>
                    <a:pt x="260" y="1067"/>
                    <a:pt x="260" y="1068"/>
                  </a:cubicBezTo>
                  <a:cubicBezTo>
                    <a:pt x="260" y="1068"/>
                    <a:pt x="260" y="1068"/>
                    <a:pt x="260" y="1068"/>
                  </a:cubicBezTo>
                  <a:cubicBezTo>
                    <a:pt x="259" y="1069"/>
                    <a:pt x="259" y="1069"/>
                    <a:pt x="258" y="1069"/>
                  </a:cubicBezTo>
                  <a:cubicBezTo>
                    <a:pt x="258" y="1069"/>
                    <a:pt x="258" y="1069"/>
                    <a:pt x="258" y="1069"/>
                  </a:cubicBezTo>
                  <a:cubicBezTo>
                    <a:pt x="258" y="1069"/>
                    <a:pt x="257" y="1069"/>
                    <a:pt x="257" y="1069"/>
                  </a:cubicBezTo>
                  <a:close/>
                  <a:moveTo>
                    <a:pt x="946" y="1064"/>
                  </a:moveTo>
                  <a:cubicBezTo>
                    <a:pt x="945" y="1064"/>
                    <a:pt x="946" y="1062"/>
                    <a:pt x="947" y="1062"/>
                  </a:cubicBezTo>
                  <a:cubicBezTo>
                    <a:pt x="947" y="1062"/>
                    <a:pt x="947" y="1062"/>
                    <a:pt x="947" y="1062"/>
                  </a:cubicBezTo>
                  <a:cubicBezTo>
                    <a:pt x="951" y="1059"/>
                    <a:pt x="955" y="1056"/>
                    <a:pt x="959" y="1052"/>
                  </a:cubicBezTo>
                  <a:cubicBezTo>
                    <a:pt x="959" y="1052"/>
                    <a:pt x="959" y="1052"/>
                    <a:pt x="959" y="1052"/>
                  </a:cubicBezTo>
                  <a:cubicBezTo>
                    <a:pt x="960" y="1052"/>
                    <a:pt x="962" y="1052"/>
                    <a:pt x="962" y="1053"/>
                  </a:cubicBezTo>
                  <a:cubicBezTo>
                    <a:pt x="962" y="1053"/>
                    <a:pt x="962" y="1053"/>
                    <a:pt x="962" y="1053"/>
                  </a:cubicBezTo>
                  <a:cubicBezTo>
                    <a:pt x="963" y="1054"/>
                    <a:pt x="963" y="1055"/>
                    <a:pt x="962" y="1056"/>
                  </a:cubicBezTo>
                  <a:cubicBezTo>
                    <a:pt x="962" y="1056"/>
                    <a:pt x="962" y="1056"/>
                    <a:pt x="962" y="1056"/>
                  </a:cubicBezTo>
                  <a:cubicBezTo>
                    <a:pt x="958" y="1059"/>
                    <a:pt x="953" y="1062"/>
                    <a:pt x="949" y="1065"/>
                  </a:cubicBezTo>
                  <a:cubicBezTo>
                    <a:pt x="949" y="1065"/>
                    <a:pt x="949" y="1065"/>
                    <a:pt x="949" y="1065"/>
                  </a:cubicBezTo>
                  <a:cubicBezTo>
                    <a:pt x="948" y="1065"/>
                    <a:pt x="948" y="1065"/>
                    <a:pt x="948" y="1065"/>
                  </a:cubicBezTo>
                  <a:cubicBezTo>
                    <a:pt x="948" y="1065"/>
                    <a:pt x="948" y="1065"/>
                    <a:pt x="948" y="1065"/>
                  </a:cubicBezTo>
                  <a:cubicBezTo>
                    <a:pt x="947" y="1065"/>
                    <a:pt x="946" y="1065"/>
                    <a:pt x="946" y="1064"/>
                  </a:cubicBezTo>
                  <a:close/>
                  <a:moveTo>
                    <a:pt x="230" y="1053"/>
                  </a:moveTo>
                  <a:cubicBezTo>
                    <a:pt x="225" y="1050"/>
                    <a:pt x="221" y="1047"/>
                    <a:pt x="216" y="1044"/>
                  </a:cubicBezTo>
                  <a:cubicBezTo>
                    <a:pt x="216" y="1044"/>
                    <a:pt x="216" y="1044"/>
                    <a:pt x="216" y="1044"/>
                  </a:cubicBezTo>
                  <a:cubicBezTo>
                    <a:pt x="215" y="1043"/>
                    <a:pt x="215" y="1042"/>
                    <a:pt x="216" y="1041"/>
                  </a:cubicBezTo>
                  <a:cubicBezTo>
                    <a:pt x="216" y="1041"/>
                    <a:pt x="216" y="1041"/>
                    <a:pt x="216" y="1041"/>
                  </a:cubicBezTo>
                  <a:cubicBezTo>
                    <a:pt x="216" y="1040"/>
                    <a:pt x="217" y="1040"/>
                    <a:pt x="218" y="1041"/>
                  </a:cubicBezTo>
                  <a:cubicBezTo>
                    <a:pt x="218" y="1041"/>
                    <a:pt x="218" y="1041"/>
                    <a:pt x="218" y="1041"/>
                  </a:cubicBezTo>
                  <a:cubicBezTo>
                    <a:pt x="223" y="1044"/>
                    <a:pt x="227" y="1047"/>
                    <a:pt x="232" y="1049"/>
                  </a:cubicBezTo>
                  <a:cubicBezTo>
                    <a:pt x="232" y="1049"/>
                    <a:pt x="232" y="1049"/>
                    <a:pt x="232" y="1049"/>
                  </a:cubicBezTo>
                  <a:cubicBezTo>
                    <a:pt x="233" y="1050"/>
                    <a:pt x="233" y="1051"/>
                    <a:pt x="232" y="1052"/>
                  </a:cubicBezTo>
                  <a:cubicBezTo>
                    <a:pt x="232" y="1052"/>
                    <a:pt x="232" y="1052"/>
                    <a:pt x="232" y="1052"/>
                  </a:cubicBezTo>
                  <a:cubicBezTo>
                    <a:pt x="232" y="1053"/>
                    <a:pt x="231" y="1053"/>
                    <a:pt x="231" y="1053"/>
                  </a:cubicBezTo>
                  <a:cubicBezTo>
                    <a:pt x="231" y="1053"/>
                    <a:pt x="231" y="1053"/>
                    <a:pt x="231" y="1053"/>
                  </a:cubicBezTo>
                  <a:cubicBezTo>
                    <a:pt x="230" y="1053"/>
                    <a:pt x="230" y="1053"/>
                    <a:pt x="230" y="1053"/>
                  </a:cubicBezTo>
                  <a:close/>
                  <a:moveTo>
                    <a:pt x="972" y="1045"/>
                  </a:moveTo>
                  <a:cubicBezTo>
                    <a:pt x="971" y="1045"/>
                    <a:pt x="971" y="1043"/>
                    <a:pt x="972" y="1043"/>
                  </a:cubicBezTo>
                  <a:cubicBezTo>
                    <a:pt x="972" y="1043"/>
                    <a:pt x="972" y="1043"/>
                    <a:pt x="972" y="1043"/>
                  </a:cubicBezTo>
                  <a:cubicBezTo>
                    <a:pt x="976" y="1039"/>
                    <a:pt x="980" y="1036"/>
                    <a:pt x="984" y="1032"/>
                  </a:cubicBezTo>
                  <a:cubicBezTo>
                    <a:pt x="984" y="1032"/>
                    <a:pt x="984" y="1032"/>
                    <a:pt x="984" y="1032"/>
                  </a:cubicBezTo>
                  <a:cubicBezTo>
                    <a:pt x="985" y="1032"/>
                    <a:pt x="986" y="1032"/>
                    <a:pt x="987" y="1033"/>
                  </a:cubicBezTo>
                  <a:cubicBezTo>
                    <a:pt x="987" y="1033"/>
                    <a:pt x="987" y="1033"/>
                    <a:pt x="987" y="1033"/>
                  </a:cubicBezTo>
                  <a:cubicBezTo>
                    <a:pt x="988" y="1033"/>
                    <a:pt x="988" y="1035"/>
                    <a:pt x="987" y="1035"/>
                  </a:cubicBezTo>
                  <a:cubicBezTo>
                    <a:pt x="987" y="1035"/>
                    <a:pt x="987" y="1035"/>
                    <a:pt x="987" y="1035"/>
                  </a:cubicBezTo>
                  <a:cubicBezTo>
                    <a:pt x="983" y="1039"/>
                    <a:pt x="979" y="1042"/>
                    <a:pt x="975" y="1046"/>
                  </a:cubicBezTo>
                  <a:cubicBezTo>
                    <a:pt x="975" y="1046"/>
                    <a:pt x="975" y="1046"/>
                    <a:pt x="975" y="1046"/>
                  </a:cubicBezTo>
                  <a:cubicBezTo>
                    <a:pt x="975" y="1046"/>
                    <a:pt x="975" y="1046"/>
                    <a:pt x="975" y="1046"/>
                  </a:cubicBezTo>
                  <a:cubicBezTo>
                    <a:pt x="974" y="1046"/>
                    <a:pt x="974" y="1046"/>
                    <a:pt x="973" y="1046"/>
                  </a:cubicBezTo>
                  <a:cubicBezTo>
                    <a:pt x="973" y="1046"/>
                    <a:pt x="973" y="1046"/>
                    <a:pt x="973" y="1046"/>
                  </a:cubicBezTo>
                  <a:cubicBezTo>
                    <a:pt x="973" y="1046"/>
                    <a:pt x="972" y="1046"/>
                    <a:pt x="972" y="1045"/>
                  </a:cubicBezTo>
                  <a:close/>
                  <a:moveTo>
                    <a:pt x="203" y="1035"/>
                  </a:moveTo>
                  <a:cubicBezTo>
                    <a:pt x="199" y="1032"/>
                    <a:pt x="194" y="1028"/>
                    <a:pt x="190" y="1025"/>
                  </a:cubicBezTo>
                  <a:cubicBezTo>
                    <a:pt x="190" y="1025"/>
                    <a:pt x="190" y="1025"/>
                    <a:pt x="190" y="1025"/>
                  </a:cubicBezTo>
                  <a:cubicBezTo>
                    <a:pt x="190" y="1025"/>
                    <a:pt x="190" y="1025"/>
                    <a:pt x="190" y="1025"/>
                  </a:cubicBezTo>
                  <a:cubicBezTo>
                    <a:pt x="189" y="1024"/>
                    <a:pt x="189" y="1023"/>
                    <a:pt x="190" y="1022"/>
                  </a:cubicBezTo>
                  <a:cubicBezTo>
                    <a:pt x="190" y="1022"/>
                    <a:pt x="190" y="1022"/>
                    <a:pt x="190" y="1022"/>
                  </a:cubicBezTo>
                  <a:cubicBezTo>
                    <a:pt x="190" y="1021"/>
                    <a:pt x="192" y="1021"/>
                    <a:pt x="193" y="1022"/>
                  </a:cubicBezTo>
                  <a:cubicBezTo>
                    <a:pt x="193" y="1022"/>
                    <a:pt x="193" y="1022"/>
                    <a:pt x="193" y="1022"/>
                  </a:cubicBezTo>
                  <a:cubicBezTo>
                    <a:pt x="197" y="1025"/>
                    <a:pt x="201" y="1028"/>
                    <a:pt x="205" y="1032"/>
                  </a:cubicBezTo>
                  <a:cubicBezTo>
                    <a:pt x="205" y="1032"/>
                    <a:pt x="205" y="1032"/>
                    <a:pt x="205" y="1032"/>
                  </a:cubicBezTo>
                  <a:cubicBezTo>
                    <a:pt x="206" y="1032"/>
                    <a:pt x="206" y="1033"/>
                    <a:pt x="206" y="1034"/>
                  </a:cubicBezTo>
                  <a:cubicBezTo>
                    <a:pt x="206" y="1034"/>
                    <a:pt x="206" y="1034"/>
                    <a:pt x="206" y="1034"/>
                  </a:cubicBezTo>
                  <a:cubicBezTo>
                    <a:pt x="205" y="1035"/>
                    <a:pt x="205" y="1035"/>
                    <a:pt x="204" y="1035"/>
                  </a:cubicBezTo>
                  <a:cubicBezTo>
                    <a:pt x="204" y="1035"/>
                    <a:pt x="204" y="1035"/>
                    <a:pt x="204" y="1035"/>
                  </a:cubicBezTo>
                  <a:cubicBezTo>
                    <a:pt x="204" y="1035"/>
                    <a:pt x="203" y="1035"/>
                    <a:pt x="203" y="1035"/>
                  </a:cubicBezTo>
                  <a:close/>
                  <a:moveTo>
                    <a:pt x="996" y="1024"/>
                  </a:moveTo>
                  <a:cubicBezTo>
                    <a:pt x="995" y="1024"/>
                    <a:pt x="995" y="1022"/>
                    <a:pt x="996" y="1022"/>
                  </a:cubicBezTo>
                  <a:cubicBezTo>
                    <a:pt x="996" y="1022"/>
                    <a:pt x="996" y="1022"/>
                    <a:pt x="996" y="1022"/>
                  </a:cubicBezTo>
                  <a:cubicBezTo>
                    <a:pt x="1000" y="1018"/>
                    <a:pt x="1004" y="1014"/>
                    <a:pt x="1007" y="1010"/>
                  </a:cubicBezTo>
                  <a:cubicBezTo>
                    <a:pt x="1007" y="1010"/>
                    <a:pt x="1007" y="1010"/>
                    <a:pt x="1007" y="1010"/>
                  </a:cubicBezTo>
                  <a:cubicBezTo>
                    <a:pt x="1008" y="1010"/>
                    <a:pt x="1009" y="1010"/>
                    <a:pt x="1010" y="1010"/>
                  </a:cubicBezTo>
                  <a:cubicBezTo>
                    <a:pt x="1010" y="1010"/>
                    <a:pt x="1010" y="1010"/>
                    <a:pt x="1010" y="1010"/>
                  </a:cubicBezTo>
                  <a:cubicBezTo>
                    <a:pt x="1011" y="1011"/>
                    <a:pt x="1011" y="1012"/>
                    <a:pt x="1010" y="1013"/>
                  </a:cubicBezTo>
                  <a:cubicBezTo>
                    <a:pt x="1010" y="1013"/>
                    <a:pt x="1010" y="1013"/>
                    <a:pt x="1010" y="1013"/>
                  </a:cubicBezTo>
                  <a:cubicBezTo>
                    <a:pt x="1006" y="1017"/>
                    <a:pt x="1003" y="1021"/>
                    <a:pt x="999" y="1025"/>
                  </a:cubicBezTo>
                  <a:cubicBezTo>
                    <a:pt x="999" y="1025"/>
                    <a:pt x="999" y="1025"/>
                    <a:pt x="999" y="1025"/>
                  </a:cubicBezTo>
                  <a:cubicBezTo>
                    <a:pt x="998" y="1025"/>
                    <a:pt x="998" y="1025"/>
                    <a:pt x="997" y="1025"/>
                  </a:cubicBezTo>
                  <a:cubicBezTo>
                    <a:pt x="997" y="1025"/>
                    <a:pt x="997" y="1025"/>
                    <a:pt x="997" y="1025"/>
                  </a:cubicBezTo>
                  <a:cubicBezTo>
                    <a:pt x="997" y="1025"/>
                    <a:pt x="996" y="1025"/>
                    <a:pt x="996" y="1024"/>
                  </a:cubicBezTo>
                  <a:close/>
                  <a:moveTo>
                    <a:pt x="178" y="1015"/>
                  </a:moveTo>
                  <a:cubicBezTo>
                    <a:pt x="173" y="1012"/>
                    <a:pt x="169" y="1008"/>
                    <a:pt x="165" y="1005"/>
                  </a:cubicBezTo>
                  <a:cubicBezTo>
                    <a:pt x="165" y="1005"/>
                    <a:pt x="165" y="1005"/>
                    <a:pt x="165" y="1005"/>
                  </a:cubicBezTo>
                  <a:cubicBezTo>
                    <a:pt x="165" y="1005"/>
                    <a:pt x="165" y="1005"/>
                    <a:pt x="165" y="1005"/>
                  </a:cubicBezTo>
                  <a:cubicBezTo>
                    <a:pt x="165" y="1004"/>
                    <a:pt x="165" y="1003"/>
                    <a:pt x="165" y="1002"/>
                  </a:cubicBezTo>
                  <a:cubicBezTo>
                    <a:pt x="165" y="1002"/>
                    <a:pt x="165" y="1002"/>
                    <a:pt x="165" y="1002"/>
                  </a:cubicBezTo>
                  <a:cubicBezTo>
                    <a:pt x="166" y="1001"/>
                    <a:pt x="167" y="1001"/>
                    <a:pt x="168" y="1002"/>
                  </a:cubicBezTo>
                  <a:cubicBezTo>
                    <a:pt x="168" y="1002"/>
                    <a:pt x="168" y="1002"/>
                    <a:pt x="168" y="1002"/>
                  </a:cubicBezTo>
                  <a:cubicBezTo>
                    <a:pt x="172" y="1005"/>
                    <a:pt x="176" y="1009"/>
                    <a:pt x="180" y="1012"/>
                  </a:cubicBezTo>
                  <a:cubicBezTo>
                    <a:pt x="180" y="1012"/>
                    <a:pt x="180" y="1012"/>
                    <a:pt x="180" y="1012"/>
                  </a:cubicBezTo>
                  <a:cubicBezTo>
                    <a:pt x="181" y="1013"/>
                    <a:pt x="181" y="1014"/>
                    <a:pt x="180" y="1015"/>
                  </a:cubicBezTo>
                  <a:cubicBezTo>
                    <a:pt x="180" y="1015"/>
                    <a:pt x="180" y="1015"/>
                    <a:pt x="180" y="1015"/>
                  </a:cubicBezTo>
                  <a:cubicBezTo>
                    <a:pt x="180" y="1015"/>
                    <a:pt x="179" y="1016"/>
                    <a:pt x="179" y="1016"/>
                  </a:cubicBezTo>
                  <a:cubicBezTo>
                    <a:pt x="179" y="1016"/>
                    <a:pt x="179" y="1016"/>
                    <a:pt x="179" y="1016"/>
                  </a:cubicBezTo>
                  <a:cubicBezTo>
                    <a:pt x="178" y="1016"/>
                    <a:pt x="178" y="1015"/>
                    <a:pt x="178" y="1015"/>
                  </a:cubicBezTo>
                  <a:close/>
                  <a:moveTo>
                    <a:pt x="1019" y="1002"/>
                  </a:moveTo>
                  <a:cubicBezTo>
                    <a:pt x="1018" y="1001"/>
                    <a:pt x="1018" y="1000"/>
                    <a:pt x="1018" y="999"/>
                  </a:cubicBezTo>
                  <a:cubicBezTo>
                    <a:pt x="1018" y="999"/>
                    <a:pt x="1018" y="999"/>
                    <a:pt x="1018" y="999"/>
                  </a:cubicBezTo>
                  <a:cubicBezTo>
                    <a:pt x="1022" y="995"/>
                    <a:pt x="1026" y="991"/>
                    <a:pt x="1029" y="987"/>
                  </a:cubicBezTo>
                  <a:cubicBezTo>
                    <a:pt x="1029" y="987"/>
                    <a:pt x="1029" y="987"/>
                    <a:pt x="1029" y="987"/>
                  </a:cubicBezTo>
                  <a:cubicBezTo>
                    <a:pt x="1030" y="986"/>
                    <a:pt x="1031" y="986"/>
                    <a:pt x="1032" y="987"/>
                  </a:cubicBezTo>
                  <a:cubicBezTo>
                    <a:pt x="1032" y="987"/>
                    <a:pt x="1032" y="987"/>
                    <a:pt x="1032" y="987"/>
                  </a:cubicBezTo>
                  <a:cubicBezTo>
                    <a:pt x="1033" y="988"/>
                    <a:pt x="1033" y="989"/>
                    <a:pt x="1032" y="990"/>
                  </a:cubicBezTo>
                  <a:cubicBezTo>
                    <a:pt x="1032" y="990"/>
                    <a:pt x="1032" y="990"/>
                    <a:pt x="1032" y="990"/>
                  </a:cubicBezTo>
                  <a:cubicBezTo>
                    <a:pt x="1029" y="994"/>
                    <a:pt x="1025" y="998"/>
                    <a:pt x="1021" y="1002"/>
                  </a:cubicBezTo>
                  <a:cubicBezTo>
                    <a:pt x="1021" y="1002"/>
                    <a:pt x="1021" y="1002"/>
                    <a:pt x="1021" y="1002"/>
                  </a:cubicBezTo>
                  <a:cubicBezTo>
                    <a:pt x="1021" y="1002"/>
                    <a:pt x="1021" y="1002"/>
                    <a:pt x="1021" y="1002"/>
                  </a:cubicBezTo>
                  <a:cubicBezTo>
                    <a:pt x="1021" y="1002"/>
                    <a:pt x="1020" y="1002"/>
                    <a:pt x="1020" y="1002"/>
                  </a:cubicBezTo>
                  <a:cubicBezTo>
                    <a:pt x="1020" y="1002"/>
                    <a:pt x="1020" y="1002"/>
                    <a:pt x="1020" y="1002"/>
                  </a:cubicBezTo>
                  <a:cubicBezTo>
                    <a:pt x="1019" y="1002"/>
                    <a:pt x="1019" y="1002"/>
                    <a:pt x="1019" y="1002"/>
                  </a:cubicBezTo>
                  <a:close/>
                  <a:moveTo>
                    <a:pt x="154" y="994"/>
                  </a:moveTo>
                  <a:cubicBezTo>
                    <a:pt x="150" y="990"/>
                    <a:pt x="146" y="986"/>
                    <a:pt x="142" y="983"/>
                  </a:cubicBezTo>
                  <a:cubicBezTo>
                    <a:pt x="142" y="983"/>
                    <a:pt x="142" y="983"/>
                    <a:pt x="142" y="983"/>
                  </a:cubicBezTo>
                  <a:cubicBezTo>
                    <a:pt x="142" y="983"/>
                    <a:pt x="142" y="983"/>
                    <a:pt x="142" y="983"/>
                  </a:cubicBezTo>
                  <a:cubicBezTo>
                    <a:pt x="141" y="982"/>
                    <a:pt x="141" y="981"/>
                    <a:pt x="142" y="980"/>
                  </a:cubicBezTo>
                  <a:cubicBezTo>
                    <a:pt x="142" y="980"/>
                    <a:pt x="142" y="980"/>
                    <a:pt x="142" y="980"/>
                  </a:cubicBezTo>
                  <a:cubicBezTo>
                    <a:pt x="143" y="979"/>
                    <a:pt x="144" y="979"/>
                    <a:pt x="145" y="980"/>
                  </a:cubicBezTo>
                  <a:cubicBezTo>
                    <a:pt x="145" y="980"/>
                    <a:pt x="145" y="980"/>
                    <a:pt x="145" y="980"/>
                  </a:cubicBezTo>
                  <a:cubicBezTo>
                    <a:pt x="149" y="984"/>
                    <a:pt x="152" y="987"/>
                    <a:pt x="156" y="991"/>
                  </a:cubicBezTo>
                  <a:cubicBezTo>
                    <a:pt x="156" y="991"/>
                    <a:pt x="156" y="991"/>
                    <a:pt x="156" y="991"/>
                  </a:cubicBezTo>
                  <a:cubicBezTo>
                    <a:pt x="157" y="992"/>
                    <a:pt x="157" y="993"/>
                    <a:pt x="156" y="994"/>
                  </a:cubicBezTo>
                  <a:cubicBezTo>
                    <a:pt x="156" y="994"/>
                    <a:pt x="156" y="994"/>
                    <a:pt x="156" y="994"/>
                  </a:cubicBezTo>
                  <a:cubicBezTo>
                    <a:pt x="156" y="994"/>
                    <a:pt x="155" y="994"/>
                    <a:pt x="155" y="994"/>
                  </a:cubicBezTo>
                  <a:cubicBezTo>
                    <a:pt x="155" y="994"/>
                    <a:pt x="155" y="994"/>
                    <a:pt x="155" y="994"/>
                  </a:cubicBezTo>
                  <a:cubicBezTo>
                    <a:pt x="154" y="994"/>
                    <a:pt x="154" y="994"/>
                    <a:pt x="154" y="994"/>
                  </a:cubicBezTo>
                  <a:close/>
                  <a:moveTo>
                    <a:pt x="1039" y="978"/>
                  </a:moveTo>
                  <a:cubicBezTo>
                    <a:pt x="1039" y="977"/>
                    <a:pt x="1038" y="976"/>
                    <a:pt x="1039" y="975"/>
                  </a:cubicBezTo>
                  <a:cubicBezTo>
                    <a:pt x="1039" y="975"/>
                    <a:pt x="1039" y="975"/>
                    <a:pt x="1039" y="975"/>
                  </a:cubicBezTo>
                  <a:cubicBezTo>
                    <a:pt x="1042" y="971"/>
                    <a:pt x="1046" y="966"/>
                    <a:pt x="1049" y="962"/>
                  </a:cubicBezTo>
                  <a:cubicBezTo>
                    <a:pt x="1049" y="962"/>
                    <a:pt x="1049" y="962"/>
                    <a:pt x="1049" y="962"/>
                  </a:cubicBezTo>
                  <a:cubicBezTo>
                    <a:pt x="1050" y="961"/>
                    <a:pt x="1051" y="961"/>
                    <a:pt x="1052" y="962"/>
                  </a:cubicBezTo>
                  <a:cubicBezTo>
                    <a:pt x="1052" y="962"/>
                    <a:pt x="1052" y="962"/>
                    <a:pt x="1052" y="962"/>
                  </a:cubicBezTo>
                  <a:cubicBezTo>
                    <a:pt x="1053" y="962"/>
                    <a:pt x="1053" y="964"/>
                    <a:pt x="1052" y="965"/>
                  </a:cubicBezTo>
                  <a:cubicBezTo>
                    <a:pt x="1052" y="965"/>
                    <a:pt x="1052" y="965"/>
                    <a:pt x="1052" y="965"/>
                  </a:cubicBezTo>
                  <a:cubicBezTo>
                    <a:pt x="1049" y="969"/>
                    <a:pt x="1046" y="973"/>
                    <a:pt x="1042" y="977"/>
                  </a:cubicBezTo>
                  <a:cubicBezTo>
                    <a:pt x="1042" y="977"/>
                    <a:pt x="1042" y="977"/>
                    <a:pt x="1042" y="977"/>
                  </a:cubicBezTo>
                  <a:cubicBezTo>
                    <a:pt x="1042" y="977"/>
                    <a:pt x="1042" y="977"/>
                    <a:pt x="1042" y="977"/>
                  </a:cubicBezTo>
                  <a:cubicBezTo>
                    <a:pt x="1042" y="978"/>
                    <a:pt x="1041" y="978"/>
                    <a:pt x="1041" y="978"/>
                  </a:cubicBezTo>
                  <a:cubicBezTo>
                    <a:pt x="1041" y="978"/>
                    <a:pt x="1041" y="978"/>
                    <a:pt x="1041" y="978"/>
                  </a:cubicBezTo>
                  <a:cubicBezTo>
                    <a:pt x="1040" y="978"/>
                    <a:pt x="1040" y="978"/>
                    <a:pt x="1039" y="978"/>
                  </a:cubicBezTo>
                  <a:close/>
                  <a:moveTo>
                    <a:pt x="131" y="971"/>
                  </a:moveTo>
                  <a:cubicBezTo>
                    <a:pt x="127" y="967"/>
                    <a:pt x="124" y="963"/>
                    <a:pt x="120" y="959"/>
                  </a:cubicBezTo>
                  <a:cubicBezTo>
                    <a:pt x="120" y="959"/>
                    <a:pt x="120" y="959"/>
                    <a:pt x="120" y="959"/>
                  </a:cubicBezTo>
                  <a:cubicBezTo>
                    <a:pt x="120" y="959"/>
                    <a:pt x="120" y="959"/>
                    <a:pt x="120" y="959"/>
                  </a:cubicBezTo>
                  <a:cubicBezTo>
                    <a:pt x="120" y="958"/>
                    <a:pt x="120" y="957"/>
                    <a:pt x="121" y="956"/>
                  </a:cubicBezTo>
                  <a:cubicBezTo>
                    <a:pt x="121" y="956"/>
                    <a:pt x="121" y="956"/>
                    <a:pt x="121" y="956"/>
                  </a:cubicBezTo>
                  <a:cubicBezTo>
                    <a:pt x="121" y="956"/>
                    <a:pt x="123" y="956"/>
                    <a:pt x="123" y="956"/>
                  </a:cubicBezTo>
                  <a:cubicBezTo>
                    <a:pt x="123" y="956"/>
                    <a:pt x="123" y="956"/>
                    <a:pt x="123" y="956"/>
                  </a:cubicBezTo>
                  <a:cubicBezTo>
                    <a:pt x="127" y="960"/>
                    <a:pt x="130" y="964"/>
                    <a:pt x="134" y="968"/>
                  </a:cubicBezTo>
                  <a:cubicBezTo>
                    <a:pt x="134" y="968"/>
                    <a:pt x="134" y="968"/>
                    <a:pt x="134" y="968"/>
                  </a:cubicBezTo>
                  <a:cubicBezTo>
                    <a:pt x="135" y="969"/>
                    <a:pt x="135" y="970"/>
                    <a:pt x="134" y="971"/>
                  </a:cubicBezTo>
                  <a:cubicBezTo>
                    <a:pt x="134" y="971"/>
                    <a:pt x="134" y="971"/>
                    <a:pt x="134" y="971"/>
                  </a:cubicBezTo>
                  <a:cubicBezTo>
                    <a:pt x="133" y="971"/>
                    <a:pt x="133" y="972"/>
                    <a:pt x="132" y="972"/>
                  </a:cubicBezTo>
                  <a:cubicBezTo>
                    <a:pt x="132" y="972"/>
                    <a:pt x="132" y="972"/>
                    <a:pt x="132" y="972"/>
                  </a:cubicBezTo>
                  <a:cubicBezTo>
                    <a:pt x="132" y="972"/>
                    <a:pt x="131" y="971"/>
                    <a:pt x="131" y="971"/>
                  </a:cubicBezTo>
                  <a:close/>
                  <a:moveTo>
                    <a:pt x="1059" y="952"/>
                  </a:moveTo>
                  <a:cubicBezTo>
                    <a:pt x="1058" y="951"/>
                    <a:pt x="1058" y="950"/>
                    <a:pt x="1058" y="949"/>
                  </a:cubicBezTo>
                  <a:cubicBezTo>
                    <a:pt x="1058" y="949"/>
                    <a:pt x="1058" y="949"/>
                    <a:pt x="1058" y="949"/>
                  </a:cubicBezTo>
                  <a:cubicBezTo>
                    <a:pt x="1061" y="945"/>
                    <a:pt x="1064" y="941"/>
                    <a:pt x="1067" y="936"/>
                  </a:cubicBezTo>
                  <a:cubicBezTo>
                    <a:pt x="1067" y="936"/>
                    <a:pt x="1067" y="936"/>
                    <a:pt x="1067" y="936"/>
                  </a:cubicBezTo>
                  <a:cubicBezTo>
                    <a:pt x="1068" y="935"/>
                    <a:pt x="1069" y="935"/>
                    <a:pt x="1070" y="935"/>
                  </a:cubicBezTo>
                  <a:cubicBezTo>
                    <a:pt x="1070" y="935"/>
                    <a:pt x="1070" y="935"/>
                    <a:pt x="1070" y="935"/>
                  </a:cubicBezTo>
                  <a:cubicBezTo>
                    <a:pt x="1071" y="936"/>
                    <a:pt x="1071" y="937"/>
                    <a:pt x="1070" y="938"/>
                  </a:cubicBezTo>
                  <a:cubicBezTo>
                    <a:pt x="1070" y="938"/>
                    <a:pt x="1070" y="938"/>
                    <a:pt x="1070" y="938"/>
                  </a:cubicBezTo>
                  <a:cubicBezTo>
                    <a:pt x="1067" y="943"/>
                    <a:pt x="1065" y="947"/>
                    <a:pt x="1061" y="952"/>
                  </a:cubicBezTo>
                  <a:cubicBezTo>
                    <a:pt x="1061" y="952"/>
                    <a:pt x="1061" y="952"/>
                    <a:pt x="1061" y="952"/>
                  </a:cubicBezTo>
                  <a:cubicBezTo>
                    <a:pt x="1061" y="952"/>
                    <a:pt x="1061" y="952"/>
                    <a:pt x="1061" y="952"/>
                  </a:cubicBezTo>
                  <a:cubicBezTo>
                    <a:pt x="1061" y="952"/>
                    <a:pt x="1060" y="952"/>
                    <a:pt x="1060" y="952"/>
                  </a:cubicBezTo>
                  <a:cubicBezTo>
                    <a:pt x="1060" y="952"/>
                    <a:pt x="1060" y="952"/>
                    <a:pt x="1060" y="952"/>
                  </a:cubicBezTo>
                  <a:cubicBezTo>
                    <a:pt x="1059" y="952"/>
                    <a:pt x="1059" y="952"/>
                    <a:pt x="1059" y="952"/>
                  </a:cubicBezTo>
                  <a:close/>
                  <a:moveTo>
                    <a:pt x="110" y="947"/>
                  </a:moveTo>
                  <a:cubicBezTo>
                    <a:pt x="107" y="943"/>
                    <a:pt x="103" y="938"/>
                    <a:pt x="100" y="934"/>
                  </a:cubicBezTo>
                  <a:cubicBezTo>
                    <a:pt x="100" y="934"/>
                    <a:pt x="100" y="934"/>
                    <a:pt x="100" y="934"/>
                  </a:cubicBezTo>
                  <a:cubicBezTo>
                    <a:pt x="100" y="934"/>
                    <a:pt x="100" y="934"/>
                    <a:pt x="100" y="934"/>
                  </a:cubicBezTo>
                  <a:cubicBezTo>
                    <a:pt x="100" y="933"/>
                    <a:pt x="100" y="932"/>
                    <a:pt x="101" y="931"/>
                  </a:cubicBezTo>
                  <a:cubicBezTo>
                    <a:pt x="101" y="931"/>
                    <a:pt x="101" y="931"/>
                    <a:pt x="101" y="931"/>
                  </a:cubicBezTo>
                  <a:cubicBezTo>
                    <a:pt x="102" y="931"/>
                    <a:pt x="103" y="931"/>
                    <a:pt x="103" y="932"/>
                  </a:cubicBezTo>
                  <a:cubicBezTo>
                    <a:pt x="103" y="932"/>
                    <a:pt x="103" y="932"/>
                    <a:pt x="103" y="932"/>
                  </a:cubicBezTo>
                  <a:cubicBezTo>
                    <a:pt x="107" y="936"/>
                    <a:pt x="110" y="940"/>
                    <a:pt x="113" y="944"/>
                  </a:cubicBezTo>
                  <a:cubicBezTo>
                    <a:pt x="113" y="944"/>
                    <a:pt x="113" y="944"/>
                    <a:pt x="113" y="944"/>
                  </a:cubicBezTo>
                  <a:cubicBezTo>
                    <a:pt x="114" y="945"/>
                    <a:pt x="114" y="946"/>
                    <a:pt x="113" y="947"/>
                  </a:cubicBezTo>
                  <a:cubicBezTo>
                    <a:pt x="113" y="947"/>
                    <a:pt x="113" y="947"/>
                    <a:pt x="113" y="947"/>
                  </a:cubicBezTo>
                  <a:cubicBezTo>
                    <a:pt x="113" y="947"/>
                    <a:pt x="112" y="948"/>
                    <a:pt x="112" y="948"/>
                  </a:cubicBezTo>
                  <a:cubicBezTo>
                    <a:pt x="112" y="948"/>
                    <a:pt x="112" y="948"/>
                    <a:pt x="112" y="948"/>
                  </a:cubicBezTo>
                  <a:cubicBezTo>
                    <a:pt x="111" y="948"/>
                    <a:pt x="110" y="947"/>
                    <a:pt x="110" y="947"/>
                  </a:cubicBezTo>
                  <a:close/>
                  <a:moveTo>
                    <a:pt x="1076" y="925"/>
                  </a:moveTo>
                  <a:cubicBezTo>
                    <a:pt x="1075" y="925"/>
                    <a:pt x="1075" y="924"/>
                    <a:pt x="1075" y="923"/>
                  </a:cubicBezTo>
                  <a:cubicBezTo>
                    <a:pt x="1075" y="923"/>
                    <a:pt x="1075" y="923"/>
                    <a:pt x="1075" y="923"/>
                  </a:cubicBezTo>
                  <a:cubicBezTo>
                    <a:pt x="1078" y="918"/>
                    <a:pt x="1081" y="913"/>
                    <a:pt x="1083" y="909"/>
                  </a:cubicBezTo>
                  <a:cubicBezTo>
                    <a:pt x="1083" y="909"/>
                    <a:pt x="1083" y="909"/>
                    <a:pt x="1083" y="909"/>
                  </a:cubicBezTo>
                  <a:cubicBezTo>
                    <a:pt x="1084" y="908"/>
                    <a:pt x="1085" y="908"/>
                    <a:pt x="1086" y="908"/>
                  </a:cubicBezTo>
                  <a:cubicBezTo>
                    <a:pt x="1086" y="908"/>
                    <a:pt x="1086" y="908"/>
                    <a:pt x="1086" y="908"/>
                  </a:cubicBezTo>
                  <a:cubicBezTo>
                    <a:pt x="1087" y="909"/>
                    <a:pt x="1088" y="910"/>
                    <a:pt x="1087" y="911"/>
                  </a:cubicBezTo>
                  <a:cubicBezTo>
                    <a:pt x="1087" y="911"/>
                    <a:pt x="1087" y="911"/>
                    <a:pt x="1087" y="911"/>
                  </a:cubicBezTo>
                  <a:cubicBezTo>
                    <a:pt x="1084" y="915"/>
                    <a:pt x="1082" y="920"/>
                    <a:pt x="1079" y="925"/>
                  </a:cubicBezTo>
                  <a:cubicBezTo>
                    <a:pt x="1079" y="925"/>
                    <a:pt x="1079" y="925"/>
                    <a:pt x="1079" y="925"/>
                  </a:cubicBezTo>
                  <a:cubicBezTo>
                    <a:pt x="1079" y="925"/>
                    <a:pt x="1078" y="926"/>
                    <a:pt x="1077" y="926"/>
                  </a:cubicBezTo>
                  <a:cubicBezTo>
                    <a:pt x="1077" y="926"/>
                    <a:pt x="1077" y="926"/>
                    <a:pt x="1077" y="926"/>
                  </a:cubicBezTo>
                  <a:cubicBezTo>
                    <a:pt x="1077" y="926"/>
                    <a:pt x="1076" y="926"/>
                    <a:pt x="1076" y="925"/>
                  </a:cubicBezTo>
                  <a:close/>
                  <a:moveTo>
                    <a:pt x="91" y="921"/>
                  </a:moveTo>
                  <a:cubicBezTo>
                    <a:pt x="88" y="917"/>
                    <a:pt x="85" y="912"/>
                    <a:pt x="82" y="908"/>
                  </a:cubicBezTo>
                  <a:cubicBezTo>
                    <a:pt x="82" y="908"/>
                    <a:pt x="82" y="908"/>
                    <a:pt x="82" y="908"/>
                  </a:cubicBezTo>
                  <a:cubicBezTo>
                    <a:pt x="82" y="908"/>
                    <a:pt x="82" y="908"/>
                    <a:pt x="82" y="908"/>
                  </a:cubicBezTo>
                  <a:cubicBezTo>
                    <a:pt x="81" y="907"/>
                    <a:pt x="82" y="906"/>
                    <a:pt x="82" y="905"/>
                  </a:cubicBezTo>
                  <a:cubicBezTo>
                    <a:pt x="82" y="905"/>
                    <a:pt x="82" y="905"/>
                    <a:pt x="82" y="905"/>
                  </a:cubicBezTo>
                  <a:cubicBezTo>
                    <a:pt x="83" y="904"/>
                    <a:pt x="85" y="905"/>
                    <a:pt x="85" y="906"/>
                  </a:cubicBezTo>
                  <a:cubicBezTo>
                    <a:pt x="85" y="906"/>
                    <a:pt x="85" y="906"/>
                    <a:pt x="85" y="906"/>
                  </a:cubicBezTo>
                  <a:cubicBezTo>
                    <a:pt x="88" y="910"/>
                    <a:pt x="91" y="914"/>
                    <a:pt x="94" y="919"/>
                  </a:cubicBezTo>
                  <a:cubicBezTo>
                    <a:pt x="94" y="919"/>
                    <a:pt x="94" y="919"/>
                    <a:pt x="94" y="919"/>
                  </a:cubicBezTo>
                  <a:cubicBezTo>
                    <a:pt x="95" y="920"/>
                    <a:pt x="95" y="921"/>
                    <a:pt x="94" y="922"/>
                  </a:cubicBezTo>
                  <a:cubicBezTo>
                    <a:pt x="94" y="922"/>
                    <a:pt x="94" y="922"/>
                    <a:pt x="94" y="922"/>
                  </a:cubicBezTo>
                  <a:cubicBezTo>
                    <a:pt x="93" y="922"/>
                    <a:pt x="93" y="922"/>
                    <a:pt x="92" y="922"/>
                  </a:cubicBezTo>
                  <a:cubicBezTo>
                    <a:pt x="92" y="922"/>
                    <a:pt x="92" y="922"/>
                    <a:pt x="92" y="922"/>
                  </a:cubicBezTo>
                  <a:cubicBezTo>
                    <a:pt x="92" y="922"/>
                    <a:pt x="91" y="922"/>
                    <a:pt x="91" y="921"/>
                  </a:cubicBezTo>
                  <a:close/>
                  <a:moveTo>
                    <a:pt x="1092" y="898"/>
                  </a:moveTo>
                  <a:cubicBezTo>
                    <a:pt x="1091" y="897"/>
                    <a:pt x="1091" y="896"/>
                    <a:pt x="1091" y="895"/>
                  </a:cubicBezTo>
                  <a:cubicBezTo>
                    <a:pt x="1091" y="895"/>
                    <a:pt x="1091" y="895"/>
                    <a:pt x="1091" y="895"/>
                  </a:cubicBezTo>
                  <a:cubicBezTo>
                    <a:pt x="1094" y="890"/>
                    <a:pt x="1096" y="885"/>
                    <a:pt x="1098" y="881"/>
                  </a:cubicBezTo>
                  <a:cubicBezTo>
                    <a:pt x="1098" y="881"/>
                    <a:pt x="1098" y="881"/>
                    <a:pt x="1098" y="881"/>
                  </a:cubicBezTo>
                  <a:cubicBezTo>
                    <a:pt x="1099" y="880"/>
                    <a:pt x="1100" y="879"/>
                    <a:pt x="1101" y="880"/>
                  </a:cubicBezTo>
                  <a:cubicBezTo>
                    <a:pt x="1101" y="880"/>
                    <a:pt x="1101" y="880"/>
                    <a:pt x="1101" y="880"/>
                  </a:cubicBezTo>
                  <a:cubicBezTo>
                    <a:pt x="1102" y="880"/>
                    <a:pt x="1102" y="881"/>
                    <a:pt x="1102" y="882"/>
                  </a:cubicBezTo>
                  <a:cubicBezTo>
                    <a:pt x="1102" y="882"/>
                    <a:pt x="1102" y="882"/>
                    <a:pt x="1102" y="882"/>
                  </a:cubicBezTo>
                  <a:cubicBezTo>
                    <a:pt x="1099" y="887"/>
                    <a:pt x="1097" y="892"/>
                    <a:pt x="1095" y="897"/>
                  </a:cubicBezTo>
                  <a:cubicBezTo>
                    <a:pt x="1095" y="897"/>
                    <a:pt x="1095" y="897"/>
                    <a:pt x="1095" y="897"/>
                  </a:cubicBezTo>
                  <a:cubicBezTo>
                    <a:pt x="1095" y="897"/>
                    <a:pt x="1095" y="897"/>
                    <a:pt x="1095" y="897"/>
                  </a:cubicBezTo>
                  <a:cubicBezTo>
                    <a:pt x="1094" y="897"/>
                    <a:pt x="1094" y="898"/>
                    <a:pt x="1093" y="898"/>
                  </a:cubicBezTo>
                  <a:cubicBezTo>
                    <a:pt x="1093" y="898"/>
                    <a:pt x="1093" y="898"/>
                    <a:pt x="1093" y="898"/>
                  </a:cubicBezTo>
                  <a:cubicBezTo>
                    <a:pt x="1093" y="898"/>
                    <a:pt x="1092" y="898"/>
                    <a:pt x="1092" y="898"/>
                  </a:cubicBezTo>
                  <a:close/>
                  <a:moveTo>
                    <a:pt x="73" y="894"/>
                  </a:moveTo>
                  <a:cubicBezTo>
                    <a:pt x="71" y="889"/>
                    <a:pt x="68" y="885"/>
                    <a:pt x="65" y="880"/>
                  </a:cubicBezTo>
                  <a:cubicBezTo>
                    <a:pt x="65" y="880"/>
                    <a:pt x="65" y="880"/>
                    <a:pt x="65" y="880"/>
                  </a:cubicBezTo>
                  <a:cubicBezTo>
                    <a:pt x="65" y="880"/>
                    <a:pt x="65" y="880"/>
                    <a:pt x="65" y="880"/>
                  </a:cubicBezTo>
                  <a:cubicBezTo>
                    <a:pt x="65" y="879"/>
                    <a:pt x="65" y="878"/>
                    <a:pt x="66" y="877"/>
                  </a:cubicBezTo>
                  <a:cubicBezTo>
                    <a:pt x="66" y="877"/>
                    <a:pt x="66" y="877"/>
                    <a:pt x="66" y="877"/>
                  </a:cubicBezTo>
                  <a:cubicBezTo>
                    <a:pt x="67" y="877"/>
                    <a:pt x="68" y="877"/>
                    <a:pt x="69" y="878"/>
                  </a:cubicBezTo>
                  <a:cubicBezTo>
                    <a:pt x="69" y="878"/>
                    <a:pt x="69" y="878"/>
                    <a:pt x="69" y="878"/>
                  </a:cubicBezTo>
                  <a:cubicBezTo>
                    <a:pt x="71" y="883"/>
                    <a:pt x="74" y="887"/>
                    <a:pt x="77" y="892"/>
                  </a:cubicBezTo>
                  <a:cubicBezTo>
                    <a:pt x="77" y="892"/>
                    <a:pt x="77" y="892"/>
                    <a:pt x="77" y="892"/>
                  </a:cubicBezTo>
                  <a:cubicBezTo>
                    <a:pt x="77" y="893"/>
                    <a:pt x="77" y="894"/>
                    <a:pt x="76" y="895"/>
                  </a:cubicBezTo>
                  <a:cubicBezTo>
                    <a:pt x="76" y="895"/>
                    <a:pt x="76" y="895"/>
                    <a:pt x="76" y="895"/>
                  </a:cubicBezTo>
                  <a:cubicBezTo>
                    <a:pt x="76" y="895"/>
                    <a:pt x="75" y="895"/>
                    <a:pt x="75" y="895"/>
                  </a:cubicBezTo>
                  <a:cubicBezTo>
                    <a:pt x="75" y="895"/>
                    <a:pt x="75" y="895"/>
                    <a:pt x="75" y="895"/>
                  </a:cubicBezTo>
                  <a:cubicBezTo>
                    <a:pt x="74" y="895"/>
                    <a:pt x="74" y="895"/>
                    <a:pt x="73" y="894"/>
                  </a:cubicBezTo>
                  <a:close/>
                  <a:moveTo>
                    <a:pt x="1106" y="869"/>
                  </a:moveTo>
                  <a:cubicBezTo>
                    <a:pt x="1105" y="868"/>
                    <a:pt x="1105" y="867"/>
                    <a:pt x="1105" y="866"/>
                  </a:cubicBezTo>
                  <a:cubicBezTo>
                    <a:pt x="1105" y="866"/>
                    <a:pt x="1105" y="866"/>
                    <a:pt x="1105" y="866"/>
                  </a:cubicBezTo>
                  <a:cubicBezTo>
                    <a:pt x="1107" y="861"/>
                    <a:pt x="1109" y="857"/>
                    <a:pt x="1111" y="852"/>
                  </a:cubicBezTo>
                  <a:cubicBezTo>
                    <a:pt x="1111" y="852"/>
                    <a:pt x="1111" y="852"/>
                    <a:pt x="1111" y="852"/>
                  </a:cubicBezTo>
                  <a:cubicBezTo>
                    <a:pt x="1112" y="851"/>
                    <a:pt x="1113" y="850"/>
                    <a:pt x="1114" y="851"/>
                  </a:cubicBezTo>
                  <a:cubicBezTo>
                    <a:pt x="1114" y="851"/>
                    <a:pt x="1114" y="851"/>
                    <a:pt x="1114" y="851"/>
                  </a:cubicBezTo>
                  <a:cubicBezTo>
                    <a:pt x="1115" y="851"/>
                    <a:pt x="1115" y="852"/>
                    <a:pt x="1115" y="853"/>
                  </a:cubicBezTo>
                  <a:cubicBezTo>
                    <a:pt x="1115" y="853"/>
                    <a:pt x="1115" y="853"/>
                    <a:pt x="1115" y="853"/>
                  </a:cubicBezTo>
                  <a:cubicBezTo>
                    <a:pt x="1113" y="858"/>
                    <a:pt x="1111" y="863"/>
                    <a:pt x="1109" y="868"/>
                  </a:cubicBezTo>
                  <a:cubicBezTo>
                    <a:pt x="1109" y="868"/>
                    <a:pt x="1109" y="868"/>
                    <a:pt x="1109" y="868"/>
                  </a:cubicBezTo>
                  <a:cubicBezTo>
                    <a:pt x="1108" y="869"/>
                    <a:pt x="1108" y="869"/>
                    <a:pt x="1107" y="869"/>
                  </a:cubicBezTo>
                  <a:cubicBezTo>
                    <a:pt x="1107" y="869"/>
                    <a:pt x="1107" y="869"/>
                    <a:pt x="1107" y="869"/>
                  </a:cubicBezTo>
                  <a:cubicBezTo>
                    <a:pt x="1107" y="869"/>
                    <a:pt x="1106" y="869"/>
                    <a:pt x="1106" y="869"/>
                  </a:cubicBezTo>
                  <a:close/>
                  <a:moveTo>
                    <a:pt x="58" y="866"/>
                  </a:moveTo>
                  <a:cubicBezTo>
                    <a:pt x="55" y="861"/>
                    <a:pt x="53" y="856"/>
                    <a:pt x="51" y="852"/>
                  </a:cubicBezTo>
                  <a:cubicBezTo>
                    <a:pt x="51" y="852"/>
                    <a:pt x="51" y="852"/>
                    <a:pt x="51" y="852"/>
                  </a:cubicBezTo>
                  <a:cubicBezTo>
                    <a:pt x="50" y="851"/>
                    <a:pt x="51" y="849"/>
                    <a:pt x="52" y="849"/>
                  </a:cubicBezTo>
                  <a:cubicBezTo>
                    <a:pt x="52" y="849"/>
                    <a:pt x="52" y="849"/>
                    <a:pt x="52" y="849"/>
                  </a:cubicBezTo>
                  <a:cubicBezTo>
                    <a:pt x="53" y="848"/>
                    <a:pt x="54" y="849"/>
                    <a:pt x="54" y="850"/>
                  </a:cubicBezTo>
                  <a:cubicBezTo>
                    <a:pt x="54" y="850"/>
                    <a:pt x="54" y="850"/>
                    <a:pt x="54" y="850"/>
                  </a:cubicBezTo>
                  <a:cubicBezTo>
                    <a:pt x="57" y="855"/>
                    <a:pt x="59" y="859"/>
                    <a:pt x="61" y="864"/>
                  </a:cubicBezTo>
                  <a:cubicBezTo>
                    <a:pt x="61" y="864"/>
                    <a:pt x="61" y="864"/>
                    <a:pt x="61" y="864"/>
                  </a:cubicBezTo>
                  <a:cubicBezTo>
                    <a:pt x="62" y="865"/>
                    <a:pt x="61" y="866"/>
                    <a:pt x="60" y="867"/>
                  </a:cubicBezTo>
                  <a:cubicBezTo>
                    <a:pt x="60" y="867"/>
                    <a:pt x="60" y="867"/>
                    <a:pt x="60" y="867"/>
                  </a:cubicBezTo>
                  <a:cubicBezTo>
                    <a:pt x="60" y="867"/>
                    <a:pt x="60" y="867"/>
                    <a:pt x="60" y="867"/>
                  </a:cubicBezTo>
                  <a:cubicBezTo>
                    <a:pt x="60" y="867"/>
                    <a:pt x="60" y="867"/>
                    <a:pt x="60" y="867"/>
                  </a:cubicBezTo>
                  <a:cubicBezTo>
                    <a:pt x="59" y="867"/>
                    <a:pt x="58" y="867"/>
                    <a:pt x="58" y="866"/>
                  </a:cubicBezTo>
                  <a:close/>
                  <a:moveTo>
                    <a:pt x="1118" y="839"/>
                  </a:moveTo>
                  <a:cubicBezTo>
                    <a:pt x="1117" y="839"/>
                    <a:pt x="1117" y="838"/>
                    <a:pt x="1117" y="837"/>
                  </a:cubicBezTo>
                  <a:cubicBezTo>
                    <a:pt x="1117" y="837"/>
                    <a:pt x="1117" y="837"/>
                    <a:pt x="1117" y="837"/>
                  </a:cubicBezTo>
                  <a:cubicBezTo>
                    <a:pt x="1119" y="832"/>
                    <a:pt x="1121" y="827"/>
                    <a:pt x="1123" y="822"/>
                  </a:cubicBezTo>
                  <a:cubicBezTo>
                    <a:pt x="1123" y="822"/>
                    <a:pt x="1123" y="822"/>
                    <a:pt x="1123" y="822"/>
                  </a:cubicBezTo>
                  <a:cubicBezTo>
                    <a:pt x="1123" y="821"/>
                    <a:pt x="1124" y="820"/>
                    <a:pt x="1125" y="821"/>
                  </a:cubicBezTo>
                  <a:cubicBezTo>
                    <a:pt x="1125" y="821"/>
                    <a:pt x="1125" y="821"/>
                    <a:pt x="1125" y="821"/>
                  </a:cubicBezTo>
                  <a:cubicBezTo>
                    <a:pt x="1127" y="821"/>
                    <a:pt x="1127" y="822"/>
                    <a:pt x="1127" y="823"/>
                  </a:cubicBezTo>
                  <a:cubicBezTo>
                    <a:pt x="1127" y="823"/>
                    <a:pt x="1127" y="823"/>
                    <a:pt x="1127" y="823"/>
                  </a:cubicBezTo>
                  <a:cubicBezTo>
                    <a:pt x="1125" y="828"/>
                    <a:pt x="1123" y="833"/>
                    <a:pt x="1121" y="838"/>
                  </a:cubicBezTo>
                  <a:cubicBezTo>
                    <a:pt x="1121" y="838"/>
                    <a:pt x="1121" y="838"/>
                    <a:pt x="1121" y="838"/>
                  </a:cubicBezTo>
                  <a:cubicBezTo>
                    <a:pt x="1121" y="839"/>
                    <a:pt x="1120" y="840"/>
                    <a:pt x="1119" y="840"/>
                  </a:cubicBezTo>
                  <a:cubicBezTo>
                    <a:pt x="1119" y="840"/>
                    <a:pt x="1119" y="840"/>
                    <a:pt x="1119" y="840"/>
                  </a:cubicBezTo>
                  <a:cubicBezTo>
                    <a:pt x="1119" y="840"/>
                    <a:pt x="1119" y="840"/>
                    <a:pt x="1118" y="839"/>
                  </a:cubicBezTo>
                  <a:close/>
                  <a:moveTo>
                    <a:pt x="44" y="837"/>
                  </a:moveTo>
                  <a:cubicBezTo>
                    <a:pt x="42" y="832"/>
                    <a:pt x="40" y="827"/>
                    <a:pt x="38" y="822"/>
                  </a:cubicBezTo>
                  <a:cubicBezTo>
                    <a:pt x="38" y="822"/>
                    <a:pt x="38" y="822"/>
                    <a:pt x="38" y="822"/>
                  </a:cubicBezTo>
                  <a:cubicBezTo>
                    <a:pt x="38" y="821"/>
                    <a:pt x="38" y="820"/>
                    <a:pt x="39" y="819"/>
                  </a:cubicBezTo>
                  <a:cubicBezTo>
                    <a:pt x="39" y="819"/>
                    <a:pt x="39" y="819"/>
                    <a:pt x="39" y="819"/>
                  </a:cubicBezTo>
                  <a:cubicBezTo>
                    <a:pt x="40" y="819"/>
                    <a:pt x="41" y="820"/>
                    <a:pt x="42" y="821"/>
                  </a:cubicBezTo>
                  <a:cubicBezTo>
                    <a:pt x="42" y="821"/>
                    <a:pt x="42" y="821"/>
                    <a:pt x="42" y="821"/>
                  </a:cubicBezTo>
                  <a:cubicBezTo>
                    <a:pt x="44" y="826"/>
                    <a:pt x="46" y="830"/>
                    <a:pt x="48" y="835"/>
                  </a:cubicBezTo>
                  <a:cubicBezTo>
                    <a:pt x="48" y="835"/>
                    <a:pt x="48" y="835"/>
                    <a:pt x="48" y="835"/>
                  </a:cubicBezTo>
                  <a:cubicBezTo>
                    <a:pt x="48" y="836"/>
                    <a:pt x="48" y="838"/>
                    <a:pt x="47" y="838"/>
                  </a:cubicBezTo>
                  <a:cubicBezTo>
                    <a:pt x="47" y="838"/>
                    <a:pt x="47" y="838"/>
                    <a:pt x="47" y="838"/>
                  </a:cubicBezTo>
                  <a:cubicBezTo>
                    <a:pt x="46" y="838"/>
                    <a:pt x="46" y="838"/>
                    <a:pt x="46" y="838"/>
                  </a:cubicBezTo>
                  <a:cubicBezTo>
                    <a:pt x="46" y="838"/>
                    <a:pt x="46" y="838"/>
                    <a:pt x="46" y="838"/>
                  </a:cubicBezTo>
                  <a:cubicBezTo>
                    <a:pt x="45" y="838"/>
                    <a:pt x="44" y="838"/>
                    <a:pt x="44" y="837"/>
                  </a:cubicBezTo>
                  <a:close/>
                  <a:moveTo>
                    <a:pt x="1129" y="809"/>
                  </a:moveTo>
                  <a:cubicBezTo>
                    <a:pt x="1128" y="809"/>
                    <a:pt x="1128" y="808"/>
                    <a:pt x="1128" y="807"/>
                  </a:cubicBezTo>
                  <a:cubicBezTo>
                    <a:pt x="1128" y="807"/>
                    <a:pt x="1128" y="807"/>
                    <a:pt x="1128" y="807"/>
                  </a:cubicBezTo>
                  <a:cubicBezTo>
                    <a:pt x="1130" y="802"/>
                    <a:pt x="1131" y="797"/>
                    <a:pt x="1133" y="792"/>
                  </a:cubicBezTo>
                  <a:cubicBezTo>
                    <a:pt x="1133" y="792"/>
                    <a:pt x="1133" y="792"/>
                    <a:pt x="1133" y="792"/>
                  </a:cubicBezTo>
                  <a:cubicBezTo>
                    <a:pt x="1133" y="791"/>
                    <a:pt x="1134" y="790"/>
                    <a:pt x="1135" y="790"/>
                  </a:cubicBezTo>
                  <a:cubicBezTo>
                    <a:pt x="1135" y="790"/>
                    <a:pt x="1135" y="790"/>
                    <a:pt x="1135" y="790"/>
                  </a:cubicBezTo>
                  <a:cubicBezTo>
                    <a:pt x="1136" y="791"/>
                    <a:pt x="1137" y="792"/>
                    <a:pt x="1137" y="793"/>
                  </a:cubicBezTo>
                  <a:cubicBezTo>
                    <a:pt x="1137" y="793"/>
                    <a:pt x="1137" y="793"/>
                    <a:pt x="1137" y="793"/>
                  </a:cubicBezTo>
                  <a:cubicBezTo>
                    <a:pt x="1135" y="798"/>
                    <a:pt x="1134" y="803"/>
                    <a:pt x="1132" y="808"/>
                  </a:cubicBezTo>
                  <a:cubicBezTo>
                    <a:pt x="1132" y="808"/>
                    <a:pt x="1132" y="808"/>
                    <a:pt x="1132" y="808"/>
                  </a:cubicBezTo>
                  <a:cubicBezTo>
                    <a:pt x="1132" y="808"/>
                    <a:pt x="1132" y="808"/>
                    <a:pt x="1132" y="808"/>
                  </a:cubicBezTo>
                  <a:cubicBezTo>
                    <a:pt x="1132" y="809"/>
                    <a:pt x="1131" y="809"/>
                    <a:pt x="1130" y="809"/>
                  </a:cubicBezTo>
                  <a:cubicBezTo>
                    <a:pt x="1130" y="809"/>
                    <a:pt x="1130" y="809"/>
                    <a:pt x="1130" y="809"/>
                  </a:cubicBezTo>
                  <a:cubicBezTo>
                    <a:pt x="1130" y="809"/>
                    <a:pt x="1130" y="809"/>
                    <a:pt x="1129" y="809"/>
                  </a:cubicBezTo>
                  <a:close/>
                  <a:moveTo>
                    <a:pt x="32" y="807"/>
                  </a:moveTo>
                  <a:cubicBezTo>
                    <a:pt x="31" y="802"/>
                    <a:pt x="29" y="797"/>
                    <a:pt x="27" y="792"/>
                  </a:cubicBezTo>
                  <a:cubicBezTo>
                    <a:pt x="27" y="792"/>
                    <a:pt x="27" y="792"/>
                    <a:pt x="27" y="792"/>
                  </a:cubicBezTo>
                  <a:cubicBezTo>
                    <a:pt x="27" y="791"/>
                    <a:pt x="27" y="790"/>
                    <a:pt x="28" y="789"/>
                  </a:cubicBezTo>
                  <a:cubicBezTo>
                    <a:pt x="28" y="789"/>
                    <a:pt x="28" y="789"/>
                    <a:pt x="28" y="789"/>
                  </a:cubicBezTo>
                  <a:cubicBezTo>
                    <a:pt x="30" y="789"/>
                    <a:pt x="31" y="790"/>
                    <a:pt x="31" y="791"/>
                  </a:cubicBezTo>
                  <a:cubicBezTo>
                    <a:pt x="31" y="791"/>
                    <a:pt x="31" y="791"/>
                    <a:pt x="31" y="791"/>
                  </a:cubicBezTo>
                  <a:cubicBezTo>
                    <a:pt x="33" y="796"/>
                    <a:pt x="34" y="801"/>
                    <a:pt x="36" y="806"/>
                  </a:cubicBezTo>
                  <a:cubicBezTo>
                    <a:pt x="36" y="806"/>
                    <a:pt x="36" y="806"/>
                    <a:pt x="36" y="806"/>
                  </a:cubicBezTo>
                  <a:cubicBezTo>
                    <a:pt x="36" y="807"/>
                    <a:pt x="36" y="808"/>
                    <a:pt x="35" y="808"/>
                  </a:cubicBezTo>
                  <a:cubicBezTo>
                    <a:pt x="35" y="808"/>
                    <a:pt x="35" y="808"/>
                    <a:pt x="35" y="808"/>
                  </a:cubicBezTo>
                  <a:cubicBezTo>
                    <a:pt x="35" y="808"/>
                    <a:pt x="34" y="808"/>
                    <a:pt x="34" y="808"/>
                  </a:cubicBezTo>
                  <a:cubicBezTo>
                    <a:pt x="34" y="808"/>
                    <a:pt x="34" y="808"/>
                    <a:pt x="34" y="808"/>
                  </a:cubicBezTo>
                  <a:cubicBezTo>
                    <a:pt x="33" y="808"/>
                    <a:pt x="33" y="808"/>
                    <a:pt x="32" y="807"/>
                  </a:cubicBezTo>
                  <a:close/>
                  <a:moveTo>
                    <a:pt x="1139" y="779"/>
                  </a:moveTo>
                  <a:cubicBezTo>
                    <a:pt x="1138" y="778"/>
                    <a:pt x="1137" y="777"/>
                    <a:pt x="1137" y="776"/>
                  </a:cubicBezTo>
                  <a:cubicBezTo>
                    <a:pt x="1137" y="776"/>
                    <a:pt x="1137" y="776"/>
                    <a:pt x="1137" y="776"/>
                  </a:cubicBezTo>
                  <a:cubicBezTo>
                    <a:pt x="1139" y="771"/>
                    <a:pt x="1140" y="766"/>
                    <a:pt x="1141" y="761"/>
                  </a:cubicBezTo>
                  <a:cubicBezTo>
                    <a:pt x="1141" y="761"/>
                    <a:pt x="1141" y="761"/>
                    <a:pt x="1141" y="761"/>
                  </a:cubicBezTo>
                  <a:cubicBezTo>
                    <a:pt x="1142" y="760"/>
                    <a:pt x="1143" y="759"/>
                    <a:pt x="1144" y="760"/>
                  </a:cubicBezTo>
                  <a:cubicBezTo>
                    <a:pt x="1144" y="760"/>
                    <a:pt x="1144" y="760"/>
                    <a:pt x="1144" y="760"/>
                  </a:cubicBezTo>
                  <a:cubicBezTo>
                    <a:pt x="1145" y="760"/>
                    <a:pt x="1146" y="761"/>
                    <a:pt x="1145" y="762"/>
                  </a:cubicBezTo>
                  <a:cubicBezTo>
                    <a:pt x="1145" y="762"/>
                    <a:pt x="1145" y="762"/>
                    <a:pt x="1145" y="762"/>
                  </a:cubicBezTo>
                  <a:cubicBezTo>
                    <a:pt x="1144" y="767"/>
                    <a:pt x="1143" y="772"/>
                    <a:pt x="1141" y="777"/>
                  </a:cubicBezTo>
                  <a:cubicBezTo>
                    <a:pt x="1141" y="777"/>
                    <a:pt x="1141" y="777"/>
                    <a:pt x="1141" y="777"/>
                  </a:cubicBezTo>
                  <a:cubicBezTo>
                    <a:pt x="1141" y="778"/>
                    <a:pt x="1140" y="779"/>
                    <a:pt x="1139" y="779"/>
                  </a:cubicBezTo>
                  <a:cubicBezTo>
                    <a:pt x="1139" y="779"/>
                    <a:pt x="1139" y="779"/>
                    <a:pt x="1139" y="779"/>
                  </a:cubicBezTo>
                  <a:cubicBezTo>
                    <a:pt x="1139" y="779"/>
                    <a:pt x="1139" y="779"/>
                    <a:pt x="1139" y="779"/>
                  </a:cubicBezTo>
                  <a:close/>
                  <a:moveTo>
                    <a:pt x="22" y="776"/>
                  </a:moveTo>
                  <a:cubicBezTo>
                    <a:pt x="21" y="771"/>
                    <a:pt x="20" y="766"/>
                    <a:pt x="18" y="761"/>
                  </a:cubicBezTo>
                  <a:cubicBezTo>
                    <a:pt x="18" y="761"/>
                    <a:pt x="18" y="761"/>
                    <a:pt x="18" y="761"/>
                  </a:cubicBezTo>
                  <a:cubicBezTo>
                    <a:pt x="18" y="760"/>
                    <a:pt x="19" y="759"/>
                    <a:pt x="20" y="759"/>
                  </a:cubicBezTo>
                  <a:cubicBezTo>
                    <a:pt x="20" y="759"/>
                    <a:pt x="20" y="759"/>
                    <a:pt x="20" y="759"/>
                  </a:cubicBezTo>
                  <a:cubicBezTo>
                    <a:pt x="21" y="758"/>
                    <a:pt x="22" y="759"/>
                    <a:pt x="22" y="760"/>
                  </a:cubicBezTo>
                  <a:cubicBezTo>
                    <a:pt x="22" y="760"/>
                    <a:pt x="22" y="760"/>
                    <a:pt x="22" y="760"/>
                  </a:cubicBezTo>
                  <a:cubicBezTo>
                    <a:pt x="23" y="765"/>
                    <a:pt x="25" y="770"/>
                    <a:pt x="26" y="775"/>
                  </a:cubicBezTo>
                  <a:cubicBezTo>
                    <a:pt x="26" y="775"/>
                    <a:pt x="26" y="775"/>
                    <a:pt x="26" y="775"/>
                  </a:cubicBezTo>
                  <a:cubicBezTo>
                    <a:pt x="27" y="776"/>
                    <a:pt x="26" y="778"/>
                    <a:pt x="25" y="778"/>
                  </a:cubicBezTo>
                  <a:cubicBezTo>
                    <a:pt x="25" y="778"/>
                    <a:pt x="25" y="778"/>
                    <a:pt x="25" y="778"/>
                  </a:cubicBezTo>
                  <a:cubicBezTo>
                    <a:pt x="25" y="778"/>
                    <a:pt x="25" y="778"/>
                    <a:pt x="24" y="778"/>
                  </a:cubicBezTo>
                  <a:cubicBezTo>
                    <a:pt x="24" y="778"/>
                    <a:pt x="24" y="778"/>
                    <a:pt x="24" y="778"/>
                  </a:cubicBezTo>
                  <a:cubicBezTo>
                    <a:pt x="24" y="778"/>
                    <a:pt x="23" y="777"/>
                    <a:pt x="22" y="776"/>
                  </a:cubicBezTo>
                  <a:close/>
                  <a:moveTo>
                    <a:pt x="1147" y="748"/>
                  </a:moveTo>
                  <a:cubicBezTo>
                    <a:pt x="1146" y="748"/>
                    <a:pt x="1145" y="747"/>
                    <a:pt x="1145" y="745"/>
                  </a:cubicBezTo>
                  <a:cubicBezTo>
                    <a:pt x="1145" y="745"/>
                    <a:pt x="1145" y="745"/>
                    <a:pt x="1145" y="745"/>
                  </a:cubicBezTo>
                  <a:cubicBezTo>
                    <a:pt x="1146" y="740"/>
                    <a:pt x="1147" y="735"/>
                    <a:pt x="1148" y="730"/>
                  </a:cubicBezTo>
                  <a:cubicBezTo>
                    <a:pt x="1148" y="730"/>
                    <a:pt x="1148" y="730"/>
                    <a:pt x="1148" y="730"/>
                  </a:cubicBezTo>
                  <a:cubicBezTo>
                    <a:pt x="1149" y="729"/>
                    <a:pt x="1150" y="728"/>
                    <a:pt x="1151" y="728"/>
                  </a:cubicBezTo>
                  <a:cubicBezTo>
                    <a:pt x="1151" y="728"/>
                    <a:pt x="1151" y="728"/>
                    <a:pt x="1151" y="728"/>
                  </a:cubicBezTo>
                  <a:cubicBezTo>
                    <a:pt x="1152" y="729"/>
                    <a:pt x="1153" y="730"/>
                    <a:pt x="1152" y="731"/>
                  </a:cubicBezTo>
                  <a:cubicBezTo>
                    <a:pt x="1152" y="731"/>
                    <a:pt x="1152" y="731"/>
                    <a:pt x="1152" y="731"/>
                  </a:cubicBezTo>
                  <a:cubicBezTo>
                    <a:pt x="1151" y="736"/>
                    <a:pt x="1150" y="741"/>
                    <a:pt x="1149" y="746"/>
                  </a:cubicBezTo>
                  <a:cubicBezTo>
                    <a:pt x="1149" y="746"/>
                    <a:pt x="1149" y="746"/>
                    <a:pt x="1149" y="746"/>
                  </a:cubicBezTo>
                  <a:cubicBezTo>
                    <a:pt x="1149" y="746"/>
                    <a:pt x="1149" y="746"/>
                    <a:pt x="1149" y="746"/>
                  </a:cubicBezTo>
                  <a:cubicBezTo>
                    <a:pt x="1149" y="747"/>
                    <a:pt x="1148" y="748"/>
                    <a:pt x="1147" y="748"/>
                  </a:cubicBezTo>
                  <a:cubicBezTo>
                    <a:pt x="1147" y="748"/>
                    <a:pt x="1147" y="748"/>
                    <a:pt x="1147" y="748"/>
                  </a:cubicBezTo>
                  <a:cubicBezTo>
                    <a:pt x="1147" y="748"/>
                    <a:pt x="1147" y="748"/>
                    <a:pt x="1147" y="748"/>
                  </a:cubicBezTo>
                  <a:close/>
                  <a:moveTo>
                    <a:pt x="15" y="745"/>
                  </a:moveTo>
                  <a:cubicBezTo>
                    <a:pt x="13" y="740"/>
                    <a:pt x="12" y="735"/>
                    <a:pt x="11" y="730"/>
                  </a:cubicBezTo>
                  <a:cubicBezTo>
                    <a:pt x="11" y="730"/>
                    <a:pt x="11" y="730"/>
                    <a:pt x="11" y="730"/>
                  </a:cubicBezTo>
                  <a:cubicBezTo>
                    <a:pt x="11" y="729"/>
                    <a:pt x="12" y="728"/>
                    <a:pt x="13" y="727"/>
                  </a:cubicBezTo>
                  <a:cubicBezTo>
                    <a:pt x="13" y="727"/>
                    <a:pt x="13" y="727"/>
                    <a:pt x="13" y="727"/>
                  </a:cubicBezTo>
                  <a:cubicBezTo>
                    <a:pt x="14" y="727"/>
                    <a:pt x="15" y="728"/>
                    <a:pt x="15" y="729"/>
                  </a:cubicBezTo>
                  <a:cubicBezTo>
                    <a:pt x="15" y="729"/>
                    <a:pt x="15" y="729"/>
                    <a:pt x="15" y="729"/>
                  </a:cubicBezTo>
                  <a:cubicBezTo>
                    <a:pt x="16" y="734"/>
                    <a:pt x="17" y="739"/>
                    <a:pt x="18" y="744"/>
                  </a:cubicBezTo>
                  <a:cubicBezTo>
                    <a:pt x="18" y="744"/>
                    <a:pt x="18" y="744"/>
                    <a:pt x="18" y="744"/>
                  </a:cubicBezTo>
                  <a:cubicBezTo>
                    <a:pt x="19" y="746"/>
                    <a:pt x="18" y="747"/>
                    <a:pt x="17" y="747"/>
                  </a:cubicBezTo>
                  <a:cubicBezTo>
                    <a:pt x="17" y="747"/>
                    <a:pt x="17" y="747"/>
                    <a:pt x="17" y="747"/>
                  </a:cubicBezTo>
                  <a:cubicBezTo>
                    <a:pt x="17" y="747"/>
                    <a:pt x="17" y="747"/>
                    <a:pt x="16" y="747"/>
                  </a:cubicBezTo>
                  <a:cubicBezTo>
                    <a:pt x="16" y="747"/>
                    <a:pt x="16" y="747"/>
                    <a:pt x="16" y="747"/>
                  </a:cubicBezTo>
                  <a:cubicBezTo>
                    <a:pt x="16" y="747"/>
                    <a:pt x="15" y="746"/>
                    <a:pt x="15" y="745"/>
                  </a:cubicBezTo>
                  <a:close/>
                  <a:moveTo>
                    <a:pt x="1153" y="717"/>
                  </a:moveTo>
                  <a:cubicBezTo>
                    <a:pt x="1152" y="716"/>
                    <a:pt x="1151" y="715"/>
                    <a:pt x="1151" y="714"/>
                  </a:cubicBezTo>
                  <a:cubicBezTo>
                    <a:pt x="1151" y="714"/>
                    <a:pt x="1151" y="714"/>
                    <a:pt x="1151" y="714"/>
                  </a:cubicBezTo>
                  <a:cubicBezTo>
                    <a:pt x="1152" y="709"/>
                    <a:pt x="1153" y="704"/>
                    <a:pt x="1154" y="699"/>
                  </a:cubicBezTo>
                  <a:cubicBezTo>
                    <a:pt x="1154" y="699"/>
                    <a:pt x="1154" y="699"/>
                    <a:pt x="1154" y="699"/>
                  </a:cubicBezTo>
                  <a:cubicBezTo>
                    <a:pt x="1154" y="698"/>
                    <a:pt x="1155" y="697"/>
                    <a:pt x="1156" y="697"/>
                  </a:cubicBezTo>
                  <a:cubicBezTo>
                    <a:pt x="1156" y="697"/>
                    <a:pt x="1156" y="697"/>
                    <a:pt x="1156" y="697"/>
                  </a:cubicBezTo>
                  <a:cubicBezTo>
                    <a:pt x="1158" y="697"/>
                    <a:pt x="1158" y="698"/>
                    <a:pt x="1158" y="699"/>
                  </a:cubicBezTo>
                  <a:cubicBezTo>
                    <a:pt x="1158" y="699"/>
                    <a:pt x="1158" y="699"/>
                    <a:pt x="1158" y="699"/>
                  </a:cubicBezTo>
                  <a:cubicBezTo>
                    <a:pt x="1157" y="705"/>
                    <a:pt x="1156" y="710"/>
                    <a:pt x="1155" y="715"/>
                  </a:cubicBezTo>
                  <a:cubicBezTo>
                    <a:pt x="1155" y="715"/>
                    <a:pt x="1155" y="715"/>
                    <a:pt x="1155" y="715"/>
                  </a:cubicBezTo>
                  <a:cubicBezTo>
                    <a:pt x="1155" y="715"/>
                    <a:pt x="1155" y="715"/>
                    <a:pt x="1155" y="715"/>
                  </a:cubicBezTo>
                  <a:cubicBezTo>
                    <a:pt x="1155" y="716"/>
                    <a:pt x="1154" y="717"/>
                    <a:pt x="1153" y="717"/>
                  </a:cubicBezTo>
                  <a:cubicBezTo>
                    <a:pt x="1153" y="717"/>
                    <a:pt x="1153" y="717"/>
                    <a:pt x="1153" y="717"/>
                  </a:cubicBezTo>
                  <a:cubicBezTo>
                    <a:pt x="1153" y="717"/>
                    <a:pt x="1153" y="717"/>
                    <a:pt x="1153" y="717"/>
                  </a:cubicBezTo>
                  <a:close/>
                  <a:moveTo>
                    <a:pt x="8" y="714"/>
                  </a:moveTo>
                  <a:cubicBezTo>
                    <a:pt x="8" y="709"/>
                    <a:pt x="7" y="703"/>
                    <a:pt x="6" y="698"/>
                  </a:cubicBezTo>
                  <a:cubicBezTo>
                    <a:pt x="6" y="698"/>
                    <a:pt x="6" y="698"/>
                    <a:pt x="6" y="698"/>
                  </a:cubicBezTo>
                  <a:cubicBezTo>
                    <a:pt x="6" y="698"/>
                    <a:pt x="6" y="698"/>
                    <a:pt x="6" y="698"/>
                  </a:cubicBezTo>
                  <a:cubicBezTo>
                    <a:pt x="6" y="697"/>
                    <a:pt x="7" y="696"/>
                    <a:pt x="8" y="696"/>
                  </a:cubicBezTo>
                  <a:cubicBezTo>
                    <a:pt x="8" y="696"/>
                    <a:pt x="8" y="696"/>
                    <a:pt x="8" y="696"/>
                  </a:cubicBezTo>
                  <a:cubicBezTo>
                    <a:pt x="9" y="696"/>
                    <a:pt x="10" y="696"/>
                    <a:pt x="10" y="697"/>
                  </a:cubicBezTo>
                  <a:cubicBezTo>
                    <a:pt x="10" y="697"/>
                    <a:pt x="10" y="697"/>
                    <a:pt x="10" y="697"/>
                  </a:cubicBezTo>
                  <a:cubicBezTo>
                    <a:pt x="11" y="703"/>
                    <a:pt x="11" y="708"/>
                    <a:pt x="12" y="713"/>
                  </a:cubicBezTo>
                  <a:cubicBezTo>
                    <a:pt x="12" y="713"/>
                    <a:pt x="12" y="713"/>
                    <a:pt x="12" y="713"/>
                  </a:cubicBezTo>
                  <a:cubicBezTo>
                    <a:pt x="13" y="714"/>
                    <a:pt x="12" y="715"/>
                    <a:pt x="11" y="715"/>
                  </a:cubicBezTo>
                  <a:cubicBezTo>
                    <a:pt x="11" y="715"/>
                    <a:pt x="11" y="715"/>
                    <a:pt x="11" y="715"/>
                  </a:cubicBezTo>
                  <a:cubicBezTo>
                    <a:pt x="11" y="716"/>
                    <a:pt x="10" y="716"/>
                    <a:pt x="10" y="716"/>
                  </a:cubicBezTo>
                  <a:cubicBezTo>
                    <a:pt x="10" y="716"/>
                    <a:pt x="10" y="716"/>
                    <a:pt x="10" y="716"/>
                  </a:cubicBezTo>
                  <a:cubicBezTo>
                    <a:pt x="9" y="716"/>
                    <a:pt x="9" y="715"/>
                    <a:pt x="8" y="714"/>
                  </a:cubicBezTo>
                  <a:close/>
                  <a:moveTo>
                    <a:pt x="1158" y="685"/>
                  </a:moveTo>
                  <a:cubicBezTo>
                    <a:pt x="1157" y="685"/>
                    <a:pt x="1156" y="684"/>
                    <a:pt x="1156" y="683"/>
                  </a:cubicBezTo>
                  <a:cubicBezTo>
                    <a:pt x="1156" y="683"/>
                    <a:pt x="1156" y="683"/>
                    <a:pt x="1156" y="683"/>
                  </a:cubicBezTo>
                  <a:cubicBezTo>
                    <a:pt x="1157" y="678"/>
                    <a:pt x="1158" y="672"/>
                    <a:pt x="1159" y="667"/>
                  </a:cubicBezTo>
                  <a:cubicBezTo>
                    <a:pt x="1159" y="667"/>
                    <a:pt x="1159" y="667"/>
                    <a:pt x="1159" y="667"/>
                  </a:cubicBezTo>
                  <a:cubicBezTo>
                    <a:pt x="1159" y="666"/>
                    <a:pt x="1160" y="665"/>
                    <a:pt x="1161" y="665"/>
                  </a:cubicBezTo>
                  <a:cubicBezTo>
                    <a:pt x="1161" y="665"/>
                    <a:pt x="1161" y="665"/>
                    <a:pt x="1161" y="665"/>
                  </a:cubicBezTo>
                  <a:cubicBezTo>
                    <a:pt x="1162" y="665"/>
                    <a:pt x="1163" y="666"/>
                    <a:pt x="1162" y="668"/>
                  </a:cubicBezTo>
                  <a:cubicBezTo>
                    <a:pt x="1162" y="668"/>
                    <a:pt x="1162" y="668"/>
                    <a:pt x="1162" y="668"/>
                  </a:cubicBezTo>
                  <a:cubicBezTo>
                    <a:pt x="1162" y="673"/>
                    <a:pt x="1161" y="678"/>
                    <a:pt x="1160" y="683"/>
                  </a:cubicBezTo>
                  <a:cubicBezTo>
                    <a:pt x="1160" y="683"/>
                    <a:pt x="1160" y="683"/>
                    <a:pt x="1160" y="683"/>
                  </a:cubicBezTo>
                  <a:cubicBezTo>
                    <a:pt x="1160" y="684"/>
                    <a:pt x="1159" y="685"/>
                    <a:pt x="1158" y="685"/>
                  </a:cubicBezTo>
                  <a:cubicBezTo>
                    <a:pt x="1158" y="685"/>
                    <a:pt x="1158" y="685"/>
                    <a:pt x="1158" y="685"/>
                  </a:cubicBezTo>
                  <a:cubicBezTo>
                    <a:pt x="1158" y="685"/>
                    <a:pt x="1158" y="685"/>
                    <a:pt x="1158" y="685"/>
                  </a:cubicBezTo>
                  <a:close/>
                  <a:moveTo>
                    <a:pt x="4" y="682"/>
                  </a:moveTo>
                  <a:cubicBezTo>
                    <a:pt x="3" y="677"/>
                    <a:pt x="3" y="671"/>
                    <a:pt x="2" y="666"/>
                  </a:cubicBezTo>
                  <a:cubicBezTo>
                    <a:pt x="2" y="666"/>
                    <a:pt x="2" y="666"/>
                    <a:pt x="2" y="666"/>
                  </a:cubicBezTo>
                  <a:cubicBezTo>
                    <a:pt x="2" y="665"/>
                    <a:pt x="3" y="664"/>
                    <a:pt x="4" y="664"/>
                  </a:cubicBezTo>
                  <a:cubicBezTo>
                    <a:pt x="4" y="664"/>
                    <a:pt x="4" y="664"/>
                    <a:pt x="4" y="664"/>
                  </a:cubicBezTo>
                  <a:cubicBezTo>
                    <a:pt x="5" y="664"/>
                    <a:pt x="6" y="665"/>
                    <a:pt x="6" y="666"/>
                  </a:cubicBezTo>
                  <a:cubicBezTo>
                    <a:pt x="6" y="666"/>
                    <a:pt x="6" y="666"/>
                    <a:pt x="6" y="666"/>
                  </a:cubicBezTo>
                  <a:cubicBezTo>
                    <a:pt x="7" y="671"/>
                    <a:pt x="7" y="676"/>
                    <a:pt x="8" y="682"/>
                  </a:cubicBezTo>
                  <a:cubicBezTo>
                    <a:pt x="8" y="682"/>
                    <a:pt x="8" y="682"/>
                    <a:pt x="8" y="682"/>
                  </a:cubicBezTo>
                  <a:cubicBezTo>
                    <a:pt x="8" y="683"/>
                    <a:pt x="7" y="684"/>
                    <a:pt x="6" y="684"/>
                  </a:cubicBezTo>
                  <a:cubicBezTo>
                    <a:pt x="6" y="684"/>
                    <a:pt x="6" y="684"/>
                    <a:pt x="6" y="684"/>
                  </a:cubicBezTo>
                  <a:cubicBezTo>
                    <a:pt x="6" y="684"/>
                    <a:pt x="6" y="684"/>
                    <a:pt x="6" y="684"/>
                  </a:cubicBezTo>
                  <a:cubicBezTo>
                    <a:pt x="6" y="684"/>
                    <a:pt x="6" y="684"/>
                    <a:pt x="6" y="684"/>
                  </a:cubicBezTo>
                  <a:cubicBezTo>
                    <a:pt x="5" y="684"/>
                    <a:pt x="4" y="683"/>
                    <a:pt x="4" y="682"/>
                  </a:cubicBezTo>
                  <a:close/>
                  <a:moveTo>
                    <a:pt x="1162" y="653"/>
                  </a:moveTo>
                  <a:cubicBezTo>
                    <a:pt x="1161" y="653"/>
                    <a:pt x="1160" y="652"/>
                    <a:pt x="1160" y="651"/>
                  </a:cubicBezTo>
                  <a:cubicBezTo>
                    <a:pt x="1160" y="651"/>
                    <a:pt x="1160" y="651"/>
                    <a:pt x="1160" y="651"/>
                  </a:cubicBezTo>
                  <a:cubicBezTo>
                    <a:pt x="1161" y="646"/>
                    <a:pt x="1161" y="641"/>
                    <a:pt x="1162" y="635"/>
                  </a:cubicBezTo>
                  <a:cubicBezTo>
                    <a:pt x="1162" y="635"/>
                    <a:pt x="1162" y="635"/>
                    <a:pt x="1162" y="635"/>
                  </a:cubicBezTo>
                  <a:cubicBezTo>
                    <a:pt x="1162" y="634"/>
                    <a:pt x="1163" y="633"/>
                    <a:pt x="1164" y="634"/>
                  </a:cubicBezTo>
                  <a:cubicBezTo>
                    <a:pt x="1164" y="634"/>
                    <a:pt x="1164" y="634"/>
                    <a:pt x="1164" y="634"/>
                  </a:cubicBezTo>
                  <a:cubicBezTo>
                    <a:pt x="1165" y="634"/>
                    <a:pt x="1166" y="635"/>
                    <a:pt x="1166" y="636"/>
                  </a:cubicBezTo>
                  <a:cubicBezTo>
                    <a:pt x="1166" y="636"/>
                    <a:pt x="1166" y="636"/>
                    <a:pt x="1166" y="636"/>
                  </a:cubicBezTo>
                  <a:cubicBezTo>
                    <a:pt x="1165" y="641"/>
                    <a:pt x="1165" y="646"/>
                    <a:pt x="1164" y="652"/>
                  </a:cubicBezTo>
                  <a:cubicBezTo>
                    <a:pt x="1164" y="652"/>
                    <a:pt x="1164" y="652"/>
                    <a:pt x="1164" y="652"/>
                  </a:cubicBezTo>
                  <a:cubicBezTo>
                    <a:pt x="1164" y="652"/>
                    <a:pt x="1164" y="652"/>
                    <a:pt x="1164" y="652"/>
                  </a:cubicBezTo>
                  <a:cubicBezTo>
                    <a:pt x="1164" y="653"/>
                    <a:pt x="1163" y="653"/>
                    <a:pt x="1162" y="653"/>
                  </a:cubicBezTo>
                  <a:cubicBezTo>
                    <a:pt x="1162" y="653"/>
                    <a:pt x="1162" y="653"/>
                    <a:pt x="1162" y="653"/>
                  </a:cubicBezTo>
                  <a:cubicBezTo>
                    <a:pt x="1162" y="653"/>
                    <a:pt x="1162" y="653"/>
                    <a:pt x="1162" y="653"/>
                  </a:cubicBezTo>
                  <a:close/>
                  <a:moveTo>
                    <a:pt x="1" y="650"/>
                  </a:moveTo>
                  <a:cubicBezTo>
                    <a:pt x="1" y="645"/>
                    <a:pt x="1" y="639"/>
                    <a:pt x="1" y="634"/>
                  </a:cubicBezTo>
                  <a:cubicBezTo>
                    <a:pt x="1" y="634"/>
                    <a:pt x="1" y="634"/>
                    <a:pt x="1" y="634"/>
                  </a:cubicBezTo>
                  <a:cubicBezTo>
                    <a:pt x="1" y="633"/>
                    <a:pt x="1" y="632"/>
                    <a:pt x="3" y="632"/>
                  </a:cubicBezTo>
                  <a:cubicBezTo>
                    <a:pt x="3" y="632"/>
                    <a:pt x="3" y="632"/>
                    <a:pt x="3" y="632"/>
                  </a:cubicBezTo>
                  <a:cubicBezTo>
                    <a:pt x="4" y="632"/>
                    <a:pt x="5" y="633"/>
                    <a:pt x="5" y="634"/>
                  </a:cubicBezTo>
                  <a:cubicBezTo>
                    <a:pt x="5" y="634"/>
                    <a:pt x="5" y="634"/>
                    <a:pt x="5" y="634"/>
                  </a:cubicBezTo>
                  <a:cubicBezTo>
                    <a:pt x="5" y="639"/>
                    <a:pt x="5" y="645"/>
                    <a:pt x="5" y="650"/>
                  </a:cubicBezTo>
                  <a:cubicBezTo>
                    <a:pt x="5" y="650"/>
                    <a:pt x="5" y="650"/>
                    <a:pt x="5" y="650"/>
                  </a:cubicBezTo>
                  <a:cubicBezTo>
                    <a:pt x="5" y="651"/>
                    <a:pt x="5" y="652"/>
                    <a:pt x="3" y="652"/>
                  </a:cubicBezTo>
                  <a:cubicBezTo>
                    <a:pt x="3" y="652"/>
                    <a:pt x="3" y="652"/>
                    <a:pt x="3" y="652"/>
                  </a:cubicBezTo>
                  <a:cubicBezTo>
                    <a:pt x="3" y="652"/>
                    <a:pt x="3" y="652"/>
                    <a:pt x="3" y="652"/>
                  </a:cubicBezTo>
                  <a:cubicBezTo>
                    <a:pt x="3" y="652"/>
                    <a:pt x="3" y="652"/>
                    <a:pt x="3" y="652"/>
                  </a:cubicBezTo>
                  <a:cubicBezTo>
                    <a:pt x="2" y="652"/>
                    <a:pt x="1" y="651"/>
                    <a:pt x="1" y="650"/>
                  </a:cubicBezTo>
                  <a:close/>
                  <a:moveTo>
                    <a:pt x="1165" y="622"/>
                  </a:moveTo>
                  <a:cubicBezTo>
                    <a:pt x="1163" y="621"/>
                    <a:pt x="1163" y="621"/>
                    <a:pt x="1163" y="619"/>
                  </a:cubicBezTo>
                  <a:cubicBezTo>
                    <a:pt x="1163" y="619"/>
                    <a:pt x="1163" y="619"/>
                    <a:pt x="1163" y="619"/>
                  </a:cubicBezTo>
                  <a:cubicBezTo>
                    <a:pt x="1163" y="614"/>
                    <a:pt x="1163" y="609"/>
                    <a:pt x="1163" y="604"/>
                  </a:cubicBezTo>
                  <a:cubicBezTo>
                    <a:pt x="1163" y="604"/>
                    <a:pt x="1163" y="604"/>
                    <a:pt x="1163" y="604"/>
                  </a:cubicBezTo>
                  <a:cubicBezTo>
                    <a:pt x="1163" y="602"/>
                    <a:pt x="1164" y="602"/>
                    <a:pt x="1166" y="602"/>
                  </a:cubicBezTo>
                  <a:cubicBezTo>
                    <a:pt x="1166" y="602"/>
                    <a:pt x="1166" y="602"/>
                    <a:pt x="1166" y="602"/>
                  </a:cubicBezTo>
                  <a:cubicBezTo>
                    <a:pt x="1167" y="602"/>
                    <a:pt x="1167" y="603"/>
                    <a:pt x="1167" y="604"/>
                  </a:cubicBezTo>
                  <a:cubicBezTo>
                    <a:pt x="1167" y="604"/>
                    <a:pt x="1167" y="604"/>
                    <a:pt x="1167" y="604"/>
                  </a:cubicBezTo>
                  <a:cubicBezTo>
                    <a:pt x="1167" y="609"/>
                    <a:pt x="1167" y="614"/>
                    <a:pt x="1167" y="620"/>
                  </a:cubicBezTo>
                  <a:cubicBezTo>
                    <a:pt x="1167" y="620"/>
                    <a:pt x="1167" y="620"/>
                    <a:pt x="1167" y="620"/>
                  </a:cubicBezTo>
                  <a:cubicBezTo>
                    <a:pt x="1167" y="621"/>
                    <a:pt x="1166" y="622"/>
                    <a:pt x="1165" y="622"/>
                  </a:cubicBezTo>
                  <a:cubicBezTo>
                    <a:pt x="1165" y="622"/>
                    <a:pt x="1165" y="622"/>
                    <a:pt x="1165" y="622"/>
                  </a:cubicBezTo>
                  <a:cubicBezTo>
                    <a:pt x="1165" y="622"/>
                    <a:pt x="1165" y="622"/>
                    <a:pt x="1165" y="622"/>
                  </a:cubicBezTo>
                  <a:close/>
                  <a:moveTo>
                    <a:pt x="0" y="618"/>
                  </a:moveTo>
                  <a:cubicBezTo>
                    <a:pt x="0" y="616"/>
                    <a:pt x="0" y="613"/>
                    <a:pt x="0" y="611"/>
                  </a:cubicBezTo>
                  <a:cubicBezTo>
                    <a:pt x="0" y="611"/>
                    <a:pt x="0" y="611"/>
                    <a:pt x="0" y="611"/>
                  </a:cubicBezTo>
                  <a:cubicBezTo>
                    <a:pt x="0" y="608"/>
                    <a:pt x="0" y="605"/>
                    <a:pt x="0" y="602"/>
                  </a:cubicBezTo>
                  <a:cubicBezTo>
                    <a:pt x="0" y="602"/>
                    <a:pt x="0" y="602"/>
                    <a:pt x="0" y="602"/>
                  </a:cubicBezTo>
                  <a:cubicBezTo>
                    <a:pt x="0" y="601"/>
                    <a:pt x="1" y="600"/>
                    <a:pt x="2" y="600"/>
                  </a:cubicBezTo>
                  <a:cubicBezTo>
                    <a:pt x="2" y="600"/>
                    <a:pt x="2" y="600"/>
                    <a:pt x="2" y="600"/>
                  </a:cubicBezTo>
                  <a:cubicBezTo>
                    <a:pt x="3" y="600"/>
                    <a:pt x="4" y="601"/>
                    <a:pt x="4" y="602"/>
                  </a:cubicBezTo>
                  <a:cubicBezTo>
                    <a:pt x="4" y="602"/>
                    <a:pt x="4" y="602"/>
                    <a:pt x="4" y="602"/>
                  </a:cubicBezTo>
                  <a:cubicBezTo>
                    <a:pt x="4" y="605"/>
                    <a:pt x="4" y="608"/>
                    <a:pt x="4" y="611"/>
                  </a:cubicBezTo>
                  <a:cubicBezTo>
                    <a:pt x="4" y="611"/>
                    <a:pt x="4" y="611"/>
                    <a:pt x="4" y="611"/>
                  </a:cubicBezTo>
                  <a:cubicBezTo>
                    <a:pt x="4" y="613"/>
                    <a:pt x="4" y="616"/>
                    <a:pt x="4" y="618"/>
                  </a:cubicBezTo>
                  <a:cubicBezTo>
                    <a:pt x="4" y="618"/>
                    <a:pt x="4" y="618"/>
                    <a:pt x="4" y="618"/>
                  </a:cubicBezTo>
                  <a:cubicBezTo>
                    <a:pt x="4" y="619"/>
                    <a:pt x="3" y="620"/>
                    <a:pt x="2" y="620"/>
                  </a:cubicBezTo>
                  <a:cubicBezTo>
                    <a:pt x="2" y="620"/>
                    <a:pt x="2" y="620"/>
                    <a:pt x="2" y="620"/>
                  </a:cubicBezTo>
                  <a:cubicBezTo>
                    <a:pt x="2" y="620"/>
                    <a:pt x="2" y="620"/>
                    <a:pt x="2" y="620"/>
                  </a:cubicBezTo>
                  <a:cubicBezTo>
                    <a:pt x="2" y="620"/>
                    <a:pt x="2" y="620"/>
                    <a:pt x="2" y="620"/>
                  </a:cubicBezTo>
                  <a:cubicBezTo>
                    <a:pt x="1" y="620"/>
                    <a:pt x="0" y="619"/>
                    <a:pt x="0" y="618"/>
                  </a:cubicBezTo>
                  <a:close/>
                  <a:moveTo>
                    <a:pt x="1166" y="590"/>
                  </a:moveTo>
                  <a:cubicBezTo>
                    <a:pt x="1165" y="590"/>
                    <a:pt x="1164" y="589"/>
                    <a:pt x="1164" y="588"/>
                  </a:cubicBezTo>
                  <a:cubicBezTo>
                    <a:pt x="1164" y="588"/>
                    <a:pt x="1164" y="588"/>
                    <a:pt x="1164" y="588"/>
                  </a:cubicBezTo>
                  <a:cubicBezTo>
                    <a:pt x="1164" y="582"/>
                    <a:pt x="1164" y="577"/>
                    <a:pt x="1164" y="572"/>
                  </a:cubicBezTo>
                  <a:cubicBezTo>
                    <a:pt x="1164" y="572"/>
                    <a:pt x="1164" y="572"/>
                    <a:pt x="1164" y="572"/>
                  </a:cubicBezTo>
                  <a:cubicBezTo>
                    <a:pt x="1164" y="570"/>
                    <a:pt x="1165" y="570"/>
                    <a:pt x="1166" y="570"/>
                  </a:cubicBezTo>
                  <a:cubicBezTo>
                    <a:pt x="1166" y="570"/>
                    <a:pt x="1166" y="570"/>
                    <a:pt x="1166" y="570"/>
                  </a:cubicBezTo>
                  <a:cubicBezTo>
                    <a:pt x="1167" y="570"/>
                    <a:pt x="1168" y="570"/>
                    <a:pt x="1168" y="572"/>
                  </a:cubicBezTo>
                  <a:cubicBezTo>
                    <a:pt x="1168" y="572"/>
                    <a:pt x="1168" y="572"/>
                    <a:pt x="1168" y="572"/>
                  </a:cubicBezTo>
                  <a:cubicBezTo>
                    <a:pt x="1168" y="577"/>
                    <a:pt x="1168" y="582"/>
                    <a:pt x="1168" y="588"/>
                  </a:cubicBezTo>
                  <a:cubicBezTo>
                    <a:pt x="1168" y="588"/>
                    <a:pt x="1168" y="588"/>
                    <a:pt x="1168" y="588"/>
                  </a:cubicBezTo>
                  <a:cubicBezTo>
                    <a:pt x="1168" y="588"/>
                    <a:pt x="1168" y="588"/>
                    <a:pt x="1168" y="588"/>
                  </a:cubicBezTo>
                  <a:cubicBezTo>
                    <a:pt x="1168" y="589"/>
                    <a:pt x="1167" y="590"/>
                    <a:pt x="1166" y="590"/>
                  </a:cubicBezTo>
                  <a:cubicBezTo>
                    <a:pt x="1166" y="590"/>
                    <a:pt x="1166" y="590"/>
                    <a:pt x="1166" y="590"/>
                  </a:cubicBezTo>
                  <a:cubicBezTo>
                    <a:pt x="1166" y="590"/>
                    <a:pt x="1166" y="590"/>
                    <a:pt x="1166" y="590"/>
                  </a:cubicBezTo>
                  <a:close/>
                  <a:moveTo>
                    <a:pt x="3" y="588"/>
                  </a:moveTo>
                  <a:cubicBezTo>
                    <a:pt x="1" y="588"/>
                    <a:pt x="1" y="587"/>
                    <a:pt x="1" y="586"/>
                  </a:cubicBezTo>
                  <a:cubicBezTo>
                    <a:pt x="1" y="586"/>
                    <a:pt x="1" y="586"/>
                    <a:pt x="1" y="586"/>
                  </a:cubicBezTo>
                  <a:cubicBezTo>
                    <a:pt x="1" y="586"/>
                    <a:pt x="1" y="586"/>
                    <a:pt x="1" y="586"/>
                  </a:cubicBezTo>
                  <a:cubicBezTo>
                    <a:pt x="1" y="586"/>
                    <a:pt x="1" y="586"/>
                    <a:pt x="1" y="586"/>
                  </a:cubicBezTo>
                  <a:cubicBezTo>
                    <a:pt x="1" y="580"/>
                    <a:pt x="1" y="575"/>
                    <a:pt x="1" y="570"/>
                  </a:cubicBezTo>
                  <a:cubicBezTo>
                    <a:pt x="1" y="570"/>
                    <a:pt x="1" y="570"/>
                    <a:pt x="1" y="570"/>
                  </a:cubicBezTo>
                  <a:cubicBezTo>
                    <a:pt x="1" y="570"/>
                    <a:pt x="1" y="570"/>
                    <a:pt x="1" y="570"/>
                  </a:cubicBezTo>
                  <a:cubicBezTo>
                    <a:pt x="1" y="569"/>
                    <a:pt x="2" y="568"/>
                    <a:pt x="3" y="568"/>
                  </a:cubicBezTo>
                  <a:cubicBezTo>
                    <a:pt x="3" y="568"/>
                    <a:pt x="3" y="568"/>
                    <a:pt x="3" y="568"/>
                  </a:cubicBezTo>
                  <a:cubicBezTo>
                    <a:pt x="5" y="568"/>
                    <a:pt x="5" y="569"/>
                    <a:pt x="5" y="570"/>
                  </a:cubicBezTo>
                  <a:cubicBezTo>
                    <a:pt x="5" y="570"/>
                    <a:pt x="5" y="570"/>
                    <a:pt x="5" y="570"/>
                  </a:cubicBezTo>
                  <a:cubicBezTo>
                    <a:pt x="5" y="575"/>
                    <a:pt x="5" y="581"/>
                    <a:pt x="5" y="586"/>
                  </a:cubicBezTo>
                  <a:cubicBezTo>
                    <a:pt x="5" y="586"/>
                    <a:pt x="5" y="586"/>
                    <a:pt x="5" y="586"/>
                  </a:cubicBezTo>
                  <a:cubicBezTo>
                    <a:pt x="5" y="586"/>
                    <a:pt x="5" y="586"/>
                    <a:pt x="5" y="586"/>
                  </a:cubicBezTo>
                  <a:cubicBezTo>
                    <a:pt x="5" y="586"/>
                    <a:pt x="5" y="586"/>
                    <a:pt x="5" y="586"/>
                  </a:cubicBezTo>
                  <a:cubicBezTo>
                    <a:pt x="5" y="587"/>
                    <a:pt x="4" y="588"/>
                    <a:pt x="3" y="588"/>
                  </a:cubicBezTo>
                  <a:cubicBezTo>
                    <a:pt x="3" y="588"/>
                    <a:pt x="3" y="588"/>
                    <a:pt x="3" y="588"/>
                  </a:cubicBezTo>
                  <a:cubicBezTo>
                    <a:pt x="3" y="588"/>
                    <a:pt x="3" y="588"/>
                    <a:pt x="3" y="588"/>
                  </a:cubicBezTo>
                  <a:close/>
                  <a:moveTo>
                    <a:pt x="1164" y="556"/>
                  </a:moveTo>
                  <a:cubicBezTo>
                    <a:pt x="1164" y="550"/>
                    <a:pt x="1164" y="545"/>
                    <a:pt x="1164" y="540"/>
                  </a:cubicBezTo>
                  <a:cubicBezTo>
                    <a:pt x="1164" y="540"/>
                    <a:pt x="1164" y="540"/>
                    <a:pt x="1164" y="540"/>
                  </a:cubicBezTo>
                  <a:cubicBezTo>
                    <a:pt x="1163" y="539"/>
                    <a:pt x="1164" y="538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7" y="538"/>
                    <a:pt x="1167" y="538"/>
                    <a:pt x="1168" y="540"/>
                  </a:cubicBezTo>
                  <a:cubicBezTo>
                    <a:pt x="1168" y="540"/>
                    <a:pt x="1168" y="540"/>
                    <a:pt x="1168" y="540"/>
                  </a:cubicBezTo>
                  <a:cubicBezTo>
                    <a:pt x="1168" y="545"/>
                    <a:pt x="1168" y="550"/>
                    <a:pt x="1168" y="556"/>
                  </a:cubicBezTo>
                  <a:cubicBezTo>
                    <a:pt x="1168" y="556"/>
                    <a:pt x="1168" y="556"/>
                    <a:pt x="1168" y="556"/>
                  </a:cubicBezTo>
                  <a:cubicBezTo>
                    <a:pt x="1168" y="557"/>
                    <a:pt x="1167" y="558"/>
                    <a:pt x="1166" y="558"/>
                  </a:cubicBezTo>
                  <a:cubicBezTo>
                    <a:pt x="1166" y="558"/>
                    <a:pt x="1166" y="558"/>
                    <a:pt x="1166" y="558"/>
                  </a:cubicBezTo>
                  <a:cubicBezTo>
                    <a:pt x="1166" y="558"/>
                    <a:pt x="1166" y="558"/>
                    <a:pt x="1166" y="558"/>
                  </a:cubicBezTo>
                  <a:cubicBezTo>
                    <a:pt x="1166" y="558"/>
                    <a:pt x="1166" y="558"/>
                    <a:pt x="1166" y="558"/>
                  </a:cubicBezTo>
                  <a:cubicBezTo>
                    <a:pt x="1165" y="558"/>
                    <a:pt x="1164" y="557"/>
                    <a:pt x="1164" y="556"/>
                  </a:cubicBezTo>
                  <a:close/>
                  <a:moveTo>
                    <a:pt x="4" y="556"/>
                  </a:moveTo>
                  <a:cubicBezTo>
                    <a:pt x="3" y="556"/>
                    <a:pt x="2" y="555"/>
                    <a:pt x="2" y="554"/>
                  </a:cubicBezTo>
                  <a:cubicBezTo>
                    <a:pt x="2" y="554"/>
                    <a:pt x="2" y="554"/>
                    <a:pt x="2" y="554"/>
                  </a:cubicBezTo>
                  <a:cubicBezTo>
                    <a:pt x="3" y="549"/>
                    <a:pt x="3" y="543"/>
                    <a:pt x="4" y="538"/>
                  </a:cubicBezTo>
                  <a:cubicBezTo>
                    <a:pt x="4" y="538"/>
                    <a:pt x="4" y="538"/>
                    <a:pt x="4" y="538"/>
                  </a:cubicBezTo>
                  <a:cubicBezTo>
                    <a:pt x="4" y="537"/>
                    <a:pt x="5" y="536"/>
                    <a:pt x="6" y="536"/>
                  </a:cubicBezTo>
                  <a:cubicBezTo>
                    <a:pt x="6" y="536"/>
                    <a:pt x="6" y="536"/>
                    <a:pt x="6" y="536"/>
                  </a:cubicBezTo>
                  <a:cubicBezTo>
                    <a:pt x="7" y="536"/>
                    <a:pt x="8" y="537"/>
                    <a:pt x="8" y="538"/>
                  </a:cubicBezTo>
                  <a:cubicBezTo>
                    <a:pt x="8" y="538"/>
                    <a:pt x="8" y="538"/>
                    <a:pt x="8" y="538"/>
                  </a:cubicBezTo>
                  <a:cubicBezTo>
                    <a:pt x="7" y="544"/>
                    <a:pt x="7" y="549"/>
                    <a:pt x="6" y="554"/>
                  </a:cubicBezTo>
                  <a:cubicBezTo>
                    <a:pt x="6" y="554"/>
                    <a:pt x="6" y="554"/>
                    <a:pt x="6" y="554"/>
                  </a:cubicBezTo>
                  <a:cubicBezTo>
                    <a:pt x="6" y="555"/>
                    <a:pt x="5" y="556"/>
                    <a:pt x="4" y="556"/>
                  </a:cubicBezTo>
                  <a:cubicBezTo>
                    <a:pt x="4" y="556"/>
                    <a:pt x="4" y="556"/>
                    <a:pt x="4" y="556"/>
                  </a:cubicBezTo>
                  <a:cubicBezTo>
                    <a:pt x="4" y="556"/>
                    <a:pt x="4" y="556"/>
                    <a:pt x="4" y="556"/>
                  </a:cubicBezTo>
                  <a:close/>
                  <a:moveTo>
                    <a:pt x="1163" y="524"/>
                  </a:moveTo>
                  <a:cubicBezTo>
                    <a:pt x="1163" y="518"/>
                    <a:pt x="1162" y="513"/>
                    <a:pt x="1162" y="508"/>
                  </a:cubicBezTo>
                  <a:cubicBezTo>
                    <a:pt x="1162" y="508"/>
                    <a:pt x="1162" y="508"/>
                    <a:pt x="1162" y="508"/>
                  </a:cubicBezTo>
                  <a:cubicBezTo>
                    <a:pt x="1162" y="507"/>
                    <a:pt x="1163" y="506"/>
                    <a:pt x="1164" y="506"/>
                  </a:cubicBezTo>
                  <a:cubicBezTo>
                    <a:pt x="1164" y="506"/>
                    <a:pt x="1164" y="506"/>
                    <a:pt x="1164" y="506"/>
                  </a:cubicBezTo>
                  <a:cubicBezTo>
                    <a:pt x="1165" y="506"/>
                    <a:pt x="1166" y="506"/>
                    <a:pt x="1166" y="508"/>
                  </a:cubicBezTo>
                  <a:cubicBezTo>
                    <a:pt x="1166" y="508"/>
                    <a:pt x="1166" y="508"/>
                    <a:pt x="1166" y="508"/>
                  </a:cubicBezTo>
                  <a:cubicBezTo>
                    <a:pt x="1166" y="513"/>
                    <a:pt x="1167" y="518"/>
                    <a:pt x="1167" y="524"/>
                  </a:cubicBezTo>
                  <a:cubicBezTo>
                    <a:pt x="1167" y="524"/>
                    <a:pt x="1167" y="524"/>
                    <a:pt x="1167" y="524"/>
                  </a:cubicBezTo>
                  <a:cubicBezTo>
                    <a:pt x="1167" y="525"/>
                    <a:pt x="1166" y="526"/>
                    <a:pt x="1165" y="526"/>
                  </a:cubicBezTo>
                  <a:cubicBezTo>
                    <a:pt x="1165" y="526"/>
                    <a:pt x="1165" y="526"/>
                    <a:pt x="1165" y="526"/>
                  </a:cubicBezTo>
                  <a:cubicBezTo>
                    <a:pt x="1165" y="526"/>
                    <a:pt x="1165" y="526"/>
                    <a:pt x="1165" y="526"/>
                  </a:cubicBezTo>
                  <a:cubicBezTo>
                    <a:pt x="1165" y="526"/>
                    <a:pt x="1165" y="526"/>
                    <a:pt x="1165" y="526"/>
                  </a:cubicBezTo>
                  <a:cubicBezTo>
                    <a:pt x="1164" y="526"/>
                    <a:pt x="1163" y="525"/>
                    <a:pt x="1163" y="524"/>
                  </a:cubicBezTo>
                  <a:close/>
                  <a:moveTo>
                    <a:pt x="7" y="524"/>
                  </a:moveTo>
                  <a:cubicBezTo>
                    <a:pt x="6" y="524"/>
                    <a:pt x="5" y="523"/>
                    <a:pt x="5" y="522"/>
                  </a:cubicBezTo>
                  <a:cubicBezTo>
                    <a:pt x="5" y="522"/>
                    <a:pt x="5" y="522"/>
                    <a:pt x="5" y="522"/>
                  </a:cubicBezTo>
                  <a:cubicBezTo>
                    <a:pt x="6" y="517"/>
                    <a:pt x="7" y="511"/>
                    <a:pt x="8" y="506"/>
                  </a:cubicBezTo>
                  <a:cubicBezTo>
                    <a:pt x="8" y="506"/>
                    <a:pt x="8" y="506"/>
                    <a:pt x="8" y="506"/>
                  </a:cubicBezTo>
                  <a:cubicBezTo>
                    <a:pt x="8" y="506"/>
                    <a:pt x="8" y="506"/>
                    <a:pt x="8" y="506"/>
                  </a:cubicBezTo>
                  <a:cubicBezTo>
                    <a:pt x="8" y="505"/>
                    <a:pt x="9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1" y="505"/>
                    <a:pt x="12" y="506"/>
                    <a:pt x="11" y="507"/>
                  </a:cubicBezTo>
                  <a:cubicBezTo>
                    <a:pt x="11" y="507"/>
                    <a:pt x="11" y="507"/>
                    <a:pt x="11" y="507"/>
                  </a:cubicBezTo>
                  <a:cubicBezTo>
                    <a:pt x="11" y="512"/>
                    <a:pt x="10" y="517"/>
                    <a:pt x="9" y="522"/>
                  </a:cubicBezTo>
                  <a:cubicBezTo>
                    <a:pt x="9" y="522"/>
                    <a:pt x="9" y="522"/>
                    <a:pt x="9" y="522"/>
                  </a:cubicBezTo>
                  <a:cubicBezTo>
                    <a:pt x="9" y="523"/>
                    <a:pt x="8" y="524"/>
                    <a:pt x="7" y="524"/>
                  </a:cubicBezTo>
                  <a:cubicBezTo>
                    <a:pt x="7" y="524"/>
                    <a:pt x="7" y="524"/>
                    <a:pt x="7" y="524"/>
                  </a:cubicBezTo>
                  <a:cubicBezTo>
                    <a:pt x="7" y="524"/>
                    <a:pt x="7" y="524"/>
                    <a:pt x="7" y="524"/>
                  </a:cubicBezTo>
                  <a:close/>
                  <a:moveTo>
                    <a:pt x="1161" y="492"/>
                  </a:moveTo>
                  <a:cubicBezTo>
                    <a:pt x="1160" y="487"/>
                    <a:pt x="1160" y="481"/>
                    <a:pt x="1159" y="476"/>
                  </a:cubicBezTo>
                  <a:cubicBezTo>
                    <a:pt x="1159" y="476"/>
                    <a:pt x="1159" y="476"/>
                    <a:pt x="1159" y="476"/>
                  </a:cubicBezTo>
                  <a:cubicBezTo>
                    <a:pt x="1159" y="475"/>
                    <a:pt x="1160" y="474"/>
                    <a:pt x="1161" y="474"/>
                  </a:cubicBezTo>
                  <a:cubicBezTo>
                    <a:pt x="1161" y="474"/>
                    <a:pt x="1161" y="474"/>
                    <a:pt x="1161" y="474"/>
                  </a:cubicBezTo>
                  <a:cubicBezTo>
                    <a:pt x="1162" y="474"/>
                    <a:pt x="1163" y="474"/>
                    <a:pt x="1163" y="476"/>
                  </a:cubicBezTo>
                  <a:cubicBezTo>
                    <a:pt x="1163" y="476"/>
                    <a:pt x="1163" y="476"/>
                    <a:pt x="1163" y="476"/>
                  </a:cubicBezTo>
                  <a:cubicBezTo>
                    <a:pt x="1164" y="481"/>
                    <a:pt x="1164" y="486"/>
                    <a:pt x="1165" y="492"/>
                  </a:cubicBezTo>
                  <a:cubicBezTo>
                    <a:pt x="1165" y="492"/>
                    <a:pt x="1165" y="492"/>
                    <a:pt x="1165" y="492"/>
                  </a:cubicBezTo>
                  <a:cubicBezTo>
                    <a:pt x="1165" y="492"/>
                    <a:pt x="1165" y="492"/>
                    <a:pt x="1165" y="492"/>
                  </a:cubicBezTo>
                  <a:cubicBezTo>
                    <a:pt x="1165" y="493"/>
                    <a:pt x="1164" y="494"/>
                    <a:pt x="1163" y="494"/>
                  </a:cubicBezTo>
                  <a:cubicBezTo>
                    <a:pt x="1163" y="494"/>
                    <a:pt x="1163" y="494"/>
                    <a:pt x="1163" y="494"/>
                  </a:cubicBezTo>
                  <a:cubicBezTo>
                    <a:pt x="1163" y="494"/>
                    <a:pt x="1163" y="494"/>
                    <a:pt x="1163" y="494"/>
                  </a:cubicBezTo>
                  <a:cubicBezTo>
                    <a:pt x="1163" y="494"/>
                    <a:pt x="1163" y="494"/>
                    <a:pt x="1163" y="494"/>
                  </a:cubicBezTo>
                  <a:cubicBezTo>
                    <a:pt x="1161" y="494"/>
                    <a:pt x="1161" y="493"/>
                    <a:pt x="1161" y="492"/>
                  </a:cubicBezTo>
                  <a:close/>
                  <a:moveTo>
                    <a:pt x="12" y="493"/>
                  </a:moveTo>
                  <a:cubicBezTo>
                    <a:pt x="10" y="492"/>
                    <a:pt x="10" y="491"/>
                    <a:pt x="10" y="490"/>
                  </a:cubicBezTo>
                  <a:cubicBezTo>
                    <a:pt x="10" y="490"/>
                    <a:pt x="10" y="490"/>
                    <a:pt x="10" y="490"/>
                  </a:cubicBezTo>
                  <a:cubicBezTo>
                    <a:pt x="11" y="485"/>
                    <a:pt x="12" y="480"/>
                    <a:pt x="13" y="474"/>
                  </a:cubicBezTo>
                  <a:cubicBezTo>
                    <a:pt x="13" y="474"/>
                    <a:pt x="13" y="474"/>
                    <a:pt x="13" y="474"/>
                  </a:cubicBezTo>
                  <a:cubicBezTo>
                    <a:pt x="13" y="473"/>
                    <a:pt x="14" y="473"/>
                    <a:pt x="15" y="473"/>
                  </a:cubicBezTo>
                  <a:cubicBezTo>
                    <a:pt x="15" y="473"/>
                    <a:pt x="15" y="473"/>
                    <a:pt x="15" y="473"/>
                  </a:cubicBezTo>
                  <a:cubicBezTo>
                    <a:pt x="16" y="473"/>
                    <a:pt x="17" y="474"/>
                    <a:pt x="17" y="475"/>
                  </a:cubicBezTo>
                  <a:cubicBezTo>
                    <a:pt x="17" y="475"/>
                    <a:pt x="17" y="475"/>
                    <a:pt x="17" y="475"/>
                  </a:cubicBezTo>
                  <a:cubicBezTo>
                    <a:pt x="16" y="480"/>
                    <a:pt x="15" y="486"/>
                    <a:pt x="14" y="491"/>
                  </a:cubicBezTo>
                  <a:cubicBezTo>
                    <a:pt x="14" y="491"/>
                    <a:pt x="14" y="491"/>
                    <a:pt x="14" y="491"/>
                  </a:cubicBezTo>
                  <a:cubicBezTo>
                    <a:pt x="14" y="492"/>
                    <a:pt x="13" y="493"/>
                    <a:pt x="12" y="493"/>
                  </a:cubicBezTo>
                  <a:cubicBezTo>
                    <a:pt x="12" y="493"/>
                    <a:pt x="12" y="493"/>
                    <a:pt x="12" y="493"/>
                  </a:cubicBezTo>
                  <a:cubicBezTo>
                    <a:pt x="12" y="493"/>
                    <a:pt x="12" y="493"/>
                    <a:pt x="12" y="493"/>
                  </a:cubicBezTo>
                  <a:close/>
                  <a:moveTo>
                    <a:pt x="1157" y="460"/>
                  </a:moveTo>
                  <a:cubicBezTo>
                    <a:pt x="1156" y="455"/>
                    <a:pt x="1156" y="450"/>
                    <a:pt x="1155" y="444"/>
                  </a:cubicBezTo>
                  <a:cubicBezTo>
                    <a:pt x="1155" y="444"/>
                    <a:pt x="1155" y="444"/>
                    <a:pt x="1155" y="444"/>
                  </a:cubicBezTo>
                  <a:cubicBezTo>
                    <a:pt x="1155" y="443"/>
                    <a:pt x="1156" y="442"/>
                    <a:pt x="1157" y="442"/>
                  </a:cubicBezTo>
                  <a:cubicBezTo>
                    <a:pt x="1157" y="442"/>
                    <a:pt x="1157" y="442"/>
                    <a:pt x="1157" y="442"/>
                  </a:cubicBezTo>
                  <a:cubicBezTo>
                    <a:pt x="1158" y="442"/>
                    <a:pt x="1159" y="443"/>
                    <a:pt x="1159" y="444"/>
                  </a:cubicBezTo>
                  <a:cubicBezTo>
                    <a:pt x="1159" y="444"/>
                    <a:pt x="1159" y="444"/>
                    <a:pt x="1159" y="444"/>
                  </a:cubicBezTo>
                  <a:cubicBezTo>
                    <a:pt x="1160" y="449"/>
                    <a:pt x="1160" y="454"/>
                    <a:pt x="1161" y="460"/>
                  </a:cubicBezTo>
                  <a:cubicBezTo>
                    <a:pt x="1161" y="460"/>
                    <a:pt x="1161" y="460"/>
                    <a:pt x="1161" y="460"/>
                  </a:cubicBezTo>
                  <a:cubicBezTo>
                    <a:pt x="1161" y="461"/>
                    <a:pt x="1160" y="462"/>
                    <a:pt x="1159" y="462"/>
                  </a:cubicBezTo>
                  <a:cubicBezTo>
                    <a:pt x="1159" y="462"/>
                    <a:pt x="1159" y="462"/>
                    <a:pt x="1159" y="462"/>
                  </a:cubicBezTo>
                  <a:cubicBezTo>
                    <a:pt x="1159" y="462"/>
                    <a:pt x="1159" y="462"/>
                    <a:pt x="1159" y="462"/>
                  </a:cubicBezTo>
                  <a:cubicBezTo>
                    <a:pt x="1159" y="462"/>
                    <a:pt x="1159" y="462"/>
                    <a:pt x="1159" y="462"/>
                  </a:cubicBezTo>
                  <a:cubicBezTo>
                    <a:pt x="1158" y="462"/>
                    <a:pt x="1157" y="461"/>
                    <a:pt x="1157" y="460"/>
                  </a:cubicBezTo>
                  <a:close/>
                  <a:moveTo>
                    <a:pt x="17" y="461"/>
                  </a:moveTo>
                  <a:cubicBezTo>
                    <a:pt x="16" y="461"/>
                    <a:pt x="15" y="460"/>
                    <a:pt x="16" y="459"/>
                  </a:cubicBezTo>
                  <a:cubicBezTo>
                    <a:pt x="16" y="459"/>
                    <a:pt x="16" y="459"/>
                    <a:pt x="16" y="459"/>
                  </a:cubicBezTo>
                  <a:cubicBezTo>
                    <a:pt x="17" y="453"/>
                    <a:pt x="18" y="448"/>
                    <a:pt x="19" y="443"/>
                  </a:cubicBezTo>
                  <a:cubicBezTo>
                    <a:pt x="19" y="443"/>
                    <a:pt x="19" y="443"/>
                    <a:pt x="19" y="443"/>
                  </a:cubicBezTo>
                  <a:cubicBezTo>
                    <a:pt x="19" y="442"/>
                    <a:pt x="21" y="441"/>
                    <a:pt x="22" y="442"/>
                  </a:cubicBezTo>
                  <a:cubicBezTo>
                    <a:pt x="22" y="442"/>
                    <a:pt x="22" y="442"/>
                    <a:pt x="22" y="442"/>
                  </a:cubicBezTo>
                  <a:cubicBezTo>
                    <a:pt x="23" y="442"/>
                    <a:pt x="23" y="443"/>
                    <a:pt x="23" y="444"/>
                  </a:cubicBezTo>
                  <a:cubicBezTo>
                    <a:pt x="23" y="444"/>
                    <a:pt x="23" y="444"/>
                    <a:pt x="23" y="444"/>
                  </a:cubicBezTo>
                  <a:cubicBezTo>
                    <a:pt x="22" y="449"/>
                    <a:pt x="21" y="454"/>
                    <a:pt x="20" y="460"/>
                  </a:cubicBezTo>
                  <a:cubicBezTo>
                    <a:pt x="20" y="460"/>
                    <a:pt x="20" y="460"/>
                    <a:pt x="20" y="460"/>
                  </a:cubicBezTo>
                  <a:cubicBezTo>
                    <a:pt x="19" y="460"/>
                    <a:pt x="19" y="461"/>
                    <a:pt x="18" y="461"/>
                  </a:cubicBezTo>
                  <a:cubicBezTo>
                    <a:pt x="18" y="461"/>
                    <a:pt x="18" y="461"/>
                    <a:pt x="18" y="461"/>
                  </a:cubicBezTo>
                  <a:cubicBezTo>
                    <a:pt x="18" y="461"/>
                    <a:pt x="17" y="461"/>
                    <a:pt x="17" y="461"/>
                  </a:cubicBezTo>
                  <a:close/>
                  <a:moveTo>
                    <a:pt x="1153" y="429"/>
                  </a:moveTo>
                  <a:cubicBezTo>
                    <a:pt x="1152" y="423"/>
                    <a:pt x="1151" y="418"/>
                    <a:pt x="1150" y="413"/>
                  </a:cubicBezTo>
                  <a:cubicBezTo>
                    <a:pt x="1150" y="413"/>
                    <a:pt x="1150" y="413"/>
                    <a:pt x="1150" y="413"/>
                  </a:cubicBezTo>
                  <a:cubicBezTo>
                    <a:pt x="1150" y="412"/>
                    <a:pt x="1150" y="411"/>
                    <a:pt x="1151" y="410"/>
                  </a:cubicBezTo>
                  <a:cubicBezTo>
                    <a:pt x="1151" y="410"/>
                    <a:pt x="1151" y="410"/>
                    <a:pt x="1151" y="410"/>
                  </a:cubicBezTo>
                  <a:cubicBezTo>
                    <a:pt x="1153" y="410"/>
                    <a:pt x="1154" y="411"/>
                    <a:pt x="1154" y="412"/>
                  </a:cubicBezTo>
                  <a:cubicBezTo>
                    <a:pt x="1154" y="412"/>
                    <a:pt x="1154" y="412"/>
                    <a:pt x="1154" y="412"/>
                  </a:cubicBezTo>
                  <a:cubicBezTo>
                    <a:pt x="1155" y="417"/>
                    <a:pt x="1156" y="423"/>
                    <a:pt x="1156" y="428"/>
                  </a:cubicBezTo>
                  <a:cubicBezTo>
                    <a:pt x="1156" y="428"/>
                    <a:pt x="1156" y="428"/>
                    <a:pt x="1156" y="428"/>
                  </a:cubicBezTo>
                  <a:cubicBezTo>
                    <a:pt x="1157" y="428"/>
                    <a:pt x="1157" y="428"/>
                    <a:pt x="1157" y="428"/>
                  </a:cubicBezTo>
                  <a:cubicBezTo>
                    <a:pt x="1157" y="429"/>
                    <a:pt x="1156" y="430"/>
                    <a:pt x="1155" y="430"/>
                  </a:cubicBezTo>
                  <a:cubicBezTo>
                    <a:pt x="1155" y="430"/>
                    <a:pt x="1155" y="430"/>
                    <a:pt x="1155" y="430"/>
                  </a:cubicBezTo>
                  <a:cubicBezTo>
                    <a:pt x="1155" y="430"/>
                    <a:pt x="1155" y="430"/>
                    <a:pt x="1155" y="430"/>
                  </a:cubicBezTo>
                  <a:cubicBezTo>
                    <a:pt x="1155" y="430"/>
                    <a:pt x="1155" y="430"/>
                    <a:pt x="1155" y="430"/>
                  </a:cubicBezTo>
                  <a:cubicBezTo>
                    <a:pt x="1154" y="430"/>
                    <a:pt x="1153" y="430"/>
                    <a:pt x="1153" y="429"/>
                  </a:cubicBezTo>
                  <a:close/>
                  <a:moveTo>
                    <a:pt x="24" y="430"/>
                  </a:moveTo>
                  <a:cubicBezTo>
                    <a:pt x="23" y="430"/>
                    <a:pt x="23" y="429"/>
                    <a:pt x="23" y="427"/>
                  </a:cubicBezTo>
                  <a:cubicBezTo>
                    <a:pt x="23" y="427"/>
                    <a:pt x="23" y="427"/>
                    <a:pt x="23" y="427"/>
                  </a:cubicBezTo>
                  <a:cubicBezTo>
                    <a:pt x="24" y="422"/>
                    <a:pt x="26" y="417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1"/>
                    <a:pt x="29" y="410"/>
                    <a:pt x="30" y="411"/>
                  </a:cubicBezTo>
                  <a:cubicBezTo>
                    <a:pt x="30" y="411"/>
                    <a:pt x="30" y="411"/>
                    <a:pt x="30" y="411"/>
                  </a:cubicBezTo>
                  <a:cubicBezTo>
                    <a:pt x="31" y="411"/>
                    <a:pt x="31" y="412"/>
                    <a:pt x="31" y="413"/>
                  </a:cubicBezTo>
                  <a:cubicBezTo>
                    <a:pt x="31" y="413"/>
                    <a:pt x="31" y="413"/>
                    <a:pt x="31" y="413"/>
                  </a:cubicBezTo>
                  <a:cubicBezTo>
                    <a:pt x="30" y="418"/>
                    <a:pt x="28" y="423"/>
                    <a:pt x="27" y="428"/>
                  </a:cubicBezTo>
                  <a:cubicBezTo>
                    <a:pt x="27" y="428"/>
                    <a:pt x="27" y="428"/>
                    <a:pt x="27" y="428"/>
                  </a:cubicBezTo>
                  <a:cubicBezTo>
                    <a:pt x="27" y="429"/>
                    <a:pt x="26" y="430"/>
                    <a:pt x="25" y="430"/>
                  </a:cubicBezTo>
                  <a:cubicBezTo>
                    <a:pt x="25" y="430"/>
                    <a:pt x="25" y="430"/>
                    <a:pt x="25" y="430"/>
                  </a:cubicBezTo>
                  <a:cubicBezTo>
                    <a:pt x="25" y="430"/>
                    <a:pt x="25" y="430"/>
                    <a:pt x="24" y="430"/>
                  </a:cubicBezTo>
                  <a:close/>
                  <a:moveTo>
                    <a:pt x="33" y="399"/>
                  </a:moveTo>
                  <a:cubicBezTo>
                    <a:pt x="32" y="399"/>
                    <a:pt x="31" y="398"/>
                    <a:pt x="32" y="397"/>
                  </a:cubicBezTo>
                  <a:cubicBezTo>
                    <a:pt x="32" y="397"/>
                    <a:pt x="32" y="397"/>
                    <a:pt x="32" y="397"/>
                  </a:cubicBezTo>
                  <a:cubicBezTo>
                    <a:pt x="33" y="391"/>
                    <a:pt x="35" y="386"/>
                    <a:pt x="37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0"/>
                    <a:pt x="38" y="380"/>
                    <a:pt x="39" y="380"/>
                  </a:cubicBezTo>
                  <a:cubicBezTo>
                    <a:pt x="39" y="380"/>
                    <a:pt x="39" y="380"/>
                    <a:pt x="39" y="380"/>
                  </a:cubicBezTo>
                  <a:cubicBezTo>
                    <a:pt x="40" y="380"/>
                    <a:pt x="41" y="382"/>
                    <a:pt x="41" y="383"/>
                  </a:cubicBezTo>
                  <a:cubicBezTo>
                    <a:pt x="41" y="383"/>
                    <a:pt x="41" y="383"/>
                    <a:pt x="41" y="383"/>
                  </a:cubicBezTo>
                  <a:cubicBezTo>
                    <a:pt x="39" y="388"/>
                    <a:pt x="37" y="393"/>
                    <a:pt x="36" y="398"/>
                  </a:cubicBezTo>
                  <a:cubicBezTo>
                    <a:pt x="36" y="398"/>
                    <a:pt x="36" y="398"/>
                    <a:pt x="36" y="398"/>
                  </a:cubicBezTo>
                  <a:cubicBezTo>
                    <a:pt x="35" y="399"/>
                    <a:pt x="35" y="399"/>
                    <a:pt x="34" y="399"/>
                  </a:cubicBezTo>
                  <a:cubicBezTo>
                    <a:pt x="34" y="399"/>
                    <a:pt x="34" y="399"/>
                    <a:pt x="34" y="399"/>
                  </a:cubicBezTo>
                  <a:cubicBezTo>
                    <a:pt x="34" y="399"/>
                    <a:pt x="33" y="399"/>
                    <a:pt x="33" y="399"/>
                  </a:cubicBezTo>
                  <a:close/>
                  <a:moveTo>
                    <a:pt x="1147" y="397"/>
                  </a:moveTo>
                  <a:cubicBezTo>
                    <a:pt x="1146" y="392"/>
                    <a:pt x="1145" y="387"/>
                    <a:pt x="1144" y="381"/>
                  </a:cubicBezTo>
                  <a:cubicBezTo>
                    <a:pt x="1144" y="381"/>
                    <a:pt x="1144" y="381"/>
                    <a:pt x="1144" y="381"/>
                  </a:cubicBezTo>
                  <a:cubicBezTo>
                    <a:pt x="1143" y="380"/>
                    <a:pt x="1144" y="379"/>
                    <a:pt x="1145" y="379"/>
                  </a:cubicBezTo>
                  <a:cubicBezTo>
                    <a:pt x="1145" y="379"/>
                    <a:pt x="1145" y="379"/>
                    <a:pt x="1145" y="379"/>
                  </a:cubicBezTo>
                  <a:cubicBezTo>
                    <a:pt x="1146" y="379"/>
                    <a:pt x="1147" y="380"/>
                    <a:pt x="1148" y="381"/>
                  </a:cubicBezTo>
                  <a:cubicBezTo>
                    <a:pt x="1148" y="381"/>
                    <a:pt x="1148" y="381"/>
                    <a:pt x="1148" y="381"/>
                  </a:cubicBezTo>
                  <a:cubicBezTo>
                    <a:pt x="1149" y="386"/>
                    <a:pt x="1150" y="391"/>
                    <a:pt x="1151" y="396"/>
                  </a:cubicBezTo>
                  <a:cubicBezTo>
                    <a:pt x="1151" y="396"/>
                    <a:pt x="1151" y="396"/>
                    <a:pt x="1151" y="396"/>
                  </a:cubicBezTo>
                  <a:cubicBezTo>
                    <a:pt x="1151" y="397"/>
                    <a:pt x="1150" y="398"/>
                    <a:pt x="1149" y="399"/>
                  </a:cubicBezTo>
                  <a:cubicBezTo>
                    <a:pt x="1149" y="399"/>
                    <a:pt x="1149" y="399"/>
                    <a:pt x="1149" y="399"/>
                  </a:cubicBezTo>
                  <a:cubicBezTo>
                    <a:pt x="1149" y="399"/>
                    <a:pt x="1149" y="399"/>
                    <a:pt x="1149" y="399"/>
                  </a:cubicBezTo>
                  <a:cubicBezTo>
                    <a:pt x="1149" y="399"/>
                    <a:pt x="1149" y="399"/>
                    <a:pt x="1149" y="399"/>
                  </a:cubicBezTo>
                  <a:cubicBezTo>
                    <a:pt x="1148" y="399"/>
                    <a:pt x="1147" y="398"/>
                    <a:pt x="1147" y="397"/>
                  </a:cubicBezTo>
                  <a:close/>
                  <a:moveTo>
                    <a:pt x="43" y="369"/>
                  </a:moveTo>
                  <a:cubicBezTo>
                    <a:pt x="42" y="368"/>
                    <a:pt x="42" y="367"/>
                    <a:pt x="42" y="366"/>
                  </a:cubicBezTo>
                  <a:cubicBezTo>
                    <a:pt x="42" y="366"/>
                    <a:pt x="42" y="366"/>
                    <a:pt x="42" y="366"/>
                  </a:cubicBezTo>
                  <a:cubicBezTo>
                    <a:pt x="44" y="361"/>
                    <a:pt x="46" y="356"/>
                    <a:pt x="48" y="351"/>
                  </a:cubicBezTo>
                  <a:cubicBezTo>
                    <a:pt x="48" y="351"/>
                    <a:pt x="48" y="351"/>
                    <a:pt x="48" y="351"/>
                  </a:cubicBezTo>
                  <a:cubicBezTo>
                    <a:pt x="48" y="350"/>
                    <a:pt x="49" y="350"/>
                    <a:pt x="51" y="350"/>
                  </a:cubicBezTo>
                  <a:cubicBezTo>
                    <a:pt x="51" y="350"/>
                    <a:pt x="51" y="350"/>
                    <a:pt x="51" y="350"/>
                  </a:cubicBezTo>
                  <a:cubicBezTo>
                    <a:pt x="52" y="351"/>
                    <a:pt x="52" y="352"/>
                    <a:pt x="52" y="353"/>
                  </a:cubicBezTo>
                  <a:cubicBezTo>
                    <a:pt x="52" y="353"/>
                    <a:pt x="52" y="353"/>
                    <a:pt x="52" y="353"/>
                  </a:cubicBezTo>
                  <a:cubicBezTo>
                    <a:pt x="50" y="358"/>
                    <a:pt x="48" y="363"/>
                    <a:pt x="46" y="368"/>
                  </a:cubicBezTo>
                  <a:cubicBezTo>
                    <a:pt x="46" y="368"/>
                    <a:pt x="46" y="368"/>
                    <a:pt x="46" y="368"/>
                  </a:cubicBezTo>
                  <a:cubicBezTo>
                    <a:pt x="46" y="368"/>
                    <a:pt x="45" y="369"/>
                    <a:pt x="44" y="369"/>
                  </a:cubicBezTo>
                  <a:cubicBezTo>
                    <a:pt x="44" y="369"/>
                    <a:pt x="44" y="369"/>
                    <a:pt x="44" y="369"/>
                  </a:cubicBezTo>
                  <a:cubicBezTo>
                    <a:pt x="44" y="369"/>
                    <a:pt x="44" y="369"/>
                    <a:pt x="43" y="369"/>
                  </a:cubicBezTo>
                  <a:close/>
                  <a:moveTo>
                    <a:pt x="1140" y="366"/>
                  </a:moveTo>
                  <a:cubicBezTo>
                    <a:pt x="1139" y="361"/>
                    <a:pt x="1138" y="356"/>
                    <a:pt x="1136" y="350"/>
                  </a:cubicBezTo>
                  <a:cubicBezTo>
                    <a:pt x="1136" y="350"/>
                    <a:pt x="1136" y="350"/>
                    <a:pt x="1136" y="350"/>
                  </a:cubicBezTo>
                  <a:cubicBezTo>
                    <a:pt x="1136" y="349"/>
                    <a:pt x="1137" y="348"/>
                    <a:pt x="1138" y="348"/>
                  </a:cubicBezTo>
                  <a:cubicBezTo>
                    <a:pt x="1138" y="348"/>
                    <a:pt x="1138" y="348"/>
                    <a:pt x="1138" y="348"/>
                  </a:cubicBezTo>
                  <a:cubicBezTo>
                    <a:pt x="1139" y="348"/>
                    <a:pt x="1140" y="348"/>
                    <a:pt x="1140" y="349"/>
                  </a:cubicBezTo>
                  <a:cubicBezTo>
                    <a:pt x="1140" y="349"/>
                    <a:pt x="1140" y="349"/>
                    <a:pt x="1140" y="349"/>
                  </a:cubicBezTo>
                  <a:cubicBezTo>
                    <a:pt x="1141" y="355"/>
                    <a:pt x="1143" y="360"/>
                    <a:pt x="1144" y="365"/>
                  </a:cubicBezTo>
                  <a:cubicBezTo>
                    <a:pt x="1144" y="365"/>
                    <a:pt x="1144" y="365"/>
                    <a:pt x="1144" y="365"/>
                  </a:cubicBezTo>
                  <a:cubicBezTo>
                    <a:pt x="1144" y="366"/>
                    <a:pt x="1144" y="367"/>
                    <a:pt x="1142" y="367"/>
                  </a:cubicBezTo>
                  <a:cubicBezTo>
                    <a:pt x="1142" y="367"/>
                    <a:pt x="1142" y="367"/>
                    <a:pt x="1142" y="367"/>
                  </a:cubicBezTo>
                  <a:cubicBezTo>
                    <a:pt x="1142" y="367"/>
                    <a:pt x="1142" y="367"/>
                    <a:pt x="1142" y="367"/>
                  </a:cubicBezTo>
                  <a:cubicBezTo>
                    <a:pt x="1142" y="367"/>
                    <a:pt x="1142" y="367"/>
                    <a:pt x="1142" y="367"/>
                  </a:cubicBezTo>
                  <a:cubicBezTo>
                    <a:pt x="1141" y="367"/>
                    <a:pt x="1140" y="367"/>
                    <a:pt x="1140" y="366"/>
                  </a:cubicBezTo>
                  <a:close/>
                  <a:moveTo>
                    <a:pt x="55" y="339"/>
                  </a:moveTo>
                  <a:cubicBezTo>
                    <a:pt x="54" y="339"/>
                    <a:pt x="54" y="337"/>
                    <a:pt x="54" y="336"/>
                  </a:cubicBezTo>
                  <a:cubicBezTo>
                    <a:pt x="54" y="336"/>
                    <a:pt x="54" y="336"/>
                    <a:pt x="54" y="336"/>
                  </a:cubicBezTo>
                  <a:cubicBezTo>
                    <a:pt x="56" y="331"/>
                    <a:pt x="58" y="327"/>
                    <a:pt x="61" y="322"/>
                  </a:cubicBezTo>
                  <a:cubicBezTo>
                    <a:pt x="61" y="322"/>
                    <a:pt x="61" y="322"/>
                    <a:pt x="61" y="322"/>
                  </a:cubicBezTo>
                  <a:cubicBezTo>
                    <a:pt x="61" y="321"/>
                    <a:pt x="62" y="320"/>
                    <a:pt x="63" y="321"/>
                  </a:cubicBezTo>
                  <a:cubicBezTo>
                    <a:pt x="63" y="321"/>
                    <a:pt x="63" y="321"/>
                    <a:pt x="63" y="321"/>
                  </a:cubicBezTo>
                  <a:cubicBezTo>
                    <a:pt x="64" y="321"/>
                    <a:pt x="65" y="322"/>
                    <a:pt x="64" y="323"/>
                  </a:cubicBezTo>
                  <a:cubicBezTo>
                    <a:pt x="64" y="323"/>
                    <a:pt x="64" y="323"/>
                    <a:pt x="64" y="323"/>
                  </a:cubicBezTo>
                  <a:cubicBezTo>
                    <a:pt x="62" y="328"/>
                    <a:pt x="60" y="333"/>
                    <a:pt x="58" y="338"/>
                  </a:cubicBezTo>
                  <a:cubicBezTo>
                    <a:pt x="58" y="338"/>
                    <a:pt x="58" y="338"/>
                    <a:pt x="58" y="338"/>
                  </a:cubicBezTo>
                  <a:cubicBezTo>
                    <a:pt x="57" y="339"/>
                    <a:pt x="57" y="339"/>
                    <a:pt x="56" y="339"/>
                  </a:cubicBezTo>
                  <a:cubicBezTo>
                    <a:pt x="56" y="339"/>
                    <a:pt x="56" y="339"/>
                    <a:pt x="56" y="339"/>
                  </a:cubicBezTo>
                  <a:cubicBezTo>
                    <a:pt x="56" y="339"/>
                    <a:pt x="55" y="339"/>
                    <a:pt x="55" y="339"/>
                  </a:cubicBezTo>
                  <a:close/>
                  <a:moveTo>
                    <a:pt x="1132" y="335"/>
                  </a:moveTo>
                  <a:cubicBezTo>
                    <a:pt x="1131" y="330"/>
                    <a:pt x="1129" y="325"/>
                    <a:pt x="1128" y="320"/>
                  </a:cubicBezTo>
                  <a:cubicBezTo>
                    <a:pt x="1128" y="320"/>
                    <a:pt x="1128" y="320"/>
                    <a:pt x="1128" y="320"/>
                  </a:cubicBezTo>
                  <a:cubicBezTo>
                    <a:pt x="1127" y="319"/>
                    <a:pt x="1128" y="317"/>
                    <a:pt x="1129" y="317"/>
                  </a:cubicBezTo>
                  <a:cubicBezTo>
                    <a:pt x="1129" y="317"/>
                    <a:pt x="1129" y="317"/>
                    <a:pt x="1129" y="317"/>
                  </a:cubicBezTo>
                  <a:cubicBezTo>
                    <a:pt x="1130" y="317"/>
                    <a:pt x="1131" y="317"/>
                    <a:pt x="1131" y="319"/>
                  </a:cubicBezTo>
                  <a:cubicBezTo>
                    <a:pt x="1131" y="319"/>
                    <a:pt x="1131" y="319"/>
                    <a:pt x="1131" y="319"/>
                  </a:cubicBezTo>
                  <a:cubicBezTo>
                    <a:pt x="1133" y="324"/>
                    <a:pt x="1135" y="329"/>
                    <a:pt x="1136" y="334"/>
                  </a:cubicBezTo>
                  <a:cubicBezTo>
                    <a:pt x="1136" y="334"/>
                    <a:pt x="1136" y="334"/>
                    <a:pt x="1136" y="334"/>
                  </a:cubicBezTo>
                  <a:cubicBezTo>
                    <a:pt x="1136" y="335"/>
                    <a:pt x="1136" y="336"/>
                    <a:pt x="1135" y="336"/>
                  </a:cubicBezTo>
                  <a:cubicBezTo>
                    <a:pt x="1135" y="336"/>
                    <a:pt x="1135" y="336"/>
                    <a:pt x="1135" y="336"/>
                  </a:cubicBezTo>
                  <a:cubicBezTo>
                    <a:pt x="1134" y="336"/>
                    <a:pt x="1134" y="336"/>
                    <a:pt x="1134" y="336"/>
                  </a:cubicBezTo>
                  <a:cubicBezTo>
                    <a:pt x="1134" y="336"/>
                    <a:pt x="1134" y="336"/>
                    <a:pt x="1134" y="336"/>
                  </a:cubicBezTo>
                  <a:cubicBezTo>
                    <a:pt x="1133" y="336"/>
                    <a:pt x="1132" y="336"/>
                    <a:pt x="1132" y="335"/>
                  </a:cubicBezTo>
                  <a:close/>
                  <a:moveTo>
                    <a:pt x="68" y="310"/>
                  </a:moveTo>
                  <a:cubicBezTo>
                    <a:pt x="67" y="309"/>
                    <a:pt x="67" y="308"/>
                    <a:pt x="68" y="307"/>
                  </a:cubicBezTo>
                  <a:cubicBezTo>
                    <a:pt x="68" y="307"/>
                    <a:pt x="68" y="307"/>
                    <a:pt x="68" y="307"/>
                  </a:cubicBezTo>
                  <a:cubicBezTo>
                    <a:pt x="70" y="302"/>
                    <a:pt x="72" y="298"/>
                    <a:pt x="75" y="293"/>
                  </a:cubicBezTo>
                  <a:cubicBezTo>
                    <a:pt x="75" y="293"/>
                    <a:pt x="75" y="293"/>
                    <a:pt x="75" y="293"/>
                  </a:cubicBezTo>
                  <a:cubicBezTo>
                    <a:pt x="75" y="292"/>
                    <a:pt x="77" y="292"/>
                    <a:pt x="78" y="292"/>
                  </a:cubicBezTo>
                  <a:cubicBezTo>
                    <a:pt x="78" y="292"/>
                    <a:pt x="78" y="292"/>
                    <a:pt x="78" y="292"/>
                  </a:cubicBezTo>
                  <a:cubicBezTo>
                    <a:pt x="79" y="293"/>
                    <a:pt x="79" y="294"/>
                    <a:pt x="78" y="295"/>
                  </a:cubicBezTo>
                  <a:cubicBezTo>
                    <a:pt x="78" y="295"/>
                    <a:pt x="78" y="295"/>
                    <a:pt x="78" y="295"/>
                  </a:cubicBezTo>
                  <a:cubicBezTo>
                    <a:pt x="76" y="300"/>
                    <a:pt x="74" y="304"/>
                    <a:pt x="71" y="309"/>
                  </a:cubicBezTo>
                  <a:cubicBezTo>
                    <a:pt x="71" y="309"/>
                    <a:pt x="71" y="309"/>
                    <a:pt x="71" y="309"/>
                  </a:cubicBezTo>
                  <a:cubicBezTo>
                    <a:pt x="71" y="310"/>
                    <a:pt x="70" y="310"/>
                    <a:pt x="69" y="310"/>
                  </a:cubicBezTo>
                  <a:cubicBezTo>
                    <a:pt x="69" y="310"/>
                    <a:pt x="69" y="310"/>
                    <a:pt x="69" y="310"/>
                  </a:cubicBezTo>
                  <a:cubicBezTo>
                    <a:pt x="69" y="310"/>
                    <a:pt x="69" y="310"/>
                    <a:pt x="68" y="310"/>
                  </a:cubicBezTo>
                  <a:close/>
                  <a:moveTo>
                    <a:pt x="1123" y="304"/>
                  </a:moveTo>
                  <a:cubicBezTo>
                    <a:pt x="1121" y="299"/>
                    <a:pt x="1119" y="294"/>
                    <a:pt x="1117" y="290"/>
                  </a:cubicBezTo>
                  <a:cubicBezTo>
                    <a:pt x="1117" y="290"/>
                    <a:pt x="1117" y="290"/>
                    <a:pt x="1117" y="290"/>
                  </a:cubicBezTo>
                  <a:cubicBezTo>
                    <a:pt x="1117" y="288"/>
                    <a:pt x="1118" y="287"/>
                    <a:pt x="1119" y="287"/>
                  </a:cubicBezTo>
                  <a:cubicBezTo>
                    <a:pt x="1119" y="287"/>
                    <a:pt x="1119" y="287"/>
                    <a:pt x="1119" y="287"/>
                  </a:cubicBezTo>
                  <a:cubicBezTo>
                    <a:pt x="1120" y="287"/>
                    <a:pt x="1121" y="287"/>
                    <a:pt x="1121" y="288"/>
                  </a:cubicBezTo>
                  <a:cubicBezTo>
                    <a:pt x="1121" y="288"/>
                    <a:pt x="1121" y="288"/>
                    <a:pt x="1121" y="288"/>
                  </a:cubicBezTo>
                  <a:cubicBezTo>
                    <a:pt x="1123" y="293"/>
                    <a:pt x="1125" y="298"/>
                    <a:pt x="1127" y="303"/>
                  </a:cubicBezTo>
                  <a:cubicBezTo>
                    <a:pt x="1127" y="303"/>
                    <a:pt x="1127" y="303"/>
                    <a:pt x="1127" y="303"/>
                  </a:cubicBezTo>
                  <a:cubicBezTo>
                    <a:pt x="1127" y="303"/>
                    <a:pt x="1127" y="303"/>
                    <a:pt x="1127" y="303"/>
                  </a:cubicBezTo>
                  <a:cubicBezTo>
                    <a:pt x="1127" y="304"/>
                    <a:pt x="1126" y="305"/>
                    <a:pt x="1125" y="306"/>
                  </a:cubicBezTo>
                  <a:cubicBezTo>
                    <a:pt x="1125" y="306"/>
                    <a:pt x="1125" y="306"/>
                    <a:pt x="1125" y="306"/>
                  </a:cubicBezTo>
                  <a:cubicBezTo>
                    <a:pt x="1125" y="306"/>
                    <a:pt x="1125" y="306"/>
                    <a:pt x="1125" y="306"/>
                  </a:cubicBezTo>
                  <a:cubicBezTo>
                    <a:pt x="1125" y="306"/>
                    <a:pt x="1125" y="306"/>
                    <a:pt x="1125" y="306"/>
                  </a:cubicBezTo>
                  <a:cubicBezTo>
                    <a:pt x="1124" y="306"/>
                    <a:pt x="1123" y="305"/>
                    <a:pt x="1123" y="304"/>
                  </a:cubicBezTo>
                  <a:close/>
                  <a:moveTo>
                    <a:pt x="83" y="282"/>
                  </a:moveTo>
                  <a:cubicBezTo>
                    <a:pt x="82" y="281"/>
                    <a:pt x="82" y="280"/>
                    <a:pt x="83" y="279"/>
                  </a:cubicBezTo>
                  <a:cubicBezTo>
                    <a:pt x="83" y="279"/>
                    <a:pt x="83" y="279"/>
                    <a:pt x="83" y="279"/>
                  </a:cubicBezTo>
                  <a:cubicBezTo>
                    <a:pt x="85" y="274"/>
                    <a:pt x="88" y="270"/>
                    <a:pt x="91" y="265"/>
                  </a:cubicBezTo>
                  <a:cubicBezTo>
                    <a:pt x="91" y="265"/>
                    <a:pt x="91" y="265"/>
                    <a:pt x="91" y="265"/>
                  </a:cubicBezTo>
                  <a:cubicBezTo>
                    <a:pt x="91" y="265"/>
                    <a:pt x="91" y="265"/>
                    <a:pt x="91" y="265"/>
                  </a:cubicBezTo>
                  <a:cubicBezTo>
                    <a:pt x="91" y="264"/>
                    <a:pt x="93" y="264"/>
                    <a:pt x="93" y="264"/>
                  </a:cubicBezTo>
                  <a:cubicBezTo>
                    <a:pt x="93" y="264"/>
                    <a:pt x="93" y="264"/>
                    <a:pt x="93" y="264"/>
                  </a:cubicBezTo>
                  <a:cubicBezTo>
                    <a:pt x="94" y="265"/>
                    <a:pt x="95" y="266"/>
                    <a:pt x="94" y="267"/>
                  </a:cubicBezTo>
                  <a:cubicBezTo>
                    <a:pt x="94" y="267"/>
                    <a:pt x="94" y="267"/>
                    <a:pt x="94" y="267"/>
                  </a:cubicBezTo>
                  <a:cubicBezTo>
                    <a:pt x="91" y="272"/>
                    <a:pt x="89" y="276"/>
                    <a:pt x="86" y="281"/>
                  </a:cubicBezTo>
                  <a:cubicBezTo>
                    <a:pt x="86" y="281"/>
                    <a:pt x="86" y="281"/>
                    <a:pt x="86" y="281"/>
                  </a:cubicBezTo>
                  <a:cubicBezTo>
                    <a:pt x="86" y="282"/>
                    <a:pt x="85" y="282"/>
                    <a:pt x="84" y="282"/>
                  </a:cubicBezTo>
                  <a:cubicBezTo>
                    <a:pt x="84" y="282"/>
                    <a:pt x="84" y="282"/>
                    <a:pt x="84" y="282"/>
                  </a:cubicBezTo>
                  <a:cubicBezTo>
                    <a:pt x="84" y="282"/>
                    <a:pt x="84" y="282"/>
                    <a:pt x="83" y="282"/>
                  </a:cubicBezTo>
                  <a:close/>
                  <a:moveTo>
                    <a:pt x="1111" y="275"/>
                  </a:moveTo>
                  <a:cubicBezTo>
                    <a:pt x="1109" y="270"/>
                    <a:pt x="1107" y="265"/>
                    <a:pt x="1105" y="260"/>
                  </a:cubicBezTo>
                  <a:cubicBezTo>
                    <a:pt x="1105" y="260"/>
                    <a:pt x="1105" y="260"/>
                    <a:pt x="1105" y="260"/>
                  </a:cubicBezTo>
                  <a:cubicBezTo>
                    <a:pt x="1104" y="259"/>
                    <a:pt x="1105" y="258"/>
                    <a:pt x="1106" y="258"/>
                  </a:cubicBezTo>
                  <a:cubicBezTo>
                    <a:pt x="1106" y="258"/>
                    <a:pt x="1106" y="258"/>
                    <a:pt x="1106" y="258"/>
                  </a:cubicBezTo>
                  <a:cubicBezTo>
                    <a:pt x="1107" y="257"/>
                    <a:pt x="1108" y="258"/>
                    <a:pt x="1108" y="259"/>
                  </a:cubicBezTo>
                  <a:cubicBezTo>
                    <a:pt x="1108" y="259"/>
                    <a:pt x="1108" y="259"/>
                    <a:pt x="1108" y="259"/>
                  </a:cubicBezTo>
                  <a:cubicBezTo>
                    <a:pt x="1111" y="263"/>
                    <a:pt x="1113" y="268"/>
                    <a:pt x="1115" y="273"/>
                  </a:cubicBezTo>
                  <a:cubicBezTo>
                    <a:pt x="1115" y="273"/>
                    <a:pt x="1115" y="273"/>
                    <a:pt x="1115" y="273"/>
                  </a:cubicBezTo>
                  <a:cubicBezTo>
                    <a:pt x="1115" y="273"/>
                    <a:pt x="1115" y="273"/>
                    <a:pt x="1115" y="273"/>
                  </a:cubicBezTo>
                  <a:cubicBezTo>
                    <a:pt x="1116" y="274"/>
                    <a:pt x="1115" y="275"/>
                    <a:pt x="1114" y="276"/>
                  </a:cubicBezTo>
                  <a:cubicBezTo>
                    <a:pt x="1114" y="276"/>
                    <a:pt x="1114" y="276"/>
                    <a:pt x="1114" y="276"/>
                  </a:cubicBezTo>
                  <a:cubicBezTo>
                    <a:pt x="1114" y="276"/>
                    <a:pt x="1114" y="276"/>
                    <a:pt x="1113" y="276"/>
                  </a:cubicBezTo>
                  <a:cubicBezTo>
                    <a:pt x="1113" y="276"/>
                    <a:pt x="1113" y="276"/>
                    <a:pt x="1113" y="276"/>
                  </a:cubicBezTo>
                  <a:cubicBezTo>
                    <a:pt x="1113" y="276"/>
                    <a:pt x="1112" y="276"/>
                    <a:pt x="1111" y="275"/>
                  </a:cubicBezTo>
                  <a:close/>
                  <a:moveTo>
                    <a:pt x="100" y="254"/>
                  </a:moveTo>
                  <a:cubicBezTo>
                    <a:pt x="99" y="254"/>
                    <a:pt x="99" y="252"/>
                    <a:pt x="99" y="252"/>
                  </a:cubicBezTo>
                  <a:cubicBezTo>
                    <a:pt x="99" y="252"/>
                    <a:pt x="99" y="252"/>
                    <a:pt x="99" y="252"/>
                  </a:cubicBezTo>
                  <a:cubicBezTo>
                    <a:pt x="102" y="247"/>
                    <a:pt x="105" y="242"/>
                    <a:pt x="108" y="238"/>
                  </a:cubicBezTo>
                  <a:cubicBezTo>
                    <a:pt x="108" y="238"/>
                    <a:pt x="108" y="238"/>
                    <a:pt x="108" y="238"/>
                  </a:cubicBezTo>
                  <a:cubicBezTo>
                    <a:pt x="109" y="237"/>
                    <a:pt x="110" y="237"/>
                    <a:pt x="111" y="238"/>
                  </a:cubicBezTo>
                  <a:cubicBezTo>
                    <a:pt x="111" y="238"/>
                    <a:pt x="111" y="238"/>
                    <a:pt x="111" y="238"/>
                  </a:cubicBezTo>
                  <a:cubicBezTo>
                    <a:pt x="112" y="238"/>
                    <a:pt x="112" y="240"/>
                    <a:pt x="111" y="240"/>
                  </a:cubicBezTo>
                  <a:cubicBezTo>
                    <a:pt x="111" y="240"/>
                    <a:pt x="111" y="240"/>
                    <a:pt x="111" y="240"/>
                  </a:cubicBezTo>
                  <a:cubicBezTo>
                    <a:pt x="108" y="245"/>
                    <a:pt x="106" y="249"/>
                    <a:pt x="103" y="254"/>
                  </a:cubicBezTo>
                  <a:cubicBezTo>
                    <a:pt x="103" y="254"/>
                    <a:pt x="103" y="254"/>
                    <a:pt x="103" y="254"/>
                  </a:cubicBezTo>
                  <a:cubicBezTo>
                    <a:pt x="102" y="254"/>
                    <a:pt x="102" y="255"/>
                    <a:pt x="101" y="255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101" y="255"/>
                    <a:pt x="100" y="254"/>
                    <a:pt x="100" y="254"/>
                  </a:cubicBezTo>
                  <a:close/>
                  <a:moveTo>
                    <a:pt x="1098" y="246"/>
                  </a:moveTo>
                  <a:cubicBezTo>
                    <a:pt x="1095" y="242"/>
                    <a:pt x="1092" y="237"/>
                    <a:pt x="1090" y="232"/>
                  </a:cubicBezTo>
                  <a:cubicBezTo>
                    <a:pt x="1090" y="232"/>
                    <a:pt x="1090" y="232"/>
                    <a:pt x="1090" y="232"/>
                  </a:cubicBezTo>
                  <a:cubicBezTo>
                    <a:pt x="1089" y="231"/>
                    <a:pt x="1089" y="230"/>
                    <a:pt x="1090" y="230"/>
                  </a:cubicBezTo>
                  <a:cubicBezTo>
                    <a:pt x="1090" y="230"/>
                    <a:pt x="1090" y="230"/>
                    <a:pt x="1090" y="230"/>
                  </a:cubicBezTo>
                  <a:cubicBezTo>
                    <a:pt x="1091" y="229"/>
                    <a:pt x="1093" y="229"/>
                    <a:pt x="1093" y="230"/>
                  </a:cubicBezTo>
                  <a:cubicBezTo>
                    <a:pt x="1093" y="230"/>
                    <a:pt x="1093" y="230"/>
                    <a:pt x="1093" y="230"/>
                  </a:cubicBezTo>
                  <a:cubicBezTo>
                    <a:pt x="1096" y="235"/>
                    <a:pt x="1098" y="240"/>
                    <a:pt x="1101" y="244"/>
                  </a:cubicBezTo>
                  <a:cubicBezTo>
                    <a:pt x="1101" y="244"/>
                    <a:pt x="1101" y="244"/>
                    <a:pt x="1101" y="244"/>
                  </a:cubicBezTo>
                  <a:cubicBezTo>
                    <a:pt x="1102" y="245"/>
                    <a:pt x="1101" y="247"/>
                    <a:pt x="1100" y="247"/>
                  </a:cubicBezTo>
                  <a:cubicBezTo>
                    <a:pt x="1100" y="247"/>
                    <a:pt x="1100" y="247"/>
                    <a:pt x="1100" y="247"/>
                  </a:cubicBezTo>
                  <a:cubicBezTo>
                    <a:pt x="1100" y="247"/>
                    <a:pt x="1100" y="247"/>
                    <a:pt x="1099" y="247"/>
                  </a:cubicBezTo>
                  <a:cubicBezTo>
                    <a:pt x="1099" y="247"/>
                    <a:pt x="1099" y="247"/>
                    <a:pt x="1099" y="247"/>
                  </a:cubicBezTo>
                  <a:cubicBezTo>
                    <a:pt x="1099" y="247"/>
                    <a:pt x="1098" y="247"/>
                    <a:pt x="1098" y="246"/>
                  </a:cubicBezTo>
                  <a:close/>
                  <a:moveTo>
                    <a:pt x="118" y="228"/>
                  </a:moveTo>
                  <a:cubicBezTo>
                    <a:pt x="117" y="227"/>
                    <a:pt x="117" y="226"/>
                    <a:pt x="117" y="225"/>
                  </a:cubicBezTo>
                  <a:cubicBezTo>
                    <a:pt x="117" y="225"/>
                    <a:pt x="117" y="225"/>
                    <a:pt x="117" y="225"/>
                  </a:cubicBezTo>
                  <a:cubicBezTo>
                    <a:pt x="121" y="221"/>
                    <a:pt x="124" y="216"/>
                    <a:pt x="127" y="212"/>
                  </a:cubicBezTo>
                  <a:cubicBezTo>
                    <a:pt x="127" y="212"/>
                    <a:pt x="127" y="212"/>
                    <a:pt x="127" y="212"/>
                  </a:cubicBezTo>
                  <a:cubicBezTo>
                    <a:pt x="128" y="211"/>
                    <a:pt x="129" y="211"/>
                    <a:pt x="130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31" y="213"/>
                    <a:pt x="131" y="214"/>
                    <a:pt x="130" y="215"/>
                  </a:cubicBezTo>
                  <a:cubicBezTo>
                    <a:pt x="130" y="215"/>
                    <a:pt x="130" y="215"/>
                    <a:pt x="130" y="215"/>
                  </a:cubicBezTo>
                  <a:cubicBezTo>
                    <a:pt x="127" y="219"/>
                    <a:pt x="124" y="223"/>
                    <a:pt x="121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0" y="228"/>
                    <a:pt x="120" y="228"/>
                    <a:pt x="119" y="228"/>
                  </a:cubicBezTo>
                  <a:cubicBezTo>
                    <a:pt x="119" y="228"/>
                    <a:pt x="119" y="228"/>
                    <a:pt x="119" y="228"/>
                  </a:cubicBezTo>
                  <a:cubicBezTo>
                    <a:pt x="119" y="228"/>
                    <a:pt x="118" y="228"/>
                    <a:pt x="118" y="228"/>
                  </a:cubicBezTo>
                  <a:close/>
                  <a:moveTo>
                    <a:pt x="1081" y="219"/>
                  </a:moveTo>
                  <a:cubicBezTo>
                    <a:pt x="1078" y="214"/>
                    <a:pt x="1075" y="210"/>
                    <a:pt x="1072" y="206"/>
                  </a:cubicBezTo>
                  <a:cubicBezTo>
                    <a:pt x="1072" y="206"/>
                    <a:pt x="1072" y="206"/>
                    <a:pt x="1072" y="206"/>
                  </a:cubicBezTo>
                  <a:cubicBezTo>
                    <a:pt x="1071" y="205"/>
                    <a:pt x="1072" y="204"/>
                    <a:pt x="1073" y="203"/>
                  </a:cubicBezTo>
                  <a:cubicBezTo>
                    <a:pt x="1073" y="203"/>
                    <a:pt x="1073" y="203"/>
                    <a:pt x="1073" y="203"/>
                  </a:cubicBezTo>
                  <a:cubicBezTo>
                    <a:pt x="1073" y="202"/>
                    <a:pt x="1075" y="203"/>
                    <a:pt x="1075" y="203"/>
                  </a:cubicBezTo>
                  <a:cubicBezTo>
                    <a:pt x="1075" y="203"/>
                    <a:pt x="1075" y="203"/>
                    <a:pt x="1075" y="203"/>
                  </a:cubicBezTo>
                  <a:cubicBezTo>
                    <a:pt x="1079" y="208"/>
                    <a:pt x="1082" y="212"/>
                    <a:pt x="1085" y="217"/>
                  </a:cubicBezTo>
                  <a:cubicBezTo>
                    <a:pt x="1085" y="217"/>
                    <a:pt x="1085" y="217"/>
                    <a:pt x="1085" y="217"/>
                  </a:cubicBezTo>
                  <a:cubicBezTo>
                    <a:pt x="1085" y="218"/>
                    <a:pt x="1085" y="219"/>
                    <a:pt x="1084" y="219"/>
                  </a:cubicBezTo>
                  <a:cubicBezTo>
                    <a:pt x="1084" y="219"/>
                    <a:pt x="1084" y="219"/>
                    <a:pt x="1084" y="219"/>
                  </a:cubicBezTo>
                  <a:cubicBezTo>
                    <a:pt x="1084" y="220"/>
                    <a:pt x="1083" y="220"/>
                    <a:pt x="1083" y="220"/>
                  </a:cubicBezTo>
                  <a:cubicBezTo>
                    <a:pt x="1083" y="220"/>
                    <a:pt x="1083" y="220"/>
                    <a:pt x="1083" y="220"/>
                  </a:cubicBezTo>
                  <a:cubicBezTo>
                    <a:pt x="1082" y="220"/>
                    <a:pt x="1082" y="219"/>
                    <a:pt x="1081" y="219"/>
                  </a:cubicBezTo>
                  <a:close/>
                  <a:moveTo>
                    <a:pt x="137" y="202"/>
                  </a:moveTo>
                  <a:cubicBezTo>
                    <a:pt x="137" y="202"/>
                    <a:pt x="136" y="201"/>
                    <a:pt x="137" y="200"/>
                  </a:cubicBezTo>
                  <a:cubicBezTo>
                    <a:pt x="137" y="200"/>
                    <a:pt x="137" y="200"/>
                    <a:pt x="137" y="200"/>
                  </a:cubicBezTo>
                  <a:cubicBezTo>
                    <a:pt x="141" y="195"/>
                    <a:pt x="144" y="191"/>
                    <a:pt x="148" y="187"/>
                  </a:cubicBezTo>
                  <a:cubicBezTo>
                    <a:pt x="148" y="187"/>
                    <a:pt x="148" y="187"/>
                    <a:pt x="148" y="187"/>
                  </a:cubicBezTo>
                  <a:cubicBezTo>
                    <a:pt x="148" y="187"/>
                    <a:pt x="150" y="187"/>
                    <a:pt x="150" y="187"/>
                  </a:cubicBezTo>
                  <a:cubicBezTo>
                    <a:pt x="150" y="187"/>
                    <a:pt x="150" y="187"/>
                    <a:pt x="150" y="187"/>
                  </a:cubicBezTo>
                  <a:cubicBezTo>
                    <a:pt x="151" y="188"/>
                    <a:pt x="151" y="189"/>
                    <a:pt x="151" y="190"/>
                  </a:cubicBezTo>
                  <a:cubicBezTo>
                    <a:pt x="151" y="190"/>
                    <a:pt x="151" y="190"/>
                    <a:pt x="151" y="190"/>
                  </a:cubicBezTo>
                  <a:cubicBezTo>
                    <a:pt x="147" y="194"/>
                    <a:pt x="144" y="198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40" y="203"/>
                    <a:pt x="139" y="203"/>
                    <a:pt x="139" y="203"/>
                  </a:cubicBezTo>
                  <a:cubicBezTo>
                    <a:pt x="139" y="203"/>
                    <a:pt x="139" y="203"/>
                    <a:pt x="139" y="203"/>
                  </a:cubicBezTo>
                  <a:cubicBezTo>
                    <a:pt x="138" y="203"/>
                    <a:pt x="138" y="203"/>
                    <a:pt x="137" y="202"/>
                  </a:cubicBezTo>
                  <a:close/>
                  <a:moveTo>
                    <a:pt x="1063" y="193"/>
                  </a:moveTo>
                  <a:cubicBezTo>
                    <a:pt x="1059" y="189"/>
                    <a:pt x="1056" y="185"/>
                    <a:pt x="1052" y="181"/>
                  </a:cubicBezTo>
                  <a:cubicBezTo>
                    <a:pt x="1052" y="181"/>
                    <a:pt x="1052" y="181"/>
                    <a:pt x="1052" y="181"/>
                  </a:cubicBezTo>
                  <a:cubicBezTo>
                    <a:pt x="1052" y="180"/>
                    <a:pt x="1052" y="179"/>
                    <a:pt x="1053" y="178"/>
                  </a:cubicBezTo>
                  <a:cubicBezTo>
                    <a:pt x="1053" y="178"/>
                    <a:pt x="1053" y="178"/>
                    <a:pt x="1053" y="178"/>
                  </a:cubicBezTo>
                  <a:cubicBezTo>
                    <a:pt x="1053" y="177"/>
                    <a:pt x="1055" y="177"/>
                    <a:pt x="1055" y="178"/>
                  </a:cubicBezTo>
                  <a:cubicBezTo>
                    <a:pt x="1055" y="178"/>
                    <a:pt x="1055" y="178"/>
                    <a:pt x="1055" y="178"/>
                  </a:cubicBezTo>
                  <a:cubicBezTo>
                    <a:pt x="1059" y="182"/>
                    <a:pt x="1062" y="186"/>
                    <a:pt x="1066" y="191"/>
                  </a:cubicBezTo>
                  <a:cubicBezTo>
                    <a:pt x="1066" y="191"/>
                    <a:pt x="1066" y="191"/>
                    <a:pt x="1066" y="191"/>
                  </a:cubicBezTo>
                  <a:cubicBezTo>
                    <a:pt x="1066" y="191"/>
                    <a:pt x="1066" y="191"/>
                    <a:pt x="1066" y="191"/>
                  </a:cubicBezTo>
                  <a:cubicBezTo>
                    <a:pt x="1066" y="191"/>
                    <a:pt x="1066" y="193"/>
                    <a:pt x="1065" y="193"/>
                  </a:cubicBezTo>
                  <a:cubicBezTo>
                    <a:pt x="1065" y="193"/>
                    <a:pt x="1065" y="193"/>
                    <a:pt x="1065" y="193"/>
                  </a:cubicBezTo>
                  <a:cubicBezTo>
                    <a:pt x="1065" y="194"/>
                    <a:pt x="1065" y="194"/>
                    <a:pt x="1064" y="194"/>
                  </a:cubicBezTo>
                  <a:cubicBezTo>
                    <a:pt x="1064" y="194"/>
                    <a:pt x="1064" y="194"/>
                    <a:pt x="1064" y="194"/>
                  </a:cubicBezTo>
                  <a:cubicBezTo>
                    <a:pt x="1064" y="194"/>
                    <a:pt x="1063" y="194"/>
                    <a:pt x="1063" y="193"/>
                  </a:cubicBezTo>
                  <a:close/>
                  <a:moveTo>
                    <a:pt x="158" y="178"/>
                  </a:moveTo>
                  <a:cubicBezTo>
                    <a:pt x="158" y="178"/>
                    <a:pt x="158" y="176"/>
                    <a:pt x="158" y="175"/>
                  </a:cubicBezTo>
                  <a:cubicBezTo>
                    <a:pt x="158" y="175"/>
                    <a:pt x="158" y="175"/>
                    <a:pt x="158" y="175"/>
                  </a:cubicBezTo>
                  <a:cubicBezTo>
                    <a:pt x="162" y="171"/>
                    <a:pt x="166" y="168"/>
                    <a:pt x="169" y="164"/>
                  </a:cubicBezTo>
                  <a:cubicBezTo>
                    <a:pt x="169" y="164"/>
                    <a:pt x="169" y="164"/>
                    <a:pt x="169" y="164"/>
                  </a:cubicBezTo>
                  <a:cubicBezTo>
                    <a:pt x="170" y="163"/>
                    <a:pt x="171" y="163"/>
                    <a:pt x="172" y="164"/>
                  </a:cubicBezTo>
                  <a:cubicBezTo>
                    <a:pt x="172" y="164"/>
                    <a:pt x="172" y="164"/>
                    <a:pt x="172" y="164"/>
                  </a:cubicBezTo>
                  <a:cubicBezTo>
                    <a:pt x="173" y="165"/>
                    <a:pt x="173" y="166"/>
                    <a:pt x="172" y="167"/>
                  </a:cubicBezTo>
                  <a:cubicBezTo>
                    <a:pt x="172" y="167"/>
                    <a:pt x="172" y="167"/>
                    <a:pt x="172" y="167"/>
                  </a:cubicBezTo>
                  <a:cubicBezTo>
                    <a:pt x="169" y="170"/>
                    <a:pt x="165" y="174"/>
                    <a:pt x="161" y="178"/>
                  </a:cubicBezTo>
                  <a:cubicBezTo>
                    <a:pt x="161" y="178"/>
                    <a:pt x="161" y="178"/>
                    <a:pt x="161" y="178"/>
                  </a:cubicBezTo>
                  <a:cubicBezTo>
                    <a:pt x="161" y="179"/>
                    <a:pt x="160" y="179"/>
                    <a:pt x="160" y="179"/>
                  </a:cubicBezTo>
                  <a:cubicBezTo>
                    <a:pt x="160" y="179"/>
                    <a:pt x="160" y="179"/>
                    <a:pt x="160" y="179"/>
                  </a:cubicBezTo>
                  <a:cubicBezTo>
                    <a:pt x="159" y="179"/>
                    <a:pt x="159" y="179"/>
                    <a:pt x="158" y="178"/>
                  </a:cubicBezTo>
                  <a:close/>
                  <a:moveTo>
                    <a:pt x="1042" y="169"/>
                  </a:moveTo>
                  <a:cubicBezTo>
                    <a:pt x="1038" y="165"/>
                    <a:pt x="1035" y="161"/>
                    <a:pt x="1031" y="157"/>
                  </a:cubicBezTo>
                  <a:cubicBezTo>
                    <a:pt x="1031" y="157"/>
                    <a:pt x="1031" y="157"/>
                    <a:pt x="1031" y="157"/>
                  </a:cubicBezTo>
                  <a:cubicBezTo>
                    <a:pt x="1030" y="157"/>
                    <a:pt x="1030" y="155"/>
                    <a:pt x="1031" y="155"/>
                  </a:cubicBezTo>
                  <a:cubicBezTo>
                    <a:pt x="1031" y="155"/>
                    <a:pt x="1031" y="155"/>
                    <a:pt x="1031" y="155"/>
                  </a:cubicBezTo>
                  <a:cubicBezTo>
                    <a:pt x="1032" y="154"/>
                    <a:pt x="1033" y="154"/>
                    <a:pt x="1034" y="155"/>
                  </a:cubicBezTo>
                  <a:cubicBezTo>
                    <a:pt x="1034" y="155"/>
                    <a:pt x="1034" y="155"/>
                    <a:pt x="1034" y="155"/>
                  </a:cubicBezTo>
                  <a:cubicBezTo>
                    <a:pt x="1037" y="158"/>
                    <a:pt x="1041" y="162"/>
                    <a:pt x="1045" y="166"/>
                  </a:cubicBezTo>
                  <a:cubicBezTo>
                    <a:pt x="1045" y="166"/>
                    <a:pt x="1045" y="166"/>
                    <a:pt x="1045" y="166"/>
                  </a:cubicBezTo>
                  <a:cubicBezTo>
                    <a:pt x="1046" y="167"/>
                    <a:pt x="1045" y="168"/>
                    <a:pt x="1045" y="169"/>
                  </a:cubicBezTo>
                  <a:cubicBezTo>
                    <a:pt x="1045" y="169"/>
                    <a:pt x="1045" y="169"/>
                    <a:pt x="1045" y="169"/>
                  </a:cubicBezTo>
                  <a:cubicBezTo>
                    <a:pt x="1044" y="169"/>
                    <a:pt x="1044" y="170"/>
                    <a:pt x="1043" y="170"/>
                  </a:cubicBezTo>
                  <a:cubicBezTo>
                    <a:pt x="1043" y="170"/>
                    <a:pt x="1043" y="170"/>
                    <a:pt x="1043" y="170"/>
                  </a:cubicBezTo>
                  <a:cubicBezTo>
                    <a:pt x="1043" y="170"/>
                    <a:pt x="1042" y="169"/>
                    <a:pt x="1042" y="169"/>
                  </a:cubicBezTo>
                  <a:close/>
                  <a:moveTo>
                    <a:pt x="181" y="155"/>
                  </a:moveTo>
                  <a:cubicBezTo>
                    <a:pt x="180" y="155"/>
                    <a:pt x="180" y="153"/>
                    <a:pt x="181" y="153"/>
                  </a:cubicBezTo>
                  <a:cubicBezTo>
                    <a:pt x="181" y="153"/>
                    <a:pt x="181" y="153"/>
                    <a:pt x="181" y="153"/>
                  </a:cubicBezTo>
                  <a:cubicBezTo>
                    <a:pt x="185" y="149"/>
                    <a:pt x="189" y="145"/>
                    <a:pt x="193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141"/>
                    <a:pt x="195" y="141"/>
                    <a:pt x="196" y="142"/>
                  </a:cubicBezTo>
                  <a:cubicBezTo>
                    <a:pt x="196" y="142"/>
                    <a:pt x="196" y="142"/>
                    <a:pt x="196" y="142"/>
                  </a:cubicBezTo>
                  <a:cubicBezTo>
                    <a:pt x="196" y="143"/>
                    <a:pt x="196" y="144"/>
                    <a:pt x="195" y="145"/>
                  </a:cubicBezTo>
                  <a:cubicBezTo>
                    <a:pt x="195" y="145"/>
                    <a:pt x="195" y="145"/>
                    <a:pt x="195" y="145"/>
                  </a:cubicBezTo>
                  <a:cubicBezTo>
                    <a:pt x="192" y="148"/>
                    <a:pt x="188" y="152"/>
                    <a:pt x="184" y="156"/>
                  </a:cubicBezTo>
                  <a:cubicBezTo>
                    <a:pt x="184" y="156"/>
                    <a:pt x="184" y="156"/>
                    <a:pt x="184" y="156"/>
                  </a:cubicBezTo>
                  <a:cubicBezTo>
                    <a:pt x="183" y="156"/>
                    <a:pt x="183" y="156"/>
                    <a:pt x="182" y="156"/>
                  </a:cubicBezTo>
                  <a:cubicBezTo>
                    <a:pt x="182" y="156"/>
                    <a:pt x="182" y="156"/>
                    <a:pt x="182" y="156"/>
                  </a:cubicBezTo>
                  <a:cubicBezTo>
                    <a:pt x="182" y="156"/>
                    <a:pt x="181" y="156"/>
                    <a:pt x="181" y="155"/>
                  </a:cubicBezTo>
                  <a:close/>
                  <a:moveTo>
                    <a:pt x="1019" y="146"/>
                  </a:moveTo>
                  <a:cubicBezTo>
                    <a:pt x="1015" y="143"/>
                    <a:pt x="1011" y="139"/>
                    <a:pt x="1007" y="136"/>
                  </a:cubicBezTo>
                  <a:cubicBezTo>
                    <a:pt x="1007" y="136"/>
                    <a:pt x="1007" y="136"/>
                    <a:pt x="1007" y="136"/>
                  </a:cubicBezTo>
                  <a:cubicBezTo>
                    <a:pt x="1007" y="135"/>
                    <a:pt x="1006" y="134"/>
                    <a:pt x="1007" y="133"/>
                  </a:cubicBezTo>
                  <a:cubicBezTo>
                    <a:pt x="1007" y="133"/>
                    <a:pt x="1007" y="133"/>
                    <a:pt x="1007" y="133"/>
                  </a:cubicBezTo>
                  <a:cubicBezTo>
                    <a:pt x="1008" y="132"/>
                    <a:pt x="1009" y="132"/>
                    <a:pt x="1010" y="133"/>
                  </a:cubicBezTo>
                  <a:cubicBezTo>
                    <a:pt x="1010" y="133"/>
                    <a:pt x="1010" y="133"/>
                    <a:pt x="1010" y="133"/>
                  </a:cubicBezTo>
                  <a:cubicBezTo>
                    <a:pt x="1014" y="136"/>
                    <a:pt x="1018" y="140"/>
                    <a:pt x="1022" y="144"/>
                  </a:cubicBezTo>
                  <a:cubicBezTo>
                    <a:pt x="1022" y="144"/>
                    <a:pt x="1022" y="144"/>
                    <a:pt x="1022" y="144"/>
                  </a:cubicBezTo>
                  <a:cubicBezTo>
                    <a:pt x="1022" y="144"/>
                    <a:pt x="1022" y="144"/>
                    <a:pt x="1022" y="144"/>
                  </a:cubicBezTo>
                  <a:cubicBezTo>
                    <a:pt x="1023" y="144"/>
                    <a:pt x="1023" y="146"/>
                    <a:pt x="1022" y="146"/>
                  </a:cubicBezTo>
                  <a:cubicBezTo>
                    <a:pt x="1022" y="146"/>
                    <a:pt x="1022" y="146"/>
                    <a:pt x="1022" y="146"/>
                  </a:cubicBezTo>
                  <a:cubicBezTo>
                    <a:pt x="1022" y="147"/>
                    <a:pt x="1021" y="147"/>
                    <a:pt x="1021" y="147"/>
                  </a:cubicBezTo>
                  <a:cubicBezTo>
                    <a:pt x="1021" y="147"/>
                    <a:pt x="1021" y="147"/>
                    <a:pt x="1021" y="147"/>
                  </a:cubicBezTo>
                  <a:cubicBezTo>
                    <a:pt x="1020" y="147"/>
                    <a:pt x="1020" y="147"/>
                    <a:pt x="1019" y="146"/>
                  </a:cubicBezTo>
                  <a:close/>
                  <a:moveTo>
                    <a:pt x="205" y="134"/>
                  </a:moveTo>
                  <a:cubicBezTo>
                    <a:pt x="204" y="133"/>
                    <a:pt x="204" y="132"/>
                    <a:pt x="205" y="131"/>
                  </a:cubicBezTo>
                  <a:cubicBezTo>
                    <a:pt x="205" y="131"/>
                    <a:pt x="205" y="131"/>
                    <a:pt x="205" y="131"/>
                  </a:cubicBezTo>
                  <a:cubicBezTo>
                    <a:pt x="209" y="128"/>
                    <a:pt x="213" y="124"/>
                    <a:pt x="217" y="121"/>
                  </a:cubicBezTo>
                  <a:cubicBezTo>
                    <a:pt x="217" y="121"/>
                    <a:pt x="217" y="121"/>
                    <a:pt x="217" y="121"/>
                  </a:cubicBezTo>
                  <a:cubicBezTo>
                    <a:pt x="218" y="120"/>
                    <a:pt x="219" y="121"/>
                    <a:pt x="220" y="121"/>
                  </a:cubicBezTo>
                  <a:cubicBezTo>
                    <a:pt x="220" y="121"/>
                    <a:pt x="220" y="121"/>
                    <a:pt x="220" y="121"/>
                  </a:cubicBezTo>
                  <a:cubicBezTo>
                    <a:pt x="221" y="122"/>
                    <a:pt x="221" y="124"/>
                    <a:pt x="220" y="124"/>
                  </a:cubicBezTo>
                  <a:cubicBezTo>
                    <a:pt x="220" y="124"/>
                    <a:pt x="220" y="124"/>
                    <a:pt x="220" y="124"/>
                  </a:cubicBezTo>
                  <a:cubicBezTo>
                    <a:pt x="216" y="127"/>
                    <a:pt x="212" y="131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5"/>
                    <a:pt x="207" y="135"/>
                    <a:pt x="206" y="135"/>
                  </a:cubicBezTo>
                  <a:cubicBezTo>
                    <a:pt x="206" y="135"/>
                    <a:pt x="206" y="135"/>
                    <a:pt x="206" y="135"/>
                  </a:cubicBezTo>
                  <a:cubicBezTo>
                    <a:pt x="206" y="135"/>
                    <a:pt x="205" y="134"/>
                    <a:pt x="205" y="134"/>
                  </a:cubicBezTo>
                  <a:close/>
                  <a:moveTo>
                    <a:pt x="995" y="126"/>
                  </a:moveTo>
                  <a:cubicBezTo>
                    <a:pt x="991" y="123"/>
                    <a:pt x="987" y="119"/>
                    <a:pt x="983" y="116"/>
                  </a:cubicBezTo>
                  <a:cubicBezTo>
                    <a:pt x="983" y="116"/>
                    <a:pt x="983" y="116"/>
                    <a:pt x="983" y="116"/>
                  </a:cubicBezTo>
                  <a:cubicBezTo>
                    <a:pt x="982" y="116"/>
                    <a:pt x="981" y="114"/>
                    <a:pt x="982" y="113"/>
                  </a:cubicBezTo>
                  <a:cubicBezTo>
                    <a:pt x="982" y="113"/>
                    <a:pt x="982" y="113"/>
                    <a:pt x="982" y="113"/>
                  </a:cubicBezTo>
                  <a:cubicBezTo>
                    <a:pt x="983" y="113"/>
                    <a:pt x="984" y="112"/>
                    <a:pt x="985" y="113"/>
                  </a:cubicBezTo>
                  <a:cubicBezTo>
                    <a:pt x="985" y="113"/>
                    <a:pt x="985" y="113"/>
                    <a:pt x="985" y="113"/>
                  </a:cubicBezTo>
                  <a:cubicBezTo>
                    <a:pt x="989" y="116"/>
                    <a:pt x="993" y="119"/>
                    <a:pt x="998" y="123"/>
                  </a:cubicBezTo>
                  <a:cubicBezTo>
                    <a:pt x="998" y="123"/>
                    <a:pt x="998" y="123"/>
                    <a:pt x="998" y="123"/>
                  </a:cubicBezTo>
                  <a:cubicBezTo>
                    <a:pt x="999" y="123"/>
                    <a:pt x="999" y="125"/>
                    <a:pt x="998" y="126"/>
                  </a:cubicBezTo>
                  <a:cubicBezTo>
                    <a:pt x="998" y="126"/>
                    <a:pt x="998" y="126"/>
                    <a:pt x="998" y="126"/>
                  </a:cubicBezTo>
                  <a:cubicBezTo>
                    <a:pt x="998" y="126"/>
                    <a:pt x="997" y="126"/>
                    <a:pt x="996" y="126"/>
                  </a:cubicBezTo>
                  <a:cubicBezTo>
                    <a:pt x="996" y="126"/>
                    <a:pt x="996" y="126"/>
                    <a:pt x="996" y="126"/>
                  </a:cubicBezTo>
                  <a:cubicBezTo>
                    <a:pt x="996" y="126"/>
                    <a:pt x="996" y="126"/>
                    <a:pt x="995" y="126"/>
                  </a:cubicBezTo>
                  <a:close/>
                  <a:moveTo>
                    <a:pt x="230" y="114"/>
                  </a:moveTo>
                  <a:cubicBezTo>
                    <a:pt x="229" y="113"/>
                    <a:pt x="229" y="112"/>
                    <a:pt x="230" y="111"/>
                  </a:cubicBezTo>
                  <a:cubicBezTo>
                    <a:pt x="230" y="111"/>
                    <a:pt x="230" y="111"/>
                    <a:pt x="230" y="111"/>
                  </a:cubicBezTo>
                  <a:cubicBezTo>
                    <a:pt x="235" y="108"/>
                    <a:pt x="239" y="105"/>
                    <a:pt x="243" y="102"/>
                  </a:cubicBezTo>
                  <a:cubicBezTo>
                    <a:pt x="243" y="102"/>
                    <a:pt x="243" y="102"/>
                    <a:pt x="243" y="102"/>
                  </a:cubicBezTo>
                  <a:cubicBezTo>
                    <a:pt x="244" y="102"/>
                    <a:pt x="246" y="102"/>
                    <a:pt x="246" y="103"/>
                  </a:cubicBezTo>
                  <a:cubicBezTo>
                    <a:pt x="246" y="103"/>
                    <a:pt x="246" y="103"/>
                    <a:pt x="246" y="103"/>
                  </a:cubicBezTo>
                  <a:cubicBezTo>
                    <a:pt x="247" y="104"/>
                    <a:pt x="247" y="105"/>
                    <a:pt x="246" y="105"/>
                  </a:cubicBezTo>
                  <a:cubicBezTo>
                    <a:pt x="246" y="105"/>
                    <a:pt x="246" y="105"/>
                    <a:pt x="246" y="105"/>
                  </a:cubicBezTo>
                  <a:cubicBezTo>
                    <a:pt x="242" y="108"/>
                    <a:pt x="237" y="111"/>
                    <a:pt x="233" y="115"/>
                  </a:cubicBezTo>
                  <a:cubicBezTo>
                    <a:pt x="233" y="115"/>
                    <a:pt x="233" y="115"/>
                    <a:pt x="233" y="115"/>
                  </a:cubicBezTo>
                  <a:cubicBezTo>
                    <a:pt x="232" y="115"/>
                    <a:pt x="232" y="115"/>
                    <a:pt x="231" y="115"/>
                  </a:cubicBezTo>
                  <a:cubicBezTo>
                    <a:pt x="231" y="115"/>
                    <a:pt x="231" y="115"/>
                    <a:pt x="231" y="115"/>
                  </a:cubicBezTo>
                  <a:cubicBezTo>
                    <a:pt x="231" y="115"/>
                    <a:pt x="230" y="115"/>
                    <a:pt x="230" y="114"/>
                  </a:cubicBezTo>
                  <a:close/>
                  <a:moveTo>
                    <a:pt x="970" y="107"/>
                  </a:moveTo>
                  <a:cubicBezTo>
                    <a:pt x="965" y="104"/>
                    <a:pt x="961" y="101"/>
                    <a:pt x="956" y="98"/>
                  </a:cubicBezTo>
                  <a:cubicBezTo>
                    <a:pt x="956" y="98"/>
                    <a:pt x="956" y="98"/>
                    <a:pt x="956" y="98"/>
                  </a:cubicBezTo>
                  <a:cubicBezTo>
                    <a:pt x="955" y="98"/>
                    <a:pt x="955" y="96"/>
                    <a:pt x="956" y="95"/>
                  </a:cubicBezTo>
                  <a:cubicBezTo>
                    <a:pt x="956" y="95"/>
                    <a:pt x="956" y="95"/>
                    <a:pt x="956" y="95"/>
                  </a:cubicBezTo>
                  <a:cubicBezTo>
                    <a:pt x="956" y="95"/>
                    <a:pt x="958" y="94"/>
                    <a:pt x="958" y="95"/>
                  </a:cubicBezTo>
                  <a:cubicBezTo>
                    <a:pt x="958" y="95"/>
                    <a:pt x="958" y="95"/>
                    <a:pt x="958" y="95"/>
                  </a:cubicBezTo>
                  <a:cubicBezTo>
                    <a:pt x="963" y="98"/>
                    <a:pt x="967" y="101"/>
                    <a:pt x="972" y="104"/>
                  </a:cubicBezTo>
                  <a:cubicBezTo>
                    <a:pt x="972" y="104"/>
                    <a:pt x="972" y="104"/>
                    <a:pt x="972" y="104"/>
                  </a:cubicBezTo>
                  <a:cubicBezTo>
                    <a:pt x="972" y="104"/>
                    <a:pt x="972" y="104"/>
                    <a:pt x="972" y="104"/>
                  </a:cubicBezTo>
                  <a:cubicBezTo>
                    <a:pt x="973" y="104"/>
                    <a:pt x="973" y="106"/>
                    <a:pt x="972" y="106"/>
                  </a:cubicBezTo>
                  <a:cubicBezTo>
                    <a:pt x="972" y="106"/>
                    <a:pt x="972" y="106"/>
                    <a:pt x="972" y="106"/>
                  </a:cubicBezTo>
                  <a:cubicBezTo>
                    <a:pt x="972" y="107"/>
                    <a:pt x="971" y="107"/>
                    <a:pt x="971" y="107"/>
                  </a:cubicBezTo>
                  <a:cubicBezTo>
                    <a:pt x="971" y="107"/>
                    <a:pt x="971" y="107"/>
                    <a:pt x="971" y="107"/>
                  </a:cubicBezTo>
                  <a:cubicBezTo>
                    <a:pt x="970" y="107"/>
                    <a:pt x="970" y="107"/>
                    <a:pt x="970" y="107"/>
                  </a:cubicBezTo>
                  <a:close/>
                  <a:moveTo>
                    <a:pt x="256" y="96"/>
                  </a:moveTo>
                  <a:cubicBezTo>
                    <a:pt x="256" y="95"/>
                    <a:pt x="256" y="94"/>
                    <a:pt x="257" y="93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66" y="88"/>
                    <a:pt x="271" y="85"/>
                    <a:pt x="271" y="85"/>
                  </a:cubicBezTo>
                  <a:cubicBezTo>
                    <a:pt x="271" y="85"/>
                    <a:pt x="271" y="85"/>
                    <a:pt x="271" y="85"/>
                  </a:cubicBezTo>
                  <a:cubicBezTo>
                    <a:pt x="272" y="85"/>
                    <a:pt x="273" y="85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7"/>
                    <a:pt x="274" y="89"/>
                    <a:pt x="273" y="89"/>
                  </a:cubicBezTo>
                  <a:cubicBezTo>
                    <a:pt x="273" y="89"/>
                    <a:pt x="273" y="89"/>
                    <a:pt x="273" y="89"/>
                  </a:cubicBezTo>
                  <a:cubicBezTo>
                    <a:pt x="273" y="89"/>
                    <a:pt x="268" y="91"/>
                    <a:pt x="259" y="97"/>
                  </a:cubicBezTo>
                  <a:cubicBezTo>
                    <a:pt x="259" y="97"/>
                    <a:pt x="259" y="97"/>
                    <a:pt x="259" y="97"/>
                  </a:cubicBezTo>
                  <a:cubicBezTo>
                    <a:pt x="259" y="97"/>
                    <a:pt x="258" y="97"/>
                    <a:pt x="258" y="97"/>
                  </a:cubicBezTo>
                  <a:cubicBezTo>
                    <a:pt x="258" y="97"/>
                    <a:pt x="258" y="97"/>
                    <a:pt x="258" y="97"/>
                  </a:cubicBezTo>
                  <a:cubicBezTo>
                    <a:pt x="257" y="97"/>
                    <a:pt x="257" y="97"/>
                    <a:pt x="256" y="96"/>
                  </a:cubicBezTo>
                  <a:close/>
                  <a:moveTo>
                    <a:pt x="943" y="90"/>
                  </a:moveTo>
                  <a:cubicBezTo>
                    <a:pt x="938" y="87"/>
                    <a:pt x="934" y="85"/>
                    <a:pt x="929" y="82"/>
                  </a:cubicBezTo>
                  <a:cubicBezTo>
                    <a:pt x="929" y="82"/>
                    <a:pt x="929" y="82"/>
                    <a:pt x="929" y="82"/>
                  </a:cubicBezTo>
                  <a:cubicBezTo>
                    <a:pt x="928" y="81"/>
                    <a:pt x="928" y="80"/>
                    <a:pt x="928" y="79"/>
                  </a:cubicBezTo>
                  <a:cubicBezTo>
                    <a:pt x="928" y="79"/>
                    <a:pt x="928" y="79"/>
                    <a:pt x="928" y="79"/>
                  </a:cubicBezTo>
                  <a:cubicBezTo>
                    <a:pt x="929" y="78"/>
                    <a:pt x="930" y="78"/>
                    <a:pt x="931" y="78"/>
                  </a:cubicBezTo>
                  <a:cubicBezTo>
                    <a:pt x="931" y="78"/>
                    <a:pt x="931" y="78"/>
                    <a:pt x="931" y="78"/>
                  </a:cubicBezTo>
                  <a:cubicBezTo>
                    <a:pt x="936" y="81"/>
                    <a:pt x="940" y="84"/>
                    <a:pt x="945" y="86"/>
                  </a:cubicBezTo>
                  <a:cubicBezTo>
                    <a:pt x="945" y="86"/>
                    <a:pt x="945" y="86"/>
                    <a:pt x="945" y="86"/>
                  </a:cubicBezTo>
                  <a:cubicBezTo>
                    <a:pt x="945" y="86"/>
                    <a:pt x="945" y="86"/>
                    <a:pt x="945" y="86"/>
                  </a:cubicBezTo>
                  <a:cubicBezTo>
                    <a:pt x="946" y="87"/>
                    <a:pt x="946" y="88"/>
                    <a:pt x="945" y="89"/>
                  </a:cubicBezTo>
                  <a:cubicBezTo>
                    <a:pt x="945" y="89"/>
                    <a:pt x="945" y="89"/>
                    <a:pt x="945" y="89"/>
                  </a:cubicBezTo>
                  <a:cubicBezTo>
                    <a:pt x="945" y="90"/>
                    <a:pt x="944" y="90"/>
                    <a:pt x="944" y="90"/>
                  </a:cubicBezTo>
                  <a:cubicBezTo>
                    <a:pt x="944" y="90"/>
                    <a:pt x="944" y="90"/>
                    <a:pt x="944" y="90"/>
                  </a:cubicBezTo>
                  <a:cubicBezTo>
                    <a:pt x="943" y="90"/>
                    <a:pt x="943" y="90"/>
                    <a:pt x="943" y="90"/>
                  </a:cubicBezTo>
                  <a:close/>
                  <a:moveTo>
                    <a:pt x="282" y="81"/>
                  </a:moveTo>
                  <a:cubicBezTo>
                    <a:pt x="281" y="80"/>
                    <a:pt x="282" y="79"/>
                    <a:pt x="283" y="78"/>
                  </a:cubicBezTo>
                  <a:cubicBezTo>
                    <a:pt x="283" y="78"/>
                    <a:pt x="283" y="78"/>
                    <a:pt x="283" y="78"/>
                  </a:cubicBezTo>
                  <a:cubicBezTo>
                    <a:pt x="287" y="76"/>
                    <a:pt x="292" y="73"/>
                    <a:pt x="297" y="71"/>
                  </a:cubicBezTo>
                  <a:cubicBezTo>
                    <a:pt x="297" y="71"/>
                    <a:pt x="297" y="71"/>
                    <a:pt x="297" y="71"/>
                  </a:cubicBezTo>
                  <a:cubicBezTo>
                    <a:pt x="298" y="70"/>
                    <a:pt x="299" y="70"/>
                    <a:pt x="299" y="71"/>
                  </a:cubicBezTo>
                  <a:cubicBezTo>
                    <a:pt x="299" y="71"/>
                    <a:pt x="299" y="71"/>
                    <a:pt x="299" y="71"/>
                  </a:cubicBezTo>
                  <a:cubicBezTo>
                    <a:pt x="300" y="72"/>
                    <a:pt x="299" y="74"/>
                    <a:pt x="299" y="74"/>
                  </a:cubicBezTo>
                  <a:cubicBezTo>
                    <a:pt x="299" y="74"/>
                    <a:pt x="299" y="74"/>
                    <a:pt x="299" y="74"/>
                  </a:cubicBezTo>
                  <a:cubicBezTo>
                    <a:pt x="294" y="77"/>
                    <a:pt x="289" y="79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2"/>
                    <a:pt x="284" y="82"/>
                    <a:pt x="284" y="82"/>
                  </a:cubicBezTo>
                  <a:cubicBezTo>
                    <a:pt x="284" y="82"/>
                    <a:pt x="284" y="82"/>
                    <a:pt x="284" y="82"/>
                  </a:cubicBezTo>
                  <a:cubicBezTo>
                    <a:pt x="283" y="82"/>
                    <a:pt x="282" y="82"/>
                    <a:pt x="282" y="81"/>
                  </a:cubicBezTo>
                  <a:close/>
                  <a:moveTo>
                    <a:pt x="915" y="74"/>
                  </a:moveTo>
                  <a:cubicBezTo>
                    <a:pt x="910" y="72"/>
                    <a:pt x="905" y="70"/>
                    <a:pt x="901" y="67"/>
                  </a:cubicBezTo>
                  <a:cubicBezTo>
                    <a:pt x="901" y="67"/>
                    <a:pt x="901" y="67"/>
                    <a:pt x="901" y="67"/>
                  </a:cubicBezTo>
                  <a:cubicBezTo>
                    <a:pt x="900" y="67"/>
                    <a:pt x="899" y="66"/>
                    <a:pt x="900" y="65"/>
                  </a:cubicBezTo>
                  <a:cubicBezTo>
                    <a:pt x="900" y="65"/>
                    <a:pt x="900" y="65"/>
                    <a:pt x="900" y="65"/>
                  </a:cubicBezTo>
                  <a:cubicBezTo>
                    <a:pt x="900" y="64"/>
                    <a:pt x="901" y="63"/>
                    <a:pt x="902" y="64"/>
                  </a:cubicBezTo>
                  <a:cubicBezTo>
                    <a:pt x="902" y="64"/>
                    <a:pt x="902" y="64"/>
                    <a:pt x="902" y="64"/>
                  </a:cubicBezTo>
                  <a:cubicBezTo>
                    <a:pt x="907" y="66"/>
                    <a:pt x="912" y="68"/>
                    <a:pt x="917" y="71"/>
                  </a:cubicBezTo>
                  <a:cubicBezTo>
                    <a:pt x="917" y="71"/>
                    <a:pt x="917" y="71"/>
                    <a:pt x="917" y="71"/>
                  </a:cubicBezTo>
                  <a:cubicBezTo>
                    <a:pt x="918" y="71"/>
                    <a:pt x="918" y="73"/>
                    <a:pt x="918" y="74"/>
                  </a:cubicBezTo>
                  <a:cubicBezTo>
                    <a:pt x="918" y="74"/>
                    <a:pt x="918" y="74"/>
                    <a:pt x="918" y="74"/>
                  </a:cubicBezTo>
                  <a:cubicBezTo>
                    <a:pt x="917" y="74"/>
                    <a:pt x="916" y="75"/>
                    <a:pt x="916" y="75"/>
                  </a:cubicBezTo>
                  <a:cubicBezTo>
                    <a:pt x="916" y="75"/>
                    <a:pt x="916" y="75"/>
                    <a:pt x="916" y="75"/>
                  </a:cubicBezTo>
                  <a:cubicBezTo>
                    <a:pt x="915" y="75"/>
                    <a:pt x="915" y="75"/>
                    <a:pt x="915" y="74"/>
                  </a:cubicBezTo>
                  <a:close/>
                  <a:moveTo>
                    <a:pt x="310" y="66"/>
                  </a:moveTo>
                  <a:cubicBezTo>
                    <a:pt x="309" y="65"/>
                    <a:pt x="310" y="64"/>
                    <a:pt x="311" y="63"/>
                  </a:cubicBezTo>
                  <a:cubicBezTo>
                    <a:pt x="311" y="63"/>
                    <a:pt x="311" y="63"/>
                    <a:pt x="311" y="63"/>
                  </a:cubicBezTo>
                  <a:cubicBezTo>
                    <a:pt x="316" y="61"/>
                    <a:pt x="321" y="59"/>
                    <a:pt x="325" y="56"/>
                  </a:cubicBezTo>
                  <a:cubicBezTo>
                    <a:pt x="325" y="56"/>
                    <a:pt x="325" y="56"/>
                    <a:pt x="325" y="56"/>
                  </a:cubicBezTo>
                  <a:cubicBezTo>
                    <a:pt x="326" y="56"/>
                    <a:pt x="328" y="56"/>
                    <a:pt x="328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9" y="58"/>
                    <a:pt x="328" y="60"/>
                    <a:pt x="327" y="60"/>
                  </a:cubicBezTo>
                  <a:cubicBezTo>
                    <a:pt x="327" y="60"/>
                    <a:pt x="327" y="60"/>
                    <a:pt x="327" y="60"/>
                  </a:cubicBezTo>
                  <a:cubicBezTo>
                    <a:pt x="322" y="62"/>
                    <a:pt x="317" y="64"/>
                    <a:pt x="313" y="67"/>
                  </a:cubicBezTo>
                  <a:cubicBezTo>
                    <a:pt x="313" y="67"/>
                    <a:pt x="313" y="67"/>
                    <a:pt x="313" y="67"/>
                  </a:cubicBezTo>
                  <a:cubicBezTo>
                    <a:pt x="312" y="67"/>
                    <a:pt x="312" y="67"/>
                    <a:pt x="312" y="67"/>
                  </a:cubicBezTo>
                  <a:cubicBezTo>
                    <a:pt x="312" y="67"/>
                    <a:pt x="312" y="67"/>
                    <a:pt x="312" y="67"/>
                  </a:cubicBezTo>
                  <a:cubicBezTo>
                    <a:pt x="311" y="67"/>
                    <a:pt x="310" y="67"/>
                    <a:pt x="310" y="66"/>
                  </a:cubicBezTo>
                  <a:close/>
                  <a:moveTo>
                    <a:pt x="886" y="61"/>
                  </a:moveTo>
                  <a:cubicBezTo>
                    <a:pt x="881" y="59"/>
                    <a:pt x="876" y="57"/>
                    <a:pt x="871" y="54"/>
                  </a:cubicBezTo>
                  <a:cubicBezTo>
                    <a:pt x="871" y="54"/>
                    <a:pt x="871" y="54"/>
                    <a:pt x="871" y="54"/>
                  </a:cubicBezTo>
                  <a:cubicBezTo>
                    <a:pt x="870" y="54"/>
                    <a:pt x="870" y="53"/>
                    <a:pt x="870" y="52"/>
                  </a:cubicBezTo>
                  <a:cubicBezTo>
                    <a:pt x="870" y="52"/>
                    <a:pt x="870" y="52"/>
                    <a:pt x="870" y="52"/>
                  </a:cubicBezTo>
                  <a:cubicBezTo>
                    <a:pt x="871" y="51"/>
                    <a:pt x="872" y="50"/>
                    <a:pt x="873" y="51"/>
                  </a:cubicBezTo>
                  <a:cubicBezTo>
                    <a:pt x="873" y="51"/>
                    <a:pt x="873" y="51"/>
                    <a:pt x="873" y="51"/>
                  </a:cubicBezTo>
                  <a:cubicBezTo>
                    <a:pt x="878" y="53"/>
                    <a:pt x="883" y="55"/>
                    <a:pt x="888" y="5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9" y="58"/>
                    <a:pt x="889" y="59"/>
                    <a:pt x="889" y="60"/>
                  </a:cubicBezTo>
                  <a:cubicBezTo>
                    <a:pt x="889" y="60"/>
                    <a:pt x="889" y="60"/>
                    <a:pt x="889" y="60"/>
                  </a:cubicBezTo>
                  <a:cubicBezTo>
                    <a:pt x="888" y="60"/>
                    <a:pt x="888" y="61"/>
                    <a:pt x="887" y="61"/>
                  </a:cubicBezTo>
                  <a:cubicBezTo>
                    <a:pt x="887" y="61"/>
                    <a:pt x="887" y="61"/>
                    <a:pt x="887" y="61"/>
                  </a:cubicBezTo>
                  <a:cubicBezTo>
                    <a:pt x="887" y="61"/>
                    <a:pt x="886" y="61"/>
                    <a:pt x="886" y="61"/>
                  </a:cubicBezTo>
                  <a:close/>
                  <a:moveTo>
                    <a:pt x="339" y="53"/>
                  </a:moveTo>
                  <a:cubicBezTo>
                    <a:pt x="339" y="52"/>
                    <a:pt x="339" y="50"/>
                    <a:pt x="340" y="50"/>
                  </a:cubicBezTo>
                  <a:cubicBezTo>
                    <a:pt x="340" y="50"/>
                    <a:pt x="340" y="50"/>
                    <a:pt x="340" y="50"/>
                  </a:cubicBezTo>
                  <a:cubicBezTo>
                    <a:pt x="345" y="48"/>
                    <a:pt x="350" y="46"/>
                    <a:pt x="355" y="44"/>
                  </a:cubicBezTo>
                  <a:cubicBezTo>
                    <a:pt x="355" y="44"/>
                    <a:pt x="355" y="44"/>
                    <a:pt x="355" y="44"/>
                  </a:cubicBezTo>
                  <a:cubicBezTo>
                    <a:pt x="356" y="44"/>
                    <a:pt x="357" y="44"/>
                    <a:pt x="358" y="45"/>
                  </a:cubicBezTo>
                  <a:cubicBezTo>
                    <a:pt x="358" y="45"/>
                    <a:pt x="358" y="45"/>
                    <a:pt x="358" y="45"/>
                  </a:cubicBezTo>
                  <a:cubicBezTo>
                    <a:pt x="358" y="46"/>
                    <a:pt x="357" y="47"/>
                    <a:pt x="356" y="48"/>
                  </a:cubicBezTo>
                  <a:cubicBezTo>
                    <a:pt x="356" y="48"/>
                    <a:pt x="356" y="48"/>
                    <a:pt x="356" y="48"/>
                  </a:cubicBezTo>
                  <a:cubicBezTo>
                    <a:pt x="351" y="50"/>
                    <a:pt x="347" y="52"/>
                    <a:pt x="342" y="54"/>
                  </a:cubicBezTo>
                  <a:cubicBezTo>
                    <a:pt x="342" y="54"/>
                    <a:pt x="342" y="54"/>
                    <a:pt x="342" y="54"/>
                  </a:cubicBezTo>
                  <a:cubicBezTo>
                    <a:pt x="341" y="54"/>
                    <a:pt x="341" y="54"/>
                    <a:pt x="341" y="54"/>
                  </a:cubicBezTo>
                  <a:cubicBezTo>
                    <a:pt x="341" y="54"/>
                    <a:pt x="341" y="54"/>
                    <a:pt x="341" y="54"/>
                  </a:cubicBezTo>
                  <a:cubicBezTo>
                    <a:pt x="340" y="54"/>
                    <a:pt x="339" y="53"/>
                    <a:pt x="339" y="53"/>
                  </a:cubicBezTo>
                  <a:close/>
                  <a:moveTo>
                    <a:pt x="857" y="49"/>
                  </a:moveTo>
                  <a:cubicBezTo>
                    <a:pt x="852" y="47"/>
                    <a:pt x="847" y="45"/>
                    <a:pt x="842" y="43"/>
                  </a:cubicBezTo>
                  <a:cubicBezTo>
                    <a:pt x="842" y="43"/>
                    <a:pt x="842" y="43"/>
                    <a:pt x="842" y="43"/>
                  </a:cubicBezTo>
                  <a:cubicBezTo>
                    <a:pt x="841" y="43"/>
                    <a:pt x="840" y="42"/>
                    <a:pt x="840" y="41"/>
                  </a:cubicBezTo>
                  <a:cubicBezTo>
                    <a:pt x="840" y="41"/>
                    <a:pt x="840" y="41"/>
                    <a:pt x="840" y="41"/>
                  </a:cubicBezTo>
                  <a:cubicBezTo>
                    <a:pt x="841" y="40"/>
                    <a:pt x="842" y="39"/>
                    <a:pt x="843" y="39"/>
                  </a:cubicBezTo>
                  <a:cubicBezTo>
                    <a:pt x="843" y="39"/>
                    <a:pt x="843" y="39"/>
                    <a:pt x="843" y="39"/>
                  </a:cubicBezTo>
                  <a:cubicBezTo>
                    <a:pt x="848" y="41"/>
                    <a:pt x="853" y="43"/>
                    <a:pt x="858" y="45"/>
                  </a:cubicBezTo>
                  <a:cubicBezTo>
                    <a:pt x="858" y="45"/>
                    <a:pt x="858" y="45"/>
                    <a:pt x="858" y="45"/>
                  </a:cubicBezTo>
                  <a:cubicBezTo>
                    <a:pt x="858" y="45"/>
                    <a:pt x="858" y="45"/>
                    <a:pt x="858" y="45"/>
                  </a:cubicBezTo>
                  <a:cubicBezTo>
                    <a:pt x="859" y="45"/>
                    <a:pt x="860" y="46"/>
                    <a:pt x="859" y="47"/>
                  </a:cubicBezTo>
                  <a:cubicBezTo>
                    <a:pt x="859" y="47"/>
                    <a:pt x="859" y="47"/>
                    <a:pt x="859" y="47"/>
                  </a:cubicBezTo>
                  <a:cubicBezTo>
                    <a:pt x="859" y="48"/>
                    <a:pt x="858" y="49"/>
                    <a:pt x="857" y="49"/>
                  </a:cubicBezTo>
                  <a:cubicBezTo>
                    <a:pt x="857" y="49"/>
                    <a:pt x="857" y="49"/>
                    <a:pt x="857" y="49"/>
                  </a:cubicBezTo>
                  <a:cubicBezTo>
                    <a:pt x="857" y="49"/>
                    <a:pt x="857" y="49"/>
                    <a:pt x="857" y="49"/>
                  </a:cubicBezTo>
                  <a:close/>
                  <a:moveTo>
                    <a:pt x="369" y="41"/>
                  </a:moveTo>
                  <a:cubicBezTo>
                    <a:pt x="368" y="40"/>
                    <a:pt x="369" y="39"/>
                    <a:pt x="370" y="38"/>
                  </a:cubicBezTo>
                  <a:cubicBezTo>
                    <a:pt x="370" y="38"/>
                    <a:pt x="370" y="38"/>
                    <a:pt x="370" y="38"/>
                  </a:cubicBezTo>
                  <a:cubicBezTo>
                    <a:pt x="375" y="37"/>
                    <a:pt x="380" y="35"/>
                    <a:pt x="385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86" y="33"/>
                    <a:pt x="387" y="33"/>
                    <a:pt x="388" y="35"/>
                  </a:cubicBezTo>
                  <a:cubicBezTo>
                    <a:pt x="388" y="35"/>
                    <a:pt x="388" y="35"/>
                    <a:pt x="388" y="35"/>
                  </a:cubicBezTo>
                  <a:cubicBezTo>
                    <a:pt x="388" y="36"/>
                    <a:pt x="388" y="37"/>
                    <a:pt x="387" y="37"/>
                  </a:cubicBezTo>
                  <a:cubicBezTo>
                    <a:pt x="387" y="37"/>
                    <a:pt x="387" y="37"/>
                    <a:pt x="387" y="37"/>
                  </a:cubicBezTo>
                  <a:cubicBezTo>
                    <a:pt x="381" y="39"/>
                    <a:pt x="376" y="40"/>
                    <a:pt x="371" y="42"/>
                  </a:cubicBezTo>
                  <a:cubicBezTo>
                    <a:pt x="371" y="42"/>
                    <a:pt x="371" y="42"/>
                    <a:pt x="371" y="42"/>
                  </a:cubicBezTo>
                  <a:cubicBezTo>
                    <a:pt x="371" y="42"/>
                    <a:pt x="371" y="42"/>
                    <a:pt x="371" y="42"/>
                  </a:cubicBezTo>
                  <a:cubicBezTo>
                    <a:pt x="371" y="42"/>
                    <a:pt x="371" y="42"/>
                    <a:pt x="371" y="42"/>
                  </a:cubicBezTo>
                  <a:cubicBezTo>
                    <a:pt x="370" y="42"/>
                    <a:pt x="369" y="42"/>
                    <a:pt x="369" y="41"/>
                  </a:cubicBezTo>
                  <a:close/>
                  <a:moveTo>
                    <a:pt x="827" y="38"/>
                  </a:moveTo>
                  <a:cubicBezTo>
                    <a:pt x="821" y="36"/>
                    <a:pt x="816" y="35"/>
                    <a:pt x="811" y="33"/>
                  </a:cubicBezTo>
                  <a:cubicBezTo>
                    <a:pt x="811" y="33"/>
                    <a:pt x="811" y="33"/>
                    <a:pt x="811" y="33"/>
                  </a:cubicBezTo>
                  <a:cubicBezTo>
                    <a:pt x="810" y="33"/>
                    <a:pt x="810" y="32"/>
                    <a:pt x="810" y="31"/>
                  </a:cubicBezTo>
                  <a:cubicBezTo>
                    <a:pt x="810" y="31"/>
                    <a:pt x="810" y="31"/>
                    <a:pt x="810" y="31"/>
                  </a:cubicBezTo>
                  <a:cubicBezTo>
                    <a:pt x="810" y="30"/>
                    <a:pt x="811" y="29"/>
                    <a:pt x="812" y="30"/>
                  </a:cubicBezTo>
                  <a:cubicBezTo>
                    <a:pt x="812" y="30"/>
                    <a:pt x="812" y="30"/>
                    <a:pt x="812" y="30"/>
                  </a:cubicBezTo>
                  <a:cubicBezTo>
                    <a:pt x="818" y="31"/>
                    <a:pt x="823" y="33"/>
                    <a:pt x="828" y="34"/>
                  </a:cubicBezTo>
                  <a:cubicBezTo>
                    <a:pt x="828" y="34"/>
                    <a:pt x="828" y="34"/>
                    <a:pt x="828" y="34"/>
                  </a:cubicBezTo>
                  <a:cubicBezTo>
                    <a:pt x="829" y="35"/>
                    <a:pt x="829" y="36"/>
                    <a:pt x="829" y="37"/>
                  </a:cubicBezTo>
                  <a:cubicBezTo>
                    <a:pt x="829" y="37"/>
                    <a:pt x="829" y="37"/>
                    <a:pt x="829" y="37"/>
                  </a:cubicBezTo>
                  <a:cubicBezTo>
                    <a:pt x="829" y="38"/>
                    <a:pt x="828" y="38"/>
                    <a:pt x="827" y="38"/>
                  </a:cubicBezTo>
                  <a:cubicBezTo>
                    <a:pt x="827" y="38"/>
                    <a:pt x="827" y="38"/>
                    <a:pt x="827" y="38"/>
                  </a:cubicBezTo>
                  <a:cubicBezTo>
                    <a:pt x="827" y="38"/>
                    <a:pt x="827" y="38"/>
                    <a:pt x="827" y="38"/>
                  </a:cubicBezTo>
                  <a:close/>
                  <a:moveTo>
                    <a:pt x="399" y="31"/>
                  </a:moveTo>
                  <a:cubicBezTo>
                    <a:pt x="399" y="30"/>
                    <a:pt x="400" y="29"/>
                    <a:pt x="401" y="29"/>
                  </a:cubicBezTo>
                  <a:cubicBezTo>
                    <a:pt x="401" y="29"/>
                    <a:pt x="401" y="29"/>
                    <a:pt x="401" y="29"/>
                  </a:cubicBezTo>
                  <a:cubicBezTo>
                    <a:pt x="406" y="27"/>
                    <a:pt x="411" y="26"/>
                    <a:pt x="416" y="24"/>
                  </a:cubicBezTo>
                  <a:cubicBezTo>
                    <a:pt x="416" y="24"/>
                    <a:pt x="416" y="24"/>
                    <a:pt x="416" y="24"/>
                  </a:cubicBezTo>
                  <a:cubicBezTo>
                    <a:pt x="417" y="24"/>
                    <a:pt x="418" y="25"/>
                    <a:pt x="419" y="26"/>
                  </a:cubicBezTo>
                  <a:cubicBezTo>
                    <a:pt x="419" y="26"/>
                    <a:pt x="419" y="26"/>
                    <a:pt x="419" y="26"/>
                  </a:cubicBezTo>
                  <a:cubicBezTo>
                    <a:pt x="419" y="27"/>
                    <a:pt x="418" y="28"/>
                    <a:pt x="417" y="28"/>
                  </a:cubicBezTo>
                  <a:cubicBezTo>
                    <a:pt x="417" y="28"/>
                    <a:pt x="417" y="28"/>
                    <a:pt x="417" y="28"/>
                  </a:cubicBezTo>
                  <a:cubicBezTo>
                    <a:pt x="412" y="29"/>
                    <a:pt x="407" y="31"/>
                    <a:pt x="402" y="32"/>
                  </a:cubicBezTo>
                  <a:cubicBezTo>
                    <a:pt x="402" y="32"/>
                    <a:pt x="402" y="32"/>
                    <a:pt x="402" y="32"/>
                  </a:cubicBezTo>
                  <a:cubicBezTo>
                    <a:pt x="402" y="32"/>
                    <a:pt x="401" y="32"/>
                    <a:pt x="401" y="32"/>
                  </a:cubicBezTo>
                  <a:cubicBezTo>
                    <a:pt x="401" y="32"/>
                    <a:pt x="401" y="32"/>
                    <a:pt x="401" y="32"/>
                  </a:cubicBezTo>
                  <a:cubicBezTo>
                    <a:pt x="400" y="32"/>
                    <a:pt x="400" y="32"/>
                    <a:pt x="399" y="31"/>
                  </a:cubicBezTo>
                  <a:close/>
                  <a:moveTo>
                    <a:pt x="796" y="29"/>
                  </a:moveTo>
                  <a:cubicBezTo>
                    <a:pt x="791" y="28"/>
                    <a:pt x="786" y="26"/>
                    <a:pt x="781" y="25"/>
                  </a:cubicBezTo>
                  <a:cubicBezTo>
                    <a:pt x="781" y="25"/>
                    <a:pt x="781" y="25"/>
                    <a:pt x="781" y="25"/>
                  </a:cubicBezTo>
                  <a:cubicBezTo>
                    <a:pt x="780" y="25"/>
                    <a:pt x="779" y="24"/>
                    <a:pt x="779" y="23"/>
                  </a:cubicBezTo>
                  <a:cubicBezTo>
                    <a:pt x="779" y="23"/>
                    <a:pt x="779" y="23"/>
                    <a:pt x="779" y="23"/>
                  </a:cubicBezTo>
                  <a:cubicBezTo>
                    <a:pt x="779" y="22"/>
                    <a:pt x="780" y="21"/>
                    <a:pt x="782" y="21"/>
                  </a:cubicBezTo>
                  <a:cubicBezTo>
                    <a:pt x="782" y="21"/>
                    <a:pt x="782" y="21"/>
                    <a:pt x="782" y="21"/>
                  </a:cubicBezTo>
                  <a:cubicBezTo>
                    <a:pt x="787" y="23"/>
                    <a:pt x="792" y="24"/>
                    <a:pt x="797" y="25"/>
                  </a:cubicBezTo>
                  <a:cubicBezTo>
                    <a:pt x="797" y="25"/>
                    <a:pt x="797" y="25"/>
                    <a:pt x="797" y="25"/>
                  </a:cubicBezTo>
                  <a:cubicBezTo>
                    <a:pt x="797" y="25"/>
                    <a:pt x="797" y="25"/>
                    <a:pt x="797" y="25"/>
                  </a:cubicBezTo>
                  <a:cubicBezTo>
                    <a:pt x="798" y="26"/>
                    <a:pt x="799" y="27"/>
                    <a:pt x="798" y="28"/>
                  </a:cubicBezTo>
                  <a:cubicBezTo>
                    <a:pt x="798" y="28"/>
                    <a:pt x="798" y="28"/>
                    <a:pt x="798" y="28"/>
                  </a:cubicBezTo>
                  <a:cubicBezTo>
                    <a:pt x="798" y="29"/>
                    <a:pt x="797" y="29"/>
                    <a:pt x="797" y="29"/>
                  </a:cubicBezTo>
                  <a:cubicBezTo>
                    <a:pt x="797" y="29"/>
                    <a:pt x="797" y="29"/>
                    <a:pt x="797" y="29"/>
                  </a:cubicBezTo>
                  <a:cubicBezTo>
                    <a:pt x="796" y="29"/>
                    <a:pt x="796" y="29"/>
                    <a:pt x="796" y="29"/>
                  </a:cubicBezTo>
                  <a:close/>
                  <a:moveTo>
                    <a:pt x="430" y="23"/>
                  </a:moveTo>
                  <a:cubicBezTo>
                    <a:pt x="430" y="22"/>
                    <a:pt x="431" y="20"/>
                    <a:pt x="432" y="20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7" y="19"/>
                    <a:pt x="442" y="18"/>
                    <a:pt x="447" y="17"/>
                  </a:cubicBezTo>
                  <a:cubicBezTo>
                    <a:pt x="447" y="17"/>
                    <a:pt x="447" y="17"/>
                    <a:pt x="447" y="17"/>
                  </a:cubicBezTo>
                  <a:cubicBezTo>
                    <a:pt x="448" y="16"/>
                    <a:pt x="449" y="17"/>
                    <a:pt x="450" y="18"/>
                  </a:cubicBezTo>
                  <a:cubicBezTo>
                    <a:pt x="450" y="18"/>
                    <a:pt x="450" y="18"/>
                    <a:pt x="450" y="18"/>
                  </a:cubicBezTo>
                  <a:cubicBezTo>
                    <a:pt x="450" y="19"/>
                    <a:pt x="449" y="20"/>
                    <a:pt x="448" y="21"/>
                  </a:cubicBezTo>
                  <a:cubicBezTo>
                    <a:pt x="448" y="21"/>
                    <a:pt x="448" y="21"/>
                    <a:pt x="448" y="21"/>
                  </a:cubicBezTo>
                  <a:cubicBezTo>
                    <a:pt x="443" y="22"/>
                    <a:pt x="438" y="23"/>
                    <a:pt x="433" y="24"/>
                  </a:cubicBezTo>
                  <a:cubicBezTo>
                    <a:pt x="433" y="24"/>
                    <a:pt x="433" y="24"/>
                    <a:pt x="433" y="24"/>
                  </a:cubicBezTo>
                  <a:cubicBezTo>
                    <a:pt x="432" y="24"/>
                    <a:pt x="432" y="24"/>
                    <a:pt x="432" y="24"/>
                  </a:cubicBezTo>
                  <a:cubicBezTo>
                    <a:pt x="432" y="24"/>
                    <a:pt x="432" y="24"/>
                    <a:pt x="432" y="24"/>
                  </a:cubicBezTo>
                  <a:cubicBezTo>
                    <a:pt x="431" y="24"/>
                    <a:pt x="430" y="24"/>
                    <a:pt x="430" y="23"/>
                  </a:cubicBezTo>
                  <a:close/>
                  <a:moveTo>
                    <a:pt x="765" y="22"/>
                  </a:moveTo>
                  <a:cubicBezTo>
                    <a:pt x="760" y="20"/>
                    <a:pt x="755" y="19"/>
                    <a:pt x="749" y="18"/>
                  </a:cubicBezTo>
                  <a:cubicBezTo>
                    <a:pt x="749" y="18"/>
                    <a:pt x="749" y="18"/>
                    <a:pt x="749" y="18"/>
                  </a:cubicBezTo>
                  <a:cubicBezTo>
                    <a:pt x="748" y="18"/>
                    <a:pt x="748" y="17"/>
                    <a:pt x="748" y="16"/>
                  </a:cubicBezTo>
                  <a:cubicBezTo>
                    <a:pt x="748" y="16"/>
                    <a:pt x="748" y="16"/>
                    <a:pt x="748" y="16"/>
                  </a:cubicBezTo>
                  <a:cubicBezTo>
                    <a:pt x="748" y="15"/>
                    <a:pt x="749" y="14"/>
                    <a:pt x="750" y="14"/>
                  </a:cubicBezTo>
                  <a:cubicBezTo>
                    <a:pt x="750" y="14"/>
                    <a:pt x="750" y="14"/>
                    <a:pt x="750" y="14"/>
                  </a:cubicBezTo>
                  <a:cubicBezTo>
                    <a:pt x="755" y="15"/>
                    <a:pt x="761" y="16"/>
                    <a:pt x="766" y="18"/>
                  </a:cubicBezTo>
                  <a:cubicBezTo>
                    <a:pt x="766" y="18"/>
                    <a:pt x="766" y="18"/>
                    <a:pt x="766" y="18"/>
                  </a:cubicBezTo>
                  <a:cubicBezTo>
                    <a:pt x="767" y="18"/>
                    <a:pt x="768" y="19"/>
                    <a:pt x="767" y="20"/>
                  </a:cubicBezTo>
                  <a:cubicBezTo>
                    <a:pt x="767" y="20"/>
                    <a:pt x="767" y="20"/>
                    <a:pt x="767" y="20"/>
                  </a:cubicBezTo>
                  <a:cubicBezTo>
                    <a:pt x="767" y="21"/>
                    <a:pt x="766" y="22"/>
                    <a:pt x="766" y="22"/>
                  </a:cubicBezTo>
                  <a:cubicBezTo>
                    <a:pt x="766" y="22"/>
                    <a:pt x="766" y="22"/>
                    <a:pt x="766" y="22"/>
                  </a:cubicBezTo>
                  <a:cubicBezTo>
                    <a:pt x="765" y="22"/>
                    <a:pt x="765" y="22"/>
                    <a:pt x="765" y="22"/>
                  </a:cubicBezTo>
                  <a:close/>
                  <a:moveTo>
                    <a:pt x="461" y="16"/>
                  </a:moveTo>
                  <a:cubicBezTo>
                    <a:pt x="461" y="15"/>
                    <a:pt x="462" y="14"/>
                    <a:pt x="463" y="13"/>
                  </a:cubicBezTo>
                  <a:cubicBezTo>
                    <a:pt x="463" y="13"/>
                    <a:pt x="463" y="13"/>
                    <a:pt x="463" y="13"/>
                  </a:cubicBezTo>
                  <a:cubicBezTo>
                    <a:pt x="468" y="12"/>
                    <a:pt x="474" y="11"/>
                    <a:pt x="479" y="11"/>
                  </a:cubicBezTo>
                  <a:cubicBezTo>
                    <a:pt x="479" y="11"/>
                    <a:pt x="479" y="11"/>
                    <a:pt x="479" y="11"/>
                  </a:cubicBezTo>
                  <a:cubicBezTo>
                    <a:pt x="480" y="10"/>
                    <a:pt x="481" y="11"/>
                    <a:pt x="481" y="12"/>
                  </a:cubicBezTo>
                  <a:cubicBezTo>
                    <a:pt x="481" y="12"/>
                    <a:pt x="481" y="12"/>
                    <a:pt x="481" y="12"/>
                  </a:cubicBezTo>
                  <a:cubicBezTo>
                    <a:pt x="481" y="13"/>
                    <a:pt x="481" y="14"/>
                    <a:pt x="480" y="15"/>
                  </a:cubicBezTo>
                  <a:cubicBezTo>
                    <a:pt x="480" y="15"/>
                    <a:pt x="480" y="15"/>
                    <a:pt x="480" y="15"/>
                  </a:cubicBezTo>
                  <a:cubicBezTo>
                    <a:pt x="474" y="15"/>
                    <a:pt x="469" y="16"/>
                    <a:pt x="464" y="17"/>
                  </a:cubicBezTo>
                  <a:cubicBezTo>
                    <a:pt x="464" y="17"/>
                    <a:pt x="464" y="17"/>
                    <a:pt x="464" y="17"/>
                  </a:cubicBezTo>
                  <a:cubicBezTo>
                    <a:pt x="464" y="17"/>
                    <a:pt x="464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7"/>
                    <a:pt x="462" y="17"/>
                    <a:pt x="461" y="16"/>
                  </a:cubicBezTo>
                  <a:close/>
                  <a:moveTo>
                    <a:pt x="734" y="15"/>
                  </a:moveTo>
                  <a:cubicBezTo>
                    <a:pt x="729" y="14"/>
                    <a:pt x="723" y="14"/>
                    <a:pt x="718" y="13"/>
                  </a:cubicBezTo>
                  <a:cubicBezTo>
                    <a:pt x="718" y="13"/>
                    <a:pt x="718" y="13"/>
                    <a:pt x="718" y="13"/>
                  </a:cubicBezTo>
                  <a:cubicBezTo>
                    <a:pt x="717" y="13"/>
                    <a:pt x="716" y="12"/>
                    <a:pt x="716" y="11"/>
                  </a:cubicBezTo>
                  <a:cubicBezTo>
                    <a:pt x="716" y="11"/>
                    <a:pt x="716" y="11"/>
                    <a:pt x="716" y="11"/>
                  </a:cubicBezTo>
                  <a:cubicBezTo>
                    <a:pt x="717" y="9"/>
                    <a:pt x="718" y="9"/>
                    <a:pt x="719" y="9"/>
                  </a:cubicBezTo>
                  <a:cubicBezTo>
                    <a:pt x="719" y="9"/>
                    <a:pt x="719" y="9"/>
                    <a:pt x="719" y="9"/>
                  </a:cubicBezTo>
                  <a:cubicBezTo>
                    <a:pt x="724" y="10"/>
                    <a:pt x="729" y="11"/>
                    <a:pt x="734" y="11"/>
                  </a:cubicBezTo>
                  <a:cubicBezTo>
                    <a:pt x="734" y="11"/>
                    <a:pt x="734" y="11"/>
                    <a:pt x="734" y="11"/>
                  </a:cubicBezTo>
                  <a:cubicBezTo>
                    <a:pt x="734" y="11"/>
                    <a:pt x="734" y="11"/>
                    <a:pt x="734" y="11"/>
                  </a:cubicBezTo>
                  <a:cubicBezTo>
                    <a:pt x="736" y="12"/>
                    <a:pt x="736" y="13"/>
                    <a:pt x="736" y="14"/>
                  </a:cubicBezTo>
                  <a:cubicBezTo>
                    <a:pt x="736" y="14"/>
                    <a:pt x="736" y="14"/>
                    <a:pt x="736" y="14"/>
                  </a:cubicBezTo>
                  <a:cubicBezTo>
                    <a:pt x="736" y="15"/>
                    <a:pt x="735" y="15"/>
                    <a:pt x="734" y="15"/>
                  </a:cubicBezTo>
                  <a:cubicBezTo>
                    <a:pt x="734" y="15"/>
                    <a:pt x="734" y="15"/>
                    <a:pt x="734" y="15"/>
                  </a:cubicBezTo>
                  <a:cubicBezTo>
                    <a:pt x="734" y="15"/>
                    <a:pt x="734" y="15"/>
                    <a:pt x="734" y="15"/>
                  </a:cubicBezTo>
                  <a:close/>
                  <a:moveTo>
                    <a:pt x="493" y="10"/>
                  </a:moveTo>
                  <a:cubicBezTo>
                    <a:pt x="493" y="9"/>
                    <a:pt x="494" y="8"/>
                    <a:pt x="495" y="8"/>
                  </a:cubicBezTo>
                  <a:cubicBezTo>
                    <a:pt x="495" y="8"/>
                    <a:pt x="495" y="8"/>
                    <a:pt x="495" y="8"/>
                  </a:cubicBezTo>
                  <a:cubicBezTo>
                    <a:pt x="500" y="7"/>
                    <a:pt x="505" y="7"/>
                    <a:pt x="511" y="6"/>
                  </a:cubicBezTo>
                  <a:cubicBezTo>
                    <a:pt x="511" y="6"/>
                    <a:pt x="511" y="6"/>
                    <a:pt x="511" y="6"/>
                  </a:cubicBezTo>
                  <a:cubicBezTo>
                    <a:pt x="512" y="6"/>
                    <a:pt x="513" y="7"/>
                    <a:pt x="513" y="8"/>
                  </a:cubicBezTo>
                  <a:cubicBezTo>
                    <a:pt x="513" y="8"/>
                    <a:pt x="513" y="8"/>
                    <a:pt x="513" y="8"/>
                  </a:cubicBezTo>
                  <a:cubicBezTo>
                    <a:pt x="513" y="9"/>
                    <a:pt x="512" y="10"/>
                    <a:pt x="511" y="10"/>
                  </a:cubicBezTo>
                  <a:cubicBezTo>
                    <a:pt x="511" y="10"/>
                    <a:pt x="511" y="10"/>
                    <a:pt x="511" y="10"/>
                  </a:cubicBezTo>
                  <a:cubicBezTo>
                    <a:pt x="506" y="11"/>
                    <a:pt x="501" y="11"/>
                    <a:pt x="495" y="12"/>
                  </a:cubicBezTo>
                  <a:cubicBezTo>
                    <a:pt x="495" y="12"/>
                    <a:pt x="495" y="12"/>
                    <a:pt x="495" y="12"/>
                  </a:cubicBezTo>
                  <a:cubicBezTo>
                    <a:pt x="495" y="12"/>
                    <a:pt x="495" y="12"/>
                    <a:pt x="495" y="12"/>
                  </a:cubicBezTo>
                  <a:cubicBezTo>
                    <a:pt x="495" y="12"/>
                    <a:pt x="495" y="12"/>
                    <a:pt x="495" y="12"/>
                  </a:cubicBezTo>
                  <a:cubicBezTo>
                    <a:pt x="494" y="12"/>
                    <a:pt x="493" y="11"/>
                    <a:pt x="493" y="10"/>
                  </a:cubicBezTo>
                  <a:close/>
                  <a:moveTo>
                    <a:pt x="702" y="11"/>
                  </a:moveTo>
                  <a:cubicBezTo>
                    <a:pt x="697" y="10"/>
                    <a:pt x="692" y="9"/>
                    <a:pt x="686" y="9"/>
                  </a:cubicBezTo>
                  <a:cubicBezTo>
                    <a:pt x="686" y="9"/>
                    <a:pt x="686" y="9"/>
                    <a:pt x="686" y="9"/>
                  </a:cubicBezTo>
                  <a:cubicBezTo>
                    <a:pt x="685" y="9"/>
                    <a:pt x="685" y="8"/>
                    <a:pt x="685" y="7"/>
                  </a:cubicBezTo>
                  <a:cubicBezTo>
                    <a:pt x="685" y="7"/>
                    <a:pt x="685" y="7"/>
                    <a:pt x="685" y="7"/>
                  </a:cubicBezTo>
                  <a:cubicBezTo>
                    <a:pt x="685" y="5"/>
                    <a:pt x="686" y="5"/>
                    <a:pt x="687" y="5"/>
                  </a:cubicBezTo>
                  <a:cubicBezTo>
                    <a:pt x="687" y="5"/>
                    <a:pt x="687" y="5"/>
                    <a:pt x="687" y="5"/>
                  </a:cubicBezTo>
                  <a:cubicBezTo>
                    <a:pt x="692" y="5"/>
                    <a:pt x="697" y="6"/>
                    <a:pt x="703" y="7"/>
                  </a:cubicBezTo>
                  <a:cubicBezTo>
                    <a:pt x="703" y="7"/>
                    <a:pt x="703" y="7"/>
                    <a:pt x="703" y="7"/>
                  </a:cubicBezTo>
                  <a:cubicBezTo>
                    <a:pt x="704" y="7"/>
                    <a:pt x="705" y="8"/>
                    <a:pt x="705" y="9"/>
                  </a:cubicBezTo>
                  <a:cubicBezTo>
                    <a:pt x="705" y="9"/>
                    <a:pt x="705" y="9"/>
                    <a:pt x="705" y="9"/>
                  </a:cubicBezTo>
                  <a:cubicBezTo>
                    <a:pt x="704" y="10"/>
                    <a:pt x="704" y="11"/>
                    <a:pt x="703" y="11"/>
                  </a:cubicBezTo>
                  <a:cubicBezTo>
                    <a:pt x="703" y="11"/>
                    <a:pt x="703" y="11"/>
                    <a:pt x="703" y="11"/>
                  </a:cubicBezTo>
                  <a:cubicBezTo>
                    <a:pt x="702" y="11"/>
                    <a:pt x="702" y="11"/>
                    <a:pt x="702" y="11"/>
                  </a:cubicBezTo>
                  <a:close/>
                  <a:moveTo>
                    <a:pt x="525" y="6"/>
                  </a:moveTo>
                  <a:cubicBezTo>
                    <a:pt x="525" y="5"/>
                    <a:pt x="526" y="4"/>
                    <a:pt x="527" y="4"/>
                  </a:cubicBezTo>
                  <a:cubicBezTo>
                    <a:pt x="527" y="4"/>
                    <a:pt x="527" y="4"/>
                    <a:pt x="527" y="4"/>
                  </a:cubicBezTo>
                  <a:cubicBezTo>
                    <a:pt x="532" y="4"/>
                    <a:pt x="537" y="3"/>
                    <a:pt x="543" y="3"/>
                  </a:cubicBezTo>
                  <a:cubicBezTo>
                    <a:pt x="543" y="3"/>
                    <a:pt x="543" y="3"/>
                    <a:pt x="543" y="3"/>
                  </a:cubicBezTo>
                  <a:cubicBezTo>
                    <a:pt x="543" y="3"/>
                    <a:pt x="543" y="3"/>
                    <a:pt x="543" y="3"/>
                  </a:cubicBezTo>
                  <a:cubicBezTo>
                    <a:pt x="544" y="3"/>
                    <a:pt x="545" y="3"/>
                    <a:pt x="545" y="5"/>
                  </a:cubicBezTo>
                  <a:cubicBezTo>
                    <a:pt x="545" y="5"/>
                    <a:pt x="545" y="5"/>
                    <a:pt x="545" y="5"/>
                  </a:cubicBezTo>
                  <a:cubicBezTo>
                    <a:pt x="545" y="6"/>
                    <a:pt x="544" y="7"/>
                    <a:pt x="543" y="7"/>
                  </a:cubicBezTo>
                  <a:cubicBezTo>
                    <a:pt x="543" y="7"/>
                    <a:pt x="543" y="7"/>
                    <a:pt x="543" y="7"/>
                  </a:cubicBezTo>
                  <a:cubicBezTo>
                    <a:pt x="538" y="7"/>
                    <a:pt x="532" y="8"/>
                    <a:pt x="527" y="8"/>
                  </a:cubicBezTo>
                  <a:cubicBezTo>
                    <a:pt x="527" y="8"/>
                    <a:pt x="527" y="8"/>
                    <a:pt x="527" y="8"/>
                  </a:cubicBezTo>
                  <a:cubicBezTo>
                    <a:pt x="527" y="8"/>
                    <a:pt x="527" y="8"/>
                    <a:pt x="527" y="8"/>
                  </a:cubicBezTo>
                  <a:cubicBezTo>
                    <a:pt x="527" y="8"/>
                    <a:pt x="527" y="8"/>
                    <a:pt x="527" y="8"/>
                  </a:cubicBezTo>
                  <a:cubicBezTo>
                    <a:pt x="526" y="8"/>
                    <a:pt x="525" y="7"/>
                    <a:pt x="525" y="6"/>
                  </a:cubicBezTo>
                  <a:close/>
                  <a:moveTo>
                    <a:pt x="671" y="7"/>
                  </a:moveTo>
                  <a:cubicBezTo>
                    <a:pt x="665" y="7"/>
                    <a:pt x="660" y="6"/>
                    <a:pt x="655" y="6"/>
                  </a:cubicBezTo>
                  <a:cubicBezTo>
                    <a:pt x="655" y="6"/>
                    <a:pt x="655" y="6"/>
                    <a:pt x="655" y="6"/>
                  </a:cubicBezTo>
                  <a:cubicBezTo>
                    <a:pt x="654" y="6"/>
                    <a:pt x="653" y="5"/>
                    <a:pt x="653" y="4"/>
                  </a:cubicBezTo>
                  <a:cubicBezTo>
                    <a:pt x="653" y="4"/>
                    <a:pt x="653" y="4"/>
                    <a:pt x="653" y="4"/>
                  </a:cubicBezTo>
                  <a:cubicBezTo>
                    <a:pt x="653" y="3"/>
                    <a:pt x="654" y="2"/>
                    <a:pt x="655" y="2"/>
                  </a:cubicBezTo>
                  <a:cubicBezTo>
                    <a:pt x="655" y="2"/>
                    <a:pt x="655" y="2"/>
                    <a:pt x="655" y="2"/>
                  </a:cubicBezTo>
                  <a:cubicBezTo>
                    <a:pt x="660" y="2"/>
                    <a:pt x="666" y="3"/>
                    <a:pt x="671" y="3"/>
                  </a:cubicBezTo>
                  <a:cubicBezTo>
                    <a:pt x="671" y="3"/>
                    <a:pt x="671" y="3"/>
                    <a:pt x="671" y="3"/>
                  </a:cubicBezTo>
                  <a:cubicBezTo>
                    <a:pt x="671" y="3"/>
                    <a:pt x="671" y="3"/>
                    <a:pt x="671" y="3"/>
                  </a:cubicBezTo>
                  <a:cubicBezTo>
                    <a:pt x="672" y="3"/>
                    <a:pt x="673" y="4"/>
                    <a:pt x="673" y="5"/>
                  </a:cubicBezTo>
                  <a:cubicBezTo>
                    <a:pt x="673" y="5"/>
                    <a:pt x="673" y="5"/>
                    <a:pt x="673" y="5"/>
                  </a:cubicBezTo>
                  <a:cubicBezTo>
                    <a:pt x="673" y="6"/>
                    <a:pt x="672" y="7"/>
                    <a:pt x="671" y="7"/>
                  </a:cubicBezTo>
                  <a:cubicBezTo>
                    <a:pt x="671" y="7"/>
                    <a:pt x="671" y="7"/>
                    <a:pt x="671" y="7"/>
                  </a:cubicBezTo>
                  <a:cubicBezTo>
                    <a:pt x="671" y="7"/>
                    <a:pt x="671" y="7"/>
                    <a:pt x="671" y="7"/>
                  </a:cubicBezTo>
                  <a:close/>
                  <a:moveTo>
                    <a:pt x="557" y="4"/>
                  </a:moveTo>
                  <a:cubicBezTo>
                    <a:pt x="557" y="3"/>
                    <a:pt x="558" y="2"/>
                    <a:pt x="559" y="2"/>
                  </a:cubicBezTo>
                  <a:cubicBezTo>
                    <a:pt x="559" y="2"/>
                    <a:pt x="559" y="2"/>
                    <a:pt x="559" y="2"/>
                  </a:cubicBezTo>
                  <a:cubicBezTo>
                    <a:pt x="564" y="1"/>
                    <a:pt x="569" y="1"/>
                    <a:pt x="575" y="1"/>
                  </a:cubicBezTo>
                  <a:cubicBezTo>
                    <a:pt x="575" y="1"/>
                    <a:pt x="575" y="1"/>
                    <a:pt x="575" y="1"/>
                  </a:cubicBezTo>
                  <a:cubicBezTo>
                    <a:pt x="575" y="1"/>
                    <a:pt x="575" y="1"/>
                    <a:pt x="575" y="1"/>
                  </a:cubicBezTo>
                  <a:cubicBezTo>
                    <a:pt x="576" y="1"/>
                    <a:pt x="577" y="2"/>
                    <a:pt x="577" y="3"/>
                  </a:cubicBezTo>
                  <a:cubicBezTo>
                    <a:pt x="577" y="3"/>
                    <a:pt x="577" y="3"/>
                    <a:pt x="577" y="3"/>
                  </a:cubicBezTo>
                  <a:cubicBezTo>
                    <a:pt x="577" y="4"/>
                    <a:pt x="576" y="5"/>
                    <a:pt x="575" y="5"/>
                  </a:cubicBezTo>
                  <a:cubicBezTo>
                    <a:pt x="575" y="5"/>
                    <a:pt x="575" y="5"/>
                    <a:pt x="575" y="5"/>
                  </a:cubicBezTo>
                  <a:cubicBezTo>
                    <a:pt x="569" y="5"/>
                    <a:pt x="564" y="5"/>
                    <a:pt x="559" y="6"/>
                  </a:cubicBezTo>
                  <a:cubicBezTo>
                    <a:pt x="559" y="6"/>
                    <a:pt x="559" y="6"/>
                    <a:pt x="559" y="6"/>
                  </a:cubicBezTo>
                  <a:cubicBezTo>
                    <a:pt x="559" y="6"/>
                    <a:pt x="559" y="6"/>
                    <a:pt x="559" y="6"/>
                  </a:cubicBezTo>
                  <a:cubicBezTo>
                    <a:pt x="559" y="6"/>
                    <a:pt x="559" y="6"/>
                    <a:pt x="559" y="6"/>
                  </a:cubicBezTo>
                  <a:cubicBezTo>
                    <a:pt x="558" y="6"/>
                    <a:pt x="557" y="5"/>
                    <a:pt x="557" y="4"/>
                  </a:cubicBezTo>
                  <a:close/>
                  <a:moveTo>
                    <a:pt x="639" y="5"/>
                  </a:moveTo>
                  <a:cubicBezTo>
                    <a:pt x="633" y="5"/>
                    <a:pt x="628" y="5"/>
                    <a:pt x="623" y="5"/>
                  </a:cubicBezTo>
                  <a:cubicBezTo>
                    <a:pt x="623" y="5"/>
                    <a:pt x="623" y="5"/>
                    <a:pt x="623" y="5"/>
                  </a:cubicBezTo>
                  <a:cubicBezTo>
                    <a:pt x="622" y="4"/>
                    <a:pt x="621" y="4"/>
                    <a:pt x="621" y="2"/>
                  </a:cubicBezTo>
                  <a:cubicBezTo>
                    <a:pt x="621" y="2"/>
                    <a:pt x="621" y="2"/>
                    <a:pt x="621" y="2"/>
                  </a:cubicBezTo>
                  <a:cubicBezTo>
                    <a:pt x="621" y="1"/>
                    <a:pt x="622" y="0"/>
                    <a:pt x="623" y="1"/>
                  </a:cubicBezTo>
                  <a:cubicBezTo>
                    <a:pt x="623" y="1"/>
                    <a:pt x="623" y="1"/>
                    <a:pt x="623" y="1"/>
                  </a:cubicBezTo>
                  <a:cubicBezTo>
                    <a:pt x="628" y="1"/>
                    <a:pt x="633" y="1"/>
                    <a:pt x="639" y="1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0" y="1"/>
                    <a:pt x="641" y="2"/>
                    <a:pt x="641" y="3"/>
                  </a:cubicBezTo>
                  <a:cubicBezTo>
                    <a:pt x="641" y="3"/>
                    <a:pt x="641" y="3"/>
                    <a:pt x="641" y="3"/>
                  </a:cubicBezTo>
                  <a:cubicBezTo>
                    <a:pt x="641" y="4"/>
                    <a:pt x="640" y="5"/>
                    <a:pt x="639" y="5"/>
                  </a:cubicBezTo>
                  <a:cubicBezTo>
                    <a:pt x="639" y="5"/>
                    <a:pt x="639" y="5"/>
                    <a:pt x="639" y="5"/>
                  </a:cubicBezTo>
                  <a:cubicBezTo>
                    <a:pt x="639" y="5"/>
                    <a:pt x="639" y="5"/>
                    <a:pt x="639" y="5"/>
                  </a:cubicBezTo>
                  <a:close/>
                  <a:moveTo>
                    <a:pt x="589" y="2"/>
                  </a:moveTo>
                  <a:cubicBezTo>
                    <a:pt x="589" y="1"/>
                    <a:pt x="590" y="0"/>
                    <a:pt x="59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5" y="0"/>
                    <a:pt x="600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5" y="0"/>
                    <a:pt x="606" y="0"/>
                    <a:pt x="607" y="0"/>
                  </a:cubicBezTo>
                  <a:cubicBezTo>
                    <a:pt x="607" y="0"/>
                    <a:pt x="607" y="0"/>
                    <a:pt x="607" y="0"/>
                  </a:cubicBezTo>
                  <a:cubicBezTo>
                    <a:pt x="608" y="0"/>
                    <a:pt x="609" y="1"/>
                    <a:pt x="609" y="2"/>
                  </a:cubicBezTo>
                  <a:cubicBezTo>
                    <a:pt x="609" y="2"/>
                    <a:pt x="609" y="2"/>
                    <a:pt x="609" y="2"/>
                  </a:cubicBezTo>
                  <a:cubicBezTo>
                    <a:pt x="609" y="3"/>
                    <a:pt x="608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6" y="4"/>
                    <a:pt x="605" y="4"/>
                    <a:pt x="604" y="4"/>
                  </a:cubicBezTo>
                  <a:cubicBezTo>
                    <a:pt x="604" y="4"/>
                    <a:pt x="604" y="4"/>
                    <a:pt x="604" y="4"/>
                  </a:cubicBezTo>
                  <a:cubicBezTo>
                    <a:pt x="600" y="4"/>
                    <a:pt x="595" y="4"/>
                    <a:pt x="591" y="4"/>
                  </a:cubicBezTo>
                  <a:cubicBezTo>
                    <a:pt x="591" y="4"/>
                    <a:pt x="591" y="4"/>
                    <a:pt x="591" y="4"/>
                  </a:cubicBezTo>
                  <a:cubicBezTo>
                    <a:pt x="591" y="4"/>
                    <a:pt x="591" y="4"/>
                    <a:pt x="591" y="4"/>
                  </a:cubicBezTo>
                  <a:cubicBezTo>
                    <a:pt x="591" y="4"/>
                    <a:pt x="591" y="4"/>
                    <a:pt x="591" y="4"/>
                  </a:cubicBezTo>
                  <a:cubicBezTo>
                    <a:pt x="590" y="4"/>
                    <a:pt x="589" y="4"/>
                    <a:pt x="589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61" name="组合 43"/>
          <p:cNvGrpSpPr/>
          <p:nvPr/>
        </p:nvGrpSpPr>
        <p:grpSpPr bwMode="auto">
          <a:xfrm>
            <a:off x="665317" y="4132405"/>
            <a:ext cx="2883771" cy="1329094"/>
            <a:chOff x="437599" y="1202285"/>
            <a:chExt cx="1967253" cy="995717"/>
          </a:xfrm>
        </p:grpSpPr>
        <p:sp>
          <p:nvSpPr>
            <p:cNvPr id="467" name="TextBox 19"/>
            <p:cNvSpPr>
              <a:spLocks noChangeArrowheads="1"/>
            </p:cNvSpPr>
            <p:nvPr/>
          </p:nvSpPr>
          <p:spPr bwMode="auto">
            <a:xfrm>
              <a:off x="437599" y="1506271"/>
              <a:ext cx="1967253" cy="691731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dirty="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   A designer can use text text to simulate what text will will look look like. If it is not real text. </a:t>
              </a:r>
            </a:p>
          </p:txBody>
        </p:sp>
        <p:sp>
          <p:nvSpPr>
            <p:cNvPr id="468" name="矩形 42"/>
            <p:cNvSpPr>
              <a:spLocks noChangeArrowheads="1"/>
            </p:cNvSpPr>
            <p:nvPr/>
          </p:nvSpPr>
          <p:spPr bwMode="auto">
            <a:xfrm>
              <a:off x="828644" y="1202285"/>
              <a:ext cx="1226075" cy="34586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cxnSp>
        <p:nvCxnSpPr>
          <p:cNvPr id="469" name="直接连接符 468"/>
          <p:cNvCxnSpPr/>
          <p:nvPr/>
        </p:nvCxnSpPr>
        <p:spPr>
          <a:xfrm flipH="1">
            <a:off x="2402568" y="2943209"/>
            <a:ext cx="522817" cy="527049"/>
          </a:xfrm>
          <a:prstGeom prst="line">
            <a:avLst/>
          </a:prstGeom>
          <a:ln>
            <a:solidFill>
              <a:srgbClr val="63492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0" name="直接连接符 469"/>
          <p:cNvCxnSpPr/>
          <p:nvPr/>
        </p:nvCxnSpPr>
        <p:spPr>
          <a:xfrm rot="10800000">
            <a:off x="2925385" y="2943209"/>
            <a:ext cx="2000220" cy="2117"/>
          </a:xfrm>
          <a:prstGeom prst="line">
            <a:avLst/>
          </a:prstGeom>
          <a:ln>
            <a:solidFill>
              <a:srgbClr val="63492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3" name="文本框 18"/>
          <p:cNvSpPr txBox="1">
            <a:spLocks noChangeArrowheads="1"/>
          </p:cNvSpPr>
          <p:nvPr/>
        </p:nvSpPr>
        <p:spPr bwMode="auto">
          <a:xfrm>
            <a:off x="1704499" y="3291913"/>
            <a:ext cx="1624351" cy="99520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5865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88</a:t>
            </a:r>
            <a:r>
              <a:rPr lang="en-US" altLang="zh-CN" sz="3735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3735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75" name="矩形 474"/>
          <p:cNvSpPr/>
          <p:nvPr/>
        </p:nvSpPr>
        <p:spPr>
          <a:xfrm>
            <a:off x="7747395" y="2550571"/>
            <a:ext cx="3258070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865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A designer can use text text to simulate what text will will look look like. </a:t>
            </a:r>
            <a:endParaRPr lang="zh-CN" altLang="en-US" sz="1865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79" name="矩形 478"/>
          <p:cNvSpPr/>
          <p:nvPr/>
        </p:nvSpPr>
        <p:spPr>
          <a:xfrm>
            <a:off x="8183275" y="3887094"/>
            <a:ext cx="325807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A designer can use text text to simulate what text will will look look like. </a:t>
            </a:r>
            <a:endParaRPr lang="zh-CN" altLang="en-US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82" name="矩形 481"/>
          <p:cNvSpPr/>
          <p:nvPr/>
        </p:nvSpPr>
        <p:spPr>
          <a:xfrm>
            <a:off x="7842646" y="5027089"/>
            <a:ext cx="3258070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865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A designer can use text text to simulate what text will will look look like. </a:t>
            </a:r>
            <a:endParaRPr lang="zh-CN" altLang="en-US" sz="1865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95" name="文本框 694"/>
          <p:cNvSpPr txBox="1"/>
          <p:nvPr/>
        </p:nvSpPr>
        <p:spPr>
          <a:xfrm>
            <a:off x="7717517" y="2196661"/>
            <a:ext cx="34128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Enter a subheading</a:t>
            </a:r>
          </a:p>
        </p:txBody>
      </p:sp>
      <p:sp>
        <p:nvSpPr>
          <p:cNvPr id="696" name="文本框 695"/>
          <p:cNvSpPr txBox="1"/>
          <p:nvPr/>
        </p:nvSpPr>
        <p:spPr>
          <a:xfrm>
            <a:off x="8147450" y="3482274"/>
            <a:ext cx="34128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Enter a subheading</a:t>
            </a:r>
          </a:p>
        </p:txBody>
      </p:sp>
      <p:sp>
        <p:nvSpPr>
          <p:cNvPr id="697" name="文本框 696"/>
          <p:cNvSpPr txBox="1"/>
          <p:nvPr/>
        </p:nvSpPr>
        <p:spPr>
          <a:xfrm>
            <a:off x="7896046" y="4652385"/>
            <a:ext cx="34128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Enter a subheading</a:t>
            </a:r>
          </a:p>
        </p:txBody>
      </p:sp>
      <p:grpSp>
        <p:nvGrpSpPr>
          <p:cNvPr id="698" name="组合 697"/>
          <p:cNvGrpSpPr/>
          <p:nvPr/>
        </p:nvGrpSpPr>
        <p:grpSpPr>
          <a:xfrm rot="2875011">
            <a:off x="4400825" y="1381293"/>
            <a:ext cx="1904778" cy="1926534"/>
            <a:chOff x="1736025" y="1824588"/>
            <a:chExt cx="869814" cy="938244"/>
          </a:xfrm>
        </p:grpSpPr>
        <p:sp>
          <p:nvSpPr>
            <p:cNvPr id="699" name="Freeform 73"/>
            <p:cNvSpPr/>
            <p:nvPr/>
          </p:nvSpPr>
          <p:spPr bwMode="auto">
            <a:xfrm>
              <a:off x="2196783" y="2654866"/>
              <a:ext cx="118611" cy="100363"/>
            </a:xfrm>
            <a:custGeom>
              <a:avLst/>
              <a:gdLst>
                <a:gd name="T0" fmla="*/ 0 w 78"/>
                <a:gd name="T1" fmla="*/ 21 h 66"/>
                <a:gd name="T2" fmla="*/ 52 w 78"/>
                <a:gd name="T3" fmla="*/ 66 h 66"/>
                <a:gd name="T4" fmla="*/ 78 w 78"/>
                <a:gd name="T5" fmla="*/ 26 h 66"/>
                <a:gd name="T6" fmla="*/ 14 w 78"/>
                <a:gd name="T7" fmla="*/ 0 h 66"/>
                <a:gd name="T8" fmla="*/ 0 w 78"/>
                <a:gd name="T9" fmla="*/ 2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66">
                  <a:moveTo>
                    <a:pt x="0" y="21"/>
                  </a:moveTo>
                  <a:lnTo>
                    <a:pt x="52" y="66"/>
                  </a:lnTo>
                  <a:lnTo>
                    <a:pt x="78" y="26"/>
                  </a:lnTo>
                  <a:lnTo>
                    <a:pt x="14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C59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0" name="Freeform 74"/>
            <p:cNvSpPr>
              <a:spLocks noEditPoints="1"/>
            </p:cNvSpPr>
            <p:nvPr/>
          </p:nvSpPr>
          <p:spPr bwMode="auto">
            <a:xfrm>
              <a:off x="2207428" y="2659428"/>
              <a:ext cx="39537" cy="50182"/>
            </a:xfrm>
            <a:custGeom>
              <a:avLst/>
              <a:gdLst>
                <a:gd name="T0" fmla="*/ 1 w 11"/>
                <a:gd name="T1" fmla="*/ 14 h 14"/>
                <a:gd name="T2" fmla="*/ 1 w 11"/>
                <a:gd name="T3" fmla="*/ 11 h 14"/>
                <a:gd name="T4" fmla="*/ 1 w 11"/>
                <a:gd name="T5" fmla="*/ 11 h 14"/>
                <a:gd name="T6" fmla="*/ 5 w 11"/>
                <a:gd name="T7" fmla="*/ 5 h 14"/>
                <a:gd name="T8" fmla="*/ 5 w 11"/>
                <a:gd name="T9" fmla="*/ 5 h 14"/>
                <a:gd name="T10" fmla="*/ 7 w 11"/>
                <a:gd name="T11" fmla="*/ 1 h 14"/>
                <a:gd name="T12" fmla="*/ 7 w 11"/>
                <a:gd name="T13" fmla="*/ 1 h 14"/>
                <a:gd name="T14" fmla="*/ 9 w 11"/>
                <a:gd name="T15" fmla="*/ 0 h 14"/>
                <a:gd name="T16" fmla="*/ 9 w 11"/>
                <a:gd name="T17" fmla="*/ 0 h 14"/>
                <a:gd name="T18" fmla="*/ 11 w 11"/>
                <a:gd name="T19" fmla="*/ 2 h 14"/>
                <a:gd name="T20" fmla="*/ 11 w 11"/>
                <a:gd name="T21" fmla="*/ 2 h 14"/>
                <a:gd name="T22" fmla="*/ 10 w 11"/>
                <a:gd name="T23" fmla="*/ 5 h 14"/>
                <a:gd name="T24" fmla="*/ 10 w 11"/>
                <a:gd name="T25" fmla="*/ 5 h 14"/>
                <a:gd name="T26" fmla="*/ 8 w 11"/>
                <a:gd name="T27" fmla="*/ 7 h 14"/>
                <a:gd name="T28" fmla="*/ 8 w 11"/>
                <a:gd name="T29" fmla="*/ 7 h 14"/>
                <a:gd name="T30" fmla="*/ 4 w 11"/>
                <a:gd name="T31" fmla="*/ 13 h 14"/>
                <a:gd name="T32" fmla="*/ 4 w 11"/>
                <a:gd name="T33" fmla="*/ 13 h 14"/>
                <a:gd name="T34" fmla="*/ 2 w 11"/>
                <a:gd name="T35" fmla="*/ 14 h 14"/>
                <a:gd name="T36" fmla="*/ 2 w 11"/>
                <a:gd name="T37" fmla="*/ 14 h 14"/>
                <a:gd name="T38" fmla="*/ 1 w 11"/>
                <a:gd name="T39" fmla="*/ 14 h 14"/>
                <a:gd name="T40" fmla="*/ 7 w 11"/>
                <a:gd name="T41" fmla="*/ 1 h 14"/>
                <a:gd name="T42" fmla="*/ 7 w 11"/>
                <a:gd name="T43" fmla="*/ 1 h 14"/>
                <a:gd name="T44" fmla="*/ 7 w 11"/>
                <a:gd name="T45" fmla="*/ 1 h 14"/>
                <a:gd name="T46" fmla="*/ 7 w 11"/>
                <a:gd name="T4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14">
                  <a:moveTo>
                    <a:pt x="1" y="14"/>
                  </a:moveTo>
                  <a:cubicBezTo>
                    <a:pt x="0" y="13"/>
                    <a:pt x="0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8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9"/>
                    <a:pt x="5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1" y="14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1" name="Freeform 75"/>
            <p:cNvSpPr/>
            <p:nvPr/>
          </p:nvSpPr>
          <p:spPr bwMode="auto">
            <a:xfrm>
              <a:off x="2225676" y="2665510"/>
              <a:ext cx="42578" cy="57785"/>
            </a:xfrm>
            <a:custGeom>
              <a:avLst/>
              <a:gdLst>
                <a:gd name="T0" fmla="*/ 1 w 12"/>
                <a:gd name="T1" fmla="*/ 16 h 16"/>
                <a:gd name="T2" fmla="*/ 1 w 12"/>
                <a:gd name="T3" fmla="*/ 13 h 16"/>
                <a:gd name="T4" fmla="*/ 1 w 12"/>
                <a:gd name="T5" fmla="*/ 13 h 16"/>
                <a:gd name="T6" fmla="*/ 6 w 12"/>
                <a:gd name="T7" fmla="*/ 6 h 16"/>
                <a:gd name="T8" fmla="*/ 6 w 12"/>
                <a:gd name="T9" fmla="*/ 6 h 16"/>
                <a:gd name="T10" fmla="*/ 8 w 12"/>
                <a:gd name="T11" fmla="*/ 2 h 16"/>
                <a:gd name="T12" fmla="*/ 8 w 12"/>
                <a:gd name="T13" fmla="*/ 2 h 16"/>
                <a:gd name="T14" fmla="*/ 10 w 12"/>
                <a:gd name="T15" fmla="*/ 0 h 16"/>
                <a:gd name="T16" fmla="*/ 10 w 12"/>
                <a:gd name="T17" fmla="*/ 0 h 16"/>
                <a:gd name="T18" fmla="*/ 12 w 12"/>
                <a:gd name="T19" fmla="*/ 3 h 16"/>
                <a:gd name="T20" fmla="*/ 12 w 12"/>
                <a:gd name="T21" fmla="*/ 3 h 16"/>
                <a:gd name="T22" fmla="*/ 9 w 12"/>
                <a:gd name="T23" fmla="*/ 8 h 16"/>
                <a:gd name="T24" fmla="*/ 9 w 12"/>
                <a:gd name="T25" fmla="*/ 8 h 16"/>
                <a:gd name="T26" fmla="*/ 4 w 12"/>
                <a:gd name="T27" fmla="*/ 16 h 16"/>
                <a:gd name="T28" fmla="*/ 4 w 12"/>
                <a:gd name="T29" fmla="*/ 16 h 16"/>
                <a:gd name="T30" fmla="*/ 4 w 12"/>
                <a:gd name="T31" fmla="*/ 16 h 16"/>
                <a:gd name="T32" fmla="*/ 2 w 12"/>
                <a:gd name="T33" fmla="*/ 16 h 16"/>
                <a:gd name="T34" fmla="*/ 2 w 12"/>
                <a:gd name="T35" fmla="*/ 16 h 16"/>
                <a:gd name="T36" fmla="*/ 1 w 12"/>
                <a:gd name="T3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6">
                  <a:moveTo>
                    <a:pt x="1" y="16"/>
                  </a:moveTo>
                  <a:cubicBezTo>
                    <a:pt x="0" y="15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1"/>
                    <a:pt x="4" y="9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1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5"/>
                    <a:pt x="10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11"/>
                    <a:pt x="6" y="13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3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1" y="16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2" name="Freeform 76"/>
            <p:cNvSpPr/>
            <p:nvPr/>
          </p:nvSpPr>
          <p:spPr bwMode="auto">
            <a:xfrm>
              <a:off x="2250006" y="2680717"/>
              <a:ext cx="47140" cy="60826"/>
            </a:xfrm>
            <a:custGeom>
              <a:avLst/>
              <a:gdLst>
                <a:gd name="T0" fmla="*/ 1 w 13"/>
                <a:gd name="T1" fmla="*/ 17 h 17"/>
                <a:gd name="T2" fmla="*/ 0 w 13"/>
                <a:gd name="T3" fmla="*/ 14 h 17"/>
                <a:gd name="T4" fmla="*/ 0 w 13"/>
                <a:gd name="T5" fmla="*/ 14 h 17"/>
                <a:gd name="T6" fmla="*/ 9 w 13"/>
                <a:gd name="T7" fmla="*/ 1 h 17"/>
                <a:gd name="T8" fmla="*/ 9 w 13"/>
                <a:gd name="T9" fmla="*/ 1 h 17"/>
                <a:gd name="T10" fmla="*/ 12 w 13"/>
                <a:gd name="T11" fmla="*/ 1 h 17"/>
                <a:gd name="T12" fmla="*/ 12 w 13"/>
                <a:gd name="T13" fmla="*/ 1 h 17"/>
                <a:gd name="T14" fmla="*/ 12 w 13"/>
                <a:gd name="T15" fmla="*/ 3 h 17"/>
                <a:gd name="T16" fmla="*/ 12 w 13"/>
                <a:gd name="T17" fmla="*/ 3 h 17"/>
                <a:gd name="T18" fmla="*/ 4 w 13"/>
                <a:gd name="T19" fmla="*/ 17 h 17"/>
                <a:gd name="T20" fmla="*/ 4 w 13"/>
                <a:gd name="T21" fmla="*/ 17 h 17"/>
                <a:gd name="T22" fmla="*/ 2 w 13"/>
                <a:gd name="T23" fmla="*/ 17 h 17"/>
                <a:gd name="T24" fmla="*/ 2 w 13"/>
                <a:gd name="T25" fmla="*/ 17 h 17"/>
                <a:gd name="T26" fmla="*/ 1 w 13"/>
                <a:gd name="T2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7">
                  <a:moveTo>
                    <a:pt x="1" y="17"/>
                  </a:moveTo>
                  <a:cubicBezTo>
                    <a:pt x="0" y="16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0"/>
                    <a:pt x="6" y="6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9" y="8"/>
                    <a:pt x="7" y="12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3" name="Freeform 77"/>
            <p:cNvSpPr/>
            <p:nvPr/>
          </p:nvSpPr>
          <p:spPr bwMode="auto">
            <a:xfrm>
              <a:off x="1839429" y="2356817"/>
              <a:ext cx="428825" cy="398412"/>
            </a:xfrm>
            <a:custGeom>
              <a:avLst/>
              <a:gdLst>
                <a:gd name="T0" fmla="*/ 18 w 119"/>
                <a:gd name="T1" fmla="*/ 30 h 111"/>
                <a:gd name="T2" fmla="*/ 25 w 119"/>
                <a:gd name="T3" fmla="*/ 83 h 111"/>
                <a:gd name="T4" fmla="*/ 100 w 119"/>
                <a:gd name="T5" fmla="*/ 91 h 111"/>
                <a:gd name="T6" fmla="*/ 79 w 119"/>
                <a:gd name="T7" fmla="*/ 19 h 111"/>
                <a:gd name="T8" fmla="*/ 18 w 119"/>
                <a:gd name="T9" fmla="*/ 3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11">
                  <a:moveTo>
                    <a:pt x="18" y="30"/>
                  </a:moveTo>
                  <a:cubicBezTo>
                    <a:pt x="18" y="30"/>
                    <a:pt x="0" y="58"/>
                    <a:pt x="25" y="83"/>
                  </a:cubicBezTo>
                  <a:cubicBezTo>
                    <a:pt x="50" y="108"/>
                    <a:pt x="82" y="111"/>
                    <a:pt x="100" y="91"/>
                  </a:cubicBezTo>
                  <a:cubicBezTo>
                    <a:pt x="119" y="70"/>
                    <a:pt x="116" y="38"/>
                    <a:pt x="79" y="19"/>
                  </a:cubicBezTo>
                  <a:cubicBezTo>
                    <a:pt x="42" y="0"/>
                    <a:pt x="23" y="22"/>
                    <a:pt x="18" y="30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" name="Freeform 78"/>
            <p:cNvSpPr>
              <a:spLocks noEditPoints="1"/>
            </p:cNvSpPr>
            <p:nvPr/>
          </p:nvSpPr>
          <p:spPr bwMode="auto">
            <a:xfrm>
              <a:off x="1875925" y="2388751"/>
              <a:ext cx="371040" cy="349751"/>
            </a:xfrm>
            <a:custGeom>
              <a:avLst/>
              <a:gdLst>
                <a:gd name="T0" fmla="*/ 60 w 103"/>
                <a:gd name="T1" fmla="*/ 97 h 97"/>
                <a:gd name="T2" fmla="*/ 14 w 103"/>
                <a:gd name="T3" fmla="*/ 76 h 97"/>
                <a:gd name="T4" fmla="*/ 14 w 103"/>
                <a:gd name="T5" fmla="*/ 76 h 97"/>
                <a:gd name="T6" fmla="*/ 0 w 103"/>
                <a:gd name="T7" fmla="*/ 44 h 97"/>
                <a:gd name="T8" fmla="*/ 0 w 103"/>
                <a:gd name="T9" fmla="*/ 44 h 97"/>
                <a:gd name="T10" fmla="*/ 7 w 103"/>
                <a:gd name="T11" fmla="*/ 20 h 97"/>
                <a:gd name="T12" fmla="*/ 7 w 103"/>
                <a:gd name="T13" fmla="*/ 20 h 97"/>
                <a:gd name="T14" fmla="*/ 42 w 103"/>
                <a:gd name="T15" fmla="*/ 0 h 97"/>
                <a:gd name="T16" fmla="*/ 42 w 103"/>
                <a:gd name="T17" fmla="*/ 0 h 97"/>
                <a:gd name="T18" fmla="*/ 70 w 103"/>
                <a:gd name="T19" fmla="*/ 8 h 97"/>
                <a:gd name="T20" fmla="*/ 70 w 103"/>
                <a:gd name="T21" fmla="*/ 8 h 97"/>
                <a:gd name="T22" fmla="*/ 103 w 103"/>
                <a:gd name="T23" fmla="*/ 54 h 97"/>
                <a:gd name="T24" fmla="*/ 103 w 103"/>
                <a:gd name="T25" fmla="*/ 54 h 97"/>
                <a:gd name="T26" fmla="*/ 92 w 103"/>
                <a:gd name="T27" fmla="*/ 83 h 97"/>
                <a:gd name="T28" fmla="*/ 92 w 103"/>
                <a:gd name="T29" fmla="*/ 83 h 97"/>
                <a:gd name="T30" fmla="*/ 60 w 103"/>
                <a:gd name="T31" fmla="*/ 97 h 97"/>
                <a:gd name="T32" fmla="*/ 60 w 103"/>
                <a:gd name="T33" fmla="*/ 97 h 97"/>
                <a:gd name="T34" fmla="*/ 60 w 103"/>
                <a:gd name="T35" fmla="*/ 97 h 97"/>
                <a:gd name="T36" fmla="*/ 10 w 103"/>
                <a:gd name="T37" fmla="*/ 22 h 97"/>
                <a:gd name="T38" fmla="*/ 7 w 103"/>
                <a:gd name="T39" fmla="*/ 29 h 97"/>
                <a:gd name="T40" fmla="*/ 7 w 103"/>
                <a:gd name="T41" fmla="*/ 29 h 97"/>
                <a:gd name="T42" fmla="*/ 4 w 103"/>
                <a:gd name="T43" fmla="*/ 44 h 97"/>
                <a:gd name="T44" fmla="*/ 4 w 103"/>
                <a:gd name="T45" fmla="*/ 44 h 97"/>
                <a:gd name="T46" fmla="*/ 16 w 103"/>
                <a:gd name="T47" fmla="*/ 73 h 97"/>
                <a:gd name="T48" fmla="*/ 16 w 103"/>
                <a:gd name="T49" fmla="*/ 73 h 97"/>
                <a:gd name="T50" fmla="*/ 60 w 103"/>
                <a:gd name="T51" fmla="*/ 93 h 97"/>
                <a:gd name="T52" fmla="*/ 60 w 103"/>
                <a:gd name="T53" fmla="*/ 93 h 97"/>
                <a:gd name="T54" fmla="*/ 89 w 103"/>
                <a:gd name="T55" fmla="*/ 81 h 97"/>
                <a:gd name="T56" fmla="*/ 89 w 103"/>
                <a:gd name="T57" fmla="*/ 81 h 97"/>
                <a:gd name="T58" fmla="*/ 99 w 103"/>
                <a:gd name="T59" fmla="*/ 54 h 97"/>
                <a:gd name="T60" fmla="*/ 99 w 103"/>
                <a:gd name="T61" fmla="*/ 54 h 97"/>
                <a:gd name="T62" fmla="*/ 68 w 103"/>
                <a:gd name="T63" fmla="*/ 12 h 97"/>
                <a:gd name="T64" fmla="*/ 68 w 103"/>
                <a:gd name="T65" fmla="*/ 12 h 97"/>
                <a:gd name="T66" fmla="*/ 42 w 103"/>
                <a:gd name="T67" fmla="*/ 4 h 97"/>
                <a:gd name="T68" fmla="*/ 42 w 103"/>
                <a:gd name="T69" fmla="*/ 4 h 97"/>
                <a:gd name="T70" fmla="*/ 10 w 103"/>
                <a:gd name="T71" fmla="*/ 22 h 97"/>
                <a:gd name="T72" fmla="*/ 10 w 103"/>
                <a:gd name="T73" fmla="*/ 22 h 97"/>
                <a:gd name="T74" fmla="*/ 8 w 103"/>
                <a:gd name="T75" fmla="*/ 21 h 97"/>
                <a:gd name="T76" fmla="*/ 10 w 103"/>
                <a:gd name="T77" fmla="*/ 2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3" h="97">
                  <a:moveTo>
                    <a:pt x="60" y="97"/>
                  </a:moveTo>
                  <a:cubicBezTo>
                    <a:pt x="44" y="97"/>
                    <a:pt x="28" y="90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3" y="65"/>
                    <a:pt x="0" y="5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31"/>
                    <a:pt x="6" y="21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10" y="14"/>
                    <a:pt x="22" y="1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9" y="3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93" y="20"/>
                    <a:pt x="103" y="37"/>
                    <a:pt x="103" y="54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3" y="65"/>
                    <a:pt x="99" y="75"/>
                    <a:pt x="92" y="83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83" y="93"/>
                    <a:pt x="72" y="97"/>
                    <a:pt x="60" y="97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60" y="97"/>
                    <a:pt x="60" y="97"/>
                    <a:pt x="60" y="97"/>
                  </a:cubicBezTo>
                  <a:close/>
                  <a:moveTo>
                    <a:pt x="10" y="22"/>
                  </a:moveTo>
                  <a:cubicBezTo>
                    <a:pt x="10" y="22"/>
                    <a:pt x="8" y="25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5" y="33"/>
                    <a:pt x="4" y="38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53"/>
                    <a:pt x="7" y="6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30" y="87"/>
                    <a:pt x="46" y="93"/>
                    <a:pt x="60" y="93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71" y="93"/>
                    <a:pt x="81" y="89"/>
                    <a:pt x="89" y="81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96" y="73"/>
                    <a:pt x="99" y="64"/>
                    <a:pt x="99" y="54"/>
                  </a:cubicBezTo>
                  <a:cubicBezTo>
                    <a:pt x="99" y="54"/>
                    <a:pt x="99" y="54"/>
                    <a:pt x="99" y="54"/>
                  </a:cubicBezTo>
                  <a:cubicBezTo>
                    <a:pt x="99" y="39"/>
                    <a:pt x="90" y="23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58" y="6"/>
                    <a:pt x="49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23" y="4"/>
                    <a:pt x="13" y="17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2"/>
                    <a:pt x="10" y="22"/>
                    <a:pt x="10" y="2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" name="Freeform 79"/>
            <p:cNvSpPr/>
            <p:nvPr/>
          </p:nvSpPr>
          <p:spPr bwMode="auto">
            <a:xfrm>
              <a:off x="2189180" y="2647262"/>
              <a:ext cx="132297" cy="115570"/>
            </a:xfrm>
            <a:custGeom>
              <a:avLst/>
              <a:gdLst>
                <a:gd name="T0" fmla="*/ 23 w 37"/>
                <a:gd name="T1" fmla="*/ 31 h 32"/>
                <a:gd name="T2" fmla="*/ 1 w 37"/>
                <a:gd name="T3" fmla="*/ 12 h 32"/>
                <a:gd name="T4" fmla="*/ 1 w 37"/>
                <a:gd name="T5" fmla="*/ 10 h 32"/>
                <a:gd name="T6" fmla="*/ 1 w 37"/>
                <a:gd name="T7" fmla="*/ 10 h 32"/>
                <a:gd name="T8" fmla="*/ 4 w 37"/>
                <a:gd name="T9" fmla="*/ 9 h 32"/>
                <a:gd name="T10" fmla="*/ 4 w 37"/>
                <a:gd name="T11" fmla="*/ 9 h 32"/>
                <a:gd name="T12" fmla="*/ 24 w 37"/>
                <a:gd name="T13" fmla="*/ 27 h 32"/>
                <a:gd name="T14" fmla="*/ 32 w 37"/>
                <a:gd name="T15" fmla="*/ 15 h 32"/>
                <a:gd name="T16" fmla="*/ 8 w 37"/>
                <a:gd name="T17" fmla="*/ 4 h 32"/>
                <a:gd name="T18" fmla="*/ 7 w 37"/>
                <a:gd name="T19" fmla="*/ 1 h 32"/>
                <a:gd name="T20" fmla="*/ 7 w 37"/>
                <a:gd name="T21" fmla="*/ 1 h 32"/>
                <a:gd name="T22" fmla="*/ 10 w 37"/>
                <a:gd name="T23" fmla="*/ 0 h 32"/>
                <a:gd name="T24" fmla="*/ 10 w 37"/>
                <a:gd name="T25" fmla="*/ 0 h 32"/>
                <a:gd name="T26" fmla="*/ 36 w 37"/>
                <a:gd name="T27" fmla="*/ 12 h 32"/>
                <a:gd name="T28" fmla="*/ 37 w 37"/>
                <a:gd name="T29" fmla="*/ 13 h 32"/>
                <a:gd name="T30" fmla="*/ 37 w 37"/>
                <a:gd name="T31" fmla="*/ 13 h 32"/>
                <a:gd name="T32" fmla="*/ 37 w 37"/>
                <a:gd name="T33" fmla="*/ 15 h 32"/>
                <a:gd name="T34" fmla="*/ 37 w 37"/>
                <a:gd name="T35" fmla="*/ 15 h 32"/>
                <a:gd name="T36" fmla="*/ 26 w 37"/>
                <a:gd name="T37" fmla="*/ 31 h 32"/>
                <a:gd name="T38" fmla="*/ 24 w 37"/>
                <a:gd name="T39" fmla="*/ 32 h 32"/>
                <a:gd name="T40" fmla="*/ 24 w 37"/>
                <a:gd name="T41" fmla="*/ 32 h 32"/>
                <a:gd name="T42" fmla="*/ 24 w 37"/>
                <a:gd name="T43" fmla="*/ 32 h 32"/>
                <a:gd name="T44" fmla="*/ 24 w 37"/>
                <a:gd name="T45" fmla="*/ 32 h 32"/>
                <a:gd name="T46" fmla="*/ 23 w 37"/>
                <a:gd name="T47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" h="32">
                  <a:moveTo>
                    <a:pt x="23" y="3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4"/>
                    <a:pt x="37" y="14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3" y="32"/>
                    <a:pt x="23" y="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6" name="Freeform 80"/>
            <p:cNvSpPr/>
            <p:nvPr/>
          </p:nvSpPr>
          <p:spPr bwMode="auto">
            <a:xfrm>
              <a:off x="1926107" y="2612287"/>
              <a:ext cx="21289" cy="13686"/>
            </a:xfrm>
            <a:custGeom>
              <a:avLst/>
              <a:gdLst>
                <a:gd name="T0" fmla="*/ 5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4 w 6"/>
                <a:gd name="T7" fmla="*/ 4 h 4"/>
                <a:gd name="T8" fmla="*/ 4 w 6"/>
                <a:gd name="T9" fmla="*/ 4 h 4"/>
                <a:gd name="T10" fmla="*/ 1 w 6"/>
                <a:gd name="T11" fmla="*/ 2 h 4"/>
                <a:gd name="T12" fmla="*/ 1 w 6"/>
                <a:gd name="T13" fmla="*/ 2 h 4"/>
                <a:gd name="T14" fmla="*/ 0 w 6"/>
                <a:gd name="T15" fmla="*/ 1 h 4"/>
                <a:gd name="T16" fmla="*/ 0 w 6"/>
                <a:gd name="T17" fmla="*/ 1 h 4"/>
                <a:gd name="T18" fmla="*/ 2 w 6"/>
                <a:gd name="T19" fmla="*/ 0 h 4"/>
                <a:gd name="T20" fmla="*/ 2 w 6"/>
                <a:gd name="T21" fmla="*/ 0 h 4"/>
                <a:gd name="T22" fmla="*/ 5 w 6"/>
                <a:gd name="T23" fmla="*/ 2 h 4"/>
                <a:gd name="T24" fmla="*/ 5 w 6"/>
                <a:gd name="T25" fmla="*/ 2 h 4"/>
                <a:gd name="T26" fmla="*/ 5 w 6"/>
                <a:gd name="T27" fmla="*/ 2 h 4"/>
                <a:gd name="T28" fmla="*/ 5 w 6"/>
                <a:gd name="T29" fmla="*/ 2 h 4"/>
                <a:gd name="T30" fmla="*/ 5 w 6"/>
                <a:gd name="T31" fmla="*/ 4 h 4"/>
                <a:gd name="T32" fmla="*/ 5 w 6"/>
                <a:gd name="T33" fmla="*/ 4 h 4"/>
                <a:gd name="T34" fmla="*/ 5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7" name="Freeform 81"/>
            <p:cNvSpPr/>
            <p:nvPr/>
          </p:nvSpPr>
          <p:spPr bwMode="auto">
            <a:xfrm>
              <a:off x="1907859" y="2551461"/>
              <a:ext cx="21289" cy="13686"/>
            </a:xfrm>
            <a:custGeom>
              <a:avLst/>
              <a:gdLst>
                <a:gd name="T0" fmla="*/ 5 w 6"/>
                <a:gd name="T1" fmla="*/ 4 h 4"/>
                <a:gd name="T2" fmla="*/ 0 w 6"/>
                <a:gd name="T3" fmla="*/ 2 h 4"/>
                <a:gd name="T4" fmla="*/ 0 w 6"/>
                <a:gd name="T5" fmla="*/ 2 h 4"/>
                <a:gd name="T6" fmla="*/ 0 w 6"/>
                <a:gd name="T7" fmla="*/ 2 h 4"/>
                <a:gd name="T8" fmla="*/ 0 w 6"/>
                <a:gd name="T9" fmla="*/ 2 h 4"/>
                <a:gd name="T10" fmla="*/ 0 w 6"/>
                <a:gd name="T11" fmla="*/ 0 h 4"/>
                <a:gd name="T12" fmla="*/ 0 w 6"/>
                <a:gd name="T13" fmla="*/ 0 h 4"/>
                <a:gd name="T14" fmla="*/ 2 w 6"/>
                <a:gd name="T15" fmla="*/ 0 h 4"/>
                <a:gd name="T16" fmla="*/ 2 w 6"/>
                <a:gd name="T17" fmla="*/ 0 h 4"/>
                <a:gd name="T18" fmla="*/ 2 w 6"/>
                <a:gd name="T19" fmla="*/ 0 h 4"/>
                <a:gd name="T20" fmla="*/ 2 w 6"/>
                <a:gd name="T21" fmla="*/ 0 h 4"/>
                <a:gd name="T22" fmla="*/ 5 w 6"/>
                <a:gd name="T23" fmla="*/ 2 h 4"/>
                <a:gd name="T24" fmla="*/ 5 w 6"/>
                <a:gd name="T25" fmla="*/ 2 h 4"/>
                <a:gd name="T26" fmla="*/ 6 w 6"/>
                <a:gd name="T27" fmla="*/ 3 h 4"/>
                <a:gd name="T28" fmla="*/ 6 w 6"/>
                <a:gd name="T29" fmla="*/ 3 h 4"/>
                <a:gd name="T30" fmla="*/ 6 w 6"/>
                <a:gd name="T31" fmla="*/ 4 h 4"/>
                <a:gd name="T32" fmla="*/ 6 w 6"/>
                <a:gd name="T33" fmla="*/ 4 h 4"/>
                <a:gd name="T34" fmla="*/ 5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3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8" name="Freeform 82"/>
            <p:cNvSpPr/>
            <p:nvPr/>
          </p:nvSpPr>
          <p:spPr bwMode="auto">
            <a:xfrm>
              <a:off x="1980850" y="2594039"/>
              <a:ext cx="21289" cy="18248"/>
            </a:xfrm>
            <a:custGeom>
              <a:avLst/>
              <a:gdLst>
                <a:gd name="T0" fmla="*/ 4 w 6"/>
                <a:gd name="T1" fmla="*/ 4 h 5"/>
                <a:gd name="T2" fmla="*/ 0 w 6"/>
                <a:gd name="T3" fmla="*/ 2 h 5"/>
                <a:gd name="T4" fmla="*/ 0 w 6"/>
                <a:gd name="T5" fmla="*/ 2 h 5"/>
                <a:gd name="T6" fmla="*/ 0 w 6"/>
                <a:gd name="T7" fmla="*/ 2 h 5"/>
                <a:gd name="T8" fmla="*/ 0 w 6"/>
                <a:gd name="T9" fmla="*/ 2 h 5"/>
                <a:gd name="T10" fmla="*/ 0 w 6"/>
                <a:gd name="T11" fmla="*/ 1 h 5"/>
                <a:gd name="T12" fmla="*/ 0 w 6"/>
                <a:gd name="T13" fmla="*/ 1 h 5"/>
                <a:gd name="T14" fmla="*/ 1 w 6"/>
                <a:gd name="T15" fmla="*/ 1 h 5"/>
                <a:gd name="T16" fmla="*/ 1 w 6"/>
                <a:gd name="T17" fmla="*/ 1 h 5"/>
                <a:gd name="T18" fmla="*/ 2 w 6"/>
                <a:gd name="T19" fmla="*/ 1 h 5"/>
                <a:gd name="T20" fmla="*/ 2 w 6"/>
                <a:gd name="T21" fmla="*/ 1 h 5"/>
                <a:gd name="T22" fmla="*/ 5 w 6"/>
                <a:gd name="T23" fmla="*/ 3 h 5"/>
                <a:gd name="T24" fmla="*/ 5 w 6"/>
                <a:gd name="T25" fmla="*/ 3 h 5"/>
                <a:gd name="T26" fmla="*/ 5 w 6"/>
                <a:gd name="T27" fmla="*/ 4 h 5"/>
                <a:gd name="T28" fmla="*/ 5 w 6"/>
                <a:gd name="T29" fmla="*/ 4 h 5"/>
                <a:gd name="T30" fmla="*/ 5 w 6"/>
                <a:gd name="T31" fmla="*/ 4 h 5"/>
                <a:gd name="T32" fmla="*/ 5 w 6"/>
                <a:gd name="T33" fmla="*/ 4 h 5"/>
                <a:gd name="T34" fmla="*/ 4 w 6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" name="Freeform 83"/>
            <p:cNvSpPr/>
            <p:nvPr/>
          </p:nvSpPr>
          <p:spPr bwMode="auto">
            <a:xfrm>
              <a:off x="1983891" y="2514965"/>
              <a:ext cx="21289" cy="13686"/>
            </a:xfrm>
            <a:custGeom>
              <a:avLst/>
              <a:gdLst>
                <a:gd name="T0" fmla="*/ 6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4 w 6"/>
                <a:gd name="T7" fmla="*/ 4 h 4"/>
                <a:gd name="T8" fmla="*/ 4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0 w 6"/>
                <a:gd name="T15" fmla="*/ 2 h 4"/>
                <a:gd name="T16" fmla="*/ 0 w 6"/>
                <a:gd name="T17" fmla="*/ 2 h 4"/>
                <a:gd name="T18" fmla="*/ 0 w 6"/>
                <a:gd name="T19" fmla="*/ 0 h 4"/>
                <a:gd name="T20" fmla="*/ 0 w 6"/>
                <a:gd name="T21" fmla="*/ 0 h 4"/>
                <a:gd name="T22" fmla="*/ 2 w 6"/>
                <a:gd name="T23" fmla="*/ 0 h 4"/>
                <a:gd name="T24" fmla="*/ 2 w 6"/>
                <a:gd name="T25" fmla="*/ 0 h 4"/>
                <a:gd name="T26" fmla="*/ 2 w 6"/>
                <a:gd name="T27" fmla="*/ 0 h 4"/>
                <a:gd name="T28" fmla="*/ 2 w 6"/>
                <a:gd name="T29" fmla="*/ 0 h 4"/>
                <a:gd name="T30" fmla="*/ 5 w 6"/>
                <a:gd name="T31" fmla="*/ 2 h 4"/>
                <a:gd name="T32" fmla="*/ 5 w 6"/>
                <a:gd name="T33" fmla="*/ 2 h 4"/>
                <a:gd name="T34" fmla="*/ 6 w 6"/>
                <a:gd name="T35" fmla="*/ 2 h 4"/>
                <a:gd name="T36" fmla="*/ 6 w 6"/>
                <a:gd name="T37" fmla="*/ 2 h 4"/>
                <a:gd name="T38" fmla="*/ 6 w 6"/>
                <a:gd name="T39" fmla="*/ 4 h 4"/>
                <a:gd name="T40" fmla="*/ 6 w 6"/>
                <a:gd name="T41" fmla="*/ 4 h 4"/>
                <a:gd name="T42" fmla="*/ 6 w 6"/>
                <a:gd name="T4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" name="Freeform 84"/>
            <p:cNvSpPr/>
            <p:nvPr/>
          </p:nvSpPr>
          <p:spPr bwMode="auto">
            <a:xfrm>
              <a:off x="1929148" y="2449577"/>
              <a:ext cx="22810" cy="15207"/>
            </a:xfrm>
            <a:custGeom>
              <a:avLst/>
              <a:gdLst>
                <a:gd name="T0" fmla="*/ 5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3 w 6"/>
                <a:gd name="T7" fmla="*/ 3 h 4"/>
                <a:gd name="T8" fmla="*/ 3 w 6"/>
                <a:gd name="T9" fmla="*/ 3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0 w 6"/>
                <a:gd name="T17" fmla="*/ 1 h 4"/>
                <a:gd name="T18" fmla="*/ 0 w 6"/>
                <a:gd name="T19" fmla="*/ 1 h 4"/>
                <a:gd name="T20" fmla="*/ 2 w 6"/>
                <a:gd name="T21" fmla="*/ 0 h 4"/>
                <a:gd name="T22" fmla="*/ 2 w 6"/>
                <a:gd name="T23" fmla="*/ 0 h 4"/>
                <a:gd name="T24" fmla="*/ 5 w 6"/>
                <a:gd name="T25" fmla="*/ 2 h 4"/>
                <a:gd name="T26" fmla="*/ 5 w 6"/>
                <a:gd name="T27" fmla="*/ 2 h 4"/>
                <a:gd name="T28" fmla="*/ 5 w 6"/>
                <a:gd name="T29" fmla="*/ 2 h 4"/>
                <a:gd name="T30" fmla="*/ 5 w 6"/>
                <a:gd name="T31" fmla="*/ 2 h 4"/>
                <a:gd name="T32" fmla="*/ 5 w 6"/>
                <a:gd name="T33" fmla="*/ 3 h 4"/>
                <a:gd name="T34" fmla="*/ 5 w 6"/>
                <a:gd name="T35" fmla="*/ 3 h 4"/>
                <a:gd name="T36" fmla="*/ 5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" name="Freeform 85"/>
            <p:cNvSpPr/>
            <p:nvPr/>
          </p:nvSpPr>
          <p:spPr bwMode="auto">
            <a:xfrm>
              <a:off x="2015825" y="2449577"/>
              <a:ext cx="25851" cy="18248"/>
            </a:xfrm>
            <a:custGeom>
              <a:avLst/>
              <a:gdLst>
                <a:gd name="T0" fmla="*/ 5 w 7"/>
                <a:gd name="T1" fmla="*/ 5 h 5"/>
                <a:gd name="T2" fmla="*/ 0 w 7"/>
                <a:gd name="T3" fmla="*/ 2 h 5"/>
                <a:gd name="T4" fmla="*/ 0 w 7"/>
                <a:gd name="T5" fmla="*/ 2 h 5"/>
                <a:gd name="T6" fmla="*/ 0 w 7"/>
                <a:gd name="T7" fmla="*/ 2 h 5"/>
                <a:gd name="T8" fmla="*/ 0 w 7"/>
                <a:gd name="T9" fmla="*/ 1 h 5"/>
                <a:gd name="T10" fmla="*/ 0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7 w 7"/>
                <a:gd name="T17" fmla="*/ 3 h 5"/>
                <a:gd name="T18" fmla="*/ 7 w 7"/>
                <a:gd name="T19" fmla="*/ 3 h 5"/>
                <a:gd name="T20" fmla="*/ 7 w 7"/>
                <a:gd name="T21" fmla="*/ 5 h 5"/>
                <a:gd name="T22" fmla="*/ 7 w 7"/>
                <a:gd name="T23" fmla="*/ 5 h 5"/>
                <a:gd name="T24" fmla="*/ 7 w 7"/>
                <a:gd name="T25" fmla="*/ 5 h 5"/>
                <a:gd name="T26" fmla="*/ 7 w 7"/>
                <a:gd name="T27" fmla="*/ 5 h 5"/>
                <a:gd name="T28" fmla="*/ 5 w 7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2"/>
                    <a:pt x="5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" name="Freeform 86"/>
            <p:cNvSpPr/>
            <p:nvPr/>
          </p:nvSpPr>
          <p:spPr bwMode="auto">
            <a:xfrm>
              <a:off x="1991495" y="2417643"/>
              <a:ext cx="18248" cy="1520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1 h 4"/>
                <a:gd name="T8" fmla="*/ 0 w 5"/>
                <a:gd name="T9" fmla="*/ 1 h 4"/>
                <a:gd name="T10" fmla="*/ 2 w 5"/>
                <a:gd name="T11" fmla="*/ 1 h 4"/>
                <a:gd name="T12" fmla="*/ 2 w 5"/>
                <a:gd name="T13" fmla="*/ 1 h 4"/>
                <a:gd name="T14" fmla="*/ 4 w 5"/>
                <a:gd name="T15" fmla="*/ 2 h 4"/>
                <a:gd name="T16" fmla="*/ 4 w 5"/>
                <a:gd name="T17" fmla="*/ 2 h 4"/>
                <a:gd name="T18" fmla="*/ 5 w 5"/>
                <a:gd name="T19" fmla="*/ 3 h 4"/>
                <a:gd name="T20" fmla="*/ 5 w 5"/>
                <a:gd name="T21" fmla="*/ 3 h 4"/>
                <a:gd name="T22" fmla="*/ 5 w 5"/>
                <a:gd name="T23" fmla="*/ 4 h 4"/>
                <a:gd name="T24" fmla="*/ 5 w 5"/>
                <a:gd name="T25" fmla="*/ 4 h 4"/>
                <a:gd name="T26" fmla="*/ 3 w 5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" name="Freeform 87"/>
            <p:cNvSpPr/>
            <p:nvPr/>
          </p:nvSpPr>
          <p:spPr bwMode="auto">
            <a:xfrm>
              <a:off x="1929148" y="2493676"/>
              <a:ext cx="15207" cy="13686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4 h 4"/>
                <a:gd name="T4" fmla="*/ 2 w 4"/>
                <a:gd name="T5" fmla="*/ 4 h 4"/>
                <a:gd name="T6" fmla="*/ 2 w 4"/>
                <a:gd name="T7" fmla="*/ 3 h 4"/>
                <a:gd name="T8" fmla="*/ 2 w 4"/>
                <a:gd name="T9" fmla="*/ 3 h 4"/>
                <a:gd name="T10" fmla="*/ 1 w 4"/>
                <a:gd name="T11" fmla="*/ 3 h 4"/>
                <a:gd name="T12" fmla="*/ 1 w 4"/>
                <a:gd name="T13" fmla="*/ 3 h 4"/>
                <a:gd name="T14" fmla="*/ 0 w 4"/>
                <a:gd name="T15" fmla="*/ 1 h 4"/>
                <a:gd name="T16" fmla="*/ 0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3 w 4"/>
                <a:gd name="T23" fmla="*/ 1 h 4"/>
                <a:gd name="T24" fmla="*/ 3 w 4"/>
                <a:gd name="T25" fmla="*/ 1 h 4"/>
                <a:gd name="T26" fmla="*/ 3 w 4"/>
                <a:gd name="T27" fmla="*/ 2 h 4"/>
                <a:gd name="T28" fmla="*/ 3 w 4"/>
                <a:gd name="T29" fmla="*/ 2 h 4"/>
                <a:gd name="T30" fmla="*/ 4 w 4"/>
                <a:gd name="T31" fmla="*/ 3 h 4"/>
                <a:gd name="T32" fmla="*/ 4 w 4"/>
                <a:gd name="T33" fmla="*/ 3 h 4"/>
                <a:gd name="T34" fmla="*/ 4 w 4"/>
                <a:gd name="T3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" name="Freeform 88"/>
            <p:cNvSpPr/>
            <p:nvPr/>
          </p:nvSpPr>
          <p:spPr bwMode="auto">
            <a:xfrm>
              <a:off x="2052321" y="2572750"/>
              <a:ext cx="21289" cy="13686"/>
            </a:xfrm>
            <a:custGeom>
              <a:avLst/>
              <a:gdLst>
                <a:gd name="T0" fmla="*/ 5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4 w 6"/>
                <a:gd name="T7" fmla="*/ 3 h 4"/>
                <a:gd name="T8" fmla="*/ 4 w 6"/>
                <a:gd name="T9" fmla="*/ 3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1 w 6"/>
                <a:gd name="T17" fmla="*/ 2 h 4"/>
                <a:gd name="T18" fmla="*/ 1 w 6"/>
                <a:gd name="T19" fmla="*/ 2 h 4"/>
                <a:gd name="T20" fmla="*/ 1 w 6"/>
                <a:gd name="T21" fmla="*/ 0 h 4"/>
                <a:gd name="T22" fmla="*/ 1 w 6"/>
                <a:gd name="T23" fmla="*/ 0 h 4"/>
                <a:gd name="T24" fmla="*/ 2 w 6"/>
                <a:gd name="T25" fmla="*/ 0 h 4"/>
                <a:gd name="T26" fmla="*/ 2 w 6"/>
                <a:gd name="T27" fmla="*/ 0 h 4"/>
                <a:gd name="T28" fmla="*/ 3 w 6"/>
                <a:gd name="T29" fmla="*/ 0 h 4"/>
                <a:gd name="T30" fmla="*/ 3 w 6"/>
                <a:gd name="T31" fmla="*/ 0 h 4"/>
                <a:gd name="T32" fmla="*/ 5 w 6"/>
                <a:gd name="T33" fmla="*/ 2 h 4"/>
                <a:gd name="T34" fmla="*/ 5 w 6"/>
                <a:gd name="T35" fmla="*/ 2 h 4"/>
                <a:gd name="T36" fmla="*/ 6 w 6"/>
                <a:gd name="T37" fmla="*/ 3 h 4"/>
                <a:gd name="T38" fmla="*/ 6 w 6"/>
                <a:gd name="T39" fmla="*/ 3 h 4"/>
                <a:gd name="T40" fmla="*/ 6 w 6"/>
                <a:gd name="T41" fmla="*/ 3 h 4"/>
                <a:gd name="T42" fmla="*/ 6 w 6"/>
                <a:gd name="T43" fmla="*/ 3 h 4"/>
                <a:gd name="T44" fmla="*/ 5 w 6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" name="Freeform 89"/>
            <p:cNvSpPr/>
            <p:nvPr/>
          </p:nvSpPr>
          <p:spPr bwMode="auto">
            <a:xfrm>
              <a:off x="2088817" y="2496718"/>
              <a:ext cx="21289" cy="18248"/>
            </a:xfrm>
            <a:custGeom>
              <a:avLst/>
              <a:gdLst>
                <a:gd name="T0" fmla="*/ 4 w 6"/>
                <a:gd name="T1" fmla="*/ 4 h 5"/>
                <a:gd name="T2" fmla="*/ 2 w 6"/>
                <a:gd name="T3" fmla="*/ 3 h 5"/>
                <a:gd name="T4" fmla="*/ 2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1 h 5"/>
                <a:gd name="T12" fmla="*/ 1 w 6"/>
                <a:gd name="T13" fmla="*/ 1 h 5"/>
                <a:gd name="T14" fmla="*/ 2 w 6"/>
                <a:gd name="T15" fmla="*/ 1 h 5"/>
                <a:gd name="T16" fmla="*/ 2 w 6"/>
                <a:gd name="T17" fmla="*/ 1 h 5"/>
                <a:gd name="T18" fmla="*/ 3 w 6"/>
                <a:gd name="T19" fmla="*/ 1 h 5"/>
                <a:gd name="T20" fmla="*/ 3 w 6"/>
                <a:gd name="T21" fmla="*/ 1 h 5"/>
                <a:gd name="T22" fmla="*/ 5 w 6"/>
                <a:gd name="T23" fmla="*/ 2 h 5"/>
                <a:gd name="T24" fmla="*/ 5 w 6"/>
                <a:gd name="T25" fmla="*/ 2 h 5"/>
                <a:gd name="T26" fmla="*/ 6 w 6"/>
                <a:gd name="T27" fmla="*/ 4 h 5"/>
                <a:gd name="T28" fmla="*/ 6 w 6"/>
                <a:gd name="T29" fmla="*/ 4 h 5"/>
                <a:gd name="T30" fmla="*/ 6 w 6"/>
                <a:gd name="T31" fmla="*/ 4 h 5"/>
                <a:gd name="T32" fmla="*/ 6 w 6"/>
                <a:gd name="T33" fmla="*/ 4 h 5"/>
                <a:gd name="T34" fmla="*/ 4 w 6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" name="Freeform 90"/>
            <p:cNvSpPr/>
            <p:nvPr/>
          </p:nvSpPr>
          <p:spPr bwMode="auto">
            <a:xfrm>
              <a:off x="2081213" y="2446536"/>
              <a:ext cx="18248" cy="18248"/>
            </a:xfrm>
            <a:custGeom>
              <a:avLst/>
              <a:gdLst>
                <a:gd name="T0" fmla="*/ 3 w 5"/>
                <a:gd name="T1" fmla="*/ 4 h 5"/>
                <a:gd name="T2" fmla="*/ 3 w 5"/>
                <a:gd name="T3" fmla="*/ 4 h 5"/>
                <a:gd name="T4" fmla="*/ 3 w 5"/>
                <a:gd name="T5" fmla="*/ 4 h 5"/>
                <a:gd name="T6" fmla="*/ 2 w 5"/>
                <a:gd name="T7" fmla="*/ 3 h 5"/>
                <a:gd name="T8" fmla="*/ 2 w 5"/>
                <a:gd name="T9" fmla="*/ 3 h 5"/>
                <a:gd name="T10" fmla="*/ 0 w 5"/>
                <a:gd name="T11" fmla="*/ 2 h 5"/>
                <a:gd name="T12" fmla="*/ 0 w 5"/>
                <a:gd name="T13" fmla="*/ 2 h 5"/>
                <a:gd name="T14" fmla="*/ 0 w 5"/>
                <a:gd name="T15" fmla="*/ 2 h 5"/>
                <a:gd name="T16" fmla="*/ 0 w 5"/>
                <a:gd name="T17" fmla="*/ 0 h 5"/>
                <a:gd name="T18" fmla="*/ 0 w 5"/>
                <a:gd name="T19" fmla="*/ 0 h 5"/>
                <a:gd name="T20" fmla="*/ 2 w 5"/>
                <a:gd name="T21" fmla="*/ 0 h 5"/>
                <a:gd name="T22" fmla="*/ 2 w 5"/>
                <a:gd name="T23" fmla="*/ 0 h 5"/>
                <a:gd name="T24" fmla="*/ 3 w 5"/>
                <a:gd name="T25" fmla="*/ 2 h 5"/>
                <a:gd name="T26" fmla="*/ 3 w 5"/>
                <a:gd name="T27" fmla="*/ 2 h 5"/>
                <a:gd name="T28" fmla="*/ 4 w 5"/>
                <a:gd name="T29" fmla="*/ 2 h 5"/>
                <a:gd name="T30" fmla="*/ 4 w 5"/>
                <a:gd name="T31" fmla="*/ 2 h 5"/>
                <a:gd name="T32" fmla="*/ 4 w 5"/>
                <a:gd name="T33" fmla="*/ 2 h 5"/>
                <a:gd name="T34" fmla="*/ 4 w 5"/>
                <a:gd name="T35" fmla="*/ 2 h 5"/>
                <a:gd name="T36" fmla="*/ 5 w 5"/>
                <a:gd name="T37" fmla="*/ 4 h 5"/>
                <a:gd name="T38" fmla="*/ 5 w 5"/>
                <a:gd name="T39" fmla="*/ 4 h 5"/>
                <a:gd name="T40" fmla="*/ 5 w 5"/>
                <a:gd name="T41" fmla="*/ 4 h 5"/>
                <a:gd name="T42" fmla="*/ 5 w 5"/>
                <a:gd name="T43" fmla="*/ 4 h 5"/>
                <a:gd name="T44" fmla="*/ 3 w 5"/>
                <a:gd name="T4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" name="Freeform 91"/>
            <p:cNvSpPr/>
            <p:nvPr/>
          </p:nvSpPr>
          <p:spPr bwMode="auto">
            <a:xfrm>
              <a:off x="2044718" y="2504321"/>
              <a:ext cx="15207" cy="10645"/>
            </a:xfrm>
            <a:custGeom>
              <a:avLst/>
              <a:gdLst>
                <a:gd name="T0" fmla="*/ 4 w 4"/>
                <a:gd name="T1" fmla="*/ 3 h 3"/>
                <a:gd name="T2" fmla="*/ 2 w 4"/>
                <a:gd name="T3" fmla="*/ 3 h 3"/>
                <a:gd name="T4" fmla="*/ 2 w 4"/>
                <a:gd name="T5" fmla="*/ 3 h 3"/>
                <a:gd name="T6" fmla="*/ 2 w 4"/>
                <a:gd name="T7" fmla="*/ 3 h 3"/>
                <a:gd name="T8" fmla="*/ 2 w 4"/>
                <a:gd name="T9" fmla="*/ 3 h 3"/>
                <a:gd name="T10" fmla="*/ 0 w 4"/>
                <a:gd name="T11" fmla="*/ 2 h 3"/>
                <a:gd name="T12" fmla="*/ 0 w 4"/>
                <a:gd name="T13" fmla="*/ 2 h 3"/>
                <a:gd name="T14" fmla="*/ 0 w 4"/>
                <a:gd name="T15" fmla="*/ 0 h 3"/>
                <a:gd name="T16" fmla="*/ 0 w 4"/>
                <a:gd name="T17" fmla="*/ 0 h 3"/>
                <a:gd name="T18" fmla="*/ 1 w 4"/>
                <a:gd name="T19" fmla="*/ 0 h 3"/>
                <a:gd name="T20" fmla="*/ 1 w 4"/>
                <a:gd name="T21" fmla="*/ 0 h 3"/>
                <a:gd name="T22" fmla="*/ 3 w 4"/>
                <a:gd name="T23" fmla="*/ 1 h 3"/>
                <a:gd name="T24" fmla="*/ 3 w 4"/>
                <a:gd name="T25" fmla="*/ 1 h 3"/>
                <a:gd name="T26" fmla="*/ 4 w 4"/>
                <a:gd name="T27" fmla="*/ 1 h 3"/>
                <a:gd name="T28" fmla="*/ 4 w 4"/>
                <a:gd name="T29" fmla="*/ 1 h 3"/>
                <a:gd name="T30" fmla="*/ 4 w 4"/>
                <a:gd name="T31" fmla="*/ 3 h 3"/>
                <a:gd name="T32" fmla="*/ 4 w 4"/>
                <a:gd name="T33" fmla="*/ 3 h 3"/>
                <a:gd name="T34" fmla="*/ 4 w 4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" name="Freeform 92"/>
            <p:cNvSpPr/>
            <p:nvPr/>
          </p:nvSpPr>
          <p:spPr bwMode="auto">
            <a:xfrm>
              <a:off x="2015825" y="2665510"/>
              <a:ext cx="18248" cy="1520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1 w 5"/>
                <a:gd name="T17" fmla="*/ 0 h 4"/>
                <a:gd name="T18" fmla="*/ 1 w 5"/>
                <a:gd name="T19" fmla="*/ 0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3 h 4"/>
                <a:gd name="T34" fmla="*/ 5 w 5"/>
                <a:gd name="T35" fmla="*/ 3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" name="Freeform 93"/>
            <p:cNvSpPr/>
            <p:nvPr/>
          </p:nvSpPr>
          <p:spPr bwMode="auto">
            <a:xfrm>
              <a:off x="2088817" y="2686799"/>
              <a:ext cx="21289" cy="15207"/>
            </a:xfrm>
            <a:custGeom>
              <a:avLst/>
              <a:gdLst>
                <a:gd name="T0" fmla="*/ 4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1 w 6"/>
                <a:gd name="T7" fmla="*/ 2 h 4"/>
                <a:gd name="T8" fmla="*/ 1 w 6"/>
                <a:gd name="T9" fmla="*/ 2 h 4"/>
                <a:gd name="T10" fmla="*/ 1 w 6"/>
                <a:gd name="T11" fmla="*/ 2 h 4"/>
                <a:gd name="T12" fmla="*/ 0 w 6"/>
                <a:gd name="T13" fmla="*/ 1 h 4"/>
                <a:gd name="T14" fmla="*/ 0 w 6"/>
                <a:gd name="T15" fmla="*/ 1 h 4"/>
                <a:gd name="T16" fmla="*/ 2 w 6"/>
                <a:gd name="T17" fmla="*/ 0 h 4"/>
                <a:gd name="T18" fmla="*/ 2 w 6"/>
                <a:gd name="T19" fmla="*/ 0 h 4"/>
                <a:gd name="T20" fmla="*/ 5 w 6"/>
                <a:gd name="T21" fmla="*/ 2 h 4"/>
                <a:gd name="T22" fmla="*/ 5 w 6"/>
                <a:gd name="T23" fmla="*/ 2 h 4"/>
                <a:gd name="T24" fmla="*/ 5 w 6"/>
                <a:gd name="T25" fmla="*/ 2 h 4"/>
                <a:gd name="T26" fmla="*/ 5 w 6"/>
                <a:gd name="T27" fmla="*/ 2 h 4"/>
                <a:gd name="T28" fmla="*/ 6 w 6"/>
                <a:gd name="T29" fmla="*/ 3 h 4"/>
                <a:gd name="T30" fmla="*/ 6 w 6"/>
                <a:gd name="T31" fmla="*/ 3 h 4"/>
                <a:gd name="T32" fmla="*/ 6 w 6"/>
                <a:gd name="T33" fmla="*/ 3 h 4"/>
                <a:gd name="T34" fmla="*/ 6 w 6"/>
                <a:gd name="T35" fmla="*/ 3 h 4"/>
                <a:gd name="T36" fmla="*/ 4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" name="Freeform 94"/>
            <p:cNvSpPr/>
            <p:nvPr/>
          </p:nvSpPr>
          <p:spPr bwMode="auto">
            <a:xfrm>
              <a:off x="2066007" y="2630535"/>
              <a:ext cx="18248" cy="13686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0 h 4"/>
                <a:gd name="T14" fmla="*/ 1 w 5"/>
                <a:gd name="T15" fmla="*/ 0 h 4"/>
                <a:gd name="T16" fmla="*/ 2 w 5"/>
                <a:gd name="T17" fmla="*/ 0 h 4"/>
                <a:gd name="T18" fmla="*/ 2 w 5"/>
                <a:gd name="T19" fmla="*/ 0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1 h 4"/>
                <a:gd name="T26" fmla="*/ 4 w 5"/>
                <a:gd name="T27" fmla="*/ 1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3 h 4"/>
                <a:gd name="T34" fmla="*/ 5 w 5"/>
                <a:gd name="T35" fmla="*/ 3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" name="Freeform 95"/>
            <p:cNvSpPr/>
            <p:nvPr/>
          </p:nvSpPr>
          <p:spPr bwMode="auto">
            <a:xfrm>
              <a:off x="2157246" y="2673114"/>
              <a:ext cx="16727" cy="13686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1 h 4"/>
                <a:gd name="T8" fmla="*/ 0 w 5"/>
                <a:gd name="T9" fmla="*/ 1 h 4"/>
                <a:gd name="T10" fmla="*/ 1 w 5"/>
                <a:gd name="T11" fmla="*/ 0 h 4"/>
                <a:gd name="T12" fmla="*/ 1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5 w 5"/>
                <a:gd name="T19" fmla="*/ 3 h 4"/>
                <a:gd name="T20" fmla="*/ 5 w 5"/>
                <a:gd name="T21" fmla="*/ 3 h 4"/>
                <a:gd name="T22" fmla="*/ 4 w 5"/>
                <a:gd name="T23" fmla="*/ 3 h 4"/>
                <a:gd name="T24" fmla="*/ 4 w 5"/>
                <a:gd name="T25" fmla="*/ 3 h 4"/>
                <a:gd name="T26" fmla="*/ 3 w 5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" name="Freeform 96"/>
            <p:cNvSpPr/>
            <p:nvPr/>
          </p:nvSpPr>
          <p:spPr bwMode="auto">
            <a:xfrm>
              <a:off x="2134436" y="2580354"/>
              <a:ext cx="22810" cy="13686"/>
            </a:xfrm>
            <a:custGeom>
              <a:avLst/>
              <a:gdLst>
                <a:gd name="T0" fmla="*/ 5 w 6"/>
                <a:gd name="T1" fmla="*/ 3 h 4"/>
                <a:gd name="T2" fmla="*/ 4 w 6"/>
                <a:gd name="T3" fmla="*/ 3 h 4"/>
                <a:gd name="T4" fmla="*/ 4 w 6"/>
                <a:gd name="T5" fmla="*/ 3 h 4"/>
                <a:gd name="T6" fmla="*/ 3 w 6"/>
                <a:gd name="T7" fmla="*/ 3 h 4"/>
                <a:gd name="T8" fmla="*/ 3 w 6"/>
                <a:gd name="T9" fmla="*/ 3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0 w 6"/>
                <a:gd name="T17" fmla="*/ 0 h 4"/>
                <a:gd name="T18" fmla="*/ 0 w 6"/>
                <a:gd name="T19" fmla="*/ 0 h 4"/>
                <a:gd name="T20" fmla="*/ 2 w 6"/>
                <a:gd name="T21" fmla="*/ 0 h 4"/>
                <a:gd name="T22" fmla="*/ 2 w 6"/>
                <a:gd name="T23" fmla="*/ 0 h 4"/>
                <a:gd name="T24" fmla="*/ 5 w 6"/>
                <a:gd name="T25" fmla="*/ 1 h 4"/>
                <a:gd name="T26" fmla="*/ 5 w 6"/>
                <a:gd name="T27" fmla="*/ 1 h 4"/>
                <a:gd name="T28" fmla="*/ 5 w 6"/>
                <a:gd name="T29" fmla="*/ 2 h 4"/>
                <a:gd name="T30" fmla="*/ 5 w 6"/>
                <a:gd name="T31" fmla="*/ 2 h 4"/>
                <a:gd name="T32" fmla="*/ 5 w 6"/>
                <a:gd name="T33" fmla="*/ 3 h 4"/>
                <a:gd name="T34" fmla="*/ 5 w 6"/>
                <a:gd name="T35" fmla="*/ 3 h 4"/>
                <a:gd name="T36" fmla="*/ 5 w 6"/>
                <a:gd name="T3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5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" name="Freeform 97"/>
            <p:cNvSpPr/>
            <p:nvPr/>
          </p:nvSpPr>
          <p:spPr bwMode="auto">
            <a:xfrm>
              <a:off x="2142040" y="2615329"/>
              <a:ext cx="18248" cy="15207"/>
            </a:xfrm>
            <a:custGeom>
              <a:avLst/>
              <a:gdLst>
                <a:gd name="T0" fmla="*/ 3 w 5"/>
                <a:gd name="T1" fmla="*/ 3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0 h 4"/>
                <a:gd name="T14" fmla="*/ 2 w 5"/>
                <a:gd name="T15" fmla="*/ 0 h 4"/>
                <a:gd name="T16" fmla="*/ 4 w 5"/>
                <a:gd name="T17" fmla="*/ 1 h 4"/>
                <a:gd name="T18" fmla="*/ 4 w 5"/>
                <a:gd name="T19" fmla="*/ 1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3 h 4"/>
                <a:gd name="T26" fmla="*/ 5 w 5"/>
                <a:gd name="T27" fmla="*/ 3 h 4"/>
                <a:gd name="T28" fmla="*/ 3 w 5"/>
                <a:gd name="T2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4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" name="Freeform 98"/>
            <p:cNvSpPr/>
            <p:nvPr/>
          </p:nvSpPr>
          <p:spPr bwMode="auto">
            <a:xfrm>
              <a:off x="2199825" y="2597081"/>
              <a:ext cx="13686" cy="10645"/>
            </a:xfrm>
            <a:custGeom>
              <a:avLst/>
              <a:gdLst>
                <a:gd name="T0" fmla="*/ 2 w 4"/>
                <a:gd name="T1" fmla="*/ 3 h 3"/>
                <a:gd name="T2" fmla="*/ 1 w 4"/>
                <a:gd name="T3" fmla="*/ 2 h 3"/>
                <a:gd name="T4" fmla="*/ 1 w 4"/>
                <a:gd name="T5" fmla="*/ 2 h 3"/>
                <a:gd name="T6" fmla="*/ 0 w 4"/>
                <a:gd name="T7" fmla="*/ 0 h 3"/>
                <a:gd name="T8" fmla="*/ 0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4 w 4"/>
                <a:gd name="T15" fmla="*/ 1 h 3"/>
                <a:gd name="T16" fmla="*/ 4 w 4"/>
                <a:gd name="T17" fmla="*/ 1 h 3"/>
                <a:gd name="T18" fmla="*/ 4 w 4"/>
                <a:gd name="T19" fmla="*/ 3 h 3"/>
                <a:gd name="T20" fmla="*/ 4 w 4"/>
                <a:gd name="T21" fmla="*/ 3 h 3"/>
                <a:gd name="T22" fmla="*/ 2 w 4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" name="Freeform 99"/>
            <p:cNvSpPr/>
            <p:nvPr/>
          </p:nvSpPr>
          <p:spPr bwMode="auto">
            <a:xfrm>
              <a:off x="2138998" y="2489114"/>
              <a:ext cx="24330" cy="18248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2 h 5"/>
                <a:gd name="T8" fmla="*/ 1 w 7"/>
                <a:gd name="T9" fmla="*/ 1 h 5"/>
                <a:gd name="T10" fmla="*/ 1 w 7"/>
                <a:gd name="T11" fmla="*/ 1 h 5"/>
                <a:gd name="T12" fmla="*/ 2 w 7"/>
                <a:gd name="T13" fmla="*/ 0 h 5"/>
                <a:gd name="T14" fmla="*/ 2 w 7"/>
                <a:gd name="T15" fmla="*/ 0 h 5"/>
                <a:gd name="T16" fmla="*/ 6 w 7"/>
                <a:gd name="T17" fmla="*/ 2 h 5"/>
                <a:gd name="T18" fmla="*/ 6 w 7"/>
                <a:gd name="T19" fmla="*/ 2 h 5"/>
                <a:gd name="T20" fmla="*/ 7 w 7"/>
                <a:gd name="T21" fmla="*/ 4 h 5"/>
                <a:gd name="T22" fmla="*/ 7 w 7"/>
                <a:gd name="T23" fmla="*/ 4 h 5"/>
                <a:gd name="T24" fmla="*/ 6 w 7"/>
                <a:gd name="T25" fmla="*/ 4 h 5"/>
                <a:gd name="T26" fmla="*/ 6 w 7"/>
                <a:gd name="T27" fmla="*/ 4 h 5"/>
                <a:gd name="T28" fmla="*/ 5 w 7"/>
                <a:gd name="T2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4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" name="Freeform 100"/>
            <p:cNvSpPr/>
            <p:nvPr/>
          </p:nvSpPr>
          <p:spPr bwMode="auto">
            <a:xfrm>
              <a:off x="2142040" y="2518007"/>
              <a:ext cx="25851" cy="18248"/>
            </a:xfrm>
            <a:custGeom>
              <a:avLst/>
              <a:gdLst>
                <a:gd name="T0" fmla="*/ 5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1 w 7"/>
                <a:gd name="T7" fmla="*/ 2 h 5"/>
                <a:gd name="T8" fmla="*/ 1 w 7"/>
                <a:gd name="T9" fmla="*/ 2 h 5"/>
                <a:gd name="T10" fmla="*/ 1 w 7"/>
                <a:gd name="T11" fmla="*/ 2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4 w 7"/>
                <a:gd name="T21" fmla="*/ 2 h 5"/>
                <a:gd name="T22" fmla="*/ 4 w 7"/>
                <a:gd name="T23" fmla="*/ 2 h 5"/>
                <a:gd name="T24" fmla="*/ 6 w 7"/>
                <a:gd name="T25" fmla="*/ 3 h 5"/>
                <a:gd name="T26" fmla="*/ 6 w 7"/>
                <a:gd name="T27" fmla="*/ 3 h 5"/>
                <a:gd name="T28" fmla="*/ 6 w 7"/>
                <a:gd name="T29" fmla="*/ 4 h 5"/>
                <a:gd name="T30" fmla="*/ 6 w 7"/>
                <a:gd name="T31" fmla="*/ 4 h 5"/>
                <a:gd name="T32" fmla="*/ 6 w 7"/>
                <a:gd name="T33" fmla="*/ 4 h 5"/>
                <a:gd name="T34" fmla="*/ 6 w 7"/>
                <a:gd name="T35" fmla="*/ 4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" name="Freeform 101"/>
            <p:cNvSpPr/>
            <p:nvPr/>
          </p:nvSpPr>
          <p:spPr bwMode="auto">
            <a:xfrm>
              <a:off x="2196783" y="2533213"/>
              <a:ext cx="16727" cy="13686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0 w 5"/>
                <a:gd name="T7" fmla="*/ 1 h 4"/>
                <a:gd name="T8" fmla="*/ 0 w 5"/>
                <a:gd name="T9" fmla="*/ 1 h 4"/>
                <a:gd name="T10" fmla="*/ 2 w 5"/>
                <a:gd name="T11" fmla="*/ 0 h 4"/>
                <a:gd name="T12" fmla="*/ 2 w 5"/>
                <a:gd name="T13" fmla="*/ 0 h 4"/>
                <a:gd name="T14" fmla="*/ 5 w 5"/>
                <a:gd name="T15" fmla="*/ 2 h 4"/>
                <a:gd name="T16" fmla="*/ 5 w 5"/>
                <a:gd name="T17" fmla="*/ 2 h 4"/>
                <a:gd name="T18" fmla="*/ 5 w 5"/>
                <a:gd name="T19" fmla="*/ 4 h 4"/>
                <a:gd name="T20" fmla="*/ 5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" name="Freeform 131"/>
            <p:cNvSpPr/>
            <p:nvPr/>
          </p:nvSpPr>
          <p:spPr bwMode="auto">
            <a:xfrm>
              <a:off x="2437047" y="2299032"/>
              <a:ext cx="165751" cy="161189"/>
            </a:xfrm>
            <a:custGeom>
              <a:avLst/>
              <a:gdLst>
                <a:gd name="T0" fmla="*/ 0 w 109"/>
                <a:gd name="T1" fmla="*/ 26 h 106"/>
                <a:gd name="T2" fmla="*/ 66 w 109"/>
                <a:gd name="T3" fmla="*/ 106 h 106"/>
                <a:gd name="T4" fmla="*/ 109 w 109"/>
                <a:gd name="T5" fmla="*/ 64 h 106"/>
                <a:gd name="T6" fmla="*/ 21 w 109"/>
                <a:gd name="T7" fmla="*/ 0 h 106"/>
                <a:gd name="T8" fmla="*/ 0 w 109"/>
                <a:gd name="T9" fmla="*/ 2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06">
                  <a:moveTo>
                    <a:pt x="0" y="26"/>
                  </a:moveTo>
                  <a:lnTo>
                    <a:pt x="66" y="106"/>
                  </a:lnTo>
                  <a:lnTo>
                    <a:pt x="109" y="64"/>
                  </a:lnTo>
                  <a:lnTo>
                    <a:pt x="21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59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" name="Freeform 132"/>
            <p:cNvSpPr/>
            <p:nvPr/>
          </p:nvSpPr>
          <p:spPr bwMode="auto">
            <a:xfrm>
              <a:off x="1951958" y="1824588"/>
              <a:ext cx="608262" cy="593056"/>
            </a:xfrm>
            <a:custGeom>
              <a:avLst/>
              <a:gdLst>
                <a:gd name="T0" fmla="*/ 32 w 169"/>
                <a:gd name="T1" fmla="*/ 34 h 165"/>
                <a:gd name="T2" fmla="*/ 39 w 169"/>
                <a:gd name="T3" fmla="*/ 118 h 165"/>
                <a:gd name="T4" fmla="*/ 140 w 169"/>
                <a:gd name="T5" fmla="*/ 138 h 165"/>
                <a:gd name="T6" fmla="*/ 122 w 169"/>
                <a:gd name="T7" fmla="*/ 34 h 165"/>
                <a:gd name="T8" fmla="*/ 32 w 169"/>
                <a:gd name="T9" fmla="*/ 3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65">
                  <a:moveTo>
                    <a:pt x="32" y="34"/>
                  </a:moveTo>
                  <a:cubicBezTo>
                    <a:pt x="32" y="34"/>
                    <a:pt x="0" y="80"/>
                    <a:pt x="39" y="118"/>
                  </a:cubicBezTo>
                  <a:cubicBezTo>
                    <a:pt x="78" y="157"/>
                    <a:pt x="111" y="165"/>
                    <a:pt x="140" y="138"/>
                  </a:cubicBezTo>
                  <a:cubicBezTo>
                    <a:pt x="169" y="112"/>
                    <a:pt x="158" y="68"/>
                    <a:pt x="122" y="34"/>
                  </a:cubicBezTo>
                  <a:cubicBezTo>
                    <a:pt x="87" y="0"/>
                    <a:pt x="46" y="12"/>
                    <a:pt x="32" y="34"/>
                  </a:cubicBezTo>
                  <a:close/>
                </a:path>
              </a:pathLst>
            </a:custGeom>
            <a:solidFill>
              <a:srgbClr val="C5D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" name="Freeform 133"/>
            <p:cNvSpPr>
              <a:spLocks noEditPoints="1"/>
            </p:cNvSpPr>
            <p:nvPr/>
          </p:nvSpPr>
          <p:spPr bwMode="auto">
            <a:xfrm>
              <a:off x="2015825" y="1864125"/>
              <a:ext cx="504858" cy="521585"/>
            </a:xfrm>
            <a:custGeom>
              <a:avLst/>
              <a:gdLst>
                <a:gd name="T0" fmla="*/ 86 w 140"/>
                <a:gd name="T1" fmla="*/ 145 h 145"/>
                <a:gd name="T2" fmla="*/ 20 w 140"/>
                <a:gd name="T3" fmla="*/ 109 h 145"/>
                <a:gd name="T4" fmla="*/ 20 w 140"/>
                <a:gd name="T5" fmla="*/ 109 h 145"/>
                <a:gd name="T6" fmla="*/ 0 w 140"/>
                <a:gd name="T7" fmla="*/ 63 h 145"/>
                <a:gd name="T8" fmla="*/ 0 w 140"/>
                <a:gd name="T9" fmla="*/ 63 h 145"/>
                <a:gd name="T10" fmla="*/ 12 w 140"/>
                <a:gd name="T11" fmla="*/ 22 h 145"/>
                <a:gd name="T12" fmla="*/ 12 w 140"/>
                <a:gd name="T13" fmla="*/ 22 h 145"/>
                <a:gd name="T14" fmla="*/ 12 w 140"/>
                <a:gd name="T15" fmla="*/ 22 h 145"/>
                <a:gd name="T16" fmla="*/ 56 w 140"/>
                <a:gd name="T17" fmla="*/ 0 h 145"/>
                <a:gd name="T18" fmla="*/ 56 w 140"/>
                <a:gd name="T19" fmla="*/ 0 h 145"/>
                <a:gd name="T20" fmla="*/ 106 w 140"/>
                <a:gd name="T21" fmla="*/ 21 h 145"/>
                <a:gd name="T22" fmla="*/ 106 w 140"/>
                <a:gd name="T23" fmla="*/ 21 h 145"/>
                <a:gd name="T24" fmla="*/ 140 w 140"/>
                <a:gd name="T25" fmla="*/ 89 h 145"/>
                <a:gd name="T26" fmla="*/ 140 w 140"/>
                <a:gd name="T27" fmla="*/ 89 h 145"/>
                <a:gd name="T28" fmla="*/ 123 w 140"/>
                <a:gd name="T29" fmla="*/ 129 h 145"/>
                <a:gd name="T30" fmla="*/ 123 w 140"/>
                <a:gd name="T31" fmla="*/ 129 h 145"/>
                <a:gd name="T32" fmla="*/ 86 w 140"/>
                <a:gd name="T33" fmla="*/ 145 h 145"/>
                <a:gd name="T34" fmla="*/ 86 w 140"/>
                <a:gd name="T35" fmla="*/ 145 h 145"/>
                <a:gd name="T36" fmla="*/ 86 w 140"/>
                <a:gd name="T37" fmla="*/ 145 h 145"/>
                <a:gd name="T38" fmla="*/ 15 w 140"/>
                <a:gd name="T39" fmla="*/ 24 h 145"/>
                <a:gd name="T40" fmla="*/ 9 w 140"/>
                <a:gd name="T41" fmla="*/ 35 h 145"/>
                <a:gd name="T42" fmla="*/ 9 w 140"/>
                <a:gd name="T43" fmla="*/ 35 h 145"/>
                <a:gd name="T44" fmla="*/ 4 w 140"/>
                <a:gd name="T45" fmla="*/ 63 h 145"/>
                <a:gd name="T46" fmla="*/ 4 w 140"/>
                <a:gd name="T47" fmla="*/ 63 h 145"/>
                <a:gd name="T48" fmla="*/ 23 w 140"/>
                <a:gd name="T49" fmla="*/ 106 h 145"/>
                <a:gd name="T50" fmla="*/ 23 w 140"/>
                <a:gd name="T51" fmla="*/ 106 h 145"/>
                <a:gd name="T52" fmla="*/ 86 w 140"/>
                <a:gd name="T53" fmla="*/ 141 h 145"/>
                <a:gd name="T54" fmla="*/ 86 w 140"/>
                <a:gd name="T55" fmla="*/ 141 h 145"/>
                <a:gd name="T56" fmla="*/ 120 w 140"/>
                <a:gd name="T57" fmla="*/ 126 h 145"/>
                <a:gd name="T58" fmla="*/ 120 w 140"/>
                <a:gd name="T59" fmla="*/ 126 h 145"/>
                <a:gd name="T60" fmla="*/ 136 w 140"/>
                <a:gd name="T61" fmla="*/ 89 h 145"/>
                <a:gd name="T62" fmla="*/ 136 w 140"/>
                <a:gd name="T63" fmla="*/ 89 h 145"/>
                <a:gd name="T64" fmla="*/ 103 w 140"/>
                <a:gd name="T65" fmla="*/ 24 h 145"/>
                <a:gd name="T66" fmla="*/ 103 w 140"/>
                <a:gd name="T67" fmla="*/ 24 h 145"/>
                <a:gd name="T68" fmla="*/ 56 w 140"/>
                <a:gd name="T69" fmla="*/ 4 h 145"/>
                <a:gd name="T70" fmla="*/ 56 w 140"/>
                <a:gd name="T71" fmla="*/ 4 h 145"/>
                <a:gd name="T72" fmla="*/ 15 w 140"/>
                <a:gd name="T73" fmla="*/ 24 h 145"/>
                <a:gd name="T74" fmla="*/ 15 w 140"/>
                <a:gd name="T75" fmla="*/ 24 h 145"/>
                <a:gd name="T76" fmla="*/ 14 w 140"/>
                <a:gd name="T77" fmla="*/ 23 h 145"/>
                <a:gd name="T78" fmla="*/ 15 w 140"/>
                <a:gd name="T79" fmla="*/ 2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" h="145">
                  <a:moveTo>
                    <a:pt x="86" y="145"/>
                  </a:moveTo>
                  <a:cubicBezTo>
                    <a:pt x="65" y="145"/>
                    <a:pt x="43" y="132"/>
                    <a:pt x="20" y="109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4" y="94"/>
                    <a:pt x="0" y="77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40"/>
                    <a:pt x="11" y="23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20" y="9"/>
                    <a:pt x="37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72" y="0"/>
                    <a:pt x="90" y="6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28" y="42"/>
                    <a:pt x="140" y="67"/>
                    <a:pt x="140" y="89"/>
                  </a:cubicBezTo>
                  <a:cubicBezTo>
                    <a:pt x="140" y="89"/>
                    <a:pt x="140" y="89"/>
                    <a:pt x="140" y="89"/>
                  </a:cubicBezTo>
                  <a:cubicBezTo>
                    <a:pt x="140" y="104"/>
                    <a:pt x="135" y="118"/>
                    <a:pt x="123" y="129"/>
                  </a:cubicBezTo>
                  <a:cubicBezTo>
                    <a:pt x="123" y="129"/>
                    <a:pt x="123" y="129"/>
                    <a:pt x="123" y="129"/>
                  </a:cubicBezTo>
                  <a:cubicBezTo>
                    <a:pt x="112" y="139"/>
                    <a:pt x="99" y="145"/>
                    <a:pt x="86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86" y="145"/>
                    <a:pt x="86" y="145"/>
                    <a:pt x="86" y="145"/>
                  </a:cubicBezTo>
                  <a:close/>
                  <a:moveTo>
                    <a:pt x="15" y="24"/>
                  </a:moveTo>
                  <a:cubicBezTo>
                    <a:pt x="15" y="24"/>
                    <a:pt x="12" y="29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6" y="42"/>
                    <a:pt x="4" y="5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76"/>
                    <a:pt x="8" y="91"/>
                    <a:pt x="23" y="106"/>
                  </a:cubicBezTo>
                  <a:cubicBezTo>
                    <a:pt x="23" y="106"/>
                    <a:pt x="23" y="106"/>
                    <a:pt x="23" y="106"/>
                  </a:cubicBezTo>
                  <a:cubicBezTo>
                    <a:pt x="46" y="129"/>
                    <a:pt x="67" y="141"/>
                    <a:pt x="86" y="141"/>
                  </a:cubicBezTo>
                  <a:cubicBezTo>
                    <a:pt x="86" y="141"/>
                    <a:pt x="86" y="141"/>
                    <a:pt x="86" y="141"/>
                  </a:cubicBezTo>
                  <a:cubicBezTo>
                    <a:pt x="98" y="141"/>
                    <a:pt x="109" y="136"/>
                    <a:pt x="120" y="126"/>
                  </a:cubicBezTo>
                  <a:cubicBezTo>
                    <a:pt x="120" y="126"/>
                    <a:pt x="120" y="126"/>
                    <a:pt x="120" y="126"/>
                  </a:cubicBezTo>
                  <a:cubicBezTo>
                    <a:pt x="131" y="116"/>
                    <a:pt x="136" y="103"/>
                    <a:pt x="136" y="89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6" y="68"/>
                    <a:pt x="124" y="4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87" y="10"/>
                    <a:pt x="71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38" y="4"/>
                    <a:pt x="23" y="13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4"/>
                    <a:pt x="15" y="24"/>
                    <a:pt x="15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" name="Freeform 134"/>
            <p:cNvSpPr/>
            <p:nvPr/>
          </p:nvSpPr>
          <p:spPr bwMode="auto">
            <a:xfrm>
              <a:off x="2163329" y="2267099"/>
              <a:ext cx="18248" cy="18248"/>
            </a:xfrm>
            <a:custGeom>
              <a:avLst/>
              <a:gdLst>
                <a:gd name="T0" fmla="*/ 3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" name="Freeform 135"/>
            <p:cNvSpPr/>
            <p:nvPr/>
          </p:nvSpPr>
          <p:spPr bwMode="auto">
            <a:xfrm>
              <a:off x="2213510" y="2262537"/>
              <a:ext cx="22810" cy="15207"/>
            </a:xfrm>
            <a:custGeom>
              <a:avLst/>
              <a:gdLst>
                <a:gd name="T0" fmla="*/ 4 w 6"/>
                <a:gd name="T1" fmla="*/ 4 h 4"/>
                <a:gd name="T2" fmla="*/ 2 w 6"/>
                <a:gd name="T3" fmla="*/ 2 h 4"/>
                <a:gd name="T4" fmla="*/ 2 w 6"/>
                <a:gd name="T5" fmla="*/ 2 h 4"/>
                <a:gd name="T6" fmla="*/ 1 w 6"/>
                <a:gd name="T7" fmla="*/ 2 h 4"/>
                <a:gd name="T8" fmla="*/ 1 w 6"/>
                <a:gd name="T9" fmla="*/ 2 h 4"/>
                <a:gd name="T10" fmla="*/ 1 w 6"/>
                <a:gd name="T11" fmla="*/ 0 h 4"/>
                <a:gd name="T12" fmla="*/ 1 w 6"/>
                <a:gd name="T13" fmla="*/ 0 h 4"/>
                <a:gd name="T14" fmla="*/ 3 w 6"/>
                <a:gd name="T15" fmla="*/ 0 h 4"/>
                <a:gd name="T16" fmla="*/ 3 w 6"/>
                <a:gd name="T17" fmla="*/ 0 h 4"/>
                <a:gd name="T18" fmla="*/ 3 w 6"/>
                <a:gd name="T19" fmla="*/ 1 h 4"/>
                <a:gd name="T20" fmla="*/ 3 w 6"/>
                <a:gd name="T21" fmla="*/ 1 h 4"/>
                <a:gd name="T22" fmla="*/ 5 w 6"/>
                <a:gd name="T23" fmla="*/ 2 h 4"/>
                <a:gd name="T24" fmla="*/ 5 w 6"/>
                <a:gd name="T25" fmla="*/ 2 h 4"/>
                <a:gd name="T26" fmla="*/ 6 w 6"/>
                <a:gd name="T27" fmla="*/ 4 h 4"/>
                <a:gd name="T28" fmla="*/ 6 w 6"/>
                <a:gd name="T29" fmla="*/ 4 h 4"/>
                <a:gd name="T30" fmla="*/ 5 w 6"/>
                <a:gd name="T31" fmla="*/ 4 h 4"/>
                <a:gd name="T32" fmla="*/ 5 w 6"/>
                <a:gd name="T33" fmla="*/ 4 h 4"/>
                <a:gd name="T34" fmla="*/ 4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" name="Freeform 136"/>
            <p:cNvSpPr/>
            <p:nvPr/>
          </p:nvSpPr>
          <p:spPr bwMode="auto">
            <a:xfrm>
              <a:off x="2167891" y="2180421"/>
              <a:ext cx="21289" cy="18248"/>
            </a:xfrm>
            <a:custGeom>
              <a:avLst/>
              <a:gdLst>
                <a:gd name="T0" fmla="*/ 4 w 6"/>
                <a:gd name="T1" fmla="*/ 5 h 5"/>
                <a:gd name="T2" fmla="*/ 1 w 6"/>
                <a:gd name="T3" fmla="*/ 3 h 5"/>
                <a:gd name="T4" fmla="*/ 1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2 h 5"/>
                <a:gd name="T12" fmla="*/ 1 w 6"/>
                <a:gd name="T13" fmla="*/ 1 h 5"/>
                <a:gd name="T14" fmla="*/ 1 w 6"/>
                <a:gd name="T15" fmla="*/ 1 h 5"/>
                <a:gd name="T16" fmla="*/ 2 w 6"/>
                <a:gd name="T17" fmla="*/ 1 h 5"/>
                <a:gd name="T18" fmla="*/ 2 w 6"/>
                <a:gd name="T19" fmla="*/ 1 h 5"/>
                <a:gd name="T20" fmla="*/ 3 w 6"/>
                <a:gd name="T21" fmla="*/ 2 h 5"/>
                <a:gd name="T22" fmla="*/ 3 w 6"/>
                <a:gd name="T23" fmla="*/ 2 h 5"/>
                <a:gd name="T24" fmla="*/ 5 w 6"/>
                <a:gd name="T25" fmla="*/ 3 h 5"/>
                <a:gd name="T26" fmla="*/ 5 w 6"/>
                <a:gd name="T27" fmla="*/ 3 h 5"/>
                <a:gd name="T28" fmla="*/ 6 w 6"/>
                <a:gd name="T29" fmla="*/ 5 h 5"/>
                <a:gd name="T30" fmla="*/ 6 w 6"/>
                <a:gd name="T31" fmla="*/ 5 h 5"/>
                <a:gd name="T32" fmla="*/ 5 w 6"/>
                <a:gd name="T33" fmla="*/ 5 h 5"/>
                <a:gd name="T34" fmla="*/ 5 w 6"/>
                <a:gd name="T35" fmla="*/ 5 h 5"/>
                <a:gd name="T36" fmla="*/ 4 w 6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3" y="5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" name="Freeform 137"/>
            <p:cNvSpPr/>
            <p:nvPr/>
          </p:nvSpPr>
          <p:spPr bwMode="auto">
            <a:xfrm>
              <a:off x="2257609" y="2194107"/>
              <a:ext cx="21289" cy="18248"/>
            </a:xfrm>
            <a:custGeom>
              <a:avLst/>
              <a:gdLst>
                <a:gd name="T0" fmla="*/ 5 w 6"/>
                <a:gd name="T1" fmla="*/ 5 h 5"/>
                <a:gd name="T2" fmla="*/ 2 w 6"/>
                <a:gd name="T3" fmla="*/ 3 h 5"/>
                <a:gd name="T4" fmla="*/ 2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2 h 5"/>
                <a:gd name="T12" fmla="*/ 1 w 6"/>
                <a:gd name="T13" fmla="*/ 1 h 5"/>
                <a:gd name="T14" fmla="*/ 1 w 6"/>
                <a:gd name="T15" fmla="*/ 1 h 5"/>
                <a:gd name="T16" fmla="*/ 2 w 6"/>
                <a:gd name="T17" fmla="*/ 1 h 5"/>
                <a:gd name="T18" fmla="*/ 2 w 6"/>
                <a:gd name="T19" fmla="*/ 1 h 5"/>
                <a:gd name="T20" fmla="*/ 3 w 6"/>
                <a:gd name="T21" fmla="*/ 2 h 5"/>
                <a:gd name="T22" fmla="*/ 3 w 6"/>
                <a:gd name="T23" fmla="*/ 2 h 5"/>
                <a:gd name="T24" fmla="*/ 5 w 6"/>
                <a:gd name="T25" fmla="*/ 3 h 5"/>
                <a:gd name="T26" fmla="*/ 5 w 6"/>
                <a:gd name="T27" fmla="*/ 3 h 5"/>
                <a:gd name="T28" fmla="*/ 6 w 6"/>
                <a:gd name="T29" fmla="*/ 4 h 5"/>
                <a:gd name="T30" fmla="*/ 6 w 6"/>
                <a:gd name="T31" fmla="*/ 4 h 5"/>
                <a:gd name="T32" fmla="*/ 6 w 6"/>
                <a:gd name="T33" fmla="*/ 5 h 5"/>
                <a:gd name="T34" fmla="*/ 6 w 6"/>
                <a:gd name="T35" fmla="*/ 5 h 5"/>
                <a:gd name="T36" fmla="*/ 5 w 6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5" y="5"/>
                  </a:moveTo>
                  <a:cubicBezTo>
                    <a:pt x="4" y="5"/>
                    <a:pt x="3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" name="Freeform 141"/>
            <p:cNvSpPr/>
            <p:nvPr/>
          </p:nvSpPr>
          <p:spPr bwMode="auto">
            <a:xfrm>
              <a:off x="2376221" y="2212355"/>
              <a:ext cx="18248" cy="18248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1 h 5"/>
                <a:gd name="T8" fmla="*/ 0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" name="Freeform 144"/>
            <p:cNvSpPr/>
            <p:nvPr/>
          </p:nvSpPr>
          <p:spPr bwMode="auto">
            <a:xfrm>
              <a:off x="2434005" y="2241247"/>
              <a:ext cx="18248" cy="18248"/>
            </a:xfrm>
            <a:custGeom>
              <a:avLst/>
              <a:gdLst>
                <a:gd name="T0" fmla="*/ 3 w 5"/>
                <a:gd name="T1" fmla="*/ 4 h 5"/>
                <a:gd name="T2" fmla="*/ 2 w 5"/>
                <a:gd name="T3" fmla="*/ 4 h 5"/>
                <a:gd name="T4" fmla="*/ 2 w 5"/>
                <a:gd name="T5" fmla="*/ 4 h 5"/>
                <a:gd name="T6" fmla="*/ 0 w 5"/>
                <a:gd name="T7" fmla="*/ 1 h 5"/>
                <a:gd name="T8" fmla="*/ 0 w 5"/>
                <a:gd name="T9" fmla="*/ 1 h 5"/>
                <a:gd name="T10" fmla="*/ 0 w 5"/>
                <a:gd name="T11" fmla="*/ 1 h 5"/>
                <a:gd name="T12" fmla="*/ 1 w 5"/>
                <a:gd name="T13" fmla="*/ 0 h 5"/>
                <a:gd name="T14" fmla="*/ 1 w 5"/>
                <a:gd name="T15" fmla="*/ 0 h 5"/>
                <a:gd name="T16" fmla="*/ 2 w 5"/>
                <a:gd name="T17" fmla="*/ 0 h 5"/>
                <a:gd name="T18" fmla="*/ 2 w 5"/>
                <a:gd name="T19" fmla="*/ 0 h 5"/>
                <a:gd name="T20" fmla="*/ 3 w 5"/>
                <a:gd name="T21" fmla="*/ 2 h 5"/>
                <a:gd name="T22" fmla="*/ 3 w 5"/>
                <a:gd name="T23" fmla="*/ 2 h 5"/>
                <a:gd name="T24" fmla="*/ 4 w 5"/>
                <a:gd name="T25" fmla="*/ 2 h 5"/>
                <a:gd name="T26" fmla="*/ 4 w 5"/>
                <a:gd name="T27" fmla="*/ 2 h 5"/>
                <a:gd name="T28" fmla="*/ 4 w 5"/>
                <a:gd name="T29" fmla="*/ 4 h 5"/>
                <a:gd name="T30" fmla="*/ 4 w 5"/>
                <a:gd name="T31" fmla="*/ 4 h 5"/>
                <a:gd name="T32" fmla="*/ 4 w 5"/>
                <a:gd name="T33" fmla="*/ 4 h 5"/>
                <a:gd name="T34" fmla="*/ 4 w 5"/>
                <a:gd name="T35" fmla="*/ 4 h 5"/>
                <a:gd name="T36" fmla="*/ 3 w 5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7" name="Freeform 145"/>
            <p:cNvSpPr/>
            <p:nvPr/>
          </p:nvSpPr>
          <p:spPr bwMode="auto">
            <a:xfrm>
              <a:off x="2394468" y="2291429"/>
              <a:ext cx="21289" cy="18248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3 h 5"/>
                <a:gd name="T4" fmla="*/ 1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2 h 5"/>
                <a:gd name="T12" fmla="*/ 1 w 6"/>
                <a:gd name="T13" fmla="*/ 0 h 5"/>
                <a:gd name="T14" fmla="*/ 1 w 6"/>
                <a:gd name="T15" fmla="*/ 0 h 5"/>
                <a:gd name="T16" fmla="*/ 2 w 6"/>
                <a:gd name="T17" fmla="*/ 0 h 5"/>
                <a:gd name="T18" fmla="*/ 2 w 6"/>
                <a:gd name="T19" fmla="*/ 0 h 5"/>
                <a:gd name="T20" fmla="*/ 3 w 6"/>
                <a:gd name="T21" fmla="*/ 1 h 5"/>
                <a:gd name="T22" fmla="*/ 3 w 6"/>
                <a:gd name="T23" fmla="*/ 1 h 5"/>
                <a:gd name="T24" fmla="*/ 5 w 6"/>
                <a:gd name="T25" fmla="*/ 3 h 5"/>
                <a:gd name="T26" fmla="*/ 5 w 6"/>
                <a:gd name="T27" fmla="*/ 3 h 5"/>
                <a:gd name="T28" fmla="*/ 5 w 6"/>
                <a:gd name="T29" fmla="*/ 4 h 5"/>
                <a:gd name="T30" fmla="*/ 5 w 6"/>
                <a:gd name="T31" fmla="*/ 4 h 5"/>
                <a:gd name="T32" fmla="*/ 5 w 6"/>
                <a:gd name="T33" fmla="*/ 4 h 5"/>
                <a:gd name="T34" fmla="*/ 5 w 6"/>
                <a:gd name="T35" fmla="*/ 4 h 5"/>
                <a:gd name="T36" fmla="*/ 4 w 6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" name="Freeform 146"/>
            <p:cNvSpPr/>
            <p:nvPr/>
          </p:nvSpPr>
          <p:spPr bwMode="auto">
            <a:xfrm>
              <a:off x="2347328" y="2338569"/>
              <a:ext cx="13686" cy="13686"/>
            </a:xfrm>
            <a:custGeom>
              <a:avLst/>
              <a:gdLst>
                <a:gd name="T0" fmla="*/ 2 w 4"/>
                <a:gd name="T1" fmla="*/ 3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0 h 4"/>
                <a:gd name="T10" fmla="*/ 0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4 w 4"/>
                <a:gd name="T17" fmla="*/ 2 h 4"/>
                <a:gd name="T18" fmla="*/ 4 w 4"/>
                <a:gd name="T19" fmla="*/ 2 h 4"/>
                <a:gd name="T20" fmla="*/ 4 w 4"/>
                <a:gd name="T21" fmla="*/ 3 h 4"/>
                <a:gd name="T22" fmla="*/ 4 w 4"/>
                <a:gd name="T23" fmla="*/ 3 h 4"/>
                <a:gd name="T24" fmla="*/ 2 w 4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2" y="3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" name="Freeform 147"/>
            <p:cNvSpPr/>
            <p:nvPr/>
          </p:nvSpPr>
          <p:spPr bwMode="auto">
            <a:xfrm>
              <a:off x="2300188" y="2267099"/>
              <a:ext cx="18248" cy="18248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4 h 5"/>
                <a:gd name="T4" fmla="*/ 3 w 5"/>
                <a:gd name="T5" fmla="*/ 4 h 5"/>
                <a:gd name="T6" fmla="*/ 2 w 5"/>
                <a:gd name="T7" fmla="*/ 3 h 5"/>
                <a:gd name="T8" fmla="*/ 2 w 5"/>
                <a:gd name="T9" fmla="*/ 3 h 5"/>
                <a:gd name="T10" fmla="*/ 1 w 5"/>
                <a:gd name="T11" fmla="*/ 2 h 5"/>
                <a:gd name="T12" fmla="*/ 1 w 5"/>
                <a:gd name="T13" fmla="*/ 2 h 5"/>
                <a:gd name="T14" fmla="*/ 1 w 5"/>
                <a:gd name="T15" fmla="*/ 1 h 5"/>
                <a:gd name="T16" fmla="*/ 1 w 5"/>
                <a:gd name="T17" fmla="*/ 1 h 5"/>
                <a:gd name="T18" fmla="*/ 2 w 5"/>
                <a:gd name="T19" fmla="*/ 0 h 5"/>
                <a:gd name="T20" fmla="*/ 2 w 5"/>
                <a:gd name="T21" fmla="*/ 0 h 5"/>
                <a:gd name="T22" fmla="*/ 4 w 5"/>
                <a:gd name="T23" fmla="*/ 2 h 5"/>
                <a:gd name="T24" fmla="*/ 4 w 5"/>
                <a:gd name="T25" fmla="*/ 2 h 5"/>
                <a:gd name="T26" fmla="*/ 5 w 5"/>
                <a:gd name="T27" fmla="*/ 3 h 5"/>
                <a:gd name="T28" fmla="*/ 5 w 5"/>
                <a:gd name="T29" fmla="*/ 3 h 5"/>
                <a:gd name="T30" fmla="*/ 5 w 5"/>
                <a:gd name="T31" fmla="*/ 4 h 5"/>
                <a:gd name="T32" fmla="*/ 5 w 5"/>
                <a:gd name="T33" fmla="*/ 4 h 5"/>
                <a:gd name="T34" fmla="*/ 5 w 5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" name="Freeform 148"/>
            <p:cNvSpPr/>
            <p:nvPr/>
          </p:nvSpPr>
          <p:spPr bwMode="auto">
            <a:xfrm>
              <a:off x="2250006" y="2320322"/>
              <a:ext cx="25851" cy="18248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5 h 5"/>
                <a:gd name="T30" fmla="*/ 7 w 7"/>
                <a:gd name="T31" fmla="*/ 5 h 5"/>
                <a:gd name="T32" fmla="*/ 7 w 7"/>
                <a:gd name="T33" fmla="*/ 5 h 5"/>
                <a:gd name="T34" fmla="*/ 7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" name="Freeform 156"/>
            <p:cNvSpPr/>
            <p:nvPr/>
          </p:nvSpPr>
          <p:spPr bwMode="auto">
            <a:xfrm>
              <a:off x="2094899" y="2223000"/>
              <a:ext cx="18248" cy="18248"/>
            </a:xfrm>
            <a:custGeom>
              <a:avLst/>
              <a:gdLst>
                <a:gd name="T0" fmla="*/ 5 w 5"/>
                <a:gd name="T1" fmla="*/ 4 h 5"/>
                <a:gd name="T2" fmla="*/ 3 w 5"/>
                <a:gd name="T3" fmla="*/ 4 h 5"/>
                <a:gd name="T4" fmla="*/ 3 w 5"/>
                <a:gd name="T5" fmla="*/ 4 h 5"/>
                <a:gd name="T6" fmla="*/ 3 w 5"/>
                <a:gd name="T7" fmla="*/ 3 h 5"/>
                <a:gd name="T8" fmla="*/ 3 w 5"/>
                <a:gd name="T9" fmla="*/ 3 h 5"/>
                <a:gd name="T10" fmla="*/ 1 w 5"/>
                <a:gd name="T11" fmla="*/ 2 h 5"/>
                <a:gd name="T12" fmla="*/ 1 w 5"/>
                <a:gd name="T13" fmla="*/ 2 h 5"/>
                <a:gd name="T14" fmla="*/ 0 w 5"/>
                <a:gd name="T15" fmla="*/ 1 h 5"/>
                <a:gd name="T16" fmla="*/ 0 w 5"/>
                <a:gd name="T17" fmla="*/ 1 h 5"/>
                <a:gd name="T18" fmla="*/ 2 w 5"/>
                <a:gd name="T19" fmla="*/ 0 h 5"/>
                <a:gd name="T20" fmla="*/ 2 w 5"/>
                <a:gd name="T21" fmla="*/ 0 h 5"/>
                <a:gd name="T22" fmla="*/ 4 w 5"/>
                <a:gd name="T23" fmla="*/ 2 h 5"/>
                <a:gd name="T24" fmla="*/ 4 w 5"/>
                <a:gd name="T25" fmla="*/ 2 h 5"/>
                <a:gd name="T26" fmla="*/ 5 w 5"/>
                <a:gd name="T27" fmla="*/ 3 h 5"/>
                <a:gd name="T28" fmla="*/ 5 w 5"/>
                <a:gd name="T29" fmla="*/ 3 h 5"/>
                <a:gd name="T30" fmla="*/ 5 w 5"/>
                <a:gd name="T31" fmla="*/ 4 h 5"/>
                <a:gd name="T32" fmla="*/ 5 w 5"/>
                <a:gd name="T33" fmla="*/ 4 h 5"/>
                <a:gd name="T34" fmla="*/ 5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5"/>
                    <a:pt x="4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" name="Freeform 160"/>
            <p:cNvSpPr/>
            <p:nvPr/>
          </p:nvSpPr>
          <p:spPr bwMode="auto">
            <a:xfrm>
              <a:off x="2468981" y="2191066"/>
              <a:ext cx="15207" cy="18248"/>
            </a:xfrm>
            <a:custGeom>
              <a:avLst/>
              <a:gdLst>
                <a:gd name="T0" fmla="*/ 3 w 4"/>
                <a:gd name="T1" fmla="*/ 5 h 5"/>
                <a:gd name="T2" fmla="*/ 1 w 4"/>
                <a:gd name="T3" fmla="*/ 4 h 5"/>
                <a:gd name="T4" fmla="*/ 1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0 w 4"/>
                <a:gd name="T13" fmla="*/ 1 h 5"/>
                <a:gd name="T14" fmla="*/ 0 w 4"/>
                <a:gd name="T15" fmla="*/ 1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3 w 4"/>
                <a:gd name="T25" fmla="*/ 5 h 5"/>
                <a:gd name="T26" fmla="*/ 3 w 4"/>
                <a:gd name="T27" fmla="*/ 5 h 5"/>
                <a:gd name="T28" fmla="*/ 3 w 4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" name="Freeform 167"/>
            <p:cNvSpPr/>
            <p:nvPr/>
          </p:nvSpPr>
          <p:spPr bwMode="auto">
            <a:xfrm>
              <a:off x="2441609" y="2306636"/>
              <a:ext cx="53223" cy="53223"/>
            </a:xfrm>
            <a:custGeom>
              <a:avLst/>
              <a:gdLst>
                <a:gd name="T0" fmla="*/ 1 w 15"/>
                <a:gd name="T1" fmla="*/ 15 h 15"/>
                <a:gd name="T2" fmla="*/ 1 w 15"/>
                <a:gd name="T3" fmla="*/ 12 h 15"/>
                <a:gd name="T4" fmla="*/ 1 w 15"/>
                <a:gd name="T5" fmla="*/ 12 h 15"/>
                <a:gd name="T6" fmla="*/ 11 w 15"/>
                <a:gd name="T7" fmla="*/ 1 h 15"/>
                <a:gd name="T8" fmla="*/ 11 w 15"/>
                <a:gd name="T9" fmla="*/ 1 h 15"/>
                <a:gd name="T10" fmla="*/ 14 w 15"/>
                <a:gd name="T11" fmla="*/ 1 h 15"/>
                <a:gd name="T12" fmla="*/ 14 w 15"/>
                <a:gd name="T13" fmla="*/ 1 h 15"/>
                <a:gd name="T14" fmla="*/ 14 w 15"/>
                <a:gd name="T15" fmla="*/ 4 h 15"/>
                <a:gd name="T16" fmla="*/ 14 w 15"/>
                <a:gd name="T17" fmla="*/ 4 h 15"/>
                <a:gd name="T18" fmla="*/ 4 w 15"/>
                <a:gd name="T19" fmla="*/ 15 h 15"/>
                <a:gd name="T20" fmla="*/ 4 w 15"/>
                <a:gd name="T21" fmla="*/ 15 h 15"/>
                <a:gd name="T22" fmla="*/ 4 w 15"/>
                <a:gd name="T23" fmla="*/ 15 h 15"/>
                <a:gd name="T24" fmla="*/ 2 w 15"/>
                <a:gd name="T25" fmla="*/ 15 h 15"/>
                <a:gd name="T26" fmla="*/ 2 w 15"/>
                <a:gd name="T27" fmla="*/ 15 h 15"/>
                <a:gd name="T28" fmla="*/ 1 w 15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5">
                  <a:moveTo>
                    <a:pt x="1" y="15"/>
                  </a:move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4" y="9"/>
                    <a:pt x="8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2"/>
                    <a:pt x="15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1" y="7"/>
                    <a:pt x="7" y="11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" name="Freeform 168"/>
            <p:cNvSpPr/>
            <p:nvPr/>
          </p:nvSpPr>
          <p:spPr bwMode="auto">
            <a:xfrm>
              <a:off x="2462898" y="2324883"/>
              <a:ext cx="60826" cy="60826"/>
            </a:xfrm>
            <a:custGeom>
              <a:avLst/>
              <a:gdLst>
                <a:gd name="T0" fmla="*/ 1 w 17"/>
                <a:gd name="T1" fmla="*/ 17 h 17"/>
                <a:gd name="T2" fmla="*/ 1 w 17"/>
                <a:gd name="T3" fmla="*/ 14 h 17"/>
                <a:gd name="T4" fmla="*/ 1 w 17"/>
                <a:gd name="T5" fmla="*/ 14 h 17"/>
                <a:gd name="T6" fmla="*/ 8 w 17"/>
                <a:gd name="T7" fmla="*/ 6 h 17"/>
                <a:gd name="T8" fmla="*/ 8 w 17"/>
                <a:gd name="T9" fmla="*/ 6 h 17"/>
                <a:gd name="T10" fmla="*/ 13 w 17"/>
                <a:gd name="T11" fmla="*/ 2 h 17"/>
                <a:gd name="T12" fmla="*/ 13 w 17"/>
                <a:gd name="T13" fmla="*/ 2 h 17"/>
                <a:gd name="T14" fmla="*/ 16 w 17"/>
                <a:gd name="T15" fmla="*/ 1 h 17"/>
                <a:gd name="T16" fmla="*/ 16 w 17"/>
                <a:gd name="T17" fmla="*/ 1 h 17"/>
                <a:gd name="T18" fmla="*/ 16 w 17"/>
                <a:gd name="T19" fmla="*/ 4 h 17"/>
                <a:gd name="T20" fmla="*/ 16 w 17"/>
                <a:gd name="T21" fmla="*/ 4 h 17"/>
                <a:gd name="T22" fmla="*/ 11 w 17"/>
                <a:gd name="T23" fmla="*/ 9 h 17"/>
                <a:gd name="T24" fmla="*/ 11 w 17"/>
                <a:gd name="T25" fmla="*/ 9 h 17"/>
                <a:gd name="T26" fmla="*/ 3 w 17"/>
                <a:gd name="T27" fmla="*/ 17 h 17"/>
                <a:gd name="T28" fmla="*/ 3 w 17"/>
                <a:gd name="T29" fmla="*/ 17 h 17"/>
                <a:gd name="T30" fmla="*/ 2 w 17"/>
                <a:gd name="T31" fmla="*/ 17 h 17"/>
                <a:gd name="T32" fmla="*/ 2 w 17"/>
                <a:gd name="T33" fmla="*/ 17 h 17"/>
                <a:gd name="T34" fmla="*/ 1 w 17"/>
                <a:gd name="T3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17">
                  <a:moveTo>
                    <a:pt x="1" y="17"/>
                  </a:moveTo>
                  <a:cubicBezTo>
                    <a:pt x="0" y="16"/>
                    <a:pt x="0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1"/>
                    <a:pt x="5" y="9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2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6"/>
                    <a:pt x="12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8" y="11"/>
                    <a:pt x="6" y="14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" name="Freeform 169"/>
            <p:cNvSpPr/>
            <p:nvPr/>
          </p:nvSpPr>
          <p:spPr bwMode="auto">
            <a:xfrm>
              <a:off x="2484187" y="2346173"/>
              <a:ext cx="60826" cy="63868"/>
            </a:xfrm>
            <a:custGeom>
              <a:avLst/>
              <a:gdLst>
                <a:gd name="T0" fmla="*/ 0 w 17"/>
                <a:gd name="T1" fmla="*/ 18 h 18"/>
                <a:gd name="T2" fmla="*/ 0 w 17"/>
                <a:gd name="T3" fmla="*/ 15 h 18"/>
                <a:gd name="T4" fmla="*/ 0 w 17"/>
                <a:gd name="T5" fmla="*/ 15 h 18"/>
                <a:gd name="T6" fmla="*/ 13 w 17"/>
                <a:gd name="T7" fmla="*/ 1 h 18"/>
                <a:gd name="T8" fmla="*/ 13 w 17"/>
                <a:gd name="T9" fmla="*/ 1 h 18"/>
                <a:gd name="T10" fmla="*/ 16 w 17"/>
                <a:gd name="T11" fmla="*/ 1 h 18"/>
                <a:gd name="T12" fmla="*/ 16 w 17"/>
                <a:gd name="T13" fmla="*/ 1 h 18"/>
                <a:gd name="T14" fmla="*/ 16 w 17"/>
                <a:gd name="T15" fmla="*/ 4 h 18"/>
                <a:gd name="T16" fmla="*/ 16 w 17"/>
                <a:gd name="T17" fmla="*/ 4 h 18"/>
                <a:gd name="T18" fmla="*/ 3 w 17"/>
                <a:gd name="T19" fmla="*/ 18 h 18"/>
                <a:gd name="T20" fmla="*/ 3 w 17"/>
                <a:gd name="T21" fmla="*/ 18 h 18"/>
                <a:gd name="T22" fmla="*/ 3 w 17"/>
                <a:gd name="T23" fmla="*/ 18 h 18"/>
                <a:gd name="T24" fmla="*/ 2 w 17"/>
                <a:gd name="T25" fmla="*/ 18 h 18"/>
                <a:gd name="T26" fmla="*/ 2 w 17"/>
                <a:gd name="T27" fmla="*/ 18 h 18"/>
                <a:gd name="T28" fmla="*/ 0 w 17"/>
                <a:gd name="T2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8">
                  <a:moveTo>
                    <a:pt x="0" y="18"/>
                  </a:move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0"/>
                    <a:pt x="9" y="5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2" y="8"/>
                    <a:pt x="8" y="13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1" y="18"/>
                    <a:pt x="0" y="18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" name="Freeform 170"/>
            <p:cNvSpPr/>
            <p:nvPr/>
          </p:nvSpPr>
          <p:spPr bwMode="auto">
            <a:xfrm>
              <a:off x="2508518" y="2367462"/>
              <a:ext cx="72991" cy="76033"/>
            </a:xfrm>
            <a:custGeom>
              <a:avLst/>
              <a:gdLst>
                <a:gd name="T0" fmla="*/ 1 w 20"/>
                <a:gd name="T1" fmla="*/ 21 h 21"/>
                <a:gd name="T2" fmla="*/ 1 w 20"/>
                <a:gd name="T3" fmla="*/ 18 h 21"/>
                <a:gd name="T4" fmla="*/ 1 w 20"/>
                <a:gd name="T5" fmla="*/ 18 h 21"/>
                <a:gd name="T6" fmla="*/ 16 w 20"/>
                <a:gd name="T7" fmla="*/ 1 h 21"/>
                <a:gd name="T8" fmla="*/ 16 w 20"/>
                <a:gd name="T9" fmla="*/ 1 h 21"/>
                <a:gd name="T10" fmla="*/ 19 w 20"/>
                <a:gd name="T11" fmla="*/ 1 h 21"/>
                <a:gd name="T12" fmla="*/ 19 w 20"/>
                <a:gd name="T13" fmla="*/ 1 h 21"/>
                <a:gd name="T14" fmla="*/ 19 w 20"/>
                <a:gd name="T15" fmla="*/ 4 h 21"/>
                <a:gd name="T16" fmla="*/ 19 w 20"/>
                <a:gd name="T17" fmla="*/ 4 h 21"/>
                <a:gd name="T18" fmla="*/ 4 w 20"/>
                <a:gd name="T19" fmla="*/ 21 h 21"/>
                <a:gd name="T20" fmla="*/ 4 w 20"/>
                <a:gd name="T21" fmla="*/ 21 h 21"/>
                <a:gd name="T22" fmla="*/ 4 w 20"/>
                <a:gd name="T23" fmla="*/ 21 h 21"/>
                <a:gd name="T24" fmla="*/ 2 w 20"/>
                <a:gd name="T25" fmla="*/ 21 h 21"/>
                <a:gd name="T26" fmla="*/ 2 w 20"/>
                <a:gd name="T27" fmla="*/ 21 h 21"/>
                <a:gd name="T28" fmla="*/ 1 w 20"/>
                <a:gd name="T2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1">
                  <a:moveTo>
                    <a:pt x="1" y="21"/>
                  </a:moveTo>
                  <a:cubicBezTo>
                    <a:pt x="0" y="20"/>
                    <a:pt x="0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6" y="13"/>
                    <a:pt x="10" y="6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2"/>
                    <a:pt x="20" y="3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4" y="9"/>
                    <a:pt x="9" y="15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" name="Freeform 171"/>
            <p:cNvSpPr/>
            <p:nvPr/>
          </p:nvSpPr>
          <p:spPr bwMode="auto">
            <a:xfrm>
              <a:off x="2426402" y="2295991"/>
              <a:ext cx="179437" cy="171834"/>
            </a:xfrm>
            <a:custGeom>
              <a:avLst/>
              <a:gdLst>
                <a:gd name="T0" fmla="*/ 31 w 50"/>
                <a:gd name="T1" fmla="*/ 48 h 48"/>
                <a:gd name="T2" fmla="*/ 29 w 50"/>
                <a:gd name="T3" fmla="*/ 47 h 48"/>
                <a:gd name="T4" fmla="*/ 29 w 50"/>
                <a:gd name="T5" fmla="*/ 47 h 48"/>
                <a:gd name="T6" fmla="*/ 1 w 50"/>
                <a:gd name="T7" fmla="*/ 13 h 48"/>
                <a:gd name="T8" fmla="*/ 1 w 50"/>
                <a:gd name="T9" fmla="*/ 13 h 48"/>
                <a:gd name="T10" fmla="*/ 1 w 50"/>
                <a:gd name="T11" fmla="*/ 10 h 48"/>
                <a:gd name="T12" fmla="*/ 1 w 50"/>
                <a:gd name="T13" fmla="*/ 10 h 48"/>
                <a:gd name="T14" fmla="*/ 4 w 50"/>
                <a:gd name="T15" fmla="*/ 11 h 48"/>
                <a:gd name="T16" fmla="*/ 4 w 50"/>
                <a:gd name="T17" fmla="*/ 11 h 48"/>
                <a:gd name="T18" fmla="*/ 31 w 50"/>
                <a:gd name="T19" fmla="*/ 43 h 48"/>
                <a:gd name="T20" fmla="*/ 45 w 50"/>
                <a:gd name="T21" fmla="*/ 29 h 48"/>
                <a:gd name="T22" fmla="*/ 12 w 50"/>
                <a:gd name="T23" fmla="*/ 4 h 48"/>
                <a:gd name="T24" fmla="*/ 11 w 50"/>
                <a:gd name="T25" fmla="*/ 1 h 48"/>
                <a:gd name="T26" fmla="*/ 11 w 50"/>
                <a:gd name="T27" fmla="*/ 1 h 48"/>
                <a:gd name="T28" fmla="*/ 14 w 50"/>
                <a:gd name="T29" fmla="*/ 0 h 48"/>
                <a:gd name="T30" fmla="*/ 14 w 50"/>
                <a:gd name="T31" fmla="*/ 0 h 48"/>
                <a:gd name="T32" fmla="*/ 50 w 50"/>
                <a:gd name="T33" fmla="*/ 27 h 48"/>
                <a:gd name="T34" fmla="*/ 50 w 50"/>
                <a:gd name="T35" fmla="*/ 28 h 48"/>
                <a:gd name="T36" fmla="*/ 50 w 50"/>
                <a:gd name="T37" fmla="*/ 28 h 48"/>
                <a:gd name="T38" fmla="*/ 50 w 50"/>
                <a:gd name="T39" fmla="*/ 30 h 48"/>
                <a:gd name="T40" fmla="*/ 50 w 50"/>
                <a:gd name="T41" fmla="*/ 30 h 48"/>
                <a:gd name="T42" fmla="*/ 32 w 50"/>
                <a:gd name="T43" fmla="*/ 47 h 48"/>
                <a:gd name="T44" fmla="*/ 31 w 50"/>
                <a:gd name="T45" fmla="*/ 48 h 48"/>
                <a:gd name="T46" fmla="*/ 31 w 50"/>
                <a:gd name="T47" fmla="*/ 48 h 48"/>
                <a:gd name="T48" fmla="*/ 31 w 50"/>
                <a:gd name="T4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8">
                  <a:moveTo>
                    <a:pt x="31" y="48"/>
                  </a:moveTo>
                  <a:cubicBezTo>
                    <a:pt x="30" y="48"/>
                    <a:pt x="30" y="48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3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9"/>
                    <a:pt x="50" y="29"/>
                    <a:pt x="50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8"/>
                    <a:pt x="32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" name="Freeform 641"/>
            <p:cNvSpPr/>
            <p:nvPr/>
          </p:nvSpPr>
          <p:spPr bwMode="auto">
            <a:xfrm>
              <a:off x="1868322" y="2198669"/>
              <a:ext cx="83636" cy="74512"/>
            </a:xfrm>
            <a:custGeom>
              <a:avLst/>
              <a:gdLst>
                <a:gd name="T0" fmla="*/ 0 w 23"/>
                <a:gd name="T1" fmla="*/ 16 h 21"/>
                <a:gd name="T2" fmla="*/ 14 w 23"/>
                <a:gd name="T3" fmla="*/ 5 h 21"/>
                <a:gd name="T4" fmla="*/ 5 w 23"/>
                <a:gd name="T5" fmla="*/ 21 h 21"/>
                <a:gd name="T6" fmla="*/ 0 w 23"/>
                <a:gd name="T7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16"/>
                  </a:moveTo>
                  <a:cubicBezTo>
                    <a:pt x="0" y="16"/>
                    <a:pt x="7" y="0"/>
                    <a:pt x="14" y="5"/>
                  </a:cubicBezTo>
                  <a:cubicBezTo>
                    <a:pt x="23" y="11"/>
                    <a:pt x="10" y="19"/>
                    <a:pt x="5" y="21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" name="Freeform 642"/>
            <p:cNvSpPr>
              <a:spLocks noEditPoints="1"/>
            </p:cNvSpPr>
            <p:nvPr/>
          </p:nvSpPr>
          <p:spPr bwMode="auto">
            <a:xfrm>
              <a:off x="1862239" y="2204752"/>
              <a:ext cx="74512" cy="76033"/>
            </a:xfrm>
            <a:custGeom>
              <a:avLst/>
              <a:gdLst>
                <a:gd name="T0" fmla="*/ 5 w 21"/>
                <a:gd name="T1" fmla="*/ 20 h 21"/>
                <a:gd name="T2" fmla="*/ 1 w 21"/>
                <a:gd name="T3" fmla="*/ 15 h 21"/>
                <a:gd name="T4" fmla="*/ 2 w 21"/>
                <a:gd name="T5" fmla="*/ 14 h 21"/>
                <a:gd name="T6" fmla="*/ 4 w 21"/>
                <a:gd name="T7" fmla="*/ 14 h 21"/>
                <a:gd name="T8" fmla="*/ 2 w 21"/>
                <a:gd name="T9" fmla="*/ 14 h 21"/>
                <a:gd name="T10" fmla="*/ 1 w 21"/>
                <a:gd name="T11" fmla="*/ 15 h 21"/>
                <a:gd name="T12" fmla="*/ 1 w 21"/>
                <a:gd name="T13" fmla="*/ 13 h 21"/>
                <a:gd name="T14" fmla="*/ 1 w 21"/>
                <a:gd name="T15" fmla="*/ 13 h 21"/>
                <a:gd name="T16" fmla="*/ 4 w 21"/>
                <a:gd name="T17" fmla="*/ 7 h 21"/>
                <a:gd name="T18" fmla="*/ 4 w 21"/>
                <a:gd name="T19" fmla="*/ 7 h 21"/>
                <a:gd name="T20" fmla="*/ 13 w 21"/>
                <a:gd name="T21" fmla="*/ 0 h 21"/>
                <a:gd name="T22" fmla="*/ 13 w 21"/>
                <a:gd name="T23" fmla="*/ 0 h 21"/>
                <a:gd name="T24" fmla="*/ 18 w 21"/>
                <a:gd name="T25" fmla="*/ 2 h 21"/>
                <a:gd name="T26" fmla="*/ 18 w 21"/>
                <a:gd name="T27" fmla="*/ 2 h 21"/>
                <a:gd name="T28" fmla="*/ 21 w 21"/>
                <a:gd name="T29" fmla="*/ 8 h 21"/>
                <a:gd name="T30" fmla="*/ 21 w 21"/>
                <a:gd name="T31" fmla="*/ 8 h 21"/>
                <a:gd name="T32" fmla="*/ 7 w 21"/>
                <a:gd name="T33" fmla="*/ 21 h 21"/>
                <a:gd name="T34" fmla="*/ 7 w 21"/>
                <a:gd name="T35" fmla="*/ 21 h 21"/>
                <a:gd name="T36" fmla="*/ 7 w 21"/>
                <a:gd name="T37" fmla="*/ 21 h 21"/>
                <a:gd name="T38" fmla="*/ 7 w 21"/>
                <a:gd name="T39" fmla="*/ 21 h 21"/>
                <a:gd name="T40" fmla="*/ 5 w 21"/>
                <a:gd name="T41" fmla="*/ 20 h 21"/>
                <a:gd name="T42" fmla="*/ 7 w 21"/>
                <a:gd name="T43" fmla="*/ 16 h 21"/>
                <a:gd name="T44" fmla="*/ 17 w 21"/>
                <a:gd name="T45" fmla="*/ 8 h 21"/>
                <a:gd name="T46" fmla="*/ 17 w 21"/>
                <a:gd name="T47" fmla="*/ 8 h 21"/>
                <a:gd name="T48" fmla="*/ 15 w 21"/>
                <a:gd name="T49" fmla="*/ 5 h 21"/>
                <a:gd name="T50" fmla="*/ 15 w 21"/>
                <a:gd name="T51" fmla="*/ 5 h 21"/>
                <a:gd name="T52" fmla="*/ 13 w 21"/>
                <a:gd name="T53" fmla="*/ 4 h 21"/>
                <a:gd name="T54" fmla="*/ 13 w 21"/>
                <a:gd name="T55" fmla="*/ 4 h 21"/>
                <a:gd name="T56" fmla="*/ 7 w 21"/>
                <a:gd name="T57" fmla="*/ 9 h 21"/>
                <a:gd name="T58" fmla="*/ 7 w 21"/>
                <a:gd name="T59" fmla="*/ 9 h 21"/>
                <a:gd name="T60" fmla="*/ 5 w 21"/>
                <a:gd name="T61" fmla="*/ 13 h 21"/>
                <a:gd name="T62" fmla="*/ 5 w 21"/>
                <a:gd name="T63" fmla="*/ 13 h 21"/>
                <a:gd name="T64" fmla="*/ 7 w 21"/>
                <a:gd name="T6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1">
                  <a:moveTo>
                    <a:pt x="5" y="20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2" y="10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4"/>
                    <a:pt x="9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6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3"/>
                    <a:pt x="21" y="5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15"/>
                    <a:pt x="12" y="19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0"/>
                    <a:pt x="5" y="20"/>
                  </a:cubicBezTo>
                  <a:close/>
                  <a:moveTo>
                    <a:pt x="7" y="16"/>
                  </a:moveTo>
                  <a:cubicBezTo>
                    <a:pt x="11" y="15"/>
                    <a:pt x="18" y="10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9" y="6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1"/>
                    <a:pt x="5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6"/>
                    <a:pt x="7" y="16"/>
                    <a:pt x="7" y="1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" name="Freeform 643"/>
            <p:cNvSpPr/>
            <p:nvPr/>
          </p:nvSpPr>
          <p:spPr bwMode="auto">
            <a:xfrm>
              <a:off x="1815099" y="2183463"/>
              <a:ext cx="68429" cy="68429"/>
            </a:xfrm>
            <a:custGeom>
              <a:avLst/>
              <a:gdLst>
                <a:gd name="T0" fmla="*/ 6 w 19"/>
                <a:gd name="T1" fmla="*/ 19 h 19"/>
                <a:gd name="T2" fmla="*/ 8 w 19"/>
                <a:gd name="T3" fmla="*/ 1 h 19"/>
                <a:gd name="T4" fmla="*/ 12 w 19"/>
                <a:gd name="T5" fmla="*/ 19 h 19"/>
                <a:gd name="T6" fmla="*/ 6 w 19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6" y="19"/>
                  </a:moveTo>
                  <a:cubicBezTo>
                    <a:pt x="6" y="19"/>
                    <a:pt x="0" y="3"/>
                    <a:pt x="8" y="1"/>
                  </a:cubicBezTo>
                  <a:cubicBezTo>
                    <a:pt x="19" y="0"/>
                    <a:pt x="16" y="14"/>
                    <a:pt x="12" y="19"/>
                  </a:cubicBezTo>
                  <a:lnTo>
                    <a:pt x="6" y="19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" name="Freeform 644"/>
            <p:cNvSpPr>
              <a:spLocks noEditPoints="1"/>
            </p:cNvSpPr>
            <p:nvPr/>
          </p:nvSpPr>
          <p:spPr bwMode="auto">
            <a:xfrm>
              <a:off x="1822702" y="2180421"/>
              <a:ext cx="53223" cy="79074"/>
            </a:xfrm>
            <a:custGeom>
              <a:avLst/>
              <a:gdLst>
                <a:gd name="T0" fmla="*/ 10 w 15"/>
                <a:gd name="T1" fmla="*/ 22 h 22"/>
                <a:gd name="T2" fmla="*/ 4 w 15"/>
                <a:gd name="T3" fmla="*/ 22 h 22"/>
                <a:gd name="T4" fmla="*/ 4 w 15"/>
                <a:gd name="T5" fmla="*/ 20 h 22"/>
                <a:gd name="T6" fmla="*/ 6 w 15"/>
                <a:gd name="T7" fmla="*/ 19 h 22"/>
                <a:gd name="T8" fmla="*/ 4 w 15"/>
                <a:gd name="T9" fmla="*/ 20 h 22"/>
                <a:gd name="T10" fmla="*/ 4 w 15"/>
                <a:gd name="T11" fmla="*/ 22 h 22"/>
                <a:gd name="T12" fmla="*/ 2 w 15"/>
                <a:gd name="T13" fmla="*/ 20 h 22"/>
                <a:gd name="T14" fmla="*/ 2 w 15"/>
                <a:gd name="T15" fmla="*/ 20 h 22"/>
                <a:gd name="T16" fmla="*/ 0 w 15"/>
                <a:gd name="T17" fmla="*/ 9 h 22"/>
                <a:gd name="T18" fmla="*/ 0 w 15"/>
                <a:gd name="T19" fmla="*/ 9 h 22"/>
                <a:gd name="T20" fmla="*/ 6 w 15"/>
                <a:gd name="T21" fmla="*/ 0 h 22"/>
                <a:gd name="T22" fmla="*/ 6 w 15"/>
                <a:gd name="T23" fmla="*/ 0 h 22"/>
                <a:gd name="T24" fmla="*/ 8 w 15"/>
                <a:gd name="T25" fmla="*/ 0 h 22"/>
                <a:gd name="T26" fmla="*/ 8 w 15"/>
                <a:gd name="T27" fmla="*/ 0 h 22"/>
                <a:gd name="T28" fmla="*/ 14 w 15"/>
                <a:gd name="T29" fmla="*/ 3 h 22"/>
                <a:gd name="T30" fmla="*/ 14 w 15"/>
                <a:gd name="T31" fmla="*/ 3 h 22"/>
                <a:gd name="T32" fmla="*/ 15 w 15"/>
                <a:gd name="T33" fmla="*/ 9 h 22"/>
                <a:gd name="T34" fmla="*/ 15 w 15"/>
                <a:gd name="T35" fmla="*/ 9 h 22"/>
                <a:gd name="T36" fmla="*/ 12 w 15"/>
                <a:gd name="T37" fmla="*/ 21 h 22"/>
                <a:gd name="T38" fmla="*/ 12 w 15"/>
                <a:gd name="T39" fmla="*/ 21 h 22"/>
                <a:gd name="T40" fmla="*/ 10 w 15"/>
                <a:gd name="T41" fmla="*/ 22 h 22"/>
                <a:gd name="T42" fmla="*/ 10 w 15"/>
                <a:gd name="T43" fmla="*/ 22 h 22"/>
                <a:gd name="T44" fmla="*/ 10 w 15"/>
                <a:gd name="T45" fmla="*/ 22 h 22"/>
                <a:gd name="T46" fmla="*/ 9 w 15"/>
                <a:gd name="T47" fmla="*/ 18 h 22"/>
                <a:gd name="T48" fmla="*/ 11 w 15"/>
                <a:gd name="T49" fmla="*/ 9 h 22"/>
                <a:gd name="T50" fmla="*/ 11 w 15"/>
                <a:gd name="T51" fmla="*/ 9 h 22"/>
                <a:gd name="T52" fmla="*/ 8 w 15"/>
                <a:gd name="T53" fmla="*/ 4 h 22"/>
                <a:gd name="T54" fmla="*/ 8 w 15"/>
                <a:gd name="T55" fmla="*/ 4 h 22"/>
                <a:gd name="T56" fmla="*/ 7 w 15"/>
                <a:gd name="T57" fmla="*/ 4 h 22"/>
                <a:gd name="T58" fmla="*/ 7 w 15"/>
                <a:gd name="T59" fmla="*/ 4 h 22"/>
                <a:gd name="T60" fmla="*/ 4 w 15"/>
                <a:gd name="T61" fmla="*/ 9 h 22"/>
                <a:gd name="T62" fmla="*/ 4 w 15"/>
                <a:gd name="T63" fmla="*/ 9 h 22"/>
                <a:gd name="T64" fmla="*/ 5 w 15"/>
                <a:gd name="T65" fmla="*/ 18 h 22"/>
                <a:gd name="T66" fmla="*/ 5 w 15"/>
                <a:gd name="T67" fmla="*/ 18 h 22"/>
                <a:gd name="T68" fmla="*/ 9 w 15"/>
                <a:gd name="T6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2">
                  <a:moveTo>
                    <a:pt x="10" y="22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0" y="15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3" y="1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5"/>
                    <a:pt x="15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4"/>
                    <a:pt x="14" y="18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1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9" y="18"/>
                  </a:moveTo>
                  <a:cubicBezTo>
                    <a:pt x="10" y="16"/>
                    <a:pt x="11" y="12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6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5"/>
                    <a:pt x="4" y="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5" y="16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" name="Freeform 645"/>
            <p:cNvSpPr/>
            <p:nvPr/>
          </p:nvSpPr>
          <p:spPr bwMode="auto">
            <a:xfrm>
              <a:off x="1754273" y="2194107"/>
              <a:ext cx="71471" cy="79074"/>
            </a:xfrm>
            <a:custGeom>
              <a:avLst/>
              <a:gdLst>
                <a:gd name="T0" fmla="*/ 16 w 20"/>
                <a:gd name="T1" fmla="*/ 22 h 22"/>
                <a:gd name="T2" fmla="*/ 5 w 20"/>
                <a:gd name="T3" fmla="*/ 8 h 22"/>
                <a:gd name="T4" fmla="*/ 20 w 20"/>
                <a:gd name="T5" fmla="*/ 17 h 22"/>
                <a:gd name="T6" fmla="*/ 16 w 20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2">
                  <a:moveTo>
                    <a:pt x="16" y="22"/>
                  </a:moveTo>
                  <a:cubicBezTo>
                    <a:pt x="16" y="22"/>
                    <a:pt x="0" y="15"/>
                    <a:pt x="5" y="8"/>
                  </a:cubicBezTo>
                  <a:cubicBezTo>
                    <a:pt x="11" y="0"/>
                    <a:pt x="19" y="12"/>
                    <a:pt x="20" y="17"/>
                  </a:cubicBezTo>
                  <a:lnTo>
                    <a:pt x="16" y="22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3" name="Freeform 646"/>
            <p:cNvSpPr>
              <a:spLocks noEditPoints="1"/>
            </p:cNvSpPr>
            <p:nvPr/>
          </p:nvSpPr>
          <p:spPr bwMode="auto">
            <a:xfrm>
              <a:off x="1760355" y="2204752"/>
              <a:ext cx="76033" cy="76033"/>
            </a:xfrm>
            <a:custGeom>
              <a:avLst/>
              <a:gdLst>
                <a:gd name="T0" fmla="*/ 13 w 21"/>
                <a:gd name="T1" fmla="*/ 21 h 21"/>
                <a:gd name="T2" fmla="*/ 7 w 21"/>
                <a:gd name="T3" fmla="*/ 17 h 21"/>
                <a:gd name="T4" fmla="*/ 7 w 21"/>
                <a:gd name="T5" fmla="*/ 17 h 21"/>
                <a:gd name="T6" fmla="*/ 0 w 21"/>
                <a:gd name="T7" fmla="*/ 8 h 21"/>
                <a:gd name="T8" fmla="*/ 0 w 21"/>
                <a:gd name="T9" fmla="*/ 8 h 21"/>
                <a:gd name="T10" fmla="*/ 1 w 21"/>
                <a:gd name="T11" fmla="*/ 3 h 21"/>
                <a:gd name="T12" fmla="*/ 1 w 21"/>
                <a:gd name="T13" fmla="*/ 3 h 21"/>
                <a:gd name="T14" fmla="*/ 8 w 21"/>
                <a:gd name="T15" fmla="*/ 0 h 21"/>
                <a:gd name="T16" fmla="*/ 8 w 21"/>
                <a:gd name="T17" fmla="*/ 0 h 21"/>
                <a:gd name="T18" fmla="*/ 20 w 21"/>
                <a:gd name="T19" fmla="*/ 14 h 21"/>
                <a:gd name="T20" fmla="*/ 20 w 21"/>
                <a:gd name="T21" fmla="*/ 14 h 21"/>
                <a:gd name="T22" fmla="*/ 20 w 21"/>
                <a:gd name="T23" fmla="*/ 16 h 21"/>
                <a:gd name="T24" fmla="*/ 20 w 21"/>
                <a:gd name="T25" fmla="*/ 16 h 21"/>
                <a:gd name="T26" fmla="*/ 15 w 21"/>
                <a:gd name="T27" fmla="*/ 20 h 21"/>
                <a:gd name="T28" fmla="*/ 14 w 21"/>
                <a:gd name="T29" fmla="*/ 21 h 21"/>
                <a:gd name="T30" fmla="*/ 14 w 21"/>
                <a:gd name="T31" fmla="*/ 21 h 21"/>
                <a:gd name="T32" fmla="*/ 13 w 21"/>
                <a:gd name="T33" fmla="*/ 21 h 21"/>
                <a:gd name="T34" fmla="*/ 14 w 21"/>
                <a:gd name="T35" fmla="*/ 19 h 21"/>
                <a:gd name="T36" fmla="*/ 14 w 21"/>
                <a:gd name="T37" fmla="*/ 17 h 21"/>
                <a:gd name="T38" fmla="*/ 14 w 21"/>
                <a:gd name="T39" fmla="*/ 19 h 21"/>
                <a:gd name="T40" fmla="*/ 8 w 21"/>
                <a:gd name="T41" fmla="*/ 4 h 21"/>
                <a:gd name="T42" fmla="*/ 5 w 21"/>
                <a:gd name="T43" fmla="*/ 6 h 21"/>
                <a:gd name="T44" fmla="*/ 5 w 21"/>
                <a:gd name="T45" fmla="*/ 6 h 21"/>
                <a:gd name="T46" fmla="*/ 4 w 21"/>
                <a:gd name="T47" fmla="*/ 8 h 21"/>
                <a:gd name="T48" fmla="*/ 4 w 21"/>
                <a:gd name="T49" fmla="*/ 8 h 21"/>
                <a:gd name="T50" fmla="*/ 9 w 21"/>
                <a:gd name="T51" fmla="*/ 14 h 21"/>
                <a:gd name="T52" fmla="*/ 9 w 21"/>
                <a:gd name="T53" fmla="*/ 14 h 21"/>
                <a:gd name="T54" fmla="*/ 13 w 21"/>
                <a:gd name="T55" fmla="*/ 16 h 21"/>
                <a:gd name="T56" fmla="*/ 13 w 21"/>
                <a:gd name="T57" fmla="*/ 16 h 21"/>
                <a:gd name="T58" fmla="*/ 16 w 21"/>
                <a:gd name="T59" fmla="*/ 14 h 21"/>
                <a:gd name="T60" fmla="*/ 8 w 21"/>
                <a:gd name="T61" fmla="*/ 4 h 21"/>
                <a:gd name="T62" fmla="*/ 8 w 21"/>
                <a:gd name="T63" fmla="*/ 4 h 21"/>
                <a:gd name="T64" fmla="*/ 8 w 21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cubicBezTo>
                    <a:pt x="13" y="21"/>
                    <a:pt x="10" y="19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4" y="15"/>
                    <a:pt x="0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5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5" y="0"/>
                    <a:pt x="19" y="9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4" y="19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9"/>
                    <a:pt x="14" y="19"/>
                    <a:pt x="14" y="19"/>
                  </a:cubicBezTo>
                  <a:close/>
                  <a:moveTo>
                    <a:pt x="8" y="4"/>
                  </a:moveTo>
                  <a:cubicBezTo>
                    <a:pt x="7" y="4"/>
                    <a:pt x="6" y="4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6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2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0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4" name="Freeform 647"/>
            <p:cNvSpPr/>
            <p:nvPr/>
          </p:nvSpPr>
          <p:spPr bwMode="auto">
            <a:xfrm>
              <a:off x="1739066" y="2262537"/>
              <a:ext cx="68429" cy="68429"/>
            </a:xfrm>
            <a:custGeom>
              <a:avLst/>
              <a:gdLst>
                <a:gd name="T0" fmla="*/ 19 w 19"/>
                <a:gd name="T1" fmla="*/ 12 h 19"/>
                <a:gd name="T2" fmla="*/ 1 w 19"/>
                <a:gd name="T3" fmla="*/ 10 h 19"/>
                <a:gd name="T4" fmla="*/ 19 w 19"/>
                <a:gd name="T5" fmla="*/ 6 h 19"/>
                <a:gd name="T6" fmla="*/ 19 w 19"/>
                <a:gd name="T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9" y="12"/>
                  </a:moveTo>
                  <a:cubicBezTo>
                    <a:pt x="19" y="12"/>
                    <a:pt x="2" y="19"/>
                    <a:pt x="1" y="10"/>
                  </a:cubicBezTo>
                  <a:cubicBezTo>
                    <a:pt x="0" y="0"/>
                    <a:pt x="14" y="2"/>
                    <a:pt x="19" y="6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5" name="Freeform 648"/>
            <p:cNvSpPr>
              <a:spLocks noEditPoints="1"/>
            </p:cNvSpPr>
            <p:nvPr/>
          </p:nvSpPr>
          <p:spPr bwMode="auto">
            <a:xfrm>
              <a:off x="1736025" y="2267099"/>
              <a:ext cx="79074" cy="53223"/>
            </a:xfrm>
            <a:custGeom>
              <a:avLst/>
              <a:gdLst>
                <a:gd name="T0" fmla="*/ 0 w 22"/>
                <a:gd name="T1" fmla="*/ 9 h 15"/>
                <a:gd name="T2" fmla="*/ 0 w 22"/>
                <a:gd name="T3" fmla="*/ 7 h 15"/>
                <a:gd name="T4" fmla="*/ 0 w 22"/>
                <a:gd name="T5" fmla="*/ 7 h 15"/>
                <a:gd name="T6" fmla="*/ 3 w 22"/>
                <a:gd name="T7" fmla="*/ 1 h 15"/>
                <a:gd name="T8" fmla="*/ 3 w 22"/>
                <a:gd name="T9" fmla="*/ 1 h 15"/>
                <a:gd name="T10" fmla="*/ 9 w 22"/>
                <a:gd name="T11" fmla="*/ 0 h 15"/>
                <a:gd name="T12" fmla="*/ 9 w 22"/>
                <a:gd name="T13" fmla="*/ 0 h 15"/>
                <a:gd name="T14" fmla="*/ 21 w 22"/>
                <a:gd name="T15" fmla="*/ 3 h 15"/>
                <a:gd name="T16" fmla="*/ 21 w 22"/>
                <a:gd name="T17" fmla="*/ 3 h 15"/>
                <a:gd name="T18" fmla="*/ 22 w 22"/>
                <a:gd name="T19" fmla="*/ 5 h 15"/>
                <a:gd name="T20" fmla="*/ 22 w 22"/>
                <a:gd name="T21" fmla="*/ 5 h 15"/>
                <a:gd name="T22" fmla="*/ 22 w 22"/>
                <a:gd name="T23" fmla="*/ 11 h 15"/>
                <a:gd name="T24" fmla="*/ 20 w 22"/>
                <a:gd name="T25" fmla="*/ 13 h 15"/>
                <a:gd name="T26" fmla="*/ 20 w 22"/>
                <a:gd name="T27" fmla="*/ 13 h 15"/>
                <a:gd name="T28" fmla="*/ 9 w 22"/>
                <a:gd name="T29" fmla="*/ 15 h 15"/>
                <a:gd name="T30" fmla="*/ 9 w 22"/>
                <a:gd name="T31" fmla="*/ 15 h 15"/>
                <a:gd name="T32" fmla="*/ 9 w 22"/>
                <a:gd name="T33" fmla="*/ 15 h 15"/>
                <a:gd name="T34" fmla="*/ 9 w 22"/>
                <a:gd name="T35" fmla="*/ 15 h 15"/>
                <a:gd name="T36" fmla="*/ 0 w 22"/>
                <a:gd name="T37" fmla="*/ 9 h 15"/>
                <a:gd name="T38" fmla="*/ 9 w 22"/>
                <a:gd name="T39" fmla="*/ 4 h 15"/>
                <a:gd name="T40" fmla="*/ 4 w 22"/>
                <a:gd name="T41" fmla="*/ 7 h 15"/>
                <a:gd name="T42" fmla="*/ 4 w 22"/>
                <a:gd name="T43" fmla="*/ 7 h 15"/>
                <a:gd name="T44" fmla="*/ 4 w 22"/>
                <a:gd name="T45" fmla="*/ 8 h 15"/>
                <a:gd name="T46" fmla="*/ 4 w 22"/>
                <a:gd name="T47" fmla="*/ 8 h 15"/>
                <a:gd name="T48" fmla="*/ 9 w 22"/>
                <a:gd name="T49" fmla="*/ 11 h 15"/>
                <a:gd name="T50" fmla="*/ 9 w 22"/>
                <a:gd name="T51" fmla="*/ 11 h 15"/>
                <a:gd name="T52" fmla="*/ 18 w 22"/>
                <a:gd name="T53" fmla="*/ 10 h 15"/>
                <a:gd name="T54" fmla="*/ 18 w 22"/>
                <a:gd name="T55" fmla="*/ 10 h 15"/>
                <a:gd name="T56" fmla="*/ 18 w 22"/>
                <a:gd name="T57" fmla="*/ 6 h 15"/>
                <a:gd name="T58" fmla="*/ 9 w 22"/>
                <a:gd name="T59" fmla="*/ 4 h 15"/>
                <a:gd name="T60" fmla="*/ 9 w 22"/>
                <a:gd name="T61" fmla="*/ 4 h 15"/>
                <a:gd name="T62" fmla="*/ 9 w 22"/>
                <a:gd name="T6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15">
                  <a:moveTo>
                    <a:pt x="0" y="9"/>
                  </a:move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1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0"/>
                    <a:pt x="7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1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2"/>
                    <a:pt x="2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5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5" y="15"/>
                    <a:pt x="1" y="14"/>
                    <a:pt x="0" y="9"/>
                  </a:cubicBezTo>
                  <a:close/>
                  <a:moveTo>
                    <a:pt x="9" y="4"/>
                  </a:moveTo>
                  <a:cubicBezTo>
                    <a:pt x="6" y="4"/>
                    <a:pt x="4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1"/>
                    <a:pt x="6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2" y="11"/>
                    <a:pt x="16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5"/>
                    <a:pt x="12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6" name="Freeform 649"/>
            <p:cNvSpPr/>
            <p:nvPr/>
          </p:nvSpPr>
          <p:spPr bwMode="auto">
            <a:xfrm>
              <a:off x="1746670" y="2317280"/>
              <a:ext cx="82115" cy="76033"/>
            </a:xfrm>
            <a:custGeom>
              <a:avLst/>
              <a:gdLst>
                <a:gd name="T0" fmla="*/ 23 w 23"/>
                <a:gd name="T1" fmla="*/ 5 h 21"/>
                <a:gd name="T2" fmla="*/ 9 w 23"/>
                <a:gd name="T3" fmla="*/ 15 h 21"/>
                <a:gd name="T4" fmla="*/ 18 w 23"/>
                <a:gd name="T5" fmla="*/ 0 h 21"/>
                <a:gd name="T6" fmla="*/ 23 w 2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5"/>
                  </a:moveTo>
                  <a:cubicBezTo>
                    <a:pt x="23" y="5"/>
                    <a:pt x="16" y="21"/>
                    <a:pt x="9" y="15"/>
                  </a:cubicBezTo>
                  <a:cubicBezTo>
                    <a:pt x="0" y="9"/>
                    <a:pt x="13" y="1"/>
                    <a:pt x="18" y="0"/>
                  </a:cubicBezTo>
                  <a:lnTo>
                    <a:pt x="23" y="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7" name="Freeform 650"/>
            <p:cNvSpPr>
              <a:spLocks noEditPoints="1"/>
            </p:cNvSpPr>
            <p:nvPr/>
          </p:nvSpPr>
          <p:spPr bwMode="auto">
            <a:xfrm>
              <a:off x="1760355" y="2309677"/>
              <a:ext cx="76033" cy="71471"/>
            </a:xfrm>
            <a:custGeom>
              <a:avLst/>
              <a:gdLst>
                <a:gd name="T0" fmla="*/ 3 w 21"/>
                <a:gd name="T1" fmla="*/ 19 h 20"/>
                <a:gd name="T2" fmla="*/ 0 w 21"/>
                <a:gd name="T3" fmla="*/ 13 h 20"/>
                <a:gd name="T4" fmla="*/ 0 w 21"/>
                <a:gd name="T5" fmla="*/ 13 h 20"/>
                <a:gd name="T6" fmla="*/ 14 w 21"/>
                <a:gd name="T7" fmla="*/ 0 h 20"/>
                <a:gd name="T8" fmla="*/ 14 w 21"/>
                <a:gd name="T9" fmla="*/ 0 h 20"/>
                <a:gd name="T10" fmla="*/ 16 w 21"/>
                <a:gd name="T11" fmla="*/ 0 h 20"/>
                <a:gd name="T12" fmla="*/ 16 w 21"/>
                <a:gd name="T13" fmla="*/ 0 h 20"/>
                <a:gd name="T14" fmla="*/ 20 w 21"/>
                <a:gd name="T15" fmla="*/ 5 h 20"/>
                <a:gd name="T16" fmla="*/ 19 w 21"/>
                <a:gd name="T17" fmla="*/ 7 h 20"/>
                <a:gd name="T18" fmla="*/ 20 w 21"/>
                <a:gd name="T19" fmla="*/ 5 h 20"/>
                <a:gd name="T20" fmla="*/ 20 w 21"/>
                <a:gd name="T21" fmla="*/ 7 h 20"/>
                <a:gd name="T22" fmla="*/ 20 w 21"/>
                <a:gd name="T23" fmla="*/ 7 h 20"/>
                <a:gd name="T24" fmla="*/ 17 w 21"/>
                <a:gd name="T25" fmla="*/ 14 h 20"/>
                <a:gd name="T26" fmla="*/ 17 w 21"/>
                <a:gd name="T27" fmla="*/ 14 h 20"/>
                <a:gd name="T28" fmla="*/ 8 w 21"/>
                <a:gd name="T29" fmla="*/ 20 h 20"/>
                <a:gd name="T30" fmla="*/ 8 w 21"/>
                <a:gd name="T31" fmla="*/ 20 h 20"/>
                <a:gd name="T32" fmla="*/ 8 w 21"/>
                <a:gd name="T33" fmla="*/ 20 h 20"/>
                <a:gd name="T34" fmla="*/ 8 w 21"/>
                <a:gd name="T35" fmla="*/ 20 h 20"/>
                <a:gd name="T36" fmla="*/ 3 w 21"/>
                <a:gd name="T37" fmla="*/ 19 h 20"/>
                <a:gd name="T38" fmla="*/ 4 w 21"/>
                <a:gd name="T39" fmla="*/ 13 h 20"/>
                <a:gd name="T40" fmla="*/ 6 w 21"/>
                <a:gd name="T41" fmla="*/ 16 h 20"/>
                <a:gd name="T42" fmla="*/ 6 w 21"/>
                <a:gd name="T43" fmla="*/ 16 h 20"/>
                <a:gd name="T44" fmla="*/ 8 w 21"/>
                <a:gd name="T45" fmla="*/ 16 h 20"/>
                <a:gd name="T46" fmla="*/ 8 w 21"/>
                <a:gd name="T47" fmla="*/ 16 h 20"/>
                <a:gd name="T48" fmla="*/ 14 w 21"/>
                <a:gd name="T49" fmla="*/ 11 h 20"/>
                <a:gd name="T50" fmla="*/ 14 w 21"/>
                <a:gd name="T51" fmla="*/ 11 h 20"/>
                <a:gd name="T52" fmla="*/ 16 w 21"/>
                <a:gd name="T53" fmla="*/ 7 h 20"/>
                <a:gd name="T54" fmla="*/ 16 w 21"/>
                <a:gd name="T55" fmla="*/ 7 h 20"/>
                <a:gd name="T56" fmla="*/ 14 w 21"/>
                <a:gd name="T57" fmla="*/ 4 h 20"/>
                <a:gd name="T58" fmla="*/ 4 w 21"/>
                <a:gd name="T5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0">
                  <a:moveTo>
                    <a:pt x="3" y="19"/>
                  </a:moveTo>
                  <a:cubicBezTo>
                    <a:pt x="1" y="17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5"/>
                    <a:pt x="9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6"/>
                    <a:pt x="21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10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5" y="17"/>
                    <a:pt x="12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0"/>
                    <a:pt x="5" y="20"/>
                    <a:pt x="3" y="19"/>
                  </a:cubicBezTo>
                  <a:close/>
                  <a:moveTo>
                    <a:pt x="4" y="13"/>
                  </a:moveTo>
                  <a:cubicBezTo>
                    <a:pt x="4" y="13"/>
                    <a:pt x="4" y="14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2" y="14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5"/>
                    <a:pt x="3" y="10"/>
                    <a:pt x="4" y="1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8" name="Freeform 651"/>
            <p:cNvSpPr/>
            <p:nvPr/>
          </p:nvSpPr>
          <p:spPr bwMode="auto">
            <a:xfrm>
              <a:off x="1815099" y="2335528"/>
              <a:ext cx="68429" cy="68429"/>
            </a:xfrm>
            <a:custGeom>
              <a:avLst/>
              <a:gdLst>
                <a:gd name="T0" fmla="*/ 13 w 19"/>
                <a:gd name="T1" fmla="*/ 1 h 19"/>
                <a:gd name="T2" fmla="*/ 11 w 19"/>
                <a:gd name="T3" fmla="*/ 18 h 19"/>
                <a:gd name="T4" fmla="*/ 7 w 19"/>
                <a:gd name="T5" fmla="*/ 0 h 19"/>
                <a:gd name="T6" fmla="*/ 13 w 19"/>
                <a:gd name="T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3" y="1"/>
                  </a:moveTo>
                  <a:cubicBezTo>
                    <a:pt x="13" y="1"/>
                    <a:pt x="19" y="17"/>
                    <a:pt x="11" y="18"/>
                  </a:cubicBezTo>
                  <a:cubicBezTo>
                    <a:pt x="0" y="19"/>
                    <a:pt x="3" y="5"/>
                    <a:pt x="7" y="0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9" name="Freeform 652"/>
            <p:cNvSpPr>
              <a:spLocks noEditPoints="1"/>
            </p:cNvSpPr>
            <p:nvPr/>
          </p:nvSpPr>
          <p:spPr bwMode="auto">
            <a:xfrm>
              <a:off x="1822702" y="2327925"/>
              <a:ext cx="53223" cy="79074"/>
            </a:xfrm>
            <a:custGeom>
              <a:avLst/>
              <a:gdLst>
                <a:gd name="T0" fmla="*/ 1 w 15"/>
                <a:gd name="T1" fmla="*/ 19 h 22"/>
                <a:gd name="T2" fmla="*/ 0 w 15"/>
                <a:gd name="T3" fmla="*/ 13 h 22"/>
                <a:gd name="T4" fmla="*/ 0 w 15"/>
                <a:gd name="T5" fmla="*/ 13 h 22"/>
                <a:gd name="T6" fmla="*/ 3 w 15"/>
                <a:gd name="T7" fmla="*/ 1 h 22"/>
                <a:gd name="T8" fmla="*/ 3 w 15"/>
                <a:gd name="T9" fmla="*/ 1 h 22"/>
                <a:gd name="T10" fmla="*/ 5 w 15"/>
                <a:gd name="T11" fmla="*/ 0 h 22"/>
                <a:gd name="T12" fmla="*/ 5 w 15"/>
                <a:gd name="T13" fmla="*/ 0 h 22"/>
                <a:gd name="T14" fmla="*/ 11 w 15"/>
                <a:gd name="T15" fmla="*/ 1 h 22"/>
                <a:gd name="T16" fmla="*/ 11 w 15"/>
                <a:gd name="T17" fmla="*/ 3 h 22"/>
                <a:gd name="T18" fmla="*/ 11 w 15"/>
                <a:gd name="T19" fmla="*/ 1 h 22"/>
                <a:gd name="T20" fmla="*/ 13 w 15"/>
                <a:gd name="T21" fmla="*/ 2 h 22"/>
                <a:gd name="T22" fmla="*/ 13 w 15"/>
                <a:gd name="T23" fmla="*/ 2 h 22"/>
                <a:gd name="T24" fmla="*/ 15 w 15"/>
                <a:gd name="T25" fmla="*/ 13 h 22"/>
                <a:gd name="T26" fmla="*/ 15 w 15"/>
                <a:gd name="T27" fmla="*/ 13 h 22"/>
                <a:gd name="T28" fmla="*/ 9 w 15"/>
                <a:gd name="T29" fmla="*/ 22 h 22"/>
                <a:gd name="T30" fmla="*/ 9 w 15"/>
                <a:gd name="T31" fmla="*/ 22 h 22"/>
                <a:gd name="T32" fmla="*/ 7 w 15"/>
                <a:gd name="T33" fmla="*/ 22 h 22"/>
                <a:gd name="T34" fmla="*/ 7 w 15"/>
                <a:gd name="T35" fmla="*/ 22 h 22"/>
                <a:gd name="T36" fmla="*/ 7 w 15"/>
                <a:gd name="T37" fmla="*/ 22 h 22"/>
                <a:gd name="T38" fmla="*/ 7 w 15"/>
                <a:gd name="T39" fmla="*/ 22 h 22"/>
                <a:gd name="T40" fmla="*/ 1 w 15"/>
                <a:gd name="T41" fmla="*/ 19 h 22"/>
                <a:gd name="T42" fmla="*/ 4 w 15"/>
                <a:gd name="T43" fmla="*/ 13 h 22"/>
                <a:gd name="T44" fmla="*/ 7 w 15"/>
                <a:gd name="T45" fmla="*/ 18 h 22"/>
                <a:gd name="T46" fmla="*/ 7 w 15"/>
                <a:gd name="T47" fmla="*/ 18 h 22"/>
                <a:gd name="T48" fmla="*/ 8 w 15"/>
                <a:gd name="T49" fmla="*/ 18 h 22"/>
                <a:gd name="T50" fmla="*/ 8 w 15"/>
                <a:gd name="T51" fmla="*/ 18 h 22"/>
                <a:gd name="T52" fmla="*/ 11 w 15"/>
                <a:gd name="T53" fmla="*/ 13 h 22"/>
                <a:gd name="T54" fmla="*/ 11 w 15"/>
                <a:gd name="T55" fmla="*/ 13 h 22"/>
                <a:gd name="T56" fmla="*/ 10 w 15"/>
                <a:gd name="T57" fmla="*/ 4 h 22"/>
                <a:gd name="T58" fmla="*/ 10 w 15"/>
                <a:gd name="T59" fmla="*/ 4 h 22"/>
                <a:gd name="T60" fmla="*/ 6 w 15"/>
                <a:gd name="T61" fmla="*/ 4 h 22"/>
                <a:gd name="T62" fmla="*/ 4 w 15"/>
                <a:gd name="T6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2">
                  <a:moveTo>
                    <a:pt x="1" y="19"/>
                  </a:moveTo>
                  <a:cubicBezTo>
                    <a:pt x="0" y="17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" y="4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5" y="8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7"/>
                    <a:pt x="14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2"/>
                    <a:pt x="2" y="21"/>
                    <a:pt x="1" y="19"/>
                  </a:cubicBezTo>
                  <a:close/>
                  <a:moveTo>
                    <a:pt x="4" y="13"/>
                  </a:moveTo>
                  <a:cubicBezTo>
                    <a:pt x="4" y="16"/>
                    <a:pt x="4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18"/>
                    <a:pt x="11" y="16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0"/>
                    <a:pt x="10" y="6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4" y="10"/>
                    <a:pt x="4" y="1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0" name="Freeform 653"/>
            <p:cNvSpPr/>
            <p:nvPr/>
          </p:nvSpPr>
          <p:spPr bwMode="auto">
            <a:xfrm>
              <a:off x="1868322" y="2312718"/>
              <a:ext cx="76033" cy="83636"/>
            </a:xfrm>
            <a:custGeom>
              <a:avLst/>
              <a:gdLst>
                <a:gd name="T0" fmla="*/ 5 w 21"/>
                <a:gd name="T1" fmla="*/ 0 h 23"/>
                <a:gd name="T2" fmla="*/ 16 w 21"/>
                <a:gd name="T3" fmla="*/ 15 h 23"/>
                <a:gd name="T4" fmla="*/ 0 w 21"/>
                <a:gd name="T5" fmla="*/ 5 h 23"/>
                <a:gd name="T6" fmla="*/ 5 w 21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3">
                  <a:moveTo>
                    <a:pt x="5" y="0"/>
                  </a:moveTo>
                  <a:cubicBezTo>
                    <a:pt x="5" y="0"/>
                    <a:pt x="21" y="8"/>
                    <a:pt x="16" y="15"/>
                  </a:cubicBezTo>
                  <a:cubicBezTo>
                    <a:pt x="10" y="23"/>
                    <a:pt x="2" y="10"/>
                    <a:pt x="0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1" name="Freeform 654"/>
            <p:cNvSpPr>
              <a:spLocks noEditPoints="1"/>
            </p:cNvSpPr>
            <p:nvPr/>
          </p:nvSpPr>
          <p:spPr bwMode="auto">
            <a:xfrm>
              <a:off x="1862239" y="2306636"/>
              <a:ext cx="74512" cy="74512"/>
            </a:xfrm>
            <a:custGeom>
              <a:avLst/>
              <a:gdLst>
                <a:gd name="T0" fmla="*/ 13 w 21"/>
                <a:gd name="T1" fmla="*/ 21 h 21"/>
                <a:gd name="T2" fmla="*/ 1 w 21"/>
                <a:gd name="T3" fmla="*/ 7 h 21"/>
                <a:gd name="T4" fmla="*/ 1 w 21"/>
                <a:gd name="T5" fmla="*/ 7 h 21"/>
                <a:gd name="T6" fmla="*/ 1 w 21"/>
                <a:gd name="T7" fmla="*/ 5 h 21"/>
                <a:gd name="T8" fmla="*/ 1 w 21"/>
                <a:gd name="T9" fmla="*/ 5 h 21"/>
                <a:gd name="T10" fmla="*/ 6 w 21"/>
                <a:gd name="T11" fmla="*/ 1 h 21"/>
                <a:gd name="T12" fmla="*/ 8 w 21"/>
                <a:gd name="T13" fmla="*/ 1 h 21"/>
                <a:gd name="T14" fmla="*/ 8 w 21"/>
                <a:gd name="T15" fmla="*/ 1 h 21"/>
                <a:gd name="T16" fmla="*/ 14 w 21"/>
                <a:gd name="T17" fmla="*/ 4 h 21"/>
                <a:gd name="T18" fmla="*/ 14 w 21"/>
                <a:gd name="T19" fmla="*/ 4 h 21"/>
                <a:gd name="T20" fmla="*/ 21 w 21"/>
                <a:gd name="T21" fmla="*/ 14 h 21"/>
                <a:gd name="T22" fmla="*/ 21 w 21"/>
                <a:gd name="T23" fmla="*/ 14 h 21"/>
                <a:gd name="T24" fmla="*/ 20 w 21"/>
                <a:gd name="T25" fmla="*/ 18 h 21"/>
                <a:gd name="T26" fmla="*/ 20 w 21"/>
                <a:gd name="T27" fmla="*/ 18 h 21"/>
                <a:gd name="T28" fmla="*/ 13 w 21"/>
                <a:gd name="T29" fmla="*/ 21 h 21"/>
                <a:gd name="T30" fmla="*/ 13 w 21"/>
                <a:gd name="T31" fmla="*/ 21 h 21"/>
                <a:gd name="T32" fmla="*/ 13 w 21"/>
                <a:gd name="T33" fmla="*/ 21 h 21"/>
                <a:gd name="T34" fmla="*/ 13 w 21"/>
                <a:gd name="T35" fmla="*/ 17 h 21"/>
                <a:gd name="T36" fmla="*/ 16 w 21"/>
                <a:gd name="T37" fmla="*/ 15 h 21"/>
                <a:gd name="T38" fmla="*/ 16 w 21"/>
                <a:gd name="T39" fmla="*/ 15 h 21"/>
                <a:gd name="T40" fmla="*/ 17 w 21"/>
                <a:gd name="T41" fmla="*/ 14 h 21"/>
                <a:gd name="T42" fmla="*/ 17 w 21"/>
                <a:gd name="T43" fmla="*/ 14 h 21"/>
                <a:gd name="T44" fmla="*/ 12 w 21"/>
                <a:gd name="T45" fmla="*/ 7 h 21"/>
                <a:gd name="T46" fmla="*/ 12 w 21"/>
                <a:gd name="T47" fmla="*/ 7 h 21"/>
                <a:gd name="T48" fmla="*/ 8 w 21"/>
                <a:gd name="T49" fmla="*/ 5 h 21"/>
                <a:gd name="T50" fmla="*/ 8 w 21"/>
                <a:gd name="T51" fmla="*/ 5 h 21"/>
                <a:gd name="T52" fmla="*/ 5 w 21"/>
                <a:gd name="T53" fmla="*/ 8 h 21"/>
                <a:gd name="T54" fmla="*/ 13 w 21"/>
                <a:gd name="T5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cubicBezTo>
                    <a:pt x="6" y="21"/>
                    <a:pt x="2" y="12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11" y="2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7" y="6"/>
                    <a:pt x="21" y="9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20"/>
                    <a:pt x="16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3" y="17"/>
                  </a:moveTo>
                  <a:cubicBezTo>
                    <a:pt x="14" y="17"/>
                    <a:pt x="15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2"/>
                    <a:pt x="15" y="9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6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1"/>
                    <a:pt x="11" y="18"/>
                    <a:pt x="1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2" name="Freeform 655"/>
            <p:cNvSpPr/>
            <p:nvPr/>
          </p:nvSpPr>
          <p:spPr bwMode="auto">
            <a:xfrm>
              <a:off x="1889611" y="2259495"/>
              <a:ext cx="68429" cy="68429"/>
            </a:xfrm>
            <a:custGeom>
              <a:avLst/>
              <a:gdLst>
                <a:gd name="T0" fmla="*/ 0 w 19"/>
                <a:gd name="T1" fmla="*/ 6 h 19"/>
                <a:gd name="T2" fmla="*/ 18 w 19"/>
                <a:gd name="T3" fmla="*/ 9 h 19"/>
                <a:gd name="T4" fmla="*/ 0 w 19"/>
                <a:gd name="T5" fmla="*/ 13 h 19"/>
                <a:gd name="T6" fmla="*/ 0 w 19"/>
                <a:gd name="T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0" y="6"/>
                  </a:moveTo>
                  <a:cubicBezTo>
                    <a:pt x="0" y="6"/>
                    <a:pt x="17" y="0"/>
                    <a:pt x="18" y="9"/>
                  </a:cubicBezTo>
                  <a:cubicBezTo>
                    <a:pt x="19" y="19"/>
                    <a:pt x="5" y="16"/>
                    <a:pt x="0" y="1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3" name="Freeform 656"/>
            <p:cNvSpPr>
              <a:spLocks noEditPoints="1"/>
            </p:cNvSpPr>
            <p:nvPr/>
          </p:nvSpPr>
          <p:spPr bwMode="auto">
            <a:xfrm>
              <a:off x="1883529" y="2267099"/>
              <a:ext cx="79074" cy="57785"/>
            </a:xfrm>
            <a:custGeom>
              <a:avLst/>
              <a:gdLst>
                <a:gd name="T0" fmla="*/ 1 w 22"/>
                <a:gd name="T1" fmla="*/ 12 h 16"/>
                <a:gd name="T2" fmla="*/ 0 w 22"/>
                <a:gd name="T3" fmla="*/ 10 h 16"/>
                <a:gd name="T4" fmla="*/ 0 w 22"/>
                <a:gd name="T5" fmla="*/ 10 h 16"/>
                <a:gd name="T6" fmla="*/ 0 w 22"/>
                <a:gd name="T7" fmla="*/ 4 h 16"/>
                <a:gd name="T8" fmla="*/ 2 w 22"/>
                <a:gd name="T9" fmla="*/ 2 h 16"/>
                <a:gd name="T10" fmla="*/ 2 w 22"/>
                <a:gd name="T11" fmla="*/ 2 h 16"/>
                <a:gd name="T12" fmla="*/ 13 w 22"/>
                <a:gd name="T13" fmla="*/ 0 h 16"/>
                <a:gd name="T14" fmla="*/ 13 w 22"/>
                <a:gd name="T15" fmla="*/ 0 h 16"/>
                <a:gd name="T16" fmla="*/ 22 w 22"/>
                <a:gd name="T17" fmla="*/ 6 h 16"/>
                <a:gd name="T18" fmla="*/ 22 w 22"/>
                <a:gd name="T19" fmla="*/ 6 h 16"/>
                <a:gd name="T20" fmla="*/ 22 w 22"/>
                <a:gd name="T21" fmla="*/ 8 h 16"/>
                <a:gd name="T22" fmla="*/ 22 w 22"/>
                <a:gd name="T23" fmla="*/ 8 h 16"/>
                <a:gd name="T24" fmla="*/ 19 w 22"/>
                <a:gd name="T25" fmla="*/ 14 h 16"/>
                <a:gd name="T26" fmla="*/ 19 w 22"/>
                <a:gd name="T27" fmla="*/ 14 h 16"/>
                <a:gd name="T28" fmla="*/ 13 w 22"/>
                <a:gd name="T29" fmla="*/ 16 h 16"/>
                <a:gd name="T30" fmla="*/ 13 w 22"/>
                <a:gd name="T31" fmla="*/ 16 h 16"/>
                <a:gd name="T32" fmla="*/ 1 w 22"/>
                <a:gd name="T33" fmla="*/ 12 h 16"/>
                <a:gd name="T34" fmla="*/ 13 w 22"/>
                <a:gd name="T35" fmla="*/ 12 h 16"/>
                <a:gd name="T36" fmla="*/ 18 w 22"/>
                <a:gd name="T37" fmla="*/ 8 h 16"/>
                <a:gd name="T38" fmla="*/ 18 w 22"/>
                <a:gd name="T39" fmla="*/ 8 h 16"/>
                <a:gd name="T40" fmla="*/ 18 w 22"/>
                <a:gd name="T41" fmla="*/ 7 h 16"/>
                <a:gd name="T42" fmla="*/ 18 w 22"/>
                <a:gd name="T43" fmla="*/ 7 h 16"/>
                <a:gd name="T44" fmla="*/ 13 w 22"/>
                <a:gd name="T45" fmla="*/ 4 h 16"/>
                <a:gd name="T46" fmla="*/ 13 w 22"/>
                <a:gd name="T47" fmla="*/ 4 h 16"/>
                <a:gd name="T48" fmla="*/ 4 w 22"/>
                <a:gd name="T49" fmla="*/ 5 h 16"/>
                <a:gd name="T50" fmla="*/ 4 w 22"/>
                <a:gd name="T51" fmla="*/ 5 h 16"/>
                <a:gd name="T52" fmla="*/ 4 w 22"/>
                <a:gd name="T53" fmla="*/ 9 h 16"/>
                <a:gd name="T54" fmla="*/ 13 w 22"/>
                <a:gd name="T5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16">
                  <a:moveTo>
                    <a:pt x="1" y="12"/>
                  </a:move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7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21" y="1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2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10"/>
                    <a:pt x="21" y="13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5"/>
                    <a:pt x="15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8" y="16"/>
                    <a:pt x="4" y="14"/>
                    <a:pt x="1" y="12"/>
                  </a:cubicBezTo>
                  <a:close/>
                  <a:moveTo>
                    <a:pt x="13" y="12"/>
                  </a:moveTo>
                  <a:cubicBezTo>
                    <a:pt x="16" y="11"/>
                    <a:pt x="18" y="11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5"/>
                    <a:pt x="16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6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11"/>
                    <a:pt x="10" y="12"/>
                    <a:pt x="13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4" name="Freeform 657"/>
            <p:cNvSpPr/>
            <p:nvPr/>
          </p:nvSpPr>
          <p:spPr bwMode="auto">
            <a:xfrm>
              <a:off x="1775562" y="2227562"/>
              <a:ext cx="139900" cy="118611"/>
            </a:xfrm>
            <a:custGeom>
              <a:avLst/>
              <a:gdLst>
                <a:gd name="T0" fmla="*/ 29 w 39"/>
                <a:gd name="T1" fmla="*/ 10 h 33"/>
                <a:gd name="T2" fmla="*/ 11 w 39"/>
                <a:gd name="T3" fmla="*/ 10 h 33"/>
                <a:gd name="T4" fmla="*/ 20 w 39"/>
                <a:gd name="T5" fmla="*/ 33 h 33"/>
                <a:gd name="T6" fmla="*/ 29 w 39"/>
                <a:gd name="T7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29" y="10"/>
                  </a:moveTo>
                  <a:cubicBezTo>
                    <a:pt x="29" y="10"/>
                    <a:pt x="22" y="0"/>
                    <a:pt x="11" y="10"/>
                  </a:cubicBezTo>
                  <a:cubicBezTo>
                    <a:pt x="0" y="20"/>
                    <a:pt x="12" y="33"/>
                    <a:pt x="20" y="33"/>
                  </a:cubicBezTo>
                  <a:cubicBezTo>
                    <a:pt x="28" y="33"/>
                    <a:pt x="39" y="20"/>
                    <a:pt x="2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5" name="Freeform 658"/>
            <p:cNvSpPr>
              <a:spLocks noEditPoints="1"/>
            </p:cNvSpPr>
            <p:nvPr/>
          </p:nvSpPr>
          <p:spPr bwMode="auto">
            <a:xfrm>
              <a:off x="1789248" y="2241248"/>
              <a:ext cx="112529" cy="111008"/>
            </a:xfrm>
            <a:custGeom>
              <a:avLst/>
              <a:gdLst>
                <a:gd name="T0" fmla="*/ 0 w 31"/>
                <a:gd name="T1" fmla="*/ 15 h 31"/>
                <a:gd name="T2" fmla="*/ 6 w 31"/>
                <a:gd name="T3" fmla="*/ 5 h 31"/>
                <a:gd name="T4" fmla="*/ 6 w 31"/>
                <a:gd name="T5" fmla="*/ 5 h 31"/>
                <a:gd name="T6" fmla="*/ 17 w 31"/>
                <a:gd name="T7" fmla="*/ 0 h 31"/>
                <a:gd name="T8" fmla="*/ 17 w 31"/>
                <a:gd name="T9" fmla="*/ 0 h 31"/>
                <a:gd name="T10" fmla="*/ 26 w 31"/>
                <a:gd name="T11" fmla="*/ 5 h 31"/>
                <a:gd name="T12" fmla="*/ 26 w 31"/>
                <a:gd name="T13" fmla="*/ 5 h 31"/>
                <a:gd name="T14" fmla="*/ 31 w 31"/>
                <a:gd name="T15" fmla="*/ 15 h 31"/>
                <a:gd name="T16" fmla="*/ 31 w 31"/>
                <a:gd name="T17" fmla="*/ 15 h 31"/>
                <a:gd name="T18" fmla="*/ 16 w 31"/>
                <a:gd name="T19" fmla="*/ 31 h 31"/>
                <a:gd name="T20" fmla="*/ 16 w 31"/>
                <a:gd name="T21" fmla="*/ 31 h 31"/>
                <a:gd name="T22" fmla="*/ 16 w 31"/>
                <a:gd name="T23" fmla="*/ 31 h 31"/>
                <a:gd name="T24" fmla="*/ 16 w 31"/>
                <a:gd name="T25" fmla="*/ 31 h 31"/>
                <a:gd name="T26" fmla="*/ 0 w 31"/>
                <a:gd name="T27" fmla="*/ 15 h 31"/>
                <a:gd name="T28" fmla="*/ 8 w 31"/>
                <a:gd name="T29" fmla="*/ 8 h 31"/>
                <a:gd name="T30" fmla="*/ 4 w 31"/>
                <a:gd name="T31" fmla="*/ 15 h 31"/>
                <a:gd name="T32" fmla="*/ 4 w 31"/>
                <a:gd name="T33" fmla="*/ 15 h 31"/>
                <a:gd name="T34" fmla="*/ 8 w 31"/>
                <a:gd name="T35" fmla="*/ 23 h 31"/>
                <a:gd name="T36" fmla="*/ 8 w 31"/>
                <a:gd name="T37" fmla="*/ 23 h 31"/>
                <a:gd name="T38" fmla="*/ 16 w 31"/>
                <a:gd name="T39" fmla="*/ 27 h 31"/>
                <a:gd name="T40" fmla="*/ 16 w 31"/>
                <a:gd name="T41" fmla="*/ 27 h 31"/>
                <a:gd name="T42" fmla="*/ 16 w 31"/>
                <a:gd name="T43" fmla="*/ 27 h 31"/>
                <a:gd name="T44" fmla="*/ 16 w 31"/>
                <a:gd name="T45" fmla="*/ 27 h 31"/>
                <a:gd name="T46" fmla="*/ 27 w 31"/>
                <a:gd name="T47" fmla="*/ 15 h 31"/>
                <a:gd name="T48" fmla="*/ 27 w 31"/>
                <a:gd name="T49" fmla="*/ 15 h 31"/>
                <a:gd name="T50" fmla="*/ 24 w 31"/>
                <a:gd name="T51" fmla="*/ 7 h 31"/>
                <a:gd name="T52" fmla="*/ 24 w 31"/>
                <a:gd name="T53" fmla="*/ 7 h 31"/>
                <a:gd name="T54" fmla="*/ 25 w 31"/>
                <a:gd name="T55" fmla="*/ 6 h 31"/>
                <a:gd name="T56" fmla="*/ 23 w 31"/>
                <a:gd name="T57" fmla="*/ 7 h 31"/>
                <a:gd name="T58" fmla="*/ 22 w 31"/>
                <a:gd name="T59" fmla="*/ 5 h 31"/>
                <a:gd name="T60" fmla="*/ 22 w 31"/>
                <a:gd name="T61" fmla="*/ 5 h 31"/>
                <a:gd name="T62" fmla="*/ 17 w 31"/>
                <a:gd name="T63" fmla="*/ 4 h 31"/>
                <a:gd name="T64" fmla="*/ 17 w 31"/>
                <a:gd name="T65" fmla="*/ 4 h 31"/>
                <a:gd name="T66" fmla="*/ 8 w 31"/>
                <a:gd name="T67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31">
                  <a:moveTo>
                    <a:pt x="0" y="15"/>
                  </a:moveTo>
                  <a:cubicBezTo>
                    <a:pt x="0" y="11"/>
                    <a:pt x="2" y="8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1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2" y="0"/>
                    <a:pt x="26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0" y="8"/>
                    <a:pt x="31" y="11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23"/>
                    <a:pt x="23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8" y="31"/>
                    <a:pt x="1" y="24"/>
                    <a:pt x="0" y="15"/>
                  </a:cubicBezTo>
                  <a:close/>
                  <a:moveTo>
                    <a:pt x="8" y="8"/>
                  </a:moveTo>
                  <a:cubicBezTo>
                    <a:pt x="5" y="10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8"/>
                    <a:pt x="6" y="21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1" y="26"/>
                    <a:pt x="14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21" y="27"/>
                    <a:pt x="27" y="2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2"/>
                    <a:pt x="26" y="10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6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19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4"/>
                    <a:pt x="12" y="5"/>
                    <a:pt x="8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66" name="组合 765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767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769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0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1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2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3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4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5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6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7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8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9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0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1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2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3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4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5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6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7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8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9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0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1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2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3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4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5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6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7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8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9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0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1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2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3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4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5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6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7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8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9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2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3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4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5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768" name="文本框 767"/>
            <p:cNvSpPr txBox="1"/>
            <p:nvPr/>
          </p:nvSpPr>
          <p:spPr>
            <a:xfrm>
              <a:off x="4755105" y="952047"/>
              <a:ext cx="2482703" cy="4001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subheading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54"/>
          <p:cNvGrpSpPr/>
          <p:nvPr/>
        </p:nvGrpSpPr>
        <p:grpSpPr bwMode="auto">
          <a:xfrm>
            <a:off x="1649385" y="3989440"/>
            <a:ext cx="2190726" cy="2279915"/>
            <a:chOff x="500049" y="2559606"/>
            <a:chExt cx="1857373" cy="1711299"/>
          </a:xfrm>
        </p:grpSpPr>
        <p:sp>
          <p:nvSpPr>
            <p:cNvPr id="8214" name="矩形 45"/>
            <p:cNvSpPr>
              <a:spLocks noChangeArrowheads="1"/>
            </p:cNvSpPr>
            <p:nvPr/>
          </p:nvSpPr>
          <p:spPr bwMode="auto">
            <a:xfrm>
              <a:off x="640599" y="2559606"/>
              <a:ext cx="1530705" cy="34652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dist"/>
              <a:r>
                <a:rPr lang="zh-CN" altLang="en-US" sz="2400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sym typeface="宋体" panose="02010600030101010101" pitchFamily="2" charset="-122"/>
                </a:rPr>
                <a:t>Add your title</a:t>
              </a:r>
            </a:p>
          </p:txBody>
        </p:sp>
        <p:sp>
          <p:nvSpPr>
            <p:cNvPr id="8215" name="矩形 1"/>
            <p:cNvSpPr>
              <a:spLocks noChangeArrowheads="1"/>
            </p:cNvSpPr>
            <p:nvPr/>
          </p:nvSpPr>
          <p:spPr bwMode="auto">
            <a:xfrm>
              <a:off x="500049" y="2909063"/>
              <a:ext cx="1857373" cy="1361842"/>
            </a:xfrm>
            <a:prstGeom prst="rect">
              <a:avLst/>
            </a:prstGeom>
            <a:noFill/>
            <a:ln w="9525">
              <a:noFill/>
              <a:bevel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1865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text to simulate what text will will look look like. If it is not real text.</a:t>
              </a:r>
            </a:p>
          </p:txBody>
        </p:sp>
      </p:grpSp>
      <p:grpSp>
        <p:nvGrpSpPr>
          <p:cNvPr id="16" name="组合 60"/>
          <p:cNvGrpSpPr/>
          <p:nvPr/>
        </p:nvGrpSpPr>
        <p:grpSpPr bwMode="auto">
          <a:xfrm>
            <a:off x="8333388" y="4004256"/>
            <a:ext cx="2190726" cy="1707819"/>
            <a:chOff x="500049" y="2559608"/>
            <a:chExt cx="1857373" cy="1280164"/>
          </a:xfrm>
        </p:grpSpPr>
        <p:sp>
          <p:nvSpPr>
            <p:cNvPr id="8210" name="矩形 61"/>
            <p:cNvSpPr>
              <a:spLocks noChangeArrowheads="1"/>
            </p:cNvSpPr>
            <p:nvPr/>
          </p:nvSpPr>
          <p:spPr bwMode="auto">
            <a:xfrm>
              <a:off x="640629" y="2559608"/>
              <a:ext cx="1530706" cy="346059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dist"/>
              <a:r>
                <a:rPr lang="zh-CN" altLang="en-US" sz="2400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sym typeface="宋体" panose="02010600030101010101" pitchFamily="2" charset="-122"/>
                </a:rPr>
                <a:t>Add your title</a:t>
              </a:r>
            </a:p>
          </p:txBody>
        </p:sp>
        <p:sp>
          <p:nvSpPr>
            <p:cNvPr id="8211" name="矩形 1"/>
            <p:cNvSpPr>
              <a:spLocks noChangeArrowheads="1"/>
            </p:cNvSpPr>
            <p:nvPr/>
          </p:nvSpPr>
          <p:spPr bwMode="auto">
            <a:xfrm>
              <a:off x="500049" y="2909064"/>
              <a:ext cx="1857373" cy="930708"/>
            </a:xfrm>
            <a:prstGeom prst="rect">
              <a:avLst/>
            </a:prstGeom>
            <a:noFill/>
            <a:ln w="9525">
              <a:noFill/>
              <a:bevel/>
            </a:ln>
          </p:spPr>
          <p:txBody>
            <a:bodyPr>
              <a:spAutoFit/>
            </a:bodyPr>
            <a:lstStyle/>
            <a:p>
              <a:pPr algn="dist"/>
              <a:r>
                <a:rPr lang="en-US" altLang="zh-CN" sz="1865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text to simulate what text will will look look like. If it is not real text.</a:t>
              </a:r>
            </a:p>
          </p:txBody>
        </p:sp>
      </p:grpSp>
      <p:grpSp>
        <p:nvGrpSpPr>
          <p:cNvPr id="17" name="组合 63"/>
          <p:cNvGrpSpPr/>
          <p:nvPr/>
        </p:nvGrpSpPr>
        <p:grpSpPr bwMode="auto">
          <a:xfrm>
            <a:off x="4984565" y="4004256"/>
            <a:ext cx="2190726" cy="1707819"/>
            <a:chOff x="500049" y="2559608"/>
            <a:chExt cx="1857373" cy="1280164"/>
          </a:xfrm>
        </p:grpSpPr>
        <p:sp>
          <p:nvSpPr>
            <p:cNvPr id="8208" name="矩形 64"/>
            <p:cNvSpPr>
              <a:spLocks noChangeArrowheads="1"/>
            </p:cNvSpPr>
            <p:nvPr/>
          </p:nvSpPr>
          <p:spPr bwMode="auto">
            <a:xfrm>
              <a:off x="640614" y="2559608"/>
              <a:ext cx="1530706" cy="346059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dist"/>
              <a:r>
                <a:rPr lang="zh-CN" altLang="en-US" sz="2400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sym typeface="宋体" panose="02010600030101010101" pitchFamily="2" charset="-122"/>
                </a:rPr>
                <a:t>Add your title</a:t>
              </a:r>
            </a:p>
          </p:txBody>
        </p:sp>
        <p:sp>
          <p:nvSpPr>
            <p:cNvPr id="8209" name="矩形 1"/>
            <p:cNvSpPr>
              <a:spLocks noChangeArrowheads="1"/>
            </p:cNvSpPr>
            <p:nvPr/>
          </p:nvSpPr>
          <p:spPr bwMode="auto">
            <a:xfrm>
              <a:off x="500049" y="2909064"/>
              <a:ext cx="1857373" cy="930708"/>
            </a:xfrm>
            <a:prstGeom prst="rect">
              <a:avLst/>
            </a:prstGeom>
            <a:noFill/>
            <a:ln w="9525">
              <a:noFill/>
              <a:bevel/>
            </a:ln>
          </p:spPr>
          <p:txBody>
            <a:bodyPr>
              <a:spAutoFit/>
            </a:bodyPr>
            <a:lstStyle/>
            <a:p>
              <a:pPr algn="dist"/>
              <a:r>
                <a:rPr lang="en-US" altLang="zh-CN" sz="1865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text to simulate what text will will look look like. If it is not real text.</a:t>
              </a:r>
            </a:p>
          </p:txBody>
        </p:sp>
      </p:grpSp>
      <p:sp>
        <p:nvSpPr>
          <p:cNvPr id="32" name="Freeform 86"/>
          <p:cNvSpPr>
            <a:spLocks noEditPoints="1"/>
          </p:cNvSpPr>
          <p:nvPr/>
        </p:nvSpPr>
        <p:spPr bwMode="auto">
          <a:xfrm>
            <a:off x="2043711" y="2463378"/>
            <a:ext cx="1428760" cy="1428760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33" name="文本框 17"/>
          <p:cNvSpPr txBox="1">
            <a:spLocks noChangeArrowheads="1"/>
          </p:cNvSpPr>
          <p:nvPr/>
        </p:nvSpPr>
        <p:spPr bwMode="auto">
          <a:xfrm>
            <a:off x="2014846" y="2599927"/>
            <a:ext cx="1524011" cy="107721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6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32</a:t>
            </a:r>
            <a:r>
              <a:rPr lang="en-US" altLang="zh-CN" sz="32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4265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6" name="Freeform 86"/>
          <p:cNvSpPr>
            <a:spLocks noEditPoints="1"/>
          </p:cNvSpPr>
          <p:nvPr/>
        </p:nvSpPr>
        <p:spPr bwMode="auto">
          <a:xfrm>
            <a:off x="5365263" y="2436402"/>
            <a:ext cx="1428760" cy="1428760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37" name="文本框 17"/>
          <p:cNvSpPr txBox="1">
            <a:spLocks noChangeArrowheads="1"/>
          </p:cNvSpPr>
          <p:nvPr/>
        </p:nvSpPr>
        <p:spPr bwMode="auto">
          <a:xfrm>
            <a:off x="5323193" y="2599927"/>
            <a:ext cx="1524011" cy="107721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6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54</a:t>
            </a:r>
            <a:r>
              <a:rPr lang="en-US" altLang="zh-CN" sz="32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4265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9" name="Freeform 86"/>
          <p:cNvSpPr>
            <a:spLocks noEditPoints="1"/>
          </p:cNvSpPr>
          <p:nvPr/>
        </p:nvSpPr>
        <p:spPr bwMode="auto">
          <a:xfrm>
            <a:off x="8659800" y="2436402"/>
            <a:ext cx="1428760" cy="1428760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0" name="文本框 17"/>
          <p:cNvSpPr txBox="1">
            <a:spLocks noChangeArrowheads="1"/>
          </p:cNvSpPr>
          <p:nvPr/>
        </p:nvSpPr>
        <p:spPr bwMode="auto">
          <a:xfrm>
            <a:off x="8653143" y="2612172"/>
            <a:ext cx="1524011" cy="107721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6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66</a:t>
            </a:r>
            <a:r>
              <a:rPr lang="en-US" altLang="zh-CN" sz="32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4265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58" name="图片 5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48460" y="1966728"/>
            <a:ext cx="828392" cy="773166"/>
          </a:xfrm>
          <a:prstGeom prst="rect">
            <a:avLst/>
          </a:prstGeom>
        </p:spPr>
      </p:pic>
      <p:pic>
        <p:nvPicPr>
          <p:cNvPr id="59" name="图片 5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26815" y="1938396"/>
            <a:ext cx="828392" cy="773166"/>
          </a:xfrm>
          <a:prstGeom prst="rect">
            <a:avLst/>
          </a:prstGeom>
        </p:spPr>
      </p:pic>
      <p:pic>
        <p:nvPicPr>
          <p:cNvPr id="60" name="图片 5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84925" y="1988373"/>
            <a:ext cx="828392" cy="773166"/>
          </a:xfrm>
          <a:prstGeom prst="rect">
            <a:avLst/>
          </a:prstGeom>
        </p:spPr>
      </p:pic>
      <p:grpSp>
        <p:nvGrpSpPr>
          <p:cNvPr id="62" name="组合 61"/>
          <p:cNvGrpSpPr/>
          <p:nvPr/>
        </p:nvGrpSpPr>
        <p:grpSpPr>
          <a:xfrm>
            <a:off x="4128947" y="2897236"/>
            <a:ext cx="565617" cy="482600"/>
            <a:chOff x="4349506" y="3098800"/>
            <a:chExt cx="565617" cy="482600"/>
          </a:xfrm>
        </p:grpSpPr>
        <p:sp>
          <p:nvSpPr>
            <p:cNvPr id="63" name="任意多边形 62"/>
            <p:cNvSpPr/>
            <p:nvPr/>
          </p:nvSpPr>
          <p:spPr>
            <a:xfrm>
              <a:off x="4349506" y="3223928"/>
              <a:ext cx="459084" cy="72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>
              <a:off x="4349506" y="3396132"/>
              <a:ext cx="459084" cy="108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>
              <a:off x="4622800" y="3098800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7586979" y="2897236"/>
            <a:ext cx="565617" cy="482600"/>
            <a:chOff x="4349506" y="3098800"/>
            <a:chExt cx="565617" cy="482600"/>
          </a:xfrm>
        </p:grpSpPr>
        <p:sp>
          <p:nvSpPr>
            <p:cNvPr id="67" name="任意多边形 66"/>
            <p:cNvSpPr/>
            <p:nvPr/>
          </p:nvSpPr>
          <p:spPr>
            <a:xfrm>
              <a:off x="4349506" y="3223928"/>
              <a:ext cx="459084" cy="72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>
              <a:off x="4349506" y="3396132"/>
              <a:ext cx="459084" cy="108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>
              <a:off x="4622800" y="3098800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4" name="组合 83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85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87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86" name="文本框 85"/>
            <p:cNvSpPr txBox="1"/>
            <p:nvPr/>
          </p:nvSpPr>
          <p:spPr>
            <a:xfrm>
              <a:off x="4755105" y="952047"/>
              <a:ext cx="2482703" cy="4001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subheading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组合 158"/>
          <p:cNvGrpSpPr/>
          <p:nvPr/>
        </p:nvGrpSpPr>
        <p:grpSpPr>
          <a:xfrm rot="18424424">
            <a:off x="7902607" y="1959349"/>
            <a:ext cx="2987686" cy="3252767"/>
            <a:chOff x="5204639" y="1587366"/>
            <a:chExt cx="2194306" cy="2373743"/>
          </a:xfrm>
        </p:grpSpPr>
        <p:sp>
          <p:nvSpPr>
            <p:cNvPr id="160" name="Freeform 5"/>
            <p:cNvSpPr/>
            <p:nvPr/>
          </p:nvSpPr>
          <p:spPr bwMode="auto">
            <a:xfrm>
              <a:off x="5204639" y="1587366"/>
              <a:ext cx="2194306" cy="2373743"/>
            </a:xfrm>
            <a:custGeom>
              <a:avLst/>
              <a:gdLst>
                <a:gd name="T0" fmla="*/ 0 w 610"/>
                <a:gd name="T1" fmla="*/ 161 h 660"/>
                <a:gd name="T2" fmla="*/ 411 w 610"/>
                <a:gd name="T3" fmla="*/ 222 h 660"/>
                <a:gd name="T4" fmla="*/ 357 w 610"/>
                <a:gd name="T5" fmla="*/ 660 h 660"/>
                <a:gd name="T6" fmla="*/ 340 w 610"/>
                <a:gd name="T7" fmla="*/ 631 h 660"/>
                <a:gd name="T8" fmla="*/ 401 w 610"/>
                <a:gd name="T9" fmla="*/ 241 h 660"/>
                <a:gd name="T10" fmla="*/ 13 w 610"/>
                <a:gd name="T11" fmla="*/ 192 h 660"/>
                <a:gd name="T12" fmla="*/ 0 w 610"/>
                <a:gd name="T13" fmla="*/ 161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0" h="660">
                  <a:moveTo>
                    <a:pt x="0" y="161"/>
                  </a:moveTo>
                  <a:cubicBezTo>
                    <a:pt x="0" y="161"/>
                    <a:pt x="217" y="0"/>
                    <a:pt x="411" y="222"/>
                  </a:cubicBezTo>
                  <a:cubicBezTo>
                    <a:pt x="411" y="222"/>
                    <a:pt x="610" y="438"/>
                    <a:pt x="357" y="660"/>
                  </a:cubicBezTo>
                  <a:cubicBezTo>
                    <a:pt x="340" y="631"/>
                    <a:pt x="340" y="631"/>
                    <a:pt x="340" y="631"/>
                  </a:cubicBezTo>
                  <a:cubicBezTo>
                    <a:pt x="340" y="631"/>
                    <a:pt x="569" y="461"/>
                    <a:pt x="401" y="241"/>
                  </a:cubicBezTo>
                  <a:cubicBezTo>
                    <a:pt x="232" y="22"/>
                    <a:pt x="13" y="192"/>
                    <a:pt x="13" y="192"/>
                  </a:cubicBezTo>
                  <a:lnTo>
                    <a:pt x="0" y="161"/>
                  </a:lnTo>
                  <a:close/>
                </a:path>
              </a:pathLst>
            </a:custGeom>
            <a:solidFill>
              <a:srgbClr val="DC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6"/>
            <p:cNvSpPr/>
            <p:nvPr/>
          </p:nvSpPr>
          <p:spPr bwMode="auto">
            <a:xfrm>
              <a:off x="5236573" y="1745514"/>
              <a:ext cx="1922108" cy="2171496"/>
            </a:xfrm>
            <a:custGeom>
              <a:avLst/>
              <a:gdLst>
                <a:gd name="T0" fmla="*/ 0 w 534"/>
                <a:gd name="T1" fmla="*/ 133 h 604"/>
                <a:gd name="T2" fmla="*/ 381 w 534"/>
                <a:gd name="T3" fmla="*/ 187 h 604"/>
                <a:gd name="T4" fmla="*/ 324 w 534"/>
                <a:gd name="T5" fmla="*/ 604 h 604"/>
                <a:gd name="T6" fmla="*/ 302 w 534"/>
                <a:gd name="T7" fmla="*/ 580 h 604"/>
                <a:gd name="T8" fmla="*/ 364 w 534"/>
                <a:gd name="T9" fmla="*/ 201 h 604"/>
                <a:gd name="T10" fmla="*/ 14 w 534"/>
                <a:gd name="T11" fmla="*/ 154 h 604"/>
                <a:gd name="T12" fmla="*/ 0 w 534"/>
                <a:gd name="T13" fmla="*/ 133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4" h="604">
                  <a:moveTo>
                    <a:pt x="0" y="133"/>
                  </a:moveTo>
                  <a:cubicBezTo>
                    <a:pt x="0" y="133"/>
                    <a:pt x="235" y="0"/>
                    <a:pt x="381" y="187"/>
                  </a:cubicBezTo>
                  <a:cubicBezTo>
                    <a:pt x="528" y="374"/>
                    <a:pt x="411" y="529"/>
                    <a:pt x="324" y="604"/>
                  </a:cubicBezTo>
                  <a:cubicBezTo>
                    <a:pt x="302" y="580"/>
                    <a:pt x="302" y="580"/>
                    <a:pt x="302" y="580"/>
                  </a:cubicBezTo>
                  <a:cubicBezTo>
                    <a:pt x="302" y="580"/>
                    <a:pt x="534" y="432"/>
                    <a:pt x="364" y="201"/>
                  </a:cubicBezTo>
                  <a:cubicBezTo>
                    <a:pt x="364" y="201"/>
                    <a:pt x="256" y="52"/>
                    <a:pt x="14" y="154"/>
                  </a:cubicBezTo>
                  <a:lnTo>
                    <a:pt x="0" y="133"/>
                  </a:lnTo>
                  <a:close/>
                </a:path>
              </a:pathLst>
            </a:custGeom>
            <a:solidFill>
              <a:srgbClr val="9FB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7"/>
            <p:cNvSpPr/>
            <p:nvPr/>
          </p:nvSpPr>
          <p:spPr bwMode="auto">
            <a:xfrm>
              <a:off x="5320209" y="2040521"/>
              <a:ext cx="1719861" cy="1797415"/>
            </a:xfrm>
            <a:custGeom>
              <a:avLst/>
              <a:gdLst>
                <a:gd name="T0" fmla="*/ 15 w 478"/>
                <a:gd name="T1" fmla="*/ 97 h 500"/>
                <a:gd name="T2" fmla="*/ 327 w 478"/>
                <a:gd name="T3" fmla="*/ 127 h 500"/>
                <a:gd name="T4" fmla="*/ 277 w 478"/>
                <a:gd name="T5" fmla="*/ 472 h 500"/>
                <a:gd name="T6" fmla="*/ 292 w 478"/>
                <a:gd name="T7" fmla="*/ 500 h 500"/>
                <a:gd name="T8" fmla="*/ 384 w 478"/>
                <a:gd name="T9" fmla="*/ 174 h 500"/>
                <a:gd name="T10" fmla="*/ 0 w 478"/>
                <a:gd name="T11" fmla="*/ 70 h 500"/>
                <a:gd name="T12" fmla="*/ 15 w 478"/>
                <a:gd name="T13" fmla="*/ 9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8" h="500">
                  <a:moveTo>
                    <a:pt x="15" y="97"/>
                  </a:moveTo>
                  <a:cubicBezTo>
                    <a:pt x="15" y="97"/>
                    <a:pt x="201" y="0"/>
                    <a:pt x="327" y="127"/>
                  </a:cubicBezTo>
                  <a:cubicBezTo>
                    <a:pt x="452" y="254"/>
                    <a:pt x="353" y="417"/>
                    <a:pt x="277" y="472"/>
                  </a:cubicBezTo>
                  <a:cubicBezTo>
                    <a:pt x="292" y="500"/>
                    <a:pt x="292" y="500"/>
                    <a:pt x="292" y="500"/>
                  </a:cubicBezTo>
                  <a:cubicBezTo>
                    <a:pt x="292" y="500"/>
                    <a:pt x="478" y="347"/>
                    <a:pt x="384" y="174"/>
                  </a:cubicBezTo>
                  <a:cubicBezTo>
                    <a:pt x="289" y="1"/>
                    <a:pt x="121" y="3"/>
                    <a:pt x="0" y="70"/>
                  </a:cubicBezTo>
                  <a:lnTo>
                    <a:pt x="15" y="97"/>
                  </a:lnTo>
                  <a:close/>
                </a:path>
              </a:pathLst>
            </a:custGeom>
            <a:solidFill>
              <a:srgbClr val="B5E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8"/>
            <p:cNvSpPr/>
            <p:nvPr/>
          </p:nvSpPr>
          <p:spPr bwMode="auto">
            <a:xfrm>
              <a:off x="5373432" y="1927992"/>
              <a:ext cx="1651432" cy="1824786"/>
            </a:xfrm>
            <a:custGeom>
              <a:avLst/>
              <a:gdLst>
                <a:gd name="T0" fmla="*/ 17 w 459"/>
                <a:gd name="T1" fmla="*/ 141 h 507"/>
                <a:gd name="T2" fmla="*/ 296 w 459"/>
                <a:gd name="T3" fmla="*/ 167 h 507"/>
                <a:gd name="T4" fmla="*/ 237 w 459"/>
                <a:gd name="T5" fmla="*/ 481 h 507"/>
                <a:gd name="T6" fmla="*/ 255 w 459"/>
                <a:gd name="T7" fmla="*/ 507 h 507"/>
                <a:gd name="T8" fmla="*/ 331 w 459"/>
                <a:gd name="T9" fmla="*/ 179 h 507"/>
                <a:gd name="T10" fmla="*/ 0 w 459"/>
                <a:gd name="T11" fmla="*/ 128 h 507"/>
                <a:gd name="T12" fmla="*/ 17 w 459"/>
                <a:gd name="T13" fmla="*/ 141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9" h="507">
                  <a:moveTo>
                    <a:pt x="17" y="141"/>
                  </a:moveTo>
                  <a:cubicBezTo>
                    <a:pt x="17" y="141"/>
                    <a:pt x="181" y="58"/>
                    <a:pt x="296" y="167"/>
                  </a:cubicBezTo>
                  <a:cubicBezTo>
                    <a:pt x="411" y="277"/>
                    <a:pt x="308" y="437"/>
                    <a:pt x="237" y="481"/>
                  </a:cubicBezTo>
                  <a:cubicBezTo>
                    <a:pt x="255" y="507"/>
                    <a:pt x="255" y="507"/>
                    <a:pt x="255" y="507"/>
                  </a:cubicBezTo>
                  <a:cubicBezTo>
                    <a:pt x="255" y="507"/>
                    <a:pt x="459" y="358"/>
                    <a:pt x="331" y="179"/>
                  </a:cubicBezTo>
                  <a:cubicBezTo>
                    <a:pt x="204" y="0"/>
                    <a:pt x="0" y="128"/>
                    <a:pt x="0" y="128"/>
                  </a:cubicBezTo>
                  <a:lnTo>
                    <a:pt x="17" y="141"/>
                  </a:lnTo>
                  <a:close/>
                </a:path>
              </a:pathLst>
            </a:custGeom>
            <a:solidFill>
              <a:srgbClr val="F7E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9"/>
            <p:cNvSpPr/>
            <p:nvPr/>
          </p:nvSpPr>
          <p:spPr bwMode="auto">
            <a:xfrm>
              <a:off x="5441862" y="2072455"/>
              <a:ext cx="1468953" cy="1622539"/>
            </a:xfrm>
            <a:custGeom>
              <a:avLst/>
              <a:gdLst>
                <a:gd name="T0" fmla="*/ 7 w 408"/>
                <a:gd name="T1" fmla="*/ 121 h 451"/>
                <a:gd name="T2" fmla="*/ 279 w 408"/>
                <a:gd name="T3" fmla="*/ 156 h 451"/>
                <a:gd name="T4" fmla="*/ 222 w 408"/>
                <a:gd name="T5" fmla="*/ 435 h 451"/>
                <a:gd name="T6" fmla="*/ 233 w 408"/>
                <a:gd name="T7" fmla="*/ 451 h 451"/>
                <a:gd name="T8" fmla="*/ 296 w 408"/>
                <a:gd name="T9" fmla="*/ 149 h 451"/>
                <a:gd name="T10" fmla="*/ 0 w 408"/>
                <a:gd name="T11" fmla="*/ 104 h 451"/>
                <a:gd name="T12" fmla="*/ 7 w 408"/>
                <a:gd name="T13" fmla="*/ 12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8" h="451">
                  <a:moveTo>
                    <a:pt x="7" y="121"/>
                  </a:moveTo>
                  <a:cubicBezTo>
                    <a:pt x="7" y="121"/>
                    <a:pt x="199" y="49"/>
                    <a:pt x="279" y="156"/>
                  </a:cubicBezTo>
                  <a:cubicBezTo>
                    <a:pt x="360" y="264"/>
                    <a:pt x="257" y="417"/>
                    <a:pt x="222" y="435"/>
                  </a:cubicBezTo>
                  <a:cubicBezTo>
                    <a:pt x="233" y="451"/>
                    <a:pt x="233" y="451"/>
                    <a:pt x="233" y="451"/>
                  </a:cubicBezTo>
                  <a:cubicBezTo>
                    <a:pt x="233" y="451"/>
                    <a:pt x="408" y="297"/>
                    <a:pt x="296" y="149"/>
                  </a:cubicBezTo>
                  <a:cubicBezTo>
                    <a:pt x="185" y="0"/>
                    <a:pt x="0" y="104"/>
                    <a:pt x="0" y="104"/>
                  </a:cubicBezTo>
                  <a:lnTo>
                    <a:pt x="7" y="121"/>
                  </a:lnTo>
                  <a:close/>
                </a:path>
              </a:pathLst>
            </a:custGeom>
            <a:solidFill>
              <a:srgbClr val="F99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3" name="组合 82"/>
          <p:cNvGrpSpPr/>
          <p:nvPr/>
        </p:nvGrpSpPr>
        <p:grpSpPr>
          <a:xfrm rot="16039910">
            <a:off x="1471492" y="1840291"/>
            <a:ext cx="2475175" cy="3098043"/>
            <a:chOff x="6255413" y="3126269"/>
            <a:chExt cx="1564754" cy="1935794"/>
          </a:xfrm>
        </p:grpSpPr>
        <p:sp>
          <p:nvSpPr>
            <p:cNvPr id="84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6" name="Freeform 21"/>
          <p:cNvSpPr/>
          <p:nvPr/>
        </p:nvSpPr>
        <p:spPr bwMode="auto">
          <a:xfrm>
            <a:off x="4645111" y="4327604"/>
            <a:ext cx="6088964" cy="2140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8" name="文本框 157"/>
          <p:cNvSpPr txBox="1"/>
          <p:nvPr/>
        </p:nvSpPr>
        <p:spPr>
          <a:xfrm>
            <a:off x="4575472" y="3771652"/>
            <a:ext cx="65612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r>
              <a:rPr lang="zh-CN" altLang="en-US" sz="32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the title of this chapter</a:t>
            </a:r>
          </a:p>
        </p:txBody>
      </p:sp>
    </p:spTree>
  </p:cSld>
  <p:clrMapOvr>
    <a:masterClrMapping/>
  </p:clrMapOvr>
  <p:transition spd="slow">
    <p:randomBar dir="vert"/>
  </p:transition>
</p:sld>
</file>

<file path=ppt/theme/theme1.xml><?xml version="1.0" encoding="utf-8"?>
<a:theme xmlns:a="http://schemas.openxmlformats.org/drawingml/2006/main" name="https://www.freeppt7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21</TotalTime>
  <Words>1473</Words>
  <Application>Microsoft Office PowerPoint</Application>
  <PresentationFormat>宽屏</PresentationFormat>
  <Paragraphs>190</Paragraphs>
  <Slides>27</Slides>
  <Notes>3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27</vt:i4>
      </vt:variant>
    </vt:vector>
  </HeadingPairs>
  <TitlesOfParts>
    <vt:vector size="34" baseType="lpstr">
      <vt:lpstr>方正静蕾简体</vt:lpstr>
      <vt:lpstr>新蒂下午茶基本版</vt:lpstr>
      <vt:lpstr>Arial</vt:lpstr>
      <vt:lpstr>Calibri</vt:lpstr>
      <vt:lpstr>Calibri Light</vt:lpstr>
      <vt:lpstr>Wingdings</vt:lpstr>
      <vt:lpstr>https://www.freeppt7.com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templates</dc:title>
  <dc:creator>freeppt7.com</dc:creator>
  <cp:keywords>https:/www.freeppt7.com</cp:keywords>
  <dc:description>https://www.freeppt7.com</dc:description>
  <cp:lastModifiedBy>宇 之灵</cp:lastModifiedBy>
  <cp:revision>67</cp:revision>
  <dcterms:created xsi:type="dcterms:W3CDTF">2016-02-14T08:47:00Z</dcterms:created>
  <dcterms:modified xsi:type="dcterms:W3CDTF">2020-02-08T23:54:42Z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2052-10.1.0.6690</vt:lpwstr>
  </property>
</Properties>
</file>